
<file path=[Content_Types].xml><?xml version="1.0" encoding="utf-8"?>
<Types xmlns="http://schemas.openxmlformats.org/package/2006/content-types">
  <Default Extension="bin" ContentType="application/vnd.openxmlformats-officedocument.oleObject"/>
  <Default Extension="emf" ContentType="image/x-emf"/>
  <Default Extension="fntdata" ContentType="application/x-fontdata"/>
  <Default Extension="gif" ContentType="image/gif"/>
  <Default Extension="jpeg" ContentType="image/jpeg"/>
  <Default Extension="mp4" ContentType="video/mp4"/>
  <Default Extension="png" ContentType="image/png"/>
  <Default Extension="rels" ContentType="application/vnd.openxmlformats-package.relationships+xml"/>
  <Default Extension="tiff" ContentType="image/tiff"/>
  <Default Extension="wmf" ContentType="image/x-wmf"/>
  <Default Extension="wmv" ContentType="video/x-ms-wmv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slides/slide100.xml" ContentType="application/vnd.openxmlformats-officedocument.presentationml.slide+xml"/>
  <Override PartName="/ppt/slides/slide101.xml" ContentType="application/vnd.openxmlformats-officedocument.presentationml.slide+xml"/>
  <Override PartName="/ppt/slides/slide102.xml" ContentType="application/vnd.openxmlformats-officedocument.presentationml.slide+xml"/>
  <Override PartName="/ppt/slides/slide103.xml" ContentType="application/vnd.openxmlformats-officedocument.presentationml.slide+xml"/>
  <Override PartName="/ppt/slides/slide104.xml" ContentType="application/vnd.openxmlformats-officedocument.presentationml.slide+xml"/>
  <Override PartName="/ppt/slides/slide105.xml" ContentType="application/vnd.openxmlformats-officedocument.presentationml.slide+xml"/>
  <Override PartName="/ppt/slides/slide106.xml" ContentType="application/vnd.openxmlformats-officedocument.presentationml.slide+xml"/>
  <Override PartName="/ppt/slides/slide107.xml" ContentType="application/vnd.openxmlformats-officedocument.presentationml.slide+xml"/>
  <Override PartName="/ppt/slides/slide108.xml" ContentType="application/vnd.openxmlformats-officedocument.presentationml.slide+xml"/>
  <Override PartName="/ppt/slides/slide109.xml" ContentType="application/vnd.openxmlformats-officedocument.presentationml.slide+xml"/>
  <Override PartName="/ppt/slides/slide110.xml" ContentType="application/vnd.openxmlformats-officedocument.presentationml.slide+xml"/>
  <Override PartName="/ppt/slides/slide111.xml" ContentType="application/vnd.openxmlformats-officedocument.presentationml.slide+xml"/>
  <Override PartName="/ppt/slides/slide112.xml" ContentType="application/vnd.openxmlformats-officedocument.presentationml.slide+xml"/>
  <Override PartName="/ppt/slides/slide113.xml" ContentType="application/vnd.openxmlformats-officedocument.presentationml.slide+xml"/>
  <Override PartName="/ppt/slides/slide114.xml" ContentType="application/vnd.openxmlformats-officedocument.presentationml.slide+xml"/>
  <Override PartName="/ppt/slides/slide115.xml" ContentType="application/vnd.openxmlformats-officedocument.presentationml.slide+xml"/>
  <Override PartName="/ppt/slides/slide116.xml" ContentType="application/vnd.openxmlformats-officedocument.presentationml.slide+xml"/>
  <Override PartName="/ppt/slides/slide117.xml" ContentType="application/vnd.openxmlformats-officedocument.presentationml.slide+xml"/>
  <Override PartName="/ppt/slides/slide118.xml" ContentType="application/vnd.openxmlformats-officedocument.presentationml.slide+xml"/>
  <Override PartName="/ppt/slides/slide119.xml" ContentType="application/vnd.openxmlformats-officedocument.presentationml.slide+xml"/>
  <Override PartName="/ppt/slides/slide120.xml" ContentType="application/vnd.openxmlformats-officedocument.presentationml.slide+xml"/>
  <Override PartName="/ppt/slides/slide121.xml" ContentType="application/vnd.openxmlformats-officedocument.presentationml.slide+xml"/>
  <Override PartName="/ppt/slides/slide122.xml" ContentType="application/vnd.openxmlformats-officedocument.presentationml.slide+xml"/>
  <Override PartName="/ppt/slides/slide123.xml" ContentType="application/vnd.openxmlformats-officedocument.presentationml.slide+xml"/>
  <Override PartName="/ppt/slides/slide124.xml" ContentType="application/vnd.openxmlformats-officedocument.presentationml.slide+xml"/>
  <Override PartName="/ppt/slides/slide125.xml" ContentType="application/vnd.openxmlformats-officedocument.presentationml.slide+xml"/>
  <Override PartName="/ppt/slides/slide126.xml" ContentType="application/vnd.openxmlformats-officedocument.presentationml.slide+xml"/>
  <Override PartName="/ppt/slides/slide127.xml" ContentType="application/vnd.openxmlformats-officedocument.presentationml.slide+xml"/>
  <Override PartName="/ppt/slides/slide128.xml" ContentType="application/vnd.openxmlformats-officedocument.presentationml.slide+xml"/>
  <Override PartName="/ppt/slides/slide129.xml" ContentType="application/vnd.openxmlformats-officedocument.presentationml.slide+xml"/>
  <Override PartName="/ppt/slides/slide130.xml" ContentType="application/vnd.openxmlformats-officedocument.presentationml.slide+xml"/>
  <Override PartName="/ppt/slides/slide131.xml" ContentType="application/vnd.openxmlformats-officedocument.presentationml.slide+xml"/>
  <Override PartName="/ppt/slides/slide132.xml" ContentType="application/vnd.openxmlformats-officedocument.presentationml.slide+xml"/>
  <Override PartName="/ppt/slides/slide133.xml" ContentType="application/vnd.openxmlformats-officedocument.presentationml.slide+xml"/>
  <Override PartName="/ppt/slides/slide134.xml" ContentType="application/vnd.openxmlformats-officedocument.presentationml.slide+xml"/>
  <Override PartName="/ppt/slides/slide135.xml" ContentType="application/vnd.openxmlformats-officedocument.presentationml.slide+xml"/>
  <Override PartName="/ppt/slides/slide136.xml" ContentType="application/vnd.openxmlformats-officedocument.presentationml.slide+xml"/>
  <Override PartName="/ppt/slides/slide137.xml" ContentType="application/vnd.openxmlformats-officedocument.presentationml.slide+xml"/>
  <Override PartName="/ppt/slides/slide138.xml" ContentType="application/vnd.openxmlformats-officedocument.presentationml.slide+xml"/>
  <Override PartName="/ppt/slides/slide139.xml" ContentType="application/vnd.openxmlformats-officedocument.presentationml.slide+xml"/>
  <Override PartName="/ppt/slides/slide140.xml" ContentType="application/vnd.openxmlformats-officedocument.presentationml.slide+xml"/>
  <Override PartName="/ppt/slides/slide141.xml" ContentType="application/vnd.openxmlformats-officedocument.presentationml.slide+xml"/>
  <Override PartName="/ppt/slides/slide142.xml" ContentType="application/vnd.openxmlformats-officedocument.presentationml.slide+xml"/>
  <Override PartName="/ppt/slides/slide143.xml" ContentType="application/vnd.openxmlformats-officedocument.presentationml.slide+xml"/>
  <Override PartName="/ppt/slides/slide144.xml" ContentType="application/vnd.openxmlformats-officedocument.presentationml.slide+xml"/>
  <Override PartName="/ppt/slides/slide145.xml" ContentType="application/vnd.openxmlformats-officedocument.presentationml.slide+xml"/>
  <Override PartName="/ppt/slides/slide146.xml" ContentType="application/vnd.openxmlformats-officedocument.presentationml.slide+xml"/>
  <Override PartName="/ppt/slides/slide147.xml" ContentType="application/vnd.openxmlformats-officedocument.presentationml.slide+xml"/>
  <Override PartName="/ppt/slides/slide148.xml" ContentType="application/vnd.openxmlformats-officedocument.presentationml.slide+xml"/>
  <Override PartName="/ppt/slides/slide149.xml" ContentType="application/vnd.openxmlformats-officedocument.presentationml.slide+xml"/>
  <Override PartName="/ppt/slides/slide150.xml" ContentType="application/vnd.openxmlformats-officedocument.presentationml.slide+xml"/>
  <Override PartName="/ppt/slides/slide151.xml" ContentType="application/vnd.openxmlformats-officedocument.presentationml.slide+xml"/>
  <Override PartName="/ppt/slides/slide152.xml" ContentType="application/vnd.openxmlformats-officedocument.presentationml.slide+xml"/>
  <Override PartName="/ppt/slides/slide153.xml" ContentType="application/vnd.openxmlformats-officedocument.presentationml.slide+xml"/>
  <Override PartName="/ppt/slides/slide154.xml" ContentType="application/vnd.openxmlformats-officedocument.presentationml.slide+xml"/>
  <Override PartName="/ppt/slides/slide155.xml" ContentType="application/vnd.openxmlformats-officedocument.presentationml.slide+xml"/>
  <Override PartName="/ppt/slides/slide156.xml" ContentType="application/vnd.openxmlformats-officedocument.presentationml.slide+xml"/>
  <Override PartName="/ppt/slides/slide157.xml" ContentType="application/vnd.openxmlformats-officedocument.presentationml.slide+xml"/>
  <Override PartName="/ppt/slides/slide158.xml" ContentType="application/vnd.openxmlformats-officedocument.presentationml.slide+xml"/>
  <Override PartName="/ppt/slides/slide159.xml" ContentType="application/vnd.openxmlformats-officedocument.presentationml.slide+xml"/>
  <Override PartName="/ppt/slides/slide160.xml" ContentType="application/vnd.openxmlformats-officedocument.presentationml.slide+xml"/>
  <Override PartName="/ppt/slides/slide161.xml" ContentType="application/vnd.openxmlformats-officedocument.presentationml.slide+xml"/>
  <Override PartName="/ppt/slides/slide162.xml" ContentType="application/vnd.openxmlformats-officedocument.presentationml.slide+xml"/>
  <Override PartName="/ppt/slides/slide163.xml" ContentType="application/vnd.openxmlformats-officedocument.presentationml.slide+xml"/>
  <Override PartName="/ppt/slides/slide164.xml" ContentType="application/vnd.openxmlformats-officedocument.presentationml.slide+xml"/>
  <Override PartName="/ppt/slides/slide165.xml" ContentType="application/vnd.openxmlformats-officedocument.presentationml.slide+xml"/>
  <Override PartName="/ppt/slides/slide166.xml" ContentType="application/vnd.openxmlformats-officedocument.presentationml.slide+xml"/>
  <Override PartName="/ppt/slides/slide167.xml" ContentType="application/vnd.openxmlformats-officedocument.presentationml.slide+xml"/>
  <Override PartName="/ppt/slides/slide168.xml" ContentType="application/vnd.openxmlformats-officedocument.presentationml.slide+xml"/>
  <Override PartName="/ppt/slides/slide169.xml" ContentType="application/vnd.openxmlformats-officedocument.presentationml.slide+xml"/>
  <Override PartName="/ppt/slides/slide170.xml" ContentType="application/vnd.openxmlformats-officedocument.presentationml.slide+xml"/>
  <Override PartName="/ppt/slides/slide171.xml" ContentType="application/vnd.openxmlformats-officedocument.presentationml.slide+xml"/>
  <Override PartName="/ppt/slides/slide172.xml" ContentType="application/vnd.openxmlformats-officedocument.presentationml.slide+xml"/>
  <Override PartName="/ppt/slides/slide173.xml" ContentType="application/vnd.openxmlformats-officedocument.presentationml.slide+xml"/>
  <Override PartName="/ppt/slides/slide174.xml" ContentType="application/vnd.openxmlformats-officedocument.presentationml.slide+xml"/>
  <Override PartName="/ppt/slides/slide175.xml" ContentType="application/vnd.openxmlformats-officedocument.presentationml.slide+xml"/>
  <Override PartName="/ppt/slides/slide176.xml" ContentType="application/vnd.openxmlformats-officedocument.presentationml.slide+xml"/>
  <Override PartName="/ppt/slides/slide177.xml" ContentType="application/vnd.openxmlformats-officedocument.presentationml.slide+xml"/>
  <Override PartName="/ppt/slides/slide178.xml" ContentType="application/vnd.openxmlformats-officedocument.presentationml.slide+xml"/>
  <Override PartName="/ppt/slides/slide179.xml" ContentType="application/vnd.openxmlformats-officedocument.presentationml.slide+xml"/>
  <Override PartName="/ppt/slides/slide180.xml" ContentType="application/vnd.openxmlformats-officedocument.presentationml.slide+xml"/>
  <Override PartName="/ppt/slides/slide181.xml" ContentType="application/vnd.openxmlformats-officedocument.presentationml.slide+xml"/>
  <Override PartName="/ppt/slides/slide182.xml" ContentType="application/vnd.openxmlformats-officedocument.presentationml.slide+xml"/>
  <Override PartName="/ppt/slides/slide183.xml" ContentType="application/vnd.openxmlformats-officedocument.presentationml.slide+xml"/>
  <Override PartName="/ppt/slides/slide184.xml" ContentType="application/vnd.openxmlformats-officedocument.presentationml.slide+xml"/>
  <Override PartName="/ppt/slides/slide185.xml" ContentType="application/vnd.openxmlformats-officedocument.presentationml.slide+xml"/>
  <Override PartName="/ppt/slides/slide186.xml" ContentType="application/vnd.openxmlformats-officedocument.presentationml.slide+xml"/>
  <Override PartName="/ppt/slides/slide187.xml" ContentType="application/vnd.openxmlformats-officedocument.presentationml.slide+xml"/>
  <Override PartName="/ppt/slides/slide188.xml" ContentType="application/vnd.openxmlformats-officedocument.presentationml.slide+xml"/>
  <Override PartName="/ppt/slides/slide189.xml" ContentType="application/vnd.openxmlformats-officedocument.presentationml.slide+xml"/>
  <Override PartName="/ppt/slides/slide190.xml" ContentType="application/vnd.openxmlformats-officedocument.presentationml.slide+xml"/>
  <Override PartName="/ppt/slides/slide191.xml" ContentType="application/vnd.openxmlformats-officedocument.presentationml.slide+xml"/>
  <Override PartName="/ppt/slides/slide192.xml" ContentType="application/vnd.openxmlformats-officedocument.presentationml.slide+xml"/>
  <Override PartName="/ppt/slides/slide193.xml" ContentType="application/vnd.openxmlformats-officedocument.presentationml.slide+xml"/>
  <Override PartName="/ppt/slides/slide194.xml" ContentType="application/vnd.openxmlformats-officedocument.presentationml.slide+xml"/>
  <Override PartName="/ppt/slides/slide195.xml" ContentType="application/vnd.openxmlformats-officedocument.presentationml.slide+xml"/>
  <Override PartName="/ppt/slides/slide196.xml" ContentType="application/vnd.openxmlformats-officedocument.presentationml.slide+xml"/>
  <Override PartName="/ppt/slides/slide197.xml" ContentType="application/vnd.openxmlformats-officedocument.presentationml.slide+xml"/>
  <Override PartName="/ppt/slides/slide198.xml" ContentType="application/vnd.openxmlformats-officedocument.presentationml.slide+xml"/>
  <Override PartName="/ppt/slides/slide199.xml" ContentType="application/vnd.openxmlformats-officedocument.presentationml.slide+xml"/>
  <Override PartName="/ppt/slides/slide200.xml" ContentType="application/vnd.openxmlformats-officedocument.presentationml.slide+xml"/>
  <Override PartName="/ppt/slides/slide201.xml" ContentType="application/vnd.openxmlformats-officedocument.presentationml.slide+xml"/>
  <Override PartName="/ppt/slides/slide202.xml" ContentType="application/vnd.openxmlformats-officedocument.presentationml.slide+xml"/>
  <Override PartName="/ppt/slides/slide203.xml" ContentType="application/vnd.openxmlformats-officedocument.presentationml.slide+xml"/>
  <Override PartName="/ppt/slides/slide204.xml" ContentType="application/vnd.openxmlformats-officedocument.presentationml.slide+xml"/>
  <Override PartName="/ppt/slides/slide205.xml" ContentType="application/vnd.openxmlformats-officedocument.presentationml.slide+xml"/>
  <Override PartName="/ppt/slides/slide206.xml" ContentType="application/vnd.openxmlformats-officedocument.presentationml.slide+xml"/>
  <Override PartName="/ppt/slides/slide207.xml" ContentType="application/vnd.openxmlformats-officedocument.presentationml.slide+xml"/>
  <Override PartName="/ppt/slides/slide208.xml" ContentType="application/vnd.openxmlformats-officedocument.presentationml.slide+xml"/>
  <Override PartName="/ppt/slides/slide209.xml" ContentType="application/vnd.openxmlformats-officedocument.presentationml.slide+xml"/>
  <Override PartName="/ppt/slides/slide210.xml" ContentType="application/vnd.openxmlformats-officedocument.presentationml.slide+xml"/>
  <Override PartName="/ppt/slides/slide211.xml" ContentType="application/vnd.openxmlformats-officedocument.presentationml.slide+xml"/>
  <Override PartName="/ppt/slides/slide212.xml" ContentType="application/vnd.openxmlformats-officedocument.presentationml.slide+xml"/>
  <Override PartName="/ppt/slides/slide213.xml" ContentType="application/vnd.openxmlformats-officedocument.presentationml.slide+xml"/>
  <Override PartName="/ppt/slides/slide214.xml" ContentType="application/vnd.openxmlformats-officedocument.presentationml.slide+xml"/>
  <Override PartName="/ppt/slides/slide215.xml" ContentType="application/vnd.openxmlformats-officedocument.presentationml.slide+xml"/>
  <Override PartName="/ppt/slides/slide216.xml" ContentType="application/vnd.openxmlformats-officedocument.presentationml.slide+xml"/>
  <Override PartName="/ppt/slides/slide217.xml" ContentType="application/vnd.openxmlformats-officedocument.presentationml.slide+xml"/>
  <Override PartName="/ppt/slides/slide218.xml" ContentType="application/vnd.openxmlformats-officedocument.presentationml.slide+xml"/>
  <Override PartName="/ppt/slides/slide219.xml" ContentType="application/vnd.openxmlformats-officedocument.presentationml.slide+xml"/>
  <Override PartName="/ppt/slides/slide220.xml" ContentType="application/vnd.openxmlformats-officedocument.presentationml.slide+xml"/>
  <Override PartName="/ppt/slides/slide221.xml" ContentType="application/vnd.openxmlformats-officedocument.presentationml.slide+xml"/>
  <Override PartName="/ppt/slides/slide222.xml" ContentType="application/vnd.openxmlformats-officedocument.presentationml.slide+xml"/>
  <Override PartName="/ppt/slides/slide223.xml" ContentType="application/vnd.openxmlformats-officedocument.presentationml.slide+xml"/>
  <Override PartName="/ppt/slides/slide224.xml" ContentType="application/vnd.openxmlformats-officedocument.presentationml.slide+xml"/>
  <Override PartName="/ppt/slides/slide225.xml" ContentType="application/vnd.openxmlformats-officedocument.presentationml.slide+xml"/>
  <Override PartName="/ppt/slides/slide226.xml" ContentType="application/vnd.openxmlformats-officedocument.presentationml.slide+xml"/>
  <Override PartName="/ppt/slides/slide227.xml" ContentType="application/vnd.openxmlformats-officedocument.presentationml.slide+xml"/>
  <Override PartName="/ppt/slides/slide228.xml" ContentType="application/vnd.openxmlformats-officedocument.presentationml.slide+xml"/>
  <Override PartName="/ppt/slides/slide229.xml" ContentType="application/vnd.openxmlformats-officedocument.presentationml.slide+xml"/>
  <Override PartName="/ppt/slides/slide230.xml" ContentType="application/vnd.openxmlformats-officedocument.presentationml.slide+xml"/>
  <Override PartName="/ppt/slides/slide231.xml" ContentType="application/vnd.openxmlformats-officedocument.presentationml.slide+xml"/>
  <Override PartName="/ppt/slides/slide232.xml" ContentType="application/vnd.openxmlformats-officedocument.presentationml.slide+xml"/>
  <Override PartName="/ppt/slides/slide233.xml" ContentType="application/vnd.openxmlformats-officedocument.presentationml.slide+xml"/>
  <Override PartName="/ppt/slides/slide234.xml" ContentType="application/vnd.openxmlformats-officedocument.presentationml.slide+xml"/>
  <Override PartName="/ppt/slides/slide235.xml" ContentType="application/vnd.openxmlformats-officedocument.presentationml.slide+xml"/>
  <Override PartName="/ppt/slides/slide236.xml" ContentType="application/vnd.openxmlformats-officedocument.presentationml.slide+xml"/>
  <Override PartName="/ppt/slides/slide237.xml" ContentType="application/vnd.openxmlformats-officedocument.presentationml.slide+xml"/>
  <Override PartName="/ppt/slides/slide238.xml" ContentType="application/vnd.openxmlformats-officedocument.presentationml.slide+xml"/>
  <Override PartName="/ppt/slides/slide239.xml" ContentType="application/vnd.openxmlformats-officedocument.presentationml.slide+xml"/>
  <Override PartName="/ppt/slides/slide240.xml" ContentType="application/vnd.openxmlformats-officedocument.presentationml.slide+xml"/>
  <Override PartName="/ppt/slides/slide241.xml" ContentType="application/vnd.openxmlformats-officedocument.presentationml.slide+xml"/>
  <Override PartName="/ppt/slides/slide242.xml" ContentType="application/vnd.openxmlformats-officedocument.presentationml.slide+xml"/>
  <Override PartName="/ppt/slides/slide243.xml" ContentType="application/vnd.openxmlformats-officedocument.presentationml.slide+xml"/>
  <Override PartName="/ppt/slides/slide244.xml" ContentType="application/vnd.openxmlformats-officedocument.presentationml.slide+xml"/>
  <Override PartName="/ppt/slides/slide245.xml" ContentType="application/vnd.openxmlformats-officedocument.presentationml.slide+xml"/>
  <Override PartName="/ppt/slides/slide246.xml" ContentType="application/vnd.openxmlformats-officedocument.presentationml.slide+xml"/>
  <Override PartName="/ppt/slides/slide247.xml" ContentType="application/vnd.openxmlformats-officedocument.presentationml.slide+xml"/>
  <Override PartName="/ppt/slides/slide248.xml" ContentType="application/vnd.openxmlformats-officedocument.presentationml.slide+xml"/>
  <Override PartName="/ppt/slides/slide249.xml" ContentType="application/vnd.openxmlformats-officedocument.presentationml.slide+xml"/>
  <Override PartName="/ppt/slides/slide250.xml" ContentType="application/vnd.openxmlformats-officedocument.presentationml.slide+xml"/>
  <Override PartName="/ppt/slides/slide251.xml" ContentType="application/vnd.openxmlformats-officedocument.presentationml.slide+xml"/>
  <Override PartName="/ppt/slides/slide252.xml" ContentType="application/vnd.openxmlformats-officedocument.presentationml.slide+xml"/>
  <Override PartName="/ppt/slides/slide253.xml" ContentType="application/vnd.openxmlformats-officedocument.presentationml.slide+xml"/>
  <Override PartName="/ppt/slides/slide254.xml" ContentType="application/vnd.openxmlformats-officedocument.presentationml.slide+xml"/>
  <Override PartName="/ppt/slides/slide255.xml" ContentType="application/vnd.openxmlformats-officedocument.presentationml.slide+xml"/>
  <Override PartName="/ppt/slides/slide256.xml" ContentType="application/vnd.openxmlformats-officedocument.presentationml.slide+xml"/>
  <Override PartName="/ppt/slides/slide257.xml" ContentType="application/vnd.openxmlformats-officedocument.presentationml.slide+xml"/>
  <Override PartName="/ppt/slides/slide258.xml" ContentType="application/vnd.openxmlformats-officedocument.presentationml.slide+xml"/>
  <Override PartName="/ppt/slides/slide259.xml" ContentType="application/vnd.openxmlformats-officedocument.presentationml.slide+xml"/>
  <Override PartName="/ppt/slides/slide260.xml" ContentType="application/vnd.openxmlformats-officedocument.presentationml.slide+xml"/>
  <Override PartName="/ppt/slides/slide261.xml" ContentType="application/vnd.openxmlformats-officedocument.presentationml.slide+xml"/>
  <Override PartName="/ppt/slides/slide262.xml" ContentType="application/vnd.openxmlformats-officedocument.presentationml.slide+xml"/>
  <Override PartName="/ppt/slides/slide263.xml" ContentType="application/vnd.openxmlformats-officedocument.presentationml.slide+xml"/>
  <Override PartName="/ppt/slides/slide264.xml" ContentType="application/vnd.openxmlformats-officedocument.presentationml.slide+xml"/>
  <Override PartName="/ppt/slides/slide265.xml" ContentType="application/vnd.openxmlformats-officedocument.presentationml.slide+xml"/>
  <Override PartName="/ppt/slides/slide266.xml" ContentType="application/vnd.openxmlformats-officedocument.presentationml.slide+xml"/>
  <Override PartName="/ppt/slides/slide267.xml" ContentType="application/vnd.openxmlformats-officedocument.presentationml.slide+xml"/>
  <Override PartName="/ppt/slides/slide268.xml" ContentType="application/vnd.openxmlformats-officedocument.presentationml.slide+xml"/>
  <Override PartName="/ppt/slides/slide269.xml" ContentType="application/vnd.openxmlformats-officedocument.presentationml.slide+xml"/>
  <Override PartName="/ppt/slides/slide270.xml" ContentType="application/vnd.openxmlformats-officedocument.presentationml.slide+xml"/>
  <Override PartName="/ppt/slides/slide271.xml" ContentType="application/vnd.openxmlformats-officedocument.presentationml.slide+xml"/>
  <Override PartName="/ppt/slides/slide272.xml" ContentType="application/vnd.openxmlformats-officedocument.presentationml.slide+xml"/>
  <Override PartName="/ppt/slides/slide273.xml" ContentType="application/vnd.openxmlformats-officedocument.presentationml.slide+xml"/>
  <Override PartName="/ppt/slides/slide274.xml" ContentType="application/vnd.openxmlformats-officedocument.presentationml.slide+xml"/>
  <Override PartName="/ppt/slides/slide275.xml" ContentType="application/vnd.openxmlformats-officedocument.presentationml.slide+xml"/>
  <Override PartName="/ppt/slides/slide276.xml" ContentType="application/vnd.openxmlformats-officedocument.presentationml.slide+xml"/>
  <Override PartName="/ppt/slides/slide277.xml" ContentType="application/vnd.openxmlformats-officedocument.presentationml.slide+xml"/>
  <Override PartName="/ppt/slides/slide278.xml" ContentType="application/vnd.openxmlformats-officedocument.presentationml.slide+xml"/>
  <Override PartName="/ppt/slides/slide279.xml" ContentType="application/vnd.openxmlformats-officedocument.presentationml.slide+xml"/>
  <Override PartName="/ppt/slides/slide280.xml" ContentType="application/vnd.openxmlformats-officedocument.presentationml.slide+xml"/>
  <Override PartName="/ppt/slides/slide281.xml" ContentType="application/vnd.openxmlformats-officedocument.presentationml.slide+xml"/>
  <Override PartName="/ppt/slides/slide282.xml" ContentType="application/vnd.openxmlformats-officedocument.presentationml.slide+xml"/>
  <Override PartName="/ppt/slides/slide283.xml" ContentType="application/vnd.openxmlformats-officedocument.presentationml.slide+xml"/>
  <Override PartName="/ppt/slides/slide284.xml" ContentType="application/vnd.openxmlformats-officedocument.presentationml.slide+xml"/>
  <Override PartName="/ppt/slides/slide285.xml" ContentType="application/vnd.openxmlformats-officedocument.presentationml.slide+xml"/>
  <Override PartName="/ppt/slides/slide286.xml" ContentType="application/vnd.openxmlformats-officedocument.presentationml.slide+xml"/>
  <Override PartName="/ppt/slides/slide287.xml" ContentType="application/vnd.openxmlformats-officedocument.presentationml.slide+xml"/>
  <Override PartName="/ppt/slides/slide288.xml" ContentType="application/vnd.openxmlformats-officedocument.presentationml.slide+xml"/>
  <Override PartName="/ppt/slides/slide289.xml" ContentType="application/vnd.openxmlformats-officedocument.presentationml.slide+xml"/>
  <Override PartName="/ppt/slides/slide290.xml" ContentType="application/vnd.openxmlformats-officedocument.presentationml.slide+xml"/>
  <Override PartName="/ppt/slides/slide291.xml" ContentType="application/vnd.openxmlformats-officedocument.presentationml.slide+xml"/>
  <Override PartName="/ppt/slides/slide292.xml" ContentType="application/vnd.openxmlformats-officedocument.presentationml.slide+xml"/>
  <Override PartName="/ppt/slides/slide293.xml" ContentType="application/vnd.openxmlformats-officedocument.presentationml.slide+xml"/>
  <Override PartName="/ppt/slides/slide294.xml" ContentType="application/vnd.openxmlformats-officedocument.presentationml.slide+xml"/>
  <Override PartName="/ppt/slides/slide295.xml" ContentType="application/vnd.openxmlformats-officedocument.presentationml.slide+xml"/>
  <Override PartName="/ppt/slides/slide296.xml" ContentType="application/vnd.openxmlformats-officedocument.presentationml.slide+xml"/>
  <Override PartName="/ppt/slides/slide297.xml" ContentType="application/vnd.openxmlformats-officedocument.presentationml.slide+xml"/>
  <Override PartName="/ppt/slides/slide298.xml" ContentType="application/vnd.openxmlformats-officedocument.presentationml.slide+xml"/>
  <Override PartName="/ppt/slides/slide299.xml" ContentType="application/vnd.openxmlformats-officedocument.presentationml.slide+xml"/>
  <Override PartName="/ppt/slides/slide300.xml" ContentType="application/vnd.openxmlformats-officedocument.presentationml.slide+xml"/>
  <Override PartName="/ppt/slides/slide301.xml" ContentType="application/vnd.openxmlformats-officedocument.presentationml.slide+xml"/>
  <Override PartName="/ppt/slides/slide302.xml" ContentType="application/vnd.openxmlformats-officedocument.presentationml.slide+xml"/>
  <Override PartName="/ppt/slides/slide303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ppt/notesSlides/notesSlide36.xml" ContentType="application/vnd.openxmlformats-officedocument.presentationml.notesSlide+xml"/>
  <Override PartName="/ppt/notesSlides/notesSlide37.xml" ContentType="application/vnd.openxmlformats-officedocument.presentationml.notesSlide+xml"/>
  <Override PartName="/ppt/notesSlides/notesSlide38.xml" ContentType="application/vnd.openxmlformats-officedocument.presentationml.notesSlide+xml"/>
  <Override PartName="/ppt/notesSlides/notesSlide39.xml" ContentType="application/vnd.openxmlformats-officedocument.presentationml.notesSlide+xml"/>
  <Override PartName="/ppt/notesSlides/notesSlide40.xml" ContentType="application/vnd.openxmlformats-officedocument.presentationml.notesSlide+xml"/>
  <Override PartName="/ppt/notesSlides/notesSlide41.xml" ContentType="application/vnd.openxmlformats-officedocument.presentationml.notesSlide+xml"/>
  <Override PartName="/ppt/notesSlides/notesSlide42.xml" ContentType="application/vnd.openxmlformats-officedocument.presentationml.notesSlide+xml"/>
  <Override PartName="/ppt/notesSlides/notesSlide43.xml" ContentType="application/vnd.openxmlformats-officedocument.presentationml.notesSlide+xml"/>
  <Override PartName="/ppt/notesSlides/notesSlide44.xml" ContentType="application/vnd.openxmlformats-officedocument.presentationml.notesSlide+xml"/>
  <Override PartName="/ppt/notesSlides/notesSlide45.xml" ContentType="application/vnd.openxmlformats-officedocument.presentationml.notesSlide+xml"/>
  <Override PartName="/ppt/notesSlides/notesSlide46.xml" ContentType="application/vnd.openxmlformats-officedocument.presentationml.notesSlide+xml"/>
  <Override PartName="/ppt/notesSlides/notesSlide47.xml" ContentType="application/vnd.openxmlformats-officedocument.presentationml.notesSlide+xml"/>
  <Override PartName="/ppt/notesSlides/notesSlide48.xml" ContentType="application/vnd.openxmlformats-officedocument.presentationml.notesSlide+xml"/>
  <Override PartName="/ppt/notesSlides/notesSlide49.xml" ContentType="application/vnd.openxmlformats-officedocument.presentationml.notesSlide+xml"/>
  <Override PartName="/ppt/notesSlides/notesSlide50.xml" ContentType="application/vnd.openxmlformats-officedocument.presentationml.notesSlide+xml"/>
  <Override PartName="/ppt/notesSlides/notesSlide51.xml" ContentType="application/vnd.openxmlformats-officedocument.presentationml.notesSlide+xml"/>
  <Override PartName="/ppt/notesSlides/notesSlide52.xml" ContentType="application/vnd.openxmlformats-officedocument.presentationml.notesSlide+xml"/>
  <Override PartName="/ppt/notesSlides/notesSlide53.xml" ContentType="application/vnd.openxmlformats-officedocument.presentationml.notesSlide+xml"/>
  <Override PartName="/ppt/notesSlides/notesSlide54.xml" ContentType="application/vnd.openxmlformats-officedocument.presentationml.notesSlide+xml"/>
  <Override PartName="/ppt/notesSlides/notesSlide55.xml" ContentType="application/vnd.openxmlformats-officedocument.presentationml.notesSlide+xml"/>
  <Override PartName="/ppt/notesSlides/notesSlide56.xml" ContentType="application/vnd.openxmlformats-officedocument.presentationml.notesSlide+xml"/>
  <Override PartName="/ppt/notesSlides/notesSlide57.xml" ContentType="application/vnd.openxmlformats-officedocument.presentationml.notesSlide+xml"/>
  <Override PartName="/ppt/notesSlides/notesSlide58.xml" ContentType="application/vnd.openxmlformats-officedocument.presentationml.notesSlide+xml"/>
  <Override PartName="/ppt/notesSlides/notesSlide59.xml" ContentType="application/vnd.openxmlformats-officedocument.presentationml.notesSlide+xml"/>
  <Override PartName="/ppt/notesSlides/notesSlide60.xml" ContentType="application/vnd.openxmlformats-officedocument.presentationml.notesSlide+xml"/>
  <Override PartName="/ppt/notesSlides/notesSlide61.xml" ContentType="application/vnd.openxmlformats-officedocument.presentationml.notesSlide+xml"/>
  <Override PartName="/ppt/notesSlides/notesSlide62.xml" ContentType="application/vnd.openxmlformats-officedocument.presentationml.notesSlide+xml"/>
  <Override PartName="/ppt/notesSlides/notesSlide63.xml" ContentType="application/vnd.openxmlformats-officedocument.presentationml.notesSlide+xml"/>
  <Override PartName="/ppt/notesSlides/notesSlide64.xml" ContentType="application/vnd.openxmlformats-officedocument.presentationml.notesSlide+xml"/>
  <Override PartName="/ppt/notesSlides/notesSlide65.xml" ContentType="application/vnd.openxmlformats-officedocument.presentationml.notesSlide+xml"/>
  <Override PartName="/ppt/notesSlides/notesSlide66.xml" ContentType="application/vnd.openxmlformats-officedocument.presentationml.notesSlide+xml"/>
  <Override PartName="/ppt/notesSlides/notesSlide67.xml" ContentType="application/vnd.openxmlformats-officedocument.presentationml.notesSlide+xml"/>
  <Override PartName="/ppt/notesSlides/notesSlide68.xml" ContentType="application/vnd.openxmlformats-officedocument.presentationml.notesSlide+xml"/>
  <Override PartName="/ppt/notesSlides/notesSlide69.xml" ContentType="application/vnd.openxmlformats-officedocument.presentationml.notesSlide+xml"/>
  <Override PartName="/ppt/notesSlides/notesSlide70.xml" ContentType="application/vnd.openxmlformats-officedocument.presentationml.notesSlide+xml"/>
  <Override PartName="/ppt/notesSlides/notesSlide71.xml" ContentType="application/vnd.openxmlformats-officedocument.presentationml.notesSlide+xml"/>
  <Override PartName="/ppt/notesSlides/notesSlide72.xml" ContentType="application/vnd.openxmlformats-officedocument.presentationml.notesSlide+xml"/>
  <Override PartName="/ppt/notesSlides/notesSlide73.xml" ContentType="application/vnd.openxmlformats-officedocument.presentationml.notesSlide+xml"/>
  <Override PartName="/ppt/notesSlides/notesSlide74.xml" ContentType="application/vnd.openxmlformats-officedocument.presentationml.notesSlide+xml"/>
  <Override PartName="/ppt/notesSlides/notesSlide75.xml" ContentType="application/vnd.openxmlformats-officedocument.presentationml.notesSlide+xml"/>
  <Override PartName="/ppt/notesSlides/notesSlide76.xml" ContentType="application/vnd.openxmlformats-officedocument.presentationml.notesSlide+xml"/>
  <Override PartName="/ppt/notesSlides/notesSlide77.xml" ContentType="application/vnd.openxmlformats-officedocument.presentationml.notesSlide+xml"/>
  <Override PartName="/ppt/notesSlides/notesSlide78.xml" ContentType="application/vnd.openxmlformats-officedocument.presentationml.notesSlide+xml"/>
  <Override PartName="/ppt/notesSlides/notesSlide79.xml" ContentType="application/vnd.openxmlformats-officedocument.presentationml.notesSlide+xml"/>
  <Override PartName="/ppt/notesSlides/notesSlide80.xml" ContentType="application/vnd.openxmlformats-officedocument.presentationml.notesSlide+xml"/>
  <Override PartName="/ppt/notesSlides/notesSlide81.xml" ContentType="application/vnd.openxmlformats-officedocument.presentationml.notesSlide+xml"/>
  <Override PartName="/ppt/notesSlides/notesSlide82.xml" ContentType="application/vnd.openxmlformats-officedocument.presentationml.notesSlide+xml"/>
  <Override PartName="/ppt/notesSlides/notesSlide83.xml" ContentType="application/vnd.openxmlformats-officedocument.presentationml.notesSlide+xml"/>
  <Override PartName="/ppt/notesSlides/notesSlide84.xml" ContentType="application/vnd.openxmlformats-officedocument.presentationml.notesSlide+xml"/>
  <Override PartName="/ppt/notesSlides/notesSlide85.xml" ContentType="application/vnd.openxmlformats-officedocument.presentationml.notesSlide+xml"/>
  <Override PartName="/ppt/notesSlides/notesSlide86.xml" ContentType="application/vnd.openxmlformats-officedocument.presentationml.notesSlide+xml"/>
  <Override PartName="/ppt/notesSlides/notesSlide87.xml" ContentType="application/vnd.openxmlformats-officedocument.presentationml.notesSlide+xml"/>
  <Override PartName="/ppt/notesSlides/notesSlide88.xml" ContentType="application/vnd.openxmlformats-officedocument.presentationml.notesSlide+xml"/>
  <Override PartName="/ppt/notesSlides/notesSlide89.xml" ContentType="application/vnd.openxmlformats-officedocument.presentationml.notesSlide+xml"/>
  <Override PartName="/ppt/notesSlides/notesSlide90.xml" ContentType="application/vnd.openxmlformats-officedocument.presentationml.notesSlide+xml"/>
  <Override PartName="/ppt/notesSlides/notesSlide91.xml" ContentType="application/vnd.openxmlformats-officedocument.presentationml.notesSlide+xml"/>
  <Override PartName="/ppt/notesSlides/notesSlide92.xml" ContentType="application/vnd.openxmlformats-officedocument.presentationml.notesSlide+xml"/>
  <Override PartName="/ppt/notesSlides/notesSlide93.xml" ContentType="application/vnd.openxmlformats-officedocument.presentationml.notesSlide+xml"/>
  <Override PartName="/ppt/notesSlides/notesSlide94.xml" ContentType="application/vnd.openxmlformats-officedocument.presentationml.notesSlide+xml"/>
  <Override PartName="/ppt/notesSlides/notesSlide95.xml" ContentType="application/vnd.openxmlformats-officedocument.presentationml.notesSlide+xml"/>
  <Override PartName="/ppt/notesSlides/notesSlide96.xml" ContentType="application/vnd.openxmlformats-officedocument.presentationml.notesSlide+xml"/>
  <Override PartName="/ppt/notesSlides/notesSlide97.xml" ContentType="application/vnd.openxmlformats-officedocument.presentationml.notesSlide+xml"/>
  <Override PartName="/ppt/notesSlides/notesSlide98.xml" ContentType="application/vnd.openxmlformats-officedocument.presentationml.notesSlide+xml"/>
  <Override PartName="/ppt/notesSlides/notesSlide99.xml" ContentType="application/vnd.openxmlformats-officedocument.presentationml.notesSlide+xml"/>
  <Override PartName="/ppt/notesSlides/notesSlide100.xml" ContentType="application/vnd.openxmlformats-officedocument.presentationml.notesSlide+xml"/>
  <Override PartName="/ppt/notesSlides/notesSlide101.xml" ContentType="application/vnd.openxmlformats-officedocument.presentationml.notesSlide+xml"/>
  <Override PartName="/ppt/notesSlides/notesSlide102.xml" ContentType="application/vnd.openxmlformats-officedocument.presentationml.notesSlide+xml"/>
  <Override PartName="/ppt/notesSlides/notesSlide103.xml" ContentType="application/vnd.openxmlformats-officedocument.presentationml.notesSlide+xml"/>
  <Override PartName="/ppt/notesSlides/notesSlide104.xml" ContentType="application/vnd.openxmlformats-officedocument.presentationml.notesSlide+xml"/>
  <Override PartName="/ppt/notesSlides/notesSlide105.xml" ContentType="application/vnd.openxmlformats-officedocument.presentationml.notesSlide+xml"/>
  <Override PartName="/ppt/notesSlides/notesSlide106.xml" ContentType="application/vnd.openxmlformats-officedocument.presentationml.notesSlide+xml"/>
  <Override PartName="/ppt/notesSlides/notesSlide107.xml" ContentType="application/vnd.openxmlformats-officedocument.presentationml.notesSlide+xml"/>
  <Override PartName="/ppt/notesSlides/notesSlide108.xml" ContentType="application/vnd.openxmlformats-officedocument.presentationml.notesSlide+xml"/>
  <Override PartName="/ppt/notesSlides/notesSlide109.xml" ContentType="application/vnd.openxmlformats-officedocument.presentationml.notesSlide+xml"/>
  <Override PartName="/ppt/notesSlides/notesSlide110.xml" ContentType="application/vnd.openxmlformats-officedocument.presentationml.notesSlide+xml"/>
  <Override PartName="/ppt/notesSlides/notesSlide111.xml" ContentType="application/vnd.openxmlformats-officedocument.presentationml.notesSlide+xml"/>
  <Override PartName="/ppt/notesSlides/notesSlide112.xml" ContentType="application/vnd.openxmlformats-officedocument.presentationml.notesSlide+xml"/>
  <Override PartName="/ppt/notesSlides/notesSlide113.xml" ContentType="application/vnd.openxmlformats-officedocument.presentationml.notesSlide+xml"/>
  <Override PartName="/ppt/notesSlides/notesSlide114.xml" ContentType="application/vnd.openxmlformats-officedocument.presentationml.notesSlide+xml"/>
  <Override PartName="/ppt/notesSlides/notesSlide115.xml" ContentType="application/vnd.openxmlformats-officedocument.presentationml.notesSlide+xml"/>
  <Override PartName="/ppt/notesSlides/notesSlide116.xml" ContentType="application/vnd.openxmlformats-officedocument.presentationml.notesSlide+xml"/>
  <Override PartName="/ppt/notesSlides/notesSlide117.xml" ContentType="application/vnd.openxmlformats-officedocument.presentationml.notesSlide+xml"/>
  <Override PartName="/ppt/notesSlides/notesSlide118.xml" ContentType="application/vnd.openxmlformats-officedocument.presentationml.notesSlide+xml"/>
  <Override PartName="/ppt/notesSlides/notesSlide119.xml" ContentType="application/vnd.openxmlformats-officedocument.presentationml.notesSlide+xml"/>
  <Override PartName="/ppt/notesSlides/notesSlide120.xml" ContentType="application/vnd.openxmlformats-officedocument.presentationml.notesSlide+xml"/>
  <Override PartName="/ppt/notesSlides/notesSlide121.xml" ContentType="application/vnd.openxmlformats-officedocument.presentationml.notesSlide+xml"/>
  <Override PartName="/ppt/notesSlides/notesSlide122.xml" ContentType="application/vnd.openxmlformats-officedocument.presentationml.notesSlide+xml"/>
  <Override PartName="/ppt/notesSlides/notesSlide123.xml" ContentType="application/vnd.openxmlformats-officedocument.presentationml.notesSlide+xml"/>
  <Override PartName="/ppt/notesSlides/notesSlide124.xml" ContentType="application/vnd.openxmlformats-officedocument.presentationml.notesSlide+xml"/>
  <Override PartName="/ppt/notesSlides/notesSlide125.xml" ContentType="application/vnd.openxmlformats-officedocument.presentationml.notesSlide+xml"/>
  <Override PartName="/ppt/notesSlides/notesSlide126.xml" ContentType="application/vnd.openxmlformats-officedocument.presentationml.notesSlide+xml"/>
  <Override PartName="/ppt/notesSlides/notesSlide127.xml" ContentType="application/vnd.openxmlformats-officedocument.presentationml.notesSlide+xml"/>
  <Override PartName="/ppt/notesSlides/notesSlide128.xml" ContentType="application/vnd.openxmlformats-officedocument.presentationml.notesSlide+xml"/>
  <Override PartName="/ppt/notesSlides/notesSlide129.xml" ContentType="application/vnd.openxmlformats-officedocument.presentationml.notesSlide+xml"/>
  <Override PartName="/ppt/notesSlides/notesSlide130.xml" ContentType="application/vnd.openxmlformats-officedocument.presentationml.notesSlide+xml"/>
  <Override PartName="/ppt/notesSlides/notesSlide131.xml" ContentType="application/vnd.openxmlformats-officedocument.presentationml.notesSlide+xml"/>
  <Override PartName="/ppt/notesSlides/notesSlide132.xml" ContentType="application/vnd.openxmlformats-officedocument.presentationml.notesSlide+xml"/>
  <Override PartName="/ppt/notesSlides/notesSlide133.xml" ContentType="application/vnd.openxmlformats-officedocument.presentationml.notesSlide+xml"/>
  <Override PartName="/ppt/notesSlides/notesSlide134.xml" ContentType="application/vnd.openxmlformats-officedocument.presentationml.notesSlide+xml"/>
  <Override PartName="/ppt/notesSlides/notesSlide135.xml" ContentType="application/vnd.openxmlformats-officedocument.presentationml.notesSlide+xml"/>
  <Override PartName="/ppt/notesSlides/notesSlide136.xml" ContentType="application/vnd.openxmlformats-officedocument.presentationml.notesSlide+xml"/>
  <Override PartName="/ppt/notesSlides/notesSlide137.xml" ContentType="application/vnd.openxmlformats-officedocument.presentationml.notesSlide+xml"/>
  <Override PartName="/ppt/notesSlides/notesSlide138.xml" ContentType="application/vnd.openxmlformats-officedocument.presentationml.notesSlide+xml"/>
  <Override PartName="/ppt/notesSlides/notesSlide139.xml" ContentType="application/vnd.openxmlformats-officedocument.presentationml.notesSlide+xml"/>
  <Override PartName="/ppt/notesSlides/notesSlide140.xml" ContentType="application/vnd.openxmlformats-officedocument.presentationml.notesSlide+xml"/>
  <Override PartName="/ppt/notesSlides/notesSlide141.xml" ContentType="application/vnd.openxmlformats-officedocument.presentationml.notesSlide+xml"/>
  <Override PartName="/ppt/notesSlides/notesSlide142.xml" ContentType="application/vnd.openxmlformats-officedocument.presentationml.notesSlide+xml"/>
  <Override PartName="/ppt/notesSlides/notesSlide143.xml" ContentType="application/vnd.openxmlformats-officedocument.presentationml.notesSlide+xml"/>
  <Override PartName="/ppt/notesSlides/notesSlide144.xml" ContentType="application/vnd.openxmlformats-officedocument.presentationml.notesSlide+xml"/>
  <Override PartName="/ppt/notesSlides/notesSlide145.xml" ContentType="application/vnd.openxmlformats-officedocument.presentationml.notesSlide+xml"/>
  <Override PartName="/ppt/notesSlides/notesSlide146.xml" ContentType="application/vnd.openxmlformats-officedocument.presentationml.notesSlide+xml"/>
  <Override PartName="/ppt/notesSlides/notesSlide147.xml" ContentType="application/vnd.openxmlformats-officedocument.presentationml.notesSlide+xml"/>
  <Override PartName="/ppt/notesSlides/notesSlide148.xml" ContentType="application/vnd.openxmlformats-officedocument.presentationml.notesSlide+xml"/>
  <Override PartName="/ppt/notesSlides/notesSlide149.xml" ContentType="application/vnd.openxmlformats-officedocument.presentationml.notesSlide+xml"/>
  <Override PartName="/ppt/notesSlides/notesSlide150.xml" ContentType="application/vnd.openxmlformats-officedocument.presentationml.notesSlide+xml"/>
  <Override PartName="/ppt/notesSlides/notesSlide151.xml" ContentType="application/vnd.openxmlformats-officedocument.presentationml.notesSlide+xml"/>
  <Override PartName="/ppt/notesSlides/notesSlide152.xml" ContentType="application/vnd.openxmlformats-officedocument.presentationml.notesSlide+xml"/>
  <Override PartName="/ppt/notesSlides/notesSlide153.xml" ContentType="application/vnd.openxmlformats-officedocument.presentationml.notesSlide+xml"/>
  <Override PartName="/ppt/notesSlides/notesSlide154.xml" ContentType="application/vnd.openxmlformats-officedocument.presentationml.notesSlide+xml"/>
  <Override PartName="/ppt/notesSlides/notesSlide155.xml" ContentType="application/vnd.openxmlformats-officedocument.presentationml.notesSlide+xml"/>
  <Override PartName="/ppt/notesSlides/notesSlide156.xml" ContentType="application/vnd.openxmlformats-officedocument.presentationml.notesSlide+xml"/>
  <Override PartName="/ppt/notesSlides/notesSlide157.xml" ContentType="application/vnd.openxmlformats-officedocument.presentationml.notesSlide+xml"/>
  <Override PartName="/ppt/notesSlides/notesSlide158.xml" ContentType="application/vnd.openxmlformats-officedocument.presentationml.notesSlide+xml"/>
  <Override PartName="/ppt/notesSlides/notesSlide159.xml" ContentType="application/vnd.openxmlformats-officedocument.presentationml.notesSlide+xml"/>
  <Override PartName="/ppt/notesSlides/notesSlide160.xml" ContentType="application/vnd.openxmlformats-officedocument.presentationml.notesSlide+xml"/>
  <Override PartName="/ppt/notesSlides/notesSlide161.xml" ContentType="application/vnd.openxmlformats-officedocument.presentationml.notesSlide+xml"/>
  <Override PartName="/ppt/notesSlides/notesSlide162.xml" ContentType="application/vnd.openxmlformats-officedocument.presentationml.notesSlide+xml"/>
  <Override PartName="/ppt/notesSlides/notesSlide163.xml" ContentType="application/vnd.openxmlformats-officedocument.presentationml.notesSlide+xml"/>
  <Override PartName="/ppt/notesSlides/notesSlide164.xml" ContentType="application/vnd.openxmlformats-officedocument.presentationml.notesSlide+xml"/>
  <Override PartName="/ppt/notesSlides/notesSlide165.xml" ContentType="application/vnd.openxmlformats-officedocument.presentationml.notesSlide+xml"/>
  <Override PartName="/ppt/notesSlides/notesSlide166.xml" ContentType="application/vnd.openxmlformats-officedocument.presentationml.notesSlide+xml"/>
  <Override PartName="/ppt/notesSlides/notesSlide167.xml" ContentType="application/vnd.openxmlformats-officedocument.presentationml.notesSlide+xml"/>
  <Override PartName="/ppt/notesSlides/notesSlide168.xml" ContentType="application/vnd.openxmlformats-officedocument.presentationml.notesSlide+xml"/>
  <Override PartName="/ppt/notesSlides/notesSlide169.xml" ContentType="application/vnd.openxmlformats-officedocument.presentationml.notesSlide+xml"/>
  <Override PartName="/ppt/notesSlides/notesSlide170.xml" ContentType="application/vnd.openxmlformats-officedocument.presentationml.notesSlide+xml"/>
  <Override PartName="/ppt/notesSlides/notesSlide171.xml" ContentType="application/vnd.openxmlformats-officedocument.presentationml.notesSlide+xml"/>
  <Override PartName="/ppt/notesSlides/notesSlide172.xml" ContentType="application/vnd.openxmlformats-officedocument.presentationml.notesSlide+xml"/>
  <Override PartName="/ppt/notesSlides/notesSlide173.xml" ContentType="application/vnd.openxmlformats-officedocument.presentationml.notesSlide+xml"/>
  <Override PartName="/ppt/notesSlides/notesSlide174.xml" ContentType="application/vnd.openxmlformats-officedocument.presentationml.notesSlide+xml"/>
  <Override PartName="/ppt/notesSlides/notesSlide175.xml" ContentType="application/vnd.openxmlformats-officedocument.presentationml.notesSlide+xml"/>
  <Override PartName="/ppt/notesSlides/notesSlide176.xml" ContentType="application/vnd.openxmlformats-officedocument.presentationml.notesSlide+xml"/>
  <Override PartName="/ppt/notesSlides/notesSlide177.xml" ContentType="application/vnd.openxmlformats-officedocument.presentationml.notesSlide+xml"/>
  <Override PartName="/ppt/notesSlides/notesSlide178.xml" ContentType="application/vnd.openxmlformats-officedocument.presentationml.notesSlide+xml"/>
  <Override PartName="/ppt/notesSlides/notesSlide179.xml" ContentType="application/vnd.openxmlformats-officedocument.presentationml.notesSlide+xml"/>
  <Override PartName="/ppt/notesSlides/notesSlide180.xml" ContentType="application/vnd.openxmlformats-officedocument.presentationml.notesSlide+xml"/>
  <Override PartName="/ppt/notesSlides/notesSlide181.xml" ContentType="application/vnd.openxmlformats-officedocument.presentationml.notesSlide+xml"/>
  <Override PartName="/ppt/notesSlides/notesSlide182.xml" ContentType="application/vnd.openxmlformats-officedocument.presentationml.notesSlide+xml"/>
  <Override PartName="/ppt/notesSlides/notesSlide183.xml" ContentType="application/vnd.openxmlformats-officedocument.presentationml.notesSlide+xml"/>
  <Override PartName="/ppt/notesSlides/notesSlide184.xml" ContentType="application/vnd.openxmlformats-officedocument.presentationml.notesSlide+xml"/>
  <Override PartName="/ppt/notesSlides/notesSlide185.xml" ContentType="application/vnd.openxmlformats-officedocument.presentationml.notesSlide+xml"/>
  <Override PartName="/ppt/notesSlides/notesSlide186.xml" ContentType="application/vnd.openxmlformats-officedocument.presentationml.notesSlide+xml"/>
  <Override PartName="/ppt/notesSlides/notesSlide187.xml" ContentType="application/vnd.openxmlformats-officedocument.presentationml.notesSlide+xml"/>
  <Override PartName="/ppt/notesSlides/notesSlide188.xml" ContentType="application/vnd.openxmlformats-officedocument.presentationml.notesSlide+xml"/>
  <Override PartName="/ppt/notesSlides/notesSlide189.xml" ContentType="application/vnd.openxmlformats-officedocument.presentationml.notesSlide+xml"/>
  <Override PartName="/ppt/notesSlides/notesSlide190.xml" ContentType="application/vnd.openxmlformats-officedocument.presentationml.notesSlide+xml"/>
  <Override PartName="/ppt/notesSlides/notesSlide191.xml" ContentType="application/vnd.openxmlformats-officedocument.presentationml.notesSlide+xml"/>
  <Override PartName="/ppt/notesSlides/notesSlide192.xml" ContentType="application/vnd.openxmlformats-officedocument.presentationml.notesSlide+xml"/>
  <Override PartName="/ppt/notesSlides/notesSlide193.xml" ContentType="application/vnd.openxmlformats-officedocument.presentationml.notesSlide+xml"/>
  <Override PartName="/ppt/notesSlides/notesSlide194.xml" ContentType="application/vnd.openxmlformats-officedocument.presentationml.notesSlide+xml"/>
  <Override PartName="/ppt/notesSlides/notesSlide195.xml" ContentType="application/vnd.openxmlformats-officedocument.presentationml.notesSlide+xml"/>
  <Override PartName="/ppt/notesSlides/notesSlide196.xml" ContentType="application/vnd.openxmlformats-officedocument.presentationml.notesSlide+xml"/>
  <Override PartName="/ppt/notesSlides/notesSlide197.xml" ContentType="application/vnd.openxmlformats-officedocument.presentationml.notesSlide+xml"/>
  <Override PartName="/ppt/notesSlides/notesSlide198.xml" ContentType="application/vnd.openxmlformats-officedocument.presentationml.notesSlide+xml"/>
  <Override PartName="/ppt/notesSlides/notesSlide199.xml" ContentType="application/vnd.openxmlformats-officedocument.presentationml.notesSlide+xml"/>
  <Override PartName="/ppt/notesSlides/notesSlide200.xml" ContentType="application/vnd.openxmlformats-officedocument.presentationml.notesSlide+xml"/>
  <Override PartName="/ppt/notesSlides/notesSlide201.xml" ContentType="application/vnd.openxmlformats-officedocument.presentationml.notesSlide+xml"/>
  <Override PartName="/ppt/notesSlides/notesSlide202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removePersonalInfoOnSave="1" embedTrueTypeFonts="1" saveSubsetFonts="1" bookmarkIdSeed="2">
  <p:sldMasterIdLst>
    <p:sldMasterId id="2147483648" r:id="rId1"/>
  </p:sldMasterIdLst>
  <p:notesMasterIdLst>
    <p:notesMasterId r:id="rId305"/>
  </p:notesMasterIdLst>
  <p:sldIdLst>
    <p:sldId id="256" r:id="rId2"/>
    <p:sldId id="449" r:id="rId3"/>
    <p:sldId id="311" r:id="rId4"/>
    <p:sldId id="442" r:id="rId5"/>
    <p:sldId id="259" r:id="rId6"/>
    <p:sldId id="258" r:id="rId7"/>
    <p:sldId id="257" r:id="rId8"/>
    <p:sldId id="1107" r:id="rId9"/>
    <p:sldId id="300" r:id="rId10"/>
    <p:sldId id="260" r:id="rId11"/>
    <p:sldId id="779" r:id="rId12"/>
    <p:sldId id="554" r:id="rId13"/>
    <p:sldId id="555" r:id="rId14"/>
    <p:sldId id="556" r:id="rId15"/>
    <p:sldId id="262" r:id="rId16"/>
    <p:sldId id="700" r:id="rId17"/>
    <p:sldId id="264" r:id="rId18"/>
    <p:sldId id="1256" r:id="rId19"/>
    <p:sldId id="265" r:id="rId20"/>
    <p:sldId id="268" r:id="rId21"/>
    <p:sldId id="266" r:id="rId22"/>
    <p:sldId id="1257" r:id="rId23"/>
    <p:sldId id="1255" r:id="rId24"/>
    <p:sldId id="764" r:id="rId25"/>
    <p:sldId id="267" r:id="rId26"/>
    <p:sldId id="269" r:id="rId27"/>
    <p:sldId id="302" r:id="rId28"/>
    <p:sldId id="303" r:id="rId29"/>
    <p:sldId id="430" r:id="rId30"/>
    <p:sldId id="304" r:id="rId31"/>
    <p:sldId id="309" r:id="rId32"/>
    <p:sldId id="527" r:id="rId33"/>
    <p:sldId id="270" r:id="rId34"/>
    <p:sldId id="472" r:id="rId35"/>
    <p:sldId id="444" r:id="rId36"/>
    <p:sldId id="443" r:id="rId37"/>
    <p:sldId id="446" r:id="rId38"/>
    <p:sldId id="815" r:id="rId39"/>
    <p:sldId id="447" r:id="rId40"/>
    <p:sldId id="450" r:id="rId41"/>
    <p:sldId id="453" r:id="rId42"/>
    <p:sldId id="454" r:id="rId43"/>
    <p:sldId id="467" r:id="rId44"/>
    <p:sldId id="455" r:id="rId45"/>
    <p:sldId id="468" r:id="rId46"/>
    <p:sldId id="456" r:id="rId47"/>
    <p:sldId id="457" r:id="rId48"/>
    <p:sldId id="471" r:id="rId49"/>
    <p:sldId id="469" r:id="rId50"/>
    <p:sldId id="492" r:id="rId51"/>
    <p:sldId id="490" r:id="rId52"/>
    <p:sldId id="508" r:id="rId53"/>
    <p:sldId id="458" r:id="rId54"/>
    <p:sldId id="312" r:id="rId55"/>
    <p:sldId id="271" r:id="rId56"/>
    <p:sldId id="392" r:id="rId57"/>
    <p:sldId id="439" r:id="rId58"/>
    <p:sldId id="440" r:id="rId59"/>
    <p:sldId id="765" r:id="rId60"/>
    <p:sldId id="766" r:id="rId61"/>
    <p:sldId id="767" r:id="rId62"/>
    <p:sldId id="448" r:id="rId63"/>
    <p:sldId id="526" r:id="rId64"/>
    <p:sldId id="523" r:id="rId65"/>
    <p:sldId id="513" r:id="rId66"/>
    <p:sldId id="515" r:id="rId67"/>
    <p:sldId id="514" r:id="rId68"/>
    <p:sldId id="510" r:id="rId69"/>
    <p:sldId id="516" r:id="rId70"/>
    <p:sldId id="518" r:id="rId71"/>
    <p:sldId id="517" r:id="rId72"/>
    <p:sldId id="519" r:id="rId73"/>
    <p:sldId id="498" r:id="rId74"/>
    <p:sldId id="520" r:id="rId75"/>
    <p:sldId id="521" r:id="rId76"/>
    <p:sldId id="522" r:id="rId77"/>
    <p:sldId id="496" r:id="rId78"/>
    <p:sldId id="525" r:id="rId79"/>
    <p:sldId id="310" r:id="rId80"/>
    <p:sldId id="313" r:id="rId81"/>
    <p:sldId id="1218" r:id="rId82"/>
    <p:sldId id="459" r:id="rId83"/>
    <p:sldId id="460" r:id="rId84"/>
    <p:sldId id="461" r:id="rId85"/>
    <p:sldId id="464" r:id="rId86"/>
    <p:sldId id="462" r:id="rId87"/>
    <p:sldId id="463" r:id="rId88"/>
    <p:sldId id="465" r:id="rId89"/>
    <p:sldId id="466" r:id="rId90"/>
    <p:sldId id="297" r:id="rId91"/>
    <p:sldId id="393" r:id="rId92"/>
    <p:sldId id="272" r:id="rId93"/>
    <p:sldId id="1219" r:id="rId94"/>
    <p:sldId id="643" r:id="rId95"/>
    <p:sldId id="642" r:id="rId96"/>
    <p:sldId id="644" r:id="rId97"/>
    <p:sldId id="645" r:id="rId98"/>
    <p:sldId id="646" r:id="rId99"/>
    <p:sldId id="648" r:id="rId100"/>
    <p:sldId id="649" r:id="rId101"/>
    <p:sldId id="831" r:id="rId102"/>
    <p:sldId id="651" r:id="rId103"/>
    <p:sldId id="652" r:id="rId104"/>
    <p:sldId id="829" r:id="rId105"/>
    <p:sldId id="653" r:id="rId106"/>
    <p:sldId id="654" r:id="rId107"/>
    <p:sldId id="655" r:id="rId108"/>
    <p:sldId id="656" r:id="rId109"/>
    <p:sldId id="657" r:id="rId110"/>
    <p:sldId id="658" r:id="rId111"/>
    <p:sldId id="659" r:id="rId112"/>
    <p:sldId id="660" r:id="rId113"/>
    <p:sldId id="661" r:id="rId114"/>
    <p:sldId id="662" r:id="rId115"/>
    <p:sldId id="663" r:id="rId116"/>
    <p:sldId id="664" r:id="rId117"/>
    <p:sldId id="773" r:id="rId118"/>
    <p:sldId id="774" r:id="rId119"/>
    <p:sldId id="776" r:id="rId120"/>
    <p:sldId id="775" r:id="rId121"/>
    <p:sldId id="777" r:id="rId122"/>
    <p:sldId id="667" r:id="rId123"/>
    <p:sldId id="668" r:id="rId124"/>
    <p:sldId id="669" r:id="rId125"/>
    <p:sldId id="670" r:id="rId126"/>
    <p:sldId id="671" r:id="rId127"/>
    <p:sldId id="672" r:id="rId128"/>
    <p:sldId id="673" r:id="rId129"/>
    <p:sldId id="849" r:id="rId130"/>
    <p:sldId id="791" r:id="rId131"/>
    <p:sldId id="675" r:id="rId132"/>
    <p:sldId id="678" r:id="rId133"/>
    <p:sldId id="676" r:id="rId134"/>
    <p:sldId id="677" r:id="rId135"/>
    <p:sldId id="485" r:id="rId136"/>
    <p:sldId id="317" r:id="rId137"/>
    <p:sldId id="719" r:id="rId138"/>
    <p:sldId id="720" r:id="rId139"/>
    <p:sldId id="721" r:id="rId140"/>
    <p:sldId id="574" r:id="rId141"/>
    <p:sldId id="575" r:id="rId142"/>
    <p:sldId id="576" r:id="rId143"/>
    <p:sldId id="577" r:id="rId144"/>
    <p:sldId id="327" r:id="rId145"/>
    <p:sldId id="328" r:id="rId146"/>
    <p:sldId id="331" r:id="rId147"/>
    <p:sldId id="332" r:id="rId148"/>
    <p:sldId id="758" r:id="rId149"/>
    <p:sldId id="334" r:id="rId150"/>
    <p:sldId id="593" r:id="rId151"/>
    <p:sldId id="594" r:id="rId152"/>
    <p:sldId id="336" r:id="rId153"/>
    <p:sldId id="337" r:id="rId154"/>
    <p:sldId id="338" r:id="rId155"/>
    <p:sldId id="339" r:id="rId156"/>
    <p:sldId id="341" r:id="rId157"/>
    <p:sldId id="343" r:id="rId158"/>
    <p:sldId id="344" r:id="rId159"/>
    <p:sldId id="486" r:id="rId160"/>
    <p:sldId id="592" r:id="rId161"/>
    <p:sldId id="349" r:id="rId162"/>
    <p:sldId id="350" r:id="rId163"/>
    <p:sldId id="487" r:id="rId164"/>
    <p:sldId id="509" r:id="rId165"/>
    <p:sldId id="423" r:id="rId166"/>
    <p:sldId id="318" r:id="rId167"/>
    <p:sldId id="441" r:id="rId168"/>
    <p:sldId id="391" r:id="rId169"/>
    <p:sldId id="387" r:id="rId170"/>
    <p:sldId id="722" r:id="rId171"/>
    <p:sldId id="389" r:id="rId172"/>
    <p:sldId id="732" r:id="rId173"/>
    <p:sldId id="390" r:id="rId174"/>
    <p:sldId id="364" r:id="rId175"/>
    <p:sldId id="360" r:id="rId176"/>
    <p:sldId id="365" r:id="rId177"/>
    <p:sldId id="1258" r:id="rId178"/>
    <p:sldId id="366" r:id="rId179"/>
    <p:sldId id="329" r:id="rId180"/>
    <p:sldId id="723" r:id="rId181"/>
    <p:sldId id="724" r:id="rId182"/>
    <p:sldId id="828" r:id="rId183"/>
    <p:sldId id="816" r:id="rId184"/>
    <p:sldId id="817" r:id="rId185"/>
    <p:sldId id="818" r:id="rId186"/>
    <p:sldId id="819" r:id="rId187"/>
    <p:sldId id="820" r:id="rId188"/>
    <p:sldId id="821" r:id="rId189"/>
    <p:sldId id="823" r:id="rId190"/>
    <p:sldId id="824" r:id="rId191"/>
    <p:sldId id="825" r:id="rId192"/>
    <p:sldId id="1259" r:id="rId193"/>
    <p:sldId id="827" r:id="rId194"/>
    <p:sldId id="386" r:id="rId195"/>
    <p:sldId id="529" r:id="rId196"/>
    <p:sldId id="734" r:id="rId197"/>
    <p:sldId id="601" r:id="rId198"/>
    <p:sldId id="699" r:id="rId199"/>
    <p:sldId id="538" r:id="rId200"/>
    <p:sldId id="537" r:id="rId201"/>
    <p:sldId id="533" r:id="rId202"/>
    <p:sldId id="534" r:id="rId203"/>
    <p:sldId id="583" r:id="rId204"/>
    <p:sldId id="806" r:id="rId205"/>
    <p:sldId id="807" r:id="rId206"/>
    <p:sldId id="761" r:id="rId207"/>
    <p:sldId id="718" r:id="rId208"/>
    <p:sldId id="762" r:id="rId209"/>
    <p:sldId id="694" r:id="rId210"/>
    <p:sldId id="810" r:id="rId211"/>
    <p:sldId id="682" r:id="rId212"/>
    <p:sldId id="681" r:id="rId213"/>
    <p:sldId id="683" r:id="rId214"/>
    <p:sldId id="802" r:id="rId215"/>
    <p:sldId id="803" r:id="rId216"/>
    <p:sldId id="804" r:id="rId217"/>
    <p:sldId id="805" r:id="rId218"/>
    <p:sldId id="748" r:id="rId219"/>
    <p:sldId id="548" r:id="rId220"/>
    <p:sldId id="549" r:id="rId221"/>
    <p:sldId id="584" r:id="rId222"/>
    <p:sldId id="739" r:id="rId223"/>
    <p:sldId id="749" r:id="rId224"/>
    <p:sldId id="750" r:id="rId225"/>
    <p:sldId id="751" r:id="rId226"/>
    <p:sldId id="759" r:id="rId227"/>
    <p:sldId id="753" r:id="rId228"/>
    <p:sldId id="787" r:id="rId229"/>
    <p:sldId id="786" r:id="rId230"/>
    <p:sldId id="778" r:id="rId231"/>
    <p:sldId id="782" r:id="rId232"/>
    <p:sldId id="783" r:id="rId233"/>
    <p:sldId id="784" r:id="rId234"/>
    <p:sldId id="811" r:id="rId235"/>
    <p:sldId id="812" r:id="rId236"/>
    <p:sldId id="785" r:id="rId237"/>
    <p:sldId id="788" r:id="rId238"/>
    <p:sldId id="789" r:id="rId239"/>
    <p:sldId id="790" r:id="rId240"/>
    <p:sldId id="813" r:id="rId241"/>
    <p:sldId id="801" r:id="rId242"/>
    <p:sldId id="792" r:id="rId243"/>
    <p:sldId id="793" r:id="rId244"/>
    <p:sldId id="794" r:id="rId245"/>
    <p:sldId id="795" r:id="rId246"/>
    <p:sldId id="808" r:id="rId247"/>
    <p:sldId id="797" r:id="rId248"/>
    <p:sldId id="798" r:id="rId249"/>
    <p:sldId id="799" r:id="rId250"/>
    <p:sldId id="800" r:id="rId251"/>
    <p:sldId id="814" r:id="rId252"/>
    <p:sldId id="1253" r:id="rId253"/>
    <p:sldId id="1254" r:id="rId254"/>
    <p:sldId id="1141" r:id="rId255"/>
    <p:sldId id="1180" r:id="rId256"/>
    <p:sldId id="1248" r:id="rId257"/>
    <p:sldId id="1249" r:id="rId258"/>
    <p:sldId id="1245" r:id="rId259"/>
    <p:sldId id="1226" r:id="rId260"/>
    <p:sldId id="1262" r:id="rId261"/>
    <p:sldId id="1263" r:id="rId262"/>
    <p:sldId id="1222" r:id="rId263"/>
    <p:sldId id="1265" r:id="rId264"/>
    <p:sldId id="1223" r:id="rId265"/>
    <p:sldId id="1224" r:id="rId266"/>
    <p:sldId id="1266" r:id="rId267"/>
    <p:sldId id="1267" r:id="rId268"/>
    <p:sldId id="1268" r:id="rId269"/>
    <p:sldId id="1269" r:id="rId270"/>
    <p:sldId id="1270" r:id="rId271"/>
    <p:sldId id="1352" r:id="rId272"/>
    <p:sldId id="1251" r:id="rId273"/>
    <p:sldId id="1250" r:id="rId274"/>
    <p:sldId id="452" r:id="rId275"/>
    <p:sldId id="1260" r:id="rId276"/>
    <p:sldId id="1261" r:id="rId277"/>
    <p:sldId id="451" r:id="rId278"/>
    <p:sldId id="474" r:id="rId279"/>
    <p:sldId id="484" r:id="rId280"/>
    <p:sldId id="481" r:id="rId281"/>
    <p:sldId id="482" r:id="rId282"/>
    <p:sldId id="395" r:id="rId283"/>
    <p:sldId id="695" r:id="rId284"/>
    <p:sldId id="596" r:id="rId285"/>
    <p:sldId id="597" r:id="rId286"/>
    <p:sldId id="696" r:id="rId287"/>
    <p:sldId id="588" r:id="rId288"/>
    <p:sldId id="589" r:id="rId289"/>
    <p:sldId id="402" r:id="rId290"/>
    <p:sldId id="581" r:id="rId291"/>
    <p:sldId id="809" r:id="rId292"/>
    <p:sldId id="697" r:id="rId293"/>
    <p:sldId id="406" r:id="rId294"/>
    <p:sldId id="407" r:id="rId295"/>
    <p:sldId id="591" r:id="rId296"/>
    <p:sldId id="409" r:id="rId297"/>
    <p:sldId id="410" r:id="rId298"/>
    <p:sldId id="412" r:id="rId299"/>
    <p:sldId id="413" r:id="rId300"/>
    <p:sldId id="1229" r:id="rId301"/>
    <p:sldId id="565" r:id="rId302"/>
    <p:sldId id="566" r:id="rId303"/>
    <p:sldId id="567" r:id="rId304"/>
  </p:sldIdLst>
  <p:sldSz cx="9144000" cy="6858000" type="screen4x3"/>
  <p:notesSz cx="6858000" cy="9144000"/>
  <p:embeddedFontLst>
    <p:embeddedFont>
      <p:font typeface="KozGoPro-Regular" panose="020B0400000000000000" charset="-128"/>
      <p:regular r:id="rId306"/>
    </p:embeddedFont>
    <p:embeddedFont>
      <p:font typeface="Arial Unicode MS" panose="020B0604020202020204" pitchFamily="50" charset="-128"/>
      <p:regular r:id="rId307"/>
    </p:embeddedFont>
    <p:embeddedFont>
      <p:font typeface="Cambria Math" panose="02040503050406030204" pitchFamily="18" charset="0"/>
      <p:regular r:id="rId308"/>
    </p:embeddedFont>
    <p:embeddedFont>
      <p:font typeface="Century Gothic" panose="020B0502020202020204" pitchFamily="34" charset="0"/>
      <p:regular r:id="rId309"/>
      <p:bold r:id="rId310"/>
      <p:italic r:id="rId311"/>
      <p:boldItalic r:id="rId312"/>
    </p:embeddedFont>
    <p:embeddedFont>
      <p:font typeface="Georgia" panose="02040502050405020303" pitchFamily="18" charset="0"/>
      <p:regular r:id="rId313"/>
      <p:bold r:id="rId314"/>
      <p:italic r:id="rId315"/>
      <p:boldItalic r:id="rId316"/>
    </p:embeddedFont>
    <p:embeddedFont>
      <p:font typeface="HG明朝B" panose="02020809000000000000" pitchFamily="17" charset="-128"/>
      <p:regular r:id="rId317"/>
    </p:embeddedFont>
    <p:embeddedFont>
      <p:font typeface="Symbol Tiger" panose="05050102010706020507" pitchFamily="18" charset="2"/>
      <p:regular r:id="rId318"/>
    </p:embeddedFont>
    <p:embeddedFont>
      <p:font typeface="Tahoma" panose="020B0604030504040204" pitchFamily="34" charset="0"/>
      <p:regular r:id="rId319"/>
      <p:bold r:id="rId320"/>
    </p:embeddedFont>
    <p:embeddedFont>
      <p:font typeface="Times" panose="02020603050405020304" pitchFamily="18" charset="0"/>
      <p:regular r:id="rId321"/>
      <p:bold r:id="rId322"/>
      <p:italic r:id="rId323"/>
      <p:boldItalic r:id="rId324"/>
    </p:embeddedFont>
    <p:embeddedFont>
      <p:font typeface="Wingdings 2" panose="05020102010507070707" pitchFamily="18" charset="2"/>
      <p:regular r:id="rId325"/>
    </p:embeddedFont>
  </p:embeddedFontLst>
  <p:defaultTextStyle>
    <a:defPPr>
      <a:defRPr lang="ja-JP"/>
    </a:defPPr>
    <a:lvl1pPr algn="l" rtl="0" fontAlgn="base">
      <a:spcBef>
        <a:spcPct val="0"/>
      </a:spcBef>
      <a:spcAft>
        <a:spcPct val="0"/>
      </a:spcAft>
      <a:defRPr kumimoji="1" kern="1200">
        <a:solidFill>
          <a:schemeClr val="tx1"/>
        </a:solidFill>
        <a:latin typeface="Arial" charset="0"/>
        <a:ea typeface="ＭＳ Ｐゴシック" charset="-128"/>
        <a:cs typeface="+mn-cs"/>
      </a:defRPr>
    </a:lvl1pPr>
    <a:lvl2pPr marL="457200" algn="l" rtl="0" fontAlgn="base">
      <a:spcBef>
        <a:spcPct val="0"/>
      </a:spcBef>
      <a:spcAft>
        <a:spcPct val="0"/>
      </a:spcAft>
      <a:defRPr kumimoji="1" kern="1200">
        <a:solidFill>
          <a:schemeClr val="tx1"/>
        </a:solidFill>
        <a:latin typeface="Arial" charset="0"/>
        <a:ea typeface="ＭＳ Ｐゴシック" charset="-128"/>
        <a:cs typeface="+mn-cs"/>
      </a:defRPr>
    </a:lvl2pPr>
    <a:lvl3pPr marL="914400" algn="l" rtl="0" fontAlgn="base">
      <a:spcBef>
        <a:spcPct val="0"/>
      </a:spcBef>
      <a:spcAft>
        <a:spcPct val="0"/>
      </a:spcAft>
      <a:defRPr kumimoji="1" kern="1200">
        <a:solidFill>
          <a:schemeClr val="tx1"/>
        </a:solidFill>
        <a:latin typeface="Arial" charset="0"/>
        <a:ea typeface="ＭＳ Ｐゴシック" charset="-128"/>
        <a:cs typeface="+mn-cs"/>
      </a:defRPr>
    </a:lvl3pPr>
    <a:lvl4pPr marL="1371600" algn="l" rtl="0" fontAlgn="base">
      <a:spcBef>
        <a:spcPct val="0"/>
      </a:spcBef>
      <a:spcAft>
        <a:spcPct val="0"/>
      </a:spcAft>
      <a:defRPr kumimoji="1" kern="1200">
        <a:solidFill>
          <a:schemeClr val="tx1"/>
        </a:solidFill>
        <a:latin typeface="Arial" charset="0"/>
        <a:ea typeface="ＭＳ Ｐゴシック" charset="-128"/>
        <a:cs typeface="+mn-cs"/>
      </a:defRPr>
    </a:lvl4pPr>
    <a:lvl5pPr marL="1828800" algn="l" rtl="0" fontAlgn="base">
      <a:spcBef>
        <a:spcPct val="0"/>
      </a:spcBef>
      <a:spcAft>
        <a:spcPct val="0"/>
      </a:spcAft>
      <a:defRPr kumimoji="1" kern="1200">
        <a:solidFill>
          <a:schemeClr val="tx1"/>
        </a:solidFill>
        <a:latin typeface="Arial" charset="0"/>
        <a:ea typeface="ＭＳ Ｐゴシック" charset="-128"/>
        <a:cs typeface="+mn-cs"/>
      </a:defRPr>
    </a:lvl5pPr>
    <a:lvl6pPr marL="2286000" algn="l" defTabSz="914400" rtl="0" eaLnBrk="1" latinLnBrk="0" hangingPunct="1">
      <a:defRPr kumimoji="1" kern="1200">
        <a:solidFill>
          <a:schemeClr val="tx1"/>
        </a:solidFill>
        <a:latin typeface="Arial" charset="0"/>
        <a:ea typeface="ＭＳ Ｐゴシック" charset="-128"/>
        <a:cs typeface="+mn-cs"/>
      </a:defRPr>
    </a:lvl6pPr>
    <a:lvl7pPr marL="2743200" algn="l" defTabSz="914400" rtl="0" eaLnBrk="1" latinLnBrk="0" hangingPunct="1">
      <a:defRPr kumimoji="1" kern="1200">
        <a:solidFill>
          <a:schemeClr val="tx1"/>
        </a:solidFill>
        <a:latin typeface="Arial" charset="0"/>
        <a:ea typeface="ＭＳ Ｐゴシック" charset="-128"/>
        <a:cs typeface="+mn-cs"/>
      </a:defRPr>
    </a:lvl7pPr>
    <a:lvl8pPr marL="3200400" algn="l" defTabSz="914400" rtl="0" eaLnBrk="1" latinLnBrk="0" hangingPunct="1">
      <a:defRPr kumimoji="1" kern="1200">
        <a:solidFill>
          <a:schemeClr val="tx1"/>
        </a:solidFill>
        <a:latin typeface="Arial" charset="0"/>
        <a:ea typeface="ＭＳ Ｐゴシック" charset="-128"/>
        <a:cs typeface="+mn-cs"/>
      </a:defRPr>
    </a:lvl8pPr>
    <a:lvl9pPr marL="3657600" algn="l" defTabSz="914400" rtl="0" eaLnBrk="1" latinLnBrk="0" hangingPunct="1">
      <a:defRPr kumimoji="1" kern="1200">
        <a:solidFill>
          <a:schemeClr val="tx1"/>
        </a:solidFill>
        <a:latin typeface="Arial" charset="0"/>
        <a:ea typeface="ＭＳ Ｐゴシック" charset="-128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288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 useTimings="0">
    <p:present/>
    <p:sldAll/>
    <p:penClr>
      <a:srgbClr val="FF0000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FE3859"/>
    <a:srgbClr val="0541EB"/>
    <a:srgbClr val="FD73FF"/>
    <a:srgbClr val="FF00FF"/>
    <a:srgbClr val="FF9900"/>
    <a:srgbClr val="D61A39"/>
    <a:srgbClr val="CCECFF"/>
    <a:srgbClr val="FFCCFF"/>
    <a:srgbClr val="03D1ED"/>
    <a:srgbClr val="FC9B4A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中間スタイル 2 - アクセント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3255" autoAdjust="0"/>
    <p:restoredTop sz="92384" autoAdjust="0"/>
  </p:normalViewPr>
  <p:slideViewPr>
    <p:cSldViewPr snapToGrid="0">
      <p:cViewPr varScale="1">
        <p:scale>
          <a:sx n="83" d="100"/>
          <a:sy n="83" d="100"/>
        </p:scale>
        <p:origin x="950" y="55"/>
      </p:cViewPr>
      <p:guideLst>
        <p:guide orient="horz" pos="2160"/>
        <p:guide pos="2880"/>
      </p:guideLst>
    </p:cSldViewPr>
  </p:slideViewPr>
  <p:outlineViewPr>
    <p:cViewPr>
      <p:scale>
        <a:sx n="33" d="100"/>
        <a:sy n="33" d="100"/>
      </p:scale>
      <p:origin x="0" y="12486"/>
    </p:cViewPr>
  </p:outlineViewPr>
  <p:notesTextViewPr>
    <p:cViewPr>
      <p:scale>
        <a:sx n="100" d="100"/>
        <a:sy n="100" d="100"/>
      </p:scale>
      <p:origin x="0" y="0"/>
    </p:cViewPr>
  </p:notesTextViewPr>
  <p:sorterViewPr>
    <p:cViewPr>
      <p:scale>
        <a:sx n="66" d="100"/>
        <a:sy n="66" d="100"/>
      </p:scale>
      <p:origin x="0" y="0"/>
    </p:cViewPr>
  </p:sorterViewPr>
  <p:gridSpacing cx="36004" cy="36004"/>
</p:viewPr>
</file>

<file path=ppt/_rels/presentation.xml.rels><?xml version="1.0" encoding="UTF-8" standalone="yes"?>
<Relationships xmlns="http://schemas.openxmlformats.org/package/2006/relationships"><Relationship Id="rId117" Type="http://schemas.openxmlformats.org/officeDocument/2006/relationships/slide" Target="slides/slide116.xml"/><Relationship Id="rId299" Type="http://schemas.openxmlformats.org/officeDocument/2006/relationships/slide" Target="slides/slide298.xml"/><Relationship Id="rId21" Type="http://schemas.openxmlformats.org/officeDocument/2006/relationships/slide" Target="slides/slide20.xml"/><Relationship Id="rId63" Type="http://schemas.openxmlformats.org/officeDocument/2006/relationships/slide" Target="slides/slide62.xml"/><Relationship Id="rId159" Type="http://schemas.openxmlformats.org/officeDocument/2006/relationships/slide" Target="slides/slide158.xml"/><Relationship Id="rId324" Type="http://schemas.openxmlformats.org/officeDocument/2006/relationships/font" Target="fonts/font19.fntdata"/><Relationship Id="rId170" Type="http://schemas.openxmlformats.org/officeDocument/2006/relationships/slide" Target="slides/slide169.xml"/><Relationship Id="rId226" Type="http://schemas.openxmlformats.org/officeDocument/2006/relationships/slide" Target="slides/slide225.xml"/><Relationship Id="rId268" Type="http://schemas.openxmlformats.org/officeDocument/2006/relationships/slide" Target="slides/slide267.xml"/><Relationship Id="rId32" Type="http://schemas.openxmlformats.org/officeDocument/2006/relationships/slide" Target="slides/slide31.xml"/><Relationship Id="rId74" Type="http://schemas.openxmlformats.org/officeDocument/2006/relationships/slide" Target="slides/slide73.xml"/><Relationship Id="rId128" Type="http://schemas.openxmlformats.org/officeDocument/2006/relationships/slide" Target="slides/slide127.xml"/><Relationship Id="rId5" Type="http://schemas.openxmlformats.org/officeDocument/2006/relationships/slide" Target="slides/slide4.xml"/><Relationship Id="rId181" Type="http://schemas.openxmlformats.org/officeDocument/2006/relationships/slide" Target="slides/slide180.xml"/><Relationship Id="rId237" Type="http://schemas.openxmlformats.org/officeDocument/2006/relationships/slide" Target="slides/slide236.xml"/><Relationship Id="rId279" Type="http://schemas.openxmlformats.org/officeDocument/2006/relationships/slide" Target="slides/slide278.xml"/><Relationship Id="rId43" Type="http://schemas.openxmlformats.org/officeDocument/2006/relationships/slide" Target="slides/slide42.xml"/><Relationship Id="rId139" Type="http://schemas.openxmlformats.org/officeDocument/2006/relationships/slide" Target="slides/slide138.xml"/><Relationship Id="rId290" Type="http://schemas.openxmlformats.org/officeDocument/2006/relationships/slide" Target="slides/slide289.xml"/><Relationship Id="rId304" Type="http://schemas.openxmlformats.org/officeDocument/2006/relationships/slide" Target="slides/slide303.xml"/><Relationship Id="rId85" Type="http://schemas.openxmlformats.org/officeDocument/2006/relationships/slide" Target="slides/slide84.xml"/><Relationship Id="rId150" Type="http://schemas.openxmlformats.org/officeDocument/2006/relationships/slide" Target="slides/slide149.xml"/><Relationship Id="rId192" Type="http://schemas.openxmlformats.org/officeDocument/2006/relationships/slide" Target="slides/slide191.xml"/><Relationship Id="rId206" Type="http://schemas.openxmlformats.org/officeDocument/2006/relationships/slide" Target="slides/slide205.xml"/><Relationship Id="rId248" Type="http://schemas.openxmlformats.org/officeDocument/2006/relationships/slide" Target="slides/slide247.xml"/><Relationship Id="rId12" Type="http://schemas.openxmlformats.org/officeDocument/2006/relationships/slide" Target="slides/slide11.xml"/><Relationship Id="rId108" Type="http://schemas.openxmlformats.org/officeDocument/2006/relationships/slide" Target="slides/slide107.xml"/><Relationship Id="rId315" Type="http://schemas.openxmlformats.org/officeDocument/2006/relationships/font" Target="fonts/font10.fntdata"/><Relationship Id="rId54" Type="http://schemas.openxmlformats.org/officeDocument/2006/relationships/slide" Target="slides/slide53.xml"/><Relationship Id="rId96" Type="http://schemas.openxmlformats.org/officeDocument/2006/relationships/slide" Target="slides/slide95.xml"/><Relationship Id="rId161" Type="http://schemas.openxmlformats.org/officeDocument/2006/relationships/slide" Target="slides/slide160.xml"/><Relationship Id="rId217" Type="http://schemas.openxmlformats.org/officeDocument/2006/relationships/slide" Target="slides/slide216.xml"/><Relationship Id="rId259" Type="http://schemas.openxmlformats.org/officeDocument/2006/relationships/slide" Target="slides/slide258.xml"/><Relationship Id="rId23" Type="http://schemas.openxmlformats.org/officeDocument/2006/relationships/slide" Target="slides/slide22.xml"/><Relationship Id="rId119" Type="http://schemas.openxmlformats.org/officeDocument/2006/relationships/slide" Target="slides/slide118.xml"/><Relationship Id="rId270" Type="http://schemas.openxmlformats.org/officeDocument/2006/relationships/slide" Target="slides/slide269.xml"/><Relationship Id="rId326" Type="http://schemas.openxmlformats.org/officeDocument/2006/relationships/presProps" Target="presProps.xml"/><Relationship Id="rId65" Type="http://schemas.openxmlformats.org/officeDocument/2006/relationships/slide" Target="slides/slide64.xml"/><Relationship Id="rId130" Type="http://schemas.openxmlformats.org/officeDocument/2006/relationships/slide" Target="slides/slide129.xml"/><Relationship Id="rId172" Type="http://schemas.openxmlformats.org/officeDocument/2006/relationships/slide" Target="slides/slide171.xml"/><Relationship Id="rId228" Type="http://schemas.openxmlformats.org/officeDocument/2006/relationships/slide" Target="slides/slide227.xml"/><Relationship Id="rId281" Type="http://schemas.openxmlformats.org/officeDocument/2006/relationships/slide" Target="slides/slide280.xml"/><Relationship Id="rId34" Type="http://schemas.openxmlformats.org/officeDocument/2006/relationships/slide" Target="slides/slide33.xml"/><Relationship Id="rId76" Type="http://schemas.openxmlformats.org/officeDocument/2006/relationships/slide" Target="slides/slide75.xml"/><Relationship Id="rId141" Type="http://schemas.openxmlformats.org/officeDocument/2006/relationships/slide" Target="slides/slide140.xml"/><Relationship Id="rId7" Type="http://schemas.openxmlformats.org/officeDocument/2006/relationships/slide" Target="slides/slide6.xml"/><Relationship Id="rId183" Type="http://schemas.openxmlformats.org/officeDocument/2006/relationships/slide" Target="slides/slide182.xml"/><Relationship Id="rId239" Type="http://schemas.openxmlformats.org/officeDocument/2006/relationships/slide" Target="slides/slide238.xml"/><Relationship Id="rId250" Type="http://schemas.openxmlformats.org/officeDocument/2006/relationships/slide" Target="slides/slide249.xml"/><Relationship Id="rId271" Type="http://schemas.openxmlformats.org/officeDocument/2006/relationships/slide" Target="slides/slide270.xml"/><Relationship Id="rId292" Type="http://schemas.openxmlformats.org/officeDocument/2006/relationships/slide" Target="slides/slide291.xml"/><Relationship Id="rId306" Type="http://schemas.openxmlformats.org/officeDocument/2006/relationships/font" Target="fonts/font1.fntdata"/><Relationship Id="rId24" Type="http://schemas.openxmlformats.org/officeDocument/2006/relationships/slide" Target="slides/slide23.xml"/><Relationship Id="rId45" Type="http://schemas.openxmlformats.org/officeDocument/2006/relationships/slide" Target="slides/slide44.xml"/><Relationship Id="rId66" Type="http://schemas.openxmlformats.org/officeDocument/2006/relationships/slide" Target="slides/slide65.xml"/><Relationship Id="rId87" Type="http://schemas.openxmlformats.org/officeDocument/2006/relationships/slide" Target="slides/slide86.xml"/><Relationship Id="rId110" Type="http://schemas.openxmlformats.org/officeDocument/2006/relationships/slide" Target="slides/slide109.xml"/><Relationship Id="rId131" Type="http://schemas.openxmlformats.org/officeDocument/2006/relationships/slide" Target="slides/slide130.xml"/><Relationship Id="rId327" Type="http://schemas.openxmlformats.org/officeDocument/2006/relationships/viewProps" Target="viewProps.xml"/><Relationship Id="rId152" Type="http://schemas.openxmlformats.org/officeDocument/2006/relationships/slide" Target="slides/slide151.xml"/><Relationship Id="rId173" Type="http://schemas.openxmlformats.org/officeDocument/2006/relationships/slide" Target="slides/slide172.xml"/><Relationship Id="rId194" Type="http://schemas.openxmlformats.org/officeDocument/2006/relationships/slide" Target="slides/slide193.xml"/><Relationship Id="rId208" Type="http://schemas.openxmlformats.org/officeDocument/2006/relationships/slide" Target="slides/slide207.xml"/><Relationship Id="rId229" Type="http://schemas.openxmlformats.org/officeDocument/2006/relationships/slide" Target="slides/slide228.xml"/><Relationship Id="rId240" Type="http://schemas.openxmlformats.org/officeDocument/2006/relationships/slide" Target="slides/slide239.xml"/><Relationship Id="rId261" Type="http://schemas.openxmlformats.org/officeDocument/2006/relationships/slide" Target="slides/slide260.xml"/><Relationship Id="rId14" Type="http://schemas.openxmlformats.org/officeDocument/2006/relationships/slide" Target="slides/slide13.xml"/><Relationship Id="rId35" Type="http://schemas.openxmlformats.org/officeDocument/2006/relationships/slide" Target="slides/slide34.xml"/><Relationship Id="rId56" Type="http://schemas.openxmlformats.org/officeDocument/2006/relationships/slide" Target="slides/slide55.xml"/><Relationship Id="rId77" Type="http://schemas.openxmlformats.org/officeDocument/2006/relationships/slide" Target="slides/slide76.xml"/><Relationship Id="rId100" Type="http://schemas.openxmlformats.org/officeDocument/2006/relationships/slide" Target="slides/slide99.xml"/><Relationship Id="rId282" Type="http://schemas.openxmlformats.org/officeDocument/2006/relationships/slide" Target="slides/slide281.xml"/><Relationship Id="rId317" Type="http://schemas.openxmlformats.org/officeDocument/2006/relationships/font" Target="fonts/font12.fntdata"/><Relationship Id="rId8" Type="http://schemas.openxmlformats.org/officeDocument/2006/relationships/slide" Target="slides/slide7.xml"/><Relationship Id="rId98" Type="http://schemas.openxmlformats.org/officeDocument/2006/relationships/slide" Target="slides/slide97.xml"/><Relationship Id="rId121" Type="http://schemas.openxmlformats.org/officeDocument/2006/relationships/slide" Target="slides/slide120.xml"/><Relationship Id="rId142" Type="http://schemas.openxmlformats.org/officeDocument/2006/relationships/slide" Target="slides/slide141.xml"/><Relationship Id="rId163" Type="http://schemas.openxmlformats.org/officeDocument/2006/relationships/slide" Target="slides/slide162.xml"/><Relationship Id="rId184" Type="http://schemas.openxmlformats.org/officeDocument/2006/relationships/slide" Target="slides/slide183.xml"/><Relationship Id="rId219" Type="http://schemas.openxmlformats.org/officeDocument/2006/relationships/slide" Target="slides/slide218.xml"/><Relationship Id="rId230" Type="http://schemas.openxmlformats.org/officeDocument/2006/relationships/slide" Target="slides/slide229.xml"/><Relationship Id="rId251" Type="http://schemas.openxmlformats.org/officeDocument/2006/relationships/slide" Target="slides/slide250.xml"/><Relationship Id="rId25" Type="http://schemas.openxmlformats.org/officeDocument/2006/relationships/slide" Target="slides/slide24.xml"/><Relationship Id="rId46" Type="http://schemas.openxmlformats.org/officeDocument/2006/relationships/slide" Target="slides/slide45.xml"/><Relationship Id="rId67" Type="http://schemas.openxmlformats.org/officeDocument/2006/relationships/slide" Target="slides/slide66.xml"/><Relationship Id="rId272" Type="http://schemas.openxmlformats.org/officeDocument/2006/relationships/slide" Target="slides/slide271.xml"/><Relationship Id="rId293" Type="http://schemas.openxmlformats.org/officeDocument/2006/relationships/slide" Target="slides/slide292.xml"/><Relationship Id="rId307" Type="http://schemas.openxmlformats.org/officeDocument/2006/relationships/font" Target="fonts/font2.fntdata"/><Relationship Id="rId328" Type="http://schemas.openxmlformats.org/officeDocument/2006/relationships/theme" Target="theme/theme1.xml"/><Relationship Id="rId88" Type="http://schemas.openxmlformats.org/officeDocument/2006/relationships/slide" Target="slides/slide87.xml"/><Relationship Id="rId111" Type="http://schemas.openxmlformats.org/officeDocument/2006/relationships/slide" Target="slides/slide110.xml"/><Relationship Id="rId132" Type="http://schemas.openxmlformats.org/officeDocument/2006/relationships/slide" Target="slides/slide131.xml"/><Relationship Id="rId153" Type="http://schemas.openxmlformats.org/officeDocument/2006/relationships/slide" Target="slides/slide152.xml"/><Relationship Id="rId174" Type="http://schemas.openxmlformats.org/officeDocument/2006/relationships/slide" Target="slides/slide173.xml"/><Relationship Id="rId195" Type="http://schemas.openxmlformats.org/officeDocument/2006/relationships/slide" Target="slides/slide194.xml"/><Relationship Id="rId209" Type="http://schemas.openxmlformats.org/officeDocument/2006/relationships/slide" Target="slides/slide208.xml"/><Relationship Id="rId220" Type="http://schemas.openxmlformats.org/officeDocument/2006/relationships/slide" Target="slides/slide219.xml"/><Relationship Id="rId241" Type="http://schemas.openxmlformats.org/officeDocument/2006/relationships/slide" Target="slides/slide240.xml"/><Relationship Id="rId15" Type="http://schemas.openxmlformats.org/officeDocument/2006/relationships/slide" Target="slides/slide14.xml"/><Relationship Id="rId36" Type="http://schemas.openxmlformats.org/officeDocument/2006/relationships/slide" Target="slides/slide35.xml"/><Relationship Id="rId57" Type="http://schemas.openxmlformats.org/officeDocument/2006/relationships/slide" Target="slides/slide56.xml"/><Relationship Id="rId262" Type="http://schemas.openxmlformats.org/officeDocument/2006/relationships/slide" Target="slides/slide261.xml"/><Relationship Id="rId283" Type="http://schemas.openxmlformats.org/officeDocument/2006/relationships/slide" Target="slides/slide282.xml"/><Relationship Id="rId318" Type="http://schemas.openxmlformats.org/officeDocument/2006/relationships/font" Target="fonts/font13.fntdata"/><Relationship Id="rId78" Type="http://schemas.openxmlformats.org/officeDocument/2006/relationships/slide" Target="slides/slide77.xml"/><Relationship Id="rId99" Type="http://schemas.openxmlformats.org/officeDocument/2006/relationships/slide" Target="slides/slide98.xml"/><Relationship Id="rId101" Type="http://schemas.openxmlformats.org/officeDocument/2006/relationships/slide" Target="slides/slide100.xml"/><Relationship Id="rId122" Type="http://schemas.openxmlformats.org/officeDocument/2006/relationships/slide" Target="slides/slide121.xml"/><Relationship Id="rId143" Type="http://schemas.openxmlformats.org/officeDocument/2006/relationships/slide" Target="slides/slide142.xml"/><Relationship Id="rId164" Type="http://schemas.openxmlformats.org/officeDocument/2006/relationships/slide" Target="slides/slide163.xml"/><Relationship Id="rId185" Type="http://schemas.openxmlformats.org/officeDocument/2006/relationships/slide" Target="slides/slide184.xml"/><Relationship Id="rId9" Type="http://schemas.openxmlformats.org/officeDocument/2006/relationships/slide" Target="slides/slide8.xml"/><Relationship Id="rId210" Type="http://schemas.openxmlformats.org/officeDocument/2006/relationships/slide" Target="slides/slide209.xml"/><Relationship Id="rId26" Type="http://schemas.openxmlformats.org/officeDocument/2006/relationships/slide" Target="slides/slide25.xml"/><Relationship Id="rId231" Type="http://schemas.openxmlformats.org/officeDocument/2006/relationships/slide" Target="slides/slide230.xml"/><Relationship Id="rId252" Type="http://schemas.openxmlformats.org/officeDocument/2006/relationships/slide" Target="slides/slide251.xml"/><Relationship Id="rId273" Type="http://schemas.openxmlformats.org/officeDocument/2006/relationships/slide" Target="slides/slide272.xml"/><Relationship Id="rId294" Type="http://schemas.openxmlformats.org/officeDocument/2006/relationships/slide" Target="slides/slide293.xml"/><Relationship Id="rId308" Type="http://schemas.openxmlformats.org/officeDocument/2006/relationships/font" Target="fonts/font3.fntdata"/><Relationship Id="rId329" Type="http://schemas.openxmlformats.org/officeDocument/2006/relationships/tableStyles" Target="tableStyles.xml"/><Relationship Id="rId47" Type="http://schemas.openxmlformats.org/officeDocument/2006/relationships/slide" Target="slides/slide46.xml"/><Relationship Id="rId68" Type="http://schemas.openxmlformats.org/officeDocument/2006/relationships/slide" Target="slides/slide67.xml"/><Relationship Id="rId89" Type="http://schemas.openxmlformats.org/officeDocument/2006/relationships/slide" Target="slides/slide88.xml"/><Relationship Id="rId112" Type="http://schemas.openxmlformats.org/officeDocument/2006/relationships/slide" Target="slides/slide111.xml"/><Relationship Id="rId133" Type="http://schemas.openxmlformats.org/officeDocument/2006/relationships/slide" Target="slides/slide132.xml"/><Relationship Id="rId154" Type="http://schemas.openxmlformats.org/officeDocument/2006/relationships/slide" Target="slides/slide153.xml"/><Relationship Id="rId175" Type="http://schemas.openxmlformats.org/officeDocument/2006/relationships/slide" Target="slides/slide174.xml"/><Relationship Id="rId196" Type="http://schemas.openxmlformats.org/officeDocument/2006/relationships/slide" Target="slides/slide195.xml"/><Relationship Id="rId200" Type="http://schemas.openxmlformats.org/officeDocument/2006/relationships/slide" Target="slides/slide199.xml"/><Relationship Id="rId16" Type="http://schemas.openxmlformats.org/officeDocument/2006/relationships/slide" Target="slides/slide15.xml"/><Relationship Id="rId221" Type="http://schemas.openxmlformats.org/officeDocument/2006/relationships/slide" Target="slides/slide220.xml"/><Relationship Id="rId242" Type="http://schemas.openxmlformats.org/officeDocument/2006/relationships/slide" Target="slides/slide241.xml"/><Relationship Id="rId263" Type="http://schemas.openxmlformats.org/officeDocument/2006/relationships/slide" Target="slides/slide262.xml"/><Relationship Id="rId284" Type="http://schemas.openxmlformats.org/officeDocument/2006/relationships/slide" Target="slides/slide283.xml"/><Relationship Id="rId319" Type="http://schemas.openxmlformats.org/officeDocument/2006/relationships/font" Target="fonts/font14.fntdata"/><Relationship Id="rId37" Type="http://schemas.openxmlformats.org/officeDocument/2006/relationships/slide" Target="slides/slide36.xml"/><Relationship Id="rId58" Type="http://schemas.openxmlformats.org/officeDocument/2006/relationships/slide" Target="slides/slide57.xml"/><Relationship Id="rId79" Type="http://schemas.openxmlformats.org/officeDocument/2006/relationships/slide" Target="slides/slide78.xml"/><Relationship Id="rId102" Type="http://schemas.openxmlformats.org/officeDocument/2006/relationships/slide" Target="slides/slide101.xml"/><Relationship Id="rId123" Type="http://schemas.openxmlformats.org/officeDocument/2006/relationships/slide" Target="slides/slide122.xml"/><Relationship Id="rId144" Type="http://schemas.openxmlformats.org/officeDocument/2006/relationships/slide" Target="slides/slide143.xml"/><Relationship Id="rId90" Type="http://schemas.openxmlformats.org/officeDocument/2006/relationships/slide" Target="slides/slide89.xml"/><Relationship Id="rId165" Type="http://schemas.openxmlformats.org/officeDocument/2006/relationships/slide" Target="slides/slide164.xml"/><Relationship Id="rId186" Type="http://schemas.openxmlformats.org/officeDocument/2006/relationships/slide" Target="slides/slide185.xml"/><Relationship Id="rId211" Type="http://schemas.openxmlformats.org/officeDocument/2006/relationships/slide" Target="slides/slide210.xml"/><Relationship Id="rId232" Type="http://schemas.openxmlformats.org/officeDocument/2006/relationships/slide" Target="slides/slide231.xml"/><Relationship Id="rId253" Type="http://schemas.openxmlformats.org/officeDocument/2006/relationships/slide" Target="slides/slide252.xml"/><Relationship Id="rId274" Type="http://schemas.openxmlformats.org/officeDocument/2006/relationships/slide" Target="slides/slide273.xml"/><Relationship Id="rId295" Type="http://schemas.openxmlformats.org/officeDocument/2006/relationships/slide" Target="slides/slide294.xml"/><Relationship Id="rId309" Type="http://schemas.openxmlformats.org/officeDocument/2006/relationships/font" Target="fonts/font4.fntdata"/><Relationship Id="rId27" Type="http://schemas.openxmlformats.org/officeDocument/2006/relationships/slide" Target="slides/slide26.xml"/><Relationship Id="rId48" Type="http://schemas.openxmlformats.org/officeDocument/2006/relationships/slide" Target="slides/slide47.xml"/><Relationship Id="rId69" Type="http://schemas.openxmlformats.org/officeDocument/2006/relationships/slide" Target="slides/slide68.xml"/><Relationship Id="rId113" Type="http://schemas.openxmlformats.org/officeDocument/2006/relationships/slide" Target="slides/slide112.xml"/><Relationship Id="rId134" Type="http://schemas.openxmlformats.org/officeDocument/2006/relationships/slide" Target="slides/slide133.xml"/><Relationship Id="rId320" Type="http://schemas.openxmlformats.org/officeDocument/2006/relationships/font" Target="fonts/font15.fntdata"/><Relationship Id="rId80" Type="http://schemas.openxmlformats.org/officeDocument/2006/relationships/slide" Target="slides/slide79.xml"/><Relationship Id="rId155" Type="http://schemas.openxmlformats.org/officeDocument/2006/relationships/slide" Target="slides/slide154.xml"/><Relationship Id="rId176" Type="http://schemas.openxmlformats.org/officeDocument/2006/relationships/slide" Target="slides/slide175.xml"/><Relationship Id="rId197" Type="http://schemas.openxmlformats.org/officeDocument/2006/relationships/slide" Target="slides/slide196.xml"/><Relationship Id="rId201" Type="http://schemas.openxmlformats.org/officeDocument/2006/relationships/slide" Target="slides/slide200.xml"/><Relationship Id="rId222" Type="http://schemas.openxmlformats.org/officeDocument/2006/relationships/slide" Target="slides/slide221.xml"/><Relationship Id="rId243" Type="http://schemas.openxmlformats.org/officeDocument/2006/relationships/slide" Target="slides/slide242.xml"/><Relationship Id="rId264" Type="http://schemas.openxmlformats.org/officeDocument/2006/relationships/slide" Target="slides/slide263.xml"/><Relationship Id="rId285" Type="http://schemas.openxmlformats.org/officeDocument/2006/relationships/slide" Target="slides/slide284.xml"/><Relationship Id="rId17" Type="http://schemas.openxmlformats.org/officeDocument/2006/relationships/slide" Target="slides/slide16.xml"/><Relationship Id="rId38" Type="http://schemas.openxmlformats.org/officeDocument/2006/relationships/slide" Target="slides/slide37.xml"/><Relationship Id="rId59" Type="http://schemas.openxmlformats.org/officeDocument/2006/relationships/slide" Target="slides/slide58.xml"/><Relationship Id="rId103" Type="http://schemas.openxmlformats.org/officeDocument/2006/relationships/slide" Target="slides/slide102.xml"/><Relationship Id="rId124" Type="http://schemas.openxmlformats.org/officeDocument/2006/relationships/slide" Target="slides/slide123.xml"/><Relationship Id="rId310" Type="http://schemas.openxmlformats.org/officeDocument/2006/relationships/font" Target="fonts/font5.fntdata"/><Relationship Id="rId70" Type="http://schemas.openxmlformats.org/officeDocument/2006/relationships/slide" Target="slides/slide69.xml"/><Relationship Id="rId91" Type="http://schemas.openxmlformats.org/officeDocument/2006/relationships/slide" Target="slides/slide90.xml"/><Relationship Id="rId145" Type="http://schemas.openxmlformats.org/officeDocument/2006/relationships/slide" Target="slides/slide144.xml"/><Relationship Id="rId166" Type="http://schemas.openxmlformats.org/officeDocument/2006/relationships/slide" Target="slides/slide165.xml"/><Relationship Id="rId187" Type="http://schemas.openxmlformats.org/officeDocument/2006/relationships/slide" Target="slides/slide186.xml"/><Relationship Id="rId1" Type="http://schemas.openxmlformats.org/officeDocument/2006/relationships/slideMaster" Target="slideMasters/slideMaster1.xml"/><Relationship Id="rId212" Type="http://schemas.openxmlformats.org/officeDocument/2006/relationships/slide" Target="slides/slide211.xml"/><Relationship Id="rId233" Type="http://schemas.openxmlformats.org/officeDocument/2006/relationships/slide" Target="slides/slide232.xml"/><Relationship Id="rId254" Type="http://schemas.openxmlformats.org/officeDocument/2006/relationships/slide" Target="slides/slide253.xml"/><Relationship Id="rId28" Type="http://schemas.openxmlformats.org/officeDocument/2006/relationships/slide" Target="slides/slide27.xml"/><Relationship Id="rId49" Type="http://schemas.openxmlformats.org/officeDocument/2006/relationships/slide" Target="slides/slide48.xml"/><Relationship Id="rId114" Type="http://schemas.openxmlformats.org/officeDocument/2006/relationships/slide" Target="slides/slide113.xml"/><Relationship Id="rId275" Type="http://schemas.openxmlformats.org/officeDocument/2006/relationships/slide" Target="slides/slide274.xml"/><Relationship Id="rId296" Type="http://schemas.openxmlformats.org/officeDocument/2006/relationships/slide" Target="slides/slide295.xml"/><Relationship Id="rId300" Type="http://schemas.openxmlformats.org/officeDocument/2006/relationships/slide" Target="slides/slide299.xml"/><Relationship Id="rId60" Type="http://schemas.openxmlformats.org/officeDocument/2006/relationships/slide" Target="slides/slide59.xml"/><Relationship Id="rId81" Type="http://schemas.openxmlformats.org/officeDocument/2006/relationships/slide" Target="slides/slide80.xml"/><Relationship Id="rId135" Type="http://schemas.openxmlformats.org/officeDocument/2006/relationships/slide" Target="slides/slide134.xml"/><Relationship Id="rId156" Type="http://schemas.openxmlformats.org/officeDocument/2006/relationships/slide" Target="slides/slide155.xml"/><Relationship Id="rId177" Type="http://schemas.openxmlformats.org/officeDocument/2006/relationships/slide" Target="slides/slide176.xml"/><Relationship Id="rId198" Type="http://schemas.openxmlformats.org/officeDocument/2006/relationships/slide" Target="slides/slide197.xml"/><Relationship Id="rId321" Type="http://schemas.openxmlformats.org/officeDocument/2006/relationships/font" Target="fonts/font16.fntdata"/><Relationship Id="rId202" Type="http://schemas.openxmlformats.org/officeDocument/2006/relationships/slide" Target="slides/slide201.xml"/><Relationship Id="rId223" Type="http://schemas.openxmlformats.org/officeDocument/2006/relationships/slide" Target="slides/slide222.xml"/><Relationship Id="rId244" Type="http://schemas.openxmlformats.org/officeDocument/2006/relationships/slide" Target="slides/slide243.xml"/><Relationship Id="rId18" Type="http://schemas.openxmlformats.org/officeDocument/2006/relationships/slide" Target="slides/slide17.xml"/><Relationship Id="rId39" Type="http://schemas.openxmlformats.org/officeDocument/2006/relationships/slide" Target="slides/slide38.xml"/><Relationship Id="rId265" Type="http://schemas.openxmlformats.org/officeDocument/2006/relationships/slide" Target="slides/slide264.xml"/><Relationship Id="rId286" Type="http://schemas.openxmlformats.org/officeDocument/2006/relationships/slide" Target="slides/slide285.xml"/><Relationship Id="rId50" Type="http://schemas.openxmlformats.org/officeDocument/2006/relationships/slide" Target="slides/slide49.xml"/><Relationship Id="rId104" Type="http://schemas.openxmlformats.org/officeDocument/2006/relationships/slide" Target="slides/slide103.xml"/><Relationship Id="rId125" Type="http://schemas.openxmlformats.org/officeDocument/2006/relationships/slide" Target="slides/slide124.xml"/><Relationship Id="rId146" Type="http://schemas.openxmlformats.org/officeDocument/2006/relationships/slide" Target="slides/slide145.xml"/><Relationship Id="rId167" Type="http://schemas.openxmlformats.org/officeDocument/2006/relationships/slide" Target="slides/slide166.xml"/><Relationship Id="rId188" Type="http://schemas.openxmlformats.org/officeDocument/2006/relationships/slide" Target="slides/slide187.xml"/><Relationship Id="rId311" Type="http://schemas.openxmlformats.org/officeDocument/2006/relationships/font" Target="fonts/font6.fntdata"/><Relationship Id="rId71" Type="http://schemas.openxmlformats.org/officeDocument/2006/relationships/slide" Target="slides/slide70.xml"/><Relationship Id="rId92" Type="http://schemas.openxmlformats.org/officeDocument/2006/relationships/slide" Target="slides/slide91.xml"/><Relationship Id="rId213" Type="http://schemas.openxmlformats.org/officeDocument/2006/relationships/slide" Target="slides/slide212.xml"/><Relationship Id="rId234" Type="http://schemas.openxmlformats.org/officeDocument/2006/relationships/slide" Target="slides/slide233.xml"/><Relationship Id="rId2" Type="http://schemas.openxmlformats.org/officeDocument/2006/relationships/slide" Target="slides/slide1.xml"/><Relationship Id="rId29" Type="http://schemas.openxmlformats.org/officeDocument/2006/relationships/slide" Target="slides/slide28.xml"/><Relationship Id="rId255" Type="http://schemas.openxmlformats.org/officeDocument/2006/relationships/slide" Target="slides/slide254.xml"/><Relationship Id="rId276" Type="http://schemas.openxmlformats.org/officeDocument/2006/relationships/slide" Target="slides/slide275.xml"/><Relationship Id="rId297" Type="http://schemas.openxmlformats.org/officeDocument/2006/relationships/slide" Target="slides/slide296.xml"/><Relationship Id="rId40" Type="http://schemas.openxmlformats.org/officeDocument/2006/relationships/slide" Target="slides/slide39.xml"/><Relationship Id="rId115" Type="http://schemas.openxmlformats.org/officeDocument/2006/relationships/slide" Target="slides/slide114.xml"/><Relationship Id="rId136" Type="http://schemas.openxmlformats.org/officeDocument/2006/relationships/slide" Target="slides/slide135.xml"/><Relationship Id="rId157" Type="http://schemas.openxmlformats.org/officeDocument/2006/relationships/slide" Target="slides/slide156.xml"/><Relationship Id="rId178" Type="http://schemas.openxmlformats.org/officeDocument/2006/relationships/slide" Target="slides/slide177.xml"/><Relationship Id="rId301" Type="http://schemas.openxmlformats.org/officeDocument/2006/relationships/slide" Target="slides/slide300.xml"/><Relationship Id="rId322" Type="http://schemas.openxmlformats.org/officeDocument/2006/relationships/font" Target="fonts/font17.fntdata"/><Relationship Id="rId61" Type="http://schemas.openxmlformats.org/officeDocument/2006/relationships/slide" Target="slides/slide60.xml"/><Relationship Id="rId82" Type="http://schemas.openxmlformats.org/officeDocument/2006/relationships/slide" Target="slides/slide81.xml"/><Relationship Id="rId199" Type="http://schemas.openxmlformats.org/officeDocument/2006/relationships/slide" Target="slides/slide198.xml"/><Relationship Id="rId203" Type="http://schemas.openxmlformats.org/officeDocument/2006/relationships/slide" Target="slides/slide202.xml"/><Relationship Id="rId19" Type="http://schemas.openxmlformats.org/officeDocument/2006/relationships/slide" Target="slides/slide18.xml"/><Relationship Id="rId224" Type="http://schemas.openxmlformats.org/officeDocument/2006/relationships/slide" Target="slides/slide223.xml"/><Relationship Id="rId245" Type="http://schemas.openxmlformats.org/officeDocument/2006/relationships/slide" Target="slides/slide244.xml"/><Relationship Id="rId266" Type="http://schemas.openxmlformats.org/officeDocument/2006/relationships/slide" Target="slides/slide265.xml"/><Relationship Id="rId287" Type="http://schemas.openxmlformats.org/officeDocument/2006/relationships/slide" Target="slides/slide286.xml"/><Relationship Id="rId30" Type="http://schemas.openxmlformats.org/officeDocument/2006/relationships/slide" Target="slides/slide29.xml"/><Relationship Id="rId105" Type="http://schemas.openxmlformats.org/officeDocument/2006/relationships/slide" Target="slides/slide104.xml"/><Relationship Id="rId126" Type="http://schemas.openxmlformats.org/officeDocument/2006/relationships/slide" Target="slides/slide125.xml"/><Relationship Id="rId147" Type="http://schemas.openxmlformats.org/officeDocument/2006/relationships/slide" Target="slides/slide146.xml"/><Relationship Id="rId168" Type="http://schemas.openxmlformats.org/officeDocument/2006/relationships/slide" Target="slides/slide167.xml"/><Relationship Id="rId312" Type="http://schemas.openxmlformats.org/officeDocument/2006/relationships/font" Target="fonts/font7.fntdata"/><Relationship Id="rId51" Type="http://schemas.openxmlformats.org/officeDocument/2006/relationships/slide" Target="slides/slide50.xml"/><Relationship Id="rId72" Type="http://schemas.openxmlformats.org/officeDocument/2006/relationships/slide" Target="slides/slide71.xml"/><Relationship Id="rId93" Type="http://schemas.openxmlformats.org/officeDocument/2006/relationships/slide" Target="slides/slide92.xml"/><Relationship Id="rId189" Type="http://schemas.openxmlformats.org/officeDocument/2006/relationships/slide" Target="slides/slide188.xml"/><Relationship Id="rId3" Type="http://schemas.openxmlformats.org/officeDocument/2006/relationships/slide" Target="slides/slide2.xml"/><Relationship Id="rId214" Type="http://schemas.openxmlformats.org/officeDocument/2006/relationships/slide" Target="slides/slide213.xml"/><Relationship Id="rId235" Type="http://schemas.openxmlformats.org/officeDocument/2006/relationships/slide" Target="slides/slide234.xml"/><Relationship Id="rId256" Type="http://schemas.openxmlformats.org/officeDocument/2006/relationships/slide" Target="slides/slide255.xml"/><Relationship Id="rId277" Type="http://schemas.openxmlformats.org/officeDocument/2006/relationships/slide" Target="slides/slide276.xml"/><Relationship Id="rId298" Type="http://schemas.openxmlformats.org/officeDocument/2006/relationships/slide" Target="slides/slide297.xml"/><Relationship Id="rId116" Type="http://schemas.openxmlformats.org/officeDocument/2006/relationships/slide" Target="slides/slide115.xml"/><Relationship Id="rId137" Type="http://schemas.openxmlformats.org/officeDocument/2006/relationships/slide" Target="slides/slide136.xml"/><Relationship Id="rId158" Type="http://schemas.openxmlformats.org/officeDocument/2006/relationships/slide" Target="slides/slide157.xml"/><Relationship Id="rId302" Type="http://schemas.openxmlformats.org/officeDocument/2006/relationships/slide" Target="slides/slide301.xml"/><Relationship Id="rId323" Type="http://schemas.openxmlformats.org/officeDocument/2006/relationships/font" Target="fonts/font18.fntdata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62" Type="http://schemas.openxmlformats.org/officeDocument/2006/relationships/slide" Target="slides/slide61.xml"/><Relationship Id="rId83" Type="http://schemas.openxmlformats.org/officeDocument/2006/relationships/slide" Target="slides/slide82.xml"/><Relationship Id="rId179" Type="http://schemas.openxmlformats.org/officeDocument/2006/relationships/slide" Target="slides/slide178.xml"/><Relationship Id="rId190" Type="http://schemas.openxmlformats.org/officeDocument/2006/relationships/slide" Target="slides/slide189.xml"/><Relationship Id="rId204" Type="http://schemas.openxmlformats.org/officeDocument/2006/relationships/slide" Target="slides/slide203.xml"/><Relationship Id="rId225" Type="http://schemas.openxmlformats.org/officeDocument/2006/relationships/slide" Target="slides/slide224.xml"/><Relationship Id="rId246" Type="http://schemas.openxmlformats.org/officeDocument/2006/relationships/slide" Target="slides/slide245.xml"/><Relationship Id="rId267" Type="http://schemas.openxmlformats.org/officeDocument/2006/relationships/slide" Target="slides/slide266.xml"/><Relationship Id="rId288" Type="http://schemas.openxmlformats.org/officeDocument/2006/relationships/slide" Target="slides/slide287.xml"/><Relationship Id="rId106" Type="http://schemas.openxmlformats.org/officeDocument/2006/relationships/slide" Target="slides/slide105.xml"/><Relationship Id="rId127" Type="http://schemas.openxmlformats.org/officeDocument/2006/relationships/slide" Target="slides/slide126.xml"/><Relationship Id="rId313" Type="http://schemas.openxmlformats.org/officeDocument/2006/relationships/font" Target="fonts/font8.fntdata"/><Relationship Id="rId10" Type="http://schemas.openxmlformats.org/officeDocument/2006/relationships/slide" Target="slides/slide9.xml"/><Relationship Id="rId31" Type="http://schemas.openxmlformats.org/officeDocument/2006/relationships/slide" Target="slides/slide30.xml"/><Relationship Id="rId52" Type="http://schemas.openxmlformats.org/officeDocument/2006/relationships/slide" Target="slides/slide51.xml"/><Relationship Id="rId73" Type="http://schemas.openxmlformats.org/officeDocument/2006/relationships/slide" Target="slides/slide72.xml"/><Relationship Id="rId94" Type="http://schemas.openxmlformats.org/officeDocument/2006/relationships/slide" Target="slides/slide93.xml"/><Relationship Id="rId148" Type="http://schemas.openxmlformats.org/officeDocument/2006/relationships/slide" Target="slides/slide147.xml"/><Relationship Id="rId169" Type="http://schemas.openxmlformats.org/officeDocument/2006/relationships/slide" Target="slides/slide168.xml"/><Relationship Id="rId4" Type="http://schemas.openxmlformats.org/officeDocument/2006/relationships/slide" Target="slides/slide3.xml"/><Relationship Id="rId180" Type="http://schemas.openxmlformats.org/officeDocument/2006/relationships/slide" Target="slides/slide179.xml"/><Relationship Id="rId215" Type="http://schemas.openxmlformats.org/officeDocument/2006/relationships/slide" Target="slides/slide214.xml"/><Relationship Id="rId236" Type="http://schemas.openxmlformats.org/officeDocument/2006/relationships/slide" Target="slides/slide235.xml"/><Relationship Id="rId257" Type="http://schemas.openxmlformats.org/officeDocument/2006/relationships/slide" Target="slides/slide256.xml"/><Relationship Id="rId278" Type="http://schemas.openxmlformats.org/officeDocument/2006/relationships/slide" Target="slides/slide277.xml"/><Relationship Id="rId303" Type="http://schemas.openxmlformats.org/officeDocument/2006/relationships/slide" Target="slides/slide302.xml"/><Relationship Id="rId42" Type="http://schemas.openxmlformats.org/officeDocument/2006/relationships/slide" Target="slides/slide41.xml"/><Relationship Id="rId84" Type="http://schemas.openxmlformats.org/officeDocument/2006/relationships/slide" Target="slides/slide83.xml"/><Relationship Id="rId138" Type="http://schemas.openxmlformats.org/officeDocument/2006/relationships/slide" Target="slides/slide137.xml"/><Relationship Id="rId191" Type="http://schemas.openxmlformats.org/officeDocument/2006/relationships/slide" Target="slides/slide190.xml"/><Relationship Id="rId205" Type="http://schemas.openxmlformats.org/officeDocument/2006/relationships/slide" Target="slides/slide204.xml"/><Relationship Id="rId247" Type="http://schemas.openxmlformats.org/officeDocument/2006/relationships/slide" Target="slides/slide246.xml"/><Relationship Id="rId107" Type="http://schemas.openxmlformats.org/officeDocument/2006/relationships/slide" Target="slides/slide106.xml"/><Relationship Id="rId289" Type="http://schemas.openxmlformats.org/officeDocument/2006/relationships/slide" Target="slides/slide288.xml"/><Relationship Id="rId11" Type="http://schemas.openxmlformats.org/officeDocument/2006/relationships/slide" Target="slides/slide10.xml"/><Relationship Id="rId53" Type="http://schemas.openxmlformats.org/officeDocument/2006/relationships/slide" Target="slides/slide52.xml"/><Relationship Id="rId149" Type="http://schemas.openxmlformats.org/officeDocument/2006/relationships/slide" Target="slides/slide148.xml"/><Relationship Id="rId314" Type="http://schemas.openxmlformats.org/officeDocument/2006/relationships/font" Target="fonts/font9.fntdata"/><Relationship Id="rId95" Type="http://schemas.openxmlformats.org/officeDocument/2006/relationships/slide" Target="slides/slide94.xml"/><Relationship Id="rId160" Type="http://schemas.openxmlformats.org/officeDocument/2006/relationships/slide" Target="slides/slide159.xml"/><Relationship Id="rId216" Type="http://schemas.openxmlformats.org/officeDocument/2006/relationships/slide" Target="slides/slide215.xml"/><Relationship Id="rId258" Type="http://schemas.openxmlformats.org/officeDocument/2006/relationships/slide" Target="slides/slide257.xml"/><Relationship Id="rId22" Type="http://schemas.openxmlformats.org/officeDocument/2006/relationships/slide" Target="slides/slide21.xml"/><Relationship Id="rId64" Type="http://schemas.openxmlformats.org/officeDocument/2006/relationships/slide" Target="slides/slide63.xml"/><Relationship Id="rId118" Type="http://schemas.openxmlformats.org/officeDocument/2006/relationships/slide" Target="slides/slide117.xml"/><Relationship Id="rId325" Type="http://schemas.openxmlformats.org/officeDocument/2006/relationships/font" Target="fonts/font20.fntdata"/><Relationship Id="rId171" Type="http://schemas.openxmlformats.org/officeDocument/2006/relationships/slide" Target="slides/slide170.xml"/><Relationship Id="rId227" Type="http://schemas.openxmlformats.org/officeDocument/2006/relationships/slide" Target="slides/slide226.xml"/><Relationship Id="rId269" Type="http://schemas.openxmlformats.org/officeDocument/2006/relationships/slide" Target="slides/slide268.xml"/><Relationship Id="rId33" Type="http://schemas.openxmlformats.org/officeDocument/2006/relationships/slide" Target="slides/slide32.xml"/><Relationship Id="rId129" Type="http://schemas.openxmlformats.org/officeDocument/2006/relationships/slide" Target="slides/slide128.xml"/><Relationship Id="rId280" Type="http://schemas.openxmlformats.org/officeDocument/2006/relationships/slide" Target="slides/slide279.xml"/><Relationship Id="rId75" Type="http://schemas.openxmlformats.org/officeDocument/2006/relationships/slide" Target="slides/slide74.xml"/><Relationship Id="rId140" Type="http://schemas.openxmlformats.org/officeDocument/2006/relationships/slide" Target="slides/slide139.xml"/><Relationship Id="rId182" Type="http://schemas.openxmlformats.org/officeDocument/2006/relationships/slide" Target="slides/slide181.xml"/><Relationship Id="rId6" Type="http://schemas.openxmlformats.org/officeDocument/2006/relationships/slide" Target="slides/slide5.xml"/><Relationship Id="rId238" Type="http://schemas.openxmlformats.org/officeDocument/2006/relationships/slide" Target="slides/slide237.xml"/><Relationship Id="rId291" Type="http://schemas.openxmlformats.org/officeDocument/2006/relationships/slide" Target="slides/slide290.xml"/><Relationship Id="rId305" Type="http://schemas.openxmlformats.org/officeDocument/2006/relationships/notesMaster" Target="notesMasters/notesMaster1.xml"/><Relationship Id="rId44" Type="http://schemas.openxmlformats.org/officeDocument/2006/relationships/slide" Target="slides/slide43.xml"/><Relationship Id="rId86" Type="http://schemas.openxmlformats.org/officeDocument/2006/relationships/slide" Target="slides/slide85.xml"/><Relationship Id="rId151" Type="http://schemas.openxmlformats.org/officeDocument/2006/relationships/slide" Target="slides/slide150.xml"/><Relationship Id="rId193" Type="http://schemas.openxmlformats.org/officeDocument/2006/relationships/slide" Target="slides/slide192.xml"/><Relationship Id="rId207" Type="http://schemas.openxmlformats.org/officeDocument/2006/relationships/slide" Target="slides/slide206.xml"/><Relationship Id="rId249" Type="http://schemas.openxmlformats.org/officeDocument/2006/relationships/slide" Target="slides/slide248.xml"/><Relationship Id="rId13" Type="http://schemas.openxmlformats.org/officeDocument/2006/relationships/slide" Target="slides/slide12.xml"/><Relationship Id="rId109" Type="http://schemas.openxmlformats.org/officeDocument/2006/relationships/slide" Target="slides/slide108.xml"/><Relationship Id="rId260" Type="http://schemas.openxmlformats.org/officeDocument/2006/relationships/slide" Target="slides/slide259.xml"/><Relationship Id="rId316" Type="http://schemas.openxmlformats.org/officeDocument/2006/relationships/font" Target="fonts/font11.fntdata"/><Relationship Id="rId55" Type="http://schemas.openxmlformats.org/officeDocument/2006/relationships/slide" Target="slides/slide54.xml"/><Relationship Id="rId97" Type="http://schemas.openxmlformats.org/officeDocument/2006/relationships/slide" Target="slides/slide96.xml"/><Relationship Id="rId120" Type="http://schemas.openxmlformats.org/officeDocument/2006/relationships/slide" Target="slides/slide119.xml"/><Relationship Id="rId162" Type="http://schemas.openxmlformats.org/officeDocument/2006/relationships/slide" Target="slides/slide161.xml"/><Relationship Id="rId218" Type="http://schemas.openxmlformats.org/officeDocument/2006/relationships/slide" Target="slides/slide217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ヘッダー プレースホルダ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 fontAlgn="auto">
              <a:spcBef>
                <a:spcPts val="0"/>
              </a:spcBef>
              <a:spcAft>
                <a:spcPts val="0"/>
              </a:spcAft>
              <a:defRPr sz="1200">
                <a:latin typeface="+mn-lt"/>
                <a:ea typeface="+mn-ea"/>
              </a:defRPr>
            </a:lvl1pPr>
          </a:lstStyle>
          <a:p>
            <a:pPr>
              <a:defRPr/>
            </a:pPr>
            <a:endParaRPr lang="ja-JP" altLang="en-US"/>
          </a:p>
        </p:txBody>
      </p:sp>
      <p:sp>
        <p:nvSpPr>
          <p:cNvPr id="3" name="日付プレースホルダ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 fontAlgn="auto">
              <a:spcBef>
                <a:spcPts val="0"/>
              </a:spcBef>
              <a:spcAft>
                <a:spcPts val="0"/>
              </a:spcAft>
              <a:defRPr sz="1200">
                <a:latin typeface="+mn-lt"/>
                <a:ea typeface="+mn-ea"/>
              </a:defRPr>
            </a:lvl1pPr>
          </a:lstStyle>
          <a:p>
            <a:pPr>
              <a:defRPr/>
            </a:pPr>
            <a:fld id="{0FDB0E5C-BB7B-47FD-9E22-AFA90C52A270}" type="datetimeFigureOut">
              <a:rPr lang="ja-JP" altLang="en-US"/>
              <a:pPr>
                <a:defRPr/>
              </a:pPr>
              <a:t>2025/1/7</a:t>
            </a:fld>
            <a:endParaRPr lang="ja-JP" altLang="en-US"/>
          </a:p>
        </p:txBody>
      </p:sp>
      <p:sp>
        <p:nvSpPr>
          <p:cNvPr id="4" name="スライド イメージ プレースホルダ 3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pPr lvl="0"/>
            <a:endParaRPr lang="ja-JP" altLang="en-US" noProof="0"/>
          </a:p>
        </p:txBody>
      </p:sp>
      <p:sp>
        <p:nvSpPr>
          <p:cNvPr id="5" name="ノート プレースホルダ 4"/>
          <p:cNvSpPr>
            <a:spLocks noGrp="1"/>
          </p:cNvSpPr>
          <p:nvPr>
            <p:ph type="body" sz="quarter" idx="3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ja-JP" altLang="en-US" noProof="0"/>
              <a:t>マスタ テキストの書式設定</a:t>
            </a:r>
          </a:p>
          <a:p>
            <a:pPr lvl="1"/>
            <a:r>
              <a:rPr lang="ja-JP" altLang="en-US" noProof="0"/>
              <a:t>第 </a:t>
            </a:r>
            <a:r>
              <a:rPr lang="en-US" altLang="ja-JP" noProof="0"/>
              <a:t>2 </a:t>
            </a:r>
            <a:r>
              <a:rPr lang="ja-JP" altLang="en-US" noProof="0"/>
              <a:t>レベル</a:t>
            </a:r>
          </a:p>
          <a:p>
            <a:pPr lvl="2"/>
            <a:r>
              <a:rPr lang="ja-JP" altLang="en-US" noProof="0"/>
              <a:t>第 </a:t>
            </a:r>
            <a:r>
              <a:rPr lang="en-US" altLang="ja-JP" noProof="0"/>
              <a:t>3 </a:t>
            </a:r>
            <a:r>
              <a:rPr lang="ja-JP" altLang="en-US" noProof="0"/>
              <a:t>レベル</a:t>
            </a:r>
          </a:p>
          <a:p>
            <a:pPr lvl="3"/>
            <a:r>
              <a:rPr lang="ja-JP" altLang="en-US" noProof="0"/>
              <a:t>第 </a:t>
            </a:r>
            <a:r>
              <a:rPr lang="en-US" altLang="ja-JP" noProof="0"/>
              <a:t>4 </a:t>
            </a:r>
            <a:r>
              <a:rPr lang="ja-JP" altLang="en-US" noProof="0"/>
              <a:t>レベル</a:t>
            </a:r>
          </a:p>
          <a:p>
            <a:pPr lvl="4"/>
            <a:r>
              <a:rPr lang="ja-JP" altLang="en-US" noProof="0"/>
              <a:t>第 </a:t>
            </a:r>
            <a:r>
              <a:rPr lang="en-US" altLang="ja-JP" noProof="0"/>
              <a:t>5 </a:t>
            </a:r>
            <a:r>
              <a:rPr lang="ja-JP" altLang="en-US" noProof="0"/>
              <a:t>レベル</a:t>
            </a:r>
          </a:p>
        </p:txBody>
      </p:sp>
      <p:sp>
        <p:nvSpPr>
          <p:cNvPr id="6" name="フッター プレースホルダ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 fontAlgn="auto">
              <a:spcBef>
                <a:spcPts val="0"/>
              </a:spcBef>
              <a:spcAft>
                <a:spcPts val="0"/>
              </a:spcAft>
              <a:defRPr sz="1200">
                <a:latin typeface="+mn-lt"/>
                <a:ea typeface="+mn-ea"/>
              </a:defRPr>
            </a:lvl1pPr>
          </a:lstStyle>
          <a:p>
            <a:pPr>
              <a:defRPr/>
            </a:pPr>
            <a:endParaRPr lang="ja-JP" altLang="en-US"/>
          </a:p>
        </p:txBody>
      </p:sp>
      <p:sp>
        <p:nvSpPr>
          <p:cNvPr id="7" name="スライド番号プレースホルダ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 fontAlgn="auto">
              <a:spcBef>
                <a:spcPts val="0"/>
              </a:spcBef>
              <a:spcAft>
                <a:spcPts val="0"/>
              </a:spcAft>
              <a:defRPr sz="1200">
                <a:latin typeface="+mn-lt"/>
                <a:ea typeface="+mn-ea"/>
              </a:defRPr>
            </a:lvl1pPr>
          </a:lstStyle>
          <a:p>
            <a:pPr>
              <a:defRPr/>
            </a:pPr>
            <a:fld id="{9F203242-516C-485F-A979-283FCA13AF74}" type="slidenum">
              <a:rPr lang="ja-JP" altLang="en-US"/>
              <a:pPr>
                <a:defRPr/>
              </a:pPr>
              <a:t>‹#›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1696371074"/>
      </p:ext>
    </p:extLst>
  </p:cSld>
  <p:clrMap bg1="lt1" tx1="dk1" bg2="lt2" tx2="dk2" accent1="accent1" accent2="accent2" accent3="accent3" accent4="accent4" accent5="accent5" accent6="accent6" hlink="hlink" folHlink="folHlink"/>
  <p:notesStyle>
    <a:lvl1pPr algn="l" rtl="0" eaLnBrk="0" fontAlgn="base" hangingPunct="0">
      <a:spcBef>
        <a:spcPct val="30000"/>
      </a:spcBef>
      <a:spcAft>
        <a:spcPct val="0"/>
      </a:spcAft>
      <a:defRPr kumimoji="1"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rtl="0" eaLnBrk="0" fontAlgn="base" hangingPunct="0">
      <a:spcBef>
        <a:spcPct val="30000"/>
      </a:spcBef>
      <a:spcAft>
        <a:spcPct val="0"/>
      </a:spcAft>
      <a:defRPr kumimoji="1"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rtl="0" eaLnBrk="0" fontAlgn="base" hangingPunct="0">
      <a:spcBef>
        <a:spcPct val="30000"/>
      </a:spcBef>
      <a:spcAft>
        <a:spcPct val="0"/>
      </a:spcAft>
      <a:defRPr kumimoji="1"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rtl="0" eaLnBrk="0" fontAlgn="base" hangingPunct="0">
      <a:spcBef>
        <a:spcPct val="30000"/>
      </a:spcBef>
      <a:spcAft>
        <a:spcPct val="0"/>
      </a:spcAft>
      <a:defRPr kumimoji="1"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rtl="0" eaLnBrk="0" fontAlgn="base" hangingPunct="0">
      <a:spcBef>
        <a:spcPct val="30000"/>
      </a:spcBef>
      <a:spcAft>
        <a:spcPct val="0"/>
      </a:spcAft>
      <a:defRPr kumimoji="1"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kumimoji="1"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kumimoji="1"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kumimoji="1"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kumimoji="1"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0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4.xml"/><Relationship Id="rId1" Type="http://schemas.openxmlformats.org/officeDocument/2006/relationships/notesMaster" Target="../notesMasters/notesMaster1.xml"/></Relationships>
</file>

<file path=ppt/notesSlides/_rels/notesSlide10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5.xml"/><Relationship Id="rId1" Type="http://schemas.openxmlformats.org/officeDocument/2006/relationships/notesMaster" Target="../notesMasters/notesMaster1.xml"/></Relationships>
</file>

<file path=ppt/notesSlides/_rels/notesSlide10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6.xml"/><Relationship Id="rId1" Type="http://schemas.openxmlformats.org/officeDocument/2006/relationships/notesMaster" Target="../notesMasters/notesMaster1.xml"/></Relationships>
</file>

<file path=ppt/notesSlides/_rels/notesSlide10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7.xml"/><Relationship Id="rId1" Type="http://schemas.openxmlformats.org/officeDocument/2006/relationships/notesMaster" Target="../notesMasters/notesMaster1.xml"/></Relationships>
</file>

<file path=ppt/notesSlides/_rels/notesSlide10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0.xml"/><Relationship Id="rId1" Type="http://schemas.openxmlformats.org/officeDocument/2006/relationships/notesMaster" Target="../notesMasters/notesMaster1.xml"/></Relationships>
</file>

<file path=ppt/notesSlides/_rels/notesSlide10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1.xml"/><Relationship Id="rId1" Type="http://schemas.openxmlformats.org/officeDocument/2006/relationships/notesMaster" Target="../notesMasters/notesMaster1.xml"/></Relationships>
</file>

<file path=ppt/notesSlides/_rels/notesSlide10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2.xml"/><Relationship Id="rId1" Type="http://schemas.openxmlformats.org/officeDocument/2006/relationships/notesMaster" Target="../notesMasters/notesMaster1.xml"/></Relationships>
</file>

<file path=ppt/notesSlides/_rels/notesSlide10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3.xml"/><Relationship Id="rId1" Type="http://schemas.openxmlformats.org/officeDocument/2006/relationships/notesMaster" Target="../notesMasters/notesMaster1.xml"/></Relationships>
</file>

<file path=ppt/notesSlides/_rels/notesSlide10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4.xml"/><Relationship Id="rId1" Type="http://schemas.openxmlformats.org/officeDocument/2006/relationships/notesMaster" Target="../notesMasters/notesMaster1.xml"/></Relationships>
</file>

<file path=ppt/notesSlides/_rels/notesSlide10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5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6.xml"/><Relationship Id="rId1" Type="http://schemas.openxmlformats.org/officeDocument/2006/relationships/notesMaster" Target="../notesMasters/notesMaster1.xml"/></Relationships>
</file>

<file path=ppt/notesSlides/_rels/notesSlide1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7.xml"/><Relationship Id="rId1" Type="http://schemas.openxmlformats.org/officeDocument/2006/relationships/notesMaster" Target="../notesMasters/notesMaster1.xml"/></Relationships>
</file>

<file path=ppt/notesSlides/_rels/notesSlide1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8.xml"/><Relationship Id="rId1" Type="http://schemas.openxmlformats.org/officeDocument/2006/relationships/notesMaster" Target="../notesMasters/notesMaster1.xml"/></Relationships>
</file>

<file path=ppt/notesSlides/_rels/notesSlide1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9.xml"/><Relationship Id="rId1" Type="http://schemas.openxmlformats.org/officeDocument/2006/relationships/notesMaster" Target="../notesMasters/notesMaster1.xml"/></Relationships>
</file>

<file path=ppt/notesSlides/_rels/notesSlide1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0.xml"/><Relationship Id="rId1" Type="http://schemas.openxmlformats.org/officeDocument/2006/relationships/notesMaster" Target="../notesMasters/notesMaster1.xml"/></Relationships>
</file>

<file path=ppt/notesSlides/_rels/notesSlide1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1.xml"/><Relationship Id="rId1" Type="http://schemas.openxmlformats.org/officeDocument/2006/relationships/notesMaster" Target="../notesMasters/notesMaster1.xml"/></Relationships>
</file>

<file path=ppt/notesSlides/_rels/notesSlide1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3.xml"/><Relationship Id="rId1" Type="http://schemas.openxmlformats.org/officeDocument/2006/relationships/notesMaster" Target="../notesMasters/notesMaster1.xml"/></Relationships>
</file>

<file path=ppt/notesSlides/_rels/notesSlide1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5.xml"/><Relationship Id="rId1" Type="http://schemas.openxmlformats.org/officeDocument/2006/relationships/notesMaster" Target="../notesMasters/notesMaster1.xml"/></Relationships>
</file>

<file path=ppt/notesSlides/_rels/notesSlide1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6.xml"/><Relationship Id="rId1" Type="http://schemas.openxmlformats.org/officeDocument/2006/relationships/notesMaster" Target="../notesMasters/notesMaster1.xml"/></Relationships>
</file>

<file path=ppt/notesSlides/_rels/notesSlide1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4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5.xml"/><Relationship Id="rId1" Type="http://schemas.openxmlformats.org/officeDocument/2006/relationships/notesMaster" Target="../notesMasters/notesMaster1.xml"/></Relationships>
</file>

<file path=ppt/notesSlides/_rels/notesSlide1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6.xml"/><Relationship Id="rId1" Type="http://schemas.openxmlformats.org/officeDocument/2006/relationships/notesMaster" Target="../notesMasters/notesMaster1.xml"/></Relationships>
</file>

<file path=ppt/notesSlides/_rels/notesSlide1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7.xml"/><Relationship Id="rId1" Type="http://schemas.openxmlformats.org/officeDocument/2006/relationships/notesMaster" Target="../notesMasters/notesMaster1.xml"/></Relationships>
</file>

<file path=ppt/notesSlides/_rels/notesSlide1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8.xml"/><Relationship Id="rId1" Type="http://schemas.openxmlformats.org/officeDocument/2006/relationships/notesMaster" Target="../notesMasters/notesMaster1.xml"/></Relationships>
</file>

<file path=ppt/notesSlides/_rels/notesSlide1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9.xml"/><Relationship Id="rId1" Type="http://schemas.openxmlformats.org/officeDocument/2006/relationships/notesMaster" Target="../notesMasters/notesMaster1.xml"/></Relationships>
</file>

<file path=ppt/notesSlides/_rels/notesSlide1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2.xml"/><Relationship Id="rId1" Type="http://schemas.openxmlformats.org/officeDocument/2006/relationships/notesMaster" Target="../notesMasters/notesMaster1.xml"/></Relationships>
</file>

<file path=ppt/notesSlides/_rels/notesSlide1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3.xml"/><Relationship Id="rId1" Type="http://schemas.openxmlformats.org/officeDocument/2006/relationships/notesMaster" Target="../notesMasters/notesMaster1.xml"/></Relationships>
</file>

<file path=ppt/notesSlides/_rels/notesSlide1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4.xml"/><Relationship Id="rId1" Type="http://schemas.openxmlformats.org/officeDocument/2006/relationships/notesMaster" Target="../notesMasters/notesMaster1.xml"/></Relationships>
</file>

<file path=ppt/notesSlides/_rels/notesSlide1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5.xml"/><Relationship Id="rId1" Type="http://schemas.openxmlformats.org/officeDocument/2006/relationships/notesMaster" Target="../notesMasters/notesMaster1.xml"/></Relationships>
</file>

<file path=ppt/notesSlides/_rels/notesSlide1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6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7.xml"/><Relationship Id="rId1" Type="http://schemas.openxmlformats.org/officeDocument/2006/relationships/notesMaster" Target="../notesMasters/notesMaster1.xml"/></Relationships>
</file>

<file path=ppt/notesSlides/_rels/notesSlide1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8.xml"/><Relationship Id="rId1" Type="http://schemas.openxmlformats.org/officeDocument/2006/relationships/notesMaster" Target="../notesMasters/notesMaster1.xml"/></Relationships>
</file>

<file path=ppt/notesSlides/_rels/notesSlide1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9.xml"/><Relationship Id="rId1" Type="http://schemas.openxmlformats.org/officeDocument/2006/relationships/notesMaster" Target="../notesMasters/notesMaster1.xml"/></Relationships>
</file>

<file path=ppt/notesSlides/_rels/notesSlide1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0.xml"/><Relationship Id="rId1" Type="http://schemas.openxmlformats.org/officeDocument/2006/relationships/notesMaster" Target="../notesMasters/notesMaster1.xml"/></Relationships>
</file>

<file path=ppt/notesSlides/_rels/notesSlide1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1.xml"/><Relationship Id="rId1" Type="http://schemas.openxmlformats.org/officeDocument/2006/relationships/notesMaster" Target="../notesMasters/notesMaster1.xml"/></Relationships>
</file>

<file path=ppt/notesSlides/_rels/notesSlide1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2.xml"/><Relationship Id="rId1" Type="http://schemas.openxmlformats.org/officeDocument/2006/relationships/notesMaster" Target="../notesMasters/notesMaster1.xml"/></Relationships>
</file>

<file path=ppt/notesSlides/_rels/notesSlide1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3.xml"/><Relationship Id="rId1" Type="http://schemas.openxmlformats.org/officeDocument/2006/relationships/notesMaster" Target="../notesMasters/notesMaster1.xml"/></Relationships>
</file>

<file path=ppt/notesSlides/_rels/notesSlide1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4.xml"/><Relationship Id="rId1" Type="http://schemas.openxmlformats.org/officeDocument/2006/relationships/notesMaster" Target="../notesMasters/notesMaster1.xml"/></Relationships>
</file>

<file path=ppt/notesSlides/_rels/notesSlide1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5.xml"/><Relationship Id="rId1" Type="http://schemas.openxmlformats.org/officeDocument/2006/relationships/notesMaster" Target="../notesMasters/notesMaster1.xml"/></Relationships>
</file>

<file path=ppt/notesSlides/_rels/notesSlide1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6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7.xml"/><Relationship Id="rId1" Type="http://schemas.openxmlformats.org/officeDocument/2006/relationships/notesMaster" Target="../notesMasters/notesMaster1.xml"/></Relationships>
</file>

<file path=ppt/notesSlides/_rels/notesSlide1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8.xml"/><Relationship Id="rId1" Type="http://schemas.openxmlformats.org/officeDocument/2006/relationships/notesMaster" Target="../notesMasters/notesMaster1.xml"/></Relationships>
</file>

<file path=ppt/notesSlides/_rels/notesSlide1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9.xml"/><Relationship Id="rId1" Type="http://schemas.openxmlformats.org/officeDocument/2006/relationships/notesMaster" Target="../notesMasters/notesMaster1.xml"/></Relationships>
</file>

<file path=ppt/notesSlides/_rels/notesSlide1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1.xml"/><Relationship Id="rId1" Type="http://schemas.openxmlformats.org/officeDocument/2006/relationships/notesMaster" Target="../notesMasters/notesMaster1.xml"/></Relationships>
</file>

<file path=ppt/notesSlides/_rels/notesSlide14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3.xml"/><Relationship Id="rId1" Type="http://schemas.openxmlformats.org/officeDocument/2006/relationships/notesMaster" Target="../notesMasters/notesMaster1.xml"/></Relationships>
</file>

<file path=ppt/notesSlides/_rels/notesSlide14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4.xml"/><Relationship Id="rId1" Type="http://schemas.openxmlformats.org/officeDocument/2006/relationships/notesMaster" Target="../notesMasters/notesMaster1.xml"/></Relationships>
</file>

<file path=ppt/notesSlides/_rels/notesSlide14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5.xml"/><Relationship Id="rId1" Type="http://schemas.openxmlformats.org/officeDocument/2006/relationships/notesMaster" Target="../notesMasters/notesMaster1.xml"/></Relationships>
</file>

<file path=ppt/notesSlides/_rels/notesSlide14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6.xml"/><Relationship Id="rId1" Type="http://schemas.openxmlformats.org/officeDocument/2006/relationships/notesMaster" Target="../notesMasters/notesMaster1.xml"/></Relationships>
</file>

<file path=ppt/notesSlides/_rels/notesSlide14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7.xml"/><Relationship Id="rId1" Type="http://schemas.openxmlformats.org/officeDocument/2006/relationships/notesMaster" Target="../notesMasters/notesMaster1.xml"/></Relationships>
</file>

<file path=ppt/notesSlides/_rels/notesSlide14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8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15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9.xml"/><Relationship Id="rId1" Type="http://schemas.openxmlformats.org/officeDocument/2006/relationships/notesMaster" Target="../notesMasters/notesMaster1.xml"/></Relationships>
</file>

<file path=ppt/notesSlides/_rels/notesSlide15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0.xml"/><Relationship Id="rId1" Type="http://schemas.openxmlformats.org/officeDocument/2006/relationships/notesMaster" Target="../notesMasters/notesMaster1.xml"/></Relationships>
</file>

<file path=ppt/notesSlides/_rels/notesSlide15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1.xml"/><Relationship Id="rId1" Type="http://schemas.openxmlformats.org/officeDocument/2006/relationships/notesMaster" Target="../notesMasters/notesMaster1.xml"/></Relationships>
</file>

<file path=ppt/notesSlides/_rels/notesSlide15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3.xml"/><Relationship Id="rId1" Type="http://schemas.openxmlformats.org/officeDocument/2006/relationships/notesMaster" Target="../notesMasters/notesMaster1.xml"/></Relationships>
</file>

<file path=ppt/notesSlides/_rels/notesSlide15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4.xml"/><Relationship Id="rId1" Type="http://schemas.openxmlformats.org/officeDocument/2006/relationships/notesMaster" Target="../notesMasters/notesMaster1.xml"/></Relationships>
</file>

<file path=ppt/notesSlides/_rels/notesSlide15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5.xml"/><Relationship Id="rId1" Type="http://schemas.openxmlformats.org/officeDocument/2006/relationships/notesMaster" Target="../notesMasters/notesMaster1.xml"/></Relationships>
</file>

<file path=ppt/notesSlides/_rels/notesSlide15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4.xml"/><Relationship Id="rId1" Type="http://schemas.openxmlformats.org/officeDocument/2006/relationships/notesMaster" Target="../notesMasters/notesMaster1.xml"/></Relationships>
</file>

<file path=ppt/notesSlides/_rels/notesSlide15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6.xml"/><Relationship Id="rId1" Type="http://schemas.openxmlformats.org/officeDocument/2006/relationships/notesMaster" Target="../notesMasters/notesMaster1.xml"/></Relationships>
</file>

<file path=ppt/notesSlides/_rels/notesSlide15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8.xml"/><Relationship Id="rId1" Type="http://schemas.openxmlformats.org/officeDocument/2006/relationships/notesMaster" Target="../notesMasters/notesMaster1.xml"/></Relationships>
</file>

<file path=ppt/notesSlides/_rels/notesSlide15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16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6.xml"/><Relationship Id="rId1" Type="http://schemas.openxmlformats.org/officeDocument/2006/relationships/notesMaster" Target="../notesMasters/notesMaster1.xml"/></Relationships>
</file>

<file path=ppt/notesSlides/_rels/notesSlide16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9.xml"/><Relationship Id="rId1" Type="http://schemas.openxmlformats.org/officeDocument/2006/relationships/notesMaster" Target="../notesMasters/notesMaster1.xml"/></Relationships>
</file>

<file path=ppt/notesSlides/_rels/notesSlide16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0.xml"/><Relationship Id="rId1" Type="http://schemas.openxmlformats.org/officeDocument/2006/relationships/notesMaster" Target="../notesMasters/notesMaster1.xml"/></Relationships>
</file>

<file path=ppt/notesSlides/_rels/notesSlide16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1.xml"/><Relationship Id="rId1" Type="http://schemas.openxmlformats.org/officeDocument/2006/relationships/notesMaster" Target="../notesMasters/notesMaster1.xml"/></Relationships>
</file>

<file path=ppt/notesSlides/_rels/notesSlide16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2.xml"/><Relationship Id="rId1" Type="http://schemas.openxmlformats.org/officeDocument/2006/relationships/notesMaster" Target="../notesMasters/notesMaster1.xml"/></Relationships>
</file>

<file path=ppt/notesSlides/_rels/notesSlide16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3.xml"/><Relationship Id="rId1" Type="http://schemas.openxmlformats.org/officeDocument/2006/relationships/notesMaster" Target="../notesMasters/notesMaster1.xml"/></Relationships>
</file>

<file path=ppt/notesSlides/_rels/notesSlide16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8.xml"/><Relationship Id="rId1" Type="http://schemas.openxmlformats.org/officeDocument/2006/relationships/notesMaster" Target="../notesMasters/notesMaster1.xml"/></Relationships>
</file>

<file path=ppt/notesSlides/_rels/notesSlide16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9.xml"/><Relationship Id="rId1" Type="http://schemas.openxmlformats.org/officeDocument/2006/relationships/notesMaster" Target="../notesMasters/notesMaster1.xml"/></Relationships>
</file>

<file path=ppt/notesSlides/_rels/notesSlide16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0.xml"/><Relationship Id="rId1" Type="http://schemas.openxmlformats.org/officeDocument/2006/relationships/notesMaster" Target="../notesMasters/notesMaster1.xml"/></Relationships>
</file>

<file path=ppt/notesSlides/_rels/notesSlide16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1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17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2.xml"/><Relationship Id="rId1" Type="http://schemas.openxmlformats.org/officeDocument/2006/relationships/notesMaster" Target="../notesMasters/notesMaster1.xml"/></Relationships>
</file>

<file path=ppt/notesSlides/_rels/notesSlide17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8.xml"/><Relationship Id="rId1" Type="http://schemas.openxmlformats.org/officeDocument/2006/relationships/notesMaster" Target="../notesMasters/notesMaster1.xml"/></Relationships>
</file>

<file path=ppt/notesSlides/_rels/notesSlide17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0.xml"/><Relationship Id="rId1" Type="http://schemas.openxmlformats.org/officeDocument/2006/relationships/notesMaster" Target="../notesMasters/notesMaster1.xml"/></Relationships>
</file>

<file path=ppt/notesSlides/_rels/notesSlide17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1.xml"/><Relationship Id="rId1" Type="http://schemas.openxmlformats.org/officeDocument/2006/relationships/notesMaster" Target="../notesMasters/notesMaster1.xml"/></Relationships>
</file>

<file path=ppt/notesSlides/_rels/notesSlide17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7.xml"/><Relationship Id="rId1" Type="http://schemas.openxmlformats.org/officeDocument/2006/relationships/notesMaster" Target="../notesMasters/notesMaster1.xml"/></Relationships>
</file>

<file path=ppt/notesSlides/_rels/notesSlide17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8.xml"/><Relationship Id="rId1" Type="http://schemas.openxmlformats.org/officeDocument/2006/relationships/notesMaster" Target="../notesMasters/notesMaster1.xml"/></Relationships>
</file>

<file path=ppt/notesSlides/_rels/notesSlide17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1.xml"/><Relationship Id="rId1" Type="http://schemas.openxmlformats.org/officeDocument/2006/relationships/notesMaster" Target="../notesMasters/notesMaster1.xml"/></Relationships>
</file>

<file path=ppt/notesSlides/_rels/notesSlide17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2.xml"/><Relationship Id="rId1" Type="http://schemas.openxmlformats.org/officeDocument/2006/relationships/notesMaster" Target="../notesMasters/notesMaster1.xml"/></Relationships>
</file>

<file path=ppt/notesSlides/_rels/notesSlide17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5.xml"/><Relationship Id="rId1" Type="http://schemas.openxmlformats.org/officeDocument/2006/relationships/notesMaster" Target="../notesMasters/notesMaster1.xml"/></Relationships>
</file>

<file path=ppt/notesSlides/_rels/notesSlide17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18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1.xml"/><Relationship Id="rId1" Type="http://schemas.openxmlformats.org/officeDocument/2006/relationships/notesMaster" Target="../notesMasters/notesMaster1.xml"/></Relationships>
</file>

<file path=ppt/notesSlides/_rels/notesSlide18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3.xml"/><Relationship Id="rId1" Type="http://schemas.openxmlformats.org/officeDocument/2006/relationships/notesMaster" Target="../notesMasters/notesMaster1.xml"/></Relationships>
</file>

<file path=ppt/notesSlides/_rels/notesSlide18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8.xml"/><Relationship Id="rId1" Type="http://schemas.openxmlformats.org/officeDocument/2006/relationships/notesMaster" Target="../notesMasters/notesMaster1.xml"/></Relationships>
</file>

<file path=ppt/notesSlides/_rels/notesSlide18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9.xml"/><Relationship Id="rId1" Type="http://schemas.openxmlformats.org/officeDocument/2006/relationships/notesMaster" Target="../notesMasters/notesMaster1.xml"/></Relationships>
</file>

<file path=ppt/notesSlides/_rels/notesSlide18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0.xml"/><Relationship Id="rId1" Type="http://schemas.openxmlformats.org/officeDocument/2006/relationships/notesMaster" Target="../notesMasters/notesMaster1.xml"/></Relationships>
</file>

<file path=ppt/notesSlides/_rels/notesSlide18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1.xml"/><Relationship Id="rId1" Type="http://schemas.openxmlformats.org/officeDocument/2006/relationships/notesMaster" Target="../notesMasters/notesMaster1.xml"/></Relationships>
</file>

<file path=ppt/notesSlides/_rels/notesSlide18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2.xml"/><Relationship Id="rId1" Type="http://schemas.openxmlformats.org/officeDocument/2006/relationships/notesMaster" Target="../notesMasters/notesMaster1.xml"/></Relationships>
</file>

<file path=ppt/notesSlides/_rels/notesSlide18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4.xml"/><Relationship Id="rId1" Type="http://schemas.openxmlformats.org/officeDocument/2006/relationships/notesMaster" Target="../notesMasters/notesMaster1.xml"/></Relationships>
</file>

<file path=ppt/notesSlides/_rels/notesSlide18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5.xml"/><Relationship Id="rId1" Type="http://schemas.openxmlformats.org/officeDocument/2006/relationships/notesMaster" Target="../notesMasters/notesMaster1.xml"/></Relationships>
</file>

<file path=ppt/notesSlides/_rels/notesSlide18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6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19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7.xml"/><Relationship Id="rId1" Type="http://schemas.openxmlformats.org/officeDocument/2006/relationships/notesMaster" Target="../notesMasters/notesMaster1.xml"/></Relationships>
</file>

<file path=ppt/notesSlides/_rels/notesSlide19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8.xml"/><Relationship Id="rId1" Type="http://schemas.openxmlformats.org/officeDocument/2006/relationships/notesMaster" Target="../notesMasters/notesMaster1.xml"/></Relationships>
</file>

<file path=ppt/notesSlides/_rels/notesSlide19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9.xml"/><Relationship Id="rId1" Type="http://schemas.openxmlformats.org/officeDocument/2006/relationships/notesMaster" Target="../notesMasters/notesMaster1.xml"/></Relationships>
</file>

<file path=ppt/notesSlides/_rels/notesSlide19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0.xml"/><Relationship Id="rId1" Type="http://schemas.openxmlformats.org/officeDocument/2006/relationships/notesMaster" Target="../notesMasters/notesMaster1.xml"/></Relationships>
</file>

<file path=ppt/notesSlides/_rels/notesSlide19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1.xml"/><Relationship Id="rId1" Type="http://schemas.openxmlformats.org/officeDocument/2006/relationships/notesMaster" Target="../notesMasters/notesMaster1.xml"/></Relationships>
</file>

<file path=ppt/notesSlides/_rels/notesSlide19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2.xml"/><Relationship Id="rId1" Type="http://schemas.openxmlformats.org/officeDocument/2006/relationships/notesMaster" Target="../notesMasters/notesMaster1.xml"/></Relationships>
</file>

<file path=ppt/notesSlides/_rels/notesSlide19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3.xml"/><Relationship Id="rId1" Type="http://schemas.openxmlformats.org/officeDocument/2006/relationships/notesMaster" Target="../notesMasters/notesMaster1.xml"/></Relationships>
</file>

<file path=ppt/notesSlides/_rels/notesSlide19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4.xml"/><Relationship Id="rId1" Type="http://schemas.openxmlformats.org/officeDocument/2006/relationships/notesMaster" Target="../notesMasters/notesMaster1.xml"/></Relationships>
</file>

<file path=ppt/notesSlides/_rels/notesSlide19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5.xml"/><Relationship Id="rId1" Type="http://schemas.openxmlformats.org/officeDocument/2006/relationships/notesMaster" Target="../notesMasters/notesMaster1.xml"/></Relationships>
</file>

<file path=ppt/notesSlides/_rels/notesSlide19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6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0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7.xml"/><Relationship Id="rId1" Type="http://schemas.openxmlformats.org/officeDocument/2006/relationships/notesMaster" Target="../notesMasters/notesMaster1.xml"/></Relationships>
</file>

<file path=ppt/notesSlides/_rels/notesSlide20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8.xml"/><Relationship Id="rId1" Type="http://schemas.openxmlformats.org/officeDocument/2006/relationships/notesMaster" Target="../notesMasters/notesMaster1.xml"/></Relationships>
</file>

<file path=ppt/notesSlides/_rels/notesSlide20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9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3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4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5.xml"/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6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7.xml"/><Relationship Id="rId1" Type="http://schemas.openxmlformats.org/officeDocument/2006/relationships/notesMaster" Target="../notesMasters/notesMaster1.xml"/></Relationships>
</file>

<file path=ppt/notesSlides/_rels/notesSlide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8.xml"/><Relationship Id="rId1" Type="http://schemas.openxmlformats.org/officeDocument/2006/relationships/notesMaster" Target="../notesMasters/notesMaster1.xml"/></Relationships>
</file>

<file path=ppt/notesSlides/_rels/notesSlide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9.xml"/><Relationship Id="rId1" Type="http://schemas.openxmlformats.org/officeDocument/2006/relationships/notesMaster" Target="../notesMasters/notesMaster1.xml"/></Relationships>
</file>

<file path=ppt/notesSlides/_rels/notesSlide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0.xml"/><Relationship Id="rId1" Type="http://schemas.openxmlformats.org/officeDocument/2006/relationships/notesMaster" Target="../notesMasters/notesMaster1.xml"/></Relationships>
</file>

<file path=ppt/notesSlides/_rels/notesSlide4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1.xml"/><Relationship Id="rId1" Type="http://schemas.openxmlformats.org/officeDocument/2006/relationships/notesMaster" Target="../notesMasters/notesMaster1.xml"/></Relationships>
</file>

<file path=ppt/notesSlides/_rels/notesSlide4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2.xml"/><Relationship Id="rId1" Type="http://schemas.openxmlformats.org/officeDocument/2006/relationships/notesMaster" Target="../notesMasters/notesMaster1.xml"/></Relationships>
</file>

<file path=ppt/notesSlides/_rels/notesSlide4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3.xml"/><Relationship Id="rId1" Type="http://schemas.openxmlformats.org/officeDocument/2006/relationships/notesMaster" Target="../notesMasters/notesMaster1.xml"/></Relationships>
</file>

<file path=ppt/notesSlides/_rels/notesSlide4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4.xml"/><Relationship Id="rId1" Type="http://schemas.openxmlformats.org/officeDocument/2006/relationships/notesMaster" Target="../notesMasters/notesMaster1.xml"/></Relationships>
</file>

<file path=ppt/notesSlides/_rels/notesSlide4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5.xml"/><Relationship Id="rId1" Type="http://schemas.openxmlformats.org/officeDocument/2006/relationships/notesMaster" Target="../notesMasters/notesMaster1.xml"/></Relationships>
</file>

<file path=ppt/notesSlides/_rels/notesSlide4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6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5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7.xml"/><Relationship Id="rId1" Type="http://schemas.openxmlformats.org/officeDocument/2006/relationships/notesMaster" Target="../notesMasters/notesMaster1.xml"/></Relationships>
</file>

<file path=ppt/notesSlides/_rels/notesSlide5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8.xml"/><Relationship Id="rId1" Type="http://schemas.openxmlformats.org/officeDocument/2006/relationships/notesMaster" Target="../notesMasters/notesMaster1.xml"/></Relationships>
</file>

<file path=ppt/notesSlides/_rels/notesSlide5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2.xml"/><Relationship Id="rId1" Type="http://schemas.openxmlformats.org/officeDocument/2006/relationships/notesMaster" Target="../notesMasters/notesMaster1.xml"/></Relationships>
</file>

<file path=ppt/notesSlides/_rels/notesSlide5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3.xml"/><Relationship Id="rId1" Type="http://schemas.openxmlformats.org/officeDocument/2006/relationships/notesMaster" Target="../notesMasters/notesMaster1.xml"/></Relationships>
</file>

<file path=ppt/notesSlides/_rels/notesSlide5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4.xml"/><Relationship Id="rId1" Type="http://schemas.openxmlformats.org/officeDocument/2006/relationships/notesMaster" Target="../notesMasters/notesMaster1.xml"/></Relationships>
</file>

<file path=ppt/notesSlides/_rels/notesSlide5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5.xml"/><Relationship Id="rId1" Type="http://schemas.openxmlformats.org/officeDocument/2006/relationships/notesMaster" Target="../notesMasters/notesMaster1.xml"/></Relationships>
</file>

<file path=ppt/notesSlides/_rels/notesSlide5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6.xml"/><Relationship Id="rId1" Type="http://schemas.openxmlformats.org/officeDocument/2006/relationships/notesMaster" Target="../notesMasters/notesMaster1.xml"/></Relationships>
</file>

<file path=ppt/notesSlides/_rels/notesSlide5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7.xml"/><Relationship Id="rId1" Type="http://schemas.openxmlformats.org/officeDocument/2006/relationships/notesMaster" Target="../notesMasters/notesMaster1.xml"/></Relationships>
</file>

<file path=ppt/notesSlides/_rels/notesSlide5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8.xml"/><Relationship Id="rId1" Type="http://schemas.openxmlformats.org/officeDocument/2006/relationships/notesMaster" Target="../notesMasters/notesMaster1.xml"/></Relationships>
</file>

<file path=ppt/notesSlides/_rels/notesSlide5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9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6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0.xml"/><Relationship Id="rId1" Type="http://schemas.openxmlformats.org/officeDocument/2006/relationships/notesMaster" Target="../notesMasters/notesMaster1.xml"/></Relationships>
</file>

<file path=ppt/notesSlides/_rels/notesSlide6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1.xml"/><Relationship Id="rId1" Type="http://schemas.openxmlformats.org/officeDocument/2006/relationships/notesMaster" Target="../notesMasters/notesMaster1.xml"/></Relationships>
</file>

<file path=ppt/notesSlides/_rels/notesSlide6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2.xml"/><Relationship Id="rId1" Type="http://schemas.openxmlformats.org/officeDocument/2006/relationships/notesMaster" Target="../notesMasters/notesMaster1.xml"/></Relationships>
</file>

<file path=ppt/notesSlides/_rels/notesSlide6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3.xml"/><Relationship Id="rId1" Type="http://schemas.openxmlformats.org/officeDocument/2006/relationships/notesMaster" Target="../notesMasters/notesMaster1.xml"/></Relationships>
</file>

<file path=ppt/notesSlides/_rels/notesSlide6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4.xml"/><Relationship Id="rId1" Type="http://schemas.openxmlformats.org/officeDocument/2006/relationships/notesMaster" Target="../notesMasters/notesMaster1.xml"/></Relationships>
</file>

<file path=ppt/notesSlides/_rels/notesSlide6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5.xml"/><Relationship Id="rId1" Type="http://schemas.openxmlformats.org/officeDocument/2006/relationships/notesMaster" Target="../notesMasters/notesMaster1.xml"/></Relationships>
</file>

<file path=ppt/notesSlides/_rels/notesSlide6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6.xml"/><Relationship Id="rId1" Type="http://schemas.openxmlformats.org/officeDocument/2006/relationships/notesMaster" Target="../notesMasters/notesMaster1.xml"/></Relationships>
</file>

<file path=ppt/notesSlides/_rels/notesSlide6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7.xml"/><Relationship Id="rId1" Type="http://schemas.openxmlformats.org/officeDocument/2006/relationships/notesMaster" Target="../notesMasters/notesMaster1.xml"/></Relationships>
</file>

<file path=ppt/notesSlides/_rels/notesSlide6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8.xml"/><Relationship Id="rId1" Type="http://schemas.openxmlformats.org/officeDocument/2006/relationships/notesMaster" Target="../notesMasters/notesMaster1.xml"/></Relationships>
</file>

<file path=ppt/notesSlides/_rels/notesSlide6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9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7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0.xml"/><Relationship Id="rId1" Type="http://schemas.openxmlformats.org/officeDocument/2006/relationships/notesMaster" Target="../notesMasters/notesMaster1.xml"/></Relationships>
</file>

<file path=ppt/notesSlides/_rels/notesSlide7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2.xml"/><Relationship Id="rId1" Type="http://schemas.openxmlformats.org/officeDocument/2006/relationships/notesMaster" Target="../notesMasters/notesMaster1.xml"/></Relationships>
</file>

<file path=ppt/notesSlides/_rels/notesSlide7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3.xml"/><Relationship Id="rId1" Type="http://schemas.openxmlformats.org/officeDocument/2006/relationships/notesMaster" Target="../notesMasters/notesMaster1.xml"/></Relationships>
</file>

<file path=ppt/notesSlides/_rels/notesSlide7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4.xml"/><Relationship Id="rId1" Type="http://schemas.openxmlformats.org/officeDocument/2006/relationships/notesMaster" Target="../notesMasters/notesMaster1.xml"/></Relationships>
</file>

<file path=ppt/notesSlides/_rels/notesSlide7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5.xml"/><Relationship Id="rId1" Type="http://schemas.openxmlformats.org/officeDocument/2006/relationships/notesMaster" Target="../notesMasters/notesMaster1.xml"/></Relationships>
</file>

<file path=ppt/notesSlides/_rels/notesSlide7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6.xml"/><Relationship Id="rId1" Type="http://schemas.openxmlformats.org/officeDocument/2006/relationships/notesMaster" Target="../notesMasters/notesMaster1.xml"/></Relationships>
</file>

<file path=ppt/notesSlides/_rels/notesSlide7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7.xml"/><Relationship Id="rId1" Type="http://schemas.openxmlformats.org/officeDocument/2006/relationships/notesMaster" Target="../notesMasters/notesMaster1.xml"/></Relationships>
</file>

<file path=ppt/notesSlides/_rels/notesSlide7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8.xml"/><Relationship Id="rId1" Type="http://schemas.openxmlformats.org/officeDocument/2006/relationships/notesMaster" Target="../notesMasters/notesMaster1.xml"/></Relationships>
</file>

<file path=ppt/notesSlides/_rels/notesSlide7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9.xml"/><Relationship Id="rId1" Type="http://schemas.openxmlformats.org/officeDocument/2006/relationships/notesMaster" Target="../notesMasters/notesMaster1.xml"/></Relationships>
</file>

<file path=ppt/notesSlides/_rels/notesSlide7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0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8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1.xml"/><Relationship Id="rId1" Type="http://schemas.openxmlformats.org/officeDocument/2006/relationships/notesMaster" Target="../notesMasters/notesMaster1.xml"/></Relationships>
</file>

<file path=ppt/notesSlides/_rels/notesSlide8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2.xml"/><Relationship Id="rId1" Type="http://schemas.openxmlformats.org/officeDocument/2006/relationships/notesMaster" Target="../notesMasters/notesMaster1.xml"/></Relationships>
</file>

<file path=ppt/notesSlides/_rels/notesSlide8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4.xml"/><Relationship Id="rId1" Type="http://schemas.openxmlformats.org/officeDocument/2006/relationships/notesMaster" Target="../notesMasters/notesMaster1.xml"/></Relationships>
</file>

<file path=ppt/notesSlides/_rels/notesSlide8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6.xml"/><Relationship Id="rId1" Type="http://schemas.openxmlformats.org/officeDocument/2006/relationships/notesMaster" Target="../notesMasters/notesMaster1.xml"/></Relationships>
</file>

<file path=ppt/notesSlides/_rels/notesSlide8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7.xml"/><Relationship Id="rId1" Type="http://schemas.openxmlformats.org/officeDocument/2006/relationships/notesMaster" Target="../notesMasters/notesMaster1.xml"/></Relationships>
</file>

<file path=ppt/notesSlides/_rels/notesSlide8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9.xml"/><Relationship Id="rId1" Type="http://schemas.openxmlformats.org/officeDocument/2006/relationships/notesMaster" Target="../notesMasters/notesMaster1.xml"/></Relationships>
</file>

<file path=ppt/notesSlides/_rels/notesSlide8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0.xml"/><Relationship Id="rId1" Type="http://schemas.openxmlformats.org/officeDocument/2006/relationships/notesMaster" Target="../notesMasters/notesMaster1.xml"/></Relationships>
</file>

<file path=ppt/notesSlides/_rels/notesSlide8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1.xml"/><Relationship Id="rId1" Type="http://schemas.openxmlformats.org/officeDocument/2006/relationships/notesMaster" Target="../notesMasters/notesMaster1.xml"/></Relationships>
</file>

<file path=ppt/notesSlides/_rels/notesSlide8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2.xml"/><Relationship Id="rId1" Type="http://schemas.openxmlformats.org/officeDocument/2006/relationships/notesMaster" Target="../notesMasters/notesMaster1.xml"/></Relationships>
</file>

<file path=ppt/notesSlides/_rels/notesSlide8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3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9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4.xml"/><Relationship Id="rId1" Type="http://schemas.openxmlformats.org/officeDocument/2006/relationships/notesMaster" Target="../notesMasters/notesMaster1.xml"/></Relationships>
</file>

<file path=ppt/notesSlides/_rels/notesSlide9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5.xml"/><Relationship Id="rId1" Type="http://schemas.openxmlformats.org/officeDocument/2006/relationships/notesMaster" Target="../notesMasters/notesMaster1.xml"/></Relationships>
</file>

<file path=ppt/notesSlides/_rels/notesSlide9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6.xml"/><Relationship Id="rId1" Type="http://schemas.openxmlformats.org/officeDocument/2006/relationships/notesMaster" Target="../notesMasters/notesMaster1.xml"/></Relationships>
</file>

<file path=ppt/notesSlides/_rels/notesSlide9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7.xml"/><Relationship Id="rId1" Type="http://schemas.openxmlformats.org/officeDocument/2006/relationships/notesMaster" Target="../notesMasters/notesMaster1.xml"/></Relationships>
</file>

<file path=ppt/notesSlides/_rels/notesSlide9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8.xml"/><Relationship Id="rId1" Type="http://schemas.openxmlformats.org/officeDocument/2006/relationships/notesMaster" Target="../notesMasters/notesMaster1.xml"/></Relationships>
</file>

<file path=ppt/notesSlides/_rels/notesSlide9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9.xml"/><Relationship Id="rId1" Type="http://schemas.openxmlformats.org/officeDocument/2006/relationships/notesMaster" Target="../notesMasters/notesMaster1.xml"/></Relationships>
</file>

<file path=ppt/notesSlides/_rels/notesSlide9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0.xml"/><Relationship Id="rId1" Type="http://schemas.openxmlformats.org/officeDocument/2006/relationships/notesMaster" Target="../notesMasters/notesMaster1.xml"/></Relationships>
</file>

<file path=ppt/notesSlides/_rels/notesSlide9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1.xml"/><Relationship Id="rId1" Type="http://schemas.openxmlformats.org/officeDocument/2006/relationships/notesMaster" Target="../notesMasters/notesMaster1.xml"/></Relationships>
</file>

<file path=ppt/notesSlides/_rels/notesSlide9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2.xml"/><Relationship Id="rId1" Type="http://schemas.openxmlformats.org/officeDocument/2006/relationships/notesMaster" Target="../notesMasters/notesMaster1.xml"/></Relationships>
</file>

<file path=ppt/notesSlides/_rels/notesSlide9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3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kumimoji="1" lang="ja-JP" altLang="en-US"/>
          </a:p>
        </p:txBody>
      </p:sp>
      <p:sp>
        <p:nvSpPr>
          <p:cNvPr id="4" name="スライド番号プレースホル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9F203242-516C-485F-A979-283FCA13AF74}" type="slidenum">
              <a:rPr lang="ja-JP" altLang="en-US" smtClean="0"/>
              <a:pPr>
                <a:defRPr/>
              </a:pPr>
              <a:t>1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1039636634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kumimoji="1" lang="ja-JP" altLang="en-US"/>
          </a:p>
        </p:txBody>
      </p:sp>
      <p:sp>
        <p:nvSpPr>
          <p:cNvPr id="4" name="スライド番号プレースホル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9F203242-516C-485F-A979-283FCA13AF74}" type="slidenum">
              <a:rPr lang="ja-JP" altLang="en-US" smtClean="0"/>
              <a:pPr>
                <a:defRPr/>
              </a:pPr>
              <a:t>10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1183370099"/>
      </p:ext>
    </p:extLst>
  </p:cSld>
  <p:clrMapOvr>
    <a:masterClrMapping/>
  </p:clrMapOvr>
</p:notes>
</file>

<file path=ppt/notesSlides/notesSlide10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2753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ln>
            <a:miter lim="800000"/>
            <a:headEnd/>
            <a:tailEnd/>
          </a:ln>
        </p:spPr>
        <p:txBody>
          <a:bodyPr wrap="square" numCol="1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FF0FFA7B-9887-4DBD-AECD-1B999B9C44CE}" type="slidenum">
              <a:rPr lang="en-US" altLang="ja-JP"/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114</a:t>
            </a:fld>
            <a:endParaRPr lang="en-US" altLang="ja-JP"/>
          </a:p>
        </p:txBody>
      </p:sp>
      <p:sp>
        <p:nvSpPr>
          <p:cNvPr id="842754" name="Rectangle 2"/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842755" name="Rectangle 3"/>
          <p:cNvSpPr>
            <a:spLocks noGrp="1" noChangeArrowheads="1"/>
          </p:cNvSpPr>
          <p:nvPr>
            <p:ph type="body" idx="1"/>
          </p:nvPr>
        </p:nvSpPr>
        <p:spPr bwMode="auto">
          <a:noFill/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1418029636"/>
      </p:ext>
    </p:extLst>
  </p:cSld>
  <p:clrMapOvr>
    <a:masterClrMapping/>
  </p:clrMapOvr>
</p:notes>
</file>

<file path=ppt/notesSlides/notesSlide10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1489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ln>
            <a:miter lim="800000"/>
            <a:headEnd/>
            <a:tailEnd/>
          </a:ln>
        </p:spPr>
        <p:txBody>
          <a:bodyPr wrap="square" numCol="1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A601B787-29C0-43BC-B5F1-23074A6B3D56}" type="slidenum">
              <a:rPr lang="en-US" altLang="ja-JP"/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115</a:t>
            </a:fld>
            <a:endParaRPr lang="en-US" altLang="ja-JP"/>
          </a:p>
        </p:txBody>
      </p:sp>
      <p:sp>
        <p:nvSpPr>
          <p:cNvPr id="831490" name="Rectangle 2"/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831491" name="Rectangle 3"/>
          <p:cNvSpPr>
            <a:spLocks noGrp="1" noChangeArrowheads="1"/>
          </p:cNvSpPr>
          <p:nvPr>
            <p:ph type="body" idx="1"/>
          </p:nvPr>
        </p:nvSpPr>
        <p:spPr bwMode="auto">
          <a:noFill/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2521780531"/>
      </p:ext>
    </p:extLst>
  </p:cSld>
  <p:clrMapOvr>
    <a:masterClrMapping/>
  </p:clrMapOvr>
</p:notes>
</file>

<file path=ppt/notesSlides/notesSlide10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kumimoji="1" lang="ja-JP" altLang="en-US"/>
          </a:p>
        </p:txBody>
      </p:sp>
      <p:sp>
        <p:nvSpPr>
          <p:cNvPr id="4" name="スライド番号プレースホル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9F203242-516C-485F-A979-283FCA13AF74}" type="slidenum">
              <a:rPr lang="ja-JP" altLang="en-US" smtClean="0"/>
              <a:pPr>
                <a:defRPr/>
              </a:pPr>
              <a:t>116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2505115786"/>
      </p:ext>
    </p:extLst>
  </p:cSld>
  <p:clrMapOvr>
    <a:masterClrMapping/>
  </p:clrMapOvr>
</p:notes>
</file>

<file path=ppt/notesSlides/notesSlide10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ー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ー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kumimoji="1" lang="ja-JP" altLang="en-US" dirty="0"/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8A6DD174-60D2-47F1-96DD-F597EC5768C6}" type="slidenum">
              <a:rPr kumimoji="1" lang="ja-JP" altLang="en-US" smtClean="0"/>
              <a:t>117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3969536084"/>
      </p:ext>
    </p:extLst>
  </p:cSld>
  <p:clrMapOvr>
    <a:masterClrMapping/>
  </p:clrMapOvr>
</p:notes>
</file>

<file path=ppt/notesSlides/notesSlide10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ー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ー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kumimoji="1" lang="ja-JP" altLang="en-US" dirty="0"/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8A6DD174-60D2-47F1-96DD-F597EC5768C6}" type="slidenum">
              <a:rPr kumimoji="1" lang="ja-JP" altLang="en-US" smtClean="0"/>
              <a:pPr/>
              <a:t>120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1617120523"/>
      </p:ext>
    </p:extLst>
  </p:cSld>
  <p:clrMapOvr>
    <a:masterClrMapping/>
  </p:clrMapOvr>
</p:notes>
</file>

<file path=ppt/notesSlides/notesSlide10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ー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ー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kumimoji="1" lang="ja-JP" altLang="en-US" dirty="0"/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8A6DD174-60D2-47F1-96DD-F597EC5768C6}" type="slidenum">
              <a:rPr kumimoji="1" lang="ja-JP" altLang="en-US" smtClean="0"/>
              <a:pPr/>
              <a:t>121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1787420795"/>
      </p:ext>
    </p:extLst>
  </p:cSld>
  <p:clrMapOvr>
    <a:masterClrMapping/>
  </p:clrMapOvr>
</p:notes>
</file>

<file path=ppt/notesSlides/notesSlide10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kumimoji="1" lang="ja-JP" altLang="en-US"/>
          </a:p>
        </p:txBody>
      </p:sp>
      <p:sp>
        <p:nvSpPr>
          <p:cNvPr id="4" name="スライド番号プレースホル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9F203242-516C-485F-A979-283FCA13AF74}" type="slidenum">
              <a:rPr lang="ja-JP" altLang="en-US" smtClean="0"/>
              <a:pPr>
                <a:defRPr/>
              </a:pPr>
              <a:t>122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3750858594"/>
      </p:ext>
    </p:extLst>
  </p:cSld>
  <p:clrMapOvr>
    <a:masterClrMapping/>
  </p:clrMapOvr>
</p:notes>
</file>

<file path=ppt/notesSlides/notesSlide10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kumimoji="1" lang="ja-JP" altLang="en-US"/>
          </a:p>
        </p:txBody>
      </p:sp>
      <p:sp>
        <p:nvSpPr>
          <p:cNvPr id="4" name="スライド番号プレースホル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9F203242-516C-485F-A979-283FCA13AF74}" type="slidenum">
              <a:rPr lang="ja-JP" altLang="en-US" smtClean="0"/>
              <a:pPr>
                <a:defRPr/>
              </a:pPr>
              <a:t>123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3691392960"/>
      </p:ext>
    </p:extLst>
  </p:cSld>
  <p:clrMapOvr>
    <a:masterClrMapping/>
  </p:clrMapOvr>
</p:notes>
</file>

<file path=ppt/notesSlides/notesSlide10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kumimoji="1" lang="ja-JP" altLang="en-US"/>
          </a:p>
        </p:txBody>
      </p:sp>
      <p:sp>
        <p:nvSpPr>
          <p:cNvPr id="4" name="スライド番号プレースホル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9F203242-516C-485F-A979-283FCA13AF74}" type="slidenum">
              <a:rPr lang="ja-JP" altLang="en-US" smtClean="0"/>
              <a:pPr>
                <a:defRPr/>
              </a:pPr>
              <a:t>124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3800746844"/>
      </p:ext>
    </p:extLst>
  </p:cSld>
  <p:clrMapOvr>
    <a:masterClrMapping/>
  </p:clrMapOvr>
</p:notes>
</file>

<file path=ppt/notesSlides/notesSlide10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kumimoji="1" lang="ja-JP" altLang="en-US"/>
          </a:p>
        </p:txBody>
      </p:sp>
      <p:sp>
        <p:nvSpPr>
          <p:cNvPr id="4" name="スライド番号プレースホル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9F203242-516C-485F-A979-283FCA13AF74}" type="slidenum">
              <a:rPr lang="ja-JP" altLang="en-US" smtClean="0"/>
              <a:pPr>
                <a:defRPr/>
              </a:pPr>
              <a:t>125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771858213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kumimoji="1" lang="ja-JP" altLang="en-US"/>
          </a:p>
        </p:txBody>
      </p:sp>
      <p:sp>
        <p:nvSpPr>
          <p:cNvPr id="4" name="スライド番号プレースホル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9F203242-516C-485F-A979-283FCA13AF74}" type="slidenum">
              <a:rPr lang="ja-JP" altLang="en-US" smtClean="0"/>
              <a:pPr>
                <a:defRPr/>
              </a:pPr>
              <a:t>15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1282030788"/>
      </p:ext>
    </p:extLst>
  </p:cSld>
  <p:clrMapOvr>
    <a:masterClrMapping/>
  </p:clrMapOvr>
</p:notes>
</file>

<file path=ppt/notesSlides/notesSlide1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kumimoji="1" lang="ja-JP" altLang="en-US"/>
          </a:p>
        </p:txBody>
      </p:sp>
      <p:sp>
        <p:nvSpPr>
          <p:cNvPr id="4" name="スライド番号プレースホル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9F203242-516C-485F-A979-283FCA13AF74}" type="slidenum">
              <a:rPr lang="ja-JP" altLang="en-US" smtClean="0"/>
              <a:pPr>
                <a:defRPr/>
              </a:pPr>
              <a:t>126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25713113"/>
      </p:ext>
    </p:extLst>
  </p:cSld>
  <p:clrMapOvr>
    <a:masterClrMapping/>
  </p:clrMapOvr>
</p:notes>
</file>

<file path=ppt/notesSlides/notesSlide1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kumimoji="1" lang="ja-JP" altLang="en-US"/>
          </a:p>
        </p:txBody>
      </p:sp>
      <p:sp>
        <p:nvSpPr>
          <p:cNvPr id="4" name="スライド番号プレースホル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9F203242-516C-485F-A979-283FCA13AF74}" type="slidenum">
              <a:rPr lang="ja-JP" altLang="en-US" smtClean="0"/>
              <a:pPr>
                <a:defRPr/>
              </a:pPr>
              <a:t>127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1485869616"/>
      </p:ext>
    </p:extLst>
  </p:cSld>
  <p:clrMapOvr>
    <a:masterClrMapping/>
  </p:clrMapOvr>
</p:notes>
</file>

<file path=ppt/notesSlides/notesSlide1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kumimoji="1" lang="ja-JP" altLang="en-US"/>
          </a:p>
        </p:txBody>
      </p:sp>
      <p:sp>
        <p:nvSpPr>
          <p:cNvPr id="4" name="スライド番号プレースホル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9F203242-516C-485F-A979-283FCA13AF74}" type="slidenum">
              <a:rPr lang="ja-JP" altLang="en-US" smtClean="0"/>
              <a:pPr>
                <a:defRPr/>
              </a:pPr>
              <a:t>128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1583371369"/>
      </p:ext>
    </p:extLst>
  </p:cSld>
  <p:clrMapOvr>
    <a:masterClrMapping/>
  </p:clrMapOvr>
</p:notes>
</file>

<file path=ppt/notesSlides/notesSlide1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kumimoji="1" lang="ja-JP" altLang="en-US"/>
          </a:p>
        </p:txBody>
      </p:sp>
      <p:sp>
        <p:nvSpPr>
          <p:cNvPr id="4" name="スライド番号プレースホル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9F203242-516C-485F-A979-283FCA13AF74}" type="slidenum">
              <a:rPr lang="ja-JP" altLang="en-US" smtClean="0"/>
              <a:pPr>
                <a:defRPr/>
              </a:pPr>
              <a:t>129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820416572"/>
      </p:ext>
    </p:extLst>
  </p:cSld>
  <p:clrMapOvr>
    <a:masterClrMapping/>
  </p:clrMapOvr>
</p:notes>
</file>

<file path=ppt/notesSlides/notesSlide1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kumimoji="1" lang="ja-JP" altLang="en-US"/>
          </a:p>
        </p:txBody>
      </p:sp>
      <p:sp>
        <p:nvSpPr>
          <p:cNvPr id="4" name="スライド番号プレースホル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9F203242-516C-485F-A979-283FCA13AF74}" type="slidenum">
              <a:rPr lang="ja-JP" altLang="en-US" smtClean="0"/>
              <a:pPr>
                <a:defRPr/>
              </a:pPr>
              <a:t>130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3101063778"/>
      </p:ext>
    </p:extLst>
  </p:cSld>
  <p:clrMapOvr>
    <a:masterClrMapping/>
  </p:clrMapOvr>
</p:notes>
</file>

<file path=ppt/notesSlides/notesSlide1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kumimoji="1" lang="ja-JP" altLang="en-US"/>
          </a:p>
        </p:txBody>
      </p:sp>
      <p:sp>
        <p:nvSpPr>
          <p:cNvPr id="4" name="スライド番号プレースホル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9F203242-516C-485F-A979-283FCA13AF74}" type="slidenum">
              <a:rPr lang="ja-JP" altLang="en-US" smtClean="0"/>
              <a:pPr>
                <a:defRPr/>
              </a:pPr>
              <a:t>131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3938153837"/>
      </p:ext>
    </p:extLst>
  </p:cSld>
  <p:clrMapOvr>
    <a:masterClrMapping/>
  </p:clrMapOvr>
</p:notes>
</file>

<file path=ppt/notesSlides/notesSlide1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kumimoji="1" lang="ja-JP" altLang="en-US"/>
          </a:p>
        </p:txBody>
      </p:sp>
      <p:sp>
        <p:nvSpPr>
          <p:cNvPr id="4" name="スライド番号プレースホル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9F203242-516C-485F-A979-283FCA13AF74}" type="slidenum">
              <a:rPr lang="ja-JP" altLang="en-US" smtClean="0"/>
              <a:pPr>
                <a:defRPr/>
              </a:pPr>
              <a:t>133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505506542"/>
      </p:ext>
    </p:extLst>
  </p:cSld>
  <p:clrMapOvr>
    <a:masterClrMapping/>
  </p:clrMapOvr>
</p:notes>
</file>

<file path=ppt/notesSlides/notesSlide1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kumimoji="1" lang="ja-JP" altLang="en-US"/>
          </a:p>
        </p:txBody>
      </p:sp>
      <p:sp>
        <p:nvSpPr>
          <p:cNvPr id="4" name="スライド番号プレースホル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9F203242-516C-485F-A979-283FCA13AF74}" type="slidenum">
              <a:rPr lang="ja-JP" altLang="en-US" smtClean="0"/>
              <a:pPr>
                <a:defRPr/>
              </a:pPr>
              <a:t>135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2918554073"/>
      </p:ext>
    </p:extLst>
  </p:cSld>
  <p:clrMapOvr>
    <a:masterClrMapping/>
  </p:clrMapOvr>
</p:notes>
</file>

<file path=ppt/notesSlides/notesSlide1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kumimoji="1" lang="ja-JP" altLang="en-US"/>
          </a:p>
        </p:txBody>
      </p:sp>
      <p:sp>
        <p:nvSpPr>
          <p:cNvPr id="4" name="スライド番号プレースホル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9F203242-516C-485F-A979-283FCA13AF74}" type="slidenum">
              <a:rPr lang="ja-JP" altLang="en-US" smtClean="0"/>
              <a:pPr>
                <a:defRPr/>
              </a:pPr>
              <a:t>136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4169542489"/>
      </p:ext>
    </p:extLst>
  </p:cSld>
  <p:clrMapOvr>
    <a:masterClrMapping/>
  </p:clrMapOvr>
</p:notes>
</file>

<file path=ppt/notesSlides/notesSlide1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kumimoji="1" lang="ja-JP" altLang="en-US"/>
          </a:p>
        </p:txBody>
      </p:sp>
      <p:sp>
        <p:nvSpPr>
          <p:cNvPr id="4" name="スライド番号プレースホル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9F203242-516C-485F-A979-283FCA13AF74}" type="slidenum">
              <a:rPr lang="ja-JP" altLang="en-US" smtClean="0"/>
              <a:pPr>
                <a:defRPr/>
              </a:pPr>
              <a:t>144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2968148600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kumimoji="1" lang="ja-JP" altLang="en-US"/>
          </a:p>
        </p:txBody>
      </p:sp>
      <p:sp>
        <p:nvSpPr>
          <p:cNvPr id="4" name="スライド番号プレースホル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9F203242-516C-485F-A979-283FCA13AF74}" type="slidenum">
              <a:rPr lang="ja-JP" altLang="en-US" smtClean="0"/>
              <a:pPr>
                <a:defRPr/>
              </a:pPr>
              <a:t>16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3647754098"/>
      </p:ext>
    </p:extLst>
  </p:cSld>
  <p:clrMapOvr>
    <a:masterClrMapping/>
  </p:clrMapOvr>
</p:notes>
</file>

<file path=ppt/notesSlides/notesSlide1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kumimoji="1" lang="ja-JP" altLang="en-US"/>
          </a:p>
        </p:txBody>
      </p:sp>
      <p:sp>
        <p:nvSpPr>
          <p:cNvPr id="4" name="スライド番号プレースホル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9F203242-516C-485F-A979-283FCA13AF74}" type="slidenum">
              <a:rPr lang="ja-JP" altLang="en-US" smtClean="0"/>
              <a:pPr>
                <a:defRPr/>
              </a:pPr>
              <a:t>145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3466813911"/>
      </p:ext>
    </p:extLst>
  </p:cSld>
  <p:clrMapOvr>
    <a:masterClrMapping/>
  </p:clrMapOvr>
</p:notes>
</file>

<file path=ppt/notesSlides/notesSlide1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1185" name="スライド イメージ プレースホルダ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861186" name="ノート プレースホルダ 2"/>
          <p:cNvSpPr>
            <a:spLocks noGrp="1"/>
          </p:cNvSpPr>
          <p:nvPr>
            <p:ph type="body" idx="1"/>
          </p:nvPr>
        </p:nvSpPr>
        <p:spPr bwMode="auto">
          <a:noFill/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ja-JP" altLang="en-US"/>
          </a:p>
        </p:txBody>
      </p:sp>
      <p:sp>
        <p:nvSpPr>
          <p:cNvPr id="861187" name="スライド番号プレースホルダ 3"/>
          <p:cNvSpPr>
            <a:spLocks noGrp="1"/>
          </p:cNvSpPr>
          <p:nvPr>
            <p:ph type="sldNum" sz="quarter" idx="5"/>
          </p:nvPr>
        </p:nvSpPr>
        <p:spPr bwMode="auto">
          <a:ln>
            <a:miter lim="800000"/>
            <a:headEnd/>
            <a:tailEnd/>
          </a:ln>
        </p:spPr>
        <p:txBody>
          <a:bodyPr wrap="square" numCol="1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5E209CF3-61DF-4D2E-95F7-592A32827FBC}" type="slidenum">
              <a:rPr lang="ja-JP" altLang="en-US"/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146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2295852462"/>
      </p:ext>
    </p:extLst>
  </p:cSld>
  <p:clrMapOvr>
    <a:masterClrMapping/>
  </p:clrMapOvr>
</p:notes>
</file>

<file path=ppt/notesSlides/notesSlide1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kumimoji="1" lang="ja-JP" altLang="en-US"/>
          </a:p>
        </p:txBody>
      </p:sp>
      <p:sp>
        <p:nvSpPr>
          <p:cNvPr id="4" name="スライド番号プレースホル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9F203242-516C-485F-A979-283FCA13AF74}" type="slidenum">
              <a:rPr lang="ja-JP" altLang="en-US" smtClean="0"/>
              <a:pPr>
                <a:defRPr/>
              </a:pPr>
              <a:t>147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2567244826"/>
      </p:ext>
    </p:extLst>
  </p:cSld>
  <p:clrMapOvr>
    <a:masterClrMapping/>
  </p:clrMapOvr>
</p:notes>
</file>

<file path=ppt/notesSlides/notesSlide1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kumimoji="1" lang="ja-JP" altLang="en-US"/>
          </a:p>
        </p:txBody>
      </p:sp>
      <p:sp>
        <p:nvSpPr>
          <p:cNvPr id="4" name="スライド番号プレースホル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9F203242-516C-485F-A979-283FCA13AF74}" type="slidenum">
              <a:rPr lang="ja-JP" altLang="en-US" smtClean="0"/>
              <a:pPr>
                <a:defRPr/>
              </a:pPr>
              <a:t>148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2892428304"/>
      </p:ext>
    </p:extLst>
  </p:cSld>
  <p:clrMapOvr>
    <a:masterClrMapping/>
  </p:clrMapOvr>
</p:notes>
</file>

<file path=ppt/notesSlides/notesSlide1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kumimoji="1" lang="ja-JP" altLang="en-US"/>
          </a:p>
        </p:txBody>
      </p:sp>
      <p:sp>
        <p:nvSpPr>
          <p:cNvPr id="4" name="スライド番号プレースホル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9F203242-516C-485F-A979-283FCA13AF74}" type="slidenum">
              <a:rPr lang="ja-JP" altLang="en-US" smtClean="0"/>
              <a:pPr>
                <a:defRPr/>
              </a:pPr>
              <a:t>149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4117752674"/>
      </p:ext>
    </p:extLst>
  </p:cSld>
  <p:clrMapOvr>
    <a:masterClrMapping/>
  </p:clrMapOvr>
</p:notes>
</file>

<file path=ppt/notesSlides/notesSlide1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kumimoji="1" lang="ja-JP" altLang="en-US"/>
          </a:p>
        </p:txBody>
      </p:sp>
      <p:sp>
        <p:nvSpPr>
          <p:cNvPr id="4" name="スライド番号プレースホル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9F203242-516C-485F-A979-283FCA13AF74}" type="slidenum">
              <a:rPr lang="ja-JP" altLang="en-US" smtClean="0"/>
              <a:pPr>
                <a:defRPr/>
              </a:pPr>
              <a:t>152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4149754043"/>
      </p:ext>
    </p:extLst>
  </p:cSld>
  <p:clrMapOvr>
    <a:masterClrMapping/>
  </p:clrMapOvr>
</p:notes>
</file>

<file path=ppt/notesSlides/notesSlide1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kumimoji="1" lang="ja-JP" altLang="en-US"/>
          </a:p>
        </p:txBody>
      </p:sp>
      <p:sp>
        <p:nvSpPr>
          <p:cNvPr id="4" name="スライド番号プレースホル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9F203242-516C-485F-A979-283FCA13AF74}" type="slidenum">
              <a:rPr lang="ja-JP" altLang="en-US" smtClean="0"/>
              <a:pPr>
                <a:defRPr/>
              </a:pPr>
              <a:t>153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3984399872"/>
      </p:ext>
    </p:extLst>
  </p:cSld>
  <p:clrMapOvr>
    <a:masterClrMapping/>
  </p:clrMapOvr>
</p:notes>
</file>

<file path=ppt/notesSlides/notesSlide1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kumimoji="1" lang="ja-JP" altLang="en-US"/>
          </a:p>
        </p:txBody>
      </p:sp>
      <p:sp>
        <p:nvSpPr>
          <p:cNvPr id="4" name="スライド番号プレースホル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9F203242-516C-485F-A979-283FCA13AF74}" type="slidenum">
              <a:rPr lang="ja-JP" altLang="en-US" smtClean="0"/>
              <a:pPr>
                <a:defRPr/>
              </a:pPr>
              <a:t>154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1935906985"/>
      </p:ext>
    </p:extLst>
  </p:cSld>
  <p:clrMapOvr>
    <a:masterClrMapping/>
  </p:clrMapOvr>
</p:notes>
</file>

<file path=ppt/notesSlides/notesSlide1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kumimoji="1" lang="ja-JP" altLang="en-US"/>
          </a:p>
        </p:txBody>
      </p:sp>
      <p:sp>
        <p:nvSpPr>
          <p:cNvPr id="4" name="スライド番号プレースホル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9F203242-516C-485F-A979-283FCA13AF74}" type="slidenum">
              <a:rPr lang="ja-JP" altLang="en-US" smtClean="0"/>
              <a:pPr>
                <a:defRPr/>
              </a:pPr>
              <a:t>155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3370366230"/>
      </p:ext>
    </p:extLst>
  </p:cSld>
  <p:clrMapOvr>
    <a:masterClrMapping/>
  </p:clrMapOvr>
</p:notes>
</file>

<file path=ppt/notesSlides/notesSlide1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kumimoji="1" lang="ja-JP" altLang="en-US"/>
          </a:p>
        </p:txBody>
      </p:sp>
      <p:sp>
        <p:nvSpPr>
          <p:cNvPr id="4" name="スライド番号プレースホル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9F203242-516C-485F-A979-283FCA13AF74}" type="slidenum">
              <a:rPr lang="ja-JP" altLang="en-US" smtClean="0"/>
              <a:pPr>
                <a:defRPr/>
              </a:pPr>
              <a:t>156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1549337927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kumimoji="1" lang="ja-JP" altLang="en-US"/>
          </a:p>
        </p:txBody>
      </p:sp>
      <p:sp>
        <p:nvSpPr>
          <p:cNvPr id="4" name="スライド番号プレースホル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9F203242-516C-485F-A979-283FCA13AF74}" type="slidenum">
              <a:rPr lang="ja-JP" altLang="en-US" smtClean="0"/>
              <a:pPr>
                <a:defRPr/>
              </a:pPr>
              <a:t>17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1622548661"/>
      </p:ext>
    </p:extLst>
  </p:cSld>
  <p:clrMapOvr>
    <a:masterClrMapping/>
  </p:clrMapOvr>
</p:notes>
</file>

<file path=ppt/notesSlides/notesSlide1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kumimoji="1" lang="ja-JP" altLang="en-US"/>
          </a:p>
        </p:txBody>
      </p:sp>
      <p:sp>
        <p:nvSpPr>
          <p:cNvPr id="4" name="スライド番号プレースホル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9F203242-516C-485F-A979-283FCA13AF74}" type="slidenum">
              <a:rPr lang="ja-JP" altLang="en-US" smtClean="0"/>
              <a:pPr>
                <a:defRPr/>
              </a:pPr>
              <a:t>157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2903639668"/>
      </p:ext>
    </p:extLst>
  </p:cSld>
  <p:clrMapOvr>
    <a:masterClrMapping/>
  </p:clrMapOvr>
</p:notes>
</file>

<file path=ppt/notesSlides/notesSlide1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kumimoji="1" lang="ja-JP" altLang="en-US"/>
          </a:p>
        </p:txBody>
      </p:sp>
      <p:sp>
        <p:nvSpPr>
          <p:cNvPr id="4" name="スライド番号プレースホル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9F203242-516C-485F-A979-283FCA13AF74}" type="slidenum">
              <a:rPr lang="ja-JP" altLang="en-US" smtClean="0"/>
              <a:pPr>
                <a:defRPr/>
              </a:pPr>
              <a:t>158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3079250525"/>
      </p:ext>
    </p:extLst>
  </p:cSld>
  <p:clrMapOvr>
    <a:masterClrMapping/>
  </p:clrMapOvr>
</p:notes>
</file>

<file path=ppt/notesSlides/notesSlide1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kumimoji="1" lang="ja-JP" altLang="en-US"/>
          </a:p>
        </p:txBody>
      </p:sp>
      <p:sp>
        <p:nvSpPr>
          <p:cNvPr id="4" name="スライド番号プレースホル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9F203242-516C-485F-A979-283FCA13AF74}" type="slidenum">
              <a:rPr lang="ja-JP" altLang="en-US" smtClean="0"/>
              <a:pPr>
                <a:defRPr/>
              </a:pPr>
              <a:t>159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1022341683"/>
      </p:ext>
    </p:extLst>
  </p:cSld>
  <p:clrMapOvr>
    <a:masterClrMapping/>
  </p:clrMapOvr>
</p:notes>
</file>

<file path=ppt/notesSlides/notesSlide1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kumimoji="1" lang="ja-JP" altLang="en-US"/>
          </a:p>
        </p:txBody>
      </p:sp>
      <p:sp>
        <p:nvSpPr>
          <p:cNvPr id="4" name="スライド番号プレースホル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9F203242-516C-485F-A979-283FCA13AF74}" type="slidenum">
              <a:rPr lang="ja-JP" altLang="en-US" smtClean="0"/>
              <a:pPr>
                <a:defRPr/>
              </a:pPr>
              <a:t>160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2504529489"/>
      </p:ext>
    </p:extLst>
  </p:cSld>
  <p:clrMapOvr>
    <a:masterClrMapping/>
  </p:clrMapOvr>
</p:notes>
</file>

<file path=ppt/notesSlides/notesSlide1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kumimoji="1" lang="ja-JP" altLang="en-US"/>
          </a:p>
        </p:txBody>
      </p:sp>
      <p:sp>
        <p:nvSpPr>
          <p:cNvPr id="4" name="スライド番号プレースホル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9F203242-516C-485F-A979-283FCA13AF74}" type="slidenum">
              <a:rPr lang="ja-JP" altLang="en-US" smtClean="0"/>
              <a:pPr>
                <a:defRPr/>
              </a:pPr>
              <a:t>161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2628357040"/>
      </p:ext>
    </p:extLst>
  </p:cSld>
  <p:clrMapOvr>
    <a:masterClrMapping/>
  </p:clrMapOvr>
</p:notes>
</file>

<file path=ppt/notesSlides/notesSlide1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kumimoji="1" lang="ja-JP" altLang="en-US"/>
          </a:p>
        </p:txBody>
      </p:sp>
      <p:sp>
        <p:nvSpPr>
          <p:cNvPr id="4" name="スライド番号プレースホル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9F203242-516C-485F-A979-283FCA13AF74}" type="slidenum">
              <a:rPr lang="ja-JP" altLang="en-US" smtClean="0"/>
              <a:pPr>
                <a:defRPr/>
              </a:pPr>
              <a:t>162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670927750"/>
      </p:ext>
    </p:extLst>
  </p:cSld>
  <p:clrMapOvr>
    <a:masterClrMapping/>
  </p:clrMapOvr>
</p:notes>
</file>

<file path=ppt/notesSlides/notesSlide1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kumimoji="1" lang="ja-JP" altLang="en-US"/>
          </a:p>
        </p:txBody>
      </p:sp>
      <p:sp>
        <p:nvSpPr>
          <p:cNvPr id="4" name="スライド番号プレースホル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9F203242-516C-485F-A979-283FCA13AF74}" type="slidenum">
              <a:rPr lang="ja-JP" altLang="en-US" smtClean="0"/>
              <a:pPr>
                <a:defRPr/>
              </a:pPr>
              <a:t>163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1139582605"/>
      </p:ext>
    </p:extLst>
  </p:cSld>
  <p:clrMapOvr>
    <a:masterClrMapping/>
  </p:clrMapOvr>
</p:notes>
</file>

<file path=ppt/notesSlides/notesSlide1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kumimoji="1" lang="ja-JP" altLang="en-US"/>
          </a:p>
        </p:txBody>
      </p:sp>
      <p:sp>
        <p:nvSpPr>
          <p:cNvPr id="4" name="スライド番号プレースホル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9F203242-516C-485F-A979-283FCA13AF74}" type="slidenum">
              <a:rPr lang="ja-JP" altLang="en-US" smtClean="0"/>
              <a:pPr>
                <a:defRPr/>
              </a:pPr>
              <a:t>164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2573648009"/>
      </p:ext>
    </p:extLst>
  </p:cSld>
  <p:clrMapOvr>
    <a:masterClrMapping/>
  </p:clrMapOvr>
</p:notes>
</file>

<file path=ppt/notesSlides/notesSlide1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kumimoji="1" lang="ja-JP" altLang="en-US"/>
          </a:p>
        </p:txBody>
      </p:sp>
      <p:sp>
        <p:nvSpPr>
          <p:cNvPr id="4" name="スライド番号プレースホル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9F203242-516C-485F-A979-283FCA13AF74}" type="slidenum">
              <a:rPr lang="ja-JP" altLang="en-US" smtClean="0"/>
              <a:pPr>
                <a:defRPr/>
              </a:pPr>
              <a:t>165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3481193040"/>
      </p:ext>
    </p:extLst>
  </p:cSld>
  <p:clrMapOvr>
    <a:masterClrMapping/>
  </p:clrMapOvr>
</p:notes>
</file>

<file path=ppt/notesSlides/notesSlide1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kumimoji="1" lang="ja-JP" altLang="en-US"/>
          </a:p>
        </p:txBody>
      </p:sp>
      <p:sp>
        <p:nvSpPr>
          <p:cNvPr id="4" name="スライド番号プレースホル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9F203242-516C-485F-A979-283FCA13AF74}" type="slidenum">
              <a:rPr lang="ja-JP" altLang="en-US" smtClean="0"/>
              <a:pPr>
                <a:defRPr/>
              </a:pPr>
              <a:t>166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1682213786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kumimoji="1" lang="ja-JP" altLang="en-US"/>
          </a:p>
        </p:txBody>
      </p:sp>
      <p:sp>
        <p:nvSpPr>
          <p:cNvPr id="4" name="スライド番号プレースホル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9F203242-516C-485F-A979-283FCA13AF74}" type="slidenum">
              <a:rPr lang="ja-JP" altLang="en-US" smtClean="0"/>
              <a:pPr>
                <a:defRPr/>
              </a:pPr>
              <a:t>18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1872948433"/>
      </p:ext>
    </p:extLst>
  </p:cSld>
  <p:clrMapOvr>
    <a:masterClrMapping/>
  </p:clrMapOvr>
</p:notes>
</file>

<file path=ppt/notesSlides/notesSlide14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kumimoji="1" lang="ja-JP" altLang="en-US"/>
          </a:p>
        </p:txBody>
      </p:sp>
      <p:sp>
        <p:nvSpPr>
          <p:cNvPr id="4" name="スライド番号プレースホル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9F203242-516C-485F-A979-283FCA13AF74}" type="slidenum">
              <a:rPr lang="ja-JP" altLang="en-US" smtClean="0"/>
              <a:pPr>
                <a:defRPr/>
              </a:pPr>
              <a:t>167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875674679"/>
      </p:ext>
    </p:extLst>
  </p:cSld>
  <p:clrMapOvr>
    <a:masterClrMapping/>
  </p:clrMapOvr>
</p:notes>
</file>

<file path=ppt/notesSlides/notesSlide14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kumimoji="1" lang="ja-JP" altLang="en-US"/>
          </a:p>
        </p:txBody>
      </p:sp>
      <p:sp>
        <p:nvSpPr>
          <p:cNvPr id="4" name="スライド番号プレースホル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9F203242-516C-485F-A979-283FCA13AF74}" type="slidenum">
              <a:rPr lang="ja-JP" altLang="en-US" smtClean="0"/>
              <a:pPr>
                <a:defRPr/>
              </a:pPr>
              <a:t>168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437502710"/>
      </p:ext>
    </p:extLst>
  </p:cSld>
  <p:clrMapOvr>
    <a:masterClrMapping/>
  </p:clrMapOvr>
</p:notes>
</file>

<file path=ppt/notesSlides/notesSlide14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kumimoji="1" lang="ja-JP" altLang="en-US"/>
          </a:p>
        </p:txBody>
      </p:sp>
      <p:sp>
        <p:nvSpPr>
          <p:cNvPr id="4" name="スライド番号プレースホル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9F203242-516C-485F-A979-283FCA13AF74}" type="slidenum">
              <a:rPr lang="ja-JP" altLang="en-US" smtClean="0"/>
              <a:pPr>
                <a:defRPr/>
              </a:pPr>
              <a:t>169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834008840"/>
      </p:ext>
    </p:extLst>
  </p:cSld>
  <p:clrMapOvr>
    <a:masterClrMapping/>
  </p:clrMapOvr>
</p:notes>
</file>

<file path=ppt/notesSlides/notesSlide14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kumimoji="1" lang="ja-JP" altLang="en-US"/>
          </a:p>
        </p:txBody>
      </p:sp>
      <p:sp>
        <p:nvSpPr>
          <p:cNvPr id="4" name="スライド番号プレースホル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9F203242-516C-485F-A979-283FCA13AF74}" type="slidenum">
              <a:rPr lang="ja-JP" altLang="en-US" smtClean="0"/>
              <a:pPr>
                <a:defRPr/>
              </a:pPr>
              <a:t>171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1215396726"/>
      </p:ext>
    </p:extLst>
  </p:cSld>
  <p:clrMapOvr>
    <a:masterClrMapping/>
  </p:clrMapOvr>
</p:notes>
</file>

<file path=ppt/notesSlides/notesSlide14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kumimoji="1" lang="ja-JP" altLang="en-US"/>
          </a:p>
        </p:txBody>
      </p:sp>
      <p:sp>
        <p:nvSpPr>
          <p:cNvPr id="4" name="スライド番号プレースホル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9F203242-516C-485F-A979-283FCA13AF74}" type="slidenum">
              <a:rPr lang="ja-JP" altLang="en-US" smtClean="0"/>
              <a:pPr>
                <a:defRPr/>
              </a:pPr>
              <a:t>173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2373198029"/>
      </p:ext>
    </p:extLst>
  </p:cSld>
  <p:clrMapOvr>
    <a:masterClrMapping/>
  </p:clrMapOvr>
</p:notes>
</file>

<file path=ppt/notesSlides/notesSlide14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kumimoji="1" lang="ja-JP" altLang="en-US"/>
          </a:p>
        </p:txBody>
      </p:sp>
      <p:sp>
        <p:nvSpPr>
          <p:cNvPr id="4" name="スライド番号プレースホル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9F203242-516C-485F-A979-283FCA13AF74}" type="slidenum">
              <a:rPr lang="ja-JP" altLang="en-US" smtClean="0"/>
              <a:pPr>
                <a:defRPr/>
              </a:pPr>
              <a:t>174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511481001"/>
      </p:ext>
    </p:extLst>
  </p:cSld>
  <p:clrMapOvr>
    <a:masterClrMapping/>
  </p:clrMapOvr>
</p:notes>
</file>

<file path=ppt/notesSlides/notesSlide14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kumimoji="1" lang="ja-JP" altLang="en-US"/>
          </a:p>
        </p:txBody>
      </p:sp>
      <p:sp>
        <p:nvSpPr>
          <p:cNvPr id="4" name="スライド番号プレースホル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9F203242-516C-485F-A979-283FCA13AF74}" type="slidenum">
              <a:rPr lang="ja-JP" altLang="en-US" smtClean="0"/>
              <a:pPr>
                <a:defRPr/>
              </a:pPr>
              <a:t>175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3974687944"/>
      </p:ext>
    </p:extLst>
  </p:cSld>
  <p:clrMapOvr>
    <a:masterClrMapping/>
  </p:clrMapOvr>
</p:notes>
</file>

<file path=ppt/notesSlides/notesSlide14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kumimoji="1" lang="ja-JP" altLang="en-US"/>
          </a:p>
        </p:txBody>
      </p:sp>
      <p:sp>
        <p:nvSpPr>
          <p:cNvPr id="4" name="スライド番号プレースホル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9F203242-516C-485F-A979-283FCA13AF74}" type="slidenum">
              <a:rPr lang="ja-JP" altLang="en-US" smtClean="0"/>
              <a:pPr>
                <a:defRPr/>
              </a:pPr>
              <a:t>176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3824419026"/>
      </p:ext>
    </p:extLst>
  </p:cSld>
  <p:clrMapOvr>
    <a:masterClrMapping/>
  </p:clrMapOvr>
</p:notes>
</file>

<file path=ppt/notesSlides/notesSlide14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kumimoji="1" lang="ja-JP" altLang="en-US"/>
          </a:p>
        </p:txBody>
      </p:sp>
      <p:sp>
        <p:nvSpPr>
          <p:cNvPr id="4" name="スライド番号プレースホル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9F203242-516C-485F-A979-283FCA13AF74}" type="slidenum">
              <a:rPr lang="ja-JP" altLang="en-US" smtClean="0"/>
              <a:pPr>
                <a:defRPr/>
              </a:pPr>
              <a:t>177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277371174"/>
      </p:ext>
    </p:extLst>
  </p:cSld>
  <p:clrMapOvr>
    <a:masterClrMapping/>
  </p:clrMapOvr>
</p:notes>
</file>

<file path=ppt/notesSlides/notesSlide14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kumimoji="1" lang="ja-JP" altLang="en-US"/>
          </a:p>
        </p:txBody>
      </p:sp>
      <p:sp>
        <p:nvSpPr>
          <p:cNvPr id="4" name="スライド番号プレースホル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9F203242-516C-485F-A979-283FCA13AF74}" type="slidenum">
              <a:rPr lang="ja-JP" altLang="en-US" smtClean="0"/>
              <a:pPr>
                <a:defRPr/>
              </a:pPr>
              <a:t>178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2181499016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kumimoji="1" lang="ja-JP" altLang="en-US"/>
          </a:p>
        </p:txBody>
      </p:sp>
      <p:sp>
        <p:nvSpPr>
          <p:cNvPr id="4" name="スライド番号プレースホル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9F203242-516C-485F-A979-283FCA13AF74}" type="slidenum">
              <a:rPr lang="ja-JP" altLang="en-US" smtClean="0"/>
              <a:pPr>
                <a:defRPr/>
              </a:pPr>
              <a:t>19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403205371"/>
      </p:ext>
    </p:extLst>
  </p:cSld>
  <p:clrMapOvr>
    <a:masterClrMapping/>
  </p:clrMapOvr>
</p:notes>
</file>

<file path=ppt/notesSlides/notesSlide15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kumimoji="1" lang="ja-JP" altLang="en-US"/>
          </a:p>
        </p:txBody>
      </p:sp>
      <p:sp>
        <p:nvSpPr>
          <p:cNvPr id="4" name="スライド番号プレースホル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9F203242-516C-485F-A979-283FCA13AF74}" type="slidenum">
              <a:rPr lang="ja-JP" altLang="en-US" smtClean="0"/>
              <a:pPr>
                <a:defRPr/>
              </a:pPr>
              <a:t>179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470741136"/>
      </p:ext>
    </p:extLst>
  </p:cSld>
  <p:clrMapOvr>
    <a:masterClrMapping/>
  </p:clrMapOvr>
</p:notes>
</file>

<file path=ppt/notesSlides/notesSlide15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kumimoji="1" lang="ja-JP" altLang="en-US"/>
          </a:p>
        </p:txBody>
      </p:sp>
      <p:sp>
        <p:nvSpPr>
          <p:cNvPr id="4" name="スライド番号プレースホル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9F203242-516C-485F-A979-283FCA13AF74}" type="slidenum">
              <a:rPr lang="ja-JP" altLang="en-US" smtClean="0"/>
              <a:pPr>
                <a:defRPr/>
              </a:pPr>
              <a:t>180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4129434135"/>
      </p:ext>
    </p:extLst>
  </p:cSld>
  <p:clrMapOvr>
    <a:masterClrMapping/>
  </p:clrMapOvr>
</p:notes>
</file>

<file path=ppt/notesSlides/notesSlide15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02" name="スライド イメージ プレースホルダ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51203" name="ノート プレースホルダ 2"/>
          <p:cNvSpPr>
            <a:spLocks noGrp="1"/>
          </p:cNvSpPr>
          <p:nvPr>
            <p:ph type="body" idx="1"/>
          </p:nvPr>
        </p:nvSpPr>
        <p:spPr bwMode="auto">
          <a:noFill/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endParaRPr lang="ja-JP" altLang="en-US"/>
          </a:p>
        </p:txBody>
      </p:sp>
      <p:sp>
        <p:nvSpPr>
          <p:cNvPr id="4" name="スライド番号プレースホル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>
              <a:defRPr/>
            </a:pPr>
            <a:fld id="{B5D74BA0-0C09-469C-98C3-9094ED015AD4}" type="slidenum">
              <a:rPr lang="ja-JP" altLang="en-US" smtClean="0"/>
              <a:pPr>
                <a:defRPr/>
              </a:pPr>
              <a:t>181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3021444856"/>
      </p:ext>
    </p:extLst>
  </p:cSld>
  <p:clrMapOvr>
    <a:masterClrMapping/>
  </p:clrMapOvr>
</p:notes>
</file>

<file path=ppt/notesSlides/notesSlide15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kumimoji="1" lang="ja-JP" altLang="en-US"/>
          </a:p>
        </p:txBody>
      </p:sp>
      <p:sp>
        <p:nvSpPr>
          <p:cNvPr id="4" name="スライド番号プレースホル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9F203242-516C-485F-A979-283FCA13AF74}" type="slidenum">
              <a:rPr lang="ja-JP" altLang="en-US" smtClean="0"/>
              <a:pPr>
                <a:defRPr/>
              </a:pPr>
              <a:t>183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897685627"/>
      </p:ext>
    </p:extLst>
  </p:cSld>
  <p:clrMapOvr>
    <a:masterClrMapping/>
  </p:clrMapOvr>
</p:notes>
</file>

<file path=ppt/notesSlides/notesSlide15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kumimoji="1" lang="ja-JP" altLang="en-US"/>
          </a:p>
        </p:txBody>
      </p:sp>
      <p:sp>
        <p:nvSpPr>
          <p:cNvPr id="4" name="スライド番号プレースホル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9F203242-516C-485F-A979-283FCA13AF74}" type="slidenum">
              <a:rPr lang="ja-JP" altLang="en-US" smtClean="0"/>
              <a:pPr>
                <a:defRPr/>
              </a:pPr>
              <a:t>184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2718540749"/>
      </p:ext>
    </p:extLst>
  </p:cSld>
  <p:clrMapOvr>
    <a:masterClrMapping/>
  </p:clrMapOvr>
</p:notes>
</file>

<file path=ppt/notesSlides/notesSlide15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kumimoji="1" lang="ja-JP" altLang="en-US"/>
          </a:p>
        </p:txBody>
      </p:sp>
      <p:sp>
        <p:nvSpPr>
          <p:cNvPr id="4" name="スライド番号プレースホル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9F203242-516C-485F-A979-283FCA13AF74}" type="slidenum">
              <a:rPr lang="ja-JP" altLang="en-US" smtClean="0"/>
              <a:pPr>
                <a:defRPr/>
              </a:pPr>
              <a:t>185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1048046193"/>
      </p:ext>
    </p:extLst>
  </p:cSld>
  <p:clrMapOvr>
    <a:masterClrMapping/>
  </p:clrMapOvr>
</p:notes>
</file>

<file path=ppt/notesSlides/notesSlide15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kumimoji="1" lang="ja-JP" altLang="en-US"/>
          </a:p>
        </p:txBody>
      </p:sp>
      <p:sp>
        <p:nvSpPr>
          <p:cNvPr id="4" name="スライド番号プレースホル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9F203242-516C-485F-A979-283FCA13AF74}" type="slidenum">
              <a:rPr lang="ja-JP" altLang="en-US" smtClean="0"/>
              <a:pPr>
                <a:defRPr/>
              </a:pPr>
              <a:t>194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499592126"/>
      </p:ext>
    </p:extLst>
  </p:cSld>
  <p:clrMapOvr>
    <a:masterClrMapping/>
  </p:clrMapOvr>
</p:notes>
</file>

<file path=ppt/notesSlides/notesSlide15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178" name="スライド イメージ プレースホルダ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50179" name="ノート プレースホルダ 2"/>
          <p:cNvSpPr>
            <a:spLocks noGrp="1"/>
          </p:cNvSpPr>
          <p:nvPr>
            <p:ph type="body" idx="1"/>
          </p:nvPr>
        </p:nvSpPr>
        <p:spPr bwMode="auto">
          <a:noFill/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endParaRPr lang="ja-JP" altLang="en-US"/>
          </a:p>
        </p:txBody>
      </p:sp>
      <p:sp>
        <p:nvSpPr>
          <p:cNvPr id="4" name="スライド番号プレースホル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>
              <a:defRPr/>
            </a:pPr>
            <a:fld id="{73C18895-DF72-4751-8681-E657AD17D7D2}" type="slidenum">
              <a:rPr lang="ja-JP" altLang="en-US" smtClean="0"/>
              <a:pPr>
                <a:defRPr/>
              </a:pPr>
              <a:t>196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1918575466"/>
      </p:ext>
    </p:extLst>
  </p:cSld>
  <p:clrMapOvr>
    <a:masterClrMapping/>
  </p:clrMapOvr>
</p:notes>
</file>

<file path=ppt/notesSlides/notesSlide15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02" name="スライド イメージ プレースホルダ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51203" name="ノート プレースホルダ 2"/>
          <p:cNvSpPr>
            <a:spLocks noGrp="1"/>
          </p:cNvSpPr>
          <p:nvPr>
            <p:ph type="body" idx="1"/>
          </p:nvPr>
        </p:nvSpPr>
        <p:spPr bwMode="auto">
          <a:noFill/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endParaRPr lang="ja-JP" altLang="en-US"/>
          </a:p>
        </p:txBody>
      </p:sp>
      <p:sp>
        <p:nvSpPr>
          <p:cNvPr id="4" name="スライド番号プレースホル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>
              <a:defRPr/>
            </a:pPr>
            <a:fld id="{B5D74BA0-0C09-469C-98C3-9094ED015AD4}" type="slidenum">
              <a:rPr lang="ja-JP" altLang="en-US" smtClean="0"/>
              <a:pPr>
                <a:defRPr/>
              </a:pPr>
              <a:t>198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2304029515"/>
      </p:ext>
    </p:extLst>
  </p:cSld>
  <p:clrMapOvr>
    <a:masterClrMapping/>
  </p:clrMapOvr>
</p:notes>
</file>

<file path=ppt/notesSlides/notesSlide15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226" name="スライド イメージ プレースホルダ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52227" name="ノート プレースホルダ 2"/>
          <p:cNvSpPr>
            <a:spLocks noGrp="1"/>
          </p:cNvSpPr>
          <p:nvPr>
            <p:ph type="body" idx="1"/>
          </p:nvPr>
        </p:nvSpPr>
        <p:spPr bwMode="auto">
          <a:noFill/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endParaRPr lang="ja-JP" altLang="en-US"/>
          </a:p>
        </p:txBody>
      </p:sp>
      <p:sp>
        <p:nvSpPr>
          <p:cNvPr id="4" name="スライド番号プレースホル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>
              <a:defRPr/>
            </a:pPr>
            <a:fld id="{424C7BE7-4822-4C0A-82F0-009A9574A6B6}" type="slidenum">
              <a:rPr lang="ja-JP" altLang="en-US" smtClean="0"/>
              <a:pPr>
                <a:defRPr/>
              </a:pPr>
              <a:t>205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1942509986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kumimoji="1" lang="ja-JP" altLang="en-US"/>
          </a:p>
        </p:txBody>
      </p:sp>
      <p:sp>
        <p:nvSpPr>
          <p:cNvPr id="4" name="スライド番号プレースホル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9F203242-516C-485F-A979-283FCA13AF74}" type="slidenum">
              <a:rPr lang="ja-JP" altLang="en-US" smtClean="0"/>
              <a:pPr>
                <a:defRPr/>
              </a:pPr>
              <a:t>20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1902522405"/>
      </p:ext>
    </p:extLst>
  </p:cSld>
  <p:clrMapOvr>
    <a:masterClrMapping/>
  </p:clrMapOvr>
</p:notes>
</file>

<file path=ppt/notesSlides/notesSlide16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298" name="スライド イメージ プレースホルダ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55299" name="ノート プレースホルダ 2"/>
          <p:cNvSpPr>
            <a:spLocks noGrp="1"/>
          </p:cNvSpPr>
          <p:nvPr>
            <p:ph type="body" idx="1"/>
          </p:nvPr>
        </p:nvSpPr>
        <p:spPr bwMode="auto">
          <a:noFill/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endParaRPr lang="ja-JP" altLang="en-US"/>
          </a:p>
        </p:txBody>
      </p:sp>
      <p:sp>
        <p:nvSpPr>
          <p:cNvPr id="4" name="スライド番号プレースホル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>
              <a:defRPr/>
            </a:pPr>
            <a:fld id="{067C6B9E-C4F8-447D-9191-EBB8DF597A2A}" type="slidenum">
              <a:rPr lang="ja-JP" altLang="en-US" smtClean="0"/>
              <a:pPr>
                <a:defRPr/>
              </a:pPr>
              <a:t>206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3306526310"/>
      </p:ext>
    </p:extLst>
  </p:cSld>
  <p:clrMapOvr>
    <a:masterClrMapping/>
  </p:clrMapOvr>
</p:notes>
</file>

<file path=ppt/notesSlides/notesSlide16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010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ln>
            <a:miter lim="800000"/>
            <a:headEnd/>
            <a:tailEnd/>
          </a:ln>
        </p:spPr>
        <p:txBody>
          <a:bodyPr wrap="square" numCol="1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BB96334E-428B-46FA-A55C-9600B6C7F709}" type="slidenum">
              <a:rPr lang="en-US" altLang="ja-JP" smtClean="0"/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209</a:t>
            </a:fld>
            <a:endParaRPr lang="en-US" altLang="ja-JP"/>
          </a:p>
        </p:txBody>
      </p:sp>
      <p:sp>
        <p:nvSpPr>
          <p:cNvPr id="57347" name="Rectangle 2"/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57348" name="Rectangle 3"/>
          <p:cNvSpPr>
            <a:spLocks noGrp="1" noChangeArrowheads="1"/>
          </p:cNvSpPr>
          <p:nvPr>
            <p:ph type="body" idx="1"/>
          </p:nvPr>
        </p:nvSpPr>
        <p:spPr bwMode="auto">
          <a:noFill/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1485979517"/>
      </p:ext>
    </p:extLst>
  </p:cSld>
  <p:clrMapOvr>
    <a:masterClrMapping/>
  </p:clrMapOvr>
</p:notes>
</file>

<file path=ppt/notesSlides/notesSlide16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kumimoji="1" lang="ja-JP" altLang="en-US"/>
          </a:p>
        </p:txBody>
      </p:sp>
      <p:sp>
        <p:nvSpPr>
          <p:cNvPr id="4" name="スライド番号プレースホル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9F203242-516C-485F-A979-283FCA13AF74}" type="slidenum">
              <a:rPr lang="ja-JP" altLang="en-US" smtClean="0"/>
              <a:pPr>
                <a:defRPr/>
              </a:pPr>
              <a:t>210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1452739225"/>
      </p:ext>
    </p:extLst>
  </p:cSld>
  <p:clrMapOvr>
    <a:masterClrMapping/>
  </p:clrMapOvr>
</p:notes>
</file>

<file path=ppt/notesSlides/notesSlide16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kumimoji="1" lang="ja-JP" altLang="en-US"/>
          </a:p>
        </p:txBody>
      </p:sp>
      <p:sp>
        <p:nvSpPr>
          <p:cNvPr id="4" name="スライド番号プレースホル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9F203242-516C-485F-A979-283FCA13AF74}" type="slidenum">
              <a:rPr lang="ja-JP" altLang="en-US" smtClean="0"/>
              <a:pPr>
                <a:defRPr/>
              </a:pPr>
              <a:t>211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3707394210"/>
      </p:ext>
    </p:extLst>
  </p:cSld>
  <p:clrMapOvr>
    <a:masterClrMapping/>
  </p:clrMapOvr>
</p:notes>
</file>

<file path=ppt/notesSlides/notesSlide16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kumimoji="1" lang="ja-JP" altLang="en-US" dirty="0"/>
          </a:p>
        </p:txBody>
      </p:sp>
      <p:sp>
        <p:nvSpPr>
          <p:cNvPr id="4" name="スライド番号プレースホル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9F203242-516C-485F-A979-283FCA13AF74}" type="slidenum">
              <a:rPr lang="ja-JP" altLang="en-US" smtClean="0"/>
              <a:pPr>
                <a:defRPr/>
              </a:pPr>
              <a:t>212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3652722469"/>
      </p:ext>
    </p:extLst>
  </p:cSld>
  <p:clrMapOvr>
    <a:masterClrMapping/>
  </p:clrMapOvr>
</p:notes>
</file>

<file path=ppt/notesSlides/notesSlide16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322" name="スライド イメージ プレースホルダ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56323" name="ノート プレースホルダ 2"/>
          <p:cNvSpPr>
            <a:spLocks noGrp="1"/>
          </p:cNvSpPr>
          <p:nvPr>
            <p:ph type="body" idx="1"/>
          </p:nvPr>
        </p:nvSpPr>
        <p:spPr bwMode="auto">
          <a:noFill/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endParaRPr lang="ja-JP" altLang="en-US"/>
          </a:p>
        </p:txBody>
      </p:sp>
      <p:sp>
        <p:nvSpPr>
          <p:cNvPr id="4" name="スライド番号プレースホル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>
              <a:defRPr/>
            </a:pPr>
            <a:fld id="{67896C43-BBE9-45D5-AB75-542142E14975}" type="slidenum">
              <a:rPr lang="ja-JP" altLang="en-US" smtClean="0"/>
              <a:pPr>
                <a:defRPr/>
              </a:pPr>
              <a:t>213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966596927"/>
      </p:ext>
    </p:extLst>
  </p:cSld>
  <p:clrMapOvr>
    <a:masterClrMapping/>
  </p:clrMapOvr>
</p:notes>
</file>

<file path=ppt/notesSlides/notesSlide16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010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ln>
            <a:miter lim="800000"/>
            <a:headEnd/>
            <a:tailEnd/>
          </a:ln>
        </p:spPr>
        <p:txBody>
          <a:bodyPr wrap="square" numCol="1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BB96334E-428B-46FA-A55C-9600B6C7F709}" type="slidenum">
              <a:rPr lang="en-US" altLang="ja-JP" smtClean="0"/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218</a:t>
            </a:fld>
            <a:endParaRPr lang="en-US" altLang="ja-JP"/>
          </a:p>
        </p:txBody>
      </p:sp>
      <p:sp>
        <p:nvSpPr>
          <p:cNvPr id="57347" name="Rectangle 2"/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57348" name="Rectangle 3"/>
          <p:cNvSpPr>
            <a:spLocks noGrp="1" noChangeArrowheads="1"/>
          </p:cNvSpPr>
          <p:nvPr>
            <p:ph type="body" idx="1"/>
          </p:nvPr>
        </p:nvSpPr>
        <p:spPr bwMode="auto">
          <a:noFill/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3047030505"/>
      </p:ext>
    </p:extLst>
  </p:cSld>
  <p:clrMapOvr>
    <a:masterClrMapping/>
  </p:clrMapOvr>
</p:notes>
</file>

<file path=ppt/notesSlides/notesSlide16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5217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ln>
            <a:miter lim="800000"/>
            <a:headEnd/>
            <a:tailEnd/>
          </a:ln>
        </p:spPr>
        <p:txBody>
          <a:bodyPr wrap="square" numCol="1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27D8CD45-24E5-481F-897A-B7C6D40E3FAB}" type="slidenum">
              <a:rPr lang="en-US" altLang="ja-JP"/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219</a:t>
            </a:fld>
            <a:endParaRPr lang="en-US" altLang="ja-JP"/>
          </a:p>
        </p:txBody>
      </p:sp>
      <p:sp>
        <p:nvSpPr>
          <p:cNvPr id="58371" name="Rectangle 2"/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58372" name="Rectangle 3"/>
          <p:cNvSpPr>
            <a:spLocks noGrp="1" noChangeArrowheads="1"/>
          </p:cNvSpPr>
          <p:nvPr>
            <p:ph type="body" idx="1"/>
          </p:nvPr>
        </p:nvSpPr>
        <p:spPr bwMode="auto">
          <a:noFill/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1962201121"/>
      </p:ext>
    </p:extLst>
  </p:cSld>
  <p:clrMapOvr>
    <a:masterClrMapping/>
  </p:clrMapOvr>
</p:notes>
</file>

<file path=ppt/notesSlides/notesSlide16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7265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ln>
            <a:miter lim="800000"/>
            <a:headEnd/>
            <a:tailEnd/>
          </a:ln>
        </p:spPr>
        <p:txBody>
          <a:bodyPr wrap="square" numCol="1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6814806A-FA89-400A-8A2A-BC51B9374323}" type="slidenum">
              <a:rPr lang="en-US" altLang="ja-JP"/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220</a:t>
            </a:fld>
            <a:endParaRPr lang="en-US" altLang="ja-JP"/>
          </a:p>
        </p:txBody>
      </p:sp>
      <p:sp>
        <p:nvSpPr>
          <p:cNvPr id="59395" name="Rectangle 2"/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59396" name="Rectangle 3"/>
          <p:cNvSpPr>
            <a:spLocks noGrp="1" noChangeArrowheads="1"/>
          </p:cNvSpPr>
          <p:nvPr>
            <p:ph type="body" idx="1"/>
          </p:nvPr>
        </p:nvSpPr>
        <p:spPr bwMode="auto">
          <a:noFill/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4065414784"/>
      </p:ext>
    </p:extLst>
  </p:cSld>
  <p:clrMapOvr>
    <a:masterClrMapping/>
  </p:clrMapOvr>
</p:notes>
</file>

<file path=ppt/notesSlides/notesSlide16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082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ln>
            <a:miter lim="800000"/>
            <a:headEnd/>
            <a:tailEnd/>
          </a:ln>
        </p:spPr>
        <p:txBody>
          <a:bodyPr wrap="square" numCol="1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59F58E9F-20C7-4BF1-889D-F77AC3891359}" type="slidenum">
              <a:rPr lang="en-US" altLang="ja-JP" smtClean="0"/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221</a:t>
            </a:fld>
            <a:endParaRPr lang="en-US" altLang="ja-JP"/>
          </a:p>
        </p:txBody>
      </p:sp>
      <p:sp>
        <p:nvSpPr>
          <p:cNvPr id="60419" name="Rectangle 2"/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60420" name="Rectangle 3"/>
          <p:cNvSpPr>
            <a:spLocks noGrp="1" noChangeArrowheads="1"/>
          </p:cNvSpPr>
          <p:nvPr>
            <p:ph type="body" idx="1"/>
          </p:nvPr>
        </p:nvSpPr>
        <p:spPr bwMode="auto">
          <a:noFill/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1032329640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kumimoji="1" lang="ja-JP" altLang="en-US"/>
          </a:p>
        </p:txBody>
      </p:sp>
      <p:sp>
        <p:nvSpPr>
          <p:cNvPr id="4" name="スライド番号プレースホル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9F203242-516C-485F-A979-283FCA13AF74}" type="slidenum">
              <a:rPr lang="ja-JP" altLang="en-US" smtClean="0"/>
              <a:pPr>
                <a:defRPr/>
              </a:pPr>
              <a:t>21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2443988541"/>
      </p:ext>
    </p:extLst>
  </p:cSld>
  <p:clrMapOvr>
    <a:masterClrMapping/>
  </p:clrMapOvr>
</p:notes>
</file>

<file path=ppt/notesSlides/notesSlide17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010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ln>
            <a:miter lim="800000"/>
            <a:headEnd/>
            <a:tailEnd/>
          </a:ln>
        </p:spPr>
        <p:txBody>
          <a:bodyPr wrap="square" numCol="1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BB96334E-428B-46FA-A55C-9600B6C7F709}" type="slidenum">
              <a:rPr lang="en-US" altLang="ja-JP" smtClean="0"/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222</a:t>
            </a:fld>
            <a:endParaRPr lang="en-US" altLang="ja-JP"/>
          </a:p>
        </p:txBody>
      </p:sp>
      <p:sp>
        <p:nvSpPr>
          <p:cNvPr id="57347" name="Rectangle 2"/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57348" name="Rectangle 3"/>
          <p:cNvSpPr>
            <a:spLocks noGrp="1" noChangeArrowheads="1"/>
          </p:cNvSpPr>
          <p:nvPr>
            <p:ph type="body" idx="1"/>
          </p:nvPr>
        </p:nvSpPr>
        <p:spPr bwMode="auto">
          <a:noFill/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67543694"/>
      </p:ext>
    </p:extLst>
  </p:cSld>
  <p:clrMapOvr>
    <a:masterClrMapping/>
  </p:clrMapOvr>
</p:notes>
</file>

<file path=ppt/notesSlides/notesSlide17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ー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ー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kumimoji="1" lang="ja-JP" altLang="en-US" dirty="0"/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8A6DD174-60D2-47F1-96DD-F597EC5768C6}" type="slidenum">
              <a:rPr kumimoji="1" lang="ja-JP" altLang="en-US" smtClean="0"/>
              <a:pPr/>
              <a:t>238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166744472"/>
      </p:ext>
    </p:extLst>
  </p:cSld>
  <p:clrMapOvr>
    <a:masterClrMapping/>
  </p:clrMapOvr>
</p:notes>
</file>

<file path=ppt/notesSlides/notesSlide17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ー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ー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kumimoji="1" lang="ja-JP" altLang="en-US" dirty="0"/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8A6DD174-60D2-47F1-96DD-F597EC5768C6}" type="slidenum">
              <a:rPr kumimoji="1" lang="ja-JP" altLang="en-US" smtClean="0"/>
              <a:pPr/>
              <a:t>240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2561618895"/>
      </p:ext>
    </p:extLst>
  </p:cSld>
  <p:clrMapOvr>
    <a:masterClrMapping/>
  </p:clrMapOvr>
</p:notes>
</file>

<file path=ppt/notesSlides/notesSlide17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ー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ー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kumimoji="1" lang="ja-JP" altLang="en-US" dirty="0"/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8A6DD174-60D2-47F1-96DD-F597EC5768C6}" type="slidenum">
              <a:rPr kumimoji="1" lang="ja-JP" altLang="en-US" smtClean="0"/>
              <a:t>241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1710564954"/>
      </p:ext>
    </p:extLst>
  </p:cSld>
  <p:clrMapOvr>
    <a:masterClrMapping/>
  </p:clrMapOvr>
</p:notes>
</file>

<file path=ppt/notesSlides/notesSlide17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ー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ー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kumimoji="1" lang="ja-JP" altLang="en-US" dirty="0"/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8A6DD174-60D2-47F1-96DD-F597EC5768C6}" type="slidenum">
              <a:rPr kumimoji="1" lang="ja-JP" altLang="en-US" smtClean="0"/>
              <a:t>247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2923855864"/>
      </p:ext>
    </p:extLst>
  </p:cSld>
  <p:clrMapOvr>
    <a:masterClrMapping/>
  </p:clrMapOvr>
</p:notes>
</file>

<file path=ppt/notesSlides/notesSlide17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ー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ー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kumimoji="1" lang="ja-JP" altLang="en-US" dirty="0"/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8A6DD174-60D2-47F1-96DD-F597EC5768C6}" type="slidenum">
              <a:rPr kumimoji="1" lang="ja-JP" altLang="en-US" smtClean="0"/>
              <a:pPr/>
              <a:t>248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1587951436"/>
      </p:ext>
    </p:extLst>
  </p:cSld>
  <p:clrMapOvr>
    <a:masterClrMapping/>
  </p:clrMapOvr>
</p:notes>
</file>

<file path=ppt/notesSlides/notesSlide17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ー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ー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kumimoji="1" lang="ja-JP" altLang="en-US" dirty="0"/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8A6DD174-60D2-47F1-96DD-F597EC5768C6}" type="slidenum">
              <a:rPr kumimoji="1" lang="ja-JP" altLang="en-US" smtClean="0"/>
              <a:t>251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4271244345"/>
      </p:ext>
    </p:extLst>
  </p:cSld>
  <p:clrMapOvr>
    <a:masterClrMapping/>
  </p:clrMapOvr>
</p:notes>
</file>

<file path=ppt/notesSlides/notesSlide17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8721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ln>
            <a:miter lim="800000"/>
            <a:headEnd/>
            <a:tailEnd/>
          </a:ln>
        </p:spPr>
        <p:txBody>
          <a:bodyPr wrap="square" numCol="1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EAD5FF57-1EEB-4458-8C32-E4FC3A3E0520}" type="slidenum">
              <a:rPr lang="en-US" altLang="ja-JP"/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252</a:t>
            </a:fld>
            <a:endParaRPr lang="en-US" altLang="ja-JP"/>
          </a:p>
        </p:txBody>
      </p:sp>
      <p:sp>
        <p:nvSpPr>
          <p:cNvPr id="798722" name="Rectangle 2"/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798723" name="Rectangle 3"/>
          <p:cNvSpPr>
            <a:spLocks noGrp="1" noChangeArrowheads="1"/>
          </p:cNvSpPr>
          <p:nvPr>
            <p:ph type="body" idx="1"/>
          </p:nvPr>
        </p:nvSpPr>
        <p:spPr bwMode="auto">
          <a:noFill/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1106870772"/>
      </p:ext>
    </p:extLst>
  </p:cSld>
  <p:clrMapOvr>
    <a:masterClrMapping/>
  </p:clrMapOvr>
</p:notes>
</file>

<file path=ppt/notesSlides/notesSlide17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ー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ー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kumimoji="1" lang="ja-JP" altLang="en-US" dirty="0"/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8A6DD174-60D2-47F1-96DD-F597EC5768C6}" type="slidenum">
              <a:rPr kumimoji="1" lang="ja-JP" altLang="en-US" smtClean="0"/>
              <a:t>255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1829242945"/>
      </p:ext>
    </p:extLst>
  </p:cSld>
  <p:clrMapOvr>
    <a:masterClrMapping/>
  </p:clrMapOvr>
</p:notes>
</file>

<file path=ppt/notesSlides/notesSlide17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ー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ー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kumimoji="1" lang="ja-JP" altLang="en-US" dirty="0"/>
              <a:t>グラフの説明</a:t>
            </a: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EF34458-8200-44EE-89B9-4092373F7432}" type="slidenum">
              <a:rPr kumimoji="1" lang="ja-JP" altLang="en-US" smtClean="0"/>
              <a:t>257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2091702284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kumimoji="1" lang="ja-JP" altLang="en-US"/>
          </a:p>
        </p:txBody>
      </p:sp>
      <p:sp>
        <p:nvSpPr>
          <p:cNvPr id="4" name="スライド番号プレースホル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9F203242-516C-485F-A979-283FCA13AF74}" type="slidenum">
              <a:rPr lang="ja-JP" altLang="en-US" smtClean="0"/>
              <a:pPr>
                <a:defRPr/>
              </a:pPr>
              <a:t>22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165876351"/>
      </p:ext>
    </p:extLst>
  </p:cSld>
  <p:clrMapOvr>
    <a:masterClrMapping/>
  </p:clrMapOvr>
</p:notes>
</file>

<file path=ppt/notesSlides/notesSlide18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ー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ー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kumimoji="1" lang="en-US" altLang="ja-JP" baseline="0" dirty="0"/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30B48B3F-8907-4727-9A65-D797EFE6B43F}" type="slidenum">
              <a:rPr kumimoji="1" lang="ja-JP" altLang="en-US" smtClean="0"/>
              <a:t>271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2181814368"/>
      </p:ext>
    </p:extLst>
  </p:cSld>
  <p:clrMapOvr>
    <a:masterClrMapping/>
  </p:clrMapOvr>
</p:notes>
</file>

<file path=ppt/notesSlides/notesSlide18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ー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ー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kumimoji="1" lang="ja-JP" altLang="en-US" dirty="0"/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8A6DD174-60D2-47F1-96DD-F597EC5768C6}" type="slidenum">
              <a:rPr kumimoji="1" lang="ja-JP" altLang="en-US" smtClean="0"/>
              <a:t>273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2884916261"/>
      </p:ext>
    </p:extLst>
  </p:cSld>
  <p:clrMapOvr>
    <a:masterClrMapping/>
  </p:clrMapOvr>
</p:notes>
</file>

<file path=ppt/notesSlides/notesSlide18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kumimoji="1" lang="ja-JP" altLang="en-US"/>
          </a:p>
        </p:txBody>
      </p:sp>
      <p:sp>
        <p:nvSpPr>
          <p:cNvPr id="4" name="スライド番号プレースホル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9F203242-516C-485F-A979-283FCA13AF74}" type="slidenum">
              <a:rPr lang="ja-JP" altLang="en-US" smtClean="0"/>
              <a:pPr>
                <a:defRPr/>
              </a:pPr>
              <a:t>278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1457305349"/>
      </p:ext>
    </p:extLst>
  </p:cSld>
  <p:clrMapOvr>
    <a:masterClrMapping/>
  </p:clrMapOvr>
</p:notes>
</file>

<file path=ppt/notesSlides/notesSlide18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kumimoji="1" lang="ja-JP" altLang="en-US"/>
          </a:p>
        </p:txBody>
      </p:sp>
      <p:sp>
        <p:nvSpPr>
          <p:cNvPr id="4" name="スライド番号プレースホル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9F203242-516C-485F-A979-283FCA13AF74}" type="slidenum">
              <a:rPr lang="ja-JP" altLang="en-US" smtClean="0"/>
              <a:pPr>
                <a:defRPr/>
              </a:pPr>
              <a:t>279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3408782591"/>
      </p:ext>
    </p:extLst>
  </p:cSld>
  <p:clrMapOvr>
    <a:masterClrMapping/>
  </p:clrMapOvr>
</p:notes>
</file>

<file path=ppt/notesSlides/notesSlide18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kumimoji="1" lang="ja-JP" altLang="en-US"/>
          </a:p>
        </p:txBody>
      </p:sp>
      <p:sp>
        <p:nvSpPr>
          <p:cNvPr id="4" name="スライド番号プレースホル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9F203242-516C-485F-A979-283FCA13AF74}" type="slidenum">
              <a:rPr lang="ja-JP" altLang="en-US" smtClean="0"/>
              <a:pPr>
                <a:defRPr/>
              </a:pPr>
              <a:t>280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1105947249"/>
      </p:ext>
    </p:extLst>
  </p:cSld>
  <p:clrMapOvr>
    <a:masterClrMapping/>
  </p:clrMapOvr>
</p:notes>
</file>

<file path=ppt/notesSlides/notesSlide18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kumimoji="1" lang="ja-JP" altLang="en-US"/>
          </a:p>
        </p:txBody>
      </p:sp>
      <p:sp>
        <p:nvSpPr>
          <p:cNvPr id="4" name="スライド番号プレースホル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9F203242-516C-485F-A979-283FCA13AF74}" type="slidenum">
              <a:rPr lang="ja-JP" altLang="en-US" smtClean="0"/>
              <a:pPr>
                <a:defRPr/>
              </a:pPr>
              <a:t>281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178690146"/>
      </p:ext>
    </p:extLst>
  </p:cSld>
  <p:clrMapOvr>
    <a:masterClrMapping/>
  </p:clrMapOvr>
</p:notes>
</file>

<file path=ppt/notesSlides/notesSlide18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kumimoji="1" lang="ja-JP" altLang="en-US"/>
          </a:p>
        </p:txBody>
      </p:sp>
      <p:sp>
        <p:nvSpPr>
          <p:cNvPr id="4" name="スライド番号プレースホル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9F203242-516C-485F-A979-283FCA13AF74}" type="slidenum">
              <a:rPr lang="ja-JP" altLang="en-US" smtClean="0"/>
              <a:pPr>
                <a:defRPr/>
              </a:pPr>
              <a:t>282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3092316292"/>
      </p:ext>
    </p:extLst>
  </p:cSld>
  <p:clrMapOvr>
    <a:masterClrMapping/>
  </p:clrMapOvr>
</p:notes>
</file>

<file path=ppt/notesSlides/notesSlide18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62" name="スライド イメージ プレースホルダ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40963" name="ノート プレースホルダ 2"/>
          <p:cNvSpPr>
            <a:spLocks noGrp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ja-JP" altLang="en-US"/>
          </a:p>
        </p:txBody>
      </p:sp>
      <p:sp>
        <p:nvSpPr>
          <p:cNvPr id="40964" name="スライド番号プレースホルダ 3"/>
          <p:cNvSpPr>
            <a:spLocks noGrp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DCB8CC27-8435-42F2-8444-C997C3273FD9}" type="slidenum">
              <a:rPr lang="ja-JP" altLang="en-US" smtClean="0"/>
              <a:pPr/>
              <a:t>284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1437282030"/>
      </p:ext>
    </p:extLst>
  </p:cSld>
  <p:clrMapOvr>
    <a:masterClrMapping/>
  </p:clrMapOvr>
</p:notes>
</file>

<file path=ppt/notesSlides/notesSlide18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986" name="スライド イメージ プレースホルダ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41987" name="ノート プレースホルダ 2"/>
          <p:cNvSpPr>
            <a:spLocks noGrp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ja-JP" altLang="en-US"/>
          </a:p>
        </p:txBody>
      </p:sp>
      <p:sp>
        <p:nvSpPr>
          <p:cNvPr id="41988" name="スライド番号プレースホルダ 3"/>
          <p:cNvSpPr>
            <a:spLocks noGrp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D215427D-1F39-4D8E-B519-B89C039A515C}" type="slidenum">
              <a:rPr lang="ja-JP" altLang="en-US" smtClean="0"/>
              <a:pPr/>
              <a:t>285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3628871680"/>
      </p:ext>
    </p:extLst>
  </p:cSld>
  <p:clrMapOvr>
    <a:masterClrMapping/>
  </p:clrMapOvr>
</p:notes>
</file>

<file path=ppt/notesSlides/notesSlide18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034" name="スライド イメージ プレースホルダ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44035" name="ノート プレースホルダ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ja-JP" altLang="en-US"/>
          </a:p>
        </p:txBody>
      </p:sp>
      <p:sp>
        <p:nvSpPr>
          <p:cNvPr id="44036" name="スライド番号プレースホルダ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</a:defRPr>
            </a:lvl9pPr>
          </a:lstStyle>
          <a:p>
            <a:pPr eaLnBrk="1" hangingPunct="1"/>
            <a:fld id="{B5C5CA5E-F1A6-4F45-934F-3B6B4EE03C59}" type="slidenum">
              <a:rPr lang="ja-JP" altLang="en-US" smtClean="0"/>
              <a:pPr eaLnBrk="1" hangingPunct="1"/>
              <a:t>286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1172030023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kumimoji="1" lang="ja-JP" altLang="en-US"/>
          </a:p>
        </p:txBody>
      </p:sp>
      <p:sp>
        <p:nvSpPr>
          <p:cNvPr id="4" name="スライド番号プレースホル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9F203242-516C-485F-A979-283FCA13AF74}" type="slidenum">
              <a:rPr lang="ja-JP" altLang="en-US" smtClean="0"/>
              <a:pPr>
                <a:defRPr/>
              </a:pPr>
              <a:t>23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3851304511"/>
      </p:ext>
    </p:extLst>
  </p:cSld>
  <p:clrMapOvr>
    <a:masterClrMapping/>
  </p:clrMapOvr>
</p:notes>
</file>

<file path=ppt/notesSlides/notesSlide19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058" name="スライド イメージ プレースホルダ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45059" name="ノート プレースホルダ 2"/>
          <p:cNvSpPr>
            <a:spLocks noGrp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ja-JP" altLang="en-US"/>
          </a:p>
        </p:txBody>
      </p:sp>
      <p:sp>
        <p:nvSpPr>
          <p:cNvPr id="45060" name="スライド番号プレースホルダ 3"/>
          <p:cNvSpPr>
            <a:spLocks noGrp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095AB285-8EFD-4A5F-B8F8-A79410F1A7DE}" type="slidenum">
              <a:rPr lang="ja-JP" altLang="en-US" smtClean="0"/>
              <a:pPr/>
              <a:t>287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682402219"/>
      </p:ext>
    </p:extLst>
  </p:cSld>
  <p:clrMapOvr>
    <a:masterClrMapping/>
  </p:clrMapOvr>
</p:notes>
</file>

<file path=ppt/notesSlides/notesSlide19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082" name="スライド イメージ プレースホルダ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46083" name="ノート プレースホルダ 2"/>
          <p:cNvSpPr>
            <a:spLocks noGrp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ja-JP" altLang="en-US"/>
          </a:p>
        </p:txBody>
      </p:sp>
      <p:sp>
        <p:nvSpPr>
          <p:cNvPr id="46084" name="スライド番号プレースホルダ 3"/>
          <p:cNvSpPr>
            <a:spLocks noGrp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387771AB-1306-4A48-BB2F-3733286054DE}" type="slidenum">
              <a:rPr lang="ja-JP" altLang="en-US" smtClean="0"/>
              <a:pPr/>
              <a:t>288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428902639"/>
      </p:ext>
    </p:extLst>
  </p:cSld>
  <p:clrMapOvr>
    <a:masterClrMapping/>
  </p:clrMapOvr>
</p:notes>
</file>

<file path=ppt/notesSlides/notesSlide19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kumimoji="1" lang="ja-JP" altLang="en-US"/>
          </a:p>
        </p:txBody>
      </p:sp>
      <p:sp>
        <p:nvSpPr>
          <p:cNvPr id="4" name="スライド番号プレースホル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9F203242-516C-485F-A979-283FCA13AF74}" type="slidenum">
              <a:rPr lang="ja-JP" altLang="en-US" smtClean="0"/>
              <a:pPr>
                <a:defRPr/>
              </a:pPr>
              <a:t>289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3805580946"/>
      </p:ext>
    </p:extLst>
  </p:cSld>
  <p:clrMapOvr>
    <a:masterClrMapping/>
  </p:clrMapOvr>
</p:notes>
</file>

<file path=ppt/notesSlides/notesSlide19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130" name="スライド イメージ プレースホルダ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48131" name="ノート プレースホルダ 2"/>
          <p:cNvSpPr>
            <a:spLocks noGrp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ja-JP" altLang="en-US"/>
          </a:p>
        </p:txBody>
      </p:sp>
      <p:sp>
        <p:nvSpPr>
          <p:cNvPr id="48132" name="スライド番号プレースホルダ 3"/>
          <p:cNvSpPr>
            <a:spLocks noGrp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D819FB84-38C6-42FD-9835-D9885AF08A2C}" type="slidenum">
              <a:rPr lang="ja-JP" altLang="en-US" smtClean="0"/>
              <a:pPr/>
              <a:t>290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1259493245"/>
      </p:ext>
    </p:extLst>
  </p:cSld>
  <p:clrMapOvr>
    <a:masterClrMapping/>
  </p:clrMapOvr>
</p:notes>
</file>

<file path=ppt/notesSlides/notesSlide19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154" name="スライド イメージ プレースホルダ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49155" name="ノート プレースホルダ 2"/>
          <p:cNvSpPr>
            <a:spLocks noGrp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ja-JP" altLang="en-US"/>
          </a:p>
        </p:txBody>
      </p:sp>
      <p:sp>
        <p:nvSpPr>
          <p:cNvPr id="49156" name="スライド番号プレースホルダ 3"/>
          <p:cNvSpPr>
            <a:spLocks noGrp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DAC5B3B4-0D37-4F7B-A5DD-BB7D82F12D3D}" type="slidenum">
              <a:rPr lang="ja-JP" altLang="en-US"/>
              <a:pPr/>
              <a:t>291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3306833779"/>
      </p:ext>
    </p:extLst>
  </p:cSld>
  <p:clrMapOvr>
    <a:masterClrMapping/>
  </p:clrMapOvr>
</p:notes>
</file>

<file path=ppt/notesSlides/notesSlide19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02" name="スライド イメージ プレースホルダ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51203" name="ノート プレースホルダ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ja-JP" altLang="en-US"/>
          </a:p>
        </p:txBody>
      </p:sp>
      <p:sp>
        <p:nvSpPr>
          <p:cNvPr id="51204" name="スライド番号プレースホルダ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</a:defRPr>
            </a:lvl9pPr>
          </a:lstStyle>
          <a:p>
            <a:pPr eaLnBrk="1" hangingPunct="1"/>
            <a:fld id="{E2865933-64E9-41D5-8AE5-B9AEFA8C0CD6}" type="slidenum">
              <a:rPr lang="ja-JP" altLang="en-US" smtClean="0"/>
              <a:pPr eaLnBrk="1" hangingPunct="1"/>
              <a:t>292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1787345085"/>
      </p:ext>
    </p:extLst>
  </p:cSld>
  <p:clrMapOvr>
    <a:masterClrMapping/>
  </p:clrMapOvr>
</p:notes>
</file>

<file path=ppt/notesSlides/notesSlide19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kumimoji="1" lang="ja-JP" altLang="en-US"/>
          </a:p>
        </p:txBody>
      </p:sp>
      <p:sp>
        <p:nvSpPr>
          <p:cNvPr id="4" name="スライド番号プレースホル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9F203242-516C-485F-A979-283FCA13AF74}" type="slidenum">
              <a:rPr lang="ja-JP" altLang="en-US" smtClean="0"/>
              <a:pPr>
                <a:defRPr/>
              </a:pPr>
              <a:t>293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974245015"/>
      </p:ext>
    </p:extLst>
  </p:cSld>
  <p:clrMapOvr>
    <a:masterClrMapping/>
  </p:clrMapOvr>
</p:notes>
</file>

<file path=ppt/notesSlides/notesSlide19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kumimoji="1" lang="ja-JP" altLang="en-US"/>
          </a:p>
        </p:txBody>
      </p:sp>
      <p:sp>
        <p:nvSpPr>
          <p:cNvPr id="4" name="スライド番号プレースホル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9F203242-516C-485F-A979-283FCA13AF74}" type="slidenum">
              <a:rPr lang="ja-JP" altLang="en-US" smtClean="0"/>
              <a:pPr>
                <a:defRPr/>
              </a:pPr>
              <a:t>294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2210801727"/>
      </p:ext>
    </p:extLst>
  </p:cSld>
  <p:clrMapOvr>
    <a:masterClrMapping/>
  </p:clrMapOvr>
</p:notes>
</file>

<file path=ppt/notesSlides/notesSlide19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250" name="スライド イメージ プレースホルダ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53251" name="ノート プレースホルダ 2"/>
          <p:cNvSpPr>
            <a:spLocks noGrp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ja-JP" altLang="en-US"/>
          </a:p>
        </p:txBody>
      </p:sp>
      <p:sp>
        <p:nvSpPr>
          <p:cNvPr id="53252" name="スライド番号プレースホルダ 3"/>
          <p:cNvSpPr>
            <a:spLocks noGrp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DBF96025-8C23-4D1D-8261-08E89EB9D43B}" type="slidenum">
              <a:rPr lang="ja-JP" altLang="en-US" smtClean="0"/>
              <a:pPr/>
              <a:t>295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3061963350"/>
      </p:ext>
    </p:extLst>
  </p:cSld>
  <p:clrMapOvr>
    <a:masterClrMapping/>
  </p:clrMapOvr>
</p:notes>
</file>

<file path=ppt/notesSlides/notesSlide19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kumimoji="1" lang="ja-JP" altLang="en-US"/>
          </a:p>
        </p:txBody>
      </p:sp>
      <p:sp>
        <p:nvSpPr>
          <p:cNvPr id="4" name="スライド番号プレースホル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9F203242-516C-485F-A979-283FCA13AF74}" type="slidenum">
              <a:rPr lang="ja-JP" altLang="en-US" smtClean="0"/>
              <a:pPr>
                <a:defRPr/>
              </a:pPr>
              <a:t>296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2807093819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kumimoji="1" lang="ja-JP" altLang="en-US"/>
          </a:p>
        </p:txBody>
      </p:sp>
      <p:sp>
        <p:nvSpPr>
          <p:cNvPr id="4" name="スライド番号プレースホル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9F203242-516C-485F-A979-283FCA13AF74}" type="slidenum">
              <a:rPr lang="ja-JP" altLang="en-US" smtClean="0"/>
              <a:pPr>
                <a:defRPr/>
              </a:pPr>
              <a:t>2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3895002991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kumimoji="1" lang="ja-JP" altLang="en-US"/>
          </a:p>
        </p:txBody>
      </p:sp>
      <p:sp>
        <p:nvSpPr>
          <p:cNvPr id="4" name="スライド番号プレースホル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9F203242-516C-485F-A979-283FCA13AF74}" type="slidenum">
              <a:rPr lang="ja-JP" altLang="en-US" smtClean="0"/>
              <a:pPr>
                <a:defRPr/>
              </a:pPr>
              <a:t>25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3426593107"/>
      </p:ext>
    </p:extLst>
  </p:cSld>
  <p:clrMapOvr>
    <a:masterClrMapping/>
  </p:clrMapOvr>
</p:notes>
</file>

<file path=ppt/notesSlides/notesSlide20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kumimoji="1" lang="ja-JP" altLang="en-US"/>
          </a:p>
        </p:txBody>
      </p:sp>
      <p:sp>
        <p:nvSpPr>
          <p:cNvPr id="4" name="スライド番号プレースホル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9F203242-516C-485F-A979-283FCA13AF74}" type="slidenum">
              <a:rPr lang="ja-JP" altLang="en-US" smtClean="0"/>
              <a:pPr>
                <a:defRPr/>
              </a:pPr>
              <a:t>297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916556411"/>
      </p:ext>
    </p:extLst>
  </p:cSld>
  <p:clrMapOvr>
    <a:masterClrMapping/>
  </p:clrMapOvr>
</p:notes>
</file>

<file path=ppt/notesSlides/notesSlide20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kumimoji="1" lang="ja-JP" altLang="en-US"/>
          </a:p>
        </p:txBody>
      </p:sp>
      <p:sp>
        <p:nvSpPr>
          <p:cNvPr id="4" name="スライド番号プレースホル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9F203242-516C-485F-A979-283FCA13AF74}" type="slidenum">
              <a:rPr lang="ja-JP" altLang="en-US" smtClean="0"/>
              <a:pPr>
                <a:defRPr/>
              </a:pPr>
              <a:t>298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3692801236"/>
      </p:ext>
    </p:extLst>
  </p:cSld>
  <p:clrMapOvr>
    <a:masterClrMapping/>
  </p:clrMapOvr>
</p:notes>
</file>

<file path=ppt/notesSlides/notesSlide20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kumimoji="1" lang="ja-JP" altLang="en-US"/>
          </a:p>
        </p:txBody>
      </p:sp>
      <p:sp>
        <p:nvSpPr>
          <p:cNvPr id="4" name="スライド番号プレースホル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9F203242-516C-485F-A979-283FCA13AF74}" type="slidenum">
              <a:rPr lang="ja-JP" altLang="en-US" smtClean="0"/>
              <a:pPr>
                <a:defRPr/>
              </a:pPr>
              <a:t>299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3734200624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kumimoji="1" lang="ja-JP" altLang="en-US"/>
          </a:p>
        </p:txBody>
      </p:sp>
      <p:sp>
        <p:nvSpPr>
          <p:cNvPr id="4" name="スライド番号プレースホル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9F203242-516C-485F-A979-283FCA13AF74}" type="slidenum">
              <a:rPr lang="ja-JP" altLang="en-US" smtClean="0"/>
              <a:pPr>
                <a:defRPr/>
              </a:pPr>
              <a:t>26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646287508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kumimoji="1" lang="ja-JP" altLang="en-US"/>
          </a:p>
        </p:txBody>
      </p:sp>
      <p:sp>
        <p:nvSpPr>
          <p:cNvPr id="4" name="スライド番号プレースホル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9F203242-516C-485F-A979-283FCA13AF74}" type="slidenum">
              <a:rPr lang="ja-JP" altLang="en-US" smtClean="0"/>
              <a:pPr>
                <a:defRPr/>
              </a:pPr>
              <a:t>27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4058929965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kumimoji="1" lang="ja-JP" altLang="en-US"/>
          </a:p>
        </p:txBody>
      </p:sp>
      <p:sp>
        <p:nvSpPr>
          <p:cNvPr id="4" name="スライド番号プレースホル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9F203242-516C-485F-A979-283FCA13AF74}" type="slidenum">
              <a:rPr lang="ja-JP" altLang="en-US" smtClean="0"/>
              <a:pPr>
                <a:defRPr/>
              </a:pPr>
              <a:t>28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467772097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kumimoji="1" lang="ja-JP" altLang="en-US"/>
          </a:p>
        </p:txBody>
      </p:sp>
      <p:sp>
        <p:nvSpPr>
          <p:cNvPr id="4" name="スライド番号プレースホル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9F203242-516C-485F-A979-283FCA13AF74}" type="slidenum">
              <a:rPr lang="ja-JP" altLang="en-US" smtClean="0"/>
              <a:pPr>
                <a:defRPr/>
              </a:pPr>
              <a:t>30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3716738145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kumimoji="1" lang="ja-JP" altLang="en-US"/>
          </a:p>
        </p:txBody>
      </p:sp>
      <p:sp>
        <p:nvSpPr>
          <p:cNvPr id="4" name="スライド番号プレースホル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9F203242-516C-485F-A979-283FCA13AF74}" type="slidenum">
              <a:rPr lang="ja-JP" altLang="en-US" smtClean="0"/>
              <a:pPr>
                <a:defRPr/>
              </a:pPr>
              <a:t>31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1588815640"/>
      </p:ext>
    </p:extLst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4481" name="スライド イメージ プレースホルダ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404482" name="ノート プレースホルダ 2"/>
          <p:cNvSpPr>
            <a:spLocks noGrp="1"/>
          </p:cNvSpPr>
          <p:nvPr>
            <p:ph type="body" idx="1"/>
          </p:nvPr>
        </p:nvSpPr>
        <p:spPr bwMode="auto">
          <a:noFill/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ja-JP" altLang="en-US"/>
          </a:p>
        </p:txBody>
      </p:sp>
      <p:sp>
        <p:nvSpPr>
          <p:cNvPr id="404483" name="スライド番号プレースホルダ 3"/>
          <p:cNvSpPr>
            <a:spLocks noGrp="1"/>
          </p:cNvSpPr>
          <p:nvPr>
            <p:ph type="sldNum" sz="quarter" idx="5"/>
          </p:nvPr>
        </p:nvSpPr>
        <p:spPr bwMode="auto">
          <a:ln>
            <a:miter lim="800000"/>
            <a:headEnd/>
            <a:tailEnd/>
          </a:ln>
        </p:spPr>
        <p:txBody>
          <a:bodyPr wrap="square" numCol="1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357A6C43-D7A1-4F29-8258-A6D47A01561D}" type="slidenum">
              <a:rPr lang="en-US" altLang="ja-JP"/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33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4135843460"/>
      </p:ext>
    </p:extLst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kumimoji="1" lang="ja-JP" altLang="en-US"/>
          </a:p>
        </p:txBody>
      </p:sp>
      <p:sp>
        <p:nvSpPr>
          <p:cNvPr id="4" name="スライド番号プレースホル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9F203242-516C-485F-A979-283FCA13AF74}" type="slidenum">
              <a:rPr lang="ja-JP" altLang="en-US" smtClean="0"/>
              <a:pPr>
                <a:defRPr/>
              </a:pPr>
              <a:t>34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1881533679"/>
      </p:ext>
    </p:extLst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kumimoji="1" lang="ja-JP" altLang="en-US"/>
          </a:p>
        </p:txBody>
      </p:sp>
      <p:sp>
        <p:nvSpPr>
          <p:cNvPr id="4" name="スライド番号プレースホル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9F203242-516C-485F-A979-283FCA13AF74}" type="slidenum">
              <a:rPr lang="ja-JP" altLang="en-US" smtClean="0"/>
              <a:pPr>
                <a:defRPr/>
              </a:pPr>
              <a:t>35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3777205258"/>
      </p:ext>
    </p:extLst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kumimoji="1" lang="ja-JP" altLang="en-US"/>
          </a:p>
        </p:txBody>
      </p:sp>
      <p:sp>
        <p:nvSpPr>
          <p:cNvPr id="4" name="スライド番号プレースホル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9F203242-516C-485F-A979-283FCA13AF74}" type="slidenum">
              <a:rPr lang="ja-JP" altLang="en-US" smtClean="0"/>
              <a:pPr>
                <a:defRPr/>
              </a:pPr>
              <a:t>36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34377231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kumimoji="1" lang="ja-JP" altLang="en-US"/>
          </a:p>
        </p:txBody>
      </p:sp>
      <p:sp>
        <p:nvSpPr>
          <p:cNvPr id="4" name="スライド番号プレースホル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9F203242-516C-485F-A979-283FCA13AF74}" type="slidenum">
              <a:rPr lang="ja-JP" altLang="en-US" smtClean="0"/>
              <a:pPr>
                <a:defRPr/>
              </a:pPr>
              <a:t>3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3275884626"/>
      </p:ext>
    </p:extLst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kumimoji="1" lang="ja-JP" altLang="en-US"/>
          </a:p>
        </p:txBody>
      </p:sp>
      <p:sp>
        <p:nvSpPr>
          <p:cNvPr id="4" name="スライド番号プレースホル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9F203242-516C-485F-A979-283FCA13AF74}" type="slidenum">
              <a:rPr lang="ja-JP" altLang="en-US" smtClean="0"/>
              <a:pPr>
                <a:defRPr/>
              </a:pPr>
              <a:t>37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312617240"/>
      </p:ext>
    </p:extLst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kumimoji="1" lang="ja-JP" altLang="en-US"/>
          </a:p>
        </p:txBody>
      </p:sp>
      <p:sp>
        <p:nvSpPr>
          <p:cNvPr id="4" name="スライド番号プレースホル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9F203242-516C-485F-A979-283FCA13AF74}" type="slidenum">
              <a:rPr lang="ja-JP" altLang="en-US" smtClean="0"/>
              <a:pPr>
                <a:defRPr/>
              </a:pPr>
              <a:t>38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2960130855"/>
      </p:ext>
    </p:extLst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kumimoji="1" lang="ja-JP" altLang="en-US"/>
          </a:p>
        </p:txBody>
      </p:sp>
      <p:sp>
        <p:nvSpPr>
          <p:cNvPr id="4" name="スライド番号プレースホル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9F203242-516C-485F-A979-283FCA13AF74}" type="slidenum">
              <a:rPr lang="ja-JP" altLang="en-US" smtClean="0"/>
              <a:pPr>
                <a:defRPr/>
              </a:pPr>
              <a:t>39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2309973780"/>
      </p:ext>
    </p:extLst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kumimoji="1" lang="ja-JP" altLang="en-US"/>
          </a:p>
        </p:txBody>
      </p:sp>
      <p:sp>
        <p:nvSpPr>
          <p:cNvPr id="4" name="スライド番号プレースホル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9F203242-516C-485F-A979-283FCA13AF74}" type="slidenum">
              <a:rPr lang="ja-JP" altLang="en-US" smtClean="0"/>
              <a:pPr>
                <a:defRPr/>
              </a:pPr>
              <a:t>40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4194580583"/>
      </p:ext>
    </p:extLst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kumimoji="1" lang="ja-JP" altLang="en-US"/>
          </a:p>
        </p:txBody>
      </p:sp>
      <p:sp>
        <p:nvSpPr>
          <p:cNvPr id="4" name="スライド番号プレースホル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9F203242-516C-485F-A979-283FCA13AF74}" type="slidenum">
              <a:rPr lang="ja-JP" altLang="en-US" smtClean="0"/>
              <a:pPr>
                <a:defRPr/>
              </a:pPr>
              <a:t>41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2377659243"/>
      </p:ext>
    </p:extLst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2337" name="スライド イメージ プレースホルダ 1"/>
          <p:cNvSpPr>
            <a:spLocks noGrp="1" noRot="1" noChangeAspec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782338" name="ノート プレースホルダ 2"/>
          <p:cNvSpPr>
            <a:spLocks noGrp="1"/>
          </p:cNvSpPr>
          <p:nvPr>
            <p:ph type="body" idx="1"/>
          </p:nvPr>
        </p:nvSpPr>
        <p:spPr bwMode="auto">
          <a:noFill/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ja-JP" altLang="en-US"/>
          </a:p>
        </p:txBody>
      </p:sp>
      <p:sp>
        <p:nvSpPr>
          <p:cNvPr id="782339" name="スライド番号プレースホルダ 3"/>
          <p:cNvSpPr>
            <a:spLocks noGrp="1"/>
          </p:cNvSpPr>
          <p:nvPr>
            <p:ph type="sldNum" sz="quarter" idx="5"/>
          </p:nvPr>
        </p:nvSpPr>
        <p:spPr bwMode="auto">
          <a:ln>
            <a:miter lim="800000"/>
            <a:headEnd/>
            <a:tailEnd/>
          </a:ln>
        </p:spPr>
        <p:txBody>
          <a:bodyPr wrap="square" numCol="1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B0436E15-31DB-4BCD-949F-A3A7AC7936CE}" type="slidenum">
              <a:rPr lang="ja-JP" altLang="en-US"/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42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1600168844"/>
      </p:ext>
    </p:extLst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4385" name="スライド イメージ プレースホルダ 1"/>
          <p:cNvSpPr>
            <a:spLocks noGrp="1" noRot="1" noChangeAspec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784386" name="ノート プレースホルダ 2"/>
          <p:cNvSpPr>
            <a:spLocks noGrp="1"/>
          </p:cNvSpPr>
          <p:nvPr>
            <p:ph type="body" idx="1"/>
          </p:nvPr>
        </p:nvSpPr>
        <p:spPr bwMode="auto">
          <a:noFill/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ja-JP" altLang="en-US"/>
          </a:p>
        </p:txBody>
      </p:sp>
      <p:sp>
        <p:nvSpPr>
          <p:cNvPr id="784387" name="スライド番号プレースホルダ 3"/>
          <p:cNvSpPr>
            <a:spLocks noGrp="1"/>
          </p:cNvSpPr>
          <p:nvPr>
            <p:ph type="sldNum" sz="quarter" idx="5"/>
          </p:nvPr>
        </p:nvSpPr>
        <p:spPr bwMode="auto">
          <a:ln>
            <a:miter lim="800000"/>
            <a:headEnd/>
            <a:tailEnd/>
          </a:ln>
        </p:spPr>
        <p:txBody>
          <a:bodyPr wrap="square" numCol="1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010EA628-AC4D-42F4-99A6-30C3FE69482E}" type="slidenum">
              <a:rPr lang="ja-JP" altLang="en-US"/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43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1371385312"/>
      </p:ext>
    </p:extLst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kumimoji="1" lang="ja-JP" altLang="en-US"/>
          </a:p>
        </p:txBody>
      </p:sp>
      <p:sp>
        <p:nvSpPr>
          <p:cNvPr id="4" name="スライド番号プレースホル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9F203242-516C-485F-A979-283FCA13AF74}" type="slidenum">
              <a:rPr lang="ja-JP" altLang="en-US" smtClean="0"/>
              <a:pPr>
                <a:defRPr/>
              </a:pPr>
              <a:t>44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1218432025"/>
      </p:ext>
    </p:extLst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kumimoji="1" lang="ja-JP" altLang="en-US"/>
          </a:p>
        </p:txBody>
      </p:sp>
      <p:sp>
        <p:nvSpPr>
          <p:cNvPr id="4" name="スライド番号プレースホル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9F203242-516C-485F-A979-283FCA13AF74}" type="slidenum">
              <a:rPr lang="ja-JP" altLang="en-US" smtClean="0"/>
              <a:pPr>
                <a:defRPr/>
              </a:pPr>
              <a:t>45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3480538565"/>
      </p:ext>
    </p:extLst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kumimoji="1" lang="ja-JP" altLang="en-US"/>
          </a:p>
        </p:txBody>
      </p:sp>
      <p:sp>
        <p:nvSpPr>
          <p:cNvPr id="4" name="スライド番号プレースホル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9F203242-516C-485F-A979-283FCA13AF74}" type="slidenum">
              <a:rPr lang="ja-JP" altLang="en-US" smtClean="0"/>
              <a:pPr>
                <a:defRPr/>
              </a:pPr>
              <a:t>46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2566190078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kumimoji="1" lang="ja-JP" altLang="en-US"/>
          </a:p>
        </p:txBody>
      </p:sp>
      <p:sp>
        <p:nvSpPr>
          <p:cNvPr id="4" name="スライド番号プレースホル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9F203242-516C-485F-A979-283FCA13AF74}" type="slidenum">
              <a:rPr lang="ja-JP" altLang="en-US" smtClean="0"/>
              <a:pPr>
                <a:defRPr/>
              </a:pPr>
              <a:t>4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1069869508"/>
      </p:ext>
    </p:extLst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kumimoji="1" lang="ja-JP" altLang="en-US"/>
          </a:p>
        </p:txBody>
      </p:sp>
      <p:sp>
        <p:nvSpPr>
          <p:cNvPr id="4" name="スライド番号プレースホル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9F203242-516C-485F-A979-283FCA13AF74}" type="slidenum">
              <a:rPr lang="ja-JP" altLang="en-US" smtClean="0"/>
              <a:pPr>
                <a:defRPr/>
              </a:pPr>
              <a:t>47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2265013282"/>
      </p:ext>
    </p:extLst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kumimoji="1" lang="ja-JP" altLang="en-US"/>
          </a:p>
        </p:txBody>
      </p:sp>
      <p:sp>
        <p:nvSpPr>
          <p:cNvPr id="4" name="スライド番号プレースホル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9F203242-516C-485F-A979-283FCA13AF74}" type="slidenum">
              <a:rPr lang="ja-JP" altLang="en-US" smtClean="0"/>
              <a:pPr>
                <a:defRPr/>
              </a:pPr>
              <a:t>48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4067946119"/>
      </p:ext>
    </p:extLst>
  </p:cSld>
  <p:clrMapOvr>
    <a:masterClrMapping/>
  </p:clrMapOvr>
</p:notes>
</file>

<file path=ppt/notesSlides/notesSlide4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kumimoji="1" lang="ja-JP" altLang="en-US"/>
          </a:p>
        </p:txBody>
      </p:sp>
      <p:sp>
        <p:nvSpPr>
          <p:cNvPr id="4" name="スライド番号プレースホル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9F203242-516C-485F-A979-283FCA13AF74}" type="slidenum">
              <a:rPr lang="ja-JP" altLang="en-US" smtClean="0"/>
              <a:pPr>
                <a:defRPr/>
              </a:pPr>
              <a:t>49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2403296112"/>
      </p:ext>
    </p:extLst>
  </p:cSld>
  <p:clrMapOvr>
    <a:masterClrMapping/>
  </p:clrMapOvr>
</p:notes>
</file>

<file path=ppt/notesSlides/notesSlide4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kumimoji="1" lang="ja-JP" altLang="en-US"/>
          </a:p>
        </p:txBody>
      </p:sp>
      <p:sp>
        <p:nvSpPr>
          <p:cNvPr id="4" name="スライド番号プレースホル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9F203242-516C-485F-A979-283FCA13AF74}" type="slidenum">
              <a:rPr lang="ja-JP" altLang="en-US" smtClean="0"/>
              <a:pPr>
                <a:defRPr/>
              </a:pPr>
              <a:t>50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3486622229"/>
      </p:ext>
    </p:extLst>
  </p:cSld>
  <p:clrMapOvr>
    <a:masterClrMapping/>
  </p:clrMapOvr>
</p:notes>
</file>

<file path=ppt/notesSlides/notesSlide4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kumimoji="1" lang="ja-JP" altLang="en-US"/>
          </a:p>
        </p:txBody>
      </p:sp>
      <p:sp>
        <p:nvSpPr>
          <p:cNvPr id="4" name="スライド番号プレースホル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9F203242-516C-485F-A979-283FCA13AF74}" type="slidenum">
              <a:rPr lang="ja-JP" altLang="en-US" smtClean="0"/>
              <a:pPr>
                <a:defRPr/>
              </a:pPr>
              <a:t>51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1144722624"/>
      </p:ext>
    </p:extLst>
  </p:cSld>
  <p:clrMapOvr>
    <a:masterClrMapping/>
  </p:clrMapOvr>
</p:notes>
</file>

<file path=ppt/notesSlides/notesSlide4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kumimoji="1" lang="ja-JP" altLang="en-US"/>
          </a:p>
        </p:txBody>
      </p:sp>
      <p:sp>
        <p:nvSpPr>
          <p:cNvPr id="4" name="スライド番号プレースホル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9F203242-516C-485F-A979-283FCA13AF74}" type="slidenum">
              <a:rPr lang="ja-JP" altLang="en-US" smtClean="0"/>
              <a:pPr>
                <a:defRPr/>
              </a:pPr>
              <a:t>52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3765824816"/>
      </p:ext>
    </p:extLst>
  </p:cSld>
  <p:clrMapOvr>
    <a:masterClrMapping/>
  </p:clrMapOvr>
</p:notes>
</file>

<file path=ppt/notesSlides/notesSlide4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kumimoji="1" lang="ja-JP" altLang="en-US"/>
          </a:p>
        </p:txBody>
      </p:sp>
      <p:sp>
        <p:nvSpPr>
          <p:cNvPr id="4" name="スライド番号プレースホル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9F203242-516C-485F-A979-283FCA13AF74}" type="slidenum">
              <a:rPr lang="ja-JP" altLang="en-US" smtClean="0"/>
              <a:pPr>
                <a:defRPr/>
              </a:pPr>
              <a:t>53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1295966778"/>
      </p:ext>
    </p:extLst>
  </p:cSld>
  <p:clrMapOvr>
    <a:masterClrMapping/>
  </p:clrMapOvr>
</p:notes>
</file>

<file path=ppt/notesSlides/notesSlide4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kumimoji="1" lang="ja-JP" altLang="en-US"/>
          </a:p>
        </p:txBody>
      </p:sp>
      <p:sp>
        <p:nvSpPr>
          <p:cNvPr id="4" name="スライド番号プレースホル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9F203242-516C-485F-A979-283FCA13AF74}" type="slidenum">
              <a:rPr lang="ja-JP" altLang="en-US" smtClean="0"/>
              <a:pPr>
                <a:defRPr/>
              </a:pPr>
              <a:t>54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868420575"/>
      </p:ext>
    </p:extLst>
  </p:cSld>
  <p:clrMapOvr>
    <a:masterClrMapping/>
  </p:clrMapOvr>
</p:notes>
</file>

<file path=ppt/notesSlides/notesSlide4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kumimoji="1" lang="ja-JP" altLang="en-US"/>
          </a:p>
        </p:txBody>
      </p:sp>
      <p:sp>
        <p:nvSpPr>
          <p:cNvPr id="4" name="スライド番号プレースホル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9F203242-516C-485F-A979-283FCA13AF74}" type="slidenum">
              <a:rPr lang="ja-JP" altLang="en-US" smtClean="0"/>
              <a:pPr>
                <a:defRPr/>
              </a:pPr>
              <a:t>55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1353579829"/>
      </p:ext>
    </p:extLst>
  </p:cSld>
  <p:clrMapOvr>
    <a:masterClrMapping/>
  </p:clrMapOvr>
</p:notes>
</file>

<file path=ppt/notesSlides/notesSlide4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kumimoji="1" lang="ja-JP" altLang="en-US"/>
          </a:p>
        </p:txBody>
      </p:sp>
      <p:sp>
        <p:nvSpPr>
          <p:cNvPr id="4" name="スライド番号プレースホル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9F203242-516C-485F-A979-283FCA13AF74}" type="slidenum">
              <a:rPr lang="ja-JP" altLang="en-US" smtClean="0"/>
              <a:pPr>
                <a:defRPr/>
              </a:pPr>
              <a:t>56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2759421570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kumimoji="1" lang="ja-JP" altLang="en-US"/>
          </a:p>
        </p:txBody>
      </p:sp>
      <p:sp>
        <p:nvSpPr>
          <p:cNvPr id="4" name="スライド番号プレースホル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9F203242-516C-485F-A979-283FCA13AF74}" type="slidenum">
              <a:rPr lang="ja-JP" altLang="en-US" smtClean="0"/>
              <a:pPr>
                <a:defRPr/>
              </a:pPr>
              <a:t>5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3047208612"/>
      </p:ext>
    </p:extLst>
  </p:cSld>
  <p:clrMapOvr>
    <a:masterClrMapping/>
  </p:clrMapOvr>
</p:notes>
</file>

<file path=ppt/notesSlides/notesSlide5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kumimoji="1" lang="ja-JP" altLang="en-US"/>
          </a:p>
        </p:txBody>
      </p:sp>
      <p:sp>
        <p:nvSpPr>
          <p:cNvPr id="4" name="スライド番号プレースホル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9F203242-516C-485F-A979-283FCA13AF74}" type="slidenum">
              <a:rPr lang="ja-JP" altLang="en-US" smtClean="0"/>
              <a:pPr>
                <a:defRPr/>
              </a:pPr>
              <a:t>57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3555889922"/>
      </p:ext>
    </p:extLst>
  </p:cSld>
  <p:clrMapOvr>
    <a:masterClrMapping/>
  </p:clrMapOvr>
</p:notes>
</file>

<file path=ppt/notesSlides/notesSlide5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5649" name="スライド イメージ プレースホルダ 1"/>
          <p:cNvSpPr>
            <a:spLocks noGrp="1" noRot="1" noChangeAspec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795650" name="ノート プレースホルダ 2"/>
          <p:cNvSpPr>
            <a:spLocks noGrp="1"/>
          </p:cNvSpPr>
          <p:nvPr>
            <p:ph type="body" idx="1"/>
          </p:nvPr>
        </p:nvSpPr>
        <p:spPr bwMode="auto">
          <a:noFill/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ja-JP" altLang="en-US"/>
          </a:p>
        </p:txBody>
      </p:sp>
      <p:sp>
        <p:nvSpPr>
          <p:cNvPr id="795651" name="スライド番号プレースホルダ 3"/>
          <p:cNvSpPr>
            <a:spLocks noGrp="1"/>
          </p:cNvSpPr>
          <p:nvPr>
            <p:ph type="sldNum" sz="quarter" idx="5"/>
          </p:nvPr>
        </p:nvSpPr>
        <p:spPr bwMode="auto">
          <a:ln>
            <a:miter lim="800000"/>
            <a:headEnd/>
            <a:tailEnd/>
          </a:ln>
        </p:spPr>
        <p:txBody>
          <a:bodyPr wrap="square" numCol="1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4DB0CE5D-86BB-4926-88FD-342D2EC1B7DD}" type="slidenum">
              <a:rPr lang="ja-JP" altLang="en-US"/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58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3199127824"/>
      </p:ext>
    </p:extLst>
  </p:cSld>
  <p:clrMapOvr>
    <a:masterClrMapping/>
  </p:clrMapOvr>
</p:notes>
</file>

<file path=ppt/notesSlides/notesSlide5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kumimoji="1" lang="ja-JP" altLang="en-US"/>
          </a:p>
        </p:txBody>
      </p:sp>
      <p:sp>
        <p:nvSpPr>
          <p:cNvPr id="4" name="スライド番号プレースホル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9F203242-516C-485F-A979-283FCA13AF74}" type="slidenum">
              <a:rPr lang="ja-JP" altLang="en-US" smtClean="0"/>
              <a:pPr>
                <a:defRPr/>
              </a:pPr>
              <a:t>62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4194286682"/>
      </p:ext>
    </p:extLst>
  </p:cSld>
  <p:clrMapOvr>
    <a:masterClrMapping/>
  </p:clrMapOvr>
</p:notes>
</file>

<file path=ppt/notesSlides/notesSlide5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kumimoji="1" lang="ja-JP" altLang="en-US"/>
          </a:p>
        </p:txBody>
      </p:sp>
      <p:sp>
        <p:nvSpPr>
          <p:cNvPr id="4" name="スライド番号プレースホル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9F203242-516C-485F-A979-283FCA13AF74}" type="slidenum">
              <a:rPr lang="ja-JP" altLang="en-US" smtClean="0"/>
              <a:pPr>
                <a:defRPr/>
              </a:pPr>
              <a:t>63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2619598896"/>
      </p:ext>
    </p:extLst>
  </p:cSld>
  <p:clrMapOvr>
    <a:masterClrMapping/>
  </p:clrMapOvr>
</p:notes>
</file>

<file path=ppt/notesSlides/notesSlide5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kumimoji="1" lang="ja-JP" altLang="en-US"/>
          </a:p>
        </p:txBody>
      </p:sp>
      <p:sp>
        <p:nvSpPr>
          <p:cNvPr id="4" name="スライド番号プレースホル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9F203242-516C-485F-A979-283FCA13AF74}" type="slidenum">
              <a:rPr lang="ja-JP" altLang="en-US" smtClean="0"/>
              <a:pPr>
                <a:defRPr/>
              </a:pPr>
              <a:t>64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3263246592"/>
      </p:ext>
    </p:extLst>
  </p:cSld>
  <p:clrMapOvr>
    <a:masterClrMapping/>
  </p:clrMapOvr>
</p:notes>
</file>

<file path=ppt/notesSlides/notesSlide5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kumimoji="1" lang="ja-JP" altLang="en-US"/>
          </a:p>
        </p:txBody>
      </p:sp>
      <p:sp>
        <p:nvSpPr>
          <p:cNvPr id="4" name="スライド番号プレースホル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9F203242-516C-485F-A979-283FCA13AF74}" type="slidenum">
              <a:rPr lang="ja-JP" altLang="en-US" smtClean="0"/>
              <a:pPr>
                <a:defRPr/>
              </a:pPr>
              <a:t>65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1593962885"/>
      </p:ext>
    </p:extLst>
  </p:cSld>
  <p:clrMapOvr>
    <a:masterClrMapping/>
  </p:clrMapOvr>
</p:notes>
</file>

<file path=ppt/notesSlides/notesSlide5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kumimoji="1" lang="ja-JP" altLang="en-US"/>
          </a:p>
        </p:txBody>
      </p:sp>
      <p:sp>
        <p:nvSpPr>
          <p:cNvPr id="4" name="スライド番号プレースホル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9F203242-516C-485F-A979-283FCA13AF74}" type="slidenum">
              <a:rPr lang="ja-JP" altLang="en-US" smtClean="0"/>
              <a:pPr>
                <a:defRPr/>
              </a:pPr>
              <a:t>66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2195220949"/>
      </p:ext>
    </p:extLst>
  </p:cSld>
  <p:clrMapOvr>
    <a:masterClrMapping/>
  </p:clrMapOvr>
</p:notes>
</file>

<file path=ppt/notesSlides/notesSlide5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kumimoji="1" lang="ja-JP" altLang="en-US"/>
          </a:p>
        </p:txBody>
      </p:sp>
      <p:sp>
        <p:nvSpPr>
          <p:cNvPr id="4" name="スライド番号プレースホル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9F203242-516C-485F-A979-283FCA13AF74}" type="slidenum">
              <a:rPr lang="ja-JP" altLang="en-US" smtClean="0"/>
              <a:pPr>
                <a:defRPr/>
              </a:pPr>
              <a:t>67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915570631"/>
      </p:ext>
    </p:extLst>
  </p:cSld>
  <p:clrMapOvr>
    <a:masterClrMapping/>
  </p:clrMapOvr>
</p:notes>
</file>

<file path=ppt/notesSlides/notesSlide5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kumimoji="1" lang="ja-JP" altLang="en-US"/>
          </a:p>
        </p:txBody>
      </p:sp>
      <p:sp>
        <p:nvSpPr>
          <p:cNvPr id="4" name="スライド番号プレースホル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9F203242-516C-485F-A979-283FCA13AF74}" type="slidenum">
              <a:rPr lang="ja-JP" altLang="en-US" smtClean="0"/>
              <a:pPr>
                <a:defRPr/>
              </a:pPr>
              <a:t>68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1382083861"/>
      </p:ext>
    </p:extLst>
  </p:cSld>
  <p:clrMapOvr>
    <a:masterClrMapping/>
  </p:clrMapOvr>
</p:notes>
</file>

<file path=ppt/notesSlides/notesSlide5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kumimoji="1" lang="ja-JP" altLang="en-US"/>
          </a:p>
        </p:txBody>
      </p:sp>
      <p:sp>
        <p:nvSpPr>
          <p:cNvPr id="4" name="スライド番号プレースホル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9F203242-516C-485F-A979-283FCA13AF74}" type="slidenum">
              <a:rPr lang="ja-JP" altLang="en-US" smtClean="0"/>
              <a:pPr>
                <a:defRPr/>
              </a:pPr>
              <a:t>69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980869373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kumimoji="1" lang="ja-JP" altLang="en-US"/>
          </a:p>
        </p:txBody>
      </p:sp>
      <p:sp>
        <p:nvSpPr>
          <p:cNvPr id="4" name="スライド番号プレースホル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9F203242-516C-485F-A979-283FCA13AF74}" type="slidenum">
              <a:rPr lang="ja-JP" altLang="en-US" smtClean="0"/>
              <a:pPr>
                <a:defRPr/>
              </a:pPr>
              <a:t>6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1419843634"/>
      </p:ext>
    </p:extLst>
  </p:cSld>
  <p:clrMapOvr>
    <a:masterClrMapping/>
  </p:clrMapOvr>
</p:notes>
</file>

<file path=ppt/notesSlides/notesSlide6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kumimoji="1" lang="ja-JP" altLang="en-US"/>
          </a:p>
        </p:txBody>
      </p:sp>
      <p:sp>
        <p:nvSpPr>
          <p:cNvPr id="4" name="スライド番号プレースホル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9F203242-516C-485F-A979-283FCA13AF74}" type="slidenum">
              <a:rPr lang="ja-JP" altLang="en-US" smtClean="0"/>
              <a:pPr>
                <a:defRPr/>
              </a:pPr>
              <a:t>70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2448397070"/>
      </p:ext>
    </p:extLst>
  </p:cSld>
  <p:clrMapOvr>
    <a:masterClrMapping/>
  </p:clrMapOvr>
</p:notes>
</file>

<file path=ppt/notesSlides/notesSlide6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kumimoji="1" lang="ja-JP" altLang="en-US"/>
          </a:p>
        </p:txBody>
      </p:sp>
      <p:sp>
        <p:nvSpPr>
          <p:cNvPr id="4" name="スライド番号プレースホル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9F203242-516C-485F-A979-283FCA13AF74}" type="slidenum">
              <a:rPr lang="ja-JP" altLang="en-US" smtClean="0"/>
              <a:pPr>
                <a:defRPr/>
              </a:pPr>
              <a:t>71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1029719724"/>
      </p:ext>
    </p:extLst>
  </p:cSld>
  <p:clrMapOvr>
    <a:masterClrMapping/>
  </p:clrMapOvr>
</p:notes>
</file>

<file path=ppt/notesSlides/notesSlide6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kumimoji="1" lang="ja-JP" altLang="en-US"/>
          </a:p>
        </p:txBody>
      </p:sp>
      <p:sp>
        <p:nvSpPr>
          <p:cNvPr id="4" name="スライド番号プレースホル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9F203242-516C-485F-A979-283FCA13AF74}" type="slidenum">
              <a:rPr lang="ja-JP" altLang="en-US" smtClean="0"/>
              <a:pPr>
                <a:defRPr/>
              </a:pPr>
              <a:t>72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4089793691"/>
      </p:ext>
    </p:extLst>
  </p:cSld>
  <p:clrMapOvr>
    <a:masterClrMapping/>
  </p:clrMapOvr>
</p:notes>
</file>

<file path=ppt/notesSlides/notesSlide6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kumimoji="1" lang="ja-JP" altLang="en-US"/>
          </a:p>
        </p:txBody>
      </p:sp>
      <p:sp>
        <p:nvSpPr>
          <p:cNvPr id="4" name="スライド番号プレースホル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9F203242-516C-485F-A979-283FCA13AF74}" type="slidenum">
              <a:rPr lang="ja-JP" altLang="en-US" smtClean="0"/>
              <a:pPr>
                <a:defRPr/>
              </a:pPr>
              <a:t>73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3993377389"/>
      </p:ext>
    </p:extLst>
  </p:cSld>
  <p:clrMapOvr>
    <a:masterClrMapping/>
  </p:clrMapOvr>
</p:notes>
</file>

<file path=ppt/notesSlides/notesSlide6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kumimoji="1" lang="ja-JP" altLang="en-US"/>
          </a:p>
        </p:txBody>
      </p:sp>
      <p:sp>
        <p:nvSpPr>
          <p:cNvPr id="4" name="スライド番号プレースホル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9F203242-516C-485F-A979-283FCA13AF74}" type="slidenum">
              <a:rPr lang="ja-JP" altLang="en-US" smtClean="0"/>
              <a:pPr>
                <a:defRPr/>
              </a:pPr>
              <a:t>74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733723249"/>
      </p:ext>
    </p:extLst>
  </p:cSld>
  <p:clrMapOvr>
    <a:masterClrMapping/>
  </p:clrMapOvr>
</p:notes>
</file>

<file path=ppt/notesSlides/notesSlide6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kumimoji="1" lang="ja-JP" altLang="en-US"/>
          </a:p>
        </p:txBody>
      </p:sp>
      <p:sp>
        <p:nvSpPr>
          <p:cNvPr id="4" name="スライド番号プレースホル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9F203242-516C-485F-A979-283FCA13AF74}" type="slidenum">
              <a:rPr lang="ja-JP" altLang="en-US" smtClean="0"/>
              <a:pPr>
                <a:defRPr/>
              </a:pPr>
              <a:t>75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1429410406"/>
      </p:ext>
    </p:extLst>
  </p:cSld>
  <p:clrMapOvr>
    <a:masterClrMapping/>
  </p:clrMapOvr>
</p:notes>
</file>

<file path=ppt/notesSlides/notesSlide6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kumimoji="1" lang="ja-JP" altLang="en-US"/>
          </a:p>
        </p:txBody>
      </p:sp>
      <p:sp>
        <p:nvSpPr>
          <p:cNvPr id="4" name="スライド番号プレースホル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9F203242-516C-485F-A979-283FCA13AF74}" type="slidenum">
              <a:rPr lang="ja-JP" altLang="en-US" smtClean="0"/>
              <a:pPr>
                <a:defRPr/>
              </a:pPr>
              <a:t>76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2352822117"/>
      </p:ext>
    </p:extLst>
  </p:cSld>
  <p:clrMapOvr>
    <a:masterClrMapping/>
  </p:clrMapOvr>
</p:notes>
</file>

<file path=ppt/notesSlides/notesSlide6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kumimoji="1" lang="ja-JP" altLang="en-US"/>
          </a:p>
        </p:txBody>
      </p:sp>
      <p:sp>
        <p:nvSpPr>
          <p:cNvPr id="4" name="スライド番号プレースホル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9F203242-516C-485F-A979-283FCA13AF74}" type="slidenum">
              <a:rPr lang="ja-JP" altLang="en-US" smtClean="0"/>
              <a:pPr>
                <a:defRPr/>
              </a:pPr>
              <a:t>77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1408662736"/>
      </p:ext>
    </p:extLst>
  </p:cSld>
  <p:clrMapOvr>
    <a:masterClrMapping/>
  </p:clrMapOvr>
</p:notes>
</file>

<file path=ppt/notesSlides/notesSlide6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kumimoji="1" lang="ja-JP" altLang="en-US"/>
          </a:p>
        </p:txBody>
      </p:sp>
      <p:sp>
        <p:nvSpPr>
          <p:cNvPr id="4" name="スライド番号プレースホル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9F203242-516C-485F-A979-283FCA13AF74}" type="slidenum">
              <a:rPr lang="ja-JP" altLang="en-US" smtClean="0"/>
              <a:pPr>
                <a:defRPr/>
              </a:pPr>
              <a:t>78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2568857166"/>
      </p:ext>
    </p:extLst>
  </p:cSld>
  <p:clrMapOvr>
    <a:masterClrMapping/>
  </p:clrMapOvr>
</p:notes>
</file>

<file path=ppt/notesSlides/notesSlide6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8721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ln>
            <a:miter lim="800000"/>
            <a:headEnd/>
            <a:tailEnd/>
          </a:ln>
        </p:spPr>
        <p:txBody>
          <a:bodyPr wrap="square" numCol="1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EAD5FF57-1EEB-4458-8C32-E4FC3A3E0520}" type="slidenum">
              <a:rPr lang="en-US" altLang="ja-JP"/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79</a:t>
            </a:fld>
            <a:endParaRPr lang="en-US" altLang="ja-JP"/>
          </a:p>
        </p:txBody>
      </p:sp>
      <p:sp>
        <p:nvSpPr>
          <p:cNvPr id="798722" name="Rectangle 2"/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798723" name="Rectangle 3"/>
          <p:cNvSpPr>
            <a:spLocks noGrp="1" noChangeArrowheads="1"/>
          </p:cNvSpPr>
          <p:nvPr>
            <p:ph type="body" idx="1"/>
          </p:nvPr>
        </p:nvSpPr>
        <p:spPr bwMode="auto">
          <a:noFill/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1616777914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kumimoji="1" lang="ja-JP" altLang="en-US"/>
          </a:p>
        </p:txBody>
      </p:sp>
      <p:sp>
        <p:nvSpPr>
          <p:cNvPr id="4" name="スライド番号プレースホル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9F203242-516C-485F-A979-283FCA13AF74}" type="slidenum">
              <a:rPr lang="ja-JP" altLang="en-US" smtClean="0"/>
              <a:pPr>
                <a:defRPr/>
              </a:pPr>
              <a:t>7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3701052939"/>
      </p:ext>
    </p:extLst>
  </p:cSld>
  <p:clrMapOvr>
    <a:masterClrMapping/>
  </p:clrMapOvr>
</p:notes>
</file>

<file path=ppt/notesSlides/notesSlide7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kumimoji="1" lang="ja-JP" altLang="en-US"/>
          </a:p>
        </p:txBody>
      </p:sp>
      <p:sp>
        <p:nvSpPr>
          <p:cNvPr id="4" name="スライド番号プレースホル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9F203242-516C-485F-A979-283FCA13AF74}" type="slidenum">
              <a:rPr lang="ja-JP" altLang="en-US" smtClean="0"/>
              <a:pPr>
                <a:defRPr/>
              </a:pPr>
              <a:t>80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3192863263"/>
      </p:ext>
    </p:extLst>
  </p:cSld>
  <p:clrMapOvr>
    <a:masterClrMapping/>
  </p:clrMapOvr>
</p:notes>
</file>

<file path=ppt/notesSlides/notesSlide7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kumimoji="1" lang="ja-JP" altLang="en-US"/>
          </a:p>
        </p:txBody>
      </p:sp>
      <p:sp>
        <p:nvSpPr>
          <p:cNvPr id="4" name="スライド番号プレースホル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9F203242-516C-485F-A979-283FCA13AF74}" type="slidenum">
              <a:rPr lang="ja-JP" altLang="en-US" smtClean="0"/>
              <a:pPr>
                <a:defRPr/>
              </a:pPr>
              <a:t>82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1493054101"/>
      </p:ext>
    </p:extLst>
  </p:cSld>
  <p:clrMapOvr>
    <a:masterClrMapping/>
  </p:clrMapOvr>
</p:notes>
</file>

<file path=ppt/notesSlides/notesSlide7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kumimoji="1" lang="ja-JP" altLang="en-US"/>
          </a:p>
        </p:txBody>
      </p:sp>
      <p:sp>
        <p:nvSpPr>
          <p:cNvPr id="4" name="スライド番号プレースホル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9F203242-516C-485F-A979-283FCA13AF74}" type="slidenum">
              <a:rPr lang="ja-JP" altLang="en-US" smtClean="0"/>
              <a:pPr>
                <a:defRPr/>
              </a:pPr>
              <a:t>83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174777115"/>
      </p:ext>
    </p:extLst>
  </p:cSld>
  <p:clrMapOvr>
    <a:masterClrMapping/>
  </p:clrMapOvr>
</p:notes>
</file>

<file path=ppt/notesSlides/notesSlide7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kumimoji="1" lang="ja-JP" altLang="en-US"/>
          </a:p>
        </p:txBody>
      </p:sp>
      <p:sp>
        <p:nvSpPr>
          <p:cNvPr id="4" name="スライド番号プレースホル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9F203242-516C-485F-A979-283FCA13AF74}" type="slidenum">
              <a:rPr lang="ja-JP" altLang="en-US" smtClean="0"/>
              <a:pPr>
                <a:defRPr/>
              </a:pPr>
              <a:t>84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929929177"/>
      </p:ext>
    </p:extLst>
  </p:cSld>
  <p:clrMapOvr>
    <a:masterClrMapping/>
  </p:clrMapOvr>
</p:notes>
</file>

<file path=ppt/notesSlides/notesSlide7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kumimoji="1" lang="ja-JP" altLang="en-US"/>
          </a:p>
        </p:txBody>
      </p:sp>
      <p:sp>
        <p:nvSpPr>
          <p:cNvPr id="4" name="スライド番号プレースホル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9F203242-516C-485F-A979-283FCA13AF74}" type="slidenum">
              <a:rPr lang="ja-JP" altLang="en-US" smtClean="0"/>
              <a:pPr>
                <a:defRPr/>
              </a:pPr>
              <a:t>85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2364952184"/>
      </p:ext>
    </p:extLst>
  </p:cSld>
  <p:clrMapOvr>
    <a:masterClrMapping/>
  </p:clrMapOvr>
</p:notes>
</file>

<file path=ppt/notesSlides/notesSlide7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kumimoji="1" lang="ja-JP" altLang="en-US"/>
          </a:p>
        </p:txBody>
      </p:sp>
      <p:sp>
        <p:nvSpPr>
          <p:cNvPr id="4" name="スライド番号プレースホル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9F203242-516C-485F-A979-283FCA13AF74}" type="slidenum">
              <a:rPr lang="ja-JP" altLang="en-US" smtClean="0"/>
              <a:pPr>
                <a:defRPr/>
              </a:pPr>
              <a:t>86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709868747"/>
      </p:ext>
    </p:extLst>
  </p:cSld>
  <p:clrMapOvr>
    <a:masterClrMapping/>
  </p:clrMapOvr>
</p:notes>
</file>

<file path=ppt/notesSlides/notesSlide7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kumimoji="1" lang="ja-JP" altLang="en-US"/>
          </a:p>
        </p:txBody>
      </p:sp>
      <p:sp>
        <p:nvSpPr>
          <p:cNvPr id="4" name="スライド番号プレースホル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9F203242-516C-485F-A979-283FCA13AF74}" type="slidenum">
              <a:rPr lang="ja-JP" altLang="en-US" smtClean="0"/>
              <a:pPr>
                <a:defRPr/>
              </a:pPr>
              <a:t>87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3942680220"/>
      </p:ext>
    </p:extLst>
  </p:cSld>
  <p:clrMapOvr>
    <a:masterClrMapping/>
  </p:clrMapOvr>
</p:notes>
</file>

<file path=ppt/notesSlides/notesSlide7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kumimoji="1" lang="ja-JP" altLang="en-US"/>
          </a:p>
        </p:txBody>
      </p:sp>
      <p:sp>
        <p:nvSpPr>
          <p:cNvPr id="4" name="スライド番号プレースホル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9F203242-516C-485F-A979-283FCA13AF74}" type="slidenum">
              <a:rPr lang="ja-JP" altLang="en-US" smtClean="0"/>
              <a:pPr>
                <a:defRPr/>
              </a:pPr>
              <a:t>88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2721738295"/>
      </p:ext>
    </p:extLst>
  </p:cSld>
  <p:clrMapOvr>
    <a:masterClrMapping/>
  </p:clrMapOvr>
</p:notes>
</file>

<file path=ppt/notesSlides/notesSlide7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kumimoji="1" lang="ja-JP" altLang="en-US"/>
          </a:p>
        </p:txBody>
      </p:sp>
      <p:sp>
        <p:nvSpPr>
          <p:cNvPr id="4" name="スライド番号プレースホル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9F203242-516C-485F-A979-283FCA13AF74}" type="slidenum">
              <a:rPr lang="ja-JP" altLang="en-US" smtClean="0"/>
              <a:pPr>
                <a:defRPr/>
              </a:pPr>
              <a:t>89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991231272"/>
      </p:ext>
    </p:extLst>
  </p:cSld>
  <p:clrMapOvr>
    <a:masterClrMapping/>
  </p:clrMapOvr>
</p:notes>
</file>

<file path=ppt/notesSlides/notesSlide7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1009" name="スライド イメージ プレースホルダ 1"/>
          <p:cNvSpPr>
            <a:spLocks noGrp="1" noRot="1" noChangeAspec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3" name="ノート プレースホルダ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/>
          </a:p>
        </p:txBody>
      </p:sp>
      <p:sp>
        <p:nvSpPr>
          <p:cNvPr id="811011" name="スライド番号プレースホルダ 3"/>
          <p:cNvSpPr>
            <a:spLocks noGrp="1"/>
          </p:cNvSpPr>
          <p:nvPr>
            <p:ph type="sldNum" sz="quarter" idx="5"/>
          </p:nvPr>
        </p:nvSpPr>
        <p:spPr bwMode="auto">
          <a:ln>
            <a:miter lim="800000"/>
            <a:headEnd/>
            <a:tailEnd/>
          </a:ln>
        </p:spPr>
        <p:txBody>
          <a:bodyPr wrap="square" numCol="1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44FB0BD5-9313-4342-BAF5-B07AA8DDA154}" type="slidenum">
              <a:rPr lang="ja-JP" altLang="en-US"/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90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267116874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ー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ー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kumimoji="1" lang="ja-JP" altLang="en-US" dirty="0"/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8A6DD174-60D2-47F1-96DD-F597EC5768C6}" type="slidenum">
              <a:rPr kumimoji="1" lang="ja-JP" altLang="en-US" smtClean="0"/>
              <a:pPr/>
              <a:t>8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140200265"/>
      </p:ext>
    </p:extLst>
  </p:cSld>
  <p:clrMapOvr>
    <a:masterClrMapping/>
  </p:clrMapOvr>
</p:notes>
</file>

<file path=ppt/notesSlides/notesSlide8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kumimoji="1" lang="ja-JP" altLang="en-US"/>
          </a:p>
        </p:txBody>
      </p:sp>
      <p:sp>
        <p:nvSpPr>
          <p:cNvPr id="4" name="スライド番号プレースホル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9F203242-516C-485F-A979-283FCA13AF74}" type="slidenum">
              <a:rPr lang="ja-JP" altLang="en-US" smtClean="0"/>
              <a:pPr>
                <a:defRPr/>
              </a:pPr>
              <a:t>91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4266905292"/>
      </p:ext>
    </p:extLst>
  </p:cSld>
  <p:clrMapOvr>
    <a:masterClrMapping/>
  </p:clrMapOvr>
</p:notes>
</file>

<file path=ppt/notesSlides/notesSlide8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kumimoji="1" lang="ja-JP" altLang="en-US"/>
          </a:p>
        </p:txBody>
      </p:sp>
      <p:sp>
        <p:nvSpPr>
          <p:cNvPr id="4" name="スライド番号プレースホル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9F203242-516C-485F-A979-283FCA13AF74}" type="slidenum">
              <a:rPr lang="ja-JP" altLang="en-US" smtClean="0"/>
              <a:pPr>
                <a:defRPr/>
              </a:pPr>
              <a:t>92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1301078596"/>
      </p:ext>
    </p:extLst>
  </p:cSld>
  <p:clrMapOvr>
    <a:masterClrMapping/>
  </p:clrMapOvr>
</p:notes>
</file>

<file path=ppt/notesSlides/notesSlide8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kumimoji="1" lang="ja-JP" altLang="en-US"/>
          </a:p>
        </p:txBody>
      </p:sp>
      <p:sp>
        <p:nvSpPr>
          <p:cNvPr id="4" name="スライド番号プレースホル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9F203242-516C-485F-A979-283FCA13AF74}" type="slidenum">
              <a:rPr lang="ja-JP" altLang="en-US" smtClean="0"/>
              <a:pPr>
                <a:defRPr/>
              </a:pPr>
              <a:t>94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380960939"/>
      </p:ext>
    </p:extLst>
  </p:cSld>
  <p:clrMapOvr>
    <a:masterClrMapping/>
  </p:clrMapOvr>
</p:notes>
</file>

<file path=ppt/notesSlides/notesSlide8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kumimoji="1" lang="ja-JP" altLang="en-US"/>
          </a:p>
        </p:txBody>
      </p:sp>
      <p:sp>
        <p:nvSpPr>
          <p:cNvPr id="4" name="スライド番号プレースホル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9F203242-516C-485F-A979-283FCA13AF74}" type="slidenum">
              <a:rPr lang="ja-JP" altLang="en-US" smtClean="0"/>
              <a:pPr>
                <a:defRPr/>
              </a:pPr>
              <a:t>96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3853537990"/>
      </p:ext>
    </p:extLst>
  </p:cSld>
  <p:clrMapOvr>
    <a:masterClrMapping/>
  </p:clrMapOvr>
</p:notes>
</file>

<file path=ppt/notesSlides/notesSlide8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kumimoji="1" lang="ja-JP" altLang="en-US"/>
          </a:p>
        </p:txBody>
      </p:sp>
      <p:sp>
        <p:nvSpPr>
          <p:cNvPr id="4" name="スライド番号プレースホル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9F203242-516C-485F-A979-283FCA13AF74}" type="slidenum">
              <a:rPr lang="ja-JP" altLang="en-US" smtClean="0"/>
              <a:pPr>
                <a:defRPr/>
              </a:pPr>
              <a:t>97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1743554982"/>
      </p:ext>
    </p:extLst>
  </p:cSld>
  <p:clrMapOvr>
    <a:masterClrMapping/>
  </p:clrMapOvr>
</p:notes>
</file>

<file path=ppt/notesSlides/notesSlide8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kumimoji="1" lang="ja-JP" altLang="en-US"/>
          </a:p>
        </p:txBody>
      </p:sp>
      <p:sp>
        <p:nvSpPr>
          <p:cNvPr id="4" name="スライド番号プレースホル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9F203242-516C-485F-A979-283FCA13AF74}" type="slidenum">
              <a:rPr lang="ja-JP" altLang="en-US" smtClean="0"/>
              <a:pPr>
                <a:defRPr/>
              </a:pPr>
              <a:t>99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2519236628"/>
      </p:ext>
    </p:extLst>
  </p:cSld>
  <p:clrMapOvr>
    <a:masterClrMapping/>
  </p:clrMapOvr>
</p:notes>
</file>

<file path=ppt/notesSlides/notesSlide8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kumimoji="1" lang="ja-JP" altLang="en-US"/>
          </a:p>
        </p:txBody>
      </p:sp>
      <p:sp>
        <p:nvSpPr>
          <p:cNvPr id="4" name="スライド番号プレースホル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9F203242-516C-485F-A979-283FCA13AF74}" type="slidenum">
              <a:rPr lang="ja-JP" altLang="en-US" smtClean="0"/>
              <a:pPr>
                <a:defRPr/>
              </a:pPr>
              <a:t>100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3485281941"/>
      </p:ext>
    </p:extLst>
  </p:cSld>
  <p:clrMapOvr>
    <a:masterClrMapping/>
  </p:clrMapOvr>
</p:notes>
</file>

<file path=ppt/notesSlides/notesSlide8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kumimoji="1" lang="ja-JP" altLang="en-US"/>
          </a:p>
        </p:txBody>
      </p:sp>
      <p:sp>
        <p:nvSpPr>
          <p:cNvPr id="4" name="スライド番号プレースホル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9F203242-516C-485F-A979-283FCA13AF74}" type="slidenum">
              <a:rPr lang="ja-JP" altLang="en-US" smtClean="0"/>
              <a:pPr>
                <a:defRPr/>
              </a:pPr>
              <a:t>101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2320120322"/>
      </p:ext>
    </p:extLst>
  </p:cSld>
  <p:clrMapOvr>
    <a:masterClrMapping/>
  </p:clrMapOvr>
</p:notes>
</file>

<file path=ppt/notesSlides/notesSlide8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kumimoji="1" lang="ja-JP" altLang="en-US"/>
          </a:p>
        </p:txBody>
      </p:sp>
      <p:sp>
        <p:nvSpPr>
          <p:cNvPr id="4" name="スライド番号プレースホル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9F203242-516C-485F-A979-283FCA13AF74}" type="slidenum">
              <a:rPr lang="ja-JP" altLang="en-US" smtClean="0"/>
              <a:pPr>
                <a:defRPr/>
              </a:pPr>
              <a:t>102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1415048238"/>
      </p:ext>
    </p:extLst>
  </p:cSld>
  <p:clrMapOvr>
    <a:masterClrMapping/>
  </p:clrMapOvr>
</p:notes>
</file>

<file path=ppt/notesSlides/notesSlide8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kumimoji="1" lang="ja-JP" altLang="en-US"/>
          </a:p>
        </p:txBody>
      </p:sp>
      <p:sp>
        <p:nvSpPr>
          <p:cNvPr id="4" name="スライド番号プレースホル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9F203242-516C-485F-A979-283FCA13AF74}" type="slidenum">
              <a:rPr lang="ja-JP" altLang="en-US" smtClean="0"/>
              <a:pPr>
                <a:defRPr/>
              </a:pPr>
              <a:t>103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47748871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kumimoji="1" lang="ja-JP" altLang="en-US"/>
          </a:p>
        </p:txBody>
      </p:sp>
      <p:sp>
        <p:nvSpPr>
          <p:cNvPr id="4" name="スライド番号プレースホル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9F203242-516C-485F-A979-283FCA13AF74}" type="slidenum">
              <a:rPr lang="ja-JP" altLang="en-US" smtClean="0"/>
              <a:pPr>
                <a:defRPr/>
              </a:pPr>
              <a:t>9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2200638229"/>
      </p:ext>
    </p:extLst>
  </p:cSld>
  <p:clrMapOvr>
    <a:masterClrMapping/>
  </p:clrMapOvr>
</p:notes>
</file>

<file path=ppt/notesSlides/notesSlide9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ー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ー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kumimoji="1" lang="ja-JP" altLang="en-US" dirty="0"/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8A6DD174-60D2-47F1-96DD-F597EC5768C6}" type="slidenum">
              <a:rPr kumimoji="1" lang="ja-JP" altLang="en-US" smtClean="0"/>
              <a:t>104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1575135808"/>
      </p:ext>
    </p:extLst>
  </p:cSld>
  <p:clrMapOvr>
    <a:masterClrMapping/>
  </p:clrMapOvr>
</p:notes>
</file>

<file path=ppt/notesSlides/notesSlide9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kumimoji="1" lang="ja-JP" altLang="en-US"/>
          </a:p>
        </p:txBody>
      </p:sp>
      <p:sp>
        <p:nvSpPr>
          <p:cNvPr id="4" name="スライド番号プレースホル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9F203242-516C-485F-A979-283FCA13AF74}" type="slidenum">
              <a:rPr lang="ja-JP" altLang="en-US" smtClean="0"/>
              <a:pPr>
                <a:defRPr/>
              </a:pPr>
              <a:t>105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1454796611"/>
      </p:ext>
    </p:extLst>
  </p:cSld>
  <p:clrMapOvr>
    <a:masterClrMapping/>
  </p:clrMapOvr>
</p:notes>
</file>

<file path=ppt/notesSlides/notesSlide9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kumimoji="1" lang="ja-JP" altLang="en-US"/>
          </a:p>
        </p:txBody>
      </p:sp>
      <p:sp>
        <p:nvSpPr>
          <p:cNvPr id="4" name="スライド番号プレースホル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9F203242-516C-485F-A979-283FCA13AF74}" type="slidenum">
              <a:rPr lang="ja-JP" altLang="en-US" smtClean="0"/>
              <a:pPr>
                <a:defRPr/>
              </a:pPr>
              <a:t>106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843095222"/>
      </p:ext>
    </p:extLst>
  </p:cSld>
  <p:clrMapOvr>
    <a:masterClrMapping/>
  </p:clrMapOvr>
</p:notes>
</file>

<file path=ppt/notesSlides/notesSlide9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kumimoji="1" lang="ja-JP" altLang="en-US"/>
          </a:p>
        </p:txBody>
      </p:sp>
      <p:sp>
        <p:nvSpPr>
          <p:cNvPr id="4" name="スライド番号プレースホル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9F203242-516C-485F-A979-283FCA13AF74}" type="slidenum">
              <a:rPr lang="ja-JP" altLang="en-US" smtClean="0"/>
              <a:pPr>
                <a:defRPr/>
              </a:pPr>
              <a:t>107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1392718968"/>
      </p:ext>
    </p:extLst>
  </p:cSld>
  <p:clrMapOvr>
    <a:masterClrMapping/>
  </p:clrMapOvr>
</p:notes>
</file>

<file path=ppt/notesSlides/notesSlide9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kumimoji="1" lang="ja-JP" altLang="en-US"/>
          </a:p>
        </p:txBody>
      </p:sp>
      <p:sp>
        <p:nvSpPr>
          <p:cNvPr id="4" name="スライド番号プレースホル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9F203242-516C-485F-A979-283FCA13AF74}" type="slidenum">
              <a:rPr lang="ja-JP" altLang="en-US" smtClean="0"/>
              <a:pPr>
                <a:defRPr/>
              </a:pPr>
              <a:t>108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2830296799"/>
      </p:ext>
    </p:extLst>
  </p:cSld>
  <p:clrMapOvr>
    <a:masterClrMapping/>
  </p:clrMapOvr>
</p:notes>
</file>

<file path=ppt/notesSlides/notesSlide9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1249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ln>
            <a:miter lim="800000"/>
            <a:headEnd/>
            <a:tailEnd/>
          </a:ln>
        </p:spPr>
        <p:txBody>
          <a:bodyPr wrap="square" numCol="1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66C9AACD-DE6D-4B22-9963-F7AA834EF3C8}" type="slidenum">
              <a:rPr lang="en-US" altLang="ja-JP"/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109</a:t>
            </a:fld>
            <a:endParaRPr lang="en-US" altLang="ja-JP"/>
          </a:p>
        </p:txBody>
      </p:sp>
      <p:sp>
        <p:nvSpPr>
          <p:cNvPr id="821250" name="Rectangle 2"/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821251" name="Rectangle 3"/>
          <p:cNvSpPr>
            <a:spLocks noGrp="1" noChangeArrowheads="1"/>
          </p:cNvSpPr>
          <p:nvPr>
            <p:ph type="body" idx="1"/>
          </p:nvPr>
        </p:nvSpPr>
        <p:spPr bwMode="auto">
          <a:noFill/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2367799894"/>
      </p:ext>
    </p:extLst>
  </p:cSld>
  <p:clrMapOvr>
    <a:masterClrMapping/>
  </p:clrMapOvr>
</p:notes>
</file>

<file path=ppt/notesSlides/notesSlide9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kumimoji="1" lang="ja-JP" altLang="en-US"/>
          </a:p>
        </p:txBody>
      </p:sp>
      <p:sp>
        <p:nvSpPr>
          <p:cNvPr id="4" name="スライド番号プレースホル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9F203242-516C-485F-A979-283FCA13AF74}" type="slidenum">
              <a:rPr lang="ja-JP" altLang="en-US" smtClean="0"/>
              <a:pPr>
                <a:defRPr/>
              </a:pPr>
              <a:t>110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417069254"/>
      </p:ext>
    </p:extLst>
  </p:cSld>
  <p:clrMapOvr>
    <a:masterClrMapping/>
  </p:clrMapOvr>
</p:notes>
</file>

<file path=ppt/notesSlides/notesSlide9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kumimoji="1" lang="ja-JP" altLang="en-US"/>
          </a:p>
        </p:txBody>
      </p:sp>
      <p:sp>
        <p:nvSpPr>
          <p:cNvPr id="4" name="スライド番号プレースホル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9F203242-516C-485F-A979-283FCA13AF74}" type="slidenum">
              <a:rPr lang="ja-JP" altLang="en-US" smtClean="0"/>
              <a:pPr>
                <a:defRPr/>
              </a:pPr>
              <a:t>111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82175943"/>
      </p:ext>
    </p:extLst>
  </p:cSld>
  <p:clrMapOvr>
    <a:masterClrMapping/>
  </p:clrMapOvr>
</p:notes>
</file>

<file path=ppt/notesSlides/notesSlide9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kumimoji="1" lang="ja-JP" altLang="en-US"/>
          </a:p>
        </p:txBody>
      </p:sp>
      <p:sp>
        <p:nvSpPr>
          <p:cNvPr id="4" name="スライド番号プレースホル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9F203242-516C-485F-A979-283FCA13AF74}" type="slidenum">
              <a:rPr lang="ja-JP" altLang="en-US" smtClean="0"/>
              <a:pPr>
                <a:defRPr/>
              </a:pPr>
              <a:t>112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3048327285"/>
      </p:ext>
    </p:extLst>
  </p:cSld>
  <p:clrMapOvr>
    <a:masterClrMapping/>
  </p:clrMapOvr>
</p:notes>
</file>

<file path=ppt/notesSlides/notesSlide9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kumimoji="1" lang="ja-JP" altLang="en-US"/>
          </a:p>
        </p:txBody>
      </p:sp>
      <p:sp>
        <p:nvSpPr>
          <p:cNvPr id="4" name="スライド番号プレースホル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9F203242-516C-485F-A979-283FCA13AF74}" type="slidenum">
              <a:rPr lang="ja-JP" altLang="en-US" smtClean="0"/>
              <a:pPr>
                <a:defRPr/>
              </a:pPr>
              <a:t>113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3372353445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タイトル スライド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ja-JP" altLang="en-US"/>
              <a:t>マスタ タイトルの書式設定</a:t>
            </a:r>
          </a:p>
        </p:txBody>
      </p:sp>
      <p:sp>
        <p:nvSpPr>
          <p:cNvPr id="3" name="サブタイトル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ja-JP" altLang="en-US"/>
              <a:t>マスタ サブタイトルの書式設定</a:t>
            </a:r>
          </a:p>
        </p:txBody>
      </p:sp>
      <p:sp>
        <p:nvSpPr>
          <p:cNvPr id="4" name="日付プレースホルダ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0D6544E-0C8D-4EE7-A814-8896394F4F0A}" type="datetime1">
              <a:rPr lang="en-US" altLang="ja-JP" smtClean="0"/>
              <a:pPr>
                <a:defRPr/>
              </a:pPr>
              <a:t>1/7/2025</a:t>
            </a:fld>
            <a:endParaRPr lang="ja-JP" altLang="en-US"/>
          </a:p>
        </p:txBody>
      </p:sp>
      <p:sp>
        <p:nvSpPr>
          <p:cNvPr id="5" name="フッター プレースホルダ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en-US"/>
          </a:p>
        </p:txBody>
      </p:sp>
      <p:sp>
        <p:nvSpPr>
          <p:cNvPr id="6" name="スライド番号プレースホルダ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0999FF8-715C-4C0D-9CFA-3B502652AD84}" type="slidenum">
              <a:rPr lang="ja-JP" altLang="en-US"/>
              <a:pPr>
                <a:defRPr/>
              </a:pPr>
              <a:t>‹#›</a:t>
            </a:fld>
            <a:endParaRPr lang="ja-JP" altLang="en-US"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タイトルと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 タイトルの書式設定</a:t>
            </a:r>
          </a:p>
        </p:txBody>
      </p:sp>
      <p:sp>
        <p:nvSpPr>
          <p:cNvPr id="3" name="縦書きテキスト プレースホルダ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ja-JP" altLang="en-US"/>
              <a:t>マスタ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日付プレースホルダ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B0D0A7D-DE9A-43CE-B4D1-AEDEC21D8A0F}" type="datetime1">
              <a:rPr lang="en-US" altLang="ja-JP" smtClean="0"/>
              <a:pPr>
                <a:defRPr/>
              </a:pPr>
              <a:t>1/7/2025</a:t>
            </a:fld>
            <a:endParaRPr lang="ja-JP" altLang="en-US"/>
          </a:p>
        </p:txBody>
      </p:sp>
      <p:sp>
        <p:nvSpPr>
          <p:cNvPr id="5" name="フッター プレースホルダ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en-US"/>
          </a:p>
        </p:txBody>
      </p:sp>
      <p:sp>
        <p:nvSpPr>
          <p:cNvPr id="6" name="スライド番号プレースホルダ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7EEBDD1-9EBC-46F5-AFE9-F85CF0ECEB14}" type="slidenum">
              <a:rPr lang="ja-JP" altLang="en-US"/>
              <a:pPr>
                <a:defRPr/>
              </a:pPr>
              <a:t>‹#›</a:t>
            </a:fld>
            <a:endParaRPr lang="ja-JP" altLang="en-US"/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縦書きタイトルと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縦書きタイトル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ja-JP" altLang="en-US"/>
              <a:t>マスタ タイトルの書式設定</a:t>
            </a:r>
          </a:p>
        </p:txBody>
      </p:sp>
      <p:sp>
        <p:nvSpPr>
          <p:cNvPr id="3" name="縦書きテキスト プレースホルダ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ja-JP" altLang="en-US"/>
              <a:t>マスタ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日付プレースホルダ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AEE8217-B133-4056-961C-D009400FC91B}" type="datetime1">
              <a:rPr lang="en-US" altLang="ja-JP" smtClean="0"/>
              <a:pPr>
                <a:defRPr/>
              </a:pPr>
              <a:t>1/7/2025</a:t>
            </a:fld>
            <a:endParaRPr lang="ja-JP" altLang="en-US"/>
          </a:p>
        </p:txBody>
      </p:sp>
      <p:sp>
        <p:nvSpPr>
          <p:cNvPr id="5" name="フッター プレースホルダ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en-US"/>
          </a:p>
        </p:txBody>
      </p:sp>
      <p:sp>
        <p:nvSpPr>
          <p:cNvPr id="6" name="スライド番号プレースホルダ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8A37175-B0C3-46C0-ABA7-D63D22338D9A}" type="slidenum">
              <a:rPr lang="ja-JP" altLang="en-US"/>
              <a:pPr>
                <a:defRPr/>
              </a:pPr>
              <a:t>‹#›</a:t>
            </a:fld>
            <a:endParaRPr lang="ja-JP" altLang="en-US"/>
          </a:p>
        </p:txBody>
      </p:sp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>
  <p:cSld name="タイトルと 4 つ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 sz="quarter"/>
          </p:nvPr>
        </p:nvSpPr>
        <p:spPr>
          <a:xfrm>
            <a:off x="457200" y="274638"/>
            <a:ext cx="8229600" cy="1143000"/>
          </a:xfrm>
        </p:spPr>
        <p:txBody>
          <a:bodyPr/>
          <a:lstStyle/>
          <a:p>
            <a:r>
              <a:rPr lang="ja-JP" altLang="en-US"/>
              <a:t>マスタ タイトルの書式設定</a:t>
            </a:r>
          </a:p>
        </p:txBody>
      </p:sp>
      <p:sp>
        <p:nvSpPr>
          <p:cNvPr id="3" name="コンテンツ プレースホルダ 2"/>
          <p:cNvSpPr>
            <a:spLocks noGrp="1"/>
          </p:cNvSpPr>
          <p:nvPr>
            <p:ph sz="quarter" idx="1"/>
          </p:nvPr>
        </p:nvSpPr>
        <p:spPr>
          <a:xfrm>
            <a:off x="457200" y="1600200"/>
            <a:ext cx="4038600" cy="2185988"/>
          </a:xfrm>
        </p:spPr>
        <p:txBody>
          <a:bodyPr/>
          <a:lstStyle/>
          <a:p>
            <a:pPr lvl="0"/>
            <a:r>
              <a:rPr lang="ja-JP" altLang="en-US"/>
              <a:t>マスタ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コンテンツ プレースホルダ 3"/>
          <p:cNvSpPr>
            <a:spLocks noGrp="1"/>
          </p:cNvSpPr>
          <p:nvPr>
            <p:ph sz="quarter" idx="2"/>
          </p:nvPr>
        </p:nvSpPr>
        <p:spPr>
          <a:xfrm>
            <a:off x="4648200" y="1600200"/>
            <a:ext cx="4038600" cy="2185988"/>
          </a:xfrm>
        </p:spPr>
        <p:txBody>
          <a:bodyPr/>
          <a:lstStyle/>
          <a:p>
            <a:pPr lvl="0"/>
            <a:r>
              <a:rPr lang="ja-JP" altLang="en-US"/>
              <a:t>マスタ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5" name="コンテンツ プレースホルダ 4"/>
          <p:cNvSpPr>
            <a:spLocks noGrp="1"/>
          </p:cNvSpPr>
          <p:nvPr>
            <p:ph sz="quarter" idx="3"/>
          </p:nvPr>
        </p:nvSpPr>
        <p:spPr>
          <a:xfrm>
            <a:off x="457200" y="3938588"/>
            <a:ext cx="4038600" cy="2187575"/>
          </a:xfrm>
        </p:spPr>
        <p:txBody>
          <a:bodyPr/>
          <a:lstStyle/>
          <a:p>
            <a:pPr lvl="0"/>
            <a:r>
              <a:rPr lang="ja-JP" altLang="en-US"/>
              <a:t>マスタ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6" name="コンテンツ プレースホルダ 5"/>
          <p:cNvSpPr>
            <a:spLocks noGrp="1"/>
          </p:cNvSpPr>
          <p:nvPr>
            <p:ph sz="quarter" idx="4"/>
          </p:nvPr>
        </p:nvSpPr>
        <p:spPr>
          <a:xfrm>
            <a:off x="4648200" y="3938588"/>
            <a:ext cx="4038600" cy="2187575"/>
          </a:xfrm>
        </p:spPr>
        <p:txBody>
          <a:bodyPr/>
          <a:lstStyle/>
          <a:p>
            <a:pPr lvl="0"/>
            <a:r>
              <a:rPr lang="ja-JP" altLang="en-US"/>
              <a:t>マスタ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16EE87F-1F29-4F6B-8415-6AD8CDA9766F}" type="datetime1">
              <a:rPr lang="en-US" altLang="ja-JP" smtClean="0"/>
              <a:pPr>
                <a:defRPr/>
              </a:pPr>
              <a:t>1/7/2025</a:t>
            </a:fld>
            <a:endParaRPr lang="en-US" altLang="ja-JP"/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F0F742F-4DBA-4072-8309-BB101674F048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txAndTwoObj">
  <p:cSld name="タイトル、テキスト、2 つ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/>
          <a:p>
            <a:r>
              <a:rPr lang="ja-JP" altLang="en-US"/>
              <a:t>マスタ タイトルの書式設定</a:t>
            </a:r>
          </a:p>
        </p:txBody>
      </p:sp>
      <p:sp>
        <p:nvSpPr>
          <p:cNvPr id="3" name="テキスト プレースホルダ 2"/>
          <p:cNvSpPr>
            <a:spLocks noGrp="1"/>
          </p:cNvSpPr>
          <p:nvPr>
            <p:ph type="body"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/>
          <a:p>
            <a:pPr lvl="0"/>
            <a:r>
              <a:rPr lang="ja-JP" altLang="en-US"/>
              <a:t>マスタ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コンテンツ プレースホルダ 3"/>
          <p:cNvSpPr>
            <a:spLocks noGrp="1"/>
          </p:cNvSpPr>
          <p:nvPr>
            <p:ph sz="quarter" idx="2"/>
          </p:nvPr>
        </p:nvSpPr>
        <p:spPr>
          <a:xfrm>
            <a:off x="4648200" y="1600200"/>
            <a:ext cx="4038600" cy="2185988"/>
          </a:xfrm>
        </p:spPr>
        <p:txBody>
          <a:bodyPr/>
          <a:lstStyle/>
          <a:p>
            <a:pPr lvl="0"/>
            <a:r>
              <a:rPr lang="ja-JP" altLang="en-US"/>
              <a:t>マスタ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5" name="コンテンツ プレースホルダ 4"/>
          <p:cNvSpPr>
            <a:spLocks noGrp="1"/>
          </p:cNvSpPr>
          <p:nvPr>
            <p:ph sz="quarter" idx="3"/>
          </p:nvPr>
        </p:nvSpPr>
        <p:spPr>
          <a:xfrm>
            <a:off x="4648200" y="3938588"/>
            <a:ext cx="4038600" cy="2187575"/>
          </a:xfrm>
        </p:spPr>
        <p:txBody>
          <a:bodyPr/>
          <a:lstStyle/>
          <a:p>
            <a:pPr lvl="0"/>
            <a:r>
              <a:rPr lang="ja-JP" altLang="en-US"/>
              <a:t>マスタ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6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E90B997-81B5-4B23-8152-042D8D23B147}" type="datetime1">
              <a:rPr lang="en-US" altLang="ja-JP" smtClean="0"/>
              <a:pPr>
                <a:defRPr/>
              </a:pPr>
              <a:t>1/7/2025</a:t>
            </a:fld>
            <a:endParaRPr lang="en-US" altLang="ja-JP"/>
          </a:p>
        </p:txBody>
      </p:sp>
      <p:sp>
        <p:nvSpPr>
          <p:cNvPr id="7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8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CFC22A8-9B34-420F-B0D2-9BFC30D63D57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OverTx">
  <p:cSld name="タイトル、2 つのコンテンツ (横)、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/>
          <a:lstStyle/>
          <a:p>
            <a:r>
              <a:rPr lang="ja-JP" altLang="en-US"/>
              <a:t>マスタ タイトルの書式設定</a:t>
            </a:r>
          </a:p>
        </p:txBody>
      </p:sp>
      <p:sp>
        <p:nvSpPr>
          <p:cNvPr id="3" name="コンテンツ プレースホルダ 2"/>
          <p:cNvSpPr>
            <a:spLocks noGrp="1"/>
          </p:cNvSpPr>
          <p:nvPr>
            <p:ph sz="quarter" idx="1"/>
          </p:nvPr>
        </p:nvSpPr>
        <p:spPr>
          <a:xfrm>
            <a:off x="457200" y="260350"/>
            <a:ext cx="4038600" cy="2855913"/>
          </a:xfrm>
        </p:spPr>
        <p:txBody>
          <a:bodyPr/>
          <a:lstStyle/>
          <a:p>
            <a:pPr lvl="0"/>
            <a:r>
              <a:rPr lang="ja-JP" altLang="en-US"/>
              <a:t>マスタ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コンテンツ プレースホルダ 3"/>
          <p:cNvSpPr>
            <a:spLocks noGrp="1"/>
          </p:cNvSpPr>
          <p:nvPr>
            <p:ph sz="quarter" idx="2"/>
          </p:nvPr>
        </p:nvSpPr>
        <p:spPr>
          <a:xfrm>
            <a:off x="4648200" y="260350"/>
            <a:ext cx="4038600" cy="2855913"/>
          </a:xfrm>
        </p:spPr>
        <p:txBody>
          <a:bodyPr/>
          <a:lstStyle/>
          <a:p>
            <a:pPr lvl="0"/>
            <a:r>
              <a:rPr lang="ja-JP" altLang="en-US"/>
              <a:t>マスタ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5" name="テキスト プレースホルダ 4"/>
          <p:cNvSpPr>
            <a:spLocks noGrp="1"/>
          </p:cNvSpPr>
          <p:nvPr>
            <p:ph type="body" sz="half" idx="3"/>
          </p:nvPr>
        </p:nvSpPr>
        <p:spPr>
          <a:xfrm>
            <a:off x="457200" y="3268663"/>
            <a:ext cx="8229600" cy="2857500"/>
          </a:xfrm>
        </p:spPr>
        <p:txBody>
          <a:bodyPr/>
          <a:lstStyle/>
          <a:p>
            <a:pPr lvl="0"/>
            <a:r>
              <a:rPr lang="ja-JP" altLang="en-US"/>
              <a:t>マスタ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</p:spTree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>
  <p:cSld name="タイトル、テキスト、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/>
          <a:lstStyle/>
          <a:p>
            <a:r>
              <a:rPr lang="ja-JP" altLang="en-US"/>
              <a:t>マスタ タイトルの書式設定</a:t>
            </a:r>
          </a:p>
        </p:txBody>
      </p:sp>
      <p:sp>
        <p:nvSpPr>
          <p:cNvPr id="3" name="テキスト プレースホルダ 2"/>
          <p:cNvSpPr>
            <a:spLocks noGrp="1"/>
          </p:cNvSpPr>
          <p:nvPr>
            <p:ph type="body" sz="half" idx="1"/>
          </p:nvPr>
        </p:nvSpPr>
        <p:spPr>
          <a:xfrm>
            <a:off x="457200" y="260350"/>
            <a:ext cx="4038600" cy="5865813"/>
          </a:xfrm>
        </p:spPr>
        <p:txBody>
          <a:bodyPr/>
          <a:lstStyle/>
          <a:p>
            <a:pPr lvl="0"/>
            <a:r>
              <a:rPr lang="ja-JP" altLang="en-US"/>
              <a:t>マスタ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コンテンツ プレースホルダ 3"/>
          <p:cNvSpPr>
            <a:spLocks noGrp="1"/>
          </p:cNvSpPr>
          <p:nvPr>
            <p:ph sz="half" idx="2"/>
          </p:nvPr>
        </p:nvSpPr>
        <p:spPr>
          <a:xfrm>
            <a:off x="4648200" y="260350"/>
            <a:ext cx="4038600" cy="5865813"/>
          </a:xfrm>
        </p:spPr>
        <p:txBody>
          <a:bodyPr/>
          <a:lstStyle/>
          <a:p>
            <a:pPr lvl="0"/>
            <a:r>
              <a:rPr lang="ja-JP" altLang="en-US"/>
              <a:t>マスタ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</p:spTree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>
  <p:cSld name="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コンテンツ プレースホルダ 1"/>
          <p:cNvSpPr>
            <a:spLocks noGrp="1"/>
          </p:cNvSpPr>
          <p:nvPr>
            <p:ph/>
          </p:nvPr>
        </p:nvSpPr>
        <p:spPr>
          <a:xfrm>
            <a:off x="457200" y="274638"/>
            <a:ext cx="8229600" cy="5851525"/>
          </a:xfrm>
        </p:spPr>
        <p:txBody>
          <a:bodyPr/>
          <a:lstStyle/>
          <a:p>
            <a:pPr lvl="0"/>
            <a:r>
              <a:rPr lang="ja-JP" altLang="en-US"/>
              <a:t>マスタ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3" name="日付プレースホルダ 2"/>
          <p:cNvSpPr>
            <a:spLocks noGrp="1"/>
          </p:cNvSpPr>
          <p:nvPr>
            <p:ph type="dt" sz="half" idx="10"/>
          </p:nvPr>
        </p:nvSpPr>
        <p:spPr>
          <a:xfrm>
            <a:off x="457200" y="6245225"/>
            <a:ext cx="2133600" cy="476250"/>
          </a:xfrm>
        </p:spPr>
        <p:txBody>
          <a:bodyPr/>
          <a:lstStyle>
            <a:lvl1pPr>
              <a:defRPr kumimoji="0"/>
            </a:lvl1pPr>
          </a:lstStyle>
          <a:p>
            <a:pPr>
              <a:defRPr/>
            </a:pPr>
            <a:fld id="{9241D05E-EE48-4264-AC47-26A3AFF725DF}" type="datetime1">
              <a:rPr lang="en-US" altLang="ja-JP" smtClean="0"/>
              <a:pPr>
                <a:defRPr/>
              </a:pPr>
              <a:t>1/7/2025</a:t>
            </a:fld>
            <a:endParaRPr lang="en-US" altLang="ja-JP"/>
          </a:p>
        </p:txBody>
      </p:sp>
      <p:sp>
        <p:nvSpPr>
          <p:cNvPr id="4" name="フッター プレースホルダ 3"/>
          <p:cNvSpPr>
            <a:spLocks noGrp="1"/>
          </p:cNvSpPr>
          <p:nvPr>
            <p:ph type="ftr" sz="quarter" idx="11"/>
          </p:nvPr>
        </p:nvSpPr>
        <p:spPr>
          <a:xfrm>
            <a:off x="3124200" y="6245225"/>
            <a:ext cx="2895600" cy="476250"/>
          </a:xfrm>
        </p:spPr>
        <p:txBody>
          <a:bodyPr/>
          <a:lstStyle>
            <a:lvl1pPr>
              <a:defRPr kumimoji="0"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5" name="スライド番号プレースホルダ 4"/>
          <p:cNvSpPr>
            <a:spLocks noGrp="1"/>
          </p:cNvSpPr>
          <p:nvPr>
            <p:ph type="sldNum" sz="quarter" idx="12"/>
          </p:nvPr>
        </p:nvSpPr>
        <p:spPr>
          <a:xfrm>
            <a:off x="6553200" y="6245225"/>
            <a:ext cx="2133600" cy="476250"/>
          </a:xfrm>
        </p:spPr>
        <p:txBody>
          <a:bodyPr/>
          <a:lstStyle>
            <a:lvl1pPr>
              <a:defRPr kumimoji="0"/>
            </a:lvl1pPr>
          </a:lstStyle>
          <a:p>
            <a:pPr>
              <a:defRPr/>
            </a:pPr>
            <a:fld id="{925BC49B-6CD0-45DB-8F2D-2ACB8B29B984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>
  <p:cSld name="タイトル、コンテンツ、2 つ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/>
          <a:p>
            <a:r>
              <a:rPr lang="ja-JP" altLang="en-US"/>
              <a:t>マスタ タイトルの書式設定</a:t>
            </a:r>
          </a:p>
        </p:txBody>
      </p:sp>
      <p:sp>
        <p:nvSpPr>
          <p:cNvPr id="3" name="コンテンツ プレースホルダ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/>
          <a:p>
            <a:pPr lvl="0"/>
            <a:r>
              <a:rPr lang="ja-JP" altLang="en-US"/>
              <a:t>マスタ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コンテンツ プレースホルダ 3"/>
          <p:cNvSpPr>
            <a:spLocks noGrp="1"/>
          </p:cNvSpPr>
          <p:nvPr>
            <p:ph sz="quarter" idx="2"/>
          </p:nvPr>
        </p:nvSpPr>
        <p:spPr>
          <a:xfrm>
            <a:off x="4648200" y="1600200"/>
            <a:ext cx="4038600" cy="2185988"/>
          </a:xfrm>
        </p:spPr>
        <p:txBody>
          <a:bodyPr/>
          <a:lstStyle/>
          <a:p>
            <a:pPr lvl="0"/>
            <a:r>
              <a:rPr lang="ja-JP" altLang="en-US"/>
              <a:t>マスタ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5" name="コンテンツ プレースホルダ 4"/>
          <p:cNvSpPr>
            <a:spLocks noGrp="1"/>
          </p:cNvSpPr>
          <p:nvPr>
            <p:ph sz="quarter" idx="3"/>
          </p:nvPr>
        </p:nvSpPr>
        <p:spPr>
          <a:xfrm>
            <a:off x="4648200" y="3938588"/>
            <a:ext cx="4038600" cy="2187575"/>
          </a:xfrm>
        </p:spPr>
        <p:txBody>
          <a:bodyPr/>
          <a:lstStyle/>
          <a:p>
            <a:pPr lvl="0"/>
            <a:r>
              <a:rPr lang="ja-JP" altLang="en-US"/>
              <a:t>マスタ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6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D533F21-60EC-4CBC-92FD-E7A9B8605D92}" type="datetime1">
              <a:rPr lang="en-US" altLang="ja-JP" smtClean="0"/>
              <a:pPr>
                <a:defRPr/>
              </a:pPr>
              <a:t>1/7/2025</a:t>
            </a:fld>
            <a:endParaRPr lang="en-US" altLang="ja-JP"/>
          </a:p>
        </p:txBody>
      </p:sp>
      <p:sp>
        <p:nvSpPr>
          <p:cNvPr id="7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8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F3D07C8-1110-4470-99B5-004969399984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txAndTwoObj" preserve="1">
  <p:cSld name="1_タイトル、テキスト、2 つ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/>
          <a:p>
            <a:r>
              <a:rPr lang="ja-JP" altLang="en-US"/>
              <a:t>マスタ タイトルの書式設定</a:t>
            </a:r>
          </a:p>
        </p:txBody>
      </p:sp>
      <p:sp>
        <p:nvSpPr>
          <p:cNvPr id="3" name="テキスト プレースホルダ 2"/>
          <p:cNvSpPr>
            <a:spLocks noGrp="1"/>
          </p:cNvSpPr>
          <p:nvPr>
            <p:ph type="body"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/>
          <a:p>
            <a:pPr lvl="0"/>
            <a:r>
              <a:rPr lang="ja-JP" altLang="en-US"/>
              <a:t>マスタ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コンテンツ プレースホルダ 3"/>
          <p:cNvSpPr>
            <a:spLocks noGrp="1"/>
          </p:cNvSpPr>
          <p:nvPr>
            <p:ph sz="quarter" idx="2"/>
          </p:nvPr>
        </p:nvSpPr>
        <p:spPr>
          <a:xfrm>
            <a:off x="4648200" y="1600200"/>
            <a:ext cx="4038600" cy="2185988"/>
          </a:xfrm>
        </p:spPr>
        <p:txBody>
          <a:bodyPr/>
          <a:lstStyle/>
          <a:p>
            <a:pPr lvl="0"/>
            <a:r>
              <a:rPr lang="ja-JP" altLang="en-US"/>
              <a:t>マスタ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5" name="コンテンツ プレースホルダ 4"/>
          <p:cNvSpPr>
            <a:spLocks noGrp="1"/>
          </p:cNvSpPr>
          <p:nvPr>
            <p:ph sz="quarter" idx="3"/>
          </p:nvPr>
        </p:nvSpPr>
        <p:spPr>
          <a:xfrm>
            <a:off x="4648200" y="3938588"/>
            <a:ext cx="4038600" cy="2187575"/>
          </a:xfrm>
        </p:spPr>
        <p:txBody>
          <a:bodyPr/>
          <a:lstStyle/>
          <a:p>
            <a:pPr lvl="0"/>
            <a:r>
              <a:rPr lang="ja-JP" altLang="en-US"/>
              <a:t>マスタ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6" name="日付プレースホルダ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770F911-B537-4E1F-994E-0D77EE61F65C}" type="datetime1">
              <a:rPr lang="en-US" altLang="ja-JP" smtClean="0"/>
              <a:pPr>
                <a:defRPr/>
              </a:pPr>
              <a:t>1/7/2025</a:t>
            </a:fld>
            <a:endParaRPr lang="ja-JP" altLang="en-US"/>
          </a:p>
        </p:txBody>
      </p:sp>
      <p:sp>
        <p:nvSpPr>
          <p:cNvPr id="7" name="フッター プレースホルダ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en-US"/>
          </a:p>
        </p:txBody>
      </p:sp>
      <p:sp>
        <p:nvSpPr>
          <p:cNvPr id="8" name="スライド番号プレースホルダ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30087C8-C585-4CE9-AB75-1B6F06A53E21}" type="slidenum">
              <a:rPr lang="ja-JP" altLang="en-US"/>
              <a:pPr>
                <a:defRPr/>
              </a:pPr>
              <a:t>‹#›</a:t>
            </a:fld>
            <a:endParaRPr lang="ja-JP" altLang="en-US"/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タイトルと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 タイトルの書式設定</a:t>
            </a:r>
          </a:p>
        </p:txBody>
      </p:sp>
      <p:sp>
        <p:nvSpPr>
          <p:cNvPr id="3" name="コンテンツ プレースホルダ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ja-JP" altLang="en-US"/>
              <a:t>マスタ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日付プレースホルダ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B26A1A7-CB2D-48DB-B174-3CEE0A0C6E2A}" type="datetime1">
              <a:rPr lang="en-US" altLang="ja-JP" smtClean="0"/>
              <a:pPr>
                <a:defRPr/>
              </a:pPr>
              <a:t>1/7/2025</a:t>
            </a:fld>
            <a:endParaRPr lang="ja-JP" altLang="en-US"/>
          </a:p>
        </p:txBody>
      </p:sp>
      <p:sp>
        <p:nvSpPr>
          <p:cNvPr id="5" name="フッター プレースホルダ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en-US"/>
          </a:p>
        </p:txBody>
      </p:sp>
      <p:sp>
        <p:nvSpPr>
          <p:cNvPr id="6" name="スライド番号プレースホルダ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BFD39B2-E82E-4245-A1FF-BEF2248A448F}" type="slidenum">
              <a:rPr lang="ja-JP" altLang="en-US"/>
              <a:pPr>
                <a:defRPr/>
              </a:pPr>
              <a:t>‹#›</a:t>
            </a:fld>
            <a:endParaRPr lang="ja-JP" altLang="en-US"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セクション見出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ja-JP" altLang="en-US"/>
              <a:t>マスタ タイトルの書式設定</a:t>
            </a:r>
          </a:p>
        </p:txBody>
      </p:sp>
      <p:sp>
        <p:nvSpPr>
          <p:cNvPr id="3" name="テキスト プレースホルダ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ja-JP" altLang="en-US"/>
              <a:t>マスタ テキストの書式設定</a:t>
            </a:r>
          </a:p>
        </p:txBody>
      </p:sp>
      <p:sp>
        <p:nvSpPr>
          <p:cNvPr id="4" name="日付プレースホルダ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9955E03-52E3-4D09-8502-DEA5F256A2C3}" type="datetime1">
              <a:rPr lang="en-US" altLang="ja-JP" smtClean="0"/>
              <a:pPr>
                <a:defRPr/>
              </a:pPr>
              <a:t>1/7/2025</a:t>
            </a:fld>
            <a:endParaRPr lang="ja-JP" altLang="en-US"/>
          </a:p>
        </p:txBody>
      </p:sp>
      <p:sp>
        <p:nvSpPr>
          <p:cNvPr id="5" name="フッター プレースホルダ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en-US"/>
          </a:p>
        </p:txBody>
      </p:sp>
      <p:sp>
        <p:nvSpPr>
          <p:cNvPr id="6" name="スライド番号プレースホルダ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98E3FBC-F8E8-49A8-BDC4-8FCAC3190877}" type="slidenum">
              <a:rPr lang="ja-JP" altLang="en-US"/>
              <a:pPr>
                <a:defRPr/>
              </a:pPr>
              <a:t>‹#›</a:t>
            </a:fld>
            <a:endParaRPr lang="ja-JP" altLang="en-US"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2 つ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 タイトルの書式設定</a:t>
            </a:r>
          </a:p>
        </p:txBody>
      </p:sp>
      <p:sp>
        <p:nvSpPr>
          <p:cNvPr id="3" name="コンテンツ プレースホルダ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ja-JP" altLang="en-US"/>
              <a:t>マスタ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コンテンツ プレースホルダ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ja-JP" altLang="en-US"/>
              <a:t>マスタ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5" name="日付プレースホルダ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F5A4D32-E44F-41D6-833D-94F55832D10C}" type="datetime1">
              <a:rPr lang="en-US" altLang="ja-JP" smtClean="0"/>
              <a:pPr>
                <a:defRPr/>
              </a:pPr>
              <a:t>1/7/2025</a:t>
            </a:fld>
            <a:endParaRPr lang="ja-JP" altLang="en-US"/>
          </a:p>
        </p:txBody>
      </p:sp>
      <p:sp>
        <p:nvSpPr>
          <p:cNvPr id="6" name="フッター プレースホルダ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en-US"/>
          </a:p>
        </p:txBody>
      </p:sp>
      <p:sp>
        <p:nvSpPr>
          <p:cNvPr id="7" name="スライド番号プレースホルダ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933D36-13DF-4F3C-A4BE-EC5B8D5A7112}" type="slidenum">
              <a:rPr lang="ja-JP" altLang="en-US"/>
              <a:pPr>
                <a:defRPr/>
              </a:pPr>
              <a:t>‹#›</a:t>
            </a:fld>
            <a:endParaRPr lang="ja-JP" altLang="en-US"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ja-JP" altLang="en-US"/>
              <a:t>マスタ タイトルの書式設定</a:t>
            </a:r>
          </a:p>
        </p:txBody>
      </p:sp>
      <p:sp>
        <p:nvSpPr>
          <p:cNvPr id="3" name="テキスト プレースホルダ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/>
              <a:t>マスタ テキストの書式設定</a:t>
            </a:r>
          </a:p>
        </p:txBody>
      </p:sp>
      <p:sp>
        <p:nvSpPr>
          <p:cNvPr id="4" name="コンテンツ プレースホルダ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ja-JP" altLang="en-US"/>
              <a:t>マスタ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5" name="テキスト プレースホルダ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/>
              <a:t>マスタ テキストの書式設定</a:t>
            </a:r>
          </a:p>
        </p:txBody>
      </p:sp>
      <p:sp>
        <p:nvSpPr>
          <p:cNvPr id="6" name="コンテンツ プレースホルダ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ja-JP" altLang="en-US"/>
              <a:t>マスタ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7" name="日付プレースホルダ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DAA21A7-7516-4852-BD17-7D3130D9B610}" type="datetime1">
              <a:rPr lang="en-US" altLang="ja-JP" smtClean="0"/>
              <a:pPr>
                <a:defRPr/>
              </a:pPr>
              <a:t>1/7/2025</a:t>
            </a:fld>
            <a:endParaRPr lang="ja-JP" altLang="en-US"/>
          </a:p>
        </p:txBody>
      </p:sp>
      <p:sp>
        <p:nvSpPr>
          <p:cNvPr id="8" name="フッター プレースホルダ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en-US"/>
          </a:p>
        </p:txBody>
      </p:sp>
      <p:sp>
        <p:nvSpPr>
          <p:cNvPr id="9" name="スライド番号プレースホルダ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FD3C0F0-7CC9-4C8A-8408-44F5D3AF4CE9}" type="slidenum">
              <a:rPr lang="ja-JP" altLang="en-US"/>
              <a:pPr>
                <a:defRPr/>
              </a:pPr>
              <a:t>‹#›</a:t>
            </a:fld>
            <a:endParaRPr lang="ja-JP" altLang="en-US"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タイトルのみ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 タイトルの書式設定</a:t>
            </a:r>
          </a:p>
        </p:txBody>
      </p:sp>
      <p:sp>
        <p:nvSpPr>
          <p:cNvPr id="3" name="日付プレースホルダ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4AE7A0A-A11C-4AFD-A53A-4F75464CE6CE}" type="datetime1">
              <a:rPr lang="en-US" altLang="ja-JP" smtClean="0"/>
              <a:pPr>
                <a:defRPr/>
              </a:pPr>
              <a:t>1/7/2025</a:t>
            </a:fld>
            <a:endParaRPr lang="ja-JP" altLang="en-US"/>
          </a:p>
        </p:txBody>
      </p:sp>
      <p:sp>
        <p:nvSpPr>
          <p:cNvPr id="4" name="フッター プレースホルダ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en-US"/>
          </a:p>
        </p:txBody>
      </p:sp>
      <p:sp>
        <p:nvSpPr>
          <p:cNvPr id="5" name="スライド番号プレースホルダ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9A6BC34-4175-4EFC-8A42-31D5AEC33898}" type="slidenum">
              <a:rPr lang="ja-JP" altLang="en-US"/>
              <a:pPr>
                <a:defRPr/>
              </a:pPr>
              <a:t>‹#›</a:t>
            </a:fld>
            <a:endParaRPr lang="ja-JP" altLang="en-US"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白紙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付プレースホルダ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30E03A5-C106-42AC-93DE-63AB064ED46C}" type="datetime1">
              <a:rPr lang="en-US" altLang="ja-JP" smtClean="0"/>
              <a:pPr>
                <a:defRPr/>
              </a:pPr>
              <a:t>1/7/2025</a:t>
            </a:fld>
            <a:endParaRPr lang="ja-JP" altLang="en-US"/>
          </a:p>
        </p:txBody>
      </p:sp>
      <p:sp>
        <p:nvSpPr>
          <p:cNvPr id="3" name="フッター プレースホルダ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en-US"/>
          </a:p>
        </p:txBody>
      </p:sp>
      <p:sp>
        <p:nvSpPr>
          <p:cNvPr id="4" name="スライド番号プレースホルダ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C916785-BD08-475D-9A05-901EA362B257}" type="slidenum">
              <a:rPr lang="ja-JP" altLang="en-US"/>
              <a:pPr>
                <a:defRPr/>
              </a:pPr>
              <a:t>‹#›</a:t>
            </a:fld>
            <a:endParaRPr lang="ja-JP" altLang="en-US"/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タイトル付き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ja-JP" altLang="en-US"/>
              <a:t>マスタ タイトルの書式設定</a:t>
            </a:r>
          </a:p>
        </p:txBody>
      </p:sp>
      <p:sp>
        <p:nvSpPr>
          <p:cNvPr id="3" name="コンテンツ プレースホルダ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ja-JP" altLang="en-US"/>
              <a:t>マスタ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テキスト プレースホルダ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ja-JP" altLang="en-US"/>
              <a:t>マスタ テキストの書式設定</a:t>
            </a:r>
          </a:p>
        </p:txBody>
      </p:sp>
      <p:sp>
        <p:nvSpPr>
          <p:cNvPr id="5" name="日付プレースホルダ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37AEAD2-F9D6-49D9-9A96-71B55ABF04BF}" type="datetime1">
              <a:rPr lang="en-US" altLang="ja-JP" smtClean="0"/>
              <a:pPr>
                <a:defRPr/>
              </a:pPr>
              <a:t>1/7/2025</a:t>
            </a:fld>
            <a:endParaRPr lang="ja-JP" altLang="en-US"/>
          </a:p>
        </p:txBody>
      </p:sp>
      <p:sp>
        <p:nvSpPr>
          <p:cNvPr id="6" name="フッター プレースホルダ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en-US"/>
          </a:p>
        </p:txBody>
      </p:sp>
      <p:sp>
        <p:nvSpPr>
          <p:cNvPr id="7" name="スライド番号プレースホルダ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F5CC500-E695-450F-B0AD-10934E7E93E0}" type="slidenum">
              <a:rPr lang="ja-JP" altLang="en-US"/>
              <a:pPr>
                <a:defRPr/>
              </a:pPr>
              <a:t>‹#›</a:t>
            </a:fld>
            <a:endParaRPr lang="ja-JP" altLang="en-US"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タイトル付きの図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ja-JP" altLang="en-US"/>
              <a:t>マスタ タイトルの書式設定</a:t>
            </a:r>
          </a:p>
        </p:txBody>
      </p:sp>
      <p:sp>
        <p:nvSpPr>
          <p:cNvPr id="3" name="図プレースホルダ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 rtlCol="0">
            <a:normAutofit/>
          </a:bodyPr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ja-JP" altLang="en-US" noProof="0"/>
          </a:p>
        </p:txBody>
      </p:sp>
      <p:sp>
        <p:nvSpPr>
          <p:cNvPr id="4" name="テキスト プレースホルダ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ja-JP" altLang="en-US"/>
              <a:t>マスタ テキストの書式設定</a:t>
            </a:r>
          </a:p>
        </p:txBody>
      </p:sp>
      <p:sp>
        <p:nvSpPr>
          <p:cNvPr id="5" name="日付プレースホルダ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E9E51D2-8C01-48C8-A185-BE2AE98B13F7}" type="datetime1">
              <a:rPr lang="en-US" altLang="ja-JP" smtClean="0"/>
              <a:pPr>
                <a:defRPr/>
              </a:pPr>
              <a:t>1/7/2025</a:t>
            </a:fld>
            <a:endParaRPr lang="ja-JP" altLang="en-US"/>
          </a:p>
        </p:txBody>
      </p:sp>
      <p:sp>
        <p:nvSpPr>
          <p:cNvPr id="6" name="フッター プレースホルダ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en-US"/>
          </a:p>
        </p:txBody>
      </p:sp>
      <p:sp>
        <p:nvSpPr>
          <p:cNvPr id="7" name="スライド番号プレースホルダ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F052681-363C-413E-B43E-921EB3273CB7}" type="slidenum">
              <a:rPr lang="ja-JP" altLang="en-US"/>
              <a:pPr>
                <a:defRPr/>
              </a:pPr>
              <a:t>‹#›</a:t>
            </a:fld>
            <a:endParaRPr lang="ja-JP" altLang="en-US"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10" Type="http://schemas.openxmlformats.org/officeDocument/2006/relationships/slideLayout" Target="../slideLayouts/slideLayout10.xml"/><Relationship Id="rId19" Type="http://schemas.openxmlformats.org/officeDocument/2006/relationships/theme" Target="../theme/theme1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4002" name="タイトル プレースホルダ 1"/>
          <p:cNvSpPr>
            <a:spLocks noGrp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US"/>
              <a:t>マスタ タイトルの書式設定</a:t>
            </a:r>
          </a:p>
        </p:txBody>
      </p:sp>
      <p:sp>
        <p:nvSpPr>
          <p:cNvPr id="384003" name="テキスト プレースホルダ 2"/>
          <p:cNvSpPr>
            <a:spLocks noGrp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US"/>
              <a:t>マスタ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日付プレースホルダ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 fontAlgn="auto">
              <a:spcBef>
                <a:spcPts val="0"/>
              </a:spcBef>
              <a:spcAft>
                <a:spcPts val="0"/>
              </a:spcAft>
              <a:defRPr sz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</a:defRPr>
            </a:lvl1pPr>
          </a:lstStyle>
          <a:p>
            <a:pPr>
              <a:defRPr/>
            </a:pPr>
            <a:fld id="{787ABF84-958B-4DE2-98CA-76E8C24DF71E}" type="datetime1">
              <a:rPr lang="en-US" altLang="ja-JP" smtClean="0"/>
              <a:pPr>
                <a:defRPr/>
              </a:pPr>
              <a:t>1/7/2025</a:t>
            </a:fld>
            <a:endParaRPr lang="ja-JP" altLang="en-US"/>
          </a:p>
        </p:txBody>
      </p:sp>
      <p:sp>
        <p:nvSpPr>
          <p:cNvPr id="5" name="フッター プレースホルダ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 fontAlgn="auto">
              <a:spcBef>
                <a:spcPts val="0"/>
              </a:spcBef>
              <a:spcAft>
                <a:spcPts val="0"/>
              </a:spcAft>
              <a:defRPr sz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</a:defRPr>
            </a:lvl1pPr>
          </a:lstStyle>
          <a:p>
            <a:pPr>
              <a:defRPr/>
            </a:pPr>
            <a:endParaRPr lang="ja-JP" altLang="en-US"/>
          </a:p>
        </p:txBody>
      </p:sp>
      <p:sp>
        <p:nvSpPr>
          <p:cNvPr id="6" name="スライド番号プレースホルダ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 fontAlgn="auto">
              <a:spcBef>
                <a:spcPts val="0"/>
              </a:spcBef>
              <a:spcAft>
                <a:spcPts val="0"/>
              </a:spcAft>
              <a:defRPr sz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</a:defRPr>
            </a:lvl1pPr>
          </a:lstStyle>
          <a:p>
            <a:pPr>
              <a:defRPr/>
            </a:pPr>
            <a:fld id="{D0DA6BA0-27B7-4612-9E89-5C44861FA386}" type="slidenum">
              <a:rPr lang="ja-JP" altLang="en-US"/>
              <a:pPr>
                <a:defRPr/>
              </a:pPr>
              <a:t>‹#›</a:t>
            </a:fld>
            <a:endParaRPr lang="ja-JP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66" r:id="rId1"/>
    <p:sldLayoutId id="2147483665" r:id="rId2"/>
    <p:sldLayoutId id="2147483664" r:id="rId3"/>
    <p:sldLayoutId id="2147483663" r:id="rId4"/>
    <p:sldLayoutId id="2147483662" r:id="rId5"/>
    <p:sldLayoutId id="2147483661" r:id="rId6"/>
    <p:sldLayoutId id="2147483660" r:id="rId7"/>
    <p:sldLayoutId id="2147483659" r:id="rId8"/>
    <p:sldLayoutId id="2147483658" r:id="rId9"/>
    <p:sldLayoutId id="2147483657" r:id="rId10"/>
    <p:sldLayoutId id="2147483656" r:id="rId11"/>
    <p:sldLayoutId id="2147483667" r:id="rId12"/>
    <p:sldLayoutId id="2147483668" r:id="rId13"/>
    <p:sldLayoutId id="2147483669" r:id="rId14"/>
    <p:sldLayoutId id="2147483670" r:id="rId15"/>
    <p:sldLayoutId id="2147483671" r:id="rId16"/>
    <p:sldLayoutId id="2147483672" r:id="rId17"/>
    <p:sldLayoutId id="2147483655" r:id="rId18"/>
  </p:sldLayoutIdLst>
  <p:hf sldNum="0"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kumimoji="1" sz="4400" kern="1200">
          <a:solidFill>
            <a:schemeClr val="tx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kumimoji="1" sz="4400">
          <a:solidFill>
            <a:schemeClr val="tx1"/>
          </a:solidFill>
          <a:latin typeface="Calibri" pitchFamily="34" charset="0"/>
          <a:ea typeface="ＭＳ Ｐゴシック" charset="-128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kumimoji="1" sz="4400">
          <a:solidFill>
            <a:schemeClr val="tx1"/>
          </a:solidFill>
          <a:latin typeface="Calibri" pitchFamily="34" charset="0"/>
          <a:ea typeface="ＭＳ Ｐゴシック" charset="-128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kumimoji="1" sz="4400">
          <a:solidFill>
            <a:schemeClr val="tx1"/>
          </a:solidFill>
          <a:latin typeface="Calibri" pitchFamily="34" charset="0"/>
          <a:ea typeface="ＭＳ Ｐゴシック" charset="-128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kumimoji="1" sz="4400">
          <a:solidFill>
            <a:schemeClr val="tx1"/>
          </a:solidFill>
          <a:latin typeface="Calibri" pitchFamily="34" charset="0"/>
          <a:ea typeface="ＭＳ Ｐゴシック" charset="-128"/>
        </a:defRPr>
      </a:lvl5pPr>
      <a:lvl6pPr marL="457200" algn="ctr" rtl="0" fontAlgn="base">
        <a:spcBef>
          <a:spcPct val="0"/>
        </a:spcBef>
        <a:spcAft>
          <a:spcPct val="0"/>
        </a:spcAft>
        <a:defRPr kumimoji="1" sz="4400">
          <a:solidFill>
            <a:schemeClr val="tx1"/>
          </a:solidFill>
          <a:latin typeface="Calibri" pitchFamily="34" charset="0"/>
          <a:ea typeface="ＭＳ Ｐゴシック" charset="-128"/>
        </a:defRPr>
      </a:lvl6pPr>
      <a:lvl7pPr marL="914400" algn="ctr" rtl="0" fontAlgn="base">
        <a:spcBef>
          <a:spcPct val="0"/>
        </a:spcBef>
        <a:spcAft>
          <a:spcPct val="0"/>
        </a:spcAft>
        <a:defRPr kumimoji="1" sz="4400">
          <a:solidFill>
            <a:schemeClr val="tx1"/>
          </a:solidFill>
          <a:latin typeface="Calibri" pitchFamily="34" charset="0"/>
          <a:ea typeface="ＭＳ Ｐゴシック" charset="-128"/>
        </a:defRPr>
      </a:lvl7pPr>
      <a:lvl8pPr marL="1371600" algn="ctr" rtl="0" fontAlgn="base">
        <a:spcBef>
          <a:spcPct val="0"/>
        </a:spcBef>
        <a:spcAft>
          <a:spcPct val="0"/>
        </a:spcAft>
        <a:defRPr kumimoji="1" sz="4400">
          <a:solidFill>
            <a:schemeClr val="tx1"/>
          </a:solidFill>
          <a:latin typeface="Calibri" pitchFamily="34" charset="0"/>
          <a:ea typeface="ＭＳ Ｐゴシック" charset="-128"/>
        </a:defRPr>
      </a:lvl8pPr>
      <a:lvl9pPr marL="1828800" algn="ctr" rtl="0" fontAlgn="base">
        <a:spcBef>
          <a:spcPct val="0"/>
        </a:spcBef>
        <a:spcAft>
          <a:spcPct val="0"/>
        </a:spcAft>
        <a:defRPr kumimoji="1" sz="4400">
          <a:solidFill>
            <a:schemeClr val="tx1"/>
          </a:solidFill>
          <a:latin typeface="Calibri" pitchFamily="34" charset="0"/>
          <a:ea typeface="ＭＳ Ｐゴシック" charset="-128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•"/>
        <a:defRPr kumimoji="1"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–"/>
        <a:defRPr kumimoji="1"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•"/>
        <a:defRPr kumimoji="1"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–"/>
        <a:defRPr kumimoji="1"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»"/>
        <a:defRPr kumimoji="1"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kumimoji="1"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kumimoji="1"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kumimoji="1"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kumimoji="1"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ja-JP"/>
      </a:defPPr>
      <a:lvl1pPr marL="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hyperlink" Target="http://theochem.kuchem.kyoto-u.ac.jp/members/tanimura.htm" TargetMode="External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2.jpeg"/><Relationship Id="rId4" Type="http://schemas.openxmlformats.org/officeDocument/2006/relationships/image" Target="../media/image1.emf"/></Relationships>
</file>

<file path=ppt/slides/_rels/slide10.xml.rels><?xml version="1.0" encoding="UTF-8" standalone="yes"?>
<Relationships xmlns="http://schemas.openxmlformats.org/package/2006/relationships"><Relationship Id="rId8" Type="http://schemas.openxmlformats.org/officeDocument/2006/relationships/image" Target="../media/image16.png"/><Relationship Id="rId3" Type="http://schemas.openxmlformats.org/officeDocument/2006/relationships/hyperlink" Target="http://jpsj.ipap.jp/link?JPSJ/75/082001" TargetMode="External"/><Relationship Id="rId7" Type="http://schemas.openxmlformats.org/officeDocument/2006/relationships/image" Target="../media/image36.wmf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2.xml"/><Relationship Id="rId6" Type="http://schemas.openxmlformats.org/officeDocument/2006/relationships/oleObject" Target="../embeddings/oleObject9.bin"/><Relationship Id="rId11" Type="http://schemas.openxmlformats.org/officeDocument/2006/relationships/image" Target="../media/image38.png"/><Relationship Id="rId5" Type="http://schemas.openxmlformats.org/officeDocument/2006/relationships/image" Target="../media/image35.wmf"/><Relationship Id="rId10" Type="http://schemas.openxmlformats.org/officeDocument/2006/relationships/image" Target="../media/image26.gif"/><Relationship Id="rId4" Type="http://schemas.openxmlformats.org/officeDocument/2006/relationships/oleObject" Target="../embeddings/oleObject8.bin"/><Relationship Id="rId9" Type="http://schemas.openxmlformats.org/officeDocument/2006/relationships/image" Target="../media/image37.png"/></Relationships>
</file>

<file path=ppt/slides/_rels/slide100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418.bin"/><Relationship Id="rId2" Type="http://schemas.openxmlformats.org/officeDocument/2006/relationships/notesSlide" Target="../notesSlides/notesSlide86.xml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550.png"/><Relationship Id="rId5" Type="http://schemas.openxmlformats.org/officeDocument/2006/relationships/hyperlink" Target="http://link.aip.org/link/?&amp;l_creator=getabs-normal&amp;l_dir=FWD&amp;l_rel=CITES&amp;from_key=JCPSA6000128000006064511000001&amp;from_keyType=CVIPS&amp;from_loc=AIP&amp;to_j=JCPSA6&amp;to_v=100&amp;to_p=6672&amp;to_loc=AIP&amp;to_url=http://link.aip.org/link/?JCP/100/6672/1" TargetMode="External"/><Relationship Id="rId4" Type="http://schemas.openxmlformats.org/officeDocument/2006/relationships/image" Target="../media/image549.wmf"/></Relationships>
</file>

<file path=ppt/slides/_rels/slide101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419.bin"/><Relationship Id="rId3" Type="http://schemas.openxmlformats.org/officeDocument/2006/relationships/image" Target="../media/image5.jpeg"/><Relationship Id="rId7" Type="http://schemas.openxmlformats.org/officeDocument/2006/relationships/image" Target="../media/image552.jpeg"/><Relationship Id="rId2" Type="http://schemas.openxmlformats.org/officeDocument/2006/relationships/notesSlide" Target="../notesSlides/notesSlide87.xml"/><Relationship Id="rId1" Type="http://schemas.openxmlformats.org/officeDocument/2006/relationships/slideLayout" Target="../slideLayouts/slideLayout13.xml"/><Relationship Id="rId6" Type="http://schemas.openxmlformats.org/officeDocument/2006/relationships/image" Target="../media/image551.wmf"/><Relationship Id="rId11" Type="http://schemas.openxmlformats.org/officeDocument/2006/relationships/image" Target="../media/image555.png"/><Relationship Id="rId5" Type="http://schemas.openxmlformats.org/officeDocument/2006/relationships/image" Target="../media/image4.png"/><Relationship Id="rId10" Type="http://schemas.openxmlformats.org/officeDocument/2006/relationships/image" Target="../media/image554.png"/><Relationship Id="rId4" Type="http://schemas.openxmlformats.org/officeDocument/2006/relationships/oleObject" Target="../embeddings/oleObject1.bin"/><Relationship Id="rId9" Type="http://schemas.openxmlformats.org/officeDocument/2006/relationships/image" Target="../media/image553.wmf"/></Relationships>
</file>

<file path=ppt/slides/_rels/slide102.xml.rels><?xml version="1.0" encoding="UTF-8" standalone="yes"?>
<Relationships xmlns="http://schemas.openxmlformats.org/package/2006/relationships"><Relationship Id="rId8" Type="http://schemas.openxmlformats.org/officeDocument/2006/relationships/image" Target="../media/image558.wmf"/><Relationship Id="rId13" Type="http://schemas.openxmlformats.org/officeDocument/2006/relationships/oleObject" Target="../embeddings/oleObject425.bin"/><Relationship Id="rId18" Type="http://schemas.openxmlformats.org/officeDocument/2006/relationships/image" Target="../media/image563.wmf"/><Relationship Id="rId3" Type="http://schemas.openxmlformats.org/officeDocument/2006/relationships/oleObject" Target="../embeddings/oleObject420.bin"/><Relationship Id="rId21" Type="http://schemas.openxmlformats.org/officeDocument/2006/relationships/oleObject" Target="../embeddings/oleObject428.bin"/><Relationship Id="rId7" Type="http://schemas.openxmlformats.org/officeDocument/2006/relationships/oleObject" Target="../embeddings/oleObject422.bin"/><Relationship Id="rId12" Type="http://schemas.openxmlformats.org/officeDocument/2006/relationships/image" Target="../media/image560.wmf"/><Relationship Id="rId17" Type="http://schemas.openxmlformats.org/officeDocument/2006/relationships/oleObject" Target="../embeddings/oleObject427.bin"/><Relationship Id="rId2" Type="http://schemas.openxmlformats.org/officeDocument/2006/relationships/notesSlide" Target="../notesSlides/notesSlide88.xml"/><Relationship Id="rId16" Type="http://schemas.openxmlformats.org/officeDocument/2006/relationships/image" Target="../media/image562.wmf"/><Relationship Id="rId20" Type="http://schemas.openxmlformats.org/officeDocument/2006/relationships/image" Target="../media/image564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557.wmf"/><Relationship Id="rId11" Type="http://schemas.openxmlformats.org/officeDocument/2006/relationships/oleObject" Target="../embeddings/oleObject424.bin"/><Relationship Id="rId24" Type="http://schemas.openxmlformats.org/officeDocument/2006/relationships/image" Target="../media/image566.wmf"/><Relationship Id="rId5" Type="http://schemas.openxmlformats.org/officeDocument/2006/relationships/oleObject" Target="../embeddings/oleObject421.bin"/><Relationship Id="rId15" Type="http://schemas.openxmlformats.org/officeDocument/2006/relationships/oleObject" Target="../embeddings/oleObject426.bin"/><Relationship Id="rId23" Type="http://schemas.openxmlformats.org/officeDocument/2006/relationships/oleObject" Target="../embeddings/oleObject429.bin"/><Relationship Id="rId10" Type="http://schemas.openxmlformats.org/officeDocument/2006/relationships/image" Target="../media/image559.wmf"/><Relationship Id="rId19" Type="http://schemas.openxmlformats.org/officeDocument/2006/relationships/hyperlink" Target="http://scitation.aip.org/getabs/servlet/GetabsServlet?prog=normal&amp;id=JCPSA6000106000012004889000001&amp;idtype=cvips&amp;gifs=yes" TargetMode="External"/><Relationship Id="rId4" Type="http://schemas.openxmlformats.org/officeDocument/2006/relationships/image" Target="../media/image556.wmf"/><Relationship Id="rId9" Type="http://schemas.openxmlformats.org/officeDocument/2006/relationships/oleObject" Target="../embeddings/oleObject423.bin"/><Relationship Id="rId14" Type="http://schemas.openxmlformats.org/officeDocument/2006/relationships/image" Target="../media/image561.wmf"/><Relationship Id="rId22" Type="http://schemas.openxmlformats.org/officeDocument/2006/relationships/image" Target="../media/image565.wmf"/></Relationships>
</file>

<file path=ppt/slides/_rels/slide103.xml.rels><?xml version="1.0" encoding="UTF-8" standalone="yes"?>
<Relationships xmlns="http://schemas.openxmlformats.org/package/2006/relationships"><Relationship Id="rId8" Type="http://schemas.openxmlformats.org/officeDocument/2006/relationships/image" Target="../media/image562.wmf"/><Relationship Id="rId3" Type="http://schemas.openxmlformats.org/officeDocument/2006/relationships/oleObject" Target="../embeddings/oleObject430.bin"/><Relationship Id="rId7" Type="http://schemas.openxmlformats.org/officeDocument/2006/relationships/oleObject" Target="../embeddings/oleObject426.bin"/><Relationship Id="rId12" Type="http://schemas.openxmlformats.org/officeDocument/2006/relationships/image" Target="../media/image570.wmf"/><Relationship Id="rId2" Type="http://schemas.openxmlformats.org/officeDocument/2006/relationships/notesSlide" Target="../notesSlides/notesSlide89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568.wmf"/><Relationship Id="rId11" Type="http://schemas.openxmlformats.org/officeDocument/2006/relationships/oleObject" Target="../embeddings/oleObject433.bin"/><Relationship Id="rId5" Type="http://schemas.openxmlformats.org/officeDocument/2006/relationships/oleObject" Target="../embeddings/oleObject431.bin"/><Relationship Id="rId10" Type="http://schemas.openxmlformats.org/officeDocument/2006/relationships/image" Target="../media/image569.wmf"/><Relationship Id="rId4" Type="http://schemas.openxmlformats.org/officeDocument/2006/relationships/image" Target="../media/image567.wmf"/><Relationship Id="rId9" Type="http://schemas.openxmlformats.org/officeDocument/2006/relationships/oleObject" Target="../embeddings/oleObject432.bin"/></Relationships>
</file>

<file path=ppt/slides/_rels/slide104.xml.rels><?xml version="1.0" encoding="UTF-8" standalone="yes"?>
<Relationships xmlns="http://schemas.openxmlformats.org/package/2006/relationships"><Relationship Id="rId8" Type="http://schemas.openxmlformats.org/officeDocument/2006/relationships/video" Target="../media/media1.mp4"/><Relationship Id="rId13" Type="http://schemas.openxmlformats.org/officeDocument/2006/relationships/slideLayout" Target="../slideLayouts/slideLayout7.xml"/><Relationship Id="rId18" Type="http://schemas.openxmlformats.org/officeDocument/2006/relationships/image" Target="../media/image572.wmf"/><Relationship Id="rId3" Type="http://schemas.microsoft.com/office/2007/relationships/media" Target="../media/media4.wmv"/><Relationship Id="rId21" Type="http://schemas.openxmlformats.org/officeDocument/2006/relationships/image" Target="../media/image33.png"/><Relationship Id="rId7" Type="http://schemas.microsoft.com/office/2007/relationships/media" Target="../media/media1.mp4"/><Relationship Id="rId12" Type="http://schemas.openxmlformats.org/officeDocument/2006/relationships/video" Target="../media/media6.wmv"/><Relationship Id="rId17" Type="http://schemas.openxmlformats.org/officeDocument/2006/relationships/oleObject" Target="../embeddings/oleObject434.bin"/><Relationship Id="rId2" Type="http://schemas.openxmlformats.org/officeDocument/2006/relationships/video" Target="../media/media3.wmv"/><Relationship Id="rId16" Type="http://schemas.openxmlformats.org/officeDocument/2006/relationships/image" Target="../media/image31.png"/><Relationship Id="rId20" Type="http://schemas.openxmlformats.org/officeDocument/2006/relationships/image" Target="../media/image30.png"/><Relationship Id="rId1" Type="http://schemas.microsoft.com/office/2007/relationships/media" Target="../media/media3.wmv"/><Relationship Id="rId6" Type="http://schemas.openxmlformats.org/officeDocument/2006/relationships/video" Target="../media/media5.wmv"/><Relationship Id="rId11" Type="http://schemas.microsoft.com/office/2007/relationships/media" Target="../media/media6.wmv"/><Relationship Id="rId5" Type="http://schemas.microsoft.com/office/2007/relationships/media" Target="../media/media5.wmv"/><Relationship Id="rId15" Type="http://schemas.openxmlformats.org/officeDocument/2006/relationships/image" Target="../media/image571.png"/><Relationship Id="rId10" Type="http://schemas.openxmlformats.org/officeDocument/2006/relationships/video" Target="../media/media2.wmv"/><Relationship Id="rId19" Type="http://schemas.openxmlformats.org/officeDocument/2006/relationships/image" Target="../media/image28.png"/><Relationship Id="rId4" Type="http://schemas.openxmlformats.org/officeDocument/2006/relationships/video" Target="../media/media4.wmv"/><Relationship Id="rId9" Type="http://schemas.microsoft.com/office/2007/relationships/media" Target="../media/media2.wmv"/><Relationship Id="rId14" Type="http://schemas.openxmlformats.org/officeDocument/2006/relationships/notesSlide" Target="../notesSlides/notesSlide90.xml"/><Relationship Id="rId22" Type="http://schemas.openxmlformats.org/officeDocument/2006/relationships/image" Target="../media/image573.png"/></Relationships>
</file>

<file path=ppt/slides/_rels/slide105.xml.rels><?xml version="1.0" encoding="UTF-8" standalone="yes"?>
<Relationships xmlns="http://schemas.openxmlformats.org/package/2006/relationships"><Relationship Id="rId8" Type="http://schemas.openxmlformats.org/officeDocument/2006/relationships/image" Target="../media/image576.wmf"/><Relationship Id="rId13" Type="http://schemas.openxmlformats.org/officeDocument/2006/relationships/oleObject" Target="../embeddings/oleObject440.bin"/><Relationship Id="rId18" Type="http://schemas.openxmlformats.org/officeDocument/2006/relationships/image" Target="../media/image581.wmf"/><Relationship Id="rId26" Type="http://schemas.openxmlformats.org/officeDocument/2006/relationships/image" Target="../media/image585.wmf"/><Relationship Id="rId3" Type="http://schemas.openxmlformats.org/officeDocument/2006/relationships/oleObject" Target="../embeddings/oleObject435.bin"/><Relationship Id="rId21" Type="http://schemas.openxmlformats.org/officeDocument/2006/relationships/oleObject" Target="../embeddings/oleObject444.bin"/><Relationship Id="rId7" Type="http://schemas.openxmlformats.org/officeDocument/2006/relationships/oleObject" Target="../embeddings/oleObject437.bin"/><Relationship Id="rId12" Type="http://schemas.openxmlformats.org/officeDocument/2006/relationships/image" Target="../media/image578.wmf"/><Relationship Id="rId17" Type="http://schemas.openxmlformats.org/officeDocument/2006/relationships/oleObject" Target="../embeddings/oleObject442.bin"/><Relationship Id="rId25" Type="http://schemas.openxmlformats.org/officeDocument/2006/relationships/oleObject" Target="../embeddings/oleObject446.bin"/><Relationship Id="rId2" Type="http://schemas.openxmlformats.org/officeDocument/2006/relationships/notesSlide" Target="../notesSlides/notesSlide91.xml"/><Relationship Id="rId16" Type="http://schemas.openxmlformats.org/officeDocument/2006/relationships/image" Target="../media/image580.wmf"/><Relationship Id="rId20" Type="http://schemas.openxmlformats.org/officeDocument/2006/relationships/image" Target="../media/image582.wmf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575.wmf"/><Relationship Id="rId11" Type="http://schemas.openxmlformats.org/officeDocument/2006/relationships/oleObject" Target="../embeddings/oleObject439.bin"/><Relationship Id="rId24" Type="http://schemas.openxmlformats.org/officeDocument/2006/relationships/image" Target="../media/image584.wmf"/><Relationship Id="rId5" Type="http://schemas.openxmlformats.org/officeDocument/2006/relationships/oleObject" Target="../embeddings/oleObject436.bin"/><Relationship Id="rId15" Type="http://schemas.openxmlformats.org/officeDocument/2006/relationships/oleObject" Target="../embeddings/oleObject441.bin"/><Relationship Id="rId23" Type="http://schemas.openxmlformats.org/officeDocument/2006/relationships/oleObject" Target="../embeddings/oleObject445.bin"/><Relationship Id="rId28" Type="http://schemas.openxmlformats.org/officeDocument/2006/relationships/image" Target="../media/image586.wmf"/><Relationship Id="rId10" Type="http://schemas.openxmlformats.org/officeDocument/2006/relationships/image" Target="../media/image577.wmf"/><Relationship Id="rId19" Type="http://schemas.openxmlformats.org/officeDocument/2006/relationships/oleObject" Target="../embeddings/oleObject443.bin"/><Relationship Id="rId4" Type="http://schemas.openxmlformats.org/officeDocument/2006/relationships/image" Target="../media/image574.wmf"/><Relationship Id="rId9" Type="http://schemas.openxmlformats.org/officeDocument/2006/relationships/oleObject" Target="../embeddings/oleObject438.bin"/><Relationship Id="rId14" Type="http://schemas.openxmlformats.org/officeDocument/2006/relationships/image" Target="../media/image579.wmf"/><Relationship Id="rId22" Type="http://schemas.openxmlformats.org/officeDocument/2006/relationships/image" Target="../media/image583.wmf"/><Relationship Id="rId27" Type="http://schemas.openxmlformats.org/officeDocument/2006/relationships/oleObject" Target="../embeddings/oleObject447.bin"/></Relationships>
</file>

<file path=ppt/slides/_rels/slide106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98.bin"/><Relationship Id="rId2" Type="http://schemas.openxmlformats.org/officeDocument/2006/relationships/notesSlide" Target="../notesSlides/notesSlide92.xml"/><Relationship Id="rId1" Type="http://schemas.openxmlformats.org/officeDocument/2006/relationships/slideLayout" Target="../slideLayouts/slideLayout12.xml"/><Relationship Id="rId4" Type="http://schemas.openxmlformats.org/officeDocument/2006/relationships/image" Target="../media/image132.wmf"/></Relationships>
</file>

<file path=ppt/slides/_rels/slide10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87.png"/><Relationship Id="rId7" Type="http://schemas.openxmlformats.org/officeDocument/2006/relationships/image" Target="../media/image590.png"/><Relationship Id="rId2" Type="http://schemas.openxmlformats.org/officeDocument/2006/relationships/notesSlide" Target="../notesSlides/notesSlide93.xml"/><Relationship Id="rId1" Type="http://schemas.openxmlformats.org/officeDocument/2006/relationships/slideLayout" Target="../slideLayouts/slideLayout6.xml"/><Relationship Id="rId6" Type="http://schemas.openxmlformats.org/officeDocument/2006/relationships/hyperlink" Target="http://scitation.aip.org/getabs/servlet/GetabsServlet?prog=normal&amp;id=JCPSA6000108000001000240000001&amp;idtype=cvips&amp;gifs=yes" TargetMode="External"/><Relationship Id="rId5" Type="http://schemas.openxmlformats.org/officeDocument/2006/relationships/image" Target="../media/image589.png"/><Relationship Id="rId4" Type="http://schemas.openxmlformats.org/officeDocument/2006/relationships/image" Target="../media/image588.png"/></Relationships>
</file>

<file path=ppt/slides/_rels/slide108.xml.rels><?xml version="1.0" encoding="UTF-8" standalone="yes"?>
<Relationships xmlns="http://schemas.openxmlformats.org/package/2006/relationships"><Relationship Id="rId8" Type="http://schemas.openxmlformats.org/officeDocument/2006/relationships/image" Target="../media/image594.png"/><Relationship Id="rId3" Type="http://schemas.openxmlformats.org/officeDocument/2006/relationships/image" Target="../media/image591.png"/><Relationship Id="rId7" Type="http://schemas.openxmlformats.org/officeDocument/2006/relationships/hyperlink" Target="http://prola.aps.org/abstract/PRL/v88/i20/e207401" TargetMode="External"/><Relationship Id="rId2" Type="http://schemas.openxmlformats.org/officeDocument/2006/relationships/notesSlide" Target="../notesSlides/notesSlide94.xml"/><Relationship Id="rId1" Type="http://schemas.openxmlformats.org/officeDocument/2006/relationships/slideLayout" Target="../slideLayouts/slideLayout6.xml"/><Relationship Id="rId6" Type="http://schemas.openxmlformats.org/officeDocument/2006/relationships/hyperlink" Target="http://scitation.aip.org/getabs/servlet/GetabsServlet?prog=normal&amp;id=JCPSA6000108000001000240000001&amp;idtype=cvips&amp;gifs=yes" TargetMode="External"/><Relationship Id="rId5" Type="http://schemas.openxmlformats.org/officeDocument/2006/relationships/image" Target="../media/image593.png"/><Relationship Id="rId4" Type="http://schemas.openxmlformats.org/officeDocument/2006/relationships/image" Target="../media/image592.png"/></Relationships>
</file>

<file path=ppt/slides/_rels/slide109.xml.rels><?xml version="1.0" encoding="UTF-8" standalone="yes"?>
<Relationships xmlns="http://schemas.openxmlformats.org/package/2006/relationships"><Relationship Id="rId8" Type="http://schemas.openxmlformats.org/officeDocument/2006/relationships/image" Target="../media/image597.wmf"/><Relationship Id="rId13" Type="http://schemas.openxmlformats.org/officeDocument/2006/relationships/oleObject" Target="../embeddings/oleObject453.bin"/><Relationship Id="rId18" Type="http://schemas.openxmlformats.org/officeDocument/2006/relationships/image" Target="../media/image562.wmf"/><Relationship Id="rId3" Type="http://schemas.openxmlformats.org/officeDocument/2006/relationships/oleObject" Target="../embeddings/oleObject448.bin"/><Relationship Id="rId7" Type="http://schemas.openxmlformats.org/officeDocument/2006/relationships/oleObject" Target="../embeddings/oleObject450.bin"/><Relationship Id="rId12" Type="http://schemas.openxmlformats.org/officeDocument/2006/relationships/image" Target="../media/image599.wmf"/><Relationship Id="rId17" Type="http://schemas.openxmlformats.org/officeDocument/2006/relationships/oleObject" Target="../embeddings/oleObject426.bin"/><Relationship Id="rId2" Type="http://schemas.openxmlformats.org/officeDocument/2006/relationships/notesSlide" Target="../notesSlides/notesSlide95.xml"/><Relationship Id="rId16" Type="http://schemas.openxmlformats.org/officeDocument/2006/relationships/hyperlink" Target="http://prola.aps.org/abstract/PRL/v88/i20/e207401" TargetMode="External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596.wmf"/><Relationship Id="rId11" Type="http://schemas.openxmlformats.org/officeDocument/2006/relationships/oleObject" Target="../embeddings/oleObject452.bin"/><Relationship Id="rId5" Type="http://schemas.openxmlformats.org/officeDocument/2006/relationships/oleObject" Target="../embeddings/oleObject449.bin"/><Relationship Id="rId15" Type="http://schemas.openxmlformats.org/officeDocument/2006/relationships/hyperlink" Target="http://scitation.aip.org/getabs/servlet/GetabsServlet?prog=normal&amp;id=JCPSA6000116000012004962000001&amp;idtype=cvips&amp;gifs=yes" TargetMode="External"/><Relationship Id="rId10" Type="http://schemas.openxmlformats.org/officeDocument/2006/relationships/image" Target="../media/image598.wmf"/><Relationship Id="rId19" Type="http://schemas.openxmlformats.org/officeDocument/2006/relationships/image" Target="../media/image601.png"/><Relationship Id="rId4" Type="http://schemas.openxmlformats.org/officeDocument/2006/relationships/image" Target="../media/image595.png"/><Relationship Id="rId9" Type="http://schemas.openxmlformats.org/officeDocument/2006/relationships/oleObject" Target="../embeddings/oleObject451.bin"/><Relationship Id="rId14" Type="http://schemas.openxmlformats.org/officeDocument/2006/relationships/image" Target="../media/image600.wmf"/></Relationships>
</file>

<file path=ppt/slides/_rels/slide11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13.bin"/><Relationship Id="rId13" Type="http://schemas.openxmlformats.org/officeDocument/2006/relationships/image" Target="../media/image44.wmf"/><Relationship Id="rId18" Type="http://schemas.openxmlformats.org/officeDocument/2006/relationships/oleObject" Target="../embeddings/oleObject18.bin"/><Relationship Id="rId3" Type="http://schemas.openxmlformats.org/officeDocument/2006/relationships/image" Target="../media/image39.wmf"/><Relationship Id="rId21" Type="http://schemas.openxmlformats.org/officeDocument/2006/relationships/image" Target="../media/image48.wmf"/><Relationship Id="rId7" Type="http://schemas.openxmlformats.org/officeDocument/2006/relationships/image" Target="../media/image41.wmf"/><Relationship Id="rId12" Type="http://schemas.openxmlformats.org/officeDocument/2006/relationships/oleObject" Target="../embeddings/oleObject15.bin"/><Relationship Id="rId17" Type="http://schemas.openxmlformats.org/officeDocument/2006/relationships/image" Target="../media/image46.wmf"/><Relationship Id="rId2" Type="http://schemas.openxmlformats.org/officeDocument/2006/relationships/oleObject" Target="../embeddings/oleObject10.bin"/><Relationship Id="rId16" Type="http://schemas.openxmlformats.org/officeDocument/2006/relationships/oleObject" Target="../embeddings/oleObject17.bin"/><Relationship Id="rId20" Type="http://schemas.openxmlformats.org/officeDocument/2006/relationships/oleObject" Target="../embeddings/oleObject19.bin"/><Relationship Id="rId1" Type="http://schemas.openxmlformats.org/officeDocument/2006/relationships/slideLayout" Target="../slideLayouts/slideLayout7.xml"/><Relationship Id="rId6" Type="http://schemas.openxmlformats.org/officeDocument/2006/relationships/oleObject" Target="../embeddings/oleObject12.bin"/><Relationship Id="rId11" Type="http://schemas.openxmlformats.org/officeDocument/2006/relationships/image" Target="../media/image43.wmf"/><Relationship Id="rId5" Type="http://schemas.openxmlformats.org/officeDocument/2006/relationships/image" Target="../media/image40.wmf"/><Relationship Id="rId15" Type="http://schemas.openxmlformats.org/officeDocument/2006/relationships/image" Target="../media/image45.wmf"/><Relationship Id="rId23" Type="http://schemas.openxmlformats.org/officeDocument/2006/relationships/image" Target="../media/image49.wmf"/><Relationship Id="rId10" Type="http://schemas.openxmlformats.org/officeDocument/2006/relationships/oleObject" Target="../embeddings/oleObject14.bin"/><Relationship Id="rId19" Type="http://schemas.openxmlformats.org/officeDocument/2006/relationships/image" Target="../media/image47.wmf"/><Relationship Id="rId4" Type="http://schemas.openxmlformats.org/officeDocument/2006/relationships/oleObject" Target="../embeddings/oleObject11.bin"/><Relationship Id="rId9" Type="http://schemas.openxmlformats.org/officeDocument/2006/relationships/image" Target="../media/image42.wmf"/><Relationship Id="rId14" Type="http://schemas.openxmlformats.org/officeDocument/2006/relationships/oleObject" Target="../embeddings/oleObject16.bin"/><Relationship Id="rId22" Type="http://schemas.openxmlformats.org/officeDocument/2006/relationships/oleObject" Target="../embeddings/oleObject20.bin"/></Relationships>
</file>

<file path=ppt/slides/_rels/slide1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602.png"/><Relationship Id="rId7" Type="http://schemas.openxmlformats.org/officeDocument/2006/relationships/image" Target="../media/image604.jpeg"/><Relationship Id="rId2" Type="http://schemas.openxmlformats.org/officeDocument/2006/relationships/notesSlide" Target="../notesSlides/notesSlide96.xml"/><Relationship Id="rId1" Type="http://schemas.openxmlformats.org/officeDocument/2006/relationships/slideLayout" Target="../slideLayouts/slideLayout2.xml"/><Relationship Id="rId6" Type="http://schemas.openxmlformats.org/officeDocument/2006/relationships/hyperlink" Target="http://link.aip.org/link/?&amp;l_creator=getabs-normal&amp;l_dir=REV&amp;l_rel=CITES&amp;from_key=JCPSA6000106000012004889000001&amp;from_keyType=CVIPS&amp;from_loc=AIP&amp;to_j=JCPSA6&amp;to_v=125&amp;to_p=084506&amp;to_loc=AIP&amp;to_url=http://link.aip.org/link/?JCP/125/084506/1" TargetMode="External"/><Relationship Id="rId5" Type="http://schemas.openxmlformats.org/officeDocument/2006/relationships/hyperlink" Target="http://prola.aps.org/abstract/PRL/v88/i20/e207401" TargetMode="External"/><Relationship Id="rId4" Type="http://schemas.openxmlformats.org/officeDocument/2006/relationships/image" Target="../media/image603.png"/></Relationships>
</file>

<file path=ppt/slides/_rels/slide111.xml.rels><?xml version="1.0" encoding="UTF-8" standalone="yes"?>
<Relationships xmlns="http://schemas.openxmlformats.org/package/2006/relationships"><Relationship Id="rId13" Type="http://schemas.openxmlformats.org/officeDocument/2006/relationships/oleObject" Target="../embeddings/oleObject459.bin"/><Relationship Id="rId18" Type="http://schemas.openxmlformats.org/officeDocument/2006/relationships/image" Target="../media/image612.wmf"/><Relationship Id="rId26" Type="http://schemas.openxmlformats.org/officeDocument/2006/relationships/image" Target="../media/image616.wmf"/><Relationship Id="rId39" Type="http://schemas.openxmlformats.org/officeDocument/2006/relationships/image" Target="../media/image622.wmf"/><Relationship Id="rId21" Type="http://schemas.openxmlformats.org/officeDocument/2006/relationships/oleObject" Target="../embeddings/oleObject463.bin"/><Relationship Id="rId34" Type="http://schemas.openxmlformats.org/officeDocument/2006/relationships/oleObject" Target="../embeddings/oleObject469.bin"/><Relationship Id="rId42" Type="http://schemas.openxmlformats.org/officeDocument/2006/relationships/oleObject" Target="../embeddings/oleObject473.bin"/><Relationship Id="rId7" Type="http://schemas.openxmlformats.org/officeDocument/2006/relationships/oleObject" Target="../embeddings/oleObject456.bin"/><Relationship Id="rId2" Type="http://schemas.openxmlformats.org/officeDocument/2006/relationships/notesSlide" Target="../notesSlides/notesSlide97.xml"/><Relationship Id="rId16" Type="http://schemas.openxmlformats.org/officeDocument/2006/relationships/image" Target="../media/image611.wmf"/><Relationship Id="rId20" Type="http://schemas.openxmlformats.org/officeDocument/2006/relationships/image" Target="../media/image613.wmf"/><Relationship Id="rId29" Type="http://schemas.openxmlformats.org/officeDocument/2006/relationships/hyperlink" Target="http://link.aip.org/link/?&amp;l_creator=getabs-normal&amp;l_dir=FWD&amp;l_rel=CITES&amp;from_key=JCPSA6000128000006064511000001&amp;from_keyType=CVIPS&amp;from_loc=AIP&amp;to_j=JCPSA6&amp;to_v=113&amp;to_p=307&amp;to_loc=AIP&amp;to_url=http://link.aip.org/link/?JCP/113/307/1" TargetMode="External"/><Relationship Id="rId41" Type="http://schemas.openxmlformats.org/officeDocument/2006/relationships/image" Target="../media/image623.wmf"/><Relationship Id="rId1" Type="http://schemas.openxmlformats.org/officeDocument/2006/relationships/slideLayout" Target="../slideLayouts/slideLayout13.xml"/><Relationship Id="rId6" Type="http://schemas.openxmlformats.org/officeDocument/2006/relationships/image" Target="../media/image606.wmf"/><Relationship Id="rId11" Type="http://schemas.openxmlformats.org/officeDocument/2006/relationships/oleObject" Target="../embeddings/oleObject458.bin"/><Relationship Id="rId24" Type="http://schemas.openxmlformats.org/officeDocument/2006/relationships/image" Target="../media/image615.wmf"/><Relationship Id="rId32" Type="http://schemas.openxmlformats.org/officeDocument/2006/relationships/oleObject" Target="../embeddings/oleObject468.bin"/><Relationship Id="rId37" Type="http://schemas.openxmlformats.org/officeDocument/2006/relationships/image" Target="../media/image621.wmf"/><Relationship Id="rId40" Type="http://schemas.openxmlformats.org/officeDocument/2006/relationships/oleObject" Target="../embeddings/oleObject472.bin"/><Relationship Id="rId5" Type="http://schemas.openxmlformats.org/officeDocument/2006/relationships/oleObject" Target="../embeddings/oleObject455.bin"/><Relationship Id="rId15" Type="http://schemas.openxmlformats.org/officeDocument/2006/relationships/oleObject" Target="../embeddings/oleObject460.bin"/><Relationship Id="rId23" Type="http://schemas.openxmlformats.org/officeDocument/2006/relationships/oleObject" Target="../embeddings/oleObject464.bin"/><Relationship Id="rId28" Type="http://schemas.openxmlformats.org/officeDocument/2006/relationships/image" Target="../media/image617.wmf"/><Relationship Id="rId36" Type="http://schemas.openxmlformats.org/officeDocument/2006/relationships/oleObject" Target="../embeddings/oleObject470.bin"/><Relationship Id="rId10" Type="http://schemas.openxmlformats.org/officeDocument/2006/relationships/image" Target="../media/image608.wmf"/><Relationship Id="rId19" Type="http://schemas.openxmlformats.org/officeDocument/2006/relationships/oleObject" Target="../embeddings/oleObject462.bin"/><Relationship Id="rId31" Type="http://schemas.openxmlformats.org/officeDocument/2006/relationships/image" Target="../media/image618.wmf"/><Relationship Id="rId4" Type="http://schemas.openxmlformats.org/officeDocument/2006/relationships/image" Target="../media/image605.wmf"/><Relationship Id="rId9" Type="http://schemas.openxmlformats.org/officeDocument/2006/relationships/oleObject" Target="../embeddings/oleObject457.bin"/><Relationship Id="rId14" Type="http://schemas.openxmlformats.org/officeDocument/2006/relationships/image" Target="../media/image610.wmf"/><Relationship Id="rId22" Type="http://schemas.openxmlformats.org/officeDocument/2006/relationships/image" Target="../media/image614.wmf"/><Relationship Id="rId27" Type="http://schemas.openxmlformats.org/officeDocument/2006/relationships/oleObject" Target="../embeddings/oleObject466.bin"/><Relationship Id="rId30" Type="http://schemas.openxmlformats.org/officeDocument/2006/relationships/oleObject" Target="../embeddings/oleObject467.bin"/><Relationship Id="rId35" Type="http://schemas.openxmlformats.org/officeDocument/2006/relationships/image" Target="../media/image620.wmf"/><Relationship Id="rId43" Type="http://schemas.openxmlformats.org/officeDocument/2006/relationships/image" Target="../media/image624.wmf"/><Relationship Id="rId8" Type="http://schemas.openxmlformats.org/officeDocument/2006/relationships/image" Target="../media/image607.wmf"/><Relationship Id="rId3" Type="http://schemas.openxmlformats.org/officeDocument/2006/relationships/oleObject" Target="../embeddings/oleObject454.bin"/><Relationship Id="rId12" Type="http://schemas.openxmlformats.org/officeDocument/2006/relationships/image" Target="../media/image609.wmf"/><Relationship Id="rId17" Type="http://schemas.openxmlformats.org/officeDocument/2006/relationships/oleObject" Target="../embeddings/oleObject461.bin"/><Relationship Id="rId25" Type="http://schemas.openxmlformats.org/officeDocument/2006/relationships/oleObject" Target="../embeddings/oleObject465.bin"/><Relationship Id="rId33" Type="http://schemas.openxmlformats.org/officeDocument/2006/relationships/image" Target="../media/image619.wmf"/><Relationship Id="rId38" Type="http://schemas.openxmlformats.org/officeDocument/2006/relationships/oleObject" Target="../embeddings/oleObject471.bin"/></Relationships>
</file>

<file path=ppt/slides/_rels/slide112.xml.rels><?xml version="1.0" encoding="UTF-8" standalone="yes"?>
<Relationships xmlns="http://schemas.openxmlformats.org/package/2006/relationships"><Relationship Id="rId8" Type="http://schemas.openxmlformats.org/officeDocument/2006/relationships/image" Target="../media/image614.wmf"/><Relationship Id="rId13" Type="http://schemas.openxmlformats.org/officeDocument/2006/relationships/oleObject" Target="../embeddings/oleObject478.bin"/><Relationship Id="rId18" Type="http://schemas.openxmlformats.org/officeDocument/2006/relationships/image" Target="../media/image630.wmf"/><Relationship Id="rId3" Type="http://schemas.openxmlformats.org/officeDocument/2006/relationships/oleObject" Target="../embeddings/oleObject474.bin"/><Relationship Id="rId21" Type="http://schemas.openxmlformats.org/officeDocument/2006/relationships/hyperlink" Target="http://scitation.aip.org/content/aca/journal/sdy/2/5/10.1063/1.4932597" TargetMode="External"/><Relationship Id="rId7" Type="http://schemas.openxmlformats.org/officeDocument/2006/relationships/oleObject" Target="../embeddings/oleObject476.bin"/><Relationship Id="rId12" Type="http://schemas.openxmlformats.org/officeDocument/2006/relationships/image" Target="../media/image627.wmf"/><Relationship Id="rId17" Type="http://schemas.openxmlformats.org/officeDocument/2006/relationships/oleObject" Target="../embeddings/oleObject480.bin"/><Relationship Id="rId2" Type="http://schemas.openxmlformats.org/officeDocument/2006/relationships/notesSlide" Target="../notesSlides/notesSlide98.xml"/><Relationship Id="rId16" Type="http://schemas.openxmlformats.org/officeDocument/2006/relationships/image" Target="../media/image629.wmf"/><Relationship Id="rId20" Type="http://schemas.openxmlformats.org/officeDocument/2006/relationships/hyperlink" Target="http://scitation.aip.org/getabs/servlet/GetabsServlet?prog=normal&amp;id=JCPSA6000125000007074512000001&amp;idtype=cvips&amp;gifs=Yes" TargetMode="External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626.wmf"/><Relationship Id="rId11" Type="http://schemas.openxmlformats.org/officeDocument/2006/relationships/oleObject" Target="../embeddings/oleObject477.bin"/><Relationship Id="rId5" Type="http://schemas.openxmlformats.org/officeDocument/2006/relationships/oleObject" Target="../embeddings/oleObject475.bin"/><Relationship Id="rId15" Type="http://schemas.openxmlformats.org/officeDocument/2006/relationships/oleObject" Target="../embeddings/oleObject479.bin"/><Relationship Id="rId10" Type="http://schemas.openxmlformats.org/officeDocument/2006/relationships/image" Target="../media/image615.wmf"/><Relationship Id="rId19" Type="http://schemas.openxmlformats.org/officeDocument/2006/relationships/image" Target="../media/image601.png"/><Relationship Id="rId4" Type="http://schemas.openxmlformats.org/officeDocument/2006/relationships/image" Target="../media/image625.wmf"/><Relationship Id="rId9" Type="http://schemas.openxmlformats.org/officeDocument/2006/relationships/oleObject" Target="../embeddings/oleObject464.bin"/><Relationship Id="rId14" Type="http://schemas.openxmlformats.org/officeDocument/2006/relationships/image" Target="../media/image628.wmf"/></Relationships>
</file>

<file path=ppt/slides/_rels/slide113.xml.rels><?xml version="1.0" encoding="UTF-8" standalone="yes"?>
<Relationships xmlns="http://schemas.openxmlformats.org/package/2006/relationships"><Relationship Id="rId8" Type="http://schemas.openxmlformats.org/officeDocument/2006/relationships/image" Target="../media/image633.png"/><Relationship Id="rId3" Type="http://schemas.openxmlformats.org/officeDocument/2006/relationships/slideLayout" Target="../slideLayouts/slideLayout2.xml"/><Relationship Id="rId7" Type="http://schemas.openxmlformats.org/officeDocument/2006/relationships/image" Target="../media/image632.png"/><Relationship Id="rId2" Type="http://schemas.openxmlformats.org/officeDocument/2006/relationships/video" Target="file:///C:\Users\tanimura.HIMALAYA\PowerPoint\FA_54_MD.mpg" TargetMode="External"/><Relationship Id="rId1" Type="http://schemas.microsoft.com/office/2007/relationships/media" Target="file:///C:\Users\tanimura.HIMALAYA\PowerPoint\FA_54_MD.mpg" TargetMode="External"/><Relationship Id="rId6" Type="http://schemas.openxmlformats.org/officeDocument/2006/relationships/image" Target="../media/image631.wmf"/><Relationship Id="rId5" Type="http://schemas.openxmlformats.org/officeDocument/2006/relationships/oleObject" Target="../embeddings/oleObject481.bin"/><Relationship Id="rId4" Type="http://schemas.openxmlformats.org/officeDocument/2006/relationships/notesSlide" Target="../notesSlides/notesSlide99.xml"/></Relationships>
</file>

<file path=ppt/slides/_rels/slide114.xml.rels><?xml version="1.0" encoding="UTF-8" standalone="yes"?>
<Relationships xmlns="http://schemas.openxmlformats.org/package/2006/relationships"><Relationship Id="rId8" Type="http://schemas.openxmlformats.org/officeDocument/2006/relationships/image" Target="../media/image636.wmf"/><Relationship Id="rId13" Type="http://schemas.openxmlformats.org/officeDocument/2006/relationships/image" Target="../media/image640.wmf"/><Relationship Id="rId3" Type="http://schemas.openxmlformats.org/officeDocument/2006/relationships/oleObject" Target="../embeddings/oleObject482.bin"/><Relationship Id="rId7" Type="http://schemas.openxmlformats.org/officeDocument/2006/relationships/oleObject" Target="../embeddings/oleObject484.bin"/><Relationship Id="rId12" Type="http://schemas.openxmlformats.org/officeDocument/2006/relationships/image" Target="../media/image639.wmf"/><Relationship Id="rId17" Type="http://schemas.openxmlformats.org/officeDocument/2006/relationships/hyperlink" Target="http://link.aip.org/link/?&amp;l_creator=getabs-normal&amp;l_dir=REV&amp;l_rel=CITES&amp;from_key=JCPSA6000106000012004889000001&amp;from_keyType=CVIPS&amp;from_loc=AIP&amp;to_j=JCPSA6&amp;to_v=125&amp;to_p=084506&amp;to_loc=AIP&amp;to_url=http://link.aip.org/link/?JCP/125/084506/1" TargetMode="External"/><Relationship Id="rId2" Type="http://schemas.openxmlformats.org/officeDocument/2006/relationships/notesSlide" Target="../notesSlides/notesSlide100.xml"/><Relationship Id="rId16" Type="http://schemas.openxmlformats.org/officeDocument/2006/relationships/hyperlink" Target="http://scitation.aip.org/getabs/servlet/GetabsServlet?prog=normal&amp;id=JCPSA6000119000017009073000001&amp;idtype=cvips&amp;gifs=yes" TargetMode="External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635.wmf"/><Relationship Id="rId11" Type="http://schemas.openxmlformats.org/officeDocument/2006/relationships/image" Target="../media/image638.wmf"/><Relationship Id="rId5" Type="http://schemas.openxmlformats.org/officeDocument/2006/relationships/oleObject" Target="../embeddings/oleObject483.bin"/><Relationship Id="rId15" Type="http://schemas.openxmlformats.org/officeDocument/2006/relationships/hyperlink" Target="http://prola.aps.org/abstract/PRL/v88/i20/e207401" TargetMode="External"/><Relationship Id="rId10" Type="http://schemas.openxmlformats.org/officeDocument/2006/relationships/image" Target="../media/image637.wmf"/><Relationship Id="rId4" Type="http://schemas.openxmlformats.org/officeDocument/2006/relationships/image" Target="../media/image634.wmf"/><Relationship Id="rId9" Type="http://schemas.openxmlformats.org/officeDocument/2006/relationships/oleObject" Target="../embeddings/oleObject485.bin"/><Relationship Id="rId14" Type="http://schemas.openxmlformats.org/officeDocument/2006/relationships/hyperlink" Target="http://scitation.aip.org/getabs/servlet/GetabsServlet?prog=normal&amp;id=JCPSA6000116000012004962000001&amp;idtype=cvips&amp;gifs=yes" TargetMode="External"/></Relationships>
</file>

<file path=ppt/slides/_rels/slide115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486.bin"/><Relationship Id="rId2" Type="http://schemas.openxmlformats.org/officeDocument/2006/relationships/notesSlide" Target="../notesSlides/notesSlide101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42.png"/><Relationship Id="rId5" Type="http://schemas.openxmlformats.org/officeDocument/2006/relationships/hyperlink" Target="http://link.aip.org/link/?JCPSA6/128/234507/1" TargetMode="External"/><Relationship Id="rId4" Type="http://schemas.openxmlformats.org/officeDocument/2006/relationships/image" Target="../media/image641.emf"/></Relationships>
</file>

<file path=ppt/slides/_rels/slide116.xml.rels><?xml version="1.0" encoding="UTF-8" standalone="yes"?>
<Relationships xmlns="http://schemas.openxmlformats.org/package/2006/relationships"><Relationship Id="rId3" Type="http://schemas.openxmlformats.org/officeDocument/2006/relationships/hyperlink" Target="http://link.aip.org/link/?JCPSA6/128/234507/1" TargetMode="External"/><Relationship Id="rId2" Type="http://schemas.openxmlformats.org/officeDocument/2006/relationships/notesSlide" Target="../notesSlides/notesSlide102.xml"/><Relationship Id="rId1" Type="http://schemas.openxmlformats.org/officeDocument/2006/relationships/slideLayout" Target="../slideLayouts/slideLayout12.xml"/><Relationship Id="rId5" Type="http://schemas.openxmlformats.org/officeDocument/2006/relationships/image" Target="../media/image145.png"/><Relationship Id="rId4" Type="http://schemas.openxmlformats.org/officeDocument/2006/relationships/image" Target="../media/image144.png"/></Relationships>
</file>

<file path=ppt/slides/_rels/slide117.xml.rels><?xml version="1.0" encoding="UTF-8" standalone="yes"?>
<Relationships xmlns="http://schemas.openxmlformats.org/package/2006/relationships"><Relationship Id="rId8" Type="http://schemas.openxmlformats.org/officeDocument/2006/relationships/image" Target="../media/image648.png"/><Relationship Id="rId13" Type="http://schemas.openxmlformats.org/officeDocument/2006/relationships/image" Target="../media/image653.png"/><Relationship Id="rId3" Type="http://schemas.openxmlformats.org/officeDocument/2006/relationships/image" Target="../media/image643.png"/><Relationship Id="rId7" Type="http://schemas.openxmlformats.org/officeDocument/2006/relationships/image" Target="../media/image647.png"/><Relationship Id="rId12" Type="http://schemas.openxmlformats.org/officeDocument/2006/relationships/image" Target="../media/image652.png"/><Relationship Id="rId2" Type="http://schemas.openxmlformats.org/officeDocument/2006/relationships/notesSlide" Target="../notesSlides/notesSlide103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646.tiff"/><Relationship Id="rId11" Type="http://schemas.openxmlformats.org/officeDocument/2006/relationships/image" Target="../media/image651.png"/><Relationship Id="rId5" Type="http://schemas.openxmlformats.org/officeDocument/2006/relationships/image" Target="../media/image645.png"/><Relationship Id="rId10" Type="http://schemas.openxmlformats.org/officeDocument/2006/relationships/image" Target="../media/image650.png"/><Relationship Id="rId4" Type="http://schemas.openxmlformats.org/officeDocument/2006/relationships/image" Target="../media/image644.png"/><Relationship Id="rId9" Type="http://schemas.openxmlformats.org/officeDocument/2006/relationships/image" Target="../media/image649.png"/><Relationship Id="rId14" Type="http://schemas.openxmlformats.org/officeDocument/2006/relationships/image" Target="../media/image654.png"/></Relationships>
</file>

<file path=ppt/slides/_rels/slide118.xml.rels><?xml version="1.0" encoding="UTF-8" standalone="yes"?>
<Relationships xmlns="http://schemas.openxmlformats.org/package/2006/relationships"><Relationship Id="rId2" Type="http://schemas.openxmlformats.org/officeDocument/2006/relationships/image" Target="NULL"/><Relationship Id="rId1" Type="http://schemas.openxmlformats.org/officeDocument/2006/relationships/slideLayout" Target="../slideLayouts/slideLayout7.xml"/></Relationships>
</file>

<file path=ppt/slides/_rels/slide119.xml.rels><?xml version="1.0" encoding="UTF-8" standalone="yes"?>
<Relationships xmlns="http://schemas.openxmlformats.org/package/2006/relationships"><Relationship Id="rId8" Type="http://schemas.openxmlformats.org/officeDocument/2006/relationships/image" Target="../media/image1283.png"/><Relationship Id="rId13" Type="http://schemas.openxmlformats.org/officeDocument/2006/relationships/image" Target="../media/image1544.png"/><Relationship Id="rId18" Type="http://schemas.openxmlformats.org/officeDocument/2006/relationships/hyperlink" Target="http://dx.doi.org/10.1063/1.4941842" TargetMode="External"/><Relationship Id="rId3" Type="http://schemas.openxmlformats.org/officeDocument/2006/relationships/image" Target="../media/image146.png"/><Relationship Id="rId7" Type="http://schemas.openxmlformats.org/officeDocument/2006/relationships/image" Target="../media/image1480.png"/><Relationship Id="rId12" Type="http://schemas.openxmlformats.org/officeDocument/2006/relationships/image" Target="../media/image1530.png"/><Relationship Id="rId17" Type="http://schemas.openxmlformats.org/officeDocument/2006/relationships/image" Target="../media/image655.png"/><Relationship Id="rId2" Type="http://schemas.openxmlformats.org/officeDocument/2006/relationships/image" Target="../media/image147.png"/><Relationship Id="rId16" Type="http://schemas.openxmlformats.org/officeDocument/2006/relationships/image" Target="../media/image137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471.png"/><Relationship Id="rId11" Type="http://schemas.openxmlformats.org/officeDocument/2006/relationships/image" Target="../media/image1520.png"/><Relationship Id="rId5" Type="http://schemas.openxmlformats.org/officeDocument/2006/relationships/image" Target="../media/image149.png"/><Relationship Id="rId15" Type="http://schemas.openxmlformats.org/officeDocument/2006/relationships/image" Target="../media/image156.png"/><Relationship Id="rId10" Type="http://schemas.openxmlformats.org/officeDocument/2006/relationships/image" Target="../media/image1510.png"/><Relationship Id="rId4" Type="http://schemas.openxmlformats.org/officeDocument/2006/relationships/image" Target="../media/image148.png"/><Relationship Id="rId14" Type="http://schemas.openxmlformats.org/officeDocument/2006/relationships/image" Target="../media/image155.png"/></Relationships>
</file>

<file path=ppt/slides/_rels/slide12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24.bin"/><Relationship Id="rId3" Type="http://schemas.openxmlformats.org/officeDocument/2006/relationships/image" Target="../media/image50.wmf"/><Relationship Id="rId7" Type="http://schemas.openxmlformats.org/officeDocument/2006/relationships/image" Target="../media/image52.wmf"/><Relationship Id="rId2" Type="http://schemas.openxmlformats.org/officeDocument/2006/relationships/oleObject" Target="../embeddings/oleObject21.bin"/><Relationship Id="rId1" Type="http://schemas.openxmlformats.org/officeDocument/2006/relationships/slideLayout" Target="../slideLayouts/slideLayout2.xml"/><Relationship Id="rId6" Type="http://schemas.openxmlformats.org/officeDocument/2006/relationships/oleObject" Target="../embeddings/oleObject23.bin"/><Relationship Id="rId5" Type="http://schemas.openxmlformats.org/officeDocument/2006/relationships/image" Target="../media/image51.wmf"/><Relationship Id="rId4" Type="http://schemas.openxmlformats.org/officeDocument/2006/relationships/oleObject" Target="../embeddings/oleObject22.bin"/><Relationship Id="rId9" Type="http://schemas.openxmlformats.org/officeDocument/2006/relationships/image" Target="../media/image53.wmf"/></Relationships>
</file>

<file path=ppt/slides/_rels/slide120.xml.rels><?xml version="1.0" encoding="UTF-8" standalone="yes"?>
<Relationships xmlns="http://schemas.openxmlformats.org/package/2006/relationships"><Relationship Id="rId8" Type="http://schemas.openxmlformats.org/officeDocument/2006/relationships/video" Target="../media/media5.wmv"/><Relationship Id="rId13" Type="http://schemas.openxmlformats.org/officeDocument/2006/relationships/image" Target="../media/image30.png"/><Relationship Id="rId3" Type="http://schemas.microsoft.com/office/2007/relationships/media" Target="../media/media3.wmv"/><Relationship Id="rId7" Type="http://schemas.microsoft.com/office/2007/relationships/media" Target="../media/media5.wmv"/><Relationship Id="rId12" Type="http://schemas.openxmlformats.org/officeDocument/2006/relationships/notesSlide" Target="../notesSlides/notesSlide104.xml"/><Relationship Id="rId2" Type="http://schemas.openxmlformats.org/officeDocument/2006/relationships/video" Target="../media/media2.wmv"/><Relationship Id="rId16" Type="http://schemas.openxmlformats.org/officeDocument/2006/relationships/image" Target="../media/image33.png"/><Relationship Id="rId1" Type="http://schemas.microsoft.com/office/2007/relationships/media" Target="../media/media2.wmv"/><Relationship Id="rId6" Type="http://schemas.openxmlformats.org/officeDocument/2006/relationships/video" Target="../media/media4.wmv"/><Relationship Id="rId11" Type="http://schemas.openxmlformats.org/officeDocument/2006/relationships/slideLayout" Target="../slideLayouts/slideLayout7.xml"/><Relationship Id="rId5" Type="http://schemas.microsoft.com/office/2007/relationships/media" Target="../media/media4.wmv"/><Relationship Id="rId15" Type="http://schemas.openxmlformats.org/officeDocument/2006/relationships/image" Target="../media/image32.png"/><Relationship Id="rId10" Type="http://schemas.openxmlformats.org/officeDocument/2006/relationships/video" Target="../media/media6.wmv"/><Relationship Id="rId4" Type="http://schemas.openxmlformats.org/officeDocument/2006/relationships/video" Target="../media/media3.wmv"/><Relationship Id="rId9" Type="http://schemas.microsoft.com/office/2007/relationships/media" Target="../media/media6.wmv"/><Relationship Id="rId14" Type="http://schemas.openxmlformats.org/officeDocument/2006/relationships/image" Target="../media/image31.png"/></Relationships>
</file>

<file path=ppt/slides/_rels/slide121.xml.rels><?xml version="1.0" encoding="UTF-8" standalone="yes"?>
<Relationships xmlns="http://schemas.openxmlformats.org/package/2006/relationships"><Relationship Id="rId8" Type="http://schemas.openxmlformats.org/officeDocument/2006/relationships/image" Target="../media/image680.png"/><Relationship Id="rId3" Type="http://schemas.openxmlformats.org/officeDocument/2006/relationships/image" Target="../media/image656.png"/><Relationship Id="rId7" Type="http://schemas.openxmlformats.org/officeDocument/2006/relationships/image" Target="../media/image670.png"/><Relationship Id="rId12" Type="http://schemas.openxmlformats.org/officeDocument/2006/relationships/image" Target="../media/image662.png"/><Relationship Id="rId2" Type="http://schemas.openxmlformats.org/officeDocument/2006/relationships/notesSlide" Target="../notesSlides/notesSlide105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659.png"/><Relationship Id="rId11" Type="http://schemas.openxmlformats.org/officeDocument/2006/relationships/image" Target="../media/image661.png"/><Relationship Id="rId5" Type="http://schemas.openxmlformats.org/officeDocument/2006/relationships/image" Target="../media/image658.png"/><Relationship Id="rId10" Type="http://schemas.openxmlformats.org/officeDocument/2006/relationships/image" Target="../media/image660.png"/><Relationship Id="rId4" Type="http://schemas.openxmlformats.org/officeDocument/2006/relationships/image" Target="../media/image657.png"/><Relationship Id="rId9" Type="http://schemas.openxmlformats.org/officeDocument/2006/relationships/image" Target="../media/image690.png"/></Relationships>
</file>

<file path=ppt/slides/_rels/slide122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115.bin"/><Relationship Id="rId3" Type="http://schemas.openxmlformats.org/officeDocument/2006/relationships/hyperlink" Target="http://scitation.aip.org/getabs/servlet/GetabsServlet?prog=normal&amp;id=JCPSA6000128000006064511000001&amp;idtype=cvips&amp;gifs=yes" TargetMode="External"/><Relationship Id="rId7" Type="http://schemas.openxmlformats.org/officeDocument/2006/relationships/image" Target="../media/image164.wmf"/><Relationship Id="rId2" Type="http://schemas.openxmlformats.org/officeDocument/2006/relationships/notesSlide" Target="../notesSlides/notesSlide106.xml"/><Relationship Id="rId1" Type="http://schemas.openxmlformats.org/officeDocument/2006/relationships/slideLayout" Target="../slideLayouts/slideLayout12.xml"/><Relationship Id="rId6" Type="http://schemas.openxmlformats.org/officeDocument/2006/relationships/oleObject" Target="../embeddings/oleObject114.bin"/><Relationship Id="rId11" Type="http://schemas.openxmlformats.org/officeDocument/2006/relationships/image" Target="../media/image166.wmf"/><Relationship Id="rId5" Type="http://schemas.openxmlformats.org/officeDocument/2006/relationships/image" Target="../media/image163.png"/><Relationship Id="rId10" Type="http://schemas.openxmlformats.org/officeDocument/2006/relationships/oleObject" Target="../embeddings/oleObject116.bin"/><Relationship Id="rId4" Type="http://schemas.openxmlformats.org/officeDocument/2006/relationships/image" Target="../media/image160.jpeg"/><Relationship Id="rId9" Type="http://schemas.openxmlformats.org/officeDocument/2006/relationships/image" Target="../media/image165.wmf"/></Relationships>
</file>

<file path=ppt/slides/_rels/slide123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487.bin"/><Relationship Id="rId7" Type="http://schemas.openxmlformats.org/officeDocument/2006/relationships/image" Target="../media/image665.png"/><Relationship Id="rId2" Type="http://schemas.openxmlformats.org/officeDocument/2006/relationships/notesSlide" Target="../notesSlides/notesSlide107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64.wmf"/><Relationship Id="rId5" Type="http://schemas.openxmlformats.org/officeDocument/2006/relationships/oleObject" Target="../embeddings/oleObject488.bin"/><Relationship Id="rId4" Type="http://schemas.openxmlformats.org/officeDocument/2006/relationships/image" Target="../media/image663.wmf"/></Relationships>
</file>

<file path=ppt/slides/_rels/slide124.xml.rels><?xml version="1.0" encoding="UTF-8" standalone="yes"?>
<Relationships xmlns="http://schemas.openxmlformats.org/package/2006/relationships"><Relationship Id="rId8" Type="http://schemas.openxmlformats.org/officeDocument/2006/relationships/image" Target="../media/image668.wmf"/><Relationship Id="rId13" Type="http://schemas.openxmlformats.org/officeDocument/2006/relationships/oleObject" Target="../embeddings/oleObject494.bin"/><Relationship Id="rId3" Type="http://schemas.openxmlformats.org/officeDocument/2006/relationships/oleObject" Target="../embeddings/oleObject489.bin"/><Relationship Id="rId7" Type="http://schemas.openxmlformats.org/officeDocument/2006/relationships/oleObject" Target="../embeddings/oleObject491.bin"/><Relationship Id="rId12" Type="http://schemas.openxmlformats.org/officeDocument/2006/relationships/image" Target="../media/image670.wmf"/><Relationship Id="rId2" Type="http://schemas.openxmlformats.org/officeDocument/2006/relationships/notesSlide" Target="../notesSlides/notesSlide108.xml"/><Relationship Id="rId1" Type="http://schemas.openxmlformats.org/officeDocument/2006/relationships/slideLayout" Target="../slideLayouts/slideLayout13.xml"/><Relationship Id="rId6" Type="http://schemas.openxmlformats.org/officeDocument/2006/relationships/image" Target="../media/image667.wmf"/><Relationship Id="rId11" Type="http://schemas.openxmlformats.org/officeDocument/2006/relationships/oleObject" Target="../embeddings/oleObject493.bin"/><Relationship Id="rId5" Type="http://schemas.openxmlformats.org/officeDocument/2006/relationships/oleObject" Target="../embeddings/oleObject490.bin"/><Relationship Id="rId15" Type="http://schemas.openxmlformats.org/officeDocument/2006/relationships/image" Target="../media/image671.png"/><Relationship Id="rId10" Type="http://schemas.openxmlformats.org/officeDocument/2006/relationships/image" Target="../media/image669.wmf"/><Relationship Id="rId4" Type="http://schemas.openxmlformats.org/officeDocument/2006/relationships/image" Target="../media/image666.wmf"/><Relationship Id="rId9" Type="http://schemas.openxmlformats.org/officeDocument/2006/relationships/oleObject" Target="../embeddings/oleObject492.bin"/><Relationship Id="rId14" Type="http://schemas.openxmlformats.org/officeDocument/2006/relationships/oleObject" Target="../embeddings/oleObject495.bin"/></Relationships>
</file>

<file path=ppt/slides/_rels/slide125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.xml"/><Relationship Id="rId7" Type="http://schemas.openxmlformats.org/officeDocument/2006/relationships/image" Target="../media/image673.png"/><Relationship Id="rId2" Type="http://schemas.openxmlformats.org/officeDocument/2006/relationships/video" Target="file:///C:\Users\tanimura.HIMALAYA\PowerPoint\HF.mpg" TargetMode="External"/><Relationship Id="rId1" Type="http://schemas.microsoft.com/office/2007/relationships/media" Target="file:///C:\Users\tanimura.HIMALAYA\PowerPoint\HF.mpg" TargetMode="External"/><Relationship Id="rId6" Type="http://schemas.openxmlformats.org/officeDocument/2006/relationships/image" Target="../media/image672.wmf"/><Relationship Id="rId5" Type="http://schemas.openxmlformats.org/officeDocument/2006/relationships/oleObject" Target="../embeddings/oleObject496.bin"/><Relationship Id="rId4" Type="http://schemas.openxmlformats.org/officeDocument/2006/relationships/notesSlide" Target="../notesSlides/notesSlide109.xml"/></Relationships>
</file>

<file path=ppt/slides/_rels/slide126.xml.rels><?xml version="1.0" encoding="UTF-8" standalone="yes"?>
<Relationships xmlns="http://schemas.openxmlformats.org/package/2006/relationships"><Relationship Id="rId3" Type="http://schemas.openxmlformats.org/officeDocument/2006/relationships/hyperlink" Target="http://scitation.aip.org/getabs/servlet/GetabsServlet?prog=normal&amp;id=JCPSA6000128000006064511000001&amp;idtype=cvips&amp;gifs=yes" TargetMode="External"/><Relationship Id="rId2" Type="http://schemas.openxmlformats.org/officeDocument/2006/relationships/notesSlide" Target="../notesSlides/notesSlide110.xml"/><Relationship Id="rId1" Type="http://schemas.openxmlformats.org/officeDocument/2006/relationships/slideLayout" Target="../slideLayouts/slideLayout13.xml"/><Relationship Id="rId4" Type="http://schemas.openxmlformats.org/officeDocument/2006/relationships/image" Target="../media/image674.png"/></Relationships>
</file>

<file path=ppt/slides/_rels/slide127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499.bin"/><Relationship Id="rId13" Type="http://schemas.openxmlformats.org/officeDocument/2006/relationships/image" Target="../media/image487.wmf"/><Relationship Id="rId3" Type="http://schemas.openxmlformats.org/officeDocument/2006/relationships/image" Target="../media/image282.png"/><Relationship Id="rId7" Type="http://schemas.openxmlformats.org/officeDocument/2006/relationships/image" Target="../media/image676.wmf"/><Relationship Id="rId12" Type="http://schemas.openxmlformats.org/officeDocument/2006/relationships/oleObject" Target="../embeddings/oleObject376.bin"/><Relationship Id="rId2" Type="http://schemas.openxmlformats.org/officeDocument/2006/relationships/notesSlide" Target="../notesSlides/notesSlide111.xml"/><Relationship Id="rId1" Type="http://schemas.openxmlformats.org/officeDocument/2006/relationships/slideLayout" Target="../slideLayouts/slideLayout2.xml"/><Relationship Id="rId6" Type="http://schemas.openxmlformats.org/officeDocument/2006/relationships/oleObject" Target="../embeddings/oleObject498.bin"/><Relationship Id="rId11" Type="http://schemas.openxmlformats.org/officeDocument/2006/relationships/image" Target="../media/image678.wmf"/><Relationship Id="rId5" Type="http://schemas.openxmlformats.org/officeDocument/2006/relationships/image" Target="../media/image675.wmf"/><Relationship Id="rId15" Type="http://schemas.openxmlformats.org/officeDocument/2006/relationships/image" Target="../media/image679.wmf"/><Relationship Id="rId10" Type="http://schemas.openxmlformats.org/officeDocument/2006/relationships/oleObject" Target="../embeddings/oleObject500.bin"/><Relationship Id="rId4" Type="http://schemas.openxmlformats.org/officeDocument/2006/relationships/oleObject" Target="../embeddings/oleObject497.bin"/><Relationship Id="rId9" Type="http://schemas.openxmlformats.org/officeDocument/2006/relationships/image" Target="../media/image677.wmf"/><Relationship Id="rId14" Type="http://schemas.openxmlformats.org/officeDocument/2006/relationships/oleObject" Target="../embeddings/oleObject501.bin"/></Relationships>
</file>

<file path=ppt/slides/_rels/slide128.xml.rels><?xml version="1.0" encoding="UTF-8" standalone="yes"?>
<Relationships xmlns="http://schemas.openxmlformats.org/package/2006/relationships"><Relationship Id="rId8" Type="http://schemas.openxmlformats.org/officeDocument/2006/relationships/image" Target="../media/image683.png"/><Relationship Id="rId13" Type="http://schemas.openxmlformats.org/officeDocument/2006/relationships/image" Target="../media/image686.wmf"/><Relationship Id="rId18" Type="http://schemas.openxmlformats.org/officeDocument/2006/relationships/oleObject" Target="../embeddings/oleObject508.bin"/><Relationship Id="rId3" Type="http://schemas.openxmlformats.org/officeDocument/2006/relationships/oleObject" Target="../embeddings/oleObject502.bin"/><Relationship Id="rId21" Type="http://schemas.openxmlformats.org/officeDocument/2006/relationships/image" Target="../media/image690.wmf"/><Relationship Id="rId7" Type="http://schemas.openxmlformats.org/officeDocument/2006/relationships/image" Target="../media/image682.wmf"/><Relationship Id="rId12" Type="http://schemas.openxmlformats.org/officeDocument/2006/relationships/oleObject" Target="../embeddings/oleObject505.bin"/><Relationship Id="rId17" Type="http://schemas.openxmlformats.org/officeDocument/2006/relationships/image" Target="../media/image688.wmf"/><Relationship Id="rId25" Type="http://schemas.openxmlformats.org/officeDocument/2006/relationships/image" Target="../media/image694.gif"/><Relationship Id="rId2" Type="http://schemas.openxmlformats.org/officeDocument/2006/relationships/notesSlide" Target="../notesSlides/notesSlide112.xml"/><Relationship Id="rId16" Type="http://schemas.openxmlformats.org/officeDocument/2006/relationships/oleObject" Target="../embeddings/oleObject507.bin"/><Relationship Id="rId20" Type="http://schemas.openxmlformats.org/officeDocument/2006/relationships/oleObject" Target="../embeddings/oleObject509.bin"/><Relationship Id="rId1" Type="http://schemas.openxmlformats.org/officeDocument/2006/relationships/slideLayout" Target="../slideLayouts/slideLayout4.xml"/><Relationship Id="rId6" Type="http://schemas.openxmlformats.org/officeDocument/2006/relationships/oleObject" Target="../embeddings/oleObject503.bin"/><Relationship Id="rId11" Type="http://schemas.openxmlformats.org/officeDocument/2006/relationships/image" Target="../media/image685.wmf"/><Relationship Id="rId24" Type="http://schemas.openxmlformats.org/officeDocument/2006/relationships/image" Target="../media/image693.gif"/><Relationship Id="rId5" Type="http://schemas.openxmlformats.org/officeDocument/2006/relationships/image" Target="../media/image681.png"/><Relationship Id="rId15" Type="http://schemas.openxmlformats.org/officeDocument/2006/relationships/image" Target="../media/image687.wmf"/><Relationship Id="rId23" Type="http://schemas.openxmlformats.org/officeDocument/2006/relationships/image" Target="../media/image692.gif"/><Relationship Id="rId10" Type="http://schemas.openxmlformats.org/officeDocument/2006/relationships/oleObject" Target="../embeddings/oleObject504.bin"/><Relationship Id="rId19" Type="http://schemas.openxmlformats.org/officeDocument/2006/relationships/image" Target="../media/image689.wmf"/><Relationship Id="rId4" Type="http://schemas.openxmlformats.org/officeDocument/2006/relationships/image" Target="../media/image680.wmf"/><Relationship Id="rId9" Type="http://schemas.openxmlformats.org/officeDocument/2006/relationships/image" Target="../media/image684.png"/><Relationship Id="rId14" Type="http://schemas.openxmlformats.org/officeDocument/2006/relationships/oleObject" Target="../embeddings/oleObject506.bin"/><Relationship Id="rId22" Type="http://schemas.openxmlformats.org/officeDocument/2006/relationships/image" Target="../media/image691.gif"/></Relationships>
</file>

<file path=ppt/slides/_rels/slide129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505.bin"/><Relationship Id="rId13" Type="http://schemas.openxmlformats.org/officeDocument/2006/relationships/image" Target="../media/image698.gif"/><Relationship Id="rId18" Type="http://schemas.openxmlformats.org/officeDocument/2006/relationships/image" Target="../media/image700.gif"/><Relationship Id="rId3" Type="http://schemas.openxmlformats.org/officeDocument/2006/relationships/image" Target="../media/image695.png"/><Relationship Id="rId7" Type="http://schemas.openxmlformats.org/officeDocument/2006/relationships/image" Target="../media/image683.png"/><Relationship Id="rId12" Type="http://schemas.openxmlformats.org/officeDocument/2006/relationships/image" Target="../media/image697.wmf"/><Relationship Id="rId17" Type="http://schemas.openxmlformats.org/officeDocument/2006/relationships/image" Target="../media/image694.gif"/><Relationship Id="rId2" Type="http://schemas.openxmlformats.org/officeDocument/2006/relationships/notesSlide" Target="../notesSlides/notesSlide113.xml"/><Relationship Id="rId16" Type="http://schemas.openxmlformats.org/officeDocument/2006/relationships/image" Target="../media/image693.gif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681.png"/><Relationship Id="rId11" Type="http://schemas.openxmlformats.org/officeDocument/2006/relationships/oleObject" Target="../embeddings/oleObject510.bin"/><Relationship Id="rId5" Type="http://schemas.openxmlformats.org/officeDocument/2006/relationships/image" Target="../media/image680.wmf"/><Relationship Id="rId15" Type="http://schemas.openxmlformats.org/officeDocument/2006/relationships/image" Target="../media/image691.gif"/><Relationship Id="rId10" Type="http://schemas.openxmlformats.org/officeDocument/2006/relationships/image" Target="../media/image696.png"/><Relationship Id="rId19" Type="http://schemas.openxmlformats.org/officeDocument/2006/relationships/image" Target="../media/image692.gif"/><Relationship Id="rId4" Type="http://schemas.openxmlformats.org/officeDocument/2006/relationships/oleObject" Target="../embeddings/oleObject502.bin"/><Relationship Id="rId9" Type="http://schemas.openxmlformats.org/officeDocument/2006/relationships/image" Target="../media/image686.wmf"/><Relationship Id="rId14" Type="http://schemas.openxmlformats.org/officeDocument/2006/relationships/image" Target="../media/image699.gif"/></Relationships>
</file>

<file path=ppt/slides/_rels/slide13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28.bin"/><Relationship Id="rId13" Type="http://schemas.openxmlformats.org/officeDocument/2006/relationships/image" Target="../media/image59.wmf"/><Relationship Id="rId18" Type="http://schemas.openxmlformats.org/officeDocument/2006/relationships/oleObject" Target="../embeddings/oleObject33.bin"/><Relationship Id="rId3" Type="http://schemas.openxmlformats.org/officeDocument/2006/relationships/image" Target="../media/image54.wmf"/><Relationship Id="rId21" Type="http://schemas.openxmlformats.org/officeDocument/2006/relationships/image" Target="../media/image63.wmf"/><Relationship Id="rId7" Type="http://schemas.openxmlformats.org/officeDocument/2006/relationships/image" Target="../media/image56.wmf"/><Relationship Id="rId12" Type="http://schemas.openxmlformats.org/officeDocument/2006/relationships/oleObject" Target="../embeddings/oleObject30.bin"/><Relationship Id="rId17" Type="http://schemas.openxmlformats.org/officeDocument/2006/relationships/image" Target="../media/image61.wmf"/><Relationship Id="rId2" Type="http://schemas.openxmlformats.org/officeDocument/2006/relationships/oleObject" Target="../embeddings/oleObject25.bin"/><Relationship Id="rId16" Type="http://schemas.openxmlformats.org/officeDocument/2006/relationships/oleObject" Target="../embeddings/oleObject32.bin"/><Relationship Id="rId20" Type="http://schemas.openxmlformats.org/officeDocument/2006/relationships/oleObject" Target="../embeddings/oleObject34.bin"/><Relationship Id="rId1" Type="http://schemas.openxmlformats.org/officeDocument/2006/relationships/slideLayout" Target="../slideLayouts/slideLayout2.xml"/><Relationship Id="rId6" Type="http://schemas.openxmlformats.org/officeDocument/2006/relationships/oleObject" Target="../embeddings/oleObject27.bin"/><Relationship Id="rId11" Type="http://schemas.openxmlformats.org/officeDocument/2006/relationships/image" Target="../media/image58.wmf"/><Relationship Id="rId5" Type="http://schemas.openxmlformats.org/officeDocument/2006/relationships/image" Target="../media/image55.wmf"/><Relationship Id="rId15" Type="http://schemas.openxmlformats.org/officeDocument/2006/relationships/image" Target="../media/image60.wmf"/><Relationship Id="rId23" Type="http://schemas.openxmlformats.org/officeDocument/2006/relationships/image" Target="../media/image64.wmf"/><Relationship Id="rId10" Type="http://schemas.openxmlformats.org/officeDocument/2006/relationships/oleObject" Target="../embeddings/oleObject29.bin"/><Relationship Id="rId19" Type="http://schemas.openxmlformats.org/officeDocument/2006/relationships/image" Target="../media/image62.wmf"/><Relationship Id="rId4" Type="http://schemas.openxmlformats.org/officeDocument/2006/relationships/oleObject" Target="../embeddings/oleObject26.bin"/><Relationship Id="rId9" Type="http://schemas.openxmlformats.org/officeDocument/2006/relationships/image" Target="../media/image57.wmf"/><Relationship Id="rId14" Type="http://schemas.openxmlformats.org/officeDocument/2006/relationships/oleObject" Target="../embeddings/oleObject31.bin"/><Relationship Id="rId22" Type="http://schemas.openxmlformats.org/officeDocument/2006/relationships/oleObject" Target="../embeddings/oleObject35.bin"/></Relationships>
</file>

<file path=ppt/slides/_rels/slide130.xml.rels><?xml version="1.0" encoding="UTF-8" standalone="yes"?>
<Relationships xmlns="http://schemas.openxmlformats.org/package/2006/relationships"><Relationship Id="rId8" Type="http://schemas.openxmlformats.org/officeDocument/2006/relationships/image" Target="../media/image705.png"/><Relationship Id="rId3" Type="http://schemas.openxmlformats.org/officeDocument/2006/relationships/image" Target="../media/image701.png"/><Relationship Id="rId7" Type="http://schemas.openxmlformats.org/officeDocument/2006/relationships/image" Target="../media/image704.png"/><Relationship Id="rId2" Type="http://schemas.openxmlformats.org/officeDocument/2006/relationships/notesSlide" Target="../notesSlides/notesSlide114.xml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703.png"/><Relationship Id="rId5" Type="http://schemas.openxmlformats.org/officeDocument/2006/relationships/image" Target="../media/image696.png"/><Relationship Id="rId4" Type="http://schemas.openxmlformats.org/officeDocument/2006/relationships/image" Target="../media/image702.png"/></Relationships>
</file>

<file path=ppt/slides/_rels/slide1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706.png"/><Relationship Id="rId2" Type="http://schemas.openxmlformats.org/officeDocument/2006/relationships/notesSlide" Target="../notesSlides/notesSlide115.xml"/><Relationship Id="rId1" Type="http://schemas.openxmlformats.org/officeDocument/2006/relationships/slideLayout" Target="../slideLayouts/slideLayout13.xml"/></Relationships>
</file>

<file path=ppt/slides/_rels/slide1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708.png"/><Relationship Id="rId2" Type="http://schemas.openxmlformats.org/officeDocument/2006/relationships/image" Target="../media/image707.png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698.gif"/><Relationship Id="rId5" Type="http://schemas.openxmlformats.org/officeDocument/2006/relationships/image" Target="../media/image709.png"/><Relationship Id="rId4" Type="http://schemas.openxmlformats.org/officeDocument/2006/relationships/oleObject" Target="../embeddings/oleObject1.bin"/></Relationships>
</file>

<file path=ppt/slides/_rels/slide133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511.bin"/><Relationship Id="rId7" Type="http://schemas.openxmlformats.org/officeDocument/2006/relationships/image" Target="../media/image712.jpeg"/><Relationship Id="rId2" Type="http://schemas.openxmlformats.org/officeDocument/2006/relationships/notesSlide" Target="../notesSlides/notesSlide116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11.jpeg"/><Relationship Id="rId5" Type="http://schemas.openxmlformats.org/officeDocument/2006/relationships/hyperlink" Target="http://link.aip.org/link/?JCPSA6/128/154521/1" TargetMode="External"/><Relationship Id="rId4" Type="http://schemas.openxmlformats.org/officeDocument/2006/relationships/image" Target="../media/image710.wmf"/></Relationships>
</file>

<file path=ppt/slides/_rels/slide134.xml.rels><?xml version="1.0" encoding="UTF-8" standalone="yes"?>
<Relationships xmlns="http://schemas.openxmlformats.org/package/2006/relationships"><Relationship Id="rId2" Type="http://schemas.openxmlformats.org/officeDocument/2006/relationships/hyperlink" Target="http://dx.doi.org/10.1021/jp1095618" TargetMode="External"/><Relationship Id="rId1" Type="http://schemas.openxmlformats.org/officeDocument/2006/relationships/slideLayout" Target="../slideLayouts/slideLayout4.xml"/></Relationships>
</file>

<file path=ppt/slides/_rels/slide135.xml.rels><?xml version="1.0" encoding="UTF-8" standalone="yes"?>
<Relationships xmlns="http://schemas.openxmlformats.org/package/2006/relationships"><Relationship Id="rId8" Type="http://schemas.openxmlformats.org/officeDocument/2006/relationships/hyperlink" Target="http://link.aip.org/link/?&amp;l_creator=getabs-normal&amp;l_dir=FWD&amp;l_rel=CITES&amp;from_key=JCPSA6000124000019194504000001&amp;from_keyType=CVIPS&amp;from_loc=AIP&amp;to_j=JCPSA6&amp;to_v=116&amp;to_p=3760&amp;to_loc=AIP&amp;to_url=http://link.aip.org/link/?JCP/116/3760/1" TargetMode="External"/><Relationship Id="rId3" Type="http://schemas.openxmlformats.org/officeDocument/2006/relationships/hyperlink" Target="http://link.aip.org/link/?&amp;l_creator=getabs-normal&amp;l_dir=FWD&amp;l_rel=CITES&amp;from_key=JCPSA6000116000009003760000001&amp;from_keyType=CVIPS&amp;from_loc=AIP&amp;to_j=JCPSA6&amp;to_v=102&amp;to_p=2365&amp;to_loc=AIP&amp;to_url=http://link.aip.org/link/?JCP/102/2365/1" TargetMode="External"/><Relationship Id="rId7" Type="http://schemas.openxmlformats.org/officeDocument/2006/relationships/hyperlink" Target="http://link.aip.org/link/?&amp;l_creator=getabs-normal&amp;l_dir=FWD&amp;l_rel=CITES&amp;from_key=JCPSA6000116000009003760000001&amp;from_keyType=CVIPS&amp;from_loc=AIP&amp;to_j=JCPSA6&amp;to_v=115&amp;to_p=5381&amp;to_loc=AIP&amp;to_url=http://link.aip.org/link/?JCP/115/5381/1" TargetMode="External"/><Relationship Id="rId12" Type="http://schemas.openxmlformats.org/officeDocument/2006/relationships/hyperlink" Target="http://link.aip.org/link/?&amp;l_creator=getabs-normal&amp;l_dir=REV&amp;l_rel=CITES&amp;from_key=JCPSA6000121000015007057000001&amp;from_keyType=CVIPS&amp;from_loc=AIP&amp;to_j=JCPSA6&amp;to_v=128&amp;to_p=124106&amp;to_loc=AIP&amp;to_url=http://link.aip.org/link/?JCP/128/124106/1" TargetMode="External"/><Relationship Id="rId2" Type="http://schemas.openxmlformats.org/officeDocument/2006/relationships/notesSlide" Target="../notesSlides/notesSlide117.xml"/><Relationship Id="rId1" Type="http://schemas.openxmlformats.org/officeDocument/2006/relationships/slideLayout" Target="../slideLayouts/slideLayout13.xml"/><Relationship Id="rId6" Type="http://schemas.openxmlformats.org/officeDocument/2006/relationships/hyperlink" Target="http://link.aip.org/link/?&amp;l_creator=getabs-normal&amp;l_dir=FWD&amp;l_rel=CITES&amp;from_key=JCPSA6000125000008084501000001&amp;from_keyType=CVIPS&amp;from_loc=AIP&amp;to_j=JCPSA6&amp;to_v=113&amp;to_p=10651&amp;to_loc=AIP&amp;to_url=http://link.aip.org/link/?JCP/113/10651/1" TargetMode="External"/><Relationship Id="rId11" Type="http://schemas.openxmlformats.org/officeDocument/2006/relationships/hyperlink" Target="http://link.aip.org/link/?&amp;l_creator=getabs-normal&amp;l_dir=REV&amp;l_rel=CITES&amp;from_key=JCPSA6000116000011004655000001&amp;from_keyType=CVIPS&amp;from_loc=AIP&amp;to_j=JCPSA6&amp;to_v=121&amp;to_p=7057&amp;to_loc=AIP&amp;to_url=http://link.aip.org/link/?JCP/121/7057/1" TargetMode="External"/><Relationship Id="rId5" Type="http://schemas.openxmlformats.org/officeDocument/2006/relationships/hyperlink" Target="http://link.aip.org/link/?&amp;l_creator=getabs-normal&amp;l_dir=FWD&amp;l_rel=CITES&amp;from_key=JCPSA6000116000009003760000001&amp;from_keyType=CVIPS&amp;from_loc=AIP&amp;to_j=JCPSA6&amp;to_v=110&amp;to_p=1711&amp;to_loc=AIP&amp;to_url=http://link.aip.org/link/?JCP/110/1711/1" TargetMode="External"/><Relationship Id="rId10" Type="http://schemas.openxmlformats.org/officeDocument/2006/relationships/hyperlink" Target="http://link.aip.org/link/?&amp;l_creator=getabs-normal&amp;l_dir=FWD&amp;l_rel=CITES&amp;from_key=JCPSA6000125000007074512000001&amp;from_keyType=CVIPS&amp;from_loc=AIP&amp;to_j=JCPSA6&amp;to_v=122&amp;to_p=024109&amp;to_loc=AIP&amp;to_url=http://link.aip.org/link/?JCP/122/024109/1" TargetMode="External"/><Relationship Id="rId4" Type="http://schemas.openxmlformats.org/officeDocument/2006/relationships/hyperlink" Target="http://link.aip.org/link/?&amp;l_creator=getabs-normal&amp;l_dir=FWD&amp;l_rel=CITES&amp;from_key=JCPSA6000116000009003760000001&amp;from_keyType=CVIPS&amp;from_loc=AIP&amp;to_j=PLEEE8&amp;to_v=53&amp;to_p=R1&amp;to_loc=APS&amp;to_url=http://link.aps.org/abstract/PRE/v53/pR1" TargetMode="External"/><Relationship Id="rId9" Type="http://schemas.openxmlformats.org/officeDocument/2006/relationships/hyperlink" Target="http://link.aip.org/link/?&amp;l_creator=getabs-normal&amp;l_dir=FWD&amp;l_rel=CITES&amp;from_key=JCPSA6000125000007074512000001&amp;from_keyType=CVIPS&amp;from_loc=AIP&amp;to_j=JCPSA6&amp;to_v=116&amp;to_p=3760&amp;to_loc=AIP&amp;to_url=http://link.aip.org/link/?JCP/116/3760/1" TargetMode="External"/></Relationships>
</file>

<file path=ppt/slides/_rels/slide136.xml.rels><?xml version="1.0" encoding="UTF-8" standalone="yes"?>
<Relationships xmlns="http://schemas.openxmlformats.org/package/2006/relationships"><Relationship Id="rId8" Type="http://schemas.openxmlformats.org/officeDocument/2006/relationships/hyperlink" Target="http://dx.doi.org/10.1016/S0301-0104(01)00252-X" TargetMode="External"/><Relationship Id="rId3" Type="http://schemas.openxmlformats.org/officeDocument/2006/relationships/hyperlink" Target="http://prola.aps.org/abstract/PRE/v47/i1/p118_1" TargetMode="External"/><Relationship Id="rId7" Type="http://schemas.openxmlformats.org/officeDocument/2006/relationships/hyperlink" Target="http://scitation.aip.org/getabs/servlet/GetabsServlet?prog=normal&amp;id=JCPSA6000107000007002267000001&amp;idtype=cvips&amp;gifs=yes" TargetMode="External"/><Relationship Id="rId2" Type="http://schemas.openxmlformats.org/officeDocument/2006/relationships/notesSlide" Target="../notesSlides/notesSlide118.xml"/><Relationship Id="rId1" Type="http://schemas.openxmlformats.org/officeDocument/2006/relationships/slideLayout" Target="../slideLayouts/slideLayout6.xml"/><Relationship Id="rId6" Type="http://schemas.openxmlformats.org/officeDocument/2006/relationships/hyperlink" Target="http://link.aip.org/link/?JCP/106/2078/1" TargetMode="External"/><Relationship Id="rId5" Type="http://schemas.openxmlformats.org/officeDocument/2006/relationships/hyperlink" Target="http://prola.aps.org/abstract/PRE/v53/i1/p214_1" TargetMode="External"/><Relationship Id="rId4" Type="http://schemas.openxmlformats.org/officeDocument/2006/relationships/hyperlink" Target="http://link.aip.org/link/?JCPSA6/99/9496/1" TargetMode="External"/><Relationship Id="rId9" Type="http://schemas.openxmlformats.org/officeDocument/2006/relationships/hyperlink" Target="http://link.aip.org/link/?JCP/119/1650/" TargetMode="External"/></Relationships>
</file>

<file path=ppt/slides/_rels/slide137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515.bin"/><Relationship Id="rId13" Type="http://schemas.openxmlformats.org/officeDocument/2006/relationships/image" Target="../media/image718.wmf"/><Relationship Id="rId18" Type="http://schemas.openxmlformats.org/officeDocument/2006/relationships/image" Target="../media/image721.jpeg"/><Relationship Id="rId3" Type="http://schemas.openxmlformats.org/officeDocument/2006/relationships/image" Target="../media/image713.wmf"/><Relationship Id="rId21" Type="http://schemas.openxmlformats.org/officeDocument/2006/relationships/oleObject" Target="../embeddings/oleObject521.bin"/><Relationship Id="rId7" Type="http://schemas.openxmlformats.org/officeDocument/2006/relationships/image" Target="../media/image715.wmf"/><Relationship Id="rId12" Type="http://schemas.openxmlformats.org/officeDocument/2006/relationships/oleObject" Target="../embeddings/oleObject517.bin"/><Relationship Id="rId17" Type="http://schemas.openxmlformats.org/officeDocument/2006/relationships/image" Target="../media/image720.wmf"/><Relationship Id="rId2" Type="http://schemas.openxmlformats.org/officeDocument/2006/relationships/oleObject" Target="../embeddings/oleObject512.bin"/><Relationship Id="rId16" Type="http://schemas.openxmlformats.org/officeDocument/2006/relationships/oleObject" Target="../embeddings/oleObject519.bin"/><Relationship Id="rId20" Type="http://schemas.openxmlformats.org/officeDocument/2006/relationships/image" Target="../media/image722.wmf"/><Relationship Id="rId1" Type="http://schemas.openxmlformats.org/officeDocument/2006/relationships/slideLayout" Target="../slideLayouts/slideLayout13.xml"/><Relationship Id="rId6" Type="http://schemas.openxmlformats.org/officeDocument/2006/relationships/oleObject" Target="../embeddings/oleObject514.bin"/><Relationship Id="rId11" Type="http://schemas.openxmlformats.org/officeDocument/2006/relationships/image" Target="../media/image717.wmf"/><Relationship Id="rId5" Type="http://schemas.openxmlformats.org/officeDocument/2006/relationships/image" Target="../media/image714.wmf"/><Relationship Id="rId15" Type="http://schemas.openxmlformats.org/officeDocument/2006/relationships/image" Target="../media/image719.wmf"/><Relationship Id="rId10" Type="http://schemas.openxmlformats.org/officeDocument/2006/relationships/oleObject" Target="../embeddings/oleObject516.bin"/><Relationship Id="rId19" Type="http://schemas.openxmlformats.org/officeDocument/2006/relationships/oleObject" Target="../embeddings/oleObject520.bin"/><Relationship Id="rId4" Type="http://schemas.openxmlformats.org/officeDocument/2006/relationships/oleObject" Target="../embeddings/oleObject513.bin"/><Relationship Id="rId9" Type="http://schemas.openxmlformats.org/officeDocument/2006/relationships/image" Target="../media/image716.wmf"/><Relationship Id="rId14" Type="http://schemas.openxmlformats.org/officeDocument/2006/relationships/oleObject" Target="../embeddings/oleObject518.bin"/><Relationship Id="rId22" Type="http://schemas.openxmlformats.org/officeDocument/2006/relationships/image" Target="../media/image723.wmf"/></Relationships>
</file>

<file path=ppt/slides/_rels/slide138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525.bin"/><Relationship Id="rId13" Type="http://schemas.openxmlformats.org/officeDocument/2006/relationships/image" Target="../media/image729.wmf"/><Relationship Id="rId18" Type="http://schemas.openxmlformats.org/officeDocument/2006/relationships/image" Target="../media/image73.png"/><Relationship Id="rId3" Type="http://schemas.openxmlformats.org/officeDocument/2006/relationships/image" Target="../media/image724.wmf"/><Relationship Id="rId7" Type="http://schemas.openxmlformats.org/officeDocument/2006/relationships/image" Target="../media/image726.wmf"/><Relationship Id="rId12" Type="http://schemas.openxmlformats.org/officeDocument/2006/relationships/oleObject" Target="../embeddings/oleObject527.bin"/><Relationship Id="rId17" Type="http://schemas.openxmlformats.org/officeDocument/2006/relationships/image" Target="../media/image731.wmf"/><Relationship Id="rId2" Type="http://schemas.openxmlformats.org/officeDocument/2006/relationships/oleObject" Target="../embeddings/oleObject522.bin"/><Relationship Id="rId16" Type="http://schemas.openxmlformats.org/officeDocument/2006/relationships/oleObject" Target="../embeddings/oleObject529.bin"/><Relationship Id="rId20" Type="http://schemas.openxmlformats.org/officeDocument/2006/relationships/image" Target="../media/image732.wmf"/><Relationship Id="rId1" Type="http://schemas.openxmlformats.org/officeDocument/2006/relationships/slideLayout" Target="../slideLayouts/slideLayout13.xml"/><Relationship Id="rId6" Type="http://schemas.openxmlformats.org/officeDocument/2006/relationships/oleObject" Target="../embeddings/oleObject524.bin"/><Relationship Id="rId11" Type="http://schemas.openxmlformats.org/officeDocument/2006/relationships/image" Target="../media/image728.wmf"/><Relationship Id="rId5" Type="http://schemas.openxmlformats.org/officeDocument/2006/relationships/image" Target="../media/image725.wmf"/><Relationship Id="rId15" Type="http://schemas.openxmlformats.org/officeDocument/2006/relationships/image" Target="../media/image730.wmf"/><Relationship Id="rId10" Type="http://schemas.openxmlformats.org/officeDocument/2006/relationships/oleObject" Target="../embeddings/oleObject526.bin"/><Relationship Id="rId19" Type="http://schemas.openxmlformats.org/officeDocument/2006/relationships/oleObject" Target="../embeddings/oleObject530.bin"/><Relationship Id="rId4" Type="http://schemas.openxmlformats.org/officeDocument/2006/relationships/oleObject" Target="../embeddings/oleObject523.bin"/><Relationship Id="rId9" Type="http://schemas.openxmlformats.org/officeDocument/2006/relationships/image" Target="../media/image727.wmf"/><Relationship Id="rId14" Type="http://schemas.openxmlformats.org/officeDocument/2006/relationships/oleObject" Target="../embeddings/oleObject528.bin"/></Relationships>
</file>

<file path=ppt/slides/_rels/slide139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534.bin"/><Relationship Id="rId13" Type="http://schemas.openxmlformats.org/officeDocument/2006/relationships/image" Target="../media/image738.wmf"/><Relationship Id="rId18" Type="http://schemas.openxmlformats.org/officeDocument/2006/relationships/image" Target="../media/image740.wmf"/><Relationship Id="rId26" Type="http://schemas.openxmlformats.org/officeDocument/2006/relationships/oleObject" Target="../embeddings/oleObject542.bin"/><Relationship Id="rId3" Type="http://schemas.openxmlformats.org/officeDocument/2006/relationships/image" Target="../media/image733.wmf"/><Relationship Id="rId21" Type="http://schemas.openxmlformats.org/officeDocument/2006/relationships/oleObject" Target="../embeddings/oleObject540.bin"/><Relationship Id="rId7" Type="http://schemas.openxmlformats.org/officeDocument/2006/relationships/image" Target="../media/image735.wmf"/><Relationship Id="rId12" Type="http://schemas.openxmlformats.org/officeDocument/2006/relationships/oleObject" Target="../embeddings/oleObject536.bin"/><Relationship Id="rId17" Type="http://schemas.openxmlformats.org/officeDocument/2006/relationships/oleObject" Target="../embeddings/oleObject538.bin"/><Relationship Id="rId25" Type="http://schemas.openxmlformats.org/officeDocument/2006/relationships/image" Target="../media/image743.wmf"/><Relationship Id="rId2" Type="http://schemas.openxmlformats.org/officeDocument/2006/relationships/oleObject" Target="../embeddings/oleObject531.bin"/><Relationship Id="rId16" Type="http://schemas.openxmlformats.org/officeDocument/2006/relationships/image" Target="../media/image73.png"/><Relationship Id="rId20" Type="http://schemas.openxmlformats.org/officeDocument/2006/relationships/image" Target="../media/image741.wmf"/><Relationship Id="rId1" Type="http://schemas.openxmlformats.org/officeDocument/2006/relationships/slideLayout" Target="../slideLayouts/slideLayout13.xml"/><Relationship Id="rId6" Type="http://schemas.openxmlformats.org/officeDocument/2006/relationships/oleObject" Target="../embeddings/oleObject533.bin"/><Relationship Id="rId11" Type="http://schemas.openxmlformats.org/officeDocument/2006/relationships/image" Target="../media/image737.wmf"/><Relationship Id="rId24" Type="http://schemas.openxmlformats.org/officeDocument/2006/relationships/oleObject" Target="../embeddings/oleObject541.bin"/><Relationship Id="rId5" Type="http://schemas.openxmlformats.org/officeDocument/2006/relationships/image" Target="../media/image734.wmf"/><Relationship Id="rId15" Type="http://schemas.openxmlformats.org/officeDocument/2006/relationships/image" Target="../media/image739.wmf"/><Relationship Id="rId23" Type="http://schemas.openxmlformats.org/officeDocument/2006/relationships/image" Target="../media/image397.png"/><Relationship Id="rId10" Type="http://schemas.openxmlformats.org/officeDocument/2006/relationships/oleObject" Target="../embeddings/oleObject535.bin"/><Relationship Id="rId19" Type="http://schemas.openxmlformats.org/officeDocument/2006/relationships/oleObject" Target="../embeddings/oleObject539.bin"/><Relationship Id="rId4" Type="http://schemas.openxmlformats.org/officeDocument/2006/relationships/oleObject" Target="../embeddings/oleObject532.bin"/><Relationship Id="rId9" Type="http://schemas.openxmlformats.org/officeDocument/2006/relationships/image" Target="../media/image736.wmf"/><Relationship Id="rId14" Type="http://schemas.openxmlformats.org/officeDocument/2006/relationships/oleObject" Target="../embeddings/oleObject537.bin"/><Relationship Id="rId22" Type="http://schemas.openxmlformats.org/officeDocument/2006/relationships/image" Target="../media/image742.wmf"/><Relationship Id="rId27" Type="http://schemas.openxmlformats.org/officeDocument/2006/relationships/image" Target="../media/image744.wmf"/></Relationships>
</file>

<file path=ppt/slides/_rels/slide14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39.bin"/><Relationship Id="rId13" Type="http://schemas.openxmlformats.org/officeDocument/2006/relationships/image" Target="../media/image70.wmf"/><Relationship Id="rId18" Type="http://schemas.openxmlformats.org/officeDocument/2006/relationships/oleObject" Target="../embeddings/oleObject43.bin"/><Relationship Id="rId3" Type="http://schemas.openxmlformats.org/officeDocument/2006/relationships/image" Target="../media/image65.wmf"/><Relationship Id="rId21" Type="http://schemas.openxmlformats.org/officeDocument/2006/relationships/image" Target="../media/image75.wmf"/><Relationship Id="rId7" Type="http://schemas.openxmlformats.org/officeDocument/2006/relationships/image" Target="../media/image67.wmf"/><Relationship Id="rId12" Type="http://schemas.openxmlformats.org/officeDocument/2006/relationships/oleObject" Target="../embeddings/oleObject41.bin"/><Relationship Id="rId17" Type="http://schemas.openxmlformats.org/officeDocument/2006/relationships/image" Target="../media/image73.png"/><Relationship Id="rId2" Type="http://schemas.openxmlformats.org/officeDocument/2006/relationships/oleObject" Target="../embeddings/oleObject36.bin"/><Relationship Id="rId16" Type="http://schemas.openxmlformats.org/officeDocument/2006/relationships/image" Target="../media/image72.png"/><Relationship Id="rId20" Type="http://schemas.openxmlformats.org/officeDocument/2006/relationships/oleObject" Target="../embeddings/oleObject44.bin"/><Relationship Id="rId1" Type="http://schemas.openxmlformats.org/officeDocument/2006/relationships/slideLayout" Target="../slideLayouts/slideLayout2.xml"/><Relationship Id="rId6" Type="http://schemas.openxmlformats.org/officeDocument/2006/relationships/oleObject" Target="../embeddings/oleObject38.bin"/><Relationship Id="rId11" Type="http://schemas.openxmlformats.org/officeDocument/2006/relationships/image" Target="../media/image69.wmf"/><Relationship Id="rId5" Type="http://schemas.openxmlformats.org/officeDocument/2006/relationships/image" Target="../media/image66.wmf"/><Relationship Id="rId15" Type="http://schemas.openxmlformats.org/officeDocument/2006/relationships/image" Target="../media/image71.wmf"/><Relationship Id="rId10" Type="http://schemas.openxmlformats.org/officeDocument/2006/relationships/oleObject" Target="../embeddings/oleObject40.bin"/><Relationship Id="rId19" Type="http://schemas.openxmlformats.org/officeDocument/2006/relationships/image" Target="../media/image74.wmf"/><Relationship Id="rId4" Type="http://schemas.openxmlformats.org/officeDocument/2006/relationships/oleObject" Target="../embeddings/oleObject37.bin"/><Relationship Id="rId9" Type="http://schemas.openxmlformats.org/officeDocument/2006/relationships/image" Target="../media/image68.wmf"/><Relationship Id="rId14" Type="http://schemas.openxmlformats.org/officeDocument/2006/relationships/oleObject" Target="../embeddings/oleObject42.bin"/></Relationships>
</file>

<file path=ppt/slides/_rels/slide140.xml.rels><?xml version="1.0" encoding="UTF-8" standalone="yes"?>
<Relationships xmlns="http://schemas.openxmlformats.org/package/2006/relationships"><Relationship Id="rId8" Type="http://schemas.openxmlformats.org/officeDocument/2006/relationships/image" Target="../media/image748.png"/><Relationship Id="rId3" Type="http://schemas.openxmlformats.org/officeDocument/2006/relationships/image" Target="../media/image745.wmf"/><Relationship Id="rId7" Type="http://schemas.openxmlformats.org/officeDocument/2006/relationships/image" Target="../media/image747.wmf"/><Relationship Id="rId2" Type="http://schemas.openxmlformats.org/officeDocument/2006/relationships/oleObject" Target="../embeddings/oleObject543.bin"/><Relationship Id="rId1" Type="http://schemas.openxmlformats.org/officeDocument/2006/relationships/slideLayout" Target="../slideLayouts/slideLayout13.xml"/><Relationship Id="rId6" Type="http://schemas.openxmlformats.org/officeDocument/2006/relationships/oleObject" Target="../embeddings/oleObject545.bin"/><Relationship Id="rId5" Type="http://schemas.openxmlformats.org/officeDocument/2006/relationships/image" Target="../media/image746.wmf"/><Relationship Id="rId10" Type="http://schemas.openxmlformats.org/officeDocument/2006/relationships/image" Target="../media/image749.wmf"/><Relationship Id="rId4" Type="http://schemas.openxmlformats.org/officeDocument/2006/relationships/oleObject" Target="../embeddings/oleObject544.bin"/><Relationship Id="rId9" Type="http://schemas.openxmlformats.org/officeDocument/2006/relationships/oleObject" Target="../embeddings/oleObject546.bin"/></Relationships>
</file>

<file path=ppt/slides/_rels/slide141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549.bin"/><Relationship Id="rId13" Type="http://schemas.openxmlformats.org/officeDocument/2006/relationships/image" Target="../media/image755.wmf"/><Relationship Id="rId3" Type="http://schemas.openxmlformats.org/officeDocument/2006/relationships/image" Target="../media/image750.wmf"/><Relationship Id="rId7" Type="http://schemas.openxmlformats.org/officeDocument/2006/relationships/image" Target="../media/image748.png"/><Relationship Id="rId12" Type="http://schemas.openxmlformats.org/officeDocument/2006/relationships/oleObject" Target="../embeddings/oleObject551.bin"/><Relationship Id="rId2" Type="http://schemas.openxmlformats.org/officeDocument/2006/relationships/oleObject" Target="../embeddings/oleObject547.bin"/><Relationship Id="rId1" Type="http://schemas.openxmlformats.org/officeDocument/2006/relationships/slideLayout" Target="../slideLayouts/slideLayout13.xml"/><Relationship Id="rId6" Type="http://schemas.openxmlformats.org/officeDocument/2006/relationships/image" Target="../media/image752.png"/><Relationship Id="rId11" Type="http://schemas.openxmlformats.org/officeDocument/2006/relationships/image" Target="../media/image754.wmf"/><Relationship Id="rId5" Type="http://schemas.openxmlformats.org/officeDocument/2006/relationships/image" Target="../media/image751.wmf"/><Relationship Id="rId10" Type="http://schemas.openxmlformats.org/officeDocument/2006/relationships/oleObject" Target="../embeddings/oleObject550.bin"/><Relationship Id="rId4" Type="http://schemas.openxmlformats.org/officeDocument/2006/relationships/oleObject" Target="../embeddings/oleObject548.bin"/><Relationship Id="rId9" Type="http://schemas.openxmlformats.org/officeDocument/2006/relationships/image" Target="../media/image753.wmf"/></Relationships>
</file>

<file path=ppt/slides/_rels/slide142.xml.rels><?xml version="1.0" encoding="UTF-8" standalone="yes"?>
<Relationships xmlns="http://schemas.openxmlformats.org/package/2006/relationships"><Relationship Id="rId8" Type="http://schemas.openxmlformats.org/officeDocument/2006/relationships/image" Target="../media/image748.png"/><Relationship Id="rId3" Type="http://schemas.openxmlformats.org/officeDocument/2006/relationships/image" Target="../media/image756.wmf"/><Relationship Id="rId7" Type="http://schemas.openxmlformats.org/officeDocument/2006/relationships/image" Target="../media/image758.wmf"/><Relationship Id="rId2" Type="http://schemas.openxmlformats.org/officeDocument/2006/relationships/oleObject" Target="../embeddings/oleObject552.bin"/><Relationship Id="rId1" Type="http://schemas.openxmlformats.org/officeDocument/2006/relationships/slideLayout" Target="../slideLayouts/slideLayout13.xml"/><Relationship Id="rId6" Type="http://schemas.openxmlformats.org/officeDocument/2006/relationships/oleObject" Target="../embeddings/oleObject554.bin"/><Relationship Id="rId5" Type="http://schemas.openxmlformats.org/officeDocument/2006/relationships/image" Target="../media/image757.wmf"/><Relationship Id="rId10" Type="http://schemas.openxmlformats.org/officeDocument/2006/relationships/image" Target="../media/image759.wmf"/><Relationship Id="rId4" Type="http://schemas.openxmlformats.org/officeDocument/2006/relationships/oleObject" Target="../embeddings/oleObject553.bin"/><Relationship Id="rId9" Type="http://schemas.openxmlformats.org/officeDocument/2006/relationships/oleObject" Target="../embeddings/oleObject555.bin"/></Relationships>
</file>

<file path=ppt/slides/_rels/slide143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558.bin"/><Relationship Id="rId13" Type="http://schemas.openxmlformats.org/officeDocument/2006/relationships/image" Target="../media/image764.wmf"/><Relationship Id="rId3" Type="http://schemas.openxmlformats.org/officeDocument/2006/relationships/image" Target="../media/image760.wmf"/><Relationship Id="rId7" Type="http://schemas.openxmlformats.org/officeDocument/2006/relationships/image" Target="../media/image748.png"/><Relationship Id="rId12" Type="http://schemas.openxmlformats.org/officeDocument/2006/relationships/oleObject" Target="../embeddings/oleObject560.bin"/><Relationship Id="rId2" Type="http://schemas.openxmlformats.org/officeDocument/2006/relationships/oleObject" Target="../embeddings/oleObject556.bin"/><Relationship Id="rId1" Type="http://schemas.openxmlformats.org/officeDocument/2006/relationships/slideLayout" Target="../slideLayouts/slideLayout13.xml"/><Relationship Id="rId6" Type="http://schemas.openxmlformats.org/officeDocument/2006/relationships/image" Target="../media/image235.png"/><Relationship Id="rId11" Type="http://schemas.openxmlformats.org/officeDocument/2006/relationships/image" Target="../media/image763.wmf"/><Relationship Id="rId5" Type="http://schemas.openxmlformats.org/officeDocument/2006/relationships/image" Target="../media/image761.wmf"/><Relationship Id="rId10" Type="http://schemas.openxmlformats.org/officeDocument/2006/relationships/oleObject" Target="../embeddings/oleObject559.bin"/><Relationship Id="rId4" Type="http://schemas.openxmlformats.org/officeDocument/2006/relationships/oleObject" Target="../embeddings/oleObject557.bin"/><Relationship Id="rId9" Type="http://schemas.openxmlformats.org/officeDocument/2006/relationships/image" Target="../media/image762.wmf"/></Relationships>
</file>

<file path=ppt/slides/_rels/slide144.xml.rels><?xml version="1.0" encoding="UTF-8" standalone="yes"?>
<Relationships xmlns="http://schemas.openxmlformats.org/package/2006/relationships"><Relationship Id="rId8" Type="http://schemas.openxmlformats.org/officeDocument/2006/relationships/image" Target="../media/image767.wmf"/><Relationship Id="rId3" Type="http://schemas.openxmlformats.org/officeDocument/2006/relationships/oleObject" Target="../embeddings/oleObject561.bin"/><Relationship Id="rId7" Type="http://schemas.openxmlformats.org/officeDocument/2006/relationships/oleObject" Target="../embeddings/oleObject563.bin"/><Relationship Id="rId2" Type="http://schemas.openxmlformats.org/officeDocument/2006/relationships/notesSlide" Target="../notesSlides/notesSlide119.xml"/><Relationship Id="rId1" Type="http://schemas.openxmlformats.org/officeDocument/2006/relationships/slideLayout" Target="../slideLayouts/slideLayout13.xml"/><Relationship Id="rId6" Type="http://schemas.openxmlformats.org/officeDocument/2006/relationships/image" Target="../media/image766.wmf"/><Relationship Id="rId5" Type="http://schemas.openxmlformats.org/officeDocument/2006/relationships/oleObject" Target="../embeddings/oleObject562.bin"/><Relationship Id="rId4" Type="http://schemas.openxmlformats.org/officeDocument/2006/relationships/image" Target="../media/image765.wmf"/><Relationship Id="rId9" Type="http://schemas.openxmlformats.org/officeDocument/2006/relationships/image" Target="../media/image768.png"/></Relationships>
</file>

<file path=ppt/slides/_rels/slide145.xml.rels><?xml version="1.0" encoding="UTF-8" standalone="yes"?>
<Relationships xmlns="http://schemas.openxmlformats.org/package/2006/relationships"><Relationship Id="rId8" Type="http://schemas.openxmlformats.org/officeDocument/2006/relationships/image" Target="../media/image771.wmf"/><Relationship Id="rId3" Type="http://schemas.openxmlformats.org/officeDocument/2006/relationships/oleObject" Target="../embeddings/oleObject564.bin"/><Relationship Id="rId7" Type="http://schemas.openxmlformats.org/officeDocument/2006/relationships/oleObject" Target="../embeddings/oleObject566.bin"/><Relationship Id="rId12" Type="http://schemas.openxmlformats.org/officeDocument/2006/relationships/image" Target="../media/image773.png"/><Relationship Id="rId2" Type="http://schemas.openxmlformats.org/officeDocument/2006/relationships/notesSlide" Target="../notesSlides/notesSlide120.xml"/><Relationship Id="rId1" Type="http://schemas.openxmlformats.org/officeDocument/2006/relationships/slideLayout" Target="../slideLayouts/slideLayout14.xml"/><Relationship Id="rId6" Type="http://schemas.openxmlformats.org/officeDocument/2006/relationships/image" Target="../media/image770.wmf"/><Relationship Id="rId11" Type="http://schemas.openxmlformats.org/officeDocument/2006/relationships/image" Target="../media/image772.png"/><Relationship Id="rId5" Type="http://schemas.openxmlformats.org/officeDocument/2006/relationships/oleObject" Target="../embeddings/oleObject565.bin"/><Relationship Id="rId10" Type="http://schemas.openxmlformats.org/officeDocument/2006/relationships/hyperlink" Target="http://theochem.kuchem.kyoto-u.ac.jp/tanimura/lecture_note.pdf" TargetMode="External"/><Relationship Id="rId4" Type="http://schemas.openxmlformats.org/officeDocument/2006/relationships/image" Target="../media/image769.wmf"/><Relationship Id="rId9" Type="http://schemas.openxmlformats.org/officeDocument/2006/relationships/image" Target="../media/image768.png"/></Relationships>
</file>

<file path=ppt/slides/_rels/slide146.xml.rels><?xml version="1.0" encoding="UTF-8" standalone="yes"?>
<Relationships xmlns="http://schemas.openxmlformats.org/package/2006/relationships"><Relationship Id="rId8" Type="http://schemas.openxmlformats.org/officeDocument/2006/relationships/image" Target="../media/image4.png"/><Relationship Id="rId3" Type="http://schemas.openxmlformats.org/officeDocument/2006/relationships/oleObject" Target="../embeddings/oleObject1.bin"/><Relationship Id="rId7" Type="http://schemas.openxmlformats.org/officeDocument/2006/relationships/image" Target="../media/image3.png"/><Relationship Id="rId2" Type="http://schemas.openxmlformats.org/officeDocument/2006/relationships/notesSlide" Target="../notesSlides/notesSlide121.xml"/><Relationship Id="rId1" Type="http://schemas.openxmlformats.org/officeDocument/2006/relationships/slideLayout" Target="../slideLayouts/slideLayout13.xml"/><Relationship Id="rId6" Type="http://schemas.openxmlformats.org/officeDocument/2006/relationships/image" Target="../media/image775.wmf"/><Relationship Id="rId11" Type="http://schemas.openxmlformats.org/officeDocument/2006/relationships/image" Target="../media/image26.gif"/><Relationship Id="rId5" Type="http://schemas.openxmlformats.org/officeDocument/2006/relationships/oleObject" Target="../embeddings/oleObject567.bin"/><Relationship Id="rId10" Type="http://schemas.openxmlformats.org/officeDocument/2006/relationships/image" Target="../media/image777.png"/><Relationship Id="rId4" Type="http://schemas.openxmlformats.org/officeDocument/2006/relationships/image" Target="../media/image774.png"/><Relationship Id="rId9" Type="http://schemas.openxmlformats.org/officeDocument/2006/relationships/image" Target="../media/image776.png"/></Relationships>
</file>

<file path=ppt/slides/_rels/slide147.xml.rels><?xml version="1.0" encoding="UTF-8" standalone="yes"?>
<Relationships xmlns="http://schemas.openxmlformats.org/package/2006/relationships"><Relationship Id="rId8" Type="http://schemas.openxmlformats.org/officeDocument/2006/relationships/image" Target="../media/image780.wmf"/><Relationship Id="rId13" Type="http://schemas.openxmlformats.org/officeDocument/2006/relationships/oleObject" Target="../embeddings/oleObject573.bin"/><Relationship Id="rId18" Type="http://schemas.openxmlformats.org/officeDocument/2006/relationships/image" Target="../media/image785.wmf"/><Relationship Id="rId3" Type="http://schemas.openxmlformats.org/officeDocument/2006/relationships/oleObject" Target="../embeddings/oleObject568.bin"/><Relationship Id="rId21" Type="http://schemas.openxmlformats.org/officeDocument/2006/relationships/image" Target="../media/image786.wmf"/><Relationship Id="rId7" Type="http://schemas.openxmlformats.org/officeDocument/2006/relationships/oleObject" Target="../embeddings/oleObject570.bin"/><Relationship Id="rId12" Type="http://schemas.openxmlformats.org/officeDocument/2006/relationships/image" Target="../media/image782.wmf"/><Relationship Id="rId17" Type="http://schemas.openxmlformats.org/officeDocument/2006/relationships/oleObject" Target="../embeddings/oleObject575.bin"/><Relationship Id="rId25" Type="http://schemas.openxmlformats.org/officeDocument/2006/relationships/image" Target="../media/image788.wmf"/><Relationship Id="rId2" Type="http://schemas.openxmlformats.org/officeDocument/2006/relationships/notesSlide" Target="../notesSlides/notesSlide122.xml"/><Relationship Id="rId16" Type="http://schemas.openxmlformats.org/officeDocument/2006/relationships/image" Target="../media/image784.wmf"/><Relationship Id="rId20" Type="http://schemas.openxmlformats.org/officeDocument/2006/relationships/oleObject" Target="../embeddings/oleObject576.bin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779.wmf"/><Relationship Id="rId11" Type="http://schemas.openxmlformats.org/officeDocument/2006/relationships/oleObject" Target="../embeddings/oleObject572.bin"/><Relationship Id="rId24" Type="http://schemas.openxmlformats.org/officeDocument/2006/relationships/oleObject" Target="../embeddings/oleObject578.bin"/><Relationship Id="rId5" Type="http://schemas.openxmlformats.org/officeDocument/2006/relationships/oleObject" Target="../embeddings/oleObject569.bin"/><Relationship Id="rId15" Type="http://schemas.openxmlformats.org/officeDocument/2006/relationships/oleObject" Target="../embeddings/oleObject574.bin"/><Relationship Id="rId23" Type="http://schemas.openxmlformats.org/officeDocument/2006/relationships/image" Target="../media/image787.wmf"/><Relationship Id="rId10" Type="http://schemas.openxmlformats.org/officeDocument/2006/relationships/image" Target="../media/image781.wmf"/><Relationship Id="rId19" Type="http://schemas.openxmlformats.org/officeDocument/2006/relationships/image" Target="../media/image776.png"/><Relationship Id="rId4" Type="http://schemas.openxmlformats.org/officeDocument/2006/relationships/image" Target="../media/image778.wmf"/><Relationship Id="rId9" Type="http://schemas.openxmlformats.org/officeDocument/2006/relationships/oleObject" Target="../embeddings/oleObject571.bin"/><Relationship Id="rId14" Type="http://schemas.openxmlformats.org/officeDocument/2006/relationships/image" Target="../media/image783.wmf"/><Relationship Id="rId22" Type="http://schemas.openxmlformats.org/officeDocument/2006/relationships/oleObject" Target="../embeddings/oleObject577.bin"/></Relationships>
</file>

<file path=ppt/slides/_rels/slide148.xml.rels><?xml version="1.0" encoding="UTF-8" standalone="yes"?>
<Relationships xmlns="http://schemas.openxmlformats.org/package/2006/relationships"><Relationship Id="rId8" Type="http://schemas.openxmlformats.org/officeDocument/2006/relationships/image" Target="../media/image791.wmf"/><Relationship Id="rId13" Type="http://schemas.openxmlformats.org/officeDocument/2006/relationships/oleObject" Target="../embeddings/oleObject584.bin"/><Relationship Id="rId18" Type="http://schemas.openxmlformats.org/officeDocument/2006/relationships/image" Target="../media/image796.wmf"/><Relationship Id="rId26" Type="http://schemas.openxmlformats.org/officeDocument/2006/relationships/image" Target="../media/image800.wmf"/><Relationship Id="rId3" Type="http://schemas.openxmlformats.org/officeDocument/2006/relationships/oleObject" Target="../embeddings/oleObject579.bin"/><Relationship Id="rId21" Type="http://schemas.openxmlformats.org/officeDocument/2006/relationships/oleObject" Target="../embeddings/oleObject588.bin"/><Relationship Id="rId7" Type="http://schemas.openxmlformats.org/officeDocument/2006/relationships/oleObject" Target="../embeddings/oleObject581.bin"/><Relationship Id="rId12" Type="http://schemas.openxmlformats.org/officeDocument/2006/relationships/image" Target="../media/image793.wmf"/><Relationship Id="rId17" Type="http://schemas.openxmlformats.org/officeDocument/2006/relationships/oleObject" Target="../embeddings/oleObject586.bin"/><Relationship Id="rId25" Type="http://schemas.openxmlformats.org/officeDocument/2006/relationships/oleObject" Target="../embeddings/oleObject590.bin"/><Relationship Id="rId2" Type="http://schemas.openxmlformats.org/officeDocument/2006/relationships/notesSlide" Target="../notesSlides/notesSlide123.xml"/><Relationship Id="rId16" Type="http://schemas.openxmlformats.org/officeDocument/2006/relationships/image" Target="../media/image795.wmf"/><Relationship Id="rId20" Type="http://schemas.openxmlformats.org/officeDocument/2006/relationships/image" Target="../media/image797.wmf"/><Relationship Id="rId1" Type="http://schemas.openxmlformats.org/officeDocument/2006/relationships/slideLayout" Target="../slideLayouts/slideLayout13.xml"/><Relationship Id="rId6" Type="http://schemas.openxmlformats.org/officeDocument/2006/relationships/image" Target="../media/image790.wmf"/><Relationship Id="rId11" Type="http://schemas.openxmlformats.org/officeDocument/2006/relationships/oleObject" Target="../embeddings/oleObject583.bin"/><Relationship Id="rId24" Type="http://schemas.openxmlformats.org/officeDocument/2006/relationships/image" Target="../media/image799.wmf"/><Relationship Id="rId5" Type="http://schemas.openxmlformats.org/officeDocument/2006/relationships/oleObject" Target="../embeddings/oleObject580.bin"/><Relationship Id="rId15" Type="http://schemas.openxmlformats.org/officeDocument/2006/relationships/oleObject" Target="../embeddings/oleObject585.bin"/><Relationship Id="rId23" Type="http://schemas.openxmlformats.org/officeDocument/2006/relationships/oleObject" Target="../embeddings/oleObject589.bin"/><Relationship Id="rId10" Type="http://schemas.openxmlformats.org/officeDocument/2006/relationships/image" Target="../media/image792.wmf"/><Relationship Id="rId19" Type="http://schemas.openxmlformats.org/officeDocument/2006/relationships/oleObject" Target="../embeddings/oleObject587.bin"/><Relationship Id="rId4" Type="http://schemas.openxmlformats.org/officeDocument/2006/relationships/image" Target="../media/image789.wmf"/><Relationship Id="rId9" Type="http://schemas.openxmlformats.org/officeDocument/2006/relationships/oleObject" Target="../embeddings/oleObject582.bin"/><Relationship Id="rId14" Type="http://schemas.openxmlformats.org/officeDocument/2006/relationships/image" Target="../media/image794.wmf"/><Relationship Id="rId22" Type="http://schemas.openxmlformats.org/officeDocument/2006/relationships/image" Target="../media/image798.wmf"/></Relationships>
</file>

<file path=ppt/slides/_rels/slide149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591.bin"/><Relationship Id="rId2" Type="http://schemas.openxmlformats.org/officeDocument/2006/relationships/notesSlide" Target="../notesSlides/notesSlide124.xml"/><Relationship Id="rId1" Type="http://schemas.openxmlformats.org/officeDocument/2006/relationships/slideLayout" Target="../slideLayouts/slideLayout13.xml"/><Relationship Id="rId6" Type="http://schemas.openxmlformats.org/officeDocument/2006/relationships/image" Target="../media/image802.wmf"/><Relationship Id="rId5" Type="http://schemas.openxmlformats.org/officeDocument/2006/relationships/oleObject" Target="../embeddings/oleObject592.bin"/><Relationship Id="rId4" Type="http://schemas.openxmlformats.org/officeDocument/2006/relationships/image" Target="../media/image801.wmf"/></Relationships>
</file>

<file path=ppt/slides/_rels/slide15.xml.rels><?xml version="1.0" encoding="UTF-8" standalone="yes"?>
<Relationships xmlns="http://schemas.openxmlformats.org/package/2006/relationships"><Relationship Id="rId8" Type="http://schemas.openxmlformats.org/officeDocument/2006/relationships/image" Target="../media/image78.wmf"/><Relationship Id="rId13" Type="http://schemas.openxmlformats.org/officeDocument/2006/relationships/oleObject" Target="../embeddings/oleObject50.bin"/><Relationship Id="rId3" Type="http://schemas.openxmlformats.org/officeDocument/2006/relationships/oleObject" Target="../embeddings/oleObject45.bin"/><Relationship Id="rId7" Type="http://schemas.openxmlformats.org/officeDocument/2006/relationships/oleObject" Target="../embeddings/oleObject47.bin"/><Relationship Id="rId12" Type="http://schemas.openxmlformats.org/officeDocument/2006/relationships/image" Target="../media/image80.wmf"/><Relationship Id="rId2" Type="http://schemas.openxmlformats.org/officeDocument/2006/relationships/notesSlide" Target="../notesSlides/notesSlide11.xml"/><Relationship Id="rId16" Type="http://schemas.openxmlformats.org/officeDocument/2006/relationships/image" Target="../media/image82.wmf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7.wmf"/><Relationship Id="rId11" Type="http://schemas.openxmlformats.org/officeDocument/2006/relationships/oleObject" Target="../embeddings/oleObject49.bin"/><Relationship Id="rId5" Type="http://schemas.openxmlformats.org/officeDocument/2006/relationships/oleObject" Target="../embeddings/oleObject46.bin"/><Relationship Id="rId15" Type="http://schemas.openxmlformats.org/officeDocument/2006/relationships/oleObject" Target="../embeddings/oleObject51.bin"/><Relationship Id="rId10" Type="http://schemas.openxmlformats.org/officeDocument/2006/relationships/image" Target="../media/image79.wmf"/><Relationship Id="rId4" Type="http://schemas.openxmlformats.org/officeDocument/2006/relationships/image" Target="../media/image76.wmf"/><Relationship Id="rId9" Type="http://schemas.openxmlformats.org/officeDocument/2006/relationships/oleObject" Target="../embeddings/oleObject48.bin"/><Relationship Id="rId14" Type="http://schemas.openxmlformats.org/officeDocument/2006/relationships/image" Target="../media/image81.wmf"/></Relationships>
</file>

<file path=ppt/slides/_rels/slide150.xml.rels><?xml version="1.0" encoding="UTF-8" standalone="yes"?>
<Relationships xmlns="http://schemas.openxmlformats.org/package/2006/relationships"><Relationship Id="rId8" Type="http://schemas.openxmlformats.org/officeDocument/2006/relationships/image" Target="../media/image806.png"/><Relationship Id="rId3" Type="http://schemas.openxmlformats.org/officeDocument/2006/relationships/image" Target="../media/image803.wmf"/><Relationship Id="rId7" Type="http://schemas.openxmlformats.org/officeDocument/2006/relationships/image" Target="../media/image805.png"/><Relationship Id="rId2" Type="http://schemas.openxmlformats.org/officeDocument/2006/relationships/oleObject" Target="../embeddings/oleObject593.bin"/><Relationship Id="rId1" Type="http://schemas.openxmlformats.org/officeDocument/2006/relationships/slideLayout" Target="../slideLayouts/slideLayout13.xml"/><Relationship Id="rId6" Type="http://schemas.openxmlformats.org/officeDocument/2006/relationships/oleObject" Target="../embeddings/oleObject595.bin"/><Relationship Id="rId5" Type="http://schemas.openxmlformats.org/officeDocument/2006/relationships/image" Target="../media/image804.wmf"/><Relationship Id="rId4" Type="http://schemas.openxmlformats.org/officeDocument/2006/relationships/oleObject" Target="../embeddings/oleObject594.bin"/><Relationship Id="rId9" Type="http://schemas.openxmlformats.org/officeDocument/2006/relationships/image" Target="../media/image807.png"/></Relationships>
</file>

<file path=ppt/slides/_rels/slide151.xml.rels><?xml version="1.0" encoding="UTF-8" standalone="yes"?>
<Relationships xmlns="http://schemas.openxmlformats.org/package/2006/relationships"><Relationship Id="rId8" Type="http://schemas.openxmlformats.org/officeDocument/2006/relationships/image" Target="../media/image810.png"/><Relationship Id="rId3" Type="http://schemas.openxmlformats.org/officeDocument/2006/relationships/image" Target="../media/image808.wmf"/><Relationship Id="rId7" Type="http://schemas.openxmlformats.org/officeDocument/2006/relationships/image" Target="../media/image709.png"/><Relationship Id="rId2" Type="http://schemas.openxmlformats.org/officeDocument/2006/relationships/oleObject" Target="../embeddings/oleObject596.bin"/><Relationship Id="rId1" Type="http://schemas.openxmlformats.org/officeDocument/2006/relationships/slideLayout" Target="../slideLayouts/slideLayout13.xml"/><Relationship Id="rId6" Type="http://schemas.openxmlformats.org/officeDocument/2006/relationships/oleObject" Target="../embeddings/oleObject1.bin"/><Relationship Id="rId11" Type="http://schemas.openxmlformats.org/officeDocument/2006/relationships/image" Target="../media/image811.wmf"/><Relationship Id="rId5" Type="http://schemas.openxmlformats.org/officeDocument/2006/relationships/image" Target="../media/image809.wmf"/><Relationship Id="rId10" Type="http://schemas.openxmlformats.org/officeDocument/2006/relationships/oleObject" Target="../embeddings/oleObject598.bin"/><Relationship Id="rId4" Type="http://schemas.openxmlformats.org/officeDocument/2006/relationships/oleObject" Target="../embeddings/oleObject597.bin"/><Relationship Id="rId9" Type="http://schemas.openxmlformats.org/officeDocument/2006/relationships/hyperlink" Target="http://publish.aps.org/abstract/RMP/v59/p1/" TargetMode="External"/></Relationships>
</file>

<file path=ppt/slides/_rels/slide152.xml.rels><?xml version="1.0" encoding="UTF-8" standalone="yes"?>
<Relationships xmlns="http://schemas.openxmlformats.org/package/2006/relationships"><Relationship Id="rId8" Type="http://schemas.openxmlformats.org/officeDocument/2006/relationships/image" Target="../media/image4.png"/><Relationship Id="rId13" Type="http://schemas.openxmlformats.org/officeDocument/2006/relationships/image" Target="../media/image554.png"/><Relationship Id="rId3" Type="http://schemas.openxmlformats.org/officeDocument/2006/relationships/image" Target="../media/image555.png"/><Relationship Id="rId7" Type="http://schemas.openxmlformats.org/officeDocument/2006/relationships/oleObject" Target="../embeddings/oleObject1.bin"/><Relationship Id="rId12" Type="http://schemas.openxmlformats.org/officeDocument/2006/relationships/hyperlink" Target="http://pubs3.acs.org/acs/journals/doilookup?in_doi=10.1021/ar970161g" TargetMode="External"/><Relationship Id="rId2" Type="http://schemas.openxmlformats.org/officeDocument/2006/relationships/notesSlide" Target="../notesSlides/notesSlide125.xml"/><Relationship Id="rId1" Type="http://schemas.openxmlformats.org/officeDocument/2006/relationships/slideLayout" Target="../slideLayouts/slideLayout13.xml"/><Relationship Id="rId6" Type="http://schemas.openxmlformats.org/officeDocument/2006/relationships/image" Target="../media/image5.jpeg"/><Relationship Id="rId11" Type="http://schemas.openxmlformats.org/officeDocument/2006/relationships/image" Target="../media/image552.jpeg"/><Relationship Id="rId5" Type="http://schemas.openxmlformats.org/officeDocument/2006/relationships/image" Target="../media/image812.wmf"/><Relationship Id="rId10" Type="http://schemas.openxmlformats.org/officeDocument/2006/relationships/image" Target="../media/image551.wmf"/><Relationship Id="rId4" Type="http://schemas.openxmlformats.org/officeDocument/2006/relationships/oleObject" Target="../embeddings/oleObject599.bin"/><Relationship Id="rId9" Type="http://schemas.openxmlformats.org/officeDocument/2006/relationships/hyperlink" Target="http://prola.aps.org/abstract/PRL/v85/i18/p3970_1" TargetMode="External"/></Relationships>
</file>

<file path=ppt/slides/_rels/slide153.xml.rels><?xml version="1.0" encoding="UTF-8" standalone="yes"?>
<Relationships xmlns="http://schemas.openxmlformats.org/package/2006/relationships"><Relationship Id="rId8" Type="http://schemas.openxmlformats.org/officeDocument/2006/relationships/image" Target="../media/image235.png"/><Relationship Id="rId3" Type="http://schemas.openxmlformats.org/officeDocument/2006/relationships/image" Target="../media/image813.png"/><Relationship Id="rId7" Type="http://schemas.openxmlformats.org/officeDocument/2006/relationships/image" Target="../media/image776.png"/><Relationship Id="rId2" Type="http://schemas.openxmlformats.org/officeDocument/2006/relationships/notesSlide" Target="../notesSlides/notesSlide126.xml"/><Relationship Id="rId1" Type="http://schemas.openxmlformats.org/officeDocument/2006/relationships/slideLayout" Target="../slideLayouts/slideLayout13.xml"/><Relationship Id="rId6" Type="http://schemas.openxmlformats.org/officeDocument/2006/relationships/image" Target="../media/image815.wmf"/><Relationship Id="rId5" Type="http://schemas.openxmlformats.org/officeDocument/2006/relationships/oleObject" Target="../embeddings/oleObject600.bin"/><Relationship Id="rId4" Type="http://schemas.openxmlformats.org/officeDocument/2006/relationships/image" Target="../media/image814.png"/><Relationship Id="rId9" Type="http://schemas.openxmlformats.org/officeDocument/2006/relationships/image" Target="../media/image24.gif"/></Relationships>
</file>

<file path=ppt/slides/_rels/slide154.xml.rels><?xml version="1.0" encoding="UTF-8" standalone="yes"?>
<Relationships xmlns="http://schemas.openxmlformats.org/package/2006/relationships"><Relationship Id="rId8" Type="http://schemas.openxmlformats.org/officeDocument/2006/relationships/image" Target="../media/image818.wmf"/><Relationship Id="rId3" Type="http://schemas.openxmlformats.org/officeDocument/2006/relationships/oleObject" Target="../embeddings/oleObject601.bin"/><Relationship Id="rId7" Type="http://schemas.openxmlformats.org/officeDocument/2006/relationships/oleObject" Target="../embeddings/oleObject603.bin"/><Relationship Id="rId2" Type="http://schemas.openxmlformats.org/officeDocument/2006/relationships/notesSlide" Target="../notesSlides/notesSlide127.xml"/><Relationship Id="rId1" Type="http://schemas.openxmlformats.org/officeDocument/2006/relationships/slideLayout" Target="../slideLayouts/slideLayout13.xml"/><Relationship Id="rId6" Type="http://schemas.openxmlformats.org/officeDocument/2006/relationships/image" Target="../media/image817.wmf"/><Relationship Id="rId11" Type="http://schemas.openxmlformats.org/officeDocument/2006/relationships/image" Target="../media/image235.png"/><Relationship Id="rId5" Type="http://schemas.openxmlformats.org/officeDocument/2006/relationships/oleObject" Target="../embeddings/oleObject602.bin"/><Relationship Id="rId10" Type="http://schemas.openxmlformats.org/officeDocument/2006/relationships/image" Target="../media/image819.wmf"/><Relationship Id="rId4" Type="http://schemas.openxmlformats.org/officeDocument/2006/relationships/image" Target="../media/image816.wmf"/><Relationship Id="rId9" Type="http://schemas.openxmlformats.org/officeDocument/2006/relationships/oleObject" Target="../embeddings/oleObject604.bin"/></Relationships>
</file>

<file path=ppt/slides/_rels/slide155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607.bin"/><Relationship Id="rId13" Type="http://schemas.openxmlformats.org/officeDocument/2006/relationships/image" Target="../media/image824.wmf"/><Relationship Id="rId3" Type="http://schemas.openxmlformats.org/officeDocument/2006/relationships/oleObject" Target="../embeddings/oleObject605.bin"/><Relationship Id="rId7" Type="http://schemas.openxmlformats.org/officeDocument/2006/relationships/image" Target="../media/image235.png"/><Relationship Id="rId12" Type="http://schemas.openxmlformats.org/officeDocument/2006/relationships/oleObject" Target="../embeddings/oleObject609.bin"/><Relationship Id="rId2" Type="http://schemas.openxmlformats.org/officeDocument/2006/relationships/notesSlide" Target="../notesSlides/notesSlide128.xml"/><Relationship Id="rId1" Type="http://schemas.openxmlformats.org/officeDocument/2006/relationships/slideLayout" Target="../slideLayouts/slideLayout13.xml"/><Relationship Id="rId6" Type="http://schemas.openxmlformats.org/officeDocument/2006/relationships/image" Target="../media/image821.wmf"/><Relationship Id="rId11" Type="http://schemas.openxmlformats.org/officeDocument/2006/relationships/image" Target="../media/image823.wmf"/><Relationship Id="rId5" Type="http://schemas.openxmlformats.org/officeDocument/2006/relationships/oleObject" Target="../embeddings/oleObject606.bin"/><Relationship Id="rId10" Type="http://schemas.openxmlformats.org/officeDocument/2006/relationships/oleObject" Target="../embeddings/oleObject608.bin"/><Relationship Id="rId4" Type="http://schemas.openxmlformats.org/officeDocument/2006/relationships/image" Target="../media/image820.wmf"/><Relationship Id="rId9" Type="http://schemas.openxmlformats.org/officeDocument/2006/relationships/image" Target="../media/image822.wmf"/><Relationship Id="rId14" Type="http://schemas.openxmlformats.org/officeDocument/2006/relationships/hyperlink" Target="http://prola.aps.org/abstract/PRE/v47/i1/p118_1" TargetMode="External"/></Relationships>
</file>

<file path=ppt/slides/_rels/slide156.xml.rels><?xml version="1.0" encoding="UTF-8" standalone="yes"?>
<Relationships xmlns="http://schemas.openxmlformats.org/package/2006/relationships"><Relationship Id="rId8" Type="http://schemas.openxmlformats.org/officeDocument/2006/relationships/image" Target="../media/image827.wmf"/><Relationship Id="rId13" Type="http://schemas.openxmlformats.org/officeDocument/2006/relationships/image" Target="../media/image830.png"/><Relationship Id="rId3" Type="http://schemas.openxmlformats.org/officeDocument/2006/relationships/oleObject" Target="../embeddings/oleObject610.bin"/><Relationship Id="rId7" Type="http://schemas.openxmlformats.org/officeDocument/2006/relationships/oleObject" Target="../embeddings/oleObject612.bin"/><Relationship Id="rId12" Type="http://schemas.openxmlformats.org/officeDocument/2006/relationships/image" Target="../media/image829.wmf"/><Relationship Id="rId2" Type="http://schemas.openxmlformats.org/officeDocument/2006/relationships/notesSlide" Target="../notesSlides/notesSlide129.xml"/><Relationship Id="rId16" Type="http://schemas.openxmlformats.org/officeDocument/2006/relationships/hyperlink" Target="http://prola.aps.org/abstract/PRE/v53/i1/p214_1" TargetMode="External"/><Relationship Id="rId1" Type="http://schemas.openxmlformats.org/officeDocument/2006/relationships/slideLayout" Target="../slideLayouts/slideLayout13.xml"/><Relationship Id="rId6" Type="http://schemas.openxmlformats.org/officeDocument/2006/relationships/image" Target="../media/image826.wmf"/><Relationship Id="rId11" Type="http://schemas.openxmlformats.org/officeDocument/2006/relationships/oleObject" Target="../embeddings/oleObject614.bin"/><Relationship Id="rId5" Type="http://schemas.openxmlformats.org/officeDocument/2006/relationships/oleObject" Target="../embeddings/oleObject611.bin"/><Relationship Id="rId15" Type="http://schemas.openxmlformats.org/officeDocument/2006/relationships/hyperlink" Target="http://link.aip.org/link/?JCPSA6/99/9496/1" TargetMode="External"/><Relationship Id="rId10" Type="http://schemas.openxmlformats.org/officeDocument/2006/relationships/image" Target="../media/image828.wmf"/><Relationship Id="rId4" Type="http://schemas.openxmlformats.org/officeDocument/2006/relationships/image" Target="../media/image825.wmf"/><Relationship Id="rId9" Type="http://schemas.openxmlformats.org/officeDocument/2006/relationships/oleObject" Target="../embeddings/oleObject613.bin"/><Relationship Id="rId14" Type="http://schemas.openxmlformats.org/officeDocument/2006/relationships/hyperlink" Target="http://prola.aps.org/abstract/PRE/v47/i1/p118_1" TargetMode="External"/></Relationships>
</file>

<file path=ppt/slides/_rels/slide157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78.bin"/><Relationship Id="rId3" Type="http://schemas.openxmlformats.org/officeDocument/2006/relationships/oleObject" Target="../embeddings/oleObject615.bin"/><Relationship Id="rId7" Type="http://schemas.openxmlformats.org/officeDocument/2006/relationships/image" Target="../media/image5.jpeg"/><Relationship Id="rId12" Type="http://schemas.openxmlformats.org/officeDocument/2006/relationships/image" Target="../media/image834.png"/><Relationship Id="rId2" Type="http://schemas.openxmlformats.org/officeDocument/2006/relationships/notesSlide" Target="../notesSlides/notesSlide130.xml"/><Relationship Id="rId1" Type="http://schemas.openxmlformats.org/officeDocument/2006/relationships/slideLayout" Target="../slideLayouts/slideLayout13.xml"/><Relationship Id="rId6" Type="http://schemas.openxmlformats.org/officeDocument/2006/relationships/image" Target="../media/image832.wmf"/><Relationship Id="rId11" Type="http://schemas.openxmlformats.org/officeDocument/2006/relationships/image" Target="../media/image833.wmf"/><Relationship Id="rId5" Type="http://schemas.openxmlformats.org/officeDocument/2006/relationships/oleObject" Target="../embeddings/oleObject616.bin"/><Relationship Id="rId10" Type="http://schemas.openxmlformats.org/officeDocument/2006/relationships/oleObject" Target="../embeddings/oleObject617.bin"/><Relationship Id="rId4" Type="http://schemas.openxmlformats.org/officeDocument/2006/relationships/image" Target="../media/image831.wmf"/><Relationship Id="rId9" Type="http://schemas.openxmlformats.org/officeDocument/2006/relationships/image" Target="../media/image111.wmf"/></Relationships>
</file>

<file path=ppt/slides/_rels/slide158.xml.rels><?xml version="1.0" encoding="UTF-8" standalone="yes"?>
<Relationships xmlns="http://schemas.openxmlformats.org/package/2006/relationships"><Relationship Id="rId8" Type="http://schemas.openxmlformats.org/officeDocument/2006/relationships/image" Target="../media/image111.wmf"/><Relationship Id="rId13" Type="http://schemas.openxmlformats.org/officeDocument/2006/relationships/oleObject" Target="../embeddings/oleObject621.bin"/><Relationship Id="rId3" Type="http://schemas.openxmlformats.org/officeDocument/2006/relationships/oleObject" Target="../embeddings/oleObject618.bin"/><Relationship Id="rId7" Type="http://schemas.openxmlformats.org/officeDocument/2006/relationships/oleObject" Target="../embeddings/oleObject78.bin"/><Relationship Id="rId12" Type="http://schemas.openxmlformats.org/officeDocument/2006/relationships/image" Target="../media/image837.wmf"/><Relationship Id="rId17" Type="http://schemas.openxmlformats.org/officeDocument/2006/relationships/image" Target="../media/image839.wmf"/><Relationship Id="rId2" Type="http://schemas.openxmlformats.org/officeDocument/2006/relationships/notesSlide" Target="../notesSlides/notesSlide131.xml"/><Relationship Id="rId16" Type="http://schemas.openxmlformats.org/officeDocument/2006/relationships/oleObject" Target="../embeddings/oleObject622.bin"/><Relationship Id="rId1" Type="http://schemas.openxmlformats.org/officeDocument/2006/relationships/slideLayout" Target="../slideLayouts/slideLayout13.xml"/><Relationship Id="rId6" Type="http://schemas.openxmlformats.org/officeDocument/2006/relationships/image" Target="../media/image836.wmf"/><Relationship Id="rId11" Type="http://schemas.openxmlformats.org/officeDocument/2006/relationships/oleObject" Target="../embeddings/oleObject620.bin"/><Relationship Id="rId5" Type="http://schemas.openxmlformats.org/officeDocument/2006/relationships/oleObject" Target="../embeddings/oleObject619.bin"/><Relationship Id="rId15" Type="http://schemas.openxmlformats.org/officeDocument/2006/relationships/image" Target="../media/image235.png"/><Relationship Id="rId10" Type="http://schemas.openxmlformats.org/officeDocument/2006/relationships/image" Target="../media/image222.wmf"/><Relationship Id="rId4" Type="http://schemas.openxmlformats.org/officeDocument/2006/relationships/image" Target="../media/image835.wmf"/><Relationship Id="rId9" Type="http://schemas.openxmlformats.org/officeDocument/2006/relationships/oleObject" Target="../embeddings/oleObject149.bin"/><Relationship Id="rId14" Type="http://schemas.openxmlformats.org/officeDocument/2006/relationships/image" Target="../media/image838.wmf"/></Relationships>
</file>

<file path=ppt/slides/_rels/slide159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2.wmf"/><Relationship Id="rId13" Type="http://schemas.openxmlformats.org/officeDocument/2006/relationships/image" Target="../media/image224.wmf"/><Relationship Id="rId18" Type="http://schemas.openxmlformats.org/officeDocument/2006/relationships/oleObject" Target="../embeddings/oleObject627.bin"/><Relationship Id="rId3" Type="http://schemas.openxmlformats.org/officeDocument/2006/relationships/oleObject" Target="../embeddings/oleObject623.bin"/><Relationship Id="rId21" Type="http://schemas.openxmlformats.org/officeDocument/2006/relationships/hyperlink" Target="http://link.aip.org/link/?JCP/106/1687/1" TargetMode="External"/><Relationship Id="rId7" Type="http://schemas.openxmlformats.org/officeDocument/2006/relationships/oleObject" Target="../embeddings/oleObject98.bin"/><Relationship Id="rId12" Type="http://schemas.openxmlformats.org/officeDocument/2006/relationships/oleObject" Target="../embeddings/oleObject151.bin"/><Relationship Id="rId17" Type="http://schemas.openxmlformats.org/officeDocument/2006/relationships/image" Target="../media/image843.wmf"/><Relationship Id="rId2" Type="http://schemas.openxmlformats.org/officeDocument/2006/relationships/notesSlide" Target="../notesSlides/notesSlide132.xml"/><Relationship Id="rId16" Type="http://schemas.openxmlformats.org/officeDocument/2006/relationships/oleObject" Target="../embeddings/oleObject626.bin"/><Relationship Id="rId20" Type="http://schemas.openxmlformats.org/officeDocument/2006/relationships/hyperlink" Target="http://link.aip.org/link/?JCP/105/7294/1" TargetMode="External"/><Relationship Id="rId1" Type="http://schemas.openxmlformats.org/officeDocument/2006/relationships/slideLayout" Target="../slideLayouts/slideLayout13.xml"/><Relationship Id="rId6" Type="http://schemas.openxmlformats.org/officeDocument/2006/relationships/image" Target="../media/image841.wmf"/><Relationship Id="rId11" Type="http://schemas.openxmlformats.org/officeDocument/2006/relationships/image" Target="../media/image222.wmf"/><Relationship Id="rId24" Type="http://schemas.openxmlformats.org/officeDocument/2006/relationships/image" Target="../media/image845.png"/><Relationship Id="rId5" Type="http://schemas.openxmlformats.org/officeDocument/2006/relationships/oleObject" Target="../embeddings/oleObject624.bin"/><Relationship Id="rId15" Type="http://schemas.openxmlformats.org/officeDocument/2006/relationships/image" Target="../media/image842.wmf"/><Relationship Id="rId23" Type="http://schemas.openxmlformats.org/officeDocument/2006/relationships/hyperlink" Target="http://link.aip.org/link/?&amp;l_creator=getabs-normal&amp;l_dir=REV&amp;l_rel=CITES&amp;from_key=JCPSA6000109000024010559000001&amp;from_keyType=CVIPS&amp;from_loc=AIP&amp;to_j=JCPSA6&amp;to_v=112&amp;to_p=10496&amp;to_loc=AIP&amp;to_url=http://link.aip.org/link/?JCP/112/10496/1" TargetMode="External"/><Relationship Id="rId10" Type="http://schemas.openxmlformats.org/officeDocument/2006/relationships/oleObject" Target="../embeddings/oleObject149.bin"/><Relationship Id="rId19" Type="http://schemas.openxmlformats.org/officeDocument/2006/relationships/image" Target="../media/image844.wmf"/><Relationship Id="rId4" Type="http://schemas.openxmlformats.org/officeDocument/2006/relationships/image" Target="../media/image840.wmf"/><Relationship Id="rId9" Type="http://schemas.openxmlformats.org/officeDocument/2006/relationships/hyperlink" Target="http://link.aip.org/link/?JCPSA6/99/9496/1" TargetMode="External"/><Relationship Id="rId14" Type="http://schemas.openxmlformats.org/officeDocument/2006/relationships/oleObject" Target="../embeddings/oleObject625.bin"/><Relationship Id="rId22" Type="http://schemas.openxmlformats.org/officeDocument/2006/relationships/hyperlink" Target="http://scitation.aip.org/getabs/servlet/GetabsServlet?prog=normal&amp;id=JCPSA6000109000024010559000001&amp;idtype=cvips&amp;gifs=yes" TargetMode="External"/></Relationships>
</file>

<file path=ppt/slides/_rels/slide16.xml.rels><?xml version="1.0" encoding="UTF-8" standalone="yes"?>
<Relationships xmlns="http://schemas.openxmlformats.org/package/2006/relationships"><Relationship Id="rId13" Type="http://schemas.openxmlformats.org/officeDocument/2006/relationships/oleObject" Target="../embeddings/oleObject57.bin"/><Relationship Id="rId18" Type="http://schemas.openxmlformats.org/officeDocument/2006/relationships/image" Target="../media/image90.wmf"/><Relationship Id="rId26" Type="http://schemas.openxmlformats.org/officeDocument/2006/relationships/image" Target="../media/image94.wmf"/><Relationship Id="rId3" Type="http://schemas.openxmlformats.org/officeDocument/2006/relationships/oleObject" Target="../embeddings/oleObject52.bin"/><Relationship Id="rId21" Type="http://schemas.openxmlformats.org/officeDocument/2006/relationships/oleObject" Target="../embeddings/oleObject61.bin"/><Relationship Id="rId7" Type="http://schemas.openxmlformats.org/officeDocument/2006/relationships/oleObject" Target="../embeddings/oleObject54.bin"/><Relationship Id="rId12" Type="http://schemas.openxmlformats.org/officeDocument/2006/relationships/image" Target="../media/image87.wmf"/><Relationship Id="rId17" Type="http://schemas.openxmlformats.org/officeDocument/2006/relationships/oleObject" Target="../embeddings/oleObject59.bin"/><Relationship Id="rId25" Type="http://schemas.openxmlformats.org/officeDocument/2006/relationships/oleObject" Target="../embeddings/oleObject63.bin"/><Relationship Id="rId33" Type="http://schemas.openxmlformats.org/officeDocument/2006/relationships/image" Target="../media/image26.gif"/><Relationship Id="rId2" Type="http://schemas.openxmlformats.org/officeDocument/2006/relationships/notesSlide" Target="../notesSlides/notesSlide12.xml"/><Relationship Id="rId16" Type="http://schemas.openxmlformats.org/officeDocument/2006/relationships/image" Target="../media/image89.wmf"/><Relationship Id="rId20" Type="http://schemas.openxmlformats.org/officeDocument/2006/relationships/image" Target="../media/image91.wmf"/><Relationship Id="rId29" Type="http://schemas.openxmlformats.org/officeDocument/2006/relationships/oleObject" Target="../embeddings/oleObject65.bin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84.wmf"/><Relationship Id="rId11" Type="http://schemas.openxmlformats.org/officeDocument/2006/relationships/oleObject" Target="../embeddings/oleObject56.bin"/><Relationship Id="rId24" Type="http://schemas.openxmlformats.org/officeDocument/2006/relationships/image" Target="../media/image93.wmf"/><Relationship Id="rId32" Type="http://schemas.openxmlformats.org/officeDocument/2006/relationships/image" Target="../media/image37.png"/><Relationship Id="rId5" Type="http://schemas.openxmlformats.org/officeDocument/2006/relationships/oleObject" Target="../embeddings/oleObject53.bin"/><Relationship Id="rId15" Type="http://schemas.openxmlformats.org/officeDocument/2006/relationships/oleObject" Target="../embeddings/oleObject58.bin"/><Relationship Id="rId23" Type="http://schemas.openxmlformats.org/officeDocument/2006/relationships/oleObject" Target="../embeddings/oleObject62.bin"/><Relationship Id="rId28" Type="http://schemas.openxmlformats.org/officeDocument/2006/relationships/image" Target="../media/image95.wmf"/><Relationship Id="rId10" Type="http://schemas.openxmlformats.org/officeDocument/2006/relationships/image" Target="../media/image86.wmf"/><Relationship Id="rId19" Type="http://schemas.openxmlformats.org/officeDocument/2006/relationships/oleObject" Target="../embeddings/oleObject60.bin"/><Relationship Id="rId31" Type="http://schemas.openxmlformats.org/officeDocument/2006/relationships/image" Target="../media/image16.png"/><Relationship Id="rId4" Type="http://schemas.openxmlformats.org/officeDocument/2006/relationships/image" Target="../media/image83.wmf"/><Relationship Id="rId9" Type="http://schemas.openxmlformats.org/officeDocument/2006/relationships/oleObject" Target="../embeddings/oleObject55.bin"/><Relationship Id="rId14" Type="http://schemas.openxmlformats.org/officeDocument/2006/relationships/image" Target="../media/image88.wmf"/><Relationship Id="rId22" Type="http://schemas.openxmlformats.org/officeDocument/2006/relationships/image" Target="../media/image92.wmf"/><Relationship Id="rId27" Type="http://schemas.openxmlformats.org/officeDocument/2006/relationships/oleObject" Target="../embeddings/oleObject64.bin"/><Relationship Id="rId30" Type="http://schemas.openxmlformats.org/officeDocument/2006/relationships/image" Target="../media/image96.wmf"/><Relationship Id="rId8" Type="http://schemas.openxmlformats.org/officeDocument/2006/relationships/image" Target="../media/image85.wmf"/></Relationships>
</file>

<file path=ppt/slides/_rels/slide160.xml.rels><?xml version="1.0" encoding="UTF-8" standalone="yes"?>
<Relationships xmlns="http://schemas.openxmlformats.org/package/2006/relationships"><Relationship Id="rId8" Type="http://schemas.openxmlformats.org/officeDocument/2006/relationships/image" Target="../media/image847.wmf"/><Relationship Id="rId3" Type="http://schemas.openxmlformats.org/officeDocument/2006/relationships/hyperlink" Target="http://publish.aps.org/abstract/PRL/v88/e207402/" TargetMode="External"/><Relationship Id="rId7" Type="http://schemas.openxmlformats.org/officeDocument/2006/relationships/oleObject" Target="../embeddings/oleObject628.bin"/><Relationship Id="rId12" Type="http://schemas.openxmlformats.org/officeDocument/2006/relationships/image" Target="../media/image849.png"/><Relationship Id="rId2" Type="http://schemas.openxmlformats.org/officeDocument/2006/relationships/notesSlide" Target="../notesSlides/notesSlide133.xml"/><Relationship Id="rId1" Type="http://schemas.openxmlformats.org/officeDocument/2006/relationships/slideLayout" Target="../slideLayouts/slideLayout2.xml"/><Relationship Id="rId6" Type="http://schemas.openxmlformats.org/officeDocument/2006/relationships/hyperlink" Target="http://scitation.aip.org/getabs/servlet/GetabsServlet?prog=normal&amp;id=JCPSA6000107000007002267000001&amp;idtype=cvips&amp;gifs=yes" TargetMode="External"/><Relationship Id="rId11" Type="http://schemas.openxmlformats.org/officeDocument/2006/relationships/image" Target="../media/image402.png"/><Relationship Id="rId5" Type="http://schemas.openxmlformats.org/officeDocument/2006/relationships/hyperlink" Target="http://prola.aps.org/abstract/PRL/v88/i20/e207401" TargetMode="External"/><Relationship Id="rId10" Type="http://schemas.openxmlformats.org/officeDocument/2006/relationships/image" Target="../media/image848.wmf"/><Relationship Id="rId4" Type="http://schemas.openxmlformats.org/officeDocument/2006/relationships/image" Target="../media/image846.png"/><Relationship Id="rId9" Type="http://schemas.openxmlformats.org/officeDocument/2006/relationships/oleObject" Target="../embeddings/oleObject629.bin"/></Relationships>
</file>

<file path=ppt/slides/_rels/slide161.xml.rels><?xml version="1.0" encoding="UTF-8" standalone="yes"?>
<Relationships xmlns="http://schemas.openxmlformats.org/package/2006/relationships"><Relationship Id="rId8" Type="http://schemas.openxmlformats.org/officeDocument/2006/relationships/image" Target="../media/image853.png"/><Relationship Id="rId3" Type="http://schemas.openxmlformats.org/officeDocument/2006/relationships/oleObject" Target="../embeddings/oleObject630.bin"/><Relationship Id="rId7" Type="http://schemas.openxmlformats.org/officeDocument/2006/relationships/oleObject" Target="../embeddings/oleObject1.bin"/><Relationship Id="rId2" Type="http://schemas.openxmlformats.org/officeDocument/2006/relationships/notesSlide" Target="../notesSlides/notesSlide134.xml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852.png"/><Relationship Id="rId11" Type="http://schemas.openxmlformats.org/officeDocument/2006/relationships/image" Target="../media/image856.png"/><Relationship Id="rId5" Type="http://schemas.openxmlformats.org/officeDocument/2006/relationships/image" Target="../media/image851.png"/><Relationship Id="rId10" Type="http://schemas.openxmlformats.org/officeDocument/2006/relationships/image" Target="../media/image855.png"/><Relationship Id="rId4" Type="http://schemas.openxmlformats.org/officeDocument/2006/relationships/image" Target="../media/image850.wmf"/><Relationship Id="rId9" Type="http://schemas.openxmlformats.org/officeDocument/2006/relationships/image" Target="../media/image854.png"/></Relationships>
</file>

<file path=ppt/slides/_rels/slide162.xml.rels><?xml version="1.0" encoding="UTF-8" standalone="yes"?>
<Relationships xmlns="http://schemas.openxmlformats.org/package/2006/relationships"><Relationship Id="rId8" Type="http://schemas.openxmlformats.org/officeDocument/2006/relationships/image" Target="../media/image860.png"/><Relationship Id="rId3" Type="http://schemas.openxmlformats.org/officeDocument/2006/relationships/oleObject" Target="../embeddings/oleObject631.bin"/><Relationship Id="rId7" Type="http://schemas.openxmlformats.org/officeDocument/2006/relationships/image" Target="../media/image859.png"/><Relationship Id="rId12" Type="http://schemas.openxmlformats.org/officeDocument/2006/relationships/image" Target="../media/image549.wmf"/><Relationship Id="rId2" Type="http://schemas.openxmlformats.org/officeDocument/2006/relationships/notesSlide" Target="../notesSlides/notesSlide135.xml"/><Relationship Id="rId1" Type="http://schemas.openxmlformats.org/officeDocument/2006/relationships/slideLayout" Target="../slideLayouts/slideLayout13.xml"/><Relationship Id="rId6" Type="http://schemas.openxmlformats.org/officeDocument/2006/relationships/image" Target="../media/image858.wmf"/><Relationship Id="rId11" Type="http://schemas.openxmlformats.org/officeDocument/2006/relationships/oleObject" Target="../embeddings/oleObject418.bin"/><Relationship Id="rId5" Type="http://schemas.openxmlformats.org/officeDocument/2006/relationships/oleObject" Target="../embeddings/oleObject632.bin"/><Relationship Id="rId10" Type="http://schemas.openxmlformats.org/officeDocument/2006/relationships/image" Target="../media/image862.png"/><Relationship Id="rId4" Type="http://schemas.openxmlformats.org/officeDocument/2006/relationships/image" Target="../media/image857.wmf"/><Relationship Id="rId9" Type="http://schemas.openxmlformats.org/officeDocument/2006/relationships/image" Target="../media/image861.png"/></Relationships>
</file>

<file path=ppt/slides/_rels/slide163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635.bin"/><Relationship Id="rId13" Type="http://schemas.openxmlformats.org/officeDocument/2006/relationships/image" Target="../media/image867.wmf"/><Relationship Id="rId18" Type="http://schemas.openxmlformats.org/officeDocument/2006/relationships/image" Target="../media/image845.png"/><Relationship Id="rId3" Type="http://schemas.openxmlformats.org/officeDocument/2006/relationships/oleObject" Target="../embeddings/oleObject633.bin"/><Relationship Id="rId7" Type="http://schemas.openxmlformats.org/officeDocument/2006/relationships/image" Target="../media/image864.wmf"/><Relationship Id="rId12" Type="http://schemas.openxmlformats.org/officeDocument/2006/relationships/oleObject" Target="../embeddings/oleObject637.bin"/><Relationship Id="rId17" Type="http://schemas.openxmlformats.org/officeDocument/2006/relationships/image" Target="../media/image868.wmf"/><Relationship Id="rId2" Type="http://schemas.openxmlformats.org/officeDocument/2006/relationships/notesSlide" Target="../notesSlides/notesSlide136.xml"/><Relationship Id="rId16" Type="http://schemas.openxmlformats.org/officeDocument/2006/relationships/oleObject" Target="../embeddings/oleObject638.bin"/><Relationship Id="rId1" Type="http://schemas.openxmlformats.org/officeDocument/2006/relationships/slideLayout" Target="../slideLayouts/slideLayout13.xml"/><Relationship Id="rId6" Type="http://schemas.openxmlformats.org/officeDocument/2006/relationships/oleObject" Target="../embeddings/oleObject634.bin"/><Relationship Id="rId11" Type="http://schemas.openxmlformats.org/officeDocument/2006/relationships/image" Target="../media/image866.wmf"/><Relationship Id="rId5" Type="http://schemas.openxmlformats.org/officeDocument/2006/relationships/hyperlink" Target="http://link.aip.org/link/?JCPSA6/99/9496/1" TargetMode="External"/><Relationship Id="rId15" Type="http://schemas.openxmlformats.org/officeDocument/2006/relationships/image" Target="../media/image160.jpeg"/><Relationship Id="rId10" Type="http://schemas.openxmlformats.org/officeDocument/2006/relationships/oleObject" Target="../embeddings/oleObject636.bin"/><Relationship Id="rId4" Type="http://schemas.openxmlformats.org/officeDocument/2006/relationships/image" Target="../media/image863.wmf"/><Relationship Id="rId9" Type="http://schemas.openxmlformats.org/officeDocument/2006/relationships/image" Target="../media/image865.wmf"/><Relationship Id="rId14" Type="http://schemas.openxmlformats.org/officeDocument/2006/relationships/hyperlink" Target="http://link.aip.org/link/?JCP/105/7294/1" TargetMode="External"/></Relationships>
</file>

<file path=ppt/slides/_rels/slide164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641.bin"/><Relationship Id="rId13" Type="http://schemas.openxmlformats.org/officeDocument/2006/relationships/image" Target="../media/image872.wmf"/><Relationship Id="rId3" Type="http://schemas.openxmlformats.org/officeDocument/2006/relationships/image" Target="../media/image289.png"/><Relationship Id="rId7" Type="http://schemas.openxmlformats.org/officeDocument/2006/relationships/image" Target="../media/image870.wmf"/><Relationship Id="rId12" Type="http://schemas.openxmlformats.org/officeDocument/2006/relationships/oleObject" Target="../embeddings/oleObject642.bin"/><Relationship Id="rId2" Type="http://schemas.openxmlformats.org/officeDocument/2006/relationships/notesSlide" Target="../notesSlides/notesSlide137.xml"/><Relationship Id="rId1" Type="http://schemas.openxmlformats.org/officeDocument/2006/relationships/slideLayout" Target="../slideLayouts/slideLayout4.xml"/><Relationship Id="rId6" Type="http://schemas.openxmlformats.org/officeDocument/2006/relationships/oleObject" Target="../embeddings/oleObject640.bin"/><Relationship Id="rId11" Type="http://schemas.openxmlformats.org/officeDocument/2006/relationships/hyperlink" Target="http://www.sciencedirect.com/science?_ob=ArticleURL&amp;_udi=B6TFM-42WXF31-B&amp;_user=119230&amp;_rdoc=1&amp;_fmt=&amp;_orig=search&amp;_sort=d&amp;view=c&amp;_acct=C000009380&amp;_version=1&amp;_urlVersion=0&amp;_userid=119230&amp;md5=8040c48338737ee0565b978263f7a6c6" TargetMode="External"/><Relationship Id="rId5" Type="http://schemas.openxmlformats.org/officeDocument/2006/relationships/image" Target="../media/image869.wmf"/><Relationship Id="rId10" Type="http://schemas.openxmlformats.org/officeDocument/2006/relationships/hyperlink" Target="http://dx.doi.org/10.1016/S0009-2614(97)00942-1" TargetMode="External"/><Relationship Id="rId4" Type="http://schemas.openxmlformats.org/officeDocument/2006/relationships/oleObject" Target="../embeddings/oleObject639.bin"/><Relationship Id="rId9" Type="http://schemas.openxmlformats.org/officeDocument/2006/relationships/image" Target="../media/image871.wmf"/></Relationships>
</file>

<file path=ppt/slides/_rels/slide165.xml.rels><?xml version="1.0" encoding="UTF-8" standalone="yes"?>
<Relationships xmlns="http://schemas.openxmlformats.org/package/2006/relationships"><Relationship Id="rId8" Type="http://schemas.openxmlformats.org/officeDocument/2006/relationships/hyperlink" Target="http://scitation.aip.org/getpdf/servlet/GetPDFServlet?filetype=pdf&amp;id=JCPSA6000123000022224310000001&amp;idtype=cvips" TargetMode="External"/><Relationship Id="rId13" Type="http://schemas.openxmlformats.org/officeDocument/2006/relationships/hyperlink" Target="http://link.aip.org/link/?JCP/106/2078/1" TargetMode="External"/><Relationship Id="rId3" Type="http://schemas.openxmlformats.org/officeDocument/2006/relationships/hyperlink" Target="http://link.aip.org/link/?JCP/105/7294/1" TargetMode="External"/><Relationship Id="rId7" Type="http://schemas.openxmlformats.org/officeDocument/2006/relationships/hyperlink" Target="http://link.aip.org/link/?JCP/111/492/1" TargetMode="External"/><Relationship Id="rId12" Type="http://schemas.openxmlformats.org/officeDocument/2006/relationships/hyperlink" Target="http://josab.osa.org/abstract.cfm?id=7034" TargetMode="External"/><Relationship Id="rId17" Type="http://schemas.openxmlformats.org/officeDocument/2006/relationships/image" Target="../media/image876.png"/><Relationship Id="rId2" Type="http://schemas.openxmlformats.org/officeDocument/2006/relationships/notesSlide" Target="../notesSlides/notesSlide138.xml"/><Relationship Id="rId16" Type="http://schemas.openxmlformats.org/officeDocument/2006/relationships/image" Target="../media/image875.png"/><Relationship Id="rId1" Type="http://schemas.openxmlformats.org/officeDocument/2006/relationships/slideLayout" Target="../slideLayouts/slideLayout13.xml"/><Relationship Id="rId6" Type="http://schemas.openxmlformats.org/officeDocument/2006/relationships/hyperlink" Target="http://www.sciencedirect.com/science?_ob=ArticleURL&amp;_udi=B6TFM-42WXF31-B&amp;_user=119230&amp;_rdoc=1&amp;_fmt=&amp;_orig=search&amp;_sort=d&amp;view=c&amp;_acct=C000009380&amp;_version=1&amp;_urlVersion=0&amp;_userid=119230&amp;md5=8040c48338737ee0565b978263f7a6c6" TargetMode="External"/><Relationship Id="rId11" Type="http://schemas.openxmlformats.org/officeDocument/2006/relationships/hyperlink" Target="http://prola.aps.org/abstract/PRE/v47/i1/p118_1" TargetMode="External"/><Relationship Id="rId5" Type="http://schemas.openxmlformats.org/officeDocument/2006/relationships/hyperlink" Target="http://dx.doi.org/10.1016/S0009-2614(97)00942-1" TargetMode="External"/><Relationship Id="rId15" Type="http://schemas.openxmlformats.org/officeDocument/2006/relationships/image" Target="../media/image874.png"/><Relationship Id="rId10" Type="http://schemas.openxmlformats.org/officeDocument/2006/relationships/hyperlink" Target="http://link.aip.org/link/?JCP/119/1650/" TargetMode="External"/><Relationship Id="rId4" Type="http://schemas.openxmlformats.org/officeDocument/2006/relationships/hyperlink" Target="http://link.aip.org/link/?JCP/106/1687/1" TargetMode="External"/><Relationship Id="rId9" Type="http://schemas.openxmlformats.org/officeDocument/2006/relationships/hyperlink" Target="http://jpsj.ipap.jp/link?JPSJ/70/1167" TargetMode="External"/><Relationship Id="rId14" Type="http://schemas.openxmlformats.org/officeDocument/2006/relationships/image" Target="../media/image873.png"/></Relationships>
</file>

<file path=ppt/slides/_rels/slide166.xml.rels><?xml version="1.0" encoding="UTF-8" standalone="yes"?>
<Relationships xmlns="http://schemas.openxmlformats.org/package/2006/relationships"><Relationship Id="rId8" Type="http://schemas.openxmlformats.org/officeDocument/2006/relationships/hyperlink" Target="http://link.aip.org/link/?JCPSA6/96/8485/1" TargetMode="External"/><Relationship Id="rId13" Type="http://schemas.openxmlformats.org/officeDocument/2006/relationships/hyperlink" Target="http://pubs.acs.org/cgi-bin/abstract.cgi/jpcafh/2007/111/i38/abs/jp072880a.html" TargetMode="External"/><Relationship Id="rId3" Type="http://schemas.openxmlformats.org/officeDocument/2006/relationships/hyperlink" Target="http://jpsj.ipap.jp/link?JPSJ/58/101" TargetMode="External"/><Relationship Id="rId7" Type="http://schemas.openxmlformats.org/officeDocument/2006/relationships/hyperlink" Target="http://prola.aps.org/abstract/PRA/v43/i8/p4131_1" TargetMode="External"/><Relationship Id="rId12" Type="http://schemas.openxmlformats.org/officeDocument/2006/relationships/hyperlink" Target="http://scitation.aip.org/getabs/servlet/GetabsServlet?prog=normal&amp;id=JCPSA6000125000008084501000001&amp;idtype=cvips&amp;gifs=Yes" TargetMode="External"/><Relationship Id="rId2" Type="http://schemas.openxmlformats.org/officeDocument/2006/relationships/notesSlide" Target="../notesSlides/notesSlide139.xml"/><Relationship Id="rId1" Type="http://schemas.openxmlformats.org/officeDocument/2006/relationships/slideLayout" Target="../slideLayouts/slideLayout6.xml"/><Relationship Id="rId6" Type="http://schemas.openxmlformats.org/officeDocument/2006/relationships/hyperlink" Target="http://theochem.kuchem.kyoto-u.ac.jp/public/TM94JPSJ.pdf" TargetMode="External"/><Relationship Id="rId11" Type="http://schemas.openxmlformats.org/officeDocument/2006/relationships/hyperlink" Target="http://jpsj.ipap.jp/link?JPSJ/74/3131" TargetMode="External"/><Relationship Id="rId5" Type="http://schemas.openxmlformats.org/officeDocument/2006/relationships/hyperlink" Target="http://jpsj.ipap.jp/link?JPSJ/63/66" TargetMode="External"/><Relationship Id="rId15" Type="http://schemas.openxmlformats.org/officeDocument/2006/relationships/hyperlink" Target="http://jpsj.ipap.jp/link?JPSJ/75/082001" TargetMode="External"/><Relationship Id="rId10" Type="http://schemas.openxmlformats.org/officeDocument/2006/relationships/hyperlink" Target="http://scitation.aip.org/getabs/servlet/GetabsServlet?prog=normal&amp;id=JCPSA6000120000001000260000001&amp;idtype=cvips&amp;gifs=yes" TargetMode="External"/><Relationship Id="rId4" Type="http://schemas.openxmlformats.org/officeDocument/2006/relationships/hyperlink" Target="http://prola.aps.org/abstract/PRA/v41/i12/p6676_1" TargetMode="External"/><Relationship Id="rId9" Type="http://schemas.openxmlformats.org/officeDocument/2006/relationships/hyperlink" Target="http://link.aip.org/link/?JCP/117/6221/1" TargetMode="External"/><Relationship Id="rId14" Type="http://schemas.openxmlformats.org/officeDocument/2006/relationships/hyperlink" Target="http://dx.doi.org/10.1021/jp1095618" TargetMode="External"/></Relationships>
</file>

<file path=ppt/slides/_rels/slide167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594.bin"/><Relationship Id="rId13" Type="http://schemas.openxmlformats.org/officeDocument/2006/relationships/image" Target="../media/image807.png"/><Relationship Id="rId3" Type="http://schemas.openxmlformats.org/officeDocument/2006/relationships/oleObject" Target="../embeddings/oleObject593.bin"/><Relationship Id="rId7" Type="http://schemas.openxmlformats.org/officeDocument/2006/relationships/image" Target="../media/image4.png"/><Relationship Id="rId12" Type="http://schemas.openxmlformats.org/officeDocument/2006/relationships/image" Target="../media/image806.png"/><Relationship Id="rId2" Type="http://schemas.openxmlformats.org/officeDocument/2006/relationships/notesSlide" Target="../notesSlides/notesSlide140.xml"/><Relationship Id="rId1" Type="http://schemas.openxmlformats.org/officeDocument/2006/relationships/slideLayout" Target="../slideLayouts/slideLayout13.xml"/><Relationship Id="rId6" Type="http://schemas.openxmlformats.org/officeDocument/2006/relationships/image" Target="../media/image3.png"/><Relationship Id="rId11" Type="http://schemas.openxmlformats.org/officeDocument/2006/relationships/image" Target="../media/image805.png"/><Relationship Id="rId5" Type="http://schemas.openxmlformats.org/officeDocument/2006/relationships/oleObject" Target="../embeddings/oleObject1.bin"/><Relationship Id="rId10" Type="http://schemas.openxmlformats.org/officeDocument/2006/relationships/oleObject" Target="../embeddings/oleObject595.bin"/><Relationship Id="rId4" Type="http://schemas.openxmlformats.org/officeDocument/2006/relationships/image" Target="../media/image803.wmf"/><Relationship Id="rId9" Type="http://schemas.openxmlformats.org/officeDocument/2006/relationships/image" Target="../media/image804.wmf"/></Relationships>
</file>

<file path=ppt/slides/_rels/slide168.xml.rels><?xml version="1.0" encoding="UTF-8" standalone="yes"?>
<Relationships xmlns="http://schemas.openxmlformats.org/package/2006/relationships"><Relationship Id="rId8" Type="http://schemas.openxmlformats.org/officeDocument/2006/relationships/image" Target="../media/image809.wmf"/><Relationship Id="rId3" Type="http://schemas.openxmlformats.org/officeDocument/2006/relationships/oleObject" Target="../embeddings/oleObject643.bin"/><Relationship Id="rId7" Type="http://schemas.openxmlformats.org/officeDocument/2006/relationships/oleObject" Target="../embeddings/oleObject597.bin"/><Relationship Id="rId2" Type="http://schemas.openxmlformats.org/officeDocument/2006/relationships/notesSlide" Target="../notesSlides/notesSlide141.xml"/><Relationship Id="rId1" Type="http://schemas.openxmlformats.org/officeDocument/2006/relationships/slideLayout" Target="../slideLayouts/slideLayout13.xml"/><Relationship Id="rId6" Type="http://schemas.openxmlformats.org/officeDocument/2006/relationships/image" Target="../media/image808.wmf"/><Relationship Id="rId11" Type="http://schemas.openxmlformats.org/officeDocument/2006/relationships/image" Target="../media/image810.png"/><Relationship Id="rId5" Type="http://schemas.openxmlformats.org/officeDocument/2006/relationships/oleObject" Target="../embeddings/oleObject596.bin"/><Relationship Id="rId10" Type="http://schemas.openxmlformats.org/officeDocument/2006/relationships/image" Target="../media/image709.png"/><Relationship Id="rId4" Type="http://schemas.openxmlformats.org/officeDocument/2006/relationships/image" Target="../media/image877.wmf"/><Relationship Id="rId9" Type="http://schemas.openxmlformats.org/officeDocument/2006/relationships/oleObject" Target="../embeddings/oleObject1.bin"/></Relationships>
</file>

<file path=ppt/slides/_rels/slide169.xml.rels><?xml version="1.0" encoding="UTF-8" standalone="yes"?>
<Relationships xmlns="http://schemas.openxmlformats.org/package/2006/relationships"><Relationship Id="rId8" Type="http://schemas.openxmlformats.org/officeDocument/2006/relationships/image" Target="../media/image716.wmf"/><Relationship Id="rId13" Type="http://schemas.openxmlformats.org/officeDocument/2006/relationships/image" Target="../media/image235.png"/><Relationship Id="rId3" Type="http://schemas.openxmlformats.org/officeDocument/2006/relationships/oleObject" Target="../embeddings/oleObject644.bin"/><Relationship Id="rId7" Type="http://schemas.openxmlformats.org/officeDocument/2006/relationships/oleObject" Target="../embeddings/oleObject646.bin"/><Relationship Id="rId12" Type="http://schemas.openxmlformats.org/officeDocument/2006/relationships/image" Target="../media/image881.wmf"/><Relationship Id="rId2" Type="http://schemas.openxmlformats.org/officeDocument/2006/relationships/notesSlide" Target="../notesSlides/notesSlide142.xml"/><Relationship Id="rId16" Type="http://schemas.openxmlformats.org/officeDocument/2006/relationships/image" Target="../media/image883.png"/><Relationship Id="rId1" Type="http://schemas.openxmlformats.org/officeDocument/2006/relationships/slideLayout" Target="../slideLayouts/slideLayout13.xml"/><Relationship Id="rId6" Type="http://schemas.openxmlformats.org/officeDocument/2006/relationships/image" Target="../media/image879.wmf"/><Relationship Id="rId11" Type="http://schemas.openxmlformats.org/officeDocument/2006/relationships/oleObject" Target="../embeddings/oleObject648.bin"/><Relationship Id="rId5" Type="http://schemas.openxmlformats.org/officeDocument/2006/relationships/oleObject" Target="../embeddings/oleObject645.bin"/><Relationship Id="rId15" Type="http://schemas.openxmlformats.org/officeDocument/2006/relationships/image" Target="../media/image882.wmf"/><Relationship Id="rId10" Type="http://schemas.openxmlformats.org/officeDocument/2006/relationships/image" Target="../media/image880.wmf"/><Relationship Id="rId4" Type="http://schemas.openxmlformats.org/officeDocument/2006/relationships/image" Target="../media/image878.wmf"/><Relationship Id="rId9" Type="http://schemas.openxmlformats.org/officeDocument/2006/relationships/oleObject" Target="../embeddings/oleObject647.bin"/><Relationship Id="rId14" Type="http://schemas.openxmlformats.org/officeDocument/2006/relationships/oleObject" Target="../embeddings/oleObject649.bin"/></Relationships>
</file>

<file path=ppt/slides/_rels/slide17.xml.rels><?xml version="1.0" encoding="UTF-8" standalone="yes"?>
<Relationships xmlns="http://schemas.openxmlformats.org/package/2006/relationships"><Relationship Id="rId8" Type="http://schemas.openxmlformats.org/officeDocument/2006/relationships/image" Target="../media/image99.wmf"/><Relationship Id="rId13" Type="http://schemas.openxmlformats.org/officeDocument/2006/relationships/oleObject" Target="../embeddings/oleObject70.bin"/><Relationship Id="rId18" Type="http://schemas.openxmlformats.org/officeDocument/2006/relationships/image" Target="../media/image105.wmf"/><Relationship Id="rId26" Type="http://schemas.openxmlformats.org/officeDocument/2006/relationships/image" Target="../media/image109.wmf"/><Relationship Id="rId3" Type="http://schemas.openxmlformats.org/officeDocument/2006/relationships/oleObject" Target="../embeddings/oleObject66.bin"/><Relationship Id="rId21" Type="http://schemas.openxmlformats.org/officeDocument/2006/relationships/oleObject" Target="../embeddings/oleObject74.bin"/><Relationship Id="rId7" Type="http://schemas.openxmlformats.org/officeDocument/2006/relationships/oleObject" Target="../embeddings/oleObject68.bin"/><Relationship Id="rId12" Type="http://schemas.openxmlformats.org/officeDocument/2006/relationships/image" Target="../media/image102.png"/><Relationship Id="rId17" Type="http://schemas.openxmlformats.org/officeDocument/2006/relationships/oleObject" Target="../embeddings/oleObject72.bin"/><Relationship Id="rId25" Type="http://schemas.openxmlformats.org/officeDocument/2006/relationships/oleObject" Target="../embeddings/oleObject76.bin"/><Relationship Id="rId2" Type="http://schemas.openxmlformats.org/officeDocument/2006/relationships/notesSlide" Target="../notesSlides/notesSlide13.xml"/><Relationship Id="rId16" Type="http://schemas.openxmlformats.org/officeDocument/2006/relationships/image" Target="../media/image104.wmf"/><Relationship Id="rId20" Type="http://schemas.openxmlformats.org/officeDocument/2006/relationships/image" Target="../media/image106.wmf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98.wmf"/><Relationship Id="rId11" Type="http://schemas.openxmlformats.org/officeDocument/2006/relationships/image" Target="../media/image101.png"/><Relationship Id="rId24" Type="http://schemas.openxmlformats.org/officeDocument/2006/relationships/image" Target="../media/image108.wmf"/><Relationship Id="rId5" Type="http://schemas.openxmlformats.org/officeDocument/2006/relationships/oleObject" Target="../embeddings/oleObject67.bin"/><Relationship Id="rId15" Type="http://schemas.openxmlformats.org/officeDocument/2006/relationships/oleObject" Target="../embeddings/oleObject71.bin"/><Relationship Id="rId23" Type="http://schemas.openxmlformats.org/officeDocument/2006/relationships/oleObject" Target="../embeddings/oleObject75.bin"/><Relationship Id="rId10" Type="http://schemas.openxmlformats.org/officeDocument/2006/relationships/image" Target="../media/image100.wmf"/><Relationship Id="rId19" Type="http://schemas.openxmlformats.org/officeDocument/2006/relationships/oleObject" Target="../embeddings/oleObject73.bin"/><Relationship Id="rId4" Type="http://schemas.openxmlformats.org/officeDocument/2006/relationships/image" Target="../media/image97.wmf"/><Relationship Id="rId9" Type="http://schemas.openxmlformats.org/officeDocument/2006/relationships/oleObject" Target="../embeddings/oleObject69.bin"/><Relationship Id="rId14" Type="http://schemas.openxmlformats.org/officeDocument/2006/relationships/image" Target="../media/image103.wmf"/><Relationship Id="rId22" Type="http://schemas.openxmlformats.org/officeDocument/2006/relationships/image" Target="../media/image107.wmf"/></Relationships>
</file>

<file path=ppt/slides/_rels/slide170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653.bin"/><Relationship Id="rId13" Type="http://schemas.openxmlformats.org/officeDocument/2006/relationships/oleObject" Target="../embeddings/oleObject655.bin"/><Relationship Id="rId18" Type="http://schemas.openxmlformats.org/officeDocument/2006/relationships/image" Target="../media/image892.wmf"/><Relationship Id="rId3" Type="http://schemas.openxmlformats.org/officeDocument/2006/relationships/image" Target="../media/image884.wmf"/><Relationship Id="rId7" Type="http://schemas.openxmlformats.org/officeDocument/2006/relationships/image" Target="../media/image886.wmf"/><Relationship Id="rId12" Type="http://schemas.openxmlformats.org/officeDocument/2006/relationships/image" Target="../media/image889.png"/><Relationship Id="rId17" Type="http://schemas.openxmlformats.org/officeDocument/2006/relationships/oleObject" Target="../embeddings/oleObject657.bin"/><Relationship Id="rId2" Type="http://schemas.openxmlformats.org/officeDocument/2006/relationships/oleObject" Target="../embeddings/oleObject650.bin"/><Relationship Id="rId16" Type="http://schemas.openxmlformats.org/officeDocument/2006/relationships/image" Target="../media/image891.wmf"/><Relationship Id="rId1" Type="http://schemas.openxmlformats.org/officeDocument/2006/relationships/slideLayout" Target="../slideLayouts/slideLayout15.xml"/><Relationship Id="rId6" Type="http://schemas.openxmlformats.org/officeDocument/2006/relationships/oleObject" Target="../embeddings/oleObject652.bin"/><Relationship Id="rId11" Type="http://schemas.openxmlformats.org/officeDocument/2006/relationships/image" Target="../media/image888.wmf"/><Relationship Id="rId5" Type="http://schemas.openxmlformats.org/officeDocument/2006/relationships/image" Target="../media/image885.wmf"/><Relationship Id="rId15" Type="http://schemas.openxmlformats.org/officeDocument/2006/relationships/oleObject" Target="../embeddings/oleObject656.bin"/><Relationship Id="rId10" Type="http://schemas.openxmlformats.org/officeDocument/2006/relationships/oleObject" Target="../embeddings/oleObject654.bin"/><Relationship Id="rId4" Type="http://schemas.openxmlformats.org/officeDocument/2006/relationships/oleObject" Target="../embeddings/oleObject651.bin"/><Relationship Id="rId9" Type="http://schemas.openxmlformats.org/officeDocument/2006/relationships/image" Target="../media/image887.wmf"/><Relationship Id="rId14" Type="http://schemas.openxmlformats.org/officeDocument/2006/relationships/image" Target="../media/image890.wmf"/></Relationships>
</file>

<file path=ppt/slides/_rels/slide171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660.bin"/><Relationship Id="rId13" Type="http://schemas.openxmlformats.org/officeDocument/2006/relationships/oleObject" Target="../embeddings/oleObject662.bin"/><Relationship Id="rId3" Type="http://schemas.openxmlformats.org/officeDocument/2006/relationships/oleObject" Target="../embeddings/oleObject658.bin"/><Relationship Id="rId7" Type="http://schemas.openxmlformats.org/officeDocument/2006/relationships/image" Target="../media/image894.wmf"/><Relationship Id="rId12" Type="http://schemas.openxmlformats.org/officeDocument/2006/relationships/image" Target="../media/image896.wmf"/><Relationship Id="rId17" Type="http://schemas.openxmlformats.org/officeDocument/2006/relationships/image" Target="../media/image899.png"/><Relationship Id="rId2" Type="http://schemas.openxmlformats.org/officeDocument/2006/relationships/notesSlide" Target="../notesSlides/notesSlide143.xml"/><Relationship Id="rId16" Type="http://schemas.openxmlformats.org/officeDocument/2006/relationships/image" Target="../media/image898.wmf"/><Relationship Id="rId1" Type="http://schemas.openxmlformats.org/officeDocument/2006/relationships/slideLayout" Target="../slideLayouts/slideLayout12.xml"/><Relationship Id="rId6" Type="http://schemas.openxmlformats.org/officeDocument/2006/relationships/oleObject" Target="../embeddings/oleObject659.bin"/><Relationship Id="rId11" Type="http://schemas.openxmlformats.org/officeDocument/2006/relationships/oleObject" Target="../embeddings/oleObject661.bin"/><Relationship Id="rId5" Type="http://schemas.openxmlformats.org/officeDocument/2006/relationships/image" Target="../media/image830.png"/><Relationship Id="rId15" Type="http://schemas.openxmlformats.org/officeDocument/2006/relationships/oleObject" Target="../embeddings/oleObject663.bin"/><Relationship Id="rId10" Type="http://schemas.openxmlformats.org/officeDocument/2006/relationships/image" Target="../media/image889.png"/><Relationship Id="rId4" Type="http://schemas.openxmlformats.org/officeDocument/2006/relationships/image" Target="../media/image893.wmf"/><Relationship Id="rId9" Type="http://schemas.openxmlformats.org/officeDocument/2006/relationships/image" Target="../media/image895.wmf"/><Relationship Id="rId14" Type="http://schemas.openxmlformats.org/officeDocument/2006/relationships/image" Target="../media/image897.wmf"/></Relationships>
</file>

<file path=ppt/slides/_rels/slide17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6.png"/><Relationship Id="rId7" Type="http://schemas.openxmlformats.org/officeDocument/2006/relationships/image" Target="../media/image901.wmf"/><Relationship Id="rId2" Type="http://schemas.openxmlformats.org/officeDocument/2006/relationships/image" Target="../media/image185.png"/><Relationship Id="rId1" Type="http://schemas.openxmlformats.org/officeDocument/2006/relationships/slideLayout" Target="../slideLayouts/slideLayout12.xml"/><Relationship Id="rId6" Type="http://schemas.openxmlformats.org/officeDocument/2006/relationships/oleObject" Target="../embeddings/oleObject665.bin"/><Relationship Id="rId5" Type="http://schemas.openxmlformats.org/officeDocument/2006/relationships/image" Target="../media/image900.wmf"/><Relationship Id="rId4" Type="http://schemas.openxmlformats.org/officeDocument/2006/relationships/oleObject" Target="../embeddings/oleObject664.bin"/></Relationships>
</file>

<file path=ppt/slides/_rels/slide173.xml.rels><?xml version="1.0" encoding="UTF-8" standalone="yes"?>
<Relationships xmlns="http://schemas.openxmlformats.org/package/2006/relationships"><Relationship Id="rId8" Type="http://schemas.openxmlformats.org/officeDocument/2006/relationships/image" Target="../media/image904.wmf"/><Relationship Id="rId13" Type="http://schemas.openxmlformats.org/officeDocument/2006/relationships/image" Target="../media/image907.png"/><Relationship Id="rId3" Type="http://schemas.openxmlformats.org/officeDocument/2006/relationships/oleObject" Target="../embeddings/oleObject666.bin"/><Relationship Id="rId7" Type="http://schemas.openxmlformats.org/officeDocument/2006/relationships/oleObject" Target="../embeddings/oleObject668.bin"/><Relationship Id="rId12" Type="http://schemas.openxmlformats.org/officeDocument/2006/relationships/image" Target="../media/image906.wmf"/><Relationship Id="rId2" Type="http://schemas.openxmlformats.org/officeDocument/2006/relationships/notesSlide" Target="../notesSlides/notesSlide144.xml"/><Relationship Id="rId1" Type="http://schemas.openxmlformats.org/officeDocument/2006/relationships/slideLayout" Target="../slideLayouts/slideLayout13.xml"/><Relationship Id="rId6" Type="http://schemas.openxmlformats.org/officeDocument/2006/relationships/image" Target="../media/image903.wmf"/><Relationship Id="rId11" Type="http://schemas.openxmlformats.org/officeDocument/2006/relationships/oleObject" Target="../embeddings/oleObject670.bin"/><Relationship Id="rId5" Type="http://schemas.openxmlformats.org/officeDocument/2006/relationships/oleObject" Target="../embeddings/oleObject667.bin"/><Relationship Id="rId15" Type="http://schemas.openxmlformats.org/officeDocument/2006/relationships/hyperlink" Target="http://dx.doi.org/10.1016/0378-4371(83)90013-4" TargetMode="External"/><Relationship Id="rId10" Type="http://schemas.openxmlformats.org/officeDocument/2006/relationships/image" Target="../media/image905.wmf"/><Relationship Id="rId4" Type="http://schemas.openxmlformats.org/officeDocument/2006/relationships/image" Target="../media/image902.wmf"/><Relationship Id="rId9" Type="http://schemas.openxmlformats.org/officeDocument/2006/relationships/oleObject" Target="../embeddings/oleObject669.bin"/><Relationship Id="rId14" Type="http://schemas.openxmlformats.org/officeDocument/2006/relationships/image" Target="../media/image810.png"/></Relationships>
</file>

<file path=ppt/slides/_rels/slide174.xml.rels><?xml version="1.0" encoding="UTF-8" standalone="yes"?>
<Relationships xmlns="http://schemas.openxmlformats.org/package/2006/relationships"><Relationship Id="rId8" Type="http://schemas.openxmlformats.org/officeDocument/2006/relationships/image" Target="../media/image910.wmf"/><Relationship Id="rId3" Type="http://schemas.openxmlformats.org/officeDocument/2006/relationships/oleObject" Target="../embeddings/oleObject671.bin"/><Relationship Id="rId7" Type="http://schemas.openxmlformats.org/officeDocument/2006/relationships/oleObject" Target="../embeddings/oleObject673.bin"/><Relationship Id="rId2" Type="http://schemas.openxmlformats.org/officeDocument/2006/relationships/notesSlide" Target="../notesSlides/notesSlide145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909.wmf"/><Relationship Id="rId5" Type="http://schemas.openxmlformats.org/officeDocument/2006/relationships/oleObject" Target="../embeddings/oleObject672.bin"/><Relationship Id="rId10" Type="http://schemas.openxmlformats.org/officeDocument/2006/relationships/image" Target="../media/image902.wmf"/><Relationship Id="rId4" Type="http://schemas.openxmlformats.org/officeDocument/2006/relationships/image" Target="../media/image908.wmf"/><Relationship Id="rId9" Type="http://schemas.openxmlformats.org/officeDocument/2006/relationships/oleObject" Target="../embeddings/oleObject666.bin"/></Relationships>
</file>

<file path=ppt/slides/_rels/slide175.xml.rels><?xml version="1.0" encoding="UTF-8" standalone="yes"?>
<Relationships xmlns="http://schemas.openxmlformats.org/package/2006/relationships"><Relationship Id="rId8" Type="http://schemas.openxmlformats.org/officeDocument/2006/relationships/image" Target="../media/image913.wmf"/><Relationship Id="rId13" Type="http://schemas.openxmlformats.org/officeDocument/2006/relationships/image" Target="../media/image916.png"/><Relationship Id="rId3" Type="http://schemas.openxmlformats.org/officeDocument/2006/relationships/oleObject" Target="../embeddings/oleObject674.bin"/><Relationship Id="rId7" Type="http://schemas.openxmlformats.org/officeDocument/2006/relationships/oleObject" Target="../embeddings/oleObject676.bin"/><Relationship Id="rId12" Type="http://schemas.openxmlformats.org/officeDocument/2006/relationships/image" Target="../media/image915.wmf"/><Relationship Id="rId2" Type="http://schemas.openxmlformats.org/officeDocument/2006/relationships/notesSlide" Target="../notesSlides/notesSlide146.xml"/><Relationship Id="rId1" Type="http://schemas.openxmlformats.org/officeDocument/2006/relationships/slideLayout" Target="../slideLayouts/slideLayout13.xml"/><Relationship Id="rId6" Type="http://schemas.openxmlformats.org/officeDocument/2006/relationships/image" Target="../media/image912.wmf"/><Relationship Id="rId11" Type="http://schemas.openxmlformats.org/officeDocument/2006/relationships/oleObject" Target="../embeddings/oleObject677.bin"/><Relationship Id="rId5" Type="http://schemas.openxmlformats.org/officeDocument/2006/relationships/oleObject" Target="../embeddings/oleObject675.bin"/><Relationship Id="rId10" Type="http://schemas.openxmlformats.org/officeDocument/2006/relationships/image" Target="../media/image914.png"/><Relationship Id="rId4" Type="http://schemas.openxmlformats.org/officeDocument/2006/relationships/image" Target="../media/image911.wmf"/><Relationship Id="rId9" Type="http://schemas.openxmlformats.org/officeDocument/2006/relationships/oleObject" Target="../embeddings/oleObject1.bin"/></Relationships>
</file>

<file path=ppt/slides/_rels/slide176.xml.rels><?xml version="1.0" encoding="UTF-8" standalone="yes"?>
<Relationships xmlns="http://schemas.openxmlformats.org/package/2006/relationships"><Relationship Id="rId8" Type="http://schemas.openxmlformats.org/officeDocument/2006/relationships/image" Target="../media/image112.wmf"/><Relationship Id="rId3" Type="http://schemas.openxmlformats.org/officeDocument/2006/relationships/oleObject" Target="../embeddings/oleObject77.bin"/><Relationship Id="rId7" Type="http://schemas.openxmlformats.org/officeDocument/2006/relationships/oleObject" Target="../embeddings/oleObject79.bin"/><Relationship Id="rId12" Type="http://schemas.openxmlformats.org/officeDocument/2006/relationships/image" Target="../media/image114.wmf"/><Relationship Id="rId2" Type="http://schemas.openxmlformats.org/officeDocument/2006/relationships/notesSlide" Target="../notesSlides/notesSlide147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11.wmf"/><Relationship Id="rId11" Type="http://schemas.openxmlformats.org/officeDocument/2006/relationships/oleObject" Target="../embeddings/oleObject81.bin"/><Relationship Id="rId5" Type="http://schemas.openxmlformats.org/officeDocument/2006/relationships/oleObject" Target="../embeddings/oleObject78.bin"/><Relationship Id="rId10" Type="http://schemas.openxmlformats.org/officeDocument/2006/relationships/image" Target="../media/image113.wmf"/><Relationship Id="rId4" Type="http://schemas.openxmlformats.org/officeDocument/2006/relationships/image" Target="../media/image110.png"/><Relationship Id="rId9" Type="http://schemas.openxmlformats.org/officeDocument/2006/relationships/oleObject" Target="../embeddings/oleObject80.bin"/></Relationships>
</file>

<file path=ppt/slides/_rels/slide177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137.bin"/><Relationship Id="rId13" Type="http://schemas.openxmlformats.org/officeDocument/2006/relationships/image" Target="../media/image203.wmf"/><Relationship Id="rId18" Type="http://schemas.openxmlformats.org/officeDocument/2006/relationships/hyperlink" Target="http://jpsj.ipap.jp/link?JPSJ/75/082001" TargetMode="External"/><Relationship Id="rId3" Type="http://schemas.openxmlformats.org/officeDocument/2006/relationships/image" Target="../media/image196.png"/><Relationship Id="rId7" Type="http://schemas.openxmlformats.org/officeDocument/2006/relationships/image" Target="../media/image200.png"/><Relationship Id="rId12" Type="http://schemas.openxmlformats.org/officeDocument/2006/relationships/oleObject" Target="../embeddings/oleObject139.bin"/><Relationship Id="rId17" Type="http://schemas.openxmlformats.org/officeDocument/2006/relationships/hyperlink" Target="http://jpsj.ipap.jp/link?JPSJ/69/4095/" TargetMode="External"/><Relationship Id="rId2" Type="http://schemas.openxmlformats.org/officeDocument/2006/relationships/notesSlide" Target="../notesSlides/notesSlide148.xml"/><Relationship Id="rId16" Type="http://schemas.openxmlformats.org/officeDocument/2006/relationships/hyperlink" Target="http://jpsj.ipap.jp/link?JPSJ/69/3115/" TargetMode="Externa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99.png"/><Relationship Id="rId11" Type="http://schemas.openxmlformats.org/officeDocument/2006/relationships/image" Target="../media/image202.wmf"/><Relationship Id="rId5" Type="http://schemas.openxmlformats.org/officeDocument/2006/relationships/image" Target="../media/image198.png"/><Relationship Id="rId15" Type="http://schemas.openxmlformats.org/officeDocument/2006/relationships/image" Target="../media/image204.wmf"/><Relationship Id="rId10" Type="http://schemas.openxmlformats.org/officeDocument/2006/relationships/oleObject" Target="../embeddings/oleObject138.bin"/><Relationship Id="rId19" Type="http://schemas.openxmlformats.org/officeDocument/2006/relationships/image" Target="../media/image205.png"/><Relationship Id="rId4" Type="http://schemas.openxmlformats.org/officeDocument/2006/relationships/image" Target="../media/image197.png"/><Relationship Id="rId9" Type="http://schemas.openxmlformats.org/officeDocument/2006/relationships/image" Target="../media/image201.wmf"/><Relationship Id="rId14" Type="http://schemas.openxmlformats.org/officeDocument/2006/relationships/oleObject" Target="../embeddings/oleObject140.bin"/></Relationships>
</file>

<file path=ppt/slides/_rels/slide178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9.wmf"/><Relationship Id="rId13" Type="http://schemas.openxmlformats.org/officeDocument/2006/relationships/oleObject" Target="../embeddings/oleObject106.bin"/><Relationship Id="rId18" Type="http://schemas.openxmlformats.org/officeDocument/2006/relationships/image" Target="../media/image143.wmf"/><Relationship Id="rId3" Type="http://schemas.openxmlformats.org/officeDocument/2006/relationships/oleObject" Target="../embeddings/oleObject102.bin"/><Relationship Id="rId7" Type="http://schemas.openxmlformats.org/officeDocument/2006/relationships/oleObject" Target="../embeddings/oleObject103.bin"/><Relationship Id="rId12" Type="http://schemas.openxmlformats.org/officeDocument/2006/relationships/image" Target="../media/image141.wmf"/><Relationship Id="rId17" Type="http://schemas.openxmlformats.org/officeDocument/2006/relationships/oleObject" Target="../embeddings/oleObject107.bin"/><Relationship Id="rId2" Type="http://schemas.openxmlformats.org/officeDocument/2006/relationships/notesSlide" Target="../notesSlides/notesSlide149.xml"/><Relationship Id="rId16" Type="http://schemas.openxmlformats.org/officeDocument/2006/relationships/image" Target="../media/image114.wmf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132.wmf"/><Relationship Id="rId11" Type="http://schemas.openxmlformats.org/officeDocument/2006/relationships/oleObject" Target="../embeddings/oleObject105.bin"/><Relationship Id="rId5" Type="http://schemas.openxmlformats.org/officeDocument/2006/relationships/oleObject" Target="../embeddings/oleObject98.bin"/><Relationship Id="rId15" Type="http://schemas.openxmlformats.org/officeDocument/2006/relationships/oleObject" Target="../embeddings/oleObject81.bin"/><Relationship Id="rId10" Type="http://schemas.openxmlformats.org/officeDocument/2006/relationships/image" Target="../media/image140.wmf"/><Relationship Id="rId19" Type="http://schemas.openxmlformats.org/officeDocument/2006/relationships/hyperlink" Target="http://dx.doi.org/10.1016/S0301-0104(98)00010-X" TargetMode="External"/><Relationship Id="rId4" Type="http://schemas.openxmlformats.org/officeDocument/2006/relationships/image" Target="../media/image138.png"/><Relationship Id="rId9" Type="http://schemas.openxmlformats.org/officeDocument/2006/relationships/oleObject" Target="../embeddings/oleObject104.bin"/><Relationship Id="rId14" Type="http://schemas.openxmlformats.org/officeDocument/2006/relationships/image" Target="../media/image142.wmf"/></Relationships>
</file>

<file path=ppt/slides/_rels/slide179.xml.rels><?xml version="1.0" encoding="UTF-8" standalone="yes"?>
<Relationships xmlns="http://schemas.openxmlformats.org/package/2006/relationships"><Relationship Id="rId8" Type="http://schemas.openxmlformats.org/officeDocument/2006/relationships/image" Target="../media/image805.png"/><Relationship Id="rId13" Type="http://schemas.openxmlformats.org/officeDocument/2006/relationships/image" Target="../media/image921.wmf"/><Relationship Id="rId18" Type="http://schemas.openxmlformats.org/officeDocument/2006/relationships/hyperlink" Target="http://prola.aps.org/abstract/PRE/v56/i3/p2747_1" TargetMode="External"/><Relationship Id="rId3" Type="http://schemas.openxmlformats.org/officeDocument/2006/relationships/oleObject" Target="../embeddings/oleObject678.bin"/><Relationship Id="rId7" Type="http://schemas.openxmlformats.org/officeDocument/2006/relationships/oleObject" Target="../embeddings/oleObject595.bin"/><Relationship Id="rId12" Type="http://schemas.openxmlformats.org/officeDocument/2006/relationships/oleObject" Target="../embeddings/oleObject681.bin"/><Relationship Id="rId17" Type="http://schemas.openxmlformats.org/officeDocument/2006/relationships/hyperlink" Target="http://scitation.aip.org/getabs/servlet/GetabsServlet?prog=normal&amp;id=JCPSA6000120000001000260000001&amp;idtype=cvips&amp;gifs=yes" TargetMode="External"/><Relationship Id="rId2" Type="http://schemas.openxmlformats.org/officeDocument/2006/relationships/notesSlide" Target="../notesSlides/notesSlide150.xml"/><Relationship Id="rId16" Type="http://schemas.openxmlformats.org/officeDocument/2006/relationships/hyperlink" Target="http://link.aip.org/link/?JCP/117/6221/1" TargetMode="External"/><Relationship Id="rId1" Type="http://schemas.openxmlformats.org/officeDocument/2006/relationships/slideLayout" Target="../slideLayouts/slideLayout13.xml"/><Relationship Id="rId6" Type="http://schemas.openxmlformats.org/officeDocument/2006/relationships/image" Target="../media/image918.wmf"/><Relationship Id="rId11" Type="http://schemas.openxmlformats.org/officeDocument/2006/relationships/image" Target="../media/image920.wmf"/><Relationship Id="rId5" Type="http://schemas.openxmlformats.org/officeDocument/2006/relationships/oleObject" Target="../embeddings/oleObject679.bin"/><Relationship Id="rId15" Type="http://schemas.openxmlformats.org/officeDocument/2006/relationships/image" Target="../media/image923.png"/><Relationship Id="rId10" Type="http://schemas.openxmlformats.org/officeDocument/2006/relationships/oleObject" Target="../embeddings/oleObject680.bin"/><Relationship Id="rId4" Type="http://schemas.openxmlformats.org/officeDocument/2006/relationships/image" Target="../media/image917.wmf"/><Relationship Id="rId9" Type="http://schemas.openxmlformats.org/officeDocument/2006/relationships/image" Target="../media/image919.png"/><Relationship Id="rId14" Type="http://schemas.openxmlformats.org/officeDocument/2006/relationships/image" Target="../media/image922.gif"/></Relationships>
</file>

<file path=ppt/slides/_rels/slide18.xml.rels><?xml version="1.0" encoding="UTF-8" standalone="yes"?>
<Relationships xmlns="http://schemas.openxmlformats.org/package/2006/relationships"><Relationship Id="rId8" Type="http://schemas.openxmlformats.org/officeDocument/2006/relationships/image" Target="../media/image112.wmf"/><Relationship Id="rId3" Type="http://schemas.openxmlformats.org/officeDocument/2006/relationships/oleObject" Target="../embeddings/oleObject77.bin"/><Relationship Id="rId7" Type="http://schemas.openxmlformats.org/officeDocument/2006/relationships/oleObject" Target="../embeddings/oleObject79.bin"/><Relationship Id="rId12" Type="http://schemas.openxmlformats.org/officeDocument/2006/relationships/image" Target="../media/image114.wmf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11.wmf"/><Relationship Id="rId11" Type="http://schemas.openxmlformats.org/officeDocument/2006/relationships/oleObject" Target="../embeddings/oleObject81.bin"/><Relationship Id="rId5" Type="http://schemas.openxmlformats.org/officeDocument/2006/relationships/oleObject" Target="../embeddings/oleObject78.bin"/><Relationship Id="rId10" Type="http://schemas.openxmlformats.org/officeDocument/2006/relationships/image" Target="../media/image113.wmf"/><Relationship Id="rId4" Type="http://schemas.openxmlformats.org/officeDocument/2006/relationships/image" Target="../media/image110.png"/><Relationship Id="rId9" Type="http://schemas.openxmlformats.org/officeDocument/2006/relationships/oleObject" Target="../embeddings/oleObject80.bin"/></Relationships>
</file>

<file path=ppt/slides/_rels/slide180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684.bin"/><Relationship Id="rId13" Type="http://schemas.openxmlformats.org/officeDocument/2006/relationships/image" Target="../media/image929.wmf"/><Relationship Id="rId18" Type="http://schemas.openxmlformats.org/officeDocument/2006/relationships/image" Target="../media/image933.png"/><Relationship Id="rId26" Type="http://schemas.openxmlformats.org/officeDocument/2006/relationships/image" Target="../media/image939.png"/><Relationship Id="rId3" Type="http://schemas.openxmlformats.org/officeDocument/2006/relationships/image" Target="../media/image924.png"/><Relationship Id="rId21" Type="http://schemas.openxmlformats.org/officeDocument/2006/relationships/image" Target="../media/image934.png"/><Relationship Id="rId7" Type="http://schemas.openxmlformats.org/officeDocument/2006/relationships/image" Target="../media/image926.wmf"/><Relationship Id="rId12" Type="http://schemas.openxmlformats.org/officeDocument/2006/relationships/oleObject" Target="../embeddings/oleObject686.bin"/><Relationship Id="rId17" Type="http://schemas.openxmlformats.org/officeDocument/2006/relationships/image" Target="../media/image932.png"/><Relationship Id="rId25" Type="http://schemas.openxmlformats.org/officeDocument/2006/relationships/image" Target="../media/image938.gif"/><Relationship Id="rId2" Type="http://schemas.openxmlformats.org/officeDocument/2006/relationships/notesSlide" Target="../notesSlides/notesSlide151.xml"/><Relationship Id="rId16" Type="http://schemas.openxmlformats.org/officeDocument/2006/relationships/image" Target="../media/image931.wmf"/><Relationship Id="rId20" Type="http://schemas.openxmlformats.org/officeDocument/2006/relationships/hyperlink" Target="http://jpsj.ipap.jp/link?JPSJ/69/4095/" TargetMode="External"/><Relationship Id="rId1" Type="http://schemas.openxmlformats.org/officeDocument/2006/relationships/slideLayout" Target="../slideLayouts/slideLayout12.xml"/><Relationship Id="rId6" Type="http://schemas.openxmlformats.org/officeDocument/2006/relationships/oleObject" Target="../embeddings/oleObject683.bin"/><Relationship Id="rId11" Type="http://schemas.openxmlformats.org/officeDocument/2006/relationships/image" Target="../media/image928.wmf"/><Relationship Id="rId24" Type="http://schemas.openxmlformats.org/officeDocument/2006/relationships/image" Target="../media/image937.gif"/><Relationship Id="rId5" Type="http://schemas.openxmlformats.org/officeDocument/2006/relationships/image" Target="../media/image925.wmf"/><Relationship Id="rId15" Type="http://schemas.openxmlformats.org/officeDocument/2006/relationships/oleObject" Target="../embeddings/oleObject687.bin"/><Relationship Id="rId23" Type="http://schemas.openxmlformats.org/officeDocument/2006/relationships/image" Target="../media/image936.png"/><Relationship Id="rId28" Type="http://schemas.openxmlformats.org/officeDocument/2006/relationships/image" Target="../media/image941.png"/><Relationship Id="rId10" Type="http://schemas.openxmlformats.org/officeDocument/2006/relationships/oleObject" Target="../embeddings/oleObject685.bin"/><Relationship Id="rId19" Type="http://schemas.openxmlformats.org/officeDocument/2006/relationships/hyperlink" Target="http://jpsj.ipap.jp/link?JPSJ/69/3115/" TargetMode="External"/><Relationship Id="rId4" Type="http://schemas.openxmlformats.org/officeDocument/2006/relationships/oleObject" Target="../embeddings/oleObject682.bin"/><Relationship Id="rId9" Type="http://schemas.openxmlformats.org/officeDocument/2006/relationships/image" Target="../media/image927.wmf"/><Relationship Id="rId14" Type="http://schemas.openxmlformats.org/officeDocument/2006/relationships/image" Target="../media/image930.png"/><Relationship Id="rId22" Type="http://schemas.openxmlformats.org/officeDocument/2006/relationships/image" Target="../media/image935.png"/><Relationship Id="rId27" Type="http://schemas.openxmlformats.org/officeDocument/2006/relationships/image" Target="../media/image940.png"/></Relationships>
</file>

<file path=ppt/slides/_rels/slide181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689.bin"/><Relationship Id="rId13" Type="http://schemas.openxmlformats.org/officeDocument/2006/relationships/image" Target="../media/image947.wmf"/><Relationship Id="rId18" Type="http://schemas.openxmlformats.org/officeDocument/2006/relationships/image" Target="../media/image949.wmf"/><Relationship Id="rId26" Type="http://schemas.openxmlformats.org/officeDocument/2006/relationships/image" Target="../media/image954.wmf"/><Relationship Id="rId3" Type="http://schemas.openxmlformats.org/officeDocument/2006/relationships/image" Target="../media/image942.png"/><Relationship Id="rId21" Type="http://schemas.openxmlformats.org/officeDocument/2006/relationships/oleObject" Target="../embeddings/oleObject695.bin"/><Relationship Id="rId7" Type="http://schemas.openxmlformats.org/officeDocument/2006/relationships/hyperlink" Target="http://jpsj.ipap.jp/link?JPSJ/75/082001" TargetMode="External"/><Relationship Id="rId12" Type="http://schemas.openxmlformats.org/officeDocument/2006/relationships/oleObject" Target="../embeddings/oleObject691.bin"/><Relationship Id="rId17" Type="http://schemas.openxmlformats.org/officeDocument/2006/relationships/oleObject" Target="../embeddings/oleObject693.bin"/><Relationship Id="rId25" Type="http://schemas.openxmlformats.org/officeDocument/2006/relationships/oleObject" Target="../embeddings/oleObject696.bin"/><Relationship Id="rId2" Type="http://schemas.openxmlformats.org/officeDocument/2006/relationships/notesSlide" Target="../notesSlides/notesSlide152.xml"/><Relationship Id="rId16" Type="http://schemas.openxmlformats.org/officeDocument/2006/relationships/image" Target="../media/image948.wmf"/><Relationship Id="rId20" Type="http://schemas.openxmlformats.org/officeDocument/2006/relationships/image" Target="../media/image950.wmf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944.wmf"/><Relationship Id="rId11" Type="http://schemas.openxmlformats.org/officeDocument/2006/relationships/image" Target="../media/image946.wmf"/><Relationship Id="rId24" Type="http://schemas.openxmlformats.org/officeDocument/2006/relationships/image" Target="../media/image953.png"/><Relationship Id="rId5" Type="http://schemas.openxmlformats.org/officeDocument/2006/relationships/oleObject" Target="../embeddings/oleObject688.bin"/><Relationship Id="rId15" Type="http://schemas.openxmlformats.org/officeDocument/2006/relationships/oleObject" Target="../embeddings/oleObject692.bin"/><Relationship Id="rId23" Type="http://schemas.openxmlformats.org/officeDocument/2006/relationships/image" Target="../media/image952.jpeg"/><Relationship Id="rId10" Type="http://schemas.openxmlformats.org/officeDocument/2006/relationships/oleObject" Target="../embeddings/oleObject690.bin"/><Relationship Id="rId19" Type="http://schemas.openxmlformats.org/officeDocument/2006/relationships/oleObject" Target="../embeddings/oleObject694.bin"/><Relationship Id="rId4" Type="http://schemas.openxmlformats.org/officeDocument/2006/relationships/image" Target="../media/image943.png"/><Relationship Id="rId9" Type="http://schemas.openxmlformats.org/officeDocument/2006/relationships/image" Target="../media/image945.wmf"/><Relationship Id="rId14" Type="http://schemas.openxmlformats.org/officeDocument/2006/relationships/image" Target="../media/image235.png"/><Relationship Id="rId22" Type="http://schemas.openxmlformats.org/officeDocument/2006/relationships/image" Target="../media/image951.wmf"/></Relationships>
</file>

<file path=ppt/slides/_rels/slide182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700.bin"/><Relationship Id="rId13" Type="http://schemas.openxmlformats.org/officeDocument/2006/relationships/image" Target="../media/image183.png"/><Relationship Id="rId18" Type="http://schemas.openxmlformats.org/officeDocument/2006/relationships/oleObject" Target="../embeddings/oleObject703.bin"/><Relationship Id="rId3" Type="http://schemas.openxmlformats.org/officeDocument/2006/relationships/image" Target="../media/image955.wmf"/><Relationship Id="rId21" Type="http://schemas.openxmlformats.org/officeDocument/2006/relationships/image" Target="../media/image965.wmf"/><Relationship Id="rId7" Type="http://schemas.openxmlformats.org/officeDocument/2006/relationships/image" Target="../media/image957.wmf"/><Relationship Id="rId12" Type="http://schemas.openxmlformats.org/officeDocument/2006/relationships/image" Target="../media/image960.wmf"/><Relationship Id="rId17" Type="http://schemas.openxmlformats.org/officeDocument/2006/relationships/image" Target="../media/image963.wmf"/><Relationship Id="rId2" Type="http://schemas.openxmlformats.org/officeDocument/2006/relationships/oleObject" Target="../embeddings/oleObject697.bin"/><Relationship Id="rId16" Type="http://schemas.openxmlformats.org/officeDocument/2006/relationships/oleObject" Target="../embeddings/oleObject702.bin"/><Relationship Id="rId20" Type="http://schemas.openxmlformats.org/officeDocument/2006/relationships/oleObject" Target="../embeddings/oleObject704.bin"/><Relationship Id="rId1" Type="http://schemas.openxmlformats.org/officeDocument/2006/relationships/slideLayout" Target="../slideLayouts/slideLayout13.xml"/><Relationship Id="rId6" Type="http://schemas.openxmlformats.org/officeDocument/2006/relationships/oleObject" Target="../embeddings/oleObject699.bin"/><Relationship Id="rId11" Type="http://schemas.openxmlformats.org/officeDocument/2006/relationships/oleObject" Target="../embeddings/oleObject701.bin"/><Relationship Id="rId24" Type="http://schemas.openxmlformats.org/officeDocument/2006/relationships/image" Target="../media/image967.jpeg"/><Relationship Id="rId5" Type="http://schemas.openxmlformats.org/officeDocument/2006/relationships/image" Target="../media/image956.wmf"/><Relationship Id="rId15" Type="http://schemas.openxmlformats.org/officeDocument/2006/relationships/image" Target="../media/image962.png"/><Relationship Id="rId23" Type="http://schemas.openxmlformats.org/officeDocument/2006/relationships/hyperlink" Target="http://ja.wikipedia.org/wiki/%E3%83%95%E3%82%A1%E3%82%A4%E3%83%AB:Anthony_James_Leggett.jpg" TargetMode="External"/><Relationship Id="rId10" Type="http://schemas.openxmlformats.org/officeDocument/2006/relationships/image" Target="../media/image959.png"/><Relationship Id="rId19" Type="http://schemas.openxmlformats.org/officeDocument/2006/relationships/image" Target="../media/image964.wmf"/><Relationship Id="rId4" Type="http://schemas.openxmlformats.org/officeDocument/2006/relationships/oleObject" Target="../embeddings/oleObject698.bin"/><Relationship Id="rId9" Type="http://schemas.openxmlformats.org/officeDocument/2006/relationships/image" Target="../media/image958.wmf"/><Relationship Id="rId14" Type="http://schemas.openxmlformats.org/officeDocument/2006/relationships/image" Target="../media/image961.png"/><Relationship Id="rId22" Type="http://schemas.openxmlformats.org/officeDocument/2006/relationships/image" Target="../media/image966.jpeg"/></Relationships>
</file>

<file path=ppt/slides/_rels/slide183.xml.rels><?xml version="1.0" encoding="UTF-8" standalone="yes"?>
<Relationships xmlns="http://schemas.openxmlformats.org/package/2006/relationships"><Relationship Id="rId8" Type="http://schemas.openxmlformats.org/officeDocument/2006/relationships/image" Target="../media/image969.wmf"/><Relationship Id="rId13" Type="http://schemas.openxmlformats.org/officeDocument/2006/relationships/image" Target="../media/image970.wmf"/><Relationship Id="rId3" Type="http://schemas.openxmlformats.org/officeDocument/2006/relationships/oleObject" Target="../embeddings/oleObject591.bin"/><Relationship Id="rId7" Type="http://schemas.openxmlformats.org/officeDocument/2006/relationships/oleObject" Target="../embeddings/oleObject706.bin"/><Relationship Id="rId12" Type="http://schemas.openxmlformats.org/officeDocument/2006/relationships/oleObject" Target="../embeddings/oleObject708.bin"/><Relationship Id="rId2" Type="http://schemas.openxmlformats.org/officeDocument/2006/relationships/notesSlide" Target="../notesSlides/notesSlide153.xml"/><Relationship Id="rId1" Type="http://schemas.openxmlformats.org/officeDocument/2006/relationships/slideLayout" Target="../slideLayouts/slideLayout13.xml"/><Relationship Id="rId6" Type="http://schemas.openxmlformats.org/officeDocument/2006/relationships/image" Target="../media/image968.wmf"/><Relationship Id="rId11" Type="http://schemas.openxmlformats.org/officeDocument/2006/relationships/image" Target="../media/image810.png"/><Relationship Id="rId5" Type="http://schemas.openxmlformats.org/officeDocument/2006/relationships/oleObject" Target="../embeddings/oleObject705.bin"/><Relationship Id="rId10" Type="http://schemas.openxmlformats.org/officeDocument/2006/relationships/image" Target="../media/image709.png"/><Relationship Id="rId4" Type="http://schemas.openxmlformats.org/officeDocument/2006/relationships/image" Target="../media/image801.wmf"/><Relationship Id="rId9" Type="http://schemas.openxmlformats.org/officeDocument/2006/relationships/oleObject" Target="../embeddings/oleObject707.bin"/></Relationships>
</file>

<file path=ppt/slides/_rels/slide184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709.bin"/><Relationship Id="rId13" Type="http://schemas.openxmlformats.org/officeDocument/2006/relationships/image" Target="../media/image973.wmf"/><Relationship Id="rId3" Type="http://schemas.openxmlformats.org/officeDocument/2006/relationships/oleObject" Target="../embeddings/oleObject591.bin"/><Relationship Id="rId7" Type="http://schemas.openxmlformats.org/officeDocument/2006/relationships/image" Target="../media/image810.png"/><Relationship Id="rId12" Type="http://schemas.openxmlformats.org/officeDocument/2006/relationships/oleObject" Target="../embeddings/oleObject711.bin"/><Relationship Id="rId2" Type="http://schemas.openxmlformats.org/officeDocument/2006/relationships/notesSlide" Target="../notesSlides/notesSlide154.xml"/><Relationship Id="rId1" Type="http://schemas.openxmlformats.org/officeDocument/2006/relationships/slideLayout" Target="../slideLayouts/slideLayout13.xml"/><Relationship Id="rId6" Type="http://schemas.openxmlformats.org/officeDocument/2006/relationships/image" Target="../media/image709.png"/><Relationship Id="rId11" Type="http://schemas.openxmlformats.org/officeDocument/2006/relationships/image" Target="../media/image972.wmf"/><Relationship Id="rId5" Type="http://schemas.openxmlformats.org/officeDocument/2006/relationships/oleObject" Target="../embeddings/oleObject707.bin"/><Relationship Id="rId10" Type="http://schemas.openxmlformats.org/officeDocument/2006/relationships/oleObject" Target="../embeddings/oleObject710.bin"/><Relationship Id="rId4" Type="http://schemas.openxmlformats.org/officeDocument/2006/relationships/image" Target="../media/image801.wmf"/><Relationship Id="rId9" Type="http://schemas.openxmlformats.org/officeDocument/2006/relationships/image" Target="../media/image971.wmf"/></Relationships>
</file>

<file path=ppt/slides/_rels/slide185.xml.rels><?xml version="1.0" encoding="UTF-8" standalone="yes"?>
<Relationships xmlns="http://schemas.openxmlformats.org/package/2006/relationships"><Relationship Id="rId8" Type="http://schemas.openxmlformats.org/officeDocument/2006/relationships/image" Target="../media/image975.wmf"/><Relationship Id="rId3" Type="http://schemas.openxmlformats.org/officeDocument/2006/relationships/oleObject" Target="../embeddings/oleObject591.bin"/><Relationship Id="rId7" Type="http://schemas.openxmlformats.org/officeDocument/2006/relationships/oleObject" Target="../embeddings/oleObject713.bin"/><Relationship Id="rId2" Type="http://schemas.openxmlformats.org/officeDocument/2006/relationships/notesSlide" Target="../notesSlides/notesSlide155.xml"/><Relationship Id="rId1" Type="http://schemas.openxmlformats.org/officeDocument/2006/relationships/slideLayout" Target="../slideLayouts/slideLayout13.xml"/><Relationship Id="rId6" Type="http://schemas.openxmlformats.org/officeDocument/2006/relationships/image" Target="../media/image974.wmf"/><Relationship Id="rId5" Type="http://schemas.openxmlformats.org/officeDocument/2006/relationships/oleObject" Target="../embeddings/oleObject712.bin"/><Relationship Id="rId4" Type="http://schemas.openxmlformats.org/officeDocument/2006/relationships/image" Target="../media/image801.wmf"/></Relationships>
</file>

<file path=ppt/slides/_rels/slide186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717.bin"/><Relationship Id="rId13" Type="http://schemas.openxmlformats.org/officeDocument/2006/relationships/image" Target="../media/image888.wmf"/><Relationship Id="rId3" Type="http://schemas.openxmlformats.org/officeDocument/2006/relationships/image" Target="../media/image976.wmf"/><Relationship Id="rId7" Type="http://schemas.openxmlformats.org/officeDocument/2006/relationships/image" Target="../media/image978.wmf"/><Relationship Id="rId12" Type="http://schemas.openxmlformats.org/officeDocument/2006/relationships/oleObject" Target="../embeddings/oleObject654.bin"/><Relationship Id="rId17" Type="http://schemas.openxmlformats.org/officeDocument/2006/relationships/image" Target="../media/image979.png"/><Relationship Id="rId2" Type="http://schemas.openxmlformats.org/officeDocument/2006/relationships/oleObject" Target="../embeddings/oleObject714.bin"/><Relationship Id="rId16" Type="http://schemas.openxmlformats.org/officeDocument/2006/relationships/image" Target="../media/image892.wmf"/><Relationship Id="rId1" Type="http://schemas.openxmlformats.org/officeDocument/2006/relationships/slideLayout" Target="../slideLayouts/slideLayout15.xml"/><Relationship Id="rId6" Type="http://schemas.openxmlformats.org/officeDocument/2006/relationships/oleObject" Target="../embeddings/oleObject716.bin"/><Relationship Id="rId11" Type="http://schemas.openxmlformats.org/officeDocument/2006/relationships/image" Target="../media/image887.wmf"/><Relationship Id="rId5" Type="http://schemas.openxmlformats.org/officeDocument/2006/relationships/image" Target="../media/image977.wmf"/><Relationship Id="rId15" Type="http://schemas.openxmlformats.org/officeDocument/2006/relationships/oleObject" Target="../embeddings/oleObject657.bin"/><Relationship Id="rId10" Type="http://schemas.openxmlformats.org/officeDocument/2006/relationships/oleObject" Target="../embeddings/oleObject718.bin"/><Relationship Id="rId4" Type="http://schemas.openxmlformats.org/officeDocument/2006/relationships/oleObject" Target="../embeddings/oleObject715.bin"/><Relationship Id="rId9" Type="http://schemas.openxmlformats.org/officeDocument/2006/relationships/image" Target="../media/image886.wmf"/><Relationship Id="rId14" Type="http://schemas.openxmlformats.org/officeDocument/2006/relationships/image" Target="../media/image889.png"/></Relationships>
</file>

<file path=ppt/slides/_rels/slide187.xml.rels><?xml version="1.0" encoding="UTF-8" standalone="yes"?>
<Relationships xmlns="http://schemas.openxmlformats.org/package/2006/relationships"><Relationship Id="rId8" Type="http://schemas.openxmlformats.org/officeDocument/2006/relationships/image" Target="../media/image830.png"/><Relationship Id="rId13" Type="http://schemas.openxmlformats.org/officeDocument/2006/relationships/image" Target="../media/image985.wmf"/><Relationship Id="rId18" Type="http://schemas.openxmlformats.org/officeDocument/2006/relationships/image" Target="../media/image979.png"/><Relationship Id="rId26" Type="http://schemas.openxmlformats.org/officeDocument/2006/relationships/image" Target="../media/image992.png"/><Relationship Id="rId3" Type="http://schemas.openxmlformats.org/officeDocument/2006/relationships/image" Target="../media/image980.wmf"/><Relationship Id="rId21" Type="http://schemas.openxmlformats.org/officeDocument/2006/relationships/oleObject" Target="../embeddings/oleObject727.bin"/><Relationship Id="rId7" Type="http://schemas.openxmlformats.org/officeDocument/2006/relationships/image" Target="../media/image982.wmf"/><Relationship Id="rId12" Type="http://schemas.openxmlformats.org/officeDocument/2006/relationships/oleObject" Target="../embeddings/oleObject723.bin"/><Relationship Id="rId17" Type="http://schemas.openxmlformats.org/officeDocument/2006/relationships/image" Target="../media/image987.wmf"/><Relationship Id="rId25" Type="http://schemas.openxmlformats.org/officeDocument/2006/relationships/image" Target="../media/image991.png"/><Relationship Id="rId2" Type="http://schemas.openxmlformats.org/officeDocument/2006/relationships/oleObject" Target="../embeddings/oleObject719.bin"/><Relationship Id="rId16" Type="http://schemas.openxmlformats.org/officeDocument/2006/relationships/oleObject" Target="../embeddings/oleObject725.bin"/><Relationship Id="rId20" Type="http://schemas.openxmlformats.org/officeDocument/2006/relationships/image" Target="../media/image988.wmf"/><Relationship Id="rId1" Type="http://schemas.openxmlformats.org/officeDocument/2006/relationships/slideLayout" Target="../slideLayouts/slideLayout13.xml"/><Relationship Id="rId6" Type="http://schemas.openxmlformats.org/officeDocument/2006/relationships/oleObject" Target="../embeddings/oleObject721.bin"/><Relationship Id="rId11" Type="http://schemas.openxmlformats.org/officeDocument/2006/relationships/image" Target="../media/image984.png"/><Relationship Id="rId24" Type="http://schemas.openxmlformats.org/officeDocument/2006/relationships/image" Target="../media/image990.wmf"/><Relationship Id="rId5" Type="http://schemas.openxmlformats.org/officeDocument/2006/relationships/image" Target="../media/image981.wmf"/><Relationship Id="rId15" Type="http://schemas.openxmlformats.org/officeDocument/2006/relationships/image" Target="../media/image986.wmf"/><Relationship Id="rId23" Type="http://schemas.openxmlformats.org/officeDocument/2006/relationships/oleObject" Target="../embeddings/oleObject728.bin"/><Relationship Id="rId10" Type="http://schemas.openxmlformats.org/officeDocument/2006/relationships/image" Target="../media/image983.wmf"/><Relationship Id="rId19" Type="http://schemas.openxmlformats.org/officeDocument/2006/relationships/oleObject" Target="../embeddings/oleObject726.bin"/><Relationship Id="rId4" Type="http://schemas.openxmlformats.org/officeDocument/2006/relationships/oleObject" Target="../embeddings/oleObject720.bin"/><Relationship Id="rId9" Type="http://schemas.openxmlformats.org/officeDocument/2006/relationships/oleObject" Target="../embeddings/oleObject722.bin"/><Relationship Id="rId14" Type="http://schemas.openxmlformats.org/officeDocument/2006/relationships/oleObject" Target="../embeddings/oleObject724.bin"/><Relationship Id="rId22" Type="http://schemas.openxmlformats.org/officeDocument/2006/relationships/image" Target="../media/image989.wmf"/></Relationships>
</file>

<file path=ppt/slides/_rels/slide188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732.bin"/><Relationship Id="rId13" Type="http://schemas.openxmlformats.org/officeDocument/2006/relationships/image" Target="../media/image998.wmf"/><Relationship Id="rId18" Type="http://schemas.openxmlformats.org/officeDocument/2006/relationships/image" Target="../media/image1001.png"/><Relationship Id="rId26" Type="http://schemas.openxmlformats.org/officeDocument/2006/relationships/oleObject" Target="../embeddings/oleObject740.bin"/><Relationship Id="rId3" Type="http://schemas.openxmlformats.org/officeDocument/2006/relationships/image" Target="../media/image993.wmf"/><Relationship Id="rId21" Type="http://schemas.openxmlformats.org/officeDocument/2006/relationships/image" Target="../media/image1003.png"/><Relationship Id="rId7" Type="http://schemas.openxmlformats.org/officeDocument/2006/relationships/image" Target="../media/image995.wmf"/><Relationship Id="rId12" Type="http://schemas.openxmlformats.org/officeDocument/2006/relationships/oleObject" Target="../embeddings/oleObject734.bin"/><Relationship Id="rId17" Type="http://schemas.openxmlformats.org/officeDocument/2006/relationships/image" Target="../media/image1000.wmf"/><Relationship Id="rId25" Type="http://schemas.openxmlformats.org/officeDocument/2006/relationships/image" Target="../media/image990.wmf"/><Relationship Id="rId2" Type="http://schemas.openxmlformats.org/officeDocument/2006/relationships/oleObject" Target="../embeddings/oleObject729.bin"/><Relationship Id="rId16" Type="http://schemas.openxmlformats.org/officeDocument/2006/relationships/oleObject" Target="../embeddings/oleObject736.bin"/><Relationship Id="rId20" Type="http://schemas.openxmlformats.org/officeDocument/2006/relationships/image" Target="../media/image1002.wmf"/><Relationship Id="rId29" Type="http://schemas.openxmlformats.org/officeDocument/2006/relationships/oleObject" Target="../embeddings/oleObject741.bin"/><Relationship Id="rId1" Type="http://schemas.openxmlformats.org/officeDocument/2006/relationships/slideLayout" Target="../slideLayouts/slideLayout13.xml"/><Relationship Id="rId6" Type="http://schemas.openxmlformats.org/officeDocument/2006/relationships/oleObject" Target="../embeddings/oleObject731.bin"/><Relationship Id="rId11" Type="http://schemas.openxmlformats.org/officeDocument/2006/relationships/image" Target="../media/image997.wmf"/><Relationship Id="rId24" Type="http://schemas.openxmlformats.org/officeDocument/2006/relationships/oleObject" Target="../embeddings/oleObject739.bin"/><Relationship Id="rId32" Type="http://schemas.openxmlformats.org/officeDocument/2006/relationships/image" Target="../media/image1006.wmf"/><Relationship Id="rId5" Type="http://schemas.openxmlformats.org/officeDocument/2006/relationships/image" Target="../media/image994.wmf"/><Relationship Id="rId15" Type="http://schemas.openxmlformats.org/officeDocument/2006/relationships/image" Target="../media/image999.wmf"/><Relationship Id="rId23" Type="http://schemas.openxmlformats.org/officeDocument/2006/relationships/image" Target="../media/image1004.wmf"/><Relationship Id="rId28" Type="http://schemas.openxmlformats.org/officeDocument/2006/relationships/image" Target="../media/image991.png"/><Relationship Id="rId10" Type="http://schemas.openxmlformats.org/officeDocument/2006/relationships/oleObject" Target="../embeddings/oleObject733.bin"/><Relationship Id="rId19" Type="http://schemas.openxmlformats.org/officeDocument/2006/relationships/oleObject" Target="../embeddings/oleObject737.bin"/><Relationship Id="rId31" Type="http://schemas.openxmlformats.org/officeDocument/2006/relationships/oleObject" Target="../embeddings/oleObject742.bin"/><Relationship Id="rId4" Type="http://schemas.openxmlformats.org/officeDocument/2006/relationships/oleObject" Target="../embeddings/oleObject730.bin"/><Relationship Id="rId9" Type="http://schemas.openxmlformats.org/officeDocument/2006/relationships/image" Target="../media/image996.wmf"/><Relationship Id="rId14" Type="http://schemas.openxmlformats.org/officeDocument/2006/relationships/oleObject" Target="../embeddings/oleObject735.bin"/><Relationship Id="rId22" Type="http://schemas.openxmlformats.org/officeDocument/2006/relationships/oleObject" Target="../embeddings/oleObject738.bin"/><Relationship Id="rId27" Type="http://schemas.openxmlformats.org/officeDocument/2006/relationships/image" Target="../media/image989.wmf"/><Relationship Id="rId30" Type="http://schemas.openxmlformats.org/officeDocument/2006/relationships/image" Target="../media/image1005.wmf"/></Relationships>
</file>

<file path=ppt/slides/_rels/slide189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745.bin"/><Relationship Id="rId3" Type="http://schemas.openxmlformats.org/officeDocument/2006/relationships/image" Target="../media/image1007.wmf"/><Relationship Id="rId7" Type="http://schemas.openxmlformats.org/officeDocument/2006/relationships/image" Target="../media/image1008.wmf"/><Relationship Id="rId2" Type="http://schemas.openxmlformats.org/officeDocument/2006/relationships/oleObject" Target="../embeddings/oleObject743.bin"/><Relationship Id="rId1" Type="http://schemas.openxmlformats.org/officeDocument/2006/relationships/slideLayout" Target="../slideLayouts/slideLayout12.xml"/><Relationship Id="rId6" Type="http://schemas.openxmlformats.org/officeDocument/2006/relationships/oleObject" Target="../embeddings/oleObject744.bin"/><Relationship Id="rId11" Type="http://schemas.openxmlformats.org/officeDocument/2006/relationships/image" Target="../media/image1010.wmf"/><Relationship Id="rId5" Type="http://schemas.openxmlformats.org/officeDocument/2006/relationships/hyperlink" Target="http://publish.aps.org/abstract/PRA/v41/p6676/" TargetMode="External"/><Relationship Id="rId10" Type="http://schemas.openxmlformats.org/officeDocument/2006/relationships/oleObject" Target="../embeddings/oleObject746.bin"/><Relationship Id="rId4" Type="http://schemas.openxmlformats.org/officeDocument/2006/relationships/hyperlink" Target="http://jpsj.ipap.jp/link?JPSJ/58/101" TargetMode="External"/><Relationship Id="rId9" Type="http://schemas.openxmlformats.org/officeDocument/2006/relationships/image" Target="../media/image1009.wmf"/></Relationships>
</file>

<file path=ppt/slides/_rels/slide19.xml.rels><?xml version="1.0" encoding="UTF-8" standalone="yes"?>
<Relationships xmlns="http://schemas.openxmlformats.org/package/2006/relationships"><Relationship Id="rId8" Type="http://schemas.openxmlformats.org/officeDocument/2006/relationships/image" Target="../media/image117.wmf"/><Relationship Id="rId13" Type="http://schemas.openxmlformats.org/officeDocument/2006/relationships/oleObject" Target="../embeddings/oleObject87.bin"/><Relationship Id="rId18" Type="http://schemas.openxmlformats.org/officeDocument/2006/relationships/image" Target="../media/image122.wmf"/><Relationship Id="rId3" Type="http://schemas.openxmlformats.org/officeDocument/2006/relationships/oleObject" Target="../embeddings/oleObject82.bin"/><Relationship Id="rId21" Type="http://schemas.openxmlformats.org/officeDocument/2006/relationships/image" Target="../media/image124.png"/><Relationship Id="rId7" Type="http://schemas.openxmlformats.org/officeDocument/2006/relationships/oleObject" Target="../embeddings/oleObject84.bin"/><Relationship Id="rId12" Type="http://schemas.openxmlformats.org/officeDocument/2006/relationships/image" Target="../media/image119.wmf"/><Relationship Id="rId17" Type="http://schemas.openxmlformats.org/officeDocument/2006/relationships/oleObject" Target="../embeddings/oleObject89.bin"/><Relationship Id="rId2" Type="http://schemas.openxmlformats.org/officeDocument/2006/relationships/notesSlide" Target="../notesSlides/notesSlide15.xml"/><Relationship Id="rId16" Type="http://schemas.openxmlformats.org/officeDocument/2006/relationships/image" Target="../media/image121.wmf"/><Relationship Id="rId20" Type="http://schemas.openxmlformats.org/officeDocument/2006/relationships/image" Target="../media/image123.wmf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16.wmf"/><Relationship Id="rId11" Type="http://schemas.openxmlformats.org/officeDocument/2006/relationships/oleObject" Target="../embeddings/oleObject86.bin"/><Relationship Id="rId5" Type="http://schemas.openxmlformats.org/officeDocument/2006/relationships/oleObject" Target="../embeddings/oleObject83.bin"/><Relationship Id="rId15" Type="http://schemas.openxmlformats.org/officeDocument/2006/relationships/oleObject" Target="../embeddings/oleObject88.bin"/><Relationship Id="rId10" Type="http://schemas.openxmlformats.org/officeDocument/2006/relationships/image" Target="../media/image118.wmf"/><Relationship Id="rId19" Type="http://schemas.openxmlformats.org/officeDocument/2006/relationships/oleObject" Target="../embeddings/oleObject90.bin"/><Relationship Id="rId4" Type="http://schemas.openxmlformats.org/officeDocument/2006/relationships/image" Target="../media/image115.wmf"/><Relationship Id="rId9" Type="http://schemas.openxmlformats.org/officeDocument/2006/relationships/oleObject" Target="../embeddings/oleObject85.bin"/><Relationship Id="rId14" Type="http://schemas.openxmlformats.org/officeDocument/2006/relationships/image" Target="../media/image120.wmf"/></Relationships>
</file>

<file path=ppt/slides/_rels/slide190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750.bin"/><Relationship Id="rId13" Type="http://schemas.openxmlformats.org/officeDocument/2006/relationships/image" Target="../media/image1015.wmf"/><Relationship Id="rId18" Type="http://schemas.openxmlformats.org/officeDocument/2006/relationships/image" Target="../media/image1018.png"/><Relationship Id="rId26" Type="http://schemas.openxmlformats.org/officeDocument/2006/relationships/image" Target="../media/image73.png"/><Relationship Id="rId3" Type="http://schemas.openxmlformats.org/officeDocument/2006/relationships/image" Target="../media/image1011.wmf"/><Relationship Id="rId21" Type="http://schemas.openxmlformats.org/officeDocument/2006/relationships/image" Target="../media/image397.png"/><Relationship Id="rId7" Type="http://schemas.openxmlformats.org/officeDocument/2006/relationships/image" Target="../media/image1013.wmf"/><Relationship Id="rId12" Type="http://schemas.openxmlformats.org/officeDocument/2006/relationships/oleObject" Target="../embeddings/oleObject751.bin"/><Relationship Id="rId17" Type="http://schemas.openxmlformats.org/officeDocument/2006/relationships/image" Target="../media/image1017.wmf"/><Relationship Id="rId25" Type="http://schemas.openxmlformats.org/officeDocument/2006/relationships/image" Target="../media/image1021.wmf"/><Relationship Id="rId2" Type="http://schemas.openxmlformats.org/officeDocument/2006/relationships/oleObject" Target="../embeddings/oleObject747.bin"/><Relationship Id="rId16" Type="http://schemas.openxmlformats.org/officeDocument/2006/relationships/oleObject" Target="../embeddings/oleObject753.bin"/><Relationship Id="rId20" Type="http://schemas.openxmlformats.org/officeDocument/2006/relationships/image" Target="../media/image1019.wmf"/><Relationship Id="rId1" Type="http://schemas.openxmlformats.org/officeDocument/2006/relationships/slideLayout" Target="../slideLayouts/slideLayout12.xml"/><Relationship Id="rId6" Type="http://schemas.openxmlformats.org/officeDocument/2006/relationships/oleObject" Target="../embeddings/oleObject749.bin"/><Relationship Id="rId11" Type="http://schemas.openxmlformats.org/officeDocument/2006/relationships/hyperlink" Target="http://scitation.aip.org/getabs/servlet/GetabsServlet?prog=normal&amp;id=JCPSA6000120000001000260000001&amp;idtype=cvips&amp;gifs=yes" TargetMode="External"/><Relationship Id="rId24" Type="http://schemas.openxmlformats.org/officeDocument/2006/relationships/oleObject" Target="../embeddings/oleObject756.bin"/><Relationship Id="rId5" Type="http://schemas.openxmlformats.org/officeDocument/2006/relationships/image" Target="../media/image1012.wmf"/><Relationship Id="rId15" Type="http://schemas.openxmlformats.org/officeDocument/2006/relationships/image" Target="../media/image1016.wmf"/><Relationship Id="rId23" Type="http://schemas.openxmlformats.org/officeDocument/2006/relationships/image" Target="../media/image1020.wmf"/><Relationship Id="rId10" Type="http://schemas.openxmlformats.org/officeDocument/2006/relationships/hyperlink" Target="http://prola.aps.org/abstract/PRA/v43/i8/p4131_1" TargetMode="External"/><Relationship Id="rId19" Type="http://schemas.openxmlformats.org/officeDocument/2006/relationships/oleObject" Target="../embeddings/oleObject754.bin"/><Relationship Id="rId4" Type="http://schemas.openxmlformats.org/officeDocument/2006/relationships/oleObject" Target="../embeddings/oleObject748.bin"/><Relationship Id="rId9" Type="http://schemas.openxmlformats.org/officeDocument/2006/relationships/image" Target="../media/image1014.wmf"/><Relationship Id="rId14" Type="http://schemas.openxmlformats.org/officeDocument/2006/relationships/oleObject" Target="../embeddings/oleObject752.bin"/><Relationship Id="rId22" Type="http://schemas.openxmlformats.org/officeDocument/2006/relationships/oleObject" Target="../embeddings/oleObject755.bin"/><Relationship Id="rId27" Type="http://schemas.openxmlformats.org/officeDocument/2006/relationships/image" Target="../media/image1022.png"/></Relationships>
</file>

<file path=ppt/slides/_rels/slide191.xml.rels><?xml version="1.0" encoding="UTF-8" standalone="yes"?>
<Relationships xmlns="http://schemas.openxmlformats.org/package/2006/relationships"><Relationship Id="rId13" Type="http://schemas.openxmlformats.org/officeDocument/2006/relationships/oleObject" Target="../embeddings/oleObject760.bin"/><Relationship Id="rId18" Type="http://schemas.openxmlformats.org/officeDocument/2006/relationships/image" Target="../media/image1029.wmf"/><Relationship Id="rId26" Type="http://schemas.openxmlformats.org/officeDocument/2006/relationships/image" Target="../media/image1033.wmf"/><Relationship Id="rId3" Type="http://schemas.openxmlformats.org/officeDocument/2006/relationships/image" Target="../media/image991.png"/><Relationship Id="rId21" Type="http://schemas.openxmlformats.org/officeDocument/2006/relationships/oleObject" Target="../embeddings/oleObject764.bin"/><Relationship Id="rId7" Type="http://schemas.openxmlformats.org/officeDocument/2006/relationships/oleObject" Target="../embeddings/oleObject758.bin"/><Relationship Id="rId12" Type="http://schemas.openxmlformats.org/officeDocument/2006/relationships/image" Target="../media/image1026.wmf"/><Relationship Id="rId17" Type="http://schemas.openxmlformats.org/officeDocument/2006/relationships/oleObject" Target="../embeddings/oleObject762.bin"/><Relationship Id="rId25" Type="http://schemas.openxmlformats.org/officeDocument/2006/relationships/oleObject" Target="../embeddings/oleObject766.bin"/><Relationship Id="rId33" Type="http://schemas.openxmlformats.org/officeDocument/2006/relationships/image" Target="../media/image992.png"/><Relationship Id="rId2" Type="http://schemas.openxmlformats.org/officeDocument/2006/relationships/image" Target="../media/image979.png"/><Relationship Id="rId16" Type="http://schemas.openxmlformats.org/officeDocument/2006/relationships/image" Target="../media/image1028.wmf"/><Relationship Id="rId20" Type="http://schemas.openxmlformats.org/officeDocument/2006/relationships/image" Target="../media/image1030.wmf"/><Relationship Id="rId29" Type="http://schemas.openxmlformats.org/officeDocument/2006/relationships/oleObject" Target="../embeddings/oleObject768.bin"/><Relationship Id="rId1" Type="http://schemas.openxmlformats.org/officeDocument/2006/relationships/slideLayout" Target="../slideLayouts/slideLayout7.xml"/><Relationship Id="rId6" Type="http://schemas.openxmlformats.org/officeDocument/2006/relationships/hyperlink" Target="http://jpsj.ipap.jp/link?JPSJ/75/082001" TargetMode="External"/><Relationship Id="rId11" Type="http://schemas.openxmlformats.org/officeDocument/2006/relationships/oleObject" Target="../embeddings/oleObject759.bin"/><Relationship Id="rId24" Type="http://schemas.openxmlformats.org/officeDocument/2006/relationships/image" Target="../media/image1032.wmf"/><Relationship Id="rId32" Type="http://schemas.openxmlformats.org/officeDocument/2006/relationships/image" Target="../media/image1036.wmf"/><Relationship Id="rId5" Type="http://schemas.openxmlformats.org/officeDocument/2006/relationships/image" Target="../media/image1023.wmf"/><Relationship Id="rId15" Type="http://schemas.openxmlformats.org/officeDocument/2006/relationships/oleObject" Target="../embeddings/oleObject761.bin"/><Relationship Id="rId23" Type="http://schemas.openxmlformats.org/officeDocument/2006/relationships/oleObject" Target="../embeddings/oleObject765.bin"/><Relationship Id="rId28" Type="http://schemas.openxmlformats.org/officeDocument/2006/relationships/image" Target="../media/image1034.wmf"/><Relationship Id="rId10" Type="http://schemas.openxmlformats.org/officeDocument/2006/relationships/image" Target="../media/image1003.png"/><Relationship Id="rId19" Type="http://schemas.openxmlformats.org/officeDocument/2006/relationships/oleObject" Target="../embeddings/oleObject763.bin"/><Relationship Id="rId31" Type="http://schemas.openxmlformats.org/officeDocument/2006/relationships/oleObject" Target="../embeddings/oleObject769.bin"/><Relationship Id="rId4" Type="http://schemas.openxmlformats.org/officeDocument/2006/relationships/oleObject" Target="../embeddings/oleObject757.bin"/><Relationship Id="rId9" Type="http://schemas.openxmlformats.org/officeDocument/2006/relationships/image" Target="../media/image1025.png"/><Relationship Id="rId14" Type="http://schemas.openxmlformats.org/officeDocument/2006/relationships/image" Target="../media/image1027.wmf"/><Relationship Id="rId22" Type="http://schemas.openxmlformats.org/officeDocument/2006/relationships/image" Target="../media/image1031.wmf"/><Relationship Id="rId27" Type="http://schemas.openxmlformats.org/officeDocument/2006/relationships/oleObject" Target="../embeddings/oleObject767.bin"/><Relationship Id="rId30" Type="http://schemas.openxmlformats.org/officeDocument/2006/relationships/image" Target="../media/image1035.wmf"/><Relationship Id="rId8" Type="http://schemas.openxmlformats.org/officeDocument/2006/relationships/image" Target="../media/image1024.wmf"/></Relationships>
</file>

<file path=ppt/slides/_rels/slide192.xml.rels><?xml version="1.0" encoding="UTF-8" standalone="yes"?>
<Relationships xmlns="http://schemas.openxmlformats.org/package/2006/relationships"><Relationship Id="rId8" Type="http://schemas.openxmlformats.org/officeDocument/2006/relationships/image" Target="../media/image189.png"/><Relationship Id="rId3" Type="http://schemas.openxmlformats.org/officeDocument/2006/relationships/image" Target="../media/image186.png"/><Relationship Id="rId7" Type="http://schemas.openxmlformats.org/officeDocument/2006/relationships/image" Target="../media/image188.wmf"/><Relationship Id="rId2" Type="http://schemas.openxmlformats.org/officeDocument/2006/relationships/image" Target="../media/image185.png"/><Relationship Id="rId1" Type="http://schemas.openxmlformats.org/officeDocument/2006/relationships/slideLayout" Target="../slideLayouts/slideLayout12.xml"/><Relationship Id="rId6" Type="http://schemas.openxmlformats.org/officeDocument/2006/relationships/oleObject" Target="../embeddings/oleObject135.bin"/><Relationship Id="rId5" Type="http://schemas.openxmlformats.org/officeDocument/2006/relationships/image" Target="../media/image187.wmf"/><Relationship Id="rId4" Type="http://schemas.openxmlformats.org/officeDocument/2006/relationships/oleObject" Target="../embeddings/oleObject134.bin"/></Relationships>
</file>

<file path=ppt/slides/_rels/slide193.xml.rels><?xml version="1.0" encoding="UTF-8" standalone="yes"?>
<Relationships xmlns="http://schemas.openxmlformats.org/package/2006/relationships"><Relationship Id="rId8" Type="http://schemas.openxmlformats.org/officeDocument/2006/relationships/hyperlink" Target="http://prola.aps.org/abstract/PRA/v43/i8/p4131_1" TargetMode="External"/><Relationship Id="rId13" Type="http://schemas.openxmlformats.org/officeDocument/2006/relationships/image" Target="../media/image1040.wmf"/><Relationship Id="rId18" Type="http://schemas.openxmlformats.org/officeDocument/2006/relationships/oleObject" Target="../embeddings/oleObject776.bin"/><Relationship Id="rId3" Type="http://schemas.openxmlformats.org/officeDocument/2006/relationships/image" Target="../media/image1037.wmf"/><Relationship Id="rId7" Type="http://schemas.openxmlformats.org/officeDocument/2006/relationships/image" Target="../media/image1039.wmf"/><Relationship Id="rId12" Type="http://schemas.openxmlformats.org/officeDocument/2006/relationships/oleObject" Target="../embeddings/oleObject773.bin"/><Relationship Id="rId17" Type="http://schemas.openxmlformats.org/officeDocument/2006/relationships/image" Target="../media/image1042.wmf"/><Relationship Id="rId2" Type="http://schemas.openxmlformats.org/officeDocument/2006/relationships/oleObject" Target="../embeddings/oleObject770.bin"/><Relationship Id="rId16" Type="http://schemas.openxmlformats.org/officeDocument/2006/relationships/oleObject" Target="../embeddings/oleObject775.bin"/><Relationship Id="rId1" Type="http://schemas.openxmlformats.org/officeDocument/2006/relationships/slideLayout" Target="../slideLayouts/slideLayout12.xml"/><Relationship Id="rId6" Type="http://schemas.openxmlformats.org/officeDocument/2006/relationships/oleObject" Target="../embeddings/oleObject772.bin"/><Relationship Id="rId11" Type="http://schemas.openxmlformats.org/officeDocument/2006/relationships/image" Target="../media/image1018.png"/><Relationship Id="rId5" Type="http://schemas.openxmlformats.org/officeDocument/2006/relationships/image" Target="../media/image1038.wmf"/><Relationship Id="rId15" Type="http://schemas.openxmlformats.org/officeDocument/2006/relationships/image" Target="../media/image1041.wmf"/><Relationship Id="rId10" Type="http://schemas.openxmlformats.org/officeDocument/2006/relationships/image" Target="../media/image852.png"/><Relationship Id="rId19" Type="http://schemas.openxmlformats.org/officeDocument/2006/relationships/image" Target="../media/image1043.wmf"/><Relationship Id="rId4" Type="http://schemas.openxmlformats.org/officeDocument/2006/relationships/oleObject" Target="../embeddings/oleObject771.bin"/><Relationship Id="rId9" Type="http://schemas.openxmlformats.org/officeDocument/2006/relationships/hyperlink" Target="http://link.aip.org/link/?JCPSA6/96/8485/1" TargetMode="External"/><Relationship Id="rId14" Type="http://schemas.openxmlformats.org/officeDocument/2006/relationships/oleObject" Target="../embeddings/oleObject774.bin"/></Relationships>
</file>

<file path=ppt/slides/_rels/slide194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46.wmf"/><Relationship Id="rId13" Type="http://schemas.openxmlformats.org/officeDocument/2006/relationships/hyperlink" Target="http://jpsj.ipap.jp/link?JPSJ/75/082001" TargetMode="External"/><Relationship Id="rId18" Type="http://schemas.openxmlformats.org/officeDocument/2006/relationships/oleObject" Target="../embeddings/oleObject783.bin"/><Relationship Id="rId3" Type="http://schemas.openxmlformats.org/officeDocument/2006/relationships/oleObject" Target="../embeddings/oleObject777.bin"/><Relationship Id="rId21" Type="http://schemas.openxmlformats.org/officeDocument/2006/relationships/image" Target="../media/image1051.wmf"/><Relationship Id="rId7" Type="http://schemas.openxmlformats.org/officeDocument/2006/relationships/oleObject" Target="../embeddings/oleObject779.bin"/><Relationship Id="rId12" Type="http://schemas.openxmlformats.org/officeDocument/2006/relationships/hyperlink" Target="http://link.aip.org/link/?JCP/117/6221/1" TargetMode="External"/><Relationship Id="rId17" Type="http://schemas.openxmlformats.org/officeDocument/2006/relationships/image" Target="../media/image1049.wmf"/><Relationship Id="rId25" Type="http://schemas.openxmlformats.org/officeDocument/2006/relationships/image" Target="../media/image1053.wmf"/><Relationship Id="rId2" Type="http://schemas.openxmlformats.org/officeDocument/2006/relationships/notesSlide" Target="../notesSlides/notesSlide156.xml"/><Relationship Id="rId16" Type="http://schemas.openxmlformats.org/officeDocument/2006/relationships/oleObject" Target="../embeddings/oleObject782.bin"/><Relationship Id="rId20" Type="http://schemas.openxmlformats.org/officeDocument/2006/relationships/oleObject" Target="../embeddings/oleObject784.bin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1045.wmf"/><Relationship Id="rId11" Type="http://schemas.openxmlformats.org/officeDocument/2006/relationships/hyperlink" Target="http://prola.aps.org/abstract/PRA/v43/i8/p4131_1" TargetMode="External"/><Relationship Id="rId24" Type="http://schemas.openxmlformats.org/officeDocument/2006/relationships/oleObject" Target="../embeddings/oleObject785.bin"/><Relationship Id="rId5" Type="http://schemas.openxmlformats.org/officeDocument/2006/relationships/oleObject" Target="../embeddings/oleObject778.bin"/><Relationship Id="rId15" Type="http://schemas.openxmlformats.org/officeDocument/2006/relationships/image" Target="../media/image1048.wmf"/><Relationship Id="rId23" Type="http://schemas.openxmlformats.org/officeDocument/2006/relationships/image" Target="../media/image1018.png"/><Relationship Id="rId10" Type="http://schemas.openxmlformats.org/officeDocument/2006/relationships/image" Target="../media/image1047.wmf"/><Relationship Id="rId19" Type="http://schemas.openxmlformats.org/officeDocument/2006/relationships/image" Target="../media/image1050.wmf"/><Relationship Id="rId4" Type="http://schemas.openxmlformats.org/officeDocument/2006/relationships/image" Target="../media/image1044.wmf"/><Relationship Id="rId9" Type="http://schemas.openxmlformats.org/officeDocument/2006/relationships/oleObject" Target="../embeddings/oleObject780.bin"/><Relationship Id="rId14" Type="http://schemas.openxmlformats.org/officeDocument/2006/relationships/oleObject" Target="../embeddings/oleObject781.bin"/><Relationship Id="rId22" Type="http://schemas.openxmlformats.org/officeDocument/2006/relationships/image" Target="../media/image1052.png"/></Relationships>
</file>

<file path=ppt/slides/_rels/slide195.xml.rels><?xml version="1.0" encoding="UTF-8" standalone="yes"?>
<Relationships xmlns="http://schemas.openxmlformats.org/package/2006/relationships"><Relationship Id="rId8" Type="http://schemas.openxmlformats.org/officeDocument/2006/relationships/image" Target="../media/image700.gif"/><Relationship Id="rId13" Type="http://schemas.openxmlformats.org/officeDocument/2006/relationships/image" Target="../media/image1057.png"/><Relationship Id="rId18" Type="http://schemas.openxmlformats.org/officeDocument/2006/relationships/oleObject" Target="../embeddings/oleObject115.bin"/><Relationship Id="rId3" Type="http://schemas.openxmlformats.org/officeDocument/2006/relationships/image" Target="../media/image698.gif"/><Relationship Id="rId21" Type="http://schemas.openxmlformats.org/officeDocument/2006/relationships/image" Target="../media/image166.wmf"/><Relationship Id="rId7" Type="http://schemas.openxmlformats.org/officeDocument/2006/relationships/image" Target="../media/image694.gif"/><Relationship Id="rId12" Type="http://schemas.openxmlformats.org/officeDocument/2006/relationships/image" Target="../media/image1056.wmf"/><Relationship Id="rId17" Type="http://schemas.openxmlformats.org/officeDocument/2006/relationships/image" Target="../media/image164.wmf"/><Relationship Id="rId2" Type="http://schemas.openxmlformats.org/officeDocument/2006/relationships/image" Target="../media/image1054.png"/><Relationship Id="rId16" Type="http://schemas.openxmlformats.org/officeDocument/2006/relationships/oleObject" Target="../embeddings/oleObject114.bin"/><Relationship Id="rId20" Type="http://schemas.openxmlformats.org/officeDocument/2006/relationships/oleObject" Target="../embeddings/oleObject116.bin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693.gif"/><Relationship Id="rId11" Type="http://schemas.openxmlformats.org/officeDocument/2006/relationships/oleObject" Target="../embeddings/oleObject786.bin"/><Relationship Id="rId5" Type="http://schemas.openxmlformats.org/officeDocument/2006/relationships/image" Target="../media/image691.gif"/><Relationship Id="rId15" Type="http://schemas.openxmlformats.org/officeDocument/2006/relationships/image" Target="../media/image1058.wmf"/><Relationship Id="rId10" Type="http://schemas.openxmlformats.org/officeDocument/2006/relationships/image" Target="../media/image1055.png"/><Relationship Id="rId19" Type="http://schemas.openxmlformats.org/officeDocument/2006/relationships/image" Target="../media/image165.wmf"/><Relationship Id="rId4" Type="http://schemas.openxmlformats.org/officeDocument/2006/relationships/image" Target="../media/image699.gif"/><Relationship Id="rId9" Type="http://schemas.openxmlformats.org/officeDocument/2006/relationships/image" Target="../media/image692.gif"/><Relationship Id="rId14" Type="http://schemas.openxmlformats.org/officeDocument/2006/relationships/oleObject" Target="../embeddings/oleObject787.bin"/><Relationship Id="rId22" Type="http://schemas.openxmlformats.org/officeDocument/2006/relationships/hyperlink" Target="https://doi.org/10.1143/JPSJ.75.082001" TargetMode="External"/></Relationships>
</file>

<file path=ppt/slides/_rels/slide196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62.png"/><Relationship Id="rId13" Type="http://schemas.openxmlformats.org/officeDocument/2006/relationships/image" Target="../media/image673.png"/><Relationship Id="rId3" Type="http://schemas.openxmlformats.org/officeDocument/2006/relationships/slideLayout" Target="../slideLayouts/slideLayout4.xml"/><Relationship Id="rId7" Type="http://schemas.openxmlformats.org/officeDocument/2006/relationships/image" Target="../media/image1061.png"/><Relationship Id="rId12" Type="http://schemas.openxmlformats.org/officeDocument/2006/relationships/hyperlink" Target="http://scitation.aip.org/getabs/servlet/GetabsServlet?prog=normal&amp;id=JCPSA6000128000006064511000001&amp;idtype=cvips&amp;gifs=yes" TargetMode="External"/><Relationship Id="rId17" Type="http://schemas.openxmlformats.org/officeDocument/2006/relationships/image" Target="../media/image1066.wmf"/><Relationship Id="rId2" Type="http://schemas.openxmlformats.org/officeDocument/2006/relationships/video" Target="file:///C:\Users\tanimura.HIMALAYA\PowerPoint\HF.mpg" TargetMode="External"/><Relationship Id="rId16" Type="http://schemas.openxmlformats.org/officeDocument/2006/relationships/oleObject" Target="../embeddings/oleObject788.bin"/><Relationship Id="rId1" Type="http://schemas.microsoft.com/office/2007/relationships/media" Target="file:///C:\Users\tanimura.HIMALAYA\PowerPoint\HF.mpg" TargetMode="External"/><Relationship Id="rId6" Type="http://schemas.openxmlformats.org/officeDocument/2006/relationships/image" Target="../media/image1060.gif"/><Relationship Id="rId11" Type="http://schemas.openxmlformats.org/officeDocument/2006/relationships/hyperlink" Target="http://scitation.aip.org/getabs/servlet/GetabsServlet?prog=normal&amp;id=JCPSA6000120000001000260000001&amp;idtype=cvips&amp;gifs=yes" TargetMode="External"/><Relationship Id="rId5" Type="http://schemas.openxmlformats.org/officeDocument/2006/relationships/image" Target="../media/image1059.gif"/><Relationship Id="rId15" Type="http://schemas.openxmlformats.org/officeDocument/2006/relationships/image" Target="../media/image1065.png"/><Relationship Id="rId10" Type="http://schemas.openxmlformats.org/officeDocument/2006/relationships/hyperlink" Target="http://jpsj.ipap.jp/link?JPSJ/75/082001" TargetMode="External"/><Relationship Id="rId4" Type="http://schemas.openxmlformats.org/officeDocument/2006/relationships/notesSlide" Target="../notesSlides/notesSlide157.xml"/><Relationship Id="rId9" Type="http://schemas.openxmlformats.org/officeDocument/2006/relationships/image" Target="../media/image1063.png"/><Relationship Id="rId14" Type="http://schemas.openxmlformats.org/officeDocument/2006/relationships/image" Target="../media/image1064.gif"/></Relationships>
</file>

<file path=ppt/slides/_rels/slide197.xml.rels><?xml version="1.0" encoding="UTF-8" standalone="yes"?>
<Relationships xmlns="http://schemas.openxmlformats.org/package/2006/relationships"><Relationship Id="rId3" Type="http://schemas.openxmlformats.org/officeDocument/2006/relationships/image" Target="../media/image708.png"/><Relationship Id="rId2" Type="http://schemas.openxmlformats.org/officeDocument/2006/relationships/image" Target="../media/image707.png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698.gif"/><Relationship Id="rId5" Type="http://schemas.openxmlformats.org/officeDocument/2006/relationships/image" Target="../media/image709.png"/><Relationship Id="rId4" Type="http://schemas.openxmlformats.org/officeDocument/2006/relationships/oleObject" Target="../embeddings/oleObject1.bin"/></Relationships>
</file>

<file path=ppt/slides/_rels/slide198.xml.rels><?xml version="1.0" encoding="UTF-8" standalone="yes"?>
<Relationships xmlns="http://schemas.openxmlformats.org/package/2006/relationships"><Relationship Id="rId8" Type="http://schemas.openxmlformats.org/officeDocument/2006/relationships/hyperlink" Target="http://jpsj.ipap.jp/link?JPSJ/75/082001" TargetMode="External"/><Relationship Id="rId13" Type="http://schemas.openxmlformats.org/officeDocument/2006/relationships/image" Target="../media/image952.jpeg"/><Relationship Id="rId18" Type="http://schemas.openxmlformats.org/officeDocument/2006/relationships/image" Target="../media/image1070.png"/><Relationship Id="rId3" Type="http://schemas.openxmlformats.org/officeDocument/2006/relationships/image" Target="../media/image953.png"/><Relationship Id="rId21" Type="http://schemas.openxmlformats.org/officeDocument/2006/relationships/oleObject" Target="../embeddings/oleObject791.bin"/><Relationship Id="rId7" Type="http://schemas.openxmlformats.org/officeDocument/2006/relationships/image" Target="../media/image944.wmf"/><Relationship Id="rId12" Type="http://schemas.openxmlformats.org/officeDocument/2006/relationships/image" Target="../media/image951.wmf"/><Relationship Id="rId17" Type="http://schemas.openxmlformats.org/officeDocument/2006/relationships/image" Target="../media/image1069.wmf"/><Relationship Id="rId2" Type="http://schemas.openxmlformats.org/officeDocument/2006/relationships/notesSlide" Target="../notesSlides/notesSlide158.xml"/><Relationship Id="rId16" Type="http://schemas.openxmlformats.org/officeDocument/2006/relationships/oleObject" Target="../embeddings/oleObject790.bin"/><Relationship Id="rId20" Type="http://schemas.openxmlformats.org/officeDocument/2006/relationships/image" Target="../media/image1072.png"/><Relationship Id="rId1" Type="http://schemas.openxmlformats.org/officeDocument/2006/relationships/slideLayout" Target="../slideLayouts/slideLayout2.xml"/><Relationship Id="rId6" Type="http://schemas.openxmlformats.org/officeDocument/2006/relationships/oleObject" Target="../embeddings/oleObject688.bin"/><Relationship Id="rId11" Type="http://schemas.openxmlformats.org/officeDocument/2006/relationships/oleObject" Target="../embeddings/oleObject695.bin"/><Relationship Id="rId24" Type="http://schemas.openxmlformats.org/officeDocument/2006/relationships/image" Target="../media/image1074.wmf"/><Relationship Id="rId5" Type="http://schemas.openxmlformats.org/officeDocument/2006/relationships/image" Target="../media/image943.png"/><Relationship Id="rId15" Type="http://schemas.openxmlformats.org/officeDocument/2006/relationships/image" Target="../media/image1068.wmf"/><Relationship Id="rId23" Type="http://schemas.openxmlformats.org/officeDocument/2006/relationships/oleObject" Target="../embeddings/oleObject792.bin"/><Relationship Id="rId10" Type="http://schemas.openxmlformats.org/officeDocument/2006/relationships/image" Target="../media/image946.wmf"/><Relationship Id="rId19" Type="http://schemas.openxmlformats.org/officeDocument/2006/relationships/image" Target="../media/image1071.png"/><Relationship Id="rId4" Type="http://schemas.openxmlformats.org/officeDocument/2006/relationships/image" Target="../media/image1067.png"/><Relationship Id="rId9" Type="http://schemas.openxmlformats.org/officeDocument/2006/relationships/oleObject" Target="../embeddings/oleObject690.bin"/><Relationship Id="rId14" Type="http://schemas.openxmlformats.org/officeDocument/2006/relationships/oleObject" Target="../embeddings/oleObject789.bin"/><Relationship Id="rId22" Type="http://schemas.openxmlformats.org/officeDocument/2006/relationships/image" Target="../media/image1073.wmf"/></Relationships>
</file>

<file path=ppt/slides/_rels/slide199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796.bin"/><Relationship Id="rId13" Type="http://schemas.openxmlformats.org/officeDocument/2006/relationships/image" Target="../media/image1080.wmf"/><Relationship Id="rId18" Type="http://schemas.openxmlformats.org/officeDocument/2006/relationships/oleObject" Target="../embeddings/oleObject801.bin"/><Relationship Id="rId26" Type="http://schemas.openxmlformats.org/officeDocument/2006/relationships/oleObject" Target="../embeddings/oleObject805.bin"/><Relationship Id="rId3" Type="http://schemas.openxmlformats.org/officeDocument/2006/relationships/image" Target="../media/image1075.wmf"/><Relationship Id="rId21" Type="http://schemas.openxmlformats.org/officeDocument/2006/relationships/image" Target="../media/image1084.wmf"/><Relationship Id="rId7" Type="http://schemas.openxmlformats.org/officeDocument/2006/relationships/image" Target="../media/image1077.wmf"/><Relationship Id="rId12" Type="http://schemas.openxmlformats.org/officeDocument/2006/relationships/oleObject" Target="../embeddings/oleObject798.bin"/><Relationship Id="rId17" Type="http://schemas.openxmlformats.org/officeDocument/2006/relationships/image" Target="../media/image1082.wmf"/><Relationship Id="rId25" Type="http://schemas.openxmlformats.org/officeDocument/2006/relationships/image" Target="../media/image1086.wmf"/><Relationship Id="rId2" Type="http://schemas.openxmlformats.org/officeDocument/2006/relationships/oleObject" Target="../embeddings/oleObject793.bin"/><Relationship Id="rId16" Type="http://schemas.openxmlformats.org/officeDocument/2006/relationships/oleObject" Target="../embeddings/oleObject800.bin"/><Relationship Id="rId20" Type="http://schemas.openxmlformats.org/officeDocument/2006/relationships/oleObject" Target="../embeddings/oleObject802.bin"/><Relationship Id="rId29" Type="http://schemas.openxmlformats.org/officeDocument/2006/relationships/image" Target="../media/image1088.wmf"/><Relationship Id="rId1" Type="http://schemas.openxmlformats.org/officeDocument/2006/relationships/slideLayout" Target="../slideLayouts/slideLayout15.xml"/><Relationship Id="rId6" Type="http://schemas.openxmlformats.org/officeDocument/2006/relationships/oleObject" Target="../embeddings/oleObject795.bin"/><Relationship Id="rId11" Type="http://schemas.openxmlformats.org/officeDocument/2006/relationships/image" Target="../media/image1079.wmf"/><Relationship Id="rId24" Type="http://schemas.openxmlformats.org/officeDocument/2006/relationships/oleObject" Target="../embeddings/oleObject804.bin"/><Relationship Id="rId5" Type="http://schemas.openxmlformats.org/officeDocument/2006/relationships/image" Target="../media/image1076.wmf"/><Relationship Id="rId15" Type="http://schemas.openxmlformats.org/officeDocument/2006/relationships/image" Target="../media/image1081.wmf"/><Relationship Id="rId23" Type="http://schemas.openxmlformats.org/officeDocument/2006/relationships/image" Target="../media/image1085.wmf"/><Relationship Id="rId28" Type="http://schemas.openxmlformats.org/officeDocument/2006/relationships/oleObject" Target="../embeddings/oleObject806.bin"/><Relationship Id="rId10" Type="http://schemas.openxmlformats.org/officeDocument/2006/relationships/oleObject" Target="../embeddings/oleObject797.bin"/><Relationship Id="rId19" Type="http://schemas.openxmlformats.org/officeDocument/2006/relationships/image" Target="../media/image1083.wmf"/><Relationship Id="rId4" Type="http://schemas.openxmlformats.org/officeDocument/2006/relationships/oleObject" Target="../embeddings/oleObject794.bin"/><Relationship Id="rId9" Type="http://schemas.openxmlformats.org/officeDocument/2006/relationships/image" Target="../media/image1078.wmf"/><Relationship Id="rId14" Type="http://schemas.openxmlformats.org/officeDocument/2006/relationships/oleObject" Target="../embeddings/oleObject799.bin"/><Relationship Id="rId22" Type="http://schemas.openxmlformats.org/officeDocument/2006/relationships/oleObject" Target="../embeddings/oleObject803.bin"/><Relationship Id="rId27" Type="http://schemas.openxmlformats.org/officeDocument/2006/relationships/image" Target="../media/image1087.wmf"/></Relationships>
</file>

<file path=ppt/slides/_rels/slide2.xml.rels><?xml version="1.0" encoding="UTF-8" standalone="yes"?>
<Relationships xmlns="http://schemas.openxmlformats.org/package/2006/relationships"><Relationship Id="rId8" Type="http://schemas.openxmlformats.org/officeDocument/2006/relationships/slide" Target="slide136.xml"/><Relationship Id="rId3" Type="http://schemas.openxmlformats.org/officeDocument/2006/relationships/slide" Target="slide3.xml"/><Relationship Id="rId7" Type="http://schemas.openxmlformats.org/officeDocument/2006/relationships/slide" Target="slide94.xml"/><Relationship Id="rId12" Type="http://schemas.openxmlformats.org/officeDocument/2006/relationships/slide" Target="slide296.xml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.xml"/><Relationship Id="rId6" Type="http://schemas.openxmlformats.org/officeDocument/2006/relationships/slide" Target="slide54.xml"/><Relationship Id="rId11" Type="http://schemas.openxmlformats.org/officeDocument/2006/relationships/slide" Target="slide282.xml"/><Relationship Id="rId5" Type="http://schemas.openxmlformats.org/officeDocument/2006/relationships/slide" Target="slide34.xml"/><Relationship Id="rId10" Type="http://schemas.openxmlformats.org/officeDocument/2006/relationships/slide" Target="slide278.xml"/><Relationship Id="rId4" Type="http://schemas.openxmlformats.org/officeDocument/2006/relationships/slide" Target="slide9.xml"/><Relationship Id="rId9" Type="http://schemas.openxmlformats.org/officeDocument/2006/relationships/slide" Target="slide166.xml"/></Relationships>
</file>

<file path=ppt/slides/_rels/slide20.xml.rels><?xml version="1.0" encoding="UTF-8" standalone="yes"?>
<Relationships xmlns="http://schemas.openxmlformats.org/package/2006/relationships"><Relationship Id="rId8" Type="http://schemas.openxmlformats.org/officeDocument/2006/relationships/image" Target="../media/image127.wmf"/><Relationship Id="rId13" Type="http://schemas.openxmlformats.org/officeDocument/2006/relationships/oleObject" Target="../embeddings/oleObject96.bin"/><Relationship Id="rId3" Type="http://schemas.openxmlformats.org/officeDocument/2006/relationships/oleObject" Target="../embeddings/oleObject91.bin"/><Relationship Id="rId7" Type="http://schemas.openxmlformats.org/officeDocument/2006/relationships/oleObject" Target="../embeddings/oleObject93.bin"/><Relationship Id="rId12" Type="http://schemas.openxmlformats.org/officeDocument/2006/relationships/image" Target="../media/image129.wmf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26.wmf"/><Relationship Id="rId11" Type="http://schemas.openxmlformats.org/officeDocument/2006/relationships/oleObject" Target="../embeddings/oleObject95.bin"/><Relationship Id="rId5" Type="http://schemas.openxmlformats.org/officeDocument/2006/relationships/oleObject" Target="../embeddings/oleObject92.bin"/><Relationship Id="rId10" Type="http://schemas.openxmlformats.org/officeDocument/2006/relationships/image" Target="../media/image128.wmf"/><Relationship Id="rId4" Type="http://schemas.openxmlformats.org/officeDocument/2006/relationships/image" Target="../media/image125.wmf"/><Relationship Id="rId9" Type="http://schemas.openxmlformats.org/officeDocument/2006/relationships/oleObject" Target="../embeddings/oleObject94.bin"/><Relationship Id="rId14" Type="http://schemas.openxmlformats.org/officeDocument/2006/relationships/image" Target="../media/image130.wmf"/></Relationships>
</file>

<file path=ppt/slides/_rels/slide200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92.png"/><Relationship Id="rId13" Type="http://schemas.openxmlformats.org/officeDocument/2006/relationships/oleObject" Target="../embeddings/oleObject812.bin"/><Relationship Id="rId18" Type="http://schemas.openxmlformats.org/officeDocument/2006/relationships/image" Target="../media/image1097.wmf"/><Relationship Id="rId3" Type="http://schemas.openxmlformats.org/officeDocument/2006/relationships/image" Target="../media/image1089.wmf"/><Relationship Id="rId21" Type="http://schemas.openxmlformats.org/officeDocument/2006/relationships/oleObject" Target="../embeddings/oleObject816.bin"/><Relationship Id="rId7" Type="http://schemas.openxmlformats.org/officeDocument/2006/relationships/image" Target="../media/image1091.wmf"/><Relationship Id="rId12" Type="http://schemas.openxmlformats.org/officeDocument/2006/relationships/image" Target="../media/image1094.wmf"/><Relationship Id="rId17" Type="http://schemas.openxmlformats.org/officeDocument/2006/relationships/oleObject" Target="../embeddings/oleObject814.bin"/><Relationship Id="rId2" Type="http://schemas.openxmlformats.org/officeDocument/2006/relationships/oleObject" Target="../embeddings/oleObject807.bin"/><Relationship Id="rId16" Type="http://schemas.openxmlformats.org/officeDocument/2006/relationships/image" Target="../media/image1096.wmf"/><Relationship Id="rId20" Type="http://schemas.openxmlformats.org/officeDocument/2006/relationships/image" Target="../media/image1098.wmf"/><Relationship Id="rId1" Type="http://schemas.openxmlformats.org/officeDocument/2006/relationships/slideLayout" Target="../slideLayouts/slideLayout16.xml"/><Relationship Id="rId6" Type="http://schemas.openxmlformats.org/officeDocument/2006/relationships/oleObject" Target="../embeddings/oleObject809.bin"/><Relationship Id="rId11" Type="http://schemas.openxmlformats.org/officeDocument/2006/relationships/oleObject" Target="../embeddings/oleObject811.bin"/><Relationship Id="rId5" Type="http://schemas.openxmlformats.org/officeDocument/2006/relationships/image" Target="../media/image1090.wmf"/><Relationship Id="rId15" Type="http://schemas.openxmlformats.org/officeDocument/2006/relationships/oleObject" Target="../embeddings/oleObject813.bin"/><Relationship Id="rId10" Type="http://schemas.openxmlformats.org/officeDocument/2006/relationships/image" Target="../media/image1093.wmf"/><Relationship Id="rId19" Type="http://schemas.openxmlformats.org/officeDocument/2006/relationships/oleObject" Target="../embeddings/oleObject815.bin"/><Relationship Id="rId4" Type="http://schemas.openxmlformats.org/officeDocument/2006/relationships/oleObject" Target="../embeddings/oleObject808.bin"/><Relationship Id="rId9" Type="http://schemas.openxmlformats.org/officeDocument/2006/relationships/oleObject" Target="../embeddings/oleObject810.bin"/><Relationship Id="rId14" Type="http://schemas.openxmlformats.org/officeDocument/2006/relationships/image" Target="../media/image1095.wmf"/><Relationship Id="rId22" Type="http://schemas.openxmlformats.org/officeDocument/2006/relationships/image" Target="../media/image1099.wmf"/></Relationships>
</file>

<file path=ppt/slides/_rels/slide201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820.bin"/><Relationship Id="rId3" Type="http://schemas.openxmlformats.org/officeDocument/2006/relationships/image" Target="../media/image1100.wmf"/><Relationship Id="rId7" Type="http://schemas.openxmlformats.org/officeDocument/2006/relationships/image" Target="../media/image1102.wmf"/><Relationship Id="rId2" Type="http://schemas.openxmlformats.org/officeDocument/2006/relationships/oleObject" Target="../embeddings/oleObject817.bin"/><Relationship Id="rId1" Type="http://schemas.openxmlformats.org/officeDocument/2006/relationships/slideLayout" Target="../slideLayouts/slideLayout13.xml"/><Relationship Id="rId6" Type="http://schemas.openxmlformats.org/officeDocument/2006/relationships/oleObject" Target="../embeddings/oleObject819.bin"/><Relationship Id="rId11" Type="http://schemas.openxmlformats.org/officeDocument/2006/relationships/hyperlink" Target="http://publish.aps.org/abstract/PRA/v41/p6676/" TargetMode="External"/><Relationship Id="rId5" Type="http://schemas.openxmlformats.org/officeDocument/2006/relationships/image" Target="../media/image1101.wmf"/><Relationship Id="rId10" Type="http://schemas.openxmlformats.org/officeDocument/2006/relationships/image" Target="../media/image1018.png"/><Relationship Id="rId4" Type="http://schemas.openxmlformats.org/officeDocument/2006/relationships/oleObject" Target="../embeddings/oleObject818.bin"/><Relationship Id="rId9" Type="http://schemas.openxmlformats.org/officeDocument/2006/relationships/image" Target="../media/image1103.wmf"/></Relationships>
</file>

<file path=ppt/slides/_rels/slide202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823.bin"/><Relationship Id="rId3" Type="http://schemas.openxmlformats.org/officeDocument/2006/relationships/image" Target="../media/image1104.wmf"/><Relationship Id="rId7" Type="http://schemas.openxmlformats.org/officeDocument/2006/relationships/image" Target="../media/image1105.wmf"/><Relationship Id="rId2" Type="http://schemas.openxmlformats.org/officeDocument/2006/relationships/oleObject" Target="../embeddings/oleObject821.bin"/><Relationship Id="rId1" Type="http://schemas.openxmlformats.org/officeDocument/2006/relationships/slideLayout" Target="../slideLayouts/slideLayout16.xml"/><Relationship Id="rId6" Type="http://schemas.openxmlformats.org/officeDocument/2006/relationships/oleObject" Target="../embeddings/oleObject822.bin"/><Relationship Id="rId11" Type="http://schemas.openxmlformats.org/officeDocument/2006/relationships/image" Target="../media/image1083.wmf"/><Relationship Id="rId5" Type="http://schemas.openxmlformats.org/officeDocument/2006/relationships/hyperlink" Target="http://scitation.aip.org/getabs/servlet/GetabsServlet?prog=normal&amp;id=JCPSA6000125000008084501000001&amp;idtype=cvips&amp;gifs=Yes" TargetMode="External"/><Relationship Id="rId10" Type="http://schemas.openxmlformats.org/officeDocument/2006/relationships/oleObject" Target="../embeddings/oleObject801.bin"/><Relationship Id="rId4" Type="http://schemas.openxmlformats.org/officeDocument/2006/relationships/hyperlink" Target="http://jpsj.ipap.jp/link?JPSJ/74/3131" TargetMode="External"/><Relationship Id="rId9" Type="http://schemas.openxmlformats.org/officeDocument/2006/relationships/image" Target="../media/image1106.wmf"/></Relationships>
</file>

<file path=ppt/slides/_rels/slide203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827.bin"/><Relationship Id="rId13" Type="http://schemas.openxmlformats.org/officeDocument/2006/relationships/image" Target="../media/image1112.wmf"/><Relationship Id="rId3" Type="http://schemas.openxmlformats.org/officeDocument/2006/relationships/image" Target="../media/image1107.wmf"/><Relationship Id="rId7" Type="http://schemas.openxmlformats.org/officeDocument/2006/relationships/image" Target="../media/image1109.wmf"/><Relationship Id="rId12" Type="http://schemas.openxmlformats.org/officeDocument/2006/relationships/oleObject" Target="../embeddings/oleObject829.bin"/><Relationship Id="rId17" Type="http://schemas.openxmlformats.org/officeDocument/2006/relationships/hyperlink" Target="http://scitation.aip.org/getabs/servlet/GetabsServlet?prog=normal&amp;id=JCPSA6000125000008084501000001&amp;idtype=cvips&amp;gifs=Yes" TargetMode="External"/><Relationship Id="rId2" Type="http://schemas.openxmlformats.org/officeDocument/2006/relationships/oleObject" Target="../embeddings/oleObject824.bin"/><Relationship Id="rId16" Type="http://schemas.openxmlformats.org/officeDocument/2006/relationships/hyperlink" Target="http://jpsj.ipap.jp/link?JPSJ/74/3131" TargetMode="External"/><Relationship Id="rId1" Type="http://schemas.openxmlformats.org/officeDocument/2006/relationships/slideLayout" Target="../slideLayouts/slideLayout16.xml"/><Relationship Id="rId6" Type="http://schemas.openxmlformats.org/officeDocument/2006/relationships/oleObject" Target="../embeddings/oleObject826.bin"/><Relationship Id="rId11" Type="http://schemas.openxmlformats.org/officeDocument/2006/relationships/image" Target="../media/image1111.wmf"/><Relationship Id="rId5" Type="http://schemas.openxmlformats.org/officeDocument/2006/relationships/image" Target="../media/image1108.wmf"/><Relationship Id="rId15" Type="http://schemas.openxmlformats.org/officeDocument/2006/relationships/image" Target="../media/image1114.png"/><Relationship Id="rId10" Type="http://schemas.openxmlformats.org/officeDocument/2006/relationships/oleObject" Target="../embeddings/oleObject828.bin"/><Relationship Id="rId4" Type="http://schemas.openxmlformats.org/officeDocument/2006/relationships/oleObject" Target="../embeddings/oleObject825.bin"/><Relationship Id="rId9" Type="http://schemas.openxmlformats.org/officeDocument/2006/relationships/image" Target="../media/image1110.wmf"/><Relationship Id="rId14" Type="http://schemas.openxmlformats.org/officeDocument/2006/relationships/image" Target="../media/image1113.png"/></Relationships>
</file>

<file path=ppt/slides/_rels/slide204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833.bin"/><Relationship Id="rId3" Type="http://schemas.openxmlformats.org/officeDocument/2006/relationships/image" Target="../media/image1115.wmf"/><Relationship Id="rId7" Type="http://schemas.openxmlformats.org/officeDocument/2006/relationships/image" Target="../media/image1117.wmf"/><Relationship Id="rId2" Type="http://schemas.openxmlformats.org/officeDocument/2006/relationships/oleObject" Target="../embeddings/oleObject830.bin"/><Relationship Id="rId1" Type="http://schemas.openxmlformats.org/officeDocument/2006/relationships/slideLayout" Target="../slideLayouts/slideLayout2.xml"/><Relationship Id="rId6" Type="http://schemas.openxmlformats.org/officeDocument/2006/relationships/oleObject" Target="../embeddings/oleObject832.bin"/><Relationship Id="rId11" Type="http://schemas.openxmlformats.org/officeDocument/2006/relationships/image" Target="NULL"/><Relationship Id="rId5" Type="http://schemas.openxmlformats.org/officeDocument/2006/relationships/image" Target="../media/image1116.wmf"/><Relationship Id="rId4" Type="http://schemas.openxmlformats.org/officeDocument/2006/relationships/oleObject" Target="../embeddings/oleObject831.bin"/><Relationship Id="rId9" Type="http://schemas.openxmlformats.org/officeDocument/2006/relationships/image" Target="../media/image1118.wmf"/></Relationships>
</file>

<file path=ppt/slides/_rels/slide205.xml.rels><?xml version="1.0" encoding="UTF-8" standalone="yes"?>
<Relationships xmlns="http://schemas.openxmlformats.org/package/2006/relationships"><Relationship Id="rId8" Type="http://schemas.openxmlformats.org/officeDocument/2006/relationships/image" Target="../media/image1121.png"/><Relationship Id="rId3" Type="http://schemas.openxmlformats.org/officeDocument/2006/relationships/image" Target="../media/image1119.png"/><Relationship Id="rId7" Type="http://schemas.openxmlformats.org/officeDocument/2006/relationships/hyperlink" Target="http://jpsj.ipap.jp/link?JPSJ/58/101/" TargetMode="External"/><Relationship Id="rId2" Type="http://schemas.openxmlformats.org/officeDocument/2006/relationships/notesSlide" Target="../notesSlides/notesSlide159.xml"/><Relationship Id="rId1" Type="http://schemas.openxmlformats.org/officeDocument/2006/relationships/slideLayout" Target="../slideLayouts/slideLayout13.xml"/><Relationship Id="rId6" Type="http://schemas.openxmlformats.org/officeDocument/2006/relationships/image" Target="../media/image830.png"/><Relationship Id="rId5" Type="http://schemas.openxmlformats.org/officeDocument/2006/relationships/image" Target="../media/image1120.png"/><Relationship Id="rId4" Type="http://schemas.openxmlformats.org/officeDocument/2006/relationships/oleObject" Target="../embeddings/oleObject834.bin"/><Relationship Id="rId9" Type="http://schemas.openxmlformats.org/officeDocument/2006/relationships/image" Target="../media/image1122.jpeg"/></Relationships>
</file>

<file path=ppt/slides/_rels/slide20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23.png"/><Relationship Id="rId2" Type="http://schemas.openxmlformats.org/officeDocument/2006/relationships/notesSlide" Target="../notesSlides/notesSlide160.xml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1125.png"/><Relationship Id="rId5" Type="http://schemas.openxmlformats.org/officeDocument/2006/relationships/image" Target="../media/image1124.png"/><Relationship Id="rId4" Type="http://schemas.openxmlformats.org/officeDocument/2006/relationships/hyperlink" Target="http://dx.doi.org/10.1016/j.chemphys.2007.10.037" TargetMode="External"/></Relationships>
</file>

<file path=ppt/slides/_rels/slide20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26.wmf"/><Relationship Id="rId2" Type="http://schemas.openxmlformats.org/officeDocument/2006/relationships/oleObject" Target="../embeddings/oleObject835.bin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1127.wmf"/><Relationship Id="rId4" Type="http://schemas.openxmlformats.org/officeDocument/2006/relationships/oleObject" Target="../embeddings/oleObject836.bin"/></Relationships>
</file>

<file path=ppt/slides/_rels/slide208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839.bin"/><Relationship Id="rId13" Type="http://schemas.openxmlformats.org/officeDocument/2006/relationships/image" Target="../media/image1134.png"/><Relationship Id="rId18" Type="http://schemas.openxmlformats.org/officeDocument/2006/relationships/oleObject" Target="../embeddings/oleObject844.bin"/><Relationship Id="rId26" Type="http://schemas.openxmlformats.org/officeDocument/2006/relationships/oleObject" Target="../embeddings/oleObject848.bin"/><Relationship Id="rId3" Type="http://schemas.openxmlformats.org/officeDocument/2006/relationships/oleObject" Target="../embeddings/oleObject837.bin"/><Relationship Id="rId21" Type="http://schemas.openxmlformats.org/officeDocument/2006/relationships/image" Target="../media/image1137.png"/><Relationship Id="rId7" Type="http://schemas.openxmlformats.org/officeDocument/2006/relationships/image" Target="../media/image1131.png"/><Relationship Id="rId12" Type="http://schemas.openxmlformats.org/officeDocument/2006/relationships/image" Target="../media/image1133.wmf"/><Relationship Id="rId17" Type="http://schemas.openxmlformats.org/officeDocument/2006/relationships/image" Target="../media/image1124.png"/><Relationship Id="rId25" Type="http://schemas.openxmlformats.org/officeDocument/2006/relationships/image" Target="../media/image1125.png"/><Relationship Id="rId2" Type="http://schemas.openxmlformats.org/officeDocument/2006/relationships/image" Target="../media/image1128.png"/><Relationship Id="rId16" Type="http://schemas.openxmlformats.org/officeDocument/2006/relationships/oleObject" Target="../embeddings/oleObject843.bin"/><Relationship Id="rId20" Type="http://schemas.openxmlformats.org/officeDocument/2006/relationships/oleObject" Target="../embeddings/oleObject845.bin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130.wmf"/><Relationship Id="rId11" Type="http://schemas.openxmlformats.org/officeDocument/2006/relationships/oleObject" Target="../embeddings/oleObject841.bin"/><Relationship Id="rId24" Type="http://schemas.openxmlformats.org/officeDocument/2006/relationships/oleObject" Target="../embeddings/oleObject847.bin"/><Relationship Id="rId5" Type="http://schemas.openxmlformats.org/officeDocument/2006/relationships/oleObject" Target="../embeddings/oleObject838.bin"/><Relationship Id="rId15" Type="http://schemas.openxmlformats.org/officeDocument/2006/relationships/image" Target="../media/image1135.wmf"/><Relationship Id="rId23" Type="http://schemas.openxmlformats.org/officeDocument/2006/relationships/image" Target="../media/image1138.wmf"/><Relationship Id="rId10" Type="http://schemas.openxmlformats.org/officeDocument/2006/relationships/oleObject" Target="../embeddings/oleObject840.bin"/><Relationship Id="rId19" Type="http://schemas.openxmlformats.org/officeDocument/2006/relationships/image" Target="../media/image1136.wmf"/><Relationship Id="rId4" Type="http://schemas.openxmlformats.org/officeDocument/2006/relationships/image" Target="../media/image1129.wmf"/><Relationship Id="rId9" Type="http://schemas.openxmlformats.org/officeDocument/2006/relationships/image" Target="../media/image1132.wmf"/><Relationship Id="rId14" Type="http://schemas.openxmlformats.org/officeDocument/2006/relationships/oleObject" Target="../embeddings/oleObject842.bin"/><Relationship Id="rId22" Type="http://schemas.openxmlformats.org/officeDocument/2006/relationships/oleObject" Target="../embeddings/oleObject846.bin"/><Relationship Id="rId27" Type="http://schemas.openxmlformats.org/officeDocument/2006/relationships/image" Target="../media/image1139.wmf"/></Relationships>
</file>

<file path=ppt/slides/_rels/slide209.xml.rels><?xml version="1.0" encoding="UTF-8" standalone="yes"?>
<Relationships xmlns="http://schemas.openxmlformats.org/package/2006/relationships"><Relationship Id="rId8" Type="http://schemas.openxmlformats.org/officeDocument/2006/relationships/image" Target="../media/image925.wmf"/><Relationship Id="rId13" Type="http://schemas.openxmlformats.org/officeDocument/2006/relationships/oleObject" Target="../embeddings/oleObject686.bin"/><Relationship Id="rId18" Type="http://schemas.openxmlformats.org/officeDocument/2006/relationships/image" Target="../media/image936.png"/><Relationship Id="rId3" Type="http://schemas.openxmlformats.org/officeDocument/2006/relationships/image" Target="../media/image275.png"/><Relationship Id="rId21" Type="http://schemas.openxmlformats.org/officeDocument/2006/relationships/image" Target="../media/image939.png"/><Relationship Id="rId7" Type="http://schemas.openxmlformats.org/officeDocument/2006/relationships/oleObject" Target="../embeddings/oleObject682.bin"/><Relationship Id="rId12" Type="http://schemas.openxmlformats.org/officeDocument/2006/relationships/image" Target="../media/image928.wmf"/><Relationship Id="rId17" Type="http://schemas.openxmlformats.org/officeDocument/2006/relationships/image" Target="../media/image935.png"/><Relationship Id="rId2" Type="http://schemas.openxmlformats.org/officeDocument/2006/relationships/notesSlide" Target="../notesSlides/notesSlide161.xml"/><Relationship Id="rId16" Type="http://schemas.openxmlformats.org/officeDocument/2006/relationships/image" Target="../media/image934.png"/><Relationship Id="rId20" Type="http://schemas.openxmlformats.org/officeDocument/2006/relationships/image" Target="../media/image938.gif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924.png"/><Relationship Id="rId11" Type="http://schemas.openxmlformats.org/officeDocument/2006/relationships/oleObject" Target="../embeddings/oleObject685.bin"/><Relationship Id="rId5" Type="http://schemas.openxmlformats.org/officeDocument/2006/relationships/image" Target="../media/image1140.wmf"/><Relationship Id="rId15" Type="http://schemas.openxmlformats.org/officeDocument/2006/relationships/image" Target="../media/image933.png"/><Relationship Id="rId23" Type="http://schemas.openxmlformats.org/officeDocument/2006/relationships/image" Target="../media/image941.png"/><Relationship Id="rId10" Type="http://schemas.openxmlformats.org/officeDocument/2006/relationships/image" Target="../media/image926.wmf"/><Relationship Id="rId19" Type="http://schemas.openxmlformats.org/officeDocument/2006/relationships/image" Target="../media/image937.gif"/><Relationship Id="rId4" Type="http://schemas.openxmlformats.org/officeDocument/2006/relationships/oleObject" Target="../embeddings/oleObject849.bin"/><Relationship Id="rId9" Type="http://schemas.openxmlformats.org/officeDocument/2006/relationships/oleObject" Target="../embeddings/oleObject683.bin"/><Relationship Id="rId14" Type="http://schemas.openxmlformats.org/officeDocument/2006/relationships/image" Target="../media/image929.wmf"/><Relationship Id="rId22" Type="http://schemas.openxmlformats.org/officeDocument/2006/relationships/image" Target="../media/image940.png"/></Relationships>
</file>

<file path=ppt/slides/_rels/slide21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99.bin"/><Relationship Id="rId13" Type="http://schemas.openxmlformats.org/officeDocument/2006/relationships/image" Target="../media/image135.wmf"/><Relationship Id="rId3" Type="http://schemas.openxmlformats.org/officeDocument/2006/relationships/oleObject" Target="../embeddings/oleObject97.bin"/><Relationship Id="rId7" Type="http://schemas.openxmlformats.org/officeDocument/2006/relationships/image" Target="../media/image132.wmf"/><Relationship Id="rId12" Type="http://schemas.openxmlformats.org/officeDocument/2006/relationships/oleObject" Target="../embeddings/oleObject101.bin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2.xml"/><Relationship Id="rId6" Type="http://schemas.openxmlformats.org/officeDocument/2006/relationships/oleObject" Target="../embeddings/oleObject98.bin"/><Relationship Id="rId11" Type="http://schemas.openxmlformats.org/officeDocument/2006/relationships/image" Target="../media/image134.wmf"/><Relationship Id="rId5" Type="http://schemas.openxmlformats.org/officeDocument/2006/relationships/hyperlink" Target="http://link.aip.org/link/?JCPSA6/99/9496/1" TargetMode="External"/><Relationship Id="rId15" Type="http://schemas.openxmlformats.org/officeDocument/2006/relationships/image" Target="../media/image137.jpeg"/><Relationship Id="rId10" Type="http://schemas.openxmlformats.org/officeDocument/2006/relationships/oleObject" Target="../embeddings/oleObject100.bin"/><Relationship Id="rId4" Type="http://schemas.openxmlformats.org/officeDocument/2006/relationships/image" Target="../media/image131.wmf"/><Relationship Id="rId9" Type="http://schemas.openxmlformats.org/officeDocument/2006/relationships/image" Target="../media/image133.wmf"/><Relationship Id="rId14" Type="http://schemas.openxmlformats.org/officeDocument/2006/relationships/image" Target="../media/image136.png"/></Relationships>
</file>

<file path=ppt/slides/_rels/slide210.xml.rels><?xml version="1.0" encoding="UTF-8" standalone="yes"?>
<Relationships xmlns="http://schemas.openxmlformats.org/package/2006/relationships"><Relationship Id="rId8" Type="http://schemas.openxmlformats.org/officeDocument/2006/relationships/image" Target="../media/image705.png"/><Relationship Id="rId3" Type="http://schemas.openxmlformats.org/officeDocument/2006/relationships/image" Target="../media/image701.png"/><Relationship Id="rId7" Type="http://schemas.openxmlformats.org/officeDocument/2006/relationships/image" Target="../media/image704.png"/><Relationship Id="rId2" Type="http://schemas.openxmlformats.org/officeDocument/2006/relationships/notesSlide" Target="../notesSlides/notesSlide162.xml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703.png"/><Relationship Id="rId11" Type="http://schemas.openxmlformats.org/officeDocument/2006/relationships/image" Target="../media/image694.gif"/><Relationship Id="rId5" Type="http://schemas.openxmlformats.org/officeDocument/2006/relationships/image" Target="../media/image696.png"/><Relationship Id="rId10" Type="http://schemas.openxmlformats.org/officeDocument/2006/relationships/image" Target="../media/image693.gif"/><Relationship Id="rId4" Type="http://schemas.openxmlformats.org/officeDocument/2006/relationships/image" Target="../media/image702.png"/><Relationship Id="rId9" Type="http://schemas.openxmlformats.org/officeDocument/2006/relationships/image" Target="../media/image692.gif"/></Relationships>
</file>

<file path=ppt/slides/_rels/slide211.xml.rels><?xml version="1.0" encoding="UTF-8" standalone="yes"?>
<Relationships xmlns="http://schemas.openxmlformats.org/package/2006/relationships"><Relationship Id="rId13" Type="http://schemas.openxmlformats.org/officeDocument/2006/relationships/oleObject" Target="../embeddings/oleObject855.bin"/><Relationship Id="rId18" Type="http://schemas.openxmlformats.org/officeDocument/2006/relationships/image" Target="../media/image1148.wmf"/><Relationship Id="rId26" Type="http://schemas.openxmlformats.org/officeDocument/2006/relationships/oleObject" Target="../embeddings/oleObject861.bin"/><Relationship Id="rId3" Type="http://schemas.openxmlformats.org/officeDocument/2006/relationships/oleObject" Target="../embeddings/oleObject850.bin"/><Relationship Id="rId21" Type="http://schemas.openxmlformats.org/officeDocument/2006/relationships/oleObject" Target="../embeddings/oleObject859.bin"/><Relationship Id="rId34" Type="http://schemas.openxmlformats.org/officeDocument/2006/relationships/hyperlink" Target="http://link.aip.org/link/?&amp;l_creator=getabs-normal&amp;l_dir=FWD&amp;l_rel=CITES&amp;from_key=JCPSA6000125000008084501000001&amp;from_keyType=CVIPS&amp;from_loc=AIP&amp;to_j=JCPSA6&amp;to_v=114&amp;to_p=1326&amp;to_loc=AIP&amp;to_url=http://link.aip.org/link/?JCP/114/1326/1" TargetMode="External"/><Relationship Id="rId7" Type="http://schemas.openxmlformats.org/officeDocument/2006/relationships/oleObject" Target="../embeddings/oleObject852.bin"/><Relationship Id="rId12" Type="http://schemas.openxmlformats.org/officeDocument/2006/relationships/image" Target="../media/image1145.wmf"/><Relationship Id="rId17" Type="http://schemas.openxmlformats.org/officeDocument/2006/relationships/oleObject" Target="../embeddings/oleObject857.bin"/><Relationship Id="rId25" Type="http://schemas.openxmlformats.org/officeDocument/2006/relationships/image" Target="../media/image1151.wmf"/><Relationship Id="rId33" Type="http://schemas.openxmlformats.org/officeDocument/2006/relationships/hyperlink" Target="http://prola.aps.org/abstract/PRL/v81/i24/p5326_1" TargetMode="External"/><Relationship Id="rId2" Type="http://schemas.openxmlformats.org/officeDocument/2006/relationships/notesSlide" Target="../notesSlides/notesSlide163.xml"/><Relationship Id="rId16" Type="http://schemas.openxmlformats.org/officeDocument/2006/relationships/image" Target="../media/image1147.wmf"/><Relationship Id="rId20" Type="http://schemas.openxmlformats.org/officeDocument/2006/relationships/image" Target="../media/image1149.wmf"/><Relationship Id="rId29" Type="http://schemas.openxmlformats.org/officeDocument/2006/relationships/image" Target="../media/image1153.wmf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142.wmf"/><Relationship Id="rId11" Type="http://schemas.openxmlformats.org/officeDocument/2006/relationships/oleObject" Target="../embeddings/oleObject854.bin"/><Relationship Id="rId24" Type="http://schemas.openxmlformats.org/officeDocument/2006/relationships/oleObject" Target="../embeddings/oleObject860.bin"/><Relationship Id="rId32" Type="http://schemas.openxmlformats.org/officeDocument/2006/relationships/image" Target="../media/image1155.png"/><Relationship Id="rId5" Type="http://schemas.openxmlformats.org/officeDocument/2006/relationships/oleObject" Target="../embeddings/oleObject851.bin"/><Relationship Id="rId15" Type="http://schemas.openxmlformats.org/officeDocument/2006/relationships/oleObject" Target="../embeddings/oleObject856.bin"/><Relationship Id="rId23" Type="http://schemas.openxmlformats.org/officeDocument/2006/relationships/image" Target="../media/image275.png"/><Relationship Id="rId28" Type="http://schemas.openxmlformats.org/officeDocument/2006/relationships/oleObject" Target="../embeddings/oleObject862.bin"/><Relationship Id="rId10" Type="http://schemas.openxmlformats.org/officeDocument/2006/relationships/image" Target="../media/image1144.wmf"/><Relationship Id="rId19" Type="http://schemas.openxmlformats.org/officeDocument/2006/relationships/oleObject" Target="../embeddings/oleObject858.bin"/><Relationship Id="rId31" Type="http://schemas.openxmlformats.org/officeDocument/2006/relationships/image" Target="../media/image1154.wmf"/><Relationship Id="rId4" Type="http://schemas.openxmlformats.org/officeDocument/2006/relationships/image" Target="../media/image1141.wmf"/><Relationship Id="rId9" Type="http://schemas.openxmlformats.org/officeDocument/2006/relationships/oleObject" Target="../embeddings/oleObject853.bin"/><Relationship Id="rId14" Type="http://schemas.openxmlformats.org/officeDocument/2006/relationships/image" Target="../media/image1146.wmf"/><Relationship Id="rId22" Type="http://schemas.openxmlformats.org/officeDocument/2006/relationships/image" Target="../media/image1150.wmf"/><Relationship Id="rId27" Type="http://schemas.openxmlformats.org/officeDocument/2006/relationships/image" Target="../media/image1152.wmf"/><Relationship Id="rId30" Type="http://schemas.openxmlformats.org/officeDocument/2006/relationships/oleObject" Target="../embeddings/oleObject863.bin"/><Relationship Id="rId35" Type="http://schemas.openxmlformats.org/officeDocument/2006/relationships/hyperlink" Target="http://scitation.aip.org/getabs/servlet/GetabsServlet?prog=normal&amp;id=JCPSA6000115000010004424000001&amp;idtype=cvips&amp;gifs=yes" TargetMode="External"/><Relationship Id="rId8" Type="http://schemas.openxmlformats.org/officeDocument/2006/relationships/image" Target="../media/image1143.wmf"/></Relationships>
</file>

<file path=ppt/slides/_rels/slide212.xml.rels><?xml version="1.0" encoding="UTF-8" standalone="yes"?>
<Relationships xmlns="http://schemas.openxmlformats.org/package/2006/relationships"><Relationship Id="rId8" Type="http://schemas.openxmlformats.org/officeDocument/2006/relationships/image" Target="../media/image1160.wmf"/><Relationship Id="rId13" Type="http://schemas.openxmlformats.org/officeDocument/2006/relationships/oleObject" Target="../embeddings/oleObject867.bin"/><Relationship Id="rId18" Type="http://schemas.openxmlformats.org/officeDocument/2006/relationships/image" Target="../media/image1166.gif"/><Relationship Id="rId3" Type="http://schemas.openxmlformats.org/officeDocument/2006/relationships/image" Target="../media/image1156.gif"/><Relationship Id="rId7" Type="http://schemas.openxmlformats.org/officeDocument/2006/relationships/oleObject" Target="../embeddings/oleObject864.bin"/><Relationship Id="rId12" Type="http://schemas.openxmlformats.org/officeDocument/2006/relationships/image" Target="../media/image1162.wmf"/><Relationship Id="rId17" Type="http://schemas.openxmlformats.org/officeDocument/2006/relationships/image" Target="../media/image1165.gif"/><Relationship Id="rId2" Type="http://schemas.openxmlformats.org/officeDocument/2006/relationships/notesSlide" Target="../notesSlides/notesSlide164.xml"/><Relationship Id="rId16" Type="http://schemas.openxmlformats.org/officeDocument/2006/relationships/image" Target="../media/image1164.png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1159.png"/><Relationship Id="rId11" Type="http://schemas.openxmlformats.org/officeDocument/2006/relationships/oleObject" Target="../embeddings/oleObject866.bin"/><Relationship Id="rId5" Type="http://schemas.openxmlformats.org/officeDocument/2006/relationships/image" Target="../media/image1158.png"/><Relationship Id="rId15" Type="http://schemas.openxmlformats.org/officeDocument/2006/relationships/image" Target="../media/image936.png"/><Relationship Id="rId10" Type="http://schemas.openxmlformats.org/officeDocument/2006/relationships/image" Target="../media/image1161.wmf"/><Relationship Id="rId4" Type="http://schemas.openxmlformats.org/officeDocument/2006/relationships/image" Target="../media/image1157.gif"/><Relationship Id="rId9" Type="http://schemas.openxmlformats.org/officeDocument/2006/relationships/oleObject" Target="../embeddings/oleObject865.bin"/><Relationship Id="rId14" Type="http://schemas.openxmlformats.org/officeDocument/2006/relationships/image" Target="../media/image1163.wmf"/></Relationships>
</file>

<file path=ppt/slides/_rels/slide213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868.bin"/><Relationship Id="rId13" Type="http://schemas.openxmlformats.org/officeDocument/2006/relationships/image" Target="../media/image1172.wmf"/><Relationship Id="rId3" Type="http://schemas.openxmlformats.org/officeDocument/2006/relationships/image" Target="../media/image1167.png"/><Relationship Id="rId7" Type="http://schemas.openxmlformats.org/officeDocument/2006/relationships/image" Target="../media/image1169.png"/><Relationship Id="rId12" Type="http://schemas.openxmlformats.org/officeDocument/2006/relationships/oleObject" Target="../embeddings/oleObject870.bin"/><Relationship Id="rId2" Type="http://schemas.openxmlformats.org/officeDocument/2006/relationships/notesSlide" Target="../notesSlides/notesSlide165.xml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1168.png"/><Relationship Id="rId11" Type="http://schemas.openxmlformats.org/officeDocument/2006/relationships/image" Target="../media/image1171.wmf"/><Relationship Id="rId5" Type="http://schemas.openxmlformats.org/officeDocument/2006/relationships/hyperlink" Target="http://scitation.aip.org/getabs/servlet/GetabsServlet?prog=normal&amp;id=JCPSA6000125000008084501000001&amp;idtype=cvips&amp;gifs=Yes" TargetMode="External"/><Relationship Id="rId10" Type="http://schemas.openxmlformats.org/officeDocument/2006/relationships/oleObject" Target="../embeddings/oleObject869.bin"/><Relationship Id="rId4" Type="http://schemas.openxmlformats.org/officeDocument/2006/relationships/hyperlink" Target="http://jpsj.ipap.jp/link?JPSJ/74/3131" TargetMode="External"/><Relationship Id="rId9" Type="http://schemas.openxmlformats.org/officeDocument/2006/relationships/image" Target="../media/image1170.wmf"/></Relationships>
</file>

<file path=ppt/slides/_rels/slide2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73.wmf"/><Relationship Id="rId7" Type="http://schemas.openxmlformats.org/officeDocument/2006/relationships/hyperlink" Target="http://dx.doi.org/10.1021/jp1095618" TargetMode="External"/><Relationship Id="rId2" Type="http://schemas.openxmlformats.org/officeDocument/2006/relationships/oleObject" Target="../embeddings/oleObject871.bin"/><Relationship Id="rId1" Type="http://schemas.openxmlformats.org/officeDocument/2006/relationships/slideLayout" Target="../slideLayouts/slideLayout13.xml"/><Relationship Id="rId6" Type="http://schemas.openxmlformats.org/officeDocument/2006/relationships/image" Target="../media/image1170.wmf"/><Relationship Id="rId5" Type="http://schemas.openxmlformats.org/officeDocument/2006/relationships/oleObject" Target="../embeddings/oleObject872.bin"/><Relationship Id="rId4" Type="http://schemas.openxmlformats.org/officeDocument/2006/relationships/image" Target="../media/image183.png"/></Relationships>
</file>

<file path=ppt/slides/_rels/slide215.xml.rels><?xml version="1.0" encoding="UTF-8" standalone="yes"?>
<Relationships xmlns="http://schemas.openxmlformats.org/package/2006/relationships"><Relationship Id="rId8" Type="http://schemas.openxmlformats.org/officeDocument/2006/relationships/image" Target="../media/image1176.wmf"/><Relationship Id="rId3" Type="http://schemas.openxmlformats.org/officeDocument/2006/relationships/image" Target="../media/image1175.png"/><Relationship Id="rId7" Type="http://schemas.openxmlformats.org/officeDocument/2006/relationships/oleObject" Target="../embeddings/oleObject873.bin"/><Relationship Id="rId12" Type="http://schemas.openxmlformats.org/officeDocument/2006/relationships/image" Target="../media/image1178.wmf"/><Relationship Id="rId2" Type="http://schemas.openxmlformats.org/officeDocument/2006/relationships/image" Target="../media/image1174.png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1059.gif"/><Relationship Id="rId11" Type="http://schemas.openxmlformats.org/officeDocument/2006/relationships/oleObject" Target="../embeddings/oleObject875.bin"/><Relationship Id="rId5" Type="http://schemas.openxmlformats.org/officeDocument/2006/relationships/image" Target="../media/image1060.gif"/><Relationship Id="rId10" Type="http://schemas.openxmlformats.org/officeDocument/2006/relationships/image" Target="../media/image1177.wmf"/><Relationship Id="rId4" Type="http://schemas.openxmlformats.org/officeDocument/2006/relationships/image" Target="../media/image275.png"/><Relationship Id="rId9" Type="http://schemas.openxmlformats.org/officeDocument/2006/relationships/oleObject" Target="../embeddings/oleObject874.bin"/></Relationships>
</file>

<file path=ppt/slides/_rels/slide216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877.bin"/><Relationship Id="rId3" Type="http://schemas.openxmlformats.org/officeDocument/2006/relationships/image" Target="../media/image1180.png"/><Relationship Id="rId7" Type="http://schemas.openxmlformats.org/officeDocument/2006/relationships/image" Target="../media/image1181.wmf"/><Relationship Id="rId2" Type="http://schemas.openxmlformats.org/officeDocument/2006/relationships/image" Target="../media/image1179.png"/><Relationship Id="rId1" Type="http://schemas.openxmlformats.org/officeDocument/2006/relationships/slideLayout" Target="../slideLayouts/slideLayout12.xml"/><Relationship Id="rId6" Type="http://schemas.openxmlformats.org/officeDocument/2006/relationships/oleObject" Target="../embeddings/oleObject876.bin"/><Relationship Id="rId11" Type="http://schemas.openxmlformats.org/officeDocument/2006/relationships/image" Target="../media/image1183.png"/><Relationship Id="rId5" Type="http://schemas.openxmlformats.org/officeDocument/2006/relationships/image" Target="../media/image1059.gif"/><Relationship Id="rId10" Type="http://schemas.openxmlformats.org/officeDocument/2006/relationships/image" Target="../media/image1064.gif"/><Relationship Id="rId4" Type="http://schemas.openxmlformats.org/officeDocument/2006/relationships/image" Target="../media/image1060.gif"/><Relationship Id="rId9" Type="http://schemas.openxmlformats.org/officeDocument/2006/relationships/image" Target="../media/image1182.wmf"/></Relationships>
</file>

<file path=ppt/slides/_rels/slide217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64.gif"/><Relationship Id="rId3" Type="http://schemas.openxmlformats.org/officeDocument/2006/relationships/image" Target="../media/image1185.png"/><Relationship Id="rId7" Type="http://schemas.openxmlformats.org/officeDocument/2006/relationships/image" Target="../media/image1186.wmf"/><Relationship Id="rId2" Type="http://schemas.openxmlformats.org/officeDocument/2006/relationships/image" Target="../media/image1184.png"/><Relationship Id="rId1" Type="http://schemas.openxmlformats.org/officeDocument/2006/relationships/slideLayout" Target="../slideLayouts/slideLayout12.xml"/><Relationship Id="rId6" Type="http://schemas.openxmlformats.org/officeDocument/2006/relationships/oleObject" Target="../embeddings/oleObject878.bin"/><Relationship Id="rId5" Type="http://schemas.openxmlformats.org/officeDocument/2006/relationships/image" Target="../media/image1059.gif"/><Relationship Id="rId4" Type="http://schemas.openxmlformats.org/officeDocument/2006/relationships/image" Target="../media/image1060.gif"/><Relationship Id="rId9" Type="http://schemas.openxmlformats.org/officeDocument/2006/relationships/image" Target="../media/image1187.png"/></Relationships>
</file>

<file path=ppt/slides/_rels/slide2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88.png"/><Relationship Id="rId2" Type="http://schemas.openxmlformats.org/officeDocument/2006/relationships/notesSlide" Target="../notesSlides/notesSlide166.xml"/><Relationship Id="rId1" Type="http://schemas.openxmlformats.org/officeDocument/2006/relationships/slideLayout" Target="../slideLayouts/slideLayout4.xml"/><Relationship Id="rId5" Type="http://schemas.openxmlformats.org/officeDocument/2006/relationships/image" Target="../media/image1189.jpeg"/><Relationship Id="rId4" Type="http://schemas.openxmlformats.org/officeDocument/2006/relationships/hyperlink" Target="http://pubs.acs.org/cgi-bin/abstract.cgi/jpcafh/2003/107/i27/abs/jp0219247.html" TargetMode="External"/></Relationships>
</file>

<file path=ppt/slides/_rels/slide219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879.bin"/><Relationship Id="rId13" Type="http://schemas.openxmlformats.org/officeDocument/2006/relationships/image" Target="../media/image1199.gif"/><Relationship Id="rId3" Type="http://schemas.openxmlformats.org/officeDocument/2006/relationships/image" Target="../media/image1190.png"/><Relationship Id="rId7" Type="http://schemas.openxmlformats.org/officeDocument/2006/relationships/image" Target="../media/image1194.jpeg"/><Relationship Id="rId12" Type="http://schemas.openxmlformats.org/officeDocument/2006/relationships/image" Target="../media/image1198.png"/><Relationship Id="rId2" Type="http://schemas.openxmlformats.org/officeDocument/2006/relationships/notesSlide" Target="../notesSlides/notesSlide167.xml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1193.gif"/><Relationship Id="rId11" Type="http://schemas.openxmlformats.org/officeDocument/2006/relationships/image" Target="../media/image1197.png"/><Relationship Id="rId5" Type="http://schemas.openxmlformats.org/officeDocument/2006/relationships/image" Target="../media/image1192.png"/><Relationship Id="rId10" Type="http://schemas.openxmlformats.org/officeDocument/2006/relationships/image" Target="../media/image1196.png"/><Relationship Id="rId4" Type="http://schemas.openxmlformats.org/officeDocument/2006/relationships/image" Target="../media/image1191.png"/><Relationship Id="rId9" Type="http://schemas.openxmlformats.org/officeDocument/2006/relationships/image" Target="../media/image1195.wmf"/><Relationship Id="rId14" Type="http://schemas.openxmlformats.org/officeDocument/2006/relationships/image" Target="../media/image1200.gif"/></Relationships>
</file>

<file path=ppt/slides/_rels/slide22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9.wmf"/><Relationship Id="rId13" Type="http://schemas.openxmlformats.org/officeDocument/2006/relationships/oleObject" Target="../embeddings/oleObject106.bin"/><Relationship Id="rId18" Type="http://schemas.openxmlformats.org/officeDocument/2006/relationships/image" Target="../media/image143.wmf"/><Relationship Id="rId3" Type="http://schemas.openxmlformats.org/officeDocument/2006/relationships/oleObject" Target="../embeddings/oleObject102.bin"/><Relationship Id="rId7" Type="http://schemas.openxmlformats.org/officeDocument/2006/relationships/oleObject" Target="../embeddings/oleObject103.bin"/><Relationship Id="rId12" Type="http://schemas.openxmlformats.org/officeDocument/2006/relationships/image" Target="../media/image141.wmf"/><Relationship Id="rId17" Type="http://schemas.openxmlformats.org/officeDocument/2006/relationships/oleObject" Target="../embeddings/oleObject107.bin"/><Relationship Id="rId2" Type="http://schemas.openxmlformats.org/officeDocument/2006/relationships/notesSlide" Target="../notesSlides/notesSlide18.xml"/><Relationship Id="rId16" Type="http://schemas.openxmlformats.org/officeDocument/2006/relationships/image" Target="../media/image114.wmf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132.wmf"/><Relationship Id="rId11" Type="http://schemas.openxmlformats.org/officeDocument/2006/relationships/oleObject" Target="../embeddings/oleObject105.bin"/><Relationship Id="rId5" Type="http://schemas.openxmlformats.org/officeDocument/2006/relationships/oleObject" Target="../embeddings/oleObject98.bin"/><Relationship Id="rId15" Type="http://schemas.openxmlformats.org/officeDocument/2006/relationships/oleObject" Target="../embeddings/oleObject81.bin"/><Relationship Id="rId10" Type="http://schemas.openxmlformats.org/officeDocument/2006/relationships/image" Target="../media/image140.wmf"/><Relationship Id="rId19" Type="http://schemas.openxmlformats.org/officeDocument/2006/relationships/hyperlink" Target="http://dx.doi.org/10.1016/S0301-0104(98)00010-X" TargetMode="External"/><Relationship Id="rId4" Type="http://schemas.openxmlformats.org/officeDocument/2006/relationships/image" Target="../media/image138.png"/><Relationship Id="rId9" Type="http://schemas.openxmlformats.org/officeDocument/2006/relationships/oleObject" Target="../embeddings/oleObject104.bin"/><Relationship Id="rId14" Type="http://schemas.openxmlformats.org/officeDocument/2006/relationships/image" Target="../media/image142.wmf"/></Relationships>
</file>

<file path=ppt/slides/_rels/slide220.xml.rels><?xml version="1.0" encoding="UTF-8" standalone="yes"?>
<Relationships xmlns="http://schemas.openxmlformats.org/package/2006/relationships"><Relationship Id="rId8" Type="http://schemas.openxmlformats.org/officeDocument/2006/relationships/image" Target="../media/image1196.png"/><Relationship Id="rId13" Type="http://schemas.openxmlformats.org/officeDocument/2006/relationships/image" Target="../media/image1193.gif"/><Relationship Id="rId3" Type="http://schemas.openxmlformats.org/officeDocument/2006/relationships/image" Target="../media/image1190.png"/><Relationship Id="rId7" Type="http://schemas.openxmlformats.org/officeDocument/2006/relationships/image" Target="../media/image1201.wmf"/><Relationship Id="rId12" Type="http://schemas.openxmlformats.org/officeDocument/2006/relationships/image" Target="../media/image1198.png"/><Relationship Id="rId2" Type="http://schemas.openxmlformats.org/officeDocument/2006/relationships/notesSlide" Target="../notesSlides/notesSlide168.xml"/><Relationship Id="rId1" Type="http://schemas.openxmlformats.org/officeDocument/2006/relationships/slideLayout" Target="../slideLayouts/slideLayout4.xml"/><Relationship Id="rId6" Type="http://schemas.openxmlformats.org/officeDocument/2006/relationships/oleObject" Target="../embeddings/oleObject880.bin"/><Relationship Id="rId11" Type="http://schemas.openxmlformats.org/officeDocument/2006/relationships/image" Target="../media/image1203.jpeg"/><Relationship Id="rId5" Type="http://schemas.openxmlformats.org/officeDocument/2006/relationships/image" Target="../media/image1192.png"/><Relationship Id="rId15" Type="http://schemas.openxmlformats.org/officeDocument/2006/relationships/image" Target="../media/image1200.gif"/><Relationship Id="rId10" Type="http://schemas.openxmlformats.org/officeDocument/2006/relationships/image" Target="../media/image1202.jpeg"/><Relationship Id="rId4" Type="http://schemas.openxmlformats.org/officeDocument/2006/relationships/image" Target="../media/image1191.png"/><Relationship Id="rId9" Type="http://schemas.openxmlformats.org/officeDocument/2006/relationships/image" Target="../media/image1197.png"/><Relationship Id="rId14" Type="http://schemas.openxmlformats.org/officeDocument/2006/relationships/image" Target="../media/image1199.gif"/></Relationships>
</file>

<file path=ppt/slides/_rels/slide221.xml.rels><?xml version="1.0" encoding="UTF-8" standalone="yes"?>
<Relationships xmlns="http://schemas.openxmlformats.org/package/2006/relationships"><Relationship Id="rId8" Type="http://schemas.openxmlformats.org/officeDocument/2006/relationships/image" Target="../media/image1205.png"/><Relationship Id="rId13" Type="http://schemas.openxmlformats.org/officeDocument/2006/relationships/image" Target="../media/image1210.png"/><Relationship Id="rId18" Type="http://schemas.openxmlformats.org/officeDocument/2006/relationships/image" Target="../media/image1188.png"/><Relationship Id="rId3" Type="http://schemas.openxmlformats.org/officeDocument/2006/relationships/image" Target="../media/image1194.jpeg"/><Relationship Id="rId7" Type="http://schemas.openxmlformats.org/officeDocument/2006/relationships/image" Target="../media/image1204.png"/><Relationship Id="rId12" Type="http://schemas.openxmlformats.org/officeDocument/2006/relationships/image" Target="../media/image1209.png"/><Relationship Id="rId17" Type="http://schemas.openxmlformats.org/officeDocument/2006/relationships/image" Target="../media/image1189.jpeg"/><Relationship Id="rId2" Type="http://schemas.openxmlformats.org/officeDocument/2006/relationships/notesSlide" Target="../notesSlides/notesSlide169.xml"/><Relationship Id="rId16" Type="http://schemas.openxmlformats.org/officeDocument/2006/relationships/image" Target="../media/image1200.gif"/><Relationship Id="rId20" Type="http://schemas.openxmlformats.org/officeDocument/2006/relationships/hyperlink" Target="http://pubs.acs.org/cgi-bin/abstract.cgi/jpcafh/2003/107/i27/abs/jp0219247.html" TargetMode="External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1191.png"/><Relationship Id="rId11" Type="http://schemas.openxmlformats.org/officeDocument/2006/relationships/image" Target="../media/image1208.png"/><Relationship Id="rId5" Type="http://schemas.openxmlformats.org/officeDocument/2006/relationships/image" Target="../media/image1203.jpeg"/><Relationship Id="rId15" Type="http://schemas.openxmlformats.org/officeDocument/2006/relationships/image" Target="../media/image1199.gif"/><Relationship Id="rId10" Type="http://schemas.openxmlformats.org/officeDocument/2006/relationships/image" Target="../media/image1207.png"/><Relationship Id="rId19" Type="http://schemas.openxmlformats.org/officeDocument/2006/relationships/hyperlink" Target="http://pubs.acs.org/cgi-bin/abstract.cgi/jpcafh/2007/111/i38/abs/jp072880a.html" TargetMode="External"/><Relationship Id="rId4" Type="http://schemas.openxmlformats.org/officeDocument/2006/relationships/image" Target="../media/image1202.jpeg"/><Relationship Id="rId9" Type="http://schemas.openxmlformats.org/officeDocument/2006/relationships/image" Target="../media/image1206.png"/><Relationship Id="rId14" Type="http://schemas.openxmlformats.org/officeDocument/2006/relationships/image" Target="../media/image1193.gif"/></Relationships>
</file>

<file path=ppt/slides/_rels/slide222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881.bin"/><Relationship Id="rId13" Type="http://schemas.openxmlformats.org/officeDocument/2006/relationships/image" Target="../media/image1214.wmf"/><Relationship Id="rId18" Type="http://schemas.openxmlformats.org/officeDocument/2006/relationships/hyperlink" Target="http://link.aip.org/link/?JCPSA6/119/2155/1" TargetMode="External"/><Relationship Id="rId3" Type="http://schemas.openxmlformats.org/officeDocument/2006/relationships/hyperlink" Target="http://pubs.acs.org/cgi-bin/abstract.cgi/jpcafh/2003/107/i27/abs/jp0219247.html" TargetMode="External"/><Relationship Id="rId21" Type="http://schemas.openxmlformats.org/officeDocument/2006/relationships/image" Target="../media/image1218.wmf"/><Relationship Id="rId7" Type="http://schemas.openxmlformats.org/officeDocument/2006/relationships/hyperlink" Target="http://link.aip.org/link/?JCPSA6/96/8485/1" TargetMode="External"/><Relationship Id="rId12" Type="http://schemas.openxmlformats.org/officeDocument/2006/relationships/oleObject" Target="../embeddings/oleObject882.bin"/><Relationship Id="rId17" Type="http://schemas.openxmlformats.org/officeDocument/2006/relationships/image" Target="../media/image1216.wmf"/><Relationship Id="rId2" Type="http://schemas.openxmlformats.org/officeDocument/2006/relationships/notesSlide" Target="../notesSlides/notesSlide170.xml"/><Relationship Id="rId16" Type="http://schemas.openxmlformats.org/officeDocument/2006/relationships/oleObject" Target="../embeddings/oleObject884.bin"/><Relationship Id="rId20" Type="http://schemas.openxmlformats.org/officeDocument/2006/relationships/oleObject" Target="../embeddings/oleObject885.bin"/><Relationship Id="rId1" Type="http://schemas.openxmlformats.org/officeDocument/2006/relationships/slideLayout" Target="../slideLayouts/slideLayout4.xml"/><Relationship Id="rId6" Type="http://schemas.openxmlformats.org/officeDocument/2006/relationships/hyperlink" Target="http://prola.aps.org/abstract/PRA/v43/i8/p4131_1" TargetMode="External"/><Relationship Id="rId11" Type="http://schemas.openxmlformats.org/officeDocument/2006/relationships/image" Target="../media/image1213.jpeg"/><Relationship Id="rId5" Type="http://schemas.openxmlformats.org/officeDocument/2006/relationships/hyperlink" Target="http://link.aip.org/link/?JCPSA6/79/4889/1" TargetMode="External"/><Relationship Id="rId15" Type="http://schemas.openxmlformats.org/officeDocument/2006/relationships/image" Target="../media/image1215.wmf"/><Relationship Id="rId23" Type="http://schemas.openxmlformats.org/officeDocument/2006/relationships/image" Target="../media/image1219.wmf"/><Relationship Id="rId10" Type="http://schemas.openxmlformats.org/officeDocument/2006/relationships/image" Target="../media/image1212.jpeg"/><Relationship Id="rId19" Type="http://schemas.openxmlformats.org/officeDocument/2006/relationships/image" Target="../media/image1217.jpeg"/><Relationship Id="rId4" Type="http://schemas.openxmlformats.org/officeDocument/2006/relationships/hyperlink" Target="http://link.aip.org/link/?JCPSA6/68/2959/1" TargetMode="External"/><Relationship Id="rId9" Type="http://schemas.openxmlformats.org/officeDocument/2006/relationships/image" Target="../media/image1211.wmf"/><Relationship Id="rId14" Type="http://schemas.openxmlformats.org/officeDocument/2006/relationships/oleObject" Target="../embeddings/oleObject883.bin"/><Relationship Id="rId22" Type="http://schemas.openxmlformats.org/officeDocument/2006/relationships/oleObject" Target="../embeddings/oleObject886.bin"/></Relationships>
</file>

<file path=ppt/slides/_rels/slide223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889.bin"/><Relationship Id="rId13" Type="http://schemas.openxmlformats.org/officeDocument/2006/relationships/image" Target="../media/image1225.emf"/><Relationship Id="rId18" Type="http://schemas.openxmlformats.org/officeDocument/2006/relationships/oleObject" Target="../embeddings/oleObject894.bin"/><Relationship Id="rId3" Type="http://schemas.openxmlformats.org/officeDocument/2006/relationships/oleObject" Target="../embeddings/oleObject887.bin"/><Relationship Id="rId21" Type="http://schemas.openxmlformats.org/officeDocument/2006/relationships/image" Target="../media/image165.wmf"/><Relationship Id="rId7" Type="http://schemas.openxmlformats.org/officeDocument/2006/relationships/image" Target="../media/image1222.jpeg"/><Relationship Id="rId12" Type="http://schemas.openxmlformats.org/officeDocument/2006/relationships/oleObject" Target="../embeddings/oleObject891.bin"/><Relationship Id="rId17" Type="http://schemas.openxmlformats.org/officeDocument/2006/relationships/image" Target="../media/image1227.wmf"/><Relationship Id="rId2" Type="http://schemas.openxmlformats.org/officeDocument/2006/relationships/image" Target="../media/image163.png"/><Relationship Id="rId16" Type="http://schemas.openxmlformats.org/officeDocument/2006/relationships/oleObject" Target="../embeddings/oleObject893.bin"/><Relationship Id="rId20" Type="http://schemas.openxmlformats.org/officeDocument/2006/relationships/oleObject" Target="../embeddings/oleObject895.bin"/><Relationship Id="rId1" Type="http://schemas.openxmlformats.org/officeDocument/2006/relationships/slideLayout" Target="../slideLayouts/slideLayout16.xml"/><Relationship Id="rId6" Type="http://schemas.openxmlformats.org/officeDocument/2006/relationships/image" Target="../media/image1221.emf"/><Relationship Id="rId11" Type="http://schemas.openxmlformats.org/officeDocument/2006/relationships/image" Target="../media/image1224.emf"/><Relationship Id="rId5" Type="http://schemas.openxmlformats.org/officeDocument/2006/relationships/oleObject" Target="../embeddings/oleObject888.bin"/><Relationship Id="rId15" Type="http://schemas.openxmlformats.org/officeDocument/2006/relationships/image" Target="../media/image1226.wmf"/><Relationship Id="rId23" Type="http://schemas.openxmlformats.org/officeDocument/2006/relationships/image" Target="../media/image166.wmf"/><Relationship Id="rId10" Type="http://schemas.openxmlformats.org/officeDocument/2006/relationships/oleObject" Target="../embeddings/oleObject890.bin"/><Relationship Id="rId19" Type="http://schemas.openxmlformats.org/officeDocument/2006/relationships/image" Target="../media/image164.wmf"/><Relationship Id="rId4" Type="http://schemas.openxmlformats.org/officeDocument/2006/relationships/image" Target="../media/image1220.emf"/><Relationship Id="rId9" Type="http://schemas.openxmlformats.org/officeDocument/2006/relationships/image" Target="../media/image1223.emf"/><Relationship Id="rId14" Type="http://schemas.openxmlformats.org/officeDocument/2006/relationships/oleObject" Target="../embeddings/oleObject892.bin"/><Relationship Id="rId22" Type="http://schemas.openxmlformats.org/officeDocument/2006/relationships/oleObject" Target="../embeddings/oleObject896.bin"/></Relationships>
</file>

<file path=ppt/slides/_rels/slide224.xml.rels><?xml version="1.0" encoding="UTF-8" standalone="yes"?>
<Relationships xmlns="http://schemas.openxmlformats.org/package/2006/relationships"><Relationship Id="rId8" Type="http://schemas.openxmlformats.org/officeDocument/2006/relationships/image" Target="../media/image1231.emf"/><Relationship Id="rId3" Type="http://schemas.openxmlformats.org/officeDocument/2006/relationships/image" Target="../media/image1228.emf"/><Relationship Id="rId7" Type="http://schemas.openxmlformats.org/officeDocument/2006/relationships/oleObject" Target="../embeddings/oleObject899.bin"/><Relationship Id="rId2" Type="http://schemas.openxmlformats.org/officeDocument/2006/relationships/oleObject" Target="../embeddings/oleObject897.bin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230.jpeg"/><Relationship Id="rId5" Type="http://schemas.openxmlformats.org/officeDocument/2006/relationships/image" Target="../media/image1229.emf"/><Relationship Id="rId4" Type="http://schemas.openxmlformats.org/officeDocument/2006/relationships/oleObject" Target="../embeddings/oleObject898.bin"/></Relationships>
</file>

<file path=ppt/slides/_rels/slide225.xml.rels><?xml version="1.0" encoding="UTF-8" standalone="yes"?>
<Relationships xmlns="http://schemas.openxmlformats.org/package/2006/relationships"><Relationship Id="rId8" Type="http://schemas.openxmlformats.org/officeDocument/2006/relationships/image" Target="../media/image1234.emf"/><Relationship Id="rId3" Type="http://schemas.openxmlformats.org/officeDocument/2006/relationships/image" Target="../media/image1232.wmf"/><Relationship Id="rId7" Type="http://schemas.openxmlformats.org/officeDocument/2006/relationships/oleObject" Target="../embeddings/oleObject902.bin"/><Relationship Id="rId2" Type="http://schemas.openxmlformats.org/officeDocument/2006/relationships/oleObject" Target="../embeddings/oleObject900.bin"/><Relationship Id="rId1" Type="http://schemas.openxmlformats.org/officeDocument/2006/relationships/slideLayout" Target="../slideLayouts/slideLayout17.xml"/><Relationship Id="rId6" Type="http://schemas.openxmlformats.org/officeDocument/2006/relationships/hyperlink" Target="http://jpsj.ipap.jp/link?JPSJ/55/4550/" TargetMode="External"/><Relationship Id="rId5" Type="http://schemas.openxmlformats.org/officeDocument/2006/relationships/image" Target="../media/image1233.png"/><Relationship Id="rId10" Type="http://schemas.openxmlformats.org/officeDocument/2006/relationships/image" Target="../media/image1235.wmf"/><Relationship Id="rId4" Type="http://schemas.openxmlformats.org/officeDocument/2006/relationships/oleObject" Target="../embeddings/oleObject901.bin"/><Relationship Id="rId9" Type="http://schemas.openxmlformats.org/officeDocument/2006/relationships/oleObject" Target="../embeddings/oleObject903.bin"/></Relationships>
</file>

<file path=ppt/slides/_rels/slide226.xml.rels><?xml version="1.0" encoding="UTF-8" standalone="yes"?>
<Relationships xmlns="http://schemas.openxmlformats.org/package/2006/relationships"><Relationship Id="rId8" Type="http://schemas.openxmlformats.org/officeDocument/2006/relationships/image" Target="../media/image1241.jpeg"/><Relationship Id="rId13" Type="http://schemas.openxmlformats.org/officeDocument/2006/relationships/image" Target="../media/image73.png"/><Relationship Id="rId3" Type="http://schemas.openxmlformats.org/officeDocument/2006/relationships/image" Target="../media/image1236.wmf"/><Relationship Id="rId7" Type="http://schemas.openxmlformats.org/officeDocument/2006/relationships/image" Target="../media/image1240.jpeg"/><Relationship Id="rId12" Type="http://schemas.openxmlformats.org/officeDocument/2006/relationships/image" Target="../media/image1243.wmf"/><Relationship Id="rId17" Type="http://schemas.openxmlformats.org/officeDocument/2006/relationships/image" Target="../media/image1245.wmf"/><Relationship Id="rId2" Type="http://schemas.openxmlformats.org/officeDocument/2006/relationships/oleObject" Target="../embeddings/oleObject904.bin"/><Relationship Id="rId16" Type="http://schemas.openxmlformats.org/officeDocument/2006/relationships/oleObject" Target="../embeddings/oleObject893.bin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1239.jpeg"/><Relationship Id="rId11" Type="http://schemas.openxmlformats.org/officeDocument/2006/relationships/oleObject" Target="../embeddings/oleObject906.bin"/><Relationship Id="rId5" Type="http://schemas.openxmlformats.org/officeDocument/2006/relationships/image" Target="../media/image1238.jpeg"/><Relationship Id="rId15" Type="http://schemas.openxmlformats.org/officeDocument/2006/relationships/image" Target="../media/image1244.wmf"/><Relationship Id="rId10" Type="http://schemas.openxmlformats.org/officeDocument/2006/relationships/image" Target="../media/image1242.wmf"/><Relationship Id="rId4" Type="http://schemas.openxmlformats.org/officeDocument/2006/relationships/image" Target="../media/image1237.jpeg"/><Relationship Id="rId9" Type="http://schemas.openxmlformats.org/officeDocument/2006/relationships/oleObject" Target="../embeddings/oleObject905.bin"/><Relationship Id="rId14" Type="http://schemas.openxmlformats.org/officeDocument/2006/relationships/oleObject" Target="../embeddings/oleObject892.bin"/></Relationships>
</file>

<file path=ppt/slides/_rels/slide2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47.jpeg"/><Relationship Id="rId2" Type="http://schemas.openxmlformats.org/officeDocument/2006/relationships/image" Target="../media/image1246.jpeg"/><Relationship Id="rId1" Type="http://schemas.openxmlformats.org/officeDocument/2006/relationships/slideLayout" Target="../slideLayouts/slideLayout12.xml"/><Relationship Id="rId5" Type="http://schemas.openxmlformats.org/officeDocument/2006/relationships/hyperlink" Target="http://link.aip.org/link/?JCPSA6/123/014503/1" TargetMode="External"/><Relationship Id="rId4" Type="http://schemas.openxmlformats.org/officeDocument/2006/relationships/image" Target="../media/image1248.jpeg"/></Relationships>
</file>

<file path=ppt/slides/_rels/slide2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50.jpeg"/><Relationship Id="rId2" Type="http://schemas.openxmlformats.org/officeDocument/2006/relationships/image" Target="../media/image1249.jpe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34.jpeg"/></Relationships>
</file>

<file path=ppt/slides/_rels/slide229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907.bin"/><Relationship Id="rId13" Type="http://schemas.openxmlformats.org/officeDocument/2006/relationships/image" Target="../media/image1253.wmf"/><Relationship Id="rId18" Type="http://schemas.openxmlformats.org/officeDocument/2006/relationships/image" Target="../media/image6000.png"/><Relationship Id="rId3" Type="http://schemas.openxmlformats.org/officeDocument/2006/relationships/image" Target="../media/image5500.png"/><Relationship Id="rId21" Type="http://schemas.openxmlformats.org/officeDocument/2006/relationships/image" Target="../media/image1255.wmf"/><Relationship Id="rId7" Type="http://schemas.openxmlformats.org/officeDocument/2006/relationships/image" Target="../media/image5800.png"/><Relationship Id="rId12" Type="http://schemas.openxmlformats.org/officeDocument/2006/relationships/oleObject" Target="../embeddings/oleObject909.bin"/><Relationship Id="rId20" Type="http://schemas.openxmlformats.org/officeDocument/2006/relationships/oleObject" Target="../embeddings/oleObject911.bin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400.png"/><Relationship Id="rId11" Type="http://schemas.openxmlformats.org/officeDocument/2006/relationships/image" Target="../media/image1252.wmf"/><Relationship Id="rId5" Type="http://schemas.openxmlformats.org/officeDocument/2006/relationships/image" Target="../media/image6600.png"/><Relationship Id="rId15" Type="http://schemas.openxmlformats.org/officeDocument/2006/relationships/image" Target="../media/image1254.wmf"/><Relationship Id="rId10" Type="http://schemas.openxmlformats.org/officeDocument/2006/relationships/oleObject" Target="../embeddings/oleObject908.bin"/><Relationship Id="rId19" Type="http://schemas.openxmlformats.org/officeDocument/2006/relationships/image" Target="../media/image6100.png"/><Relationship Id="rId4" Type="http://schemas.openxmlformats.org/officeDocument/2006/relationships/image" Target="../media/image5600.png"/><Relationship Id="rId9" Type="http://schemas.openxmlformats.org/officeDocument/2006/relationships/image" Target="../media/image1251.wmf"/><Relationship Id="rId14" Type="http://schemas.openxmlformats.org/officeDocument/2006/relationships/oleObject" Target="../embeddings/oleObject910.bin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hyperlink" Target="http://link.aip.org/link/?JCPSA6/128/234507/1" TargetMode="External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12.xml"/><Relationship Id="rId5" Type="http://schemas.openxmlformats.org/officeDocument/2006/relationships/image" Target="../media/image145.png"/><Relationship Id="rId4" Type="http://schemas.openxmlformats.org/officeDocument/2006/relationships/image" Target="../media/image144.png"/></Relationships>
</file>

<file path=ppt/slides/_rels/slide230.xml.rels><?xml version="1.0" encoding="UTF-8" standalone="yes"?>
<Relationships xmlns="http://schemas.openxmlformats.org/package/2006/relationships"><Relationship Id="rId8" Type="http://schemas.openxmlformats.org/officeDocument/2006/relationships/image" Target="NULL"/><Relationship Id="rId13" Type="http://schemas.openxmlformats.org/officeDocument/2006/relationships/image" Target="../media/image1258.png"/><Relationship Id="rId3" Type="http://schemas.openxmlformats.org/officeDocument/2006/relationships/image" Target="../media/image137.jpeg"/><Relationship Id="rId7" Type="http://schemas.openxmlformats.org/officeDocument/2006/relationships/image" Target="NULL"/><Relationship Id="rId12" Type="http://schemas.openxmlformats.org/officeDocument/2006/relationships/image" Target="../media/image1257.png"/><Relationship Id="rId2" Type="http://schemas.openxmlformats.org/officeDocument/2006/relationships/image" Target="../media/image151.jpeg"/><Relationship Id="rId1" Type="http://schemas.openxmlformats.org/officeDocument/2006/relationships/slideLayout" Target="../slideLayouts/slideLayout7.xml"/><Relationship Id="rId6" Type="http://schemas.openxmlformats.org/officeDocument/2006/relationships/image" Target="NULL"/><Relationship Id="rId11" Type="http://schemas.openxmlformats.org/officeDocument/2006/relationships/image" Target="../media/image1256.png"/><Relationship Id="rId5" Type="http://schemas.openxmlformats.org/officeDocument/2006/relationships/image" Target="NULL"/><Relationship Id="rId10" Type="http://schemas.openxmlformats.org/officeDocument/2006/relationships/image" Target="NULL"/><Relationship Id="rId4" Type="http://schemas.openxmlformats.org/officeDocument/2006/relationships/image" Target="../media/image152.jpeg"/><Relationship Id="rId9" Type="http://schemas.openxmlformats.org/officeDocument/2006/relationships/image" Target="NULL"/></Relationships>
</file>

<file path=ppt/slides/_rels/slide231.xml.rels><?xml version="1.0" encoding="UTF-8" standalone="yes"?>
<Relationships xmlns="http://schemas.openxmlformats.org/package/2006/relationships"><Relationship Id="rId8" Type="http://schemas.openxmlformats.org/officeDocument/2006/relationships/image" Target="../media/image1249.jpeg"/><Relationship Id="rId3" Type="http://schemas.openxmlformats.org/officeDocument/2006/relationships/image" Target="../media/image698.gif"/><Relationship Id="rId7" Type="http://schemas.openxmlformats.org/officeDocument/2006/relationships/image" Target="../media/image1263.png"/><Relationship Id="rId2" Type="http://schemas.openxmlformats.org/officeDocument/2006/relationships/image" Target="../media/image1259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262.png"/><Relationship Id="rId5" Type="http://schemas.openxmlformats.org/officeDocument/2006/relationships/image" Target="../media/image1261.png"/><Relationship Id="rId4" Type="http://schemas.openxmlformats.org/officeDocument/2006/relationships/image" Target="../media/image1260.png"/><Relationship Id="rId9" Type="http://schemas.openxmlformats.org/officeDocument/2006/relationships/image" Target="../media/image1250.jpeg"/></Relationships>
</file>

<file path=ppt/slides/_rels/slide232.xml.rels><?xml version="1.0" encoding="UTF-8" standalone="yes"?>
<Relationships xmlns="http://schemas.openxmlformats.org/package/2006/relationships"><Relationship Id="rId8" Type="http://schemas.openxmlformats.org/officeDocument/2006/relationships/image" Target="../media/image1249.jpeg"/><Relationship Id="rId3" Type="http://schemas.openxmlformats.org/officeDocument/2006/relationships/image" Target="../media/image692.gif"/><Relationship Id="rId7" Type="http://schemas.openxmlformats.org/officeDocument/2006/relationships/image" Target="../media/image1268.png"/><Relationship Id="rId2" Type="http://schemas.openxmlformats.org/officeDocument/2006/relationships/image" Target="../media/image1264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267.png"/><Relationship Id="rId5" Type="http://schemas.openxmlformats.org/officeDocument/2006/relationships/image" Target="../media/image1266.png"/><Relationship Id="rId4" Type="http://schemas.openxmlformats.org/officeDocument/2006/relationships/image" Target="../media/image1265.png"/><Relationship Id="rId9" Type="http://schemas.openxmlformats.org/officeDocument/2006/relationships/image" Target="../media/image1250.jpeg"/></Relationships>
</file>

<file path=ppt/slides/_rels/slide233.xml.rels><?xml version="1.0" encoding="UTF-8" standalone="yes"?>
<Relationships xmlns="http://schemas.openxmlformats.org/package/2006/relationships"><Relationship Id="rId8" Type="http://schemas.openxmlformats.org/officeDocument/2006/relationships/image" Target="../media/image1249.jpeg"/><Relationship Id="rId3" Type="http://schemas.openxmlformats.org/officeDocument/2006/relationships/image" Target="../media/image692.gif"/><Relationship Id="rId7" Type="http://schemas.openxmlformats.org/officeDocument/2006/relationships/image" Target="../media/image1273.png"/><Relationship Id="rId2" Type="http://schemas.openxmlformats.org/officeDocument/2006/relationships/image" Target="../media/image1269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272.png"/><Relationship Id="rId5" Type="http://schemas.openxmlformats.org/officeDocument/2006/relationships/image" Target="../media/image1271.png"/><Relationship Id="rId4" Type="http://schemas.openxmlformats.org/officeDocument/2006/relationships/image" Target="../media/image1270.png"/><Relationship Id="rId9" Type="http://schemas.openxmlformats.org/officeDocument/2006/relationships/image" Target="../media/image1250.jpeg"/></Relationships>
</file>

<file path=ppt/slides/_rels/slide2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75.png"/><Relationship Id="rId2" Type="http://schemas.openxmlformats.org/officeDocument/2006/relationships/image" Target="../media/image1274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34.jpeg"/><Relationship Id="rId5" Type="http://schemas.openxmlformats.org/officeDocument/2006/relationships/image" Target="../media/image1250.jpeg"/><Relationship Id="rId4" Type="http://schemas.openxmlformats.org/officeDocument/2006/relationships/image" Target="../media/image1276.png"/></Relationships>
</file>

<file path=ppt/slides/_rels/slide2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50.jpeg"/><Relationship Id="rId2" Type="http://schemas.openxmlformats.org/officeDocument/2006/relationships/image" Target="../media/image1277.png"/><Relationship Id="rId1" Type="http://schemas.openxmlformats.org/officeDocument/2006/relationships/slideLayout" Target="../slideLayouts/slideLayout7.xml"/></Relationships>
</file>

<file path=ppt/slides/_rels/slide2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79.png"/><Relationship Id="rId2" Type="http://schemas.openxmlformats.org/officeDocument/2006/relationships/image" Target="../media/image1278.pn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1281.png"/><Relationship Id="rId4" Type="http://schemas.openxmlformats.org/officeDocument/2006/relationships/image" Target="../media/image1280.png"/></Relationships>
</file>

<file path=ppt/slides/_rels/slide237.xml.rels><?xml version="1.0" encoding="UTF-8" standalone="yes"?>
<Relationships xmlns="http://schemas.openxmlformats.org/package/2006/relationships"><Relationship Id="rId2" Type="http://schemas.openxmlformats.org/officeDocument/2006/relationships/hyperlink" Target="http://dx.doi.org/10.1063/1.4941842" TargetMode="External"/><Relationship Id="rId1" Type="http://schemas.openxmlformats.org/officeDocument/2006/relationships/slideLayout" Target="../slideLayouts/slideLayout7.xml"/></Relationships>
</file>

<file path=ppt/slides/_rels/slide238.xml.rels><?xml version="1.0" encoding="UTF-8" standalone="yes"?>
<Relationships xmlns="http://schemas.openxmlformats.org/package/2006/relationships"><Relationship Id="rId8" Type="http://schemas.openxmlformats.org/officeDocument/2006/relationships/video" Target="../media/media5.wmv"/><Relationship Id="rId13" Type="http://schemas.openxmlformats.org/officeDocument/2006/relationships/image" Target="../media/image30.png"/><Relationship Id="rId3" Type="http://schemas.microsoft.com/office/2007/relationships/media" Target="../media/media3.wmv"/><Relationship Id="rId7" Type="http://schemas.microsoft.com/office/2007/relationships/media" Target="../media/media5.wmv"/><Relationship Id="rId12" Type="http://schemas.openxmlformats.org/officeDocument/2006/relationships/notesSlide" Target="../notesSlides/notesSlide171.xml"/><Relationship Id="rId17" Type="http://schemas.openxmlformats.org/officeDocument/2006/relationships/image" Target="../media/image34.jpeg"/><Relationship Id="rId2" Type="http://schemas.openxmlformats.org/officeDocument/2006/relationships/video" Target="../media/media2.wmv"/><Relationship Id="rId16" Type="http://schemas.openxmlformats.org/officeDocument/2006/relationships/image" Target="../media/image33.png"/><Relationship Id="rId1" Type="http://schemas.microsoft.com/office/2007/relationships/media" Target="../media/media2.wmv"/><Relationship Id="rId6" Type="http://schemas.openxmlformats.org/officeDocument/2006/relationships/video" Target="../media/media4.wmv"/><Relationship Id="rId11" Type="http://schemas.openxmlformats.org/officeDocument/2006/relationships/slideLayout" Target="../slideLayouts/slideLayout7.xml"/><Relationship Id="rId5" Type="http://schemas.microsoft.com/office/2007/relationships/media" Target="../media/media4.wmv"/><Relationship Id="rId15" Type="http://schemas.openxmlformats.org/officeDocument/2006/relationships/image" Target="../media/image32.png"/><Relationship Id="rId10" Type="http://schemas.openxmlformats.org/officeDocument/2006/relationships/video" Target="../media/media6.wmv"/><Relationship Id="rId4" Type="http://schemas.openxmlformats.org/officeDocument/2006/relationships/video" Target="../media/media3.wmv"/><Relationship Id="rId9" Type="http://schemas.microsoft.com/office/2007/relationships/media" Target="../media/media6.wmv"/><Relationship Id="rId14" Type="http://schemas.openxmlformats.org/officeDocument/2006/relationships/image" Target="../media/image31.png"/></Relationships>
</file>

<file path=ppt/slides/_rels/slide239.xml.rels><?xml version="1.0" encoding="UTF-8" standalone="yes"?>
<Relationships xmlns="http://schemas.openxmlformats.org/package/2006/relationships"><Relationship Id="rId8" Type="http://schemas.openxmlformats.org/officeDocument/2006/relationships/image" Target="../media/image1283.png"/><Relationship Id="rId13" Type="http://schemas.openxmlformats.org/officeDocument/2006/relationships/image" Target="../media/image1544.png"/><Relationship Id="rId3" Type="http://schemas.openxmlformats.org/officeDocument/2006/relationships/image" Target="../media/image146.png"/><Relationship Id="rId7" Type="http://schemas.openxmlformats.org/officeDocument/2006/relationships/image" Target="../media/image1480.png"/><Relationship Id="rId12" Type="http://schemas.openxmlformats.org/officeDocument/2006/relationships/image" Target="../media/image1530.png"/><Relationship Id="rId17" Type="http://schemas.openxmlformats.org/officeDocument/2006/relationships/image" Target="../media/image655.png"/><Relationship Id="rId2" Type="http://schemas.openxmlformats.org/officeDocument/2006/relationships/image" Target="../media/image147.png"/><Relationship Id="rId16" Type="http://schemas.openxmlformats.org/officeDocument/2006/relationships/image" Target="../media/image137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471.png"/><Relationship Id="rId11" Type="http://schemas.openxmlformats.org/officeDocument/2006/relationships/image" Target="../media/image1520.png"/><Relationship Id="rId5" Type="http://schemas.openxmlformats.org/officeDocument/2006/relationships/image" Target="../media/image149.png"/><Relationship Id="rId15" Type="http://schemas.openxmlformats.org/officeDocument/2006/relationships/image" Target="../media/image156.png"/><Relationship Id="rId10" Type="http://schemas.openxmlformats.org/officeDocument/2006/relationships/image" Target="../media/image1510.png"/><Relationship Id="rId4" Type="http://schemas.openxmlformats.org/officeDocument/2006/relationships/image" Target="../media/image148.png"/><Relationship Id="rId14" Type="http://schemas.openxmlformats.org/officeDocument/2006/relationships/image" Target="../media/image155.png"/></Relationships>
</file>

<file path=ppt/slides/_rels/slide24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10.png"/><Relationship Id="rId13" Type="http://schemas.openxmlformats.org/officeDocument/2006/relationships/image" Target="../media/image1360.png"/><Relationship Id="rId18" Type="http://schemas.openxmlformats.org/officeDocument/2006/relationships/image" Target="../media/image152.jpeg"/><Relationship Id="rId3" Type="http://schemas.openxmlformats.org/officeDocument/2006/relationships/image" Target="../media/image147.png"/><Relationship Id="rId7" Type="http://schemas.openxmlformats.org/officeDocument/2006/relationships/image" Target="../media/image1300.png"/><Relationship Id="rId12" Type="http://schemas.openxmlformats.org/officeDocument/2006/relationships/image" Target="../media/image1350.png"/><Relationship Id="rId17" Type="http://schemas.openxmlformats.org/officeDocument/2006/relationships/image" Target="../media/image137.jpeg"/><Relationship Id="rId2" Type="http://schemas.openxmlformats.org/officeDocument/2006/relationships/image" Target="../media/image146.png"/><Relationship Id="rId16" Type="http://schemas.openxmlformats.org/officeDocument/2006/relationships/image" Target="../media/image151.jpeg"/><Relationship Id="rId20" Type="http://schemas.openxmlformats.org/officeDocument/2006/relationships/image" Target="../media/image154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29.png"/><Relationship Id="rId11" Type="http://schemas.openxmlformats.org/officeDocument/2006/relationships/image" Target="../media/image1341.png"/><Relationship Id="rId5" Type="http://schemas.openxmlformats.org/officeDocument/2006/relationships/image" Target="../media/image149.png"/><Relationship Id="rId15" Type="http://schemas.openxmlformats.org/officeDocument/2006/relationships/image" Target="../media/image1382.png"/><Relationship Id="rId10" Type="http://schemas.openxmlformats.org/officeDocument/2006/relationships/image" Target="../media/image1330.png"/><Relationship Id="rId19" Type="http://schemas.openxmlformats.org/officeDocument/2006/relationships/image" Target="../media/image153.jpeg"/><Relationship Id="rId4" Type="http://schemas.openxmlformats.org/officeDocument/2006/relationships/image" Target="../media/image148.png"/><Relationship Id="rId9" Type="http://schemas.openxmlformats.org/officeDocument/2006/relationships/image" Target="../media/image150.png"/><Relationship Id="rId14" Type="http://schemas.openxmlformats.org/officeDocument/2006/relationships/image" Target="../media/image1370.png"/></Relationships>
</file>

<file path=ppt/slides/_rels/slide240.xml.rels><?xml version="1.0" encoding="UTF-8" standalone="yes"?>
<Relationships xmlns="http://schemas.openxmlformats.org/package/2006/relationships"><Relationship Id="rId8" Type="http://schemas.openxmlformats.org/officeDocument/2006/relationships/image" Target="../media/image680.png"/><Relationship Id="rId13" Type="http://schemas.openxmlformats.org/officeDocument/2006/relationships/image" Target="../media/image1282.jpeg"/><Relationship Id="rId3" Type="http://schemas.openxmlformats.org/officeDocument/2006/relationships/image" Target="../media/image656.png"/><Relationship Id="rId7" Type="http://schemas.openxmlformats.org/officeDocument/2006/relationships/image" Target="../media/image670.png"/><Relationship Id="rId12" Type="http://schemas.openxmlformats.org/officeDocument/2006/relationships/image" Target="../media/image662.png"/><Relationship Id="rId2" Type="http://schemas.openxmlformats.org/officeDocument/2006/relationships/notesSlide" Target="../notesSlides/notesSlide172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659.png"/><Relationship Id="rId11" Type="http://schemas.openxmlformats.org/officeDocument/2006/relationships/image" Target="../media/image661.png"/><Relationship Id="rId5" Type="http://schemas.openxmlformats.org/officeDocument/2006/relationships/image" Target="../media/image658.png"/><Relationship Id="rId10" Type="http://schemas.openxmlformats.org/officeDocument/2006/relationships/image" Target="../media/image660.png"/><Relationship Id="rId4" Type="http://schemas.openxmlformats.org/officeDocument/2006/relationships/image" Target="../media/image657.png"/><Relationship Id="rId9" Type="http://schemas.openxmlformats.org/officeDocument/2006/relationships/image" Target="../media/image690.png"/><Relationship Id="rId14" Type="http://schemas.openxmlformats.org/officeDocument/2006/relationships/hyperlink" Target="http://dx.doi.org/10.1063/1.4941842" TargetMode="External"/></Relationships>
</file>

<file path=ppt/slides/_rels/slide241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912.bin"/><Relationship Id="rId2" Type="http://schemas.openxmlformats.org/officeDocument/2006/relationships/notesSlide" Target="../notesSlides/notesSlide173.xml"/><Relationship Id="rId1" Type="http://schemas.openxmlformats.org/officeDocument/2006/relationships/slideLayout" Target="../slideLayouts/slideLayout4.xml"/><Relationship Id="rId5" Type="http://schemas.openxmlformats.org/officeDocument/2006/relationships/hyperlink" Target="http://dx.doi.org/10.1063/1.4941842" TargetMode="External"/><Relationship Id="rId4" Type="http://schemas.openxmlformats.org/officeDocument/2006/relationships/image" Target="../media/image1283.wmf"/></Relationships>
</file>

<file path=ppt/slides/_rels/slide2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89.png"/><Relationship Id="rId2" Type="http://schemas.openxmlformats.org/officeDocument/2006/relationships/image" Target="../media/image82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8300.png"/></Relationships>
</file>

<file path=ppt/slides/_rels/slide2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8600.png"/><Relationship Id="rId7" Type="http://schemas.openxmlformats.org/officeDocument/2006/relationships/image" Target="../media/image1285.png"/><Relationship Id="rId2" Type="http://schemas.openxmlformats.org/officeDocument/2006/relationships/image" Target="../media/image8500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284.png"/><Relationship Id="rId5" Type="http://schemas.openxmlformats.org/officeDocument/2006/relationships/image" Target="../media/image95.png"/><Relationship Id="rId4" Type="http://schemas.openxmlformats.org/officeDocument/2006/relationships/image" Target="../media/image870.png"/></Relationships>
</file>

<file path=ppt/slides/_rels/slide244.xml.rels><?xml version="1.0" encoding="UTF-8" standalone="yes"?>
<Relationships xmlns="http://schemas.openxmlformats.org/package/2006/relationships"><Relationship Id="rId8" Type="http://schemas.openxmlformats.org/officeDocument/2006/relationships/image" Target="../media/image2240.png"/><Relationship Id="rId13" Type="http://schemas.openxmlformats.org/officeDocument/2006/relationships/image" Target="../media/image96.png"/><Relationship Id="rId3" Type="http://schemas.openxmlformats.org/officeDocument/2006/relationships/image" Target="../media/image1287.png"/><Relationship Id="rId7" Type="http://schemas.openxmlformats.org/officeDocument/2006/relationships/image" Target="NULL"/><Relationship Id="rId12" Type="http://schemas.openxmlformats.org/officeDocument/2006/relationships/image" Target="../media/image9400.png"/><Relationship Id="rId2" Type="http://schemas.openxmlformats.org/officeDocument/2006/relationships/image" Target="../media/image1286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2220.png"/><Relationship Id="rId11" Type="http://schemas.openxmlformats.org/officeDocument/2006/relationships/image" Target="../media/image2270.png"/><Relationship Id="rId5" Type="http://schemas.openxmlformats.org/officeDocument/2006/relationships/image" Target="../media/image1288.png"/><Relationship Id="rId15" Type="http://schemas.openxmlformats.org/officeDocument/2006/relationships/image" Target="../media/image1289.png"/><Relationship Id="rId10" Type="http://schemas.openxmlformats.org/officeDocument/2006/relationships/image" Target="../media/image2260.png"/><Relationship Id="rId4" Type="http://schemas.openxmlformats.org/officeDocument/2006/relationships/image" Target="../media/image2200.png"/><Relationship Id="rId9" Type="http://schemas.openxmlformats.org/officeDocument/2006/relationships/image" Target="../media/image2250.png"/><Relationship Id="rId14" Type="http://schemas.openxmlformats.org/officeDocument/2006/relationships/image" Target="../media/image1284.png"/></Relationships>
</file>

<file path=ppt/slides/_rels/slide2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90.png"/><Relationship Id="rId2" Type="http://schemas.openxmlformats.org/officeDocument/2006/relationships/image" Target="../media/image1290.pn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2310.png"/><Relationship Id="rId4" Type="http://schemas.openxmlformats.org/officeDocument/2006/relationships/image" Target="../media/image2300.png"/></Relationships>
</file>

<file path=ppt/slides/_rels/slide246.xml.rels><?xml version="1.0" encoding="UTF-8" standalone="yes"?>
<Relationships xmlns="http://schemas.openxmlformats.org/package/2006/relationships"><Relationship Id="rId8" Type="http://schemas.openxmlformats.org/officeDocument/2006/relationships/image" Target="NULL"/><Relationship Id="rId13" Type="http://schemas.openxmlformats.org/officeDocument/2006/relationships/image" Target="NULL"/><Relationship Id="rId3" Type="http://schemas.openxmlformats.org/officeDocument/2006/relationships/image" Target="../media/image1291.png"/><Relationship Id="rId7" Type="http://schemas.openxmlformats.org/officeDocument/2006/relationships/image" Target="NULL"/><Relationship Id="rId12" Type="http://schemas.openxmlformats.org/officeDocument/2006/relationships/image" Target="NULL"/><Relationship Id="rId2" Type="http://schemas.openxmlformats.org/officeDocument/2006/relationships/image" Target="NULL"/><Relationship Id="rId1" Type="http://schemas.openxmlformats.org/officeDocument/2006/relationships/slideLayout" Target="../slideLayouts/slideLayout7.xml"/><Relationship Id="rId6" Type="http://schemas.openxmlformats.org/officeDocument/2006/relationships/image" Target="NULL"/><Relationship Id="rId11" Type="http://schemas.openxmlformats.org/officeDocument/2006/relationships/image" Target="NULL"/><Relationship Id="rId5" Type="http://schemas.openxmlformats.org/officeDocument/2006/relationships/image" Target="NULL"/><Relationship Id="rId10" Type="http://schemas.openxmlformats.org/officeDocument/2006/relationships/image" Target="NULL"/><Relationship Id="rId4" Type="http://schemas.openxmlformats.org/officeDocument/2006/relationships/image" Target="../media/image2330.png"/><Relationship Id="rId9" Type="http://schemas.openxmlformats.org/officeDocument/2006/relationships/image" Target="NULL"/><Relationship Id="rId14" Type="http://schemas.openxmlformats.org/officeDocument/2006/relationships/image" Target="NULL"/></Relationships>
</file>

<file path=ppt/slides/_rels/slide2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92.png"/><Relationship Id="rId7" Type="http://schemas.openxmlformats.org/officeDocument/2006/relationships/image" Target="../media/image1250.jpeg"/><Relationship Id="rId2" Type="http://schemas.openxmlformats.org/officeDocument/2006/relationships/notesSlide" Target="../notesSlides/notesSlide174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294.png"/><Relationship Id="rId5" Type="http://schemas.openxmlformats.org/officeDocument/2006/relationships/image" Target="../media/image1293.png"/><Relationship Id="rId4" Type="http://schemas.openxmlformats.org/officeDocument/2006/relationships/image" Target="../media/image105.png"/></Relationships>
</file>

<file path=ppt/slides/_rels/slide2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95.png"/><Relationship Id="rId7" Type="http://schemas.openxmlformats.org/officeDocument/2006/relationships/image" Target="../media/image662.png"/><Relationship Id="rId2" Type="http://schemas.openxmlformats.org/officeDocument/2006/relationships/notesSlide" Target="../notesSlides/notesSlide175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661.png"/><Relationship Id="rId5" Type="http://schemas.openxmlformats.org/officeDocument/2006/relationships/image" Target="../media/image660.png"/><Relationship Id="rId4" Type="http://schemas.openxmlformats.org/officeDocument/2006/relationships/image" Target="../media/image1296.png"/></Relationships>
</file>

<file path=ppt/slides/_rels/slide249.xml.rels><?xml version="1.0" encoding="UTF-8" standalone="yes"?>
<Relationships xmlns="http://schemas.openxmlformats.org/package/2006/relationships"><Relationship Id="rId8" Type="http://schemas.openxmlformats.org/officeDocument/2006/relationships/video" Target="../media/media5.wmv"/><Relationship Id="rId13" Type="http://schemas.openxmlformats.org/officeDocument/2006/relationships/image" Target="../media/image1090.png"/><Relationship Id="rId18" Type="http://schemas.openxmlformats.org/officeDocument/2006/relationships/image" Target="../media/image31.png"/><Relationship Id="rId3" Type="http://schemas.microsoft.com/office/2007/relationships/media" Target="../media/media6.wmv"/><Relationship Id="rId7" Type="http://schemas.microsoft.com/office/2007/relationships/media" Target="../media/media5.wmv"/><Relationship Id="rId12" Type="http://schemas.openxmlformats.org/officeDocument/2006/relationships/image" Target="../media/image30.png"/><Relationship Id="rId17" Type="http://schemas.openxmlformats.org/officeDocument/2006/relationships/image" Target="../media/image33.png"/><Relationship Id="rId2" Type="http://schemas.openxmlformats.org/officeDocument/2006/relationships/video" Target="../media/media7.wmv"/><Relationship Id="rId16" Type="http://schemas.openxmlformats.org/officeDocument/2006/relationships/image" Target="../media/image1301.png"/><Relationship Id="rId1" Type="http://schemas.microsoft.com/office/2007/relationships/media" Target="../media/media7.wmv"/><Relationship Id="rId6" Type="http://schemas.openxmlformats.org/officeDocument/2006/relationships/video" Target="../media/media4.wmv"/><Relationship Id="rId11" Type="http://schemas.openxmlformats.org/officeDocument/2006/relationships/image" Target="../media/image1080.png"/><Relationship Id="rId5" Type="http://schemas.microsoft.com/office/2007/relationships/media" Target="../media/media4.wmv"/><Relationship Id="rId15" Type="http://schemas.openxmlformats.org/officeDocument/2006/relationships/image" Target="../media/image1299.png"/><Relationship Id="rId10" Type="http://schemas.openxmlformats.org/officeDocument/2006/relationships/image" Target="../media/image1297.png"/><Relationship Id="rId4" Type="http://schemas.openxmlformats.org/officeDocument/2006/relationships/video" Target="../media/media6.wmv"/><Relationship Id="rId9" Type="http://schemas.openxmlformats.org/officeDocument/2006/relationships/slideLayout" Target="../slideLayouts/slideLayout7.xml"/><Relationship Id="rId14" Type="http://schemas.openxmlformats.org/officeDocument/2006/relationships/image" Target="../media/image1298.png"/></Relationships>
</file>

<file path=ppt/slides/_rels/slide25.xml.rels><?xml version="1.0" encoding="UTF-8" standalone="yes"?>
<Relationships xmlns="http://schemas.openxmlformats.org/package/2006/relationships"><Relationship Id="rId8" Type="http://schemas.openxmlformats.org/officeDocument/2006/relationships/image" Target="../media/image157.wmf"/><Relationship Id="rId3" Type="http://schemas.openxmlformats.org/officeDocument/2006/relationships/oleObject" Target="../embeddings/oleObject108.bin"/><Relationship Id="rId7" Type="http://schemas.openxmlformats.org/officeDocument/2006/relationships/oleObject" Target="../embeddings/oleObject110.bin"/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56.wmf"/><Relationship Id="rId11" Type="http://schemas.openxmlformats.org/officeDocument/2006/relationships/image" Target="../media/image159.png"/><Relationship Id="rId5" Type="http://schemas.openxmlformats.org/officeDocument/2006/relationships/oleObject" Target="../embeddings/oleObject109.bin"/><Relationship Id="rId10" Type="http://schemas.openxmlformats.org/officeDocument/2006/relationships/image" Target="../media/image158.wmf"/><Relationship Id="rId4" Type="http://schemas.openxmlformats.org/officeDocument/2006/relationships/image" Target="../media/image155.wmf"/><Relationship Id="rId9" Type="http://schemas.openxmlformats.org/officeDocument/2006/relationships/oleObject" Target="../embeddings/oleObject111.bin"/></Relationships>
</file>

<file path=ppt/slides/_rels/slide250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02.png"/><Relationship Id="rId13" Type="http://schemas.openxmlformats.org/officeDocument/2006/relationships/image" Target="../media/image30.png"/><Relationship Id="rId3" Type="http://schemas.microsoft.com/office/2007/relationships/media" Target="../media/media4.wmv"/><Relationship Id="rId7" Type="http://schemas.openxmlformats.org/officeDocument/2006/relationships/slideLayout" Target="../slideLayouts/slideLayout7.xml"/><Relationship Id="rId12" Type="http://schemas.openxmlformats.org/officeDocument/2006/relationships/image" Target="../media/image11400.png"/><Relationship Id="rId2" Type="http://schemas.openxmlformats.org/officeDocument/2006/relationships/video" Target="../media/media7.wmv"/><Relationship Id="rId1" Type="http://schemas.microsoft.com/office/2007/relationships/media" Target="../media/media7.wmv"/><Relationship Id="rId6" Type="http://schemas.openxmlformats.org/officeDocument/2006/relationships/video" Target="../media/media5.wmv"/><Relationship Id="rId11" Type="http://schemas.openxmlformats.org/officeDocument/2006/relationships/image" Target="../media/image11300.png"/><Relationship Id="rId5" Type="http://schemas.microsoft.com/office/2007/relationships/media" Target="../media/media5.wmv"/><Relationship Id="rId10" Type="http://schemas.openxmlformats.org/officeDocument/2006/relationships/image" Target="../media/image1304.png"/><Relationship Id="rId4" Type="http://schemas.openxmlformats.org/officeDocument/2006/relationships/video" Target="../media/media4.wmv"/><Relationship Id="rId9" Type="http://schemas.openxmlformats.org/officeDocument/2006/relationships/image" Target="../media/image1303.png"/><Relationship Id="rId14" Type="http://schemas.openxmlformats.org/officeDocument/2006/relationships/image" Target="../media/image31.png"/></Relationships>
</file>

<file path=ppt/slides/_rels/slide2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05.png"/><Relationship Id="rId2" Type="http://schemas.openxmlformats.org/officeDocument/2006/relationships/notesSlide" Target="../notesSlides/notesSlide176.xml"/><Relationship Id="rId1" Type="http://schemas.openxmlformats.org/officeDocument/2006/relationships/slideLayout" Target="../slideLayouts/slideLayout4.xml"/></Relationships>
</file>

<file path=ppt/slides/_rels/slide252.xml.rels><?xml version="1.0" encoding="UTF-8" standalone="yes"?>
<Relationships xmlns="http://schemas.openxmlformats.org/package/2006/relationships"><Relationship Id="rId8" Type="http://schemas.openxmlformats.org/officeDocument/2006/relationships/image" Target="../media/image165.wmf"/><Relationship Id="rId13" Type="http://schemas.openxmlformats.org/officeDocument/2006/relationships/oleObject" Target="../embeddings/oleObject375.bin"/><Relationship Id="rId3" Type="http://schemas.openxmlformats.org/officeDocument/2006/relationships/image" Target="../media/image484.png"/><Relationship Id="rId7" Type="http://schemas.openxmlformats.org/officeDocument/2006/relationships/oleObject" Target="../embeddings/oleObject115.bin"/><Relationship Id="rId12" Type="http://schemas.openxmlformats.org/officeDocument/2006/relationships/image" Target="../media/image485.wmf"/><Relationship Id="rId2" Type="http://schemas.openxmlformats.org/officeDocument/2006/relationships/notesSlide" Target="../notesSlides/notesSlide177.xml"/><Relationship Id="rId16" Type="http://schemas.openxmlformats.org/officeDocument/2006/relationships/image" Target="../media/image487.wmf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64.wmf"/><Relationship Id="rId11" Type="http://schemas.openxmlformats.org/officeDocument/2006/relationships/oleObject" Target="../embeddings/oleObject374.bin"/><Relationship Id="rId5" Type="http://schemas.openxmlformats.org/officeDocument/2006/relationships/oleObject" Target="../embeddings/oleObject114.bin"/><Relationship Id="rId15" Type="http://schemas.openxmlformats.org/officeDocument/2006/relationships/oleObject" Target="../embeddings/oleObject376.bin"/><Relationship Id="rId10" Type="http://schemas.openxmlformats.org/officeDocument/2006/relationships/image" Target="../media/image166.wmf"/><Relationship Id="rId4" Type="http://schemas.openxmlformats.org/officeDocument/2006/relationships/image" Target="../media/image163.png"/><Relationship Id="rId9" Type="http://schemas.openxmlformats.org/officeDocument/2006/relationships/oleObject" Target="../embeddings/oleObject116.bin"/><Relationship Id="rId14" Type="http://schemas.openxmlformats.org/officeDocument/2006/relationships/image" Target="../media/image486.wmf"/></Relationships>
</file>

<file path=ppt/slides/_rels/slide253.xml.rels><?xml version="1.0" encoding="UTF-8" standalone="yes"?>
<Relationships xmlns="http://schemas.openxmlformats.org/package/2006/relationships"><Relationship Id="rId8" Type="http://schemas.openxmlformats.org/officeDocument/2006/relationships/image" Target="../media/image491.jpeg"/><Relationship Id="rId3" Type="http://schemas.microsoft.com/office/2007/relationships/media" Target="../media/media4.wmv"/><Relationship Id="rId7" Type="http://schemas.openxmlformats.org/officeDocument/2006/relationships/hyperlink" Target="http://www.nature.com/nature/journal/v434/n7030/full/nature03383.html" TargetMode="External"/><Relationship Id="rId2" Type="http://schemas.openxmlformats.org/officeDocument/2006/relationships/video" Target="../media/media3.wmv"/><Relationship Id="rId1" Type="http://schemas.microsoft.com/office/2007/relationships/media" Target="../media/media3.wmv"/><Relationship Id="rId6" Type="http://schemas.openxmlformats.org/officeDocument/2006/relationships/image" Target="../media/image490.png"/><Relationship Id="rId11" Type="http://schemas.openxmlformats.org/officeDocument/2006/relationships/image" Target="../media/image31.png"/><Relationship Id="rId5" Type="http://schemas.openxmlformats.org/officeDocument/2006/relationships/slideLayout" Target="../slideLayouts/slideLayout2.xml"/><Relationship Id="rId10" Type="http://schemas.openxmlformats.org/officeDocument/2006/relationships/image" Target="../media/image32.png"/><Relationship Id="rId4" Type="http://schemas.openxmlformats.org/officeDocument/2006/relationships/video" Target="../media/media4.wmv"/><Relationship Id="rId9" Type="http://schemas.openxmlformats.org/officeDocument/2006/relationships/image" Target="../media/image492.png"/></Relationships>
</file>

<file path=ppt/slides/_rels/slide2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06.wmf"/><Relationship Id="rId2" Type="http://schemas.openxmlformats.org/officeDocument/2006/relationships/oleObject" Target="../embeddings/oleObject913.bin"/><Relationship Id="rId1" Type="http://schemas.openxmlformats.org/officeDocument/2006/relationships/slideLayout" Target="../slideLayouts/slideLayout4.xml"/><Relationship Id="rId5" Type="http://schemas.openxmlformats.org/officeDocument/2006/relationships/image" Target="../media/image1307.wmf"/><Relationship Id="rId4" Type="http://schemas.openxmlformats.org/officeDocument/2006/relationships/oleObject" Target="../embeddings/oleObject914.bin"/></Relationships>
</file>

<file path=ppt/slides/_rels/slide255.xml.rels><?xml version="1.0" encoding="UTF-8" standalone="yes"?>
<Relationships xmlns="http://schemas.openxmlformats.org/package/2006/relationships"><Relationship Id="rId8" Type="http://schemas.openxmlformats.org/officeDocument/2006/relationships/video" Target="../media/media3.wmv"/><Relationship Id="rId13" Type="http://schemas.openxmlformats.org/officeDocument/2006/relationships/image" Target="../media/image33.png"/><Relationship Id="rId18" Type="http://schemas.openxmlformats.org/officeDocument/2006/relationships/image" Target="../media/image937.gif"/><Relationship Id="rId3" Type="http://schemas.microsoft.com/office/2007/relationships/media" Target="../media/media4.wmv"/><Relationship Id="rId21" Type="http://schemas.openxmlformats.org/officeDocument/2006/relationships/image" Target="../media/image1312.png"/><Relationship Id="rId7" Type="http://schemas.microsoft.com/office/2007/relationships/media" Target="../media/media3.wmv"/><Relationship Id="rId12" Type="http://schemas.openxmlformats.org/officeDocument/2006/relationships/notesSlide" Target="../notesSlides/notesSlide178.xml"/><Relationship Id="rId17" Type="http://schemas.openxmlformats.org/officeDocument/2006/relationships/image" Target="../media/image1309.wmf"/><Relationship Id="rId2" Type="http://schemas.openxmlformats.org/officeDocument/2006/relationships/video" Target="../media/media6.wmv"/><Relationship Id="rId16" Type="http://schemas.openxmlformats.org/officeDocument/2006/relationships/oleObject" Target="../embeddings/oleObject916.bin"/><Relationship Id="rId20" Type="http://schemas.openxmlformats.org/officeDocument/2006/relationships/image" Target="../media/image1311.png"/><Relationship Id="rId1" Type="http://schemas.microsoft.com/office/2007/relationships/media" Target="../media/media6.wmv"/><Relationship Id="rId6" Type="http://schemas.openxmlformats.org/officeDocument/2006/relationships/video" Target="../media/media5.wmv"/><Relationship Id="rId11" Type="http://schemas.openxmlformats.org/officeDocument/2006/relationships/slideLayout" Target="../slideLayouts/slideLayout7.xml"/><Relationship Id="rId5" Type="http://schemas.microsoft.com/office/2007/relationships/media" Target="../media/media5.wmv"/><Relationship Id="rId15" Type="http://schemas.openxmlformats.org/officeDocument/2006/relationships/image" Target="../media/image1308.wmf"/><Relationship Id="rId23" Type="http://schemas.openxmlformats.org/officeDocument/2006/relationships/image" Target="../media/image30.png"/><Relationship Id="rId10" Type="http://schemas.openxmlformats.org/officeDocument/2006/relationships/video" Target="../media/media2.wmv"/><Relationship Id="rId19" Type="http://schemas.openxmlformats.org/officeDocument/2006/relationships/image" Target="../media/image922.gif"/><Relationship Id="rId4" Type="http://schemas.openxmlformats.org/officeDocument/2006/relationships/video" Target="../media/media4.wmv"/><Relationship Id="rId9" Type="http://schemas.microsoft.com/office/2007/relationships/media" Target="../media/media2.wmv"/><Relationship Id="rId14" Type="http://schemas.openxmlformats.org/officeDocument/2006/relationships/oleObject" Target="../embeddings/oleObject915.bin"/><Relationship Id="rId22" Type="http://schemas.openxmlformats.org/officeDocument/2006/relationships/image" Target="../media/image31.png"/></Relationships>
</file>

<file path=ppt/slides/_rels/slide2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14.png"/><Relationship Id="rId2" Type="http://schemas.openxmlformats.org/officeDocument/2006/relationships/image" Target="../media/image1313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315.png"/></Relationships>
</file>

<file path=ppt/slides/_rels/slide2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13.png"/><Relationship Id="rId2" Type="http://schemas.openxmlformats.org/officeDocument/2006/relationships/notesSlide" Target="../notesSlides/notesSlide179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1317.jpeg"/><Relationship Id="rId4" Type="http://schemas.openxmlformats.org/officeDocument/2006/relationships/image" Target="../media/image1316.png"/></Relationships>
</file>

<file path=ppt/slides/_rels/slide25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19.jpeg"/><Relationship Id="rId2" Type="http://schemas.openxmlformats.org/officeDocument/2006/relationships/image" Target="../media/image1318.png"/><Relationship Id="rId1" Type="http://schemas.openxmlformats.org/officeDocument/2006/relationships/slideLayout" Target="../slideLayouts/slideLayout2.xml"/></Relationships>
</file>

<file path=ppt/slides/_rels/slide25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21.png"/><Relationship Id="rId2" Type="http://schemas.openxmlformats.org/officeDocument/2006/relationships/image" Target="../media/image1320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324.jpeg"/><Relationship Id="rId5" Type="http://schemas.openxmlformats.org/officeDocument/2006/relationships/image" Target="../media/image1323.png"/><Relationship Id="rId4" Type="http://schemas.openxmlformats.org/officeDocument/2006/relationships/image" Target="../media/image1322.emf"/></Relationships>
</file>

<file path=ppt/slides/_rels/slide26.xml.rels><?xml version="1.0" encoding="UTF-8" standalone="yes"?>
<Relationships xmlns="http://schemas.openxmlformats.org/package/2006/relationships"><Relationship Id="rId8" Type="http://schemas.openxmlformats.org/officeDocument/2006/relationships/image" Target="../media/image163.png"/><Relationship Id="rId13" Type="http://schemas.openxmlformats.org/officeDocument/2006/relationships/oleObject" Target="../embeddings/oleObject116.bin"/><Relationship Id="rId3" Type="http://schemas.openxmlformats.org/officeDocument/2006/relationships/image" Target="../media/image160.jpeg"/><Relationship Id="rId7" Type="http://schemas.openxmlformats.org/officeDocument/2006/relationships/image" Target="../media/image162.wmf"/><Relationship Id="rId12" Type="http://schemas.openxmlformats.org/officeDocument/2006/relationships/image" Target="../media/image165.wmf"/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2.xml"/><Relationship Id="rId6" Type="http://schemas.openxmlformats.org/officeDocument/2006/relationships/oleObject" Target="../embeddings/oleObject113.bin"/><Relationship Id="rId11" Type="http://schemas.openxmlformats.org/officeDocument/2006/relationships/oleObject" Target="../embeddings/oleObject115.bin"/><Relationship Id="rId5" Type="http://schemas.openxmlformats.org/officeDocument/2006/relationships/image" Target="../media/image161.wmf"/><Relationship Id="rId10" Type="http://schemas.openxmlformats.org/officeDocument/2006/relationships/image" Target="../media/image164.wmf"/><Relationship Id="rId4" Type="http://schemas.openxmlformats.org/officeDocument/2006/relationships/oleObject" Target="../embeddings/oleObject112.bin"/><Relationship Id="rId9" Type="http://schemas.openxmlformats.org/officeDocument/2006/relationships/oleObject" Target="../embeddings/oleObject114.bin"/><Relationship Id="rId14" Type="http://schemas.openxmlformats.org/officeDocument/2006/relationships/image" Target="../media/image166.wmf"/></Relationships>
</file>

<file path=ppt/slides/_rels/slide260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25.png"/><Relationship Id="rId13" Type="http://schemas.openxmlformats.org/officeDocument/2006/relationships/image" Target="../media/image1328.jpeg"/><Relationship Id="rId3" Type="http://schemas.microsoft.com/office/2007/relationships/media" Target="../media/media4.wmv"/><Relationship Id="rId7" Type="http://schemas.openxmlformats.org/officeDocument/2006/relationships/slideLayout" Target="../slideLayouts/slideLayout7.xml"/><Relationship Id="rId12" Type="http://schemas.openxmlformats.org/officeDocument/2006/relationships/image" Target="../media/image1323.png"/><Relationship Id="rId2" Type="http://schemas.openxmlformats.org/officeDocument/2006/relationships/video" Target="../media/media3.wmv"/><Relationship Id="rId1" Type="http://schemas.microsoft.com/office/2007/relationships/media" Target="../media/media3.wmv"/><Relationship Id="rId6" Type="http://schemas.openxmlformats.org/officeDocument/2006/relationships/video" Target="../media/media5.wmv"/><Relationship Id="rId11" Type="http://schemas.openxmlformats.org/officeDocument/2006/relationships/image" Target="../media/image1327.png"/><Relationship Id="rId5" Type="http://schemas.microsoft.com/office/2007/relationships/media" Target="../media/media5.wmv"/><Relationship Id="rId10" Type="http://schemas.openxmlformats.org/officeDocument/2006/relationships/image" Target="../media/image490.png"/><Relationship Id="rId4" Type="http://schemas.openxmlformats.org/officeDocument/2006/relationships/video" Target="../media/media4.wmv"/><Relationship Id="rId9" Type="http://schemas.openxmlformats.org/officeDocument/2006/relationships/image" Target="../media/image1326.png"/><Relationship Id="rId14" Type="http://schemas.openxmlformats.org/officeDocument/2006/relationships/image" Target="../media/image31.png"/></Relationships>
</file>

<file path=ppt/slides/_rels/slide26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7.xml"/><Relationship Id="rId7" Type="http://schemas.openxmlformats.org/officeDocument/2006/relationships/image" Target="../media/image1331.png"/><Relationship Id="rId2" Type="http://schemas.openxmlformats.org/officeDocument/2006/relationships/video" Target="../media/media3.wmv"/><Relationship Id="rId1" Type="http://schemas.microsoft.com/office/2007/relationships/media" Target="../media/media3.wmv"/><Relationship Id="rId6" Type="http://schemas.openxmlformats.org/officeDocument/2006/relationships/image" Target="../media/image1327.png"/><Relationship Id="rId5" Type="http://schemas.openxmlformats.org/officeDocument/2006/relationships/image" Target="../media/image1329.png"/><Relationship Id="rId4" Type="http://schemas.openxmlformats.org/officeDocument/2006/relationships/image" Target="../media/image31.png"/></Relationships>
</file>

<file path=ppt/slides/_rels/slide262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33.wmf"/><Relationship Id="rId13" Type="http://schemas.openxmlformats.org/officeDocument/2006/relationships/image" Target="../media/image76.png"/><Relationship Id="rId18" Type="http://schemas.openxmlformats.org/officeDocument/2006/relationships/image" Target="../media/image31.png"/><Relationship Id="rId3" Type="http://schemas.microsoft.com/office/2007/relationships/media" Target="../media/media3.wmv"/><Relationship Id="rId7" Type="http://schemas.openxmlformats.org/officeDocument/2006/relationships/oleObject" Target="../embeddings/oleObject917.bin"/><Relationship Id="rId12" Type="http://schemas.openxmlformats.org/officeDocument/2006/relationships/image" Target="../media/image730.png"/><Relationship Id="rId17" Type="http://schemas.openxmlformats.org/officeDocument/2006/relationships/image" Target="../media/image33.png"/><Relationship Id="rId2" Type="http://schemas.openxmlformats.org/officeDocument/2006/relationships/video" Target="../media/media6.wmv"/><Relationship Id="rId16" Type="http://schemas.openxmlformats.org/officeDocument/2006/relationships/image" Target="../media/image1337.png"/><Relationship Id="rId1" Type="http://schemas.microsoft.com/office/2007/relationships/media" Target="../media/media6.wmv"/><Relationship Id="rId6" Type="http://schemas.openxmlformats.org/officeDocument/2006/relationships/image" Target="../media/image1332.png"/><Relationship Id="rId11" Type="http://schemas.openxmlformats.org/officeDocument/2006/relationships/image" Target="../media/image720.png"/><Relationship Id="rId5" Type="http://schemas.openxmlformats.org/officeDocument/2006/relationships/slideLayout" Target="../slideLayouts/slideLayout7.xml"/><Relationship Id="rId15" Type="http://schemas.openxmlformats.org/officeDocument/2006/relationships/image" Target="../media/image1336.png"/><Relationship Id="rId10" Type="http://schemas.openxmlformats.org/officeDocument/2006/relationships/image" Target="../media/image1335.png"/><Relationship Id="rId4" Type="http://schemas.openxmlformats.org/officeDocument/2006/relationships/video" Target="../media/media3.wmv"/><Relationship Id="rId9" Type="http://schemas.openxmlformats.org/officeDocument/2006/relationships/image" Target="../media/image1334.png"/><Relationship Id="rId14" Type="http://schemas.openxmlformats.org/officeDocument/2006/relationships/image" Target="../media/image77.png"/></Relationships>
</file>

<file path=ppt/slides/_rels/slide263.xml.rels><?xml version="1.0" encoding="UTF-8" standalone="yes"?>
<Relationships xmlns="http://schemas.openxmlformats.org/package/2006/relationships"><Relationship Id="rId8" Type="http://schemas.openxmlformats.org/officeDocument/2006/relationships/image" Target="../media/image30.png"/><Relationship Id="rId13" Type="http://schemas.openxmlformats.org/officeDocument/2006/relationships/oleObject" Target="../embeddings/oleObject918.bin"/><Relationship Id="rId3" Type="http://schemas.microsoft.com/office/2007/relationships/media" Target="../media/media4.wmv"/><Relationship Id="rId7" Type="http://schemas.openxmlformats.org/officeDocument/2006/relationships/slideLayout" Target="../slideLayouts/slideLayout7.xml"/><Relationship Id="rId12" Type="http://schemas.openxmlformats.org/officeDocument/2006/relationships/image" Target="../media/image1336.png"/><Relationship Id="rId2" Type="http://schemas.openxmlformats.org/officeDocument/2006/relationships/video" Target="../media/media2.wmv"/><Relationship Id="rId1" Type="http://schemas.microsoft.com/office/2007/relationships/media" Target="../media/media2.wmv"/><Relationship Id="rId6" Type="http://schemas.openxmlformats.org/officeDocument/2006/relationships/video" Target="../media/media5.wmv"/><Relationship Id="rId11" Type="http://schemas.openxmlformats.org/officeDocument/2006/relationships/image" Target="../media/image1339.png"/><Relationship Id="rId5" Type="http://schemas.microsoft.com/office/2007/relationships/media" Target="../media/media5.wmv"/><Relationship Id="rId15" Type="http://schemas.openxmlformats.org/officeDocument/2006/relationships/image" Target="../media/image31.png"/><Relationship Id="rId10" Type="http://schemas.openxmlformats.org/officeDocument/2006/relationships/image" Target="../media/image1338.png"/><Relationship Id="rId4" Type="http://schemas.openxmlformats.org/officeDocument/2006/relationships/video" Target="../media/media4.wmv"/><Relationship Id="rId9" Type="http://schemas.openxmlformats.org/officeDocument/2006/relationships/image" Target="../media/image1332.png"/><Relationship Id="rId14" Type="http://schemas.openxmlformats.org/officeDocument/2006/relationships/image" Target="../media/image1340.wmf"/></Relationships>
</file>

<file path=ppt/slides/_rels/slide264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40.wmf"/><Relationship Id="rId3" Type="http://schemas.openxmlformats.org/officeDocument/2006/relationships/image" Target="../media/image1338.png"/><Relationship Id="rId7" Type="http://schemas.openxmlformats.org/officeDocument/2006/relationships/oleObject" Target="../embeddings/oleObject918.bin"/><Relationship Id="rId2" Type="http://schemas.openxmlformats.org/officeDocument/2006/relationships/image" Target="../media/image1332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342.png"/><Relationship Id="rId5" Type="http://schemas.openxmlformats.org/officeDocument/2006/relationships/image" Target="../media/image1336.png"/><Relationship Id="rId4" Type="http://schemas.openxmlformats.org/officeDocument/2006/relationships/image" Target="../media/image1339.png"/></Relationships>
</file>

<file path=ppt/slides/_rels/slide26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44.png"/><Relationship Id="rId7" Type="http://schemas.openxmlformats.org/officeDocument/2006/relationships/image" Target="../media/image1345.wmf"/><Relationship Id="rId2" Type="http://schemas.openxmlformats.org/officeDocument/2006/relationships/image" Target="../media/image1343.png"/><Relationship Id="rId1" Type="http://schemas.openxmlformats.org/officeDocument/2006/relationships/slideLayout" Target="../slideLayouts/slideLayout7.xml"/><Relationship Id="rId6" Type="http://schemas.openxmlformats.org/officeDocument/2006/relationships/oleObject" Target="../embeddings/oleObject919.bin"/><Relationship Id="rId5" Type="http://schemas.openxmlformats.org/officeDocument/2006/relationships/image" Target="../media/image1332.png"/><Relationship Id="rId4" Type="http://schemas.openxmlformats.org/officeDocument/2006/relationships/image" Target="../media/image1336.png"/></Relationships>
</file>

<file path=ppt/slides/_rels/slide266.xml.rels><?xml version="1.0" encoding="UTF-8" standalone="yes"?>
<Relationships xmlns="http://schemas.openxmlformats.org/package/2006/relationships"><Relationship Id="rId8" Type="http://schemas.openxmlformats.org/officeDocument/2006/relationships/video" Target="../media/media6.wmv"/><Relationship Id="rId3" Type="http://schemas.microsoft.com/office/2007/relationships/media" Target="../media/media4.wmv"/><Relationship Id="rId7" Type="http://schemas.microsoft.com/office/2007/relationships/media" Target="../media/media6.wmv"/><Relationship Id="rId12" Type="http://schemas.openxmlformats.org/officeDocument/2006/relationships/image" Target="../media/image490.png"/><Relationship Id="rId2" Type="http://schemas.openxmlformats.org/officeDocument/2006/relationships/video" Target="../media/media5.wmv"/><Relationship Id="rId1" Type="http://schemas.microsoft.com/office/2007/relationships/media" Target="../media/media5.wmv"/><Relationship Id="rId6" Type="http://schemas.openxmlformats.org/officeDocument/2006/relationships/video" Target="../media/media3.wmv"/><Relationship Id="rId11" Type="http://schemas.openxmlformats.org/officeDocument/2006/relationships/image" Target="../media/image33.png"/><Relationship Id="rId5" Type="http://schemas.microsoft.com/office/2007/relationships/media" Target="../media/media3.wmv"/><Relationship Id="rId10" Type="http://schemas.openxmlformats.org/officeDocument/2006/relationships/image" Target="../media/image31.png"/><Relationship Id="rId4" Type="http://schemas.openxmlformats.org/officeDocument/2006/relationships/video" Target="../media/media4.wmv"/><Relationship Id="rId9" Type="http://schemas.openxmlformats.org/officeDocument/2006/relationships/slideLayout" Target="../slideLayouts/slideLayout7.xml"/></Relationships>
</file>

<file path=ppt/slides/_rels/slide267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46.png"/><Relationship Id="rId13" Type="http://schemas.openxmlformats.org/officeDocument/2006/relationships/image" Target="../media/image1351.png"/><Relationship Id="rId3" Type="http://schemas.microsoft.com/office/2007/relationships/media" Target="../media/media4.wmv"/><Relationship Id="rId7" Type="http://schemas.openxmlformats.org/officeDocument/2006/relationships/slideLayout" Target="../slideLayouts/slideLayout2.xml"/><Relationship Id="rId12" Type="http://schemas.openxmlformats.org/officeDocument/2006/relationships/image" Target="../media/image1349.png"/><Relationship Id="rId2" Type="http://schemas.openxmlformats.org/officeDocument/2006/relationships/video" Target="../media/media5.wmv"/><Relationship Id="rId1" Type="http://schemas.microsoft.com/office/2007/relationships/media" Target="../media/media5.wmv"/><Relationship Id="rId6" Type="http://schemas.openxmlformats.org/officeDocument/2006/relationships/video" Target="../media/media3.wmv"/><Relationship Id="rId11" Type="http://schemas.openxmlformats.org/officeDocument/2006/relationships/image" Target="../media/image1348.png"/><Relationship Id="rId5" Type="http://schemas.microsoft.com/office/2007/relationships/media" Target="../media/media3.wmv"/><Relationship Id="rId10" Type="http://schemas.openxmlformats.org/officeDocument/2006/relationships/image" Target="../media/image1347.jpeg"/><Relationship Id="rId4" Type="http://schemas.openxmlformats.org/officeDocument/2006/relationships/video" Target="../media/media4.wmv"/><Relationship Id="rId9" Type="http://schemas.openxmlformats.org/officeDocument/2006/relationships/image" Target="../media/image31.png"/></Relationships>
</file>

<file path=ppt/slides/_rels/slide268.xml.rels><?xml version="1.0" encoding="UTF-8" standalone="yes"?>
<Relationships xmlns="http://schemas.openxmlformats.org/package/2006/relationships"><Relationship Id="rId8" Type="http://schemas.openxmlformats.org/officeDocument/2006/relationships/image" Target="../media/image31.png"/><Relationship Id="rId3" Type="http://schemas.microsoft.com/office/2007/relationships/media" Target="../media/media4.wmv"/><Relationship Id="rId7" Type="http://schemas.openxmlformats.org/officeDocument/2006/relationships/slideLayout" Target="../slideLayouts/slideLayout2.xml"/><Relationship Id="rId2" Type="http://schemas.openxmlformats.org/officeDocument/2006/relationships/video" Target="../media/media5.wmv"/><Relationship Id="rId1" Type="http://schemas.microsoft.com/office/2007/relationships/media" Target="../media/media5.wmv"/><Relationship Id="rId6" Type="http://schemas.openxmlformats.org/officeDocument/2006/relationships/video" Target="../media/media3.wmv"/><Relationship Id="rId11" Type="http://schemas.openxmlformats.org/officeDocument/2006/relationships/image" Target="../media/image1353.png"/><Relationship Id="rId5" Type="http://schemas.microsoft.com/office/2007/relationships/media" Target="../media/media3.wmv"/><Relationship Id="rId10" Type="http://schemas.openxmlformats.org/officeDocument/2006/relationships/image" Target="../media/image1352.png"/><Relationship Id="rId4" Type="http://schemas.openxmlformats.org/officeDocument/2006/relationships/video" Target="../media/media4.wmv"/><Relationship Id="rId9" Type="http://schemas.openxmlformats.org/officeDocument/2006/relationships/image" Target="../media/image1347.jpeg"/></Relationships>
</file>

<file path=ppt/slides/_rels/slide269.xml.rels><?xml version="1.0" encoding="UTF-8" standalone="yes"?>
<Relationships xmlns="http://schemas.openxmlformats.org/package/2006/relationships"><Relationship Id="rId8" Type="http://schemas.openxmlformats.org/officeDocument/2006/relationships/image" Target="../media/image31.png"/><Relationship Id="rId3" Type="http://schemas.microsoft.com/office/2007/relationships/media" Target="../media/media4.wmv"/><Relationship Id="rId7" Type="http://schemas.openxmlformats.org/officeDocument/2006/relationships/slideLayout" Target="../slideLayouts/slideLayout2.xml"/><Relationship Id="rId2" Type="http://schemas.openxmlformats.org/officeDocument/2006/relationships/video" Target="../media/media5.wmv"/><Relationship Id="rId1" Type="http://schemas.microsoft.com/office/2007/relationships/media" Target="../media/media5.wmv"/><Relationship Id="rId6" Type="http://schemas.openxmlformats.org/officeDocument/2006/relationships/video" Target="../media/media3.wmv"/><Relationship Id="rId11" Type="http://schemas.openxmlformats.org/officeDocument/2006/relationships/image" Target="../media/image1355.png"/><Relationship Id="rId5" Type="http://schemas.microsoft.com/office/2007/relationships/media" Target="../media/media3.wmv"/><Relationship Id="rId10" Type="http://schemas.openxmlformats.org/officeDocument/2006/relationships/image" Target="../media/image1354.png"/><Relationship Id="rId4" Type="http://schemas.openxmlformats.org/officeDocument/2006/relationships/video" Target="../media/media4.wmv"/><Relationship Id="rId9" Type="http://schemas.openxmlformats.org/officeDocument/2006/relationships/image" Target="../media/image1347.jpeg"/></Relationships>
</file>

<file path=ppt/slides/_rels/slide27.xml.rels><?xml version="1.0" encoding="UTF-8" standalone="yes"?>
<Relationships xmlns="http://schemas.openxmlformats.org/package/2006/relationships"><Relationship Id="rId8" Type="http://schemas.openxmlformats.org/officeDocument/2006/relationships/image" Target="../media/image169.wmf"/><Relationship Id="rId13" Type="http://schemas.openxmlformats.org/officeDocument/2006/relationships/oleObject" Target="../embeddings/oleObject122.bin"/><Relationship Id="rId18" Type="http://schemas.openxmlformats.org/officeDocument/2006/relationships/image" Target="../media/image174.wmf"/><Relationship Id="rId26" Type="http://schemas.openxmlformats.org/officeDocument/2006/relationships/hyperlink" Target="http://jpsj.ipap.jp/link?JPSJ/75/082001" TargetMode="External"/><Relationship Id="rId3" Type="http://schemas.openxmlformats.org/officeDocument/2006/relationships/oleObject" Target="../embeddings/oleObject117.bin"/><Relationship Id="rId21" Type="http://schemas.openxmlformats.org/officeDocument/2006/relationships/image" Target="../media/image175.wmf"/><Relationship Id="rId7" Type="http://schemas.openxmlformats.org/officeDocument/2006/relationships/oleObject" Target="../embeddings/oleObject119.bin"/><Relationship Id="rId12" Type="http://schemas.openxmlformats.org/officeDocument/2006/relationships/image" Target="../media/image171.wmf"/><Relationship Id="rId17" Type="http://schemas.openxmlformats.org/officeDocument/2006/relationships/oleObject" Target="../embeddings/oleObject124.bin"/><Relationship Id="rId25" Type="http://schemas.openxmlformats.org/officeDocument/2006/relationships/image" Target="../media/image177.wmf"/><Relationship Id="rId2" Type="http://schemas.openxmlformats.org/officeDocument/2006/relationships/notesSlide" Target="../notesSlides/notesSlide22.xml"/><Relationship Id="rId16" Type="http://schemas.openxmlformats.org/officeDocument/2006/relationships/image" Target="../media/image173.wmf"/><Relationship Id="rId20" Type="http://schemas.openxmlformats.org/officeDocument/2006/relationships/oleObject" Target="../embeddings/oleObject125.bin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168.wmf"/><Relationship Id="rId11" Type="http://schemas.openxmlformats.org/officeDocument/2006/relationships/oleObject" Target="../embeddings/oleObject121.bin"/><Relationship Id="rId24" Type="http://schemas.openxmlformats.org/officeDocument/2006/relationships/oleObject" Target="../embeddings/oleObject127.bin"/><Relationship Id="rId5" Type="http://schemas.openxmlformats.org/officeDocument/2006/relationships/oleObject" Target="../embeddings/oleObject118.bin"/><Relationship Id="rId15" Type="http://schemas.openxmlformats.org/officeDocument/2006/relationships/oleObject" Target="../embeddings/oleObject123.bin"/><Relationship Id="rId23" Type="http://schemas.openxmlformats.org/officeDocument/2006/relationships/image" Target="../media/image176.wmf"/><Relationship Id="rId10" Type="http://schemas.openxmlformats.org/officeDocument/2006/relationships/image" Target="../media/image170.wmf"/><Relationship Id="rId19" Type="http://schemas.openxmlformats.org/officeDocument/2006/relationships/hyperlink" Target="http://jpsj.ipap.jp/link?JPSJ/58/1199" TargetMode="External"/><Relationship Id="rId4" Type="http://schemas.openxmlformats.org/officeDocument/2006/relationships/image" Target="../media/image167.wmf"/><Relationship Id="rId9" Type="http://schemas.openxmlformats.org/officeDocument/2006/relationships/oleObject" Target="../embeddings/oleObject120.bin"/><Relationship Id="rId14" Type="http://schemas.openxmlformats.org/officeDocument/2006/relationships/image" Target="../media/image172.wmf"/><Relationship Id="rId22" Type="http://schemas.openxmlformats.org/officeDocument/2006/relationships/oleObject" Target="../embeddings/oleObject126.bin"/></Relationships>
</file>

<file path=ppt/slides/_rels/slide270.xml.rels><?xml version="1.0" encoding="UTF-8" standalone="yes"?>
<Relationships xmlns="http://schemas.openxmlformats.org/package/2006/relationships"><Relationship Id="rId8" Type="http://schemas.openxmlformats.org/officeDocument/2006/relationships/image" Target="../media/image33.png"/><Relationship Id="rId13" Type="http://schemas.openxmlformats.org/officeDocument/2006/relationships/image" Target="../media/image1361.png"/><Relationship Id="rId18" Type="http://schemas.openxmlformats.org/officeDocument/2006/relationships/image" Target="../media/image1366.png"/><Relationship Id="rId3" Type="http://schemas.microsoft.com/office/2007/relationships/media" Target="../media/media5.wmv"/><Relationship Id="rId21" Type="http://schemas.openxmlformats.org/officeDocument/2006/relationships/image" Target="../media/image1369.png"/><Relationship Id="rId7" Type="http://schemas.openxmlformats.org/officeDocument/2006/relationships/slideLayout" Target="../slideLayouts/slideLayout7.xml"/><Relationship Id="rId12" Type="http://schemas.openxmlformats.org/officeDocument/2006/relationships/image" Target="../media/image1359.png"/><Relationship Id="rId17" Type="http://schemas.openxmlformats.org/officeDocument/2006/relationships/image" Target="../media/image1365.png"/><Relationship Id="rId2" Type="http://schemas.openxmlformats.org/officeDocument/2006/relationships/video" Target="../media/media6.wmv"/><Relationship Id="rId16" Type="http://schemas.openxmlformats.org/officeDocument/2006/relationships/image" Target="../media/image1364.png"/><Relationship Id="rId20" Type="http://schemas.openxmlformats.org/officeDocument/2006/relationships/image" Target="../media/image1368.png"/><Relationship Id="rId1" Type="http://schemas.microsoft.com/office/2007/relationships/media" Target="../media/media6.wmv"/><Relationship Id="rId6" Type="http://schemas.openxmlformats.org/officeDocument/2006/relationships/video" Target="../media/media3.wmv"/><Relationship Id="rId11" Type="http://schemas.openxmlformats.org/officeDocument/2006/relationships/image" Target="../media/image1358.png"/><Relationship Id="rId5" Type="http://schemas.microsoft.com/office/2007/relationships/media" Target="../media/media3.wmv"/><Relationship Id="rId15" Type="http://schemas.openxmlformats.org/officeDocument/2006/relationships/image" Target="../media/image1363.png"/><Relationship Id="rId23" Type="http://schemas.openxmlformats.org/officeDocument/2006/relationships/image" Target="../media/image31.png"/><Relationship Id="rId10" Type="http://schemas.openxmlformats.org/officeDocument/2006/relationships/image" Target="../media/image1357.png"/><Relationship Id="rId19" Type="http://schemas.openxmlformats.org/officeDocument/2006/relationships/image" Target="../media/image1367.png"/><Relationship Id="rId4" Type="http://schemas.openxmlformats.org/officeDocument/2006/relationships/video" Target="../media/media5.wmv"/><Relationship Id="rId9" Type="http://schemas.openxmlformats.org/officeDocument/2006/relationships/image" Target="../media/image1356.png"/><Relationship Id="rId14" Type="http://schemas.openxmlformats.org/officeDocument/2006/relationships/image" Target="../media/image1362.png"/><Relationship Id="rId22" Type="http://schemas.openxmlformats.org/officeDocument/2006/relationships/image" Target="../media/image1371.png"/></Relationships>
</file>

<file path=ppt/slides/_rels/slide27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72.png"/><Relationship Id="rId2" Type="http://schemas.openxmlformats.org/officeDocument/2006/relationships/notesSlide" Target="../notesSlides/notesSlide180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375.jpeg"/><Relationship Id="rId5" Type="http://schemas.openxmlformats.org/officeDocument/2006/relationships/image" Target="../media/image1374.emf"/><Relationship Id="rId4" Type="http://schemas.openxmlformats.org/officeDocument/2006/relationships/image" Target="../media/image1373.png"/></Relationships>
</file>

<file path=ppt/slides/_rels/slide27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76.wmf"/><Relationship Id="rId2" Type="http://schemas.openxmlformats.org/officeDocument/2006/relationships/oleObject" Target="../embeddings/oleObject920.bin"/><Relationship Id="rId1" Type="http://schemas.openxmlformats.org/officeDocument/2006/relationships/slideLayout" Target="../slideLayouts/slideLayout7.xml"/></Relationships>
</file>

<file path=ppt/slides/_rels/slide273.xml.rels><?xml version="1.0" encoding="UTF-8" standalone="yes"?>
<Relationships xmlns="http://schemas.openxmlformats.org/package/2006/relationships"><Relationship Id="rId8" Type="http://schemas.openxmlformats.org/officeDocument/2006/relationships/video" Target="../media/media1.mp4"/><Relationship Id="rId13" Type="http://schemas.openxmlformats.org/officeDocument/2006/relationships/slideLayout" Target="../slideLayouts/slideLayout7.xml"/><Relationship Id="rId18" Type="http://schemas.openxmlformats.org/officeDocument/2006/relationships/image" Target="../media/image572.wmf"/><Relationship Id="rId3" Type="http://schemas.microsoft.com/office/2007/relationships/media" Target="../media/media4.wmv"/><Relationship Id="rId21" Type="http://schemas.openxmlformats.org/officeDocument/2006/relationships/image" Target="../media/image33.png"/><Relationship Id="rId7" Type="http://schemas.microsoft.com/office/2007/relationships/media" Target="../media/media1.mp4"/><Relationship Id="rId12" Type="http://schemas.openxmlformats.org/officeDocument/2006/relationships/video" Target="../media/media6.wmv"/><Relationship Id="rId17" Type="http://schemas.openxmlformats.org/officeDocument/2006/relationships/oleObject" Target="../embeddings/oleObject434.bin"/><Relationship Id="rId2" Type="http://schemas.openxmlformats.org/officeDocument/2006/relationships/video" Target="../media/media3.wmv"/><Relationship Id="rId16" Type="http://schemas.openxmlformats.org/officeDocument/2006/relationships/image" Target="../media/image31.png"/><Relationship Id="rId20" Type="http://schemas.openxmlformats.org/officeDocument/2006/relationships/image" Target="../media/image30.png"/><Relationship Id="rId1" Type="http://schemas.microsoft.com/office/2007/relationships/media" Target="../media/media3.wmv"/><Relationship Id="rId6" Type="http://schemas.openxmlformats.org/officeDocument/2006/relationships/video" Target="../media/media5.wmv"/><Relationship Id="rId11" Type="http://schemas.microsoft.com/office/2007/relationships/media" Target="../media/media6.wmv"/><Relationship Id="rId5" Type="http://schemas.microsoft.com/office/2007/relationships/media" Target="../media/media5.wmv"/><Relationship Id="rId15" Type="http://schemas.openxmlformats.org/officeDocument/2006/relationships/image" Target="../media/image571.png"/><Relationship Id="rId10" Type="http://schemas.openxmlformats.org/officeDocument/2006/relationships/video" Target="../media/media2.wmv"/><Relationship Id="rId19" Type="http://schemas.openxmlformats.org/officeDocument/2006/relationships/image" Target="../media/image28.png"/><Relationship Id="rId4" Type="http://schemas.openxmlformats.org/officeDocument/2006/relationships/video" Target="../media/media4.wmv"/><Relationship Id="rId9" Type="http://schemas.microsoft.com/office/2007/relationships/media" Target="../media/media2.wmv"/><Relationship Id="rId14" Type="http://schemas.openxmlformats.org/officeDocument/2006/relationships/notesSlide" Target="../notesSlides/notesSlide181.xml"/></Relationships>
</file>

<file path=ppt/slides/_rels/slide27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78.png"/><Relationship Id="rId2" Type="http://schemas.openxmlformats.org/officeDocument/2006/relationships/image" Target="../media/image1377.png"/><Relationship Id="rId1" Type="http://schemas.openxmlformats.org/officeDocument/2006/relationships/slideLayout" Target="../slideLayouts/slideLayout7.xml"/></Relationships>
</file>

<file path=ppt/slides/_rels/slide275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85.wmf"/><Relationship Id="rId3" Type="http://schemas.openxmlformats.org/officeDocument/2006/relationships/image" Target="../media/image1380.png"/><Relationship Id="rId7" Type="http://schemas.openxmlformats.org/officeDocument/2006/relationships/oleObject" Target="../embeddings/oleObject921.bin"/><Relationship Id="rId2" Type="http://schemas.openxmlformats.org/officeDocument/2006/relationships/image" Target="../media/image1379.emf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384.png"/><Relationship Id="rId5" Type="http://schemas.openxmlformats.org/officeDocument/2006/relationships/image" Target="../media/image1383.png"/><Relationship Id="rId4" Type="http://schemas.openxmlformats.org/officeDocument/2006/relationships/image" Target="../media/image1381.png"/></Relationships>
</file>

<file path=ppt/slides/_rels/slide276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924.bin"/><Relationship Id="rId3" Type="http://schemas.openxmlformats.org/officeDocument/2006/relationships/image" Target="../media/image1387.png"/><Relationship Id="rId7" Type="http://schemas.openxmlformats.org/officeDocument/2006/relationships/image" Target="../media/image1389.wmf"/><Relationship Id="rId12" Type="http://schemas.openxmlformats.org/officeDocument/2006/relationships/image" Target="../media/image1392.png"/><Relationship Id="rId2" Type="http://schemas.openxmlformats.org/officeDocument/2006/relationships/image" Target="../media/image1386.png"/><Relationship Id="rId1" Type="http://schemas.openxmlformats.org/officeDocument/2006/relationships/slideLayout" Target="../slideLayouts/slideLayout2.xml"/><Relationship Id="rId6" Type="http://schemas.openxmlformats.org/officeDocument/2006/relationships/oleObject" Target="../embeddings/oleObject923.bin"/><Relationship Id="rId11" Type="http://schemas.openxmlformats.org/officeDocument/2006/relationships/image" Target="../media/image1391.wmf"/><Relationship Id="rId5" Type="http://schemas.openxmlformats.org/officeDocument/2006/relationships/image" Target="../media/image1388.wmf"/><Relationship Id="rId10" Type="http://schemas.openxmlformats.org/officeDocument/2006/relationships/oleObject" Target="../embeddings/oleObject925.bin"/><Relationship Id="rId4" Type="http://schemas.openxmlformats.org/officeDocument/2006/relationships/oleObject" Target="../embeddings/oleObject922.bin"/><Relationship Id="rId9" Type="http://schemas.openxmlformats.org/officeDocument/2006/relationships/image" Target="../media/image1390.wmf"/></Relationships>
</file>

<file path=ppt/slides/_rels/slide27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94.png"/><Relationship Id="rId7" Type="http://schemas.openxmlformats.org/officeDocument/2006/relationships/image" Target="../media/image1396.wmf"/><Relationship Id="rId2" Type="http://schemas.openxmlformats.org/officeDocument/2006/relationships/image" Target="../media/image1393.png"/><Relationship Id="rId1" Type="http://schemas.openxmlformats.org/officeDocument/2006/relationships/slideLayout" Target="../slideLayouts/slideLayout2.xml"/><Relationship Id="rId6" Type="http://schemas.openxmlformats.org/officeDocument/2006/relationships/oleObject" Target="../embeddings/oleObject927.bin"/><Relationship Id="rId5" Type="http://schemas.openxmlformats.org/officeDocument/2006/relationships/image" Target="../media/image1395.wmf"/><Relationship Id="rId4" Type="http://schemas.openxmlformats.org/officeDocument/2006/relationships/oleObject" Target="../embeddings/oleObject926.bin"/></Relationships>
</file>

<file path=ppt/slides/_rels/slide27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72.png"/><Relationship Id="rId7" Type="http://schemas.openxmlformats.org/officeDocument/2006/relationships/hyperlink" Target="http://scitation.aip.org/getabs/servlet/GetabsServlet?prog=normal&amp;id=JCPSA6000116000011004655000001&amp;idtype=cvips&amp;gifs=yes" TargetMode="External"/><Relationship Id="rId2" Type="http://schemas.openxmlformats.org/officeDocument/2006/relationships/notesSlide" Target="../notesSlides/notesSlide182.xml"/><Relationship Id="rId1" Type="http://schemas.openxmlformats.org/officeDocument/2006/relationships/slideLayout" Target="../slideLayouts/slideLayout2.xml"/><Relationship Id="rId6" Type="http://schemas.openxmlformats.org/officeDocument/2006/relationships/hyperlink" Target="http://scitation.aip.org/getabs/servlet/GetabsServlet?prog=normal&amp;id=JCPSA6000115000010004424000001&amp;idtype=cvips&amp;gifs=yes" TargetMode="External"/><Relationship Id="rId5" Type="http://schemas.openxmlformats.org/officeDocument/2006/relationships/hyperlink" Target="http://link.aip.org/link/?&amp;l_creator=getabs-normal&amp;l_dir=FWD&amp;l_rel=CITES&amp;from_key=JCPSA6000125000008084501000001&amp;from_keyType=CVIPS&amp;from_loc=AIP&amp;to_j=JCPSA6&amp;to_v=114&amp;to_p=1326&amp;to_loc=AIP&amp;to_url=http://link.aip.org/link/?JCP/114/1326/1" TargetMode="External"/><Relationship Id="rId4" Type="http://schemas.openxmlformats.org/officeDocument/2006/relationships/hyperlink" Target="http://prola.aps.org/abstract/PRL/v81/i24/p5326_1" TargetMode="External"/></Relationships>
</file>

<file path=ppt/slides/_rels/slide27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59.png"/><Relationship Id="rId2" Type="http://schemas.openxmlformats.org/officeDocument/2006/relationships/notesSlide" Target="../notesSlides/notesSlide183.xml"/><Relationship Id="rId1" Type="http://schemas.openxmlformats.org/officeDocument/2006/relationships/slideLayout" Target="../slideLayouts/slideLayout6.xml"/></Relationships>
</file>

<file path=ppt/slides/_rels/slide28.xml.rels><?xml version="1.0" encoding="UTF-8" standalone="yes"?>
<Relationships xmlns="http://schemas.openxmlformats.org/package/2006/relationships"><Relationship Id="rId8" Type="http://schemas.openxmlformats.org/officeDocument/2006/relationships/image" Target="../media/image180.wmf"/><Relationship Id="rId13" Type="http://schemas.openxmlformats.org/officeDocument/2006/relationships/image" Target="../media/image183.png"/><Relationship Id="rId3" Type="http://schemas.openxmlformats.org/officeDocument/2006/relationships/oleObject" Target="../embeddings/oleObject128.bin"/><Relationship Id="rId7" Type="http://schemas.openxmlformats.org/officeDocument/2006/relationships/oleObject" Target="../embeddings/oleObject130.bin"/><Relationship Id="rId12" Type="http://schemas.openxmlformats.org/officeDocument/2006/relationships/image" Target="../media/image182.wmf"/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179.wmf"/><Relationship Id="rId11" Type="http://schemas.openxmlformats.org/officeDocument/2006/relationships/oleObject" Target="../embeddings/oleObject132.bin"/><Relationship Id="rId5" Type="http://schemas.openxmlformats.org/officeDocument/2006/relationships/oleObject" Target="../embeddings/oleObject129.bin"/><Relationship Id="rId15" Type="http://schemas.openxmlformats.org/officeDocument/2006/relationships/image" Target="../media/image184.wmf"/><Relationship Id="rId10" Type="http://schemas.openxmlformats.org/officeDocument/2006/relationships/image" Target="../media/image181.wmf"/><Relationship Id="rId4" Type="http://schemas.openxmlformats.org/officeDocument/2006/relationships/image" Target="../media/image178.wmf"/><Relationship Id="rId9" Type="http://schemas.openxmlformats.org/officeDocument/2006/relationships/oleObject" Target="../embeddings/oleObject131.bin"/><Relationship Id="rId14" Type="http://schemas.openxmlformats.org/officeDocument/2006/relationships/oleObject" Target="../embeddings/oleObject133.bin"/></Relationships>
</file>

<file path=ppt/slides/_rels/slide280.xml.rels><?xml version="1.0" encoding="UTF-8" standalone="yes"?>
<Relationships xmlns="http://schemas.openxmlformats.org/package/2006/relationships"><Relationship Id="rId8" Type="http://schemas.openxmlformats.org/officeDocument/2006/relationships/hyperlink" Target="http://dx.doi.org/10.1021/jp030626m" TargetMode="External"/><Relationship Id="rId3" Type="http://schemas.openxmlformats.org/officeDocument/2006/relationships/hyperlink" Target="http://dx.doi.org/10.1021/jp0471204" TargetMode="External"/><Relationship Id="rId7" Type="http://schemas.openxmlformats.org/officeDocument/2006/relationships/hyperlink" Target="http://link.aip.org/link/?&amp;l_creator=getabs-normal&amp;l_dir=FWD&amp;l_rel=CITES&amp;from_key=JCPSA6000125000008084501000001&amp;from_keyType=CVIPS&amp;from_loc=AIP&amp;to_j=JACSAT&amp;to_v=123&amp;to_p=3114&amp;to_loc=DOI&amp;to_url=http://dx.doi.org/10.1021/ja003412g" TargetMode="External"/><Relationship Id="rId2" Type="http://schemas.openxmlformats.org/officeDocument/2006/relationships/notesSlide" Target="../notesSlides/notesSlide184.xml"/><Relationship Id="rId1" Type="http://schemas.openxmlformats.org/officeDocument/2006/relationships/slideLayout" Target="../slideLayouts/slideLayout6.xml"/><Relationship Id="rId6" Type="http://schemas.openxmlformats.org/officeDocument/2006/relationships/hyperlink" Target="http://link.aip.org/link/?&amp;l_creator=getabs-normal&amp;l_dir=FWD&amp;l_rel=CITES&amp;from_key=JCPSA6000125000008084501000001&amp;from_keyType=CVIPS&amp;from_loc=AIP&amp;to_j=JCPSA6&amp;to_v=118&amp;to_p=9672&amp;to_loc=AIP&amp;to_url=http://link.aip.org/link/?JCP/118/9672/1" TargetMode="External"/><Relationship Id="rId5" Type="http://schemas.openxmlformats.org/officeDocument/2006/relationships/hyperlink" Target="http://link.aip.org/link/?&amp;l_creator=getabs-normal&amp;l_dir=FWD&amp;l_rel=CITES&amp;from_key=JCPSA6000125000008084501000001&amp;from_keyType=CVIPS&amp;from_loc=AIP&amp;to_j=JCPSA6&amp;to_v=118&amp;to_p=9664&amp;to_loc=AIP&amp;to_url=http://link.aip.org/link/?JCP/118/9664/1" TargetMode="External"/><Relationship Id="rId4" Type="http://schemas.openxmlformats.org/officeDocument/2006/relationships/hyperlink" Target="http://link.aip.org/link/?&amp;l_creator=getabs-normal&amp;l_dir=FWD&amp;l_rel=CITES&amp;from_key=JCPSA6000125000008084501000001&amp;from_keyType=CVIPS&amp;from_loc=AIP&amp;to_j=JCPSA6&amp;to_v=114&amp;to_p=1326&amp;to_loc=AIP&amp;to_url=http://link.aip.org/link/?JCP/114/1326/1" TargetMode="External"/><Relationship Id="rId9" Type="http://schemas.openxmlformats.org/officeDocument/2006/relationships/hyperlink" Target="http://dx.doi.org/10.1021/jp026793o" TargetMode="External"/></Relationships>
</file>

<file path=ppt/slides/_rels/slide28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97.gif"/><Relationship Id="rId7" Type="http://schemas.openxmlformats.org/officeDocument/2006/relationships/hyperlink" Target="http://scitation.aip.org/getabs/servlet/GetabsServlet?prog=normal&amp;id=JCPSA6000125000024244508000001&amp;idtype=cvips&amp;gifs=yes" TargetMode="External"/><Relationship Id="rId2" Type="http://schemas.openxmlformats.org/officeDocument/2006/relationships/notesSlide" Target="../notesSlides/notesSlide185.xml"/><Relationship Id="rId1" Type="http://schemas.openxmlformats.org/officeDocument/2006/relationships/slideLayout" Target="../slideLayouts/slideLayout7.xml"/><Relationship Id="rId6" Type="http://schemas.openxmlformats.org/officeDocument/2006/relationships/hyperlink" Target="http://link.aip.org/link/?&amp;l_creator=getabs-normal&amp;l_dir=FWD&amp;l_rel=CITES&amp;from_key=JCPSA6000125000008084501000001&amp;from_keyType=CVIPS&amp;from_loc=AIP&amp;to_j=JPCAFH&amp;to_v=108&amp;to_p=1107&amp;to_loc=DOI&amp;to_url=http://dx.doi.org/10.1021/jp036266k" TargetMode="External"/><Relationship Id="rId5" Type="http://schemas.openxmlformats.org/officeDocument/2006/relationships/hyperlink" Target="http://dx.doi.org/10.1021/jp060014c" TargetMode="External"/><Relationship Id="rId4" Type="http://schemas.openxmlformats.org/officeDocument/2006/relationships/hyperlink" Target="http://scitation.aip.org/getabs/servlet/GetabsServlet?prog=normal&amp;id=JCPSA6000120000003001477000001&amp;idtype=cvips&amp;gifs=yes" TargetMode="External"/></Relationships>
</file>

<file path=ppt/slides/_rels/slide282.xml.rels><?xml version="1.0" encoding="UTF-8" standalone="yes"?>
<Relationships xmlns="http://schemas.openxmlformats.org/package/2006/relationships"><Relationship Id="rId8" Type="http://schemas.openxmlformats.org/officeDocument/2006/relationships/image" Target="../media/image165.wmf"/><Relationship Id="rId3" Type="http://schemas.openxmlformats.org/officeDocument/2006/relationships/hyperlink" Target="http://link.aip.org/link/?JCPSA6/128/164501/1" TargetMode="External"/><Relationship Id="rId7" Type="http://schemas.openxmlformats.org/officeDocument/2006/relationships/oleObject" Target="../embeddings/oleObject115.bin"/><Relationship Id="rId2" Type="http://schemas.openxmlformats.org/officeDocument/2006/relationships/notesSlide" Target="../notesSlides/notesSlide186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164.wmf"/><Relationship Id="rId5" Type="http://schemas.openxmlformats.org/officeDocument/2006/relationships/oleObject" Target="../embeddings/oleObject114.bin"/><Relationship Id="rId10" Type="http://schemas.openxmlformats.org/officeDocument/2006/relationships/image" Target="../media/image166.wmf"/><Relationship Id="rId4" Type="http://schemas.openxmlformats.org/officeDocument/2006/relationships/image" Target="../media/image163.png"/><Relationship Id="rId9" Type="http://schemas.openxmlformats.org/officeDocument/2006/relationships/oleObject" Target="../embeddings/oleObject116.bin"/></Relationships>
</file>

<file path=ppt/slides/_rels/slide283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931.bin"/><Relationship Id="rId3" Type="http://schemas.openxmlformats.org/officeDocument/2006/relationships/image" Target="../media/image1398.wmf"/><Relationship Id="rId7" Type="http://schemas.openxmlformats.org/officeDocument/2006/relationships/image" Target="../media/image1400.wmf"/><Relationship Id="rId2" Type="http://schemas.openxmlformats.org/officeDocument/2006/relationships/oleObject" Target="../embeddings/oleObject928.bin"/><Relationship Id="rId1" Type="http://schemas.openxmlformats.org/officeDocument/2006/relationships/slideLayout" Target="../slideLayouts/slideLayout2.xml"/><Relationship Id="rId6" Type="http://schemas.openxmlformats.org/officeDocument/2006/relationships/oleObject" Target="../embeddings/oleObject930.bin"/><Relationship Id="rId11" Type="http://schemas.openxmlformats.org/officeDocument/2006/relationships/image" Target="../media/image1402.wmf"/><Relationship Id="rId5" Type="http://schemas.openxmlformats.org/officeDocument/2006/relationships/image" Target="../media/image1399.wmf"/><Relationship Id="rId10" Type="http://schemas.openxmlformats.org/officeDocument/2006/relationships/oleObject" Target="../embeddings/oleObject932.bin"/><Relationship Id="rId4" Type="http://schemas.openxmlformats.org/officeDocument/2006/relationships/oleObject" Target="../embeddings/oleObject929.bin"/><Relationship Id="rId9" Type="http://schemas.openxmlformats.org/officeDocument/2006/relationships/image" Target="../media/image1401.wmf"/></Relationships>
</file>

<file path=ppt/slides/_rels/slide28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03.png"/><Relationship Id="rId2" Type="http://schemas.openxmlformats.org/officeDocument/2006/relationships/notesSlide" Target="../notesSlides/notesSlide187.xml"/><Relationship Id="rId1" Type="http://schemas.openxmlformats.org/officeDocument/2006/relationships/slideLayout" Target="../slideLayouts/slideLayout16.xml"/></Relationships>
</file>

<file path=ppt/slides/_rels/slide285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933.bin"/><Relationship Id="rId2" Type="http://schemas.openxmlformats.org/officeDocument/2006/relationships/notesSlide" Target="../notesSlides/notesSlide188.xml"/><Relationship Id="rId1" Type="http://schemas.openxmlformats.org/officeDocument/2006/relationships/slideLayout" Target="../slideLayouts/slideLayout17.xml"/><Relationship Id="rId4" Type="http://schemas.openxmlformats.org/officeDocument/2006/relationships/image" Target="../media/image1404.wmf"/></Relationships>
</file>

<file path=ppt/slides/_rels/slide286.xml.rels><?xml version="1.0" encoding="UTF-8" standalone="yes"?>
<Relationships xmlns="http://schemas.openxmlformats.org/package/2006/relationships"><Relationship Id="rId8" Type="http://schemas.openxmlformats.org/officeDocument/2006/relationships/image" Target="../media/image1408.png"/><Relationship Id="rId13" Type="http://schemas.openxmlformats.org/officeDocument/2006/relationships/image" Target="../media/image1413.png"/><Relationship Id="rId18" Type="http://schemas.openxmlformats.org/officeDocument/2006/relationships/image" Target="../media/image1418.png"/><Relationship Id="rId3" Type="http://schemas.openxmlformats.org/officeDocument/2006/relationships/image" Target="../media/image1405.png"/><Relationship Id="rId21" Type="http://schemas.openxmlformats.org/officeDocument/2006/relationships/image" Target="../media/image1421.png"/><Relationship Id="rId7" Type="http://schemas.openxmlformats.org/officeDocument/2006/relationships/image" Target="../media/image1407.wmf"/><Relationship Id="rId12" Type="http://schemas.openxmlformats.org/officeDocument/2006/relationships/image" Target="../media/image1412.png"/><Relationship Id="rId17" Type="http://schemas.openxmlformats.org/officeDocument/2006/relationships/image" Target="../media/image1417.png"/><Relationship Id="rId2" Type="http://schemas.openxmlformats.org/officeDocument/2006/relationships/notesSlide" Target="../notesSlides/notesSlide189.xml"/><Relationship Id="rId16" Type="http://schemas.openxmlformats.org/officeDocument/2006/relationships/image" Target="../media/image1416.png"/><Relationship Id="rId20" Type="http://schemas.openxmlformats.org/officeDocument/2006/relationships/image" Target="../media/image1420.png"/><Relationship Id="rId1" Type="http://schemas.openxmlformats.org/officeDocument/2006/relationships/slideLayout" Target="../slideLayouts/slideLayout12.xml"/><Relationship Id="rId6" Type="http://schemas.openxmlformats.org/officeDocument/2006/relationships/oleObject" Target="../embeddings/oleObject935.bin"/><Relationship Id="rId11" Type="http://schemas.openxmlformats.org/officeDocument/2006/relationships/image" Target="../media/image1411.png"/><Relationship Id="rId24" Type="http://schemas.openxmlformats.org/officeDocument/2006/relationships/image" Target="../media/image1422.wmf"/><Relationship Id="rId5" Type="http://schemas.openxmlformats.org/officeDocument/2006/relationships/image" Target="../media/image1406.wmf"/><Relationship Id="rId15" Type="http://schemas.openxmlformats.org/officeDocument/2006/relationships/image" Target="../media/image1415.png"/><Relationship Id="rId23" Type="http://schemas.openxmlformats.org/officeDocument/2006/relationships/oleObject" Target="../embeddings/oleObject936.bin"/><Relationship Id="rId10" Type="http://schemas.openxmlformats.org/officeDocument/2006/relationships/image" Target="../media/image1410.png"/><Relationship Id="rId19" Type="http://schemas.openxmlformats.org/officeDocument/2006/relationships/image" Target="../media/image1419.png"/><Relationship Id="rId4" Type="http://schemas.openxmlformats.org/officeDocument/2006/relationships/oleObject" Target="../embeddings/oleObject934.bin"/><Relationship Id="rId9" Type="http://schemas.openxmlformats.org/officeDocument/2006/relationships/image" Target="../media/image1409.png"/><Relationship Id="rId14" Type="http://schemas.openxmlformats.org/officeDocument/2006/relationships/image" Target="../media/image1414.png"/><Relationship Id="rId22" Type="http://schemas.openxmlformats.org/officeDocument/2006/relationships/image" Target="../media/image1159.png"/></Relationships>
</file>

<file path=ppt/slides/_rels/slide287.xml.rels><?xml version="1.0" encoding="UTF-8" standalone="yes"?>
<Relationships xmlns="http://schemas.openxmlformats.org/package/2006/relationships"><Relationship Id="rId8" Type="http://schemas.openxmlformats.org/officeDocument/2006/relationships/image" Target="../media/image1427.wmf"/><Relationship Id="rId13" Type="http://schemas.openxmlformats.org/officeDocument/2006/relationships/oleObject" Target="../embeddings/oleObject940.bin"/><Relationship Id="rId3" Type="http://schemas.openxmlformats.org/officeDocument/2006/relationships/image" Target="../media/image1423.png"/><Relationship Id="rId7" Type="http://schemas.openxmlformats.org/officeDocument/2006/relationships/oleObject" Target="../embeddings/oleObject937.bin"/><Relationship Id="rId12" Type="http://schemas.openxmlformats.org/officeDocument/2006/relationships/image" Target="../media/image1429.wmf"/><Relationship Id="rId17" Type="http://schemas.openxmlformats.org/officeDocument/2006/relationships/image" Target="../media/image1432.wmf"/><Relationship Id="rId2" Type="http://schemas.openxmlformats.org/officeDocument/2006/relationships/notesSlide" Target="../notesSlides/notesSlide190.xml"/><Relationship Id="rId16" Type="http://schemas.openxmlformats.org/officeDocument/2006/relationships/oleObject" Target="../embeddings/oleObject941.bin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1426.png"/><Relationship Id="rId11" Type="http://schemas.openxmlformats.org/officeDocument/2006/relationships/oleObject" Target="../embeddings/oleObject939.bin"/><Relationship Id="rId5" Type="http://schemas.openxmlformats.org/officeDocument/2006/relationships/image" Target="../media/image1425.png"/><Relationship Id="rId15" Type="http://schemas.openxmlformats.org/officeDocument/2006/relationships/image" Target="../media/image1431.png"/><Relationship Id="rId10" Type="http://schemas.openxmlformats.org/officeDocument/2006/relationships/image" Target="../media/image1428.wmf"/><Relationship Id="rId4" Type="http://schemas.openxmlformats.org/officeDocument/2006/relationships/image" Target="../media/image1424.png"/><Relationship Id="rId9" Type="http://schemas.openxmlformats.org/officeDocument/2006/relationships/oleObject" Target="../embeddings/oleObject938.bin"/><Relationship Id="rId14" Type="http://schemas.openxmlformats.org/officeDocument/2006/relationships/image" Target="../media/image1430.wmf"/></Relationships>
</file>

<file path=ppt/slides/_rels/slide288.xml.rels><?xml version="1.0" encoding="UTF-8" standalone="yes"?>
<Relationships xmlns="http://schemas.openxmlformats.org/package/2006/relationships"><Relationship Id="rId8" Type="http://schemas.openxmlformats.org/officeDocument/2006/relationships/image" Target="../media/image1428.wmf"/><Relationship Id="rId13" Type="http://schemas.openxmlformats.org/officeDocument/2006/relationships/oleObject" Target="../embeddings/oleObject940.bin"/><Relationship Id="rId3" Type="http://schemas.openxmlformats.org/officeDocument/2006/relationships/oleObject" Target="../embeddings/oleObject939.bin"/><Relationship Id="rId7" Type="http://schemas.openxmlformats.org/officeDocument/2006/relationships/oleObject" Target="../embeddings/oleObject938.bin"/><Relationship Id="rId12" Type="http://schemas.openxmlformats.org/officeDocument/2006/relationships/image" Target="../media/image1436.png"/><Relationship Id="rId17" Type="http://schemas.openxmlformats.org/officeDocument/2006/relationships/image" Target="../media/image1432.wmf"/><Relationship Id="rId2" Type="http://schemas.openxmlformats.org/officeDocument/2006/relationships/notesSlide" Target="../notesSlides/notesSlide191.xml"/><Relationship Id="rId16" Type="http://schemas.openxmlformats.org/officeDocument/2006/relationships/oleObject" Target="../embeddings/oleObject941.bin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1427.wmf"/><Relationship Id="rId11" Type="http://schemas.openxmlformats.org/officeDocument/2006/relationships/image" Target="../media/image1435.png"/><Relationship Id="rId5" Type="http://schemas.openxmlformats.org/officeDocument/2006/relationships/oleObject" Target="../embeddings/oleObject937.bin"/><Relationship Id="rId15" Type="http://schemas.openxmlformats.org/officeDocument/2006/relationships/image" Target="../media/image1437.png"/><Relationship Id="rId10" Type="http://schemas.openxmlformats.org/officeDocument/2006/relationships/image" Target="../media/image1434.png"/><Relationship Id="rId4" Type="http://schemas.openxmlformats.org/officeDocument/2006/relationships/image" Target="../media/image1429.wmf"/><Relationship Id="rId9" Type="http://schemas.openxmlformats.org/officeDocument/2006/relationships/image" Target="../media/image1433.png"/><Relationship Id="rId14" Type="http://schemas.openxmlformats.org/officeDocument/2006/relationships/image" Target="../media/image1430.wmf"/></Relationships>
</file>

<file path=ppt/slides/_rels/slide28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2.xml"/><Relationship Id="rId1" Type="http://schemas.openxmlformats.org/officeDocument/2006/relationships/slideLayout" Target="../slideLayouts/slideLayout2.xml"/></Relationships>
</file>

<file path=ppt/slides/_rels/slide29.xml.rels><?xml version="1.0" encoding="UTF-8" standalone="yes"?>
<Relationships xmlns="http://schemas.openxmlformats.org/package/2006/relationships"><Relationship Id="rId8" Type="http://schemas.openxmlformats.org/officeDocument/2006/relationships/image" Target="../media/image189.png"/><Relationship Id="rId3" Type="http://schemas.openxmlformats.org/officeDocument/2006/relationships/image" Target="../media/image186.png"/><Relationship Id="rId7" Type="http://schemas.openxmlformats.org/officeDocument/2006/relationships/image" Target="../media/image188.wmf"/><Relationship Id="rId2" Type="http://schemas.openxmlformats.org/officeDocument/2006/relationships/image" Target="../media/image185.png"/><Relationship Id="rId1" Type="http://schemas.openxmlformats.org/officeDocument/2006/relationships/slideLayout" Target="../slideLayouts/slideLayout12.xml"/><Relationship Id="rId6" Type="http://schemas.openxmlformats.org/officeDocument/2006/relationships/oleObject" Target="../embeddings/oleObject135.bin"/><Relationship Id="rId5" Type="http://schemas.openxmlformats.org/officeDocument/2006/relationships/image" Target="../media/image187.wmf"/><Relationship Id="rId4" Type="http://schemas.openxmlformats.org/officeDocument/2006/relationships/oleObject" Target="../embeddings/oleObject134.bin"/></Relationships>
</file>

<file path=ppt/slides/_rels/slide290.xml.rels><?xml version="1.0" encoding="UTF-8" standalone="yes"?>
<Relationships xmlns="http://schemas.openxmlformats.org/package/2006/relationships"><Relationship Id="rId13" Type="http://schemas.openxmlformats.org/officeDocument/2006/relationships/oleObject" Target="../embeddings/oleObject947.bin"/><Relationship Id="rId18" Type="http://schemas.openxmlformats.org/officeDocument/2006/relationships/image" Target="../media/image1445.wmf"/><Relationship Id="rId26" Type="http://schemas.openxmlformats.org/officeDocument/2006/relationships/image" Target="../media/image1449.wmf"/><Relationship Id="rId39" Type="http://schemas.openxmlformats.org/officeDocument/2006/relationships/image" Target="../media/image1456.png"/><Relationship Id="rId21" Type="http://schemas.openxmlformats.org/officeDocument/2006/relationships/oleObject" Target="../embeddings/oleObject951.bin"/><Relationship Id="rId34" Type="http://schemas.openxmlformats.org/officeDocument/2006/relationships/image" Target="../media/image1453.wmf"/><Relationship Id="rId42" Type="http://schemas.openxmlformats.org/officeDocument/2006/relationships/image" Target="../media/image1458.wmf"/><Relationship Id="rId7" Type="http://schemas.openxmlformats.org/officeDocument/2006/relationships/oleObject" Target="../embeddings/oleObject944.bin"/><Relationship Id="rId2" Type="http://schemas.openxmlformats.org/officeDocument/2006/relationships/notesSlide" Target="../notesSlides/notesSlide193.xml"/><Relationship Id="rId16" Type="http://schemas.openxmlformats.org/officeDocument/2006/relationships/image" Target="../media/image1444.wmf"/><Relationship Id="rId29" Type="http://schemas.openxmlformats.org/officeDocument/2006/relationships/oleObject" Target="../embeddings/oleObject955.bin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1439.wmf"/><Relationship Id="rId11" Type="http://schemas.openxmlformats.org/officeDocument/2006/relationships/oleObject" Target="../embeddings/oleObject946.bin"/><Relationship Id="rId24" Type="http://schemas.openxmlformats.org/officeDocument/2006/relationships/image" Target="../media/image1448.wmf"/><Relationship Id="rId32" Type="http://schemas.openxmlformats.org/officeDocument/2006/relationships/image" Target="../media/image1452.wmf"/><Relationship Id="rId37" Type="http://schemas.openxmlformats.org/officeDocument/2006/relationships/oleObject" Target="../embeddings/oleObject959.bin"/><Relationship Id="rId40" Type="http://schemas.openxmlformats.org/officeDocument/2006/relationships/image" Target="../media/image1457.png"/><Relationship Id="rId45" Type="http://schemas.openxmlformats.org/officeDocument/2006/relationships/oleObject" Target="../embeddings/oleObject962.bin"/><Relationship Id="rId5" Type="http://schemas.openxmlformats.org/officeDocument/2006/relationships/oleObject" Target="../embeddings/oleObject943.bin"/><Relationship Id="rId15" Type="http://schemas.openxmlformats.org/officeDocument/2006/relationships/oleObject" Target="../embeddings/oleObject948.bin"/><Relationship Id="rId23" Type="http://schemas.openxmlformats.org/officeDocument/2006/relationships/oleObject" Target="../embeddings/oleObject952.bin"/><Relationship Id="rId28" Type="http://schemas.openxmlformats.org/officeDocument/2006/relationships/image" Target="../media/image1450.wmf"/><Relationship Id="rId36" Type="http://schemas.openxmlformats.org/officeDocument/2006/relationships/image" Target="../media/image1454.wmf"/><Relationship Id="rId10" Type="http://schemas.openxmlformats.org/officeDocument/2006/relationships/image" Target="../media/image1441.wmf"/><Relationship Id="rId19" Type="http://schemas.openxmlformats.org/officeDocument/2006/relationships/oleObject" Target="../embeddings/oleObject950.bin"/><Relationship Id="rId31" Type="http://schemas.openxmlformats.org/officeDocument/2006/relationships/oleObject" Target="../embeddings/oleObject956.bin"/><Relationship Id="rId44" Type="http://schemas.openxmlformats.org/officeDocument/2006/relationships/image" Target="../media/image1459.wmf"/><Relationship Id="rId4" Type="http://schemas.openxmlformats.org/officeDocument/2006/relationships/image" Target="../media/image1438.wmf"/><Relationship Id="rId9" Type="http://schemas.openxmlformats.org/officeDocument/2006/relationships/oleObject" Target="../embeddings/oleObject945.bin"/><Relationship Id="rId14" Type="http://schemas.openxmlformats.org/officeDocument/2006/relationships/image" Target="../media/image1443.wmf"/><Relationship Id="rId22" Type="http://schemas.openxmlformats.org/officeDocument/2006/relationships/image" Target="../media/image1447.wmf"/><Relationship Id="rId27" Type="http://schemas.openxmlformats.org/officeDocument/2006/relationships/oleObject" Target="../embeddings/oleObject954.bin"/><Relationship Id="rId30" Type="http://schemas.openxmlformats.org/officeDocument/2006/relationships/image" Target="../media/image1451.wmf"/><Relationship Id="rId35" Type="http://schemas.openxmlformats.org/officeDocument/2006/relationships/oleObject" Target="../embeddings/oleObject958.bin"/><Relationship Id="rId43" Type="http://schemas.openxmlformats.org/officeDocument/2006/relationships/oleObject" Target="../embeddings/oleObject961.bin"/><Relationship Id="rId8" Type="http://schemas.openxmlformats.org/officeDocument/2006/relationships/image" Target="../media/image1440.wmf"/><Relationship Id="rId3" Type="http://schemas.openxmlformats.org/officeDocument/2006/relationships/oleObject" Target="../embeddings/oleObject942.bin"/><Relationship Id="rId12" Type="http://schemas.openxmlformats.org/officeDocument/2006/relationships/image" Target="../media/image1442.wmf"/><Relationship Id="rId17" Type="http://schemas.openxmlformats.org/officeDocument/2006/relationships/oleObject" Target="../embeddings/oleObject949.bin"/><Relationship Id="rId25" Type="http://schemas.openxmlformats.org/officeDocument/2006/relationships/oleObject" Target="../embeddings/oleObject953.bin"/><Relationship Id="rId33" Type="http://schemas.openxmlformats.org/officeDocument/2006/relationships/oleObject" Target="../embeddings/oleObject957.bin"/><Relationship Id="rId38" Type="http://schemas.openxmlformats.org/officeDocument/2006/relationships/image" Target="../media/image1455.wmf"/><Relationship Id="rId46" Type="http://schemas.openxmlformats.org/officeDocument/2006/relationships/image" Target="../media/image1460.wmf"/><Relationship Id="rId20" Type="http://schemas.openxmlformats.org/officeDocument/2006/relationships/image" Target="../media/image1446.wmf"/><Relationship Id="rId41" Type="http://schemas.openxmlformats.org/officeDocument/2006/relationships/oleObject" Target="../embeddings/oleObject960.bin"/></Relationships>
</file>

<file path=ppt/slides/_rels/slide291.xml.rels><?xml version="1.0" encoding="UTF-8" standalone="yes"?>
<Relationships xmlns="http://schemas.openxmlformats.org/package/2006/relationships"><Relationship Id="rId8" Type="http://schemas.openxmlformats.org/officeDocument/2006/relationships/image" Target="../media/image1463.wmf"/><Relationship Id="rId3" Type="http://schemas.openxmlformats.org/officeDocument/2006/relationships/oleObject" Target="../embeddings/oleObject963.bin"/><Relationship Id="rId7" Type="http://schemas.openxmlformats.org/officeDocument/2006/relationships/oleObject" Target="../embeddings/oleObject964.bin"/><Relationship Id="rId2" Type="http://schemas.openxmlformats.org/officeDocument/2006/relationships/notesSlide" Target="../notesSlides/notesSlide194.xml"/><Relationship Id="rId1" Type="http://schemas.openxmlformats.org/officeDocument/2006/relationships/slideLayout" Target="../slideLayouts/slideLayout17.xml"/><Relationship Id="rId6" Type="http://schemas.openxmlformats.org/officeDocument/2006/relationships/image" Target="../media/image1462.png"/><Relationship Id="rId5" Type="http://schemas.openxmlformats.org/officeDocument/2006/relationships/oleObject" Target="../embeddings/oleObject1.bin"/><Relationship Id="rId4" Type="http://schemas.openxmlformats.org/officeDocument/2006/relationships/image" Target="../media/image1461.wmf"/><Relationship Id="rId9" Type="http://schemas.openxmlformats.org/officeDocument/2006/relationships/image" Target="../media/image160.jpeg"/></Relationships>
</file>

<file path=ppt/slides/_rels/slide292.xml.rels><?xml version="1.0" encoding="UTF-8" standalone="yes"?>
<Relationships xmlns="http://schemas.openxmlformats.org/package/2006/relationships"><Relationship Id="rId8" Type="http://schemas.openxmlformats.org/officeDocument/2006/relationships/image" Target="../media/image1466.wmf"/><Relationship Id="rId13" Type="http://schemas.openxmlformats.org/officeDocument/2006/relationships/oleObject" Target="../embeddings/oleObject970.bin"/><Relationship Id="rId3" Type="http://schemas.openxmlformats.org/officeDocument/2006/relationships/oleObject" Target="../embeddings/oleObject965.bin"/><Relationship Id="rId7" Type="http://schemas.openxmlformats.org/officeDocument/2006/relationships/oleObject" Target="../embeddings/oleObject967.bin"/><Relationship Id="rId12" Type="http://schemas.openxmlformats.org/officeDocument/2006/relationships/image" Target="../media/image1468.wmf"/><Relationship Id="rId2" Type="http://schemas.openxmlformats.org/officeDocument/2006/relationships/notesSlide" Target="../notesSlides/notesSlide195.xml"/><Relationship Id="rId16" Type="http://schemas.openxmlformats.org/officeDocument/2006/relationships/image" Target="../media/image1470.wmf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1465.wmf"/><Relationship Id="rId11" Type="http://schemas.openxmlformats.org/officeDocument/2006/relationships/oleObject" Target="../embeddings/oleObject969.bin"/><Relationship Id="rId5" Type="http://schemas.openxmlformats.org/officeDocument/2006/relationships/oleObject" Target="../embeddings/oleObject966.bin"/><Relationship Id="rId15" Type="http://schemas.openxmlformats.org/officeDocument/2006/relationships/oleObject" Target="../embeddings/oleObject971.bin"/><Relationship Id="rId10" Type="http://schemas.openxmlformats.org/officeDocument/2006/relationships/image" Target="../media/image1467.wmf"/><Relationship Id="rId4" Type="http://schemas.openxmlformats.org/officeDocument/2006/relationships/image" Target="../media/image1464.wmf"/><Relationship Id="rId9" Type="http://schemas.openxmlformats.org/officeDocument/2006/relationships/oleObject" Target="../embeddings/oleObject968.bin"/><Relationship Id="rId14" Type="http://schemas.openxmlformats.org/officeDocument/2006/relationships/image" Target="../media/image1469.wmf"/></Relationships>
</file>

<file path=ppt/slides/_rels/slide293.xml.rels><?xml version="1.0" encoding="UTF-8" standalone="yes"?>
<Relationships xmlns="http://schemas.openxmlformats.org/package/2006/relationships"><Relationship Id="rId8" Type="http://schemas.openxmlformats.org/officeDocument/2006/relationships/image" Target="../media/image1476.png"/><Relationship Id="rId13" Type="http://schemas.openxmlformats.org/officeDocument/2006/relationships/image" Target="../media/image1482.png"/><Relationship Id="rId18" Type="http://schemas.openxmlformats.org/officeDocument/2006/relationships/image" Target="../media/image1432.wmf"/><Relationship Id="rId3" Type="http://schemas.openxmlformats.org/officeDocument/2006/relationships/image" Target="../media/image1472.png"/><Relationship Id="rId7" Type="http://schemas.openxmlformats.org/officeDocument/2006/relationships/image" Target="../media/image1475.wmf"/><Relationship Id="rId12" Type="http://schemas.openxmlformats.org/officeDocument/2006/relationships/image" Target="../media/image1481.png"/><Relationship Id="rId17" Type="http://schemas.openxmlformats.org/officeDocument/2006/relationships/oleObject" Target="../embeddings/oleObject941.bin"/><Relationship Id="rId2" Type="http://schemas.openxmlformats.org/officeDocument/2006/relationships/notesSlide" Target="../notesSlides/notesSlide196.xml"/><Relationship Id="rId16" Type="http://schemas.openxmlformats.org/officeDocument/2006/relationships/image" Target="../media/image1485.png"/><Relationship Id="rId1" Type="http://schemas.openxmlformats.org/officeDocument/2006/relationships/slideLayout" Target="../slideLayouts/slideLayout12.xml"/><Relationship Id="rId6" Type="http://schemas.openxmlformats.org/officeDocument/2006/relationships/oleObject" Target="../embeddings/oleObject972.bin"/><Relationship Id="rId11" Type="http://schemas.openxmlformats.org/officeDocument/2006/relationships/image" Target="../media/image1479.png"/><Relationship Id="rId5" Type="http://schemas.openxmlformats.org/officeDocument/2006/relationships/image" Target="../media/image1474.png"/><Relationship Id="rId15" Type="http://schemas.openxmlformats.org/officeDocument/2006/relationships/image" Target="../media/image1484.png"/><Relationship Id="rId10" Type="http://schemas.openxmlformats.org/officeDocument/2006/relationships/image" Target="../media/image1478.png"/><Relationship Id="rId4" Type="http://schemas.openxmlformats.org/officeDocument/2006/relationships/image" Target="../media/image1473.png"/><Relationship Id="rId9" Type="http://schemas.openxmlformats.org/officeDocument/2006/relationships/image" Target="../media/image1477.png"/><Relationship Id="rId14" Type="http://schemas.openxmlformats.org/officeDocument/2006/relationships/image" Target="../media/image1483.png"/></Relationships>
</file>

<file path=ppt/slides/_rels/slide294.xml.rels><?xml version="1.0" encoding="UTF-8" standalone="yes"?>
<Relationships xmlns="http://schemas.openxmlformats.org/package/2006/relationships"><Relationship Id="rId8" Type="http://schemas.openxmlformats.org/officeDocument/2006/relationships/image" Target="../media/image1474.png"/><Relationship Id="rId3" Type="http://schemas.openxmlformats.org/officeDocument/2006/relationships/image" Target="../media/image1472.png"/><Relationship Id="rId7" Type="http://schemas.openxmlformats.org/officeDocument/2006/relationships/image" Target="../media/image1477.png"/><Relationship Id="rId2" Type="http://schemas.openxmlformats.org/officeDocument/2006/relationships/notesSlide" Target="../notesSlides/notesSlide197.xml"/><Relationship Id="rId1" Type="http://schemas.openxmlformats.org/officeDocument/2006/relationships/slideLayout" Target="../slideLayouts/slideLayout17.xml"/><Relationship Id="rId6" Type="http://schemas.openxmlformats.org/officeDocument/2006/relationships/image" Target="../media/image1473.png"/><Relationship Id="rId11" Type="http://schemas.openxmlformats.org/officeDocument/2006/relationships/image" Target="../media/image1487.wmf"/><Relationship Id="rId5" Type="http://schemas.openxmlformats.org/officeDocument/2006/relationships/image" Target="../media/image1486.png"/><Relationship Id="rId10" Type="http://schemas.openxmlformats.org/officeDocument/2006/relationships/oleObject" Target="../embeddings/oleObject973.bin"/><Relationship Id="rId4" Type="http://schemas.openxmlformats.org/officeDocument/2006/relationships/image" Target="../media/image1476.png"/><Relationship Id="rId9" Type="http://schemas.openxmlformats.org/officeDocument/2006/relationships/image" Target="../media/image1478.png"/></Relationships>
</file>

<file path=ppt/slides/_rels/slide295.xml.rels><?xml version="1.0" encoding="UTF-8" standalone="yes"?>
<Relationships xmlns="http://schemas.openxmlformats.org/package/2006/relationships"><Relationship Id="rId8" Type="http://schemas.openxmlformats.org/officeDocument/2006/relationships/image" Target="../media/image1493.png"/><Relationship Id="rId13" Type="http://schemas.openxmlformats.org/officeDocument/2006/relationships/image" Target="../media/image1496.png"/><Relationship Id="rId3" Type="http://schemas.openxmlformats.org/officeDocument/2006/relationships/image" Target="../media/image1488.png"/><Relationship Id="rId7" Type="http://schemas.openxmlformats.org/officeDocument/2006/relationships/image" Target="../media/image1492.png"/><Relationship Id="rId12" Type="http://schemas.openxmlformats.org/officeDocument/2006/relationships/image" Target="../media/image1495.png"/><Relationship Id="rId2" Type="http://schemas.openxmlformats.org/officeDocument/2006/relationships/notesSlide" Target="../notesSlides/notesSlide198.xml"/><Relationship Id="rId16" Type="http://schemas.openxmlformats.org/officeDocument/2006/relationships/image" Target="../media/image1499.png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1491.png"/><Relationship Id="rId11" Type="http://schemas.openxmlformats.org/officeDocument/2006/relationships/image" Target="../media/image1432.wmf"/><Relationship Id="rId5" Type="http://schemas.openxmlformats.org/officeDocument/2006/relationships/image" Target="../media/image1490.png"/><Relationship Id="rId15" Type="http://schemas.openxmlformats.org/officeDocument/2006/relationships/image" Target="../media/image1498.png"/><Relationship Id="rId10" Type="http://schemas.openxmlformats.org/officeDocument/2006/relationships/oleObject" Target="../embeddings/oleObject941.bin"/><Relationship Id="rId4" Type="http://schemas.openxmlformats.org/officeDocument/2006/relationships/image" Target="../media/image1489.png"/><Relationship Id="rId9" Type="http://schemas.openxmlformats.org/officeDocument/2006/relationships/image" Target="../media/image1494.png"/><Relationship Id="rId14" Type="http://schemas.openxmlformats.org/officeDocument/2006/relationships/image" Target="../media/image1497.png"/></Relationships>
</file>

<file path=ppt/slides/_rels/slide29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00.png"/><Relationship Id="rId7" Type="http://schemas.openxmlformats.org/officeDocument/2006/relationships/image" Target="../media/image1503.wmf"/><Relationship Id="rId2" Type="http://schemas.openxmlformats.org/officeDocument/2006/relationships/notesSlide" Target="../notesSlides/notesSlide199.xml"/><Relationship Id="rId1" Type="http://schemas.openxmlformats.org/officeDocument/2006/relationships/slideLayout" Target="../slideLayouts/slideLayout12.xml"/><Relationship Id="rId6" Type="http://schemas.openxmlformats.org/officeDocument/2006/relationships/oleObject" Target="../embeddings/oleObject974.bin"/><Relationship Id="rId5" Type="http://schemas.openxmlformats.org/officeDocument/2006/relationships/image" Target="../media/image1502.png"/><Relationship Id="rId4" Type="http://schemas.openxmlformats.org/officeDocument/2006/relationships/image" Target="../media/image1501.png"/></Relationships>
</file>

<file path=ppt/slides/_rels/slide297.xml.rels><?xml version="1.0" encoding="UTF-8" standalone="yes"?>
<Relationships xmlns="http://schemas.openxmlformats.org/package/2006/relationships"><Relationship Id="rId8" Type="http://schemas.openxmlformats.org/officeDocument/2006/relationships/image" Target="../media/image1507.wmf"/><Relationship Id="rId13" Type="http://schemas.openxmlformats.org/officeDocument/2006/relationships/oleObject" Target="../embeddings/oleObject979.bin"/><Relationship Id="rId3" Type="http://schemas.openxmlformats.org/officeDocument/2006/relationships/image" Target="../media/image1504.png"/><Relationship Id="rId7" Type="http://schemas.openxmlformats.org/officeDocument/2006/relationships/oleObject" Target="../embeddings/oleObject976.bin"/><Relationship Id="rId12" Type="http://schemas.openxmlformats.org/officeDocument/2006/relationships/image" Target="../media/image1509.wmf"/><Relationship Id="rId17" Type="http://schemas.openxmlformats.org/officeDocument/2006/relationships/image" Target="../media/image1512.jpeg"/><Relationship Id="rId2" Type="http://schemas.openxmlformats.org/officeDocument/2006/relationships/notesSlide" Target="../notesSlides/notesSlide200.xml"/><Relationship Id="rId16" Type="http://schemas.openxmlformats.org/officeDocument/2006/relationships/image" Target="../media/image1511.wmf"/><Relationship Id="rId1" Type="http://schemas.openxmlformats.org/officeDocument/2006/relationships/slideLayout" Target="../slideLayouts/slideLayout17.xml"/><Relationship Id="rId6" Type="http://schemas.openxmlformats.org/officeDocument/2006/relationships/image" Target="../media/image1506.png"/><Relationship Id="rId11" Type="http://schemas.openxmlformats.org/officeDocument/2006/relationships/oleObject" Target="../embeddings/oleObject978.bin"/><Relationship Id="rId5" Type="http://schemas.openxmlformats.org/officeDocument/2006/relationships/image" Target="../media/image1505.wmf"/><Relationship Id="rId15" Type="http://schemas.openxmlformats.org/officeDocument/2006/relationships/oleObject" Target="../embeddings/oleObject980.bin"/><Relationship Id="rId10" Type="http://schemas.openxmlformats.org/officeDocument/2006/relationships/image" Target="../media/image1508.wmf"/><Relationship Id="rId4" Type="http://schemas.openxmlformats.org/officeDocument/2006/relationships/oleObject" Target="../embeddings/oleObject975.bin"/><Relationship Id="rId9" Type="http://schemas.openxmlformats.org/officeDocument/2006/relationships/oleObject" Target="../embeddings/oleObject977.bin"/><Relationship Id="rId14" Type="http://schemas.openxmlformats.org/officeDocument/2006/relationships/image" Target="../media/image1510.wmf"/></Relationships>
</file>

<file path=ppt/slides/_rels/slide29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13.png"/><Relationship Id="rId2" Type="http://schemas.openxmlformats.org/officeDocument/2006/relationships/notesSlide" Target="../notesSlides/notesSlide201.xml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1515.png"/><Relationship Id="rId5" Type="http://schemas.openxmlformats.org/officeDocument/2006/relationships/image" Target="../media/image1514.wmf"/><Relationship Id="rId4" Type="http://schemas.openxmlformats.org/officeDocument/2006/relationships/oleObject" Target="../embeddings/oleObject981.bin"/></Relationships>
</file>

<file path=ppt/slides/_rels/slide299.xml.rels><?xml version="1.0" encoding="UTF-8" standalone="yes"?>
<Relationships xmlns="http://schemas.openxmlformats.org/package/2006/relationships"><Relationship Id="rId8" Type="http://schemas.openxmlformats.org/officeDocument/2006/relationships/image" Target="../media/image1519.png"/><Relationship Id="rId3" Type="http://schemas.openxmlformats.org/officeDocument/2006/relationships/hyperlink" Target="http://scitation.aip.org/getabs/servlet/GetabsServlet?prog=normal&amp;id=JCPSA6000126000005054504000001&amp;idtype=cvips&amp;gifs=Yes" TargetMode="External"/><Relationship Id="rId7" Type="http://schemas.openxmlformats.org/officeDocument/2006/relationships/image" Target="../media/image1518.png"/><Relationship Id="rId2" Type="http://schemas.openxmlformats.org/officeDocument/2006/relationships/notesSlide" Target="../notesSlides/notesSlide202.xml"/><Relationship Id="rId1" Type="http://schemas.openxmlformats.org/officeDocument/2006/relationships/slideLayout" Target="../slideLayouts/slideLayout13.xml"/><Relationship Id="rId6" Type="http://schemas.openxmlformats.org/officeDocument/2006/relationships/image" Target="../media/image1517.png"/><Relationship Id="rId5" Type="http://schemas.openxmlformats.org/officeDocument/2006/relationships/image" Target="../media/image1516.png"/><Relationship Id="rId4" Type="http://schemas.openxmlformats.org/officeDocument/2006/relationships/hyperlink" Target="http://scitation.aip.org/getabs/servlet/GetabsServlet?prog=normal&amp;id=JCPSA6000124000012124508000001&amp;idtype=cvips&amp;gifs=yes" TargetMode="Externa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hyperlink" Target="http://newjournal.kcsnet.or.kr/main/j_search/j_view.htm?code=B061201&amp;cpage=1&amp;journal=B&amp;vol=27&amp;no=&amp;page=1940&amp;fields=&amp;keyword1=&amp;year1=1980&amp;year2=2008&amp;research=&amp;aorder1=&amp;aorder2=&amp;fields2=none&amp;keyword2=&amp;fields3=&amp;keyword3=&amp;fields4=&amp;keyword4=&amp;research=&amp;view=10&amp;b" TargetMode="External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.xml"/><Relationship Id="rId5" Type="http://schemas.openxmlformats.org/officeDocument/2006/relationships/hyperlink" Target="http://pubs.acs.org/doi/abs/10.1021/ar9000444" TargetMode="External"/><Relationship Id="rId4" Type="http://schemas.openxmlformats.org/officeDocument/2006/relationships/hyperlink" Target="http://jpsj.ipap.jp/link?JPSJ/75/082001" TargetMode="External"/></Relationships>
</file>

<file path=ppt/slides/_rels/slide30.xml.rels><?xml version="1.0" encoding="UTF-8" standalone="yes"?>
<Relationships xmlns="http://schemas.openxmlformats.org/package/2006/relationships"><Relationship Id="rId8" Type="http://schemas.openxmlformats.org/officeDocument/2006/relationships/image" Target="../media/image194.png"/><Relationship Id="rId3" Type="http://schemas.openxmlformats.org/officeDocument/2006/relationships/image" Target="../media/image190.png"/><Relationship Id="rId7" Type="http://schemas.openxmlformats.org/officeDocument/2006/relationships/image" Target="../media/image193.wmf"/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12.xml"/><Relationship Id="rId6" Type="http://schemas.openxmlformats.org/officeDocument/2006/relationships/oleObject" Target="../embeddings/oleObject136.bin"/><Relationship Id="rId5" Type="http://schemas.openxmlformats.org/officeDocument/2006/relationships/image" Target="../media/image192.png"/><Relationship Id="rId10" Type="http://schemas.openxmlformats.org/officeDocument/2006/relationships/hyperlink" Target="http://dx.doi.org/10.1016/S0301-0104(98)00010-X" TargetMode="External"/><Relationship Id="rId4" Type="http://schemas.openxmlformats.org/officeDocument/2006/relationships/image" Target="../media/image191.png"/><Relationship Id="rId9" Type="http://schemas.openxmlformats.org/officeDocument/2006/relationships/image" Target="../media/image195.png"/></Relationships>
</file>

<file path=ppt/slides/_rels/slide300.xml.rels><?xml version="1.0" encoding="UTF-8" standalone="yes"?>
<Relationships xmlns="http://schemas.openxmlformats.org/package/2006/relationships"><Relationship Id="rId8" Type="http://schemas.openxmlformats.org/officeDocument/2006/relationships/image" Target="../media/image33.png"/><Relationship Id="rId13" Type="http://schemas.openxmlformats.org/officeDocument/2006/relationships/image" Target="../media/image100.png"/><Relationship Id="rId3" Type="http://schemas.microsoft.com/office/2007/relationships/media" Target="../media/media2.wmv"/><Relationship Id="rId7" Type="http://schemas.openxmlformats.org/officeDocument/2006/relationships/image" Target="../media/image1520.wmf"/><Relationship Id="rId2" Type="http://schemas.openxmlformats.org/officeDocument/2006/relationships/video" Target="../media/media6.wmv"/><Relationship Id="rId1" Type="http://schemas.microsoft.com/office/2007/relationships/media" Target="../media/media6.wmv"/><Relationship Id="rId6" Type="http://schemas.openxmlformats.org/officeDocument/2006/relationships/oleObject" Target="../embeddings/oleObject982.bin"/><Relationship Id="rId11" Type="http://schemas.openxmlformats.org/officeDocument/2006/relationships/image" Target="../media/image1521.wmf"/><Relationship Id="rId5" Type="http://schemas.openxmlformats.org/officeDocument/2006/relationships/slideLayout" Target="../slideLayouts/slideLayout2.xml"/><Relationship Id="rId15" Type="http://schemas.openxmlformats.org/officeDocument/2006/relationships/image" Target="../media/image120.png"/><Relationship Id="rId10" Type="http://schemas.openxmlformats.org/officeDocument/2006/relationships/oleObject" Target="../embeddings/oleObject984.bin"/><Relationship Id="rId4" Type="http://schemas.openxmlformats.org/officeDocument/2006/relationships/video" Target="../media/media2.wmv"/><Relationship Id="rId9" Type="http://schemas.openxmlformats.org/officeDocument/2006/relationships/oleObject" Target="../embeddings/oleObject983.bin"/><Relationship Id="rId14" Type="http://schemas.openxmlformats.org/officeDocument/2006/relationships/image" Target="../media/image30.png"/></Relationships>
</file>

<file path=ppt/slides/_rels/slide301.xml.rels><?xml version="1.0" encoding="UTF-8" standalone="yes"?>
<Relationships xmlns="http://schemas.openxmlformats.org/package/2006/relationships"><Relationship Id="rId3" Type="http://schemas.openxmlformats.org/officeDocument/2006/relationships/hyperlink" Target="https://doi.org/10.1063/1.465484" TargetMode="External"/><Relationship Id="rId2" Type="http://schemas.openxmlformats.org/officeDocument/2006/relationships/image" Target="../media/image1522.png"/><Relationship Id="rId1" Type="http://schemas.openxmlformats.org/officeDocument/2006/relationships/slideLayout" Target="../slideLayouts/slideLayout13.xml"/></Relationships>
</file>

<file path=ppt/slides/_rels/slide30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23.png"/><Relationship Id="rId1" Type="http://schemas.openxmlformats.org/officeDocument/2006/relationships/slideLayout" Target="../slideLayouts/slideLayout13.xml"/></Relationships>
</file>

<file path=ppt/slides/_rels/slide30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25.png"/><Relationship Id="rId2" Type="http://schemas.openxmlformats.org/officeDocument/2006/relationships/image" Target="../media/image1524.png"/><Relationship Id="rId1" Type="http://schemas.openxmlformats.org/officeDocument/2006/relationships/slideLayout" Target="../slideLayouts/slideLayout13.xml"/></Relationships>
</file>

<file path=ppt/slides/_rels/slide31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137.bin"/><Relationship Id="rId13" Type="http://schemas.openxmlformats.org/officeDocument/2006/relationships/image" Target="../media/image203.wmf"/><Relationship Id="rId18" Type="http://schemas.openxmlformats.org/officeDocument/2006/relationships/hyperlink" Target="http://jpsj.ipap.jp/link?JPSJ/75/082001" TargetMode="External"/><Relationship Id="rId3" Type="http://schemas.openxmlformats.org/officeDocument/2006/relationships/image" Target="../media/image196.png"/><Relationship Id="rId7" Type="http://schemas.openxmlformats.org/officeDocument/2006/relationships/image" Target="../media/image200.png"/><Relationship Id="rId12" Type="http://schemas.openxmlformats.org/officeDocument/2006/relationships/oleObject" Target="../embeddings/oleObject139.bin"/><Relationship Id="rId17" Type="http://schemas.openxmlformats.org/officeDocument/2006/relationships/hyperlink" Target="http://jpsj.ipap.jp/link?JPSJ/69/4095/" TargetMode="External"/><Relationship Id="rId2" Type="http://schemas.openxmlformats.org/officeDocument/2006/relationships/notesSlide" Target="../notesSlides/notesSlide25.xml"/><Relationship Id="rId16" Type="http://schemas.openxmlformats.org/officeDocument/2006/relationships/hyperlink" Target="http://jpsj.ipap.jp/link?JPSJ/69/3115/" TargetMode="Externa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99.png"/><Relationship Id="rId11" Type="http://schemas.openxmlformats.org/officeDocument/2006/relationships/image" Target="../media/image202.wmf"/><Relationship Id="rId5" Type="http://schemas.openxmlformats.org/officeDocument/2006/relationships/image" Target="../media/image198.png"/><Relationship Id="rId15" Type="http://schemas.openxmlformats.org/officeDocument/2006/relationships/image" Target="../media/image204.wmf"/><Relationship Id="rId10" Type="http://schemas.openxmlformats.org/officeDocument/2006/relationships/oleObject" Target="../embeddings/oleObject138.bin"/><Relationship Id="rId19" Type="http://schemas.openxmlformats.org/officeDocument/2006/relationships/image" Target="../media/image205.png"/><Relationship Id="rId4" Type="http://schemas.openxmlformats.org/officeDocument/2006/relationships/image" Target="../media/image197.png"/><Relationship Id="rId9" Type="http://schemas.openxmlformats.org/officeDocument/2006/relationships/image" Target="../media/image201.wmf"/><Relationship Id="rId14" Type="http://schemas.openxmlformats.org/officeDocument/2006/relationships/oleObject" Target="../embeddings/oleObject140.bin"/></Relationships>
</file>

<file path=ppt/slides/_rels/slide32.xml.rels><?xml version="1.0" encoding="UTF-8" standalone="yes"?>
<Relationships xmlns="http://schemas.openxmlformats.org/package/2006/relationships"><Relationship Id="rId8" Type="http://schemas.openxmlformats.org/officeDocument/2006/relationships/image" Target="../media/image210.png"/><Relationship Id="rId3" Type="http://schemas.openxmlformats.org/officeDocument/2006/relationships/image" Target="../media/image207.png"/><Relationship Id="rId7" Type="http://schemas.openxmlformats.org/officeDocument/2006/relationships/hyperlink" Target="http://jpsj.ipap.jp/link?JPSJ/75/082001" TargetMode="External"/><Relationship Id="rId12" Type="http://schemas.openxmlformats.org/officeDocument/2006/relationships/image" Target="../media/image214.png"/><Relationship Id="rId2" Type="http://schemas.openxmlformats.org/officeDocument/2006/relationships/image" Target="../media/image206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209.wmf"/><Relationship Id="rId11" Type="http://schemas.openxmlformats.org/officeDocument/2006/relationships/image" Target="../media/image213.png"/><Relationship Id="rId5" Type="http://schemas.openxmlformats.org/officeDocument/2006/relationships/oleObject" Target="../embeddings/oleObject141.bin"/><Relationship Id="rId10" Type="http://schemas.openxmlformats.org/officeDocument/2006/relationships/image" Target="../media/image212.png"/><Relationship Id="rId4" Type="http://schemas.openxmlformats.org/officeDocument/2006/relationships/image" Target="../media/image208.png"/><Relationship Id="rId9" Type="http://schemas.openxmlformats.org/officeDocument/2006/relationships/image" Target="../media/image211.png"/></Relationships>
</file>

<file path=ppt/slides/_rels/slide33.xml.rels><?xml version="1.0" encoding="UTF-8" standalone="yes"?>
<Relationships xmlns="http://schemas.openxmlformats.org/package/2006/relationships"><Relationship Id="rId13" Type="http://schemas.openxmlformats.org/officeDocument/2006/relationships/image" Target="../media/image160.jpeg"/><Relationship Id="rId18" Type="http://schemas.openxmlformats.org/officeDocument/2006/relationships/oleObject" Target="../embeddings/oleObject147.bin"/><Relationship Id="rId26" Type="http://schemas.openxmlformats.org/officeDocument/2006/relationships/oleObject" Target="../embeddings/oleObject151.bin"/><Relationship Id="rId21" Type="http://schemas.openxmlformats.org/officeDocument/2006/relationships/image" Target="../media/image221.wmf"/><Relationship Id="rId34" Type="http://schemas.openxmlformats.org/officeDocument/2006/relationships/oleObject" Target="../embeddings/oleObject155.bin"/><Relationship Id="rId7" Type="http://schemas.openxmlformats.org/officeDocument/2006/relationships/oleObject" Target="../embeddings/oleObject78.bin"/><Relationship Id="rId12" Type="http://schemas.openxmlformats.org/officeDocument/2006/relationships/image" Target="../media/image218.wmf"/><Relationship Id="rId17" Type="http://schemas.openxmlformats.org/officeDocument/2006/relationships/image" Target="../media/image219.wmf"/><Relationship Id="rId25" Type="http://schemas.openxmlformats.org/officeDocument/2006/relationships/image" Target="../media/image223.wmf"/><Relationship Id="rId33" Type="http://schemas.openxmlformats.org/officeDocument/2006/relationships/image" Target="../media/image227.wmf"/><Relationship Id="rId2" Type="http://schemas.openxmlformats.org/officeDocument/2006/relationships/notesSlide" Target="../notesSlides/notesSlide26.xml"/><Relationship Id="rId16" Type="http://schemas.openxmlformats.org/officeDocument/2006/relationships/oleObject" Target="../embeddings/oleObject146.bin"/><Relationship Id="rId20" Type="http://schemas.openxmlformats.org/officeDocument/2006/relationships/oleObject" Target="../embeddings/oleObject148.bin"/><Relationship Id="rId29" Type="http://schemas.openxmlformats.org/officeDocument/2006/relationships/image" Target="../media/image225.wmf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216.wmf"/><Relationship Id="rId11" Type="http://schemas.openxmlformats.org/officeDocument/2006/relationships/oleObject" Target="../embeddings/oleObject145.bin"/><Relationship Id="rId24" Type="http://schemas.openxmlformats.org/officeDocument/2006/relationships/oleObject" Target="../embeddings/oleObject150.bin"/><Relationship Id="rId32" Type="http://schemas.openxmlformats.org/officeDocument/2006/relationships/oleObject" Target="../embeddings/oleObject154.bin"/><Relationship Id="rId37" Type="http://schemas.openxmlformats.org/officeDocument/2006/relationships/image" Target="../media/image229.png"/><Relationship Id="rId5" Type="http://schemas.openxmlformats.org/officeDocument/2006/relationships/oleObject" Target="../embeddings/oleObject143.bin"/><Relationship Id="rId15" Type="http://schemas.openxmlformats.org/officeDocument/2006/relationships/image" Target="../media/image132.wmf"/><Relationship Id="rId23" Type="http://schemas.openxmlformats.org/officeDocument/2006/relationships/image" Target="../media/image222.wmf"/><Relationship Id="rId28" Type="http://schemas.openxmlformats.org/officeDocument/2006/relationships/oleObject" Target="../embeddings/oleObject152.bin"/><Relationship Id="rId36" Type="http://schemas.openxmlformats.org/officeDocument/2006/relationships/hyperlink" Target="http://link.aip.org/link/?JCPSA6/99/9496/1" TargetMode="External"/><Relationship Id="rId10" Type="http://schemas.openxmlformats.org/officeDocument/2006/relationships/image" Target="../media/image217.wmf"/><Relationship Id="rId19" Type="http://schemas.openxmlformats.org/officeDocument/2006/relationships/image" Target="../media/image220.wmf"/><Relationship Id="rId31" Type="http://schemas.openxmlformats.org/officeDocument/2006/relationships/image" Target="../media/image226.wmf"/><Relationship Id="rId4" Type="http://schemas.openxmlformats.org/officeDocument/2006/relationships/image" Target="../media/image215.wmf"/><Relationship Id="rId9" Type="http://schemas.openxmlformats.org/officeDocument/2006/relationships/oleObject" Target="../embeddings/oleObject144.bin"/><Relationship Id="rId14" Type="http://schemas.openxmlformats.org/officeDocument/2006/relationships/oleObject" Target="../embeddings/oleObject98.bin"/><Relationship Id="rId22" Type="http://schemas.openxmlformats.org/officeDocument/2006/relationships/oleObject" Target="../embeddings/oleObject149.bin"/><Relationship Id="rId27" Type="http://schemas.openxmlformats.org/officeDocument/2006/relationships/image" Target="../media/image224.wmf"/><Relationship Id="rId30" Type="http://schemas.openxmlformats.org/officeDocument/2006/relationships/oleObject" Target="../embeddings/oleObject153.bin"/><Relationship Id="rId35" Type="http://schemas.openxmlformats.org/officeDocument/2006/relationships/image" Target="../media/image228.wmf"/><Relationship Id="rId8" Type="http://schemas.openxmlformats.org/officeDocument/2006/relationships/image" Target="../media/image111.wmf"/><Relationship Id="rId3" Type="http://schemas.openxmlformats.org/officeDocument/2006/relationships/oleObject" Target="../embeddings/oleObject142.bin"/></Relationships>
</file>

<file path=ppt/slides/_rels/slide34.xml.rels><?xml version="1.0" encoding="UTF-8" standalone="yes"?>
<Relationships xmlns="http://schemas.openxmlformats.org/package/2006/relationships"><Relationship Id="rId3" Type="http://schemas.openxmlformats.org/officeDocument/2006/relationships/hyperlink" Target="http://dx.doi.org/10.1021/jp9813286" TargetMode="External"/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6.xml"/><Relationship Id="rId5" Type="http://schemas.openxmlformats.org/officeDocument/2006/relationships/hyperlink" Target="http://pubs.acs.org/cgi-bin/asap.cgi/jpcafh/asap/pdf/jp027360o.pdf" TargetMode="External"/><Relationship Id="rId4" Type="http://schemas.openxmlformats.org/officeDocument/2006/relationships/hyperlink" Target="http://newjournal.kcsnet.or.kr/main/j_search/j_view.htm?code=B061201&amp;cpage=1&amp;journal=B&amp;vol=27&amp;no=&amp;page=1940&amp;fields=&amp;keyword1=&amp;year1=1980&amp;year2=2008&amp;research=&amp;aorder1=&amp;aorder2=&amp;fields2=none&amp;keyword2=&amp;fields3=&amp;keyword3=&amp;fields4=&amp;keyword4=&amp;research=&amp;view=10&amp;b" TargetMode="External"/></Relationships>
</file>

<file path=ppt/slides/_rels/slide35.xml.rels><?xml version="1.0" encoding="UTF-8" standalone="yes"?>
<Relationships xmlns="http://schemas.openxmlformats.org/package/2006/relationships"><Relationship Id="rId8" Type="http://schemas.openxmlformats.org/officeDocument/2006/relationships/image" Target="../media/image232.wmf"/><Relationship Id="rId13" Type="http://schemas.openxmlformats.org/officeDocument/2006/relationships/image" Target="../media/image235.png"/><Relationship Id="rId18" Type="http://schemas.openxmlformats.org/officeDocument/2006/relationships/image" Target="../media/image238.wmf"/><Relationship Id="rId3" Type="http://schemas.openxmlformats.org/officeDocument/2006/relationships/oleObject" Target="../embeddings/oleObject156.bin"/><Relationship Id="rId7" Type="http://schemas.openxmlformats.org/officeDocument/2006/relationships/oleObject" Target="../embeddings/oleObject158.bin"/><Relationship Id="rId12" Type="http://schemas.openxmlformats.org/officeDocument/2006/relationships/image" Target="../media/image234.wmf"/><Relationship Id="rId17" Type="http://schemas.openxmlformats.org/officeDocument/2006/relationships/oleObject" Target="../embeddings/oleObject162.bin"/><Relationship Id="rId2" Type="http://schemas.openxmlformats.org/officeDocument/2006/relationships/notesSlide" Target="../notesSlides/notesSlide28.xml"/><Relationship Id="rId16" Type="http://schemas.openxmlformats.org/officeDocument/2006/relationships/image" Target="../media/image237.wmf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31.wmf"/><Relationship Id="rId11" Type="http://schemas.openxmlformats.org/officeDocument/2006/relationships/oleObject" Target="../embeddings/oleObject160.bin"/><Relationship Id="rId5" Type="http://schemas.openxmlformats.org/officeDocument/2006/relationships/oleObject" Target="../embeddings/oleObject157.bin"/><Relationship Id="rId15" Type="http://schemas.openxmlformats.org/officeDocument/2006/relationships/oleObject" Target="../embeddings/oleObject161.bin"/><Relationship Id="rId10" Type="http://schemas.openxmlformats.org/officeDocument/2006/relationships/image" Target="../media/image233.wmf"/><Relationship Id="rId4" Type="http://schemas.openxmlformats.org/officeDocument/2006/relationships/image" Target="../media/image230.wmf"/><Relationship Id="rId9" Type="http://schemas.openxmlformats.org/officeDocument/2006/relationships/oleObject" Target="../embeddings/oleObject159.bin"/><Relationship Id="rId14" Type="http://schemas.openxmlformats.org/officeDocument/2006/relationships/image" Target="../media/image236.png"/></Relationships>
</file>

<file path=ppt/slides/_rels/slide36.xml.rels><?xml version="1.0" encoding="UTF-8" standalone="yes"?>
<Relationships xmlns="http://schemas.openxmlformats.org/package/2006/relationships"><Relationship Id="rId13" Type="http://schemas.openxmlformats.org/officeDocument/2006/relationships/image" Target="../media/image244.wmf"/><Relationship Id="rId18" Type="http://schemas.openxmlformats.org/officeDocument/2006/relationships/oleObject" Target="../embeddings/oleObject170.bin"/><Relationship Id="rId26" Type="http://schemas.openxmlformats.org/officeDocument/2006/relationships/oleObject" Target="../embeddings/oleObject174.bin"/><Relationship Id="rId39" Type="http://schemas.openxmlformats.org/officeDocument/2006/relationships/oleObject" Target="../embeddings/oleObject180.bin"/><Relationship Id="rId21" Type="http://schemas.openxmlformats.org/officeDocument/2006/relationships/image" Target="../media/image248.wmf"/><Relationship Id="rId34" Type="http://schemas.openxmlformats.org/officeDocument/2006/relationships/image" Target="../media/image254.wmf"/><Relationship Id="rId42" Type="http://schemas.openxmlformats.org/officeDocument/2006/relationships/image" Target="../media/image258.wmf"/><Relationship Id="rId47" Type="http://schemas.openxmlformats.org/officeDocument/2006/relationships/oleObject" Target="../embeddings/oleObject184.bin"/><Relationship Id="rId50" Type="http://schemas.openxmlformats.org/officeDocument/2006/relationships/image" Target="../media/image262.wmf"/><Relationship Id="rId7" Type="http://schemas.openxmlformats.org/officeDocument/2006/relationships/image" Target="../media/image241.wmf"/><Relationship Id="rId2" Type="http://schemas.openxmlformats.org/officeDocument/2006/relationships/notesSlide" Target="../notesSlides/notesSlide29.xml"/><Relationship Id="rId16" Type="http://schemas.openxmlformats.org/officeDocument/2006/relationships/oleObject" Target="../embeddings/oleObject169.bin"/><Relationship Id="rId29" Type="http://schemas.openxmlformats.org/officeDocument/2006/relationships/image" Target="../media/image252.wmf"/><Relationship Id="rId11" Type="http://schemas.openxmlformats.org/officeDocument/2006/relationships/image" Target="../media/image243.wmf"/><Relationship Id="rId24" Type="http://schemas.openxmlformats.org/officeDocument/2006/relationships/oleObject" Target="../embeddings/oleObject173.bin"/><Relationship Id="rId32" Type="http://schemas.openxmlformats.org/officeDocument/2006/relationships/image" Target="../media/image73.png"/><Relationship Id="rId37" Type="http://schemas.openxmlformats.org/officeDocument/2006/relationships/oleObject" Target="../embeddings/oleObject179.bin"/><Relationship Id="rId40" Type="http://schemas.openxmlformats.org/officeDocument/2006/relationships/image" Target="../media/image257.wmf"/><Relationship Id="rId45" Type="http://schemas.openxmlformats.org/officeDocument/2006/relationships/oleObject" Target="../embeddings/oleObject183.bin"/><Relationship Id="rId5" Type="http://schemas.openxmlformats.org/officeDocument/2006/relationships/image" Target="../media/image240.wmf"/><Relationship Id="rId15" Type="http://schemas.openxmlformats.org/officeDocument/2006/relationships/image" Target="../media/image245.wmf"/><Relationship Id="rId23" Type="http://schemas.openxmlformats.org/officeDocument/2006/relationships/image" Target="../media/image249.wmf"/><Relationship Id="rId28" Type="http://schemas.openxmlformats.org/officeDocument/2006/relationships/oleObject" Target="../embeddings/oleObject175.bin"/><Relationship Id="rId36" Type="http://schemas.openxmlformats.org/officeDocument/2006/relationships/image" Target="../media/image255.wmf"/><Relationship Id="rId49" Type="http://schemas.openxmlformats.org/officeDocument/2006/relationships/oleObject" Target="../embeddings/oleObject185.bin"/><Relationship Id="rId10" Type="http://schemas.openxmlformats.org/officeDocument/2006/relationships/oleObject" Target="../embeddings/oleObject166.bin"/><Relationship Id="rId19" Type="http://schemas.openxmlformats.org/officeDocument/2006/relationships/image" Target="../media/image247.wmf"/><Relationship Id="rId31" Type="http://schemas.openxmlformats.org/officeDocument/2006/relationships/image" Target="../media/image253.wmf"/><Relationship Id="rId44" Type="http://schemas.openxmlformats.org/officeDocument/2006/relationships/image" Target="../media/image259.wmf"/><Relationship Id="rId4" Type="http://schemas.openxmlformats.org/officeDocument/2006/relationships/oleObject" Target="../embeddings/oleObject163.bin"/><Relationship Id="rId9" Type="http://schemas.openxmlformats.org/officeDocument/2006/relationships/image" Target="../media/image242.wmf"/><Relationship Id="rId14" Type="http://schemas.openxmlformats.org/officeDocument/2006/relationships/oleObject" Target="../embeddings/oleObject168.bin"/><Relationship Id="rId22" Type="http://schemas.openxmlformats.org/officeDocument/2006/relationships/oleObject" Target="../embeddings/oleObject172.bin"/><Relationship Id="rId27" Type="http://schemas.openxmlformats.org/officeDocument/2006/relationships/image" Target="../media/image251.wmf"/><Relationship Id="rId30" Type="http://schemas.openxmlformats.org/officeDocument/2006/relationships/oleObject" Target="../embeddings/oleObject176.bin"/><Relationship Id="rId35" Type="http://schemas.openxmlformats.org/officeDocument/2006/relationships/oleObject" Target="../embeddings/oleObject178.bin"/><Relationship Id="rId43" Type="http://schemas.openxmlformats.org/officeDocument/2006/relationships/oleObject" Target="../embeddings/oleObject182.bin"/><Relationship Id="rId48" Type="http://schemas.openxmlformats.org/officeDocument/2006/relationships/image" Target="../media/image261.wmf"/><Relationship Id="rId8" Type="http://schemas.openxmlformats.org/officeDocument/2006/relationships/oleObject" Target="../embeddings/oleObject165.bin"/><Relationship Id="rId3" Type="http://schemas.openxmlformats.org/officeDocument/2006/relationships/image" Target="../media/image239.png"/><Relationship Id="rId12" Type="http://schemas.openxmlformats.org/officeDocument/2006/relationships/oleObject" Target="../embeddings/oleObject167.bin"/><Relationship Id="rId17" Type="http://schemas.openxmlformats.org/officeDocument/2006/relationships/image" Target="../media/image246.wmf"/><Relationship Id="rId25" Type="http://schemas.openxmlformats.org/officeDocument/2006/relationships/image" Target="../media/image250.wmf"/><Relationship Id="rId33" Type="http://schemas.openxmlformats.org/officeDocument/2006/relationships/oleObject" Target="../embeddings/oleObject177.bin"/><Relationship Id="rId38" Type="http://schemas.openxmlformats.org/officeDocument/2006/relationships/image" Target="../media/image256.wmf"/><Relationship Id="rId46" Type="http://schemas.openxmlformats.org/officeDocument/2006/relationships/image" Target="../media/image260.wmf"/><Relationship Id="rId20" Type="http://schemas.openxmlformats.org/officeDocument/2006/relationships/oleObject" Target="../embeddings/oleObject171.bin"/><Relationship Id="rId41" Type="http://schemas.openxmlformats.org/officeDocument/2006/relationships/oleObject" Target="../embeddings/oleObject181.bin"/><Relationship Id="rId1" Type="http://schemas.openxmlformats.org/officeDocument/2006/relationships/slideLayout" Target="../slideLayouts/slideLayout2.xml"/><Relationship Id="rId6" Type="http://schemas.openxmlformats.org/officeDocument/2006/relationships/oleObject" Target="../embeddings/oleObject164.bin"/></Relationships>
</file>

<file path=ppt/slides/_rels/slide37.xml.rels><?xml version="1.0" encoding="UTF-8" standalone="yes"?>
<Relationships xmlns="http://schemas.openxmlformats.org/package/2006/relationships"><Relationship Id="rId13" Type="http://schemas.openxmlformats.org/officeDocument/2006/relationships/oleObject" Target="../embeddings/oleObject187.bin"/><Relationship Id="rId18" Type="http://schemas.openxmlformats.org/officeDocument/2006/relationships/image" Target="../media/image265.wmf"/><Relationship Id="rId26" Type="http://schemas.openxmlformats.org/officeDocument/2006/relationships/image" Target="../media/image267.wmf"/><Relationship Id="rId39" Type="http://schemas.openxmlformats.org/officeDocument/2006/relationships/image" Target="../media/image257.wmf"/><Relationship Id="rId21" Type="http://schemas.openxmlformats.org/officeDocument/2006/relationships/oleObject" Target="../embeddings/oleObject172.bin"/><Relationship Id="rId34" Type="http://schemas.openxmlformats.org/officeDocument/2006/relationships/oleObject" Target="../embeddings/oleObject194.bin"/><Relationship Id="rId42" Type="http://schemas.openxmlformats.org/officeDocument/2006/relationships/oleObject" Target="../embeddings/oleObject197.bin"/><Relationship Id="rId47" Type="http://schemas.openxmlformats.org/officeDocument/2006/relationships/oleObject" Target="../embeddings/oleObject199.bin"/><Relationship Id="rId50" Type="http://schemas.openxmlformats.org/officeDocument/2006/relationships/image" Target="../media/image278.wmf"/><Relationship Id="rId55" Type="http://schemas.openxmlformats.org/officeDocument/2006/relationships/oleObject" Target="../embeddings/oleObject203.bin"/><Relationship Id="rId7" Type="http://schemas.openxmlformats.org/officeDocument/2006/relationships/oleObject" Target="../embeddings/oleObject165.bin"/><Relationship Id="rId2" Type="http://schemas.openxmlformats.org/officeDocument/2006/relationships/notesSlide" Target="../notesSlides/notesSlide30.xml"/><Relationship Id="rId16" Type="http://schemas.openxmlformats.org/officeDocument/2006/relationships/image" Target="../media/image246.wmf"/><Relationship Id="rId29" Type="http://schemas.openxmlformats.org/officeDocument/2006/relationships/oleObject" Target="../embeddings/oleObject192.bin"/><Relationship Id="rId11" Type="http://schemas.openxmlformats.org/officeDocument/2006/relationships/oleObject" Target="../embeddings/oleObject167.bin"/><Relationship Id="rId24" Type="http://schemas.openxmlformats.org/officeDocument/2006/relationships/image" Target="../media/image250.wmf"/><Relationship Id="rId32" Type="http://schemas.openxmlformats.org/officeDocument/2006/relationships/oleObject" Target="../embeddings/oleObject193.bin"/><Relationship Id="rId37" Type="http://schemas.openxmlformats.org/officeDocument/2006/relationships/image" Target="../media/image272.wmf"/><Relationship Id="rId40" Type="http://schemas.openxmlformats.org/officeDocument/2006/relationships/oleObject" Target="../embeddings/oleObject196.bin"/><Relationship Id="rId45" Type="http://schemas.openxmlformats.org/officeDocument/2006/relationships/oleObject" Target="../embeddings/oleObject198.bin"/><Relationship Id="rId53" Type="http://schemas.openxmlformats.org/officeDocument/2006/relationships/oleObject" Target="../embeddings/oleObject202.bin"/><Relationship Id="rId5" Type="http://schemas.openxmlformats.org/officeDocument/2006/relationships/oleObject" Target="../embeddings/oleObject164.bin"/><Relationship Id="rId10" Type="http://schemas.openxmlformats.org/officeDocument/2006/relationships/image" Target="../media/image263.wmf"/><Relationship Id="rId19" Type="http://schemas.openxmlformats.org/officeDocument/2006/relationships/oleObject" Target="../embeddings/oleObject189.bin"/><Relationship Id="rId31" Type="http://schemas.openxmlformats.org/officeDocument/2006/relationships/image" Target="../media/image73.png"/><Relationship Id="rId44" Type="http://schemas.openxmlformats.org/officeDocument/2006/relationships/image" Target="../media/image275.png"/><Relationship Id="rId52" Type="http://schemas.openxmlformats.org/officeDocument/2006/relationships/image" Target="../media/image279.wmf"/><Relationship Id="rId4" Type="http://schemas.openxmlformats.org/officeDocument/2006/relationships/image" Target="../media/image240.wmf"/><Relationship Id="rId9" Type="http://schemas.openxmlformats.org/officeDocument/2006/relationships/oleObject" Target="../embeddings/oleObject186.bin"/><Relationship Id="rId14" Type="http://schemas.openxmlformats.org/officeDocument/2006/relationships/image" Target="../media/image264.wmf"/><Relationship Id="rId22" Type="http://schemas.openxmlformats.org/officeDocument/2006/relationships/image" Target="../media/image249.wmf"/><Relationship Id="rId27" Type="http://schemas.openxmlformats.org/officeDocument/2006/relationships/oleObject" Target="../embeddings/oleObject191.bin"/><Relationship Id="rId30" Type="http://schemas.openxmlformats.org/officeDocument/2006/relationships/image" Target="../media/image269.wmf"/><Relationship Id="rId35" Type="http://schemas.openxmlformats.org/officeDocument/2006/relationships/image" Target="../media/image271.wmf"/><Relationship Id="rId43" Type="http://schemas.openxmlformats.org/officeDocument/2006/relationships/image" Target="../media/image274.wmf"/><Relationship Id="rId48" Type="http://schemas.openxmlformats.org/officeDocument/2006/relationships/image" Target="../media/image277.wmf"/><Relationship Id="rId56" Type="http://schemas.openxmlformats.org/officeDocument/2006/relationships/image" Target="../media/image281.wmf"/><Relationship Id="rId8" Type="http://schemas.openxmlformats.org/officeDocument/2006/relationships/image" Target="../media/image242.wmf"/><Relationship Id="rId51" Type="http://schemas.openxmlformats.org/officeDocument/2006/relationships/oleObject" Target="../embeddings/oleObject201.bin"/><Relationship Id="rId3" Type="http://schemas.openxmlformats.org/officeDocument/2006/relationships/oleObject" Target="../embeddings/oleObject163.bin"/><Relationship Id="rId12" Type="http://schemas.openxmlformats.org/officeDocument/2006/relationships/image" Target="../media/image244.wmf"/><Relationship Id="rId17" Type="http://schemas.openxmlformats.org/officeDocument/2006/relationships/oleObject" Target="../embeddings/oleObject188.bin"/><Relationship Id="rId25" Type="http://schemas.openxmlformats.org/officeDocument/2006/relationships/oleObject" Target="../embeddings/oleObject190.bin"/><Relationship Id="rId33" Type="http://schemas.openxmlformats.org/officeDocument/2006/relationships/image" Target="../media/image270.wmf"/><Relationship Id="rId38" Type="http://schemas.openxmlformats.org/officeDocument/2006/relationships/oleObject" Target="../embeddings/oleObject180.bin"/><Relationship Id="rId46" Type="http://schemas.openxmlformats.org/officeDocument/2006/relationships/image" Target="../media/image276.wmf"/><Relationship Id="rId20" Type="http://schemas.openxmlformats.org/officeDocument/2006/relationships/image" Target="../media/image266.wmf"/><Relationship Id="rId41" Type="http://schemas.openxmlformats.org/officeDocument/2006/relationships/image" Target="../media/image273.wmf"/><Relationship Id="rId54" Type="http://schemas.openxmlformats.org/officeDocument/2006/relationships/image" Target="../media/image280.wmf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41.wmf"/><Relationship Id="rId15" Type="http://schemas.openxmlformats.org/officeDocument/2006/relationships/oleObject" Target="../embeddings/oleObject169.bin"/><Relationship Id="rId23" Type="http://schemas.openxmlformats.org/officeDocument/2006/relationships/oleObject" Target="../embeddings/oleObject173.bin"/><Relationship Id="rId28" Type="http://schemas.openxmlformats.org/officeDocument/2006/relationships/image" Target="../media/image268.wmf"/><Relationship Id="rId36" Type="http://schemas.openxmlformats.org/officeDocument/2006/relationships/oleObject" Target="../embeddings/oleObject195.bin"/><Relationship Id="rId49" Type="http://schemas.openxmlformats.org/officeDocument/2006/relationships/oleObject" Target="../embeddings/oleObject200.bin"/></Relationships>
</file>

<file path=ppt/slides/_rels/slide38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204.bin"/><Relationship Id="rId13" Type="http://schemas.openxmlformats.org/officeDocument/2006/relationships/image" Target="../media/image285.wmf"/><Relationship Id="rId3" Type="http://schemas.openxmlformats.org/officeDocument/2006/relationships/image" Target="../media/image282.png"/><Relationship Id="rId7" Type="http://schemas.openxmlformats.org/officeDocument/2006/relationships/hyperlink" Target="http://scitation.aip.org/getabs/servlet/GetabsServlet?prog=normal&amp;id=JCPSA6000117000024011089000001&amp;idtype=cvips&amp;gifs=Yes" TargetMode="External"/><Relationship Id="rId12" Type="http://schemas.openxmlformats.org/officeDocument/2006/relationships/oleObject" Target="../embeddings/oleObject206.bin"/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2.xml"/><Relationship Id="rId6" Type="http://schemas.openxmlformats.org/officeDocument/2006/relationships/hyperlink" Target="http://link.aip.org/link/?&amp;l_creator=getabs-normal&amp;l_dir=FWD&amp;l_rel=CITES&amp;from_key=JCPSA6000125000008084501000001&amp;from_keyType=CVIPS&amp;from_loc=AIP&amp;to_j=JPCAFH&amp;to_v=106&amp;to_p=962&amp;to_loc=DOI&amp;to_url=http://dx.doi.org/10.1021/jp011768o" TargetMode="External"/><Relationship Id="rId11" Type="http://schemas.openxmlformats.org/officeDocument/2006/relationships/image" Target="../media/image284.wmf"/><Relationship Id="rId5" Type="http://schemas.openxmlformats.org/officeDocument/2006/relationships/hyperlink" Target="http://dx.doi.org/10.1016/S0009-2614(99)01173-2" TargetMode="External"/><Relationship Id="rId10" Type="http://schemas.openxmlformats.org/officeDocument/2006/relationships/oleObject" Target="../embeddings/oleObject205.bin"/><Relationship Id="rId4" Type="http://schemas.openxmlformats.org/officeDocument/2006/relationships/hyperlink" Target="http://dx.doi.org/10.1021/jp9813286" TargetMode="External"/><Relationship Id="rId9" Type="http://schemas.openxmlformats.org/officeDocument/2006/relationships/image" Target="../media/image283.wmf"/></Relationships>
</file>

<file path=ppt/slides/_rels/slide39.xml.rels><?xml version="1.0" encoding="UTF-8" standalone="yes"?>
<Relationships xmlns="http://schemas.openxmlformats.org/package/2006/relationships"><Relationship Id="rId8" Type="http://schemas.openxmlformats.org/officeDocument/2006/relationships/image" Target="../media/image165.wmf"/><Relationship Id="rId13" Type="http://schemas.openxmlformats.org/officeDocument/2006/relationships/oleObject" Target="../embeddings/oleObject208.bin"/><Relationship Id="rId3" Type="http://schemas.openxmlformats.org/officeDocument/2006/relationships/hyperlink" Target="http://dx.doi.org/10.1016/S0009-2614(01)00466-3" TargetMode="External"/><Relationship Id="rId7" Type="http://schemas.openxmlformats.org/officeDocument/2006/relationships/oleObject" Target="../embeddings/oleObject115.bin"/><Relationship Id="rId12" Type="http://schemas.openxmlformats.org/officeDocument/2006/relationships/image" Target="../media/image286.wmf"/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164.wmf"/><Relationship Id="rId11" Type="http://schemas.openxmlformats.org/officeDocument/2006/relationships/oleObject" Target="../embeddings/oleObject207.bin"/><Relationship Id="rId5" Type="http://schemas.openxmlformats.org/officeDocument/2006/relationships/oleObject" Target="../embeddings/oleObject114.bin"/><Relationship Id="rId15" Type="http://schemas.openxmlformats.org/officeDocument/2006/relationships/image" Target="../media/image288.png"/><Relationship Id="rId10" Type="http://schemas.openxmlformats.org/officeDocument/2006/relationships/image" Target="../media/image166.wmf"/><Relationship Id="rId4" Type="http://schemas.openxmlformats.org/officeDocument/2006/relationships/image" Target="../media/image163.png"/><Relationship Id="rId9" Type="http://schemas.openxmlformats.org/officeDocument/2006/relationships/oleObject" Target="../embeddings/oleObject116.bin"/><Relationship Id="rId14" Type="http://schemas.openxmlformats.org/officeDocument/2006/relationships/image" Target="../media/image287.wmf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.bin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13.xml"/><Relationship Id="rId6" Type="http://schemas.openxmlformats.org/officeDocument/2006/relationships/image" Target="../media/image5.jpeg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40.xml.rels><?xml version="1.0" encoding="UTF-8" standalone="yes"?>
<Relationships xmlns="http://schemas.openxmlformats.org/package/2006/relationships"><Relationship Id="rId13" Type="http://schemas.openxmlformats.org/officeDocument/2006/relationships/image" Target="../media/image294.wmf"/><Relationship Id="rId18" Type="http://schemas.openxmlformats.org/officeDocument/2006/relationships/image" Target="../media/image297.wmf"/><Relationship Id="rId26" Type="http://schemas.openxmlformats.org/officeDocument/2006/relationships/image" Target="../media/image301.wmf"/><Relationship Id="rId21" Type="http://schemas.openxmlformats.org/officeDocument/2006/relationships/oleObject" Target="../embeddings/oleObject217.bin"/><Relationship Id="rId34" Type="http://schemas.openxmlformats.org/officeDocument/2006/relationships/image" Target="../media/image305.wmf"/><Relationship Id="rId7" Type="http://schemas.openxmlformats.org/officeDocument/2006/relationships/image" Target="../media/image291.wmf"/><Relationship Id="rId12" Type="http://schemas.openxmlformats.org/officeDocument/2006/relationships/oleObject" Target="../embeddings/oleObject213.bin"/><Relationship Id="rId17" Type="http://schemas.openxmlformats.org/officeDocument/2006/relationships/oleObject" Target="../embeddings/oleObject215.bin"/><Relationship Id="rId25" Type="http://schemas.openxmlformats.org/officeDocument/2006/relationships/oleObject" Target="../embeddings/oleObject219.bin"/><Relationship Id="rId33" Type="http://schemas.openxmlformats.org/officeDocument/2006/relationships/oleObject" Target="../embeddings/oleObject223.bin"/><Relationship Id="rId38" Type="http://schemas.openxmlformats.org/officeDocument/2006/relationships/image" Target="../media/image307.wmf"/><Relationship Id="rId2" Type="http://schemas.openxmlformats.org/officeDocument/2006/relationships/notesSlide" Target="../notesSlides/notesSlide33.xml"/><Relationship Id="rId16" Type="http://schemas.openxmlformats.org/officeDocument/2006/relationships/image" Target="../media/image296.png"/><Relationship Id="rId20" Type="http://schemas.openxmlformats.org/officeDocument/2006/relationships/image" Target="../media/image298.wmf"/><Relationship Id="rId29" Type="http://schemas.openxmlformats.org/officeDocument/2006/relationships/oleObject" Target="../embeddings/oleObject221.bin"/><Relationship Id="rId1" Type="http://schemas.openxmlformats.org/officeDocument/2006/relationships/slideLayout" Target="../slideLayouts/slideLayout2.xml"/><Relationship Id="rId6" Type="http://schemas.openxmlformats.org/officeDocument/2006/relationships/oleObject" Target="../embeddings/oleObject210.bin"/><Relationship Id="rId11" Type="http://schemas.openxmlformats.org/officeDocument/2006/relationships/image" Target="../media/image293.wmf"/><Relationship Id="rId24" Type="http://schemas.openxmlformats.org/officeDocument/2006/relationships/image" Target="../media/image300.wmf"/><Relationship Id="rId32" Type="http://schemas.openxmlformats.org/officeDocument/2006/relationships/image" Target="../media/image304.wmf"/><Relationship Id="rId37" Type="http://schemas.openxmlformats.org/officeDocument/2006/relationships/oleObject" Target="../embeddings/oleObject225.bin"/><Relationship Id="rId5" Type="http://schemas.openxmlformats.org/officeDocument/2006/relationships/image" Target="../media/image290.wmf"/><Relationship Id="rId15" Type="http://schemas.openxmlformats.org/officeDocument/2006/relationships/image" Target="../media/image295.wmf"/><Relationship Id="rId23" Type="http://schemas.openxmlformats.org/officeDocument/2006/relationships/oleObject" Target="../embeddings/oleObject218.bin"/><Relationship Id="rId28" Type="http://schemas.openxmlformats.org/officeDocument/2006/relationships/image" Target="../media/image302.wmf"/><Relationship Id="rId36" Type="http://schemas.openxmlformats.org/officeDocument/2006/relationships/image" Target="../media/image306.wmf"/><Relationship Id="rId10" Type="http://schemas.openxmlformats.org/officeDocument/2006/relationships/oleObject" Target="../embeddings/oleObject212.bin"/><Relationship Id="rId19" Type="http://schemas.openxmlformats.org/officeDocument/2006/relationships/oleObject" Target="../embeddings/oleObject216.bin"/><Relationship Id="rId31" Type="http://schemas.openxmlformats.org/officeDocument/2006/relationships/oleObject" Target="../embeddings/oleObject222.bin"/><Relationship Id="rId4" Type="http://schemas.openxmlformats.org/officeDocument/2006/relationships/oleObject" Target="../embeddings/oleObject209.bin"/><Relationship Id="rId9" Type="http://schemas.openxmlformats.org/officeDocument/2006/relationships/image" Target="../media/image292.wmf"/><Relationship Id="rId14" Type="http://schemas.openxmlformats.org/officeDocument/2006/relationships/oleObject" Target="../embeddings/oleObject214.bin"/><Relationship Id="rId22" Type="http://schemas.openxmlformats.org/officeDocument/2006/relationships/image" Target="../media/image299.wmf"/><Relationship Id="rId27" Type="http://schemas.openxmlformats.org/officeDocument/2006/relationships/oleObject" Target="../embeddings/oleObject220.bin"/><Relationship Id="rId30" Type="http://schemas.openxmlformats.org/officeDocument/2006/relationships/image" Target="../media/image303.wmf"/><Relationship Id="rId35" Type="http://schemas.openxmlformats.org/officeDocument/2006/relationships/oleObject" Target="../embeddings/oleObject224.bin"/><Relationship Id="rId8" Type="http://schemas.openxmlformats.org/officeDocument/2006/relationships/oleObject" Target="../embeddings/oleObject211.bin"/><Relationship Id="rId3" Type="http://schemas.openxmlformats.org/officeDocument/2006/relationships/image" Target="../media/image289.png"/></Relationships>
</file>

<file path=ppt/slides/_rels/slide41.xml.rels><?xml version="1.0" encoding="UTF-8" standalone="yes"?>
<Relationships xmlns="http://schemas.openxmlformats.org/package/2006/relationships"><Relationship Id="rId13" Type="http://schemas.openxmlformats.org/officeDocument/2006/relationships/oleObject" Target="../embeddings/oleObject214.bin"/><Relationship Id="rId18" Type="http://schemas.openxmlformats.org/officeDocument/2006/relationships/oleObject" Target="../embeddings/oleObject216.bin"/><Relationship Id="rId26" Type="http://schemas.openxmlformats.org/officeDocument/2006/relationships/oleObject" Target="../embeddings/oleObject220.bin"/><Relationship Id="rId3" Type="http://schemas.openxmlformats.org/officeDocument/2006/relationships/oleObject" Target="../embeddings/oleObject209.bin"/><Relationship Id="rId21" Type="http://schemas.openxmlformats.org/officeDocument/2006/relationships/image" Target="../media/image308.wmf"/><Relationship Id="rId34" Type="http://schemas.openxmlformats.org/officeDocument/2006/relationships/image" Target="../media/image305.wmf"/><Relationship Id="rId7" Type="http://schemas.openxmlformats.org/officeDocument/2006/relationships/oleObject" Target="../embeddings/oleObject211.bin"/><Relationship Id="rId12" Type="http://schemas.openxmlformats.org/officeDocument/2006/relationships/image" Target="../media/image294.wmf"/><Relationship Id="rId17" Type="http://schemas.openxmlformats.org/officeDocument/2006/relationships/image" Target="../media/image297.wmf"/><Relationship Id="rId25" Type="http://schemas.openxmlformats.org/officeDocument/2006/relationships/image" Target="../media/image310.wmf"/><Relationship Id="rId33" Type="http://schemas.openxmlformats.org/officeDocument/2006/relationships/oleObject" Target="../embeddings/oleObject223.bin"/><Relationship Id="rId2" Type="http://schemas.openxmlformats.org/officeDocument/2006/relationships/notesSlide" Target="../notesSlides/notesSlide34.xml"/><Relationship Id="rId16" Type="http://schemas.openxmlformats.org/officeDocument/2006/relationships/oleObject" Target="../embeddings/oleObject215.bin"/><Relationship Id="rId20" Type="http://schemas.openxmlformats.org/officeDocument/2006/relationships/oleObject" Target="../embeddings/oleObject226.bin"/><Relationship Id="rId29" Type="http://schemas.openxmlformats.org/officeDocument/2006/relationships/image" Target="../media/image303.wmf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91.wmf"/><Relationship Id="rId11" Type="http://schemas.openxmlformats.org/officeDocument/2006/relationships/oleObject" Target="../embeddings/oleObject213.bin"/><Relationship Id="rId24" Type="http://schemas.openxmlformats.org/officeDocument/2006/relationships/oleObject" Target="../embeddings/oleObject228.bin"/><Relationship Id="rId32" Type="http://schemas.openxmlformats.org/officeDocument/2006/relationships/image" Target="../media/image289.png"/><Relationship Id="rId5" Type="http://schemas.openxmlformats.org/officeDocument/2006/relationships/oleObject" Target="../embeddings/oleObject210.bin"/><Relationship Id="rId15" Type="http://schemas.openxmlformats.org/officeDocument/2006/relationships/image" Target="../media/image296.png"/><Relationship Id="rId23" Type="http://schemas.openxmlformats.org/officeDocument/2006/relationships/image" Target="../media/image309.wmf"/><Relationship Id="rId28" Type="http://schemas.openxmlformats.org/officeDocument/2006/relationships/oleObject" Target="../embeddings/oleObject221.bin"/><Relationship Id="rId36" Type="http://schemas.openxmlformats.org/officeDocument/2006/relationships/image" Target="../media/image306.wmf"/><Relationship Id="rId10" Type="http://schemas.openxmlformats.org/officeDocument/2006/relationships/image" Target="../media/image293.wmf"/><Relationship Id="rId19" Type="http://schemas.openxmlformats.org/officeDocument/2006/relationships/image" Target="../media/image298.wmf"/><Relationship Id="rId31" Type="http://schemas.openxmlformats.org/officeDocument/2006/relationships/image" Target="../media/image304.wmf"/><Relationship Id="rId4" Type="http://schemas.openxmlformats.org/officeDocument/2006/relationships/image" Target="../media/image290.wmf"/><Relationship Id="rId9" Type="http://schemas.openxmlformats.org/officeDocument/2006/relationships/oleObject" Target="../embeddings/oleObject212.bin"/><Relationship Id="rId14" Type="http://schemas.openxmlformats.org/officeDocument/2006/relationships/image" Target="../media/image295.wmf"/><Relationship Id="rId22" Type="http://schemas.openxmlformats.org/officeDocument/2006/relationships/oleObject" Target="../embeddings/oleObject227.bin"/><Relationship Id="rId27" Type="http://schemas.openxmlformats.org/officeDocument/2006/relationships/image" Target="../media/image302.wmf"/><Relationship Id="rId30" Type="http://schemas.openxmlformats.org/officeDocument/2006/relationships/oleObject" Target="../embeddings/oleObject222.bin"/><Relationship Id="rId35" Type="http://schemas.openxmlformats.org/officeDocument/2006/relationships/oleObject" Target="../embeddings/oleObject224.bin"/><Relationship Id="rId8" Type="http://schemas.openxmlformats.org/officeDocument/2006/relationships/image" Target="../media/image292.wmf"/></Relationships>
</file>

<file path=ppt/slides/_rels/slide42.xml.rels><?xml version="1.0" encoding="UTF-8" standalone="yes"?>
<Relationships xmlns="http://schemas.openxmlformats.org/package/2006/relationships"><Relationship Id="rId13" Type="http://schemas.openxmlformats.org/officeDocument/2006/relationships/image" Target="../media/image313.wmf"/><Relationship Id="rId18" Type="http://schemas.openxmlformats.org/officeDocument/2006/relationships/image" Target="../media/image314.wmf"/><Relationship Id="rId26" Type="http://schemas.openxmlformats.org/officeDocument/2006/relationships/image" Target="../media/image318.wmf"/><Relationship Id="rId3" Type="http://schemas.openxmlformats.org/officeDocument/2006/relationships/image" Target="../media/image289.png"/><Relationship Id="rId21" Type="http://schemas.openxmlformats.org/officeDocument/2006/relationships/oleObject" Target="../embeddings/oleObject234.bin"/><Relationship Id="rId34" Type="http://schemas.openxmlformats.org/officeDocument/2006/relationships/image" Target="../media/image319.wmf"/><Relationship Id="rId7" Type="http://schemas.openxmlformats.org/officeDocument/2006/relationships/image" Target="../media/image291.wmf"/><Relationship Id="rId12" Type="http://schemas.openxmlformats.org/officeDocument/2006/relationships/oleObject" Target="../embeddings/oleObject231.bin"/><Relationship Id="rId17" Type="http://schemas.openxmlformats.org/officeDocument/2006/relationships/oleObject" Target="../embeddings/oleObject232.bin"/><Relationship Id="rId25" Type="http://schemas.openxmlformats.org/officeDocument/2006/relationships/oleObject" Target="../embeddings/oleObject236.bin"/><Relationship Id="rId33" Type="http://schemas.openxmlformats.org/officeDocument/2006/relationships/oleObject" Target="../embeddings/oleObject237.bin"/><Relationship Id="rId2" Type="http://schemas.openxmlformats.org/officeDocument/2006/relationships/notesSlide" Target="../notesSlides/notesSlide35.xml"/><Relationship Id="rId16" Type="http://schemas.openxmlformats.org/officeDocument/2006/relationships/image" Target="../media/image296.png"/><Relationship Id="rId20" Type="http://schemas.openxmlformats.org/officeDocument/2006/relationships/image" Target="../media/image315.wmf"/><Relationship Id="rId29" Type="http://schemas.openxmlformats.org/officeDocument/2006/relationships/oleObject" Target="../embeddings/oleObject221.bin"/><Relationship Id="rId1" Type="http://schemas.openxmlformats.org/officeDocument/2006/relationships/slideLayout" Target="../slideLayouts/slideLayout2.xml"/><Relationship Id="rId6" Type="http://schemas.openxmlformats.org/officeDocument/2006/relationships/oleObject" Target="../embeddings/oleObject210.bin"/><Relationship Id="rId11" Type="http://schemas.openxmlformats.org/officeDocument/2006/relationships/image" Target="../media/image312.wmf"/><Relationship Id="rId24" Type="http://schemas.openxmlformats.org/officeDocument/2006/relationships/image" Target="../media/image317.wmf"/><Relationship Id="rId32" Type="http://schemas.openxmlformats.org/officeDocument/2006/relationships/image" Target="../media/image304.wmf"/><Relationship Id="rId5" Type="http://schemas.openxmlformats.org/officeDocument/2006/relationships/image" Target="../media/image311.wmf"/><Relationship Id="rId15" Type="http://schemas.openxmlformats.org/officeDocument/2006/relationships/image" Target="../media/image295.wmf"/><Relationship Id="rId23" Type="http://schemas.openxmlformats.org/officeDocument/2006/relationships/oleObject" Target="../embeddings/oleObject235.bin"/><Relationship Id="rId28" Type="http://schemas.openxmlformats.org/officeDocument/2006/relationships/image" Target="../media/image302.wmf"/><Relationship Id="rId36" Type="http://schemas.openxmlformats.org/officeDocument/2006/relationships/image" Target="../media/image320.wmf"/><Relationship Id="rId10" Type="http://schemas.openxmlformats.org/officeDocument/2006/relationships/oleObject" Target="../embeddings/oleObject230.bin"/><Relationship Id="rId19" Type="http://schemas.openxmlformats.org/officeDocument/2006/relationships/oleObject" Target="../embeddings/oleObject233.bin"/><Relationship Id="rId31" Type="http://schemas.openxmlformats.org/officeDocument/2006/relationships/oleObject" Target="../embeddings/oleObject222.bin"/><Relationship Id="rId4" Type="http://schemas.openxmlformats.org/officeDocument/2006/relationships/oleObject" Target="../embeddings/oleObject229.bin"/><Relationship Id="rId9" Type="http://schemas.openxmlformats.org/officeDocument/2006/relationships/image" Target="../media/image292.wmf"/><Relationship Id="rId14" Type="http://schemas.openxmlformats.org/officeDocument/2006/relationships/oleObject" Target="../embeddings/oleObject214.bin"/><Relationship Id="rId22" Type="http://schemas.openxmlformats.org/officeDocument/2006/relationships/image" Target="../media/image316.wmf"/><Relationship Id="rId27" Type="http://schemas.openxmlformats.org/officeDocument/2006/relationships/oleObject" Target="../embeddings/oleObject220.bin"/><Relationship Id="rId30" Type="http://schemas.openxmlformats.org/officeDocument/2006/relationships/image" Target="../media/image303.wmf"/><Relationship Id="rId35" Type="http://schemas.openxmlformats.org/officeDocument/2006/relationships/oleObject" Target="../embeddings/oleObject238.bin"/><Relationship Id="rId8" Type="http://schemas.openxmlformats.org/officeDocument/2006/relationships/oleObject" Target="../embeddings/oleObject211.bin"/></Relationships>
</file>

<file path=ppt/slides/_rels/slide43.xml.rels><?xml version="1.0" encoding="UTF-8" standalone="yes"?>
<Relationships xmlns="http://schemas.openxmlformats.org/package/2006/relationships"><Relationship Id="rId13" Type="http://schemas.openxmlformats.org/officeDocument/2006/relationships/image" Target="../media/image313.wmf"/><Relationship Id="rId18" Type="http://schemas.openxmlformats.org/officeDocument/2006/relationships/oleObject" Target="../embeddings/oleObject240.bin"/><Relationship Id="rId26" Type="http://schemas.openxmlformats.org/officeDocument/2006/relationships/oleObject" Target="../embeddings/oleObject220.bin"/><Relationship Id="rId3" Type="http://schemas.openxmlformats.org/officeDocument/2006/relationships/image" Target="../media/image289.png"/><Relationship Id="rId21" Type="http://schemas.openxmlformats.org/officeDocument/2006/relationships/image" Target="../media/image323.wmf"/><Relationship Id="rId34" Type="http://schemas.openxmlformats.org/officeDocument/2006/relationships/oleObject" Target="../embeddings/oleObject238.bin"/><Relationship Id="rId7" Type="http://schemas.openxmlformats.org/officeDocument/2006/relationships/image" Target="../media/image291.wmf"/><Relationship Id="rId12" Type="http://schemas.openxmlformats.org/officeDocument/2006/relationships/oleObject" Target="../embeddings/oleObject231.bin"/><Relationship Id="rId17" Type="http://schemas.openxmlformats.org/officeDocument/2006/relationships/image" Target="../media/image321.wmf"/><Relationship Id="rId25" Type="http://schemas.openxmlformats.org/officeDocument/2006/relationships/image" Target="../media/image318.wmf"/><Relationship Id="rId33" Type="http://schemas.openxmlformats.org/officeDocument/2006/relationships/image" Target="../media/image319.wmf"/><Relationship Id="rId2" Type="http://schemas.openxmlformats.org/officeDocument/2006/relationships/notesSlide" Target="../notesSlides/notesSlide36.xml"/><Relationship Id="rId16" Type="http://schemas.openxmlformats.org/officeDocument/2006/relationships/oleObject" Target="../embeddings/oleObject239.bin"/><Relationship Id="rId20" Type="http://schemas.openxmlformats.org/officeDocument/2006/relationships/oleObject" Target="../embeddings/oleObject241.bin"/><Relationship Id="rId29" Type="http://schemas.openxmlformats.org/officeDocument/2006/relationships/image" Target="../media/image303.wmf"/><Relationship Id="rId1" Type="http://schemas.openxmlformats.org/officeDocument/2006/relationships/slideLayout" Target="../slideLayouts/slideLayout2.xml"/><Relationship Id="rId6" Type="http://schemas.openxmlformats.org/officeDocument/2006/relationships/oleObject" Target="../embeddings/oleObject210.bin"/><Relationship Id="rId11" Type="http://schemas.openxmlformats.org/officeDocument/2006/relationships/image" Target="../media/image312.wmf"/><Relationship Id="rId24" Type="http://schemas.openxmlformats.org/officeDocument/2006/relationships/oleObject" Target="../embeddings/oleObject236.bin"/><Relationship Id="rId32" Type="http://schemas.openxmlformats.org/officeDocument/2006/relationships/oleObject" Target="../embeddings/oleObject237.bin"/><Relationship Id="rId5" Type="http://schemas.openxmlformats.org/officeDocument/2006/relationships/image" Target="../media/image311.wmf"/><Relationship Id="rId15" Type="http://schemas.openxmlformats.org/officeDocument/2006/relationships/image" Target="../media/image295.wmf"/><Relationship Id="rId23" Type="http://schemas.openxmlformats.org/officeDocument/2006/relationships/image" Target="../media/image324.wmf"/><Relationship Id="rId28" Type="http://schemas.openxmlformats.org/officeDocument/2006/relationships/oleObject" Target="../embeddings/oleObject221.bin"/><Relationship Id="rId10" Type="http://schemas.openxmlformats.org/officeDocument/2006/relationships/oleObject" Target="../embeddings/oleObject230.bin"/><Relationship Id="rId19" Type="http://schemas.openxmlformats.org/officeDocument/2006/relationships/image" Target="../media/image322.wmf"/><Relationship Id="rId31" Type="http://schemas.openxmlformats.org/officeDocument/2006/relationships/image" Target="../media/image304.wmf"/><Relationship Id="rId4" Type="http://schemas.openxmlformats.org/officeDocument/2006/relationships/oleObject" Target="../embeddings/oleObject229.bin"/><Relationship Id="rId9" Type="http://schemas.openxmlformats.org/officeDocument/2006/relationships/image" Target="../media/image292.wmf"/><Relationship Id="rId14" Type="http://schemas.openxmlformats.org/officeDocument/2006/relationships/oleObject" Target="../embeddings/oleObject214.bin"/><Relationship Id="rId22" Type="http://schemas.openxmlformats.org/officeDocument/2006/relationships/oleObject" Target="../embeddings/oleObject242.bin"/><Relationship Id="rId27" Type="http://schemas.openxmlformats.org/officeDocument/2006/relationships/image" Target="../media/image302.wmf"/><Relationship Id="rId30" Type="http://schemas.openxmlformats.org/officeDocument/2006/relationships/oleObject" Target="../embeddings/oleObject222.bin"/><Relationship Id="rId35" Type="http://schemas.openxmlformats.org/officeDocument/2006/relationships/image" Target="../media/image320.wmf"/><Relationship Id="rId8" Type="http://schemas.openxmlformats.org/officeDocument/2006/relationships/oleObject" Target="../embeddings/oleObject211.bin"/></Relationships>
</file>

<file path=ppt/slides/_rels/slide44.xml.rels><?xml version="1.0" encoding="UTF-8" standalone="yes"?>
<Relationships xmlns="http://schemas.openxmlformats.org/package/2006/relationships"><Relationship Id="rId13" Type="http://schemas.openxmlformats.org/officeDocument/2006/relationships/oleObject" Target="../embeddings/oleObject214.bin"/><Relationship Id="rId18" Type="http://schemas.openxmlformats.org/officeDocument/2006/relationships/oleObject" Target="../embeddings/oleObject247.bin"/><Relationship Id="rId26" Type="http://schemas.openxmlformats.org/officeDocument/2006/relationships/oleObject" Target="../embeddings/oleObject220.bin"/><Relationship Id="rId3" Type="http://schemas.openxmlformats.org/officeDocument/2006/relationships/oleObject" Target="../embeddings/oleObject243.bin"/><Relationship Id="rId21" Type="http://schemas.openxmlformats.org/officeDocument/2006/relationships/image" Target="../media/image330.wmf"/><Relationship Id="rId34" Type="http://schemas.openxmlformats.org/officeDocument/2006/relationships/image" Target="../media/image319.wmf"/><Relationship Id="rId7" Type="http://schemas.openxmlformats.org/officeDocument/2006/relationships/oleObject" Target="../embeddings/oleObject211.bin"/><Relationship Id="rId12" Type="http://schemas.openxmlformats.org/officeDocument/2006/relationships/image" Target="../media/image327.wmf"/><Relationship Id="rId17" Type="http://schemas.openxmlformats.org/officeDocument/2006/relationships/image" Target="../media/image328.wmf"/><Relationship Id="rId25" Type="http://schemas.openxmlformats.org/officeDocument/2006/relationships/image" Target="../media/image332.wmf"/><Relationship Id="rId33" Type="http://schemas.openxmlformats.org/officeDocument/2006/relationships/oleObject" Target="../embeddings/oleObject237.bin"/><Relationship Id="rId2" Type="http://schemas.openxmlformats.org/officeDocument/2006/relationships/notesSlide" Target="../notesSlides/notesSlide37.xml"/><Relationship Id="rId16" Type="http://schemas.openxmlformats.org/officeDocument/2006/relationships/oleObject" Target="../embeddings/oleObject246.bin"/><Relationship Id="rId20" Type="http://schemas.openxmlformats.org/officeDocument/2006/relationships/oleObject" Target="../embeddings/oleObject248.bin"/><Relationship Id="rId29" Type="http://schemas.openxmlformats.org/officeDocument/2006/relationships/image" Target="../media/image303.wmf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91.wmf"/><Relationship Id="rId11" Type="http://schemas.openxmlformats.org/officeDocument/2006/relationships/oleObject" Target="../embeddings/oleObject245.bin"/><Relationship Id="rId24" Type="http://schemas.openxmlformats.org/officeDocument/2006/relationships/oleObject" Target="../embeddings/oleObject250.bin"/><Relationship Id="rId32" Type="http://schemas.openxmlformats.org/officeDocument/2006/relationships/image" Target="../media/image289.png"/><Relationship Id="rId5" Type="http://schemas.openxmlformats.org/officeDocument/2006/relationships/oleObject" Target="../embeddings/oleObject210.bin"/><Relationship Id="rId15" Type="http://schemas.openxmlformats.org/officeDocument/2006/relationships/image" Target="../media/image296.png"/><Relationship Id="rId23" Type="http://schemas.openxmlformats.org/officeDocument/2006/relationships/image" Target="../media/image331.wmf"/><Relationship Id="rId28" Type="http://schemas.openxmlformats.org/officeDocument/2006/relationships/oleObject" Target="../embeddings/oleObject221.bin"/><Relationship Id="rId36" Type="http://schemas.openxmlformats.org/officeDocument/2006/relationships/image" Target="../media/image320.wmf"/><Relationship Id="rId10" Type="http://schemas.openxmlformats.org/officeDocument/2006/relationships/image" Target="../media/image326.wmf"/><Relationship Id="rId19" Type="http://schemas.openxmlformats.org/officeDocument/2006/relationships/image" Target="../media/image329.wmf"/><Relationship Id="rId31" Type="http://schemas.openxmlformats.org/officeDocument/2006/relationships/image" Target="../media/image304.wmf"/><Relationship Id="rId4" Type="http://schemas.openxmlformats.org/officeDocument/2006/relationships/image" Target="../media/image325.wmf"/><Relationship Id="rId9" Type="http://schemas.openxmlformats.org/officeDocument/2006/relationships/oleObject" Target="../embeddings/oleObject244.bin"/><Relationship Id="rId14" Type="http://schemas.openxmlformats.org/officeDocument/2006/relationships/image" Target="../media/image295.wmf"/><Relationship Id="rId22" Type="http://schemas.openxmlformats.org/officeDocument/2006/relationships/oleObject" Target="../embeddings/oleObject249.bin"/><Relationship Id="rId27" Type="http://schemas.openxmlformats.org/officeDocument/2006/relationships/image" Target="../media/image302.wmf"/><Relationship Id="rId30" Type="http://schemas.openxmlformats.org/officeDocument/2006/relationships/oleObject" Target="../embeddings/oleObject222.bin"/><Relationship Id="rId35" Type="http://schemas.openxmlformats.org/officeDocument/2006/relationships/oleObject" Target="../embeddings/oleObject238.bin"/><Relationship Id="rId8" Type="http://schemas.openxmlformats.org/officeDocument/2006/relationships/image" Target="../media/image292.wmf"/></Relationships>
</file>

<file path=ppt/slides/_rels/slide45.xml.rels><?xml version="1.0" encoding="UTF-8" standalone="yes"?>
<Relationships xmlns="http://schemas.openxmlformats.org/package/2006/relationships"><Relationship Id="rId13" Type="http://schemas.openxmlformats.org/officeDocument/2006/relationships/oleObject" Target="../embeddings/oleObject214.bin"/><Relationship Id="rId18" Type="http://schemas.openxmlformats.org/officeDocument/2006/relationships/oleObject" Target="../embeddings/oleObject252.bin"/><Relationship Id="rId26" Type="http://schemas.openxmlformats.org/officeDocument/2006/relationships/oleObject" Target="../embeddings/oleObject221.bin"/><Relationship Id="rId3" Type="http://schemas.openxmlformats.org/officeDocument/2006/relationships/oleObject" Target="../embeddings/oleObject243.bin"/><Relationship Id="rId21" Type="http://schemas.openxmlformats.org/officeDocument/2006/relationships/image" Target="../media/image335.wmf"/><Relationship Id="rId34" Type="http://schemas.openxmlformats.org/officeDocument/2006/relationships/image" Target="../media/image320.wmf"/><Relationship Id="rId7" Type="http://schemas.openxmlformats.org/officeDocument/2006/relationships/oleObject" Target="../embeddings/oleObject211.bin"/><Relationship Id="rId12" Type="http://schemas.openxmlformats.org/officeDocument/2006/relationships/image" Target="../media/image327.wmf"/><Relationship Id="rId17" Type="http://schemas.openxmlformats.org/officeDocument/2006/relationships/image" Target="../media/image333.wmf"/><Relationship Id="rId25" Type="http://schemas.openxmlformats.org/officeDocument/2006/relationships/image" Target="../media/image302.wmf"/><Relationship Id="rId33" Type="http://schemas.openxmlformats.org/officeDocument/2006/relationships/oleObject" Target="../embeddings/oleObject238.bin"/><Relationship Id="rId2" Type="http://schemas.openxmlformats.org/officeDocument/2006/relationships/notesSlide" Target="../notesSlides/notesSlide38.xml"/><Relationship Id="rId16" Type="http://schemas.openxmlformats.org/officeDocument/2006/relationships/oleObject" Target="../embeddings/oleObject251.bin"/><Relationship Id="rId20" Type="http://schemas.openxmlformats.org/officeDocument/2006/relationships/oleObject" Target="../embeddings/oleObject253.bin"/><Relationship Id="rId29" Type="http://schemas.openxmlformats.org/officeDocument/2006/relationships/image" Target="../media/image304.wmf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91.wmf"/><Relationship Id="rId11" Type="http://schemas.openxmlformats.org/officeDocument/2006/relationships/oleObject" Target="../embeddings/oleObject245.bin"/><Relationship Id="rId24" Type="http://schemas.openxmlformats.org/officeDocument/2006/relationships/oleObject" Target="../embeddings/oleObject220.bin"/><Relationship Id="rId32" Type="http://schemas.openxmlformats.org/officeDocument/2006/relationships/image" Target="../media/image319.wmf"/><Relationship Id="rId5" Type="http://schemas.openxmlformats.org/officeDocument/2006/relationships/oleObject" Target="../embeddings/oleObject210.bin"/><Relationship Id="rId15" Type="http://schemas.openxmlformats.org/officeDocument/2006/relationships/image" Target="../media/image296.png"/><Relationship Id="rId23" Type="http://schemas.openxmlformats.org/officeDocument/2006/relationships/image" Target="../media/image332.wmf"/><Relationship Id="rId28" Type="http://schemas.openxmlformats.org/officeDocument/2006/relationships/oleObject" Target="../embeddings/oleObject222.bin"/><Relationship Id="rId36" Type="http://schemas.openxmlformats.org/officeDocument/2006/relationships/image" Target="../media/image336.wmf"/><Relationship Id="rId10" Type="http://schemas.openxmlformats.org/officeDocument/2006/relationships/image" Target="../media/image326.wmf"/><Relationship Id="rId19" Type="http://schemas.openxmlformats.org/officeDocument/2006/relationships/image" Target="../media/image334.wmf"/><Relationship Id="rId31" Type="http://schemas.openxmlformats.org/officeDocument/2006/relationships/oleObject" Target="../embeddings/oleObject237.bin"/><Relationship Id="rId4" Type="http://schemas.openxmlformats.org/officeDocument/2006/relationships/image" Target="../media/image325.wmf"/><Relationship Id="rId9" Type="http://schemas.openxmlformats.org/officeDocument/2006/relationships/oleObject" Target="../embeddings/oleObject244.bin"/><Relationship Id="rId14" Type="http://schemas.openxmlformats.org/officeDocument/2006/relationships/image" Target="../media/image295.wmf"/><Relationship Id="rId22" Type="http://schemas.openxmlformats.org/officeDocument/2006/relationships/oleObject" Target="../embeddings/oleObject250.bin"/><Relationship Id="rId27" Type="http://schemas.openxmlformats.org/officeDocument/2006/relationships/image" Target="../media/image303.wmf"/><Relationship Id="rId30" Type="http://schemas.openxmlformats.org/officeDocument/2006/relationships/image" Target="../media/image289.png"/><Relationship Id="rId35" Type="http://schemas.openxmlformats.org/officeDocument/2006/relationships/oleObject" Target="../embeddings/oleObject254.bin"/><Relationship Id="rId8" Type="http://schemas.openxmlformats.org/officeDocument/2006/relationships/image" Target="../media/image292.wmf"/></Relationships>
</file>

<file path=ppt/slides/_rels/slide46.xml.rels><?xml version="1.0" encoding="UTF-8" standalone="yes"?>
<Relationships xmlns="http://schemas.openxmlformats.org/package/2006/relationships"><Relationship Id="rId13" Type="http://schemas.openxmlformats.org/officeDocument/2006/relationships/image" Target="../media/image294.wmf"/><Relationship Id="rId18" Type="http://schemas.openxmlformats.org/officeDocument/2006/relationships/image" Target="../media/image337.wmf"/><Relationship Id="rId26" Type="http://schemas.openxmlformats.org/officeDocument/2006/relationships/image" Target="../media/image340.wmf"/><Relationship Id="rId3" Type="http://schemas.openxmlformats.org/officeDocument/2006/relationships/image" Target="../media/image289.png"/><Relationship Id="rId21" Type="http://schemas.openxmlformats.org/officeDocument/2006/relationships/oleObject" Target="../embeddings/oleObject256.bin"/><Relationship Id="rId34" Type="http://schemas.openxmlformats.org/officeDocument/2006/relationships/image" Target="../media/image341.wmf"/><Relationship Id="rId7" Type="http://schemas.openxmlformats.org/officeDocument/2006/relationships/image" Target="../media/image291.wmf"/><Relationship Id="rId12" Type="http://schemas.openxmlformats.org/officeDocument/2006/relationships/oleObject" Target="../embeddings/oleObject213.bin"/><Relationship Id="rId17" Type="http://schemas.openxmlformats.org/officeDocument/2006/relationships/oleObject" Target="../embeddings/oleObject255.bin"/><Relationship Id="rId25" Type="http://schemas.openxmlformats.org/officeDocument/2006/relationships/oleObject" Target="../embeddings/oleObject258.bin"/><Relationship Id="rId33" Type="http://schemas.openxmlformats.org/officeDocument/2006/relationships/oleObject" Target="../embeddings/oleObject259.bin"/><Relationship Id="rId2" Type="http://schemas.openxmlformats.org/officeDocument/2006/relationships/notesSlide" Target="../notesSlides/notesSlide39.xml"/><Relationship Id="rId16" Type="http://schemas.openxmlformats.org/officeDocument/2006/relationships/image" Target="../media/image296.png"/><Relationship Id="rId20" Type="http://schemas.openxmlformats.org/officeDocument/2006/relationships/image" Target="../media/image298.wmf"/><Relationship Id="rId29" Type="http://schemas.openxmlformats.org/officeDocument/2006/relationships/oleObject" Target="../embeddings/oleObject221.bin"/><Relationship Id="rId1" Type="http://schemas.openxmlformats.org/officeDocument/2006/relationships/slideLayout" Target="../slideLayouts/slideLayout2.xml"/><Relationship Id="rId6" Type="http://schemas.openxmlformats.org/officeDocument/2006/relationships/oleObject" Target="../embeddings/oleObject210.bin"/><Relationship Id="rId11" Type="http://schemas.openxmlformats.org/officeDocument/2006/relationships/image" Target="../media/image293.wmf"/><Relationship Id="rId24" Type="http://schemas.openxmlformats.org/officeDocument/2006/relationships/image" Target="../media/image339.wmf"/><Relationship Id="rId32" Type="http://schemas.openxmlformats.org/officeDocument/2006/relationships/image" Target="../media/image304.wmf"/><Relationship Id="rId5" Type="http://schemas.openxmlformats.org/officeDocument/2006/relationships/image" Target="../media/image290.wmf"/><Relationship Id="rId15" Type="http://schemas.openxmlformats.org/officeDocument/2006/relationships/image" Target="../media/image295.wmf"/><Relationship Id="rId23" Type="http://schemas.openxmlformats.org/officeDocument/2006/relationships/oleObject" Target="../embeddings/oleObject257.bin"/><Relationship Id="rId28" Type="http://schemas.openxmlformats.org/officeDocument/2006/relationships/image" Target="../media/image302.wmf"/><Relationship Id="rId10" Type="http://schemas.openxmlformats.org/officeDocument/2006/relationships/oleObject" Target="../embeddings/oleObject212.bin"/><Relationship Id="rId19" Type="http://schemas.openxmlformats.org/officeDocument/2006/relationships/oleObject" Target="../embeddings/oleObject216.bin"/><Relationship Id="rId31" Type="http://schemas.openxmlformats.org/officeDocument/2006/relationships/oleObject" Target="../embeddings/oleObject222.bin"/><Relationship Id="rId4" Type="http://schemas.openxmlformats.org/officeDocument/2006/relationships/oleObject" Target="../embeddings/oleObject209.bin"/><Relationship Id="rId9" Type="http://schemas.openxmlformats.org/officeDocument/2006/relationships/image" Target="../media/image292.wmf"/><Relationship Id="rId14" Type="http://schemas.openxmlformats.org/officeDocument/2006/relationships/oleObject" Target="../embeddings/oleObject214.bin"/><Relationship Id="rId22" Type="http://schemas.openxmlformats.org/officeDocument/2006/relationships/image" Target="../media/image338.wmf"/><Relationship Id="rId27" Type="http://schemas.openxmlformats.org/officeDocument/2006/relationships/oleObject" Target="../embeddings/oleObject220.bin"/><Relationship Id="rId30" Type="http://schemas.openxmlformats.org/officeDocument/2006/relationships/image" Target="../media/image303.wmf"/><Relationship Id="rId8" Type="http://schemas.openxmlformats.org/officeDocument/2006/relationships/oleObject" Target="../embeddings/oleObject211.bin"/></Relationships>
</file>

<file path=ppt/slides/_rels/slide47.xml.rels><?xml version="1.0" encoding="UTF-8" standalone="yes"?>
<Relationships xmlns="http://schemas.openxmlformats.org/package/2006/relationships"><Relationship Id="rId13" Type="http://schemas.openxmlformats.org/officeDocument/2006/relationships/image" Target="../media/image295.wmf"/><Relationship Id="rId18" Type="http://schemas.openxmlformats.org/officeDocument/2006/relationships/image" Target="../media/image298.wmf"/><Relationship Id="rId26" Type="http://schemas.openxmlformats.org/officeDocument/2006/relationships/image" Target="../media/image302.wmf"/><Relationship Id="rId3" Type="http://schemas.openxmlformats.org/officeDocument/2006/relationships/image" Target="../media/image289.png"/><Relationship Id="rId21" Type="http://schemas.openxmlformats.org/officeDocument/2006/relationships/oleObject" Target="../embeddings/oleObject262.bin"/><Relationship Id="rId34" Type="http://schemas.openxmlformats.org/officeDocument/2006/relationships/image" Target="../media/image290.wmf"/><Relationship Id="rId7" Type="http://schemas.openxmlformats.org/officeDocument/2006/relationships/image" Target="../media/image292.wmf"/><Relationship Id="rId12" Type="http://schemas.openxmlformats.org/officeDocument/2006/relationships/oleObject" Target="../embeddings/oleObject214.bin"/><Relationship Id="rId17" Type="http://schemas.openxmlformats.org/officeDocument/2006/relationships/oleObject" Target="../embeddings/oleObject216.bin"/><Relationship Id="rId25" Type="http://schemas.openxmlformats.org/officeDocument/2006/relationships/oleObject" Target="../embeddings/oleObject220.bin"/><Relationship Id="rId33" Type="http://schemas.openxmlformats.org/officeDocument/2006/relationships/oleObject" Target="../embeddings/oleObject209.bin"/><Relationship Id="rId2" Type="http://schemas.openxmlformats.org/officeDocument/2006/relationships/notesSlide" Target="../notesSlides/notesSlide40.xml"/><Relationship Id="rId16" Type="http://schemas.openxmlformats.org/officeDocument/2006/relationships/image" Target="../media/image342.wmf"/><Relationship Id="rId20" Type="http://schemas.openxmlformats.org/officeDocument/2006/relationships/image" Target="../media/image343.wmf"/><Relationship Id="rId29" Type="http://schemas.openxmlformats.org/officeDocument/2006/relationships/oleObject" Target="../embeddings/oleObject222.bin"/><Relationship Id="rId1" Type="http://schemas.openxmlformats.org/officeDocument/2006/relationships/slideLayout" Target="../slideLayouts/slideLayout2.xml"/><Relationship Id="rId6" Type="http://schemas.openxmlformats.org/officeDocument/2006/relationships/oleObject" Target="../embeddings/oleObject211.bin"/><Relationship Id="rId11" Type="http://schemas.openxmlformats.org/officeDocument/2006/relationships/image" Target="../media/image294.wmf"/><Relationship Id="rId24" Type="http://schemas.openxmlformats.org/officeDocument/2006/relationships/image" Target="../media/image345.wmf"/><Relationship Id="rId32" Type="http://schemas.openxmlformats.org/officeDocument/2006/relationships/image" Target="../media/image341.wmf"/><Relationship Id="rId5" Type="http://schemas.openxmlformats.org/officeDocument/2006/relationships/image" Target="../media/image291.wmf"/><Relationship Id="rId15" Type="http://schemas.openxmlformats.org/officeDocument/2006/relationships/oleObject" Target="../embeddings/oleObject260.bin"/><Relationship Id="rId23" Type="http://schemas.openxmlformats.org/officeDocument/2006/relationships/oleObject" Target="../embeddings/oleObject263.bin"/><Relationship Id="rId28" Type="http://schemas.openxmlformats.org/officeDocument/2006/relationships/image" Target="../media/image303.wmf"/><Relationship Id="rId10" Type="http://schemas.openxmlformats.org/officeDocument/2006/relationships/oleObject" Target="../embeddings/oleObject213.bin"/><Relationship Id="rId19" Type="http://schemas.openxmlformats.org/officeDocument/2006/relationships/oleObject" Target="../embeddings/oleObject261.bin"/><Relationship Id="rId31" Type="http://schemas.openxmlformats.org/officeDocument/2006/relationships/oleObject" Target="../embeddings/oleObject259.bin"/><Relationship Id="rId4" Type="http://schemas.openxmlformats.org/officeDocument/2006/relationships/oleObject" Target="../embeddings/oleObject210.bin"/><Relationship Id="rId9" Type="http://schemas.openxmlformats.org/officeDocument/2006/relationships/image" Target="../media/image293.wmf"/><Relationship Id="rId14" Type="http://schemas.openxmlformats.org/officeDocument/2006/relationships/image" Target="../media/image296.png"/><Relationship Id="rId22" Type="http://schemas.openxmlformats.org/officeDocument/2006/relationships/image" Target="../media/image344.wmf"/><Relationship Id="rId27" Type="http://schemas.openxmlformats.org/officeDocument/2006/relationships/oleObject" Target="../embeddings/oleObject221.bin"/><Relationship Id="rId30" Type="http://schemas.openxmlformats.org/officeDocument/2006/relationships/image" Target="../media/image304.wmf"/><Relationship Id="rId8" Type="http://schemas.openxmlformats.org/officeDocument/2006/relationships/oleObject" Target="../embeddings/oleObject212.bin"/></Relationships>
</file>

<file path=ppt/slides/_rels/slide48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212.bin"/><Relationship Id="rId13" Type="http://schemas.openxmlformats.org/officeDocument/2006/relationships/image" Target="../media/image295.wmf"/><Relationship Id="rId18" Type="http://schemas.openxmlformats.org/officeDocument/2006/relationships/oleObject" Target="../embeddings/oleObject266.bin"/><Relationship Id="rId26" Type="http://schemas.openxmlformats.org/officeDocument/2006/relationships/oleObject" Target="../embeddings/oleObject222.bin"/><Relationship Id="rId3" Type="http://schemas.openxmlformats.org/officeDocument/2006/relationships/image" Target="../media/image289.png"/><Relationship Id="rId21" Type="http://schemas.openxmlformats.org/officeDocument/2006/relationships/image" Target="../media/image349.wmf"/><Relationship Id="rId7" Type="http://schemas.openxmlformats.org/officeDocument/2006/relationships/image" Target="../media/image292.wmf"/><Relationship Id="rId12" Type="http://schemas.openxmlformats.org/officeDocument/2006/relationships/oleObject" Target="../embeddings/oleObject214.bin"/><Relationship Id="rId17" Type="http://schemas.openxmlformats.org/officeDocument/2006/relationships/image" Target="../media/image347.wmf"/><Relationship Id="rId25" Type="http://schemas.openxmlformats.org/officeDocument/2006/relationships/image" Target="../media/image303.wmf"/><Relationship Id="rId2" Type="http://schemas.openxmlformats.org/officeDocument/2006/relationships/notesSlide" Target="../notesSlides/notesSlide41.xml"/><Relationship Id="rId16" Type="http://schemas.openxmlformats.org/officeDocument/2006/relationships/oleObject" Target="../embeddings/oleObject265.bin"/><Relationship Id="rId20" Type="http://schemas.openxmlformats.org/officeDocument/2006/relationships/oleObject" Target="../embeddings/oleObject267.bin"/><Relationship Id="rId29" Type="http://schemas.openxmlformats.org/officeDocument/2006/relationships/image" Target="../media/image350.wmf"/><Relationship Id="rId1" Type="http://schemas.openxmlformats.org/officeDocument/2006/relationships/slideLayout" Target="../slideLayouts/slideLayout2.xml"/><Relationship Id="rId6" Type="http://schemas.openxmlformats.org/officeDocument/2006/relationships/oleObject" Target="../embeddings/oleObject211.bin"/><Relationship Id="rId11" Type="http://schemas.openxmlformats.org/officeDocument/2006/relationships/image" Target="../media/image294.wmf"/><Relationship Id="rId24" Type="http://schemas.openxmlformats.org/officeDocument/2006/relationships/oleObject" Target="../embeddings/oleObject221.bin"/><Relationship Id="rId5" Type="http://schemas.openxmlformats.org/officeDocument/2006/relationships/image" Target="../media/image291.wmf"/><Relationship Id="rId15" Type="http://schemas.openxmlformats.org/officeDocument/2006/relationships/image" Target="../media/image346.wmf"/><Relationship Id="rId23" Type="http://schemas.openxmlformats.org/officeDocument/2006/relationships/image" Target="../media/image302.wmf"/><Relationship Id="rId28" Type="http://schemas.openxmlformats.org/officeDocument/2006/relationships/oleObject" Target="../embeddings/oleObject268.bin"/><Relationship Id="rId10" Type="http://schemas.openxmlformats.org/officeDocument/2006/relationships/oleObject" Target="../embeddings/oleObject213.bin"/><Relationship Id="rId19" Type="http://schemas.openxmlformats.org/officeDocument/2006/relationships/image" Target="../media/image348.wmf"/><Relationship Id="rId31" Type="http://schemas.openxmlformats.org/officeDocument/2006/relationships/image" Target="../media/image290.wmf"/><Relationship Id="rId4" Type="http://schemas.openxmlformats.org/officeDocument/2006/relationships/oleObject" Target="../embeddings/oleObject210.bin"/><Relationship Id="rId9" Type="http://schemas.openxmlformats.org/officeDocument/2006/relationships/image" Target="../media/image293.wmf"/><Relationship Id="rId14" Type="http://schemas.openxmlformats.org/officeDocument/2006/relationships/oleObject" Target="../embeddings/oleObject264.bin"/><Relationship Id="rId22" Type="http://schemas.openxmlformats.org/officeDocument/2006/relationships/oleObject" Target="../embeddings/oleObject220.bin"/><Relationship Id="rId27" Type="http://schemas.openxmlformats.org/officeDocument/2006/relationships/image" Target="../media/image304.wmf"/><Relationship Id="rId30" Type="http://schemas.openxmlformats.org/officeDocument/2006/relationships/oleObject" Target="../embeddings/oleObject209.bin"/></Relationships>
</file>

<file path=ppt/slides/_rels/slide49.xml.rels><?xml version="1.0" encoding="UTF-8" standalone="yes"?>
<Relationships xmlns="http://schemas.openxmlformats.org/package/2006/relationships"><Relationship Id="rId13" Type="http://schemas.openxmlformats.org/officeDocument/2006/relationships/image" Target="../media/image295.wmf"/><Relationship Id="rId18" Type="http://schemas.openxmlformats.org/officeDocument/2006/relationships/image" Target="../media/image351.wmf"/><Relationship Id="rId26" Type="http://schemas.openxmlformats.org/officeDocument/2006/relationships/image" Target="../media/image303.wmf"/><Relationship Id="rId3" Type="http://schemas.openxmlformats.org/officeDocument/2006/relationships/image" Target="../media/image289.png"/><Relationship Id="rId21" Type="http://schemas.openxmlformats.org/officeDocument/2006/relationships/oleObject" Target="../embeddings/oleObject271.bin"/><Relationship Id="rId34" Type="http://schemas.openxmlformats.org/officeDocument/2006/relationships/image" Target="../media/image290.wmf"/><Relationship Id="rId7" Type="http://schemas.openxmlformats.org/officeDocument/2006/relationships/image" Target="../media/image292.wmf"/><Relationship Id="rId12" Type="http://schemas.openxmlformats.org/officeDocument/2006/relationships/oleObject" Target="../embeddings/oleObject214.bin"/><Relationship Id="rId17" Type="http://schemas.openxmlformats.org/officeDocument/2006/relationships/oleObject" Target="../embeddings/oleObject269.bin"/><Relationship Id="rId25" Type="http://schemas.openxmlformats.org/officeDocument/2006/relationships/oleObject" Target="../embeddings/oleObject221.bin"/><Relationship Id="rId33" Type="http://schemas.openxmlformats.org/officeDocument/2006/relationships/oleObject" Target="../embeddings/oleObject209.bin"/><Relationship Id="rId2" Type="http://schemas.openxmlformats.org/officeDocument/2006/relationships/notesSlide" Target="../notesSlides/notesSlide42.xml"/><Relationship Id="rId16" Type="http://schemas.openxmlformats.org/officeDocument/2006/relationships/image" Target="../media/image346.wmf"/><Relationship Id="rId20" Type="http://schemas.openxmlformats.org/officeDocument/2006/relationships/image" Target="../media/image352.wmf"/><Relationship Id="rId29" Type="http://schemas.openxmlformats.org/officeDocument/2006/relationships/oleObject" Target="../embeddings/oleObject272.bin"/><Relationship Id="rId1" Type="http://schemas.openxmlformats.org/officeDocument/2006/relationships/slideLayout" Target="../slideLayouts/slideLayout2.xml"/><Relationship Id="rId6" Type="http://schemas.openxmlformats.org/officeDocument/2006/relationships/oleObject" Target="../embeddings/oleObject211.bin"/><Relationship Id="rId11" Type="http://schemas.openxmlformats.org/officeDocument/2006/relationships/image" Target="../media/image294.wmf"/><Relationship Id="rId24" Type="http://schemas.openxmlformats.org/officeDocument/2006/relationships/image" Target="../media/image302.wmf"/><Relationship Id="rId32" Type="http://schemas.openxmlformats.org/officeDocument/2006/relationships/image" Target="../media/image355.wmf"/><Relationship Id="rId5" Type="http://schemas.openxmlformats.org/officeDocument/2006/relationships/image" Target="../media/image291.wmf"/><Relationship Id="rId15" Type="http://schemas.openxmlformats.org/officeDocument/2006/relationships/oleObject" Target="../embeddings/oleObject264.bin"/><Relationship Id="rId23" Type="http://schemas.openxmlformats.org/officeDocument/2006/relationships/oleObject" Target="../embeddings/oleObject220.bin"/><Relationship Id="rId28" Type="http://schemas.openxmlformats.org/officeDocument/2006/relationships/image" Target="../media/image304.wmf"/><Relationship Id="rId10" Type="http://schemas.openxmlformats.org/officeDocument/2006/relationships/oleObject" Target="../embeddings/oleObject213.bin"/><Relationship Id="rId19" Type="http://schemas.openxmlformats.org/officeDocument/2006/relationships/oleObject" Target="../embeddings/oleObject270.bin"/><Relationship Id="rId31" Type="http://schemas.openxmlformats.org/officeDocument/2006/relationships/oleObject" Target="../embeddings/oleObject273.bin"/><Relationship Id="rId4" Type="http://schemas.openxmlformats.org/officeDocument/2006/relationships/oleObject" Target="../embeddings/oleObject210.bin"/><Relationship Id="rId9" Type="http://schemas.openxmlformats.org/officeDocument/2006/relationships/image" Target="../media/image293.wmf"/><Relationship Id="rId14" Type="http://schemas.openxmlformats.org/officeDocument/2006/relationships/image" Target="../media/image296.png"/><Relationship Id="rId22" Type="http://schemas.openxmlformats.org/officeDocument/2006/relationships/image" Target="../media/image353.wmf"/><Relationship Id="rId27" Type="http://schemas.openxmlformats.org/officeDocument/2006/relationships/oleObject" Target="../embeddings/oleObject222.bin"/><Relationship Id="rId30" Type="http://schemas.openxmlformats.org/officeDocument/2006/relationships/image" Target="../media/image354.wmf"/><Relationship Id="rId8" Type="http://schemas.openxmlformats.org/officeDocument/2006/relationships/oleObject" Target="../embeddings/oleObject212.bin"/></Relationships>
</file>

<file path=ppt/slides/_rels/slide5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png"/><Relationship Id="rId3" Type="http://schemas.openxmlformats.org/officeDocument/2006/relationships/oleObject" Target="../embeddings/oleObject2.bin"/><Relationship Id="rId7" Type="http://schemas.openxmlformats.org/officeDocument/2006/relationships/image" Target="../media/image9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8.png"/><Relationship Id="rId11" Type="http://schemas.openxmlformats.org/officeDocument/2006/relationships/image" Target="../media/image13.png"/><Relationship Id="rId5" Type="http://schemas.openxmlformats.org/officeDocument/2006/relationships/image" Target="../media/image7.png"/><Relationship Id="rId10" Type="http://schemas.openxmlformats.org/officeDocument/2006/relationships/image" Target="../media/image12.png"/><Relationship Id="rId4" Type="http://schemas.openxmlformats.org/officeDocument/2006/relationships/image" Target="../media/image6.png"/><Relationship Id="rId9" Type="http://schemas.openxmlformats.org/officeDocument/2006/relationships/image" Target="../media/image11.png"/></Relationships>
</file>

<file path=ppt/slides/_rels/slide50.xml.rels><?xml version="1.0" encoding="UTF-8" standalone="yes"?>
<Relationships xmlns="http://schemas.openxmlformats.org/package/2006/relationships"><Relationship Id="rId8" Type="http://schemas.openxmlformats.org/officeDocument/2006/relationships/image" Target="../media/image357.wmf"/><Relationship Id="rId13" Type="http://schemas.openxmlformats.org/officeDocument/2006/relationships/image" Target="../media/image235.png"/><Relationship Id="rId18" Type="http://schemas.openxmlformats.org/officeDocument/2006/relationships/image" Target="../media/image360.wmf"/><Relationship Id="rId3" Type="http://schemas.openxmlformats.org/officeDocument/2006/relationships/oleObject" Target="../embeddings/oleObject274.bin"/><Relationship Id="rId21" Type="http://schemas.openxmlformats.org/officeDocument/2006/relationships/oleObject" Target="../embeddings/oleObject280.bin"/><Relationship Id="rId7" Type="http://schemas.openxmlformats.org/officeDocument/2006/relationships/oleObject" Target="../embeddings/oleObject275.bin"/><Relationship Id="rId12" Type="http://schemas.openxmlformats.org/officeDocument/2006/relationships/image" Target="../media/image358.wmf"/><Relationship Id="rId17" Type="http://schemas.openxmlformats.org/officeDocument/2006/relationships/oleObject" Target="../embeddings/oleObject278.bin"/><Relationship Id="rId2" Type="http://schemas.openxmlformats.org/officeDocument/2006/relationships/notesSlide" Target="../notesSlides/notesSlide43.xml"/><Relationship Id="rId16" Type="http://schemas.openxmlformats.org/officeDocument/2006/relationships/image" Target="../media/image359.wmf"/><Relationship Id="rId20" Type="http://schemas.openxmlformats.org/officeDocument/2006/relationships/image" Target="../media/image361.wmf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31.wmf"/><Relationship Id="rId11" Type="http://schemas.openxmlformats.org/officeDocument/2006/relationships/oleObject" Target="../embeddings/oleObject276.bin"/><Relationship Id="rId5" Type="http://schemas.openxmlformats.org/officeDocument/2006/relationships/oleObject" Target="../embeddings/oleObject157.bin"/><Relationship Id="rId15" Type="http://schemas.openxmlformats.org/officeDocument/2006/relationships/oleObject" Target="../embeddings/oleObject277.bin"/><Relationship Id="rId10" Type="http://schemas.openxmlformats.org/officeDocument/2006/relationships/image" Target="../media/image233.wmf"/><Relationship Id="rId19" Type="http://schemas.openxmlformats.org/officeDocument/2006/relationships/oleObject" Target="../embeddings/oleObject279.bin"/><Relationship Id="rId4" Type="http://schemas.openxmlformats.org/officeDocument/2006/relationships/image" Target="../media/image356.wmf"/><Relationship Id="rId9" Type="http://schemas.openxmlformats.org/officeDocument/2006/relationships/oleObject" Target="../embeddings/oleObject159.bin"/><Relationship Id="rId14" Type="http://schemas.openxmlformats.org/officeDocument/2006/relationships/image" Target="../media/image236.png"/><Relationship Id="rId22" Type="http://schemas.openxmlformats.org/officeDocument/2006/relationships/image" Target="../media/image362.wmf"/></Relationships>
</file>

<file path=ppt/slides/_rels/slide51.xml.rels><?xml version="1.0" encoding="UTF-8" standalone="yes"?>
<Relationships xmlns="http://schemas.openxmlformats.org/package/2006/relationships"><Relationship Id="rId13" Type="http://schemas.openxmlformats.org/officeDocument/2006/relationships/image" Target="../media/image368.wmf"/><Relationship Id="rId18" Type="http://schemas.openxmlformats.org/officeDocument/2006/relationships/oleObject" Target="../embeddings/oleObject288.bin"/><Relationship Id="rId26" Type="http://schemas.openxmlformats.org/officeDocument/2006/relationships/image" Target="../media/image374.wmf"/><Relationship Id="rId39" Type="http://schemas.openxmlformats.org/officeDocument/2006/relationships/oleObject" Target="../embeddings/oleObject298.bin"/><Relationship Id="rId21" Type="http://schemas.openxmlformats.org/officeDocument/2006/relationships/image" Target="../media/image372.wmf"/><Relationship Id="rId34" Type="http://schemas.openxmlformats.org/officeDocument/2006/relationships/image" Target="../media/image378.wmf"/><Relationship Id="rId42" Type="http://schemas.openxmlformats.org/officeDocument/2006/relationships/image" Target="../media/image382.wmf"/><Relationship Id="rId47" Type="http://schemas.openxmlformats.org/officeDocument/2006/relationships/oleObject" Target="../embeddings/oleObject223.bin"/><Relationship Id="rId50" Type="http://schemas.openxmlformats.org/officeDocument/2006/relationships/image" Target="../media/image306.wmf"/><Relationship Id="rId7" Type="http://schemas.openxmlformats.org/officeDocument/2006/relationships/image" Target="../media/image365.wmf"/><Relationship Id="rId2" Type="http://schemas.openxmlformats.org/officeDocument/2006/relationships/notesSlide" Target="../notesSlides/notesSlide44.xml"/><Relationship Id="rId16" Type="http://schemas.openxmlformats.org/officeDocument/2006/relationships/oleObject" Target="../embeddings/oleObject287.bin"/><Relationship Id="rId29" Type="http://schemas.openxmlformats.org/officeDocument/2006/relationships/oleObject" Target="../embeddings/oleObject293.bin"/><Relationship Id="rId11" Type="http://schemas.openxmlformats.org/officeDocument/2006/relationships/image" Target="../media/image367.wmf"/><Relationship Id="rId24" Type="http://schemas.openxmlformats.org/officeDocument/2006/relationships/image" Target="../media/image373.wmf"/><Relationship Id="rId32" Type="http://schemas.openxmlformats.org/officeDocument/2006/relationships/image" Target="../media/image377.wmf"/><Relationship Id="rId37" Type="http://schemas.openxmlformats.org/officeDocument/2006/relationships/oleObject" Target="../embeddings/oleObject297.bin"/><Relationship Id="rId40" Type="http://schemas.openxmlformats.org/officeDocument/2006/relationships/image" Target="../media/image381.wmf"/><Relationship Id="rId45" Type="http://schemas.openxmlformats.org/officeDocument/2006/relationships/oleObject" Target="../embeddings/oleObject301.bin"/><Relationship Id="rId5" Type="http://schemas.openxmlformats.org/officeDocument/2006/relationships/image" Target="../media/image364.wmf"/><Relationship Id="rId15" Type="http://schemas.openxmlformats.org/officeDocument/2006/relationships/image" Target="../media/image369.wmf"/><Relationship Id="rId23" Type="http://schemas.openxmlformats.org/officeDocument/2006/relationships/oleObject" Target="../embeddings/oleObject290.bin"/><Relationship Id="rId28" Type="http://schemas.openxmlformats.org/officeDocument/2006/relationships/image" Target="../media/image375.wmf"/><Relationship Id="rId36" Type="http://schemas.openxmlformats.org/officeDocument/2006/relationships/image" Target="../media/image379.wmf"/><Relationship Id="rId49" Type="http://schemas.openxmlformats.org/officeDocument/2006/relationships/oleObject" Target="../embeddings/oleObject224.bin"/><Relationship Id="rId10" Type="http://schemas.openxmlformats.org/officeDocument/2006/relationships/oleObject" Target="../embeddings/oleObject284.bin"/><Relationship Id="rId19" Type="http://schemas.openxmlformats.org/officeDocument/2006/relationships/image" Target="../media/image371.wmf"/><Relationship Id="rId31" Type="http://schemas.openxmlformats.org/officeDocument/2006/relationships/oleObject" Target="../embeddings/oleObject294.bin"/><Relationship Id="rId44" Type="http://schemas.openxmlformats.org/officeDocument/2006/relationships/image" Target="../media/image383.wmf"/><Relationship Id="rId4" Type="http://schemas.openxmlformats.org/officeDocument/2006/relationships/oleObject" Target="../embeddings/oleObject281.bin"/><Relationship Id="rId9" Type="http://schemas.openxmlformats.org/officeDocument/2006/relationships/image" Target="../media/image366.wmf"/><Relationship Id="rId14" Type="http://schemas.openxmlformats.org/officeDocument/2006/relationships/oleObject" Target="../embeddings/oleObject286.bin"/><Relationship Id="rId22" Type="http://schemas.openxmlformats.org/officeDocument/2006/relationships/hyperlink" Target="http://scitation.aip.org/getabs/servlet/GetabsServlet?prog=normal&amp;id=JCPSA6000105000017007364000001&amp;idtype=cvips&amp;gifs=yes" TargetMode="External"/><Relationship Id="rId27" Type="http://schemas.openxmlformats.org/officeDocument/2006/relationships/oleObject" Target="../embeddings/oleObject292.bin"/><Relationship Id="rId30" Type="http://schemas.openxmlformats.org/officeDocument/2006/relationships/image" Target="../media/image376.wmf"/><Relationship Id="rId35" Type="http://schemas.openxmlformats.org/officeDocument/2006/relationships/oleObject" Target="../embeddings/oleObject296.bin"/><Relationship Id="rId43" Type="http://schemas.openxmlformats.org/officeDocument/2006/relationships/oleObject" Target="../embeddings/oleObject300.bin"/><Relationship Id="rId48" Type="http://schemas.openxmlformats.org/officeDocument/2006/relationships/image" Target="../media/image305.wmf"/><Relationship Id="rId8" Type="http://schemas.openxmlformats.org/officeDocument/2006/relationships/oleObject" Target="../embeddings/oleObject283.bin"/><Relationship Id="rId3" Type="http://schemas.openxmlformats.org/officeDocument/2006/relationships/image" Target="../media/image363.png"/><Relationship Id="rId12" Type="http://schemas.openxmlformats.org/officeDocument/2006/relationships/oleObject" Target="../embeddings/oleObject285.bin"/><Relationship Id="rId17" Type="http://schemas.openxmlformats.org/officeDocument/2006/relationships/image" Target="../media/image370.wmf"/><Relationship Id="rId25" Type="http://schemas.openxmlformats.org/officeDocument/2006/relationships/oleObject" Target="../embeddings/oleObject291.bin"/><Relationship Id="rId33" Type="http://schemas.openxmlformats.org/officeDocument/2006/relationships/oleObject" Target="../embeddings/oleObject295.bin"/><Relationship Id="rId38" Type="http://schemas.openxmlformats.org/officeDocument/2006/relationships/image" Target="../media/image380.wmf"/><Relationship Id="rId46" Type="http://schemas.openxmlformats.org/officeDocument/2006/relationships/image" Target="../media/image384.wmf"/><Relationship Id="rId20" Type="http://schemas.openxmlformats.org/officeDocument/2006/relationships/oleObject" Target="../embeddings/oleObject289.bin"/><Relationship Id="rId41" Type="http://schemas.openxmlformats.org/officeDocument/2006/relationships/oleObject" Target="../embeddings/oleObject299.bin"/><Relationship Id="rId1" Type="http://schemas.openxmlformats.org/officeDocument/2006/relationships/slideLayout" Target="../slideLayouts/slideLayout2.xml"/><Relationship Id="rId6" Type="http://schemas.openxmlformats.org/officeDocument/2006/relationships/oleObject" Target="../embeddings/oleObject282.bin"/></Relationships>
</file>

<file path=ppt/slides/_rels/slide52.xml.rels><?xml version="1.0" encoding="UTF-8" standalone="yes"?>
<Relationships xmlns="http://schemas.openxmlformats.org/package/2006/relationships"><Relationship Id="rId13" Type="http://schemas.openxmlformats.org/officeDocument/2006/relationships/image" Target="../media/image368.wmf"/><Relationship Id="rId18" Type="http://schemas.openxmlformats.org/officeDocument/2006/relationships/oleObject" Target="../embeddings/oleObject304.bin"/><Relationship Id="rId26" Type="http://schemas.openxmlformats.org/officeDocument/2006/relationships/oleObject" Target="../embeddings/oleObject292.bin"/><Relationship Id="rId39" Type="http://schemas.openxmlformats.org/officeDocument/2006/relationships/image" Target="../media/image392.wmf"/><Relationship Id="rId21" Type="http://schemas.openxmlformats.org/officeDocument/2006/relationships/image" Target="../media/image388.wmf"/><Relationship Id="rId34" Type="http://schemas.openxmlformats.org/officeDocument/2006/relationships/oleObject" Target="../embeddings/oleObject307.bin"/><Relationship Id="rId42" Type="http://schemas.openxmlformats.org/officeDocument/2006/relationships/oleObject" Target="../embeddings/oleObject311.bin"/><Relationship Id="rId47" Type="http://schemas.openxmlformats.org/officeDocument/2006/relationships/image" Target="../media/image395.wmf"/><Relationship Id="rId50" Type="http://schemas.openxmlformats.org/officeDocument/2006/relationships/hyperlink" Target="http://link.aip.org/link/?JCPSA6/99/9496/1" TargetMode="External"/><Relationship Id="rId55" Type="http://schemas.openxmlformats.org/officeDocument/2006/relationships/image" Target="../media/image306.wmf"/><Relationship Id="rId7" Type="http://schemas.openxmlformats.org/officeDocument/2006/relationships/image" Target="../media/image365.wmf"/><Relationship Id="rId2" Type="http://schemas.openxmlformats.org/officeDocument/2006/relationships/notesSlide" Target="../notesSlides/notesSlide45.xml"/><Relationship Id="rId16" Type="http://schemas.openxmlformats.org/officeDocument/2006/relationships/oleObject" Target="../embeddings/oleObject303.bin"/><Relationship Id="rId29" Type="http://schemas.openxmlformats.org/officeDocument/2006/relationships/image" Target="../media/image376.wmf"/><Relationship Id="rId11" Type="http://schemas.openxmlformats.org/officeDocument/2006/relationships/image" Target="../media/image367.wmf"/><Relationship Id="rId24" Type="http://schemas.openxmlformats.org/officeDocument/2006/relationships/oleObject" Target="../embeddings/oleObject291.bin"/><Relationship Id="rId32" Type="http://schemas.openxmlformats.org/officeDocument/2006/relationships/oleObject" Target="../embeddings/oleObject306.bin"/><Relationship Id="rId37" Type="http://schemas.openxmlformats.org/officeDocument/2006/relationships/image" Target="../media/image391.wmf"/><Relationship Id="rId40" Type="http://schemas.openxmlformats.org/officeDocument/2006/relationships/oleObject" Target="../embeddings/oleObject310.bin"/><Relationship Id="rId45" Type="http://schemas.openxmlformats.org/officeDocument/2006/relationships/image" Target="../media/image384.wmf"/><Relationship Id="rId53" Type="http://schemas.openxmlformats.org/officeDocument/2006/relationships/image" Target="../media/image305.wmf"/><Relationship Id="rId5" Type="http://schemas.openxmlformats.org/officeDocument/2006/relationships/image" Target="../media/image364.wmf"/><Relationship Id="rId19" Type="http://schemas.openxmlformats.org/officeDocument/2006/relationships/image" Target="../media/image387.wmf"/><Relationship Id="rId4" Type="http://schemas.openxmlformats.org/officeDocument/2006/relationships/oleObject" Target="../embeddings/oleObject281.bin"/><Relationship Id="rId9" Type="http://schemas.openxmlformats.org/officeDocument/2006/relationships/image" Target="../media/image366.wmf"/><Relationship Id="rId14" Type="http://schemas.openxmlformats.org/officeDocument/2006/relationships/oleObject" Target="../embeddings/oleObject302.bin"/><Relationship Id="rId22" Type="http://schemas.openxmlformats.org/officeDocument/2006/relationships/oleObject" Target="../embeddings/oleObject290.bin"/><Relationship Id="rId27" Type="http://schemas.openxmlformats.org/officeDocument/2006/relationships/image" Target="../media/image375.wmf"/><Relationship Id="rId30" Type="http://schemas.openxmlformats.org/officeDocument/2006/relationships/oleObject" Target="../embeddings/oleObject294.bin"/><Relationship Id="rId35" Type="http://schemas.openxmlformats.org/officeDocument/2006/relationships/image" Target="../media/image390.wmf"/><Relationship Id="rId43" Type="http://schemas.openxmlformats.org/officeDocument/2006/relationships/image" Target="../media/image394.wmf"/><Relationship Id="rId48" Type="http://schemas.openxmlformats.org/officeDocument/2006/relationships/oleObject" Target="../embeddings/oleObject313.bin"/><Relationship Id="rId56" Type="http://schemas.openxmlformats.org/officeDocument/2006/relationships/hyperlink" Target="http://scitation.aip.org/getabs/servlet/GetabsServlet?prog=normal&amp;id=JCPSA6000105000017007364000001&amp;idtype=cvips&amp;gifs=yes" TargetMode="External"/><Relationship Id="rId8" Type="http://schemas.openxmlformats.org/officeDocument/2006/relationships/oleObject" Target="../embeddings/oleObject283.bin"/><Relationship Id="rId51" Type="http://schemas.openxmlformats.org/officeDocument/2006/relationships/hyperlink" Target="http://scitation.aip.org/getabs/servlet/GetabsServlet?prog=normal&amp;id=JCPSA6000109000024010559000001&amp;idtype=cvips&amp;gifs=yes" TargetMode="External"/><Relationship Id="rId3" Type="http://schemas.openxmlformats.org/officeDocument/2006/relationships/image" Target="../media/image363.png"/><Relationship Id="rId12" Type="http://schemas.openxmlformats.org/officeDocument/2006/relationships/oleObject" Target="../embeddings/oleObject285.bin"/><Relationship Id="rId17" Type="http://schemas.openxmlformats.org/officeDocument/2006/relationships/image" Target="../media/image386.wmf"/><Relationship Id="rId25" Type="http://schemas.openxmlformats.org/officeDocument/2006/relationships/image" Target="../media/image374.wmf"/><Relationship Id="rId33" Type="http://schemas.openxmlformats.org/officeDocument/2006/relationships/image" Target="../media/image389.wmf"/><Relationship Id="rId38" Type="http://schemas.openxmlformats.org/officeDocument/2006/relationships/oleObject" Target="../embeddings/oleObject309.bin"/><Relationship Id="rId46" Type="http://schemas.openxmlformats.org/officeDocument/2006/relationships/oleObject" Target="../embeddings/oleObject312.bin"/><Relationship Id="rId20" Type="http://schemas.openxmlformats.org/officeDocument/2006/relationships/oleObject" Target="../embeddings/oleObject305.bin"/><Relationship Id="rId41" Type="http://schemas.openxmlformats.org/officeDocument/2006/relationships/image" Target="../media/image393.wmf"/><Relationship Id="rId54" Type="http://schemas.openxmlformats.org/officeDocument/2006/relationships/oleObject" Target="../embeddings/oleObject224.bin"/><Relationship Id="rId1" Type="http://schemas.openxmlformats.org/officeDocument/2006/relationships/slideLayout" Target="../slideLayouts/slideLayout2.xml"/><Relationship Id="rId6" Type="http://schemas.openxmlformats.org/officeDocument/2006/relationships/oleObject" Target="../embeddings/oleObject282.bin"/><Relationship Id="rId15" Type="http://schemas.openxmlformats.org/officeDocument/2006/relationships/image" Target="../media/image385.wmf"/><Relationship Id="rId23" Type="http://schemas.openxmlformats.org/officeDocument/2006/relationships/image" Target="../media/image373.wmf"/><Relationship Id="rId28" Type="http://schemas.openxmlformats.org/officeDocument/2006/relationships/oleObject" Target="../embeddings/oleObject293.bin"/><Relationship Id="rId36" Type="http://schemas.openxmlformats.org/officeDocument/2006/relationships/oleObject" Target="../embeddings/oleObject308.bin"/><Relationship Id="rId49" Type="http://schemas.openxmlformats.org/officeDocument/2006/relationships/image" Target="../media/image396.wmf"/><Relationship Id="rId57" Type="http://schemas.openxmlformats.org/officeDocument/2006/relationships/hyperlink" Target="http://prola.aps.org/abstract/PRB/v65/i20/e205423" TargetMode="External"/><Relationship Id="rId10" Type="http://schemas.openxmlformats.org/officeDocument/2006/relationships/oleObject" Target="../embeddings/oleObject284.bin"/><Relationship Id="rId31" Type="http://schemas.openxmlformats.org/officeDocument/2006/relationships/image" Target="../media/image377.wmf"/><Relationship Id="rId44" Type="http://schemas.openxmlformats.org/officeDocument/2006/relationships/oleObject" Target="../embeddings/oleObject301.bin"/><Relationship Id="rId52" Type="http://schemas.openxmlformats.org/officeDocument/2006/relationships/oleObject" Target="../embeddings/oleObject223.bin"/></Relationships>
</file>

<file path=ppt/slides/_rels/slide53.xml.rels><?xml version="1.0" encoding="UTF-8" standalone="yes"?>
<Relationships xmlns="http://schemas.openxmlformats.org/package/2006/relationships"><Relationship Id="rId3" Type="http://schemas.openxmlformats.org/officeDocument/2006/relationships/hyperlink" Target="http://scitation.aip.org/getabs/servlet/GetabsServlet?prog=normal&amp;id=JCPSA6000125000008084501000001&amp;idtype=cvips&amp;gifs=Yes" TargetMode="External"/><Relationship Id="rId7" Type="http://schemas.openxmlformats.org/officeDocument/2006/relationships/image" Target="../media/image397.png"/><Relationship Id="rId2" Type="http://schemas.openxmlformats.org/officeDocument/2006/relationships/notesSlide" Target="../notesSlides/notesSlide46.xml"/><Relationship Id="rId1" Type="http://schemas.openxmlformats.org/officeDocument/2006/relationships/slideLayout" Target="../slideLayouts/slideLayout2.xml"/><Relationship Id="rId6" Type="http://schemas.openxmlformats.org/officeDocument/2006/relationships/slide" Target="slide278.xml"/><Relationship Id="rId5" Type="http://schemas.openxmlformats.org/officeDocument/2006/relationships/hyperlink" Target="http://jpsj.ipap.jp/link?JPSJ/69/4095/" TargetMode="External"/><Relationship Id="rId4" Type="http://schemas.openxmlformats.org/officeDocument/2006/relationships/hyperlink" Target="http://pubs.acs.org/cgi-bin/abstract.cgi/jpcafh/2007/111/i38/abs/jp072880a.html" TargetMode="External"/></Relationships>
</file>

<file path=ppt/slides/_rels/slide54.xml.rels><?xml version="1.0" encoding="UTF-8" standalone="yes"?>
<Relationships xmlns="http://schemas.openxmlformats.org/package/2006/relationships"><Relationship Id="rId8" Type="http://schemas.openxmlformats.org/officeDocument/2006/relationships/hyperlink" Target="http://dx.doi.org/10.1021/jp0100093" TargetMode="External"/><Relationship Id="rId13" Type="http://schemas.openxmlformats.org/officeDocument/2006/relationships/hyperlink" Target="http://link.aip.org/link/?&amp;l_creator=getabs-normal&amp;l_dir=FWD&amp;l_rel=CITES&amp;from_key=JCPSA6000125000007074512000001&amp;from_keyType=CVIPS&amp;from_loc=AIP&amp;to_j=JPCAFH&amp;to_v=107&amp;to_p=5643&amp;to_loc=DOI&amp;to_url=http://dx.doi.org/10.1021/jp034362f" TargetMode="External"/><Relationship Id="rId18" Type="http://schemas.openxmlformats.org/officeDocument/2006/relationships/hyperlink" Target="http://pubs.acs.org/cgi-bin/abstract.cgi/jpcbfk/2006/110/i12/abs/jp057472q.html" TargetMode="External"/><Relationship Id="rId3" Type="http://schemas.openxmlformats.org/officeDocument/2006/relationships/hyperlink" Target="http://publish.aps.org/abstract/PRL/v88/e207402/" TargetMode="External"/><Relationship Id="rId7" Type="http://schemas.openxmlformats.org/officeDocument/2006/relationships/hyperlink" Target="http://dx.doi.org/10.1021/jp9813286" TargetMode="External"/><Relationship Id="rId12" Type="http://schemas.openxmlformats.org/officeDocument/2006/relationships/hyperlink" Target="http://pubs.acs.org/cgi-bin/abstract.cgi/jpcafh/2003/107/i27/abs/jp0219247.html" TargetMode="External"/><Relationship Id="rId17" Type="http://schemas.openxmlformats.org/officeDocument/2006/relationships/hyperlink" Target="http://www.pnas.org/cgi/content/full/103/10/3528" TargetMode="External"/><Relationship Id="rId2" Type="http://schemas.openxmlformats.org/officeDocument/2006/relationships/notesSlide" Target="../notesSlides/notesSlide47.xml"/><Relationship Id="rId16" Type="http://schemas.openxmlformats.org/officeDocument/2006/relationships/hyperlink" Target="http://www.pnas.org/cgi/content/abstract/102/32/11185" TargetMode="External"/><Relationship Id="rId1" Type="http://schemas.openxmlformats.org/officeDocument/2006/relationships/slideLayout" Target="../slideLayouts/slideLayout2.xml"/><Relationship Id="rId6" Type="http://schemas.openxmlformats.org/officeDocument/2006/relationships/hyperlink" Target="http://link.aip.org/link/?&amp;l_creator=getabs-normal&amp;l_dir=FWD&amp;l_rel=CITES&amp;from_key=JCPSA6000128000006064511000001&amp;from_keyType=CVIPS&amp;from_loc=AIP&amp;to_j=JPCBFK&amp;to_v=110&amp;to_p=19867&amp;to_loc=DOI&amp;to_url=http://dx.doi.org/10.1021/jp062063v" TargetMode="External"/><Relationship Id="rId11" Type="http://schemas.openxmlformats.org/officeDocument/2006/relationships/hyperlink" Target="http://link.aip.org/link/?&amp;l_creator=getabs-normal&amp;l_dir=FWD&amp;l_rel=CITES&amp;from_key=JCPSA6000125000008084501000001&amp;from_keyType=CVIPS&amp;from_loc=AIP&amp;to_j=JPCAFH&amp;to_v=106&amp;to_p=962&amp;to_loc=DOI&amp;to_url=http://dx.doi.org/10.1021/jp011768o" TargetMode="External"/><Relationship Id="rId5" Type="http://schemas.openxmlformats.org/officeDocument/2006/relationships/hyperlink" Target="http://dx.doi.org/10.1016/S0009-2614(03)00039-3" TargetMode="External"/><Relationship Id="rId15" Type="http://schemas.openxmlformats.org/officeDocument/2006/relationships/hyperlink" Target="http://www.nature.com/nature/journal/v434/n7030/full/nature03383.html" TargetMode="External"/><Relationship Id="rId10" Type="http://schemas.openxmlformats.org/officeDocument/2006/relationships/hyperlink" Target="http://dx.doi.org/10.1021/jp020837b" TargetMode="External"/><Relationship Id="rId19" Type="http://schemas.openxmlformats.org/officeDocument/2006/relationships/hyperlink" Target="http://link.aip.org/link/?JCPSA6/127/114513/1" TargetMode="External"/><Relationship Id="rId4" Type="http://schemas.openxmlformats.org/officeDocument/2006/relationships/hyperlink" Target="http://link.aip.org/link/?JCP/116/2016&amp;agg=JPSJ" TargetMode="External"/><Relationship Id="rId9" Type="http://schemas.openxmlformats.org/officeDocument/2006/relationships/hyperlink" Target="http://www.pnas.org/cgi/content/abstract/98/20/11254?maxtoshow=&amp;HITS=10&amp;hits=10&amp;RESULTFORMAT=&amp;fulltext=Stock+Hamm&amp;searchid=1&amp;FIRSTINDEX=0&amp;resourcetype=HWCIT" TargetMode="External"/><Relationship Id="rId14" Type="http://schemas.openxmlformats.org/officeDocument/2006/relationships/hyperlink" Target="http://link.aip.org/link/?&amp;l_creator=getabs-normal&amp;l_dir=FWD&amp;l_rel=CITES&amp;from_key=JCPSA6000128000006064511000001&amp;from_keyType=CVIPS&amp;from_loc=AIP&amp;to_j=JACSAT&amp;to_v=125&amp;to_p=13804&amp;to_loc=DOI&amp;to_url=http://dx.doi.org/10.1021/ja035654x" TargetMode="External"/></Relationships>
</file>

<file path=ppt/slides/_rels/slide55.xml.rels><?xml version="1.0" encoding="UTF-8" standalone="yes"?>
<Relationships xmlns="http://schemas.openxmlformats.org/package/2006/relationships"><Relationship Id="rId8" Type="http://schemas.openxmlformats.org/officeDocument/2006/relationships/hyperlink" Target="http://link.aip.org/link/?JCP/116/2016&amp;agg=JPSJ" TargetMode="External"/><Relationship Id="rId13" Type="http://schemas.openxmlformats.org/officeDocument/2006/relationships/image" Target="../media/image402.png"/><Relationship Id="rId3" Type="http://schemas.openxmlformats.org/officeDocument/2006/relationships/image" Target="../media/image398.jpeg"/><Relationship Id="rId7" Type="http://schemas.openxmlformats.org/officeDocument/2006/relationships/hyperlink" Target="http://publish.aps.org/abstract/PRL/v88/e207402/" TargetMode="External"/><Relationship Id="rId12" Type="http://schemas.openxmlformats.org/officeDocument/2006/relationships/image" Target="../media/image401.wmf"/><Relationship Id="rId2" Type="http://schemas.openxmlformats.org/officeDocument/2006/relationships/notesSlide" Target="../notesSlides/notesSlide48.xml"/><Relationship Id="rId1" Type="http://schemas.openxmlformats.org/officeDocument/2006/relationships/slideLayout" Target="../slideLayouts/slideLayout6.xml"/><Relationship Id="rId6" Type="http://schemas.openxmlformats.org/officeDocument/2006/relationships/hyperlink" Target="http://link.aip.org/link/?&amp;l_creator=getabs-normal&amp;l_dir=FWD&amp;l_rel=CITES&amp;from_key=JCPSA6000128000006064511000001&amp;from_keyType=CVIPS&amp;from_loc=AIP&amp;to_j=JPCBFK&amp;to_v=110&amp;to_p=19867&amp;to_loc=DOI&amp;to_url=http://dx.doi.org/10.1021/jp062063v" TargetMode="External"/><Relationship Id="rId11" Type="http://schemas.openxmlformats.org/officeDocument/2006/relationships/oleObject" Target="../embeddings/oleObject314.bin"/><Relationship Id="rId5" Type="http://schemas.openxmlformats.org/officeDocument/2006/relationships/image" Target="../media/image400.png"/><Relationship Id="rId10" Type="http://schemas.openxmlformats.org/officeDocument/2006/relationships/image" Target="../media/image137.jpeg"/><Relationship Id="rId4" Type="http://schemas.openxmlformats.org/officeDocument/2006/relationships/image" Target="../media/image399.png"/><Relationship Id="rId9" Type="http://schemas.openxmlformats.org/officeDocument/2006/relationships/hyperlink" Target="http://link.aip.org/link/?JCPSA6/128/234507/1" TargetMode="External"/></Relationships>
</file>

<file path=ppt/slides/_rels/slide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03.jpeg"/><Relationship Id="rId7" Type="http://schemas.openxmlformats.org/officeDocument/2006/relationships/image" Target="../media/image406.jpeg"/><Relationship Id="rId2" Type="http://schemas.openxmlformats.org/officeDocument/2006/relationships/notesSlide" Target="../notesSlides/notesSlide49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405.jpeg"/><Relationship Id="rId5" Type="http://schemas.openxmlformats.org/officeDocument/2006/relationships/image" Target="../media/image404.jpeg"/><Relationship Id="rId4" Type="http://schemas.openxmlformats.org/officeDocument/2006/relationships/hyperlink" Target="http://link.aip.org/link/?JCP/116/2016&amp;agg=JPSJ" TargetMode="External"/></Relationships>
</file>

<file path=ppt/slides/_rels/slide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07.png"/><Relationship Id="rId2" Type="http://schemas.openxmlformats.org/officeDocument/2006/relationships/notesSlide" Target="../notesSlides/notesSlide50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408.png"/></Relationships>
</file>

<file path=ppt/slides/_rels/slide5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09.png"/><Relationship Id="rId2" Type="http://schemas.openxmlformats.org/officeDocument/2006/relationships/notesSlide" Target="../notesSlides/notesSlide51.xml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408.png"/><Relationship Id="rId4" Type="http://schemas.openxmlformats.org/officeDocument/2006/relationships/image" Target="../media/image407.png"/></Relationships>
</file>

<file path=ppt/slides/_rels/slide5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1.png"/><Relationship Id="rId2" Type="http://schemas.openxmlformats.org/officeDocument/2006/relationships/image" Target="../media/image410.png"/><Relationship Id="rId1" Type="http://schemas.openxmlformats.org/officeDocument/2006/relationships/slideLayout" Target="../slideLayouts/slideLayout7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15.wmf"/><Relationship Id="rId4" Type="http://schemas.openxmlformats.org/officeDocument/2006/relationships/oleObject" Target="../embeddings/oleObject3.bin"/></Relationships>
</file>

<file path=ppt/slides/_rels/slide6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3.png"/><Relationship Id="rId2" Type="http://schemas.openxmlformats.org/officeDocument/2006/relationships/image" Target="../media/image412.jpe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415.png"/><Relationship Id="rId4" Type="http://schemas.openxmlformats.org/officeDocument/2006/relationships/image" Target="../media/image414.png"/></Relationships>
</file>

<file path=ppt/slides/_rels/slide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16.png"/><Relationship Id="rId1" Type="http://schemas.openxmlformats.org/officeDocument/2006/relationships/slideLayout" Target="../slideLayouts/slideLayout7.xml"/></Relationships>
</file>

<file path=ppt/slides/_rels/slide6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7.jpeg"/><Relationship Id="rId2" Type="http://schemas.openxmlformats.org/officeDocument/2006/relationships/notesSlide" Target="../notesSlides/notesSlide52.xml"/><Relationship Id="rId1" Type="http://schemas.openxmlformats.org/officeDocument/2006/relationships/slideLayout" Target="../slideLayouts/slideLayout2.xml"/><Relationship Id="rId5" Type="http://schemas.openxmlformats.org/officeDocument/2006/relationships/hyperlink" Target="http://dx.doi.org/10.1016/S0301-0104(01)00227-0" TargetMode="External"/><Relationship Id="rId4" Type="http://schemas.openxmlformats.org/officeDocument/2006/relationships/image" Target="../media/image418.jpeg"/></Relationships>
</file>

<file path=ppt/slides/_rels/slide63.xml.rels><?xml version="1.0" encoding="UTF-8" standalone="yes"?>
<Relationships xmlns="http://schemas.openxmlformats.org/package/2006/relationships"><Relationship Id="rId3" Type="http://schemas.openxmlformats.org/officeDocument/2006/relationships/hyperlink" Target="http://link.aip.org/link/?JCPSA6/127/114513/1" TargetMode="External"/><Relationship Id="rId2" Type="http://schemas.openxmlformats.org/officeDocument/2006/relationships/notesSlide" Target="../notesSlides/notesSlide53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419.png"/></Relationships>
</file>

<file path=ppt/slides/_rels/slide64.xml.rels><?xml version="1.0" encoding="UTF-8" standalone="yes"?>
<Relationships xmlns="http://schemas.openxmlformats.org/package/2006/relationships"><Relationship Id="rId8" Type="http://schemas.openxmlformats.org/officeDocument/2006/relationships/image" Target="../media/image421.wmf"/><Relationship Id="rId3" Type="http://schemas.openxmlformats.org/officeDocument/2006/relationships/hyperlink" Target="http://scitation.aip.org/getabs/servlet/GetabsServlet?prog=normal&amp;id=JCPSA6000109000024010559000001&amp;idtype=cvips&amp;gifs=yes" TargetMode="External"/><Relationship Id="rId7" Type="http://schemas.openxmlformats.org/officeDocument/2006/relationships/oleObject" Target="../embeddings/oleObject316.bin"/><Relationship Id="rId12" Type="http://schemas.openxmlformats.org/officeDocument/2006/relationships/image" Target="../media/image397.png"/><Relationship Id="rId2" Type="http://schemas.openxmlformats.org/officeDocument/2006/relationships/notesSlide" Target="../notesSlides/notesSlide54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420.wmf"/><Relationship Id="rId11" Type="http://schemas.openxmlformats.org/officeDocument/2006/relationships/hyperlink" Target="http://dx.doi.org/10.1016/S0009-2614(97)00942-1" TargetMode="External"/><Relationship Id="rId5" Type="http://schemas.openxmlformats.org/officeDocument/2006/relationships/oleObject" Target="../embeddings/oleObject315.bin"/><Relationship Id="rId10" Type="http://schemas.openxmlformats.org/officeDocument/2006/relationships/image" Target="../media/image422.wmf"/><Relationship Id="rId4" Type="http://schemas.openxmlformats.org/officeDocument/2006/relationships/hyperlink" Target="http://scitation.aip.org/getabs/servlet/GetabsServlet?prog=normal&amp;id=JCPSA6000126000005054505000001&amp;idtype=cvips&amp;gifs=yes" TargetMode="External"/><Relationship Id="rId9" Type="http://schemas.openxmlformats.org/officeDocument/2006/relationships/oleObject" Target="../embeddings/oleObject317.bin"/></Relationships>
</file>

<file path=ppt/slides/_rels/slide65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320.bin"/><Relationship Id="rId13" Type="http://schemas.openxmlformats.org/officeDocument/2006/relationships/image" Target="../media/image427.wmf"/><Relationship Id="rId18" Type="http://schemas.openxmlformats.org/officeDocument/2006/relationships/oleObject" Target="../embeddings/oleObject325.bin"/><Relationship Id="rId26" Type="http://schemas.openxmlformats.org/officeDocument/2006/relationships/image" Target="../media/image296.png"/><Relationship Id="rId3" Type="http://schemas.openxmlformats.org/officeDocument/2006/relationships/image" Target="../media/image289.png"/><Relationship Id="rId21" Type="http://schemas.openxmlformats.org/officeDocument/2006/relationships/image" Target="../media/image431.wmf"/><Relationship Id="rId7" Type="http://schemas.openxmlformats.org/officeDocument/2006/relationships/image" Target="../media/image424.wmf"/><Relationship Id="rId12" Type="http://schemas.openxmlformats.org/officeDocument/2006/relationships/oleObject" Target="../embeddings/oleObject322.bin"/><Relationship Id="rId17" Type="http://schemas.openxmlformats.org/officeDocument/2006/relationships/image" Target="../media/image429.wmf"/><Relationship Id="rId25" Type="http://schemas.openxmlformats.org/officeDocument/2006/relationships/image" Target="../media/image433.wmf"/><Relationship Id="rId2" Type="http://schemas.openxmlformats.org/officeDocument/2006/relationships/notesSlide" Target="../notesSlides/notesSlide55.xml"/><Relationship Id="rId16" Type="http://schemas.openxmlformats.org/officeDocument/2006/relationships/oleObject" Target="../embeddings/oleObject324.bin"/><Relationship Id="rId20" Type="http://schemas.openxmlformats.org/officeDocument/2006/relationships/oleObject" Target="../embeddings/oleObject326.bin"/><Relationship Id="rId29" Type="http://schemas.openxmlformats.org/officeDocument/2006/relationships/oleObject" Target="../embeddings/oleObject330.bin"/><Relationship Id="rId1" Type="http://schemas.openxmlformats.org/officeDocument/2006/relationships/slideLayout" Target="../slideLayouts/slideLayout2.xml"/><Relationship Id="rId6" Type="http://schemas.openxmlformats.org/officeDocument/2006/relationships/oleObject" Target="../embeddings/oleObject319.bin"/><Relationship Id="rId11" Type="http://schemas.openxmlformats.org/officeDocument/2006/relationships/image" Target="../media/image426.wmf"/><Relationship Id="rId24" Type="http://schemas.openxmlformats.org/officeDocument/2006/relationships/oleObject" Target="../embeddings/oleObject328.bin"/><Relationship Id="rId5" Type="http://schemas.openxmlformats.org/officeDocument/2006/relationships/image" Target="../media/image423.wmf"/><Relationship Id="rId15" Type="http://schemas.openxmlformats.org/officeDocument/2006/relationships/image" Target="../media/image428.wmf"/><Relationship Id="rId23" Type="http://schemas.openxmlformats.org/officeDocument/2006/relationships/image" Target="../media/image432.wmf"/><Relationship Id="rId28" Type="http://schemas.openxmlformats.org/officeDocument/2006/relationships/image" Target="../media/image434.wmf"/><Relationship Id="rId10" Type="http://schemas.openxmlformats.org/officeDocument/2006/relationships/oleObject" Target="../embeddings/oleObject321.bin"/><Relationship Id="rId19" Type="http://schemas.openxmlformats.org/officeDocument/2006/relationships/image" Target="../media/image430.wmf"/><Relationship Id="rId4" Type="http://schemas.openxmlformats.org/officeDocument/2006/relationships/oleObject" Target="../embeddings/oleObject318.bin"/><Relationship Id="rId9" Type="http://schemas.openxmlformats.org/officeDocument/2006/relationships/image" Target="../media/image425.wmf"/><Relationship Id="rId14" Type="http://schemas.openxmlformats.org/officeDocument/2006/relationships/oleObject" Target="../embeddings/oleObject323.bin"/><Relationship Id="rId22" Type="http://schemas.openxmlformats.org/officeDocument/2006/relationships/oleObject" Target="../embeddings/oleObject327.bin"/><Relationship Id="rId27" Type="http://schemas.openxmlformats.org/officeDocument/2006/relationships/oleObject" Target="../embeddings/oleObject329.bin"/><Relationship Id="rId30" Type="http://schemas.openxmlformats.org/officeDocument/2006/relationships/image" Target="../media/image435.wmf"/></Relationships>
</file>

<file path=ppt/slides/_rels/slide66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323.bin"/><Relationship Id="rId13" Type="http://schemas.openxmlformats.org/officeDocument/2006/relationships/image" Target="../media/image430.wmf"/><Relationship Id="rId18" Type="http://schemas.openxmlformats.org/officeDocument/2006/relationships/image" Target="../media/image296.png"/><Relationship Id="rId26" Type="http://schemas.openxmlformats.org/officeDocument/2006/relationships/image" Target="../media/image423.wmf"/><Relationship Id="rId3" Type="http://schemas.openxmlformats.org/officeDocument/2006/relationships/image" Target="../media/image289.png"/><Relationship Id="rId21" Type="http://schemas.openxmlformats.org/officeDocument/2006/relationships/oleObject" Target="../embeddings/oleObject330.bin"/><Relationship Id="rId7" Type="http://schemas.openxmlformats.org/officeDocument/2006/relationships/image" Target="../media/image427.wmf"/><Relationship Id="rId12" Type="http://schemas.openxmlformats.org/officeDocument/2006/relationships/oleObject" Target="../embeddings/oleObject325.bin"/><Relationship Id="rId17" Type="http://schemas.openxmlformats.org/officeDocument/2006/relationships/image" Target="../media/image437.wmf"/><Relationship Id="rId25" Type="http://schemas.openxmlformats.org/officeDocument/2006/relationships/oleObject" Target="../embeddings/oleObject318.bin"/><Relationship Id="rId2" Type="http://schemas.openxmlformats.org/officeDocument/2006/relationships/notesSlide" Target="../notesSlides/notesSlide56.xml"/><Relationship Id="rId16" Type="http://schemas.openxmlformats.org/officeDocument/2006/relationships/oleObject" Target="../embeddings/oleObject332.bin"/><Relationship Id="rId20" Type="http://schemas.openxmlformats.org/officeDocument/2006/relationships/image" Target="../media/image438.wmf"/><Relationship Id="rId29" Type="http://schemas.openxmlformats.org/officeDocument/2006/relationships/oleObject" Target="../embeddings/oleObject320.bin"/><Relationship Id="rId1" Type="http://schemas.openxmlformats.org/officeDocument/2006/relationships/slideLayout" Target="../slideLayouts/slideLayout2.xml"/><Relationship Id="rId6" Type="http://schemas.openxmlformats.org/officeDocument/2006/relationships/oleObject" Target="../embeddings/oleObject322.bin"/><Relationship Id="rId11" Type="http://schemas.openxmlformats.org/officeDocument/2006/relationships/image" Target="../media/image429.wmf"/><Relationship Id="rId24" Type="http://schemas.openxmlformats.org/officeDocument/2006/relationships/image" Target="../media/image439.wmf"/><Relationship Id="rId32" Type="http://schemas.openxmlformats.org/officeDocument/2006/relationships/image" Target="../media/image441.png"/><Relationship Id="rId5" Type="http://schemas.openxmlformats.org/officeDocument/2006/relationships/image" Target="../media/image426.wmf"/><Relationship Id="rId15" Type="http://schemas.openxmlformats.org/officeDocument/2006/relationships/image" Target="../media/image436.wmf"/><Relationship Id="rId23" Type="http://schemas.openxmlformats.org/officeDocument/2006/relationships/oleObject" Target="../embeddings/oleObject334.bin"/><Relationship Id="rId28" Type="http://schemas.openxmlformats.org/officeDocument/2006/relationships/image" Target="../media/image424.wmf"/><Relationship Id="rId10" Type="http://schemas.openxmlformats.org/officeDocument/2006/relationships/oleObject" Target="../embeddings/oleObject324.bin"/><Relationship Id="rId19" Type="http://schemas.openxmlformats.org/officeDocument/2006/relationships/oleObject" Target="../embeddings/oleObject333.bin"/><Relationship Id="rId31" Type="http://schemas.openxmlformats.org/officeDocument/2006/relationships/image" Target="../media/image440.png"/><Relationship Id="rId4" Type="http://schemas.openxmlformats.org/officeDocument/2006/relationships/oleObject" Target="../embeddings/oleObject321.bin"/><Relationship Id="rId9" Type="http://schemas.openxmlformats.org/officeDocument/2006/relationships/image" Target="../media/image428.wmf"/><Relationship Id="rId14" Type="http://schemas.openxmlformats.org/officeDocument/2006/relationships/oleObject" Target="../embeddings/oleObject331.bin"/><Relationship Id="rId22" Type="http://schemas.openxmlformats.org/officeDocument/2006/relationships/image" Target="../media/image435.wmf"/><Relationship Id="rId27" Type="http://schemas.openxmlformats.org/officeDocument/2006/relationships/oleObject" Target="../embeddings/oleObject319.bin"/><Relationship Id="rId30" Type="http://schemas.openxmlformats.org/officeDocument/2006/relationships/image" Target="../media/image425.wmf"/></Relationships>
</file>

<file path=ppt/slides/_rels/slide67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320.bin"/><Relationship Id="rId13" Type="http://schemas.openxmlformats.org/officeDocument/2006/relationships/image" Target="../media/image429.wmf"/><Relationship Id="rId18" Type="http://schemas.openxmlformats.org/officeDocument/2006/relationships/oleObject" Target="../embeddings/oleObject336.bin"/><Relationship Id="rId26" Type="http://schemas.openxmlformats.org/officeDocument/2006/relationships/image" Target="../media/image435.wmf"/><Relationship Id="rId3" Type="http://schemas.openxmlformats.org/officeDocument/2006/relationships/image" Target="../media/image289.png"/><Relationship Id="rId21" Type="http://schemas.openxmlformats.org/officeDocument/2006/relationships/image" Target="../media/image444.wmf"/><Relationship Id="rId7" Type="http://schemas.openxmlformats.org/officeDocument/2006/relationships/image" Target="../media/image424.wmf"/><Relationship Id="rId12" Type="http://schemas.openxmlformats.org/officeDocument/2006/relationships/oleObject" Target="../embeddings/oleObject324.bin"/><Relationship Id="rId17" Type="http://schemas.openxmlformats.org/officeDocument/2006/relationships/image" Target="../media/image442.wmf"/><Relationship Id="rId25" Type="http://schemas.openxmlformats.org/officeDocument/2006/relationships/oleObject" Target="../embeddings/oleObject330.bin"/><Relationship Id="rId2" Type="http://schemas.openxmlformats.org/officeDocument/2006/relationships/notesSlide" Target="../notesSlides/notesSlide57.xml"/><Relationship Id="rId16" Type="http://schemas.openxmlformats.org/officeDocument/2006/relationships/oleObject" Target="../embeddings/oleObject335.bin"/><Relationship Id="rId20" Type="http://schemas.openxmlformats.org/officeDocument/2006/relationships/oleObject" Target="../embeddings/oleObject337.bin"/><Relationship Id="rId29" Type="http://schemas.openxmlformats.org/officeDocument/2006/relationships/oleObject" Target="../embeddings/oleObject322.bin"/><Relationship Id="rId1" Type="http://schemas.openxmlformats.org/officeDocument/2006/relationships/slideLayout" Target="../slideLayouts/slideLayout2.xml"/><Relationship Id="rId6" Type="http://schemas.openxmlformats.org/officeDocument/2006/relationships/oleObject" Target="../embeddings/oleObject319.bin"/><Relationship Id="rId11" Type="http://schemas.openxmlformats.org/officeDocument/2006/relationships/image" Target="../media/image428.wmf"/><Relationship Id="rId24" Type="http://schemas.openxmlformats.org/officeDocument/2006/relationships/image" Target="../media/image445.wmf"/><Relationship Id="rId5" Type="http://schemas.openxmlformats.org/officeDocument/2006/relationships/image" Target="../media/image423.wmf"/><Relationship Id="rId15" Type="http://schemas.openxmlformats.org/officeDocument/2006/relationships/image" Target="../media/image430.wmf"/><Relationship Id="rId23" Type="http://schemas.openxmlformats.org/officeDocument/2006/relationships/oleObject" Target="../embeddings/oleObject338.bin"/><Relationship Id="rId28" Type="http://schemas.openxmlformats.org/officeDocument/2006/relationships/image" Target="../media/image426.wmf"/><Relationship Id="rId10" Type="http://schemas.openxmlformats.org/officeDocument/2006/relationships/oleObject" Target="../embeddings/oleObject323.bin"/><Relationship Id="rId19" Type="http://schemas.openxmlformats.org/officeDocument/2006/relationships/image" Target="../media/image443.wmf"/><Relationship Id="rId4" Type="http://schemas.openxmlformats.org/officeDocument/2006/relationships/oleObject" Target="../embeddings/oleObject318.bin"/><Relationship Id="rId9" Type="http://schemas.openxmlformats.org/officeDocument/2006/relationships/image" Target="../media/image425.wmf"/><Relationship Id="rId14" Type="http://schemas.openxmlformats.org/officeDocument/2006/relationships/oleObject" Target="../embeddings/oleObject325.bin"/><Relationship Id="rId22" Type="http://schemas.openxmlformats.org/officeDocument/2006/relationships/image" Target="../media/image296.png"/><Relationship Id="rId27" Type="http://schemas.openxmlformats.org/officeDocument/2006/relationships/oleObject" Target="../embeddings/oleObject321.bin"/><Relationship Id="rId30" Type="http://schemas.openxmlformats.org/officeDocument/2006/relationships/image" Target="../media/image427.wmf"/></Relationships>
</file>

<file path=ppt/slides/_rels/slide68.xml.rels><?xml version="1.0" encoding="UTF-8" standalone="yes"?>
<Relationships xmlns="http://schemas.openxmlformats.org/package/2006/relationships"><Relationship Id="rId13" Type="http://schemas.openxmlformats.org/officeDocument/2006/relationships/image" Target="../media/image446.wmf"/><Relationship Id="rId18" Type="http://schemas.openxmlformats.org/officeDocument/2006/relationships/image" Target="../media/image435.wmf"/><Relationship Id="rId26" Type="http://schemas.openxmlformats.org/officeDocument/2006/relationships/image" Target="../media/image425.wmf"/><Relationship Id="rId3" Type="http://schemas.openxmlformats.org/officeDocument/2006/relationships/image" Target="../media/image289.png"/><Relationship Id="rId21" Type="http://schemas.openxmlformats.org/officeDocument/2006/relationships/oleObject" Target="../embeddings/oleObject318.bin"/><Relationship Id="rId7" Type="http://schemas.openxmlformats.org/officeDocument/2006/relationships/image" Target="../media/image429.wmf"/><Relationship Id="rId12" Type="http://schemas.openxmlformats.org/officeDocument/2006/relationships/oleObject" Target="../embeddings/oleObject339.bin"/><Relationship Id="rId17" Type="http://schemas.openxmlformats.org/officeDocument/2006/relationships/oleObject" Target="../embeddings/oleObject330.bin"/><Relationship Id="rId25" Type="http://schemas.openxmlformats.org/officeDocument/2006/relationships/oleObject" Target="../embeddings/oleObject320.bin"/><Relationship Id="rId33" Type="http://schemas.openxmlformats.org/officeDocument/2006/relationships/image" Target="../media/image449.png"/><Relationship Id="rId2" Type="http://schemas.openxmlformats.org/officeDocument/2006/relationships/notesSlide" Target="../notesSlides/notesSlide58.xml"/><Relationship Id="rId16" Type="http://schemas.openxmlformats.org/officeDocument/2006/relationships/image" Target="../media/image447.wmf"/><Relationship Id="rId20" Type="http://schemas.openxmlformats.org/officeDocument/2006/relationships/image" Target="../media/image448.wmf"/><Relationship Id="rId29" Type="http://schemas.openxmlformats.org/officeDocument/2006/relationships/oleObject" Target="../embeddings/oleObject322.bin"/><Relationship Id="rId1" Type="http://schemas.openxmlformats.org/officeDocument/2006/relationships/slideLayout" Target="../slideLayouts/slideLayout2.xml"/><Relationship Id="rId6" Type="http://schemas.openxmlformats.org/officeDocument/2006/relationships/oleObject" Target="../embeddings/oleObject324.bin"/><Relationship Id="rId11" Type="http://schemas.openxmlformats.org/officeDocument/2006/relationships/image" Target="../media/image436.wmf"/><Relationship Id="rId24" Type="http://schemas.openxmlformats.org/officeDocument/2006/relationships/image" Target="../media/image424.wmf"/><Relationship Id="rId32" Type="http://schemas.openxmlformats.org/officeDocument/2006/relationships/image" Target="../media/image441.png"/><Relationship Id="rId5" Type="http://schemas.openxmlformats.org/officeDocument/2006/relationships/image" Target="../media/image428.wmf"/><Relationship Id="rId15" Type="http://schemas.openxmlformats.org/officeDocument/2006/relationships/oleObject" Target="../embeddings/oleObject340.bin"/><Relationship Id="rId23" Type="http://schemas.openxmlformats.org/officeDocument/2006/relationships/oleObject" Target="../embeddings/oleObject319.bin"/><Relationship Id="rId28" Type="http://schemas.openxmlformats.org/officeDocument/2006/relationships/image" Target="../media/image426.wmf"/><Relationship Id="rId10" Type="http://schemas.openxmlformats.org/officeDocument/2006/relationships/oleObject" Target="../embeddings/oleObject331.bin"/><Relationship Id="rId19" Type="http://schemas.openxmlformats.org/officeDocument/2006/relationships/oleObject" Target="../embeddings/oleObject341.bin"/><Relationship Id="rId31" Type="http://schemas.openxmlformats.org/officeDocument/2006/relationships/image" Target="../media/image440.png"/><Relationship Id="rId4" Type="http://schemas.openxmlformats.org/officeDocument/2006/relationships/oleObject" Target="../embeddings/oleObject323.bin"/><Relationship Id="rId9" Type="http://schemas.openxmlformats.org/officeDocument/2006/relationships/image" Target="../media/image430.wmf"/><Relationship Id="rId14" Type="http://schemas.openxmlformats.org/officeDocument/2006/relationships/image" Target="../media/image296.png"/><Relationship Id="rId22" Type="http://schemas.openxmlformats.org/officeDocument/2006/relationships/image" Target="../media/image423.wmf"/><Relationship Id="rId27" Type="http://schemas.openxmlformats.org/officeDocument/2006/relationships/oleObject" Target="../embeddings/oleObject321.bin"/><Relationship Id="rId30" Type="http://schemas.openxmlformats.org/officeDocument/2006/relationships/image" Target="../media/image427.wmf"/><Relationship Id="rId8" Type="http://schemas.openxmlformats.org/officeDocument/2006/relationships/oleObject" Target="../embeddings/oleObject325.bin"/></Relationships>
</file>

<file path=ppt/slides/_rels/slide69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320.bin"/><Relationship Id="rId13" Type="http://schemas.openxmlformats.org/officeDocument/2006/relationships/image" Target="../media/image427.wmf"/><Relationship Id="rId18" Type="http://schemas.openxmlformats.org/officeDocument/2006/relationships/oleObject" Target="../embeddings/oleObject325.bin"/><Relationship Id="rId26" Type="http://schemas.openxmlformats.org/officeDocument/2006/relationships/image" Target="../media/image296.png"/><Relationship Id="rId3" Type="http://schemas.openxmlformats.org/officeDocument/2006/relationships/image" Target="../media/image289.png"/><Relationship Id="rId21" Type="http://schemas.openxmlformats.org/officeDocument/2006/relationships/image" Target="../media/image450.wmf"/><Relationship Id="rId7" Type="http://schemas.openxmlformats.org/officeDocument/2006/relationships/image" Target="../media/image424.wmf"/><Relationship Id="rId12" Type="http://schemas.openxmlformats.org/officeDocument/2006/relationships/oleObject" Target="../embeddings/oleObject322.bin"/><Relationship Id="rId17" Type="http://schemas.openxmlformats.org/officeDocument/2006/relationships/image" Target="../media/image429.wmf"/><Relationship Id="rId25" Type="http://schemas.openxmlformats.org/officeDocument/2006/relationships/image" Target="../media/image452.wmf"/><Relationship Id="rId2" Type="http://schemas.openxmlformats.org/officeDocument/2006/relationships/notesSlide" Target="../notesSlides/notesSlide59.xml"/><Relationship Id="rId16" Type="http://schemas.openxmlformats.org/officeDocument/2006/relationships/oleObject" Target="../embeddings/oleObject324.bin"/><Relationship Id="rId20" Type="http://schemas.openxmlformats.org/officeDocument/2006/relationships/oleObject" Target="../embeddings/oleObject342.bin"/><Relationship Id="rId29" Type="http://schemas.openxmlformats.org/officeDocument/2006/relationships/oleObject" Target="../embeddings/oleObject330.bin"/><Relationship Id="rId1" Type="http://schemas.openxmlformats.org/officeDocument/2006/relationships/slideLayout" Target="../slideLayouts/slideLayout2.xml"/><Relationship Id="rId6" Type="http://schemas.openxmlformats.org/officeDocument/2006/relationships/oleObject" Target="../embeddings/oleObject319.bin"/><Relationship Id="rId11" Type="http://schemas.openxmlformats.org/officeDocument/2006/relationships/image" Target="../media/image426.wmf"/><Relationship Id="rId24" Type="http://schemas.openxmlformats.org/officeDocument/2006/relationships/oleObject" Target="../embeddings/oleObject344.bin"/><Relationship Id="rId5" Type="http://schemas.openxmlformats.org/officeDocument/2006/relationships/image" Target="../media/image423.wmf"/><Relationship Id="rId15" Type="http://schemas.openxmlformats.org/officeDocument/2006/relationships/image" Target="../media/image428.wmf"/><Relationship Id="rId23" Type="http://schemas.openxmlformats.org/officeDocument/2006/relationships/image" Target="../media/image451.wmf"/><Relationship Id="rId28" Type="http://schemas.openxmlformats.org/officeDocument/2006/relationships/image" Target="../media/image453.wmf"/><Relationship Id="rId10" Type="http://schemas.openxmlformats.org/officeDocument/2006/relationships/oleObject" Target="../embeddings/oleObject321.bin"/><Relationship Id="rId19" Type="http://schemas.openxmlformats.org/officeDocument/2006/relationships/image" Target="../media/image430.wmf"/><Relationship Id="rId4" Type="http://schemas.openxmlformats.org/officeDocument/2006/relationships/oleObject" Target="../embeddings/oleObject318.bin"/><Relationship Id="rId9" Type="http://schemas.openxmlformats.org/officeDocument/2006/relationships/image" Target="../media/image425.wmf"/><Relationship Id="rId14" Type="http://schemas.openxmlformats.org/officeDocument/2006/relationships/oleObject" Target="../embeddings/oleObject323.bin"/><Relationship Id="rId22" Type="http://schemas.openxmlformats.org/officeDocument/2006/relationships/oleObject" Target="../embeddings/oleObject343.bin"/><Relationship Id="rId27" Type="http://schemas.openxmlformats.org/officeDocument/2006/relationships/oleObject" Target="../embeddings/oleObject345.bin"/><Relationship Id="rId30" Type="http://schemas.openxmlformats.org/officeDocument/2006/relationships/image" Target="../media/image435.wmf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image" Target="../media/image19.png"/><Relationship Id="rId13" Type="http://schemas.openxmlformats.org/officeDocument/2006/relationships/image" Target="../media/image23.png"/><Relationship Id="rId3" Type="http://schemas.openxmlformats.org/officeDocument/2006/relationships/image" Target="../media/image16.png"/><Relationship Id="rId7" Type="http://schemas.openxmlformats.org/officeDocument/2006/relationships/image" Target="../media/image18.wmf"/><Relationship Id="rId12" Type="http://schemas.openxmlformats.org/officeDocument/2006/relationships/image" Target="../media/image22.png"/><Relationship Id="rId17" Type="http://schemas.openxmlformats.org/officeDocument/2006/relationships/image" Target="../media/image27.gif"/><Relationship Id="rId2" Type="http://schemas.openxmlformats.org/officeDocument/2006/relationships/notesSlide" Target="../notesSlides/notesSlide7.xml"/><Relationship Id="rId16" Type="http://schemas.openxmlformats.org/officeDocument/2006/relationships/image" Target="../media/image26.gif"/><Relationship Id="rId1" Type="http://schemas.openxmlformats.org/officeDocument/2006/relationships/slideLayout" Target="../slideLayouts/slideLayout2.xml"/><Relationship Id="rId6" Type="http://schemas.openxmlformats.org/officeDocument/2006/relationships/oleObject" Target="../embeddings/oleObject5.bin"/><Relationship Id="rId11" Type="http://schemas.openxmlformats.org/officeDocument/2006/relationships/image" Target="../media/image21.wmf"/><Relationship Id="rId5" Type="http://schemas.openxmlformats.org/officeDocument/2006/relationships/image" Target="../media/image17.wmf"/><Relationship Id="rId15" Type="http://schemas.openxmlformats.org/officeDocument/2006/relationships/image" Target="../media/image25.png"/><Relationship Id="rId10" Type="http://schemas.openxmlformats.org/officeDocument/2006/relationships/oleObject" Target="../embeddings/oleObject6.bin"/><Relationship Id="rId4" Type="http://schemas.openxmlformats.org/officeDocument/2006/relationships/oleObject" Target="../embeddings/oleObject4.bin"/><Relationship Id="rId9" Type="http://schemas.openxmlformats.org/officeDocument/2006/relationships/image" Target="../media/image20.png"/><Relationship Id="rId14" Type="http://schemas.openxmlformats.org/officeDocument/2006/relationships/image" Target="../media/image24.gif"/></Relationships>
</file>

<file path=ppt/slides/_rels/slide70.xml.rels><?xml version="1.0" encoding="UTF-8" standalone="yes"?>
<Relationships xmlns="http://schemas.openxmlformats.org/package/2006/relationships"><Relationship Id="rId13" Type="http://schemas.openxmlformats.org/officeDocument/2006/relationships/image" Target="../media/image430.wmf"/><Relationship Id="rId18" Type="http://schemas.openxmlformats.org/officeDocument/2006/relationships/image" Target="../media/image296.png"/><Relationship Id="rId26" Type="http://schemas.openxmlformats.org/officeDocument/2006/relationships/image" Target="../media/image423.wmf"/><Relationship Id="rId3" Type="http://schemas.openxmlformats.org/officeDocument/2006/relationships/image" Target="../media/image289.png"/><Relationship Id="rId21" Type="http://schemas.openxmlformats.org/officeDocument/2006/relationships/oleObject" Target="../embeddings/oleObject330.bin"/><Relationship Id="rId7" Type="http://schemas.openxmlformats.org/officeDocument/2006/relationships/image" Target="../media/image427.wmf"/><Relationship Id="rId12" Type="http://schemas.openxmlformats.org/officeDocument/2006/relationships/oleObject" Target="../embeddings/oleObject325.bin"/><Relationship Id="rId17" Type="http://schemas.openxmlformats.org/officeDocument/2006/relationships/image" Target="../media/image454.wmf"/><Relationship Id="rId25" Type="http://schemas.openxmlformats.org/officeDocument/2006/relationships/oleObject" Target="../embeddings/oleObject318.bin"/><Relationship Id="rId33" Type="http://schemas.openxmlformats.org/officeDocument/2006/relationships/image" Target="../media/image441.png"/><Relationship Id="rId2" Type="http://schemas.openxmlformats.org/officeDocument/2006/relationships/notesSlide" Target="../notesSlides/notesSlide60.xml"/><Relationship Id="rId16" Type="http://schemas.openxmlformats.org/officeDocument/2006/relationships/oleObject" Target="../embeddings/oleObject346.bin"/><Relationship Id="rId20" Type="http://schemas.openxmlformats.org/officeDocument/2006/relationships/image" Target="../media/image455.wmf"/><Relationship Id="rId29" Type="http://schemas.openxmlformats.org/officeDocument/2006/relationships/oleObject" Target="../embeddings/oleObject320.bin"/><Relationship Id="rId1" Type="http://schemas.openxmlformats.org/officeDocument/2006/relationships/slideLayout" Target="../slideLayouts/slideLayout2.xml"/><Relationship Id="rId6" Type="http://schemas.openxmlformats.org/officeDocument/2006/relationships/oleObject" Target="../embeddings/oleObject322.bin"/><Relationship Id="rId11" Type="http://schemas.openxmlformats.org/officeDocument/2006/relationships/image" Target="../media/image429.wmf"/><Relationship Id="rId24" Type="http://schemas.openxmlformats.org/officeDocument/2006/relationships/image" Target="../media/image456.wmf"/><Relationship Id="rId32" Type="http://schemas.openxmlformats.org/officeDocument/2006/relationships/image" Target="../media/image449.png"/><Relationship Id="rId5" Type="http://schemas.openxmlformats.org/officeDocument/2006/relationships/image" Target="../media/image426.wmf"/><Relationship Id="rId15" Type="http://schemas.openxmlformats.org/officeDocument/2006/relationships/image" Target="../media/image436.wmf"/><Relationship Id="rId23" Type="http://schemas.openxmlformats.org/officeDocument/2006/relationships/oleObject" Target="../embeddings/oleObject348.bin"/><Relationship Id="rId28" Type="http://schemas.openxmlformats.org/officeDocument/2006/relationships/image" Target="../media/image424.wmf"/><Relationship Id="rId10" Type="http://schemas.openxmlformats.org/officeDocument/2006/relationships/oleObject" Target="../embeddings/oleObject324.bin"/><Relationship Id="rId19" Type="http://schemas.openxmlformats.org/officeDocument/2006/relationships/oleObject" Target="../embeddings/oleObject347.bin"/><Relationship Id="rId31" Type="http://schemas.openxmlformats.org/officeDocument/2006/relationships/image" Target="../media/image440.png"/><Relationship Id="rId4" Type="http://schemas.openxmlformats.org/officeDocument/2006/relationships/oleObject" Target="../embeddings/oleObject321.bin"/><Relationship Id="rId9" Type="http://schemas.openxmlformats.org/officeDocument/2006/relationships/image" Target="../media/image428.wmf"/><Relationship Id="rId14" Type="http://schemas.openxmlformats.org/officeDocument/2006/relationships/oleObject" Target="../embeddings/oleObject331.bin"/><Relationship Id="rId22" Type="http://schemas.openxmlformats.org/officeDocument/2006/relationships/image" Target="../media/image435.wmf"/><Relationship Id="rId27" Type="http://schemas.openxmlformats.org/officeDocument/2006/relationships/oleObject" Target="../embeddings/oleObject319.bin"/><Relationship Id="rId30" Type="http://schemas.openxmlformats.org/officeDocument/2006/relationships/image" Target="../media/image425.wmf"/><Relationship Id="rId8" Type="http://schemas.openxmlformats.org/officeDocument/2006/relationships/oleObject" Target="../embeddings/oleObject323.bin"/></Relationships>
</file>

<file path=ppt/slides/_rels/slide71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320.bin"/><Relationship Id="rId13" Type="http://schemas.openxmlformats.org/officeDocument/2006/relationships/image" Target="../media/image429.wmf"/><Relationship Id="rId18" Type="http://schemas.openxmlformats.org/officeDocument/2006/relationships/oleObject" Target="../embeddings/oleObject350.bin"/><Relationship Id="rId26" Type="http://schemas.openxmlformats.org/officeDocument/2006/relationships/image" Target="../media/image435.wmf"/><Relationship Id="rId3" Type="http://schemas.openxmlformats.org/officeDocument/2006/relationships/image" Target="../media/image289.png"/><Relationship Id="rId21" Type="http://schemas.openxmlformats.org/officeDocument/2006/relationships/image" Target="../media/image444.wmf"/><Relationship Id="rId7" Type="http://schemas.openxmlformats.org/officeDocument/2006/relationships/image" Target="../media/image424.wmf"/><Relationship Id="rId12" Type="http://schemas.openxmlformats.org/officeDocument/2006/relationships/oleObject" Target="../embeddings/oleObject324.bin"/><Relationship Id="rId17" Type="http://schemas.openxmlformats.org/officeDocument/2006/relationships/image" Target="../media/image457.wmf"/><Relationship Id="rId25" Type="http://schemas.openxmlformats.org/officeDocument/2006/relationships/oleObject" Target="../embeddings/oleObject330.bin"/><Relationship Id="rId2" Type="http://schemas.openxmlformats.org/officeDocument/2006/relationships/notesSlide" Target="../notesSlides/notesSlide61.xml"/><Relationship Id="rId16" Type="http://schemas.openxmlformats.org/officeDocument/2006/relationships/oleObject" Target="../embeddings/oleObject349.bin"/><Relationship Id="rId20" Type="http://schemas.openxmlformats.org/officeDocument/2006/relationships/oleObject" Target="../embeddings/oleObject337.bin"/><Relationship Id="rId29" Type="http://schemas.openxmlformats.org/officeDocument/2006/relationships/oleObject" Target="../embeddings/oleObject322.bin"/><Relationship Id="rId1" Type="http://schemas.openxmlformats.org/officeDocument/2006/relationships/slideLayout" Target="../slideLayouts/slideLayout2.xml"/><Relationship Id="rId6" Type="http://schemas.openxmlformats.org/officeDocument/2006/relationships/oleObject" Target="../embeddings/oleObject319.bin"/><Relationship Id="rId11" Type="http://schemas.openxmlformats.org/officeDocument/2006/relationships/image" Target="../media/image428.wmf"/><Relationship Id="rId24" Type="http://schemas.openxmlformats.org/officeDocument/2006/relationships/image" Target="../media/image459.wmf"/><Relationship Id="rId5" Type="http://schemas.openxmlformats.org/officeDocument/2006/relationships/image" Target="../media/image423.wmf"/><Relationship Id="rId15" Type="http://schemas.openxmlformats.org/officeDocument/2006/relationships/image" Target="../media/image430.wmf"/><Relationship Id="rId23" Type="http://schemas.openxmlformats.org/officeDocument/2006/relationships/oleObject" Target="../embeddings/oleObject351.bin"/><Relationship Id="rId28" Type="http://schemas.openxmlformats.org/officeDocument/2006/relationships/image" Target="../media/image426.wmf"/><Relationship Id="rId10" Type="http://schemas.openxmlformats.org/officeDocument/2006/relationships/oleObject" Target="../embeddings/oleObject323.bin"/><Relationship Id="rId19" Type="http://schemas.openxmlformats.org/officeDocument/2006/relationships/image" Target="../media/image458.wmf"/><Relationship Id="rId4" Type="http://schemas.openxmlformats.org/officeDocument/2006/relationships/oleObject" Target="../embeddings/oleObject318.bin"/><Relationship Id="rId9" Type="http://schemas.openxmlformats.org/officeDocument/2006/relationships/image" Target="../media/image425.wmf"/><Relationship Id="rId14" Type="http://schemas.openxmlformats.org/officeDocument/2006/relationships/oleObject" Target="../embeddings/oleObject325.bin"/><Relationship Id="rId22" Type="http://schemas.openxmlformats.org/officeDocument/2006/relationships/image" Target="../media/image296.png"/><Relationship Id="rId27" Type="http://schemas.openxmlformats.org/officeDocument/2006/relationships/oleObject" Target="../embeddings/oleObject321.bin"/><Relationship Id="rId30" Type="http://schemas.openxmlformats.org/officeDocument/2006/relationships/image" Target="../media/image427.wmf"/></Relationships>
</file>

<file path=ppt/slides/_rels/slide72.xml.rels><?xml version="1.0" encoding="UTF-8" standalone="yes"?>
<Relationships xmlns="http://schemas.openxmlformats.org/package/2006/relationships"><Relationship Id="rId13" Type="http://schemas.openxmlformats.org/officeDocument/2006/relationships/image" Target="../media/image460.wmf"/><Relationship Id="rId18" Type="http://schemas.openxmlformats.org/officeDocument/2006/relationships/image" Target="../media/image435.wmf"/><Relationship Id="rId26" Type="http://schemas.openxmlformats.org/officeDocument/2006/relationships/image" Target="../media/image425.wmf"/><Relationship Id="rId3" Type="http://schemas.openxmlformats.org/officeDocument/2006/relationships/image" Target="../media/image289.png"/><Relationship Id="rId21" Type="http://schemas.openxmlformats.org/officeDocument/2006/relationships/oleObject" Target="../embeddings/oleObject318.bin"/><Relationship Id="rId7" Type="http://schemas.openxmlformats.org/officeDocument/2006/relationships/image" Target="../media/image429.wmf"/><Relationship Id="rId12" Type="http://schemas.openxmlformats.org/officeDocument/2006/relationships/oleObject" Target="../embeddings/oleObject352.bin"/><Relationship Id="rId17" Type="http://schemas.openxmlformats.org/officeDocument/2006/relationships/oleObject" Target="../embeddings/oleObject330.bin"/><Relationship Id="rId25" Type="http://schemas.openxmlformats.org/officeDocument/2006/relationships/oleObject" Target="../embeddings/oleObject320.bin"/><Relationship Id="rId33" Type="http://schemas.openxmlformats.org/officeDocument/2006/relationships/image" Target="../media/image441.png"/><Relationship Id="rId2" Type="http://schemas.openxmlformats.org/officeDocument/2006/relationships/notesSlide" Target="../notesSlides/notesSlide62.xml"/><Relationship Id="rId16" Type="http://schemas.openxmlformats.org/officeDocument/2006/relationships/image" Target="../media/image461.wmf"/><Relationship Id="rId20" Type="http://schemas.openxmlformats.org/officeDocument/2006/relationships/image" Target="../media/image448.wmf"/><Relationship Id="rId29" Type="http://schemas.openxmlformats.org/officeDocument/2006/relationships/oleObject" Target="../embeddings/oleObject322.bin"/><Relationship Id="rId1" Type="http://schemas.openxmlformats.org/officeDocument/2006/relationships/slideLayout" Target="../slideLayouts/slideLayout2.xml"/><Relationship Id="rId6" Type="http://schemas.openxmlformats.org/officeDocument/2006/relationships/oleObject" Target="../embeddings/oleObject324.bin"/><Relationship Id="rId11" Type="http://schemas.openxmlformats.org/officeDocument/2006/relationships/image" Target="../media/image436.wmf"/><Relationship Id="rId24" Type="http://schemas.openxmlformats.org/officeDocument/2006/relationships/image" Target="../media/image424.wmf"/><Relationship Id="rId32" Type="http://schemas.openxmlformats.org/officeDocument/2006/relationships/image" Target="../media/image449.png"/><Relationship Id="rId5" Type="http://schemas.openxmlformats.org/officeDocument/2006/relationships/image" Target="../media/image428.wmf"/><Relationship Id="rId15" Type="http://schemas.openxmlformats.org/officeDocument/2006/relationships/oleObject" Target="../embeddings/oleObject353.bin"/><Relationship Id="rId23" Type="http://schemas.openxmlformats.org/officeDocument/2006/relationships/oleObject" Target="../embeddings/oleObject319.bin"/><Relationship Id="rId28" Type="http://schemas.openxmlformats.org/officeDocument/2006/relationships/image" Target="../media/image426.wmf"/><Relationship Id="rId10" Type="http://schemas.openxmlformats.org/officeDocument/2006/relationships/oleObject" Target="../embeddings/oleObject331.bin"/><Relationship Id="rId19" Type="http://schemas.openxmlformats.org/officeDocument/2006/relationships/oleObject" Target="../embeddings/oleObject341.bin"/><Relationship Id="rId31" Type="http://schemas.openxmlformats.org/officeDocument/2006/relationships/image" Target="../media/image440.png"/><Relationship Id="rId4" Type="http://schemas.openxmlformats.org/officeDocument/2006/relationships/oleObject" Target="../embeddings/oleObject323.bin"/><Relationship Id="rId9" Type="http://schemas.openxmlformats.org/officeDocument/2006/relationships/image" Target="../media/image430.wmf"/><Relationship Id="rId14" Type="http://schemas.openxmlformats.org/officeDocument/2006/relationships/image" Target="../media/image296.png"/><Relationship Id="rId22" Type="http://schemas.openxmlformats.org/officeDocument/2006/relationships/image" Target="../media/image423.wmf"/><Relationship Id="rId27" Type="http://schemas.openxmlformats.org/officeDocument/2006/relationships/oleObject" Target="../embeddings/oleObject321.bin"/><Relationship Id="rId30" Type="http://schemas.openxmlformats.org/officeDocument/2006/relationships/image" Target="../media/image427.wmf"/><Relationship Id="rId8" Type="http://schemas.openxmlformats.org/officeDocument/2006/relationships/oleObject" Target="../embeddings/oleObject325.bin"/></Relationships>
</file>

<file path=ppt/slides/_rels/slide73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355.bin"/><Relationship Id="rId13" Type="http://schemas.openxmlformats.org/officeDocument/2006/relationships/image" Target="../media/image465.wmf"/><Relationship Id="rId18" Type="http://schemas.openxmlformats.org/officeDocument/2006/relationships/image" Target="../media/image296.png"/><Relationship Id="rId26" Type="http://schemas.openxmlformats.org/officeDocument/2006/relationships/image" Target="../media/image423.wmf"/><Relationship Id="rId3" Type="http://schemas.openxmlformats.org/officeDocument/2006/relationships/oleObject" Target="../embeddings/oleObject330.bin"/><Relationship Id="rId21" Type="http://schemas.openxmlformats.org/officeDocument/2006/relationships/oleObject" Target="../embeddings/oleObject323.bin"/><Relationship Id="rId7" Type="http://schemas.openxmlformats.org/officeDocument/2006/relationships/image" Target="../media/image462.wmf"/><Relationship Id="rId12" Type="http://schemas.openxmlformats.org/officeDocument/2006/relationships/oleObject" Target="../embeddings/oleObject357.bin"/><Relationship Id="rId17" Type="http://schemas.openxmlformats.org/officeDocument/2006/relationships/image" Target="../media/image467.wmf"/><Relationship Id="rId25" Type="http://schemas.openxmlformats.org/officeDocument/2006/relationships/oleObject" Target="../embeddings/oleObject318.bin"/><Relationship Id="rId2" Type="http://schemas.openxmlformats.org/officeDocument/2006/relationships/notesSlide" Target="../notesSlides/notesSlide63.xml"/><Relationship Id="rId16" Type="http://schemas.openxmlformats.org/officeDocument/2006/relationships/oleObject" Target="../embeddings/oleObject359.bin"/><Relationship Id="rId20" Type="http://schemas.openxmlformats.org/officeDocument/2006/relationships/image" Target="../media/image468.wmf"/><Relationship Id="rId29" Type="http://schemas.openxmlformats.org/officeDocument/2006/relationships/oleObject" Target="../embeddings/oleObject320.bin"/><Relationship Id="rId1" Type="http://schemas.openxmlformats.org/officeDocument/2006/relationships/slideLayout" Target="../slideLayouts/slideLayout2.xml"/><Relationship Id="rId6" Type="http://schemas.openxmlformats.org/officeDocument/2006/relationships/oleObject" Target="../embeddings/oleObject354.bin"/><Relationship Id="rId11" Type="http://schemas.openxmlformats.org/officeDocument/2006/relationships/image" Target="../media/image464.wmf"/><Relationship Id="rId24" Type="http://schemas.openxmlformats.org/officeDocument/2006/relationships/image" Target="../media/image429.wmf"/><Relationship Id="rId5" Type="http://schemas.openxmlformats.org/officeDocument/2006/relationships/image" Target="../media/image289.png"/><Relationship Id="rId15" Type="http://schemas.openxmlformats.org/officeDocument/2006/relationships/image" Target="../media/image466.wmf"/><Relationship Id="rId23" Type="http://schemas.openxmlformats.org/officeDocument/2006/relationships/oleObject" Target="../embeddings/oleObject324.bin"/><Relationship Id="rId28" Type="http://schemas.openxmlformats.org/officeDocument/2006/relationships/image" Target="../media/image424.wmf"/><Relationship Id="rId10" Type="http://schemas.openxmlformats.org/officeDocument/2006/relationships/oleObject" Target="../embeddings/oleObject356.bin"/><Relationship Id="rId19" Type="http://schemas.openxmlformats.org/officeDocument/2006/relationships/oleObject" Target="../embeddings/oleObject360.bin"/><Relationship Id="rId4" Type="http://schemas.openxmlformats.org/officeDocument/2006/relationships/image" Target="../media/image435.wmf"/><Relationship Id="rId9" Type="http://schemas.openxmlformats.org/officeDocument/2006/relationships/image" Target="../media/image463.wmf"/><Relationship Id="rId14" Type="http://schemas.openxmlformats.org/officeDocument/2006/relationships/oleObject" Target="../embeddings/oleObject358.bin"/><Relationship Id="rId22" Type="http://schemas.openxmlformats.org/officeDocument/2006/relationships/image" Target="../media/image428.wmf"/><Relationship Id="rId27" Type="http://schemas.openxmlformats.org/officeDocument/2006/relationships/oleObject" Target="../embeddings/oleObject319.bin"/><Relationship Id="rId30" Type="http://schemas.openxmlformats.org/officeDocument/2006/relationships/image" Target="../media/image425.wmf"/></Relationships>
</file>

<file path=ppt/slides/_rels/slide74.xml.rels><?xml version="1.0" encoding="UTF-8" standalone="yes"?>
<Relationships xmlns="http://schemas.openxmlformats.org/package/2006/relationships"><Relationship Id="rId13" Type="http://schemas.openxmlformats.org/officeDocument/2006/relationships/image" Target="../media/image423.wmf"/><Relationship Id="rId18" Type="http://schemas.openxmlformats.org/officeDocument/2006/relationships/oleObject" Target="../embeddings/oleObject321.bin"/><Relationship Id="rId26" Type="http://schemas.openxmlformats.org/officeDocument/2006/relationships/oleObject" Target="../embeddings/oleObject332.bin"/><Relationship Id="rId3" Type="http://schemas.openxmlformats.org/officeDocument/2006/relationships/image" Target="../media/image289.png"/><Relationship Id="rId21" Type="http://schemas.openxmlformats.org/officeDocument/2006/relationships/image" Target="../media/image427.wmf"/><Relationship Id="rId34" Type="http://schemas.openxmlformats.org/officeDocument/2006/relationships/image" Target="../media/image439.wmf"/><Relationship Id="rId7" Type="http://schemas.openxmlformats.org/officeDocument/2006/relationships/image" Target="../media/image463.wmf"/><Relationship Id="rId12" Type="http://schemas.openxmlformats.org/officeDocument/2006/relationships/oleObject" Target="../embeddings/oleObject318.bin"/><Relationship Id="rId17" Type="http://schemas.openxmlformats.org/officeDocument/2006/relationships/image" Target="../media/image425.wmf"/><Relationship Id="rId25" Type="http://schemas.openxmlformats.org/officeDocument/2006/relationships/image" Target="../media/image470.wmf"/><Relationship Id="rId33" Type="http://schemas.openxmlformats.org/officeDocument/2006/relationships/oleObject" Target="../embeddings/oleObject334.bin"/><Relationship Id="rId2" Type="http://schemas.openxmlformats.org/officeDocument/2006/relationships/notesSlide" Target="../notesSlides/notesSlide64.xml"/><Relationship Id="rId16" Type="http://schemas.openxmlformats.org/officeDocument/2006/relationships/oleObject" Target="../embeddings/oleObject320.bin"/><Relationship Id="rId20" Type="http://schemas.openxmlformats.org/officeDocument/2006/relationships/oleObject" Target="../embeddings/oleObject322.bin"/><Relationship Id="rId29" Type="http://schemas.openxmlformats.org/officeDocument/2006/relationships/oleObject" Target="../embeddings/oleObject363.bin"/><Relationship Id="rId1" Type="http://schemas.openxmlformats.org/officeDocument/2006/relationships/slideLayout" Target="../slideLayouts/slideLayout2.xml"/><Relationship Id="rId6" Type="http://schemas.openxmlformats.org/officeDocument/2006/relationships/oleObject" Target="../embeddings/oleObject355.bin"/><Relationship Id="rId11" Type="http://schemas.openxmlformats.org/officeDocument/2006/relationships/image" Target="../media/image429.wmf"/><Relationship Id="rId24" Type="http://schemas.openxmlformats.org/officeDocument/2006/relationships/oleObject" Target="../embeddings/oleObject362.bin"/><Relationship Id="rId32" Type="http://schemas.openxmlformats.org/officeDocument/2006/relationships/image" Target="../media/image435.wmf"/><Relationship Id="rId5" Type="http://schemas.openxmlformats.org/officeDocument/2006/relationships/image" Target="../media/image462.wmf"/><Relationship Id="rId15" Type="http://schemas.openxmlformats.org/officeDocument/2006/relationships/image" Target="../media/image424.wmf"/><Relationship Id="rId23" Type="http://schemas.openxmlformats.org/officeDocument/2006/relationships/image" Target="../media/image469.wmf"/><Relationship Id="rId28" Type="http://schemas.openxmlformats.org/officeDocument/2006/relationships/image" Target="../media/image296.png"/><Relationship Id="rId10" Type="http://schemas.openxmlformats.org/officeDocument/2006/relationships/oleObject" Target="../embeddings/oleObject324.bin"/><Relationship Id="rId19" Type="http://schemas.openxmlformats.org/officeDocument/2006/relationships/image" Target="../media/image426.wmf"/><Relationship Id="rId31" Type="http://schemas.openxmlformats.org/officeDocument/2006/relationships/oleObject" Target="../embeddings/oleObject330.bin"/><Relationship Id="rId4" Type="http://schemas.openxmlformats.org/officeDocument/2006/relationships/oleObject" Target="../embeddings/oleObject354.bin"/><Relationship Id="rId9" Type="http://schemas.openxmlformats.org/officeDocument/2006/relationships/image" Target="../media/image428.wmf"/><Relationship Id="rId14" Type="http://schemas.openxmlformats.org/officeDocument/2006/relationships/oleObject" Target="../embeddings/oleObject319.bin"/><Relationship Id="rId22" Type="http://schemas.openxmlformats.org/officeDocument/2006/relationships/oleObject" Target="../embeddings/oleObject361.bin"/><Relationship Id="rId27" Type="http://schemas.openxmlformats.org/officeDocument/2006/relationships/image" Target="../media/image437.wmf"/><Relationship Id="rId30" Type="http://schemas.openxmlformats.org/officeDocument/2006/relationships/image" Target="../media/image471.wmf"/><Relationship Id="rId8" Type="http://schemas.openxmlformats.org/officeDocument/2006/relationships/oleObject" Target="../embeddings/oleObject323.bin"/></Relationships>
</file>

<file path=ppt/slides/_rels/slide75.xml.rels><?xml version="1.0" encoding="UTF-8" standalone="yes"?>
<Relationships xmlns="http://schemas.openxmlformats.org/package/2006/relationships"><Relationship Id="rId13" Type="http://schemas.openxmlformats.org/officeDocument/2006/relationships/oleObject" Target="../embeddings/oleObject318.bin"/><Relationship Id="rId18" Type="http://schemas.openxmlformats.org/officeDocument/2006/relationships/image" Target="../media/image425.wmf"/><Relationship Id="rId26" Type="http://schemas.openxmlformats.org/officeDocument/2006/relationships/image" Target="../media/image472.wmf"/><Relationship Id="rId21" Type="http://schemas.openxmlformats.org/officeDocument/2006/relationships/oleObject" Target="../embeddings/oleObject322.bin"/><Relationship Id="rId34" Type="http://schemas.openxmlformats.org/officeDocument/2006/relationships/oleObject" Target="../embeddings/oleObject334.bin"/><Relationship Id="rId7" Type="http://schemas.openxmlformats.org/officeDocument/2006/relationships/oleObject" Target="../embeddings/oleObject355.bin"/><Relationship Id="rId12" Type="http://schemas.openxmlformats.org/officeDocument/2006/relationships/image" Target="../media/image429.wmf"/><Relationship Id="rId17" Type="http://schemas.openxmlformats.org/officeDocument/2006/relationships/oleObject" Target="../embeddings/oleObject320.bin"/><Relationship Id="rId25" Type="http://schemas.openxmlformats.org/officeDocument/2006/relationships/oleObject" Target="../embeddings/oleObject364.bin"/><Relationship Id="rId33" Type="http://schemas.openxmlformats.org/officeDocument/2006/relationships/image" Target="../media/image435.wmf"/><Relationship Id="rId2" Type="http://schemas.openxmlformats.org/officeDocument/2006/relationships/notesSlide" Target="../notesSlides/notesSlide65.xml"/><Relationship Id="rId16" Type="http://schemas.openxmlformats.org/officeDocument/2006/relationships/image" Target="../media/image424.wmf"/><Relationship Id="rId20" Type="http://schemas.openxmlformats.org/officeDocument/2006/relationships/image" Target="../media/image426.wmf"/><Relationship Id="rId29" Type="http://schemas.openxmlformats.org/officeDocument/2006/relationships/oleObject" Target="../embeddings/oleObject365.bin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462.wmf"/><Relationship Id="rId11" Type="http://schemas.openxmlformats.org/officeDocument/2006/relationships/oleObject" Target="../embeddings/oleObject324.bin"/><Relationship Id="rId24" Type="http://schemas.openxmlformats.org/officeDocument/2006/relationships/image" Target="../media/image437.wmf"/><Relationship Id="rId32" Type="http://schemas.openxmlformats.org/officeDocument/2006/relationships/oleObject" Target="../embeddings/oleObject330.bin"/><Relationship Id="rId37" Type="http://schemas.openxmlformats.org/officeDocument/2006/relationships/image" Target="../media/image441.png"/><Relationship Id="rId5" Type="http://schemas.openxmlformats.org/officeDocument/2006/relationships/oleObject" Target="../embeddings/oleObject354.bin"/><Relationship Id="rId15" Type="http://schemas.openxmlformats.org/officeDocument/2006/relationships/oleObject" Target="../embeddings/oleObject319.bin"/><Relationship Id="rId23" Type="http://schemas.openxmlformats.org/officeDocument/2006/relationships/oleObject" Target="../embeddings/oleObject332.bin"/><Relationship Id="rId28" Type="http://schemas.openxmlformats.org/officeDocument/2006/relationships/image" Target="../media/image469.wmf"/><Relationship Id="rId36" Type="http://schemas.openxmlformats.org/officeDocument/2006/relationships/image" Target="../media/image440.png"/><Relationship Id="rId10" Type="http://schemas.openxmlformats.org/officeDocument/2006/relationships/image" Target="../media/image428.wmf"/><Relationship Id="rId19" Type="http://schemas.openxmlformats.org/officeDocument/2006/relationships/oleObject" Target="../embeddings/oleObject321.bin"/><Relationship Id="rId31" Type="http://schemas.openxmlformats.org/officeDocument/2006/relationships/image" Target="../media/image296.png"/><Relationship Id="rId4" Type="http://schemas.openxmlformats.org/officeDocument/2006/relationships/image" Target="../media/image289.png"/><Relationship Id="rId9" Type="http://schemas.openxmlformats.org/officeDocument/2006/relationships/oleObject" Target="../embeddings/oleObject323.bin"/><Relationship Id="rId14" Type="http://schemas.openxmlformats.org/officeDocument/2006/relationships/image" Target="../media/image423.wmf"/><Relationship Id="rId22" Type="http://schemas.openxmlformats.org/officeDocument/2006/relationships/image" Target="../media/image427.wmf"/><Relationship Id="rId27" Type="http://schemas.openxmlformats.org/officeDocument/2006/relationships/oleObject" Target="../embeddings/oleObject361.bin"/><Relationship Id="rId30" Type="http://schemas.openxmlformats.org/officeDocument/2006/relationships/image" Target="../media/image473.wmf"/><Relationship Id="rId35" Type="http://schemas.openxmlformats.org/officeDocument/2006/relationships/image" Target="../media/image439.wmf"/><Relationship Id="rId8" Type="http://schemas.openxmlformats.org/officeDocument/2006/relationships/image" Target="../media/image463.wmf"/><Relationship Id="rId3" Type="http://schemas.openxmlformats.org/officeDocument/2006/relationships/image" Target="../media/image449.png"/></Relationships>
</file>

<file path=ppt/slides/_rels/slide76.xml.rels><?xml version="1.0" encoding="UTF-8" standalone="yes"?>
<Relationships xmlns="http://schemas.openxmlformats.org/package/2006/relationships"><Relationship Id="rId8" Type="http://schemas.openxmlformats.org/officeDocument/2006/relationships/image" Target="../media/image475.wmf"/><Relationship Id="rId13" Type="http://schemas.openxmlformats.org/officeDocument/2006/relationships/oleObject" Target="../embeddings/oleObject369.bin"/><Relationship Id="rId3" Type="http://schemas.openxmlformats.org/officeDocument/2006/relationships/image" Target="../media/image440.png"/><Relationship Id="rId7" Type="http://schemas.openxmlformats.org/officeDocument/2006/relationships/oleObject" Target="../embeddings/oleObject366.bin"/><Relationship Id="rId12" Type="http://schemas.openxmlformats.org/officeDocument/2006/relationships/image" Target="../media/image477.wmf"/><Relationship Id="rId2" Type="http://schemas.openxmlformats.org/officeDocument/2006/relationships/notesSlide" Target="../notesSlides/notesSlide66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89.png"/><Relationship Id="rId11" Type="http://schemas.openxmlformats.org/officeDocument/2006/relationships/oleObject" Target="../embeddings/oleObject368.bin"/><Relationship Id="rId5" Type="http://schemas.openxmlformats.org/officeDocument/2006/relationships/image" Target="../media/image474.png"/><Relationship Id="rId15" Type="http://schemas.openxmlformats.org/officeDocument/2006/relationships/image" Target="../media/image397.png"/><Relationship Id="rId10" Type="http://schemas.openxmlformats.org/officeDocument/2006/relationships/image" Target="../media/image476.wmf"/><Relationship Id="rId4" Type="http://schemas.openxmlformats.org/officeDocument/2006/relationships/image" Target="../media/image449.png"/><Relationship Id="rId9" Type="http://schemas.openxmlformats.org/officeDocument/2006/relationships/oleObject" Target="../embeddings/oleObject367.bin"/><Relationship Id="rId14" Type="http://schemas.openxmlformats.org/officeDocument/2006/relationships/image" Target="../media/image478.wmf"/></Relationships>
</file>

<file path=ppt/slides/_rels/slide77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323.bin"/><Relationship Id="rId13" Type="http://schemas.openxmlformats.org/officeDocument/2006/relationships/image" Target="../media/image423.wmf"/><Relationship Id="rId18" Type="http://schemas.openxmlformats.org/officeDocument/2006/relationships/oleObject" Target="../embeddings/oleObject372.bin"/><Relationship Id="rId26" Type="http://schemas.openxmlformats.org/officeDocument/2006/relationships/image" Target="../media/image397.png"/><Relationship Id="rId3" Type="http://schemas.openxmlformats.org/officeDocument/2006/relationships/image" Target="../media/image289.png"/><Relationship Id="rId21" Type="http://schemas.openxmlformats.org/officeDocument/2006/relationships/image" Target="../media/image482.wmf"/><Relationship Id="rId7" Type="http://schemas.openxmlformats.org/officeDocument/2006/relationships/image" Target="../media/image480.wmf"/><Relationship Id="rId12" Type="http://schemas.openxmlformats.org/officeDocument/2006/relationships/oleObject" Target="../embeddings/oleObject318.bin"/><Relationship Id="rId17" Type="http://schemas.openxmlformats.org/officeDocument/2006/relationships/image" Target="../media/image425.wmf"/><Relationship Id="rId25" Type="http://schemas.openxmlformats.org/officeDocument/2006/relationships/image" Target="../media/image441.png"/><Relationship Id="rId2" Type="http://schemas.openxmlformats.org/officeDocument/2006/relationships/notesSlide" Target="../notesSlides/notesSlide67.xml"/><Relationship Id="rId16" Type="http://schemas.openxmlformats.org/officeDocument/2006/relationships/oleObject" Target="../embeddings/oleObject320.bin"/><Relationship Id="rId20" Type="http://schemas.openxmlformats.org/officeDocument/2006/relationships/oleObject" Target="../embeddings/oleObject373.bin"/><Relationship Id="rId1" Type="http://schemas.openxmlformats.org/officeDocument/2006/relationships/slideLayout" Target="../slideLayouts/slideLayout2.xml"/><Relationship Id="rId6" Type="http://schemas.openxmlformats.org/officeDocument/2006/relationships/oleObject" Target="../embeddings/oleObject371.bin"/><Relationship Id="rId11" Type="http://schemas.openxmlformats.org/officeDocument/2006/relationships/image" Target="../media/image429.wmf"/><Relationship Id="rId24" Type="http://schemas.openxmlformats.org/officeDocument/2006/relationships/image" Target="../media/image474.png"/><Relationship Id="rId5" Type="http://schemas.openxmlformats.org/officeDocument/2006/relationships/image" Target="../media/image479.wmf"/><Relationship Id="rId15" Type="http://schemas.openxmlformats.org/officeDocument/2006/relationships/image" Target="../media/image424.wmf"/><Relationship Id="rId23" Type="http://schemas.openxmlformats.org/officeDocument/2006/relationships/image" Target="../media/image449.png"/><Relationship Id="rId10" Type="http://schemas.openxmlformats.org/officeDocument/2006/relationships/oleObject" Target="../embeddings/oleObject324.bin"/><Relationship Id="rId19" Type="http://schemas.openxmlformats.org/officeDocument/2006/relationships/image" Target="../media/image481.wmf"/><Relationship Id="rId4" Type="http://schemas.openxmlformats.org/officeDocument/2006/relationships/oleObject" Target="../embeddings/oleObject370.bin"/><Relationship Id="rId9" Type="http://schemas.openxmlformats.org/officeDocument/2006/relationships/image" Target="../media/image428.wmf"/><Relationship Id="rId14" Type="http://schemas.openxmlformats.org/officeDocument/2006/relationships/oleObject" Target="../embeddings/oleObject319.bin"/><Relationship Id="rId22" Type="http://schemas.openxmlformats.org/officeDocument/2006/relationships/image" Target="../media/image440.png"/></Relationships>
</file>

<file path=ppt/slides/_rels/slide78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320.bin"/><Relationship Id="rId13" Type="http://schemas.openxmlformats.org/officeDocument/2006/relationships/image" Target="../media/image482.wmf"/><Relationship Id="rId18" Type="http://schemas.openxmlformats.org/officeDocument/2006/relationships/image" Target="../media/image483.png"/><Relationship Id="rId3" Type="http://schemas.openxmlformats.org/officeDocument/2006/relationships/image" Target="../media/image440.png"/><Relationship Id="rId7" Type="http://schemas.openxmlformats.org/officeDocument/2006/relationships/image" Target="../media/image424.wmf"/><Relationship Id="rId12" Type="http://schemas.openxmlformats.org/officeDocument/2006/relationships/oleObject" Target="../embeddings/oleObject373.bin"/><Relationship Id="rId17" Type="http://schemas.openxmlformats.org/officeDocument/2006/relationships/image" Target="../media/image441.png"/><Relationship Id="rId2" Type="http://schemas.openxmlformats.org/officeDocument/2006/relationships/notesSlide" Target="../notesSlides/notesSlide68.xml"/><Relationship Id="rId16" Type="http://schemas.openxmlformats.org/officeDocument/2006/relationships/image" Target="../media/image449.png"/><Relationship Id="rId1" Type="http://schemas.openxmlformats.org/officeDocument/2006/relationships/slideLayout" Target="../slideLayouts/slideLayout2.xml"/><Relationship Id="rId6" Type="http://schemas.openxmlformats.org/officeDocument/2006/relationships/oleObject" Target="../embeddings/oleObject319.bin"/><Relationship Id="rId11" Type="http://schemas.openxmlformats.org/officeDocument/2006/relationships/image" Target="../media/image481.wmf"/><Relationship Id="rId5" Type="http://schemas.openxmlformats.org/officeDocument/2006/relationships/image" Target="../media/image423.wmf"/><Relationship Id="rId15" Type="http://schemas.openxmlformats.org/officeDocument/2006/relationships/image" Target="../media/image474.png"/><Relationship Id="rId10" Type="http://schemas.openxmlformats.org/officeDocument/2006/relationships/oleObject" Target="../embeddings/oleObject372.bin"/><Relationship Id="rId19" Type="http://schemas.openxmlformats.org/officeDocument/2006/relationships/hyperlink" Target="http://dx.doi.org/10.1016/S0009-2614(97)00942-1" TargetMode="External"/><Relationship Id="rId4" Type="http://schemas.openxmlformats.org/officeDocument/2006/relationships/oleObject" Target="../embeddings/oleObject318.bin"/><Relationship Id="rId9" Type="http://schemas.openxmlformats.org/officeDocument/2006/relationships/image" Target="../media/image425.wmf"/><Relationship Id="rId14" Type="http://schemas.openxmlformats.org/officeDocument/2006/relationships/image" Target="../media/image397.png"/></Relationships>
</file>

<file path=ppt/slides/_rels/slide79.xml.rels><?xml version="1.0" encoding="UTF-8" standalone="yes"?>
<Relationships xmlns="http://schemas.openxmlformats.org/package/2006/relationships"><Relationship Id="rId8" Type="http://schemas.openxmlformats.org/officeDocument/2006/relationships/image" Target="../media/image165.wmf"/><Relationship Id="rId13" Type="http://schemas.openxmlformats.org/officeDocument/2006/relationships/oleObject" Target="../embeddings/oleObject375.bin"/><Relationship Id="rId3" Type="http://schemas.openxmlformats.org/officeDocument/2006/relationships/image" Target="../media/image484.png"/><Relationship Id="rId7" Type="http://schemas.openxmlformats.org/officeDocument/2006/relationships/oleObject" Target="../embeddings/oleObject115.bin"/><Relationship Id="rId12" Type="http://schemas.openxmlformats.org/officeDocument/2006/relationships/image" Target="../media/image485.wmf"/><Relationship Id="rId2" Type="http://schemas.openxmlformats.org/officeDocument/2006/relationships/notesSlide" Target="../notesSlides/notesSlide69.xml"/><Relationship Id="rId16" Type="http://schemas.openxmlformats.org/officeDocument/2006/relationships/image" Target="../media/image487.wmf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64.wmf"/><Relationship Id="rId11" Type="http://schemas.openxmlformats.org/officeDocument/2006/relationships/oleObject" Target="../embeddings/oleObject374.bin"/><Relationship Id="rId5" Type="http://schemas.openxmlformats.org/officeDocument/2006/relationships/oleObject" Target="../embeddings/oleObject114.bin"/><Relationship Id="rId15" Type="http://schemas.openxmlformats.org/officeDocument/2006/relationships/oleObject" Target="../embeddings/oleObject376.bin"/><Relationship Id="rId10" Type="http://schemas.openxmlformats.org/officeDocument/2006/relationships/image" Target="../media/image166.wmf"/><Relationship Id="rId4" Type="http://schemas.openxmlformats.org/officeDocument/2006/relationships/image" Target="../media/image163.png"/><Relationship Id="rId9" Type="http://schemas.openxmlformats.org/officeDocument/2006/relationships/oleObject" Target="../embeddings/oleObject116.bin"/><Relationship Id="rId14" Type="http://schemas.openxmlformats.org/officeDocument/2006/relationships/image" Target="../media/image486.wmf"/></Relationships>
</file>

<file path=ppt/slides/_rels/slide8.xml.rels><?xml version="1.0" encoding="UTF-8" standalone="yes"?>
<Relationships xmlns="http://schemas.openxmlformats.org/package/2006/relationships"><Relationship Id="rId8" Type="http://schemas.openxmlformats.org/officeDocument/2006/relationships/video" Target="../media/media4.wmv"/><Relationship Id="rId13" Type="http://schemas.openxmlformats.org/officeDocument/2006/relationships/slideLayout" Target="../slideLayouts/slideLayout7.xml"/><Relationship Id="rId18" Type="http://schemas.openxmlformats.org/officeDocument/2006/relationships/image" Target="../media/image30.png"/><Relationship Id="rId3" Type="http://schemas.microsoft.com/office/2007/relationships/media" Target="../media/media2.wmv"/><Relationship Id="rId21" Type="http://schemas.openxmlformats.org/officeDocument/2006/relationships/image" Target="../media/image33.png"/><Relationship Id="rId7" Type="http://schemas.microsoft.com/office/2007/relationships/media" Target="../media/media4.wmv"/><Relationship Id="rId12" Type="http://schemas.openxmlformats.org/officeDocument/2006/relationships/video" Target="../media/media6.wmv"/><Relationship Id="rId17" Type="http://schemas.openxmlformats.org/officeDocument/2006/relationships/image" Target="../media/image29.wmf"/><Relationship Id="rId2" Type="http://schemas.openxmlformats.org/officeDocument/2006/relationships/video" Target="../media/media1.mp4"/><Relationship Id="rId16" Type="http://schemas.openxmlformats.org/officeDocument/2006/relationships/oleObject" Target="../embeddings/oleObject7.bin"/><Relationship Id="rId20" Type="http://schemas.openxmlformats.org/officeDocument/2006/relationships/image" Target="../media/image32.png"/><Relationship Id="rId1" Type="http://schemas.microsoft.com/office/2007/relationships/media" Target="../media/media1.mp4"/><Relationship Id="rId6" Type="http://schemas.openxmlformats.org/officeDocument/2006/relationships/video" Target="../media/media3.wmv"/><Relationship Id="rId11" Type="http://schemas.microsoft.com/office/2007/relationships/media" Target="../media/media6.wmv"/><Relationship Id="rId5" Type="http://schemas.microsoft.com/office/2007/relationships/media" Target="../media/media3.wmv"/><Relationship Id="rId15" Type="http://schemas.openxmlformats.org/officeDocument/2006/relationships/image" Target="../media/image28.png"/><Relationship Id="rId10" Type="http://schemas.openxmlformats.org/officeDocument/2006/relationships/video" Target="../media/media5.wmv"/><Relationship Id="rId19" Type="http://schemas.openxmlformats.org/officeDocument/2006/relationships/image" Target="../media/image31.png"/><Relationship Id="rId4" Type="http://schemas.openxmlformats.org/officeDocument/2006/relationships/video" Target="../media/media2.wmv"/><Relationship Id="rId9" Type="http://schemas.microsoft.com/office/2007/relationships/media" Target="../media/media5.wmv"/><Relationship Id="rId14" Type="http://schemas.openxmlformats.org/officeDocument/2006/relationships/notesSlide" Target="../notesSlides/notesSlide8.xml"/><Relationship Id="rId22" Type="http://schemas.openxmlformats.org/officeDocument/2006/relationships/image" Target="../media/image34.jpeg"/></Relationships>
</file>

<file path=ppt/slides/_rels/slide80.xml.rels><?xml version="1.0" encoding="UTF-8" standalone="yes"?>
<Relationships xmlns="http://schemas.openxmlformats.org/package/2006/relationships"><Relationship Id="rId8" Type="http://schemas.openxmlformats.org/officeDocument/2006/relationships/image" Target="../media/image488.png"/><Relationship Id="rId13" Type="http://schemas.openxmlformats.org/officeDocument/2006/relationships/hyperlink" Target="http://scitation.aip.org/getabs/servlet/GetabsServlet?prog=normal&amp;id=JCPSA6000117000024011089000001&amp;idtype=cvips&amp;gifs=Yes" TargetMode="External"/><Relationship Id="rId3" Type="http://schemas.openxmlformats.org/officeDocument/2006/relationships/image" Target="../media/image282.png"/><Relationship Id="rId7" Type="http://schemas.openxmlformats.org/officeDocument/2006/relationships/image" Target="../media/image284.wmf"/><Relationship Id="rId12" Type="http://schemas.openxmlformats.org/officeDocument/2006/relationships/hyperlink" Target="http://link.aip.org/link/?&amp;l_creator=getabs-normal&amp;l_dir=FWD&amp;l_rel=CITES&amp;from_key=JCPSA6000125000008084501000001&amp;from_keyType=CVIPS&amp;from_loc=AIP&amp;to_j=JPCAFH&amp;to_v=106&amp;to_p=962&amp;to_loc=DOI&amp;to_url=http://dx.doi.org/10.1021/jp011768o" TargetMode="External"/><Relationship Id="rId2" Type="http://schemas.openxmlformats.org/officeDocument/2006/relationships/notesSlide" Target="../notesSlides/notesSlide70.xml"/><Relationship Id="rId1" Type="http://schemas.openxmlformats.org/officeDocument/2006/relationships/slideLayout" Target="../slideLayouts/slideLayout2.xml"/><Relationship Id="rId6" Type="http://schemas.openxmlformats.org/officeDocument/2006/relationships/oleObject" Target="../embeddings/oleObject205.bin"/><Relationship Id="rId11" Type="http://schemas.openxmlformats.org/officeDocument/2006/relationships/hyperlink" Target="http://dx.doi.org/10.1021/jp9813286" TargetMode="External"/><Relationship Id="rId5" Type="http://schemas.openxmlformats.org/officeDocument/2006/relationships/image" Target="../media/image283.wmf"/><Relationship Id="rId10" Type="http://schemas.openxmlformats.org/officeDocument/2006/relationships/image" Target="../media/image489.wmf"/><Relationship Id="rId4" Type="http://schemas.openxmlformats.org/officeDocument/2006/relationships/oleObject" Target="../embeddings/oleObject204.bin"/><Relationship Id="rId9" Type="http://schemas.openxmlformats.org/officeDocument/2006/relationships/oleObject" Target="../embeddings/oleObject377.bin"/><Relationship Id="rId14" Type="http://schemas.openxmlformats.org/officeDocument/2006/relationships/hyperlink" Target="https://doi.org/10.1021/ar9000444" TargetMode="External"/></Relationships>
</file>

<file path=ppt/slides/_rels/slide81.xml.rels><?xml version="1.0" encoding="UTF-8" standalone="yes"?>
<Relationships xmlns="http://schemas.openxmlformats.org/package/2006/relationships"><Relationship Id="rId8" Type="http://schemas.openxmlformats.org/officeDocument/2006/relationships/image" Target="../media/image491.jpeg"/><Relationship Id="rId3" Type="http://schemas.microsoft.com/office/2007/relationships/media" Target="../media/media4.wmv"/><Relationship Id="rId7" Type="http://schemas.openxmlformats.org/officeDocument/2006/relationships/hyperlink" Target="http://www.nature.com/nature/journal/v434/n7030/full/nature03383.html" TargetMode="External"/><Relationship Id="rId2" Type="http://schemas.openxmlformats.org/officeDocument/2006/relationships/video" Target="../media/media3.wmv"/><Relationship Id="rId1" Type="http://schemas.microsoft.com/office/2007/relationships/media" Target="../media/media3.wmv"/><Relationship Id="rId6" Type="http://schemas.openxmlformats.org/officeDocument/2006/relationships/image" Target="../media/image490.png"/><Relationship Id="rId11" Type="http://schemas.openxmlformats.org/officeDocument/2006/relationships/image" Target="../media/image31.png"/><Relationship Id="rId5" Type="http://schemas.openxmlformats.org/officeDocument/2006/relationships/slideLayout" Target="../slideLayouts/slideLayout2.xml"/><Relationship Id="rId10" Type="http://schemas.openxmlformats.org/officeDocument/2006/relationships/image" Target="../media/image32.png"/><Relationship Id="rId4" Type="http://schemas.openxmlformats.org/officeDocument/2006/relationships/video" Target="../media/media4.wmv"/><Relationship Id="rId9" Type="http://schemas.openxmlformats.org/officeDocument/2006/relationships/image" Target="../media/image492.png"/></Relationships>
</file>

<file path=ppt/slides/_rels/slide82.xml.rels><?xml version="1.0" encoding="UTF-8" standalone="yes"?>
<Relationships xmlns="http://schemas.openxmlformats.org/package/2006/relationships"><Relationship Id="rId13" Type="http://schemas.openxmlformats.org/officeDocument/2006/relationships/oleObject" Target="../embeddings/oleObject213.bin"/><Relationship Id="rId18" Type="http://schemas.openxmlformats.org/officeDocument/2006/relationships/oleObject" Target="../embeddings/oleObject218.bin"/><Relationship Id="rId26" Type="http://schemas.openxmlformats.org/officeDocument/2006/relationships/oleObject" Target="../embeddings/oleObject378.bin"/><Relationship Id="rId3" Type="http://schemas.openxmlformats.org/officeDocument/2006/relationships/image" Target="../media/image493.png"/><Relationship Id="rId21" Type="http://schemas.openxmlformats.org/officeDocument/2006/relationships/image" Target="../media/image302.wmf"/><Relationship Id="rId34" Type="http://schemas.openxmlformats.org/officeDocument/2006/relationships/oleObject" Target="../embeddings/oleObject381.bin"/><Relationship Id="rId7" Type="http://schemas.openxmlformats.org/officeDocument/2006/relationships/oleObject" Target="../embeddings/oleObject210.bin"/><Relationship Id="rId12" Type="http://schemas.openxmlformats.org/officeDocument/2006/relationships/image" Target="../media/image293.wmf"/><Relationship Id="rId17" Type="http://schemas.openxmlformats.org/officeDocument/2006/relationships/image" Target="../media/image296.png"/><Relationship Id="rId25" Type="http://schemas.openxmlformats.org/officeDocument/2006/relationships/image" Target="../media/image304.wmf"/><Relationship Id="rId33" Type="http://schemas.openxmlformats.org/officeDocument/2006/relationships/image" Target="../media/image496.wmf"/><Relationship Id="rId2" Type="http://schemas.openxmlformats.org/officeDocument/2006/relationships/notesSlide" Target="../notesSlides/notesSlide71.xml"/><Relationship Id="rId16" Type="http://schemas.openxmlformats.org/officeDocument/2006/relationships/image" Target="../media/image295.wmf"/><Relationship Id="rId20" Type="http://schemas.openxmlformats.org/officeDocument/2006/relationships/oleObject" Target="../embeddings/oleObject220.bin"/><Relationship Id="rId29" Type="http://schemas.openxmlformats.org/officeDocument/2006/relationships/image" Target="../media/image478.wmf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90.wmf"/><Relationship Id="rId11" Type="http://schemas.openxmlformats.org/officeDocument/2006/relationships/oleObject" Target="../embeddings/oleObject212.bin"/><Relationship Id="rId24" Type="http://schemas.openxmlformats.org/officeDocument/2006/relationships/oleObject" Target="../embeddings/oleObject222.bin"/><Relationship Id="rId32" Type="http://schemas.openxmlformats.org/officeDocument/2006/relationships/oleObject" Target="../embeddings/oleObject380.bin"/><Relationship Id="rId5" Type="http://schemas.openxmlformats.org/officeDocument/2006/relationships/oleObject" Target="../embeddings/oleObject209.bin"/><Relationship Id="rId15" Type="http://schemas.openxmlformats.org/officeDocument/2006/relationships/oleObject" Target="../embeddings/oleObject214.bin"/><Relationship Id="rId23" Type="http://schemas.openxmlformats.org/officeDocument/2006/relationships/image" Target="../media/image303.wmf"/><Relationship Id="rId28" Type="http://schemas.openxmlformats.org/officeDocument/2006/relationships/oleObject" Target="../embeddings/oleObject369.bin"/><Relationship Id="rId36" Type="http://schemas.openxmlformats.org/officeDocument/2006/relationships/image" Target="../media/image498.png"/><Relationship Id="rId10" Type="http://schemas.openxmlformats.org/officeDocument/2006/relationships/image" Target="../media/image292.wmf"/><Relationship Id="rId19" Type="http://schemas.openxmlformats.org/officeDocument/2006/relationships/image" Target="../media/image300.wmf"/><Relationship Id="rId31" Type="http://schemas.openxmlformats.org/officeDocument/2006/relationships/image" Target="../media/image495.wmf"/><Relationship Id="rId4" Type="http://schemas.openxmlformats.org/officeDocument/2006/relationships/image" Target="../media/image289.png"/><Relationship Id="rId9" Type="http://schemas.openxmlformats.org/officeDocument/2006/relationships/oleObject" Target="../embeddings/oleObject211.bin"/><Relationship Id="rId14" Type="http://schemas.openxmlformats.org/officeDocument/2006/relationships/image" Target="../media/image294.wmf"/><Relationship Id="rId22" Type="http://schemas.openxmlformats.org/officeDocument/2006/relationships/oleObject" Target="../embeddings/oleObject221.bin"/><Relationship Id="rId27" Type="http://schemas.openxmlformats.org/officeDocument/2006/relationships/image" Target="../media/image494.wmf"/><Relationship Id="rId30" Type="http://schemas.openxmlformats.org/officeDocument/2006/relationships/oleObject" Target="../embeddings/oleObject379.bin"/><Relationship Id="rId35" Type="http://schemas.openxmlformats.org/officeDocument/2006/relationships/image" Target="../media/image497.wmf"/><Relationship Id="rId8" Type="http://schemas.openxmlformats.org/officeDocument/2006/relationships/image" Target="../media/image291.wmf"/></Relationships>
</file>

<file path=ppt/slides/_rels/slide83.xml.rels><?xml version="1.0" encoding="UTF-8" standalone="yes"?>
<Relationships xmlns="http://schemas.openxmlformats.org/package/2006/relationships"><Relationship Id="rId13" Type="http://schemas.openxmlformats.org/officeDocument/2006/relationships/oleObject" Target="../embeddings/oleObject213.bin"/><Relationship Id="rId18" Type="http://schemas.openxmlformats.org/officeDocument/2006/relationships/oleObject" Target="../embeddings/oleObject220.bin"/><Relationship Id="rId26" Type="http://schemas.openxmlformats.org/officeDocument/2006/relationships/oleObject" Target="../embeddings/oleObject383.bin"/><Relationship Id="rId39" Type="http://schemas.openxmlformats.org/officeDocument/2006/relationships/image" Target="../media/image495.wmf"/><Relationship Id="rId21" Type="http://schemas.openxmlformats.org/officeDocument/2006/relationships/image" Target="../media/image303.wmf"/><Relationship Id="rId34" Type="http://schemas.openxmlformats.org/officeDocument/2006/relationships/oleObject" Target="../embeddings/oleObject368.bin"/><Relationship Id="rId7" Type="http://schemas.openxmlformats.org/officeDocument/2006/relationships/oleObject" Target="../embeddings/oleObject210.bin"/><Relationship Id="rId2" Type="http://schemas.openxmlformats.org/officeDocument/2006/relationships/notesSlide" Target="../notesSlides/notesSlide72.xml"/><Relationship Id="rId16" Type="http://schemas.openxmlformats.org/officeDocument/2006/relationships/image" Target="../media/image295.wmf"/><Relationship Id="rId20" Type="http://schemas.openxmlformats.org/officeDocument/2006/relationships/oleObject" Target="../embeddings/oleObject221.bin"/><Relationship Id="rId29" Type="http://schemas.openxmlformats.org/officeDocument/2006/relationships/image" Target="../media/image309.wmf"/><Relationship Id="rId41" Type="http://schemas.openxmlformats.org/officeDocument/2006/relationships/image" Target="../media/image503.wmf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90.wmf"/><Relationship Id="rId11" Type="http://schemas.openxmlformats.org/officeDocument/2006/relationships/oleObject" Target="../embeddings/oleObject212.bin"/><Relationship Id="rId24" Type="http://schemas.openxmlformats.org/officeDocument/2006/relationships/oleObject" Target="../embeddings/oleObject382.bin"/><Relationship Id="rId32" Type="http://schemas.openxmlformats.org/officeDocument/2006/relationships/image" Target="../media/image498.png"/><Relationship Id="rId37" Type="http://schemas.openxmlformats.org/officeDocument/2006/relationships/image" Target="../media/image478.wmf"/><Relationship Id="rId40" Type="http://schemas.openxmlformats.org/officeDocument/2006/relationships/oleObject" Target="../embeddings/oleObject386.bin"/><Relationship Id="rId5" Type="http://schemas.openxmlformats.org/officeDocument/2006/relationships/oleObject" Target="../embeddings/oleObject209.bin"/><Relationship Id="rId15" Type="http://schemas.openxmlformats.org/officeDocument/2006/relationships/oleObject" Target="../embeddings/oleObject214.bin"/><Relationship Id="rId23" Type="http://schemas.openxmlformats.org/officeDocument/2006/relationships/image" Target="../media/image304.wmf"/><Relationship Id="rId28" Type="http://schemas.openxmlformats.org/officeDocument/2006/relationships/oleObject" Target="../embeddings/oleObject227.bin"/><Relationship Id="rId36" Type="http://schemas.openxmlformats.org/officeDocument/2006/relationships/oleObject" Target="../embeddings/oleObject369.bin"/><Relationship Id="rId10" Type="http://schemas.openxmlformats.org/officeDocument/2006/relationships/image" Target="../media/image292.wmf"/><Relationship Id="rId19" Type="http://schemas.openxmlformats.org/officeDocument/2006/relationships/image" Target="../media/image302.wmf"/><Relationship Id="rId31" Type="http://schemas.openxmlformats.org/officeDocument/2006/relationships/image" Target="../media/image501.wmf"/><Relationship Id="rId4" Type="http://schemas.openxmlformats.org/officeDocument/2006/relationships/image" Target="../media/image289.png"/><Relationship Id="rId9" Type="http://schemas.openxmlformats.org/officeDocument/2006/relationships/oleObject" Target="../embeddings/oleObject211.bin"/><Relationship Id="rId14" Type="http://schemas.openxmlformats.org/officeDocument/2006/relationships/image" Target="../media/image294.wmf"/><Relationship Id="rId22" Type="http://schemas.openxmlformats.org/officeDocument/2006/relationships/oleObject" Target="../embeddings/oleObject222.bin"/><Relationship Id="rId27" Type="http://schemas.openxmlformats.org/officeDocument/2006/relationships/image" Target="../media/image500.wmf"/><Relationship Id="rId30" Type="http://schemas.openxmlformats.org/officeDocument/2006/relationships/oleObject" Target="../embeddings/oleObject384.bin"/><Relationship Id="rId35" Type="http://schemas.openxmlformats.org/officeDocument/2006/relationships/image" Target="../media/image477.wmf"/><Relationship Id="rId8" Type="http://schemas.openxmlformats.org/officeDocument/2006/relationships/image" Target="../media/image291.wmf"/><Relationship Id="rId3" Type="http://schemas.openxmlformats.org/officeDocument/2006/relationships/image" Target="../media/image493.png"/><Relationship Id="rId12" Type="http://schemas.openxmlformats.org/officeDocument/2006/relationships/image" Target="../media/image293.wmf"/><Relationship Id="rId17" Type="http://schemas.openxmlformats.org/officeDocument/2006/relationships/image" Target="../media/image296.png"/><Relationship Id="rId25" Type="http://schemas.openxmlformats.org/officeDocument/2006/relationships/image" Target="../media/image499.wmf"/><Relationship Id="rId33" Type="http://schemas.openxmlformats.org/officeDocument/2006/relationships/image" Target="../media/image502.png"/><Relationship Id="rId38" Type="http://schemas.openxmlformats.org/officeDocument/2006/relationships/oleObject" Target="../embeddings/oleObject385.bin"/></Relationships>
</file>

<file path=ppt/slides/_rels/slide84.xml.rels><?xml version="1.0" encoding="UTF-8" standalone="yes"?>
<Relationships xmlns="http://schemas.openxmlformats.org/package/2006/relationships"><Relationship Id="rId13" Type="http://schemas.openxmlformats.org/officeDocument/2006/relationships/oleObject" Target="../embeddings/oleObject213.bin"/><Relationship Id="rId18" Type="http://schemas.openxmlformats.org/officeDocument/2006/relationships/oleObject" Target="../embeddings/oleObject387.bin"/><Relationship Id="rId26" Type="http://schemas.openxmlformats.org/officeDocument/2006/relationships/oleObject" Target="../embeddings/oleObject366.bin"/><Relationship Id="rId39" Type="http://schemas.openxmlformats.org/officeDocument/2006/relationships/image" Target="../media/image499.wmf"/><Relationship Id="rId21" Type="http://schemas.openxmlformats.org/officeDocument/2006/relationships/image" Target="../media/image302.wmf"/><Relationship Id="rId34" Type="http://schemas.openxmlformats.org/officeDocument/2006/relationships/oleObject" Target="../embeddings/oleObject390.bin"/><Relationship Id="rId42" Type="http://schemas.openxmlformats.org/officeDocument/2006/relationships/oleObject" Target="../embeddings/oleObject386.bin"/><Relationship Id="rId7" Type="http://schemas.openxmlformats.org/officeDocument/2006/relationships/oleObject" Target="../embeddings/oleObject210.bin"/><Relationship Id="rId2" Type="http://schemas.openxmlformats.org/officeDocument/2006/relationships/notesSlide" Target="../notesSlides/notesSlide73.xml"/><Relationship Id="rId16" Type="http://schemas.openxmlformats.org/officeDocument/2006/relationships/image" Target="../media/image295.wmf"/><Relationship Id="rId20" Type="http://schemas.openxmlformats.org/officeDocument/2006/relationships/oleObject" Target="../embeddings/oleObject220.bin"/><Relationship Id="rId29" Type="http://schemas.openxmlformats.org/officeDocument/2006/relationships/image" Target="../media/image476.wmf"/><Relationship Id="rId41" Type="http://schemas.openxmlformats.org/officeDocument/2006/relationships/image" Target="../media/image495.wmf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90.wmf"/><Relationship Id="rId11" Type="http://schemas.openxmlformats.org/officeDocument/2006/relationships/oleObject" Target="../embeddings/oleObject212.bin"/><Relationship Id="rId24" Type="http://schemas.openxmlformats.org/officeDocument/2006/relationships/oleObject" Target="../embeddings/oleObject222.bin"/><Relationship Id="rId32" Type="http://schemas.openxmlformats.org/officeDocument/2006/relationships/oleObject" Target="../embeddings/oleObject389.bin"/><Relationship Id="rId37" Type="http://schemas.openxmlformats.org/officeDocument/2006/relationships/image" Target="../media/image502.png"/><Relationship Id="rId40" Type="http://schemas.openxmlformats.org/officeDocument/2006/relationships/oleObject" Target="../embeddings/oleObject385.bin"/><Relationship Id="rId5" Type="http://schemas.openxmlformats.org/officeDocument/2006/relationships/oleObject" Target="../embeddings/oleObject209.bin"/><Relationship Id="rId15" Type="http://schemas.openxmlformats.org/officeDocument/2006/relationships/oleObject" Target="../embeddings/oleObject214.bin"/><Relationship Id="rId23" Type="http://schemas.openxmlformats.org/officeDocument/2006/relationships/image" Target="../media/image303.wmf"/><Relationship Id="rId28" Type="http://schemas.openxmlformats.org/officeDocument/2006/relationships/oleObject" Target="../embeddings/oleObject367.bin"/><Relationship Id="rId36" Type="http://schemas.openxmlformats.org/officeDocument/2006/relationships/image" Target="../media/image498.png"/><Relationship Id="rId10" Type="http://schemas.openxmlformats.org/officeDocument/2006/relationships/image" Target="../media/image292.wmf"/><Relationship Id="rId19" Type="http://schemas.openxmlformats.org/officeDocument/2006/relationships/image" Target="../media/image504.wmf"/><Relationship Id="rId31" Type="http://schemas.openxmlformats.org/officeDocument/2006/relationships/image" Target="../media/image505.wmf"/><Relationship Id="rId4" Type="http://schemas.openxmlformats.org/officeDocument/2006/relationships/image" Target="../media/image289.png"/><Relationship Id="rId9" Type="http://schemas.openxmlformats.org/officeDocument/2006/relationships/oleObject" Target="../embeddings/oleObject211.bin"/><Relationship Id="rId14" Type="http://schemas.openxmlformats.org/officeDocument/2006/relationships/image" Target="../media/image294.wmf"/><Relationship Id="rId22" Type="http://schemas.openxmlformats.org/officeDocument/2006/relationships/oleObject" Target="../embeddings/oleObject221.bin"/><Relationship Id="rId27" Type="http://schemas.openxmlformats.org/officeDocument/2006/relationships/image" Target="../media/image475.wmf"/><Relationship Id="rId30" Type="http://schemas.openxmlformats.org/officeDocument/2006/relationships/oleObject" Target="../embeddings/oleObject388.bin"/><Relationship Id="rId35" Type="http://schemas.openxmlformats.org/officeDocument/2006/relationships/image" Target="../media/image507.wmf"/><Relationship Id="rId43" Type="http://schemas.openxmlformats.org/officeDocument/2006/relationships/image" Target="../media/image503.wmf"/><Relationship Id="rId8" Type="http://schemas.openxmlformats.org/officeDocument/2006/relationships/image" Target="../media/image291.wmf"/><Relationship Id="rId3" Type="http://schemas.openxmlformats.org/officeDocument/2006/relationships/image" Target="../media/image493.png"/><Relationship Id="rId12" Type="http://schemas.openxmlformats.org/officeDocument/2006/relationships/image" Target="../media/image293.wmf"/><Relationship Id="rId17" Type="http://schemas.openxmlformats.org/officeDocument/2006/relationships/image" Target="../media/image296.png"/><Relationship Id="rId25" Type="http://schemas.openxmlformats.org/officeDocument/2006/relationships/image" Target="../media/image304.wmf"/><Relationship Id="rId33" Type="http://schemas.openxmlformats.org/officeDocument/2006/relationships/image" Target="../media/image506.wmf"/><Relationship Id="rId38" Type="http://schemas.openxmlformats.org/officeDocument/2006/relationships/oleObject" Target="../embeddings/oleObject382.bin"/></Relationships>
</file>

<file path=ppt/slides/_rels/slide85.xml.rels><?xml version="1.0" encoding="UTF-8" standalone="yes"?>
<Relationships xmlns="http://schemas.openxmlformats.org/package/2006/relationships"><Relationship Id="rId13" Type="http://schemas.openxmlformats.org/officeDocument/2006/relationships/oleObject" Target="../embeddings/oleObject213.bin"/><Relationship Id="rId18" Type="http://schemas.openxmlformats.org/officeDocument/2006/relationships/oleObject" Target="../embeddings/oleObject391.bin"/><Relationship Id="rId26" Type="http://schemas.openxmlformats.org/officeDocument/2006/relationships/oleObject" Target="../embeddings/oleObject392.bin"/><Relationship Id="rId39" Type="http://schemas.openxmlformats.org/officeDocument/2006/relationships/image" Target="../media/image499.wmf"/><Relationship Id="rId21" Type="http://schemas.openxmlformats.org/officeDocument/2006/relationships/image" Target="../media/image302.wmf"/><Relationship Id="rId34" Type="http://schemas.openxmlformats.org/officeDocument/2006/relationships/oleObject" Target="../embeddings/oleObject388.bin"/><Relationship Id="rId42" Type="http://schemas.openxmlformats.org/officeDocument/2006/relationships/oleObject" Target="../embeddings/oleObject386.bin"/><Relationship Id="rId47" Type="http://schemas.openxmlformats.org/officeDocument/2006/relationships/image" Target="../media/image476.wmf"/><Relationship Id="rId7" Type="http://schemas.openxmlformats.org/officeDocument/2006/relationships/oleObject" Target="../embeddings/oleObject210.bin"/><Relationship Id="rId2" Type="http://schemas.openxmlformats.org/officeDocument/2006/relationships/notesSlide" Target="../notesSlides/notesSlide74.xml"/><Relationship Id="rId16" Type="http://schemas.openxmlformats.org/officeDocument/2006/relationships/image" Target="../media/image295.wmf"/><Relationship Id="rId29" Type="http://schemas.openxmlformats.org/officeDocument/2006/relationships/image" Target="../media/image510.wmf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90.wmf"/><Relationship Id="rId11" Type="http://schemas.openxmlformats.org/officeDocument/2006/relationships/oleObject" Target="../embeddings/oleObject212.bin"/><Relationship Id="rId24" Type="http://schemas.openxmlformats.org/officeDocument/2006/relationships/oleObject" Target="../embeddings/oleObject222.bin"/><Relationship Id="rId32" Type="http://schemas.openxmlformats.org/officeDocument/2006/relationships/image" Target="../media/image498.png"/><Relationship Id="rId37" Type="http://schemas.openxmlformats.org/officeDocument/2006/relationships/image" Target="../media/image506.wmf"/><Relationship Id="rId40" Type="http://schemas.openxmlformats.org/officeDocument/2006/relationships/oleObject" Target="../embeddings/oleObject385.bin"/><Relationship Id="rId45" Type="http://schemas.openxmlformats.org/officeDocument/2006/relationships/image" Target="../media/image475.wmf"/><Relationship Id="rId5" Type="http://schemas.openxmlformats.org/officeDocument/2006/relationships/oleObject" Target="../embeddings/oleObject209.bin"/><Relationship Id="rId15" Type="http://schemas.openxmlformats.org/officeDocument/2006/relationships/oleObject" Target="../embeddings/oleObject214.bin"/><Relationship Id="rId23" Type="http://schemas.openxmlformats.org/officeDocument/2006/relationships/image" Target="../media/image303.wmf"/><Relationship Id="rId28" Type="http://schemas.openxmlformats.org/officeDocument/2006/relationships/oleObject" Target="../embeddings/oleObject393.bin"/><Relationship Id="rId36" Type="http://schemas.openxmlformats.org/officeDocument/2006/relationships/oleObject" Target="../embeddings/oleObject389.bin"/><Relationship Id="rId10" Type="http://schemas.openxmlformats.org/officeDocument/2006/relationships/image" Target="../media/image292.wmf"/><Relationship Id="rId19" Type="http://schemas.openxmlformats.org/officeDocument/2006/relationships/image" Target="../media/image508.wmf"/><Relationship Id="rId31" Type="http://schemas.openxmlformats.org/officeDocument/2006/relationships/image" Target="../media/image511.wmf"/><Relationship Id="rId44" Type="http://schemas.openxmlformats.org/officeDocument/2006/relationships/oleObject" Target="../embeddings/oleObject366.bin"/><Relationship Id="rId4" Type="http://schemas.openxmlformats.org/officeDocument/2006/relationships/image" Target="../media/image289.png"/><Relationship Id="rId9" Type="http://schemas.openxmlformats.org/officeDocument/2006/relationships/oleObject" Target="../embeddings/oleObject211.bin"/><Relationship Id="rId14" Type="http://schemas.openxmlformats.org/officeDocument/2006/relationships/image" Target="../media/image294.wmf"/><Relationship Id="rId22" Type="http://schemas.openxmlformats.org/officeDocument/2006/relationships/oleObject" Target="../embeddings/oleObject221.bin"/><Relationship Id="rId27" Type="http://schemas.openxmlformats.org/officeDocument/2006/relationships/image" Target="../media/image509.wmf"/><Relationship Id="rId30" Type="http://schemas.openxmlformats.org/officeDocument/2006/relationships/oleObject" Target="../embeddings/oleObject394.bin"/><Relationship Id="rId35" Type="http://schemas.openxmlformats.org/officeDocument/2006/relationships/image" Target="../media/image505.wmf"/><Relationship Id="rId43" Type="http://schemas.openxmlformats.org/officeDocument/2006/relationships/image" Target="../media/image503.wmf"/><Relationship Id="rId8" Type="http://schemas.openxmlformats.org/officeDocument/2006/relationships/image" Target="../media/image291.wmf"/><Relationship Id="rId3" Type="http://schemas.openxmlformats.org/officeDocument/2006/relationships/image" Target="../media/image493.png"/><Relationship Id="rId12" Type="http://schemas.openxmlformats.org/officeDocument/2006/relationships/image" Target="../media/image293.wmf"/><Relationship Id="rId17" Type="http://schemas.openxmlformats.org/officeDocument/2006/relationships/image" Target="../media/image296.png"/><Relationship Id="rId25" Type="http://schemas.openxmlformats.org/officeDocument/2006/relationships/image" Target="../media/image304.wmf"/><Relationship Id="rId33" Type="http://schemas.openxmlformats.org/officeDocument/2006/relationships/image" Target="../media/image502.png"/><Relationship Id="rId38" Type="http://schemas.openxmlformats.org/officeDocument/2006/relationships/oleObject" Target="../embeddings/oleObject382.bin"/><Relationship Id="rId46" Type="http://schemas.openxmlformats.org/officeDocument/2006/relationships/oleObject" Target="../embeddings/oleObject367.bin"/><Relationship Id="rId20" Type="http://schemas.openxmlformats.org/officeDocument/2006/relationships/oleObject" Target="../embeddings/oleObject220.bin"/><Relationship Id="rId41" Type="http://schemas.openxmlformats.org/officeDocument/2006/relationships/image" Target="../media/image495.wmf"/></Relationships>
</file>

<file path=ppt/slides/_rels/slide86.xml.rels><?xml version="1.0" encoding="UTF-8" standalone="yes"?>
<Relationships xmlns="http://schemas.openxmlformats.org/package/2006/relationships"><Relationship Id="rId13" Type="http://schemas.openxmlformats.org/officeDocument/2006/relationships/oleObject" Target="../embeddings/oleObject213.bin"/><Relationship Id="rId18" Type="http://schemas.openxmlformats.org/officeDocument/2006/relationships/oleObject" Target="../embeddings/oleObject395.bin"/><Relationship Id="rId26" Type="http://schemas.openxmlformats.org/officeDocument/2006/relationships/oleObject" Target="../embeddings/oleObject396.bin"/><Relationship Id="rId39" Type="http://schemas.openxmlformats.org/officeDocument/2006/relationships/image" Target="../media/image511.wmf"/><Relationship Id="rId21" Type="http://schemas.openxmlformats.org/officeDocument/2006/relationships/image" Target="../media/image302.wmf"/><Relationship Id="rId34" Type="http://schemas.openxmlformats.org/officeDocument/2006/relationships/oleObject" Target="../embeddings/oleObject368.bin"/><Relationship Id="rId42" Type="http://schemas.openxmlformats.org/officeDocument/2006/relationships/oleObject" Target="../embeddings/oleObject389.bin"/><Relationship Id="rId47" Type="http://schemas.openxmlformats.org/officeDocument/2006/relationships/image" Target="../media/image495.wmf"/><Relationship Id="rId7" Type="http://schemas.openxmlformats.org/officeDocument/2006/relationships/oleObject" Target="../embeddings/oleObject210.bin"/><Relationship Id="rId2" Type="http://schemas.openxmlformats.org/officeDocument/2006/relationships/notesSlide" Target="../notesSlides/notesSlide75.xml"/><Relationship Id="rId16" Type="http://schemas.openxmlformats.org/officeDocument/2006/relationships/image" Target="../media/image295.wmf"/><Relationship Id="rId29" Type="http://schemas.openxmlformats.org/officeDocument/2006/relationships/image" Target="../media/image502.png"/><Relationship Id="rId11" Type="http://schemas.openxmlformats.org/officeDocument/2006/relationships/oleObject" Target="../embeddings/oleObject212.bin"/><Relationship Id="rId24" Type="http://schemas.openxmlformats.org/officeDocument/2006/relationships/oleObject" Target="../embeddings/oleObject222.bin"/><Relationship Id="rId32" Type="http://schemas.openxmlformats.org/officeDocument/2006/relationships/oleObject" Target="../embeddings/oleObject367.bin"/><Relationship Id="rId37" Type="http://schemas.openxmlformats.org/officeDocument/2006/relationships/image" Target="../media/image478.wmf"/><Relationship Id="rId40" Type="http://schemas.openxmlformats.org/officeDocument/2006/relationships/oleObject" Target="../embeddings/oleObject388.bin"/><Relationship Id="rId45" Type="http://schemas.openxmlformats.org/officeDocument/2006/relationships/image" Target="../media/image499.wmf"/><Relationship Id="rId5" Type="http://schemas.openxmlformats.org/officeDocument/2006/relationships/oleObject" Target="../embeddings/oleObject209.bin"/><Relationship Id="rId15" Type="http://schemas.openxmlformats.org/officeDocument/2006/relationships/oleObject" Target="../embeddings/oleObject214.bin"/><Relationship Id="rId23" Type="http://schemas.openxmlformats.org/officeDocument/2006/relationships/image" Target="../media/image303.wmf"/><Relationship Id="rId28" Type="http://schemas.openxmlformats.org/officeDocument/2006/relationships/image" Target="../media/image498.png"/><Relationship Id="rId36" Type="http://schemas.openxmlformats.org/officeDocument/2006/relationships/oleObject" Target="../embeddings/oleObject369.bin"/><Relationship Id="rId49" Type="http://schemas.openxmlformats.org/officeDocument/2006/relationships/image" Target="../media/image503.wmf"/><Relationship Id="rId10" Type="http://schemas.openxmlformats.org/officeDocument/2006/relationships/image" Target="../media/image292.wmf"/><Relationship Id="rId19" Type="http://schemas.openxmlformats.org/officeDocument/2006/relationships/image" Target="../media/image512.wmf"/><Relationship Id="rId31" Type="http://schemas.openxmlformats.org/officeDocument/2006/relationships/image" Target="../media/image475.wmf"/><Relationship Id="rId44" Type="http://schemas.openxmlformats.org/officeDocument/2006/relationships/oleObject" Target="../embeddings/oleObject382.bin"/><Relationship Id="rId4" Type="http://schemas.openxmlformats.org/officeDocument/2006/relationships/image" Target="../media/image289.png"/><Relationship Id="rId9" Type="http://schemas.openxmlformats.org/officeDocument/2006/relationships/oleObject" Target="../embeddings/oleObject211.bin"/><Relationship Id="rId14" Type="http://schemas.openxmlformats.org/officeDocument/2006/relationships/image" Target="../media/image294.wmf"/><Relationship Id="rId22" Type="http://schemas.openxmlformats.org/officeDocument/2006/relationships/oleObject" Target="../embeddings/oleObject221.bin"/><Relationship Id="rId27" Type="http://schemas.openxmlformats.org/officeDocument/2006/relationships/image" Target="../media/image513.wmf"/><Relationship Id="rId30" Type="http://schemas.openxmlformats.org/officeDocument/2006/relationships/oleObject" Target="../embeddings/oleObject366.bin"/><Relationship Id="rId35" Type="http://schemas.openxmlformats.org/officeDocument/2006/relationships/image" Target="../media/image477.wmf"/><Relationship Id="rId43" Type="http://schemas.openxmlformats.org/officeDocument/2006/relationships/image" Target="../media/image506.wmf"/><Relationship Id="rId48" Type="http://schemas.openxmlformats.org/officeDocument/2006/relationships/oleObject" Target="../embeddings/oleObject386.bin"/><Relationship Id="rId8" Type="http://schemas.openxmlformats.org/officeDocument/2006/relationships/image" Target="../media/image291.wmf"/><Relationship Id="rId3" Type="http://schemas.openxmlformats.org/officeDocument/2006/relationships/image" Target="../media/image493.png"/><Relationship Id="rId12" Type="http://schemas.openxmlformats.org/officeDocument/2006/relationships/image" Target="../media/image293.wmf"/><Relationship Id="rId17" Type="http://schemas.openxmlformats.org/officeDocument/2006/relationships/image" Target="../media/image296.png"/><Relationship Id="rId25" Type="http://schemas.openxmlformats.org/officeDocument/2006/relationships/image" Target="../media/image304.wmf"/><Relationship Id="rId33" Type="http://schemas.openxmlformats.org/officeDocument/2006/relationships/image" Target="../media/image476.wmf"/><Relationship Id="rId38" Type="http://schemas.openxmlformats.org/officeDocument/2006/relationships/oleObject" Target="../embeddings/oleObject394.bin"/><Relationship Id="rId46" Type="http://schemas.openxmlformats.org/officeDocument/2006/relationships/oleObject" Target="../embeddings/oleObject385.bin"/><Relationship Id="rId20" Type="http://schemas.openxmlformats.org/officeDocument/2006/relationships/oleObject" Target="../embeddings/oleObject220.bin"/><Relationship Id="rId41" Type="http://schemas.openxmlformats.org/officeDocument/2006/relationships/image" Target="../media/image505.wmf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90.wmf"/></Relationships>
</file>

<file path=ppt/slides/_rels/slide87.xml.rels><?xml version="1.0" encoding="UTF-8" standalone="yes"?>
<Relationships xmlns="http://schemas.openxmlformats.org/package/2006/relationships"><Relationship Id="rId13" Type="http://schemas.openxmlformats.org/officeDocument/2006/relationships/oleObject" Target="../embeddings/oleObject213.bin"/><Relationship Id="rId18" Type="http://schemas.openxmlformats.org/officeDocument/2006/relationships/oleObject" Target="../embeddings/oleObject395.bin"/><Relationship Id="rId26" Type="http://schemas.openxmlformats.org/officeDocument/2006/relationships/oleObject" Target="../embeddings/oleObject397.bin"/><Relationship Id="rId39" Type="http://schemas.openxmlformats.org/officeDocument/2006/relationships/image" Target="../media/image478.wmf"/><Relationship Id="rId21" Type="http://schemas.openxmlformats.org/officeDocument/2006/relationships/image" Target="../media/image302.wmf"/><Relationship Id="rId34" Type="http://schemas.openxmlformats.org/officeDocument/2006/relationships/oleObject" Target="../embeddings/oleObject367.bin"/><Relationship Id="rId42" Type="http://schemas.openxmlformats.org/officeDocument/2006/relationships/oleObject" Target="../embeddings/oleObject388.bin"/><Relationship Id="rId47" Type="http://schemas.openxmlformats.org/officeDocument/2006/relationships/image" Target="../media/image499.wmf"/><Relationship Id="rId50" Type="http://schemas.openxmlformats.org/officeDocument/2006/relationships/oleObject" Target="../embeddings/oleObject386.bin"/><Relationship Id="rId7" Type="http://schemas.openxmlformats.org/officeDocument/2006/relationships/oleObject" Target="../embeddings/oleObject210.bin"/><Relationship Id="rId2" Type="http://schemas.openxmlformats.org/officeDocument/2006/relationships/notesSlide" Target="../notesSlides/notesSlide76.xml"/><Relationship Id="rId16" Type="http://schemas.openxmlformats.org/officeDocument/2006/relationships/image" Target="../media/image295.wmf"/><Relationship Id="rId29" Type="http://schemas.openxmlformats.org/officeDocument/2006/relationships/image" Target="../media/image515.wmf"/><Relationship Id="rId11" Type="http://schemas.openxmlformats.org/officeDocument/2006/relationships/oleObject" Target="../embeddings/oleObject212.bin"/><Relationship Id="rId24" Type="http://schemas.openxmlformats.org/officeDocument/2006/relationships/oleObject" Target="../embeddings/oleObject222.bin"/><Relationship Id="rId32" Type="http://schemas.openxmlformats.org/officeDocument/2006/relationships/oleObject" Target="../embeddings/oleObject366.bin"/><Relationship Id="rId37" Type="http://schemas.openxmlformats.org/officeDocument/2006/relationships/image" Target="../media/image477.wmf"/><Relationship Id="rId40" Type="http://schemas.openxmlformats.org/officeDocument/2006/relationships/oleObject" Target="../embeddings/oleObject394.bin"/><Relationship Id="rId45" Type="http://schemas.openxmlformats.org/officeDocument/2006/relationships/image" Target="../media/image506.wmf"/><Relationship Id="rId5" Type="http://schemas.openxmlformats.org/officeDocument/2006/relationships/oleObject" Target="../embeddings/oleObject209.bin"/><Relationship Id="rId15" Type="http://schemas.openxmlformats.org/officeDocument/2006/relationships/oleObject" Target="../embeddings/oleObject214.bin"/><Relationship Id="rId23" Type="http://schemas.openxmlformats.org/officeDocument/2006/relationships/image" Target="../media/image303.wmf"/><Relationship Id="rId28" Type="http://schemas.openxmlformats.org/officeDocument/2006/relationships/oleObject" Target="../embeddings/oleObject398.bin"/><Relationship Id="rId36" Type="http://schemas.openxmlformats.org/officeDocument/2006/relationships/oleObject" Target="../embeddings/oleObject368.bin"/><Relationship Id="rId49" Type="http://schemas.openxmlformats.org/officeDocument/2006/relationships/image" Target="../media/image495.wmf"/><Relationship Id="rId10" Type="http://schemas.openxmlformats.org/officeDocument/2006/relationships/image" Target="../media/image292.wmf"/><Relationship Id="rId19" Type="http://schemas.openxmlformats.org/officeDocument/2006/relationships/image" Target="../media/image512.wmf"/><Relationship Id="rId31" Type="http://schemas.openxmlformats.org/officeDocument/2006/relationships/image" Target="../media/image502.png"/><Relationship Id="rId44" Type="http://schemas.openxmlformats.org/officeDocument/2006/relationships/oleObject" Target="../embeddings/oleObject389.bin"/><Relationship Id="rId4" Type="http://schemas.openxmlformats.org/officeDocument/2006/relationships/image" Target="../media/image289.png"/><Relationship Id="rId9" Type="http://schemas.openxmlformats.org/officeDocument/2006/relationships/oleObject" Target="../embeddings/oleObject211.bin"/><Relationship Id="rId14" Type="http://schemas.openxmlformats.org/officeDocument/2006/relationships/image" Target="../media/image294.wmf"/><Relationship Id="rId22" Type="http://schemas.openxmlformats.org/officeDocument/2006/relationships/oleObject" Target="../embeddings/oleObject221.bin"/><Relationship Id="rId27" Type="http://schemas.openxmlformats.org/officeDocument/2006/relationships/image" Target="../media/image514.wmf"/><Relationship Id="rId30" Type="http://schemas.openxmlformats.org/officeDocument/2006/relationships/image" Target="../media/image498.png"/><Relationship Id="rId35" Type="http://schemas.openxmlformats.org/officeDocument/2006/relationships/image" Target="../media/image476.wmf"/><Relationship Id="rId43" Type="http://schemas.openxmlformats.org/officeDocument/2006/relationships/image" Target="../media/image505.wmf"/><Relationship Id="rId48" Type="http://schemas.openxmlformats.org/officeDocument/2006/relationships/oleObject" Target="../embeddings/oleObject385.bin"/><Relationship Id="rId8" Type="http://schemas.openxmlformats.org/officeDocument/2006/relationships/image" Target="../media/image291.wmf"/><Relationship Id="rId51" Type="http://schemas.openxmlformats.org/officeDocument/2006/relationships/image" Target="../media/image503.wmf"/><Relationship Id="rId3" Type="http://schemas.openxmlformats.org/officeDocument/2006/relationships/image" Target="../media/image493.png"/><Relationship Id="rId12" Type="http://schemas.openxmlformats.org/officeDocument/2006/relationships/image" Target="../media/image293.wmf"/><Relationship Id="rId17" Type="http://schemas.openxmlformats.org/officeDocument/2006/relationships/image" Target="../media/image296.png"/><Relationship Id="rId25" Type="http://schemas.openxmlformats.org/officeDocument/2006/relationships/image" Target="../media/image304.wmf"/><Relationship Id="rId33" Type="http://schemas.openxmlformats.org/officeDocument/2006/relationships/image" Target="../media/image475.wmf"/><Relationship Id="rId38" Type="http://schemas.openxmlformats.org/officeDocument/2006/relationships/oleObject" Target="../embeddings/oleObject369.bin"/><Relationship Id="rId46" Type="http://schemas.openxmlformats.org/officeDocument/2006/relationships/oleObject" Target="../embeddings/oleObject382.bin"/><Relationship Id="rId20" Type="http://schemas.openxmlformats.org/officeDocument/2006/relationships/oleObject" Target="../embeddings/oleObject220.bin"/><Relationship Id="rId41" Type="http://schemas.openxmlformats.org/officeDocument/2006/relationships/image" Target="../media/image511.wmf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90.wmf"/></Relationships>
</file>

<file path=ppt/slides/_rels/slide88.xml.rels><?xml version="1.0" encoding="UTF-8" standalone="yes"?>
<Relationships xmlns="http://schemas.openxmlformats.org/package/2006/relationships"><Relationship Id="rId13" Type="http://schemas.openxmlformats.org/officeDocument/2006/relationships/oleObject" Target="../embeddings/oleObject213.bin"/><Relationship Id="rId18" Type="http://schemas.openxmlformats.org/officeDocument/2006/relationships/oleObject" Target="../embeddings/oleObject399.bin"/><Relationship Id="rId26" Type="http://schemas.openxmlformats.org/officeDocument/2006/relationships/oleObject" Target="../embeddings/oleObject400.bin"/><Relationship Id="rId39" Type="http://schemas.openxmlformats.org/officeDocument/2006/relationships/image" Target="../media/image511.wmf"/><Relationship Id="rId21" Type="http://schemas.openxmlformats.org/officeDocument/2006/relationships/image" Target="../media/image302.wmf"/><Relationship Id="rId34" Type="http://schemas.openxmlformats.org/officeDocument/2006/relationships/oleObject" Target="../embeddings/oleObject368.bin"/><Relationship Id="rId42" Type="http://schemas.openxmlformats.org/officeDocument/2006/relationships/oleObject" Target="../embeddings/oleObject389.bin"/><Relationship Id="rId47" Type="http://schemas.openxmlformats.org/officeDocument/2006/relationships/image" Target="../media/image495.wmf"/><Relationship Id="rId7" Type="http://schemas.openxmlformats.org/officeDocument/2006/relationships/oleObject" Target="../embeddings/oleObject210.bin"/><Relationship Id="rId2" Type="http://schemas.openxmlformats.org/officeDocument/2006/relationships/notesSlide" Target="../notesSlides/notesSlide77.xml"/><Relationship Id="rId16" Type="http://schemas.openxmlformats.org/officeDocument/2006/relationships/image" Target="../media/image295.wmf"/><Relationship Id="rId29" Type="http://schemas.openxmlformats.org/officeDocument/2006/relationships/image" Target="../media/image502.png"/><Relationship Id="rId11" Type="http://schemas.openxmlformats.org/officeDocument/2006/relationships/oleObject" Target="../embeddings/oleObject212.bin"/><Relationship Id="rId24" Type="http://schemas.openxmlformats.org/officeDocument/2006/relationships/oleObject" Target="../embeddings/oleObject222.bin"/><Relationship Id="rId32" Type="http://schemas.openxmlformats.org/officeDocument/2006/relationships/oleObject" Target="../embeddings/oleObject367.bin"/><Relationship Id="rId37" Type="http://schemas.openxmlformats.org/officeDocument/2006/relationships/image" Target="../media/image478.wmf"/><Relationship Id="rId40" Type="http://schemas.openxmlformats.org/officeDocument/2006/relationships/oleObject" Target="../embeddings/oleObject388.bin"/><Relationship Id="rId45" Type="http://schemas.openxmlformats.org/officeDocument/2006/relationships/image" Target="../media/image499.wmf"/><Relationship Id="rId5" Type="http://schemas.openxmlformats.org/officeDocument/2006/relationships/oleObject" Target="../embeddings/oleObject209.bin"/><Relationship Id="rId15" Type="http://schemas.openxmlformats.org/officeDocument/2006/relationships/oleObject" Target="../embeddings/oleObject214.bin"/><Relationship Id="rId23" Type="http://schemas.openxmlformats.org/officeDocument/2006/relationships/image" Target="../media/image303.wmf"/><Relationship Id="rId28" Type="http://schemas.openxmlformats.org/officeDocument/2006/relationships/image" Target="../media/image498.png"/><Relationship Id="rId36" Type="http://schemas.openxmlformats.org/officeDocument/2006/relationships/oleObject" Target="../embeddings/oleObject369.bin"/><Relationship Id="rId49" Type="http://schemas.openxmlformats.org/officeDocument/2006/relationships/image" Target="../media/image503.wmf"/><Relationship Id="rId10" Type="http://schemas.openxmlformats.org/officeDocument/2006/relationships/image" Target="../media/image292.wmf"/><Relationship Id="rId19" Type="http://schemas.openxmlformats.org/officeDocument/2006/relationships/image" Target="../media/image516.wmf"/><Relationship Id="rId31" Type="http://schemas.openxmlformats.org/officeDocument/2006/relationships/image" Target="../media/image475.wmf"/><Relationship Id="rId44" Type="http://schemas.openxmlformats.org/officeDocument/2006/relationships/oleObject" Target="../embeddings/oleObject382.bin"/><Relationship Id="rId4" Type="http://schemas.openxmlformats.org/officeDocument/2006/relationships/image" Target="../media/image289.png"/><Relationship Id="rId9" Type="http://schemas.openxmlformats.org/officeDocument/2006/relationships/oleObject" Target="../embeddings/oleObject211.bin"/><Relationship Id="rId14" Type="http://schemas.openxmlformats.org/officeDocument/2006/relationships/image" Target="../media/image294.wmf"/><Relationship Id="rId22" Type="http://schemas.openxmlformats.org/officeDocument/2006/relationships/oleObject" Target="../embeddings/oleObject221.bin"/><Relationship Id="rId27" Type="http://schemas.openxmlformats.org/officeDocument/2006/relationships/image" Target="../media/image517.wmf"/><Relationship Id="rId30" Type="http://schemas.openxmlformats.org/officeDocument/2006/relationships/oleObject" Target="../embeddings/oleObject366.bin"/><Relationship Id="rId35" Type="http://schemas.openxmlformats.org/officeDocument/2006/relationships/image" Target="../media/image477.wmf"/><Relationship Id="rId43" Type="http://schemas.openxmlformats.org/officeDocument/2006/relationships/image" Target="../media/image506.wmf"/><Relationship Id="rId48" Type="http://schemas.openxmlformats.org/officeDocument/2006/relationships/oleObject" Target="../embeddings/oleObject386.bin"/><Relationship Id="rId8" Type="http://schemas.openxmlformats.org/officeDocument/2006/relationships/image" Target="../media/image291.wmf"/><Relationship Id="rId3" Type="http://schemas.openxmlformats.org/officeDocument/2006/relationships/image" Target="../media/image493.png"/><Relationship Id="rId12" Type="http://schemas.openxmlformats.org/officeDocument/2006/relationships/image" Target="../media/image293.wmf"/><Relationship Id="rId17" Type="http://schemas.openxmlformats.org/officeDocument/2006/relationships/image" Target="../media/image296.png"/><Relationship Id="rId25" Type="http://schemas.openxmlformats.org/officeDocument/2006/relationships/image" Target="../media/image304.wmf"/><Relationship Id="rId33" Type="http://schemas.openxmlformats.org/officeDocument/2006/relationships/image" Target="../media/image476.wmf"/><Relationship Id="rId38" Type="http://schemas.openxmlformats.org/officeDocument/2006/relationships/oleObject" Target="../embeddings/oleObject394.bin"/><Relationship Id="rId46" Type="http://schemas.openxmlformats.org/officeDocument/2006/relationships/oleObject" Target="../embeddings/oleObject385.bin"/><Relationship Id="rId20" Type="http://schemas.openxmlformats.org/officeDocument/2006/relationships/oleObject" Target="../embeddings/oleObject220.bin"/><Relationship Id="rId41" Type="http://schemas.openxmlformats.org/officeDocument/2006/relationships/image" Target="../media/image505.wmf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90.wmf"/></Relationships>
</file>

<file path=ppt/slides/_rels/slide89.xml.rels><?xml version="1.0" encoding="UTF-8" standalone="yes"?>
<Relationships xmlns="http://schemas.openxmlformats.org/package/2006/relationships"><Relationship Id="rId13" Type="http://schemas.openxmlformats.org/officeDocument/2006/relationships/oleObject" Target="../embeddings/oleObject213.bin"/><Relationship Id="rId18" Type="http://schemas.openxmlformats.org/officeDocument/2006/relationships/oleObject" Target="../embeddings/oleObject401.bin"/><Relationship Id="rId26" Type="http://schemas.openxmlformats.org/officeDocument/2006/relationships/oleObject" Target="../embeddings/oleObject402.bin"/><Relationship Id="rId39" Type="http://schemas.openxmlformats.org/officeDocument/2006/relationships/image" Target="../media/image511.wmf"/><Relationship Id="rId21" Type="http://schemas.openxmlformats.org/officeDocument/2006/relationships/image" Target="../media/image302.wmf"/><Relationship Id="rId34" Type="http://schemas.openxmlformats.org/officeDocument/2006/relationships/oleObject" Target="../embeddings/oleObject368.bin"/><Relationship Id="rId42" Type="http://schemas.openxmlformats.org/officeDocument/2006/relationships/oleObject" Target="../embeddings/oleObject389.bin"/><Relationship Id="rId47" Type="http://schemas.openxmlformats.org/officeDocument/2006/relationships/image" Target="../media/image495.wmf"/><Relationship Id="rId7" Type="http://schemas.openxmlformats.org/officeDocument/2006/relationships/oleObject" Target="../embeddings/oleObject210.bin"/><Relationship Id="rId2" Type="http://schemas.openxmlformats.org/officeDocument/2006/relationships/notesSlide" Target="../notesSlides/notesSlide78.xml"/><Relationship Id="rId16" Type="http://schemas.openxmlformats.org/officeDocument/2006/relationships/image" Target="../media/image295.wmf"/><Relationship Id="rId29" Type="http://schemas.openxmlformats.org/officeDocument/2006/relationships/image" Target="../media/image502.png"/><Relationship Id="rId11" Type="http://schemas.openxmlformats.org/officeDocument/2006/relationships/oleObject" Target="../embeddings/oleObject212.bin"/><Relationship Id="rId24" Type="http://schemas.openxmlformats.org/officeDocument/2006/relationships/oleObject" Target="../embeddings/oleObject222.bin"/><Relationship Id="rId32" Type="http://schemas.openxmlformats.org/officeDocument/2006/relationships/oleObject" Target="../embeddings/oleObject367.bin"/><Relationship Id="rId37" Type="http://schemas.openxmlformats.org/officeDocument/2006/relationships/image" Target="../media/image478.wmf"/><Relationship Id="rId40" Type="http://schemas.openxmlformats.org/officeDocument/2006/relationships/oleObject" Target="../embeddings/oleObject388.bin"/><Relationship Id="rId45" Type="http://schemas.openxmlformats.org/officeDocument/2006/relationships/image" Target="../media/image499.wmf"/><Relationship Id="rId5" Type="http://schemas.openxmlformats.org/officeDocument/2006/relationships/oleObject" Target="../embeddings/oleObject209.bin"/><Relationship Id="rId15" Type="http://schemas.openxmlformats.org/officeDocument/2006/relationships/oleObject" Target="../embeddings/oleObject214.bin"/><Relationship Id="rId23" Type="http://schemas.openxmlformats.org/officeDocument/2006/relationships/image" Target="../media/image303.wmf"/><Relationship Id="rId28" Type="http://schemas.openxmlformats.org/officeDocument/2006/relationships/image" Target="../media/image498.png"/><Relationship Id="rId36" Type="http://schemas.openxmlformats.org/officeDocument/2006/relationships/oleObject" Target="../embeddings/oleObject369.bin"/><Relationship Id="rId49" Type="http://schemas.openxmlformats.org/officeDocument/2006/relationships/image" Target="../media/image503.wmf"/><Relationship Id="rId10" Type="http://schemas.openxmlformats.org/officeDocument/2006/relationships/image" Target="../media/image292.wmf"/><Relationship Id="rId19" Type="http://schemas.openxmlformats.org/officeDocument/2006/relationships/image" Target="../media/image518.wmf"/><Relationship Id="rId31" Type="http://schemas.openxmlformats.org/officeDocument/2006/relationships/image" Target="../media/image475.wmf"/><Relationship Id="rId44" Type="http://schemas.openxmlformats.org/officeDocument/2006/relationships/oleObject" Target="../embeddings/oleObject382.bin"/><Relationship Id="rId4" Type="http://schemas.openxmlformats.org/officeDocument/2006/relationships/image" Target="../media/image289.png"/><Relationship Id="rId9" Type="http://schemas.openxmlformats.org/officeDocument/2006/relationships/oleObject" Target="../embeddings/oleObject211.bin"/><Relationship Id="rId14" Type="http://schemas.openxmlformats.org/officeDocument/2006/relationships/image" Target="../media/image294.wmf"/><Relationship Id="rId22" Type="http://schemas.openxmlformats.org/officeDocument/2006/relationships/oleObject" Target="../embeddings/oleObject221.bin"/><Relationship Id="rId27" Type="http://schemas.openxmlformats.org/officeDocument/2006/relationships/image" Target="../media/image519.wmf"/><Relationship Id="rId30" Type="http://schemas.openxmlformats.org/officeDocument/2006/relationships/oleObject" Target="../embeddings/oleObject366.bin"/><Relationship Id="rId35" Type="http://schemas.openxmlformats.org/officeDocument/2006/relationships/image" Target="../media/image477.wmf"/><Relationship Id="rId43" Type="http://schemas.openxmlformats.org/officeDocument/2006/relationships/image" Target="../media/image506.wmf"/><Relationship Id="rId48" Type="http://schemas.openxmlformats.org/officeDocument/2006/relationships/oleObject" Target="../embeddings/oleObject386.bin"/><Relationship Id="rId8" Type="http://schemas.openxmlformats.org/officeDocument/2006/relationships/image" Target="../media/image291.wmf"/><Relationship Id="rId3" Type="http://schemas.openxmlformats.org/officeDocument/2006/relationships/image" Target="../media/image493.png"/><Relationship Id="rId12" Type="http://schemas.openxmlformats.org/officeDocument/2006/relationships/image" Target="../media/image293.wmf"/><Relationship Id="rId17" Type="http://schemas.openxmlformats.org/officeDocument/2006/relationships/image" Target="../media/image296.png"/><Relationship Id="rId25" Type="http://schemas.openxmlformats.org/officeDocument/2006/relationships/image" Target="../media/image304.wmf"/><Relationship Id="rId33" Type="http://schemas.openxmlformats.org/officeDocument/2006/relationships/image" Target="../media/image476.wmf"/><Relationship Id="rId38" Type="http://schemas.openxmlformats.org/officeDocument/2006/relationships/oleObject" Target="../embeddings/oleObject394.bin"/><Relationship Id="rId46" Type="http://schemas.openxmlformats.org/officeDocument/2006/relationships/oleObject" Target="../embeddings/oleObject385.bin"/><Relationship Id="rId20" Type="http://schemas.openxmlformats.org/officeDocument/2006/relationships/oleObject" Target="../embeddings/oleObject220.bin"/><Relationship Id="rId41" Type="http://schemas.openxmlformats.org/officeDocument/2006/relationships/image" Target="../media/image505.wmf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90.wmf"/></Relationships>
</file>

<file path=ppt/slides/_rels/slide9.xml.rels><?xml version="1.0" encoding="UTF-8" standalone="yes"?>
<Relationships xmlns="http://schemas.openxmlformats.org/package/2006/relationships"><Relationship Id="rId8" Type="http://schemas.openxmlformats.org/officeDocument/2006/relationships/hyperlink" Target="http://jpsj.ipap.jp/link?JPSJ/69/4095/" TargetMode="External"/><Relationship Id="rId3" Type="http://schemas.openxmlformats.org/officeDocument/2006/relationships/hyperlink" Target="http://link.aip.org/link/?JCPSA6/99/9496/1" TargetMode="External"/><Relationship Id="rId7" Type="http://schemas.openxmlformats.org/officeDocument/2006/relationships/hyperlink" Target="http://jpsj.ipap.jp/link?JPSJ/69/3115/" TargetMode="External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2.xml"/><Relationship Id="rId6" Type="http://schemas.openxmlformats.org/officeDocument/2006/relationships/hyperlink" Target="http://dx.doi.org/10.1016/S0301-0104(98)00010-X" TargetMode="External"/><Relationship Id="rId5" Type="http://schemas.openxmlformats.org/officeDocument/2006/relationships/hyperlink" Target="http://newjournal.kcsnet.or.kr/main/j_search/j_view.htm?code=B061201&amp;cpage=1&amp;journal=B&amp;vol=27&amp;no=&amp;page=1940&amp;fields=&amp;keyword1=&amp;year1=1980&amp;year2=2008&amp;research=&amp;aorder1=&amp;aorder2=&amp;fields2=none&amp;keyword2=&amp;fields3=&amp;keyword3=&amp;fields4=&amp;keyword4=&amp;research=&amp;view=10&amp;b" TargetMode="External"/><Relationship Id="rId4" Type="http://schemas.openxmlformats.org/officeDocument/2006/relationships/hyperlink" Target="http://jpsj.ipap.jp/link?JPSJ/75/082001" TargetMode="External"/></Relationships>
</file>

<file path=ppt/slides/_rels/slide90.xml.rels><?xml version="1.0" encoding="UTF-8" standalone="yes"?>
<Relationships xmlns="http://schemas.openxmlformats.org/package/2006/relationships"><Relationship Id="rId8" Type="http://schemas.openxmlformats.org/officeDocument/2006/relationships/hyperlink" Target="http://www.pnas.org/cgi/content/abstract/97/15/8219" TargetMode="External"/><Relationship Id="rId3" Type="http://schemas.openxmlformats.org/officeDocument/2006/relationships/image" Target="../media/image520.png"/><Relationship Id="rId7" Type="http://schemas.openxmlformats.org/officeDocument/2006/relationships/hyperlink" Target="http://www.pnas.org/cgi/content/full/96/5/2036" TargetMode="External"/><Relationship Id="rId2" Type="http://schemas.openxmlformats.org/officeDocument/2006/relationships/notesSlide" Target="../notesSlides/notesSlide79.xml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522.jpeg"/><Relationship Id="rId5" Type="http://schemas.openxmlformats.org/officeDocument/2006/relationships/image" Target="../media/image521.wmf"/><Relationship Id="rId4" Type="http://schemas.openxmlformats.org/officeDocument/2006/relationships/oleObject" Target="../embeddings/oleObject403.bin"/><Relationship Id="rId9" Type="http://schemas.openxmlformats.org/officeDocument/2006/relationships/image" Target="../media/image523.jpeg"/></Relationships>
</file>

<file path=ppt/slides/_rels/slide9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24.jpeg"/><Relationship Id="rId2" Type="http://schemas.openxmlformats.org/officeDocument/2006/relationships/notesSlide" Target="../notesSlides/notesSlide80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526.jpeg"/><Relationship Id="rId5" Type="http://schemas.openxmlformats.org/officeDocument/2006/relationships/hyperlink" Target="http://www.pnas.org/cgi/content/abstract/98/20/11254?maxtoshow=&amp;HITS=10&amp;hits=10&amp;RESULTFORMAT=&amp;fulltext=Stock+Hamm&amp;searchid=1&amp;FIRSTINDEX=0&amp;resourcetype=HWCIT" TargetMode="External"/><Relationship Id="rId4" Type="http://schemas.openxmlformats.org/officeDocument/2006/relationships/image" Target="../media/image525.jpeg"/></Relationships>
</file>

<file path=ppt/slides/_rels/slide92.xml.rels><?xml version="1.0" encoding="UTF-8" standalone="yes"?>
<Relationships xmlns="http://schemas.openxmlformats.org/package/2006/relationships"><Relationship Id="rId8" Type="http://schemas.openxmlformats.org/officeDocument/2006/relationships/image" Target="../media/image529.jpeg"/><Relationship Id="rId13" Type="http://schemas.openxmlformats.org/officeDocument/2006/relationships/image" Target="../media/image532.png"/><Relationship Id="rId3" Type="http://schemas.openxmlformats.org/officeDocument/2006/relationships/image" Target="../media/image527.jpeg"/><Relationship Id="rId7" Type="http://schemas.openxmlformats.org/officeDocument/2006/relationships/hyperlink" Target="http://www.nature.com/nature/journal/v434/n7030/full/nature03383.html" TargetMode="External"/><Relationship Id="rId12" Type="http://schemas.openxmlformats.org/officeDocument/2006/relationships/hyperlink" Target="http://link.aip.org/link/?&amp;l_creator=getabs-normal&amp;l_dir=FWD&amp;l_rel=CITES&amp;from_key=JCPSA6000125000008084501000001&amp;from_keyType=CVIPS&amp;from_loc=AIP&amp;to_j=JACSAT&amp;to_v=126&amp;to_p=7981&amp;to_loc=DOI&amp;to_url=http://dx.doi.org/10.1021/ja049811j" TargetMode="External"/><Relationship Id="rId2" Type="http://schemas.openxmlformats.org/officeDocument/2006/relationships/notesSlide" Target="../notesSlides/notesSlide81.xml"/><Relationship Id="rId16" Type="http://schemas.openxmlformats.org/officeDocument/2006/relationships/image" Target="../media/image534.wmf"/><Relationship Id="rId1" Type="http://schemas.openxmlformats.org/officeDocument/2006/relationships/slideLayout" Target="../slideLayouts/slideLayout6.xml"/><Relationship Id="rId6" Type="http://schemas.openxmlformats.org/officeDocument/2006/relationships/hyperlink" Target="http://www.pnas.org/cgi/content/abstract/102/32/11185" TargetMode="External"/><Relationship Id="rId11" Type="http://schemas.openxmlformats.org/officeDocument/2006/relationships/image" Target="../media/image491.jpeg"/><Relationship Id="rId5" Type="http://schemas.openxmlformats.org/officeDocument/2006/relationships/hyperlink" Target="http://www.pnas.org/cgi/content/full/103/10/3528" TargetMode="External"/><Relationship Id="rId15" Type="http://schemas.openxmlformats.org/officeDocument/2006/relationships/oleObject" Target="../embeddings/oleObject404.bin"/><Relationship Id="rId10" Type="http://schemas.openxmlformats.org/officeDocument/2006/relationships/image" Target="../media/image531.jpeg"/><Relationship Id="rId4" Type="http://schemas.openxmlformats.org/officeDocument/2006/relationships/image" Target="../media/image528.jpeg"/><Relationship Id="rId9" Type="http://schemas.openxmlformats.org/officeDocument/2006/relationships/image" Target="../media/image530.jpeg"/><Relationship Id="rId14" Type="http://schemas.openxmlformats.org/officeDocument/2006/relationships/image" Target="../media/image533.png"/></Relationships>
</file>

<file path=ppt/slides/_rels/slide93.xml.rels><?xml version="1.0" encoding="UTF-8" standalone="yes"?>
<Relationships xmlns="http://schemas.openxmlformats.org/package/2006/relationships"><Relationship Id="rId3" Type="http://schemas.openxmlformats.org/officeDocument/2006/relationships/hyperlink" Target="http://www.nature.com/nature/journal/v434/n7030/full/nature03383.html" TargetMode="External"/><Relationship Id="rId2" Type="http://schemas.openxmlformats.org/officeDocument/2006/relationships/image" Target="../media/image490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492.png"/><Relationship Id="rId4" Type="http://schemas.openxmlformats.org/officeDocument/2006/relationships/image" Target="../media/image491.jpeg"/></Relationships>
</file>

<file path=ppt/slides/_rels/slide94.xml.rels><?xml version="1.0" encoding="UTF-8" standalone="yes"?>
<Relationships xmlns="http://schemas.openxmlformats.org/package/2006/relationships"><Relationship Id="rId8" Type="http://schemas.openxmlformats.org/officeDocument/2006/relationships/hyperlink" Target="http://link.aip.org/link/?&amp;l_creator=getabs-normal&amp;l_dir=REV&amp;l_rel=CITES&amp;from_key=JCPSA6000106000012004889000001&amp;from_keyType=CVIPS&amp;from_loc=AIP&amp;to_j=JCPSA6&amp;to_v=125&amp;to_p=084506&amp;to_loc=AIP&amp;to_url=http://link.aip.org/link/?JCP/125/084506/1" TargetMode="External"/><Relationship Id="rId3" Type="http://schemas.openxmlformats.org/officeDocument/2006/relationships/hyperlink" Target="http://link.aip.org/link/?&amp;l_creator=getabs-normal&amp;l_dir=FWD&amp;l_rel=CITES&amp;from_key=JCPSA6000128000006064511000001&amp;from_keyType=CVIPS&amp;from_loc=AIP&amp;to_j=JCPSA6&amp;to_v=113&amp;to_p=307&amp;to_loc=AIP&amp;to_url=http://link.aip.org/link/?JCP/113/307/1" TargetMode="External"/><Relationship Id="rId7" Type="http://schemas.openxmlformats.org/officeDocument/2006/relationships/hyperlink" Target="http://scitation.aip.org/getabs/servlet/GetabsServlet?prog=normal&amp;id=JCPSA6000119000017009073000001&amp;idtype=cvips&amp;gifs=yes" TargetMode="External"/><Relationship Id="rId2" Type="http://schemas.openxmlformats.org/officeDocument/2006/relationships/notesSlide" Target="../notesSlides/notesSlide82.xml"/><Relationship Id="rId1" Type="http://schemas.openxmlformats.org/officeDocument/2006/relationships/slideLayout" Target="../slideLayouts/slideLayout6.xml"/><Relationship Id="rId6" Type="http://schemas.openxmlformats.org/officeDocument/2006/relationships/hyperlink" Target="http://prola.aps.org/abstract/PRL/v88/i20/e207401" TargetMode="External"/><Relationship Id="rId11" Type="http://schemas.openxmlformats.org/officeDocument/2006/relationships/hyperlink" Target="http://link.aip.org/link/?JCPSA6/128/154521/1" TargetMode="External"/><Relationship Id="rId5" Type="http://schemas.openxmlformats.org/officeDocument/2006/relationships/hyperlink" Target="http://scitation.aip.org/getabs/servlet/GetabsServlet?prog=normal&amp;id=JCPSA6000116000012004962000001&amp;idtype=cvips&amp;gifs=yes" TargetMode="External"/><Relationship Id="rId10" Type="http://schemas.openxmlformats.org/officeDocument/2006/relationships/hyperlink" Target="http://scitation.aip.org/getabs/servlet/GetabsServlet?prog=normal&amp;id=JCPSA6000128000006064511000001&amp;idtype=cvips&amp;gifs=yes" TargetMode="External"/><Relationship Id="rId4" Type="http://schemas.openxmlformats.org/officeDocument/2006/relationships/hyperlink" Target="http://link.aip.org/link/?&amp;l_creator=getabs-normal&amp;l_dir=FWD&amp;l_rel=CITES&amp;from_key=JCPSA6000128000006064511000001&amp;from_keyType=CVIPS&amp;from_loc=AIP&amp;to_j=PRLTAO&amp;to_v=85&amp;to_p=1004&amp;to_loc=APS&amp;to_url=http://link.aps.org/abstract/PRL/v85/p1004" TargetMode="External"/><Relationship Id="rId9" Type="http://schemas.openxmlformats.org/officeDocument/2006/relationships/hyperlink" Target="http://scitation.aip.org/getabs/servlet/GetabsServlet?prog=normal&amp;id=JCPSA6000125000007074512000001&amp;idtype=cvips&amp;gifs=Yes" TargetMode="External"/></Relationships>
</file>

<file path=ppt/slides/_rels/slide95.xml.rels><?xml version="1.0" encoding="UTF-8" standalone="yes"?>
<Relationships xmlns="http://schemas.openxmlformats.org/package/2006/relationships"><Relationship Id="rId8" Type="http://schemas.openxmlformats.org/officeDocument/2006/relationships/image" Target="../media/image536.png"/><Relationship Id="rId3" Type="http://schemas.openxmlformats.org/officeDocument/2006/relationships/slideLayout" Target="../slideLayouts/slideLayout6.xml"/><Relationship Id="rId7" Type="http://schemas.openxmlformats.org/officeDocument/2006/relationships/image" Target="../media/image9.png"/><Relationship Id="rId2" Type="http://schemas.openxmlformats.org/officeDocument/2006/relationships/video" Target="file:///C:\Users\tanimura.HIMALAYA\PowerPoint\H2O.mpg" TargetMode="External"/><Relationship Id="rId1" Type="http://schemas.microsoft.com/office/2007/relationships/media" Target="file:///C:\Users\tanimura.HIMALAYA\PowerPoint\H2O.mpg" TargetMode="External"/><Relationship Id="rId6" Type="http://schemas.openxmlformats.org/officeDocument/2006/relationships/image" Target="../media/image7.png"/><Relationship Id="rId5" Type="http://schemas.openxmlformats.org/officeDocument/2006/relationships/image" Target="../media/image535.wmf"/><Relationship Id="rId4" Type="http://schemas.openxmlformats.org/officeDocument/2006/relationships/oleObject" Target="../embeddings/oleObject405.bin"/></Relationships>
</file>

<file path=ppt/slides/_rels/slide96.xml.rels><?xml version="1.0" encoding="UTF-8" standalone="yes"?>
<Relationships xmlns="http://schemas.openxmlformats.org/package/2006/relationships"><Relationship Id="rId8" Type="http://schemas.openxmlformats.org/officeDocument/2006/relationships/image" Target="../media/image539.wmf"/><Relationship Id="rId13" Type="http://schemas.openxmlformats.org/officeDocument/2006/relationships/oleObject" Target="../embeddings/oleObject411.bin"/><Relationship Id="rId18" Type="http://schemas.openxmlformats.org/officeDocument/2006/relationships/image" Target="../media/image544.wmf"/><Relationship Id="rId3" Type="http://schemas.openxmlformats.org/officeDocument/2006/relationships/oleObject" Target="../embeddings/oleObject406.bin"/><Relationship Id="rId7" Type="http://schemas.openxmlformats.org/officeDocument/2006/relationships/oleObject" Target="../embeddings/oleObject408.bin"/><Relationship Id="rId12" Type="http://schemas.openxmlformats.org/officeDocument/2006/relationships/image" Target="../media/image541.wmf"/><Relationship Id="rId17" Type="http://schemas.openxmlformats.org/officeDocument/2006/relationships/oleObject" Target="../embeddings/oleObject413.bin"/><Relationship Id="rId2" Type="http://schemas.openxmlformats.org/officeDocument/2006/relationships/notesSlide" Target="../notesSlides/notesSlide83.xml"/><Relationship Id="rId16" Type="http://schemas.openxmlformats.org/officeDocument/2006/relationships/image" Target="../media/image543.wmf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538.wmf"/><Relationship Id="rId11" Type="http://schemas.openxmlformats.org/officeDocument/2006/relationships/oleObject" Target="../embeddings/oleObject410.bin"/><Relationship Id="rId5" Type="http://schemas.openxmlformats.org/officeDocument/2006/relationships/oleObject" Target="../embeddings/oleObject407.bin"/><Relationship Id="rId15" Type="http://schemas.openxmlformats.org/officeDocument/2006/relationships/oleObject" Target="../embeddings/oleObject412.bin"/><Relationship Id="rId10" Type="http://schemas.openxmlformats.org/officeDocument/2006/relationships/image" Target="../media/image540.wmf"/><Relationship Id="rId4" Type="http://schemas.openxmlformats.org/officeDocument/2006/relationships/image" Target="../media/image537.wmf"/><Relationship Id="rId9" Type="http://schemas.openxmlformats.org/officeDocument/2006/relationships/oleObject" Target="../embeddings/oleObject409.bin"/><Relationship Id="rId14" Type="http://schemas.openxmlformats.org/officeDocument/2006/relationships/image" Target="../media/image542.wmf"/></Relationships>
</file>

<file path=ppt/slides/_rels/slide97.xml.rels><?xml version="1.0" encoding="UTF-8" standalone="yes"?>
<Relationships xmlns="http://schemas.openxmlformats.org/package/2006/relationships"><Relationship Id="rId8" Type="http://schemas.openxmlformats.org/officeDocument/2006/relationships/image" Target="../media/image85.wmf"/><Relationship Id="rId13" Type="http://schemas.openxmlformats.org/officeDocument/2006/relationships/oleObject" Target="../embeddings/oleObject57.bin"/><Relationship Id="rId18" Type="http://schemas.openxmlformats.org/officeDocument/2006/relationships/image" Target="../media/image90.wmf"/><Relationship Id="rId26" Type="http://schemas.openxmlformats.org/officeDocument/2006/relationships/image" Target="../media/image94.wmf"/><Relationship Id="rId3" Type="http://schemas.openxmlformats.org/officeDocument/2006/relationships/oleObject" Target="../embeddings/oleObject52.bin"/><Relationship Id="rId21" Type="http://schemas.openxmlformats.org/officeDocument/2006/relationships/oleObject" Target="../embeddings/oleObject61.bin"/><Relationship Id="rId7" Type="http://schemas.openxmlformats.org/officeDocument/2006/relationships/oleObject" Target="../embeddings/oleObject54.bin"/><Relationship Id="rId12" Type="http://schemas.openxmlformats.org/officeDocument/2006/relationships/image" Target="../media/image87.wmf"/><Relationship Id="rId17" Type="http://schemas.openxmlformats.org/officeDocument/2006/relationships/oleObject" Target="../embeddings/oleObject59.bin"/><Relationship Id="rId25" Type="http://schemas.openxmlformats.org/officeDocument/2006/relationships/oleObject" Target="../embeddings/oleObject63.bin"/><Relationship Id="rId2" Type="http://schemas.openxmlformats.org/officeDocument/2006/relationships/notesSlide" Target="../notesSlides/notesSlide84.xml"/><Relationship Id="rId16" Type="http://schemas.openxmlformats.org/officeDocument/2006/relationships/image" Target="../media/image89.wmf"/><Relationship Id="rId20" Type="http://schemas.openxmlformats.org/officeDocument/2006/relationships/image" Target="../media/image91.wmf"/><Relationship Id="rId29" Type="http://schemas.openxmlformats.org/officeDocument/2006/relationships/oleObject" Target="../embeddings/oleObject65.bin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84.wmf"/><Relationship Id="rId11" Type="http://schemas.openxmlformats.org/officeDocument/2006/relationships/oleObject" Target="../embeddings/oleObject56.bin"/><Relationship Id="rId24" Type="http://schemas.openxmlformats.org/officeDocument/2006/relationships/image" Target="../media/image93.wmf"/><Relationship Id="rId32" Type="http://schemas.openxmlformats.org/officeDocument/2006/relationships/image" Target="../media/image544.wmf"/><Relationship Id="rId5" Type="http://schemas.openxmlformats.org/officeDocument/2006/relationships/oleObject" Target="../embeddings/oleObject53.bin"/><Relationship Id="rId15" Type="http://schemas.openxmlformats.org/officeDocument/2006/relationships/oleObject" Target="../embeddings/oleObject58.bin"/><Relationship Id="rId23" Type="http://schemas.openxmlformats.org/officeDocument/2006/relationships/oleObject" Target="../embeddings/oleObject62.bin"/><Relationship Id="rId28" Type="http://schemas.openxmlformats.org/officeDocument/2006/relationships/image" Target="../media/image95.wmf"/><Relationship Id="rId10" Type="http://schemas.openxmlformats.org/officeDocument/2006/relationships/image" Target="../media/image86.wmf"/><Relationship Id="rId19" Type="http://schemas.openxmlformats.org/officeDocument/2006/relationships/oleObject" Target="../embeddings/oleObject60.bin"/><Relationship Id="rId31" Type="http://schemas.openxmlformats.org/officeDocument/2006/relationships/oleObject" Target="../embeddings/oleObject413.bin"/><Relationship Id="rId4" Type="http://schemas.openxmlformats.org/officeDocument/2006/relationships/image" Target="../media/image83.wmf"/><Relationship Id="rId9" Type="http://schemas.openxmlformats.org/officeDocument/2006/relationships/oleObject" Target="../embeddings/oleObject55.bin"/><Relationship Id="rId14" Type="http://schemas.openxmlformats.org/officeDocument/2006/relationships/image" Target="../media/image88.wmf"/><Relationship Id="rId22" Type="http://schemas.openxmlformats.org/officeDocument/2006/relationships/image" Target="../media/image92.wmf"/><Relationship Id="rId27" Type="http://schemas.openxmlformats.org/officeDocument/2006/relationships/oleObject" Target="../embeddings/oleObject64.bin"/><Relationship Id="rId30" Type="http://schemas.openxmlformats.org/officeDocument/2006/relationships/image" Target="../media/image96.wmf"/></Relationships>
</file>

<file path=ppt/slides/_rels/slide98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417.bin"/><Relationship Id="rId3" Type="http://schemas.openxmlformats.org/officeDocument/2006/relationships/image" Target="../media/image545.wmf"/><Relationship Id="rId7" Type="http://schemas.openxmlformats.org/officeDocument/2006/relationships/image" Target="../media/image547.wmf"/><Relationship Id="rId2" Type="http://schemas.openxmlformats.org/officeDocument/2006/relationships/oleObject" Target="../embeddings/oleObject414.bin"/><Relationship Id="rId1" Type="http://schemas.openxmlformats.org/officeDocument/2006/relationships/slideLayout" Target="../slideLayouts/slideLayout6.xml"/><Relationship Id="rId6" Type="http://schemas.openxmlformats.org/officeDocument/2006/relationships/oleObject" Target="../embeddings/oleObject416.bin"/><Relationship Id="rId5" Type="http://schemas.openxmlformats.org/officeDocument/2006/relationships/image" Target="../media/image546.wmf"/><Relationship Id="rId4" Type="http://schemas.openxmlformats.org/officeDocument/2006/relationships/oleObject" Target="../embeddings/oleObject415.bin"/><Relationship Id="rId9" Type="http://schemas.openxmlformats.org/officeDocument/2006/relationships/image" Target="../media/image548.wmf"/></Relationships>
</file>

<file path=ppt/slides/_rels/slide99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2.xml"/><Relationship Id="rId7" Type="http://schemas.openxmlformats.org/officeDocument/2006/relationships/image" Target="../media/image536.png"/><Relationship Id="rId2" Type="http://schemas.openxmlformats.org/officeDocument/2006/relationships/video" Target="file:///C:\Users\tanimura.HIMALAYA\PowerPoint\H2O.mpg" TargetMode="External"/><Relationship Id="rId1" Type="http://schemas.microsoft.com/office/2007/relationships/media" Target="file:///C:\Users\tanimura.HIMALAYA\PowerPoint\H2O.mpg" TargetMode="External"/><Relationship Id="rId6" Type="http://schemas.openxmlformats.org/officeDocument/2006/relationships/image" Target="../media/image111.wmf"/><Relationship Id="rId5" Type="http://schemas.openxmlformats.org/officeDocument/2006/relationships/oleObject" Target="../embeddings/oleObject78.bin"/><Relationship Id="rId4" Type="http://schemas.openxmlformats.org/officeDocument/2006/relationships/notesSlide" Target="../notesSlides/notesSlide85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ctrTitle"/>
          </p:nvPr>
        </p:nvSpPr>
        <p:spPr>
          <a:xfrm>
            <a:off x="714375" y="642938"/>
            <a:ext cx="7772400" cy="2028825"/>
          </a:xfrm>
        </p:spPr>
        <p:txBody>
          <a:bodyPr rtlCol="0">
            <a:normAutofit/>
          </a:bodyPr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en-US" altLang="ja-JP" b="1" dirty="0">
                <a:solidFill>
                  <a:schemeClr val="accent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Theory of Multidimensional Vibrational Spectroscopies</a:t>
            </a:r>
            <a:endParaRPr lang="ja-JP" altLang="en-US" b="1" dirty="0">
              <a:solidFill>
                <a:schemeClr val="accent1">
                  <a:lumMod val="50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</p:txBody>
      </p:sp>
      <p:sp>
        <p:nvSpPr>
          <p:cNvPr id="3" name="サブタイトル 2"/>
          <p:cNvSpPr>
            <a:spLocks noGrp="1"/>
          </p:cNvSpPr>
          <p:nvPr>
            <p:ph type="subTitle" idx="1"/>
          </p:nvPr>
        </p:nvSpPr>
        <p:spPr>
          <a:xfrm>
            <a:off x="1313584" y="4838123"/>
            <a:ext cx="6400800" cy="1385888"/>
          </a:xfrm>
        </p:spPr>
        <p:txBody>
          <a:bodyPr rtlCol="0">
            <a:normAutofit fontScale="92500" lnSpcReduction="20000"/>
          </a:bodyPr>
          <a:lstStyle/>
          <a:p>
            <a:pPr eaLnBrk="1" fontAlgn="auto" hangingPunct="1">
              <a:spcAft>
                <a:spcPts val="0"/>
              </a:spcAft>
              <a:buFont typeface="Arial" pitchFamily="34" charset="0"/>
              <a:buNone/>
              <a:defRPr/>
            </a:pPr>
            <a:r>
              <a:rPr lang="en-US" altLang="ja-JP" dirty="0">
                <a:solidFill>
                  <a:schemeClr val="accent1">
                    <a:lumMod val="50000"/>
                  </a:schemeClr>
                </a:solidFill>
                <a:latin typeface="Arial Unicode MS" pitchFamily="50" charset="-128"/>
                <a:ea typeface="Arial Unicode MS" pitchFamily="50" charset="-128"/>
                <a:cs typeface="Arial Unicode MS" pitchFamily="50" charset="-128"/>
                <a:hlinkClick r:id="rId3"/>
              </a:rPr>
              <a:t>Yoshitaka Tanimura</a:t>
            </a:r>
            <a:endParaRPr lang="en-US" altLang="ja-JP" dirty="0">
              <a:solidFill>
                <a:schemeClr val="accent1">
                  <a:lumMod val="50000"/>
                </a:schemeClr>
              </a:solidFill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  <a:p>
            <a:pPr eaLnBrk="1" fontAlgn="auto" hangingPunct="1">
              <a:spcAft>
                <a:spcPts val="0"/>
              </a:spcAft>
              <a:buFont typeface="Arial" pitchFamily="34" charset="0"/>
              <a:buNone/>
              <a:defRPr/>
            </a:pPr>
            <a:r>
              <a:rPr lang="en-US" altLang="ja-JP" dirty="0">
                <a:solidFill>
                  <a:schemeClr val="accent1">
                    <a:lumMod val="50000"/>
                  </a:schemeClr>
                </a:solidFill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Department of Chemistry</a:t>
            </a:r>
          </a:p>
          <a:p>
            <a:pPr eaLnBrk="1" fontAlgn="auto" hangingPunct="1">
              <a:spcAft>
                <a:spcPts val="0"/>
              </a:spcAft>
              <a:buFont typeface="Arial" pitchFamily="34" charset="0"/>
              <a:buNone/>
              <a:defRPr/>
            </a:pPr>
            <a:r>
              <a:rPr lang="en-US" altLang="ja-JP" dirty="0">
                <a:solidFill>
                  <a:schemeClr val="accent1">
                    <a:lumMod val="50000"/>
                  </a:schemeClr>
                </a:solidFill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Kyoto University</a:t>
            </a:r>
            <a:endParaRPr lang="ja-JP" altLang="en-US" dirty="0">
              <a:solidFill>
                <a:schemeClr val="accent1">
                  <a:lumMod val="50000"/>
                </a:schemeClr>
              </a:solidFill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</p:txBody>
      </p:sp>
      <p:pic>
        <p:nvPicPr>
          <p:cNvPr id="21507" name="Picture 4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3884037" y="2690235"/>
            <a:ext cx="1092200" cy="11096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5" name="Picture 1" descr="C:\Users\tanimura.THEOCHEM\Desktop\谷村.jpg"/>
          <p:cNvPicPr>
            <a:picLocks noChangeAspect="1" noChangeArrowheads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7545234" y="4779860"/>
            <a:ext cx="1014390" cy="1196525"/>
          </a:xfrm>
          <a:prstGeom prst="rect">
            <a:avLst/>
          </a:prstGeom>
          <a:noFill/>
        </p:spPr>
      </p:pic>
      <p:sp>
        <p:nvSpPr>
          <p:cNvPr id="7" name="日付プレースホルダ 6"/>
          <p:cNvSpPr>
            <a:spLocks noGrp="1"/>
          </p:cNvSpPr>
          <p:nvPr>
            <p:ph type="dt" sz="half" idx="10"/>
          </p:nvPr>
        </p:nvSpPr>
        <p:spPr>
          <a:xfrm>
            <a:off x="3449782" y="4010313"/>
            <a:ext cx="2133600" cy="365125"/>
          </a:xfrm>
        </p:spPr>
        <p:txBody>
          <a:bodyPr/>
          <a:lstStyle/>
          <a:p>
            <a:pPr>
              <a:defRPr/>
            </a:pPr>
            <a:fld id="{20D6544E-0C8D-4EE7-A814-8896394F4F0A}" type="datetime1">
              <a:rPr lang="en-US" altLang="ja-JP" sz="2800" smtClean="0">
                <a:latin typeface="Times New Roman" pitchFamily="18" charset="0"/>
                <a:cs typeface="Times New Roman" pitchFamily="18" charset="0"/>
              </a:rPr>
              <a:pPr>
                <a:defRPr/>
              </a:pPr>
              <a:t>1/7/2025</a:t>
            </a:fld>
            <a:endParaRPr lang="ja-JP" altLang="en-US" sz="2800" dirty="0">
              <a:latin typeface="Times New Roman" pitchFamily="18" charset="0"/>
              <a:cs typeface="Times New Roman" pitchFamily="18" charset="0"/>
            </a:endParaRPr>
          </a:p>
        </p:txBody>
      </p:sp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 rtlCol="0">
            <a:normAutofit/>
          </a:bodyPr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en-US" altLang="ja-JP" b="1" dirty="0">
                <a:solidFill>
                  <a:schemeClr val="tx2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Optical observables</a:t>
            </a:r>
            <a:endParaRPr lang="ja-JP" altLang="en-US" b="1" dirty="0">
              <a:solidFill>
                <a:schemeClr val="tx2">
                  <a:lumMod val="50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</p:txBody>
      </p:sp>
      <p:sp>
        <p:nvSpPr>
          <p:cNvPr id="3" name="コンテンツ プレースホルダ 2"/>
          <p:cNvSpPr>
            <a:spLocks noGrp="1"/>
          </p:cNvSpPr>
          <p:nvPr>
            <p:ph idx="1"/>
          </p:nvPr>
        </p:nvSpPr>
        <p:spPr>
          <a:xfrm>
            <a:off x="370152" y="1329462"/>
            <a:ext cx="8229600" cy="4525963"/>
          </a:xfrm>
        </p:spPr>
        <p:txBody>
          <a:bodyPr/>
          <a:lstStyle/>
          <a:p>
            <a:pPr eaLnBrk="1" hangingPunct="1">
              <a:buFont typeface="Arial" charset="0"/>
              <a:buNone/>
            </a:pPr>
            <a:r>
              <a:rPr lang="en-US" altLang="ja-JP" dirty="0">
                <a:solidFill>
                  <a:srgbClr val="3333CC"/>
                </a:solidFill>
                <a:latin typeface="Arial Unicode MS"/>
                <a:ea typeface="Arial Unicode MS"/>
                <a:cs typeface="Arial Unicode MS"/>
              </a:rPr>
              <a:t>Emission signals </a:t>
            </a:r>
            <a:r>
              <a:rPr lang="en-US" altLang="ja-JP" dirty="0">
                <a:latin typeface="Arial Unicode MS"/>
                <a:ea typeface="Arial Unicode MS"/>
                <a:cs typeface="Arial Unicode MS"/>
              </a:rPr>
              <a:t>(spontaneous emission)</a:t>
            </a:r>
          </a:p>
          <a:p>
            <a:pPr eaLnBrk="1" hangingPunct="1">
              <a:buFont typeface="Arial" charset="0"/>
              <a:buNone/>
            </a:pPr>
            <a:endParaRPr lang="en-US" altLang="ja-JP" dirty="0">
              <a:latin typeface="Arial Unicode MS"/>
              <a:ea typeface="Arial Unicode MS"/>
              <a:cs typeface="Arial Unicode MS"/>
            </a:endParaRPr>
          </a:p>
          <a:p>
            <a:pPr eaLnBrk="1" hangingPunct="1">
              <a:buFont typeface="Arial" charset="0"/>
              <a:buNone/>
            </a:pPr>
            <a:endParaRPr lang="en-US" altLang="ja-JP" dirty="0">
              <a:latin typeface="Arial Unicode MS"/>
              <a:ea typeface="Arial Unicode MS"/>
              <a:cs typeface="Arial Unicode MS"/>
            </a:endParaRPr>
          </a:p>
          <a:p>
            <a:pPr eaLnBrk="1" hangingPunct="1">
              <a:buFont typeface="Arial" charset="0"/>
              <a:buNone/>
            </a:pPr>
            <a:r>
              <a:rPr lang="en-US" altLang="ja-JP" sz="900" dirty="0">
                <a:latin typeface="Arial Unicode MS"/>
                <a:ea typeface="Arial Unicode MS"/>
                <a:cs typeface="Arial Unicode MS"/>
              </a:rPr>
              <a:t>                               </a:t>
            </a:r>
          </a:p>
          <a:p>
            <a:pPr eaLnBrk="1" hangingPunct="1">
              <a:buFont typeface="Arial" charset="0"/>
              <a:buNone/>
            </a:pPr>
            <a:endParaRPr lang="en-US" altLang="ja-JP" sz="2000" dirty="0">
              <a:latin typeface="Arial Unicode MS"/>
              <a:ea typeface="Arial Unicode MS"/>
              <a:cs typeface="Arial Unicode MS"/>
            </a:endParaRPr>
          </a:p>
          <a:p>
            <a:pPr eaLnBrk="1" hangingPunct="1">
              <a:buFont typeface="Arial" charset="0"/>
              <a:buNone/>
            </a:pPr>
            <a:r>
              <a:rPr lang="en-US" altLang="ja-JP" sz="2000" dirty="0">
                <a:latin typeface="Arial Unicode MS"/>
                <a:ea typeface="Arial Unicode MS"/>
                <a:cs typeface="Arial Unicode MS"/>
              </a:rPr>
              <a:t>                                   (time dependent spectrum: see </a:t>
            </a:r>
            <a:r>
              <a:rPr lang="en-US" altLang="ja-JP" sz="2000" dirty="0">
                <a:latin typeface="Arial Unicode MS"/>
                <a:ea typeface="Arial Unicode MS"/>
                <a:cs typeface="Arial Unicode MS"/>
                <a:hlinkClick r:id="rId3"/>
              </a:rPr>
              <a:t>JPSJ(2006)</a:t>
            </a:r>
            <a:r>
              <a:rPr lang="en-US" altLang="ja-JP" sz="2000" dirty="0">
                <a:latin typeface="Arial Unicode MS"/>
                <a:ea typeface="Arial Unicode MS"/>
                <a:cs typeface="Arial Unicode MS"/>
              </a:rPr>
              <a:t>)</a:t>
            </a:r>
          </a:p>
          <a:p>
            <a:pPr eaLnBrk="1" hangingPunct="1">
              <a:buFont typeface="Arial" charset="0"/>
              <a:buNone/>
            </a:pPr>
            <a:r>
              <a:rPr lang="en-US" altLang="ja-JP" dirty="0">
                <a:solidFill>
                  <a:srgbClr val="FF0000"/>
                </a:solidFill>
                <a:latin typeface="Arial Unicode MS"/>
                <a:ea typeface="Arial Unicode MS"/>
                <a:cs typeface="Arial Unicode MS"/>
              </a:rPr>
              <a:t>Absorption signals</a:t>
            </a:r>
          </a:p>
          <a:p>
            <a:pPr eaLnBrk="1" hangingPunct="1">
              <a:buFont typeface="Arial" charset="0"/>
              <a:buNone/>
            </a:pPr>
            <a:endParaRPr lang="ja-JP" altLang="en-US" dirty="0"/>
          </a:p>
        </p:txBody>
      </p:sp>
      <p:graphicFrame>
        <p:nvGraphicFramePr>
          <p:cNvPr id="16387" name="Object 3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1256541649"/>
              </p:ext>
            </p:extLst>
          </p:nvPr>
        </p:nvGraphicFramePr>
        <p:xfrm>
          <a:off x="2454593" y="2561273"/>
          <a:ext cx="5980112" cy="8905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4" imgW="2895480" imgH="431640" progId="Equation.DSMT4">
                  <p:embed/>
                </p:oleObj>
              </mc:Choice>
              <mc:Fallback>
                <p:oleObj name="Equation" r:id="rId4" imgW="2895480" imgH="431640" progId="Equation.DSMT4">
                  <p:embed/>
                  <p:pic>
                    <p:nvPicPr>
                      <p:cNvPr id="16387" name="Object 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454593" y="2561273"/>
                        <a:ext cx="5980112" cy="890587"/>
                      </a:xfrm>
                      <a:prstGeom prst="rect">
                        <a:avLst/>
                      </a:prstGeom>
                      <a:solidFill>
                        <a:srgbClr val="FFFFFF"/>
                      </a:solidFill>
                      <a:ln w="25400">
                        <a:solidFill>
                          <a:srgbClr val="0000FF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6388" name="Object 4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299044413"/>
              </p:ext>
            </p:extLst>
          </p:nvPr>
        </p:nvGraphicFramePr>
        <p:xfrm>
          <a:off x="2566035" y="5030401"/>
          <a:ext cx="5718175" cy="76041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6" imgW="2768400" imgH="368280" progId="Equation.DSMT4">
                  <p:embed/>
                </p:oleObj>
              </mc:Choice>
              <mc:Fallback>
                <p:oleObj name="Equation" r:id="rId6" imgW="2768400" imgH="368280" progId="Equation.DSMT4">
                  <p:embed/>
                  <p:pic>
                    <p:nvPicPr>
                      <p:cNvPr id="16388" name="Object 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566035" y="5030401"/>
                        <a:ext cx="5718175" cy="760413"/>
                      </a:xfrm>
                      <a:prstGeom prst="rect">
                        <a:avLst/>
                      </a:prstGeom>
                      <a:solidFill>
                        <a:srgbClr val="FFFFFF"/>
                      </a:solidFill>
                      <a:ln w="25400">
                        <a:solidFill>
                          <a:srgbClr val="0000FF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6" name="Picture 10"/>
          <p:cNvPicPr>
            <a:picLocks noChangeAspect="1" noChangeArrowheads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70152" y="4901502"/>
            <a:ext cx="1831975" cy="1225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" name="Picture 23"/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83575" y="4901502"/>
            <a:ext cx="1190625" cy="942975"/>
          </a:xfrm>
          <a:prstGeom prst="rect">
            <a:avLst/>
          </a:prstGeom>
          <a:noFill/>
          <a:ln w="0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</p:pic>
      <p:pic>
        <p:nvPicPr>
          <p:cNvPr id="8" name="Picture 12" descr="C:\Users\tanimura.THEOCHEM\Desktop\dipole.gif"/>
          <p:cNvPicPr>
            <a:picLocks noChangeAspect="1" noChangeArrowheads="1" noCrop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20868575">
            <a:off x="961642" y="5577156"/>
            <a:ext cx="1201738" cy="495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" name="Picture 10"/>
          <p:cNvPicPr>
            <a:picLocks noChangeAspect="1" noChangeArrowheads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02656" y="2366894"/>
            <a:ext cx="1831975" cy="1225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6410" name="Picture 26"/>
          <p:cNvPicPr>
            <a:picLocks noChangeAspect="1" noChangeArrowheads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16784" y="2133600"/>
            <a:ext cx="1457416" cy="98020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1" name="Picture 12" descr="C:\Users\tanimura.THEOCHEM\Desktop\dipole.gif"/>
          <p:cNvPicPr>
            <a:picLocks noChangeAspect="1" noChangeArrowheads="1" noCrop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20868575">
            <a:off x="894146" y="3042548"/>
            <a:ext cx="1201738" cy="495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1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10" presetClass="entr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164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0" dur="500"/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6" dur="500"/>
                                        <p:tgtEl>
                                          <p:spTgt spid="163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0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4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500"/>
                            </p:stCondLst>
                            <p:childTnLst>
                              <p:par>
                                <p:cTn id="36" presetID="10" presetClass="entr" presetSubtype="0" fill="hold" nodeType="after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3000"/>
                            </p:stCondLst>
                            <p:childTnLst>
                              <p:par>
                                <p:cTn id="40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1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72" name="タイトル 1"/>
          <p:cNvSpPr>
            <a:spLocks noGrp="1"/>
          </p:cNvSpPr>
          <p:nvPr>
            <p:ph type="title" sz="quarter"/>
          </p:nvPr>
        </p:nvSpPr>
        <p:spPr>
          <a:xfrm>
            <a:off x="457200" y="193675"/>
            <a:ext cx="8229600" cy="1143000"/>
          </a:xfrm>
        </p:spPr>
        <p:txBody>
          <a:bodyPr rtlCol="0">
            <a:normAutofit/>
          </a:bodyPr>
          <a:lstStyle/>
          <a:p>
            <a:pPr algn="l" eaLnBrk="1" fontAlgn="auto" hangingPunct="1">
              <a:spcAft>
                <a:spcPts val="0"/>
              </a:spcAft>
              <a:defRPr/>
            </a:pPr>
            <a:r>
              <a:rPr lang="en-US" altLang="ja-JP" sz="36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A1 Normal Mode Analysis</a:t>
            </a:r>
            <a:endParaRPr lang="ja-JP" altLang="en-US" sz="3600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</p:txBody>
      </p:sp>
      <p:sp>
        <p:nvSpPr>
          <p:cNvPr id="48134" name="正方形/長方形 7"/>
          <p:cNvSpPr>
            <a:spLocks noChangeArrowheads="1"/>
          </p:cNvSpPr>
          <p:nvPr/>
        </p:nvSpPr>
        <p:spPr bwMode="auto">
          <a:xfrm>
            <a:off x="1330325" y="1109663"/>
            <a:ext cx="5205413" cy="3698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US" altLang="ja-JP">
                <a:latin typeface="Times New Roman" pitchFamily="18" charset="0"/>
                <a:cs typeface="Times New Roman" pitchFamily="18" charset="0"/>
              </a:rPr>
              <a:t>Express molecular motions by harmonic motions</a:t>
            </a:r>
            <a:endParaRPr lang="ja-JP" altLang="en-US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48135" name="テキスト ボックス 10"/>
          <p:cNvSpPr txBox="1">
            <a:spLocks noChangeArrowheads="1"/>
          </p:cNvSpPr>
          <p:nvPr/>
        </p:nvSpPr>
        <p:spPr bwMode="auto">
          <a:xfrm>
            <a:off x="965200" y="6134100"/>
            <a:ext cx="6265863" cy="3698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In 1D case, NMA, eq. and. noneq MD results are more like same </a:t>
            </a:r>
            <a:endParaRPr lang="ja-JP" altLang="en-US">
              <a:solidFill>
                <a:srgbClr val="FF000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5" name="Rectangle 23"/>
          <p:cNvSpPr>
            <a:spLocks noChangeArrowheads="1"/>
          </p:cNvSpPr>
          <p:nvPr/>
        </p:nvSpPr>
        <p:spPr bwMode="auto">
          <a:xfrm>
            <a:off x="4814888" y="1881188"/>
            <a:ext cx="3205162" cy="1028700"/>
          </a:xfrm>
          <a:prstGeom prst="rect">
            <a:avLst/>
          </a:prstGeom>
          <a:solidFill>
            <a:schemeClr val="bg1"/>
          </a:solidFill>
          <a:ln w="12700" algn="ctr">
            <a:solidFill>
              <a:schemeClr val="accent1"/>
            </a:solidFill>
            <a:miter lim="800000"/>
            <a:headEnd/>
            <a:tailEnd/>
          </a:ln>
          <a:effectLst>
            <a:outerShdw dist="107763" dir="2700000" algn="ctr" rotWithShape="0">
              <a:schemeClr val="accent1">
                <a:alpha val="50000"/>
              </a:schemeClr>
            </a:outerShdw>
          </a:effectLst>
        </p:spPr>
        <p:txBody>
          <a:bodyPr wrap="none" anchor="ctr"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>
              <a:latin typeface="+mn-lt"/>
              <a:ea typeface="+mn-ea"/>
            </a:endParaRPr>
          </a:p>
        </p:txBody>
      </p:sp>
      <p:sp>
        <p:nvSpPr>
          <p:cNvPr id="48137" name="Freeform 26"/>
          <p:cNvSpPr>
            <a:spLocks/>
          </p:cNvSpPr>
          <p:nvPr/>
        </p:nvSpPr>
        <p:spPr bwMode="auto">
          <a:xfrm>
            <a:off x="846138" y="1893888"/>
            <a:ext cx="3467100" cy="460375"/>
          </a:xfrm>
          <a:custGeom>
            <a:avLst/>
            <a:gdLst>
              <a:gd name="T0" fmla="*/ 0 w 2184"/>
              <a:gd name="T1" fmla="*/ 2147483647 h 290"/>
              <a:gd name="T2" fmla="*/ 2147483647 w 2184"/>
              <a:gd name="T3" fmla="*/ 2147483647 h 290"/>
              <a:gd name="T4" fmla="*/ 2147483647 w 2184"/>
              <a:gd name="T5" fmla="*/ 2147483647 h 290"/>
              <a:gd name="T6" fmla="*/ 2147483647 w 2184"/>
              <a:gd name="T7" fmla="*/ 2147483647 h 290"/>
              <a:gd name="T8" fmla="*/ 2147483647 w 2184"/>
              <a:gd name="T9" fmla="*/ 2147483647 h 290"/>
              <a:gd name="T10" fmla="*/ 2147483647 w 2184"/>
              <a:gd name="T11" fmla="*/ 2147483647 h 290"/>
              <a:gd name="T12" fmla="*/ 2147483647 w 2184"/>
              <a:gd name="T13" fmla="*/ 2147483647 h 290"/>
              <a:gd name="T14" fmla="*/ 2147483647 w 2184"/>
              <a:gd name="T15" fmla="*/ 2147483647 h 290"/>
              <a:gd name="T16" fmla="*/ 2147483647 w 2184"/>
              <a:gd name="T17" fmla="*/ 2147483647 h 290"/>
              <a:gd name="T18" fmla="*/ 2147483647 w 2184"/>
              <a:gd name="T19" fmla="*/ 2147483647 h 290"/>
              <a:gd name="T20" fmla="*/ 2147483647 w 2184"/>
              <a:gd name="T21" fmla="*/ 2147483647 h 290"/>
              <a:gd name="T22" fmla="*/ 2147483647 w 2184"/>
              <a:gd name="T23" fmla="*/ 2147483647 h 290"/>
              <a:gd name="T24" fmla="*/ 2147483647 w 2184"/>
              <a:gd name="T25" fmla="*/ 2147483647 h 290"/>
              <a:gd name="T26" fmla="*/ 2147483647 w 2184"/>
              <a:gd name="T27" fmla="*/ 2147483647 h 290"/>
              <a:gd name="T28" fmla="*/ 2147483647 w 2184"/>
              <a:gd name="T29" fmla="*/ 2147483647 h 290"/>
              <a:gd name="T30" fmla="*/ 2147483647 w 2184"/>
              <a:gd name="T31" fmla="*/ 2147483647 h 290"/>
              <a:gd name="T32" fmla="*/ 2147483647 w 2184"/>
              <a:gd name="T33" fmla="*/ 2147483647 h 290"/>
              <a:gd name="T34" fmla="*/ 2147483647 w 2184"/>
              <a:gd name="T35" fmla="*/ 2147483647 h 290"/>
              <a:gd name="T36" fmla="*/ 2147483647 w 2184"/>
              <a:gd name="T37" fmla="*/ 2147483647 h 290"/>
              <a:gd name="T38" fmla="*/ 2147483647 w 2184"/>
              <a:gd name="T39" fmla="*/ 2147483647 h 290"/>
              <a:gd name="T40" fmla="*/ 2147483647 w 2184"/>
              <a:gd name="T41" fmla="*/ 2147483647 h 290"/>
              <a:gd name="T42" fmla="*/ 2147483647 w 2184"/>
              <a:gd name="T43" fmla="*/ 2147483647 h 290"/>
              <a:gd name="T44" fmla="*/ 2147483647 w 2184"/>
              <a:gd name="T45" fmla="*/ 2147483647 h 290"/>
              <a:gd name="T46" fmla="*/ 2147483647 w 2184"/>
              <a:gd name="T47" fmla="*/ 2147483647 h 290"/>
              <a:gd name="T48" fmla="*/ 2147483647 w 2184"/>
              <a:gd name="T49" fmla="*/ 2147483647 h 290"/>
              <a:gd name="T50" fmla="*/ 2147483647 w 2184"/>
              <a:gd name="T51" fmla="*/ 2147483647 h 290"/>
              <a:gd name="T52" fmla="*/ 2147483647 w 2184"/>
              <a:gd name="T53" fmla="*/ 2147483647 h 290"/>
              <a:gd name="T54" fmla="*/ 2147483647 w 2184"/>
              <a:gd name="T55" fmla="*/ 2147483647 h 290"/>
              <a:gd name="T56" fmla="*/ 2147483647 w 2184"/>
              <a:gd name="T57" fmla="*/ 2147483647 h 290"/>
              <a:gd name="T58" fmla="*/ 2147483647 w 2184"/>
              <a:gd name="T59" fmla="*/ 2147483647 h 290"/>
              <a:gd name="T60" fmla="*/ 2147483647 w 2184"/>
              <a:gd name="T61" fmla="*/ 2147483647 h 290"/>
              <a:gd name="T62" fmla="*/ 2147483647 w 2184"/>
              <a:gd name="T63" fmla="*/ 2147483647 h 290"/>
              <a:gd name="T64" fmla="*/ 2147483647 w 2184"/>
              <a:gd name="T65" fmla="*/ 2147483647 h 290"/>
              <a:gd name="T66" fmla="*/ 2147483647 w 2184"/>
              <a:gd name="T67" fmla="*/ 2147483647 h 290"/>
              <a:gd name="T68" fmla="*/ 2147483647 w 2184"/>
              <a:gd name="T69" fmla="*/ 2147483647 h 290"/>
              <a:gd name="T70" fmla="*/ 2147483647 w 2184"/>
              <a:gd name="T71" fmla="*/ 2147483647 h 290"/>
              <a:gd name="T72" fmla="*/ 2147483647 w 2184"/>
              <a:gd name="T73" fmla="*/ 2147483647 h 290"/>
              <a:gd name="T74" fmla="*/ 2147483647 w 2184"/>
              <a:gd name="T75" fmla="*/ 2147483647 h 290"/>
              <a:gd name="T76" fmla="*/ 2147483647 w 2184"/>
              <a:gd name="T77" fmla="*/ 2147483647 h 290"/>
              <a:gd name="T78" fmla="*/ 2147483647 w 2184"/>
              <a:gd name="T79" fmla="*/ 2147483647 h 290"/>
              <a:gd name="T80" fmla="*/ 2147483647 w 2184"/>
              <a:gd name="T81" fmla="*/ 2147483647 h 290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2184"/>
              <a:gd name="T124" fmla="*/ 0 h 290"/>
              <a:gd name="T125" fmla="*/ 2184 w 2184"/>
              <a:gd name="T126" fmla="*/ 290 h 290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2184" h="290">
                <a:moveTo>
                  <a:pt x="0" y="111"/>
                </a:moveTo>
                <a:cubicBezTo>
                  <a:pt x="29" y="118"/>
                  <a:pt x="134" y="130"/>
                  <a:pt x="174" y="153"/>
                </a:cubicBezTo>
                <a:cubicBezTo>
                  <a:pt x="214" y="176"/>
                  <a:pt x="219" y="236"/>
                  <a:pt x="240" y="249"/>
                </a:cubicBezTo>
                <a:cubicBezTo>
                  <a:pt x="261" y="262"/>
                  <a:pt x="297" y="254"/>
                  <a:pt x="300" y="231"/>
                </a:cubicBezTo>
                <a:cubicBezTo>
                  <a:pt x="303" y="208"/>
                  <a:pt x="248" y="127"/>
                  <a:pt x="258" y="111"/>
                </a:cubicBezTo>
                <a:cubicBezTo>
                  <a:pt x="268" y="95"/>
                  <a:pt x="316" y="114"/>
                  <a:pt x="360" y="135"/>
                </a:cubicBezTo>
                <a:cubicBezTo>
                  <a:pt x="404" y="156"/>
                  <a:pt x="495" y="230"/>
                  <a:pt x="522" y="237"/>
                </a:cubicBezTo>
                <a:cubicBezTo>
                  <a:pt x="549" y="244"/>
                  <a:pt x="514" y="188"/>
                  <a:pt x="522" y="177"/>
                </a:cubicBezTo>
                <a:cubicBezTo>
                  <a:pt x="530" y="166"/>
                  <a:pt x="569" y="192"/>
                  <a:pt x="570" y="171"/>
                </a:cubicBezTo>
                <a:cubicBezTo>
                  <a:pt x="571" y="150"/>
                  <a:pt x="503" y="74"/>
                  <a:pt x="528" y="51"/>
                </a:cubicBezTo>
                <a:cubicBezTo>
                  <a:pt x="553" y="28"/>
                  <a:pt x="663" y="33"/>
                  <a:pt x="720" y="33"/>
                </a:cubicBezTo>
                <a:cubicBezTo>
                  <a:pt x="777" y="33"/>
                  <a:pt x="851" y="41"/>
                  <a:pt x="870" y="51"/>
                </a:cubicBezTo>
                <a:cubicBezTo>
                  <a:pt x="889" y="61"/>
                  <a:pt x="870" y="84"/>
                  <a:pt x="834" y="93"/>
                </a:cubicBezTo>
                <a:cubicBezTo>
                  <a:pt x="798" y="102"/>
                  <a:pt x="679" y="95"/>
                  <a:pt x="654" y="105"/>
                </a:cubicBezTo>
                <a:cubicBezTo>
                  <a:pt x="629" y="115"/>
                  <a:pt x="663" y="144"/>
                  <a:pt x="684" y="153"/>
                </a:cubicBezTo>
                <a:cubicBezTo>
                  <a:pt x="705" y="162"/>
                  <a:pt x="749" y="155"/>
                  <a:pt x="780" y="159"/>
                </a:cubicBezTo>
                <a:cubicBezTo>
                  <a:pt x="811" y="163"/>
                  <a:pt x="867" y="167"/>
                  <a:pt x="870" y="177"/>
                </a:cubicBezTo>
                <a:cubicBezTo>
                  <a:pt x="873" y="187"/>
                  <a:pt x="831" y="209"/>
                  <a:pt x="798" y="219"/>
                </a:cubicBezTo>
                <a:cubicBezTo>
                  <a:pt x="765" y="229"/>
                  <a:pt x="687" y="228"/>
                  <a:pt x="672" y="237"/>
                </a:cubicBezTo>
                <a:cubicBezTo>
                  <a:pt x="657" y="246"/>
                  <a:pt x="690" y="265"/>
                  <a:pt x="708" y="273"/>
                </a:cubicBezTo>
                <a:cubicBezTo>
                  <a:pt x="726" y="281"/>
                  <a:pt x="745" y="290"/>
                  <a:pt x="780" y="285"/>
                </a:cubicBezTo>
                <a:cubicBezTo>
                  <a:pt x="815" y="280"/>
                  <a:pt x="872" y="262"/>
                  <a:pt x="918" y="243"/>
                </a:cubicBezTo>
                <a:cubicBezTo>
                  <a:pt x="964" y="224"/>
                  <a:pt x="1018" y="187"/>
                  <a:pt x="1056" y="171"/>
                </a:cubicBezTo>
                <a:cubicBezTo>
                  <a:pt x="1094" y="155"/>
                  <a:pt x="1105" y="146"/>
                  <a:pt x="1146" y="147"/>
                </a:cubicBezTo>
                <a:cubicBezTo>
                  <a:pt x="1187" y="148"/>
                  <a:pt x="1263" y="167"/>
                  <a:pt x="1302" y="177"/>
                </a:cubicBezTo>
                <a:cubicBezTo>
                  <a:pt x="1341" y="187"/>
                  <a:pt x="1375" y="221"/>
                  <a:pt x="1380" y="207"/>
                </a:cubicBezTo>
                <a:cubicBezTo>
                  <a:pt x="1385" y="193"/>
                  <a:pt x="1326" y="104"/>
                  <a:pt x="1332" y="93"/>
                </a:cubicBezTo>
                <a:cubicBezTo>
                  <a:pt x="1338" y="82"/>
                  <a:pt x="1389" y="123"/>
                  <a:pt x="1416" y="141"/>
                </a:cubicBezTo>
                <a:cubicBezTo>
                  <a:pt x="1443" y="159"/>
                  <a:pt x="1480" y="203"/>
                  <a:pt x="1494" y="201"/>
                </a:cubicBezTo>
                <a:cubicBezTo>
                  <a:pt x="1508" y="199"/>
                  <a:pt x="1519" y="158"/>
                  <a:pt x="1500" y="129"/>
                </a:cubicBezTo>
                <a:cubicBezTo>
                  <a:pt x="1481" y="100"/>
                  <a:pt x="1384" y="47"/>
                  <a:pt x="1380" y="27"/>
                </a:cubicBezTo>
                <a:cubicBezTo>
                  <a:pt x="1376" y="7"/>
                  <a:pt x="1448" y="0"/>
                  <a:pt x="1476" y="9"/>
                </a:cubicBezTo>
                <a:cubicBezTo>
                  <a:pt x="1504" y="18"/>
                  <a:pt x="1519" y="63"/>
                  <a:pt x="1548" y="81"/>
                </a:cubicBezTo>
                <a:cubicBezTo>
                  <a:pt x="1577" y="99"/>
                  <a:pt x="1611" y="112"/>
                  <a:pt x="1650" y="117"/>
                </a:cubicBezTo>
                <a:cubicBezTo>
                  <a:pt x="1689" y="122"/>
                  <a:pt x="1772" y="123"/>
                  <a:pt x="1782" y="111"/>
                </a:cubicBezTo>
                <a:cubicBezTo>
                  <a:pt x="1792" y="99"/>
                  <a:pt x="1690" y="52"/>
                  <a:pt x="1710" y="45"/>
                </a:cubicBezTo>
                <a:cubicBezTo>
                  <a:pt x="1730" y="38"/>
                  <a:pt x="1869" y="51"/>
                  <a:pt x="1902" y="69"/>
                </a:cubicBezTo>
                <a:cubicBezTo>
                  <a:pt x="1935" y="87"/>
                  <a:pt x="1885" y="139"/>
                  <a:pt x="1908" y="153"/>
                </a:cubicBezTo>
                <a:cubicBezTo>
                  <a:pt x="1931" y="167"/>
                  <a:pt x="2010" y="162"/>
                  <a:pt x="2040" y="153"/>
                </a:cubicBezTo>
                <a:cubicBezTo>
                  <a:pt x="2070" y="144"/>
                  <a:pt x="2064" y="109"/>
                  <a:pt x="2088" y="99"/>
                </a:cubicBezTo>
                <a:cubicBezTo>
                  <a:pt x="2112" y="89"/>
                  <a:pt x="2164" y="94"/>
                  <a:pt x="2184" y="93"/>
                </a:cubicBezTo>
              </a:path>
            </a:pathLst>
          </a:custGeom>
          <a:noFill/>
          <a:ln w="19050">
            <a:solidFill>
              <a:srgbClr val="FF0000"/>
            </a:solidFill>
            <a:round/>
            <a:headEnd/>
            <a:tailEnd type="arrow" w="med" len="med"/>
          </a:ln>
        </p:spPr>
        <p:txBody>
          <a:bodyPr/>
          <a:lstStyle/>
          <a:p>
            <a:endParaRPr lang="ja-JP" altLang="en-US">
              <a:latin typeface="Calibri" pitchFamily="34" charset="0"/>
            </a:endParaRPr>
          </a:p>
        </p:txBody>
      </p:sp>
      <p:sp>
        <p:nvSpPr>
          <p:cNvPr id="48138" name="Text Box 27"/>
          <p:cNvSpPr txBox="1">
            <a:spLocks noChangeArrowheads="1"/>
          </p:cNvSpPr>
          <p:nvPr/>
        </p:nvSpPr>
        <p:spPr bwMode="auto">
          <a:xfrm>
            <a:off x="1595438" y="1566863"/>
            <a:ext cx="1874837" cy="396875"/>
          </a:xfrm>
          <a:prstGeom prst="rect">
            <a:avLst/>
          </a:prstGeom>
          <a:noFill/>
          <a:ln w="28575" algn="ctr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algn="ctr"/>
            <a:r>
              <a:rPr lang="en-US" altLang="ja-JP" sz="2000" b="1" i="1">
                <a:solidFill>
                  <a:srgbClr val="FF0000"/>
                </a:solidFill>
                <a:latin typeface="Century Gothic" pitchFamily="34" charset="0"/>
              </a:rPr>
              <a:t>MD Trajectory</a:t>
            </a:r>
          </a:p>
        </p:txBody>
      </p:sp>
      <p:sp>
        <p:nvSpPr>
          <p:cNvPr id="48139" name="Line 28"/>
          <p:cNvSpPr>
            <a:spLocks noChangeShapeType="1"/>
          </p:cNvSpPr>
          <p:nvPr/>
        </p:nvSpPr>
        <p:spPr bwMode="auto">
          <a:xfrm>
            <a:off x="1119188" y="2127250"/>
            <a:ext cx="171450" cy="485775"/>
          </a:xfrm>
          <a:prstGeom prst="line">
            <a:avLst/>
          </a:prstGeom>
          <a:noFill/>
          <a:ln w="9525">
            <a:solidFill>
              <a:srgbClr val="00FF00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48140" name="Line 29"/>
          <p:cNvSpPr>
            <a:spLocks noChangeShapeType="1"/>
          </p:cNvSpPr>
          <p:nvPr/>
        </p:nvSpPr>
        <p:spPr bwMode="auto">
          <a:xfrm>
            <a:off x="1293813" y="2279650"/>
            <a:ext cx="28575" cy="352425"/>
          </a:xfrm>
          <a:prstGeom prst="line">
            <a:avLst/>
          </a:prstGeom>
          <a:noFill/>
          <a:ln w="9525">
            <a:solidFill>
              <a:srgbClr val="00FF00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48141" name="Line 30"/>
          <p:cNvSpPr>
            <a:spLocks noChangeShapeType="1"/>
          </p:cNvSpPr>
          <p:nvPr/>
        </p:nvSpPr>
        <p:spPr bwMode="auto">
          <a:xfrm flipH="1">
            <a:off x="1341438" y="2108200"/>
            <a:ext cx="73025" cy="495300"/>
          </a:xfrm>
          <a:prstGeom prst="line">
            <a:avLst/>
          </a:prstGeom>
          <a:noFill/>
          <a:ln w="9525">
            <a:solidFill>
              <a:srgbClr val="00FF00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48142" name="Line 31"/>
          <p:cNvSpPr>
            <a:spLocks noChangeShapeType="1"/>
          </p:cNvSpPr>
          <p:nvPr/>
        </p:nvSpPr>
        <p:spPr bwMode="auto">
          <a:xfrm>
            <a:off x="1665288" y="2270125"/>
            <a:ext cx="133350" cy="600075"/>
          </a:xfrm>
          <a:prstGeom prst="line">
            <a:avLst/>
          </a:prstGeom>
          <a:noFill/>
          <a:ln w="9525">
            <a:solidFill>
              <a:srgbClr val="00FF00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48143" name="Line 32"/>
          <p:cNvSpPr>
            <a:spLocks noChangeShapeType="1"/>
          </p:cNvSpPr>
          <p:nvPr/>
        </p:nvSpPr>
        <p:spPr bwMode="auto">
          <a:xfrm>
            <a:off x="1808163" y="1965325"/>
            <a:ext cx="0" cy="800100"/>
          </a:xfrm>
          <a:prstGeom prst="line">
            <a:avLst/>
          </a:prstGeom>
          <a:noFill/>
          <a:ln w="9525">
            <a:solidFill>
              <a:srgbClr val="00FF00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48144" name="Line 33"/>
          <p:cNvSpPr>
            <a:spLocks noChangeShapeType="1"/>
          </p:cNvSpPr>
          <p:nvPr/>
        </p:nvSpPr>
        <p:spPr bwMode="auto">
          <a:xfrm>
            <a:off x="1922463" y="2051050"/>
            <a:ext cx="228600" cy="981075"/>
          </a:xfrm>
          <a:prstGeom prst="line">
            <a:avLst/>
          </a:prstGeom>
          <a:noFill/>
          <a:ln w="9525">
            <a:solidFill>
              <a:srgbClr val="00FF00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48145" name="Line 34"/>
          <p:cNvSpPr>
            <a:spLocks noChangeShapeType="1"/>
          </p:cNvSpPr>
          <p:nvPr/>
        </p:nvSpPr>
        <p:spPr bwMode="auto">
          <a:xfrm flipH="1">
            <a:off x="2179638" y="2041525"/>
            <a:ext cx="9525" cy="952500"/>
          </a:xfrm>
          <a:prstGeom prst="line">
            <a:avLst/>
          </a:prstGeom>
          <a:noFill/>
          <a:ln w="9525">
            <a:solidFill>
              <a:srgbClr val="00FF00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48146" name="Line 35"/>
          <p:cNvSpPr>
            <a:spLocks noChangeShapeType="1"/>
          </p:cNvSpPr>
          <p:nvPr/>
        </p:nvSpPr>
        <p:spPr bwMode="auto">
          <a:xfrm>
            <a:off x="2055813" y="2146300"/>
            <a:ext cx="104775" cy="847725"/>
          </a:xfrm>
          <a:prstGeom prst="line">
            <a:avLst/>
          </a:prstGeom>
          <a:noFill/>
          <a:ln w="9525">
            <a:solidFill>
              <a:srgbClr val="00FF00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48147" name="Line 36"/>
          <p:cNvSpPr>
            <a:spLocks noChangeShapeType="1"/>
          </p:cNvSpPr>
          <p:nvPr/>
        </p:nvSpPr>
        <p:spPr bwMode="auto">
          <a:xfrm flipH="1">
            <a:off x="2179638" y="2298700"/>
            <a:ext cx="114300" cy="695325"/>
          </a:xfrm>
          <a:prstGeom prst="line">
            <a:avLst/>
          </a:prstGeom>
          <a:noFill/>
          <a:ln w="9525">
            <a:solidFill>
              <a:srgbClr val="00FF00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48148" name="Line 37"/>
          <p:cNvSpPr>
            <a:spLocks noChangeShapeType="1"/>
          </p:cNvSpPr>
          <p:nvPr/>
        </p:nvSpPr>
        <p:spPr bwMode="auto">
          <a:xfrm flipH="1">
            <a:off x="2522538" y="2184400"/>
            <a:ext cx="9525" cy="600075"/>
          </a:xfrm>
          <a:prstGeom prst="line">
            <a:avLst/>
          </a:prstGeom>
          <a:noFill/>
          <a:ln w="9525">
            <a:solidFill>
              <a:srgbClr val="00FF00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48149" name="Line 38"/>
          <p:cNvSpPr>
            <a:spLocks noChangeShapeType="1"/>
          </p:cNvSpPr>
          <p:nvPr/>
        </p:nvSpPr>
        <p:spPr bwMode="auto">
          <a:xfrm flipH="1">
            <a:off x="2770188" y="2155825"/>
            <a:ext cx="38100" cy="609600"/>
          </a:xfrm>
          <a:prstGeom prst="line">
            <a:avLst/>
          </a:prstGeom>
          <a:noFill/>
          <a:ln w="9525">
            <a:solidFill>
              <a:srgbClr val="00FF00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48150" name="Line 39"/>
          <p:cNvSpPr>
            <a:spLocks noChangeShapeType="1"/>
          </p:cNvSpPr>
          <p:nvPr/>
        </p:nvSpPr>
        <p:spPr bwMode="auto">
          <a:xfrm>
            <a:off x="3017838" y="2222500"/>
            <a:ext cx="9525" cy="723900"/>
          </a:xfrm>
          <a:prstGeom prst="line">
            <a:avLst/>
          </a:prstGeom>
          <a:noFill/>
          <a:ln w="9525">
            <a:solidFill>
              <a:srgbClr val="00FF00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48151" name="Line 40"/>
          <p:cNvSpPr>
            <a:spLocks noChangeShapeType="1"/>
          </p:cNvSpPr>
          <p:nvPr/>
        </p:nvSpPr>
        <p:spPr bwMode="auto">
          <a:xfrm>
            <a:off x="3122613" y="2117725"/>
            <a:ext cx="85725" cy="1000125"/>
          </a:xfrm>
          <a:prstGeom prst="line">
            <a:avLst/>
          </a:prstGeom>
          <a:noFill/>
          <a:ln w="9525">
            <a:solidFill>
              <a:srgbClr val="00FF00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48152" name="Line 41"/>
          <p:cNvSpPr>
            <a:spLocks noChangeShapeType="1"/>
          </p:cNvSpPr>
          <p:nvPr/>
        </p:nvSpPr>
        <p:spPr bwMode="auto">
          <a:xfrm>
            <a:off x="3179763" y="1917700"/>
            <a:ext cx="47625" cy="1143000"/>
          </a:xfrm>
          <a:prstGeom prst="line">
            <a:avLst/>
          </a:prstGeom>
          <a:noFill/>
          <a:ln w="9525">
            <a:solidFill>
              <a:srgbClr val="00FF00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48153" name="Line 42"/>
          <p:cNvSpPr>
            <a:spLocks noChangeShapeType="1"/>
          </p:cNvSpPr>
          <p:nvPr/>
        </p:nvSpPr>
        <p:spPr bwMode="auto">
          <a:xfrm flipH="1">
            <a:off x="3246438" y="2041525"/>
            <a:ext cx="66675" cy="981075"/>
          </a:xfrm>
          <a:prstGeom prst="line">
            <a:avLst/>
          </a:prstGeom>
          <a:noFill/>
          <a:ln w="9525">
            <a:solidFill>
              <a:srgbClr val="00FF00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48154" name="Line 43"/>
          <p:cNvSpPr>
            <a:spLocks noChangeShapeType="1"/>
          </p:cNvSpPr>
          <p:nvPr/>
        </p:nvSpPr>
        <p:spPr bwMode="auto">
          <a:xfrm flipH="1">
            <a:off x="3284538" y="2079625"/>
            <a:ext cx="133350" cy="895350"/>
          </a:xfrm>
          <a:prstGeom prst="line">
            <a:avLst/>
          </a:prstGeom>
          <a:noFill/>
          <a:ln w="9525">
            <a:solidFill>
              <a:srgbClr val="00FF00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48155" name="Line 44"/>
          <p:cNvSpPr>
            <a:spLocks noChangeShapeType="1"/>
          </p:cNvSpPr>
          <p:nvPr/>
        </p:nvSpPr>
        <p:spPr bwMode="auto">
          <a:xfrm flipH="1">
            <a:off x="3484563" y="2098675"/>
            <a:ext cx="38100" cy="877888"/>
          </a:xfrm>
          <a:prstGeom prst="line">
            <a:avLst/>
          </a:prstGeom>
          <a:noFill/>
          <a:ln w="9525">
            <a:solidFill>
              <a:srgbClr val="00FF00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48156" name="Line 45"/>
          <p:cNvSpPr>
            <a:spLocks noChangeShapeType="1"/>
          </p:cNvSpPr>
          <p:nvPr/>
        </p:nvSpPr>
        <p:spPr bwMode="auto">
          <a:xfrm flipH="1">
            <a:off x="3856038" y="2136775"/>
            <a:ext cx="19050" cy="704850"/>
          </a:xfrm>
          <a:prstGeom prst="line">
            <a:avLst/>
          </a:prstGeom>
          <a:noFill/>
          <a:ln w="9525">
            <a:solidFill>
              <a:srgbClr val="00FF00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48157" name="Line 46"/>
          <p:cNvSpPr>
            <a:spLocks noChangeShapeType="1"/>
          </p:cNvSpPr>
          <p:nvPr/>
        </p:nvSpPr>
        <p:spPr bwMode="auto">
          <a:xfrm flipH="1">
            <a:off x="4084638" y="2117725"/>
            <a:ext cx="9525" cy="828675"/>
          </a:xfrm>
          <a:prstGeom prst="line">
            <a:avLst/>
          </a:prstGeom>
          <a:noFill/>
          <a:ln w="9525">
            <a:solidFill>
              <a:srgbClr val="00FF00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48158" name="Freeform 47"/>
          <p:cNvSpPr>
            <a:spLocks/>
          </p:cNvSpPr>
          <p:nvPr/>
        </p:nvSpPr>
        <p:spPr bwMode="auto">
          <a:xfrm>
            <a:off x="966788" y="2246313"/>
            <a:ext cx="3267075" cy="1111250"/>
          </a:xfrm>
          <a:custGeom>
            <a:avLst/>
            <a:gdLst>
              <a:gd name="T0" fmla="*/ 0 w 2058"/>
              <a:gd name="T1" fmla="*/ 2147483647 h 535"/>
              <a:gd name="T2" fmla="*/ 0 w 2058"/>
              <a:gd name="T3" fmla="*/ 2147483647 h 535"/>
              <a:gd name="T4" fmla="*/ 2147483647 w 2058"/>
              <a:gd name="T5" fmla="*/ 2147483647 h 535"/>
              <a:gd name="T6" fmla="*/ 2147483647 w 2058"/>
              <a:gd name="T7" fmla="*/ 2147483647 h 535"/>
              <a:gd name="T8" fmla="*/ 2147483647 w 2058"/>
              <a:gd name="T9" fmla="*/ 2147483647 h 535"/>
              <a:gd name="T10" fmla="*/ 2147483647 w 2058"/>
              <a:gd name="T11" fmla="*/ 2147483647 h 535"/>
              <a:gd name="T12" fmla="*/ 2147483647 w 2058"/>
              <a:gd name="T13" fmla="*/ 2147483647 h 535"/>
              <a:gd name="T14" fmla="*/ 2147483647 w 2058"/>
              <a:gd name="T15" fmla="*/ 2147483647 h 535"/>
              <a:gd name="T16" fmla="*/ 2147483647 w 2058"/>
              <a:gd name="T17" fmla="*/ 2147483647 h 535"/>
              <a:gd name="T18" fmla="*/ 2147483647 w 2058"/>
              <a:gd name="T19" fmla="*/ 2147483647 h 535"/>
              <a:gd name="T20" fmla="*/ 2147483647 w 2058"/>
              <a:gd name="T21" fmla="*/ 2147483647 h 535"/>
              <a:gd name="T22" fmla="*/ 2147483647 w 2058"/>
              <a:gd name="T23" fmla="*/ 2147483647 h 535"/>
              <a:gd name="T24" fmla="*/ 2147483647 w 2058"/>
              <a:gd name="T25" fmla="*/ 2147483647 h 535"/>
              <a:gd name="T26" fmla="*/ 2147483647 w 2058"/>
              <a:gd name="T27" fmla="*/ 2147483647 h 535"/>
              <a:gd name="T28" fmla="*/ 2147483647 w 2058"/>
              <a:gd name="T29" fmla="*/ 2147483647 h 535"/>
              <a:gd name="T30" fmla="*/ 2147483647 w 2058"/>
              <a:gd name="T31" fmla="*/ 2147483647 h 535"/>
              <a:gd name="T32" fmla="*/ 2147483647 w 2058"/>
              <a:gd name="T33" fmla="*/ 2147483647 h 535"/>
              <a:gd name="T34" fmla="*/ 2147483647 w 2058"/>
              <a:gd name="T35" fmla="*/ 2147483647 h 535"/>
              <a:gd name="T36" fmla="*/ 2147483647 w 2058"/>
              <a:gd name="T37" fmla="*/ 2147483647 h 535"/>
              <a:gd name="T38" fmla="*/ 2147483647 w 2058"/>
              <a:gd name="T39" fmla="*/ 2147483647 h 535"/>
              <a:gd name="T40" fmla="*/ 2147483647 w 2058"/>
              <a:gd name="T41" fmla="*/ 2147483647 h 535"/>
              <a:gd name="T42" fmla="*/ 2147483647 w 2058"/>
              <a:gd name="T43" fmla="*/ 2147483647 h 535"/>
              <a:gd name="T44" fmla="*/ 2147483647 w 2058"/>
              <a:gd name="T45" fmla="*/ 2147483647 h 535"/>
              <a:gd name="T46" fmla="*/ 2147483647 w 2058"/>
              <a:gd name="T47" fmla="*/ 2147483647 h 535"/>
              <a:gd name="T48" fmla="*/ 2147483647 w 2058"/>
              <a:gd name="T49" fmla="*/ 2147483647 h 535"/>
              <a:gd name="T50" fmla="*/ 2147483647 w 2058"/>
              <a:gd name="T51" fmla="*/ 2147483647 h 535"/>
              <a:gd name="T52" fmla="*/ 2147483647 w 2058"/>
              <a:gd name="T53" fmla="*/ 2147483647 h 535"/>
              <a:gd name="T54" fmla="*/ 2147483647 w 2058"/>
              <a:gd name="T55" fmla="*/ 2147483647 h 535"/>
              <a:gd name="T56" fmla="*/ 2147483647 w 2058"/>
              <a:gd name="T57" fmla="*/ 2147483647 h 535"/>
              <a:gd name="T58" fmla="*/ 2147483647 w 2058"/>
              <a:gd name="T59" fmla="*/ 2147483647 h 535"/>
              <a:gd name="T60" fmla="*/ 2147483647 w 2058"/>
              <a:gd name="T61" fmla="*/ 2147483647 h 535"/>
              <a:gd name="T62" fmla="*/ 2147483647 w 2058"/>
              <a:gd name="T63" fmla="*/ 2147483647 h 535"/>
              <a:gd name="T64" fmla="*/ 2147483647 w 2058"/>
              <a:gd name="T65" fmla="*/ 2147483647 h 535"/>
              <a:gd name="T66" fmla="*/ 2147483647 w 2058"/>
              <a:gd name="T67" fmla="*/ 2147483647 h 535"/>
              <a:gd name="T68" fmla="*/ 2147483647 w 2058"/>
              <a:gd name="T69" fmla="*/ 2147483647 h 535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2058"/>
              <a:gd name="T106" fmla="*/ 0 h 535"/>
              <a:gd name="T107" fmla="*/ 2058 w 2058"/>
              <a:gd name="T108" fmla="*/ 535 h 535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2058" h="535">
                <a:moveTo>
                  <a:pt x="0" y="535"/>
                </a:moveTo>
                <a:lnTo>
                  <a:pt x="0" y="99"/>
                </a:lnTo>
                <a:cubicBezTo>
                  <a:pt x="5" y="19"/>
                  <a:pt x="17" y="63"/>
                  <a:pt x="30" y="53"/>
                </a:cubicBezTo>
                <a:cubicBezTo>
                  <a:pt x="43" y="42"/>
                  <a:pt x="60" y="35"/>
                  <a:pt x="77" y="37"/>
                </a:cubicBezTo>
                <a:cubicBezTo>
                  <a:pt x="94" y="39"/>
                  <a:pt x="108" y="39"/>
                  <a:pt x="131" y="64"/>
                </a:cubicBezTo>
                <a:cubicBezTo>
                  <a:pt x="154" y="89"/>
                  <a:pt x="189" y="172"/>
                  <a:pt x="215" y="187"/>
                </a:cubicBezTo>
                <a:cubicBezTo>
                  <a:pt x="241" y="201"/>
                  <a:pt x="264" y="166"/>
                  <a:pt x="288" y="151"/>
                </a:cubicBezTo>
                <a:cubicBezTo>
                  <a:pt x="312" y="137"/>
                  <a:pt x="337" y="93"/>
                  <a:pt x="361" y="99"/>
                </a:cubicBezTo>
                <a:cubicBezTo>
                  <a:pt x="385" y="104"/>
                  <a:pt x="411" y="151"/>
                  <a:pt x="434" y="187"/>
                </a:cubicBezTo>
                <a:cubicBezTo>
                  <a:pt x="457" y="222"/>
                  <a:pt x="475" y="293"/>
                  <a:pt x="498" y="309"/>
                </a:cubicBezTo>
                <a:cubicBezTo>
                  <a:pt x="522" y="325"/>
                  <a:pt x="549" y="281"/>
                  <a:pt x="572" y="282"/>
                </a:cubicBezTo>
                <a:cubicBezTo>
                  <a:pt x="595" y="283"/>
                  <a:pt x="618" y="301"/>
                  <a:pt x="636" y="318"/>
                </a:cubicBezTo>
                <a:cubicBezTo>
                  <a:pt x="654" y="335"/>
                  <a:pt x="660" y="366"/>
                  <a:pt x="680" y="387"/>
                </a:cubicBezTo>
                <a:cubicBezTo>
                  <a:pt x="700" y="408"/>
                  <a:pt x="730" y="455"/>
                  <a:pt x="758" y="444"/>
                </a:cubicBezTo>
                <a:cubicBezTo>
                  <a:pt x="786" y="434"/>
                  <a:pt x="824" y="356"/>
                  <a:pt x="848" y="323"/>
                </a:cubicBezTo>
                <a:cubicBezTo>
                  <a:pt x="873" y="291"/>
                  <a:pt x="881" y="255"/>
                  <a:pt x="902" y="248"/>
                </a:cubicBezTo>
                <a:cubicBezTo>
                  <a:pt x="923" y="241"/>
                  <a:pt x="950" y="298"/>
                  <a:pt x="976" y="282"/>
                </a:cubicBezTo>
                <a:cubicBezTo>
                  <a:pt x="1002" y="267"/>
                  <a:pt x="1036" y="158"/>
                  <a:pt x="1059" y="157"/>
                </a:cubicBezTo>
                <a:cubicBezTo>
                  <a:pt x="1082" y="156"/>
                  <a:pt x="1095" y="265"/>
                  <a:pt x="1113" y="274"/>
                </a:cubicBezTo>
                <a:cubicBezTo>
                  <a:pt x="1131" y="282"/>
                  <a:pt x="1150" y="211"/>
                  <a:pt x="1167" y="209"/>
                </a:cubicBezTo>
                <a:cubicBezTo>
                  <a:pt x="1184" y="207"/>
                  <a:pt x="1197" y="234"/>
                  <a:pt x="1216" y="260"/>
                </a:cubicBezTo>
                <a:cubicBezTo>
                  <a:pt x="1234" y="287"/>
                  <a:pt x="1257" y="353"/>
                  <a:pt x="1276" y="369"/>
                </a:cubicBezTo>
                <a:cubicBezTo>
                  <a:pt x="1295" y="386"/>
                  <a:pt x="1308" y="341"/>
                  <a:pt x="1330" y="358"/>
                </a:cubicBezTo>
                <a:cubicBezTo>
                  <a:pt x="1352" y="375"/>
                  <a:pt x="1373" y="477"/>
                  <a:pt x="1408" y="473"/>
                </a:cubicBezTo>
                <a:cubicBezTo>
                  <a:pt x="1443" y="469"/>
                  <a:pt x="1513" y="349"/>
                  <a:pt x="1544" y="335"/>
                </a:cubicBezTo>
                <a:cubicBezTo>
                  <a:pt x="1574" y="321"/>
                  <a:pt x="1575" y="404"/>
                  <a:pt x="1590" y="388"/>
                </a:cubicBezTo>
                <a:cubicBezTo>
                  <a:pt x="1605" y="371"/>
                  <a:pt x="1621" y="274"/>
                  <a:pt x="1637" y="237"/>
                </a:cubicBezTo>
                <a:cubicBezTo>
                  <a:pt x="1653" y="201"/>
                  <a:pt x="1669" y="203"/>
                  <a:pt x="1685" y="167"/>
                </a:cubicBezTo>
                <a:cubicBezTo>
                  <a:pt x="1701" y="130"/>
                  <a:pt x="1714" y="0"/>
                  <a:pt x="1733" y="21"/>
                </a:cubicBezTo>
                <a:cubicBezTo>
                  <a:pt x="1752" y="42"/>
                  <a:pt x="1773" y="258"/>
                  <a:pt x="1799" y="295"/>
                </a:cubicBezTo>
                <a:cubicBezTo>
                  <a:pt x="1825" y="331"/>
                  <a:pt x="1864" y="223"/>
                  <a:pt x="1890" y="237"/>
                </a:cubicBezTo>
                <a:cubicBezTo>
                  <a:pt x="1915" y="252"/>
                  <a:pt x="1927" y="371"/>
                  <a:pt x="1948" y="379"/>
                </a:cubicBezTo>
                <a:cubicBezTo>
                  <a:pt x="1969" y="387"/>
                  <a:pt x="1999" y="305"/>
                  <a:pt x="2016" y="282"/>
                </a:cubicBezTo>
                <a:cubicBezTo>
                  <a:pt x="2033" y="259"/>
                  <a:pt x="2046" y="200"/>
                  <a:pt x="2052" y="242"/>
                </a:cubicBezTo>
                <a:cubicBezTo>
                  <a:pt x="2058" y="284"/>
                  <a:pt x="2052" y="474"/>
                  <a:pt x="2052" y="535"/>
                </a:cubicBezTo>
              </a:path>
            </a:pathLst>
          </a:custGeom>
          <a:gradFill rotWithShape="1">
            <a:gsLst>
              <a:gs pos="0">
                <a:srgbClr val="FFCC00"/>
              </a:gs>
              <a:gs pos="100000">
                <a:srgbClr val="765E00"/>
              </a:gs>
            </a:gsLst>
            <a:lin ang="5400000" scaled="1"/>
          </a:gradFill>
          <a:ln w="28575">
            <a:noFill/>
            <a:round/>
            <a:headEnd/>
            <a:tailEnd/>
          </a:ln>
        </p:spPr>
        <p:txBody>
          <a:bodyPr/>
          <a:lstStyle/>
          <a:p>
            <a:endParaRPr lang="ja-JP" altLang="en-US">
              <a:latin typeface="Calibri" pitchFamily="34" charset="0"/>
            </a:endParaRPr>
          </a:p>
        </p:txBody>
      </p:sp>
      <p:sp>
        <p:nvSpPr>
          <p:cNvPr id="48159" name="Text Box 48"/>
          <p:cNvSpPr txBox="1">
            <a:spLocks noChangeArrowheads="1"/>
          </p:cNvSpPr>
          <p:nvPr/>
        </p:nvSpPr>
        <p:spPr bwMode="auto">
          <a:xfrm>
            <a:off x="4827588" y="1865313"/>
            <a:ext cx="3148012" cy="1016000"/>
          </a:xfrm>
          <a:prstGeom prst="rect">
            <a:avLst/>
          </a:prstGeom>
          <a:noFill/>
          <a:ln w="28575" algn="ctr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US" altLang="ja-JP" sz="2000" b="1">
                <a:solidFill>
                  <a:srgbClr val="0000FF"/>
                </a:solidFill>
                <a:latin typeface="Arial Unicode MS"/>
                <a:ea typeface="Arial Unicode MS"/>
                <a:cs typeface="Arial Unicode MS"/>
              </a:rPr>
              <a:t>Quenched Structure</a:t>
            </a:r>
          </a:p>
          <a:p>
            <a:r>
              <a:rPr lang="ja-JP" altLang="en-US" sz="2000" b="1">
                <a:latin typeface="Arial Unicode MS"/>
                <a:ea typeface="Arial Unicode MS"/>
                <a:cs typeface="Arial Unicode MS"/>
              </a:rPr>
              <a:t>　</a:t>
            </a:r>
            <a:r>
              <a:rPr lang="en-US" altLang="ja-JP" sz="2000" b="1">
                <a:latin typeface="Arial Unicode MS"/>
                <a:ea typeface="Arial Unicode MS"/>
                <a:cs typeface="Arial Unicode MS"/>
              </a:rPr>
              <a:t>Energy Local Minimum</a:t>
            </a:r>
          </a:p>
          <a:p>
            <a:r>
              <a:rPr lang="en-US" altLang="ja-JP" sz="2000" b="1">
                <a:latin typeface="Arial Unicode MS"/>
                <a:ea typeface="Arial Unicode MS"/>
                <a:cs typeface="Arial Unicode MS"/>
              </a:rPr>
              <a:t>   along MD Trajectory</a:t>
            </a:r>
          </a:p>
        </p:txBody>
      </p:sp>
      <p:sp>
        <p:nvSpPr>
          <p:cNvPr id="48160" name="Oval 49"/>
          <p:cNvSpPr>
            <a:spLocks noChangeArrowheads="1"/>
          </p:cNvSpPr>
          <p:nvPr/>
        </p:nvSpPr>
        <p:spPr bwMode="auto">
          <a:xfrm>
            <a:off x="1249363" y="2568575"/>
            <a:ext cx="190500" cy="165100"/>
          </a:xfrm>
          <a:prstGeom prst="ellipse">
            <a:avLst/>
          </a:prstGeom>
          <a:noFill/>
          <a:ln w="12700" algn="ctr">
            <a:solidFill>
              <a:srgbClr val="0000FF"/>
            </a:solidFill>
            <a:round/>
            <a:headEnd/>
            <a:tailEnd/>
          </a:ln>
        </p:spPr>
        <p:txBody>
          <a:bodyPr wrap="none" anchor="ctr"/>
          <a:lstStyle/>
          <a:p>
            <a:endParaRPr lang="ja-JP" altLang="en-US">
              <a:latin typeface="Calibri" pitchFamily="34" charset="0"/>
            </a:endParaRPr>
          </a:p>
        </p:txBody>
      </p:sp>
      <p:sp>
        <p:nvSpPr>
          <p:cNvPr id="48161" name="Oval 50"/>
          <p:cNvSpPr>
            <a:spLocks noChangeArrowheads="1"/>
          </p:cNvSpPr>
          <p:nvPr/>
        </p:nvSpPr>
        <p:spPr bwMode="auto">
          <a:xfrm>
            <a:off x="1689100" y="2798763"/>
            <a:ext cx="190500" cy="165100"/>
          </a:xfrm>
          <a:prstGeom prst="ellipse">
            <a:avLst/>
          </a:prstGeom>
          <a:noFill/>
          <a:ln w="12700" algn="ctr">
            <a:solidFill>
              <a:srgbClr val="0000FF"/>
            </a:solidFill>
            <a:round/>
            <a:headEnd/>
            <a:tailEnd/>
          </a:ln>
        </p:spPr>
        <p:txBody>
          <a:bodyPr wrap="none" anchor="ctr"/>
          <a:lstStyle/>
          <a:p>
            <a:endParaRPr lang="ja-JP" altLang="en-US">
              <a:latin typeface="Calibri" pitchFamily="34" charset="0"/>
            </a:endParaRPr>
          </a:p>
        </p:txBody>
      </p:sp>
      <p:sp>
        <p:nvSpPr>
          <p:cNvPr id="48162" name="Oval 51"/>
          <p:cNvSpPr>
            <a:spLocks noChangeArrowheads="1"/>
          </p:cNvSpPr>
          <p:nvPr/>
        </p:nvSpPr>
        <p:spPr bwMode="auto">
          <a:xfrm>
            <a:off x="2060575" y="3074988"/>
            <a:ext cx="190500" cy="165100"/>
          </a:xfrm>
          <a:prstGeom prst="ellipse">
            <a:avLst/>
          </a:prstGeom>
          <a:noFill/>
          <a:ln w="12700" algn="ctr">
            <a:solidFill>
              <a:srgbClr val="0000FF"/>
            </a:solidFill>
            <a:round/>
            <a:headEnd/>
            <a:tailEnd/>
          </a:ln>
        </p:spPr>
        <p:txBody>
          <a:bodyPr wrap="none" anchor="ctr"/>
          <a:lstStyle/>
          <a:p>
            <a:endParaRPr lang="ja-JP" altLang="en-US">
              <a:latin typeface="Calibri" pitchFamily="34" charset="0"/>
            </a:endParaRPr>
          </a:p>
        </p:txBody>
      </p:sp>
      <p:sp>
        <p:nvSpPr>
          <p:cNvPr id="48163" name="Oval 52"/>
          <p:cNvSpPr>
            <a:spLocks noChangeArrowheads="1"/>
          </p:cNvSpPr>
          <p:nvPr/>
        </p:nvSpPr>
        <p:spPr bwMode="auto">
          <a:xfrm>
            <a:off x="2417763" y="2741613"/>
            <a:ext cx="190500" cy="165100"/>
          </a:xfrm>
          <a:prstGeom prst="ellipse">
            <a:avLst/>
          </a:prstGeom>
          <a:noFill/>
          <a:ln w="12700" algn="ctr">
            <a:solidFill>
              <a:srgbClr val="0000FF"/>
            </a:solidFill>
            <a:round/>
            <a:headEnd/>
            <a:tailEnd/>
          </a:ln>
        </p:spPr>
        <p:txBody>
          <a:bodyPr wrap="none" anchor="ctr"/>
          <a:lstStyle/>
          <a:p>
            <a:endParaRPr lang="ja-JP" altLang="en-US">
              <a:latin typeface="Calibri" pitchFamily="34" charset="0"/>
            </a:endParaRPr>
          </a:p>
        </p:txBody>
      </p:sp>
      <p:sp>
        <p:nvSpPr>
          <p:cNvPr id="48164" name="Oval 53"/>
          <p:cNvSpPr>
            <a:spLocks noChangeArrowheads="1"/>
          </p:cNvSpPr>
          <p:nvPr/>
        </p:nvSpPr>
        <p:spPr bwMode="auto">
          <a:xfrm>
            <a:off x="2655888" y="2727325"/>
            <a:ext cx="190500" cy="165100"/>
          </a:xfrm>
          <a:prstGeom prst="ellipse">
            <a:avLst/>
          </a:prstGeom>
          <a:noFill/>
          <a:ln w="12700" algn="ctr">
            <a:solidFill>
              <a:srgbClr val="0000FF"/>
            </a:solidFill>
            <a:round/>
            <a:headEnd/>
            <a:tailEnd/>
          </a:ln>
        </p:spPr>
        <p:txBody>
          <a:bodyPr wrap="none" anchor="ctr"/>
          <a:lstStyle/>
          <a:p>
            <a:endParaRPr lang="ja-JP" altLang="en-US">
              <a:latin typeface="Calibri" pitchFamily="34" charset="0"/>
            </a:endParaRPr>
          </a:p>
        </p:txBody>
      </p:sp>
      <p:sp>
        <p:nvSpPr>
          <p:cNvPr id="48165" name="Oval 54"/>
          <p:cNvSpPr>
            <a:spLocks noChangeArrowheads="1"/>
          </p:cNvSpPr>
          <p:nvPr/>
        </p:nvSpPr>
        <p:spPr bwMode="auto">
          <a:xfrm>
            <a:off x="2903538" y="2932113"/>
            <a:ext cx="190500" cy="165100"/>
          </a:xfrm>
          <a:prstGeom prst="ellipse">
            <a:avLst/>
          </a:prstGeom>
          <a:noFill/>
          <a:ln w="12700" algn="ctr">
            <a:solidFill>
              <a:srgbClr val="0000FF"/>
            </a:solidFill>
            <a:round/>
            <a:headEnd/>
            <a:tailEnd/>
          </a:ln>
        </p:spPr>
        <p:txBody>
          <a:bodyPr wrap="none" anchor="ctr"/>
          <a:lstStyle/>
          <a:p>
            <a:endParaRPr lang="ja-JP" altLang="en-US">
              <a:latin typeface="Calibri" pitchFamily="34" charset="0"/>
            </a:endParaRPr>
          </a:p>
        </p:txBody>
      </p:sp>
      <p:sp>
        <p:nvSpPr>
          <p:cNvPr id="48166" name="Oval 55"/>
          <p:cNvSpPr>
            <a:spLocks noChangeArrowheads="1"/>
          </p:cNvSpPr>
          <p:nvPr/>
        </p:nvSpPr>
        <p:spPr bwMode="auto">
          <a:xfrm>
            <a:off x="3113088" y="3132138"/>
            <a:ext cx="190500" cy="165100"/>
          </a:xfrm>
          <a:prstGeom prst="ellipse">
            <a:avLst/>
          </a:prstGeom>
          <a:noFill/>
          <a:ln w="12700" algn="ctr">
            <a:solidFill>
              <a:srgbClr val="0000FF"/>
            </a:solidFill>
            <a:round/>
            <a:headEnd/>
            <a:tailEnd/>
          </a:ln>
        </p:spPr>
        <p:txBody>
          <a:bodyPr wrap="none" anchor="ctr"/>
          <a:lstStyle/>
          <a:p>
            <a:endParaRPr lang="ja-JP" altLang="en-US">
              <a:latin typeface="Calibri" pitchFamily="34" charset="0"/>
            </a:endParaRPr>
          </a:p>
        </p:txBody>
      </p:sp>
      <p:sp>
        <p:nvSpPr>
          <p:cNvPr id="48167" name="Oval 56"/>
          <p:cNvSpPr>
            <a:spLocks noChangeArrowheads="1"/>
          </p:cNvSpPr>
          <p:nvPr/>
        </p:nvSpPr>
        <p:spPr bwMode="auto">
          <a:xfrm>
            <a:off x="3408363" y="2960688"/>
            <a:ext cx="190500" cy="165100"/>
          </a:xfrm>
          <a:prstGeom prst="ellipse">
            <a:avLst/>
          </a:prstGeom>
          <a:noFill/>
          <a:ln w="12700" algn="ctr">
            <a:solidFill>
              <a:srgbClr val="0000FF"/>
            </a:solidFill>
            <a:round/>
            <a:headEnd/>
            <a:tailEnd/>
          </a:ln>
        </p:spPr>
        <p:txBody>
          <a:bodyPr wrap="none" anchor="ctr"/>
          <a:lstStyle/>
          <a:p>
            <a:endParaRPr lang="ja-JP" altLang="en-US">
              <a:latin typeface="Calibri" pitchFamily="34" charset="0"/>
            </a:endParaRPr>
          </a:p>
        </p:txBody>
      </p:sp>
      <p:sp>
        <p:nvSpPr>
          <p:cNvPr id="48168" name="Oval 57"/>
          <p:cNvSpPr>
            <a:spLocks noChangeArrowheads="1"/>
          </p:cNvSpPr>
          <p:nvPr/>
        </p:nvSpPr>
        <p:spPr bwMode="auto">
          <a:xfrm>
            <a:off x="3760788" y="2779713"/>
            <a:ext cx="190500" cy="165100"/>
          </a:xfrm>
          <a:prstGeom prst="ellipse">
            <a:avLst/>
          </a:prstGeom>
          <a:noFill/>
          <a:ln w="12700" algn="ctr">
            <a:solidFill>
              <a:srgbClr val="0000FF"/>
            </a:solidFill>
            <a:round/>
            <a:headEnd/>
            <a:tailEnd/>
          </a:ln>
        </p:spPr>
        <p:txBody>
          <a:bodyPr wrap="none" anchor="ctr"/>
          <a:lstStyle/>
          <a:p>
            <a:endParaRPr lang="ja-JP" altLang="en-US">
              <a:latin typeface="Calibri" pitchFamily="34" charset="0"/>
            </a:endParaRPr>
          </a:p>
        </p:txBody>
      </p:sp>
      <p:sp>
        <p:nvSpPr>
          <p:cNvPr id="48169" name="Oval 58"/>
          <p:cNvSpPr>
            <a:spLocks noChangeArrowheads="1"/>
          </p:cNvSpPr>
          <p:nvPr/>
        </p:nvSpPr>
        <p:spPr bwMode="auto">
          <a:xfrm>
            <a:off x="3979863" y="2932113"/>
            <a:ext cx="190500" cy="165100"/>
          </a:xfrm>
          <a:prstGeom prst="ellipse">
            <a:avLst/>
          </a:prstGeom>
          <a:noFill/>
          <a:ln w="12700" algn="ctr">
            <a:solidFill>
              <a:srgbClr val="0000FF"/>
            </a:solidFill>
            <a:round/>
            <a:headEnd/>
            <a:tailEnd/>
          </a:ln>
        </p:spPr>
        <p:txBody>
          <a:bodyPr wrap="none" anchor="ctr"/>
          <a:lstStyle/>
          <a:p>
            <a:endParaRPr lang="ja-JP" altLang="en-US">
              <a:latin typeface="Calibri" pitchFamily="34" charset="0"/>
            </a:endParaRPr>
          </a:p>
        </p:txBody>
      </p:sp>
      <p:graphicFrame>
        <p:nvGraphicFramePr>
          <p:cNvPr id="49" name="Object 39"/>
          <p:cNvGraphicFramePr>
            <a:graphicFrameLocks noChangeAspect="1"/>
          </p:cNvGraphicFramePr>
          <p:nvPr/>
        </p:nvGraphicFramePr>
        <p:xfrm>
          <a:off x="1177925" y="3679825"/>
          <a:ext cx="2978150" cy="21177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描画 " r:id="rId3" imgW="3981600" imgH="2486160" progId="">
                  <p:embed/>
                </p:oleObj>
              </mc:Choice>
              <mc:Fallback>
                <p:oleObj name="描画 " r:id="rId3" imgW="3981600" imgH="2486160" progId="">
                  <p:embed/>
                  <p:pic>
                    <p:nvPicPr>
                      <p:cNvPr id="49" name="Object 39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177925" y="3679825"/>
                        <a:ext cx="2978150" cy="2117725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</p:spPr>
                  </p:pic>
                </p:oleObj>
              </mc:Fallback>
            </mc:AlternateContent>
          </a:graphicData>
        </a:graphic>
      </p:graphicFrame>
      <p:sp>
        <p:nvSpPr>
          <p:cNvPr id="48170" name="Text Box 95"/>
          <p:cNvSpPr txBox="1">
            <a:spLocks noChangeArrowheads="1"/>
          </p:cNvSpPr>
          <p:nvPr/>
        </p:nvSpPr>
        <p:spPr bwMode="auto">
          <a:xfrm>
            <a:off x="4702175" y="5278438"/>
            <a:ext cx="3862388" cy="830262"/>
          </a:xfrm>
          <a:prstGeom prst="rect">
            <a:avLst/>
          </a:prstGeom>
          <a:noFill/>
          <a:ln w="28575" algn="ctr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US" altLang="ja-JP" sz="1600">
                <a:latin typeface="Times New Roman" pitchFamily="18" charset="0"/>
                <a:cs typeface="Times New Roman" pitchFamily="18" charset="0"/>
              </a:rPr>
              <a:t>Cho, Fleming, Saito, Ohmine &amp; Stratt, </a:t>
            </a:r>
          </a:p>
          <a:p>
            <a:r>
              <a:rPr lang="en-US" altLang="ja-JP" sz="1600">
                <a:latin typeface="Times New Roman" pitchFamily="18" charset="0"/>
                <a:cs typeface="Times New Roman" pitchFamily="18" charset="0"/>
                <a:hlinkClick r:id="rId5"/>
              </a:rPr>
              <a:t>JCP </a:t>
            </a:r>
            <a:r>
              <a:rPr lang="en-US" altLang="ja-JP" sz="1600" b="1">
                <a:latin typeface="Times New Roman" pitchFamily="18" charset="0"/>
                <a:cs typeface="Times New Roman" pitchFamily="18" charset="0"/>
                <a:hlinkClick r:id="rId5"/>
              </a:rPr>
              <a:t>100</a:t>
            </a:r>
            <a:r>
              <a:rPr lang="en-US" altLang="ja-JP" sz="1600">
                <a:latin typeface="Times New Roman" pitchFamily="18" charset="0"/>
                <a:cs typeface="Times New Roman" pitchFamily="18" charset="0"/>
                <a:hlinkClick r:id="rId5"/>
              </a:rPr>
              <a:t>, 6672 (1994)</a:t>
            </a:r>
            <a:r>
              <a:rPr lang="en-US" altLang="ja-JP" sz="1600">
                <a:latin typeface="Times New Roman" pitchFamily="18" charset="0"/>
                <a:cs typeface="Times New Roman" pitchFamily="18" charset="0"/>
              </a:rPr>
              <a:t>.</a:t>
            </a:r>
            <a:br>
              <a:rPr lang="en-US" altLang="ja-JP" sz="1600">
                <a:latin typeface="Calibri" pitchFamily="34" charset="0"/>
              </a:rPr>
            </a:br>
            <a:endParaRPr lang="en-US" altLang="ja-JP" sz="1600">
              <a:latin typeface="Calibri" pitchFamily="34" charset="0"/>
            </a:endParaRPr>
          </a:p>
        </p:txBody>
      </p:sp>
      <p:sp>
        <p:nvSpPr>
          <p:cNvPr id="48171" name="Text Box 59"/>
          <p:cNvSpPr txBox="1">
            <a:spLocks noChangeArrowheads="1"/>
          </p:cNvSpPr>
          <p:nvPr/>
        </p:nvSpPr>
        <p:spPr bwMode="auto">
          <a:xfrm>
            <a:off x="5184775" y="3095625"/>
            <a:ext cx="2149475" cy="338138"/>
          </a:xfrm>
          <a:prstGeom prst="rect">
            <a:avLst/>
          </a:prstGeom>
          <a:noFill/>
          <a:ln w="28575" algn="ctr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algn="ctr"/>
            <a:r>
              <a:rPr lang="en-US" altLang="ja-JP" sz="1600" b="1" i="1">
                <a:latin typeface="Times New Roman" pitchFamily="18" charset="0"/>
                <a:cs typeface="Times New Roman" pitchFamily="18" charset="0"/>
              </a:rPr>
              <a:t>n-th Normal Mode</a:t>
            </a:r>
            <a:r>
              <a:rPr lang="en-US" altLang="ja-JP" sz="1600" b="1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ja-JP" altLang="en-US" sz="1600" b="1">
                <a:latin typeface="Times New Roman" pitchFamily="18" charset="0"/>
                <a:cs typeface="Times New Roman" pitchFamily="18" charset="0"/>
              </a:rPr>
              <a:t>： </a:t>
            </a:r>
            <a:r>
              <a:rPr lang="en-US" altLang="ja-JP" sz="1600" i="1">
                <a:latin typeface="Times New Roman" pitchFamily="18" charset="0"/>
                <a:cs typeface="Times New Roman" pitchFamily="18" charset="0"/>
              </a:rPr>
              <a:t>q</a:t>
            </a:r>
            <a:r>
              <a:rPr lang="en-US" altLang="ja-JP" sz="1600" baseline="-10000">
                <a:latin typeface="Times New Roman" pitchFamily="18" charset="0"/>
                <a:cs typeface="Times New Roman" pitchFamily="18" charset="0"/>
              </a:rPr>
              <a:t>n</a:t>
            </a:r>
          </a:p>
        </p:txBody>
      </p:sp>
      <p:pic>
        <p:nvPicPr>
          <p:cNvPr id="48172" name="Picture 6"/>
          <p:cNvPicPr>
            <a:picLocks noChangeAspect="1" noChangeArrowheads="1"/>
          </p:cNvPicPr>
          <p:nvPr/>
        </p:nvPicPr>
        <p:blipFill>
          <a:blip r:embed="rId6" cstate="print"/>
          <a:srcRect/>
          <a:stretch>
            <a:fillRect/>
          </a:stretch>
        </p:blipFill>
        <p:spPr bwMode="auto">
          <a:xfrm>
            <a:off x="5045075" y="3759200"/>
            <a:ext cx="3362325" cy="11334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2534" name="Picture 4" descr="H2O"/>
          <p:cNvPicPr>
            <a:picLocks noGrp="1" noChangeAspect="1" noChangeArrowheads="1"/>
          </p:cNvPicPr>
          <p:nvPr>
            <p:ph sz="quarter" idx="3"/>
          </p:nvPr>
        </p:nvPicPr>
        <p:blipFill>
          <a:blip r:embed="rId3" cstate="print"/>
          <a:srcRect/>
          <a:stretch>
            <a:fillRect/>
          </a:stretch>
        </p:blipFill>
        <p:spPr>
          <a:xfrm>
            <a:off x="3715269" y="1665760"/>
            <a:ext cx="2160011" cy="2374193"/>
          </a:xfrm>
        </p:spPr>
      </p:pic>
      <p:graphicFrame>
        <p:nvGraphicFramePr>
          <p:cNvPr id="22532" name="Object 6"/>
          <p:cNvGraphicFramePr>
            <a:graphicFrameLocks noChangeAspect="1"/>
          </p:cNvGraphicFramePr>
          <p:nvPr/>
        </p:nvGraphicFramePr>
        <p:xfrm>
          <a:off x="787510" y="1794410"/>
          <a:ext cx="2152073" cy="236094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ビットマップ イメージ" r:id="rId4" imgW="2838846" imgH="3115110" progId="Paint.Picture">
                  <p:embed/>
                </p:oleObj>
              </mc:Choice>
              <mc:Fallback>
                <p:oleObj name="ビットマップ イメージ" r:id="rId4" imgW="2838846" imgH="3115110" progId="Paint.Picture">
                  <p:embed/>
                  <p:pic>
                    <p:nvPicPr>
                      <p:cNvPr id="22532" name="Object 6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87510" y="1794410"/>
                        <a:ext cx="2152073" cy="2360942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84327" name="Rectangle 7"/>
          <p:cNvSpPr>
            <a:spLocks noChangeArrowheads="1"/>
          </p:cNvSpPr>
          <p:nvPr/>
        </p:nvSpPr>
        <p:spPr bwMode="auto">
          <a:xfrm>
            <a:off x="667269" y="956580"/>
            <a:ext cx="3048000" cy="6461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US" altLang="ja-JP" dirty="0" err="1">
                <a:latin typeface="Times New Roman" pitchFamily="18" charset="0"/>
                <a:cs typeface="Times New Roman" pitchFamily="18" charset="0"/>
              </a:rPr>
              <a:t>Moritsugu</a:t>
            </a:r>
            <a:r>
              <a:rPr lang="en-US" altLang="ja-JP" dirty="0">
                <a:latin typeface="Times New Roman" pitchFamily="18" charset="0"/>
                <a:cs typeface="Times New Roman" pitchFamily="18" charset="0"/>
              </a:rPr>
              <a:t>, Kitao &amp; </a:t>
            </a:r>
            <a:r>
              <a:rPr lang="en-US" altLang="ja-JP" dirty="0" err="1">
                <a:latin typeface="Times New Roman" pitchFamily="18" charset="0"/>
                <a:cs typeface="Times New Roman" pitchFamily="18" charset="0"/>
              </a:rPr>
              <a:t>Kidera</a:t>
            </a:r>
            <a:r>
              <a:rPr lang="en-US" altLang="ja-JP" dirty="0">
                <a:latin typeface="Times New Roman" pitchFamily="18" charset="0"/>
                <a:cs typeface="Times New Roman" pitchFamily="18" charset="0"/>
              </a:rPr>
              <a:t>,  </a:t>
            </a:r>
          </a:p>
          <a:p>
            <a:r>
              <a:rPr lang="en-US" altLang="ja-JP" dirty="0">
                <a:latin typeface="Times New Roman" pitchFamily="18" charset="0"/>
                <a:cs typeface="Times New Roman" pitchFamily="18" charset="0"/>
              </a:rPr>
              <a:t>PRL 85, 3970 (2000)</a:t>
            </a:r>
          </a:p>
        </p:txBody>
      </p:sp>
      <p:pic>
        <p:nvPicPr>
          <p:cNvPr id="8" name="Picture 4"/>
          <p:cNvPicPr>
            <a:picLocks noChangeAspect="1" noChangeArrowheads="1"/>
          </p:cNvPicPr>
          <p:nvPr/>
        </p:nvPicPr>
        <p:blipFill>
          <a:blip r:embed="rId6" cstate="print"/>
          <a:srcRect/>
          <a:stretch>
            <a:fillRect/>
          </a:stretch>
        </p:blipFill>
        <p:spPr bwMode="auto">
          <a:xfrm>
            <a:off x="568059" y="4218420"/>
            <a:ext cx="2790825" cy="21526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0" name="Picture 4"/>
          <p:cNvPicPr>
            <a:picLocks noChangeAspect="1" noChangeArrowheads="1"/>
          </p:cNvPicPr>
          <p:nvPr/>
        </p:nvPicPr>
        <p:blipFill>
          <a:blip r:embed="rId7" cstate="print"/>
          <a:srcRect/>
          <a:stretch>
            <a:fillRect/>
          </a:stretch>
        </p:blipFill>
        <p:spPr bwMode="auto">
          <a:xfrm>
            <a:off x="3462567" y="4155352"/>
            <a:ext cx="2665413" cy="23320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84330" name="正方形/長方形 8"/>
          <p:cNvSpPr>
            <a:spLocks noChangeArrowheads="1"/>
          </p:cNvSpPr>
          <p:nvPr/>
        </p:nvSpPr>
        <p:spPr bwMode="auto">
          <a:xfrm>
            <a:off x="3616008" y="912638"/>
            <a:ext cx="2259272" cy="6461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r>
              <a:rPr lang="en-US" altLang="ja-JP" dirty="0">
                <a:latin typeface="Times New Roman" pitchFamily="18" charset="0"/>
                <a:cs typeface="Times New Roman" pitchFamily="18" charset="0"/>
              </a:rPr>
              <a:t>Ohmine &amp; Saito, </a:t>
            </a:r>
          </a:p>
          <a:p>
            <a:r>
              <a:rPr lang="en-US" altLang="ja-JP" dirty="0">
                <a:latin typeface="Times New Roman" pitchFamily="18" charset="0"/>
                <a:cs typeface="Times New Roman" pitchFamily="18" charset="0"/>
              </a:rPr>
              <a:t>ACR 32, 741 (1999)</a:t>
            </a:r>
            <a:endParaRPr lang="ja-JP" altLang="en-US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3" name="タイトル 1"/>
          <p:cNvSpPr>
            <a:spLocks noGrp="1"/>
          </p:cNvSpPr>
          <p:nvPr>
            <p:ph type="title" sz="quarter"/>
          </p:nvPr>
        </p:nvSpPr>
        <p:spPr>
          <a:xfrm>
            <a:off x="503382" y="0"/>
            <a:ext cx="8229600" cy="1143000"/>
          </a:xfrm>
        </p:spPr>
        <p:txBody>
          <a:bodyPr rtlCol="0">
            <a:normAutofit/>
          </a:bodyPr>
          <a:lstStyle/>
          <a:p>
            <a:pPr algn="l" eaLnBrk="1" fontAlgn="auto" hangingPunct="1">
              <a:spcAft>
                <a:spcPts val="0"/>
              </a:spcAft>
              <a:defRPr/>
            </a:pPr>
            <a:r>
              <a:rPr lang="en-US" altLang="ja-JP" sz="32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Normal Mode Analysis: Examples</a:t>
            </a:r>
            <a:endParaRPr lang="ja-JP" altLang="en-US" sz="3200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</p:txBody>
      </p:sp>
      <p:graphicFrame>
        <p:nvGraphicFramePr>
          <p:cNvPr id="3153924" name="Object 3"/>
          <p:cNvGraphicFramePr>
            <a:graphicFrameLocks noChangeAspect="1"/>
          </p:cNvGraphicFramePr>
          <p:nvPr/>
        </p:nvGraphicFramePr>
        <p:xfrm>
          <a:off x="7073583" y="476250"/>
          <a:ext cx="646112" cy="34131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8" imgW="647640" imgH="342720" progId="Equation.DSMT4">
                  <p:embed/>
                </p:oleObj>
              </mc:Choice>
              <mc:Fallback>
                <p:oleObj name="Equation" r:id="rId8" imgW="647640" imgH="342720" progId="Equation.DSMT4">
                  <p:embed/>
                  <p:pic>
                    <p:nvPicPr>
                      <p:cNvPr id="3153924" name="Object 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9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073583" y="476250"/>
                        <a:ext cx="646112" cy="34131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11" name="image17.png"/>
          <p:cNvPicPr/>
          <p:nvPr/>
        </p:nvPicPr>
        <p:blipFill>
          <a:blip r:embed="rId10"/>
          <a:stretch>
            <a:fillRect/>
          </a:stretch>
        </p:blipFill>
        <p:spPr>
          <a:xfrm>
            <a:off x="6293960" y="1634765"/>
            <a:ext cx="2020343" cy="2502067"/>
          </a:xfrm>
          <a:prstGeom prst="rect">
            <a:avLst/>
          </a:prstGeom>
          <a:ln w="12700">
            <a:round/>
          </a:ln>
        </p:spPr>
      </p:pic>
      <p:pic>
        <p:nvPicPr>
          <p:cNvPr id="12" name="IntraSDs.png"/>
          <p:cNvPicPr/>
          <p:nvPr/>
        </p:nvPicPr>
        <p:blipFill>
          <a:blip r:embed="rId11"/>
          <a:stretch>
            <a:fillRect/>
          </a:stretch>
        </p:blipFill>
        <p:spPr>
          <a:xfrm>
            <a:off x="6143027" y="4225404"/>
            <a:ext cx="2589955" cy="2152894"/>
          </a:xfrm>
          <a:prstGeom prst="rect">
            <a:avLst/>
          </a:prstGeom>
          <a:ln w="12700">
            <a:miter lim="400000"/>
          </a:ln>
        </p:spPr>
      </p:pic>
      <p:sp>
        <p:nvSpPr>
          <p:cNvPr id="14" name="Shape 936"/>
          <p:cNvSpPr/>
          <p:nvPr/>
        </p:nvSpPr>
        <p:spPr>
          <a:xfrm>
            <a:off x="6127980" y="889603"/>
            <a:ext cx="4008738" cy="656590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a14="http://schemas.microsoft.com/office/mac/drawingml/2011/main" val="1"/>
            </a:ext>
          </a:extLst>
        </p:spPr>
        <p:txBody>
          <a:bodyPr wrap="square" lIns="50800" tIns="50800" rIns="50800" bIns="50800" anchor="ctr">
            <a:spAutoFit/>
          </a:bodyPr>
          <a:lstStyle/>
          <a:p>
            <a:pPr lvl="0">
              <a:defRPr sz="1800"/>
            </a:pPr>
            <a:r>
              <a:rPr dirty="0">
                <a:latin typeface="Times New Roman" panose="02020603050405020304" pitchFamily="18" charset="0"/>
                <a:cs typeface="Times New Roman" panose="02020603050405020304" pitchFamily="18" charset="0"/>
              </a:rPr>
              <a:t>Lee </a:t>
            </a: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&amp; Coker</a:t>
            </a:r>
            <a:r>
              <a:rPr dirty="0"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endParaRPr lang="en-US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lvl="0">
              <a:defRPr sz="1800"/>
            </a:pPr>
            <a:r>
              <a:rPr dirty="0">
                <a:latin typeface="Times New Roman" panose="02020603050405020304" pitchFamily="18" charset="0"/>
                <a:cs typeface="Times New Roman" panose="02020603050405020304" pitchFamily="18" charset="0"/>
              </a:rPr>
              <a:t>JPCL. 7, 3171 (2016) </a:t>
            </a:r>
          </a:p>
        </p:txBody>
      </p:sp>
      <p:pic>
        <p:nvPicPr>
          <p:cNvPr id="15" name="image17.png"/>
          <p:cNvPicPr/>
          <p:nvPr/>
        </p:nvPicPr>
        <p:blipFill>
          <a:blip r:embed="rId10"/>
          <a:stretch>
            <a:fillRect/>
          </a:stretch>
        </p:blipFill>
        <p:spPr>
          <a:xfrm>
            <a:off x="6293960" y="1657800"/>
            <a:ext cx="2020343" cy="2502067"/>
          </a:xfrm>
          <a:prstGeom prst="rect">
            <a:avLst/>
          </a:prstGeom>
          <a:ln w="12700">
            <a:round/>
          </a:ln>
        </p:spPr>
      </p:pic>
    </p:spTree>
    <p:extLst>
      <p:ext uri="{BB962C8B-B14F-4D97-AF65-F5344CB8AC3E}">
        <p14:creationId xmlns:p14="http://schemas.microsoft.com/office/powerpoint/2010/main" val="106914270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0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30" name="タイトル 1"/>
          <p:cNvSpPr>
            <a:spLocks noGrp="1"/>
          </p:cNvSpPr>
          <p:nvPr>
            <p:ph type="title"/>
          </p:nvPr>
        </p:nvSpPr>
        <p:spPr>
          <a:xfrm>
            <a:off x="428625" y="214313"/>
            <a:ext cx="8229600" cy="1143000"/>
          </a:xfrm>
        </p:spPr>
        <p:txBody>
          <a:bodyPr rtlCol="0">
            <a:normAutofit fontScale="90000"/>
          </a:bodyPr>
          <a:lstStyle/>
          <a:p>
            <a:pPr algn="l" eaLnBrk="1" fontAlgn="auto" hangingPunct="1">
              <a:spcAft>
                <a:spcPts val="0"/>
              </a:spcAft>
              <a:defRPr/>
            </a:pPr>
            <a:r>
              <a:rPr lang="en-US" altLang="ja-JP" sz="40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A2a Equilibrium MD for 1D response</a:t>
            </a:r>
            <a:endParaRPr lang="ja-JP" altLang="en-US" sz="4000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</p:txBody>
      </p:sp>
      <p:graphicFrame>
        <p:nvGraphicFramePr>
          <p:cNvPr id="7170" name="Object 108"/>
          <p:cNvGraphicFramePr>
            <a:graphicFrameLocks noGrp="1" noChangeAspect="1"/>
          </p:cNvGraphicFramePr>
          <p:nvPr>
            <p:ph sz="quarter" idx="4294967295"/>
          </p:nvPr>
        </p:nvGraphicFramePr>
        <p:xfrm>
          <a:off x="1428750" y="3500438"/>
          <a:ext cx="5503863" cy="64293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3" imgW="2717640" imgH="317160" progId="Equation.DSMT4">
                  <p:embed/>
                </p:oleObj>
              </mc:Choice>
              <mc:Fallback>
                <p:oleObj name="Equation" r:id="rId3" imgW="2717640" imgH="317160" progId="Equation.DSMT4">
                  <p:embed/>
                  <p:pic>
                    <p:nvPicPr>
                      <p:cNvPr id="7170" name="Object 108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428750" y="3500438"/>
                        <a:ext cx="5503863" cy="642937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46091" name="Text Box 91"/>
          <p:cNvSpPr txBox="1">
            <a:spLocks noChangeArrowheads="1"/>
          </p:cNvSpPr>
          <p:nvPr/>
        </p:nvSpPr>
        <p:spPr bwMode="auto">
          <a:xfrm>
            <a:off x="500063" y="1285875"/>
            <a:ext cx="4254500" cy="4968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65294" tIns="32648" rIns="65294" bIns="32648">
            <a:spAutoFit/>
          </a:bodyPr>
          <a:lstStyle/>
          <a:p>
            <a:pPr>
              <a:buClr>
                <a:schemeClr val="bg2"/>
              </a:buClr>
              <a:buFont typeface="Wingdings" pitchFamily="2" charset="2"/>
              <a:buChar char="n"/>
            </a:pPr>
            <a:r>
              <a:rPr lang="en-US" altLang="ja-JP" sz="2800" dirty="0">
                <a:latin typeface="Times New Roman" pitchFamily="18" charset="0"/>
              </a:rPr>
              <a:t> </a:t>
            </a:r>
            <a:r>
              <a:rPr lang="en-US" altLang="ja-JP" sz="2800">
                <a:latin typeface="Times New Roman" pitchFamily="18" charset="0"/>
              </a:rPr>
              <a:t>Raman  case</a:t>
            </a:r>
            <a:r>
              <a:rPr lang="en-US" altLang="ja-JP" sz="2800" dirty="0">
                <a:latin typeface="Times New Roman" pitchFamily="18" charset="0"/>
              </a:rPr>
              <a:t>:</a:t>
            </a:r>
          </a:p>
        </p:txBody>
      </p:sp>
      <p:graphicFrame>
        <p:nvGraphicFramePr>
          <p:cNvPr id="46083" name="Object 126"/>
          <p:cNvGraphicFramePr>
            <a:graphicFrameLocks noGrp="1" noChangeAspect="1"/>
          </p:cNvGraphicFramePr>
          <p:nvPr>
            <p:ph sz="quarter" idx="4294967295"/>
          </p:nvPr>
        </p:nvGraphicFramePr>
        <p:xfrm>
          <a:off x="3102986" y="1340716"/>
          <a:ext cx="2271712" cy="44926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5" imgW="1218960" imgH="241200" progId="Equation.DSMT4">
                  <p:embed/>
                </p:oleObj>
              </mc:Choice>
              <mc:Fallback>
                <p:oleObj name="Equation" r:id="rId5" imgW="1218960" imgH="241200" progId="Equation.DSMT4">
                  <p:embed/>
                  <p:pic>
                    <p:nvPicPr>
                      <p:cNvPr id="46083" name="Object 126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102986" y="1340716"/>
                        <a:ext cx="2271712" cy="449263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7172" name="Object 16"/>
          <p:cNvGraphicFramePr>
            <a:graphicFrameLocks noChangeAspect="1"/>
          </p:cNvGraphicFramePr>
          <p:nvPr/>
        </p:nvGraphicFramePr>
        <p:xfrm>
          <a:off x="1601788" y="1993900"/>
          <a:ext cx="4683125" cy="8255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7" imgW="4686120" imgH="825480" progId="Equation.DSMT4">
                  <p:embed/>
                </p:oleObj>
              </mc:Choice>
              <mc:Fallback>
                <p:oleObj name="Equation" r:id="rId7" imgW="4686120" imgH="825480" progId="Equation.DSMT4">
                  <p:embed/>
                  <p:pic>
                    <p:nvPicPr>
                      <p:cNvPr id="7172" name="Object 16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601788" y="1993900"/>
                        <a:ext cx="4683125" cy="825500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7173" name="Object 4"/>
          <p:cNvGraphicFramePr>
            <a:graphicFrameLocks noChangeAspect="1"/>
          </p:cNvGraphicFramePr>
          <p:nvPr/>
        </p:nvGraphicFramePr>
        <p:xfrm>
          <a:off x="3578225" y="4203700"/>
          <a:ext cx="3910013" cy="5937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9" imgW="2171520" imgH="330120" progId="Equation.DSMT4">
                  <p:embed/>
                </p:oleObj>
              </mc:Choice>
              <mc:Fallback>
                <p:oleObj name="Equation" r:id="rId9" imgW="2171520" imgH="330120" progId="Equation.DSMT4">
                  <p:embed/>
                  <p:pic>
                    <p:nvPicPr>
                      <p:cNvPr id="7173" name="Object 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0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578225" y="4203700"/>
                        <a:ext cx="3910013" cy="593725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7174" name="Object 11"/>
          <p:cNvGraphicFramePr>
            <a:graphicFrameLocks noChangeAspect="1"/>
          </p:cNvGraphicFramePr>
          <p:nvPr/>
        </p:nvGraphicFramePr>
        <p:xfrm>
          <a:off x="1428750" y="3500438"/>
          <a:ext cx="5711825" cy="64293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1" imgW="2819160" imgH="317160" progId="Equation.DSMT4">
                  <p:embed/>
                </p:oleObj>
              </mc:Choice>
              <mc:Fallback>
                <p:oleObj name="Equation" r:id="rId11" imgW="2819160" imgH="317160" progId="Equation.DSMT4">
                  <p:embed/>
                  <p:pic>
                    <p:nvPicPr>
                      <p:cNvPr id="7174" name="Object 1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2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428750" y="3500438"/>
                        <a:ext cx="5711825" cy="642937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7175" name="Object 12"/>
          <p:cNvGraphicFramePr>
            <a:graphicFrameLocks noChangeAspect="1"/>
          </p:cNvGraphicFramePr>
          <p:nvPr/>
        </p:nvGraphicFramePr>
        <p:xfrm>
          <a:off x="1428750" y="3500438"/>
          <a:ext cx="4914900" cy="64293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3" imgW="2425680" imgH="317160" progId="Equation.DSMT4">
                  <p:embed/>
                </p:oleObj>
              </mc:Choice>
              <mc:Fallback>
                <p:oleObj name="Equation" r:id="rId13" imgW="2425680" imgH="317160" progId="Equation.DSMT4">
                  <p:embed/>
                  <p:pic>
                    <p:nvPicPr>
                      <p:cNvPr id="7175" name="Object 1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428750" y="3500438"/>
                        <a:ext cx="4914900" cy="642937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37" name="Object 89"/>
          <p:cNvGraphicFramePr>
            <a:graphicFrameLocks noGrp="1" noChangeAspect="1"/>
          </p:cNvGraphicFramePr>
          <p:nvPr>
            <p:ph sz="quarter" idx="4294967295"/>
          </p:nvPr>
        </p:nvGraphicFramePr>
        <p:xfrm>
          <a:off x="7358063" y="5143500"/>
          <a:ext cx="708025" cy="79216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5" imgW="431640" imgH="482400" progId="Equation.DSMT4">
                  <p:embed/>
                </p:oleObj>
              </mc:Choice>
              <mc:Fallback>
                <p:oleObj name="Equation" r:id="rId15" imgW="431640" imgH="482400" progId="Equation.DSMT4">
                  <p:embed/>
                  <p:pic>
                    <p:nvPicPr>
                      <p:cNvPr id="37" name="Object 89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358063" y="5143500"/>
                        <a:ext cx="708025" cy="792163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2" name="Group 93"/>
          <p:cNvGrpSpPr>
            <a:grpSpLocks noChangeAspect="1"/>
          </p:cNvGrpSpPr>
          <p:nvPr/>
        </p:nvGrpSpPr>
        <p:grpSpPr bwMode="auto">
          <a:xfrm>
            <a:off x="1309688" y="5072063"/>
            <a:ext cx="5834062" cy="873125"/>
            <a:chOff x="1927" y="3113"/>
            <a:chExt cx="2544" cy="381"/>
          </a:xfrm>
        </p:grpSpPr>
        <p:sp>
          <p:nvSpPr>
            <p:cNvPr id="46112" name="AutoShape 94"/>
            <p:cNvSpPr>
              <a:spLocks noChangeAspect="1" noChangeArrowheads="1" noTextEdit="1"/>
            </p:cNvSpPr>
            <p:nvPr/>
          </p:nvSpPr>
          <p:spPr bwMode="auto">
            <a:xfrm>
              <a:off x="1927" y="3113"/>
              <a:ext cx="2544" cy="38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46113" name="Rectangle 95"/>
            <p:cNvSpPr>
              <a:spLocks noChangeArrowheads="1"/>
            </p:cNvSpPr>
            <p:nvPr/>
          </p:nvSpPr>
          <p:spPr bwMode="auto">
            <a:xfrm>
              <a:off x="1927" y="3113"/>
              <a:ext cx="2544" cy="381"/>
            </a:xfrm>
            <a:prstGeom prst="rect">
              <a:avLst/>
            </a:prstGeom>
            <a:noFill/>
            <a:ln w="0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46114" name="Freeform 96"/>
            <p:cNvSpPr>
              <a:spLocks/>
            </p:cNvSpPr>
            <p:nvPr/>
          </p:nvSpPr>
          <p:spPr bwMode="auto">
            <a:xfrm>
              <a:off x="2025" y="3225"/>
              <a:ext cx="2284" cy="1"/>
            </a:xfrm>
            <a:custGeom>
              <a:avLst/>
              <a:gdLst>
                <a:gd name="T0" fmla="*/ 2284 w 2284"/>
                <a:gd name="T1" fmla="*/ 0 h 1"/>
                <a:gd name="T2" fmla="*/ 2108 w 2284"/>
                <a:gd name="T3" fmla="*/ 0 h 1"/>
                <a:gd name="T4" fmla="*/ 1942 w 2284"/>
                <a:gd name="T5" fmla="*/ 0 h 1"/>
                <a:gd name="T6" fmla="*/ 1784 w 2284"/>
                <a:gd name="T7" fmla="*/ 0 h 1"/>
                <a:gd name="T8" fmla="*/ 1635 w 2284"/>
                <a:gd name="T9" fmla="*/ 0 h 1"/>
                <a:gd name="T10" fmla="*/ 1495 w 2284"/>
                <a:gd name="T11" fmla="*/ 0 h 1"/>
                <a:gd name="T12" fmla="*/ 1363 w 2284"/>
                <a:gd name="T13" fmla="*/ 0 h 1"/>
                <a:gd name="T14" fmla="*/ 1240 w 2284"/>
                <a:gd name="T15" fmla="*/ 0 h 1"/>
                <a:gd name="T16" fmla="*/ 1123 w 2284"/>
                <a:gd name="T17" fmla="*/ 0 h 1"/>
                <a:gd name="T18" fmla="*/ 1014 w 2284"/>
                <a:gd name="T19" fmla="*/ 0 h 1"/>
                <a:gd name="T20" fmla="*/ 913 w 2284"/>
                <a:gd name="T21" fmla="*/ 0 h 1"/>
                <a:gd name="T22" fmla="*/ 819 w 2284"/>
                <a:gd name="T23" fmla="*/ 0 h 1"/>
                <a:gd name="T24" fmla="*/ 731 w 2284"/>
                <a:gd name="T25" fmla="*/ 0 h 1"/>
                <a:gd name="T26" fmla="*/ 650 w 2284"/>
                <a:gd name="T27" fmla="*/ 0 h 1"/>
                <a:gd name="T28" fmla="*/ 575 w 2284"/>
                <a:gd name="T29" fmla="*/ 0 h 1"/>
                <a:gd name="T30" fmla="*/ 506 w 2284"/>
                <a:gd name="T31" fmla="*/ 0 h 1"/>
                <a:gd name="T32" fmla="*/ 443 w 2284"/>
                <a:gd name="T33" fmla="*/ 0 h 1"/>
                <a:gd name="T34" fmla="*/ 385 w 2284"/>
                <a:gd name="T35" fmla="*/ 0 h 1"/>
                <a:gd name="T36" fmla="*/ 333 w 2284"/>
                <a:gd name="T37" fmla="*/ 0 h 1"/>
                <a:gd name="T38" fmla="*/ 285 w 2284"/>
                <a:gd name="T39" fmla="*/ 0 h 1"/>
                <a:gd name="T40" fmla="*/ 243 w 2284"/>
                <a:gd name="T41" fmla="*/ 0 h 1"/>
                <a:gd name="T42" fmla="*/ 204 w 2284"/>
                <a:gd name="T43" fmla="*/ 0 h 1"/>
                <a:gd name="T44" fmla="*/ 169 w 2284"/>
                <a:gd name="T45" fmla="*/ 0 h 1"/>
                <a:gd name="T46" fmla="*/ 140 w 2284"/>
                <a:gd name="T47" fmla="*/ 0 h 1"/>
                <a:gd name="T48" fmla="*/ 113 w 2284"/>
                <a:gd name="T49" fmla="*/ 0 h 1"/>
                <a:gd name="T50" fmla="*/ 91 w 2284"/>
                <a:gd name="T51" fmla="*/ 0 h 1"/>
                <a:gd name="T52" fmla="*/ 72 w 2284"/>
                <a:gd name="T53" fmla="*/ 0 h 1"/>
                <a:gd name="T54" fmla="*/ 55 w 2284"/>
                <a:gd name="T55" fmla="*/ 0 h 1"/>
                <a:gd name="T56" fmla="*/ 41 w 2284"/>
                <a:gd name="T57" fmla="*/ 0 h 1"/>
                <a:gd name="T58" fmla="*/ 30 w 2284"/>
                <a:gd name="T59" fmla="*/ 0 h 1"/>
                <a:gd name="T60" fmla="*/ 20 w 2284"/>
                <a:gd name="T61" fmla="*/ 0 h 1"/>
                <a:gd name="T62" fmla="*/ 14 w 2284"/>
                <a:gd name="T63" fmla="*/ 0 h 1"/>
                <a:gd name="T64" fmla="*/ 8 w 2284"/>
                <a:gd name="T65" fmla="*/ 0 h 1"/>
                <a:gd name="T66" fmla="*/ 5 w 2284"/>
                <a:gd name="T67" fmla="*/ 0 h 1"/>
                <a:gd name="T68" fmla="*/ 2 w 2284"/>
                <a:gd name="T69" fmla="*/ 0 h 1"/>
                <a:gd name="T70" fmla="*/ 1 w 2284"/>
                <a:gd name="T71" fmla="*/ 0 h 1"/>
                <a:gd name="T72" fmla="*/ 0 w 2284"/>
                <a:gd name="T73" fmla="*/ 0 h 1"/>
                <a:gd name="T74" fmla="*/ 0 w 2284"/>
                <a:gd name="T75" fmla="*/ 0 h 1"/>
                <a:gd name="T76" fmla="*/ 0 w 2284"/>
                <a:gd name="T77" fmla="*/ 0 h 1"/>
                <a:gd name="T78" fmla="*/ 781 w 2284"/>
                <a:gd name="T79" fmla="*/ 0 h 1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284"/>
                <a:gd name="T121" fmla="*/ 0 h 1"/>
                <a:gd name="T122" fmla="*/ 2284 w 2284"/>
                <a:gd name="T123" fmla="*/ 1 h 1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284" h="1">
                  <a:moveTo>
                    <a:pt x="2284" y="0"/>
                  </a:moveTo>
                  <a:lnTo>
                    <a:pt x="2108" y="0"/>
                  </a:lnTo>
                  <a:lnTo>
                    <a:pt x="1942" y="0"/>
                  </a:lnTo>
                  <a:lnTo>
                    <a:pt x="1784" y="0"/>
                  </a:lnTo>
                  <a:lnTo>
                    <a:pt x="1635" y="0"/>
                  </a:lnTo>
                  <a:lnTo>
                    <a:pt x="1495" y="0"/>
                  </a:lnTo>
                  <a:lnTo>
                    <a:pt x="1363" y="0"/>
                  </a:lnTo>
                  <a:lnTo>
                    <a:pt x="1240" y="0"/>
                  </a:lnTo>
                  <a:lnTo>
                    <a:pt x="1123" y="0"/>
                  </a:lnTo>
                  <a:lnTo>
                    <a:pt x="1014" y="0"/>
                  </a:lnTo>
                  <a:lnTo>
                    <a:pt x="913" y="0"/>
                  </a:lnTo>
                  <a:lnTo>
                    <a:pt x="819" y="0"/>
                  </a:lnTo>
                  <a:lnTo>
                    <a:pt x="731" y="0"/>
                  </a:lnTo>
                  <a:lnTo>
                    <a:pt x="650" y="0"/>
                  </a:lnTo>
                  <a:lnTo>
                    <a:pt x="575" y="0"/>
                  </a:lnTo>
                  <a:lnTo>
                    <a:pt x="506" y="0"/>
                  </a:lnTo>
                  <a:lnTo>
                    <a:pt x="443" y="0"/>
                  </a:lnTo>
                  <a:lnTo>
                    <a:pt x="385" y="0"/>
                  </a:lnTo>
                  <a:lnTo>
                    <a:pt x="333" y="0"/>
                  </a:lnTo>
                  <a:lnTo>
                    <a:pt x="285" y="0"/>
                  </a:lnTo>
                  <a:lnTo>
                    <a:pt x="243" y="0"/>
                  </a:lnTo>
                  <a:lnTo>
                    <a:pt x="204" y="0"/>
                  </a:lnTo>
                  <a:lnTo>
                    <a:pt x="169" y="0"/>
                  </a:lnTo>
                  <a:lnTo>
                    <a:pt x="140" y="0"/>
                  </a:lnTo>
                  <a:lnTo>
                    <a:pt x="113" y="0"/>
                  </a:lnTo>
                  <a:lnTo>
                    <a:pt x="91" y="0"/>
                  </a:lnTo>
                  <a:lnTo>
                    <a:pt x="72" y="0"/>
                  </a:lnTo>
                  <a:lnTo>
                    <a:pt x="55" y="0"/>
                  </a:lnTo>
                  <a:lnTo>
                    <a:pt x="41" y="0"/>
                  </a:lnTo>
                  <a:lnTo>
                    <a:pt x="30" y="0"/>
                  </a:lnTo>
                  <a:lnTo>
                    <a:pt x="20" y="0"/>
                  </a:lnTo>
                  <a:lnTo>
                    <a:pt x="14" y="0"/>
                  </a:lnTo>
                  <a:lnTo>
                    <a:pt x="8" y="0"/>
                  </a:lnTo>
                  <a:lnTo>
                    <a:pt x="5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781" y="0"/>
                  </a:lnTo>
                </a:path>
              </a:pathLst>
            </a:cu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46115" name="Freeform 97"/>
            <p:cNvSpPr>
              <a:spLocks/>
            </p:cNvSpPr>
            <p:nvPr/>
          </p:nvSpPr>
          <p:spPr bwMode="auto">
            <a:xfrm>
              <a:off x="4268" y="3181"/>
              <a:ext cx="118" cy="87"/>
            </a:xfrm>
            <a:custGeom>
              <a:avLst/>
              <a:gdLst>
                <a:gd name="T0" fmla="*/ 0 w 118"/>
                <a:gd name="T1" fmla="*/ 0 h 87"/>
                <a:gd name="T2" fmla="*/ 118 w 118"/>
                <a:gd name="T3" fmla="*/ 44 h 87"/>
                <a:gd name="T4" fmla="*/ 0 w 118"/>
                <a:gd name="T5" fmla="*/ 87 h 87"/>
                <a:gd name="T6" fmla="*/ 9 w 118"/>
                <a:gd name="T7" fmla="*/ 71 h 87"/>
                <a:gd name="T8" fmla="*/ 14 w 118"/>
                <a:gd name="T9" fmla="*/ 53 h 87"/>
                <a:gd name="T10" fmla="*/ 14 w 118"/>
                <a:gd name="T11" fmla="*/ 35 h 87"/>
                <a:gd name="T12" fmla="*/ 9 w 118"/>
                <a:gd name="T13" fmla="*/ 17 h 87"/>
                <a:gd name="T14" fmla="*/ 0 w 118"/>
                <a:gd name="T15" fmla="*/ 0 h 8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18"/>
                <a:gd name="T25" fmla="*/ 0 h 87"/>
                <a:gd name="T26" fmla="*/ 118 w 118"/>
                <a:gd name="T27" fmla="*/ 87 h 87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18" h="87">
                  <a:moveTo>
                    <a:pt x="0" y="0"/>
                  </a:moveTo>
                  <a:lnTo>
                    <a:pt x="118" y="44"/>
                  </a:lnTo>
                  <a:lnTo>
                    <a:pt x="0" y="87"/>
                  </a:lnTo>
                  <a:lnTo>
                    <a:pt x="9" y="71"/>
                  </a:lnTo>
                  <a:lnTo>
                    <a:pt x="14" y="53"/>
                  </a:lnTo>
                  <a:lnTo>
                    <a:pt x="14" y="35"/>
                  </a:lnTo>
                  <a:lnTo>
                    <a:pt x="9" y="1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 w="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46116" name="Freeform 98"/>
            <p:cNvSpPr>
              <a:spLocks/>
            </p:cNvSpPr>
            <p:nvPr/>
          </p:nvSpPr>
          <p:spPr bwMode="auto">
            <a:xfrm>
              <a:off x="2034" y="3368"/>
              <a:ext cx="2331" cy="1"/>
            </a:xfrm>
            <a:custGeom>
              <a:avLst/>
              <a:gdLst>
                <a:gd name="T0" fmla="*/ 2331 w 2331"/>
                <a:gd name="T1" fmla="*/ 0 h 1"/>
                <a:gd name="T2" fmla="*/ 2165 w 2331"/>
                <a:gd name="T3" fmla="*/ 0 h 1"/>
                <a:gd name="T4" fmla="*/ 2009 w 2331"/>
                <a:gd name="T5" fmla="*/ 0 h 1"/>
                <a:gd name="T6" fmla="*/ 1861 w 2331"/>
                <a:gd name="T7" fmla="*/ 0 h 1"/>
                <a:gd name="T8" fmla="*/ 1720 w 2331"/>
                <a:gd name="T9" fmla="*/ 0 h 1"/>
                <a:gd name="T10" fmla="*/ 1590 w 2331"/>
                <a:gd name="T11" fmla="*/ 0 h 1"/>
                <a:gd name="T12" fmla="*/ 1465 w 2331"/>
                <a:gd name="T13" fmla="*/ 0 h 1"/>
                <a:gd name="T14" fmla="*/ 1351 w 2331"/>
                <a:gd name="T15" fmla="*/ 0 h 1"/>
                <a:gd name="T16" fmla="*/ 1242 w 2331"/>
                <a:gd name="T17" fmla="*/ 0 h 1"/>
                <a:gd name="T18" fmla="*/ 1141 w 2331"/>
                <a:gd name="T19" fmla="*/ 0 h 1"/>
                <a:gd name="T20" fmla="*/ 1045 w 2331"/>
                <a:gd name="T21" fmla="*/ 0 h 1"/>
                <a:gd name="T22" fmla="*/ 957 w 2331"/>
                <a:gd name="T23" fmla="*/ 0 h 1"/>
                <a:gd name="T24" fmla="*/ 877 w 2331"/>
                <a:gd name="T25" fmla="*/ 0 h 1"/>
                <a:gd name="T26" fmla="*/ 801 w 2331"/>
                <a:gd name="T27" fmla="*/ 0 h 1"/>
                <a:gd name="T28" fmla="*/ 730 w 2331"/>
                <a:gd name="T29" fmla="*/ 0 h 1"/>
                <a:gd name="T30" fmla="*/ 667 w 2331"/>
                <a:gd name="T31" fmla="*/ 0 h 1"/>
                <a:gd name="T32" fmla="*/ 607 w 2331"/>
                <a:gd name="T33" fmla="*/ 0 h 1"/>
                <a:gd name="T34" fmla="*/ 553 w 2331"/>
                <a:gd name="T35" fmla="*/ 0 h 1"/>
                <a:gd name="T36" fmla="*/ 503 w 2331"/>
                <a:gd name="T37" fmla="*/ 0 h 1"/>
                <a:gd name="T38" fmla="*/ 458 w 2331"/>
                <a:gd name="T39" fmla="*/ 0 h 1"/>
                <a:gd name="T40" fmla="*/ 417 w 2331"/>
                <a:gd name="T41" fmla="*/ 0 h 1"/>
                <a:gd name="T42" fmla="*/ 379 w 2331"/>
                <a:gd name="T43" fmla="*/ 0 h 1"/>
                <a:gd name="T44" fmla="*/ 346 w 2331"/>
                <a:gd name="T45" fmla="*/ 0 h 1"/>
                <a:gd name="T46" fmla="*/ 314 w 2331"/>
                <a:gd name="T47" fmla="*/ 0 h 1"/>
                <a:gd name="T48" fmla="*/ 287 w 2331"/>
                <a:gd name="T49" fmla="*/ 0 h 1"/>
                <a:gd name="T50" fmla="*/ 262 w 2331"/>
                <a:gd name="T51" fmla="*/ 0 h 1"/>
                <a:gd name="T52" fmla="*/ 240 w 2331"/>
                <a:gd name="T53" fmla="*/ 0 h 1"/>
                <a:gd name="T54" fmla="*/ 219 w 2331"/>
                <a:gd name="T55" fmla="*/ 0 h 1"/>
                <a:gd name="T56" fmla="*/ 199 w 2331"/>
                <a:gd name="T57" fmla="*/ 0 h 1"/>
                <a:gd name="T58" fmla="*/ 182 w 2331"/>
                <a:gd name="T59" fmla="*/ 0 h 1"/>
                <a:gd name="T60" fmla="*/ 166 w 2331"/>
                <a:gd name="T61" fmla="*/ 0 h 1"/>
                <a:gd name="T62" fmla="*/ 152 w 2331"/>
                <a:gd name="T63" fmla="*/ 0 h 1"/>
                <a:gd name="T64" fmla="*/ 138 w 2331"/>
                <a:gd name="T65" fmla="*/ 0 h 1"/>
                <a:gd name="T66" fmla="*/ 125 w 2331"/>
                <a:gd name="T67" fmla="*/ 0 h 1"/>
                <a:gd name="T68" fmla="*/ 112 w 2331"/>
                <a:gd name="T69" fmla="*/ 0 h 1"/>
                <a:gd name="T70" fmla="*/ 98 w 2331"/>
                <a:gd name="T71" fmla="*/ 0 h 1"/>
                <a:gd name="T72" fmla="*/ 85 w 2331"/>
                <a:gd name="T73" fmla="*/ 0 h 1"/>
                <a:gd name="T74" fmla="*/ 70 w 2331"/>
                <a:gd name="T75" fmla="*/ 0 h 1"/>
                <a:gd name="T76" fmla="*/ 54 w 2331"/>
                <a:gd name="T77" fmla="*/ 0 h 1"/>
                <a:gd name="T78" fmla="*/ 38 w 2331"/>
                <a:gd name="T79" fmla="*/ 0 h 1"/>
                <a:gd name="T80" fmla="*/ 20 w 2331"/>
                <a:gd name="T81" fmla="*/ 0 h 1"/>
                <a:gd name="T82" fmla="*/ 0 w 2331"/>
                <a:gd name="T83" fmla="*/ 0 h 1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2331"/>
                <a:gd name="T127" fmla="*/ 0 h 1"/>
                <a:gd name="T128" fmla="*/ 2331 w 2331"/>
                <a:gd name="T129" fmla="*/ 1 h 1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2331" h="1">
                  <a:moveTo>
                    <a:pt x="2331" y="0"/>
                  </a:moveTo>
                  <a:lnTo>
                    <a:pt x="2165" y="0"/>
                  </a:lnTo>
                  <a:lnTo>
                    <a:pt x="2009" y="0"/>
                  </a:lnTo>
                  <a:lnTo>
                    <a:pt x="1861" y="0"/>
                  </a:lnTo>
                  <a:lnTo>
                    <a:pt x="1720" y="0"/>
                  </a:lnTo>
                  <a:lnTo>
                    <a:pt x="1590" y="0"/>
                  </a:lnTo>
                  <a:lnTo>
                    <a:pt x="1465" y="0"/>
                  </a:lnTo>
                  <a:lnTo>
                    <a:pt x="1351" y="0"/>
                  </a:lnTo>
                  <a:lnTo>
                    <a:pt x="1242" y="0"/>
                  </a:lnTo>
                  <a:lnTo>
                    <a:pt x="1141" y="0"/>
                  </a:lnTo>
                  <a:lnTo>
                    <a:pt x="1045" y="0"/>
                  </a:lnTo>
                  <a:lnTo>
                    <a:pt x="957" y="0"/>
                  </a:lnTo>
                  <a:lnTo>
                    <a:pt x="877" y="0"/>
                  </a:lnTo>
                  <a:lnTo>
                    <a:pt x="801" y="0"/>
                  </a:lnTo>
                  <a:lnTo>
                    <a:pt x="730" y="0"/>
                  </a:lnTo>
                  <a:lnTo>
                    <a:pt x="667" y="0"/>
                  </a:lnTo>
                  <a:lnTo>
                    <a:pt x="607" y="0"/>
                  </a:lnTo>
                  <a:lnTo>
                    <a:pt x="553" y="0"/>
                  </a:lnTo>
                  <a:lnTo>
                    <a:pt x="503" y="0"/>
                  </a:lnTo>
                  <a:lnTo>
                    <a:pt x="458" y="0"/>
                  </a:lnTo>
                  <a:lnTo>
                    <a:pt x="417" y="0"/>
                  </a:lnTo>
                  <a:lnTo>
                    <a:pt x="379" y="0"/>
                  </a:lnTo>
                  <a:lnTo>
                    <a:pt x="346" y="0"/>
                  </a:lnTo>
                  <a:lnTo>
                    <a:pt x="314" y="0"/>
                  </a:lnTo>
                  <a:lnTo>
                    <a:pt x="287" y="0"/>
                  </a:lnTo>
                  <a:lnTo>
                    <a:pt x="262" y="0"/>
                  </a:lnTo>
                  <a:lnTo>
                    <a:pt x="240" y="0"/>
                  </a:lnTo>
                  <a:lnTo>
                    <a:pt x="219" y="0"/>
                  </a:lnTo>
                  <a:lnTo>
                    <a:pt x="199" y="0"/>
                  </a:lnTo>
                  <a:lnTo>
                    <a:pt x="182" y="0"/>
                  </a:lnTo>
                  <a:lnTo>
                    <a:pt x="166" y="0"/>
                  </a:lnTo>
                  <a:lnTo>
                    <a:pt x="152" y="0"/>
                  </a:lnTo>
                  <a:lnTo>
                    <a:pt x="138" y="0"/>
                  </a:lnTo>
                  <a:lnTo>
                    <a:pt x="125" y="0"/>
                  </a:lnTo>
                  <a:lnTo>
                    <a:pt x="112" y="0"/>
                  </a:lnTo>
                  <a:lnTo>
                    <a:pt x="98" y="0"/>
                  </a:lnTo>
                  <a:lnTo>
                    <a:pt x="85" y="0"/>
                  </a:lnTo>
                  <a:lnTo>
                    <a:pt x="70" y="0"/>
                  </a:lnTo>
                  <a:lnTo>
                    <a:pt x="54" y="0"/>
                  </a:lnTo>
                  <a:lnTo>
                    <a:pt x="38" y="0"/>
                  </a:lnTo>
                  <a:lnTo>
                    <a:pt x="20" y="0"/>
                  </a:lnTo>
                  <a:lnTo>
                    <a:pt x="0" y="0"/>
                  </a:lnTo>
                </a:path>
              </a:pathLst>
            </a:cu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46117" name="Freeform 99"/>
            <p:cNvSpPr>
              <a:spLocks/>
            </p:cNvSpPr>
            <p:nvPr/>
          </p:nvSpPr>
          <p:spPr bwMode="auto">
            <a:xfrm>
              <a:off x="4327" y="3354"/>
              <a:ext cx="51" cy="29"/>
            </a:xfrm>
            <a:custGeom>
              <a:avLst/>
              <a:gdLst>
                <a:gd name="T0" fmla="*/ 15 w 51"/>
                <a:gd name="T1" fmla="*/ 14 h 29"/>
                <a:gd name="T2" fmla="*/ 0 w 51"/>
                <a:gd name="T3" fmla="*/ 29 h 29"/>
                <a:gd name="T4" fmla="*/ 51 w 51"/>
                <a:gd name="T5" fmla="*/ 14 h 29"/>
                <a:gd name="T6" fmla="*/ 0 w 51"/>
                <a:gd name="T7" fmla="*/ 0 h 29"/>
                <a:gd name="T8" fmla="*/ 15 w 51"/>
                <a:gd name="T9" fmla="*/ 14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1"/>
                <a:gd name="T16" fmla="*/ 0 h 29"/>
                <a:gd name="T17" fmla="*/ 51 w 51"/>
                <a:gd name="T18" fmla="*/ 29 h 2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1" h="29">
                  <a:moveTo>
                    <a:pt x="15" y="14"/>
                  </a:moveTo>
                  <a:lnTo>
                    <a:pt x="0" y="29"/>
                  </a:lnTo>
                  <a:lnTo>
                    <a:pt x="51" y="14"/>
                  </a:lnTo>
                  <a:lnTo>
                    <a:pt x="0" y="0"/>
                  </a:lnTo>
                  <a:lnTo>
                    <a:pt x="15" y="14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46118" name="Freeform 100"/>
            <p:cNvSpPr>
              <a:spLocks/>
            </p:cNvSpPr>
            <p:nvPr/>
          </p:nvSpPr>
          <p:spPr bwMode="auto">
            <a:xfrm>
              <a:off x="4327" y="3354"/>
              <a:ext cx="51" cy="29"/>
            </a:xfrm>
            <a:custGeom>
              <a:avLst/>
              <a:gdLst>
                <a:gd name="T0" fmla="*/ 15 w 51"/>
                <a:gd name="T1" fmla="*/ 14 h 29"/>
                <a:gd name="T2" fmla="*/ 0 w 51"/>
                <a:gd name="T3" fmla="*/ 29 h 29"/>
                <a:gd name="T4" fmla="*/ 51 w 51"/>
                <a:gd name="T5" fmla="*/ 14 h 29"/>
                <a:gd name="T6" fmla="*/ 0 w 51"/>
                <a:gd name="T7" fmla="*/ 0 h 29"/>
                <a:gd name="T8" fmla="*/ 15 w 51"/>
                <a:gd name="T9" fmla="*/ 14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1"/>
                <a:gd name="T16" fmla="*/ 0 h 29"/>
                <a:gd name="T17" fmla="*/ 51 w 51"/>
                <a:gd name="T18" fmla="*/ 29 h 2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1" h="29">
                  <a:moveTo>
                    <a:pt x="15" y="14"/>
                  </a:moveTo>
                  <a:lnTo>
                    <a:pt x="0" y="29"/>
                  </a:lnTo>
                  <a:lnTo>
                    <a:pt x="51" y="14"/>
                  </a:lnTo>
                  <a:lnTo>
                    <a:pt x="0" y="0"/>
                  </a:lnTo>
                  <a:lnTo>
                    <a:pt x="15" y="14"/>
                  </a:lnTo>
                </a:path>
              </a:pathLst>
            </a:cu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46119" name="Line 101"/>
            <p:cNvSpPr>
              <a:spLocks noChangeShapeType="1"/>
            </p:cNvSpPr>
            <p:nvPr/>
          </p:nvSpPr>
          <p:spPr bwMode="auto">
            <a:xfrm flipV="1">
              <a:off x="4386" y="3177"/>
              <a:ext cx="1" cy="212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46120" name="Freeform 102"/>
            <p:cNvSpPr>
              <a:spLocks/>
            </p:cNvSpPr>
            <p:nvPr/>
          </p:nvSpPr>
          <p:spPr bwMode="auto">
            <a:xfrm>
              <a:off x="2021" y="3354"/>
              <a:ext cx="51" cy="29"/>
            </a:xfrm>
            <a:custGeom>
              <a:avLst/>
              <a:gdLst>
                <a:gd name="T0" fmla="*/ 37 w 51"/>
                <a:gd name="T1" fmla="*/ 14 h 29"/>
                <a:gd name="T2" fmla="*/ 51 w 51"/>
                <a:gd name="T3" fmla="*/ 29 h 29"/>
                <a:gd name="T4" fmla="*/ 0 w 51"/>
                <a:gd name="T5" fmla="*/ 14 h 29"/>
                <a:gd name="T6" fmla="*/ 51 w 51"/>
                <a:gd name="T7" fmla="*/ 0 h 29"/>
                <a:gd name="T8" fmla="*/ 37 w 51"/>
                <a:gd name="T9" fmla="*/ 14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1"/>
                <a:gd name="T16" fmla="*/ 0 h 29"/>
                <a:gd name="T17" fmla="*/ 51 w 51"/>
                <a:gd name="T18" fmla="*/ 29 h 2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1" h="29">
                  <a:moveTo>
                    <a:pt x="37" y="14"/>
                  </a:moveTo>
                  <a:lnTo>
                    <a:pt x="51" y="29"/>
                  </a:lnTo>
                  <a:lnTo>
                    <a:pt x="0" y="14"/>
                  </a:lnTo>
                  <a:lnTo>
                    <a:pt x="51" y="0"/>
                  </a:lnTo>
                  <a:lnTo>
                    <a:pt x="37" y="14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46121" name="Freeform 103"/>
            <p:cNvSpPr>
              <a:spLocks/>
            </p:cNvSpPr>
            <p:nvPr/>
          </p:nvSpPr>
          <p:spPr bwMode="auto">
            <a:xfrm>
              <a:off x="2021" y="3354"/>
              <a:ext cx="51" cy="29"/>
            </a:xfrm>
            <a:custGeom>
              <a:avLst/>
              <a:gdLst>
                <a:gd name="T0" fmla="*/ 37 w 51"/>
                <a:gd name="T1" fmla="*/ 14 h 29"/>
                <a:gd name="T2" fmla="*/ 51 w 51"/>
                <a:gd name="T3" fmla="*/ 29 h 29"/>
                <a:gd name="T4" fmla="*/ 0 w 51"/>
                <a:gd name="T5" fmla="*/ 14 h 29"/>
                <a:gd name="T6" fmla="*/ 51 w 51"/>
                <a:gd name="T7" fmla="*/ 0 h 29"/>
                <a:gd name="T8" fmla="*/ 37 w 51"/>
                <a:gd name="T9" fmla="*/ 14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1"/>
                <a:gd name="T16" fmla="*/ 0 h 29"/>
                <a:gd name="T17" fmla="*/ 51 w 51"/>
                <a:gd name="T18" fmla="*/ 29 h 2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1" h="29">
                  <a:moveTo>
                    <a:pt x="37" y="14"/>
                  </a:moveTo>
                  <a:lnTo>
                    <a:pt x="51" y="29"/>
                  </a:lnTo>
                  <a:lnTo>
                    <a:pt x="0" y="14"/>
                  </a:lnTo>
                  <a:lnTo>
                    <a:pt x="51" y="0"/>
                  </a:lnTo>
                  <a:lnTo>
                    <a:pt x="37" y="14"/>
                  </a:lnTo>
                </a:path>
              </a:pathLst>
            </a:cu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46122" name="Line 104"/>
            <p:cNvSpPr>
              <a:spLocks noChangeShapeType="1"/>
            </p:cNvSpPr>
            <p:nvPr/>
          </p:nvSpPr>
          <p:spPr bwMode="auto">
            <a:xfrm flipV="1">
              <a:off x="2014" y="3177"/>
              <a:ext cx="1" cy="212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</p:grpSp>
      <p:sp>
        <p:nvSpPr>
          <p:cNvPr id="50" name="Text Box 105"/>
          <p:cNvSpPr txBox="1">
            <a:spLocks noChangeArrowheads="1"/>
          </p:cNvSpPr>
          <p:nvPr/>
        </p:nvSpPr>
        <p:spPr bwMode="auto">
          <a:xfrm>
            <a:off x="1392238" y="5857875"/>
            <a:ext cx="311150" cy="366713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algn="ctr"/>
            <a:r>
              <a:rPr lang="en-US" altLang="ja-JP">
                <a:latin typeface="Calibri" pitchFamily="34" charset="0"/>
              </a:rPr>
              <a:t>0</a:t>
            </a:r>
          </a:p>
        </p:txBody>
      </p:sp>
      <p:sp>
        <p:nvSpPr>
          <p:cNvPr id="51" name="Text Box 106"/>
          <p:cNvSpPr txBox="1">
            <a:spLocks noChangeArrowheads="1"/>
          </p:cNvSpPr>
          <p:nvPr/>
        </p:nvSpPr>
        <p:spPr bwMode="auto">
          <a:xfrm>
            <a:off x="6577013" y="5800725"/>
            <a:ext cx="682625" cy="39687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/>
            <a:r>
              <a:rPr lang="en-US" altLang="ja-JP" sz="2000" b="1" i="1">
                <a:latin typeface="Calibri" pitchFamily="34" charset="0"/>
              </a:rPr>
              <a:t>t</a:t>
            </a:r>
          </a:p>
        </p:txBody>
      </p:sp>
      <p:grpSp>
        <p:nvGrpSpPr>
          <p:cNvPr id="3" name="Group 110"/>
          <p:cNvGrpSpPr>
            <a:grpSpLocks noChangeAspect="1"/>
          </p:cNvGrpSpPr>
          <p:nvPr/>
        </p:nvGrpSpPr>
        <p:grpSpPr bwMode="auto">
          <a:xfrm>
            <a:off x="1309688" y="5072063"/>
            <a:ext cx="5834062" cy="873125"/>
            <a:chOff x="1927" y="3113"/>
            <a:chExt cx="2544" cy="381"/>
          </a:xfrm>
        </p:grpSpPr>
        <p:sp>
          <p:nvSpPr>
            <p:cNvPr id="46101" name="AutoShape 111"/>
            <p:cNvSpPr>
              <a:spLocks noChangeAspect="1" noChangeArrowheads="1" noTextEdit="1"/>
            </p:cNvSpPr>
            <p:nvPr/>
          </p:nvSpPr>
          <p:spPr bwMode="auto">
            <a:xfrm>
              <a:off x="1927" y="3113"/>
              <a:ext cx="2544" cy="38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46102" name="Rectangle 112"/>
            <p:cNvSpPr>
              <a:spLocks noChangeArrowheads="1"/>
            </p:cNvSpPr>
            <p:nvPr/>
          </p:nvSpPr>
          <p:spPr bwMode="auto">
            <a:xfrm>
              <a:off x="1927" y="3113"/>
              <a:ext cx="2544" cy="381"/>
            </a:xfrm>
            <a:prstGeom prst="rect">
              <a:avLst/>
            </a:prstGeom>
            <a:noFill/>
            <a:ln w="0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46103" name="Freeform 113"/>
            <p:cNvSpPr>
              <a:spLocks/>
            </p:cNvSpPr>
            <p:nvPr/>
          </p:nvSpPr>
          <p:spPr bwMode="auto">
            <a:xfrm>
              <a:off x="2025" y="3225"/>
              <a:ext cx="2284" cy="1"/>
            </a:xfrm>
            <a:custGeom>
              <a:avLst/>
              <a:gdLst>
                <a:gd name="T0" fmla="*/ 2284 w 2284"/>
                <a:gd name="T1" fmla="*/ 0 h 1"/>
                <a:gd name="T2" fmla="*/ 2108 w 2284"/>
                <a:gd name="T3" fmla="*/ 0 h 1"/>
                <a:gd name="T4" fmla="*/ 1942 w 2284"/>
                <a:gd name="T5" fmla="*/ 0 h 1"/>
                <a:gd name="T6" fmla="*/ 1784 w 2284"/>
                <a:gd name="T7" fmla="*/ 0 h 1"/>
                <a:gd name="T8" fmla="*/ 1635 w 2284"/>
                <a:gd name="T9" fmla="*/ 0 h 1"/>
                <a:gd name="T10" fmla="*/ 1495 w 2284"/>
                <a:gd name="T11" fmla="*/ 0 h 1"/>
                <a:gd name="T12" fmla="*/ 1363 w 2284"/>
                <a:gd name="T13" fmla="*/ 0 h 1"/>
                <a:gd name="T14" fmla="*/ 1240 w 2284"/>
                <a:gd name="T15" fmla="*/ 0 h 1"/>
                <a:gd name="T16" fmla="*/ 1123 w 2284"/>
                <a:gd name="T17" fmla="*/ 0 h 1"/>
                <a:gd name="T18" fmla="*/ 1014 w 2284"/>
                <a:gd name="T19" fmla="*/ 0 h 1"/>
                <a:gd name="T20" fmla="*/ 913 w 2284"/>
                <a:gd name="T21" fmla="*/ 0 h 1"/>
                <a:gd name="T22" fmla="*/ 819 w 2284"/>
                <a:gd name="T23" fmla="*/ 0 h 1"/>
                <a:gd name="T24" fmla="*/ 731 w 2284"/>
                <a:gd name="T25" fmla="*/ 0 h 1"/>
                <a:gd name="T26" fmla="*/ 650 w 2284"/>
                <a:gd name="T27" fmla="*/ 0 h 1"/>
                <a:gd name="T28" fmla="*/ 575 w 2284"/>
                <a:gd name="T29" fmla="*/ 0 h 1"/>
                <a:gd name="T30" fmla="*/ 506 w 2284"/>
                <a:gd name="T31" fmla="*/ 0 h 1"/>
                <a:gd name="T32" fmla="*/ 443 w 2284"/>
                <a:gd name="T33" fmla="*/ 0 h 1"/>
                <a:gd name="T34" fmla="*/ 385 w 2284"/>
                <a:gd name="T35" fmla="*/ 0 h 1"/>
                <a:gd name="T36" fmla="*/ 333 w 2284"/>
                <a:gd name="T37" fmla="*/ 0 h 1"/>
                <a:gd name="T38" fmla="*/ 285 w 2284"/>
                <a:gd name="T39" fmla="*/ 0 h 1"/>
                <a:gd name="T40" fmla="*/ 243 w 2284"/>
                <a:gd name="T41" fmla="*/ 0 h 1"/>
                <a:gd name="T42" fmla="*/ 204 w 2284"/>
                <a:gd name="T43" fmla="*/ 0 h 1"/>
                <a:gd name="T44" fmla="*/ 169 w 2284"/>
                <a:gd name="T45" fmla="*/ 0 h 1"/>
                <a:gd name="T46" fmla="*/ 140 w 2284"/>
                <a:gd name="T47" fmla="*/ 0 h 1"/>
                <a:gd name="T48" fmla="*/ 113 w 2284"/>
                <a:gd name="T49" fmla="*/ 0 h 1"/>
                <a:gd name="T50" fmla="*/ 91 w 2284"/>
                <a:gd name="T51" fmla="*/ 0 h 1"/>
                <a:gd name="T52" fmla="*/ 72 w 2284"/>
                <a:gd name="T53" fmla="*/ 0 h 1"/>
                <a:gd name="T54" fmla="*/ 55 w 2284"/>
                <a:gd name="T55" fmla="*/ 0 h 1"/>
                <a:gd name="T56" fmla="*/ 41 w 2284"/>
                <a:gd name="T57" fmla="*/ 0 h 1"/>
                <a:gd name="T58" fmla="*/ 30 w 2284"/>
                <a:gd name="T59" fmla="*/ 0 h 1"/>
                <a:gd name="T60" fmla="*/ 20 w 2284"/>
                <a:gd name="T61" fmla="*/ 0 h 1"/>
                <a:gd name="T62" fmla="*/ 14 w 2284"/>
                <a:gd name="T63" fmla="*/ 0 h 1"/>
                <a:gd name="T64" fmla="*/ 8 w 2284"/>
                <a:gd name="T65" fmla="*/ 0 h 1"/>
                <a:gd name="T66" fmla="*/ 5 w 2284"/>
                <a:gd name="T67" fmla="*/ 0 h 1"/>
                <a:gd name="T68" fmla="*/ 2 w 2284"/>
                <a:gd name="T69" fmla="*/ 0 h 1"/>
                <a:gd name="T70" fmla="*/ 1 w 2284"/>
                <a:gd name="T71" fmla="*/ 0 h 1"/>
                <a:gd name="T72" fmla="*/ 0 w 2284"/>
                <a:gd name="T73" fmla="*/ 0 h 1"/>
                <a:gd name="T74" fmla="*/ 0 w 2284"/>
                <a:gd name="T75" fmla="*/ 0 h 1"/>
                <a:gd name="T76" fmla="*/ 0 w 2284"/>
                <a:gd name="T77" fmla="*/ 0 h 1"/>
                <a:gd name="T78" fmla="*/ 781 w 2284"/>
                <a:gd name="T79" fmla="*/ 0 h 1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284"/>
                <a:gd name="T121" fmla="*/ 0 h 1"/>
                <a:gd name="T122" fmla="*/ 2284 w 2284"/>
                <a:gd name="T123" fmla="*/ 1 h 1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284" h="1">
                  <a:moveTo>
                    <a:pt x="2284" y="0"/>
                  </a:moveTo>
                  <a:lnTo>
                    <a:pt x="2108" y="0"/>
                  </a:lnTo>
                  <a:lnTo>
                    <a:pt x="1942" y="0"/>
                  </a:lnTo>
                  <a:lnTo>
                    <a:pt x="1784" y="0"/>
                  </a:lnTo>
                  <a:lnTo>
                    <a:pt x="1635" y="0"/>
                  </a:lnTo>
                  <a:lnTo>
                    <a:pt x="1495" y="0"/>
                  </a:lnTo>
                  <a:lnTo>
                    <a:pt x="1363" y="0"/>
                  </a:lnTo>
                  <a:lnTo>
                    <a:pt x="1240" y="0"/>
                  </a:lnTo>
                  <a:lnTo>
                    <a:pt x="1123" y="0"/>
                  </a:lnTo>
                  <a:lnTo>
                    <a:pt x="1014" y="0"/>
                  </a:lnTo>
                  <a:lnTo>
                    <a:pt x="913" y="0"/>
                  </a:lnTo>
                  <a:lnTo>
                    <a:pt x="819" y="0"/>
                  </a:lnTo>
                  <a:lnTo>
                    <a:pt x="731" y="0"/>
                  </a:lnTo>
                  <a:lnTo>
                    <a:pt x="650" y="0"/>
                  </a:lnTo>
                  <a:lnTo>
                    <a:pt x="575" y="0"/>
                  </a:lnTo>
                  <a:lnTo>
                    <a:pt x="506" y="0"/>
                  </a:lnTo>
                  <a:lnTo>
                    <a:pt x="443" y="0"/>
                  </a:lnTo>
                  <a:lnTo>
                    <a:pt x="385" y="0"/>
                  </a:lnTo>
                  <a:lnTo>
                    <a:pt x="333" y="0"/>
                  </a:lnTo>
                  <a:lnTo>
                    <a:pt x="285" y="0"/>
                  </a:lnTo>
                  <a:lnTo>
                    <a:pt x="243" y="0"/>
                  </a:lnTo>
                  <a:lnTo>
                    <a:pt x="204" y="0"/>
                  </a:lnTo>
                  <a:lnTo>
                    <a:pt x="169" y="0"/>
                  </a:lnTo>
                  <a:lnTo>
                    <a:pt x="140" y="0"/>
                  </a:lnTo>
                  <a:lnTo>
                    <a:pt x="113" y="0"/>
                  </a:lnTo>
                  <a:lnTo>
                    <a:pt x="91" y="0"/>
                  </a:lnTo>
                  <a:lnTo>
                    <a:pt x="72" y="0"/>
                  </a:lnTo>
                  <a:lnTo>
                    <a:pt x="55" y="0"/>
                  </a:lnTo>
                  <a:lnTo>
                    <a:pt x="41" y="0"/>
                  </a:lnTo>
                  <a:lnTo>
                    <a:pt x="30" y="0"/>
                  </a:lnTo>
                  <a:lnTo>
                    <a:pt x="20" y="0"/>
                  </a:lnTo>
                  <a:lnTo>
                    <a:pt x="14" y="0"/>
                  </a:lnTo>
                  <a:lnTo>
                    <a:pt x="8" y="0"/>
                  </a:lnTo>
                  <a:lnTo>
                    <a:pt x="5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781" y="0"/>
                  </a:lnTo>
                </a:path>
              </a:pathLst>
            </a:custGeom>
            <a:noFill/>
            <a:ln w="25400">
              <a:noFill/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46104" name="Freeform 114"/>
            <p:cNvSpPr>
              <a:spLocks/>
            </p:cNvSpPr>
            <p:nvPr/>
          </p:nvSpPr>
          <p:spPr bwMode="auto">
            <a:xfrm>
              <a:off x="4268" y="3181"/>
              <a:ext cx="118" cy="87"/>
            </a:xfrm>
            <a:custGeom>
              <a:avLst/>
              <a:gdLst>
                <a:gd name="T0" fmla="*/ 0 w 118"/>
                <a:gd name="T1" fmla="*/ 0 h 87"/>
                <a:gd name="T2" fmla="*/ 118 w 118"/>
                <a:gd name="T3" fmla="*/ 44 h 87"/>
                <a:gd name="T4" fmla="*/ 0 w 118"/>
                <a:gd name="T5" fmla="*/ 87 h 87"/>
                <a:gd name="T6" fmla="*/ 9 w 118"/>
                <a:gd name="T7" fmla="*/ 71 h 87"/>
                <a:gd name="T8" fmla="*/ 14 w 118"/>
                <a:gd name="T9" fmla="*/ 53 h 87"/>
                <a:gd name="T10" fmla="*/ 14 w 118"/>
                <a:gd name="T11" fmla="*/ 35 h 87"/>
                <a:gd name="T12" fmla="*/ 9 w 118"/>
                <a:gd name="T13" fmla="*/ 17 h 87"/>
                <a:gd name="T14" fmla="*/ 0 w 118"/>
                <a:gd name="T15" fmla="*/ 0 h 8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18"/>
                <a:gd name="T25" fmla="*/ 0 h 87"/>
                <a:gd name="T26" fmla="*/ 118 w 118"/>
                <a:gd name="T27" fmla="*/ 87 h 87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18" h="87">
                  <a:moveTo>
                    <a:pt x="0" y="0"/>
                  </a:moveTo>
                  <a:lnTo>
                    <a:pt x="118" y="44"/>
                  </a:lnTo>
                  <a:lnTo>
                    <a:pt x="0" y="87"/>
                  </a:lnTo>
                  <a:lnTo>
                    <a:pt x="9" y="71"/>
                  </a:lnTo>
                  <a:lnTo>
                    <a:pt x="14" y="53"/>
                  </a:lnTo>
                  <a:lnTo>
                    <a:pt x="14" y="35"/>
                  </a:lnTo>
                  <a:lnTo>
                    <a:pt x="9" y="17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noFill/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46105" name="Freeform 115"/>
            <p:cNvSpPr>
              <a:spLocks/>
            </p:cNvSpPr>
            <p:nvPr/>
          </p:nvSpPr>
          <p:spPr bwMode="auto">
            <a:xfrm>
              <a:off x="2034" y="3368"/>
              <a:ext cx="2331" cy="1"/>
            </a:xfrm>
            <a:custGeom>
              <a:avLst/>
              <a:gdLst>
                <a:gd name="T0" fmla="*/ 2331 w 2331"/>
                <a:gd name="T1" fmla="*/ 0 h 1"/>
                <a:gd name="T2" fmla="*/ 2165 w 2331"/>
                <a:gd name="T3" fmla="*/ 0 h 1"/>
                <a:gd name="T4" fmla="*/ 2009 w 2331"/>
                <a:gd name="T5" fmla="*/ 0 h 1"/>
                <a:gd name="T6" fmla="*/ 1861 w 2331"/>
                <a:gd name="T7" fmla="*/ 0 h 1"/>
                <a:gd name="T8" fmla="*/ 1720 w 2331"/>
                <a:gd name="T9" fmla="*/ 0 h 1"/>
                <a:gd name="T10" fmla="*/ 1590 w 2331"/>
                <a:gd name="T11" fmla="*/ 0 h 1"/>
                <a:gd name="T12" fmla="*/ 1465 w 2331"/>
                <a:gd name="T13" fmla="*/ 0 h 1"/>
                <a:gd name="T14" fmla="*/ 1351 w 2331"/>
                <a:gd name="T15" fmla="*/ 0 h 1"/>
                <a:gd name="T16" fmla="*/ 1242 w 2331"/>
                <a:gd name="T17" fmla="*/ 0 h 1"/>
                <a:gd name="T18" fmla="*/ 1141 w 2331"/>
                <a:gd name="T19" fmla="*/ 0 h 1"/>
                <a:gd name="T20" fmla="*/ 1045 w 2331"/>
                <a:gd name="T21" fmla="*/ 0 h 1"/>
                <a:gd name="T22" fmla="*/ 957 w 2331"/>
                <a:gd name="T23" fmla="*/ 0 h 1"/>
                <a:gd name="T24" fmla="*/ 877 w 2331"/>
                <a:gd name="T25" fmla="*/ 0 h 1"/>
                <a:gd name="T26" fmla="*/ 801 w 2331"/>
                <a:gd name="T27" fmla="*/ 0 h 1"/>
                <a:gd name="T28" fmla="*/ 730 w 2331"/>
                <a:gd name="T29" fmla="*/ 0 h 1"/>
                <a:gd name="T30" fmla="*/ 667 w 2331"/>
                <a:gd name="T31" fmla="*/ 0 h 1"/>
                <a:gd name="T32" fmla="*/ 607 w 2331"/>
                <a:gd name="T33" fmla="*/ 0 h 1"/>
                <a:gd name="T34" fmla="*/ 553 w 2331"/>
                <a:gd name="T35" fmla="*/ 0 h 1"/>
                <a:gd name="T36" fmla="*/ 503 w 2331"/>
                <a:gd name="T37" fmla="*/ 0 h 1"/>
                <a:gd name="T38" fmla="*/ 458 w 2331"/>
                <a:gd name="T39" fmla="*/ 0 h 1"/>
                <a:gd name="T40" fmla="*/ 417 w 2331"/>
                <a:gd name="T41" fmla="*/ 0 h 1"/>
                <a:gd name="T42" fmla="*/ 379 w 2331"/>
                <a:gd name="T43" fmla="*/ 0 h 1"/>
                <a:gd name="T44" fmla="*/ 346 w 2331"/>
                <a:gd name="T45" fmla="*/ 0 h 1"/>
                <a:gd name="T46" fmla="*/ 314 w 2331"/>
                <a:gd name="T47" fmla="*/ 0 h 1"/>
                <a:gd name="T48" fmla="*/ 287 w 2331"/>
                <a:gd name="T49" fmla="*/ 0 h 1"/>
                <a:gd name="T50" fmla="*/ 262 w 2331"/>
                <a:gd name="T51" fmla="*/ 0 h 1"/>
                <a:gd name="T52" fmla="*/ 240 w 2331"/>
                <a:gd name="T53" fmla="*/ 0 h 1"/>
                <a:gd name="T54" fmla="*/ 219 w 2331"/>
                <a:gd name="T55" fmla="*/ 0 h 1"/>
                <a:gd name="T56" fmla="*/ 199 w 2331"/>
                <a:gd name="T57" fmla="*/ 0 h 1"/>
                <a:gd name="T58" fmla="*/ 182 w 2331"/>
                <a:gd name="T59" fmla="*/ 0 h 1"/>
                <a:gd name="T60" fmla="*/ 166 w 2331"/>
                <a:gd name="T61" fmla="*/ 0 h 1"/>
                <a:gd name="T62" fmla="*/ 152 w 2331"/>
                <a:gd name="T63" fmla="*/ 0 h 1"/>
                <a:gd name="T64" fmla="*/ 138 w 2331"/>
                <a:gd name="T65" fmla="*/ 0 h 1"/>
                <a:gd name="T66" fmla="*/ 125 w 2331"/>
                <a:gd name="T67" fmla="*/ 0 h 1"/>
                <a:gd name="T68" fmla="*/ 112 w 2331"/>
                <a:gd name="T69" fmla="*/ 0 h 1"/>
                <a:gd name="T70" fmla="*/ 98 w 2331"/>
                <a:gd name="T71" fmla="*/ 0 h 1"/>
                <a:gd name="T72" fmla="*/ 85 w 2331"/>
                <a:gd name="T73" fmla="*/ 0 h 1"/>
                <a:gd name="T74" fmla="*/ 70 w 2331"/>
                <a:gd name="T75" fmla="*/ 0 h 1"/>
                <a:gd name="T76" fmla="*/ 54 w 2331"/>
                <a:gd name="T77" fmla="*/ 0 h 1"/>
                <a:gd name="T78" fmla="*/ 38 w 2331"/>
                <a:gd name="T79" fmla="*/ 0 h 1"/>
                <a:gd name="T80" fmla="*/ 20 w 2331"/>
                <a:gd name="T81" fmla="*/ 0 h 1"/>
                <a:gd name="T82" fmla="*/ 0 w 2331"/>
                <a:gd name="T83" fmla="*/ 0 h 1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2331"/>
                <a:gd name="T127" fmla="*/ 0 h 1"/>
                <a:gd name="T128" fmla="*/ 2331 w 2331"/>
                <a:gd name="T129" fmla="*/ 1 h 1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2331" h="1">
                  <a:moveTo>
                    <a:pt x="2331" y="0"/>
                  </a:moveTo>
                  <a:lnTo>
                    <a:pt x="2165" y="0"/>
                  </a:lnTo>
                  <a:lnTo>
                    <a:pt x="2009" y="0"/>
                  </a:lnTo>
                  <a:lnTo>
                    <a:pt x="1861" y="0"/>
                  </a:lnTo>
                  <a:lnTo>
                    <a:pt x="1720" y="0"/>
                  </a:lnTo>
                  <a:lnTo>
                    <a:pt x="1590" y="0"/>
                  </a:lnTo>
                  <a:lnTo>
                    <a:pt x="1465" y="0"/>
                  </a:lnTo>
                  <a:lnTo>
                    <a:pt x="1351" y="0"/>
                  </a:lnTo>
                  <a:lnTo>
                    <a:pt x="1242" y="0"/>
                  </a:lnTo>
                  <a:lnTo>
                    <a:pt x="1141" y="0"/>
                  </a:lnTo>
                  <a:lnTo>
                    <a:pt x="1045" y="0"/>
                  </a:lnTo>
                  <a:lnTo>
                    <a:pt x="957" y="0"/>
                  </a:lnTo>
                  <a:lnTo>
                    <a:pt x="877" y="0"/>
                  </a:lnTo>
                  <a:lnTo>
                    <a:pt x="801" y="0"/>
                  </a:lnTo>
                  <a:lnTo>
                    <a:pt x="730" y="0"/>
                  </a:lnTo>
                  <a:lnTo>
                    <a:pt x="667" y="0"/>
                  </a:lnTo>
                  <a:lnTo>
                    <a:pt x="607" y="0"/>
                  </a:lnTo>
                  <a:lnTo>
                    <a:pt x="553" y="0"/>
                  </a:lnTo>
                  <a:lnTo>
                    <a:pt x="503" y="0"/>
                  </a:lnTo>
                  <a:lnTo>
                    <a:pt x="458" y="0"/>
                  </a:lnTo>
                  <a:lnTo>
                    <a:pt x="417" y="0"/>
                  </a:lnTo>
                  <a:lnTo>
                    <a:pt x="379" y="0"/>
                  </a:lnTo>
                  <a:lnTo>
                    <a:pt x="346" y="0"/>
                  </a:lnTo>
                  <a:lnTo>
                    <a:pt x="314" y="0"/>
                  </a:lnTo>
                  <a:lnTo>
                    <a:pt x="287" y="0"/>
                  </a:lnTo>
                  <a:lnTo>
                    <a:pt x="262" y="0"/>
                  </a:lnTo>
                  <a:lnTo>
                    <a:pt x="240" y="0"/>
                  </a:lnTo>
                  <a:lnTo>
                    <a:pt x="219" y="0"/>
                  </a:lnTo>
                  <a:lnTo>
                    <a:pt x="199" y="0"/>
                  </a:lnTo>
                  <a:lnTo>
                    <a:pt x="182" y="0"/>
                  </a:lnTo>
                  <a:lnTo>
                    <a:pt x="166" y="0"/>
                  </a:lnTo>
                  <a:lnTo>
                    <a:pt x="152" y="0"/>
                  </a:lnTo>
                  <a:lnTo>
                    <a:pt x="138" y="0"/>
                  </a:lnTo>
                  <a:lnTo>
                    <a:pt x="125" y="0"/>
                  </a:lnTo>
                  <a:lnTo>
                    <a:pt x="112" y="0"/>
                  </a:lnTo>
                  <a:lnTo>
                    <a:pt x="98" y="0"/>
                  </a:lnTo>
                  <a:lnTo>
                    <a:pt x="85" y="0"/>
                  </a:lnTo>
                  <a:lnTo>
                    <a:pt x="70" y="0"/>
                  </a:lnTo>
                  <a:lnTo>
                    <a:pt x="54" y="0"/>
                  </a:lnTo>
                  <a:lnTo>
                    <a:pt x="38" y="0"/>
                  </a:lnTo>
                  <a:lnTo>
                    <a:pt x="20" y="0"/>
                  </a:lnTo>
                  <a:lnTo>
                    <a:pt x="0" y="0"/>
                  </a:lnTo>
                </a:path>
              </a:pathLst>
            </a:cu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46106" name="Freeform 116"/>
            <p:cNvSpPr>
              <a:spLocks/>
            </p:cNvSpPr>
            <p:nvPr/>
          </p:nvSpPr>
          <p:spPr bwMode="auto">
            <a:xfrm>
              <a:off x="4327" y="3354"/>
              <a:ext cx="51" cy="29"/>
            </a:xfrm>
            <a:custGeom>
              <a:avLst/>
              <a:gdLst>
                <a:gd name="T0" fmla="*/ 15 w 51"/>
                <a:gd name="T1" fmla="*/ 14 h 29"/>
                <a:gd name="T2" fmla="*/ 0 w 51"/>
                <a:gd name="T3" fmla="*/ 29 h 29"/>
                <a:gd name="T4" fmla="*/ 51 w 51"/>
                <a:gd name="T5" fmla="*/ 14 h 29"/>
                <a:gd name="T6" fmla="*/ 0 w 51"/>
                <a:gd name="T7" fmla="*/ 0 h 29"/>
                <a:gd name="T8" fmla="*/ 15 w 51"/>
                <a:gd name="T9" fmla="*/ 14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1"/>
                <a:gd name="T16" fmla="*/ 0 h 29"/>
                <a:gd name="T17" fmla="*/ 51 w 51"/>
                <a:gd name="T18" fmla="*/ 29 h 2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1" h="29">
                  <a:moveTo>
                    <a:pt x="15" y="14"/>
                  </a:moveTo>
                  <a:lnTo>
                    <a:pt x="0" y="29"/>
                  </a:lnTo>
                  <a:lnTo>
                    <a:pt x="51" y="14"/>
                  </a:lnTo>
                  <a:lnTo>
                    <a:pt x="0" y="0"/>
                  </a:lnTo>
                  <a:lnTo>
                    <a:pt x="15" y="14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46107" name="Freeform 117"/>
            <p:cNvSpPr>
              <a:spLocks/>
            </p:cNvSpPr>
            <p:nvPr/>
          </p:nvSpPr>
          <p:spPr bwMode="auto">
            <a:xfrm>
              <a:off x="4327" y="3354"/>
              <a:ext cx="51" cy="29"/>
            </a:xfrm>
            <a:custGeom>
              <a:avLst/>
              <a:gdLst>
                <a:gd name="T0" fmla="*/ 15 w 51"/>
                <a:gd name="T1" fmla="*/ 14 h 29"/>
                <a:gd name="T2" fmla="*/ 0 w 51"/>
                <a:gd name="T3" fmla="*/ 29 h 29"/>
                <a:gd name="T4" fmla="*/ 51 w 51"/>
                <a:gd name="T5" fmla="*/ 14 h 29"/>
                <a:gd name="T6" fmla="*/ 0 w 51"/>
                <a:gd name="T7" fmla="*/ 0 h 29"/>
                <a:gd name="T8" fmla="*/ 15 w 51"/>
                <a:gd name="T9" fmla="*/ 14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1"/>
                <a:gd name="T16" fmla="*/ 0 h 29"/>
                <a:gd name="T17" fmla="*/ 51 w 51"/>
                <a:gd name="T18" fmla="*/ 29 h 2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1" h="29">
                  <a:moveTo>
                    <a:pt x="15" y="14"/>
                  </a:moveTo>
                  <a:lnTo>
                    <a:pt x="0" y="29"/>
                  </a:lnTo>
                  <a:lnTo>
                    <a:pt x="51" y="14"/>
                  </a:lnTo>
                  <a:lnTo>
                    <a:pt x="0" y="0"/>
                  </a:lnTo>
                  <a:lnTo>
                    <a:pt x="15" y="14"/>
                  </a:lnTo>
                </a:path>
              </a:pathLst>
            </a:cu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46108" name="Line 118"/>
            <p:cNvSpPr>
              <a:spLocks noChangeShapeType="1"/>
            </p:cNvSpPr>
            <p:nvPr/>
          </p:nvSpPr>
          <p:spPr bwMode="auto">
            <a:xfrm flipV="1">
              <a:off x="4386" y="3177"/>
              <a:ext cx="1" cy="212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46109" name="Freeform 119"/>
            <p:cNvSpPr>
              <a:spLocks/>
            </p:cNvSpPr>
            <p:nvPr/>
          </p:nvSpPr>
          <p:spPr bwMode="auto">
            <a:xfrm>
              <a:off x="2021" y="3354"/>
              <a:ext cx="51" cy="29"/>
            </a:xfrm>
            <a:custGeom>
              <a:avLst/>
              <a:gdLst>
                <a:gd name="T0" fmla="*/ 37 w 51"/>
                <a:gd name="T1" fmla="*/ 14 h 29"/>
                <a:gd name="T2" fmla="*/ 51 w 51"/>
                <a:gd name="T3" fmla="*/ 29 h 29"/>
                <a:gd name="T4" fmla="*/ 0 w 51"/>
                <a:gd name="T5" fmla="*/ 14 h 29"/>
                <a:gd name="T6" fmla="*/ 51 w 51"/>
                <a:gd name="T7" fmla="*/ 0 h 29"/>
                <a:gd name="T8" fmla="*/ 37 w 51"/>
                <a:gd name="T9" fmla="*/ 14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1"/>
                <a:gd name="T16" fmla="*/ 0 h 29"/>
                <a:gd name="T17" fmla="*/ 51 w 51"/>
                <a:gd name="T18" fmla="*/ 29 h 2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1" h="29">
                  <a:moveTo>
                    <a:pt x="37" y="14"/>
                  </a:moveTo>
                  <a:lnTo>
                    <a:pt x="51" y="29"/>
                  </a:lnTo>
                  <a:lnTo>
                    <a:pt x="0" y="14"/>
                  </a:lnTo>
                  <a:lnTo>
                    <a:pt x="51" y="0"/>
                  </a:lnTo>
                  <a:lnTo>
                    <a:pt x="37" y="14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46110" name="Freeform 120"/>
            <p:cNvSpPr>
              <a:spLocks/>
            </p:cNvSpPr>
            <p:nvPr/>
          </p:nvSpPr>
          <p:spPr bwMode="auto">
            <a:xfrm>
              <a:off x="2021" y="3354"/>
              <a:ext cx="51" cy="29"/>
            </a:xfrm>
            <a:custGeom>
              <a:avLst/>
              <a:gdLst>
                <a:gd name="T0" fmla="*/ 37 w 51"/>
                <a:gd name="T1" fmla="*/ 14 h 29"/>
                <a:gd name="T2" fmla="*/ 51 w 51"/>
                <a:gd name="T3" fmla="*/ 29 h 29"/>
                <a:gd name="T4" fmla="*/ 0 w 51"/>
                <a:gd name="T5" fmla="*/ 14 h 29"/>
                <a:gd name="T6" fmla="*/ 51 w 51"/>
                <a:gd name="T7" fmla="*/ 0 h 29"/>
                <a:gd name="T8" fmla="*/ 37 w 51"/>
                <a:gd name="T9" fmla="*/ 14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1"/>
                <a:gd name="T16" fmla="*/ 0 h 29"/>
                <a:gd name="T17" fmla="*/ 51 w 51"/>
                <a:gd name="T18" fmla="*/ 29 h 2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1" h="29">
                  <a:moveTo>
                    <a:pt x="37" y="14"/>
                  </a:moveTo>
                  <a:lnTo>
                    <a:pt x="51" y="29"/>
                  </a:lnTo>
                  <a:lnTo>
                    <a:pt x="0" y="14"/>
                  </a:lnTo>
                  <a:lnTo>
                    <a:pt x="51" y="0"/>
                  </a:lnTo>
                  <a:lnTo>
                    <a:pt x="37" y="14"/>
                  </a:lnTo>
                </a:path>
              </a:pathLst>
            </a:cu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46111" name="Line 121"/>
            <p:cNvSpPr>
              <a:spLocks noChangeShapeType="1"/>
            </p:cNvSpPr>
            <p:nvPr/>
          </p:nvSpPr>
          <p:spPr bwMode="auto">
            <a:xfrm flipV="1">
              <a:off x="2014" y="3177"/>
              <a:ext cx="1" cy="212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</p:grpSp>
      <p:graphicFrame>
        <p:nvGraphicFramePr>
          <p:cNvPr id="7180" name="Object 9"/>
          <p:cNvGraphicFramePr>
            <a:graphicFrameLocks noChangeAspect="1"/>
          </p:cNvGraphicFramePr>
          <p:nvPr/>
        </p:nvGraphicFramePr>
        <p:xfrm>
          <a:off x="1590675" y="2173288"/>
          <a:ext cx="4456113" cy="49371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7" imgW="4457520" imgH="495000" progId="Equation.DSMT4">
                  <p:embed/>
                </p:oleObj>
              </mc:Choice>
              <mc:Fallback>
                <p:oleObj name="Equation" r:id="rId17" imgW="4457520" imgH="495000" progId="Equation.DSMT4">
                  <p:embed/>
                  <p:pic>
                    <p:nvPicPr>
                      <p:cNvPr id="7180" name="Object 9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590675" y="2173288"/>
                        <a:ext cx="4456113" cy="493712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40" name="テキスト ボックス 39"/>
          <p:cNvSpPr txBox="1">
            <a:spLocks noChangeArrowheads="1"/>
          </p:cNvSpPr>
          <p:nvPr/>
        </p:nvSpPr>
        <p:spPr bwMode="auto">
          <a:xfrm>
            <a:off x="3000375" y="4929188"/>
            <a:ext cx="2344738" cy="3698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>
                <a:latin typeface="Times New Roman" pitchFamily="18" charset="0"/>
                <a:cs typeface="Times New Roman" pitchFamily="18" charset="0"/>
              </a:rPr>
              <a:t>equilibrium trajectories</a:t>
            </a:r>
            <a:endParaRPr lang="ja-JP" altLang="en-US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42" name="AutoShape 14"/>
          <p:cNvSpPr>
            <a:spLocks noChangeAspect="1" noChangeArrowheads="1"/>
          </p:cNvSpPr>
          <p:nvPr/>
        </p:nvSpPr>
        <p:spPr bwMode="auto">
          <a:xfrm>
            <a:off x="3663950" y="3051175"/>
            <a:ext cx="1106488" cy="309563"/>
          </a:xfrm>
          <a:prstGeom prst="downArrow">
            <a:avLst>
              <a:gd name="adj1" fmla="val 34361"/>
              <a:gd name="adj2" fmla="val 60138"/>
            </a:avLst>
          </a:prstGeom>
          <a:solidFill>
            <a:srgbClr val="FFFF99"/>
          </a:solidFill>
          <a:ln w="9525">
            <a:solidFill>
              <a:schemeClr val="tx1"/>
            </a:solidFill>
            <a:miter lim="800000"/>
            <a:headEnd/>
            <a:tailEnd/>
          </a:ln>
          <a:effectLst>
            <a:outerShdw dist="35921" dir="2700000" algn="ctr" rotWithShape="0">
              <a:srgbClr val="808080"/>
            </a:outerShdw>
          </a:effectLst>
        </p:spPr>
        <p:txBody>
          <a:bodyPr wrap="none" anchor="ctr"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>
              <a:latin typeface="+mn-lt"/>
              <a:ea typeface="ＭＳ Ｐゴシック" pitchFamily="50" charset="-128"/>
            </a:endParaRPr>
          </a:p>
        </p:txBody>
      </p:sp>
      <p:sp>
        <p:nvSpPr>
          <p:cNvPr id="41" name="正方形/長方形 40"/>
          <p:cNvSpPr>
            <a:spLocks noChangeArrowheads="1"/>
          </p:cNvSpPr>
          <p:nvPr/>
        </p:nvSpPr>
        <p:spPr bwMode="auto">
          <a:xfrm>
            <a:off x="4629150" y="6302375"/>
            <a:ext cx="3817938" cy="3698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US" altLang="ja-JP">
                <a:latin typeface="Times New Roman" pitchFamily="18" charset="0"/>
                <a:cs typeface="Times New Roman" pitchFamily="18" charset="0"/>
              </a:rPr>
              <a:t>Saito &amp; Ohmine, </a:t>
            </a:r>
            <a:r>
              <a:rPr lang="en-US" altLang="ja-JP">
                <a:latin typeface="Times New Roman" pitchFamily="18" charset="0"/>
                <a:cs typeface="Times New Roman" pitchFamily="18" charset="0"/>
                <a:hlinkClick r:id="rId19"/>
              </a:rPr>
              <a:t>JCP 106, 4889 (1997)</a:t>
            </a:r>
            <a:endParaRPr lang="ja-JP" altLang="en-US">
              <a:latin typeface="Times New Roman" pitchFamily="18" charset="0"/>
              <a:cs typeface="Times New Roman" pitchFamily="18" charset="0"/>
            </a:endParaRPr>
          </a:p>
        </p:txBody>
      </p:sp>
      <p:pic>
        <p:nvPicPr>
          <p:cNvPr id="45" name="Picture 10"/>
          <p:cNvPicPr>
            <a:picLocks noChangeAspect="1" noChangeArrowheads="1"/>
          </p:cNvPicPr>
          <p:nvPr/>
        </p:nvPicPr>
        <p:blipFill>
          <a:blip r:embed="rId20" cstate="print"/>
          <a:srcRect/>
          <a:stretch>
            <a:fillRect/>
          </a:stretch>
        </p:blipFill>
        <p:spPr bwMode="auto">
          <a:xfrm>
            <a:off x="6696075" y="4194175"/>
            <a:ext cx="133350" cy="1143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6" name="Picture 10"/>
          <p:cNvPicPr>
            <a:picLocks noChangeAspect="1" noChangeArrowheads="1"/>
          </p:cNvPicPr>
          <p:nvPr/>
        </p:nvPicPr>
        <p:blipFill>
          <a:blip r:embed="rId20" cstate="print"/>
          <a:srcRect/>
          <a:stretch>
            <a:fillRect/>
          </a:stretch>
        </p:blipFill>
        <p:spPr bwMode="auto">
          <a:xfrm>
            <a:off x="4338638" y="3490913"/>
            <a:ext cx="133350" cy="1143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aphicFrame>
        <p:nvGraphicFramePr>
          <p:cNvPr id="4" name="Object 9"/>
          <p:cNvGraphicFramePr>
            <a:graphicFrameLocks noChangeAspect="1"/>
          </p:cNvGraphicFramePr>
          <p:nvPr/>
        </p:nvGraphicFramePr>
        <p:xfrm>
          <a:off x="5736491" y="1345835"/>
          <a:ext cx="3082059" cy="700876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21" imgW="4902120" imgH="1117440" progId="Equation.DSMT4">
                  <p:embed/>
                </p:oleObj>
              </mc:Choice>
              <mc:Fallback>
                <p:oleObj name="Equation" r:id="rId21" imgW="4902120" imgH="1117440" progId="Equation.DSMT4">
                  <p:embed/>
                  <p:pic>
                    <p:nvPicPr>
                      <p:cNvPr id="4" name="Object 9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2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736491" y="1345835"/>
                        <a:ext cx="3082059" cy="700876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5" name="Object 126"/>
          <p:cNvGraphicFramePr>
            <a:graphicFrameLocks noChangeAspect="1"/>
          </p:cNvGraphicFramePr>
          <p:nvPr/>
        </p:nvGraphicFramePr>
        <p:xfrm>
          <a:off x="6452870" y="4471289"/>
          <a:ext cx="2271713" cy="44926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23" imgW="1218960" imgH="241200" progId="Equation.DSMT4">
                  <p:embed/>
                </p:oleObj>
              </mc:Choice>
              <mc:Fallback>
                <p:oleObj name="Equation" r:id="rId23" imgW="1218960" imgH="241200" progId="Equation.DSMT4">
                  <p:embed/>
                  <p:pic>
                    <p:nvPicPr>
                      <p:cNvPr id="5" name="Object 126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452870" y="4471289"/>
                        <a:ext cx="2271713" cy="449263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" presetClass="exit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6" dur="500"/>
                                        <p:tgtEl>
                                          <p:spTgt spid="717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1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1" dur="500"/>
                                        <p:tgtEl>
                                          <p:spTgt spid="71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5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5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0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500"/>
                            </p:stCondLst>
                            <p:childTnLst>
                              <p:par>
                                <p:cTn id="22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4" dur="500"/>
                                        <p:tgtEl>
                                          <p:spTgt spid="71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5" presetClass="exit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28" dur="500"/>
                                        <p:tgtEl>
                                          <p:spTgt spid="717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1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500"/>
                            </p:stCondLst>
                            <p:childTnLst>
                              <p:par>
                                <p:cTn id="31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3" dur="500"/>
                                        <p:tgtEl>
                                          <p:spTgt spid="71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8" dur="500"/>
                                        <p:tgtEl>
                                          <p:spTgt spid="71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1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5" presetClass="exit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45" dur="500"/>
                                        <p:tgtEl>
                                          <p:spTgt spid="717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5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48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0" presetID="5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51" dur="500"/>
                                        <p:tgtEl>
                                          <p:spTgt spid="717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1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" presetID="5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54" dur="500"/>
                                        <p:tgtEl>
                                          <p:spTgt spid="717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1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500"/>
                            </p:stCondLst>
                            <p:childTnLst>
                              <p:par>
                                <p:cTn id="57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59" dur="500"/>
                                        <p:tgtEl>
                                          <p:spTgt spid="71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62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67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0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500"/>
                            </p:stCondLst>
                            <p:childTnLst>
                              <p:par>
                                <p:cTn id="72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4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5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7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8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80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1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83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4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86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7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89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0" grpId="0"/>
      <p:bldP spid="51" grpId="0"/>
      <p:bldP spid="40" grpId="0"/>
      <p:bldP spid="42" grpId="0" animBg="1"/>
      <p:bldP spid="41" grpId="0"/>
    </p:bldLst>
  </p:timing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30" name="タイトル 1"/>
          <p:cNvSpPr>
            <a:spLocks noGrp="1"/>
          </p:cNvSpPr>
          <p:nvPr>
            <p:ph type="title"/>
          </p:nvPr>
        </p:nvSpPr>
        <p:spPr>
          <a:xfrm>
            <a:off x="428625" y="214313"/>
            <a:ext cx="8229600" cy="1143000"/>
          </a:xfrm>
        </p:spPr>
        <p:txBody>
          <a:bodyPr rtlCol="0">
            <a:normAutofit fontScale="90000"/>
          </a:bodyPr>
          <a:lstStyle/>
          <a:p>
            <a:pPr algn="l" eaLnBrk="1" fontAlgn="auto" hangingPunct="1">
              <a:spcAft>
                <a:spcPts val="0"/>
              </a:spcAft>
              <a:defRPr/>
            </a:pPr>
            <a:r>
              <a:rPr lang="en-US" altLang="ja-JP" sz="40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A2b  Equilibrium MD for 1D response</a:t>
            </a:r>
            <a:endParaRPr lang="ja-JP" altLang="en-US" sz="4000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</p:txBody>
      </p:sp>
      <p:sp>
        <p:nvSpPr>
          <p:cNvPr id="46091" name="Text Box 91"/>
          <p:cNvSpPr txBox="1">
            <a:spLocks noChangeArrowheads="1"/>
          </p:cNvSpPr>
          <p:nvPr/>
        </p:nvSpPr>
        <p:spPr bwMode="auto">
          <a:xfrm>
            <a:off x="500063" y="1285875"/>
            <a:ext cx="4254500" cy="4968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65294" tIns="32648" rIns="65294" bIns="32648">
            <a:spAutoFit/>
          </a:bodyPr>
          <a:lstStyle/>
          <a:p>
            <a:pPr>
              <a:buClr>
                <a:schemeClr val="bg2"/>
              </a:buClr>
              <a:buFont typeface="Wingdings" pitchFamily="2" charset="2"/>
              <a:buChar char="n"/>
            </a:pPr>
            <a:r>
              <a:rPr lang="en-US" altLang="ja-JP" sz="2800" dirty="0">
                <a:latin typeface="Times New Roman" pitchFamily="18" charset="0"/>
              </a:rPr>
              <a:t> Raman case:  </a:t>
            </a:r>
          </a:p>
        </p:txBody>
      </p:sp>
      <p:graphicFrame>
        <p:nvGraphicFramePr>
          <p:cNvPr id="7172" name="Object 16"/>
          <p:cNvGraphicFramePr>
            <a:graphicFrameLocks noChangeAspect="1"/>
          </p:cNvGraphicFramePr>
          <p:nvPr/>
        </p:nvGraphicFramePr>
        <p:xfrm>
          <a:off x="1060449" y="1911350"/>
          <a:ext cx="3438525" cy="5207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3" imgW="3441600" imgH="520560" progId="Equation.DSMT4">
                  <p:embed/>
                </p:oleObj>
              </mc:Choice>
              <mc:Fallback>
                <p:oleObj name="Equation" r:id="rId3" imgW="3441600" imgH="520560" progId="Equation.DSMT4">
                  <p:embed/>
                  <p:pic>
                    <p:nvPicPr>
                      <p:cNvPr id="7172" name="Object 16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060449" y="1911350"/>
                        <a:ext cx="3438525" cy="520700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7175" name="Object 12"/>
          <p:cNvGraphicFramePr>
            <a:graphicFrameLocks noChangeAspect="1"/>
          </p:cNvGraphicFramePr>
          <p:nvPr/>
        </p:nvGraphicFramePr>
        <p:xfrm>
          <a:off x="616204" y="4213225"/>
          <a:ext cx="7188200" cy="81121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5" imgW="7188120" imgH="812520" progId="Equation.DSMT4">
                  <p:embed/>
                </p:oleObj>
              </mc:Choice>
              <mc:Fallback>
                <p:oleObj name="Equation" r:id="rId5" imgW="7188120" imgH="812520" progId="Equation.DSMT4">
                  <p:embed/>
                  <p:pic>
                    <p:nvPicPr>
                      <p:cNvPr id="7175" name="Object 1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16204" y="4213225"/>
                        <a:ext cx="7188200" cy="811213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37" name="Object 89"/>
          <p:cNvGraphicFramePr>
            <a:graphicFrameLocks noGrp="1" noChangeAspect="1"/>
          </p:cNvGraphicFramePr>
          <p:nvPr>
            <p:ph sz="quarter" idx="4294967295"/>
          </p:nvPr>
        </p:nvGraphicFramePr>
        <p:xfrm>
          <a:off x="7307959" y="5519280"/>
          <a:ext cx="708025" cy="79216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7" imgW="431640" imgH="482400" progId="Equation.DSMT4">
                  <p:embed/>
                </p:oleObj>
              </mc:Choice>
              <mc:Fallback>
                <p:oleObj name="Equation" r:id="rId7" imgW="431640" imgH="482400" progId="Equation.DSMT4">
                  <p:embed/>
                  <p:pic>
                    <p:nvPicPr>
                      <p:cNvPr id="37" name="Object 89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307959" y="5519280"/>
                        <a:ext cx="708025" cy="792163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2" name="Group 93"/>
          <p:cNvGrpSpPr>
            <a:grpSpLocks noChangeAspect="1"/>
          </p:cNvGrpSpPr>
          <p:nvPr/>
        </p:nvGrpSpPr>
        <p:grpSpPr bwMode="auto">
          <a:xfrm>
            <a:off x="1259584" y="5447843"/>
            <a:ext cx="5834062" cy="873125"/>
            <a:chOff x="1927" y="3113"/>
            <a:chExt cx="2544" cy="381"/>
          </a:xfrm>
        </p:grpSpPr>
        <p:sp>
          <p:nvSpPr>
            <p:cNvPr id="46112" name="AutoShape 94"/>
            <p:cNvSpPr>
              <a:spLocks noChangeAspect="1" noChangeArrowheads="1" noTextEdit="1"/>
            </p:cNvSpPr>
            <p:nvPr/>
          </p:nvSpPr>
          <p:spPr bwMode="auto">
            <a:xfrm>
              <a:off x="1927" y="3113"/>
              <a:ext cx="2544" cy="38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46113" name="Rectangle 95"/>
            <p:cNvSpPr>
              <a:spLocks noChangeArrowheads="1"/>
            </p:cNvSpPr>
            <p:nvPr/>
          </p:nvSpPr>
          <p:spPr bwMode="auto">
            <a:xfrm>
              <a:off x="1927" y="3113"/>
              <a:ext cx="2544" cy="381"/>
            </a:xfrm>
            <a:prstGeom prst="rect">
              <a:avLst/>
            </a:prstGeom>
            <a:noFill/>
            <a:ln w="0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46114" name="Freeform 96"/>
            <p:cNvSpPr>
              <a:spLocks/>
            </p:cNvSpPr>
            <p:nvPr/>
          </p:nvSpPr>
          <p:spPr bwMode="auto">
            <a:xfrm>
              <a:off x="2025" y="3225"/>
              <a:ext cx="2284" cy="1"/>
            </a:xfrm>
            <a:custGeom>
              <a:avLst/>
              <a:gdLst>
                <a:gd name="T0" fmla="*/ 2284 w 2284"/>
                <a:gd name="T1" fmla="*/ 0 h 1"/>
                <a:gd name="T2" fmla="*/ 2108 w 2284"/>
                <a:gd name="T3" fmla="*/ 0 h 1"/>
                <a:gd name="T4" fmla="*/ 1942 w 2284"/>
                <a:gd name="T5" fmla="*/ 0 h 1"/>
                <a:gd name="T6" fmla="*/ 1784 w 2284"/>
                <a:gd name="T7" fmla="*/ 0 h 1"/>
                <a:gd name="T8" fmla="*/ 1635 w 2284"/>
                <a:gd name="T9" fmla="*/ 0 h 1"/>
                <a:gd name="T10" fmla="*/ 1495 w 2284"/>
                <a:gd name="T11" fmla="*/ 0 h 1"/>
                <a:gd name="T12" fmla="*/ 1363 w 2284"/>
                <a:gd name="T13" fmla="*/ 0 h 1"/>
                <a:gd name="T14" fmla="*/ 1240 w 2284"/>
                <a:gd name="T15" fmla="*/ 0 h 1"/>
                <a:gd name="T16" fmla="*/ 1123 w 2284"/>
                <a:gd name="T17" fmla="*/ 0 h 1"/>
                <a:gd name="T18" fmla="*/ 1014 w 2284"/>
                <a:gd name="T19" fmla="*/ 0 h 1"/>
                <a:gd name="T20" fmla="*/ 913 w 2284"/>
                <a:gd name="T21" fmla="*/ 0 h 1"/>
                <a:gd name="T22" fmla="*/ 819 w 2284"/>
                <a:gd name="T23" fmla="*/ 0 h 1"/>
                <a:gd name="T24" fmla="*/ 731 w 2284"/>
                <a:gd name="T25" fmla="*/ 0 h 1"/>
                <a:gd name="T26" fmla="*/ 650 w 2284"/>
                <a:gd name="T27" fmla="*/ 0 h 1"/>
                <a:gd name="T28" fmla="*/ 575 w 2284"/>
                <a:gd name="T29" fmla="*/ 0 h 1"/>
                <a:gd name="T30" fmla="*/ 506 w 2284"/>
                <a:gd name="T31" fmla="*/ 0 h 1"/>
                <a:gd name="T32" fmla="*/ 443 w 2284"/>
                <a:gd name="T33" fmla="*/ 0 h 1"/>
                <a:gd name="T34" fmla="*/ 385 w 2284"/>
                <a:gd name="T35" fmla="*/ 0 h 1"/>
                <a:gd name="T36" fmla="*/ 333 w 2284"/>
                <a:gd name="T37" fmla="*/ 0 h 1"/>
                <a:gd name="T38" fmla="*/ 285 w 2284"/>
                <a:gd name="T39" fmla="*/ 0 h 1"/>
                <a:gd name="T40" fmla="*/ 243 w 2284"/>
                <a:gd name="T41" fmla="*/ 0 h 1"/>
                <a:gd name="T42" fmla="*/ 204 w 2284"/>
                <a:gd name="T43" fmla="*/ 0 h 1"/>
                <a:gd name="T44" fmla="*/ 169 w 2284"/>
                <a:gd name="T45" fmla="*/ 0 h 1"/>
                <a:gd name="T46" fmla="*/ 140 w 2284"/>
                <a:gd name="T47" fmla="*/ 0 h 1"/>
                <a:gd name="T48" fmla="*/ 113 w 2284"/>
                <a:gd name="T49" fmla="*/ 0 h 1"/>
                <a:gd name="T50" fmla="*/ 91 w 2284"/>
                <a:gd name="T51" fmla="*/ 0 h 1"/>
                <a:gd name="T52" fmla="*/ 72 w 2284"/>
                <a:gd name="T53" fmla="*/ 0 h 1"/>
                <a:gd name="T54" fmla="*/ 55 w 2284"/>
                <a:gd name="T55" fmla="*/ 0 h 1"/>
                <a:gd name="T56" fmla="*/ 41 w 2284"/>
                <a:gd name="T57" fmla="*/ 0 h 1"/>
                <a:gd name="T58" fmla="*/ 30 w 2284"/>
                <a:gd name="T59" fmla="*/ 0 h 1"/>
                <a:gd name="T60" fmla="*/ 20 w 2284"/>
                <a:gd name="T61" fmla="*/ 0 h 1"/>
                <a:gd name="T62" fmla="*/ 14 w 2284"/>
                <a:gd name="T63" fmla="*/ 0 h 1"/>
                <a:gd name="T64" fmla="*/ 8 w 2284"/>
                <a:gd name="T65" fmla="*/ 0 h 1"/>
                <a:gd name="T66" fmla="*/ 5 w 2284"/>
                <a:gd name="T67" fmla="*/ 0 h 1"/>
                <a:gd name="T68" fmla="*/ 2 w 2284"/>
                <a:gd name="T69" fmla="*/ 0 h 1"/>
                <a:gd name="T70" fmla="*/ 1 w 2284"/>
                <a:gd name="T71" fmla="*/ 0 h 1"/>
                <a:gd name="T72" fmla="*/ 0 w 2284"/>
                <a:gd name="T73" fmla="*/ 0 h 1"/>
                <a:gd name="T74" fmla="*/ 0 w 2284"/>
                <a:gd name="T75" fmla="*/ 0 h 1"/>
                <a:gd name="T76" fmla="*/ 0 w 2284"/>
                <a:gd name="T77" fmla="*/ 0 h 1"/>
                <a:gd name="T78" fmla="*/ 781 w 2284"/>
                <a:gd name="T79" fmla="*/ 0 h 1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284"/>
                <a:gd name="T121" fmla="*/ 0 h 1"/>
                <a:gd name="T122" fmla="*/ 2284 w 2284"/>
                <a:gd name="T123" fmla="*/ 1 h 1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284" h="1">
                  <a:moveTo>
                    <a:pt x="2284" y="0"/>
                  </a:moveTo>
                  <a:lnTo>
                    <a:pt x="2108" y="0"/>
                  </a:lnTo>
                  <a:lnTo>
                    <a:pt x="1942" y="0"/>
                  </a:lnTo>
                  <a:lnTo>
                    <a:pt x="1784" y="0"/>
                  </a:lnTo>
                  <a:lnTo>
                    <a:pt x="1635" y="0"/>
                  </a:lnTo>
                  <a:lnTo>
                    <a:pt x="1495" y="0"/>
                  </a:lnTo>
                  <a:lnTo>
                    <a:pt x="1363" y="0"/>
                  </a:lnTo>
                  <a:lnTo>
                    <a:pt x="1240" y="0"/>
                  </a:lnTo>
                  <a:lnTo>
                    <a:pt x="1123" y="0"/>
                  </a:lnTo>
                  <a:lnTo>
                    <a:pt x="1014" y="0"/>
                  </a:lnTo>
                  <a:lnTo>
                    <a:pt x="913" y="0"/>
                  </a:lnTo>
                  <a:lnTo>
                    <a:pt x="819" y="0"/>
                  </a:lnTo>
                  <a:lnTo>
                    <a:pt x="731" y="0"/>
                  </a:lnTo>
                  <a:lnTo>
                    <a:pt x="650" y="0"/>
                  </a:lnTo>
                  <a:lnTo>
                    <a:pt x="575" y="0"/>
                  </a:lnTo>
                  <a:lnTo>
                    <a:pt x="506" y="0"/>
                  </a:lnTo>
                  <a:lnTo>
                    <a:pt x="443" y="0"/>
                  </a:lnTo>
                  <a:lnTo>
                    <a:pt x="385" y="0"/>
                  </a:lnTo>
                  <a:lnTo>
                    <a:pt x="333" y="0"/>
                  </a:lnTo>
                  <a:lnTo>
                    <a:pt x="285" y="0"/>
                  </a:lnTo>
                  <a:lnTo>
                    <a:pt x="243" y="0"/>
                  </a:lnTo>
                  <a:lnTo>
                    <a:pt x="204" y="0"/>
                  </a:lnTo>
                  <a:lnTo>
                    <a:pt x="169" y="0"/>
                  </a:lnTo>
                  <a:lnTo>
                    <a:pt x="140" y="0"/>
                  </a:lnTo>
                  <a:lnTo>
                    <a:pt x="113" y="0"/>
                  </a:lnTo>
                  <a:lnTo>
                    <a:pt x="91" y="0"/>
                  </a:lnTo>
                  <a:lnTo>
                    <a:pt x="72" y="0"/>
                  </a:lnTo>
                  <a:lnTo>
                    <a:pt x="55" y="0"/>
                  </a:lnTo>
                  <a:lnTo>
                    <a:pt x="41" y="0"/>
                  </a:lnTo>
                  <a:lnTo>
                    <a:pt x="30" y="0"/>
                  </a:lnTo>
                  <a:lnTo>
                    <a:pt x="20" y="0"/>
                  </a:lnTo>
                  <a:lnTo>
                    <a:pt x="14" y="0"/>
                  </a:lnTo>
                  <a:lnTo>
                    <a:pt x="8" y="0"/>
                  </a:lnTo>
                  <a:lnTo>
                    <a:pt x="5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781" y="0"/>
                  </a:lnTo>
                </a:path>
              </a:pathLst>
            </a:cu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46115" name="Freeform 97"/>
            <p:cNvSpPr>
              <a:spLocks/>
            </p:cNvSpPr>
            <p:nvPr/>
          </p:nvSpPr>
          <p:spPr bwMode="auto">
            <a:xfrm>
              <a:off x="4268" y="3181"/>
              <a:ext cx="118" cy="87"/>
            </a:xfrm>
            <a:custGeom>
              <a:avLst/>
              <a:gdLst>
                <a:gd name="T0" fmla="*/ 0 w 118"/>
                <a:gd name="T1" fmla="*/ 0 h 87"/>
                <a:gd name="T2" fmla="*/ 118 w 118"/>
                <a:gd name="T3" fmla="*/ 44 h 87"/>
                <a:gd name="T4" fmla="*/ 0 w 118"/>
                <a:gd name="T5" fmla="*/ 87 h 87"/>
                <a:gd name="T6" fmla="*/ 9 w 118"/>
                <a:gd name="T7" fmla="*/ 71 h 87"/>
                <a:gd name="T8" fmla="*/ 14 w 118"/>
                <a:gd name="T9" fmla="*/ 53 h 87"/>
                <a:gd name="T10" fmla="*/ 14 w 118"/>
                <a:gd name="T11" fmla="*/ 35 h 87"/>
                <a:gd name="T12" fmla="*/ 9 w 118"/>
                <a:gd name="T13" fmla="*/ 17 h 87"/>
                <a:gd name="T14" fmla="*/ 0 w 118"/>
                <a:gd name="T15" fmla="*/ 0 h 8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18"/>
                <a:gd name="T25" fmla="*/ 0 h 87"/>
                <a:gd name="T26" fmla="*/ 118 w 118"/>
                <a:gd name="T27" fmla="*/ 87 h 87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18" h="87">
                  <a:moveTo>
                    <a:pt x="0" y="0"/>
                  </a:moveTo>
                  <a:lnTo>
                    <a:pt x="118" y="44"/>
                  </a:lnTo>
                  <a:lnTo>
                    <a:pt x="0" y="87"/>
                  </a:lnTo>
                  <a:lnTo>
                    <a:pt x="9" y="71"/>
                  </a:lnTo>
                  <a:lnTo>
                    <a:pt x="14" y="53"/>
                  </a:lnTo>
                  <a:lnTo>
                    <a:pt x="14" y="35"/>
                  </a:lnTo>
                  <a:lnTo>
                    <a:pt x="9" y="1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 w="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46116" name="Freeform 98"/>
            <p:cNvSpPr>
              <a:spLocks/>
            </p:cNvSpPr>
            <p:nvPr/>
          </p:nvSpPr>
          <p:spPr bwMode="auto">
            <a:xfrm>
              <a:off x="2034" y="3368"/>
              <a:ext cx="2331" cy="1"/>
            </a:xfrm>
            <a:custGeom>
              <a:avLst/>
              <a:gdLst>
                <a:gd name="T0" fmla="*/ 2331 w 2331"/>
                <a:gd name="T1" fmla="*/ 0 h 1"/>
                <a:gd name="T2" fmla="*/ 2165 w 2331"/>
                <a:gd name="T3" fmla="*/ 0 h 1"/>
                <a:gd name="T4" fmla="*/ 2009 w 2331"/>
                <a:gd name="T5" fmla="*/ 0 h 1"/>
                <a:gd name="T6" fmla="*/ 1861 w 2331"/>
                <a:gd name="T7" fmla="*/ 0 h 1"/>
                <a:gd name="T8" fmla="*/ 1720 w 2331"/>
                <a:gd name="T9" fmla="*/ 0 h 1"/>
                <a:gd name="T10" fmla="*/ 1590 w 2331"/>
                <a:gd name="T11" fmla="*/ 0 h 1"/>
                <a:gd name="T12" fmla="*/ 1465 w 2331"/>
                <a:gd name="T13" fmla="*/ 0 h 1"/>
                <a:gd name="T14" fmla="*/ 1351 w 2331"/>
                <a:gd name="T15" fmla="*/ 0 h 1"/>
                <a:gd name="T16" fmla="*/ 1242 w 2331"/>
                <a:gd name="T17" fmla="*/ 0 h 1"/>
                <a:gd name="T18" fmla="*/ 1141 w 2331"/>
                <a:gd name="T19" fmla="*/ 0 h 1"/>
                <a:gd name="T20" fmla="*/ 1045 w 2331"/>
                <a:gd name="T21" fmla="*/ 0 h 1"/>
                <a:gd name="T22" fmla="*/ 957 w 2331"/>
                <a:gd name="T23" fmla="*/ 0 h 1"/>
                <a:gd name="T24" fmla="*/ 877 w 2331"/>
                <a:gd name="T25" fmla="*/ 0 h 1"/>
                <a:gd name="T26" fmla="*/ 801 w 2331"/>
                <a:gd name="T27" fmla="*/ 0 h 1"/>
                <a:gd name="T28" fmla="*/ 730 w 2331"/>
                <a:gd name="T29" fmla="*/ 0 h 1"/>
                <a:gd name="T30" fmla="*/ 667 w 2331"/>
                <a:gd name="T31" fmla="*/ 0 h 1"/>
                <a:gd name="T32" fmla="*/ 607 w 2331"/>
                <a:gd name="T33" fmla="*/ 0 h 1"/>
                <a:gd name="T34" fmla="*/ 553 w 2331"/>
                <a:gd name="T35" fmla="*/ 0 h 1"/>
                <a:gd name="T36" fmla="*/ 503 w 2331"/>
                <a:gd name="T37" fmla="*/ 0 h 1"/>
                <a:gd name="T38" fmla="*/ 458 w 2331"/>
                <a:gd name="T39" fmla="*/ 0 h 1"/>
                <a:gd name="T40" fmla="*/ 417 w 2331"/>
                <a:gd name="T41" fmla="*/ 0 h 1"/>
                <a:gd name="T42" fmla="*/ 379 w 2331"/>
                <a:gd name="T43" fmla="*/ 0 h 1"/>
                <a:gd name="T44" fmla="*/ 346 w 2331"/>
                <a:gd name="T45" fmla="*/ 0 h 1"/>
                <a:gd name="T46" fmla="*/ 314 w 2331"/>
                <a:gd name="T47" fmla="*/ 0 h 1"/>
                <a:gd name="T48" fmla="*/ 287 w 2331"/>
                <a:gd name="T49" fmla="*/ 0 h 1"/>
                <a:gd name="T50" fmla="*/ 262 w 2331"/>
                <a:gd name="T51" fmla="*/ 0 h 1"/>
                <a:gd name="T52" fmla="*/ 240 w 2331"/>
                <a:gd name="T53" fmla="*/ 0 h 1"/>
                <a:gd name="T54" fmla="*/ 219 w 2331"/>
                <a:gd name="T55" fmla="*/ 0 h 1"/>
                <a:gd name="T56" fmla="*/ 199 w 2331"/>
                <a:gd name="T57" fmla="*/ 0 h 1"/>
                <a:gd name="T58" fmla="*/ 182 w 2331"/>
                <a:gd name="T59" fmla="*/ 0 h 1"/>
                <a:gd name="T60" fmla="*/ 166 w 2331"/>
                <a:gd name="T61" fmla="*/ 0 h 1"/>
                <a:gd name="T62" fmla="*/ 152 w 2331"/>
                <a:gd name="T63" fmla="*/ 0 h 1"/>
                <a:gd name="T64" fmla="*/ 138 w 2331"/>
                <a:gd name="T65" fmla="*/ 0 h 1"/>
                <a:gd name="T66" fmla="*/ 125 w 2331"/>
                <a:gd name="T67" fmla="*/ 0 h 1"/>
                <a:gd name="T68" fmla="*/ 112 w 2331"/>
                <a:gd name="T69" fmla="*/ 0 h 1"/>
                <a:gd name="T70" fmla="*/ 98 w 2331"/>
                <a:gd name="T71" fmla="*/ 0 h 1"/>
                <a:gd name="T72" fmla="*/ 85 w 2331"/>
                <a:gd name="T73" fmla="*/ 0 h 1"/>
                <a:gd name="T74" fmla="*/ 70 w 2331"/>
                <a:gd name="T75" fmla="*/ 0 h 1"/>
                <a:gd name="T76" fmla="*/ 54 w 2331"/>
                <a:gd name="T77" fmla="*/ 0 h 1"/>
                <a:gd name="T78" fmla="*/ 38 w 2331"/>
                <a:gd name="T79" fmla="*/ 0 h 1"/>
                <a:gd name="T80" fmla="*/ 20 w 2331"/>
                <a:gd name="T81" fmla="*/ 0 h 1"/>
                <a:gd name="T82" fmla="*/ 0 w 2331"/>
                <a:gd name="T83" fmla="*/ 0 h 1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2331"/>
                <a:gd name="T127" fmla="*/ 0 h 1"/>
                <a:gd name="T128" fmla="*/ 2331 w 2331"/>
                <a:gd name="T129" fmla="*/ 1 h 1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2331" h="1">
                  <a:moveTo>
                    <a:pt x="2331" y="0"/>
                  </a:moveTo>
                  <a:lnTo>
                    <a:pt x="2165" y="0"/>
                  </a:lnTo>
                  <a:lnTo>
                    <a:pt x="2009" y="0"/>
                  </a:lnTo>
                  <a:lnTo>
                    <a:pt x="1861" y="0"/>
                  </a:lnTo>
                  <a:lnTo>
                    <a:pt x="1720" y="0"/>
                  </a:lnTo>
                  <a:lnTo>
                    <a:pt x="1590" y="0"/>
                  </a:lnTo>
                  <a:lnTo>
                    <a:pt x="1465" y="0"/>
                  </a:lnTo>
                  <a:lnTo>
                    <a:pt x="1351" y="0"/>
                  </a:lnTo>
                  <a:lnTo>
                    <a:pt x="1242" y="0"/>
                  </a:lnTo>
                  <a:lnTo>
                    <a:pt x="1141" y="0"/>
                  </a:lnTo>
                  <a:lnTo>
                    <a:pt x="1045" y="0"/>
                  </a:lnTo>
                  <a:lnTo>
                    <a:pt x="957" y="0"/>
                  </a:lnTo>
                  <a:lnTo>
                    <a:pt x="877" y="0"/>
                  </a:lnTo>
                  <a:lnTo>
                    <a:pt x="801" y="0"/>
                  </a:lnTo>
                  <a:lnTo>
                    <a:pt x="730" y="0"/>
                  </a:lnTo>
                  <a:lnTo>
                    <a:pt x="667" y="0"/>
                  </a:lnTo>
                  <a:lnTo>
                    <a:pt x="607" y="0"/>
                  </a:lnTo>
                  <a:lnTo>
                    <a:pt x="553" y="0"/>
                  </a:lnTo>
                  <a:lnTo>
                    <a:pt x="503" y="0"/>
                  </a:lnTo>
                  <a:lnTo>
                    <a:pt x="458" y="0"/>
                  </a:lnTo>
                  <a:lnTo>
                    <a:pt x="417" y="0"/>
                  </a:lnTo>
                  <a:lnTo>
                    <a:pt x="379" y="0"/>
                  </a:lnTo>
                  <a:lnTo>
                    <a:pt x="346" y="0"/>
                  </a:lnTo>
                  <a:lnTo>
                    <a:pt x="314" y="0"/>
                  </a:lnTo>
                  <a:lnTo>
                    <a:pt x="287" y="0"/>
                  </a:lnTo>
                  <a:lnTo>
                    <a:pt x="262" y="0"/>
                  </a:lnTo>
                  <a:lnTo>
                    <a:pt x="240" y="0"/>
                  </a:lnTo>
                  <a:lnTo>
                    <a:pt x="219" y="0"/>
                  </a:lnTo>
                  <a:lnTo>
                    <a:pt x="199" y="0"/>
                  </a:lnTo>
                  <a:lnTo>
                    <a:pt x="182" y="0"/>
                  </a:lnTo>
                  <a:lnTo>
                    <a:pt x="166" y="0"/>
                  </a:lnTo>
                  <a:lnTo>
                    <a:pt x="152" y="0"/>
                  </a:lnTo>
                  <a:lnTo>
                    <a:pt x="138" y="0"/>
                  </a:lnTo>
                  <a:lnTo>
                    <a:pt x="125" y="0"/>
                  </a:lnTo>
                  <a:lnTo>
                    <a:pt x="112" y="0"/>
                  </a:lnTo>
                  <a:lnTo>
                    <a:pt x="98" y="0"/>
                  </a:lnTo>
                  <a:lnTo>
                    <a:pt x="85" y="0"/>
                  </a:lnTo>
                  <a:lnTo>
                    <a:pt x="70" y="0"/>
                  </a:lnTo>
                  <a:lnTo>
                    <a:pt x="54" y="0"/>
                  </a:lnTo>
                  <a:lnTo>
                    <a:pt x="38" y="0"/>
                  </a:lnTo>
                  <a:lnTo>
                    <a:pt x="20" y="0"/>
                  </a:lnTo>
                  <a:lnTo>
                    <a:pt x="0" y="0"/>
                  </a:lnTo>
                </a:path>
              </a:pathLst>
            </a:cu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46117" name="Freeform 99"/>
            <p:cNvSpPr>
              <a:spLocks/>
            </p:cNvSpPr>
            <p:nvPr/>
          </p:nvSpPr>
          <p:spPr bwMode="auto">
            <a:xfrm>
              <a:off x="4327" y="3354"/>
              <a:ext cx="51" cy="29"/>
            </a:xfrm>
            <a:custGeom>
              <a:avLst/>
              <a:gdLst>
                <a:gd name="T0" fmla="*/ 15 w 51"/>
                <a:gd name="T1" fmla="*/ 14 h 29"/>
                <a:gd name="T2" fmla="*/ 0 w 51"/>
                <a:gd name="T3" fmla="*/ 29 h 29"/>
                <a:gd name="T4" fmla="*/ 51 w 51"/>
                <a:gd name="T5" fmla="*/ 14 h 29"/>
                <a:gd name="T6" fmla="*/ 0 w 51"/>
                <a:gd name="T7" fmla="*/ 0 h 29"/>
                <a:gd name="T8" fmla="*/ 15 w 51"/>
                <a:gd name="T9" fmla="*/ 14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1"/>
                <a:gd name="T16" fmla="*/ 0 h 29"/>
                <a:gd name="T17" fmla="*/ 51 w 51"/>
                <a:gd name="T18" fmla="*/ 29 h 2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1" h="29">
                  <a:moveTo>
                    <a:pt x="15" y="14"/>
                  </a:moveTo>
                  <a:lnTo>
                    <a:pt x="0" y="29"/>
                  </a:lnTo>
                  <a:lnTo>
                    <a:pt x="51" y="14"/>
                  </a:lnTo>
                  <a:lnTo>
                    <a:pt x="0" y="0"/>
                  </a:lnTo>
                  <a:lnTo>
                    <a:pt x="15" y="14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46118" name="Freeform 100"/>
            <p:cNvSpPr>
              <a:spLocks/>
            </p:cNvSpPr>
            <p:nvPr/>
          </p:nvSpPr>
          <p:spPr bwMode="auto">
            <a:xfrm>
              <a:off x="4327" y="3354"/>
              <a:ext cx="51" cy="29"/>
            </a:xfrm>
            <a:custGeom>
              <a:avLst/>
              <a:gdLst>
                <a:gd name="T0" fmla="*/ 15 w 51"/>
                <a:gd name="T1" fmla="*/ 14 h 29"/>
                <a:gd name="T2" fmla="*/ 0 w 51"/>
                <a:gd name="T3" fmla="*/ 29 h 29"/>
                <a:gd name="T4" fmla="*/ 51 w 51"/>
                <a:gd name="T5" fmla="*/ 14 h 29"/>
                <a:gd name="T6" fmla="*/ 0 w 51"/>
                <a:gd name="T7" fmla="*/ 0 h 29"/>
                <a:gd name="T8" fmla="*/ 15 w 51"/>
                <a:gd name="T9" fmla="*/ 14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1"/>
                <a:gd name="T16" fmla="*/ 0 h 29"/>
                <a:gd name="T17" fmla="*/ 51 w 51"/>
                <a:gd name="T18" fmla="*/ 29 h 2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1" h="29">
                  <a:moveTo>
                    <a:pt x="15" y="14"/>
                  </a:moveTo>
                  <a:lnTo>
                    <a:pt x="0" y="29"/>
                  </a:lnTo>
                  <a:lnTo>
                    <a:pt x="51" y="14"/>
                  </a:lnTo>
                  <a:lnTo>
                    <a:pt x="0" y="0"/>
                  </a:lnTo>
                  <a:lnTo>
                    <a:pt x="15" y="14"/>
                  </a:lnTo>
                </a:path>
              </a:pathLst>
            </a:cu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46119" name="Line 101"/>
            <p:cNvSpPr>
              <a:spLocks noChangeShapeType="1"/>
            </p:cNvSpPr>
            <p:nvPr/>
          </p:nvSpPr>
          <p:spPr bwMode="auto">
            <a:xfrm flipV="1">
              <a:off x="4386" y="3177"/>
              <a:ext cx="1" cy="212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46120" name="Freeform 102"/>
            <p:cNvSpPr>
              <a:spLocks/>
            </p:cNvSpPr>
            <p:nvPr/>
          </p:nvSpPr>
          <p:spPr bwMode="auto">
            <a:xfrm>
              <a:off x="2021" y="3354"/>
              <a:ext cx="51" cy="29"/>
            </a:xfrm>
            <a:custGeom>
              <a:avLst/>
              <a:gdLst>
                <a:gd name="T0" fmla="*/ 37 w 51"/>
                <a:gd name="T1" fmla="*/ 14 h 29"/>
                <a:gd name="T2" fmla="*/ 51 w 51"/>
                <a:gd name="T3" fmla="*/ 29 h 29"/>
                <a:gd name="T4" fmla="*/ 0 w 51"/>
                <a:gd name="T5" fmla="*/ 14 h 29"/>
                <a:gd name="T6" fmla="*/ 51 w 51"/>
                <a:gd name="T7" fmla="*/ 0 h 29"/>
                <a:gd name="T8" fmla="*/ 37 w 51"/>
                <a:gd name="T9" fmla="*/ 14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1"/>
                <a:gd name="T16" fmla="*/ 0 h 29"/>
                <a:gd name="T17" fmla="*/ 51 w 51"/>
                <a:gd name="T18" fmla="*/ 29 h 2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1" h="29">
                  <a:moveTo>
                    <a:pt x="37" y="14"/>
                  </a:moveTo>
                  <a:lnTo>
                    <a:pt x="51" y="29"/>
                  </a:lnTo>
                  <a:lnTo>
                    <a:pt x="0" y="14"/>
                  </a:lnTo>
                  <a:lnTo>
                    <a:pt x="51" y="0"/>
                  </a:lnTo>
                  <a:lnTo>
                    <a:pt x="37" y="14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46121" name="Freeform 103"/>
            <p:cNvSpPr>
              <a:spLocks/>
            </p:cNvSpPr>
            <p:nvPr/>
          </p:nvSpPr>
          <p:spPr bwMode="auto">
            <a:xfrm>
              <a:off x="2021" y="3354"/>
              <a:ext cx="51" cy="29"/>
            </a:xfrm>
            <a:custGeom>
              <a:avLst/>
              <a:gdLst>
                <a:gd name="T0" fmla="*/ 37 w 51"/>
                <a:gd name="T1" fmla="*/ 14 h 29"/>
                <a:gd name="T2" fmla="*/ 51 w 51"/>
                <a:gd name="T3" fmla="*/ 29 h 29"/>
                <a:gd name="T4" fmla="*/ 0 w 51"/>
                <a:gd name="T5" fmla="*/ 14 h 29"/>
                <a:gd name="T6" fmla="*/ 51 w 51"/>
                <a:gd name="T7" fmla="*/ 0 h 29"/>
                <a:gd name="T8" fmla="*/ 37 w 51"/>
                <a:gd name="T9" fmla="*/ 14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1"/>
                <a:gd name="T16" fmla="*/ 0 h 29"/>
                <a:gd name="T17" fmla="*/ 51 w 51"/>
                <a:gd name="T18" fmla="*/ 29 h 2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1" h="29">
                  <a:moveTo>
                    <a:pt x="37" y="14"/>
                  </a:moveTo>
                  <a:lnTo>
                    <a:pt x="51" y="29"/>
                  </a:lnTo>
                  <a:lnTo>
                    <a:pt x="0" y="14"/>
                  </a:lnTo>
                  <a:lnTo>
                    <a:pt x="51" y="0"/>
                  </a:lnTo>
                  <a:lnTo>
                    <a:pt x="37" y="14"/>
                  </a:lnTo>
                </a:path>
              </a:pathLst>
            </a:cu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46122" name="Line 104"/>
            <p:cNvSpPr>
              <a:spLocks noChangeShapeType="1"/>
            </p:cNvSpPr>
            <p:nvPr/>
          </p:nvSpPr>
          <p:spPr bwMode="auto">
            <a:xfrm flipV="1">
              <a:off x="2014" y="3177"/>
              <a:ext cx="1" cy="212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</p:grpSp>
      <p:sp>
        <p:nvSpPr>
          <p:cNvPr id="50" name="Text Box 105"/>
          <p:cNvSpPr txBox="1">
            <a:spLocks noChangeArrowheads="1"/>
          </p:cNvSpPr>
          <p:nvPr/>
        </p:nvSpPr>
        <p:spPr bwMode="auto">
          <a:xfrm>
            <a:off x="1342134" y="6233655"/>
            <a:ext cx="311150" cy="366713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algn="ctr"/>
            <a:r>
              <a:rPr lang="en-US" altLang="ja-JP">
                <a:latin typeface="Calibri" pitchFamily="34" charset="0"/>
              </a:rPr>
              <a:t>0</a:t>
            </a:r>
          </a:p>
        </p:txBody>
      </p:sp>
      <p:sp>
        <p:nvSpPr>
          <p:cNvPr id="51" name="Text Box 106"/>
          <p:cNvSpPr txBox="1">
            <a:spLocks noChangeArrowheads="1"/>
          </p:cNvSpPr>
          <p:nvPr/>
        </p:nvSpPr>
        <p:spPr bwMode="auto">
          <a:xfrm>
            <a:off x="6526909" y="6176505"/>
            <a:ext cx="682625" cy="39687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/>
            <a:r>
              <a:rPr lang="en-US" altLang="ja-JP" sz="2000" b="1" i="1">
                <a:latin typeface="Calibri" pitchFamily="34" charset="0"/>
              </a:rPr>
              <a:t>t</a:t>
            </a:r>
          </a:p>
        </p:txBody>
      </p:sp>
      <p:grpSp>
        <p:nvGrpSpPr>
          <p:cNvPr id="3" name="Group 110"/>
          <p:cNvGrpSpPr>
            <a:grpSpLocks noChangeAspect="1"/>
          </p:cNvGrpSpPr>
          <p:nvPr/>
        </p:nvGrpSpPr>
        <p:grpSpPr bwMode="auto">
          <a:xfrm>
            <a:off x="1259584" y="5447843"/>
            <a:ext cx="5834062" cy="873125"/>
            <a:chOff x="1927" y="3113"/>
            <a:chExt cx="2544" cy="381"/>
          </a:xfrm>
        </p:grpSpPr>
        <p:sp>
          <p:nvSpPr>
            <p:cNvPr id="46101" name="AutoShape 111"/>
            <p:cNvSpPr>
              <a:spLocks noChangeAspect="1" noChangeArrowheads="1" noTextEdit="1"/>
            </p:cNvSpPr>
            <p:nvPr/>
          </p:nvSpPr>
          <p:spPr bwMode="auto">
            <a:xfrm>
              <a:off x="1927" y="3113"/>
              <a:ext cx="2544" cy="38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46102" name="Rectangle 112"/>
            <p:cNvSpPr>
              <a:spLocks noChangeArrowheads="1"/>
            </p:cNvSpPr>
            <p:nvPr/>
          </p:nvSpPr>
          <p:spPr bwMode="auto">
            <a:xfrm>
              <a:off x="1927" y="3113"/>
              <a:ext cx="2544" cy="381"/>
            </a:xfrm>
            <a:prstGeom prst="rect">
              <a:avLst/>
            </a:prstGeom>
            <a:noFill/>
            <a:ln w="0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46103" name="Freeform 113"/>
            <p:cNvSpPr>
              <a:spLocks/>
            </p:cNvSpPr>
            <p:nvPr/>
          </p:nvSpPr>
          <p:spPr bwMode="auto">
            <a:xfrm>
              <a:off x="2025" y="3225"/>
              <a:ext cx="2284" cy="1"/>
            </a:xfrm>
            <a:custGeom>
              <a:avLst/>
              <a:gdLst>
                <a:gd name="T0" fmla="*/ 2284 w 2284"/>
                <a:gd name="T1" fmla="*/ 0 h 1"/>
                <a:gd name="T2" fmla="*/ 2108 w 2284"/>
                <a:gd name="T3" fmla="*/ 0 h 1"/>
                <a:gd name="T4" fmla="*/ 1942 w 2284"/>
                <a:gd name="T5" fmla="*/ 0 h 1"/>
                <a:gd name="T6" fmla="*/ 1784 w 2284"/>
                <a:gd name="T7" fmla="*/ 0 h 1"/>
                <a:gd name="T8" fmla="*/ 1635 w 2284"/>
                <a:gd name="T9" fmla="*/ 0 h 1"/>
                <a:gd name="T10" fmla="*/ 1495 w 2284"/>
                <a:gd name="T11" fmla="*/ 0 h 1"/>
                <a:gd name="T12" fmla="*/ 1363 w 2284"/>
                <a:gd name="T13" fmla="*/ 0 h 1"/>
                <a:gd name="T14" fmla="*/ 1240 w 2284"/>
                <a:gd name="T15" fmla="*/ 0 h 1"/>
                <a:gd name="T16" fmla="*/ 1123 w 2284"/>
                <a:gd name="T17" fmla="*/ 0 h 1"/>
                <a:gd name="T18" fmla="*/ 1014 w 2284"/>
                <a:gd name="T19" fmla="*/ 0 h 1"/>
                <a:gd name="T20" fmla="*/ 913 w 2284"/>
                <a:gd name="T21" fmla="*/ 0 h 1"/>
                <a:gd name="T22" fmla="*/ 819 w 2284"/>
                <a:gd name="T23" fmla="*/ 0 h 1"/>
                <a:gd name="T24" fmla="*/ 731 w 2284"/>
                <a:gd name="T25" fmla="*/ 0 h 1"/>
                <a:gd name="T26" fmla="*/ 650 w 2284"/>
                <a:gd name="T27" fmla="*/ 0 h 1"/>
                <a:gd name="T28" fmla="*/ 575 w 2284"/>
                <a:gd name="T29" fmla="*/ 0 h 1"/>
                <a:gd name="T30" fmla="*/ 506 w 2284"/>
                <a:gd name="T31" fmla="*/ 0 h 1"/>
                <a:gd name="T32" fmla="*/ 443 w 2284"/>
                <a:gd name="T33" fmla="*/ 0 h 1"/>
                <a:gd name="T34" fmla="*/ 385 w 2284"/>
                <a:gd name="T35" fmla="*/ 0 h 1"/>
                <a:gd name="T36" fmla="*/ 333 w 2284"/>
                <a:gd name="T37" fmla="*/ 0 h 1"/>
                <a:gd name="T38" fmla="*/ 285 w 2284"/>
                <a:gd name="T39" fmla="*/ 0 h 1"/>
                <a:gd name="T40" fmla="*/ 243 w 2284"/>
                <a:gd name="T41" fmla="*/ 0 h 1"/>
                <a:gd name="T42" fmla="*/ 204 w 2284"/>
                <a:gd name="T43" fmla="*/ 0 h 1"/>
                <a:gd name="T44" fmla="*/ 169 w 2284"/>
                <a:gd name="T45" fmla="*/ 0 h 1"/>
                <a:gd name="T46" fmla="*/ 140 w 2284"/>
                <a:gd name="T47" fmla="*/ 0 h 1"/>
                <a:gd name="T48" fmla="*/ 113 w 2284"/>
                <a:gd name="T49" fmla="*/ 0 h 1"/>
                <a:gd name="T50" fmla="*/ 91 w 2284"/>
                <a:gd name="T51" fmla="*/ 0 h 1"/>
                <a:gd name="T52" fmla="*/ 72 w 2284"/>
                <a:gd name="T53" fmla="*/ 0 h 1"/>
                <a:gd name="T54" fmla="*/ 55 w 2284"/>
                <a:gd name="T55" fmla="*/ 0 h 1"/>
                <a:gd name="T56" fmla="*/ 41 w 2284"/>
                <a:gd name="T57" fmla="*/ 0 h 1"/>
                <a:gd name="T58" fmla="*/ 30 w 2284"/>
                <a:gd name="T59" fmla="*/ 0 h 1"/>
                <a:gd name="T60" fmla="*/ 20 w 2284"/>
                <a:gd name="T61" fmla="*/ 0 h 1"/>
                <a:gd name="T62" fmla="*/ 14 w 2284"/>
                <a:gd name="T63" fmla="*/ 0 h 1"/>
                <a:gd name="T64" fmla="*/ 8 w 2284"/>
                <a:gd name="T65" fmla="*/ 0 h 1"/>
                <a:gd name="T66" fmla="*/ 5 w 2284"/>
                <a:gd name="T67" fmla="*/ 0 h 1"/>
                <a:gd name="T68" fmla="*/ 2 w 2284"/>
                <a:gd name="T69" fmla="*/ 0 h 1"/>
                <a:gd name="T70" fmla="*/ 1 w 2284"/>
                <a:gd name="T71" fmla="*/ 0 h 1"/>
                <a:gd name="T72" fmla="*/ 0 w 2284"/>
                <a:gd name="T73" fmla="*/ 0 h 1"/>
                <a:gd name="T74" fmla="*/ 0 w 2284"/>
                <a:gd name="T75" fmla="*/ 0 h 1"/>
                <a:gd name="T76" fmla="*/ 0 w 2284"/>
                <a:gd name="T77" fmla="*/ 0 h 1"/>
                <a:gd name="T78" fmla="*/ 781 w 2284"/>
                <a:gd name="T79" fmla="*/ 0 h 1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284"/>
                <a:gd name="T121" fmla="*/ 0 h 1"/>
                <a:gd name="T122" fmla="*/ 2284 w 2284"/>
                <a:gd name="T123" fmla="*/ 1 h 1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284" h="1">
                  <a:moveTo>
                    <a:pt x="2284" y="0"/>
                  </a:moveTo>
                  <a:lnTo>
                    <a:pt x="2108" y="0"/>
                  </a:lnTo>
                  <a:lnTo>
                    <a:pt x="1942" y="0"/>
                  </a:lnTo>
                  <a:lnTo>
                    <a:pt x="1784" y="0"/>
                  </a:lnTo>
                  <a:lnTo>
                    <a:pt x="1635" y="0"/>
                  </a:lnTo>
                  <a:lnTo>
                    <a:pt x="1495" y="0"/>
                  </a:lnTo>
                  <a:lnTo>
                    <a:pt x="1363" y="0"/>
                  </a:lnTo>
                  <a:lnTo>
                    <a:pt x="1240" y="0"/>
                  </a:lnTo>
                  <a:lnTo>
                    <a:pt x="1123" y="0"/>
                  </a:lnTo>
                  <a:lnTo>
                    <a:pt x="1014" y="0"/>
                  </a:lnTo>
                  <a:lnTo>
                    <a:pt x="913" y="0"/>
                  </a:lnTo>
                  <a:lnTo>
                    <a:pt x="819" y="0"/>
                  </a:lnTo>
                  <a:lnTo>
                    <a:pt x="731" y="0"/>
                  </a:lnTo>
                  <a:lnTo>
                    <a:pt x="650" y="0"/>
                  </a:lnTo>
                  <a:lnTo>
                    <a:pt x="575" y="0"/>
                  </a:lnTo>
                  <a:lnTo>
                    <a:pt x="506" y="0"/>
                  </a:lnTo>
                  <a:lnTo>
                    <a:pt x="443" y="0"/>
                  </a:lnTo>
                  <a:lnTo>
                    <a:pt x="385" y="0"/>
                  </a:lnTo>
                  <a:lnTo>
                    <a:pt x="333" y="0"/>
                  </a:lnTo>
                  <a:lnTo>
                    <a:pt x="285" y="0"/>
                  </a:lnTo>
                  <a:lnTo>
                    <a:pt x="243" y="0"/>
                  </a:lnTo>
                  <a:lnTo>
                    <a:pt x="204" y="0"/>
                  </a:lnTo>
                  <a:lnTo>
                    <a:pt x="169" y="0"/>
                  </a:lnTo>
                  <a:lnTo>
                    <a:pt x="140" y="0"/>
                  </a:lnTo>
                  <a:lnTo>
                    <a:pt x="113" y="0"/>
                  </a:lnTo>
                  <a:lnTo>
                    <a:pt x="91" y="0"/>
                  </a:lnTo>
                  <a:lnTo>
                    <a:pt x="72" y="0"/>
                  </a:lnTo>
                  <a:lnTo>
                    <a:pt x="55" y="0"/>
                  </a:lnTo>
                  <a:lnTo>
                    <a:pt x="41" y="0"/>
                  </a:lnTo>
                  <a:lnTo>
                    <a:pt x="30" y="0"/>
                  </a:lnTo>
                  <a:lnTo>
                    <a:pt x="20" y="0"/>
                  </a:lnTo>
                  <a:lnTo>
                    <a:pt x="14" y="0"/>
                  </a:lnTo>
                  <a:lnTo>
                    <a:pt x="8" y="0"/>
                  </a:lnTo>
                  <a:lnTo>
                    <a:pt x="5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781" y="0"/>
                  </a:lnTo>
                </a:path>
              </a:pathLst>
            </a:custGeom>
            <a:noFill/>
            <a:ln w="25400">
              <a:noFill/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46104" name="Freeform 114"/>
            <p:cNvSpPr>
              <a:spLocks/>
            </p:cNvSpPr>
            <p:nvPr/>
          </p:nvSpPr>
          <p:spPr bwMode="auto">
            <a:xfrm>
              <a:off x="4268" y="3181"/>
              <a:ext cx="118" cy="87"/>
            </a:xfrm>
            <a:custGeom>
              <a:avLst/>
              <a:gdLst>
                <a:gd name="T0" fmla="*/ 0 w 118"/>
                <a:gd name="T1" fmla="*/ 0 h 87"/>
                <a:gd name="T2" fmla="*/ 118 w 118"/>
                <a:gd name="T3" fmla="*/ 44 h 87"/>
                <a:gd name="T4" fmla="*/ 0 w 118"/>
                <a:gd name="T5" fmla="*/ 87 h 87"/>
                <a:gd name="T6" fmla="*/ 9 w 118"/>
                <a:gd name="T7" fmla="*/ 71 h 87"/>
                <a:gd name="T8" fmla="*/ 14 w 118"/>
                <a:gd name="T9" fmla="*/ 53 h 87"/>
                <a:gd name="T10" fmla="*/ 14 w 118"/>
                <a:gd name="T11" fmla="*/ 35 h 87"/>
                <a:gd name="T12" fmla="*/ 9 w 118"/>
                <a:gd name="T13" fmla="*/ 17 h 87"/>
                <a:gd name="T14" fmla="*/ 0 w 118"/>
                <a:gd name="T15" fmla="*/ 0 h 8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18"/>
                <a:gd name="T25" fmla="*/ 0 h 87"/>
                <a:gd name="T26" fmla="*/ 118 w 118"/>
                <a:gd name="T27" fmla="*/ 87 h 87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18" h="87">
                  <a:moveTo>
                    <a:pt x="0" y="0"/>
                  </a:moveTo>
                  <a:lnTo>
                    <a:pt x="118" y="44"/>
                  </a:lnTo>
                  <a:lnTo>
                    <a:pt x="0" y="87"/>
                  </a:lnTo>
                  <a:lnTo>
                    <a:pt x="9" y="71"/>
                  </a:lnTo>
                  <a:lnTo>
                    <a:pt x="14" y="53"/>
                  </a:lnTo>
                  <a:lnTo>
                    <a:pt x="14" y="35"/>
                  </a:lnTo>
                  <a:lnTo>
                    <a:pt x="9" y="17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noFill/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46105" name="Freeform 115"/>
            <p:cNvSpPr>
              <a:spLocks/>
            </p:cNvSpPr>
            <p:nvPr/>
          </p:nvSpPr>
          <p:spPr bwMode="auto">
            <a:xfrm>
              <a:off x="2034" y="3368"/>
              <a:ext cx="2331" cy="1"/>
            </a:xfrm>
            <a:custGeom>
              <a:avLst/>
              <a:gdLst>
                <a:gd name="T0" fmla="*/ 2331 w 2331"/>
                <a:gd name="T1" fmla="*/ 0 h 1"/>
                <a:gd name="T2" fmla="*/ 2165 w 2331"/>
                <a:gd name="T3" fmla="*/ 0 h 1"/>
                <a:gd name="T4" fmla="*/ 2009 w 2331"/>
                <a:gd name="T5" fmla="*/ 0 h 1"/>
                <a:gd name="T6" fmla="*/ 1861 w 2331"/>
                <a:gd name="T7" fmla="*/ 0 h 1"/>
                <a:gd name="T8" fmla="*/ 1720 w 2331"/>
                <a:gd name="T9" fmla="*/ 0 h 1"/>
                <a:gd name="T10" fmla="*/ 1590 w 2331"/>
                <a:gd name="T11" fmla="*/ 0 h 1"/>
                <a:gd name="T12" fmla="*/ 1465 w 2331"/>
                <a:gd name="T13" fmla="*/ 0 h 1"/>
                <a:gd name="T14" fmla="*/ 1351 w 2331"/>
                <a:gd name="T15" fmla="*/ 0 h 1"/>
                <a:gd name="T16" fmla="*/ 1242 w 2331"/>
                <a:gd name="T17" fmla="*/ 0 h 1"/>
                <a:gd name="T18" fmla="*/ 1141 w 2331"/>
                <a:gd name="T19" fmla="*/ 0 h 1"/>
                <a:gd name="T20" fmla="*/ 1045 w 2331"/>
                <a:gd name="T21" fmla="*/ 0 h 1"/>
                <a:gd name="T22" fmla="*/ 957 w 2331"/>
                <a:gd name="T23" fmla="*/ 0 h 1"/>
                <a:gd name="T24" fmla="*/ 877 w 2331"/>
                <a:gd name="T25" fmla="*/ 0 h 1"/>
                <a:gd name="T26" fmla="*/ 801 w 2331"/>
                <a:gd name="T27" fmla="*/ 0 h 1"/>
                <a:gd name="T28" fmla="*/ 730 w 2331"/>
                <a:gd name="T29" fmla="*/ 0 h 1"/>
                <a:gd name="T30" fmla="*/ 667 w 2331"/>
                <a:gd name="T31" fmla="*/ 0 h 1"/>
                <a:gd name="T32" fmla="*/ 607 w 2331"/>
                <a:gd name="T33" fmla="*/ 0 h 1"/>
                <a:gd name="T34" fmla="*/ 553 w 2331"/>
                <a:gd name="T35" fmla="*/ 0 h 1"/>
                <a:gd name="T36" fmla="*/ 503 w 2331"/>
                <a:gd name="T37" fmla="*/ 0 h 1"/>
                <a:gd name="T38" fmla="*/ 458 w 2331"/>
                <a:gd name="T39" fmla="*/ 0 h 1"/>
                <a:gd name="T40" fmla="*/ 417 w 2331"/>
                <a:gd name="T41" fmla="*/ 0 h 1"/>
                <a:gd name="T42" fmla="*/ 379 w 2331"/>
                <a:gd name="T43" fmla="*/ 0 h 1"/>
                <a:gd name="T44" fmla="*/ 346 w 2331"/>
                <a:gd name="T45" fmla="*/ 0 h 1"/>
                <a:gd name="T46" fmla="*/ 314 w 2331"/>
                <a:gd name="T47" fmla="*/ 0 h 1"/>
                <a:gd name="T48" fmla="*/ 287 w 2331"/>
                <a:gd name="T49" fmla="*/ 0 h 1"/>
                <a:gd name="T50" fmla="*/ 262 w 2331"/>
                <a:gd name="T51" fmla="*/ 0 h 1"/>
                <a:gd name="T52" fmla="*/ 240 w 2331"/>
                <a:gd name="T53" fmla="*/ 0 h 1"/>
                <a:gd name="T54" fmla="*/ 219 w 2331"/>
                <a:gd name="T55" fmla="*/ 0 h 1"/>
                <a:gd name="T56" fmla="*/ 199 w 2331"/>
                <a:gd name="T57" fmla="*/ 0 h 1"/>
                <a:gd name="T58" fmla="*/ 182 w 2331"/>
                <a:gd name="T59" fmla="*/ 0 h 1"/>
                <a:gd name="T60" fmla="*/ 166 w 2331"/>
                <a:gd name="T61" fmla="*/ 0 h 1"/>
                <a:gd name="T62" fmla="*/ 152 w 2331"/>
                <a:gd name="T63" fmla="*/ 0 h 1"/>
                <a:gd name="T64" fmla="*/ 138 w 2331"/>
                <a:gd name="T65" fmla="*/ 0 h 1"/>
                <a:gd name="T66" fmla="*/ 125 w 2331"/>
                <a:gd name="T67" fmla="*/ 0 h 1"/>
                <a:gd name="T68" fmla="*/ 112 w 2331"/>
                <a:gd name="T69" fmla="*/ 0 h 1"/>
                <a:gd name="T70" fmla="*/ 98 w 2331"/>
                <a:gd name="T71" fmla="*/ 0 h 1"/>
                <a:gd name="T72" fmla="*/ 85 w 2331"/>
                <a:gd name="T73" fmla="*/ 0 h 1"/>
                <a:gd name="T74" fmla="*/ 70 w 2331"/>
                <a:gd name="T75" fmla="*/ 0 h 1"/>
                <a:gd name="T76" fmla="*/ 54 w 2331"/>
                <a:gd name="T77" fmla="*/ 0 h 1"/>
                <a:gd name="T78" fmla="*/ 38 w 2331"/>
                <a:gd name="T79" fmla="*/ 0 h 1"/>
                <a:gd name="T80" fmla="*/ 20 w 2331"/>
                <a:gd name="T81" fmla="*/ 0 h 1"/>
                <a:gd name="T82" fmla="*/ 0 w 2331"/>
                <a:gd name="T83" fmla="*/ 0 h 1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2331"/>
                <a:gd name="T127" fmla="*/ 0 h 1"/>
                <a:gd name="T128" fmla="*/ 2331 w 2331"/>
                <a:gd name="T129" fmla="*/ 1 h 1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2331" h="1">
                  <a:moveTo>
                    <a:pt x="2331" y="0"/>
                  </a:moveTo>
                  <a:lnTo>
                    <a:pt x="2165" y="0"/>
                  </a:lnTo>
                  <a:lnTo>
                    <a:pt x="2009" y="0"/>
                  </a:lnTo>
                  <a:lnTo>
                    <a:pt x="1861" y="0"/>
                  </a:lnTo>
                  <a:lnTo>
                    <a:pt x="1720" y="0"/>
                  </a:lnTo>
                  <a:lnTo>
                    <a:pt x="1590" y="0"/>
                  </a:lnTo>
                  <a:lnTo>
                    <a:pt x="1465" y="0"/>
                  </a:lnTo>
                  <a:lnTo>
                    <a:pt x="1351" y="0"/>
                  </a:lnTo>
                  <a:lnTo>
                    <a:pt x="1242" y="0"/>
                  </a:lnTo>
                  <a:lnTo>
                    <a:pt x="1141" y="0"/>
                  </a:lnTo>
                  <a:lnTo>
                    <a:pt x="1045" y="0"/>
                  </a:lnTo>
                  <a:lnTo>
                    <a:pt x="957" y="0"/>
                  </a:lnTo>
                  <a:lnTo>
                    <a:pt x="877" y="0"/>
                  </a:lnTo>
                  <a:lnTo>
                    <a:pt x="801" y="0"/>
                  </a:lnTo>
                  <a:lnTo>
                    <a:pt x="730" y="0"/>
                  </a:lnTo>
                  <a:lnTo>
                    <a:pt x="667" y="0"/>
                  </a:lnTo>
                  <a:lnTo>
                    <a:pt x="607" y="0"/>
                  </a:lnTo>
                  <a:lnTo>
                    <a:pt x="553" y="0"/>
                  </a:lnTo>
                  <a:lnTo>
                    <a:pt x="503" y="0"/>
                  </a:lnTo>
                  <a:lnTo>
                    <a:pt x="458" y="0"/>
                  </a:lnTo>
                  <a:lnTo>
                    <a:pt x="417" y="0"/>
                  </a:lnTo>
                  <a:lnTo>
                    <a:pt x="379" y="0"/>
                  </a:lnTo>
                  <a:lnTo>
                    <a:pt x="346" y="0"/>
                  </a:lnTo>
                  <a:lnTo>
                    <a:pt x="314" y="0"/>
                  </a:lnTo>
                  <a:lnTo>
                    <a:pt x="287" y="0"/>
                  </a:lnTo>
                  <a:lnTo>
                    <a:pt x="262" y="0"/>
                  </a:lnTo>
                  <a:lnTo>
                    <a:pt x="240" y="0"/>
                  </a:lnTo>
                  <a:lnTo>
                    <a:pt x="219" y="0"/>
                  </a:lnTo>
                  <a:lnTo>
                    <a:pt x="199" y="0"/>
                  </a:lnTo>
                  <a:lnTo>
                    <a:pt x="182" y="0"/>
                  </a:lnTo>
                  <a:lnTo>
                    <a:pt x="166" y="0"/>
                  </a:lnTo>
                  <a:lnTo>
                    <a:pt x="152" y="0"/>
                  </a:lnTo>
                  <a:lnTo>
                    <a:pt x="138" y="0"/>
                  </a:lnTo>
                  <a:lnTo>
                    <a:pt x="125" y="0"/>
                  </a:lnTo>
                  <a:lnTo>
                    <a:pt x="112" y="0"/>
                  </a:lnTo>
                  <a:lnTo>
                    <a:pt x="98" y="0"/>
                  </a:lnTo>
                  <a:lnTo>
                    <a:pt x="85" y="0"/>
                  </a:lnTo>
                  <a:lnTo>
                    <a:pt x="70" y="0"/>
                  </a:lnTo>
                  <a:lnTo>
                    <a:pt x="54" y="0"/>
                  </a:lnTo>
                  <a:lnTo>
                    <a:pt x="38" y="0"/>
                  </a:lnTo>
                  <a:lnTo>
                    <a:pt x="20" y="0"/>
                  </a:lnTo>
                  <a:lnTo>
                    <a:pt x="0" y="0"/>
                  </a:lnTo>
                </a:path>
              </a:pathLst>
            </a:cu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46106" name="Freeform 116"/>
            <p:cNvSpPr>
              <a:spLocks/>
            </p:cNvSpPr>
            <p:nvPr/>
          </p:nvSpPr>
          <p:spPr bwMode="auto">
            <a:xfrm>
              <a:off x="4327" y="3354"/>
              <a:ext cx="51" cy="29"/>
            </a:xfrm>
            <a:custGeom>
              <a:avLst/>
              <a:gdLst>
                <a:gd name="T0" fmla="*/ 15 w 51"/>
                <a:gd name="T1" fmla="*/ 14 h 29"/>
                <a:gd name="T2" fmla="*/ 0 w 51"/>
                <a:gd name="T3" fmla="*/ 29 h 29"/>
                <a:gd name="T4" fmla="*/ 51 w 51"/>
                <a:gd name="T5" fmla="*/ 14 h 29"/>
                <a:gd name="T6" fmla="*/ 0 w 51"/>
                <a:gd name="T7" fmla="*/ 0 h 29"/>
                <a:gd name="T8" fmla="*/ 15 w 51"/>
                <a:gd name="T9" fmla="*/ 14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1"/>
                <a:gd name="T16" fmla="*/ 0 h 29"/>
                <a:gd name="T17" fmla="*/ 51 w 51"/>
                <a:gd name="T18" fmla="*/ 29 h 2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1" h="29">
                  <a:moveTo>
                    <a:pt x="15" y="14"/>
                  </a:moveTo>
                  <a:lnTo>
                    <a:pt x="0" y="29"/>
                  </a:lnTo>
                  <a:lnTo>
                    <a:pt x="51" y="14"/>
                  </a:lnTo>
                  <a:lnTo>
                    <a:pt x="0" y="0"/>
                  </a:lnTo>
                  <a:lnTo>
                    <a:pt x="15" y="14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46107" name="Freeform 117"/>
            <p:cNvSpPr>
              <a:spLocks/>
            </p:cNvSpPr>
            <p:nvPr/>
          </p:nvSpPr>
          <p:spPr bwMode="auto">
            <a:xfrm>
              <a:off x="4327" y="3354"/>
              <a:ext cx="51" cy="29"/>
            </a:xfrm>
            <a:custGeom>
              <a:avLst/>
              <a:gdLst>
                <a:gd name="T0" fmla="*/ 15 w 51"/>
                <a:gd name="T1" fmla="*/ 14 h 29"/>
                <a:gd name="T2" fmla="*/ 0 w 51"/>
                <a:gd name="T3" fmla="*/ 29 h 29"/>
                <a:gd name="T4" fmla="*/ 51 w 51"/>
                <a:gd name="T5" fmla="*/ 14 h 29"/>
                <a:gd name="T6" fmla="*/ 0 w 51"/>
                <a:gd name="T7" fmla="*/ 0 h 29"/>
                <a:gd name="T8" fmla="*/ 15 w 51"/>
                <a:gd name="T9" fmla="*/ 14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1"/>
                <a:gd name="T16" fmla="*/ 0 h 29"/>
                <a:gd name="T17" fmla="*/ 51 w 51"/>
                <a:gd name="T18" fmla="*/ 29 h 2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1" h="29">
                  <a:moveTo>
                    <a:pt x="15" y="14"/>
                  </a:moveTo>
                  <a:lnTo>
                    <a:pt x="0" y="29"/>
                  </a:lnTo>
                  <a:lnTo>
                    <a:pt x="51" y="14"/>
                  </a:lnTo>
                  <a:lnTo>
                    <a:pt x="0" y="0"/>
                  </a:lnTo>
                  <a:lnTo>
                    <a:pt x="15" y="14"/>
                  </a:lnTo>
                </a:path>
              </a:pathLst>
            </a:cu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46108" name="Line 118"/>
            <p:cNvSpPr>
              <a:spLocks noChangeShapeType="1"/>
            </p:cNvSpPr>
            <p:nvPr/>
          </p:nvSpPr>
          <p:spPr bwMode="auto">
            <a:xfrm flipV="1">
              <a:off x="4386" y="3177"/>
              <a:ext cx="1" cy="212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46109" name="Freeform 119"/>
            <p:cNvSpPr>
              <a:spLocks/>
            </p:cNvSpPr>
            <p:nvPr/>
          </p:nvSpPr>
          <p:spPr bwMode="auto">
            <a:xfrm>
              <a:off x="2021" y="3354"/>
              <a:ext cx="51" cy="29"/>
            </a:xfrm>
            <a:custGeom>
              <a:avLst/>
              <a:gdLst>
                <a:gd name="T0" fmla="*/ 37 w 51"/>
                <a:gd name="T1" fmla="*/ 14 h 29"/>
                <a:gd name="T2" fmla="*/ 51 w 51"/>
                <a:gd name="T3" fmla="*/ 29 h 29"/>
                <a:gd name="T4" fmla="*/ 0 w 51"/>
                <a:gd name="T5" fmla="*/ 14 h 29"/>
                <a:gd name="T6" fmla="*/ 51 w 51"/>
                <a:gd name="T7" fmla="*/ 0 h 29"/>
                <a:gd name="T8" fmla="*/ 37 w 51"/>
                <a:gd name="T9" fmla="*/ 14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1"/>
                <a:gd name="T16" fmla="*/ 0 h 29"/>
                <a:gd name="T17" fmla="*/ 51 w 51"/>
                <a:gd name="T18" fmla="*/ 29 h 2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1" h="29">
                  <a:moveTo>
                    <a:pt x="37" y="14"/>
                  </a:moveTo>
                  <a:lnTo>
                    <a:pt x="51" y="29"/>
                  </a:lnTo>
                  <a:lnTo>
                    <a:pt x="0" y="14"/>
                  </a:lnTo>
                  <a:lnTo>
                    <a:pt x="51" y="0"/>
                  </a:lnTo>
                  <a:lnTo>
                    <a:pt x="37" y="14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46110" name="Freeform 120"/>
            <p:cNvSpPr>
              <a:spLocks/>
            </p:cNvSpPr>
            <p:nvPr/>
          </p:nvSpPr>
          <p:spPr bwMode="auto">
            <a:xfrm>
              <a:off x="2021" y="3354"/>
              <a:ext cx="51" cy="29"/>
            </a:xfrm>
            <a:custGeom>
              <a:avLst/>
              <a:gdLst>
                <a:gd name="T0" fmla="*/ 37 w 51"/>
                <a:gd name="T1" fmla="*/ 14 h 29"/>
                <a:gd name="T2" fmla="*/ 51 w 51"/>
                <a:gd name="T3" fmla="*/ 29 h 29"/>
                <a:gd name="T4" fmla="*/ 0 w 51"/>
                <a:gd name="T5" fmla="*/ 14 h 29"/>
                <a:gd name="T6" fmla="*/ 51 w 51"/>
                <a:gd name="T7" fmla="*/ 0 h 29"/>
                <a:gd name="T8" fmla="*/ 37 w 51"/>
                <a:gd name="T9" fmla="*/ 14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1"/>
                <a:gd name="T16" fmla="*/ 0 h 29"/>
                <a:gd name="T17" fmla="*/ 51 w 51"/>
                <a:gd name="T18" fmla="*/ 29 h 2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1" h="29">
                  <a:moveTo>
                    <a:pt x="37" y="14"/>
                  </a:moveTo>
                  <a:lnTo>
                    <a:pt x="51" y="29"/>
                  </a:lnTo>
                  <a:lnTo>
                    <a:pt x="0" y="14"/>
                  </a:lnTo>
                  <a:lnTo>
                    <a:pt x="51" y="0"/>
                  </a:lnTo>
                  <a:lnTo>
                    <a:pt x="37" y="14"/>
                  </a:lnTo>
                </a:path>
              </a:pathLst>
            </a:cu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46111" name="Line 121"/>
            <p:cNvSpPr>
              <a:spLocks noChangeShapeType="1"/>
            </p:cNvSpPr>
            <p:nvPr/>
          </p:nvSpPr>
          <p:spPr bwMode="auto">
            <a:xfrm flipV="1">
              <a:off x="2014" y="3177"/>
              <a:ext cx="1" cy="212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</p:grpSp>
      <p:sp>
        <p:nvSpPr>
          <p:cNvPr id="40" name="テキスト ボックス 39"/>
          <p:cNvSpPr txBox="1">
            <a:spLocks noChangeArrowheads="1"/>
          </p:cNvSpPr>
          <p:nvPr/>
        </p:nvSpPr>
        <p:spPr bwMode="auto">
          <a:xfrm>
            <a:off x="2950271" y="5304968"/>
            <a:ext cx="2344738" cy="3698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 dirty="0">
                <a:latin typeface="Times New Roman" pitchFamily="18" charset="0"/>
                <a:cs typeface="Times New Roman" pitchFamily="18" charset="0"/>
              </a:rPr>
              <a:t>equilibrium trajectories</a:t>
            </a:r>
            <a:endParaRPr lang="ja-JP" altLang="en-US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42" name="AutoShape 14"/>
          <p:cNvSpPr>
            <a:spLocks noChangeAspect="1" noChangeArrowheads="1"/>
          </p:cNvSpPr>
          <p:nvPr/>
        </p:nvSpPr>
        <p:spPr bwMode="auto">
          <a:xfrm>
            <a:off x="3166838" y="3238903"/>
            <a:ext cx="1106488" cy="309563"/>
          </a:xfrm>
          <a:prstGeom prst="downArrow">
            <a:avLst>
              <a:gd name="adj1" fmla="val 34361"/>
              <a:gd name="adj2" fmla="val 60138"/>
            </a:avLst>
          </a:prstGeom>
          <a:solidFill>
            <a:srgbClr val="FFFF99"/>
          </a:solidFill>
          <a:ln w="9525">
            <a:solidFill>
              <a:schemeClr val="tx1"/>
            </a:solidFill>
            <a:miter lim="800000"/>
            <a:headEnd/>
            <a:tailEnd/>
          </a:ln>
          <a:effectLst>
            <a:outerShdw dist="35921" dir="2700000" algn="ctr" rotWithShape="0">
              <a:srgbClr val="808080"/>
            </a:outerShdw>
          </a:effectLst>
        </p:spPr>
        <p:txBody>
          <a:bodyPr wrap="none" anchor="ctr"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>
              <a:latin typeface="+mn-lt"/>
              <a:ea typeface="ＭＳ Ｐゴシック" pitchFamily="50" charset="-128"/>
            </a:endParaRPr>
          </a:p>
        </p:txBody>
      </p:sp>
      <p:sp>
        <p:nvSpPr>
          <p:cNvPr id="44" name="正方形/長方形 43"/>
          <p:cNvSpPr/>
          <p:nvPr/>
        </p:nvSpPr>
        <p:spPr>
          <a:xfrm>
            <a:off x="5519497" y="1831247"/>
            <a:ext cx="3401893" cy="120032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ja-JP" sz="2400" dirty="0">
                <a:latin typeface="Times New Roman" pitchFamily="18" charset="0"/>
              </a:rPr>
              <a:t>Classical correlation </a:t>
            </a:r>
            <a:r>
              <a:rPr lang="en-US" altLang="ja-JP" sz="2400" dirty="0" err="1">
                <a:latin typeface="Times New Roman" pitchFamily="18" charset="0"/>
              </a:rPr>
              <a:t>func</a:t>
            </a:r>
            <a:r>
              <a:rPr lang="en-US" altLang="ja-JP" sz="2400" dirty="0">
                <a:latin typeface="Times New Roman" pitchFamily="18" charset="0"/>
              </a:rPr>
              <a:t>.</a:t>
            </a:r>
          </a:p>
          <a:p>
            <a:r>
              <a:rPr lang="en-US" altLang="ja-JP" sz="2400" dirty="0">
                <a:latin typeface="Times New Roman" pitchFamily="18" charset="0"/>
              </a:rPr>
              <a:t>(</a:t>
            </a:r>
            <a:r>
              <a:rPr lang="en-US" altLang="ja-JP" sz="2000" i="1" dirty="0">
                <a:solidFill>
                  <a:srgbClr val="002060"/>
                </a:solidFill>
                <a:latin typeface="Times New Roman" pitchFamily="18" charset="0"/>
              </a:rPr>
              <a:t>classical limit of symmetric </a:t>
            </a:r>
          </a:p>
          <a:p>
            <a:r>
              <a:rPr lang="en-US" altLang="ja-JP" sz="2000" i="1" dirty="0">
                <a:solidFill>
                  <a:srgbClr val="002060"/>
                </a:solidFill>
                <a:latin typeface="Times New Roman" pitchFamily="18" charset="0"/>
              </a:rPr>
              <a:t> correlation func</a:t>
            </a:r>
            <a:r>
              <a:rPr lang="en-US" altLang="ja-JP" sz="2000" dirty="0">
                <a:solidFill>
                  <a:srgbClr val="002060"/>
                </a:solidFill>
                <a:latin typeface="Times New Roman" pitchFamily="18" charset="0"/>
              </a:rPr>
              <a:t>tion</a:t>
            </a:r>
            <a:r>
              <a:rPr lang="en-US" altLang="ja-JP" sz="2400" dirty="0">
                <a:latin typeface="Times New Roman" pitchFamily="18" charset="0"/>
              </a:rPr>
              <a:t>)</a:t>
            </a:r>
            <a:endParaRPr lang="ja-JP" altLang="en-US" sz="2400" dirty="0"/>
          </a:p>
        </p:txBody>
      </p:sp>
      <p:graphicFrame>
        <p:nvGraphicFramePr>
          <p:cNvPr id="5412875" name="Object 126"/>
          <p:cNvGraphicFramePr>
            <a:graphicFrameLocks noChangeAspect="1"/>
          </p:cNvGraphicFramePr>
          <p:nvPr/>
        </p:nvGraphicFramePr>
        <p:xfrm>
          <a:off x="6066219" y="4986846"/>
          <a:ext cx="2271712" cy="44926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9" imgW="1218960" imgH="241200" progId="Equation.DSMT4">
                  <p:embed/>
                </p:oleObj>
              </mc:Choice>
              <mc:Fallback>
                <p:oleObj name="Equation" r:id="rId9" imgW="1218960" imgH="241200" progId="Equation.DSMT4">
                  <p:embed/>
                  <p:pic>
                    <p:nvPicPr>
                      <p:cNvPr id="5412875" name="Object 126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0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066219" y="4986846"/>
                        <a:ext cx="2271712" cy="449262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47" name="正方形/長方形 46"/>
          <p:cNvSpPr/>
          <p:nvPr/>
        </p:nvSpPr>
        <p:spPr>
          <a:xfrm>
            <a:off x="910261" y="3621484"/>
            <a:ext cx="6319214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ja-JP" sz="2400" dirty="0">
                <a:latin typeface="Times New Roman" pitchFamily="18" charset="0"/>
              </a:rPr>
              <a:t>Assume that the calculated modes are harmonic</a:t>
            </a:r>
            <a:endParaRPr lang="ja-JP" altLang="en-US" sz="2400" dirty="0"/>
          </a:p>
        </p:txBody>
      </p:sp>
      <p:graphicFrame>
        <p:nvGraphicFramePr>
          <p:cNvPr id="5" name="Object 16"/>
          <p:cNvGraphicFramePr>
            <a:graphicFrameLocks noChangeAspect="1"/>
          </p:cNvGraphicFramePr>
          <p:nvPr/>
        </p:nvGraphicFramePr>
        <p:xfrm>
          <a:off x="2039938" y="2555876"/>
          <a:ext cx="3135312" cy="5461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1" imgW="3136680" imgH="545760" progId="Equation.DSMT4">
                  <p:embed/>
                </p:oleObj>
              </mc:Choice>
              <mc:Fallback>
                <p:oleObj name="Equation" r:id="rId11" imgW="3136680" imgH="545760" progId="Equation.DSMT4">
                  <p:embed/>
                  <p:pic>
                    <p:nvPicPr>
                      <p:cNvPr id="5" name="Object 16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2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039938" y="2555876"/>
                        <a:ext cx="3135312" cy="546100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128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" dur="500"/>
                                        <p:tgtEl>
                                          <p:spTgt spid="54128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0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3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7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2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5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8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1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5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6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500"/>
                            </p:stCondLst>
                            <p:childTnLst>
                              <p:par>
                                <p:cTn id="38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0" dur="500"/>
                                        <p:tgtEl>
                                          <p:spTgt spid="71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3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0" grpId="0"/>
      <p:bldP spid="42" grpId="0" animBg="1"/>
    </p:bldLst>
  </p:timing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テキスト ボックス 5"/>
          <p:cNvSpPr txBox="1"/>
          <p:nvPr/>
        </p:nvSpPr>
        <p:spPr>
          <a:xfrm>
            <a:off x="5131415" y="1554204"/>
            <a:ext cx="2174295" cy="61555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en-US" altLang="ja-JP" sz="2000" b="1" dirty="0">
                <a:solidFill>
                  <a:srgbClr val="FF0000"/>
                </a:solidFill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 Heat baths</a:t>
            </a:r>
          </a:p>
          <a:p>
            <a:r>
              <a:rPr lang="en-US" altLang="ja-JP" sz="1400" dirty="0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(intermolecular modes)</a:t>
            </a:r>
            <a:endParaRPr kumimoji="1" lang="ja-JP" altLang="en-US" sz="1400" dirty="0">
              <a:latin typeface="Arial Unicode MS" panose="020B0604020202020204" pitchFamily="50" charset="-128"/>
              <a:ea typeface="Arial Unicode MS" panose="020B0604020202020204" pitchFamily="50" charset="-128"/>
              <a:cs typeface="Arial Unicode MS" panose="020B0604020202020204" pitchFamily="50" charset="-128"/>
            </a:endParaRPr>
          </a:p>
        </p:txBody>
      </p:sp>
      <p:sp>
        <p:nvSpPr>
          <p:cNvPr id="7" name="テキスト ボックス 6"/>
          <p:cNvSpPr txBox="1"/>
          <p:nvPr/>
        </p:nvSpPr>
        <p:spPr>
          <a:xfrm>
            <a:off x="3159471" y="1570984"/>
            <a:ext cx="1728192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en-US" altLang="ja-JP" sz="2000" b="1" dirty="0">
                <a:solidFill>
                  <a:srgbClr val="00B050"/>
                </a:solidFill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mode-mode </a:t>
            </a:r>
          </a:p>
          <a:p>
            <a:r>
              <a:rPr kumimoji="1" lang="en-US" altLang="ja-JP" sz="2000" b="1" dirty="0">
                <a:solidFill>
                  <a:srgbClr val="00B050"/>
                </a:solidFill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coupling</a:t>
            </a:r>
            <a:endParaRPr kumimoji="1" lang="ja-JP" altLang="en-US" sz="2000" b="1" dirty="0">
              <a:solidFill>
                <a:srgbClr val="00B050"/>
              </a:solidFill>
              <a:latin typeface="Arial Unicode MS" panose="020B0604020202020204" pitchFamily="50" charset="-128"/>
              <a:ea typeface="Arial Unicode MS" panose="020B0604020202020204" pitchFamily="50" charset="-128"/>
              <a:cs typeface="Arial Unicode MS" panose="020B0604020202020204" pitchFamily="50" charset="-128"/>
            </a:endParaRPr>
          </a:p>
        </p:txBody>
      </p:sp>
      <p:sp>
        <p:nvSpPr>
          <p:cNvPr id="8" name="正方形/長方形 7"/>
          <p:cNvSpPr/>
          <p:nvPr/>
        </p:nvSpPr>
        <p:spPr>
          <a:xfrm>
            <a:off x="966490" y="1578348"/>
            <a:ext cx="2013693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ja-JP" b="1" dirty="0">
                <a:solidFill>
                  <a:srgbClr val="00B0F0"/>
                </a:solidFill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        System</a:t>
            </a:r>
          </a:p>
          <a:p>
            <a:r>
              <a:rPr lang="en-US" altLang="ja-JP" sz="1400" b="1" dirty="0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(intramolecular modes)</a:t>
            </a:r>
            <a:endParaRPr lang="ja-JP" altLang="en-US" sz="1400" dirty="0"/>
          </a:p>
        </p:txBody>
      </p:sp>
      <p:sp>
        <p:nvSpPr>
          <p:cNvPr id="15" name="正方形/長方形 14"/>
          <p:cNvSpPr/>
          <p:nvPr/>
        </p:nvSpPr>
        <p:spPr>
          <a:xfrm>
            <a:off x="7305710" y="1670606"/>
            <a:ext cx="1479892" cy="64633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ja-JP" b="1" dirty="0">
                <a:solidFill>
                  <a:srgbClr val="00B0F0"/>
                </a:solidFill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System-bath</a:t>
            </a:r>
          </a:p>
          <a:p>
            <a:r>
              <a:rPr lang="en-US" altLang="ja-JP" b="1" dirty="0">
                <a:solidFill>
                  <a:srgbClr val="00B0F0"/>
                </a:solidFill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interaction</a:t>
            </a:r>
            <a:endParaRPr lang="ja-JP" altLang="en-US" dirty="0">
              <a:solidFill>
                <a:srgbClr val="00B0F0"/>
              </a:solidFill>
            </a:endParaRPr>
          </a:p>
        </p:txBody>
      </p:sp>
      <p:pic>
        <p:nvPicPr>
          <p:cNvPr id="3" name="図 2"/>
          <p:cNvPicPr>
            <a:picLocks noChangeAspect="1"/>
          </p:cNvPicPr>
          <p:nvPr/>
        </p:nvPicPr>
        <p:blipFill>
          <a:blip r:embed="rId15"/>
          <a:stretch>
            <a:fillRect/>
          </a:stretch>
        </p:blipFill>
        <p:spPr>
          <a:xfrm>
            <a:off x="4600575" y="3466977"/>
            <a:ext cx="4427984" cy="3207551"/>
          </a:xfrm>
          <a:prstGeom prst="rect">
            <a:avLst/>
          </a:prstGeom>
        </p:spPr>
      </p:pic>
      <p:pic>
        <p:nvPicPr>
          <p:cNvPr id="10" name="Bend">
            <a:hlinkClick r:id="" action="ppaction://media"/>
          </p:cNvPr>
          <p:cNvPicPr>
            <a:picLocks noChangeAspect="1"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6"/>
          <a:stretch>
            <a:fillRect/>
          </a:stretch>
        </p:blipFill>
        <p:spPr>
          <a:xfrm rot="2400000">
            <a:off x="752402" y="2999919"/>
            <a:ext cx="705959" cy="530345"/>
          </a:xfrm>
          <a:prstGeom prst="rect">
            <a:avLst/>
          </a:prstGeom>
        </p:spPr>
      </p:pic>
      <p:pic>
        <p:nvPicPr>
          <p:cNvPr id="11" name="OH-S">
            <a:hlinkClick r:id="" action="ppaction://media"/>
          </p:cNvPr>
          <p:cNvPicPr>
            <a:picLocks noChangeAspect="1"/>
          </p:cNvPicPr>
          <p:nvPr>
            <a:vide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16"/>
          <a:stretch>
            <a:fillRect/>
          </a:stretch>
        </p:blipFill>
        <p:spPr>
          <a:xfrm>
            <a:off x="1563900" y="3041937"/>
            <a:ext cx="730058" cy="548452"/>
          </a:xfrm>
          <a:prstGeom prst="rect">
            <a:avLst/>
          </a:prstGeom>
        </p:spPr>
      </p:pic>
      <p:pic>
        <p:nvPicPr>
          <p:cNvPr id="14" name="OH-AS">
            <a:hlinkClick r:id="" action="ppaction://media"/>
          </p:cNvPr>
          <p:cNvPicPr>
            <a:picLocks noChangeAspect="1"/>
          </p:cNvPicPr>
          <p:nvPr>
            <a:videoFile r:link="rId6"/>
            <p:extLst>
              <p:ext uri="{DAA4B4D4-6D71-4841-9C94-3DE7FCFB9230}">
                <p14:media xmlns:p14="http://schemas.microsoft.com/office/powerpoint/2010/main" r:embed="rId5"/>
              </p:ext>
            </p:extLst>
          </p:nvPr>
        </p:nvPicPr>
        <p:blipFill>
          <a:blip r:embed="rId16"/>
          <a:stretch>
            <a:fillRect/>
          </a:stretch>
        </p:blipFill>
        <p:spPr>
          <a:xfrm>
            <a:off x="2496258" y="3056628"/>
            <a:ext cx="730058" cy="548452"/>
          </a:xfrm>
          <a:prstGeom prst="rect">
            <a:avLst/>
          </a:prstGeom>
        </p:spPr>
      </p:pic>
      <p:sp>
        <p:nvSpPr>
          <p:cNvPr id="4" name="正方形/長方形 3"/>
          <p:cNvSpPr/>
          <p:nvPr/>
        </p:nvSpPr>
        <p:spPr>
          <a:xfrm>
            <a:off x="4927279" y="3088928"/>
            <a:ext cx="3916457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ja-JP" b="1" dirty="0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Estimated Bath spectral distributions</a:t>
            </a:r>
            <a:endParaRPr lang="ja-JP" altLang="en-US" dirty="0"/>
          </a:p>
        </p:txBody>
      </p:sp>
      <p:sp>
        <p:nvSpPr>
          <p:cNvPr id="5" name="正方形/長方形 4"/>
          <p:cNvSpPr/>
          <p:nvPr/>
        </p:nvSpPr>
        <p:spPr>
          <a:xfrm>
            <a:off x="106729" y="6077115"/>
            <a:ext cx="4820550" cy="64633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ja-JP" b="1" dirty="0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System parameters &amp; J(w) are obtained</a:t>
            </a:r>
          </a:p>
          <a:p>
            <a:r>
              <a:rPr lang="en-US" altLang="ja-JP" b="1" dirty="0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from machine learning </a:t>
            </a:r>
            <a:r>
              <a:rPr lang="en-US" altLang="ja-JP" b="1" dirty="0">
                <a:solidFill>
                  <a:schemeClr val="tx2">
                    <a:lumMod val="75000"/>
                  </a:schemeClr>
                </a:solidFill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-&gt;</a:t>
            </a:r>
            <a:r>
              <a:rPr lang="en-US" altLang="ja-JP" b="1" dirty="0">
                <a:solidFill>
                  <a:srgbClr val="FF0000"/>
                </a:solidFill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 quantum simulation</a:t>
            </a:r>
            <a:endParaRPr lang="ja-JP" altLang="en-US" dirty="0">
              <a:solidFill>
                <a:srgbClr val="FF0000"/>
              </a:solidFill>
            </a:endParaRPr>
          </a:p>
        </p:txBody>
      </p:sp>
      <p:graphicFrame>
        <p:nvGraphicFramePr>
          <p:cNvPr id="19" name="Object 2"/>
          <p:cNvGraphicFramePr>
            <a:graphicFrameLocks noChangeAspect="1"/>
          </p:cNvGraphicFramePr>
          <p:nvPr/>
        </p:nvGraphicFramePr>
        <p:xfrm>
          <a:off x="741424" y="2153878"/>
          <a:ext cx="7756525" cy="7874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7" imgW="11226600" imgH="1143000" progId="Equation.DSMT4">
                  <p:embed/>
                </p:oleObj>
              </mc:Choice>
              <mc:Fallback>
                <p:oleObj name="Equation" r:id="rId17" imgW="11226600" imgH="1143000" progId="Equation.DSMT4">
                  <p:embed/>
                  <p:pic>
                    <p:nvPicPr>
                      <p:cNvPr id="19" name="Object 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8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41424" y="2153878"/>
                        <a:ext cx="7756525" cy="7874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20" name="H2O">
            <a:hlinkClick r:id="" action="ppaction://media"/>
          </p:cNvPr>
          <p:cNvPicPr>
            <a:picLocks noChangeAspect="1"/>
          </p:cNvPicPr>
          <p:nvPr>
            <a:videoFile r:link="rId8"/>
            <p:extLst>
              <p:ext uri="{DAA4B4D4-6D71-4841-9C94-3DE7FCFB9230}">
                <p14:media xmlns:p14="http://schemas.microsoft.com/office/powerpoint/2010/main" r:embed="rId7"/>
              </p:ext>
            </p:extLst>
          </p:nvPr>
        </p:nvPicPr>
        <p:blipFill>
          <a:blip r:embed="rId19"/>
          <a:stretch>
            <a:fillRect/>
          </a:stretch>
        </p:blipFill>
        <p:spPr>
          <a:xfrm>
            <a:off x="1077564" y="3969914"/>
            <a:ext cx="2432079" cy="1824059"/>
          </a:xfrm>
          <a:prstGeom prst="rect">
            <a:avLst/>
          </a:prstGeom>
        </p:spPr>
      </p:pic>
      <p:pic>
        <p:nvPicPr>
          <p:cNvPr id="23" name="T-Bend">
            <a:hlinkClick r:id="" action="ppaction://media"/>
          </p:cNvPr>
          <p:cNvPicPr>
            <a:picLocks noChangeAspect="1"/>
          </p:cNvPicPr>
          <p:nvPr>
            <a:videoFile r:link="rId10"/>
            <p:extLst>
              <p:ext uri="{DAA4B4D4-6D71-4841-9C94-3DE7FCFB9230}">
                <p14:media xmlns:p14="http://schemas.microsoft.com/office/powerpoint/2010/main" r:embed="rId9"/>
              </p:ext>
            </p:extLst>
          </p:nvPr>
        </p:nvPicPr>
        <p:blipFill>
          <a:blip r:embed="rId20"/>
          <a:stretch>
            <a:fillRect/>
          </a:stretch>
        </p:blipFill>
        <p:spPr>
          <a:xfrm>
            <a:off x="4619687" y="4247253"/>
            <a:ext cx="649363" cy="487830"/>
          </a:xfrm>
          <a:prstGeom prst="rect">
            <a:avLst/>
          </a:prstGeom>
        </p:spPr>
      </p:pic>
      <p:pic>
        <p:nvPicPr>
          <p:cNvPr id="24" name="Lib">
            <a:hlinkClick r:id="" action="ppaction://media"/>
          </p:cNvPr>
          <p:cNvPicPr>
            <a:picLocks noChangeAspect="1"/>
          </p:cNvPicPr>
          <p:nvPr>
            <a:videoFile r:link="rId12"/>
            <p:extLst>
              <p:ext uri="{DAA4B4D4-6D71-4841-9C94-3DE7FCFB9230}">
                <p14:media xmlns:p14="http://schemas.microsoft.com/office/powerpoint/2010/main" r:embed="rId11"/>
              </p:ext>
            </p:extLst>
          </p:nvPr>
        </p:nvPicPr>
        <p:blipFill>
          <a:blip r:embed="rId21"/>
          <a:stretch>
            <a:fillRect/>
          </a:stretch>
        </p:blipFill>
        <p:spPr>
          <a:xfrm>
            <a:off x="5580112" y="5009748"/>
            <a:ext cx="687830" cy="516728"/>
          </a:xfrm>
          <a:prstGeom prst="rect">
            <a:avLst/>
          </a:prstGeom>
        </p:spPr>
      </p:pic>
      <p:pic>
        <p:nvPicPr>
          <p:cNvPr id="21" name="OH-AS">
            <a:hlinkClick r:id="" action="ppaction://media"/>
          </p:cNvPr>
          <p:cNvPicPr>
            <a:picLocks noChangeAspect="1"/>
          </p:cNvPicPr>
          <p:nvPr>
            <a:videoFile r:link="rId6"/>
            <p:extLst>
              <p:ext uri="{DAA4B4D4-6D71-4841-9C94-3DE7FCFB9230}">
                <p14:media xmlns:p14="http://schemas.microsoft.com/office/powerpoint/2010/main" r:embed="rId5"/>
              </p:ext>
            </p:extLst>
          </p:nvPr>
        </p:nvPicPr>
        <p:blipFill>
          <a:blip r:embed="rId16"/>
          <a:stretch>
            <a:fillRect/>
          </a:stretch>
        </p:blipFill>
        <p:spPr>
          <a:xfrm>
            <a:off x="7078372" y="4044724"/>
            <a:ext cx="296390" cy="222661"/>
          </a:xfrm>
          <a:prstGeom prst="rect">
            <a:avLst/>
          </a:prstGeom>
        </p:spPr>
      </p:pic>
      <p:pic>
        <p:nvPicPr>
          <p:cNvPr id="22" name="OH-S">
            <a:hlinkClick r:id="" action="ppaction://media"/>
          </p:cNvPr>
          <p:cNvPicPr>
            <a:picLocks noChangeAspect="1"/>
          </p:cNvPicPr>
          <p:nvPr>
            <a:vide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16"/>
          <a:stretch>
            <a:fillRect/>
          </a:stretch>
        </p:blipFill>
        <p:spPr>
          <a:xfrm>
            <a:off x="7584989" y="4144411"/>
            <a:ext cx="323716" cy="243190"/>
          </a:xfrm>
          <a:prstGeom prst="rect">
            <a:avLst/>
          </a:prstGeom>
        </p:spPr>
      </p:pic>
      <p:pic>
        <p:nvPicPr>
          <p:cNvPr id="25" name="Bend">
            <a:hlinkClick r:id="" action="ppaction://media"/>
          </p:cNvPr>
          <p:cNvPicPr>
            <a:picLocks noChangeAspect="1"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6"/>
          <a:stretch>
            <a:fillRect/>
          </a:stretch>
        </p:blipFill>
        <p:spPr>
          <a:xfrm rot="2400000">
            <a:off x="6573071" y="5422109"/>
            <a:ext cx="277852" cy="208733"/>
          </a:xfrm>
          <a:prstGeom prst="rect">
            <a:avLst/>
          </a:prstGeom>
        </p:spPr>
      </p:pic>
      <p:sp>
        <p:nvSpPr>
          <p:cNvPr id="9" name="正方形/長方形 8"/>
          <p:cNvSpPr/>
          <p:nvPr/>
        </p:nvSpPr>
        <p:spPr>
          <a:xfrm>
            <a:off x="155365" y="967433"/>
            <a:ext cx="1556836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ja-JP" b="1" dirty="0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Liquid water: </a:t>
            </a:r>
            <a:endParaRPr lang="ja-JP" altLang="en-US" dirty="0"/>
          </a:p>
        </p:txBody>
      </p:sp>
      <p:sp>
        <p:nvSpPr>
          <p:cNvPr id="12" name="正方形/長方形 11"/>
          <p:cNvSpPr/>
          <p:nvPr/>
        </p:nvSpPr>
        <p:spPr>
          <a:xfrm>
            <a:off x="5294886" y="876625"/>
            <a:ext cx="2108269" cy="64633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ja-JP" b="1" dirty="0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Ueno &amp; Tanimura</a:t>
            </a:r>
          </a:p>
          <a:p>
            <a:r>
              <a:rPr lang="en-US" altLang="ja-JP" b="1" dirty="0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(will be submitted)</a:t>
            </a:r>
            <a:endParaRPr lang="ja-JP" altLang="en-US" dirty="0"/>
          </a:p>
        </p:txBody>
      </p:sp>
      <p:pic>
        <p:nvPicPr>
          <p:cNvPr id="13" name="図 12"/>
          <p:cNvPicPr>
            <a:picLocks noChangeAspect="1"/>
          </p:cNvPicPr>
          <p:nvPr/>
        </p:nvPicPr>
        <p:blipFill>
          <a:blip r:embed="rId22"/>
          <a:stretch>
            <a:fillRect/>
          </a:stretch>
        </p:blipFill>
        <p:spPr>
          <a:xfrm>
            <a:off x="7516889" y="778737"/>
            <a:ext cx="647544" cy="770236"/>
          </a:xfrm>
          <a:prstGeom prst="rect">
            <a:avLst/>
          </a:prstGeom>
        </p:spPr>
      </p:pic>
      <p:sp>
        <p:nvSpPr>
          <p:cNvPr id="17" name="スライド番号プレースホルダー 1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D624A83-448A-4278-857B-31F9E8FB8DDC}" type="slidenum">
              <a:rPr kumimoji="1" lang="ja-JP" altLang="en-US" smtClean="0"/>
              <a:pPr/>
              <a:t>104</a:t>
            </a:fld>
            <a:endParaRPr kumimoji="1" lang="ja-JP" altLang="en-US"/>
          </a:p>
        </p:txBody>
      </p:sp>
      <p:sp>
        <p:nvSpPr>
          <p:cNvPr id="26" name="タイトル 1"/>
          <p:cNvSpPr txBox="1">
            <a:spLocks/>
          </p:cNvSpPr>
          <p:nvPr/>
        </p:nvSpPr>
        <p:spPr>
          <a:xfrm>
            <a:off x="106729" y="80892"/>
            <a:ext cx="8229600" cy="1143000"/>
          </a:xfrm>
          <a:prstGeom prst="rect">
            <a:avLst/>
          </a:prstGeom>
        </p:spPr>
        <p:txBody>
          <a:bodyPr rtlCol="0">
            <a:normAutofit fontScale="97500"/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kumimoji="1"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9pPr>
          </a:lstStyle>
          <a:p>
            <a:pPr algn="l" eaLnBrk="1" fontAlgn="auto" hangingPunct="1">
              <a:spcAft>
                <a:spcPts val="0"/>
              </a:spcAft>
              <a:defRPr/>
            </a:pPr>
            <a:r>
              <a:rPr lang="en-US" altLang="ja-JP" sz="40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A2c Machine learning approach</a:t>
            </a:r>
            <a:endParaRPr lang="ja-JP" altLang="en-US" sz="4000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207525782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33087" fill="hold"/>
                                        <p:tgtEl>
                                          <p:spTgt spid="20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8" dur="2001" fill="hold"/>
                                        <p:tgtEl>
                                          <p:spTgt spid="1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9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0" dur="2001" fill="hold"/>
                                        <p:tgtEl>
                                          <p:spTgt spid="11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1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2" dur="2001" fill="hold"/>
                                        <p:tgtEl>
                                          <p:spTgt spid="10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3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4" dur="2135" fill="hold"/>
                                        <p:tgtEl>
                                          <p:spTgt spid="2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5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6" dur="2402" fill="hold"/>
                                        <p:tgtEl>
                                          <p:spTgt spid="2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7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8" dur="2001" fill="hold"/>
                                        <p:tgtEl>
                                          <p:spTgt spid="21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9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20" dur="2001" fill="hold"/>
                                        <p:tgtEl>
                                          <p:spTgt spid="2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21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22" dur="2001" fill="hold"/>
                                        <p:tgtEl>
                                          <p:spTgt spid="2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video>
              <p:cMediaNode vol="80000">
                <p:cTn id="23" repeatCount="indefinite" fill="remove" display="0">
                  <p:stCondLst>
                    <p:cond delay="indefinite"/>
                  </p:stCondLst>
                </p:cTn>
                <p:tgtEl>
                  <p:spTgt spid="14"/>
                </p:tgtEl>
              </p:cMediaNode>
            </p:video>
            <p:video>
              <p:cMediaNode vol="80000">
                <p:cTn id="24" repeatCount="indefinite" fill="remove" display="0">
                  <p:stCondLst>
                    <p:cond delay="indefinite"/>
                  </p:stCondLst>
                </p:cTn>
                <p:tgtEl>
                  <p:spTgt spid="11"/>
                </p:tgtEl>
              </p:cMediaNode>
            </p:video>
            <p:video>
              <p:cMediaNode vol="80000">
                <p:cTn id="25" repeatCount="indefinite" fill="remove" display="0">
                  <p:stCondLst>
                    <p:cond delay="indefinite"/>
                  </p:stCondLst>
                </p:cTn>
                <p:tgtEl>
                  <p:spTgt spid="10"/>
                </p:tgtEl>
              </p:cMediaNode>
            </p:video>
            <p:video>
              <p:cMediaNode vol="80000">
                <p:cTn id="26" fill="hold" display="0">
                  <p:stCondLst>
                    <p:cond delay="indefinite"/>
                  </p:stCondLst>
                </p:cTn>
                <p:tgtEl>
                  <p:spTgt spid="20"/>
                </p:tgtEl>
              </p:cMediaNode>
            </p:video>
            <p:video>
              <p:cMediaNode vol="80000">
                <p:cTn id="27" repeatCount="indefinite" fill="remove" display="0">
                  <p:stCondLst>
                    <p:cond delay="indefinite"/>
                  </p:stCondLst>
                </p:cTn>
                <p:tgtEl>
                  <p:spTgt spid="23"/>
                </p:tgtEl>
              </p:cMediaNode>
            </p:video>
            <p:video>
              <p:cMediaNode vol="80000">
                <p:cTn id="28" repeatCount="indefinite" fill="remove" display="0">
                  <p:stCondLst>
                    <p:cond delay="indefinite"/>
                  </p:stCondLst>
                </p:cTn>
                <p:tgtEl>
                  <p:spTgt spid="24"/>
                </p:tgtEl>
              </p:cMediaNode>
            </p:video>
            <p:video>
              <p:cMediaNode vol="80000">
                <p:cTn id="29" repeatCount="indefinite" fill="remove" display="0">
                  <p:stCondLst>
                    <p:cond delay="indefinite"/>
                  </p:stCondLst>
                </p:cTn>
                <p:tgtEl>
                  <p:spTgt spid="21"/>
                </p:tgtEl>
              </p:cMediaNode>
            </p:video>
            <p:video>
              <p:cMediaNode vol="80000">
                <p:cTn id="30" repeatCount="indefinite" fill="remove" display="0">
                  <p:stCondLst>
                    <p:cond delay="indefinite"/>
                  </p:stCondLst>
                </p:cTn>
                <p:tgtEl>
                  <p:spTgt spid="22"/>
                </p:tgtEl>
              </p:cMediaNode>
            </p:video>
            <p:video>
              <p:cMediaNode vol="80000">
                <p:cTn id="31" repeatCount="indefinite" fill="remove" display="0">
                  <p:stCondLst>
                    <p:cond delay="indefinite"/>
                  </p:stCondLst>
                </p:cTn>
                <p:tgtEl>
                  <p:spTgt spid="25"/>
                </p:tgtEl>
              </p:cMediaNode>
            </p:video>
          </p:childTnLst>
        </p:cTn>
      </p:par>
    </p:tnLst>
  </p:timing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55" name="Rectangle 2"/>
          <p:cNvSpPr>
            <a:spLocks noGrp="1" noChangeArrowheads="1"/>
          </p:cNvSpPr>
          <p:nvPr>
            <p:ph type="title" sz="quarter"/>
          </p:nvPr>
        </p:nvSpPr>
        <p:spPr>
          <a:xfrm>
            <a:off x="431800" y="276225"/>
            <a:ext cx="9036050" cy="1139825"/>
          </a:xfrm>
        </p:spPr>
        <p:txBody>
          <a:bodyPr rtlCol="0">
            <a:normAutofit/>
          </a:bodyPr>
          <a:lstStyle/>
          <a:p>
            <a:pPr algn="l" eaLnBrk="1" fontAlgn="auto" hangingPunct="1">
              <a:spcAft>
                <a:spcPts val="0"/>
              </a:spcAft>
              <a:defRPr/>
            </a:pPr>
            <a:r>
              <a:rPr lang="en-US" altLang="ja-JP" sz="36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A3 Nonequilibrium MD for 1D Raman</a:t>
            </a:r>
          </a:p>
        </p:txBody>
      </p:sp>
      <p:graphicFrame>
        <p:nvGraphicFramePr>
          <p:cNvPr id="8194" name="Object 3"/>
          <p:cNvGraphicFramePr>
            <a:graphicFrameLocks noGrp="1" noChangeAspect="1"/>
          </p:cNvGraphicFramePr>
          <p:nvPr>
            <p:ph sz="quarter" idx="1"/>
          </p:nvPr>
        </p:nvGraphicFramePr>
        <p:xfrm>
          <a:off x="2525713" y="3225800"/>
          <a:ext cx="2373312" cy="67786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3" imgW="977760" imgH="279360" progId="Equation.DSMT4">
                  <p:embed/>
                </p:oleObj>
              </mc:Choice>
              <mc:Fallback>
                <p:oleObj name="Equation" r:id="rId3" imgW="977760" imgH="279360" progId="Equation.DSMT4">
                  <p:embed/>
                  <p:pic>
                    <p:nvPicPr>
                      <p:cNvPr id="8194" name="Object 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525713" y="3225800"/>
                        <a:ext cx="2373312" cy="677863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71684" name="Object 4"/>
          <p:cNvGraphicFramePr>
            <a:graphicFrameLocks noGrp="1" noChangeAspect="1"/>
          </p:cNvGraphicFramePr>
          <p:nvPr>
            <p:ph sz="quarter" idx="2"/>
          </p:nvPr>
        </p:nvGraphicFramePr>
        <p:xfrm>
          <a:off x="1644650" y="4206875"/>
          <a:ext cx="384175" cy="43021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5" imgW="203040" imgH="228600" progId="Equation.DSMT4">
                  <p:embed/>
                </p:oleObj>
              </mc:Choice>
              <mc:Fallback>
                <p:oleObj name="Equation" r:id="rId5" imgW="203040" imgH="228600" progId="Equation.DSMT4">
                  <p:embed/>
                  <p:pic>
                    <p:nvPicPr>
                      <p:cNvPr id="71684" name="Object 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644650" y="4206875"/>
                        <a:ext cx="384175" cy="430213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71685" name="Object 5"/>
          <p:cNvGraphicFramePr>
            <a:graphicFrameLocks noGrp="1" noChangeAspect="1"/>
          </p:cNvGraphicFramePr>
          <p:nvPr>
            <p:ph sz="quarter" idx="3"/>
          </p:nvPr>
        </p:nvGraphicFramePr>
        <p:xfrm>
          <a:off x="996950" y="4349750"/>
          <a:ext cx="360363" cy="431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7" imgW="190440" imgH="228600" progId="Equation.DSMT4">
                  <p:embed/>
                </p:oleObj>
              </mc:Choice>
              <mc:Fallback>
                <p:oleObj name="Equation" r:id="rId7" imgW="190440" imgH="228600" progId="Equation.DSMT4">
                  <p:embed/>
                  <p:pic>
                    <p:nvPicPr>
                      <p:cNvPr id="71685" name="Object 5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996950" y="4349750"/>
                        <a:ext cx="360363" cy="431800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2" name="Group 7"/>
          <p:cNvGrpSpPr>
            <a:grpSpLocks noChangeAspect="1"/>
          </p:cNvGrpSpPr>
          <p:nvPr/>
        </p:nvGrpSpPr>
        <p:grpSpPr bwMode="auto">
          <a:xfrm>
            <a:off x="852488" y="4533900"/>
            <a:ext cx="923925" cy="1069975"/>
            <a:chOff x="2064" y="2704"/>
            <a:chExt cx="512" cy="592"/>
          </a:xfrm>
        </p:grpSpPr>
        <p:sp>
          <p:nvSpPr>
            <p:cNvPr id="47214" name="AutoShape 8"/>
            <p:cNvSpPr>
              <a:spLocks noChangeAspect="1" noChangeArrowheads="1" noTextEdit="1"/>
            </p:cNvSpPr>
            <p:nvPr/>
          </p:nvSpPr>
          <p:spPr bwMode="auto">
            <a:xfrm>
              <a:off x="2064" y="2704"/>
              <a:ext cx="512" cy="59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47215" name="Rectangle 9"/>
            <p:cNvSpPr>
              <a:spLocks noChangeArrowheads="1"/>
            </p:cNvSpPr>
            <p:nvPr/>
          </p:nvSpPr>
          <p:spPr bwMode="auto">
            <a:xfrm>
              <a:off x="2064" y="2704"/>
              <a:ext cx="512" cy="592"/>
            </a:xfrm>
            <a:prstGeom prst="rect">
              <a:avLst/>
            </a:prstGeom>
            <a:noFill/>
            <a:ln w="0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47216" name="Freeform 10"/>
            <p:cNvSpPr>
              <a:spLocks/>
            </p:cNvSpPr>
            <p:nvPr/>
          </p:nvSpPr>
          <p:spPr bwMode="auto">
            <a:xfrm>
              <a:off x="2204" y="2808"/>
              <a:ext cx="210" cy="366"/>
            </a:xfrm>
            <a:custGeom>
              <a:avLst/>
              <a:gdLst>
                <a:gd name="T0" fmla="*/ 210 w 210"/>
                <a:gd name="T1" fmla="*/ 366 h 366"/>
                <a:gd name="T2" fmla="*/ 202 w 210"/>
                <a:gd name="T3" fmla="*/ 364 h 366"/>
                <a:gd name="T4" fmla="*/ 188 w 210"/>
                <a:gd name="T5" fmla="*/ 362 h 366"/>
                <a:gd name="T6" fmla="*/ 174 w 210"/>
                <a:gd name="T7" fmla="*/ 360 h 366"/>
                <a:gd name="T8" fmla="*/ 158 w 210"/>
                <a:gd name="T9" fmla="*/ 356 h 366"/>
                <a:gd name="T10" fmla="*/ 142 w 210"/>
                <a:gd name="T11" fmla="*/ 350 h 366"/>
                <a:gd name="T12" fmla="*/ 130 w 210"/>
                <a:gd name="T13" fmla="*/ 340 h 366"/>
                <a:gd name="T14" fmla="*/ 124 w 210"/>
                <a:gd name="T15" fmla="*/ 328 h 366"/>
                <a:gd name="T16" fmla="*/ 124 w 210"/>
                <a:gd name="T17" fmla="*/ 312 h 366"/>
                <a:gd name="T18" fmla="*/ 126 w 210"/>
                <a:gd name="T19" fmla="*/ 300 h 366"/>
                <a:gd name="T20" fmla="*/ 128 w 210"/>
                <a:gd name="T21" fmla="*/ 282 h 366"/>
                <a:gd name="T22" fmla="*/ 130 w 210"/>
                <a:gd name="T23" fmla="*/ 260 h 366"/>
                <a:gd name="T24" fmla="*/ 130 w 210"/>
                <a:gd name="T25" fmla="*/ 240 h 366"/>
                <a:gd name="T26" fmla="*/ 132 w 210"/>
                <a:gd name="T27" fmla="*/ 224 h 366"/>
                <a:gd name="T28" fmla="*/ 132 w 210"/>
                <a:gd name="T29" fmla="*/ 214 h 366"/>
                <a:gd name="T30" fmla="*/ 126 w 210"/>
                <a:gd name="T31" fmla="*/ 194 h 366"/>
                <a:gd name="T32" fmla="*/ 114 w 210"/>
                <a:gd name="T33" fmla="*/ 178 h 366"/>
                <a:gd name="T34" fmla="*/ 96 w 210"/>
                <a:gd name="T35" fmla="*/ 166 h 366"/>
                <a:gd name="T36" fmla="*/ 72 w 210"/>
                <a:gd name="T37" fmla="*/ 158 h 366"/>
                <a:gd name="T38" fmla="*/ 52 w 210"/>
                <a:gd name="T39" fmla="*/ 154 h 366"/>
                <a:gd name="T40" fmla="*/ 34 w 210"/>
                <a:gd name="T41" fmla="*/ 150 h 366"/>
                <a:gd name="T42" fmla="*/ 18 w 210"/>
                <a:gd name="T43" fmla="*/ 144 h 366"/>
                <a:gd name="T44" fmla="*/ 6 w 210"/>
                <a:gd name="T45" fmla="*/ 136 h 366"/>
                <a:gd name="T46" fmla="*/ 0 w 210"/>
                <a:gd name="T47" fmla="*/ 124 h 366"/>
                <a:gd name="T48" fmla="*/ 2 w 210"/>
                <a:gd name="T49" fmla="*/ 108 h 366"/>
                <a:gd name="T50" fmla="*/ 4 w 210"/>
                <a:gd name="T51" fmla="*/ 84 h 366"/>
                <a:gd name="T52" fmla="*/ 6 w 210"/>
                <a:gd name="T53" fmla="*/ 58 h 366"/>
                <a:gd name="T54" fmla="*/ 6 w 210"/>
                <a:gd name="T55" fmla="*/ 34 h 366"/>
                <a:gd name="T56" fmla="*/ 10 w 210"/>
                <a:gd name="T57" fmla="*/ 10 h 366"/>
                <a:gd name="T58" fmla="*/ 4 w 210"/>
                <a:gd name="T59" fmla="*/ 10 h 366"/>
                <a:gd name="T60" fmla="*/ 2 w 210"/>
                <a:gd name="T61" fmla="*/ 10 h 366"/>
                <a:gd name="T62" fmla="*/ 2 w 210"/>
                <a:gd name="T63" fmla="*/ 8 h 366"/>
                <a:gd name="T64" fmla="*/ 2 w 210"/>
                <a:gd name="T65" fmla="*/ 8 h 366"/>
                <a:gd name="T66" fmla="*/ 2 w 210"/>
                <a:gd name="T67" fmla="*/ 6 h 366"/>
                <a:gd name="T68" fmla="*/ 4 w 210"/>
                <a:gd name="T69" fmla="*/ 0 h 36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10"/>
                <a:gd name="T106" fmla="*/ 0 h 366"/>
                <a:gd name="T107" fmla="*/ 210 w 210"/>
                <a:gd name="T108" fmla="*/ 366 h 36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10" h="366">
                  <a:moveTo>
                    <a:pt x="210" y="366"/>
                  </a:moveTo>
                  <a:lnTo>
                    <a:pt x="202" y="364"/>
                  </a:lnTo>
                  <a:lnTo>
                    <a:pt x="188" y="362"/>
                  </a:lnTo>
                  <a:lnTo>
                    <a:pt x="174" y="360"/>
                  </a:lnTo>
                  <a:lnTo>
                    <a:pt x="158" y="356"/>
                  </a:lnTo>
                  <a:lnTo>
                    <a:pt x="142" y="350"/>
                  </a:lnTo>
                  <a:lnTo>
                    <a:pt x="130" y="340"/>
                  </a:lnTo>
                  <a:lnTo>
                    <a:pt x="124" y="328"/>
                  </a:lnTo>
                  <a:lnTo>
                    <a:pt x="124" y="312"/>
                  </a:lnTo>
                  <a:lnTo>
                    <a:pt x="126" y="300"/>
                  </a:lnTo>
                  <a:lnTo>
                    <a:pt x="128" y="282"/>
                  </a:lnTo>
                  <a:lnTo>
                    <a:pt x="130" y="260"/>
                  </a:lnTo>
                  <a:lnTo>
                    <a:pt x="130" y="240"/>
                  </a:lnTo>
                  <a:lnTo>
                    <a:pt x="132" y="224"/>
                  </a:lnTo>
                  <a:lnTo>
                    <a:pt x="132" y="214"/>
                  </a:lnTo>
                  <a:lnTo>
                    <a:pt x="126" y="194"/>
                  </a:lnTo>
                  <a:lnTo>
                    <a:pt x="114" y="178"/>
                  </a:lnTo>
                  <a:lnTo>
                    <a:pt x="96" y="166"/>
                  </a:lnTo>
                  <a:lnTo>
                    <a:pt x="72" y="158"/>
                  </a:lnTo>
                  <a:lnTo>
                    <a:pt x="52" y="154"/>
                  </a:lnTo>
                  <a:lnTo>
                    <a:pt x="34" y="150"/>
                  </a:lnTo>
                  <a:lnTo>
                    <a:pt x="18" y="144"/>
                  </a:lnTo>
                  <a:lnTo>
                    <a:pt x="6" y="136"/>
                  </a:lnTo>
                  <a:lnTo>
                    <a:pt x="0" y="124"/>
                  </a:lnTo>
                  <a:lnTo>
                    <a:pt x="2" y="108"/>
                  </a:lnTo>
                  <a:lnTo>
                    <a:pt x="4" y="84"/>
                  </a:lnTo>
                  <a:lnTo>
                    <a:pt x="6" y="58"/>
                  </a:lnTo>
                  <a:lnTo>
                    <a:pt x="6" y="34"/>
                  </a:lnTo>
                  <a:lnTo>
                    <a:pt x="10" y="10"/>
                  </a:lnTo>
                  <a:lnTo>
                    <a:pt x="4" y="10"/>
                  </a:lnTo>
                  <a:lnTo>
                    <a:pt x="2" y="10"/>
                  </a:lnTo>
                  <a:lnTo>
                    <a:pt x="2" y="8"/>
                  </a:lnTo>
                  <a:lnTo>
                    <a:pt x="2" y="6"/>
                  </a:lnTo>
                  <a:lnTo>
                    <a:pt x="4" y="0"/>
                  </a:lnTo>
                </a:path>
              </a:pathLst>
            </a:custGeom>
            <a:noFill/>
            <a:ln w="28575">
              <a:solidFill>
                <a:srgbClr val="339966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47217" name="Freeform 11"/>
            <p:cNvSpPr>
              <a:spLocks/>
            </p:cNvSpPr>
            <p:nvPr/>
          </p:nvSpPr>
          <p:spPr bwMode="auto">
            <a:xfrm>
              <a:off x="2362" y="3120"/>
              <a:ext cx="128" cy="86"/>
            </a:xfrm>
            <a:custGeom>
              <a:avLst/>
              <a:gdLst>
                <a:gd name="T0" fmla="*/ 22 w 128"/>
                <a:gd name="T1" fmla="*/ 0 h 86"/>
                <a:gd name="T2" fmla="*/ 128 w 128"/>
                <a:gd name="T3" fmla="*/ 72 h 86"/>
                <a:gd name="T4" fmla="*/ 0 w 128"/>
                <a:gd name="T5" fmla="*/ 86 h 86"/>
                <a:gd name="T6" fmla="*/ 16 w 128"/>
                <a:gd name="T7" fmla="*/ 68 h 86"/>
                <a:gd name="T8" fmla="*/ 26 w 128"/>
                <a:gd name="T9" fmla="*/ 48 h 86"/>
                <a:gd name="T10" fmla="*/ 28 w 128"/>
                <a:gd name="T11" fmla="*/ 24 h 86"/>
                <a:gd name="T12" fmla="*/ 22 w 128"/>
                <a:gd name="T13" fmla="*/ 0 h 8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28"/>
                <a:gd name="T22" fmla="*/ 0 h 86"/>
                <a:gd name="T23" fmla="*/ 128 w 128"/>
                <a:gd name="T24" fmla="*/ 86 h 8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28" h="86">
                  <a:moveTo>
                    <a:pt x="22" y="0"/>
                  </a:moveTo>
                  <a:lnTo>
                    <a:pt x="128" y="72"/>
                  </a:lnTo>
                  <a:lnTo>
                    <a:pt x="0" y="86"/>
                  </a:lnTo>
                  <a:lnTo>
                    <a:pt x="16" y="68"/>
                  </a:lnTo>
                  <a:lnTo>
                    <a:pt x="26" y="48"/>
                  </a:lnTo>
                  <a:lnTo>
                    <a:pt x="28" y="24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chemeClr val="tx2"/>
            </a:solidFill>
            <a:ln w="0">
              <a:noFill/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</p:grpSp>
      <p:grpSp>
        <p:nvGrpSpPr>
          <p:cNvPr id="3" name="Group 12"/>
          <p:cNvGrpSpPr>
            <a:grpSpLocks noChangeAspect="1"/>
          </p:cNvGrpSpPr>
          <p:nvPr/>
        </p:nvGrpSpPr>
        <p:grpSpPr bwMode="auto">
          <a:xfrm>
            <a:off x="1428750" y="5143500"/>
            <a:ext cx="5256213" cy="873125"/>
            <a:chOff x="1927" y="3113"/>
            <a:chExt cx="2544" cy="381"/>
          </a:xfrm>
        </p:grpSpPr>
        <p:sp>
          <p:nvSpPr>
            <p:cNvPr id="47203" name="AutoShape 13"/>
            <p:cNvSpPr>
              <a:spLocks noChangeAspect="1" noChangeArrowheads="1" noTextEdit="1"/>
            </p:cNvSpPr>
            <p:nvPr/>
          </p:nvSpPr>
          <p:spPr bwMode="auto">
            <a:xfrm>
              <a:off x="1927" y="3113"/>
              <a:ext cx="2544" cy="38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47204" name="Rectangle 14"/>
            <p:cNvSpPr>
              <a:spLocks noChangeArrowheads="1"/>
            </p:cNvSpPr>
            <p:nvPr/>
          </p:nvSpPr>
          <p:spPr bwMode="auto">
            <a:xfrm>
              <a:off x="1927" y="3113"/>
              <a:ext cx="2544" cy="381"/>
            </a:xfrm>
            <a:prstGeom prst="rect">
              <a:avLst/>
            </a:prstGeom>
            <a:noFill/>
            <a:ln w="0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47205" name="Freeform 15"/>
            <p:cNvSpPr>
              <a:spLocks/>
            </p:cNvSpPr>
            <p:nvPr/>
          </p:nvSpPr>
          <p:spPr bwMode="auto">
            <a:xfrm>
              <a:off x="2025" y="3225"/>
              <a:ext cx="2284" cy="1"/>
            </a:xfrm>
            <a:custGeom>
              <a:avLst/>
              <a:gdLst>
                <a:gd name="T0" fmla="*/ 2284 w 2284"/>
                <a:gd name="T1" fmla="*/ 0 h 1"/>
                <a:gd name="T2" fmla="*/ 2108 w 2284"/>
                <a:gd name="T3" fmla="*/ 0 h 1"/>
                <a:gd name="T4" fmla="*/ 1942 w 2284"/>
                <a:gd name="T5" fmla="*/ 0 h 1"/>
                <a:gd name="T6" fmla="*/ 1784 w 2284"/>
                <a:gd name="T7" fmla="*/ 0 h 1"/>
                <a:gd name="T8" fmla="*/ 1635 w 2284"/>
                <a:gd name="T9" fmla="*/ 0 h 1"/>
                <a:gd name="T10" fmla="*/ 1495 w 2284"/>
                <a:gd name="T11" fmla="*/ 0 h 1"/>
                <a:gd name="T12" fmla="*/ 1363 w 2284"/>
                <a:gd name="T13" fmla="*/ 0 h 1"/>
                <a:gd name="T14" fmla="*/ 1240 w 2284"/>
                <a:gd name="T15" fmla="*/ 0 h 1"/>
                <a:gd name="T16" fmla="*/ 1123 w 2284"/>
                <a:gd name="T17" fmla="*/ 0 h 1"/>
                <a:gd name="T18" fmla="*/ 1014 w 2284"/>
                <a:gd name="T19" fmla="*/ 0 h 1"/>
                <a:gd name="T20" fmla="*/ 913 w 2284"/>
                <a:gd name="T21" fmla="*/ 0 h 1"/>
                <a:gd name="T22" fmla="*/ 819 w 2284"/>
                <a:gd name="T23" fmla="*/ 0 h 1"/>
                <a:gd name="T24" fmla="*/ 731 w 2284"/>
                <a:gd name="T25" fmla="*/ 0 h 1"/>
                <a:gd name="T26" fmla="*/ 650 w 2284"/>
                <a:gd name="T27" fmla="*/ 0 h 1"/>
                <a:gd name="T28" fmla="*/ 575 w 2284"/>
                <a:gd name="T29" fmla="*/ 0 h 1"/>
                <a:gd name="T30" fmla="*/ 506 w 2284"/>
                <a:gd name="T31" fmla="*/ 0 h 1"/>
                <a:gd name="T32" fmla="*/ 443 w 2284"/>
                <a:gd name="T33" fmla="*/ 0 h 1"/>
                <a:gd name="T34" fmla="*/ 385 w 2284"/>
                <a:gd name="T35" fmla="*/ 0 h 1"/>
                <a:gd name="T36" fmla="*/ 333 w 2284"/>
                <a:gd name="T37" fmla="*/ 0 h 1"/>
                <a:gd name="T38" fmla="*/ 285 w 2284"/>
                <a:gd name="T39" fmla="*/ 0 h 1"/>
                <a:gd name="T40" fmla="*/ 243 w 2284"/>
                <a:gd name="T41" fmla="*/ 0 h 1"/>
                <a:gd name="T42" fmla="*/ 204 w 2284"/>
                <a:gd name="T43" fmla="*/ 0 h 1"/>
                <a:gd name="T44" fmla="*/ 169 w 2284"/>
                <a:gd name="T45" fmla="*/ 0 h 1"/>
                <a:gd name="T46" fmla="*/ 140 w 2284"/>
                <a:gd name="T47" fmla="*/ 0 h 1"/>
                <a:gd name="T48" fmla="*/ 113 w 2284"/>
                <a:gd name="T49" fmla="*/ 0 h 1"/>
                <a:gd name="T50" fmla="*/ 91 w 2284"/>
                <a:gd name="T51" fmla="*/ 0 h 1"/>
                <a:gd name="T52" fmla="*/ 72 w 2284"/>
                <a:gd name="T53" fmla="*/ 0 h 1"/>
                <a:gd name="T54" fmla="*/ 55 w 2284"/>
                <a:gd name="T55" fmla="*/ 0 h 1"/>
                <a:gd name="T56" fmla="*/ 41 w 2284"/>
                <a:gd name="T57" fmla="*/ 0 h 1"/>
                <a:gd name="T58" fmla="*/ 30 w 2284"/>
                <a:gd name="T59" fmla="*/ 0 h 1"/>
                <a:gd name="T60" fmla="*/ 20 w 2284"/>
                <a:gd name="T61" fmla="*/ 0 h 1"/>
                <a:gd name="T62" fmla="*/ 14 w 2284"/>
                <a:gd name="T63" fmla="*/ 0 h 1"/>
                <a:gd name="T64" fmla="*/ 8 w 2284"/>
                <a:gd name="T65" fmla="*/ 0 h 1"/>
                <a:gd name="T66" fmla="*/ 5 w 2284"/>
                <a:gd name="T67" fmla="*/ 0 h 1"/>
                <a:gd name="T68" fmla="*/ 2 w 2284"/>
                <a:gd name="T69" fmla="*/ 0 h 1"/>
                <a:gd name="T70" fmla="*/ 1 w 2284"/>
                <a:gd name="T71" fmla="*/ 0 h 1"/>
                <a:gd name="T72" fmla="*/ 0 w 2284"/>
                <a:gd name="T73" fmla="*/ 0 h 1"/>
                <a:gd name="T74" fmla="*/ 0 w 2284"/>
                <a:gd name="T75" fmla="*/ 0 h 1"/>
                <a:gd name="T76" fmla="*/ 0 w 2284"/>
                <a:gd name="T77" fmla="*/ 0 h 1"/>
                <a:gd name="T78" fmla="*/ 781 w 2284"/>
                <a:gd name="T79" fmla="*/ 0 h 1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284"/>
                <a:gd name="T121" fmla="*/ 0 h 1"/>
                <a:gd name="T122" fmla="*/ 2284 w 2284"/>
                <a:gd name="T123" fmla="*/ 1 h 1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284" h="1">
                  <a:moveTo>
                    <a:pt x="2284" y="0"/>
                  </a:moveTo>
                  <a:lnTo>
                    <a:pt x="2108" y="0"/>
                  </a:lnTo>
                  <a:lnTo>
                    <a:pt x="1942" y="0"/>
                  </a:lnTo>
                  <a:lnTo>
                    <a:pt x="1784" y="0"/>
                  </a:lnTo>
                  <a:lnTo>
                    <a:pt x="1635" y="0"/>
                  </a:lnTo>
                  <a:lnTo>
                    <a:pt x="1495" y="0"/>
                  </a:lnTo>
                  <a:lnTo>
                    <a:pt x="1363" y="0"/>
                  </a:lnTo>
                  <a:lnTo>
                    <a:pt x="1240" y="0"/>
                  </a:lnTo>
                  <a:lnTo>
                    <a:pt x="1123" y="0"/>
                  </a:lnTo>
                  <a:lnTo>
                    <a:pt x="1014" y="0"/>
                  </a:lnTo>
                  <a:lnTo>
                    <a:pt x="913" y="0"/>
                  </a:lnTo>
                  <a:lnTo>
                    <a:pt x="819" y="0"/>
                  </a:lnTo>
                  <a:lnTo>
                    <a:pt x="731" y="0"/>
                  </a:lnTo>
                  <a:lnTo>
                    <a:pt x="650" y="0"/>
                  </a:lnTo>
                  <a:lnTo>
                    <a:pt x="575" y="0"/>
                  </a:lnTo>
                  <a:lnTo>
                    <a:pt x="506" y="0"/>
                  </a:lnTo>
                  <a:lnTo>
                    <a:pt x="443" y="0"/>
                  </a:lnTo>
                  <a:lnTo>
                    <a:pt x="385" y="0"/>
                  </a:lnTo>
                  <a:lnTo>
                    <a:pt x="333" y="0"/>
                  </a:lnTo>
                  <a:lnTo>
                    <a:pt x="285" y="0"/>
                  </a:lnTo>
                  <a:lnTo>
                    <a:pt x="243" y="0"/>
                  </a:lnTo>
                  <a:lnTo>
                    <a:pt x="204" y="0"/>
                  </a:lnTo>
                  <a:lnTo>
                    <a:pt x="169" y="0"/>
                  </a:lnTo>
                  <a:lnTo>
                    <a:pt x="140" y="0"/>
                  </a:lnTo>
                  <a:lnTo>
                    <a:pt x="113" y="0"/>
                  </a:lnTo>
                  <a:lnTo>
                    <a:pt x="91" y="0"/>
                  </a:lnTo>
                  <a:lnTo>
                    <a:pt x="72" y="0"/>
                  </a:lnTo>
                  <a:lnTo>
                    <a:pt x="55" y="0"/>
                  </a:lnTo>
                  <a:lnTo>
                    <a:pt x="41" y="0"/>
                  </a:lnTo>
                  <a:lnTo>
                    <a:pt x="30" y="0"/>
                  </a:lnTo>
                  <a:lnTo>
                    <a:pt x="20" y="0"/>
                  </a:lnTo>
                  <a:lnTo>
                    <a:pt x="14" y="0"/>
                  </a:lnTo>
                  <a:lnTo>
                    <a:pt x="8" y="0"/>
                  </a:lnTo>
                  <a:lnTo>
                    <a:pt x="5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781" y="0"/>
                  </a:lnTo>
                </a:path>
              </a:pathLst>
            </a:custGeom>
            <a:noFill/>
            <a:ln w="254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47206" name="Freeform 16"/>
            <p:cNvSpPr>
              <a:spLocks/>
            </p:cNvSpPr>
            <p:nvPr/>
          </p:nvSpPr>
          <p:spPr bwMode="auto">
            <a:xfrm>
              <a:off x="4268" y="3181"/>
              <a:ext cx="118" cy="87"/>
            </a:xfrm>
            <a:custGeom>
              <a:avLst/>
              <a:gdLst>
                <a:gd name="T0" fmla="*/ 0 w 118"/>
                <a:gd name="T1" fmla="*/ 0 h 87"/>
                <a:gd name="T2" fmla="*/ 118 w 118"/>
                <a:gd name="T3" fmla="*/ 44 h 87"/>
                <a:gd name="T4" fmla="*/ 0 w 118"/>
                <a:gd name="T5" fmla="*/ 87 h 87"/>
                <a:gd name="T6" fmla="*/ 9 w 118"/>
                <a:gd name="T7" fmla="*/ 71 h 87"/>
                <a:gd name="T8" fmla="*/ 14 w 118"/>
                <a:gd name="T9" fmla="*/ 53 h 87"/>
                <a:gd name="T10" fmla="*/ 14 w 118"/>
                <a:gd name="T11" fmla="*/ 35 h 87"/>
                <a:gd name="T12" fmla="*/ 9 w 118"/>
                <a:gd name="T13" fmla="*/ 17 h 87"/>
                <a:gd name="T14" fmla="*/ 0 w 118"/>
                <a:gd name="T15" fmla="*/ 0 h 8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18"/>
                <a:gd name="T25" fmla="*/ 0 h 87"/>
                <a:gd name="T26" fmla="*/ 118 w 118"/>
                <a:gd name="T27" fmla="*/ 87 h 87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18" h="87">
                  <a:moveTo>
                    <a:pt x="0" y="0"/>
                  </a:moveTo>
                  <a:lnTo>
                    <a:pt x="118" y="44"/>
                  </a:lnTo>
                  <a:lnTo>
                    <a:pt x="0" y="87"/>
                  </a:lnTo>
                  <a:lnTo>
                    <a:pt x="9" y="71"/>
                  </a:lnTo>
                  <a:lnTo>
                    <a:pt x="14" y="53"/>
                  </a:lnTo>
                  <a:lnTo>
                    <a:pt x="14" y="35"/>
                  </a:lnTo>
                  <a:lnTo>
                    <a:pt x="9" y="1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47207" name="Freeform 17"/>
            <p:cNvSpPr>
              <a:spLocks/>
            </p:cNvSpPr>
            <p:nvPr/>
          </p:nvSpPr>
          <p:spPr bwMode="auto">
            <a:xfrm>
              <a:off x="2034" y="3368"/>
              <a:ext cx="2331" cy="1"/>
            </a:xfrm>
            <a:custGeom>
              <a:avLst/>
              <a:gdLst>
                <a:gd name="T0" fmla="*/ 2331 w 2331"/>
                <a:gd name="T1" fmla="*/ 0 h 1"/>
                <a:gd name="T2" fmla="*/ 2165 w 2331"/>
                <a:gd name="T3" fmla="*/ 0 h 1"/>
                <a:gd name="T4" fmla="*/ 2009 w 2331"/>
                <a:gd name="T5" fmla="*/ 0 h 1"/>
                <a:gd name="T6" fmla="*/ 1861 w 2331"/>
                <a:gd name="T7" fmla="*/ 0 h 1"/>
                <a:gd name="T8" fmla="*/ 1720 w 2331"/>
                <a:gd name="T9" fmla="*/ 0 h 1"/>
                <a:gd name="T10" fmla="*/ 1590 w 2331"/>
                <a:gd name="T11" fmla="*/ 0 h 1"/>
                <a:gd name="T12" fmla="*/ 1465 w 2331"/>
                <a:gd name="T13" fmla="*/ 0 h 1"/>
                <a:gd name="T14" fmla="*/ 1351 w 2331"/>
                <a:gd name="T15" fmla="*/ 0 h 1"/>
                <a:gd name="T16" fmla="*/ 1242 w 2331"/>
                <a:gd name="T17" fmla="*/ 0 h 1"/>
                <a:gd name="T18" fmla="*/ 1141 w 2331"/>
                <a:gd name="T19" fmla="*/ 0 h 1"/>
                <a:gd name="T20" fmla="*/ 1045 w 2331"/>
                <a:gd name="T21" fmla="*/ 0 h 1"/>
                <a:gd name="T22" fmla="*/ 957 w 2331"/>
                <a:gd name="T23" fmla="*/ 0 h 1"/>
                <a:gd name="T24" fmla="*/ 877 w 2331"/>
                <a:gd name="T25" fmla="*/ 0 h 1"/>
                <a:gd name="T26" fmla="*/ 801 w 2331"/>
                <a:gd name="T27" fmla="*/ 0 h 1"/>
                <a:gd name="T28" fmla="*/ 730 w 2331"/>
                <a:gd name="T29" fmla="*/ 0 h 1"/>
                <a:gd name="T30" fmla="*/ 667 w 2331"/>
                <a:gd name="T31" fmla="*/ 0 h 1"/>
                <a:gd name="T32" fmla="*/ 607 w 2331"/>
                <a:gd name="T33" fmla="*/ 0 h 1"/>
                <a:gd name="T34" fmla="*/ 553 w 2331"/>
                <a:gd name="T35" fmla="*/ 0 h 1"/>
                <a:gd name="T36" fmla="*/ 503 w 2331"/>
                <a:gd name="T37" fmla="*/ 0 h 1"/>
                <a:gd name="T38" fmla="*/ 458 w 2331"/>
                <a:gd name="T39" fmla="*/ 0 h 1"/>
                <a:gd name="T40" fmla="*/ 417 w 2331"/>
                <a:gd name="T41" fmla="*/ 0 h 1"/>
                <a:gd name="T42" fmla="*/ 379 w 2331"/>
                <a:gd name="T43" fmla="*/ 0 h 1"/>
                <a:gd name="T44" fmla="*/ 346 w 2331"/>
                <a:gd name="T45" fmla="*/ 0 h 1"/>
                <a:gd name="T46" fmla="*/ 314 w 2331"/>
                <a:gd name="T47" fmla="*/ 0 h 1"/>
                <a:gd name="T48" fmla="*/ 287 w 2331"/>
                <a:gd name="T49" fmla="*/ 0 h 1"/>
                <a:gd name="T50" fmla="*/ 262 w 2331"/>
                <a:gd name="T51" fmla="*/ 0 h 1"/>
                <a:gd name="T52" fmla="*/ 240 w 2331"/>
                <a:gd name="T53" fmla="*/ 0 h 1"/>
                <a:gd name="T54" fmla="*/ 219 w 2331"/>
                <a:gd name="T55" fmla="*/ 0 h 1"/>
                <a:gd name="T56" fmla="*/ 199 w 2331"/>
                <a:gd name="T57" fmla="*/ 0 h 1"/>
                <a:gd name="T58" fmla="*/ 182 w 2331"/>
                <a:gd name="T59" fmla="*/ 0 h 1"/>
                <a:gd name="T60" fmla="*/ 166 w 2331"/>
                <a:gd name="T61" fmla="*/ 0 h 1"/>
                <a:gd name="T62" fmla="*/ 152 w 2331"/>
                <a:gd name="T63" fmla="*/ 0 h 1"/>
                <a:gd name="T64" fmla="*/ 138 w 2331"/>
                <a:gd name="T65" fmla="*/ 0 h 1"/>
                <a:gd name="T66" fmla="*/ 125 w 2331"/>
                <a:gd name="T67" fmla="*/ 0 h 1"/>
                <a:gd name="T68" fmla="*/ 112 w 2331"/>
                <a:gd name="T69" fmla="*/ 0 h 1"/>
                <a:gd name="T70" fmla="*/ 98 w 2331"/>
                <a:gd name="T71" fmla="*/ 0 h 1"/>
                <a:gd name="T72" fmla="*/ 85 w 2331"/>
                <a:gd name="T73" fmla="*/ 0 h 1"/>
                <a:gd name="T74" fmla="*/ 70 w 2331"/>
                <a:gd name="T75" fmla="*/ 0 h 1"/>
                <a:gd name="T76" fmla="*/ 54 w 2331"/>
                <a:gd name="T77" fmla="*/ 0 h 1"/>
                <a:gd name="T78" fmla="*/ 38 w 2331"/>
                <a:gd name="T79" fmla="*/ 0 h 1"/>
                <a:gd name="T80" fmla="*/ 20 w 2331"/>
                <a:gd name="T81" fmla="*/ 0 h 1"/>
                <a:gd name="T82" fmla="*/ 0 w 2331"/>
                <a:gd name="T83" fmla="*/ 0 h 1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2331"/>
                <a:gd name="T127" fmla="*/ 0 h 1"/>
                <a:gd name="T128" fmla="*/ 2331 w 2331"/>
                <a:gd name="T129" fmla="*/ 1 h 1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2331" h="1">
                  <a:moveTo>
                    <a:pt x="2331" y="0"/>
                  </a:moveTo>
                  <a:lnTo>
                    <a:pt x="2165" y="0"/>
                  </a:lnTo>
                  <a:lnTo>
                    <a:pt x="2009" y="0"/>
                  </a:lnTo>
                  <a:lnTo>
                    <a:pt x="1861" y="0"/>
                  </a:lnTo>
                  <a:lnTo>
                    <a:pt x="1720" y="0"/>
                  </a:lnTo>
                  <a:lnTo>
                    <a:pt x="1590" y="0"/>
                  </a:lnTo>
                  <a:lnTo>
                    <a:pt x="1465" y="0"/>
                  </a:lnTo>
                  <a:lnTo>
                    <a:pt x="1351" y="0"/>
                  </a:lnTo>
                  <a:lnTo>
                    <a:pt x="1242" y="0"/>
                  </a:lnTo>
                  <a:lnTo>
                    <a:pt x="1141" y="0"/>
                  </a:lnTo>
                  <a:lnTo>
                    <a:pt x="1045" y="0"/>
                  </a:lnTo>
                  <a:lnTo>
                    <a:pt x="957" y="0"/>
                  </a:lnTo>
                  <a:lnTo>
                    <a:pt x="877" y="0"/>
                  </a:lnTo>
                  <a:lnTo>
                    <a:pt x="801" y="0"/>
                  </a:lnTo>
                  <a:lnTo>
                    <a:pt x="730" y="0"/>
                  </a:lnTo>
                  <a:lnTo>
                    <a:pt x="667" y="0"/>
                  </a:lnTo>
                  <a:lnTo>
                    <a:pt x="607" y="0"/>
                  </a:lnTo>
                  <a:lnTo>
                    <a:pt x="553" y="0"/>
                  </a:lnTo>
                  <a:lnTo>
                    <a:pt x="503" y="0"/>
                  </a:lnTo>
                  <a:lnTo>
                    <a:pt x="458" y="0"/>
                  </a:lnTo>
                  <a:lnTo>
                    <a:pt x="417" y="0"/>
                  </a:lnTo>
                  <a:lnTo>
                    <a:pt x="379" y="0"/>
                  </a:lnTo>
                  <a:lnTo>
                    <a:pt x="346" y="0"/>
                  </a:lnTo>
                  <a:lnTo>
                    <a:pt x="314" y="0"/>
                  </a:lnTo>
                  <a:lnTo>
                    <a:pt x="287" y="0"/>
                  </a:lnTo>
                  <a:lnTo>
                    <a:pt x="262" y="0"/>
                  </a:lnTo>
                  <a:lnTo>
                    <a:pt x="240" y="0"/>
                  </a:lnTo>
                  <a:lnTo>
                    <a:pt x="219" y="0"/>
                  </a:lnTo>
                  <a:lnTo>
                    <a:pt x="199" y="0"/>
                  </a:lnTo>
                  <a:lnTo>
                    <a:pt x="182" y="0"/>
                  </a:lnTo>
                  <a:lnTo>
                    <a:pt x="166" y="0"/>
                  </a:lnTo>
                  <a:lnTo>
                    <a:pt x="152" y="0"/>
                  </a:lnTo>
                  <a:lnTo>
                    <a:pt x="138" y="0"/>
                  </a:lnTo>
                  <a:lnTo>
                    <a:pt x="125" y="0"/>
                  </a:lnTo>
                  <a:lnTo>
                    <a:pt x="112" y="0"/>
                  </a:lnTo>
                  <a:lnTo>
                    <a:pt x="98" y="0"/>
                  </a:lnTo>
                  <a:lnTo>
                    <a:pt x="85" y="0"/>
                  </a:lnTo>
                  <a:lnTo>
                    <a:pt x="70" y="0"/>
                  </a:lnTo>
                  <a:lnTo>
                    <a:pt x="54" y="0"/>
                  </a:lnTo>
                  <a:lnTo>
                    <a:pt x="38" y="0"/>
                  </a:lnTo>
                  <a:lnTo>
                    <a:pt x="20" y="0"/>
                  </a:lnTo>
                  <a:lnTo>
                    <a:pt x="0" y="0"/>
                  </a:lnTo>
                </a:path>
              </a:pathLst>
            </a:cu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47208" name="Freeform 18"/>
            <p:cNvSpPr>
              <a:spLocks/>
            </p:cNvSpPr>
            <p:nvPr/>
          </p:nvSpPr>
          <p:spPr bwMode="auto">
            <a:xfrm>
              <a:off x="4327" y="3354"/>
              <a:ext cx="51" cy="29"/>
            </a:xfrm>
            <a:custGeom>
              <a:avLst/>
              <a:gdLst>
                <a:gd name="T0" fmla="*/ 15 w 51"/>
                <a:gd name="T1" fmla="*/ 14 h 29"/>
                <a:gd name="T2" fmla="*/ 0 w 51"/>
                <a:gd name="T3" fmla="*/ 29 h 29"/>
                <a:gd name="T4" fmla="*/ 51 w 51"/>
                <a:gd name="T5" fmla="*/ 14 h 29"/>
                <a:gd name="T6" fmla="*/ 0 w 51"/>
                <a:gd name="T7" fmla="*/ 0 h 29"/>
                <a:gd name="T8" fmla="*/ 15 w 51"/>
                <a:gd name="T9" fmla="*/ 14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1"/>
                <a:gd name="T16" fmla="*/ 0 h 29"/>
                <a:gd name="T17" fmla="*/ 51 w 51"/>
                <a:gd name="T18" fmla="*/ 29 h 2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1" h="29">
                  <a:moveTo>
                    <a:pt x="15" y="14"/>
                  </a:moveTo>
                  <a:lnTo>
                    <a:pt x="0" y="29"/>
                  </a:lnTo>
                  <a:lnTo>
                    <a:pt x="51" y="14"/>
                  </a:lnTo>
                  <a:lnTo>
                    <a:pt x="0" y="0"/>
                  </a:lnTo>
                  <a:lnTo>
                    <a:pt x="15" y="14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47209" name="Freeform 19"/>
            <p:cNvSpPr>
              <a:spLocks/>
            </p:cNvSpPr>
            <p:nvPr/>
          </p:nvSpPr>
          <p:spPr bwMode="auto">
            <a:xfrm>
              <a:off x="4327" y="3354"/>
              <a:ext cx="51" cy="29"/>
            </a:xfrm>
            <a:custGeom>
              <a:avLst/>
              <a:gdLst>
                <a:gd name="T0" fmla="*/ 15 w 51"/>
                <a:gd name="T1" fmla="*/ 14 h 29"/>
                <a:gd name="T2" fmla="*/ 0 w 51"/>
                <a:gd name="T3" fmla="*/ 29 h 29"/>
                <a:gd name="T4" fmla="*/ 51 w 51"/>
                <a:gd name="T5" fmla="*/ 14 h 29"/>
                <a:gd name="T6" fmla="*/ 0 w 51"/>
                <a:gd name="T7" fmla="*/ 0 h 29"/>
                <a:gd name="T8" fmla="*/ 15 w 51"/>
                <a:gd name="T9" fmla="*/ 14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1"/>
                <a:gd name="T16" fmla="*/ 0 h 29"/>
                <a:gd name="T17" fmla="*/ 51 w 51"/>
                <a:gd name="T18" fmla="*/ 29 h 2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1" h="29">
                  <a:moveTo>
                    <a:pt x="15" y="14"/>
                  </a:moveTo>
                  <a:lnTo>
                    <a:pt x="0" y="29"/>
                  </a:lnTo>
                  <a:lnTo>
                    <a:pt x="51" y="14"/>
                  </a:lnTo>
                  <a:lnTo>
                    <a:pt x="0" y="0"/>
                  </a:lnTo>
                  <a:lnTo>
                    <a:pt x="15" y="14"/>
                  </a:lnTo>
                </a:path>
              </a:pathLst>
            </a:cu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47210" name="Line 20"/>
            <p:cNvSpPr>
              <a:spLocks noChangeShapeType="1"/>
            </p:cNvSpPr>
            <p:nvPr/>
          </p:nvSpPr>
          <p:spPr bwMode="auto">
            <a:xfrm flipV="1">
              <a:off x="4386" y="3177"/>
              <a:ext cx="1" cy="212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47211" name="Freeform 21"/>
            <p:cNvSpPr>
              <a:spLocks/>
            </p:cNvSpPr>
            <p:nvPr/>
          </p:nvSpPr>
          <p:spPr bwMode="auto">
            <a:xfrm>
              <a:off x="2021" y="3354"/>
              <a:ext cx="51" cy="29"/>
            </a:xfrm>
            <a:custGeom>
              <a:avLst/>
              <a:gdLst>
                <a:gd name="T0" fmla="*/ 37 w 51"/>
                <a:gd name="T1" fmla="*/ 14 h 29"/>
                <a:gd name="T2" fmla="*/ 51 w 51"/>
                <a:gd name="T3" fmla="*/ 29 h 29"/>
                <a:gd name="T4" fmla="*/ 0 w 51"/>
                <a:gd name="T5" fmla="*/ 14 h 29"/>
                <a:gd name="T6" fmla="*/ 51 w 51"/>
                <a:gd name="T7" fmla="*/ 0 h 29"/>
                <a:gd name="T8" fmla="*/ 37 w 51"/>
                <a:gd name="T9" fmla="*/ 14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1"/>
                <a:gd name="T16" fmla="*/ 0 h 29"/>
                <a:gd name="T17" fmla="*/ 51 w 51"/>
                <a:gd name="T18" fmla="*/ 29 h 2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1" h="29">
                  <a:moveTo>
                    <a:pt x="37" y="14"/>
                  </a:moveTo>
                  <a:lnTo>
                    <a:pt x="51" y="29"/>
                  </a:lnTo>
                  <a:lnTo>
                    <a:pt x="0" y="14"/>
                  </a:lnTo>
                  <a:lnTo>
                    <a:pt x="51" y="0"/>
                  </a:lnTo>
                  <a:lnTo>
                    <a:pt x="37" y="14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47212" name="Freeform 22"/>
            <p:cNvSpPr>
              <a:spLocks/>
            </p:cNvSpPr>
            <p:nvPr/>
          </p:nvSpPr>
          <p:spPr bwMode="auto">
            <a:xfrm>
              <a:off x="2021" y="3354"/>
              <a:ext cx="51" cy="29"/>
            </a:xfrm>
            <a:custGeom>
              <a:avLst/>
              <a:gdLst>
                <a:gd name="T0" fmla="*/ 37 w 51"/>
                <a:gd name="T1" fmla="*/ 14 h 29"/>
                <a:gd name="T2" fmla="*/ 51 w 51"/>
                <a:gd name="T3" fmla="*/ 29 h 29"/>
                <a:gd name="T4" fmla="*/ 0 w 51"/>
                <a:gd name="T5" fmla="*/ 14 h 29"/>
                <a:gd name="T6" fmla="*/ 51 w 51"/>
                <a:gd name="T7" fmla="*/ 0 h 29"/>
                <a:gd name="T8" fmla="*/ 37 w 51"/>
                <a:gd name="T9" fmla="*/ 14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1"/>
                <a:gd name="T16" fmla="*/ 0 h 29"/>
                <a:gd name="T17" fmla="*/ 51 w 51"/>
                <a:gd name="T18" fmla="*/ 29 h 2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1" h="29">
                  <a:moveTo>
                    <a:pt x="37" y="14"/>
                  </a:moveTo>
                  <a:lnTo>
                    <a:pt x="51" y="29"/>
                  </a:lnTo>
                  <a:lnTo>
                    <a:pt x="0" y="14"/>
                  </a:lnTo>
                  <a:lnTo>
                    <a:pt x="51" y="0"/>
                  </a:lnTo>
                  <a:lnTo>
                    <a:pt x="37" y="14"/>
                  </a:lnTo>
                </a:path>
              </a:pathLst>
            </a:cu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47213" name="Line 23"/>
            <p:cNvSpPr>
              <a:spLocks noChangeShapeType="1"/>
            </p:cNvSpPr>
            <p:nvPr/>
          </p:nvSpPr>
          <p:spPr bwMode="auto">
            <a:xfrm flipV="1">
              <a:off x="2014" y="3177"/>
              <a:ext cx="1" cy="212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</p:grpSp>
      <p:grpSp>
        <p:nvGrpSpPr>
          <p:cNvPr id="4" name="Group 24"/>
          <p:cNvGrpSpPr>
            <a:grpSpLocks noChangeAspect="1"/>
          </p:cNvGrpSpPr>
          <p:nvPr/>
        </p:nvGrpSpPr>
        <p:grpSpPr bwMode="auto">
          <a:xfrm>
            <a:off x="1212850" y="4452938"/>
            <a:ext cx="823913" cy="1068387"/>
            <a:chOff x="2290" y="2659"/>
            <a:chExt cx="456" cy="592"/>
          </a:xfrm>
        </p:grpSpPr>
        <p:sp>
          <p:nvSpPr>
            <p:cNvPr id="47199" name="AutoShape 25"/>
            <p:cNvSpPr>
              <a:spLocks noChangeAspect="1" noChangeArrowheads="1" noTextEdit="1"/>
            </p:cNvSpPr>
            <p:nvPr/>
          </p:nvSpPr>
          <p:spPr bwMode="auto">
            <a:xfrm>
              <a:off x="2290" y="2659"/>
              <a:ext cx="456" cy="59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47200" name="Rectangle 26"/>
            <p:cNvSpPr>
              <a:spLocks noChangeArrowheads="1"/>
            </p:cNvSpPr>
            <p:nvPr/>
          </p:nvSpPr>
          <p:spPr bwMode="auto">
            <a:xfrm>
              <a:off x="2290" y="2659"/>
              <a:ext cx="456" cy="592"/>
            </a:xfrm>
            <a:prstGeom prst="rect">
              <a:avLst/>
            </a:prstGeom>
            <a:noFill/>
            <a:ln w="0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47201" name="Freeform 27"/>
            <p:cNvSpPr>
              <a:spLocks/>
            </p:cNvSpPr>
            <p:nvPr/>
          </p:nvSpPr>
          <p:spPr bwMode="auto">
            <a:xfrm>
              <a:off x="2452" y="2729"/>
              <a:ext cx="166" cy="396"/>
            </a:xfrm>
            <a:custGeom>
              <a:avLst/>
              <a:gdLst>
                <a:gd name="T0" fmla="*/ 34 w 166"/>
                <a:gd name="T1" fmla="*/ 396 h 396"/>
                <a:gd name="T2" fmla="*/ 30 w 166"/>
                <a:gd name="T3" fmla="*/ 390 h 396"/>
                <a:gd name="T4" fmla="*/ 22 w 166"/>
                <a:gd name="T5" fmla="*/ 380 h 396"/>
                <a:gd name="T6" fmla="*/ 14 w 166"/>
                <a:gd name="T7" fmla="*/ 366 h 396"/>
                <a:gd name="T8" fmla="*/ 6 w 166"/>
                <a:gd name="T9" fmla="*/ 352 h 396"/>
                <a:gd name="T10" fmla="*/ 0 w 166"/>
                <a:gd name="T11" fmla="*/ 336 h 396"/>
                <a:gd name="T12" fmla="*/ 0 w 166"/>
                <a:gd name="T13" fmla="*/ 322 h 396"/>
                <a:gd name="T14" fmla="*/ 4 w 166"/>
                <a:gd name="T15" fmla="*/ 308 h 396"/>
                <a:gd name="T16" fmla="*/ 16 w 166"/>
                <a:gd name="T17" fmla="*/ 298 h 396"/>
                <a:gd name="T18" fmla="*/ 26 w 166"/>
                <a:gd name="T19" fmla="*/ 290 h 396"/>
                <a:gd name="T20" fmla="*/ 42 w 166"/>
                <a:gd name="T21" fmla="*/ 280 h 396"/>
                <a:gd name="T22" fmla="*/ 58 w 166"/>
                <a:gd name="T23" fmla="*/ 266 h 396"/>
                <a:gd name="T24" fmla="*/ 74 w 166"/>
                <a:gd name="T25" fmla="*/ 254 h 396"/>
                <a:gd name="T26" fmla="*/ 86 w 166"/>
                <a:gd name="T27" fmla="*/ 244 h 396"/>
                <a:gd name="T28" fmla="*/ 94 w 166"/>
                <a:gd name="T29" fmla="*/ 238 h 396"/>
                <a:gd name="T30" fmla="*/ 104 w 166"/>
                <a:gd name="T31" fmla="*/ 222 h 396"/>
                <a:gd name="T32" fmla="*/ 108 w 166"/>
                <a:gd name="T33" fmla="*/ 202 h 396"/>
                <a:gd name="T34" fmla="*/ 104 w 166"/>
                <a:gd name="T35" fmla="*/ 178 h 396"/>
                <a:gd name="T36" fmla="*/ 96 w 166"/>
                <a:gd name="T37" fmla="*/ 156 h 396"/>
                <a:gd name="T38" fmla="*/ 86 w 166"/>
                <a:gd name="T39" fmla="*/ 138 h 396"/>
                <a:gd name="T40" fmla="*/ 76 w 166"/>
                <a:gd name="T41" fmla="*/ 122 h 396"/>
                <a:gd name="T42" fmla="*/ 70 w 166"/>
                <a:gd name="T43" fmla="*/ 106 h 396"/>
                <a:gd name="T44" fmla="*/ 68 w 166"/>
                <a:gd name="T45" fmla="*/ 92 h 396"/>
                <a:gd name="T46" fmla="*/ 74 w 166"/>
                <a:gd name="T47" fmla="*/ 80 h 396"/>
                <a:gd name="T48" fmla="*/ 86 w 166"/>
                <a:gd name="T49" fmla="*/ 70 h 396"/>
                <a:gd name="T50" fmla="*/ 112 w 166"/>
                <a:gd name="T51" fmla="*/ 50 h 396"/>
                <a:gd name="T52" fmla="*/ 138 w 166"/>
                <a:gd name="T53" fmla="*/ 28 h 396"/>
                <a:gd name="T54" fmla="*/ 162 w 166"/>
                <a:gd name="T55" fmla="*/ 10 h 396"/>
                <a:gd name="T56" fmla="*/ 160 w 166"/>
                <a:gd name="T57" fmla="*/ 6 h 396"/>
                <a:gd name="T58" fmla="*/ 160 w 166"/>
                <a:gd name="T59" fmla="*/ 4 h 396"/>
                <a:gd name="T60" fmla="*/ 160 w 166"/>
                <a:gd name="T61" fmla="*/ 4 h 396"/>
                <a:gd name="T62" fmla="*/ 160 w 166"/>
                <a:gd name="T63" fmla="*/ 2 h 396"/>
                <a:gd name="T64" fmla="*/ 162 w 166"/>
                <a:gd name="T65" fmla="*/ 2 h 396"/>
                <a:gd name="T66" fmla="*/ 166 w 166"/>
                <a:gd name="T67" fmla="*/ 0 h 39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66"/>
                <a:gd name="T103" fmla="*/ 0 h 396"/>
                <a:gd name="T104" fmla="*/ 166 w 166"/>
                <a:gd name="T105" fmla="*/ 396 h 39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66" h="396">
                  <a:moveTo>
                    <a:pt x="34" y="396"/>
                  </a:moveTo>
                  <a:lnTo>
                    <a:pt x="30" y="390"/>
                  </a:lnTo>
                  <a:lnTo>
                    <a:pt x="22" y="380"/>
                  </a:lnTo>
                  <a:lnTo>
                    <a:pt x="14" y="366"/>
                  </a:lnTo>
                  <a:lnTo>
                    <a:pt x="6" y="352"/>
                  </a:lnTo>
                  <a:lnTo>
                    <a:pt x="0" y="336"/>
                  </a:lnTo>
                  <a:lnTo>
                    <a:pt x="0" y="322"/>
                  </a:lnTo>
                  <a:lnTo>
                    <a:pt x="4" y="308"/>
                  </a:lnTo>
                  <a:lnTo>
                    <a:pt x="16" y="298"/>
                  </a:lnTo>
                  <a:lnTo>
                    <a:pt x="26" y="290"/>
                  </a:lnTo>
                  <a:lnTo>
                    <a:pt x="42" y="280"/>
                  </a:lnTo>
                  <a:lnTo>
                    <a:pt x="58" y="266"/>
                  </a:lnTo>
                  <a:lnTo>
                    <a:pt x="74" y="254"/>
                  </a:lnTo>
                  <a:lnTo>
                    <a:pt x="86" y="244"/>
                  </a:lnTo>
                  <a:lnTo>
                    <a:pt x="94" y="238"/>
                  </a:lnTo>
                  <a:lnTo>
                    <a:pt x="104" y="222"/>
                  </a:lnTo>
                  <a:lnTo>
                    <a:pt x="108" y="202"/>
                  </a:lnTo>
                  <a:lnTo>
                    <a:pt x="104" y="178"/>
                  </a:lnTo>
                  <a:lnTo>
                    <a:pt x="96" y="156"/>
                  </a:lnTo>
                  <a:lnTo>
                    <a:pt x="86" y="138"/>
                  </a:lnTo>
                  <a:lnTo>
                    <a:pt x="76" y="122"/>
                  </a:lnTo>
                  <a:lnTo>
                    <a:pt x="70" y="106"/>
                  </a:lnTo>
                  <a:lnTo>
                    <a:pt x="68" y="92"/>
                  </a:lnTo>
                  <a:lnTo>
                    <a:pt x="74" y="80"/>
                  </a:lnTo>
                  <a:lnTo>
                    <a:pt x="86" y="70"/>
                  </a:lnTo>
                  <a:lnTo>
                    <a:pt x="112" y="50"/>
                  </a:lnTo>
                  <a:lnTo>
                    <a:pt x="138" y="28"/>
                  </a:lnTo>
                  <a:lnTo>
                    <a:pt x="162" y="10"/>
                  </a:lnTo>
                  <a:lnTo>
                    <a:pt x="160" y="6"/>
                  </a:lnTo>
                  <a:lnTo>
                    <a:pt x="160" y="4"/>
                  </a:lnTo>
                  <a:lnTo>
                    <a:pt x="160" y="2"/>
                  </a:lnTo>
                  <a:lnTo>
                    <a:pt x="162" y="2"/>
                  </a:lnTo>
                  <a:lnTo>
                    <a:pt x="166" y="0"/>
                  </a:lnTo>
                </a:path>
              </a:pathLst>
            </a:custGeom>
            <a:noFill/>
            <a:ln w="28575">
              <a:solidFill>
                <a:srgbClr val="00814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47202" name="Freeform 28"/>
            <p:cNvSpPr>
              <a:spLocks/>
            </p:cNvSpPr>
            <p:nvPr/>
          </p:nvSpPr>
          <p:spPr bwMode="auto">
            <a:xfrm>
              <a:off x="2428" y="3069"/>
              <a:ext cx="96" cy="126"/>
            </a:xfrm>
            <a:custGeom>
              <a:avLst/>
              <a:gdLst>
                <a:gd name="T0" fmla="*/ 78 w 96"/>
                <a:gd name="T1" fmla="*/ 0 h 126"/>
                <a:gd name="T2" fmla="*/ 96 w 96"/>
                <a:gd name="T3" fmla="*/ 126 h 126"/>
                <a:gd name="T4" fmla="*/ 0 w 96"/>
                <a:gd name="T5" fmla="*/ 42 h 126"/>
                <a:gd name="T6" fmla="*/ 22 w 96"/>
                <a:gd name="T7" fmla="*/ 40 h 126"/>
                <a:gd name="T8" fmla="*/ 44 w 96"/>
                <a:gd name="T9" fmla="*/ 34 h 126"/>
                <a:gd name="T10" fmla="*/ 64 w 96"/>
                <a:gd name="T11" fmla="*/ 20 h 126"/>
                <a:gd name="T12" fmla="*/ 78 w 96"/>
                <a:gd name="T13" fmla="*/ 0 h 12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96"/>
                <a:gd name="T22" fmla="*/ 0 h 126"/>
                <a:gd name="T23" fmla="*/ 96 w 96"/>
                <a:gd name="T24" fmla="*/ 126 h 12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96" h="126">
                  <a:moveTo>
                    <a:pt x="78" y="0"/>
                  </a:moveTo>
                  <a:lnTo>
                    <a:pt x="96" y="126"/>
                  </a:lnTo>
                  <a:lnTo>
                    <a:pt x="0" y="42"/>
                  </a:lnTo>
                  <a:lnTo>
                    <a:pt x="22" y="40"/>
                  </a:lnTo>
                  <a:lnTo>
                    <a:pt x="44" y="34"/>
                  </a:lnTo>
                  <a:lnTo>
                    <a:pt x="64" y="20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chemeClr val="accent2"/>
            </a:solidFill>
            <a:ln w="0">
              <a:solidFill>
                <a:schemeClr val="accent2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</p:grpSp>
      <p:grpSp>
        <p:nvGrpSpPr>
          <p:cNvPr id="5" name="Group 29"/>
          <p:cNvGrpSpPr>
            <a:grpSpLocks noChangeAspect="1"/>
          </p:cNvGrpSpPr>
          <p:nvPr/>
        </p:nvGrpSpPr>
        <p:grpSpPr bwMode="auto">
          <a:xfrm>
            <a:off x="1428750" y="3000375"/>
            <a:ext cx="6588125" cy="2500313"/>
            <a:chOff x="1064" y="1475"/>
            <a:chExt cx="3632" cy="1920"/>
          </a:xfrm>
        </p:grpSpPr>
        <p:sp>
          <p:nvSpPr>
            <p:cNvPr id="47141" name="Rectangle 31"/>
            <p:cNvSpPr>
              <a:spLocks noChangeArrowheads="1"/>
            </p:cNvSpPr>
            <p:nvPr/>
          </p:nvSpPr>
          <p:spPr bwMode="auto">
            <a:xfrm>
              <a:off x="1064" y="1475"/>
              <a:ext cx="3632" cy="1920"/>
            </a:xfrm>
            <a:prstGeom prst="rect">
              <a:avLst/>
            </a:prstGeom>
            <a:noFill/>
            <a:ln w="0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47142" name="Line 32"/>
            <p:cNvSpPr>
              <a:spLocks noChangeShapeType="1"/>
            </p:cNvSpPr>
            <p:nvPr/>
          </p:nvSpPr>
          <p:spPr bwMode="auto">
            <a:xfrm flipV="1">
              <a:off x="1192" y="3271"/>
              <a:ext cx="32" cy="4"/>
            </a:xfrm>
            <a:prstGeom prst="line">
              <a:avLst/>
            </a:prstGeom>
            <a:noFill/>
            <a:ln w="25400">
              <a:solidFill>
                <a:srgbClr val="008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47143" name="Line 33"/>
            <p:cNvSpPr>
              <a:spLocks noChangeShapeType="1"/>
            </p:cNvSpPr>
            <p:nvPr/>
          </p:nvSpPr>
          <p:spPr bwMode="auto">
            <a:xfrm flipV="1">
              <a:off x="1240" y="3265"/>
              <a:ext cx="30" cy="4"/>
            </a:xfrm>
            <a:prstGeom prst="line">
              <a:avLst/>
            </a:prstGeom>
            <a:noFill/>
            <a:ln w="25400">
              <a:solidFill>
                <a:srgbClr val="008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47144" name="Freeform 34"/>
            <p:cNvSpPr>
              <a:spLocks/>
            </p:cNvSpPr>
            <p:nvPr/>
          </p:nvSpPr>
          <p:spPr bwMode="auto">
            <a:xfrm>
              <a:off x="1286" y="3261"/>
              <a:ext cx="32" cy="4"/>
            </a:xfrm>
            <a:custGeom>
              <a:avLst/>
              <a:gdLst>
                <a:gd name="T0" fmla="*/ 0 w 32"/>
                <a:gd name="T1" fmla="*/ 4 h 4"/>
                <a:gd name="T2" fmla="*/ 4 w 32"/>
                <a:gd name="T3" fmla="*/ 2 h 4"/>
                <a:gd name="T4" fmla="*/ 32 w 32"/>
                <a:gd name="T5" fmla="*/ 0 h 4"/>
                <a:gd name="T6" fmla="*/ 0 60000 65536"/>
                <a:gd name="T7" fmla="*/ 0 60000 65536"/>
                <a:gd name="T8" fmla="*/ 0 60000 65536"/>
                <a:gd name="T9" fmla="*/ 0 w 32"/>
                <a:gd name="T10" fmla="*/ 0 h 4"/>
                <a:gd name="T11" fmla="*/ 32 w 32"/>
                <a:gd name="T12" fmla="*/ 4 h 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2" h="4">
                  <a:moveTo>
                    <a:pt x="0" y="4"/>
                  </a:moveTo>
                  <a:lnTo>
                    <a:pt x="4" y="2"/>
                  </a:lnTo>
                  <a:lnTo>
                    <a:pt x="32" y="0"/>
                  </a:lnTo>
                </a:path>
              </a:pathLst>
            </a:custGeom>
            <a:noFill/>
            <a:ln w="25400">
              <a:solidFill>
                <a:srgbClr val="008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47145" name="Line 35"/>
            <p:cNvSpPr>
              <a:spLocks noChangeShapeType="1"/>
            </p:cNvSpPr>
            <p:nvPr/>
          </p:nvSpPr>
          <p:spPr bwMode="auto">
            <a:xfrm flipV="1">
              <a:off x="1334" y="3255"/>
              <a:ext cx="32" cy="4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47146" name="Line 36"/>
            <p:cNvSpPr>
              <a:spLocks noChangeShapeType="1"/>
            </p:cNvSpPr>
            <p:nvPr/>
          </p:nvSpPr>
          <p:spPr bwMode="auto">
            <a:xfrm flipV="1">
              <a:off x="1382" y="3249"/>
              <a:ext cx="30" cy="4"/>
            </a:xfrm>
            <a:prstGeom prst="line">
              <a:avLst/>
            </a:prstGeom>
            <a:noFill/>
            <a:ln w="25400">
              <a:solidFill>
                <a:srgbClr val="008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47147" name="Freeform 37"/>
            <p:cNvSpPr>
              <a:spLocks/>
            </p:cNvSpPr>
            <p:nvPr/>
          </p:nvSpPr>
          <p:spPr bwMode="auto">
            <a:xfrm>
              <a:off x="1428" y="3245"/>
              <a:ext cx="32" cy="2"/>
            </a:xfrm>
            <a:custGeom>
              <a:avLst/>
              <a:gdLst>
                <a:gd name="T0" fmla="*/ 0 w 32"/>
                <a:gd name="T1" fmla="*/ 2 h 2"/>
                <a:gd name="T2" fmla="*/ 26 w 32"/>
                <a:gd name="T3" fmla="*/ 0 h 2"/>
                <a:gd name="T4" fmla="*/ 32 w 32"/>
                <a:gd name="T5" fmla="*/ 0 h 2"/>
                <a:gd name="T6" fmla="*/ 0 60000 65536"/>
                <a:gd name="T7" fmla="*/ 0 60000 65536"/>
                <a:gd name="T8" fmla="*/ 0 60000 65536"/>
                <a:gd name="T9" fmla="*/ 0 w 32"/>
                <a:gd name="T10" fmla="*/ 0 h 2"/>
                <a:gd name="T11" fmla="*/ 32 w 32"/>
                <a:gd name="T12" fmla="*/ 2 h 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2" h="2">
                  <a:moveTo>
                    <a:pt x="0" y="2"/>
                  </a:moveTo>
                  <a:lnTo>
                    <a:pt x="26" y="0"/>
                  </a:lnTo>
                  <a:lnTo>
                    <a:pt x="32" y="0"/>
                  </a:lnTo>
                </a:path>
              </a:pathLst>
            </a:custGeom>
            <a:noFill/>
            <a:ln w="25400">
              <a:solidFill>
                <a:srgbClr val="008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47148" name="Line 38"/>
            <p:cNvSpPr>
              <a:spLocks noChangeShapeType="1"/>
            </p:cNvSpPr>
            <p:nvPr/>
          </p:nvSpPr>
          <p:spPr bwMode="auto">
            <a:xfrm flipV="1">
              <a:off x="1476" y="3239"/>
              <a:ext cx="32" cy="4"/>
            </a:xfrm>
            <a:prstGeom prst="line">
              <a:avLst/>
            </a:prstGeom>
            <a:noFill/>
            <a:ln w="25400">
              <a:solidFill>
                <a:srgbClr val="008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47149" name="Line 39"/>
            <p:cNvSpPr>
              <a:spLocks noChangeShapeType="1"/>
            </p:cNvSpPr>
            <p:nvPr/>
          </p:nvSpPr>
          <p:spPr bwMode="auto">
            <a:xfrm flipV="1">
              <a:off x="1524" y="3233"/>
              <a:ext cx="30" cy="4"/>
            </a:xfrm>
            <a:prstGeom prst="line">
              <a:avLst/>
            </a:prstGeom>
            <a:noFill/>
            <a:ln w="25400">
              <a:solidFill>
                <a:srgbClr val="008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47150" name="Freeform 40"/>
            <p:cNvSpPr>
              <a:spLocks/>
            </p:cNvSpPr>
            <p:nvPr/>
          </p:nvSpPr>
          <p:spPr bwMode="auto">
            <a:xfrm>
              <a:off x="1570" y="3227"/>
              <a:ext cx="32" cy="4"/>
            </a:xfrm>
            <a:custGeom>
              <a:avLst/>
              <a:gdLst>
                <a:gd name="T0" fmla="*/ 0 w 32"/>
                <a:gd name="T1" fmla="*/ 4 h 4"/>
                <a:gd name="T2" fmla="*/ 12 w 32"/>
                <a:gd name="T3" fmla="*/ 2 h 4"/>
                <a:gd name="T4" fmla="*/ 32 w 32"/>
                <a:gd name="T5" fmla="*/ 0 h 4"/>
                <a:gd name="T6" fmla="*/ 0 60000 65536"/>
                <a:gd name="T7" fmla="*/ 0 60000 65536"/>
                <a:gd name="T8" fmla="*/ 0 60000 65536"/>
                <a:gd name="T9" fmla="*/ 0 w 32"/>
                <a:gd name="T10" fmla="*/ 0 h 4"/>
                <a:gd name="T11" fmla="*/ 32 w 32"/>
                <a:gd name="T12" fmla="*/ 4 h 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2" h="4">
                  <a:moveTo>
                    <a:pt x="0" y="4"/>
                  </a:moveTo>
                  <a:lnTo>
                    <a:pt x="12" y="2"/>
                  </a:lnTo>
                  <a:lnTo>
                    <a:pt x="32" y="0"/>
                  </a:lnTo>
                </a:path>
              </a:pathLst>
            </a:custGeom>
            <a:noFill/>
            <a:ln w="25400">
              <a:solidFill>
                <a:srgbClr val="008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47151" name="Freeform 41"/>
            <p:cNvSpPr>
              <a:spLocks/>
            </p:cNvSpPr>
            <p:nvPr/>
          </p:nvSpPr>
          <p:spPr bwMode="auto">
            <a:xfrm>
              <a:off x="1618" y="3221"/>
              <a:ext cx="32" cy="4"/>
            </a:xfrm>
            <a:custGeom>
              <a:avLst/>
              <a:gdLst>
                <a:gd name="T0" fmla="*/ 0 w 32"/>
                <a:gd name="T1" fmla="*/ 4 h 4"/>
                <a:gd name="T2" fmla="*/ 18 w 32"/>
                <a:gd name="T3" fmla="*/ 0 h 4"/>
                <a:gd name="T4" fmla="*/ 32 w 32"/>
                <a:gd name="T5" fmla="*/ 0 h 4"/>
                <a:gd name="T6" fmla="*/ 0 60000 65536"/>
                <a:gd name="T7" fmla="*/ 0 60000 65536"/>
                <a:gd name="T8" fmla="*/ 0 60000 65536"/>
                <a:gd name="T9" fmla="*/ 0 w 32"/>
                <a:gd name="T10" fmla="*/ 0 h 4"/>
                <a:gd name="T11" fmla="*/ 32 w 32"/>
                <a:gd name="T12" fmla="*/ 4 h 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2" h="4">
                  <a:moveTo>
                    <a:pt x="0" y="4"/>
                  </a:moveTo>
                  <a:lnTo>
                    <a:pt x="18" y="0"/>
                  </a:lnTo>
                  <a:lnTo>
                    <a:pt x="32" y="0"/>
                  </a:lnTo>
                </a:path>
              </a:pathLst>
            </a:custGeom>
            <a:noFill/>
            <a:ln w="25400">
              <a:solidFill>
                <a:srgbClr val="008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47152" name="Freeform 42"/>
            <p:cNvSpPr>
              <a:spLocks/>
            </p:cNvSpPr>
            <p:nvPr/>
          </p:nvSpPr>
          <p:spPr bwMode="auto">
            <a:xfrm>
              <a:off x="1664" y="3213"/>
              <a:ext cx="32" cy="4"/>
            </a:xfrm>
            <a:custGeom>
              <a:avLst/>
              <a:gdLst>
                <a:gd name="T0" fmla="*/ 0 w 32"/>
                <a:gd name="T1" fmla="*/ 4 h 4"/>
                <a:gd name="T2" fmla="*/ 20 w 32"/>
                <a:gd name="T3" fmla="*/ 2 h 4"/>
                <a:gd name="T4" fmla="*/ 32 w 32"/>
                <a:gd name="T5" fmla="*/ 0 h 4"/>
                <a:gd name="T6" fmla="*/ 0 60000 65536"/>
                <a:gd name="T7" fmla="*/ 0 60000 65536"/>
                <a:gd name="T8" fmla="*/ 0 60000 65536"/>
                <a:gd name="T9" fmla="*/ 0 w 32"/>
                <a:gd name="T10" fmla="*/ 0 h 4"/>
                <a:gd name="T11" fmla="*/ 32 w 32"/>
                <a:gd name="T12" fmla="*/ 4 h 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2" h="4">
                  <a:moveTo>
                    <a:pt x="0" y="4"/>
                  </a:moveTo>
                  <a:lnTo>
                    <a:pt x="20" y="2"/>
                  </a:lnTo>
                  <a:lnTo>
                    <a:pt x="32" y="0"/>
                  </a:lnTo>
                </a:path>
              </a:pathLst>
            </a:custGeom>
            <a:noFill/>
            <a:ln w="25400">
              <a:solidFill>
                <a:srgbClr val="008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47153" name="Freeform 43"/>
            <p:cNvSpPr>
              <a:spLocks/>
            </p:cNvSpPr>
            <p:nvPr/>
          </p:nvSpPr>
          <p:spPr bwMode="auto">
            <a:xfrm>
              <a:off x="1712" y="3205"/>
              <a:ext cx="32" cy="6"/>
            </a:xfrm>
            <a:custGeom>
              <a:avLst/>
              <a:gdLst>
                <a:gd name="T0" fmla="*/ 0 w 32"/>
                <a:gd name="T1" fmla="*/ 6 h 6"/>
                <a:gd name="T2" fmla="*/ 18 w 32"/>
                <a:gd name="T3" fmla="*/ 2 h 6"/>
                <a:gd name="T4" fmla="*/ 32 w 32"/>
                <a:gd name="T5" fmla="*/ 0 h 6"/>
                <a:gd name="T6" fmla="*/ 0 60000 65536"/>
                <a:gd name="T7" fmla="*/ 0 60000 65536"/>
                <a:gd name="T8" fmla="*/ 0 60000 65536"/>
                <a:gd name="T9" fmla="*/ 0 w 32"/>
                <a:gd name="T10" fmla="*/ 0 h 6"/>
                <a:gd name="T11" fmla="*/ 32 w 32"/>
                <a:gd name="T12" fmla="*/ 6 h 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2" h="6">
                  <a:moveTo>
                    <a:pt x="0" y="6"/>
                  </a:moveTo>
                  <a:lnTo>
                    <a:pt x="18" y="2"/>
                  </a:lnTo>
                  <a:lnTo>
                    <a:pt x="32" y="0"/>
                  </a:lnTo>
                </a:path>
              </a:pathLst>
            </a:custGeom>
            <a:noFill/>
            <a:ln w="25400">
              <a:solidFill>
                <a:srgbClr val="008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47154" name="Freeform 44"/>
            <p:cNvSpPr>
              <a:spLocks/>
            </p:cNvSpPr>
            <p:nvPr/>
          </p:nvSpPr>
          <p:spPr bwMode="auto">
            <a:xfrm>
              <a:off x="1758" y="3197"/>
              <a:ext cx="32" cy="6"/>
            </a:xfrm>
            <a:custGeom>
              <a:avLst/>
              <a:gdLst>
                <a:gd name="T0" fmla="*/ 0 w 32"/>
                <a:gd name="T1" fmla="*/ 6 h 6"/>
                <a:gd name="T2" fmla="*/ 14 w 32"/>
                <a:gd name="T3" fmla="*/ 4 h 6"/>
                <a:gd name="T4" fmla="*/ 32 w 32"/>
                <a:gd name="T5" fmla="*/ 0 h 6"/>
                <a:gd name="T6" fmla="*/ 0 60000 65536"/>
                <a:gd name="T7" fmla="*/ 0 60000 65536"/>
                <a:gd name="T8" fmla="*/ 0 60000 65536"/>
                <a:gd name="T9" fmla="*/ 0 w 32"/>
                <a:gd name="T10" fmla="*/ 0 h 6"/>
                <a:gd name="T11" fmla="*/ 32 w 32"/>
                <a:gd name="T12" fmla="*/ 6 h 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2" h="6">
                  <a:moveTo>
                    <a:pt x="0" y="6"/>
                  </a:moveTo>
                  <a:lnTo>
                    <a:pt x="14" y="4"/>
                  </a:lnTo>
                  <a:lnTo>
                    <a:pt x="32" y="0"/>
                  </a:lnTo>
                </a:path>
              </a:pathLst>
            </a:custGeom>
            <a:noFill/>
            <a:ln w="25400">
              <a:solidFill>
                <a:srgbClr val="008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47155" name="Freeform 45"/>
            <p:cNvSpPr>
              <a:spLocks/>
            </p:cNvSpPr>
            <p:nvPr/>
          </p:nvSpPr>
          <p:spPr bwMode="auto">
            <a:xfrm>
              <a:off x="1806" y="3189"/>
              <a:ext cx="30" cy="6"/>
            </a:xfrm>
            <a:custGeom>
              <a:avLst/>
              <a:gdLst>
                <a:gd name="T0" fmla="*/ 0 w 30"/>
                <a:gd name="T1" fmla="*/ 6 h 6"/>
                <a:gd name="T2" fmla="*/ 8 w 30"/>
                <a:gd name="T3" fmla="*/ 4 h 6"/>
                <a:gd name="T4" fmla="*/ 30 w 30"/>
                <a:gd name="T5" fmla="*/ 0 h 6"/>
                <a:gd name="T6" fmla="*/ 0 60000 65536"/>
                <a:gd name="T7" fmla="*/ 0 60000 65536"/>
                <a:gd name="T8" fmla="*/ 0 60000 65536"/>
                <a:gd name="T9" fmla="*/ 0 w 30"/>
                <a:gd name="T10" fmla="*/ 0 h 6"/>
                <a:gd name="T11" fmla="*/ 30 w 30"/>
                <a:gd name="T12" fmla="*/ 6 h 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0" h="6">
                  <a:moveTo>
                    <a:pt x="0" y="6"/>
                  </a:moveTo>
                  <a:lnTo>
                    <a:pt x="8" y="4"/>
                  </a:lnTo>
                  <a:lnTo>
                    <a:pt x="30" y="0"/>
                  </a:lnTo>
                </a:path>
              </a:pathLst>
            </a:custGeom>
            <a:noFill/>
            <a:ln w="25400">
              <a:solidFill>
                <a:srgbClr val="008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47156" name="Freeform 46"/>
            <p:cNvSpPr>
              <a:spLocks/>
            </p:cNvSpPr>
            <p:nvPr/>
          </p:nvSpPr>
          <p:spPr bwMode="auto">
            <a:xfrm>
              <a:off x="1852" y="3179"/>
              <a:ext cx="32" cy="6"/>
            </a:xfrm>
            <a:custGeom>
              <a:avLst/>
              <a:gdLst>
                <a:gd name="T0" fmla="*/ 0 w 32"/>
                <a:gd name="T1" fmla="*/ 6 h 6"/>
                <a:gd name="T2" fmla="*/ 4 w 32"/>
                <a:gd name="T3" fmla="*/ 6 h 6"/>
                <a:gd name="T4" fmla="*/ 32 w 32"/>
                <a:gd name="T5" fmla="*/ 0 h 6"/>
                <a:gd name="T6" fmla="*/ 0 60000 65536"/>
                <a:gd name="T7" fmla="*/ 0 60000 65536"/>
                <a:gd name="T8" fmla="*/ 0 60000 65536"/>
                <a:gd name="T9" fmla="*/ 0 w 32"/>
                <a:gd name="T10" fmla="*/ 0 h 6"/>
                <a:gd name="T11" fmla="*/ 32 w 32"/>
                <a:gd name="T12" fmla="*/ 6 h 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2" h="6">
                  <a:moveTo>
                    <a:pt x="0" y="6"/>
                  </a:moveTo>
                  <a:lnTo>
                    <a:pt x="4" y="6"/>
                  </a:lnTo>
                  <a:lnTo>
                    <a:pt x="32" y="0"/>
                  </a:lnTo>
                </a:path>
              </a:pathLst>
            </a:custGeom>
            <a:noFill/>
            <a:ln w="25400">
              <a:solidFill>
                <a:srgbClr val="008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47157" name="Line 47"/>
            <p:cNvSpPr>
              <a:spLocks noChangeShapeType="1"/>
            </p:cNvSpPr>
            <p:nvPr/>
          </p:nvSpPr>
          <p:spPr bwMode="auto">
            <a:xfrm flipV="1">
              <a:off x="1898" y="3167"/>
              <a:ext cx="32" cy="8"/>
            </a:xfrm>
            <a:prstGeom prst="line">
              <a:avLst/>
            </a:prstGeom>
            <a:noFill/>
            <a:ln w="25400">
              <a:solidFill>
                <a:srgbClr val="008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47158" name="Line 48"/>
            <p:cNvSpPr>
              <a:spLocks noChangeShapeType="1"/>
            </p:cNvSpPr>
            <p:nvPr/>
          </p:nvSpPr>
          <p:spPr bwMode="auto">
            <a:xfrm flipV="1">
              <a:off x="1946" y="3157"/>
              <a:ext cx="30" cy="8"/>
            </a:xfrm>
            <a:prstGeom prst="line">
              <a:avLst/>
            </a:prstGeom>
            <a:noFill/>
            <a:ln w="25400">
              <a:solidFill>
                <a:srgbClr val="008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47159" name="Freeform 49"/>
            <p:cNvSpPr>
              <a:spLocks/>
            </p:cNvSpPr>
            <p:nvPr/>
          </p:nvSpPr>
          <p:spPr bwMode="auto">
            <a:xfrm>
              <a:off x="1992" y="3145"/>
              <a:ext cx="30" cy="8"/>
            </a:xfrm>
            <a:custGeom>
              <a:avLst/>
              <a:gdLst>
                <a:gd name="T0" fmla="*/ 0 w 30"/>
                <a:gd name="T1" fmla="*/ 8 h 8"/>
                <a:gd name="T2" fmla="*/ 4 w 30"/>
                <a:gd name="T3" fmla="*/ 8 h 8"/>
                <a:gd name="T4" fmla="*/ 30 w 30"/>
                <a:gd name="T5" fmla="*/ 0 h 8"/>
                <a:gd name="T6" fmla="*/ 0 60000 65536"/>
                <a:gd name="T7" fmla="*/ 0 60000 65536"/>
                <a:gd name="T8" fmla="*/ 0 60000 65536"/>
                <a:gd name="T9" fmla="*/ 0 w 30"/>
                <a:gd name="T10" fmla="*/ 0 h 8"/>
                <a:gd name="T11" fmla="*/ 30 w 30"/>
                <a:gd name="T12" fmla="*/ 8 h 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0" h="8">
                  <a:moveTo>
                    <a:pt x="0" y="8"/>
                  </a:moveTo>
                  <a:lnTo>
                    <a:pt x="4" y="8"/>
                  </a:lnTo>
                  <a:lnTo>
                    <a:pt x="30" y="0"/>
                  </a:lnTo>
                </a:path>
              </a:pathLst>
            </a:custGeom>
            <a:noFill/>
            <a:ln w="25400">
              <a:solidFill>
                <a:srgbClr val="008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47160" name="Freeform 50"/>
            <p:cNvSpPr>
              <a:spLocks/>
            </p:cNvSpPr>
            <p:nvPr/>
          </p:nvSpPr>
          <p:spPr bwMode="auto">
            <a:xfrm>
              <a:off x="2038" y="3135"/>
              <a:ext cx="30" cy="6"/>
            </a:xfrm>
            <a:custGeom>
              <a:avLst/>
              <a:gdLst>
                <a:gd name="T0" fmla="*/ 0 w 30"/>
                <a:gd name="T1" fmla="*/ 6 h 6"/>
                <a:gd name="T2" fmla="*/ 12 w 30"/>
                <a:gd name="T3" fmla="*/ 4 h 6"/>
                <a:gd name="T4" fmla="*/ 30 w 30"/>
                <a:gd name="T5" fmla="*/ 0 h 6"/>
                <a:gd name="T6" fmla="*/ 0 60000 65536"/>
                <a:gd name="T7" fmla="*/ 0 60000 65536"/>
                <a:gd name="T8" fmla="*/ 0 60000 65536"/>
                <a:gd name="T9" fmla="*/ 0 w 30"/>
                <a:gd name="T10" fmla="*/ 0 h 6"/>
                <a:gd name="T11" fmla="*/ 30 w 30"/>
                <a:gd name="T12" fmla="*/ 6 h 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0" h="6">
                  <a:moveTo>
                    <a:pt x="0" y="6"/>
                  </a:moveTo>
                  <a:lnTo>
                    <a:pt x="12" y="4"/>
                  </a:lnTo>
                  <a:lnTo>
                    <a:pt x="30" y="0"/>
                  </a:lnTo>
                </a:path>
              </a:pathLst>
            </a:custGeom>
            <a:noFill/>
            <a:ln w="25400">
              <a:solidFill>
                <a:srgbClr val="008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47161" name="Freeform 51"/>
            <p:cNvSpPr>
              <a:spLocks/>
            </p:cNvSpPr>
            <p:nvPr/>
          </p:nvSpPr>
          <p:spPr bwMode="auto">
            <a:xfrm>
              <a:off x="2084" y="3123"/>
              <a:ext cx="30" cy="8"/>
            </a:xfrm>
            <a:custGeom>
              <a:avLst/>
              <a:gdLst>
                <a:gd name="T0" fmla="*/ 0 w 30"/>
                <a:gd name="T1" fmla="*/ 8 h 8"/>
                <a:gd name="T2" fmla="*/ 30 w 30"/>
                <a:gd name="T3" fmla="*/ 0 h 8"/>
                <a:gd name="T4" fmla="*/ 30 w 30"/>
                <a:gd name="T5" fmla="*/ 0 h 8"/>
                <a:gd name="T6" fmla="*/ 0 60000 65536"/>
                <a:gd name="T7" fmla="*/ 0 60000 65536"/>
                <a:gd name="T8" fmla="*/ 0 60000 65536"/>
                <a:gd name="T9" fmla="*/ 0 w 30"/>
                <a:gd name="T10" fmla="*/ 0 h 8"/>
                <a:gd name="T11" fmla="*/ 30 w 30"/>
                <a:gd name="T12" fmla="*/ 8 h 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0" h="8">
                  <a:moveTo>
                    <a:pt x="0" y="8"/>
                  </a:moveTo>
                  <a:lnTo>
                    <a:pt x="30" y="0"/>
                  </a:lnTo>
                </a:path>
              </a:pathLst>
            </a:custGeom>
            <a:noFill/>
            <a:ln w="25400">
              <a:solidFill>
                <a:srgbClr val="008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47162" name="Line 52"/>
            <p:cNvSpPr>
              <a:spLocks noChangeShapeType="1"/>
            </p:cNvSpPr>
            <p:nvPr/>
          </p:nvSpPr>
          <p:spPr bwMode="auto">
            <a:xfrm flipV="1">
              <a:off x="2130" y="3111"/>
              <a:ext cx="32" cy="8"/>
            </a:xfrm>
            <a:prstGeom prst="line">
              <a:avLst/>
            </a:prstGeom>
            <a:noFill/>
            <a:ln w="25400">
              <a:solidFill>
                <a:srgbClr val="008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47163" name="Freeform 53"/>
            <p:cNvSpPr>
              <a:spLocks/>
            </p:cNvSpPr>
            <p:nvPr/>
          </p:nvSpPr>
          <p:spPr bwMode="auto">
            <a:xfrm>
              <a:off x="2176" y="3099"/>
              <a:ext cx="32" cy="8"/>
            </a:xfrm>
            <a:custGeom>
              <a:avLst/>
              <a:gdLst>
                <a:gd name="T0" fmla="*/ 0 w 32"/>
                <a:gd name="T1" fmla="*/ 8 h 8"/>
                <a:gd name="T2" fmla="*/ 28 w 32"/>
                <a:gd name="T3" fmla="*/ 0 h 8"/>
                <a:gd name="T4" fmla="*/ 32 w 32"/>
                <a:gd name="T5" fmla="*/ 0 h 8"/>
                <a:gd name="T6" fmla="*/ 0 60000 65536"/>
                <a:gd name="T7" fmla="*/ 0 60000 65536"/>
                <a:gd name="T8" fmla="*/ 0 60000 65536"/>
                <a:gd name="T9" fmla="*/ 0 w 32"/>
                <a:gd name="T10" fmla="*/ 0 h 8"/>
                <a:gd name="T11" fmla="*/ 32 w 32"/>
                <a:gd name="T12" fmla="*/ 8 h 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2" h="8">
                  <a:moveTo>
                    <a:pt x="0" y="8"/>
                  </a:moveTo>
                  <a:lnTo>
                    <a:pt x="28" y="0"/>
                  </a:lnTo>
                  <a:lnTo>
                    <a:pt x="32" y="0"/>
                  </a:lnTo>
                </a:path>
              </a:pathLst>
            </a:custGeom>
            <a:noFill/>
            <a:ln w="25400">
              <a:solidFill>
                <a:srgbClr val="008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47164" name="Line 54"/>
            <p:cNvSpPr>
              <a:spLocks noChangeShapeType="1"/>
            </p:cNvSpPr>
            <p:nvPr/>
          </p:nvSpPr>
          <p:spPr bwMode="auto">
            <a:xfrm flipV="1">
              <a:off x="2222" y="3087"/>
              <a:ext cx="32" cy="8"/>
            </a:xfrm>
            <a:prstGeom prst="line">
              <a:avLst/>
            </a:prstGeom>
            <a:noFill/>
            <a:ln w="25400">
              <a:solidFill>
                <a:srgbClr val="008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47165" name="Freeform 55"/>
            <p:cNvSpPr>
              <a:spLocks/>
            </p:cNvSpPr>
            <p:nvPr/>
          </p:nvSpPr>
          <p:spPr bwMode="auto">
            <a:xfrm>
              <a:off x="2268" y="3075"/>
              <a:ext cx="32" cy="8"/>
            </a:xfrm>
            <a:custGeom>
              <a:avLst/>
              <a:gdLst>
                <a:gd name="T0" fmla="*/ 0 w 32"/>
                <a:gd name="T1" fmla="*/ 8 h 8"/>
                <a:gd name="T2" fmla="*/ 14 w 32"/>
                <a:gd name="T3" fmla="*/ 4 h 8"/>
                <a:gd name="T4" fmla="*/ 32 w 32"/>
                <a:gd name="T5" fmla="*/ 0 h 8"/>
                <a:gd name="T6" fmla="*/ 0 60000 65536"/>
                <a:gd name="T7" fmla="*/ 0 60000 65536"/>
                <a:gd name="T8" fmla="*/ 0 60000 65536"/>
                <a:gd name="T9" fmla="*/ 0 w 32"/>
                <a:gd name="T10" fmla="*/ 0 h 8"/>
                <a:gd name="T11" fmla="*/ 32 w 32"/>
                <a:gd name="T12" fmla="*/ 8 h 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2" h="8">
                  <a:moveTo>
                    <a:pt x="0" y="8"/>
                  </a:moveTo>
                  <a:lnTo>
                    <a:pt x="14" y="4"/>
                  </a:lnTo>
                  <a:lnTo>
                    <a:pt x="32" y="0"/>
                  </a:lnTo>
                </a:path>
              </a:pathLst>
            </a:custGeom>
            <a:noFill/>
            <a:ln w="25400">
              <a:solidFill>
                <a:srgbClr val="008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47166" name="Line 56"/>
            <p:cNvSpPr>
              <a:spLocks noChangeShapeType="1"/>
            </p:cNvSpPr>
            <p:nvPr/>
          </p:nvSpPr>
          <p:spPr bwMode="auto">
            <a:xfrm flipV="1">
              <a:off x="2314" y="3061"/>
              <a:ext cx="30" cy="8"/>
            </a:xfrm>
            <a:prstGeom prst="line">
              <a:avLst/>
            </a:prstGeom>
            <a:noFill/>
            <a:ln w="25400">
              <a:solidFill>
                <a:srgbClr val="008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47167" name="Line 57"/>
            <p:cNvSpPr>
              <a:spLocks noChangeShapeType="1"/>
            </p:cNvSpPr>
            <p:nvPr/>
          </p:nvSpPr>
          <p:spPr bwMode="auto">
            <a:xfrm flipV="1">
              <a:off x="2360" y="3047"/>
              <a:ext cx="30" cy="10"/>
            </a:xfrm>
            <a:prstGeom prst="line">
              <a:avLst/>
            </a:prstGeom>
            <a:noFill/>
            <a:ln w="25400">
              <a:solidFill>
                <a:srgbClr val="008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47168" name="Freeform 58"/>
            <p:cNvSpPr>
              <a:spLocks/>
            </p:cNvSpPr>
            <p:nvPr/>
          </p:nvSpPr>
          <p:spPr bwMode="auto">
            <a:xfrm>
              <a:off x="2406" y="3033"/>
              <a:ext cx="30" cy="10"/>
            </a:xfrm>
            <a:custGeom>
              <a:avLst/>
              <a:gdLst>
                <a:gd name="T0" fmla="*/ 0 w 30"/>
                <a:gd name="T1" fmla="*/ 10 h 10"/>
                <a:gd name="T2" fmla="*/ 8 w 30"/>
                <a:gd name="T3" fmla="*/ 8 h 10"/>
                <a:gd name="T4" fmla="*/ 30 w 30"/>
                <a:gd name="T5" fmla="*/ 0 h 10"/>
                <a:gd name="T6" fmla="*/ 0 60000 65536"/>
                <a:gd name="T7" fmla="*/ 0 60000 65536"/>
                <a:gd name="T8" fmla="*/ 0 60000 65536"/>
                <a:gd name="T9" fmla="*/ 0 w 30"/>
                <a:gd name="T10" fmla="*/ 0 h 10"/>
                <a:gd name="T11" fmla="*/ 30 w 30"/>
                <a:gd name="T12" fmla="*/ 10 h 1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0" h="10">
                  <a:moveTo>
                    <a:pt x="0" y="10"/>
                  </a:moveTo>
                  <a:lnTo>
                    <a:pt x="8" y="8"/>
                  </a:lnTo>
                  <a:lnTo>
                    <a:pt x="30" y="0"/>
                  </a:lnTo>
                </a:path>
              </a:pathLst>
            </a:custGeom>
            <a:noFill/>
            <a:ln w="25400">
              <a:solidFill>
                <a:srgbClr val="008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47169" name="Freeform 59"/>
            <p:cNvSpPr>
              <a:spLocks/>
            </p:cNvSpPr>
            <p:nvPr/>
          </p:nvSpPr>
          <p:spPr bwMode="auto">
            <a:xfrm>
              <a:off x="2452" y="3019"/>
              <a:ext cx="30" cy="10"/>
            </a:xfrm>
            <a:custGeom>
              <a:avLst/>
              <a:gdLst>
                <a:gd name="T0" fmla="*/ 0 w 30"/>
                <a:gd name="T1" fmla="*/ 10 h 10"/>
                <a:gd name="T2" fmla="*/ 16 w 30"/>
                <a:gd name="T3" fmla="*/ 4 h 10"/>
                <a:gd name="T4" fmla="*/ 30 w 30"/>
                <a:gd name="T5" fmla="*/ 0 h 10"/>
                <a:gd name="T6" fmla="*/ 0 60000 65536"/>
                <a:gd name="T7" fmla="*/ 0 60000 65536"/>
                <a:gd name="T8" fmla="*/ 0 60000 65536"/>
                <a:gd name="T9" fmla="*/ 0 w 30"/>
                <a:gd name="T10" fmla="*/ 0 h 10"/>
                <a:gd name="T11" fmla="*/ 30 w 30"/>
                <a:gd name="T12" fmla="*/ 10 h 1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0" h="10">
                  <a:moveTo>
                    <a:pt x="0" y="10"/>
                  </a:moveTo>
                  <a:lnTo>
                    <a:pt x="16" y="4"/>
                  </a:lnTo>
                  <a:lnTo>
                    <a:pt x="30" y="0"/>
                  </a:lnTo>
                </a:path>
              </a:pathLst>
            </a:custGeom>
            <a:noFill/>
            <a:ln w="25400">
              <a:solidFill>
                <a:srgbClr val="008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47170" name="Freeform 60"/>
            <p:cNvSpPr>
              <a:spLocks/>
            </p:cNvSpPr>
            <p:nvPr/>
          </p:nvSpPr>
          <p:spPr bwMode="auto">
            <a:xfrm>
              <a:off x="2496" y="3005"/>
              <a:ext cx="30" cy="10"/>
            </a:xfrm>
            <a:custGeom>
              <a:avLst/>
              <a:gdLst>
                <a:gd name="T0" fmla="*/ 0 w 30"/>
                <a:gd name="T1" fmla="*/ 10 h 10"/>
                <a:gd name="T2" fmla="*/ 24 w 30"/>
                <a:gd name="T3" fmla="*/ 2 h 10"/>
                <a:gd name="T4" fmla="*/ 30 w 30"/>
                <a:gd name="T5" fmla="*/ 0 h 10"/>
                <a:gd name="T6" fmla="*/ 0 60000 65536"/>
                <a:gd name="T7" fmla="*/ 0 60000 65536"/>
                <a:gd name="T8" fmla="*/ 0 60000 65536"/>
                <a:gd name="T9" fmla="*/ 0 w 30"/>
                <a:gd name="T10" fmla="*/ 0 h 10"/>
                <a:gd name="T11" fmla="*/ 30 w 30"/>
                <a:gd name="T12" fmla="*/ 10 h 1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0" h="10">
                  <a:moveTo>
                    <a:pt x="0" y="10"/>
                  </a:moveTo>
                  <a:lnTo>
                    <a:pt x="24" y="2"/>
                  </a:lnTo>
                  <a:lnTo>
                    <a:pt x="30" y="0"/>
                  </a:lnTo>
                </a:path>
              </a:pathLst>
            </a:custGeom>
            <a:noFill/>
            <a:ln w="25400">
              <a:solidFill>
                <a:srgbClr val="008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47171" name="Freeform 61"/>
            <p:cNvSpPr>
              <a:spLocks/>
            </p:cNvSpPr>
            <p:nvPr/>
          </p:nvSpPr>
          <p:spPr bwMode="auto">
            <a:xfrm>
              <a:off x="2542" y="2991"/>
              <a:ext cx="30" cy="8"/>
            </a:xfrm>
            <a:custGeom>
              <a:avLst/>
              <a:gdLst>
                <a:gd name="T0" fmla="*/ 0 w 30"/>
                <a:gd name="T1" fmla="*/ 8 h 8"/>
                <a:gd name="T2" fmla="*/ 26 w 30"/>
                <a:gd name="T3" fmla="*/ 0 h 8"/>
                <a:gd name="T4" fmla="*/ 30 w 30"/>
                <a:gd name="T5" fmla="*/ 0 h 8"/>
                <a:gd name="T6" fmla="*/ 0 60000 65536"/>
                <a:gd name="T7" fmla="*/ 0 60000 65536"/>
                <a:gd name="T8" fmla="*/ 0 60000 65536"/>
                <a:gd name="T9" fmla="*/ 0 w 30"/>
                <a:gd name="T10" fmla="*/ 0 h 8"/>
                <a:gd name="T11" fmla="*/ 30 w 30"/>
                <a:gd name="T12" fmla="*/ 8 h 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0" h="8">
                  <a:moveTo>
                    <a:pt x="0" y="8"/>
                  </a:moveTo>
                  <a:lnTo>
                    <a:pt x="26" y="0"/>
                  </a:lnTo>
                  <a:lnTo>
                    <a:pt x="30" y="0"/>
                  </a:lnTo>
                </a:path>
              </a:pathLst>
            </a:custGeom>
            <a:noFill/>
            <a:ln w="25400">
              <a:solidFill>
                <a:srgbClr val="008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47172" name="Freeform 62"/>
            <p:cNvSpPr>
              <a:spLocks/>
            </p:cNvSpPr>
            <p:nvPr/>
          </p:nvSpPr>
          <p:spPr bwMode="auto">
            <a:xfrm>
              <a:off x="2588" y="2975"/>
              <a:ext cx="30" cy="10"/>
            </a:xfrm>
            <a:custGeom>
              <a:avLst/>
              <a:gdLst>
                <a:gd name="T0" fmla="*/ 0 w 30"/>
                <a:gd name="T1" fmla="*/ 10 h 10"/>
                <a:gd name="T2" fmla="*/ 28 w 30"/>
                <a:gd name="T3" fmla="*/ 2 h 10"/>
                <a:gd name="T4" fmla="*/ 30 w 30"/>
                <a:gd name="T5" fmla="*/ 0 h 10"/>
                <a:gd name="T6" fmla="*/ 0 60000 65536"/>
                <a:gd name="T7" fmla="*/ 0 60000 65536"/>
                <a:gd name="T8" fmla="*/ 0 60000 65536"/>
                <a:gd name="T9" fmla="*/ 0 w 30"/>
                <a:gd name="T10" fmla="*/ 0 h 10"/>
                <a:gd name="T11" fmla="*/ 30 w 30"/>
                <a:gd name="T12" fmla="*/ 10 h 1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0" h="10">
                  <a:moveTo>
                    <a:pt x="0" y="10"/>
                  </a:moveTo>
                  <a:lnTo>
                    <a:pt x="28" y="2"/>
                  </a:lnTo>
                  <a:lnTo>
                    <a:pt x="30" y="0"/>
                  </a:lnTo>
                </a:path>
              </a:pathLst>
            </a:custGeom>
            <a:noFill/>
            <a:ln w="25400">
              <a:solidFill>
                <a:srgbClr val="008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47173" name="Line 63"/>
            <p:cNvSpPr>
              <a:spLocks noChangeShapeType="1"/>
            </p:cNvSpPr>
            <p:nvPr/>
          </p:nvSpPr>
          <p:spPr bwMode="auto">
            <a:xfrm flipV="1">
              <a:off x="2632" y="2961"/>
              <a:ext cx="32" cy="10"/>
            </a:xfrm>
            <a:prstGeom prst="line">
              <a:avLst/>
            </a:prstGeom>
            <a:noFill/>
            <a:ln w="25400">
              <a:solidFill>
                <a:srgbClr val="008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47174" name="Line 64"/>
            <p:cNvSpPr>
              <a:spLocks noChangeShapeType="1"/>
            </p:cNvSpPr>
            <p:nvPr/>
          </p:nvSpPr>
          <p:spPr bwMode="auto">
            <a:xfrm flipV="1">
              <a:off x="2678" y="2949"/>
              <a:ext cx="32" cy="8"/>
            </a:xfrm>
            <a:prstGeom prst="line">
              <a:avLst/>
            </a:prstGeom>
            <a:noFill/>
            <a:ln w="25400">
              <a:solidFill>
                <a:srgbClr val="008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47175" name="Line 65"/>
            <p:cNvSpPr>
              <a:spLocks noChangeShapeType="1"/>
            </p:cNvSpPr>
            <p:nvPr/>
          </p:nvSpPr>
          <p:spPr bwMode="auto">
            <a:xfrm flipV="1">
              <a:off x="2724" y="2937"/>
              <a:ext cx="32" cy="8"/>
            </a:xfrm>
            <a:prstGeom prst="line">
              <a:avLst/>
            </a:prstGeom>
            <a:noFill/>
            <a:ln w="25400">
              <a:solidFill>
                <a:srgbClr val="008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47176" name="Freeform 66"/>
            <p:cNvSpPr>
              <a:spLocks/>
            </p:cNvSpPr>
            <p:nvPr/>
          </p:nvSpPr>
          <p:spPr bwMode="auto">
            <a:xfrm>
              <a:off x="2770" y="2925"/>
              <a:ext cx="32" cy="8"/>
            </a:xfrm>
            <a:custGeom>
              <a:avLst/>
              <a:gdLst>
                <a:gd name="T0" fmla="*/ 0 w 32"/>
                <a:gd name="T1" fmla="*/ 8 h 8"/>
                <a:gd name="T2" fmla="*/ 6 w 32"/>
                <a:gd name="T3" fmla="*/ 6 h 8"/>
                <a:gd name="T4" fmla="*/ 32 w 32"/>
                <a:gd name="T5" fmla="*/ 0 h 8"/>
                <a:gd name="T6" fmla="*/ 0 60000 65536"/>
                <a:gd name="T7" fmla="*/ 0 60000 65536"/>
                <a:gd name="T8" fmla="*/ 0 60000 65536"/>
                <a:gd name="T9" fmla="*/ 0 w 32"/>
                <a:gd name="T10" fmla="*/ 0 h 8"/>
                <a:gd name="T11" fmla="*/ 32 w 32"/>
                <a:gd name="T12" fmla="*/ 8 h 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2" h="8">
                  <a:moveTo>
                    <a:pt x="0" y="8"/>
                  </a:moveTo>
                  <a:lnTo>
                    <a:pt x="6" y="6"/>
                  </a:lnTo>
                  <a:lnTo>
                    <a:pt x="32" y="0"/>
                  </a:lnTo>
                </a:path>
              </a:pathLst>
            </a:custGeom>
            <a:noFill/>
            <a:ln w="25400">
              <a:solidFill>
                <a:srgbClr val="008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47177" name="Freeform 67"/>
            <p:cNvSpPr>
              <a:spLocks/>
            </p:cNvSpPr>
            <p:nvPr/>
          </p:nvSpPr>
          <p:spPr bwMode="auto">
            <a:xfrm>
              <a:off x="2816" y="2911"/>
              <a:ext cx="32" cy="10"/>
            </a:xfrm>
            <a:custGeom>
              <a:avLst/>
              <a:gdLst>
                <a:gd name="T0" fmla="*/ 0 w 32"/>
                <a:gd name="T1" fmla="*/ 10 h 10"/>
                <a:gd name="T2" fmla="*/ 10 w 32"/>
                <a:gd name="T3" fmla="*/ 6 h 10"/>
                <a:gd name="T4" fmla="*/ 32 w 32"/>
                <a:gd name="T5" fmla="*/ 0 h 10"/>
                <a:gd name="T6" fmla="*/ 0 60000 65536"/>
                <a:gd name="T7" fmla="*/ 0 60000 65536"/>
                <a:gd name="T8" fmla="*/ 0 60000 65536"/>
                <a:gd name="T9" fmla="*/ 0 w 32"/>
                <a:gd name="T10" fmla="*/ 0 h 10"/>
                <a:gd name="T11" fmla="*/ 32 w 32"/>
                <a:gd name="T12" fmla="*/ 10 h 1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2" h="10">
                  <a:moveTo>
                    <a:pt x="0" y="10"/>
                  </a:moveTo>
                  <a:lnTo>
                    <a:pt x="10" y="6"/>
                  </a:lnTo>
                  <a:lnTo>
                    <a:pt x="32" y="0"/>
                  </a:lnTo>
                </a:path>
              </a:pathLst>
            </a:custGeom>
            <a:noFill/>
            <a:ln w="25400">
              <a:solidFill>
                <a:srgbClr val="008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47178" name="Freeform 68"/>
            <p:cNvSpPr>
              <a:spLocks/>
            </p:cNvSpPr>
            <p:nvPr/>
          </p:nvSpPr>
          <p:spPr bwMode="auto">
            <a:xfrm>
              <a:off x="2862" y="2899"/>
              <a:ext cx="32" cy="8"/>
            </a:xfrm>
            <a:custGeom>
              <a:avLst/>
              <a:gdLst>
                <a:gd name="T0" fmla="*/ 0 w 32"/>
                <a:gd name="T1" fmla="*/ 8 h 8"/>
                <a:gd name="T2" fmla="*/ 6 w 32"/>
                <a:gd name="T3" fmla="*/ 6 h 8"/>
                <a:gd name="T4" fmla="*/ 32 w 32"/>
                <a:gd name="T5" fmla="*/ 0 h 8"/>
                <a:gd name="T6" fmla="*/ 0 60000 65536"/>
                <a:gd name="T7" fmla="*/ 0 60000 65536"/>
                <a:gd name="T8" fmla="*/ 0 60000 65536"/>
                <a:gd name="T9" fmla="*/ 0 w 32"/>
                <a:gd name="T10" fmla="*/ 0 h 8"/>
                <a:gd name="T11" fmla="*/ 32 w 32"/>
                <a:gd name="T12" fmla="*/ 8 h 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2" h="8">
                  <a:moveTo>
                    <a:pt x="0" y="8"/>
                  </a:moveTo>
                  <a:lnTo>
                    <a:pt x="6" y="6"/>
                  </a:lnTo>
                  <a:lnTo>
                    <a:pt x="32" y="0"/>
                  </a:lnTo>
                </a:path>
              </a:pathLst>
            </a:custGeom>
            <a:noFill/>
            <a:ln w="25400">
              <a:solidFill>
                <a:srgbClr val="008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47179" name="Line 69"/>
            <p:cNvSpPr>
              <a:spLocks noChangeShapeType="1"/>
            </p:cNvSpPr>
            <p:nvPr/>
          </p:nvSpPr>
          <p:spPr bwMode="auto">
            <a:xfrm flipV="1">
              <a:off x="2908" y="2885"/>
              <a:ext cx="30" cy="10"/>
            </a:xfrm>
            <a:prstGeom prst="line">
              <a:avLst/>
            </a:prstGeom>
            <a:noFill/>
            <a:ln w="25400">
              <a:solidFill>
                <a:srgbClr val="008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47180" name="Freeform 70"/>
            <p:cNvSpPr>
              <a:spLocks/>
            </p:cNvSpPr>
            <p:nvPr/>
          </p:nvSpPr>
          <p:spPr bwMode="auto">
            <a:xfrm>
              <a:off x="2954" y="2871"/>
              <a:ext cx="30" cy="10"/>
            </a:xfrm>
            <a:custGeom>
              <a:avLst/>
              <a:gdLst>
                <a:gd name="T0" fmla="*/ 0 w 30"/>
                <a:gd name="T1" fmla="*/ 10 h 10"/>
                <a:gd name="T2" fmla="*/ 16 w 30"/>
                <a:gd name="T3" fmla="*/ 6 h 10"/>
                <a:gd name="T4" fmla="*/ 30 w 30"/>
                <a:gd name="T5" fmla="*/ 0 h 10"/>
                <a:gd name="T6" fmla="*/ 0 60000 65536"/>
                <a:gd name="T7" fmla="*/ 0 60000 65536"/>
                <a:gd name="T8" fmla="*/ 0 60000 65536"/>
                <a:gd name="T9" fmla="*/ 0 w 30"/>
                <a:gd name="T10" fmla="*/ 0 h 10"/>
                <a:gd name="T11" fmla="*/ 30 w 30"/>
                <a:gd name="T12" fmla="*/ 10 h 1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0" h="10">
                  <a:moveTo>
                    <a:pt x="0" y="10"/>
                  </a:moveTo>
                  <a:lnTo>
                    <a:pt x="16" y="6"/>
                  </a:lnTo>
                  <a:lnTo>
                    <a:pt x="30" y="0"/>
                  </a:lnTo>
                </a:path>
              </a:pathLst>
            </a:custGeom>
            <a:noFill/>
            <a:ln w="25400">
              <a:solidFill>
                <a:srgbClr val="008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47181" name="Freeform 71"/>
            <p:cNvSpPr>
              <a:spLocks/>
            </p:cNvSpPr>
            <p:nvPr/>
          </p:nvSpPr>
          <p:spPr bwMode="auto">
            <a:xfrm>
              <a:off x="3000" y="2857"/>
              <a:ext cx="30" cy="10"/>
            </a:xfrm>
            <a:custGeom>
              <a:avLst/>
              <a:gdLst>
                <a:gd name="T0" fmla="*/ 0 w 30"/>
                <a:gd name="T1" fmla="*/ 10 h 10"/>
                <a:gd name="T2" fmla="*/ 30 w 30"/>
                <a:gd name="T3" fmla="*/ 0 h 10"/>
                <a:gd name="T4" fmla="*/ 30 w 30"/>
                <a:gd name="T5" fmla="*/ 0 h 10"/>
                <a:gd name="T6" fmla="*/ 0 60000 65536"/>
                <a:gd name="T7" fmla="*/ 0 60000 65536"/>
                <a:gd name="T8" fmla="*/ 0 60000 65536"/>
                <a:gd name="T9" fmla="*/ 0 w 30"/>
                <a:gd name="T10" fmla="*/ 0 h 10"/>
                <a:gd name="T11" fmla="*/ 30 w 30"/>
                <a:gd name="T12" fmla="*/ 10 h 1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0" h="10">
                  <a:moveTo>
                    <a:pt x="0" y="10"/>
                  </a:moveTo>
                  <a:lnTo>
                    <a:pt x="30" y="0"/>
                  </a:lnTo>
                </a:path>
              </a:pathLst>
            </a:custGeom>
            <a:noFill/>
            <a:ln w="25400">
              <a:solidFill>
                <a:srgbClr val="008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47182" name="Freeform 72"/>
            <p:cNvSpPr>
              <a:spLocks/>
            </p:cNvSpPr>
            <p:nvPr/>
          </p:nvSpPr>
          <p:spPr bwMode="auto">
            <a:xfrm>
              <a:off x="3046" y="2845"/>
              <a:ext cx="30" cy="8"/>
            </a:xfrm>
            <a:custGeom>
              <a:avLst/>
              <a:gdLst>
                <a:gd name="T0" fmla="*/ 0 w 30"/>
                <a:gd name="T1" fmla="*/ 8 h 8"/>
                <a:gd name="T2" fmla="*/ 18 w 30"/>
                <a:gd name="T3" fmla="*/ 4 h 8"/>
                <a:gd name="T4" fmla="*/ 30 w 30"/>
                <a:gd name="T5" fmla="*/ 0 h 8"/>
                <a:gd name="T6" fmla="*/ 0 60000 65536"/>
                <a:gd name="T7" fmla="*/ 0 60000 65536"/>
                <a:gd name="T8" fmla="*/ 0 60000 65536"/>
                <a:gd name="T9" fmla="*/ 0 w 30"/>
                <a:gd name="T10" fmla="*/ 0 h 8"/>
                <a:gd name="T11" fmla="*/ 30 w 30"/>
                <a:gd name="T12" fmla="*/ 8 h 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0" h="8">
                  <a:moveTo>
                    <a:pt x="0" y="8"/>
                  </a:moveTo>
                  <a:lnTo>
                    <a:pt x="18" y="4"/>
                  </a:lnTo>
                  <a:lnTo>
                    <a:pt x="30" y="0"/>
                  </a:lnTo>
                </a:path>
              </a:pathLst>
            </a:custGeom>
            <a:noFill/>
            <a:ln w="25400">
              <a:solidFill>
                <a:srgbClr val="008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47183" name="Freeform 73"/>
            <p:cNvSpPr>
              <a:spLocks/>
            </p:cNvSpPr>
            <p:nvPr/>
          </p:nvSpPr>
          <p:spPr bwMode="auto">
            <a:xfrm>
              <a:off x="3092" y="2833"/>
              <a:ext cx="30" cy="8"/>
            </a:xfrm>
            <a:custGeom>
              <a:avLst/>
              <a:gdLst>
                <a:gd name="T0" fmla="*/ 0 w 30"/>
                <a:gd name="T1" fmla="*/ 8 h 8"/>
                <a:gd name="T2" fmla="*/ 10 w 30"/>
                <a:gd name="T3" fmla="*/ 6 h 8"/>
                <a:gd name="T4" fmla="*/ 30 w 30"/>
                <a:gd name="T5" fmla="*/ 0 h 8"/>
                <a:gd name="T6" fmla="*/ 0 60000 65536"/>
                <a:gd name="T7" fmla="*/ 0 60000 65536"/>
                <a:gd name="T8" fmla="*/ 0 60000 65536"/>
                <a:gd name="T9" fmla="*/ 0 w 30"/>
                <a:gd name="T10" fmla="*/ 0 h 8"/>
                <a:gd name="T11" fmla="*/ 30 w 30"/>
                <a:gd name="T12" fmla="*/ 8 h 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0" h="8">
                  <a:moveTo>
                    <a:pt x="0" y="8"/>
                  </a:moveTo>
                  <a:lnTo>
                    <a:pt x="10" y="6"/>
                  </a:lnTo>
                  <a:lnTo>
                    <a:pt x="30" y="0"/>
                  </a:lnTo>
                </a:path>
              </a:pathLst>
            </a:custGeom>
            <a:noFill/>
            <a:ln w="25400">
              <a:solidFill>
                <a:srgbClr val="008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47184" name="Freeform 74"/>
            <p:cNvSpPr>
              <a:spLocks/>
            </p:cNvSpPr>
            <p:nvPr/>
          </p:nvSpPr>
          <p:spPr bwMode="auto">
            <a:xfrm>
              <a:off x="3138" y="2823"/>
              <a:ext cx="30" cy="8"/>
            </a:xfrm>
            <a:custGeom>
              <a:avLst/>
              <a:gdLst>
                <a:gd name="T0" fmla="*/ 0 w 30"/>
                <a:gd name="T1" fmla="*/ 8 h 8"/>
                <a:gd name="T2" fmla="*/ 10 w 30"/>
                <a:gd name="T3" fmla="*/ 6 h 8"/>
                <a:gd name="T4" fmla="*/ 30 w 30"/>
                <a:gd name="T5" fmla="*/ 0 h 8"/>
                <a:gd name="T6" fmla="*/ 0 60000 65536"/>
                <a:gd name="T7" fmla="*/ 0 60000 65536"/>
                <a:gd name="T8" fmla="*/ 0 60000 65536"/>
                <a:gd name="T9" fmla="*/ 0 w 30"/>
                <a:gd name="T10" fmla="*/ 0 h 8"/>
                <a:gd name="T11" fmla="*/ 30 w 30"/>
                <a:gd name="T12" fmla="*/ 8 h 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0" h="8">
                  <a:moveTo>
                    <a:pt x="0" y="8"/>
                  </a:moveTo>
                  <a:lnTo>
                    <a:pt x="10" y="6"/>
                  </a:lnTo>
                  <a:lnTo>
                    <a:pt x="30" y="0"/>
                  </a:lnTo>
                </a:path>
              </a:pathLst>
            </a:custGeom>
            <a:noFill/>
            <a:ln w="25400">
              <a:solidFill>
                <a:srgbClr val="008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47185" name="Freeform 75"/>
            <p:cNvSpPr>
              <a:spLocks/>
            </p:cNvSpPr>
            <p:nvPr/>
          </p:nvSpPr>
          <p:spPr bwMode="auto">
            <a:xfrm>
              <a:off x="3184" y="2813"/>
              <a:ext cx="32" cy="6"/>
            </a:xfrm>
            <a:custGeom>
              <a:avLst/>
              <a:gdLst>
                <a:gd name="T0" fmla="*/ 0 w 32"/>
                <a:gd name="T1" fmla="*/ 6 h 6"/>
                <a:gd name="T2" fmla="*/ 16 w 32"/>
                <a:gd name="T3" fmla="*/ 4 h 6"/>
                <a:gd name="T4" fmla="*/ 32 w 32"/>
                <a:gd name="T5" fmla="*/ 0 h 6"/>
                <a:gd name="T6" fmla="*/ 0 60000 65536"/>
                <a:gd name="T7" fmla="*/ 0 60000 65536"/>
                <a:gd name="T8" fmla="*/ 0 60000 65536"/>
                <a:gd name="T9" fmla="*/ 0 w 32"/>
                <a:gd name="T10" fmla="*/ 0 h 6"/>
                <a:gd name="T11" fmla="*/ 32 w 32"/>
                <a:gd name="T12" fmla="*/ 6 h 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2" h="6">
                  <a:moveTo>
                    <a:pt x="0" y="6"/>
                  </a:moveTo>
                  <a:lnTo>
                    <a:pt x="16" y="4"/>
                  </a:lnTo>
                  <a:lnTo>
                    <a:pt x="32" y="0"/>
                  </a:lnTo>
                </a:path>
              </a:pathLst>
            </a:custGeom>
            <a:noFill/>
            <a:ln w="25400">
              <a:solidFill>
                <a:srgbClr val="008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47186" name="Line 76"/>
            <p:cNvSpPr>
              <a:spLocks noChangeShapeType="1"/>
            </p:cNvSpPr>
            <p:nvPr/>
          </p:nvSpPr>
          <p:spPr bwMode="auto">
            <a:xfrm flipV="1">
              <a:off x="3230" y="2803"/>
              <a:ext cx="32" cy="6"/>
            </a:xfrm>
            <a:prstGeom prst="line">
              <a:avLst/>
            </a:prstGeom>
            <a:noFill/>
            <a:ln w="25400">
              <a:solidFill>
                <a:srgbClr val="008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47187" name="Line 77"/>
            <p:cNvSpPr>
              <a:spLocks noChangeShapeType="1"/>
            </p:cNvSpPr>
            <p:nvPr/>
          </p:nvSpPr>
          <p:spPr bwMode="auto">
            <a:xfrm flipV="1">
              <a:off x="3278" y="2795"/>
              <a:ext cx="30" cy="6"/>
            </a:xfrm>
            <a:prstGeom prst="line">
              <a:avLst/>
            </a:prstGeom>
            <a:noFill/>
            <a:ln w="25400">
              <a:solidFill>
                <a:srgbClr val="008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47188" name="Freeform 78"/>
            <p:cNvSpPr>
              <a:spLocks/>
            </p:cNvSpPr>
            <p:nvPr/>
          </p:nvSpPr>
          <p:spPr bwMode="auto">
            <a:xfrm>
              <a:off x="3324" y="2785"/>
              <a:ext cx="32" cy="6"/>
            </a:xfrm>
            <a:custGeom>
              <a:avLst/>
              <a:gdLst>
                <a:gd name="T0" fmla="*/ 0 w 32"/>
                <a:gd name="T1" fmla="*/ 6 h 6"/>
                <a:gd name="T2" fmla="*/ 30 w 32"/>
                <a:gd name="T3" fmla="*/ 2 h 6"/>
                <a:gd name="T4" fmla="*/ 32 w 32"/>
                <a:gd name="T5" fmla="*/ 0 h 6"/>
                <a:gd name="T6" fmla="*/ 0 60000 65536"/>
                <a:gd name="T7" fmla="*/ 0 60000 65536"/>
                <a:gd name="T8" fmla="*/ 0 60000 65536"/>
                <a:gd name="T9" fmla="*/ 0 w 32"/>
                <a:gd name="T10" fmla="*/ 0 h 6"/>
                <a:gd name="T11" fmla="*/ 32 w 32"/>
                <a:gd name="T12" fmla="*/ 6 h 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2" h="6">
                  <a:moveTo>
                    <a:pt x="0" y="6"/>
                  </a:moveTo>
                  <a:lnTo>
                    <a:pt x="30" y="2"/>
                  </a:lnTo>
                  <a:lnTo>
                    <a:pt x="32" y="0"/>
                  </a:lnTo>
                </a:path>
              </a:pathLst>
            </a:custGeom>
            <a:noFill/>
            <a:ln w="25400">
              <a:solidFill>
                <a:srgbClr val="008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47189" name="Line 79"/>
            <p:cNvSpPr>
              <a:spLocks noChangeShapeType="1"/>
            </p:cNvSpPr>
            <p:nvPr/>
          </p:nvSpPr>
          <p:spPr bwMode="auto">
            <a:xfrm flipV="1">
              <a:off x="3372" y="2779"/>
              <a:ext cx="30" cy="4"/>
            </a:xfrm>
            <a:prstGeom prst="line">
              <a:avLst/>
            </a:prstGeom>
            <a:noFill/>
            <a:ln w="25400">
              <a:solidFill>
                <a:srgbClr val="008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47190" name="Freeform 80"/>
            <p:cNvSpPr>
              <a:spLocks/>
            </p:cNvSpPr>
            <p:nvPr/>
          </p:nvSpPr>
          <p:spPr bwMode="auto">
            <a:xfrm>
              <a:off x="3418" y="2771"/>
              <a:ext cx="32" cy="6"/>
            </a:xfrm>
            <a:custGeom>
              <a:avLst/>
              <a:gdLst>
                <a:gd name="T0" fmla="*/ 0 w 32"/>
                <a:gd name="T1" fmla="*/ 6 h 6"/>
                <a:gd name="T2" fmla="*/ 18 w 32"/>
                <a:gd name="T3" fmla="*/ 2 h 6"/>
                <a:gd name="T4" fmla="*/ 32 w 32"/>
                <a:gd name="T5" fmla="*/ 0 h 6"/>
                <a:gd name="T6" fmla="*/ 0 60000 65536"/>
                <a:gd name="T7" fmla="*/ 0 60000 65536"/>
                <a:gd name="T8" fmla="*/ 0 60000 65536"/>
                <a:gd name="T9" fmla="*/ 0 w 32"/>
                <a:gd name="T10" fmla="*/ 0 h 6"/>
                <a:gd name="T11" fmla="*/ 32 w 32"/>
                <a:gd name="T12" fmla="*/ 6 h 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2" h="6">
                  <a:moveTo>
                    <a:pt x="0" y="6"/>
                  </a:moveTo>
                  <a:lnTo>
                    <a:pt x="18" y="2"/>
                  </a:lnTo>
                  <a:lnTo>
                    <a:pt x="32" y="0"/>
                  </a:lnTo>
                </a:path>
              </a:pathLst>
            </a:custGeom>
            <a:noFill/>
            <a:ln w="25400">
              <a:solidFill>
                <a:srgbClr val="008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47191" name="Line 81"/>
            <p:cNvSpPr>
              <a:spLocks noChangeShapeType="1"/>
            </p:cNvSpPr>
            <p:nvPr/>
          </p:nvSpPr>
          <p:spPr bwMode="auto">
            <a:xfrm flipV="1">
              <a:off x="3466" y="2765"/>
              <a:ext cx="30" cy="4"/>
            </a:xfrm>
            <a:prstGeom prst="line">
              <a:avLst/>
            </a:prstGeom>
            <a:noFill/>
            <a:ln w="25400">
              <a:solidFill>
                <a:srgbClr val="008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47192" name="Freeform 82"/>
            <p:cNvSpPr>
              <a:spLocks/>
            </p:cNvSpPr>
            <p:nvPr/>
          </p:nvSpPr>
          <p:spPr bwMode="auto">
            <a:xfrm>
              <a:off x="3512" y="2761"/>
              <a:ext cx="32" cy="2"/>
            </a:xfrm>
            <a:custGeom>
              <a:avLst/>
              <a:gdLst>
                <a:gd name="T0" fmla="*/ 0 w 32"/>
                <a:gd name="T1" fmla="*/ 2 h 2"/>
                <a:gd name="T2" fmla="*/ 0 w 32"/>
                <a:gd name="T3" fmla="*/ 2 h 2"/>
                <a:gd name="T4" fmla="*/ 32 w 32"/>
                <a:gd name="T5" fmla="*/ 0 h 2"/>
                <a:gd name="T6" fmla="*/ 0 60000 65536"/>
                <a:gd name="T7" fmla="*/ 0 60000 65536"/>
                <a:gd name="T8" fmla="*/ 0 60000 65536"/>
                <a:gd name="T9" fmla="*/ 0 w 32"/>
                <a:gd name="T10" fmla="*/ 0 h 2"/>
                <a:gd name="T11" fmla="*/ 32 w 32"/>
                <a:gd name="T12" fmla="*/ 2 h 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2" h="2">
                  <a:moveTo>
                    <a:pt x="0" y="2"/>
                  </a:moveTo>
                  <a:lnTo>
                    <a:pt x="0" y="2"/>
                  </a:lnTo>
                  <a:lnTo>
                    <a:pt x="32" y="0"/>
                  </a:lnTo>
                </a:path>
              </a:pathLst>
            </a:custGeom>
            <a:noFill/>
            <a:ln w="25400">
              <a:solidFill>
                <a:srgbClr val="008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47193" name="Freeform 83"/>
            <p:cNvSpPr>
              <a:spLocks/>
            </p:cNvSpPr>
            <p:nvPr/>
          </p:nvSpPr>
          <p:spPr bwMode="auto">
            <a:xfrm>
              <a:off x="3560" y="2755"/>
              <a:ext cx="32" cy="4"/>
            </a:xfrm>
            <a:custGeom>
              <a:avLst/>
              <a:gdLst>
                <a:gd name="T0" fmla="*/ 0 w 32"/>
                <a:gd name="T1" fmla="*/ 4 h 4"/>
                <a:gd name="T2" fmla="*/ 20 w 32"/>
                <a:gd name="T3" fmla="*/ 2 h 4"/>
                <a:gd name="T4" fmla="*/ 32 w 32"/>
                <a:gd name="T5" fmla="*/ 0 h 4"/>
                <a:gd name="T6" fmla="*/ 0 60000 65536"/>
                <a:gd name="T7" fmla="*/ 0 60000 65536"/>
                <a:gd name="T8" fmla="*/ 0 60000 65536"/>
                <a:gd name="T9" fmla="*/ 0 w 32"/>
                <a:gd name="T10" fmla="*/ 0 h 4"/>
                <a:gd name="T11" fmla="*/ 32 w 32"/>
                <a:gd name="T12" fmla="*/ 4 h 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2" h="4">
                  <a:moveTo>
                    <a:pt x="0" y="4"/>
                  </a:moveTo>
                  <a:lnTo>
                    <a:pt x="20" y="2"/>
                  </a:lnTo>
                  <a:lnTo>
                    <a:pt x="32" y="0"/>
                  </a:lnTo>
                </a:path>
              </a:pathLst>
            </a:custGeom>
            <a:noFill/>
            <a:ln w="25400">
              <a:solidFill>
                <a:srgbClr val="008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47194" name="Line 84"/>
            <p:cNvSpPr>
              <a:spLocks noChangeShapeType="1"/>
            </p:cNvSpPr>
            <p:nvPr/>
          </p:nvSpPr>
          <p:spPr bwMode="auto">
            <a:xfrm flipV="1">
              <a:off x="3608" y="2751"/>
              <a:ext cx="30" cy="4"/>
            </a:xfrm>
            <a:prstGeom prst="line">
              <a:avLst/>
            </a:prstGeom>
            <a:noFill/>
            <a:ln w="25400">
              <a:solidFill>
                <a:srgbClr val="008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47195" name="Line 85"/>
            <p:cNvSpPr>
              <a:spLocks noChangeShapeType="1"/>
            </p:cNvSpPr>
            <p:nvPr/>
          </p:nvSpPr>
          <p:spPr bwMode="auto">
            <a:xfrm flipV="1">
              <a:off x="3654" y="2749"/>
              <a:ext cx="32" cy="2"/>
            </a:xfrm>
            <a:prstGeom prst="line">
              <a:avLst/>
            </a:prstGeom>
            <a:noFill/>
            <a:ln w="25400">
              <a:solidFill>
                <a:srgbClr val="008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47196" name="Freeform 86"/>
            <p:cNvSpPr>
              <a:spLocks/>
            </p:cNvSpPr>
            <p:nvPr/>
          </p:nvSpPr>
          <p:spPr bwMode="auto">
            <a:xfrm>
              <a:off x="3702" y="2747"/>
              <a:ext cx="32" cy="2"/>
            </a:xfrm>
            <a:custGeom>
              <a:avLst/>
              <a:gdLst>
                <a:gd name="T0" fmla="*/ 0 w 32"/>
                <a:gd name="T1" fmla="*/ 2 h 2"/>
                <a:gd name="T2" fmla="*/ 20 w 32"/>
                <a:gd name="T3" fmla="*/ 0 h 2"/>
                <a:gd name="T4" fmla="*/ 32 w 32"/>
                <a:gd name="T5" fmla="*/ 0 h 2"/>
                <a:gd name="T6" fmla="*/ 0 60000 65536"/>
                <a:gd name="T7" fmla="*/ 0 60000 65536"/>
                <a:gd name="T8" fmla="*/ 0 60000 65536"/>
                <a:gd name="T9" fmla="*/ 0 w 32"/>
                <a:gd name="T10" fmla="*/ 0 h 2"/>
                <a:gd name="T11" fmla="*/ 32 w 32"/>
                <a:gd name="T12" fmla="*/ 2 h 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2" h="2">
                  <a:moveTo>
                    <a:pt x="0" y="2"/>
                  </a:moveTo>
                  <a:lnTo>
                    <a:pt x="20" y="0"/>
                  </a:lnTo>
                  <a:lnTo>
                    <a:pt x="32" y="0"/>
                  </a:lnTo>
                </a:path>
              </a:pathLst>
            </a:custGeom>
            <a:noFill/>
            <a:ln w="254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47197" name="Line 87"/>
            <p:cNvSpPr>
              <a:spLocks noChangeShapeType="1"/>
            </p:cNvSpPr>
            <p:nvPr/>
          </p:nvSpPr>
          <p:spPr bwMode="auto">
            <a:xfrm>
              <a:off x="3750" y="2747"/>
              <a:ext cx="2" cy="1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47198" name="Freeform 88"/>
            <p:cNvSpPr>
              <a:spLocks/>
            </p:cNvSpPr>
            <p:nvPr/>
          </p:nvSpPr>
          <p:spPr bwMode="auto">
            <a:xfrm>
              <a:off x="3678" y="2687"/>
              <a:ext cx="198" cy="138"/>
            </a:xfrm>
            <a:custGeom>
              <a:avLst/>
              <a:gdLst>
                <a:gd name="T0" fmla="*/ 0 w 198"/>
                <a:gd name="T1" fmla="*/ 0 h 138"/>
                <a:gd name="T2" fmla="*/ 198 w 198"/>
                <a:gd name="T3" fmla="*/ 42 h 138"/>
                <a:gd name="T4" fmla="*/ 20 w 198"/>
                <a:gd name="T5" fmla="*/ 138 h 138"/>
                <a:gd name="T6" fmla="*/ 30 w 198"/>
                <a:gd name="T7" fmla="*/ 110 h 138"/>
                <a:gd name="T8" fmla="*/ 34 w 198"/>
                <a:gd name="T9" fmla="*/ 80 h 138"/>
                <a:gd name="T10" fmla="*/ 30 w 198"/>
                <a:gd name="T11" fmla="*/ 52 h 138"/>
                <a:gd name="T12" fmla="*/ 18 w 198"/>
                <a:gd name="T13" fmla="*/ 24 h 138"/>
                <a:gd name="T14" fmla="*/ 0 w 198"/>
                <a:gd name="T15" fmla="*/ 0 h 13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98"/>
                <a:gd name="T25" fmla="*/ 0 h 138"/>
                <a:gd name="T26" fmla="*/ 198 w 198"/>
                <a:gd name="T27" fmla="*/ 138 h 138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98" h="138">
                  <a:moveTo>
                    <a:pt x="0" y="0"/>
                  </a:moveTo>
                  <a:lnTo>
                    <a:pt x="198" y="42"/>
                  </a:lnTo>
                  <a:lnTo>
                    <a:pt x="20" y="138"/>
                  </a:lnTo>
                  <a:lnTo>
                    <a:pt x="30" y="110"/>
                  </a:lnTo>
                  <a:lnTo>
                    <a:pt x="34" y="80"/>
                  </a:lnTo>
                  <a:lnTo>
                    <a:pt x="30" y="52"/>
                  </a:lnTo>
                  <a:lnTo>
                    <a:pt x="18" y="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8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</p:grpSp>
      <p:graphicFrame>
        <p:nvGraphicFramePr>
          <p:cNvPr id="71769" name="Object 89"/>
          <p:cNvGraphicFramePr>
            <a:graphicFrameLocks noGrp="1" noChangeAspect="1"/>
          </p:cNvGraphicFramePr>
          <p:nvPr>
            <p:ph sz="quarter" idx="4"/>
          </p:nvPr>
        </p:nvGraphicFramePr>
        <p:xfrm>
          <a:off x="6786563" y="5072063"/>
          <a:ext cx="1655762" cy="5730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9" imgW="660240" imgH="228600" progId="Equation.DSMT4">
                  <p:embed/>
                </p:oleObj>
              </mc:Choice>
              <mc:Fallback>
                <p:oleObj name="Equation" r:id="rId9" imgW="660240" imgH="228600" progId="Equation.DSMT4">
                  <p:embed/>
                  <p:pic>
                    <p:nvPicPr>
                      <p:cNvPr id="71769" name="Object 89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0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786563" y="5072063"/>
                        <a:ext cx="1655762" cy="573087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71770" name="Object 90"/>
          <p:cNvGraphicFramePr>
            <a:graphicFrameLocks noChangeAspect="1"/>
          </p:cNvGraphicFramePr>
          <p:nvPr/>
        </p:nvGraphicFramePr>
        <p:xfrm>
          <a:off x="6786563" y="4286250"/>
          <a:ext cx="1638300" cy="66833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1" imgW="672840" imgH="253800" progId="Equation.DSMT4">
                  <p:embed/>
                </p:oleObj>
              </mc:Choice>
              <mc:Fallback>
                <p:oleObj name="Equation" r:id="rId11" imgW="672840" imgH="253800" progId="Equation.DSMT4">
                  <p:embed/>
                  <p:pic>
                    <p:nvPicPr>
                      <p:cNvPr id="71770" name="Object 90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2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786563" y="4286250"/>
                        <a:ext cx="1638300" cy="668338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71771" name="Text Box 91"/>
          <p:cNvSpPr txBox="1">
            <a:spLocks noChangeArrowheads="1"/>
          </p:cNvSpPr>
          <p:nvPr/>
        </p:nvSpPr>
        <p:spPr bwMode="auto">
          <a:xfrm>
            <a:off x="1428750" y="5719763"/>
            <a:ext cx="311150" cy="366712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/>
            <a:r>
              <a:rPr lang="en-US" altLang="ja-JP">
                <a:latin typeface="Calibri" pitchFamily="34" charset="0"/>
              </a:rPr>
              <a:t>0</a:t>
            </a:r>
          </a:p>
        </p:txBody>
      </p:sp>
      <p:sp>
        <p:nvSpPr>
          <p:cNvPr id="71772" name="Text Box 92"/>
          <p:cNvSpPr txBox="1">
            <a:spLocks noChangeArrowheads="1"/>
          </p:cNvSpPr>
          <p:nvPr/>
        </p:nvSpPr>
        <p:spPr bwMode="auto">
          <a:xfrm>
            <a:off x="6181725" y="5719763"/>
            <a:ext cx="682625" cy="39687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/>
            <a:r>
              <a:rPr lang="en-US" altLang="ja-JP" sz="2000" b="1" i="1">
                <a:latin typeface="Calibri" pitchFamily="34" charset="0"/>
              </a:rPr>
              <a:t>t</a:t>
            </a:r>
          </a:p>
        </p:txBody>
      </p:sp>
      <p:grpSp>
        <p:nvGrpSpPr>
          <p:cNvPr id="6" name="Group 94"/>
          <p:cNvGrpSpPr>
            <a:grpSpLocks noChangeAspect="1"/>
          </p:cNvGrpSpPr>
          <p:nvPr/>
        </p:nvGrpSpPr>
        <p:grpSpPr bwMode="auto">
          <a:xfrm>
            <a:off x="1428750" y="5143500"/>
            <a:ext cx="5256213" cy="873125"/>
            <a:chOff x="1927" y="3113"/>
            <a:chExt cx="2544" cy="381"/>
          </a:xfrm>
        </p:grpSpPr>
        <p:sp>
          <p:nvSpPr>
            <p:cNvPr id="47130" name="AutoShape 95"/>
            <p:cNvSpPr>
              <a:spLocks noChangeAspect="1" noChangeArrowheads="1" noTextEdit="1"/>
            </p:cNvSpPr>
            <p:nvPr/>
          </p:nvSpPr>
          <p:spPr bwMode="auto">
            <a:xfrm>
              <a:off x="1927" y="3113"/>
              <a:ext cx="2544" cy="38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47131" name="Rectangle 96"/>
            <p:cNvSpPr>
              <a:spLocks noChangeArrowheads="1"/>
            </p:cNvSpPr>
            <p:nvPr/>
          </p:nvSpPr>
          <p:spPr bwMode="auto">
            <a:xfrm>
              <a:off x="1927" y="3113"/>
              <a:ext cx="2544" cy="381"/>
            </a:xfrm>
            <a:prstGeom prst="rect">
              <a:avLst/>
            </a:prstGeom>
            <a:noFill/>
            <a:ln w="0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47132" name="Freeform 97"/>
            <p:cNvSpPr>
              <a:spLocks/>
            </p:cNvSpPr>
            <p:nvPr/>
          </p:nvSpPr>
          <p:spPr bwMode="auto">
            <a:xfrm>
              <a:off x="2025" y="3225"/>
              <a:ext cx="2284" cy="1"/>
            </a:xfrm>
            <a:custGeom>
              <a:avLst/>
              <a:gdLst>
                <a:gd name="T0" fmla="*/ 2284 w 2284"/>
                <a:gd name="T1" fmla="*/ 0 h 1"/>
                <a:gd name="T2" fmla="*/ 2108 w 2284"/>
                <a:gd name="T3" fmla="*/ 0 h 1"/>
                <a:gd name="T4" fmla="*/ 1942 w 2284"/>
                <a:gd name="T5" fmla="*/ 0 h 1"/>
                <a:gd name="T6" fmla="*/ 1784 w 2284"/>
                <a:gd name="T7" fmla="*/ 0 h 1"/>
                <a:gd name="T8" fmla="*/ 1635 w 2284"/>
                <a:gd name="T9" fmla="*/ 0 h 1"/>
                <a:gd name="T10" fmla="*/ 1495 w 2284"/>
                <a:gd name="T11" fmla="*/ 0 h 1"/>
                <a:gd name="T12" fmla="*/ 1363 w 2284"/>
                <a:gd name="T13" fmla="*/ 0 h 1"/>
                <a:gd name="T14" fmla="*/ 1240 w 2284"/>
                <a:gd name="T15" fmla="*/ 0 h 1"/>
                <a:gd name="T16" fmla="*/ 1123 w 2284"/>
                <a:gd name="T17" fmla="*/ 0 h 1"/>
                <a:gd name="T18" fmla="*/ 1014 w 2284"/>
                <a:gd name="T19" fmla="*/ 0 h 1"/>
                <a:gd name="T20" fmla="*/ 913 w 2284"/>
                <a:gd name="T21" fmla="*/ 0 h 1"/>
                <a:gd name="T22" fmla="*/ 819 w 2284"/>
                <a:gd name="T23" fmla="*/ 0 h 1"/>
                <a:gd name="T24" fmla="*/ 731 w 2284"/>
                <a:gd name="T25" fmla="*/ 0 h 1"/>
                <a:gd name="T26" fmla="*/ 650 w 2284"/>
                <a:gd name="T27" fmla="*/ 0 h 1"/>
                <a:gd name="T28" fmla="*/ 575 w 2284"/>
                <a:gd name="T29" fmla="*/ 0 h 1"/>
                <a:gd name="T30" fmla="*/ 506 w 2284"/>
                <a:gd name="T31" fmla="*/ 0 h 1"/>
                <a:gd name="T32" fmla="*/ 443 w 2284"/>
                <a:gd name="T33" fmla="*/ 0 h 1"/>
                <a:gd name="T34" fmla="*/ 385 w 2284"/>
                <a:gd name="T35" fmla="*/ 0 h 1"/>
                <a:gd name="T36" fmla="*/ 333 w 2284"/>
                <a:gd name="T37" fmla="*/ 0 h 1"/>
                <a:gd name="T38" fmla="*/ 285 w 2284"/>
                <a:gd name="T39" fmla="*/ 0 h 1"/>
                <a:gd name="T40" fmla="*/ 243 w 2284"/>
                <a:gd name="T41" fmla="*/ 0 h 1"/>
                <a:gd name="T42" fmla="*/ 204 w 2284"/>
                <a:gd name="T43" fmla="*/ 0 h 1"/>
                <a:gd name="T44" fmla="*/ 169 w 2284"/>
                <a:gd name="T45" fmla="*/ 0 h 1"/>
                <a:gd name="T46" fmla="*/ 140 w 2284"/>
                <a:gd name="T47" fmla="*/ 0 h 1"/>
                <a:gd name="T48" fmla="*/ 113 w 2284"/>
                <a:gd name="T49" fmla="*/ 0 h 1"/>
                <a:gd name="T50" fmla="*/ 91 w 2284"/>
                <a:gd name="T51" fmla="*/ 0 h 1"/>
                <a:gd name="T52" fmla="*/ 72 w 2284"/>
                <a:gd name="T53" fmla="*/ 0 h 1"/>
                <a:gd name="T54" fmla="*/ 55 w 2284"/>
                <a:gd name="T55" fmla="*/ 0 h 1"/>
                <a:gd name="T56" fmla="*/ 41 w 2284"/>
                <a:gd name="T57" fmla="*/ 0 h 1"/>
                <a:gd name="T58" fmla="*/ 30 w 2284"/>
                <a:gd name="T59" fmla="*/ 0 h 1"/>
                <a:gd name="T60" fmla="*/ 20 w 2284"/>
                <a:gd name="T61" fmla="*/ 0 h 1"/>
                <a:gd name="T62" fmla="*/ 14 w 2284"/>
                <a:gd name="T63" fmla="*/ 0 h 1"/>
                <a:gd name="T64" fmla="*/ 8 w 2284"/>
                <a:gd name="T65" fmla="*/ 0 h 1"/>
                <a:gd name="T66" fmla="*/ 5 w 2284"/>
                <a:gd name="T67" fmla="*/ 0 h 1"/>
                <a:gd name="T68" fmla="*/ 2 w 2284"/>
                <a:gd name="T69" fmla="*/ 0 h 1"/>
                <a:gd name="T70" fmla="*/ 1 w 2284"/>
                <a:gd name="T71" fmla="*/ 0 h 1"/>
                <a:gd name="T72" fmla="*/ 0 w 2284"/>
                <a:gd name="T73" fmla="*/ 0 h 1"/>
                <a:gd name="T74" fmla="*/ 0 w 2284"/>
                <a:gd name="T75" fmla="*/ 0 h 1"/>
                <a:gd name="T76" fmla="*/ 0 w 2284"/>
                <a:gd name="T77" fmla="*/ 0 h 1"/>
                <a:gd name="T78" fmla="*/ 781 w 2284"/>
                <a:gd name="T79" fmla="*/ 0 h 1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284"/>
                <a:gd name="T121" fmla="*/ 0 h 1"/>
                <a:gd name="T122" fmla="*/ 2284 w 2284"/>
                <a:gd name="T123" fmla="*/ 1 h 1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284" h="1">
                  <a:moveTo>
                    <a:pt x="2284" y="0"/>
                  </a:moveTo>
                  <a:lnTo>
                    <a:pt x="2108" y="0"/>
                  </a:lnTo>
                  <a:lnTo>
                    <a:pt x="1942" y="0"/>
                  </a:lnTo>
                  <a:lnTo>
                    <a:pt x="1784" y="0"/>
                  </a:lnTo>
                  <a:lnTo>
                    <a:pt x="1635" y="0"/>
                  </a:lnTo>
                  <a:lnTo>
                    <a:pt x="1495" y="0"/>
                  </a:lnTo>
                  <a:lnTo>
                    <a:pt x="1363" y="0"/>
                  </a:lnTo>
                  <a:lnTo>
                    <a:pt x="1240" y="0"/>
                  </a:lnTo>
                  <a:lnTo>
                    <a:pt x="1123" y="0"/>
                  </a:lnTo>
                  <a:lnTo>
                    <a:pt x="1014" y="0"/>
                  </a:lnTo>
                  <a:lnTo>
                    <a:pt x="913" y="0"/>
                  </a:lnTo>
                  <a:lnTo>
                    <a:pt x="819" y="0"/>
                  </a:lnTo>
                  <a:lnTo>
                    <a:pt x="731" y="0"/>
                  </a:lnTo>
                  <a:lnTo>
                    <a:pt x="650" y="0"/>
                  </a:lnTo>
                  <a:lnTo>
                    <a:pt x="575" y="0"/>
                  </a:lnTo>
                  <a:lnTo>
                    <a:pt x="506" y="0"/>
                  </a:lnTo>
                  <a:lnTo>
                    <a:pt x="443" y="0"/>
                  </a:lnTo>
                  <a:lnTo>
                    <a:pt x="385" y="0"/>
                  </a:lnTo>
                  <a:lnTo>
                    <a:pt x="333" y="0"/>
                  </a:lnTo>
                  <a:lnTo>
                    <a:pt x="285" y="0"/>
                  </a:lnTo>
                  <a:lnTo>
                    <a:pt x="243" y="0"/>
                  </a:lnTo>
                  <a:lnTo>
                    <a:pt x="204" y="0"/>
                  </a:lnTo>
                  <a:lnTo>
                    <a:pt x="169" y="0"/>
                  </a:lnTo>
                  <a:lnTo>
                    <a:pt x="140" y="0"/>
                  </a:lnTo>
                  <a:lnTo>
                    <a:pt x="113" y="0"/>
                  </a:lnTo>
                  <a:lnTo>
                    <a:pt x="91" y="0"/>
                  </a:lnTo>
                  <a:lnTo>
                    <a:pt x="72" y="0"/>
                  </a:lnTo>
                  <a:lnTo>
                    <a:pt x="55" y="0"/>
                  </a:lnTo>
                  <a:lnTo>
                    <a:pt x="41" y="0"/>
                  </a:lnTo>
                  <a:lnTo>
                    <a:pt x="30" y="0"/>
                  </a:lnTo>
                  <a:lnTo>
                    <a:pt x="20" y="0"/>
                  </a:lnTo>
                  <a:lnTo>
                    <a:pt x="14" y="0"/>
                  </a:lnTo>
                  <a:lnTo>
                    <a:pt x="8" y="0"/>
                  </a:lnTo>
                  <a:lnTo>
                    <a:pt x="5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781" y="0"/>
                  </a:lnTo>
                </a:path>
              </a:pathLst>
            </a:custGeom>
            <a:noFill/>
            <a:ln w="25400">
              <a:noFill/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47133" name="Freeform 98"/>
            <p:cNvSpPr>
              <a:spLocks/>
            </p:cNvSpPr>
            <p:nvPr/>
          </p:nvSpPr>
          <p:spPr bwMode="auto">
            <a:xfrm>
              <a:off x="4268" y="3181"/>
              <a:ext cx="118" cy="87"/>
            </a:xfrm>
            <a:custGeom>
              <a:avLst/>
              <a:gdLst>
                <a:gd name="T0" fmla="*/ 0 w 118"/>
                <a:gd name="T1" fmla="*/ 0 h 87"/>
                <a:gd name="T2" fmla="*/ 118 w 118"/>
                <a:gd name="T3" fmla="*/ 44 h 87"/>
                <a:gd name="T4" fmla="*/ 0 w 118"/>
                <a:gd name="T5" fmla="*/ 87 h 87"/>
                <a:gd name="T6" fmla="*/ 9 w 118"/>
                <a:gd name="T7" fmla="*/ 71 h 87"/>
                <a:gd name="T8" fmla="*/ 14 w 118"/>
                <a:gd name="T9" fmla="*/ 53 h 87"/>
                <a:gd name="T10" fmla="*/ 14 w 118"/>
                <a:gd name="T11" fmla="*/ 35 h 87"/>
                <a:gd name="T12" fmla="*/ 9 w 118"/>
                <a:gd name="T13" fmla="*/ 17 h 87"/>
                <a:gd name="T14" fmla="*/ 0 w 118"/>
                <a:gd name="T15" fmla="*/ 0 h 8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18"/>
                <a:gd name="T25" fmla="*/ 0 h 87"/>
                <a:gd name="T26" fmla="*/ 118 w 118"/>
                <a:gd name="T27" fmla="*/ 87 h 87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18" h="87">
                  <a:moveTo>
                    <a:pt x="0" y="0"/>
                  </a:moveTo>
                  <a:lnTo>
                    <a:pt x="118" y="44"/>
                  </a:lnTo>
                  <a:lnTo>
                    <a:pt x="0" y="87"/>
                  </a:lnTo>
                  <a:lnTo>
                    <a:pt x="9" y="71"/>
                  </a:lnTo>
                  <a:lnTo>
                    <a:pt x="14" y="53"/>
                  </a:lnTo>
                  <a:lnTo>
                    <a:pt x="14" y="35"/>
                  </a:lnTo>
                  <a:lnTo>
                    <a:pt x="9" y="17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noFill/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47134" name="Freeform 99"/>
            <p:cNvSpPr>
              <a:spLocks/>
            </p:cNvSpPr>
            <p:nvPr/>
          </p:nvSpPr>
          <p:spPr bwMode="auto">
            <a:xfrm>
              <a:off x="2034" y="3368"/>
              <a:ext cx="2331" cy="1"/>
            </a:xfrm>
            <a:custGeom>
              <a:avLst/>
              <a:gdLst>
                <a:gd name="T0" fmla="*/ 2331 w 2331"/>
                <a:gd name="T1" fmla="*/ 0 h 1"/>
                <a:gd name="T2" fmla="*/ 2165 w 2331"/>
                <a:gd name="T3" fmla="*/ 0 h 1"/>
                <a:gd name="T4" fmla="*/ 2009 w 2331"/>
                <a:gd name="T5" fmla="*/ 0 h 1"/>
                <a:gd name="T6" fmla="*/ 1861 w 2331"/>
                <a:gd name="T7" fmla="*/ 0 h 1"/>
                <a:gd name="T8" fmla="*/ 1720 w 2331"/>
                <a:gd name="T9" fmla="*/ 0 h 1"/>
                <a:gd name="T10" fmla="*/ 1590 w 2331"/>
                <a:gd name="T11" fmla="*/ 0 h 1"/>
                <a:gd name="T12" fmla="*/ 1465 w 2331"/>
                <a:gd name="T13" fmla="*/ 0 h 1"/>
                <a:gd name="T14" fmla="*/ 1351 w 2331"/>
                <a:gd name="T15" fmla="*/ 0 h 1"/>
                <a:gd name="T16" fmla="*/ 1242 w 2331"/>
                <a:gd name="T17" fmla="*/ 0 h 1"/>
                <a:gd name="T18" fmla="*/ 1141 w 2331"/>
                <a:gd name="T19" fmla="*/ 0 h 1"/>
                <a:gd name="T20" fmla="*/ 1045 w 2331"/>
                <a:gd name="T21" fmla="*/ 0 h 1"/>
                <a:gd name="T22" fmla="*/ 957 w 2331"/>
                <a:gd name="T23" fmla="*/ 0 h 1"/>
                <a:gd name="T24" fmla="*/ 877 w 2331"/>
                <a:gd name="T25" fmla="*/ 0 h 1"/>
                <a:gd name="T26" fmla="*/ 801 w 2331"/>
                <a:gd name="T27" fmla="*/ 0 h 1"/>
                <a:gd name="T28" fmla="*/ 730 w 2331"/>
                <a:gd name="T29" fmla="*/ 0 h 1"/>
                <a:gd name="T30" fmla="*/ 667 w 2331"/>
                <a:gd name="T31" fmla="*/ 0 h 1"/>
                <a:gd name="T32" fmla="*/ 607 w 2331"/>
                <a:gd name="T33" fmla="*/ 0 h 1"/>
                <a:gd name="T34" fmla="*/ 553 w 2331"/>
                <a:gd name="T35" fmla="*/ 0 h 1"/>
                <a:gd name="T36" fmla="*/ 503 w 2331"/>
                <a:gd name="T37" fmla="*/ 0 h 1"/>
                <a:gd name="T38" fmla="*/ 458 w 2331"/>
                <a:gd name="T39" fmla="*/ 0 h 1"/>
                <a:gd name="T40" fmla="*/ 417 w 2331"/>
                <a:gd name="T41" fmla="*/ 0 h 1"/>
                <a:gd name="T42" fmla="*/ 379 w 2331"/>
                <a:gd name="T43" fmla="*/ 0 h 1"/>
                <a:gd name="T44" fmla="*/ 346 w 2331"/>
                <a:gd name="T45" fmla="*/ 0 h 1"/>
                <a:gd name="T46" fmla="*/ 314 w 2331"/>
                <a:gd name="T47" fmla="*/ 0 h 1"/>
                <a:gd name="T48" fmla="*/ 287 w 2331"/>
                <a:gd name="T49" fmla="*/ 0 h 1"/>
                <a:gd name="T50" fmla="*/ 262 w 2331"/>
                <a:gd name="T51" fmla="*/ 0 h 1"/>
                <a:gd name="T52" fmla="*/ 240 w 2331"/>
                <a:gd name="T53" fmla="*/ 0 h 1"/>
                <a:gd name="T54" fmla="*/ 219 w 2331"/>
                <a:gd name="T55" fmla="*/ 0 h 1"/>
                <a:gd name="T56" fmla="*/ 199 w 2331"/>
                <a:gd name="T57" fmla="*/ 0 h 1"/>
                <a:gd name="T58" fmla="*/ 182 w 2331"/>
                <a:gd name="T59" fmla="*/ 0 h 1"/>
                <a:gd name="T60" fmla="*/ 166 w 2331"/>
                <a:gd name="T61" fmla="*/ 0 h 1"/>
                <a:gd name="T62" fmla="*/ 152 w 2331"/>
                <a:gd name="T63" fmla="*/ 0 h 1"/>
                <a:gd name="T64" fmla="*/ 138 w 2331"/>
                <a:gd name="T65" fmla="*/ 0 h 1"/>
                <a:gd name="T66" fmla="*/ 125 w 2331"/>
                <a:gd name="T67" fmla="*/ 0 h 1"/>
                <a:gd name="T68" fmla="*/ 112 w 2331"/>
                <a:gd name="T69" fmla="*/ 0 h 1"/>
                <a:gd name="T70" fmla="*/ 98 w 2331"/>
                <a:gd name="T71" fmla="*/ 0 h 1"/>
                <a:gd name="T72" fmla="*/ 85 w 2331"/>
                <a:gd name="T73" fmla="*/ 0 h 1"/>
                <a:gd name="T74" fmla="*/ 70 w 2331"/>
                <a:gd name="T75" fmla="*/ 0 h 1"/>
                <a:gd name="T76" fmla="*/ 54 w 2331"/>
                <a:gd name="T77" fmla="*/ 0 h 1"/>
                <a:gd name="T78" fmla="*/ 38 w 2331"/>
                <a:gd name="T79" fmla="*/ 0 h 1"/>
                <a:gd name="T80" fmla="*/ 20 w 2331"/>
                <a:gd name="T81" fmla="*/ 0 h 1"/>
                <a:gd name="T82" fmla="*/ 0 w 2331"/>
                <a:gd name="T83" fmla="*/ 0 h 1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2331"/>
                <a:gd name="T127" fmla="*/ 0 h 1"/>
                <a:gd name="T128" fmla="*/ 2331 w 2331"/>
                <a:gd name="T129" fmla="*/ 1 h 1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2331" h="1">
                  <a:moveTo>
                    <a:pt x="2331" y="0"/>
                  </a:moveTo>
                  <a:lnTo>
                    <a:pt x="2165" y="0"/>
                  </a:lnTo>
                  <a:lnTo>
                    <a:pt x="2009" y="0"/>
                  </a:lnTo>
                  <a:lnTo>
                    <a:pt x="1861" y="0"/>
                  </a:lnTo>
                  <a:lnTo>
                    <a:pt x="1720" y="0"/>
                  </a:lnTo>
                  <a:lnTo>
                    <a:pt x="1590" y="0"/>
                  </a:lnTo>
                  <a:lnTo>
                    <a:pt x="1465" y="0"/>
                  </a:lnTo>
                  <a:lnTo>
                    <a:pt x="1351" y="0"/>
                  </a:lnTo>
                  <a:lnTo>
                    <a:pt x="1242" y="0"/>
                  </a:lnTo>
                  <a:lnTo>
                    <a:pt x="1141" y="0"/>
                  </a:lnTo>
                  <a:lnTo>
                    <a:pt x="1045" y="0"/>
                  </a:lnTo>
                  <a:lnTo>
                    <a:pt x="957" y="0"/>
                  </a:lnTo>
                  <a:lnTo>
                    <a:pt x="877" y="0"/>
                  </a:lnTo>
                  <a:lnTo>
                    <a:pt x="801" y="0"/>
                  </a:lnTo>
                  <a:lnTo>
                    <a:pt x="730" y="0"/>
                  </a:lnTo>
                  <a:lnTo>
                    <a:pt x="667" y="0"/>
                  </a:lnTo>
                  <a:lnTo>
                    <a:pt x="607" y="0"/>
                  </a:lnTo>
                  <a:lnTo>
                    <a:pt x="553" y="0"/>
                  </a:lnTo>
                  <a:lnTo>
                    <a:pt x="503" y="0"/>
                  </a:lnTo>
                  <a:lnTo>
                    <a:pt x="458" y="0"/>
                  </a:lnTo>
                  <a:lnTo>
                    <a:pt x="417" y="0"/>
                  </a:lnTo>
                  <a:lnTo>
                    <a:pt x="379" y="0"/>
                  </a:lnTo>
                  <a:lnTo>
                    <a:pt x="346" y="0"/>
                  </a:lnTo>
                  <a:lnTo>
                    <a:pt x="314" y="0"/>
                  </a:lnTo>
                  <a:lnTo>
                    <a:pt x="287" y="0"/>
                  </a:lnTo>
                  <a:lnTo>
                    <a:pt x="262" y="0"/>
                  </a:lnTo>
                  <a:lnTo>
                    <a:pt x="240" y="0"/>
                  </a:lnTo>
                  <a:lnTo>
                    <a:pt x="219" y="0"/>
                  </a:lnTo>
                  <a:lnTo>
                    <a:pt x="199" y="0"/>
                  </a:lnTo>
                  <a:lnTo>
                    <a:pt x="182" y="0"/>
                  </a:lnTo>
                  <a:lnTo>
                    <a:pt x="166" y="0"/>
                  </a:lnTo>
                  <a:lnTo>
                    <a:pt x="152" y="0"/>
                  </a:lnTo>
                  <a:lnTo>
                    <a:pt x="138" y="0"/>
                  </a:lnTo>
                  <a:lnTo>
                    <a:pt x="125" y="0"/>
                  </a:lnTo>
                  <a:lnTo>
                    <a:pt x="112" y="0"/>
                  </a:lnTo>
                  <a:lnTo>
                    <a:pt x="98" y="0"/>
                  </a:lnTo>
                  <a:lnTo>
                    <a:pt x="85" y="0"/>
                  </a:lnTo>
                  <a:lnTo>
                    <a:pt x="70" y="0"/>
                  </a:lnTo>
                  <a:lnTo>
                    <a:pt x="54" y="0"/>
                  </a:lnTo>
                  <a:lnTo>
                    <a:pt x="38" y="0"/>
                  </a:lnTo>
                  <a:lnTo>
                    <a:pt x="20" y="0"/>
                  </a:lnTo>
                  <a:lnTo>
                    <a:pt x="0" y="0"/>
                  </a:lnTo>
                </a:path>
              </a:pathLst>
            </a:cu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47135" name="Freeform 100"/>
            <p:cNvSpPr>
              <a:spLocks/>
            </p:cNvSpPr>
            <p:nvPr/>
          </p:nvSpPr>
          <p:spPr bwMode="auto">
            <a:xfrm>
              <a:off x="4327" y="3354"/>
              <a:ext cx="51" cy="29"/>
            </a:xfrm>
            <a:custGeom>
              <a:avLst/>
              <a:gdLst>
                <a:gd name="T0" fmla="*/ 15 w 51"/>
                <a:gd name="T1" fmla="*/ 14 h 29"/>
                <a:gd name="T2" fmla="*/ 0 w 51"/>
                <a:gd name="T3" fmla="*/ 29 h 29"/>
                <a:gd name="T4" fmla="*/ 51 w 51"/>
                <a:gd name="T5" fmla="*/ 14 h 29"/>
                <a:gd name="T6" fmla="*/ 0 w 51"/>
                <a:gd name="T7" fmla="*/ 0 h 29"/>
                <a:gd name="T8" fmla="*/ 15 w 51"/>
                <a:gd name="T9" fmla="*/ 14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1"/>
                <a:gd name="T16" fmla="*/ 0 h 29"/>
                <a:gd name="T17" fmla="*/ 51 w 51"/>
                <a:gd name="T18" fmla="*/ 29 h 2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1" h="29">
                  <a:moveTo>
                    <a:pt x="15" y="14"/>
                  </a:moveTo>
                  <a:lnTo>
                    <a:pt x="0" y="29"/>
                  </a:lnTo>
                  <a:lnTo>
                    <a:pt x="51" y="14"/>
                  </a:lnTo>
                  <a:lnTo>
                    <a:pt x="0" y="0"/>
                  </a:lnTo>
                  <a:lnTo>
                    <a:pt x="15" y="14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47136" name="Freeform 101"/>
            <p:cNvSpPr>
              <a:spLocks/>
            </p:cNvSpPr>
            <p:nvPr/>
          </p:nvSpPr>
          <p:spPr bwMode="auto">
            <a:xfrm>
              <a:off x="4327" y="3354"/>
              <a:ext cx="51" cy="29"/>
            </a:xfrm>
            <a:custGeom>
              <a:avLst/>
              <a:gdLst>
                <a:gd name="T0" fmla="*/ 15 w 51"/>
                <a:gd name="T1" fmla="*/ 14 h 29"/>
                <a:gd name="T2" fmla="*/ 0 w 51"/>
                <a:gd name="T3" fmla="*/ 29 h 29"/>
                <a:gd name="T4" fmla="*/ 51 w 51"/>
                <a:gd name="T5" fmla="*/ 14 h 29"/>
                <a:gd name="T6" fmla="*/ 0 w 51"/>
                <a:gd name="T7" fmla="*/ 0 h 29"/>
                <a:gd name="T8" fmla="*/ 15 w 51"/>
                <a:gd name="T9" fmla="*/ 14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1"/>
                <a:gd name="T16" fmla="*/ 0 h 29"/>
                <a:gd name="T17" fmla="*/ 51 w 51"/>
                <a:gd name="T18" fmla="*/ 29 h 2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1" h="29">
                  <a:moveTo>
                    <a:pt x="15" y="14"/>
                  </a:moveTo>
                  <a:lnTo>
                    <a:pt x="0" y="29"/>
                  </a:lnTo>
                  <a:lnTo>
                    <a:pt x="51" y="14"/>
                  </a:lnTo>
                  <a:lnTo>
                    <a:pt x="0" y="0"/>
                  </a:lnTo>
                  <a:lnTo>
                    <a:pt x="15" y="14"/>
                  </a:lnTo>
                </a:path>
              </a:pathLst>
            </a:cu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47137" name="Line 102"/>
            <p:cNvSpPr>
              <a:spLocks noChangeShapeType="1"/>
            </p:cNvSpPr>
            <p:nvPr/>
          </p:nvSpPr>
          <p:spPr bwMode="auto">
            <a:xfrm flipV="1">
              <a:off x="4386" y="3177"/>
              <a:ext cx="1" cy="212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47138" name="Freeform 103"/>
            <p:cNvSpPr>
              <a:spLocks/>
            </p:cNvSpPr>
            <p:nvPr/>
          </p:nvSpPr>
          <p:spPr bwMode="auto">
            <a:xfrm>
              <a:off x="2021" y="3354"/>
              <a:ext cx="51" cy="29"/>
            </a:xfrm>
            <a:custGeom>
              <a:avLst/>
              <a:gdLst>
                <a:gd name="T0" fmla="*/ 37 w 51"/>
                <a:gd name="T1" fmla="*/ 14 h 29"/>
                <a:gd name="T2" fmla="*/ 51 w 51"/>
                <a:gd name="T3" fmla="*/ 29 h 29"/>
                <a:gd name="T4" fmla="*/ 0 w 51"/>
                <a:gd name="T5" fmla="*/ 14 h 29"/>
                <a:gd name="T6" fmla="*/ 51 w 51"/>
                <a:gd name="T7" fmla="*/ 0 h 29"/>
                <a:gd name="T8" fmla="*/ 37 w 51"/>
                <a:gd name="T9" fmla="*/ 14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1"/>
                <a:gd name="T16" fmla="*/ 0 h 29"/>
                <a:gd name="T17" fmla="*/ 51 w 51"/>
                <a:gd name="T18" fmla="*/ 29 h 2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1" h="29">
                  <a:moveTo>
                    <a:pt x="37" y="14"/>
                  </a:moveTo>
                  <a:lnTo>
                    <a:pt x="51" y="29"/>
                  </a:lnTo>
                  <a:lnTo>
                    <a:pt x="0" y="14"/>
                  </a:lnTo>
                  <a:lnTo>
                    <a:pt x="51" y="0"/>
                  </a:lnTo>
                  <a:lnTo>
                    <a:pt x="37" y="14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47139" name="Freeform 104"/>
            <p:cNvSpPr>
              <a:spLocks/>
            </p:cNvSpPr>
            <p:nvPr/>
          </p:nvSpPr>
          <p:spPr bwMode="auto">
            <a:xfrm>
              <a:off x="2021" y="3354"/>
              <a:ext cx="51" cy="29"/>
            </a:xfrm>
            <a:custGeom>
              <a:avLst/>
              <a:gdLst>
                <a:gd name="T0" fmla="*/ 37 w 51"/>
                <a:gd name="T1" fmla="*/ 14 h 29"/>
                <a:gd name="T2" fmla="*/ 51 w 51"/>
                <a:gd name="T3" fmla="*/ 29 h 29"/>
                <a:gd name="T4" fmla="*/ 0 w 51"/>
                <a:gd name="T5" fmla="*/ 14 h 29"/>
                <a:gd name="T6" fmla="*/ 51 w 51"/>
                <a:gd name="T7" fmla="*/ 0 h 29"/>
                <a:gd name="T8" fmla="*/ 37 w 51"/>
                <a:gd name="T9" fmla="*/ 14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1"/>
                <a:gd name="T16" fmla="*/ 0 h 29"/>
                <a:gd name="T17" fmla="*/ 51 w 51"/>
                <a:gd name="T18" fmla="*/ 29 h 2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1" h="29">
                  <a:moveTo>
                    <a:pt x="37" y="14"/>
                  </a:moveTo>
                  <a:lnTo>
                    <a:pt x="51" y="29"/>
                  </a:lnTo>
                  <a:lnTo>
                    <a:pt x="0" y="14"/>
                  </a:lnTo>
                  <a:lnTo>
                    <a:pt x="51" y="0"/>
                  </a:lnTo>
                  <a:lnTo>
                    <a:pt x="37" y="14"/>
                  </a:lnTo>
                </a:path>
              </a:pathLst>
            </a:cu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47140" name="Line 105"/>
            <p:cNvSpPr>
              <a:spLocks noChangeShapeType="1"/>
            </p:cNvSpPr>
            <p:nvPr/>
          </p:nvSpPr>
          <p:spPr bwMode="auto">
            <a:xfrm flipV="1">
              <a:off x="2014" y="3177"/>
              <a:ext cx="1" cy="212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</p:grpSp>
      <p:graphicFrame>
        <p:nvGraphicFramePr>
          <p:cNvPr id="8199" name="Object 16"/>
          <p:cNvGraphicFramePr>
            <a:graphicFrameLocks noChangeAspect="1"/>
          </p:cNvGraphicFramePr>
          <p:nvPr/>
        </p:nvGraphicFramePr>
        <p:xfrm>
          <a:off x="1643063" y="1857375"/>
          <a:ext cx="3006725" cy="8572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3" imgW="1562040" imgH="444240" progId="Equation.DSMT4">
                  <p:embed/>
                </p:oleObj>
              </mc:Choice>
              <mc:Fallback>
                <p:oleObj name="Equation" r:id="rId13" imgW="1562040" imgH="444240" progId="Equation.DSMT4">
                  <p:embed/>
                  <p:pic>
                    <p:nvPicPr>
                      <p:cNvPr id="8199" name="Object 16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643063" y="1857375"/>
                        <a:ext cx="3006725" cy="857250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8200" name="Object 107"/>
          <p:cNvGraphicFramePr>
            <a:graphicFrameLocks noChangeAspect="1"/>
          </p:cNvGraphicFramePr>
          <p:nvPr/>
        </p:nvGraphicFramePr>
        <p:xfrm>
          <a:off x="1587500" y="1871663"/>
          <a:ext cx="7283450" cy="8270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5" imgW="4825800" imgH="545760" progId="Equation.DSMT4">
                  <p:embed/>
                </p:oleObj>
              </mc:Choice>
              <mc:Fallback>
                <p:oleObj name="Equation" r:id="rId15" imgW="4825800" imgH="545760" progId="Equation.DSMT4">
                  <p:embed/>
                  <p:pic>
                    <p:nvPicPr>
                      <p:cNvPr id="8200" name="Object 10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587500" y="1871663"/>
                        <a:ext cx="7283450" cy="827087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47113" name="Object 108"/>
          <p:cNvGraphicFramePr>
            <a:graphicFrameLocks noChangeAspect="1"/>
          </p:cNvGraphicFramePr>
          <p:nvPr/>
        </p:nvGraphicFramePr>
        <p:xfrm>
          <a:off x="214313" y="2000250"/>
          <a:ext cx="1393825" cy="56356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7" imgW="723600" imgH="291960" progId="Equation.DSMT4">
                  <p:embed/>
                </p:oleObj>
              </mc:Choice>
              <mc:Fallback>
                <p:oleObj name="Equation" r:id="rId17" imgW="723600" imgH="291960" progId="Equation.DSMT4">
                  <p:embed/>
                  <p:pic>
                    <p:nvPicPr>
                      <p:cNvPr id="47113" name="Object 108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14313" y="2000250"/>
                        <a:ext cx="1393825" cy="563563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8301" name="Object 109"/>
          <p:cNvGraphicFramePr>
            <a:graphicFrameLocks noChangeAspect="1"/>
          </p:cNvGraphicFramePr>
          <p:nvPr/>
        </p:nvGraphicFramePr>
        <p:xfrm>
          <a:off x="428625" y="3286125"/>
          <a:ext cx="1962150" cy="64293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9" imgW="774360" imgH="253800" progId="Equation.DSMT4">
                  <p:embed/>
                </p:oleObj>
              </mc:Choice>
              <mc:Fallback>
                <p:oleObj name="Equation" r:id="rId19" imgW="774360" imgH="253800" progId="Equation.DSMT4">
                  <p:embed/>
                  <p:pic>
                    <p:nvPicPr>
                      <p:cNvPr id="8301" name="Object 109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0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28625" y="3286125"/>
                        <a:ext cx="1962150" cy="642938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17961" dir="2700000" algn="ctr" rotWithShape="0">
                                <a:schemeClr val="accent1">
                                  <a:gamma/>
                                  <a:shade val="60000"/>
                                  <a:invGamma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07" name="テキスト ボックス 106"/>
          <p:cNvSpPr txBox="1"/>
          <p:nvPr/>
        </p:nvSpPr>
        <p:spPr>
          <a:xfrm>
            <a:off x="2571750" y="2786063"/>
            <a:ext cx="1781175" cy="369887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ja-JP" dirty="0">
                <a:solidFill>
                  <a:schemeClr val="accent5">
                    <a:lumMod val="50000"/>
                  </a:schemeClr>
                </a:solidFill>
                <a:latin typeface="Times New Roman" pitchFamily="18" charset="0"/>
                <a:ea typeface="ＭＳ Ｐゴシック" pitchFamily="50" charset="-128"/>
                <a:cs typeface="Times New Roman" pitchFamily="18" charset="0"/>
              </a:rPr>
              <a:t>with perturbation</a:t>
            </a:r>
            <a:endParaRPr lang="ja-JP" altLang="en-US" dirty="0">
              <a:solidFill>
                <a:schemeClr val="accent5">
                  <a:lumMod val="50000"/>
                </a:schemeClr>
              </a:solidFill>
              <a:latin typeface="Times New Roman" pitchFamily="18" charset="0"/>
              <a:ea typeface="ＭＳ Ｐゴシック" pitchFamily="50" charset="-128"/>
              <a:cs typeface="Times New Roman" pitchFamily="18" charset="0"/>
            </a:endParaRPr>
          </a:p>
        </p:txBody>
      </p:sp>
      <p:sp>
        <p:nvSpPr>
          <p:cNvPr id="108" name="テキスト ボックス 107"/>
          <p:cNvSpPr txBox="1">
            <a:spLocks noChangeArrowheads="1"/>
          </p:cNvSpPr>
          <p:nvPr/>
        </p:nvSpPr>
        <p:spPr bwMode="auto">
          <a:xfrm>
            <a:off x="6215063" y="2786063"/>
            <a:ext cx="2076450" cy="3698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 dirty="0">
                <a:latin typeface="Times New Roman" pitchFamily="18" charset="0"/>
                <a:cs typeface="Times New Roman" pitchFamily="18" charset="0"/>
              </a:rPr>
              <a:t>without perturbation</a:t>
            </a:r>
            <a:endParaRPr lang="ja-JP" altLang="en-US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09" name="テキスト ボックス 108"/>
          <p:cNvSpPr txBox="1"/>
          <p:nvPr/>
        </p:nvSpPr>
        <p:spPr>
          <a:xfrm>
            <a:off x="2714625" y="4429125"/>
            <a:ext cx="1781175" cy="369888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ja-JP" dirty="0">
                <a:solidFill>
                  <a:schemeClr val="accent5">
                    <a:lumMod val="50000"/>
                  </a:schemeClr>
                </a:solidFill>
                <a:latin typeface="Times New Roman" pitchFamily="18" charset="0"/>
                <a:ea typeface="ＭＳ Ｐゴシック" pitchFamily="50" charset="-128"/>
                <a:cs typeface="Times New Roman" pitchFamily="18" charset="0"/>
              </a:rPr>
              <a:t>with perturbation</a:t>
            </a:r>
            <a:endParaRPr lang="ja-JP" altLang="en-US" dirty="0">
              <a:solidFill>
                <a:schemeClr val="accent5">
                  <a:lumMod val="50000"/>
                </a:schemeClr>
              </a:solidFill>
              <a:latin typeface="Times New Roman" pitchFamily="18" charset="0"/>
              <a:ea typeface="ＭＳ Ｐゴシック" pitchFamily="50" charset="-128"/>
              <a:cs typeface="Times New Roman" pitchFamily="18" charset="0"/>
            </a:endParaRPr>
          </a:p>
        </p:txBody>
      </p:sp>
      <p:sp>
        <p:nvSpPr>
          <p:cNvPr id="110" name="テキスト ボックス 109"/>
          <p:cNvSpPr txBox="1">
            <a:spLocks noChangeArrowheads="1"/>
          </p:cNvSpPr>
          <p:nvPr/>
        </p:nvSpPr>
        <p:spPr bwMode="auto">
          <a:xfrm>
            <a:off x="3143250" y="5357813"/>
            <a:ext cx="2076450" cy="3698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>
                <a:latin typeface="Times New Roman" pitchFamily="18" charset="0"/>
                <a:cs typeface="Times New Roman" pitchFamily="18" charset="0"/>
              </a:rPr>
              <a:t>without perturbation</a:t>
            </a:r>
            <a:endParaRPr lang="ja-JP" altLang="en-US">
              <a:latin typeface="Times New Roman" pitchFamily="18" charset="0"/>
              <a:cs typeface="Times New Roman" pitchFamily="18" charset="0"/>
            </a:endParaRPr>
          </a:p>
        </p:txBody>
      </p:sp>
      <p:graphicFrame>
        <p:nvGraphicFramePr>
          <p:cNvPr id="8" name="Object 12"/>
          <p:cNvGraphicFramePr>
            <a:graphicFrameLocks noChangeAspect="1"/>
          </p:cNvGraphicFramePr>
          <p:nvPr/>
        </p:nvGraphicFramePr>
        <p:xfrm>
          <a:off x="1592263" y="1952625"/>
          <a:ext cx="7264400" cy="7112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21" imgW="4813200" imgH="469800" progId="Equation.DSMT4">
                  <p:embed/>
                </p:oleObj>
              </mc:Choice>
              <mc:Fallback>
                <p:oleObj name="Equation" r:id="rId21" imgW="4813200" imgH="469800" progId="Equation.DSMT4">
                  <p:embed/>
                  <p:pic>
                    <p:nvPicPr>
                      <p:cNvPr id="8" name="Object 1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2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592263" y="1952625"/>
                        <a:ext cx="7264400" cy="711200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47117" name="Object 13"/>
          <p:cNvGraphicFramePr>
            <a:graphicFrameLocks noChangeAspect="1"/>
          </p:cNvGraphicFramePr>
          <p:nvPr/>
        </p:nvGraphicFramePr>
        <p:xfrm>
          <a:off x="5092700" y="3322638"/>
          <a:ext cx="2552700" cy="5461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23" imgW="2552400" imgH="545760" progId="Equation.DSMT4">
                  <p:embed/>
                </p:oleObj>
              </mc:Choice>
              <mc:Fallback>
                <p:oleObj name="Equation" r:id="rId23" imgW="2552400" imgH="545760" progId="Equation.DSMT4">
                  <p:embed/>
                  <p:pic>
                    <p:nvPicPr>
                      <p:cNvPr id="47117" name="Object 1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092700" y="3322638"/>
                        <a:ext cx="2552700" cy="5461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7" name="Object 3"/>
          <p:cNvGraphicFramePr>
            <a:graphicFrameLocks noChangeAspect="1"/>
          </p:cNvGraphicFramePr>
          <p:nvPr/>
        </p:nvGraphicFramePr>
        <p:xfrm>
          <a:off x="2277174" y="1956943"/>
          <a:ext cx="2651125" cy="67786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25" imgW="1091880" imgH="279360" progId="Equation.DSMT4">
                  <p:embed/>
                </p:oleObj>
              </mc:Choice>
              <mc:Fallback>
                <p:oleObj name="Equation" r:id="rId25" imgW="1091880" imgH="279360" progId="Equation.DSMT4">
                  <p:embed/>
                  <p:pic>
                    <p:nvPicPr>
                      <p:cNvPr id="7" name="Object 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277174" y="1956943"/>
                        <a:ext cx="2651125" cy="677863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9" name="Object 15"/>
          <p:cNvGraphicFramePr>
            <a:graphicFrameLocks noChangeAspect="1"/>
          </p:cNvGraphicFramePr>
          <p:nvPr/>
        </p:nvGraphicFramePr>
        <p:xfrm>
          <a:off x="5021517" y="2090420"/>
          <a:ext cx="2794000" cy="5461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27" imgW="2793960" imgH="545760" progId="Equation.DSMT4">
                  <p:embed/>
                </p:oleObj>
              </mc:Choice>
              <mc:Fallback>
                <p:oleObj name="Equation" r:id="rId27" imgW="2793960" imgH="545760" progId="Equation.DSMT4">
                  <p:embed/>
                  <p:pic>
                    <p:nvPicPr>
                      <p:cNvPr id="9" name="Object 15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021517" y="2090420"/>
                        <a:ext cx="2794000" cy="5461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" presetClass="exit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6" dur="500"/>
                                        <p:tgtEl>
                                          <p:spTgt spid="819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1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0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3" dur="50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0" dur="5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5" presetClass="exit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24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" presetID="5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2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500"/>
                            </p:stCondLst>
                            <p:childTnLst>
                              <p:par>
                                <p:cTn id="30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2" dur="500"/>
                                        <p:tgtEl>
                                          <p:spTgt spid="82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5" presetClass="exit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36" dur="500"/>
                                        <p:tgtEl>
                                          <p:spTgt spid="820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2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500"/>
                            </p:stCondLst>
                            <p:childTnLst>
                              <p:par>
                                <p:cTn id="39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1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6" dur="500"/>
                                        <p:tgtEl>
                                          <p:spTgt spid="83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9" dur="500"/>
                                        <p:tgtEl>
                                          <p:spTgt spid="471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52" dur="500"/>
                                        <p:tgtEl>
                                          <p:spTgt spid="81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5" presetClass="exit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56" dur="500"/>
                                        <p:tgtEl>
                                          <p:spTgt spid="471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7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8" presetID="5" presetClass="exit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59" dur="5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1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63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500"/>
                            </p:stCondLst>
                            <p:childTnLst>
                              <p:par>
                                <p:cTn id="65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6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0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3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4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6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6" dur="500"/>
                                        <p:tgtEl>
                                          <p:spTgt spid="716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7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9" dur="500"/>
                                        <p:tgtEl>
                                          <p:spTgt spid="717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7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82" dur="500"/>
                                        <p:tgtEl>
                                          <p:spTgt spid="717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3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6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85" dur="500"/>
                                        <p:tgtEl>
                                          <p:spTgt spid="716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6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88" dur="500"/>
                                        <p:tgtEl>
                                          <p:spTgt spid="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9" fill="hold">
                            <p:stCondLst>
                              <p:cond delay="1000"/>
                            </p:stCondLst>
                            <p:childTnLst>
                              <p:par>
                                <p:cTn id="90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7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92" dur="500"/>
                                        <p:tgtEl>
                                          <p:spTgt spid="717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3" fill="hold">
                      <p:stCondLst>
                        <p:cond delay="indefinite"/>
                      </p:stCondLst>
                      <p:childTnLst>
                        <p:par>
                          <p:cTn id="94" fill="hold">
                            <p:stCondLst>
                              <p:cond delay="0"/>
                            </p:stCondLst>
                            <p:childTnLst>
                              <p:par>
                                <p:cTn id="95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9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8" presetID="5" presetClass="entr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00" dur="5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1" fill="hold">
                            <p:stCondLst>
                              <p:cond delay="500"/>
                            </p:stCondLst>
                            <p:childTnLst>
                              <p:par>
                                <p:cTn id="102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7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04" dur="500"/>
                                        <p:tgtEl>
                                          <p:spTgt spid="717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5" fill="hold">
                            <p:stCondLst>
                              <p:cond delay="1000"/>
                            </p:stCondLst>
                            <p:childTnLst>
                              <p:par>
                                <p:cTn id="106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08" dur="500"/>
                                        <p:tgtEl>
                                          <p:spTgt spid="1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9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11" dur="500"/>
                                        <p:tgtEl>
                                          <p:spTgt spid="471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1771" grpId="0"/>
      <p:bldP spid="71772" grpId="0"/>
      <p:bldP spid="108" grpId="0"/>
      <p:bldP spid="108" grpId="1"/>
      <p:bldP spid="109" grpId="0"/>
      <p:bldP spid="110" grpId="0"/>
    </p:bldLst>
  </p:timing>
</p:sld>
</file>

<file path=ppt/slides/slide1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95" name="タイトル 1"/>
          <p:cNvSpPr>
            <a:spLocks noGrp="1"/>
          </p:cNvSpPr>
          <p:nvPr>
            <p:ph type="title" sz="quarter"/>
          </p:nvPr>
        </p:nvSpPr>
        <p:spPr>
          <a:xfrm>
            <a:off x="357188" y="500063"/>
            <a:ext cx="8229600" cy="1143000"/>
          </a:xfrm>
        </p:spPr>
        <p:txBody>
          <a:bodyPr rtlCol="0">
            <a:normAutofit/>
          </a:bodyPr>
          <a:lstStyle/>
          <a:p>
            <a:pPr algn="l" eaLnBrk="1" fontAlgn="auto" hangingPunct="1">
              <a:spcAft>
                <a:spcPts val="0"/>
              </a:spcAft>
              <a:defRPr/>
            </a:pPr>
            <a:r>
              <a:rPr lang="en-US" altLang="ja-JP" sz="4000" b="1" dirty="0">
                <a:solidFill>
                  <a:schemeClr val="tx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B. 2D Raman spectroscopy</a:t>
            </a:r>
            <a:endParaRPr lang="ja-JP" altLang="en-US" sz="4000" b="1" dirty="0">
              <a:solidFill>
                <a:schemeClr val="tx2">
                  <a:lumMod val="7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</p:txBody>
      </p:sp>
      <p:graphicFrame>
        <p:nvGraphicFramePr>
          <p:cNvPr id="49154" name="Object 6"/>
          <p:cNvGraphicFramePr>
            <a:graphicFrameLocks noChangeAspect="1"/>
          </p:cNvGraphicFramePr>
          <p:nvPr/>
        </p:nvGraphicFramePr>
        <p:xfrm>
          <a:off x="2970213" y="4037013"/>
          <a:ext cx="2857500" cy="244951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描画 " r:id="rId3" imgW="3200400" imgH="2743200" progId="">
                  <p:embed/>
                </p:oleObj>
              </mc:Choice>
              <mc:Fallback>
                <p:oleObj name="描画 " r:id="rId3" imgW="3200400" imgH="2743200" progId="">
                  <p:embed/>
                  <p:pic>
                    <p:nvPicPr>
                      <p:cNvPr id="49154" name="Object 6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970213" y="4037013"/>
                        <a:ext cx="2857500" cy="2449512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5" name="Text Box 12"/>
          <p:cNvSpPr txBox="1">
            <a:spLocks noChangeArrowheads="1"/>
          </p:cNvSpPr>
          <p:nvPr/>
        </p:nvSpPr>
        <p:spPr bwMode="auto">
          <a:xfrm>
            <a:off x="3684588" y="5037138"/>
            <a:ext cx="500062" cy="646112"/>
          </a:xfrm>
          <a:prstGeom prst="rect">
            <a:avLst/>
          </a:prstGeom>
          <a:solidFill>
            <a:schemeClr val="bg1"/>
          </a:solidFill>
          <a:ln w="9525" algn="ctr">
            <a:noFill/>
            <a:miter lim="800000"/>
            <a:headEnd/>
            <a:tailEnd/>
          </a:ln>
          <a:effectLst>
            <a:outerShdw dist="35921" dir="2700000" sx="1000" sy="1000" algn="ctr" rotWithShape="0">
              <a:schemeClr val="bg2">
                <a:alpha val="50000"/>
              </a:schemeClr>
            </a:outerShdw>
          </a:effectLst>
        </p:spPr>
        <p:txBody>
          <a:bodyPr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ja-JP" sz="3600" i="1" dirty="0">
                <a:latin typeface="+mn-lt"/>
                <a:ea typeface="ＭＳ Ｐゴシック" pitchFamily="50" charset="-128"/>
              </a:rPr>
              <a:t>t</a:t>
            </a:r>
            <a:r>
              <a:rPr lang="en-US" altLang="ja-JP" sz="2000" dirty="0">
                <a:latin typeface="+mn-lt"/>
                <a:ea typeface="ＭＳ Ｐゴシック" pitchFamily="50" charset="-128"/>
              </a:rPr>
              <a:t>1</a:t>
            </a:r>
            <a:endParaRPr lang="en-US" altLang="ja-JP" sz="2400" dirty="0">
              <a:latin typeface="+mn-lt"/>
              <a:ea typeface="ＭＳ Ｐゴシック" pitchFamily="50" charset="-128"/>
            </a:endParaRPr>
          </a:p>
        </p:txBody>
      </p:sp>
      <p:sp>
        <p:nvSpPr>
          <p:cNvPr id="6" name="Text Box 12"/>
          <p:cNvSpPr txBox="1">
            <a:spLocks noChangeArrowheads="1"/>
          </p:cNvSpPr>
          <p:nvPr/>
        </p:nvSpPr>
        <p:spPr bwMode="auto">
          <a:xfrm>
            <a:off x="4684713" y="5037138"/>
            <a:ext cx="500062" cy="646112"/>
          </a:xfrm>
          <a:prstGeom prst="rect">
            <a:avLst/>
          </a:prstGeom>
          <a:solidFill>
            <a:schemeClr val="bg1"/>
          </a:solidFill>
          <a:ln w="9525" algn="ctr">
            <a:noFill/>
            <a:miter lim="800000"/>
            <a:headEnd/>
            <a:tailEnd/>
          </a:ln>
          <a:effectLst>
            <a:outerShdw dist="35921" dir="2700000" sx="1000" sy="1000" algn="ctr" rotWithShape="0">
              <a:schemeClr val="bg2">
                <a:alpha val="50000"/>
              </a:schemeClr>
            </a:outerShdw>
          </a:effectLst>
        </p:spPr>
        <p:txBody>
          <a:bodyPr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ja-JP" sz="3600" i="1" dirty="0">
                <a:latin typeface="+mn-lt"/>
                <a:ea typeface="ＭＳ Ｐゴシック" pitchFamily="50" charset="-128"/>
              </a:rPr>
              <a:t>t</a:t>
            </a:r>
            <a:r>
              <a:rPr lang="en-US" altLang="ja-JP" sz="2000" dirty="0">
                <a:latin typeface="+mn-lt"/>
                <a:ea typeface="ＭＳ Ｐゴシック" pitchFamily="50" charset="-128"/>
              </a:rPr>
              <a:t>2</a:t>
            </a:r>
            <a:endParaRPr lang="en-US" altLang="ja-JP" sz="2400" dirty="0">
              <a:latin typeface="+mn-lt"/>
              <a:ea typeface="ＭＳ Ｐゴシック" pitchFamily="50" charset="-128"/>
            </a:endParaRPr>
          </a:p>
        </p:txBody>
      </p:sp>
      <p:sp>
        <p:nvSpPr>
          <p:cNvPr id="49158" name="正方形/長方形 4"/>
          <p:cNvSpPr>
            <a:spLocks noChangeArrowheads="1"/>
          </p:cNvSpPr>
          <p:nvPr/>
        </p:nvSpPr>
        <p:spPr bwMode="auto">
          <a:xfrm>
            <a:off x="1643063" y="1581150"/>
            <a:ext cx="7143750" cy="30469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marL="514350" indent="-514350">
              <a:buFont typeface="Calibri" pitchFamily="34" charset="0"/>
              <a:buAutoNum type="arabicPeriod"/>
            </a:pPr>
            <a:r>
              <a:rPr lang="en-US" altLang="ja-JP" sz="3200" dirty="0">
                <a:latin typeface="Arial Unicode MS"/>
                <a:ea typeface="Arial Unicode MS"/>
                <a:cs typeface="Arial Unicode MS"/>
              </a:rPr>
              <a:t>Quenched normal mode method</a:t>
            </a:r>
          </a:p>
          <a:p>
            <a:pPr marL="514350" indent="-514350">
              <a:buFont typeface="Calibri" pitchFamily="34" charset="0"/>
              <a:buAutoNum type="arabicPeriod"/>
            </a:pPr>
            <a:r>
              <a:rPr lang="en-US" altLang="ja-JP" sz="3200" dirty="0">
                <a:latin typeface="Arial Unicode MS"/>
                <a:ea typeface="Arial Unicode MS"/>
                <a:cs typeface="Arial Unicode MS"/>
              </a:rPr>
              <a:t>Equilibrium MD method</a:t>
            </a:r>
          </a:p>
          <a:p>
            <a:pPr marL="514350" indent="-514350">
              <a:buFont typeface="Calibri" pitchFamily="34" charset="0"/>
              <a:buAutoNum type="arabicPeriod"/>
            </a:pPr>
            <a:r>
              <a:rPr lang="en-US" altLang="ja-JP" sz="3200" dirty="0" err="1">
                <a:latin typeface="Arial Unicode MS"/>
                <a:ea typeface="Arial Unicode MS"/>
                <a:cs typeface="Arial Unicode MS"/>
              </a:rPr>
              <a:t>Nonequilibrium</a:t>
            </a:r>
            <a:r>
              <a:rPr lang="en-US" altLang="ja-JP" sz="3200" dirty="0">
                <a:latin typeface="Arial Unicode MS"/>
                <a:ea typeface="Arial Unicode MS"/>
                <a:cs typeface="Arial Unicode MS"/>
              </a:rPr>
              <a:t> MD method</a:t>
            </a:r>
          </a:p>
          <a:p>
            <a:pPr marL="514350" indent="-514350">
              <a:buFont typeface="Calibri" pitchFamily="34" charset="0"/>
              <a:buAutoNum type="arabicPeriod"/>
            </a:pPr>
            <a:r>
              <a:rPr lang="en-US" altLang="ja-JP" sz="3200" dirty="0">
                <a:solidFill>
                  <a:srgbClr val="0070C0"/>
                </a:solidFill>
                <a:latin typeface="Arial Unicode MS"/>
                <a:ea typeface="Arial Unicode MS"/>
                <a:cs typeface="Arial Unicode MS"/>
              </a:rPr>
              <a:t>Eq. &amp; </a:t>
            </a:r>
            <a:r>
              <a:rPr lang="en-US" altLang="ja-JP" sz="3200" dirty="0" err="1">
                <a:solidFill>
                  <a:srgbClr val="0070C0"/>
                </a:solidFill>
                <a:latin typeface="Arial Unicode MS"/>
                <a:ea typeface="Arial Unicode MS"/>
                <a:cs typeface="Arial Unicode MS"/>
              </a:rPr>
              <a:t>nonEq</a:t>
            </a:r>
            <a:r>
              <a:rPr lang="en-US" altLang="ja-JP" sz="3200" dirty="0">
                <a:solidFill>
                  <a:srgbClr val="0070C0"/>
                </a:solidFill>
                <a:latin typeface="Arial Unicode MS"/>
                <a:ea typeface="Arial Unicode MS"/>
                <a:cs typeface="Arial Unicode MS"/>
              </a:rPr>
              <a:t>. hybrid MD method</a:t>
            </a:r>
          </a:p>
          <a:p>
            <a:pPr marL="514350" indent="-514350">
              <a:buFont typeface="Calibri" pitchFamily="34" charset="0"/>
              <a:buAutoNum type="arabicPeriod"/>
            </a:pPr>
            <a:r>
              <a:rPr lang="en-US" altLang="ja-JP" sz="3200" dirty="0">
                <a:solidFill>
                  <a:srgbClr val="0070C0"/>
                </a:solidFill>
                <a:latin typeface="Arial Unicode MS"/>
                <a:ea typeface="Arial Unicode MS"/>
                <a:cs typeface="Arial Unicode MS"/>
              </a:rPr>
              <a:t>Second-order 2D IR for surface</a:t>
            </a:r>
          </a:p>
          <a:p>
            <a:pPr marL="514350" indent="-514350">
              <a:buFont typeface="Calibri" pitchFamily="34" charset="0"/>
              <a:buAutoNum type="arabicPeriod"/>
            </a:pPr>
            <a:endParaRPr lang="ja-JP" altLang="en-US" sz="3200" dirty="0">
              <a:latin typeface="Calibri" pitchFamily="34" charset="0"/>
            </a:endParaRPr>
          </a:p>
        </p:txBody>
      </p:sp>
    </p:spTree>
  </p:cSld>
  <p:clrMapOvr>
    <a:masterClrMapping/>
  </p:clrMapOvr>
</p:sld>
</file>

<file path=ppt/slides/slide1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390" name="Rectangle 22"/>
          <p:cNvSpPr>
            <a:spLocks noChangeArrowheads="1"/>
          </p:cNvSpPr>
          <p:nvPr/>
        </p:nvSpPr>
        <p:spPr bwMode="auto">
          <a:xfrm>
            <a:off x="1044575" y="4305300"/>
            <a:ext cx="7129463" cy="1765300"/>
          </a:xfrm>
          <a:prstGeom prst="rect">
            <a:avLst/>
          </a:prstGeom>
          <a:solidFill>
            <a:schemeClr val="bg1"/>
          </a:solidFill>
          <a:ln w="12700" algn="ctr">
            <a:solidFill>
              <a:srgbClr val="0000FF"/>
            </a:solidFill>
            <a:miter lim="800000"/>
            <a:headEnd/>
            <a:tailEnd/>
          </a:ln>
          <a:effectLst>
            <a:outerShdw dist="107763" dir="2700000" algn="ctr" rotWithShape="0">
              <a:srgbClr val="0000FF">
                <a:alpha val="50000"/>
              </a:srgbClr>
            </a:outerShdw>
          </a:effectLst>
        </p:spPr>
        <p:txBody>
          <a:bodyPr wrap="none" anchor="ctr"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>
              <a:latin typeface="+mn-lt"/>
              <a:ea typeface="+mn-ea"/>
            </a:endParaRPr>
          </a:p>
        </p:txBody>
      </p:sp>
      <p:sp>
        <p:nvSpPr>
          <p:cNvPr id="58391" name="Rectangle 23"/>
          <p:cNvSpPr>
            <a:spLocks noChangeArrowheads="1"/>
          </p:cNvSpPr>
          <p:nvPr/>
        </p:nvSpPr>
        <p:spPr bwMode="auto">
          <a:xfrm>
            <a:off x="4841875" y="1536700"/>
            <a:ext cx="3205163" cy="1028700"/>
          </a:xfrm>
          <a:prstGeom prst="rect">
            <a:avLst/>
          </a:prstGeom>
          <a:solidFill>
            <a:schemeClr val="bg1"/>
          </a:solidFill>
          <a:ln w="12700" algn="ctr">
            <a:solidFill>
              <a:schemeClr val="accent1"/>
            </a:solidFill>
            <a:miter lim="800000"/>
            <a:headEnd/>
            <a:tailEnd/>
          </a:ln>
          <a:effectLst>
            <a:outerShdw dist="107763" dir="2700000" algn="ctr" rotWithShape="0">
              <a:schemeClr val="accent1">
                <a:alpha val="50000"/>
              </a:schemeClr>
            </a:outerShdw>
          </a:effectLst>
        </p:spPr>
        <p:txBody>
          <a:bodyPr wrap="none" anchor="ctr"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>
              <a:latin typeface="+mn-lt"/>
              <a:ea typeface="+mn-ea"/>
            </a:endParaRPr>
          </a:p>
        </p:txBody>
      </p:sp>
      <p:sp>
        <p:nvSpPr>
          <p:cNvPr id="823299" name="Text Box 24"/>
          <p:cNvSpPr txBox="1">
            <a:spLocks noChangeArrowheads="1"/>
          </p:cNvSpPr>
          <p:nvPr/>
        </p:nvSpPr>
        <p:spPr bwMode="auto">
          <a:xfrm>
            <a:off x="2987675" y="5578475"/>
            <a:ext cx="4646613" cy="400050"/>
          </a:xfrm>
          <a:prstGeom prst="rect">
            <a:avLst/>
          </a:prstGeom>
          <a:noFill/>
          <a:ln w="28575" algn="ctr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 sz="2000">
                <a:solidFill>
                  <a:srgbClr val="FF0000"/>
                </a:solidFill>
                <a:latin typeface="Symbol" pitchFamily="18" charset="2"/>
              </a:rPr>
              <a:t>P</a:t>
            </a:r>
            <a:r>
              <a:rPr lang="en-US" altLang="ja-JP" sz="2000">
                <a:solidFill>
                  <a:srgbClr val="FF0000"/>
                </a:solidFill>
                <a:latin typeface="Century Gothic" pitchFamily="34" charset="0"/>
              </a:rPr>
              <a:t>”</a:t>
            </a:r>
            <a:r>
              <a:rPr lang="en-US" altLang="ja-JP">
                <a:solidFill>
                  <a:srgbClr val="FF0000"/>
                </a:solidFill>
                <a:latin typeface="Century Gothic" pitchFamily="34" charset="0"/>
              </a:rPr>
              <a:t> </a:t>
            </a:r>
            <a:r>
              <a:rPr lang="en-US" altLang="ja-JP" sz="2000" b="1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is required in a normal mode picture.</a:t>
            </a:r>
          </a:p>
        </p:txBody>
      </p:sp>
      <p:sp>
        <p:nvSpPr>
          <p:cNvPr id="58393" name="Rectangle 25"/>
          <p:cNvSpPr>
            <a:spLocks noChangeArrowheads="1"/>
          </p:cNvSpPr>
          <p:nvPr/>
        </p:nvSpPr>
        <p:spPr bwMode="auto">
          <a:xfrm>
            <a:off x="500063" y="495300"/>
            <a:ext cx="8229600" cy="7715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ja-JP" sz="3600" b="1" dirty="0">
                <a:solidFill>
                  <a:schemeClr val="tx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B1 Quenched Normal Mode </a:t>
            </a:r>
            <a:endParaRPr lang="en-US" altLang="ja-JP" sz="3600" dirty="0">
              <a:solidFill>
                <a:schemeClr val="tx2">
                  <a:lumMod val="7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</p:txBody>
      </p:sp>
      <p:sp>
        <p:nvSpPr>
          <p:cNvPr id="823301" name="Freeform 26"/>
          <p:cNvSpPr>
            <a:spLocks/>
          </p:cNvSpPr>
          <p:nvPr/>
        </p:nvSpPr>
        <p:spPr bwMode="auto">
          <a:xfrm>
            <a:off x="873125" y="1549400"/>
            <a:ext cx="3467100" cy="460375"/>
          </a:xfrm>
          <a:custGeom>
            <a:avLst/>
            <a:gdLst>
              <a:gd name="T0" fmla="*/ 0 w 2184"/>
              <a:gd name="T1" fmla="*/ 2147483647 h 290"/>
              <a:gd name="T2" fmla="*/ 2147483647 w 2184"/>
              <a:gd name="T3" fmla="*/ 2147483647 h 290"/>
              <a:gd name="T4" fmla="*/ 2147483647 w 2184"/>
              <a:gd name="T5" fmla="*/ 2147483647 h 290"/>
              <a:gd name="T6" fmla="*/ 2147483647 w 2184"/>
              <a:gd name="T7" fmla="*/ 2147483647 h 290"/>
              <a:gd name="T8" fmla="*/ 2147483647 w 2184"/>
              <a:gd name="T9" fmla="*/ 2147483647 h 290"/>
              <a:gd name="T10" fmla="*/ 2147483647 w 2184"/>
              <a:gd name="T11" fmla="*/ 2147483647 h 290"/>
              <a:gd name="T12" fmla="*/ 2147483647 w 2184"/>
              <a:gd name="T13" fmla="*/ 2147483647 h 290"/>
              <a:gd name="T14" fmla="*/ 2147483647 w 2184"/>
              <a:gd name="T15" fmla="*/ 2147483647 h 290"/>
              <a:gd name="T16" fmla="*/ 2147483647 w 2184"/>
              <a:gd name="T17" fmla="*/ 2147483647 h 290"/>
              <a:gd name="T18" fmla="*/ 2147483647 w 2184"/>
              <a:gd name="T19" fmla="*/ 2147483647 h 290"/>
              <a:gd name="T20" fmla="*/ 2147483647 w 2184"/>
              <a:gd name="T21" fmla="*/ 2147483647 h 290"/>
              <a:gd name="T22" fmla="*/ 2147483647 w 2184"/>
              <a:gd name="T23" fmla="*/ 2147483647 h 290"/>
              <a:gd name="T24" fmla="*/ 2147483647 w 2184"/>
              <a:gd name="T25" fmla="*/ 2147483647 h 290"/>
              <a:gd name="T26" fmla="*/ 2147483647 w 2184"/>
              <a:gd name="T27" fmla="*/ 2147483647 h 290"/>
              <a:gd name="T28" fmla="*/ 2147483647 w 2184"/>
              <a:gd name="T29" fmla="*/ 2147483647 h 290"/>
              <a:gd name="T30" fmla="*/ 2147483647 w 2184"/>
              <a:gd name="T31" fmla="*/ 2147483647 h 290"/>
              <a:gd name="T32" fmla="*/ 2147483647 w 2184"/>
              <a:gd name="T33" fmla="*/ 2147483647 h 290"/>
              <a:gd name="T34" fmla="*/ 2147483647 w 2184"/>
              <a:gd name="T35" fmla="*/ 2147483647 h 290"/>
              <a:gd name="T36" fmla="*/ 2147483647 w 2184"/>
              <a:gd name="T37" fmla="*/ 2147483647 h 290"/>
              <a:gd name="T38" fmla="*/ 2147483647 w 2184"/>
              <a:gd name="T39" fmla="*/ 2147483647 h 290"/>
              <a:gd name="T40" fmla="*/ 2147483647 w 2184"/>
              <a:gd name="T41" fmla="*/ 2147483647 h 290"/>
              <a:gd name="T42" fmla="*/ 2147483647 w 2184"/>
              <a:gd name="T43" fmla="*/ 2147483647 h 290"/>
              <a:gd name="T44" fmla="*/ 2147483647 w 2184"/>
              <a:gd name="T45" fmla="*/ 2147483647 h 290"/>
              <a:gd name="T46" fmla="*/ 2147483647 w 2184"/>
              <a:gd name="T47" fmla="*/ 2147483647 h 290"/>
              <a:gd name="T48" fmla="*/ 2147483647 w 2184"/>
              <a:gd name="T49" fmla="*/ 2147483647 h 290"/>
              <a:gd name="T50" fmla="*/ 2147483647 w 2184"/>
              <a:gd name="T51" fmla="*/ 2147483647 h 290"/>
              <a:gd name="T52" fmla="*/ 2147483647 w 2184"/>
              <a:gd name="T53" fmla="*/ 2147483647 h 290"/>
              <a:gd name="T54" fmla="*/ 2147483647 w 2184"/>
              <a:gd name="T55" fmla="*/ 2147483647 h 290"/>
              <a:gd name="T56" fmla="*/ 2147483647 w 2184"/>
              <a:gd name="T57" fmla="*/ 2147483647 h 290"/>
              <a:gd name="T58" fmla="*/ 2147483647 w 2184"/>
              <a:gd name="T59" fmla="*/ 2147483647 h 290"/>
              <a:gd name="T60" fmla="*/ 2147483647 w 2184"/>
              <a:gd name="T61" fmla="*/ 2147483647 h 290"/>
              <a:gd name="T62" fmla="*/ 2147483647 w 2184"/>
              <a:gd name="T63" fmla="*/ 2147483647 h 290"/>
              <a:gd name="T64" fmla="*/ 2147483647 w 2184"/>
              <a:gd name="T65" fmla="*/ 2147483647 h 290"/>
              <a:gd name="T66" fmla="*/ 2147483647 w 2184"/>
              <a:gd name="T67" fmla="*/ 2147483647 h 290"/>
              <a:gd name="T68" fmla="*/ 2147483647 w 2184"/>
              <a:gd name="T69" fmla="*/ 2147483647 h 290"/>
              <a:gd name="T70" fmla="*/ 2147483647 w 2184"/>
              <a:gd name="T71" fmla="*/ 2147483647 h 290"/>
              <a:gd name="T72" fmla="*/ 2147483647 w 2184"/>
              <a:gd name="T73" fmla="*/ 2147483647 h 290"/>
              <a:gd name="T74" fmla="*/ 2147483647 w 2184"/>
              <a:gd name="T75" fmla="*/ 2147483647 h 290"/>
              <a:gd name="T76" fmla="*/ 2147483647 w 2184"/>
              <a:gd name="T77" fmla="*/ 2147483647 h 290"/>
              <a:gd name="T78" fmla="*/ 2147483647 w 2184"/>
              <a:gd name="T79" fmla="*/ 2147483647 h 290"/>
              <a:gd name="T80" fmla="*/ 2147483647 w 2184"/>
              <a:gd name="T81" fmla="*/ 2147483647 h 290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2184"/>
              <a:gd name="T124" fmla="*/ 0 h 290"/>
              <a:gd name="T125" fmla="*/ 2184 w 2184"/>
              <a:gd name="T126" fmla="*/ 290 h 290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2184" h="290">
                <a:moveTo>
                  <a:pt x="0" y="111"/>
                </a:moveTo>
                <a:cubicBezTo>
                  <a:pt x="29" y="118"/>
                  <a:pt x="134" y="130"/>
                  <a:pt x="174" y="153"/>
                </a:cubicBezTo>
                <a:cubicBezTo>
                  <a:pt x="214" y="176"/>
                  <a:pt x="219" y="236"/>
                  <a:pt x="240" y="249"/>
                </a:cubicBezTo>
                <a:cubicBezTo>
                  <a:pt x="261" y="262"/>
                  <a:pt x="297" y="254"/>
                  <a:pt x="300" y="231"/>
                </a:cubicBezTo>
                <a:cubicBezTo>
                  <a:pt x="303" y="208"/>
                  <a:pt x="248" y="127"/>
                  <a:pt x="258" y="111"/>
                </a:cubicBezTo>
                <a:cubicBezTo>
                  <a:pt x="268" y="95"/>
                  <a:pt x="316" y="114"/>
                  <a:pt x="360" y="135"/>
                </a:cubicBezTo>
                <a:cubicBezTo>
                  <a:pt x="404" y="156"/>
                  <a:pt x="495" y="230"/>
                  <a:pt x="522" y="237"/>
                </a:cubicBezTo>
                <a:cubicBezTo>
                  <a:pt x="549" y="244"/>
                  <a:pt x="514" y="188"/>
                  <a:pt x="522" y="177"/>
                </a:cubicBezTo>
                <a:cubicBezTo>
                  <a:pt x="530" y="166"/>
                  <a:pt x="569" y="192"/>
                  <a:pt x="570" y="171"/>
                </a:cubicBezTo>
                <a:cubicBezTo>
                  <a:pt x="571" y="150"/>
                  <a:pt x="503" y="74"/>
                  <a:pt x="528" y="51"/>
                </a:cubicBezTo>
                <a:cubicBezTo>
                  <a:pt x="553" y="28"/>
                  <a:pt x="663" y="33"/>
                  <a:pt x="720" y="33"/>
                </a:cubicBezTo>
                <a:cubicBezTo>
                  <a:pt x="777" y="33"/>
                  <a:pt x="851" y="41"/>
                  <a:pt x="870" y="51"/>
                </a:cubicBezTo>
                <a:cubicBezTo>
                  <a:pt x="889" y="61"/>
                  <a:pt x="870" y="84"/>
                  <a:pt x="834" y="93"/>
                </a:cubicBezTo>
                <a:cubicBezTo>
                  <a:pt x="798" y="102"/>
                  <a:pt x="679" y="95"/>
                  <a:pt x="654" y="105"/>
                </a:cubicBezTo>
                <a:cubicBezTo>
                  <a:pt x="629" y="115"/>
                  <a:pt x="663" y="144"/>
                  <a:pt x="684" y="153"/>
                </a:cubicBezTo>
                <a:cubicBezTo>
                  <a:pt x="705" y="162"/>
                  <a:pt x="749" y="155"/>
                  <a:pt x="780" y="159"/>
                </a:cubicBezTo>
                <a:cubicBezTo>
                  <a:pt x="811" y="163"/>
                  <a:pt x="867" y="167"/>
                  <a:pt x="870" y="177"/>
                </a:cubicBezTo>
                <a:cubicBezTo>
                  <a:pt x="873" y="187"/>
                  <a:pt x="831" y="209"/>
                  <a:pt x="798" y="219"/>
                </a:cubicBezTo>
                <a:cubicBezTo>
                  <a:pt x="765" y="229"/>
                  <a:pt x="687" y="228"/>
                  <a:pt x="672" y="237"/>
                </a:cubicBezTo>
                <a:cubicBezTo>
                  <a:pt x="657" y="246"/>
                  <a:pt x="690" y="265"/>
                  <a:pt x="708" y="273"/>
                </a:cubicBezTo>
                <a:cubicBezTo>
                  <a:pt x="726" y="281"/>
                  <a:pt x="745" y="290"/>
                  <a:pt x="780" y="285"/>
                </a:cubicBezTo>
                <a:cubicBezTo>
                  <a:pt x="815" y="280"/>
                  <a:pt x="872" y="262"/>
                  <a:pt x="918" y="243"/>
                </a:cubicBezTo>
                <a:cubicBezTo>
                  <a:pt x="964" y="224"/>
                  <a:pt x="1018" y="187"/>
                  <a:pt x="1056" y="171"/>
                </a:cubicBezTo>
                <a:cubicBezTo>
                  <a:pt x="1094" y="155"/>
                  <a:pt x="1105" y="146"/>
                  <a:pt x="1146" y="147"/>
                </a:cubicBezTo>
                <a:cubicBezTo>
                  <a:pt x="1187" y="148"/>
                  <a:pt x="1263" y="167"/>
                  <a:pt x="1302" y="177"/>
                </a:cubicBezTo>
                <a:cubicBezTo>
                  <a:pt x="1341" y="187"/>
                  <a:pt x="1375" y="221"/>
                  <a:pt x="1380" y="207"/>
                </a:cubicBezTo>
                <a:cubicBezTo>
                  <a:pt x="1385" y="193"/>
                  <a:pt x="1326" y="104"/>
                  <a:pt x="1332" y="93"/>
                </a:cubicBezTo>
                <a:cubicBezTo>
                  <a:pt x="1338" y="82"/>
                  <a:pt x="1389" y="123"/>
                  <a:pt x="1416" y="141"/>
                </a:cubicBezTo>
                <a:cubicBezTo>
                  <a:pt x="1443" y="159"/>
                  <a:pt x="1480" y="203"/>
                  <a:pt x="1494" y="201"/>
                </a:cubicBezTo>
                <a:cubicBezTo>
                  <a:pt x="1508" y="199"/>
                  <a:pt x="1519" y="158"/>
                  <a:pt x="1500" y="129"/>
                </a:cubicBezTo>
                <a:cubicBezTo>
                  <a:pt x="1481" y="100"/>
                  <a:pt x="1384" y="47"/>
                  <a:pt x="1380" y="27"/>
                </a:cubicBezTo>
                <a:cubicBezTo>
                  <a:pt x="1376" y="7"/>
                  <a:pt x="1448" y="0"/>
                  <a:pt x="1476" y="9"/>
                </a:cubicBezTo>
                <a:cubicBezTo>
                  <a:pt x="1504" y="18"/>
                  <a:pt x="1519" y="63"/>
                  <a:pt x="1548" y="81"/>
                </a:cubicBezTo>
                <a:cubicBezTo>
                  <a:pt x="1577" y="99"/>
                  <a:pt x="1611" y="112"/>
                  <a:pt x="1650" y="117"/>
                </a:cubicBezTo>
                <a:cubicBezTo>
                  <a:pt x="1689" y="122"/>
                  <a:pt x="1772" y="123"/>
                  <a:pt x="1782" y="111"/>
                </a:cubicBezTo>
                <a:cubicBezTo>
                  <a:pt x="1792" y="99"/>
                  <a:pt x="1690" y="52"/>
                  <a:pt x="1710" y="45"/>
                </a:cubicBezTo>
                <a:cubicBezTo>
                  <a:pt x="1730" y="38"/>
                  <a:pt x="1869" y="51"/>
                  <a:pt x="1902" y="69"/>
                </a:cubicBezTo>
                <a:cubicBezTo>
                  <a:pt x="1935" y="87"/>
                  <a:pt x="1885" y="139"/>
                  <a:pt x="1908" y="153"/>
                </a:cubicBezTo>
                <a:cubicBezTo>
                  <a:pt x="1931" y="167"/>
                  <a:pt x="2010" y="162"/>
                  <a:pt x="2040" y="153"/>
                </a:cubicBezTo>
                <a:cubicBezTo>
                  <a:pt x="2070" y="144"/>
                  <a:pt x="2064" y="109"/>
                  <a:pt x="2088" y="99"/>
                </a:cubicBezTo>
                <a:cubicBezTo>
                  <a:pt x="2112" y="89"/>
                  <a:pt x="2164" y="94"/>
                  <a:pt x="2184" y="93"/>
                </a:cubicBezTo>
              </a:path>
            </a:pathLst>
          </a:custGeom>
          <a:noFill/>
          <a:ln w="19050">
            <a:solidFill>
              <a:srgbClr val="FF0000"/>
            </a:solidFill>
            <a:round/>
            <a:headEnd/>
            <a:tailEnd type="arrow" w="med" len="med"/>
          </a:ln>
        </p:spPr>
        <p:txBody>
          <a:bodyPr/>
          <a:lstStyle/>
          <a:p>
            <a:endParaRPr lang="ja-JP" altLang="en-US">
              <a:latin typeface="Calibri" pitchFamily="34" charset="0"/>
            </a:endParaRPr>
          </a:p>
        </p:txBody>
      </p:sp>
      <p:sp>
        <p:nvSpPr>
          <p:cNvPr id="823302" name="Text Box 27"/>
          <p:cNvSpPr txBox="1">
            <a:spLocks noChangeArrowheads="1"/>
          </p:cNvSpPr>
          <p:nvPr/>
        </p:nvSpPr>
        <p:spPr bwMode="auto">
          <a:xfrm>
            <a:off x="1622425" y="1222375"/>
            <a:ext cx="1874838" cy="396875"/>
          </a:xfrm>
          <a:prstGeom prst="rect">
            <a:avLst/>
          </a:prstGeom>
          <a:noFill/>
          <a:ln w="28575" algn="ctr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algn="ctr"/>
            <a:r>
              <a:rPr lang="en-US" altLang="ja-JP" sz="2000" b="1" i="1">
                <a:solidFill>
                  <a:srgbClr val="FF0000"/>
                </a:solidFill>
                <a:latin typeface="Century Gothic" pitchFamily="34" charset="0"/>
              </a:rPr>
              <a:t>MD Trajectory</a:t>
            </a:r>
          </a:p>
        </p:txBody>
      </p:sp>
      <p:sp>
        <p:nvSpPr>
          <p:cNvPr id="823303" name="Line 28"/>
          <p:cNvSpPr>
            <a:spLocks noChangeShapeType="1"/>
          </p:cNvSpPr>
          <p:nvPr/>
        </p:nvSpPr>
        <p:spPr bwMode="auto">
          <a:xfrm>
            <a:off x="1146175" y="1782763"/>
            <a:ext cx="171450" cy="485775"/>
          </a:xfrm>
          <a:prstGeom prst="line">
            <a:avLst/>
          </a:prstGeom>
          <a:noFill/>
          <a:ln w="9525">
            <a:solidFill>
              <a:srgbClr val="00FF00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823304" name="Line 29"/>
          <p:cNvSpPr>
            <a:spLocks noChangeShapeType="1"/>
          </p:cNvSpPr>
          <p:nvPr/>
        </p:nvSpPr>
        <p:spPr bwMode="auto">
          <a:xfrm>
            <a:off x="1320800" y="1935163"/>
            <a:ext cx="28575" cy="352425"/>
          </a:xfrm>
          <a:prstGeom prst="line">
            <a:avLst/>
          </a:prstGeom>
          <a:noFill/>
          <a:ln w="9525">
            <a:solidFill>
              <a:srgbClr val="00FF00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823305" name="Line 30"/>
          <p:cNvSpPr>
            <a:spLocks noChangeShapeType="1"/>
          </p:cNvSpPr>
          <p:nvPr/>
        </p:nvSpPr>
        <p:spPr bwMode="auto">
          <a:xfrm flipH="1">
            <a:off x="1368425" y="1763713"/>
            <a:ext cx="73025" cy="495300"/>
          </a:xfrm>
          <a:prstGeom prst="line">
            <a:avLst/>
          </a:prstGeom>
          <a:noFill/>
          <a:ln w="9525">
            <a:solidFill>
              <a:srgbClr val="00FF00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823306" name="Line 31"/>
          <p:cNvSpPr>
            <a:spLocks noChangeShapeType="1"/>
          </p:cNvSpPr>
          <p:nvPr/>
        </p:nvSpPr>
        <p:spPr bwMode="auto">
          <a:xfrm>
            <a:off x="1692275" y="1925638"/>
            <a:ext cx="133350" cy="600075"/>
          </a:xfrm>
          <a:prstGeom prst="line">
            <a:avLst/>
          </a:prstGeom>
          <a:noFill/>
          <a:ln w="9525">
            <a:solidFill>
              <a:srgbClr val="00FF00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823307" name="Line 32"/>
          <p:cNvSpPr>
            <a:spLocks noChangeShapeType="1"/>
          </p:cNvSpPr>
          <p:nvPr/>
        </p:nvSpPr>
        <p:spPr bwMode="auto">
          <a:xfrm>
            <a:off x="1835150" y="1620838"/>
            <a:ext cx="0" cy="800100"/>
          </a:xfrm>
          <a:prstGeom prst="line">
            <a:avLst/>
          </a:prstGeom>
          <a:noFill/>
          <a:ln w="9525">
            <a:solidFill>
              <a:srgbClr val="00FF00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823308" name="Line 33"/>
          <p:cNvSpPr>
            <a:spLocks noChangeShapeType="1"/>
          </p:cNvSpPr>
          <p:nvPr/>
        </p:nvSpPr>
        <p:spPr bwMode="auto">
          <a:xfrm>
            <a:off x="1949450" y="1706563"/>
            <a:ext cx="228600" cy="981075"/>
          </a:xfrm>
          <a:prstGeom prst="line">
            <a:avLst/>
          </a:prstGeom>
          <a:noFill/>
          <a:ln w="9525">
            <a:solidFill>
              <a:srgbClr val="00FF00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823309" name="Line 34"/>
          <p:cNvSpPr>
            <a:spLocks noChangeShapeType="1"/>
          </p:cNvSpPr>
          <p:nvPr/>
        </p:nvSpPr>
        <p:spPr bwMode="auto">
          <a:xfrm flipH="1">
            <a:off x="2206625" y="1697038"/>
            <a:ext cx="9525" cy="952500"/>
          </a:xfrm>
          <a:prstGeom prst="line">
            <a:avLst/>
          </a:prstGeom>
          <a:noFill/>
          <a:ln w="9525">
            <a:solidFill>
              <a:srgbClr val="00FF00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823310" name="Line 35"/>
          <p:cNvSpPr>
            <a:spLocks noChangeShapeType="1"/>
          </p:cNvSpPr>
          <p:nvPr/>
        </p:nvSpPr>
        <p:spPr bwMode="auto">
          <a:xfrm>
            <a:off x="2082800" y="1801813"/>
            <a:ext cx="104775" cy="847725"/>
          </a:xfrm>
          <a:prstGeom prst="line">
            <a:avLst/>
          </a:prstGeom>
          <a:noFill/>
          <a:ln w="9525">
            <a:solidFill>
              <a:srgbClr val="00FF00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823311" name="Line 36"/>
          <p:cNvSpPr>
            <a:spLocks noChangeShapeType="1"/>
          </p:cNvSpPr>
          <p:nvPr/>
        </p:nvSpPr>
        <p:spPr bwMode="auto">
          <a:xfrm flipH="1">
            <a:off x="2206625" y="1954213"/>
            <a:ext cx="114300" cy="695325"/>
          </a:xfrm>
          <a:prstGeom prst="line">
            <a:avLst/>
          </a:prstGeom>
          <a:noFill/>
          <a:ln w="9525">
            <a:solidFill>
              <a:srgbClr val="00FF00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823312" name="Line 37"/>
          <p:cNvSpPr>
            <a:spLocks noChangeShapeType="1"/>
          </p:cNvSpPr>
          <p:nvPr/>
        </p:nvSpPr>
        <p:spPr bwMode="auto">
          <a:xfrm flipH="1">
            <a:off x="2549525" y="1839913"/>
            <a:ext cx="9525" cy="600075"/>
          </a:xfrm>
          <a:prstGeom prst="line">
            <a:avLst/>
          </a:prstGeom>
          <a:noFill/>
          <a:ln w="9525">
            <a:solidFill>
              <a:srgbClr val="00FF00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823313" name="Line 38"/>
          <p:cNvSpPr>
            <a:spLocks noChangeShapeType="1"/>
          </p:cNvSpPr>
          <p:nvPr/>
        </p:nvSpPr>
        <p:spPr bwMode="auto">
          <a:xfrm flipH="1">
            <a:off x="2797175" y="1811338"/>
            <a:ext cx="38100" cy="609600"/>
          </a:xfrm>
          <a:prstGeom prst="line">
            <a:avLst/>
          </a:prstGeom>
          <a:noFill/>
          <a:ln w="9525">
            <a:solidFill>
              <a:srgbClr val="00FF00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823314" name="Line 39"/>
          <p:cNvSpPr>
            <a:spLocks noChangeShapeType="1"/>
          </p:cNvSpPr>
          <p:nvPr/>
        </p:nvSpPr>
        <p:spPr bwMode="auto">
          <a:xfrm>
            <a:off x="3044825" y="1878013"/>
            <a:ext cx="9525" cy="723900"/>
          </a:xfrm>
          <a:prstGeom prst="line">
            <a:avLst/>
          </a:prstGeom>
          <a:noFill/>
          <a:ln w="9525">
            <a:solidFill>
              <a:srgbClr val="00FF00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823315" name="Line 40"/>
          <p:cNvSpPr>
            <a:spLocks noChangeShapeType="1"/>
          </p:cNvSpPr>
          <p:nvPr/>
        </p:nvSpPr>
        <p:spPr bwMode="auto">
          <a:xfrm>
            <a:off x="3149600" y="1773238"/>
            <a:ext cx="85725" cy="1000125"/>
          </a:xfrm>
          <a:prstGeom prst="line">
            <a:avLst/>
          </a:prstGeom>
          <a:noFill/>
          <a:ln w="9525">
            <a:solidFill>
              <a:srgbClr val="00FF00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823316" name="Line 41"/>
          <p:cNvSpPr>
            <a:spLocks noChangeShapeType="1"/>
          </p:cNvSpPr>
          <p:nvPr/>
        </p:nvSpPr>
        <p:spPr bwMode="auto">
          <a:xfrm>
            <a:off x="3206750" y="1573213"/>
            <a:ext cx="47625" cy="1143000"/>
          </a:xfrm>
          <a:prstGeom prst="line">
            <a:avLst/>
          </a:prstGeom>
          <a:noFill/>
          <a:ln w="9525">
            <a:solidFill>
              <a:srgbClr val="00FF00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823317" name="Line 42"/>
          <p:cNvSpPr>
            <a:spLocks noChangeShapeType="1"/>
          </p:cNvSpPr>
          <p:nvPr/>
        </p:nvSpPr>
        <p:spPr bwMode="auto">
          <a:xfrm flipH="1">
            <a:off x="3273425" y="1697038"/>
            <a:ext cx="66675" cy="981075"/>
          </a:xfrm>
          <a:prstGeom prst="line">
            <a:avLst/>
          </a:prstGeom>
          <a:noFill/>
          <a:ln w="9525">
            <a:solidFill>
              <a:srgbClr val="00FF00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823318" name="Line 43"/>
          <p:cNvSpPr>
            <a:spLocks noChangeShapeType="1"/>
          </p:cNvSpPr>
          <p:nvPr/>
        </p:nvSpPr>
        <p:spPr bwMode="auto">
          <a:xfrm flipH="1">
            <a:off x="3311525" y="1735138"/>
            <a:ext cx="133350" cy="895350"/>
          </a:xfrm>
          <a:prstGeom prst="line">
            <a:avLst/>
          </a:prstGeom>
          <a:noFill/>
          <a:ln w="9525">
            <a:solidFill>
              <a:srgbClr val="00FF00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823319" name="Line 44"/>
          <p:cNvSpPr>
            <a:spLocks noChangeShapeType="1"/>
          </p:cNvSpPr>
          <p:nvPr/>
        </p:nvSpPr>
        <p:spPr bwMode="auto">
          <a:xfrm flipH="1">
            <a:off x="3511550" y="1754188"/>
            <a:ext cx="38100" cy="877887"/>
          </a:xfrm>
          <a:prstGeom prst="line">
            <a:avLst/>
          </a:prstGeom>
          <a:noFill/>
          <a:ln w="9525">
            <a:solidFill>
              <a:srgbClr val="00FF00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823320" name="Line 45"/>
          <p:cNvSpPr>
            <a:spLocks noChangeShapeType="1"/>
          </p:cNvSpPr>
          <p:nvPr/>
        </p:nvSpPr>
        <p:spPr bwMode="auto">
          <a:xfrm flipH="1">
            <a:off x="3883025" y="1792288"/>
            <a:ext cx="19050" cy="704850"/>
          </a:xfrm>
          <a:prstGeom prst="line">
            <a:avLst/>
          </a:prstGeom>
          <a:noFill/>
          <a:ln w="9525">
            <a:solidFill>
              <a:srgbClr val="00FF00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823321" name="Line 46"/>
          <p:cNvSpPr>
            <a:spLocks noChangeShapeType="1"/>
          </p:cNvSpPr>
          <p:nvPr/>
        </p:nvSpPr>
        <p:spPr bwMode="auto">
          <a:xfrm flipH="1">
            <a:off x="4111625" y="1773238"/>
            <a:ext cx="9525" cy="828675"/>
          </a:xfrm>
          <a:prstGeom prst="line">
            <a:avLst/>
          </a:prstGeom>
          <a:noFill/>
          <a:ln w="9525">
            <a:solidFill>
              <a:srgbClr val="00FF00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823322" name="Freeform 47"/>
          <p:cNvSpPr>
            <a:spLocks/>
          </p:cNvSpPr>
          <p:nvPr/>
        </p:nvSpPr>
        <p:spPr bwMode="auto">
          <a:xfrm>
            <a:off x="993775" y="1901825"/>
            <a:ext cx="3267075" cy="1111250"/>
          </a:xfrm>
          <a:custGeom>
            <a:avLst/>
            <a:gdLst>
              <a:gd name="T0" fmla="*/ 0 w 2058"/>
              <a:gd name="T1" fmla="*/ 2147483647 h 535"/>
              <a:gd name="T2" fmla="*/ 0 w 2058"/>
              <a:gd name="T3" fmla="*/ 2147483647 h 535"/>
              <a:gd name="T4" fmla="*/ 2147483647 w 2058"/>
              <a:gd name="T5" fmla="*/ 2147483647 h 535"/>
              <a:gd name="T6" fmla="*/ 2147483647 w 2058"/>
              <a:gd name="T7" fmla="*/ 2147483647 h 535"/>
              <a:gd name="T8" fmla="*/ 2147483647 w 2058"/>
              <a:gd name="T9" fmla="*/ 2147483647 h 535"/>
              <a:gd name="T10" fmla="*/ 2147483647 w 2058"/>
              <a:gd name="T11" fmla="*/ 2147483647 h 535"/>
              <a:gd name="T12" fmla="*/ 2147483647 w 2058"/>
              <a:gd name="T13" fmla="*/ 2147483647 h 535"/>
              <a:gd name="T14" fmla="*/ 2147483647 w 2058"/>
              <a:gd name="T15" fmla="*/ 2147483647 h 535"/>
              <a:gd name="T16" fmla="*/ 2147483647 w 2058"/>
              <a:gd name="T17" fmla="*/ 2147483647 h 535"/>
              <a:gd name="T18" fmla="*/ 2147483647 w 2058"/>
              <a:gd name="T19" fmla="*/ 2147483647 h 535"/>
              <a:gd name="T20" fmla="*/ 2147483647 w 2058"/>
              <a:gd name="T21" fmla="*/ 2147483647 h 535"/>
              <a:gd name="T22" fmla="*/ 2147483647 w 2058"/>
              <a:gd name="T23" fmla="*/ 2147483647 h 535"/>
              <a:gd name="T24" fmla="*/ 2147483647 w 2058"/>
              <a:gd name="T25" fmla="*/ 2147483647 h 535"/>
              <a:gd name="T26" fmla="*/ 2147483647 w 2058"/>
              <a:gd name="T27" fmla="*/ 2147483647 h 535"/>
              <a:gd name="T28" fmla="*/ 2147483647 w 2058"/>
              <a:gd name="T29" fmla="*/ 2147483647 h 535"/>
              <a:gd name="T30" fmla="*/ 2147483647 w 2058"/>
              <a:gd name="T31" fmla="*/ 2147483647 h 535"/>
              <a:gd name="T32" fmla="*/ 2147483647 w 2058"/>
              <a:gd name="T33" fmla="*/ 2147483647 h 535"/>
              <a:gd name="T34" fmla="*/ 2147483647 w 2058"/>
              <a:gd name="T35" fmla="*/ 2147483647 h 535"/>
              <a:gd name="T36" fmla="*/ 2147483647 w 2058"/>
              <a:gd name="T37" fmla="*/ 2147483647 h 535"/>
              <a:gd name="T38" fmla="*/ 2147483647 w 2058"/>
              <a:gd name="T39" fmla="*/ 2147483647 h 535"/>
              <a:gd name="T40" fmla="*/ 2147483647 w 2058"/>
              <a:gd name="T41" fmla="*/ 2147483647 h 535"/>
              <a:gd name="T42" fmla="*/ 2147483647 w 2058"/>
              <a:gd name="T43" fmla="*/ 2147483647 h 535"/>
              <a:gd name="T44" fmla="*/ 2147483647 w 2058"/>
              <a:gd name="T45" fmla="*/ 2147483647 h 535"/>
              <a:gd name="T46" fmla="*/ 2147483647 w 2058"/>
              <a:gd name="T47" fmla="*/ 2147483647 h 535"/>
              <a:gd name="T48" fmla="*/ 2147483647 w 2058"/>
              <a:gd name="T49" fmla="*/ 2147483647 h 535"/>
              <a:gd name="T50" fmla="*/ 2147483647 w 2058"/>
              <a:gd name="T51" fmla="*/ 2147483647 h 535"/>
              <a:gd name="T52" fmla="*/ 2147483647 w 2058"/>
              <a:gd name="T53" fmla="*/ 2147483647 h 535"/>
              <a:gd name="T54" fmla="*/ 2147483647 w 2058"/>
              <a:gd name="T55" fmla="*/ 2147483647 h 535"/>
              <a:gd name="T56" fmla="*/ 2147483647 w 2058"/>
              <a:gd name="T57" fmla="*/ 2147483647 h 535"/>
              <a:gd name="T58" fmla="*/ 2147483647 w 2058"/>
              <a:gd name="T59" fmla="*/ 2147483647 h 535"/>
              <a:gd name="T60" fmla="*/ 2147483647 w 2058"/>
              <a:gd name="T61" fmla="*/ 2147483647 h 535"/>
              <a:gd name="T62" fmla="*/ 2147483647 w 2058"/>
              <a:gd name="T63" fmla="*/ 2147483647 h 535"/>
              <a:gd name="T64" fmla="*/ 2147483647 w 2058"/>
              <a:gd name="T65" fmla="*/ 2147483647 h 535"/>
              <a:gd name="T66" fmla="*/ 2147483647 w 2058"/>
              <a:gd name="T67" fmla="*/ 2147483647 h 535"/>
              <a:gd name="T68" fmla="*/ 2147483647 w 2058"/>
              <a:gd name="T69" fmla="*/ 2147483647 h 535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2058"/>
              <a:gd name="T106" fmla="*/ 0 h 535"/>
              <a:gd name="T107" fmla="*/ 2058 w 2058"/>
              <a:gd name="T108" fmla="*/ 535 h 535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2058" h="535">
                <a:moveTo>
                  <a:pt x="0" y="535"/>
                </a:moveTo>
                <a:lnTo>
                  <a:pt x="0" y="99"/>
                </a:lnTo>
                <a:cubicBezTo>
                  <a:pt x="5" y="19"/>
                  <a:pt x="17" y="63"/>
                  <a:pt x="30" y="53"/>
                </a:cubicBezTo>
                <a:cubicBezTo>
                  <a:pt x="43" y="42"/>
                  <a:pt x="60" y="35"/>
                  <a:pt x="77" y="37"/>
                </a:cubicBezTo>
                <a:cubicBezTo>
                  <a:pt x="94" y="39"/>
                  <a:pt x="108" y="39"/>
                  <a:pt x="131" y="64"/>
                </a:cubicBezTo>
                <a:cubicBezTo>
                  <a:pt x="154" y="89"/>
                  <a:pt x="189" y="172"/>
                  <a:pt x="215" y="187"/>
                </a:cubicBezTo>
                <a:cubicBezTo>
                  <a:pt x="241" y="201"/>
                  <a:pt x="264" y="166"/>
                  <a:pt x="288" y="151"/>
                </a:cubicBezTo>
                <a:cubicBezTo>
                  <a:pt x="312" y="137"/>
                  <a:pt x="337" y="93"/>
                  <a:pt x="361" y="99"/>
                </a:cubicBezTo>
                <a:cubicBezTo>
                  <a:pt x="385" y="104"/>
                  <a:pt x="411" y="151"/>
                  <a:pt x="434" y="187"/>
                </a:cubicBezTo>
                <a:cubicBezTo>
                  <a:pt x="457" y="222"/>
                  <a:pt x="475" y="293"/>
                  <a:pt x="498" y="309"/>
                </a:cubicBezTo>
                <a:cubicBezTo>
                  <a:pt x="522" y="325"/>
                  <a:pt x="549" y="281"/>
                  <a:pt x="572" y="282"/>
                </a:cubicBezTo>
                <a:cubicBezTo>
                  <a:pt x="595" y="283"/>
                  <a:pt x="618" y="301"/>
                  <a:pt x="636" y="318"/>
                </a:cubicBezTo>
                <a:cubicBezTo>
                  <a:pt x="654" y="335"/>
                  <a:pt x="660" y="366"/>
                  <a:pt x="680" y="387"/>
                </a:cubicBezTo>
                <a:cubicBezTo>
                  <a:pt x="700" y="408"/>
                  <a:pt x="730" y="455"/>
                  <a:pt x="758" y="444"/>
                </a:cubicBezTo>
                <a:cubicBezTo>
                  <a:pt x="786" y="434"/>
                  <a:pt x="824" y="356"/>
                  <a:pt x="848" y="323"/>
                </a:cubicBezTo>
                <a:cubicBezTo>
                  <a:pt x="873" y="291"/>
                  <a:pt x="881" y="255"/>
                  <a:pt x="902" y="248"/>
                </a:cubicBezTo>
                <a:cubicBezTo>
                  <a:pt x="923" y="241"/>
                  <a:pt x="950" y="298"/>
                  <a:pt x="976" y="282"/>
                </a:cubicBezTo>
                <a:cubicBezTo>
                  <a:pt x="1002" y="267"/>
                  <a:pt x="1036" y="158"/>
                  <a:pt x="1059" y="157"/>
                </a:cubicBezTo>
                <a:cubicBezTo>
                  <a:pt x="1082" y="156"/>
                  <a:pt x="1095" y="265"/>
                  <a:pt x="1113" y="274"/>
                </a:cubicBezTo>
                <a:cubicBezTo>
                  <a:pt x="1131" y="282"/>
                  <a:pt x="1150" y="211"/>
                  <a:pt x="1167" y="209"/>
                </a:cubicBezTo>
                <a:cubicBezTo>
                  <a:pt x="1184" y="207"/>
                  <a:pt x="1197" y="234"/>
                  <a:pt x="1216" y="260"/>
                </a:cubicBezTo>
                <a:cubicBezTo>
                  <a:pt x="1234" y="287"/>
                  <a:pt x="1257" y="353"/>
                  <a:pt x="1276" y="369"/>
                </a:cubicBezTo>
                <a:cubicBezTo>
                  <a:pt x="1295" y="386"/>
                  <a:pt x="1308" y="341"/>
                  <a:pt x="1330" y="358"/>
                </a:cubicBezTo>
                <a:cubicBezTo>
                  <a:pt x="1352" y="375"/>
                  <a:pt x="1373" y="477"/>
                  <a:pt x="1408" y="473"/>
                </a:cubicBezTo>
                <a:cubicBezTo>
                  <a:pt x="1443" y="469"/>
                  <a:pt x="1513" y="349"/>
                  <a:pt x="1544" y="335"/>
                </a:cubicBezTo>
                <a:cubicBezTo>
                  <a:pt x="1574" y="321"/>
                  <a:pt x="1575" y="404"/>
                  <a:pt x="1590" y="388"/>
                </a:cubicBezTo>
                <a:cubicBezTo>
                  <a:pt x="1605" y="371"/>
                  <a:pt x="1621" y="274"/>
                  <a:pt x="1637" y="237"/>
                </a:cubicBezTo>
                <a:cubicBezTo>
                  <a:pt x="1653" y="201"/>
                  <a:pt x="1669" y="203"/>
                  <a:pt x="1685" y="167"/>
                </a:cubicBezTo>
                <a:cubicBezTo>
                  <a:pt x="1701" y="130"/>
                  <a:pt x="1714" y="0"/>
                  <a:pt x="1733" y="21"/>
                </a:cubicBezTo>
                <a:cubicBezTo>
                  <a:pt x="1752" y="42"/>
                  <a:pt x="1773" y="258"/>
                  <a:pt x="1799" y="295"/>
                </a:cubicBezTo>
                <a:cubicBezTo>
                  <a:pt x="1825" y="331"/>
                  <a:pt x="1864" y="223"/>
                  <a:pt x="1890" y="237"/>
                </a:cubicBezTo>
                <a:cubicBezTo>
                  <a:pt x="1915" y="252"/>
                  <a:pt x="1927" y="371"/>
                  <a:pt x="1948" y="379"/>
                </a:cubicBezTo>
                <a:cubicBezTo>
                  <a:pt x="1969" y="387"/>
                  <a:pt x="1999" y="305"/>
                  <a:pt x="2016" y="282"/>
                </a:cubicBezTo>
                <a:cubicBezTo>
                  <a:pt x="2033" y="259"/>
                  <a:pt x="2046" y="200"/>
                  <a:pt x="2052" y="242"/>
                </a:cubicBezTo>
                <a:cubicBezTo>
                  <a:pt x="2058" y="284"/>
                  <a:pt x="2052" y="474"/>
                  <a:pt x="2052" y="535"/>
                </a:cubicBezTo>
              </a:path>
            </a:pathLst>
          </a:custGeom>
          <a:gradFill rotWithShape="1">
            <a:gsLst>
              <a:gs pos="0">
                <a:srgbClr val="FFCC00"/>
              </a:gs>
              <a:gs pos="100000">
                <a:srgbClr val="765E00"/>
              </a:gs>
            </a:gsLst>
            <a:lin ang="5400000" scaled="1"/>
          </a:gradFill>
          <a:ln w="28575">
            <a:noFill/>
            <a:round/>
            <a:headEnd/>
            <a:tailEnd/>
          </a:ln>
        </p:spPr>
        <p:txBody>
          <a:bodyPr/>
          <a:lstStyle/>
          <a:p>
            <a:endParaRPr lang="ja-JP" altLang="en-US">
              <a:latin typeface="Calibri" pitchFamily="34" charset="0"/>
            </a:endParaRPr>
          </a:p>
        </p:txBody>
      </p:sp>
      <p:sp>
        <p:nvSpPr>
          <p:cNvPr id="823323" name="Text Box 48"/>
          <p:cNvSpPr txBox="1">
            <a:spLocks noChangeArrowheads="1"/>
          </p:cNvSpPr>
          <p:nvPr/>
        </p:nvSpPr>
        <p:spPr bwMode="auto">
          <a:xfrm>
            <a:off x="4854575" y="1520825"/>
            <a:ext cx="3133725" cy="1006475"/>
          </a:xfrm>
          <a:prstGeom prst="rect">
            <a:avLst/>
          </a:prstGeom>
          <a:noFill/>
          <a:ln w="28575" algn="ctr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 sz="2000" b="1">
                <a:solidFill>
                  <a:srgbClr val="0000FF"/>
                </a:solidFill>
                <a:latin typeface="Arial Unicode MS"/>
                <a:ea typeface="Arial Unicode MS"/>
                <a:cs typeface="Arial Unicode MS"/>
              </a:rPr>
              <a:t>Quenched Structure</a:t>
            </a:r>
          </a:p>
          <a:p>
            <a:r>
              <a:rPr lang="ja-JP" altLang="en-US" sz="2000" b="1">
                <a:latin typeface="Arial Unicode MS"/>
                <a:ea typeface="Arial Unicode MS"/>
                <a:cs typeface="Arial Unicode MS"/>
              </a:rPr>
              <a:t>　</a:t>
            </a:r>
            <a:r>
              <a:rPr lang="en-US" altLang="ja-JP" sz="2000" b="1">
                <a:latin typeface="Arial Unicode MS"/>
                <a:ea typeface="Arial Unicode MS"/>
                <a:cs typeface="Arial Unicode MS"/>
              </a:rPr>
              <a:t>Energy Local Minimum</a:t>
            </a:r>
          </a:p>
          <a:p>
            <a:r>
              <a:rPr lang="en-US" altLang="ja-JP" sz="2000" b="1">
                <a:latin typeface="Arial Unicode MS"/>
                <a:ea typeface="Arial Unicode MS"/>
                <a:cs typeface="Arial Unicode MS"/>
              </a:rPr>
              <a:t>     along MD Trajectory</a:t>
            </a:r>
          </a:p>
        </p:txBody>
      </p:sp>
      <p:sp>
        <p:nvSpPr>
          <p:cNvPr id="823324" name="Oval 49"/>
          <p:cNvSpPr>
            <a:spLocks noChangeArrowheads="1"/>
          </p:cNvSpPr>
          <p:nvPr/>
        </p:nvSpPr>
        <p:spPr bwMode="auto">
          <a:xfrm>
            <a:off x="1276350" y="2224088"/>
            <a:ext cx="190500" cy="165100"/>
          </a:xfrm>
          <a:prstGeom prst="ellipse">
            <a:avLst/>
          </a:prstGeom>
          <a:noFill/>
          <a:ln w="12700" algn="ctr">
            <a:solidFill>
              <a:srgbClr val="0000FF"/>
            </a:solidFill>
            <a:round/>
            <a:headEnd/>
            <a:tailEnd/>
          </a:ln>
        </p:spPr>
        <p:txBody>
          <a:bodyPr wrap="none" anchor="ctr"/>
          <a:lstStyle/>
          <a:p>
            <a:endParaRPr lang="ja-JP" altLang="en-US">
              <a:latin typeface="Calibri" pitchFamily="34" charset="0"/>
            </a:endParaRPr>
          </a:p>
        </p:txBody>
      </p:sp>
      <p:sp>
        <p:nvSpPr>
          <p:cNvPr id="823325" name="Oval 50"/>
          <p:cNvSpPr>
            <a:spLocks noChangeArrowheads="1"/>
          </p:cNvSpPr>
          <p:nvPr/>
        </p:nvSpPr>
        <p:spPr bwMode="auto">
          <a:xfrm>
            <a:off x="1716088" y="2454275"/>
            <a:ext cx="190500" cy="165100"/>
          </a:xfrm>
          <a:prstGeom prst="ellipse">
            <a:avLst/>
          </a:prstGeom>
          <a:noFill/>
          <a:ln w="12700" algn="ctr">
            <a:solidFill>
              <a:srgbClr val="0000FF"/>
            </a:solidFill>
            <a:round/>
            <a:headEnd/>
            <a:tailEnd/>
          </a:ln>
        </p:spPr>
        <p:txBody>
          <a:bodyPr wrap="none" anchor="ctr"/>
          <a:lstStyle/>
          <a:p>
            <a:endParaRPr lang="ja-JP" altLang="en-US">
              <a:latin typeface="Calibri" pitchFamily="34" charset="0"/>
            </a:endParaRPr>
          </a:p>
        </p:txBody>
      </p:sp>
      <p:sp>
        <p:nvSpPr>
          <p:cNvPr id="823326" name="Oval 51"/>
          <p:cNvSpPr>
            <a:spLocks noChangeArrowheads="1"/>
          </p:cNvSpPr>
          <p:nvPr/>
        </p:nvSpPr>
        <p:spPr bwMode="auto">
          <a:xfrm>
            <a:off x="2087563" y="2730500"/>
            <a:ext cx="190500" cy="165100"/>
          </a:xfrm>
          <a:prstGeom prst="ellipse">
            <a:avLst/>
          </a:prstGeom>
          <a:noFill/>
          <a:ln w="12700" algn="ctr">
            <a:solidFill>
              <a:srgbClr val="0000FF"/>
            </a:solidFill>
            <a:round/>
            <a:headEnd/>
            <a:tailEnd/>
          </a:ln>
        </p:spPr>
        <p:txBody>
          <a:bodyPr wrap="none" anchor="ctr"/>
          <a:lstStyle/>
          <a:p>
            <a:endParaRPr lang="ja-JP" altLang="en-US">
              <a:latin typeface="Calibri" pitchFamily="34" charset="0"/>
            </a:endParaRPr>
          </a:p>
        </p:txBody>
      </p:sp>
      <p:sp>
        <p:nvSpPr>
          <p:cNvPr id="823327" name="Oval 52"/>
          <p:cNvSpPr>
            <a:spLocks noChangeArrowheads="1"/>
          </p:cNvSpPr>
          <p:nvPr/>
        </p:nvSpPr>
        <p:spPr bwMode="auto">
          <a:xfrm>
            <a:off x="2444750" y="2397125"/>
            <a:ext cx="190500" cy="165100"/>
          </a:xfrm>
          <a:prstGeom prst="ellipse">
            <a:avLst/>
          </a:prstGeom>
          <a:noFill/>
          <a:ln w="12700" algn="ctr">
            <a:solidFill>
              <a:srgbClr val="0000FF"/>
            </a:solidFill>
            <a:round/>
            <a:headEnd/>
            <a:tailEnd/>
          </a:ln>
        </p:spPr>
        <p:txBody>
          <a:bodyPr wrap="none" anchor="ctr"/>
          <a:lstStyle/>
          <a:p>
            <a:endParaRPr lang="ja-JP" altLang="en-US">
              <a:latin typeface="Calibri" pitchFamily="34" charset="0"/>
            </a:endParaRPr>
          </a:p>
        </p:txBody>
      </p:sp>
      <p:sp>
        <p:nvSpPr>
          <p:cNvPr id="823328" name="Oval 53"/>
          <p:cNvSpPr>
            <a:spLocks noChangeArrowheads="1"/>
          </p:cNvSpPr>
          <p:nvPr/>
        </p:nvSpPr>
        <p:spPr bwMode="auto">
          <a:xfrm>
            <a:off x="2682875" y="2382838"/>
            <a:ext cx="190500" cy="165100"/>
          </a:xfrm>
          <a:prstGeom prst="ellipse">
            <a:avLst/>
          </a:prstGeom>
          <a:noFill/>
          <a:ln w="12700" algn="ctr">
            <a:solidFill>
              <a:srgbClr val="0000FF"/>
            </a:solidFill>
            <a:round/>
            <a:headEnd/>
            <a:tailEnd/>
          </a:ln>
        </p:spPr>
        <p:txBody>
          <a:bodyPr wrap="none" anchor="ctr"/>
          <a:lstStyle/>
          <a:p>
            <a:endParaRPr lang="ja-JP" altLang="en-US">
              <a:latin typeface="Calibri" pitchFamily="34" charset="0"/>
            </a:endParaRPr>
          </a:p>
        </p:txBody>
      </p:sp>
      <p:sp>
        <p:nvSpPr>
          <p:cNvPr id="823329" name="Oval 54"/>
          <p:cNvSpPr>
            <a:spLocks noChangeArrowheads="1"/>
          </p:cNvSpPr>
          <p:nvPr/>
        </p:nvSpPr>
        <p:spPr bwMode="auto">
          <a:xfrm>
            <a:off x="2930525" y="2587625"/>
            <a:ext cx="190500" cy="165100"/>
          </a:xfrm>
          <a:prstGeom prst="ellipse">
            <a:avLst/>
          </a:prstGeom>
          <a:noFill/>
          <a:ln w="12700" algn="ctr">
            <a:solidFill>
              <a:srgbClr val="0000FF"/>
            </a:solidFill>
            <a:round/>
            <a:headEnd/>
            <a:tailEnd/>
          </a:ln>
        </p:spPr>
        <p:txBody>
          <a:bodyPr wrap="none" anchor="ctr"/>
          <a:lstStyle/>
          <a:p>
            <a:endParaRPr lang="ja-JP" altLang="en-US">
              <a:latin typeface="Calibri" pitchFamily="34" charset="0"/>
            </a:endParaRPr>
          </a:p>
        </p:txBody>
      </p:sp>
      <p:sp>
        <p:nvSpPr>
          <p:cNvPr id="823330" name="Oval 55"/>
          <p:cNvSpPr>
            <a:spLocks noChangeArrowheads="1"/>
          </p:cNvSpPr>
          <p:nvPr/>
        </p:nvSpPr>
        <p:spPr bwMode="auto">
          <a:xfrm>
            <a:off x="3140075" y="2787650"/>
            <a:ext cx="190500" cy="165100"/>
          </a:xfrm>
          <a:prstGeom prst="ellipse">
            <a:avLst/>
          </a:prstGeom>
          <a:noFill/>
          <a:ln w="12700" algn="ctr">
            <a:solidFill>
              <a:srgbClr val="0000FF"/>
            </a:solidFill>
            <a:round/>
            <a:headEnd/>
            <a:tailEnd/>
          </a:ln>
        </p:spPr>
        <p:txBody>
          <a:bodyPr wrap="none" anchor="ctr"/>
          <a:lstStyle/>
          <a:p>
            <a:endParaRPr lang="ja-JP" altLang="en-US">
              <a:latin typeface="Calibri" pitchFamily="34" charset="0"/>
            </a:endParaRPr>
          </a:p>
        </p:txBody>
      </p:sp>
      <p:sp>
        <p:nvSpPr>
          <p:cNvPr id="823331" name="Oval 56"/>
          <p:cNvSpPr>
            <a:spLocks noChangeArrowheads="1"/>
          </p:cNvSpPr>
          <p:nvPr/>
        </p:nvSpPr>
        <p:spPr bwMode="auto">
          <a:xfrm>
            <a:off x="3435350" y="2616200"/>
            <a:ext cx="190500" cy="165100"/>
          </a:xfrm>
          <a:prstGeom prst="ellipse">
            <a:avLst/>
          </a:prstGeom>
          <a:noFill/>
          <a:ln w="12700" algn="ctr">
            <a:solidFill>
              <a:srgbClr val="0000FF"/>
            </a:solidFill>
            <a:round/>
            <a:headEnd/>
            <a:tailEnd/>
          </a:ln>
        </p:spPr>
        <p:txBody>
          <a:bodyPr wrap="none" anchor="ctr"/>
          <a:lstStyle/>
          <a:p>
            <a:endParaRPr lang="ja-JP" altLang="en-US">
              <a:latin typeface="Calibri" pitchFamily="34" charset="0"/>
            </a:endParaRPr>
          </a:p>
        </p:txBody>
      </p:sp>
      <p:sp>
        <p:nvSpPr>
          <p:cNvPr id="823332" name="Oval 57"/>
          <p:cNvSpPr>
            <a:spLocks noChangeArrowheads="1"/>
          </p:cNvSpPr>
          <p:nvPr/>
        </p:nvSpPr>
        <p:spPr bwMode="auto">
          <a:xfrm>
            <a:off x="3787775" y="2435225"/>
            <a:ext cx="190500" cy="165100"/>
          </a:xfrm>
          <a:prstGeom prst="ellipse">
            <a:avLst/>
          </a:prstGeom>
          <a:noFill/>
          <a:ln w="12700" algn="ctr">
            <a:solidFill>
              <a:srgbClr val="0000FF"/>
            </a:solidFill>
            <a:round/>
            <a:headEnd/>
            <a:tailEnd/>
          </a:ln>
        </p:spPr>
        <p:txBody>
          <a:bodyPr wrap="none" anchor="ctr"/>
          <a:lstStyle/>
          <a:p>
            <a:endParaRPr lang="ja-JP" altLang="en-US">
              <a:latin typeface="Calibri" pitchFamily="34" charset="0"/>
            </a:endParaRPr>
          </a:p>
        </p:txBody>
      </p:sp>
      <p:sp>
        <p:nvSpPr>
          <p:cNvPr id="823333" name="Oval 58"/>
          <p:cNvSpPr>
            <a:spLocks noChangeArrowheads="1"/>
          </p:cNvSpPr>
          <p:nvPr/>
        </p:nvSpPr>
        <p:spPr bwMode="auto">
          <a:xfrm>
            <a:off x="4006850" y="2587625"/>
            <a:ext cx="190500" cy="165100"/>
          </a:xfrm>
          <a:prstGeom prst="ellipse">
            <a:avLst/>
          </a:prstGeom>
          <a:noFill/>
          <a:ln w="12700" algn="ctr">
            <a:solidFill>
              <a:srgbClr val="0000FF"/>
            </a:solidFill>
            <a:round/>
            <a:headEnd/>
            <a:tailEnd/>
          </a:ln>
        </p:spPr>
        <p:txBody>
          <a:bodyPr wrap="none" anchor="ctr"/>
          <a:lstStyle/>
          <a:p>
            <a:endParaRPr lang="ja-JP" altLang="en-US">
              <a:latin typeface="Calibri" pitchFamily="34" charset="0"/>
            </a:endParaRPr>
          </a:p>
        </p:txBody>
      </p:sp>
      <p:sp>
        <p:nvSpPr>
          <p:cNvPr id="823334" name="Text Box 59"/>
          <p:cNvSpPr txBox="1">
            <a:spLocks noChangeArrowheads="1"/>
          </p:cNvSpPr>
          <p:nvPr/>
        </p:nvSpPr>
        <p:spPr bwMode="auto">
          <a:xfrm>
            <a:off x="5492750" y="2624138"/>
            <a:ext cx="2149475" cy="338137"/>
          </a:xfrm>
          <a:prstGeom prst="rect">
            <a:avLst/>
          </a:prstGeom>
          <a:noFill/>
          <a:ln w="28575" algn="ctr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algn="ctr"/>
            <a:r>
              <a:rPr lang="en-US" altLang="ja-JP" sz="1600" b="1" i="1">
                <a:latin typeface="Times New Roman" pitchFamily="18" charset="0"/>
                <a:cs typeface="Times New Roman" pitchFamily="18" charset="0"/>
              </a:rPr>
              <a:t>n-th Normal Mode</a:t>
            </a:r>
            <a:r>
              <a:rPr lang="en-US" altLang="ja-JP" sz="1600" b="1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ja-JP" altLang="en-US" sz="1600" b="1">
                <a:latin typeface="Times New Roman" pitchFamily="18" charset="0"/>
                <a:cs typeface="Times New Roman" pitchFamily="18" charset="0"/>
              </a:rPr>
              <a:t>： </a:t>
            </a:r>
            <a:r>
              <a:rPr lang="en-US" altLang="ja-JP" sz="1600" i="1">
                <a:latin typeface="Times New Roman" pitchFamily="18" charset="0"/>
                <a:cs typeface="Times New Roman" pitchFamily="18" charset="0"/>
              </a:rPr>
              <a:t>q</a:t>
            </a:r>
            <a:r>
              <a:rPr lang="en-US" altLang="ja-JP" sz="1600" baseline="-10000">
                <a:latin typeface="Times New Roman" pitchFamily="18" charset="0"/>
                <a:cs typeface="Times New Roman" pitchFamily="18" charset="0"/>
              </a:rPr>
              <a:t>n</a:t>
            </a:r>
          </a:p>
        </p:txBody>
      </p:sp>
      <p:pic>
        <p:nvPicPr>
          <p:cNvPr id="823335" name="Picture 60" descr="PolQNM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2954338" y="3068638"/>
            <a:ext cx="5200650" cy="10144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823336" name="Picture 61" descr="5thQNM1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1363663" y="4368800"/>
            <a:ext cx="5405437" cy="593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823337" name="Picture 62" descr="5thQNM2"/>
          <p:cNvPicPr>
            <a:picLocks noChangeAspect="1" noChangeArrowheads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3179763" y="4979988"/>
            <a:ext cx="4772025" cy="593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pSp>
        <p:nvGrpSpPr>
          <p:cNvPr id="2" name="Group 63"/>
          <p:cNvGrpSpPr>
            <a:grpSpLocks/>
          </p:cNvGrpSpPr>
          <p:nvPr/>
        </p:nvGrpSpPr>
        <p:grpSpPr bwMode="auto">
          <a:xfrm>
            <a:off x="1235075" y="5038725"/>
            <a:ext cx="1581150" cy="1012825"/>
            <a:chOff x="194" y="2942"/>
            <a:chExt cx="996" cy="638"/>
          </a:xfrm>
        </p:grpSpPr>
        <p:sp>
          <p:nvSpPr>
            <p:cNvPr id="823344" name="Line 64"/>
            <p:cNvSpPr>
              <a:spLocks noChangeShapeType="1"/>
            </p:cNvSpPr>
            <p:nvPr/>
          </p:nvSpPr>
          <p:spPr bwMode="auto">
            <a:xfrm>
              <a:off x="194" y="3375"/>
              <a:ext cx="856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 type="triangle" w="med" len="med"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823345" name="Text Box 65"/>
            <p:cNvSpPr txBox="1">
              <a:spLocks noChangeArrowheads="1"/>
            </p:cNvSpPr>
            <p:nvPr/>
          </p:nvSpPr>
          <p:spPr bwMode="auto">
            <a:xfrm>
              <a:off x="1038" y="3270"/>
              <a:ext cx="152" cy="212"/>
            </a:xfrm>
            <a:prstGeom prst="rect">
              <a:avLst/>
            </a:prstGeom>
            <a:noFill/>
            <a:ln w="28575" algn="ctr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pPr algn="ctr"/>
              <a:r>
                <a:rPr lang="en-US" altLang="ja-JP" sz="1600" i="1">
                  <a:latin typeface="Times New Roman" pitchFamily="18" charset="0"/>
                </a:rPr>
                <a:t>t</a:t>
              </a:r>
            </a:p>
          </p:txBody>
        </p:sp>
        <p:sp>
          <p:nvSpPr>
            <p:cNvPr id="823346" name="Text Box 66"/>
            <p:cNvSpPr txBox="1">
              <a:spLocks noChangeArrowheads="1"/>
            </p:cNvSpPr>
            <p:nvPr/>
          </p:nvSpPr>
          <p:spPr bwMode="auto">
            <a:xfrm>
              <a:off x="209" y="3368"/>
              <a:ext cx="180" cy="212"/>
            </a:xfrm>
            <a:prstGeom prst="rect">
              <a:avLst/>
            </a:prstGeom>
            <a:noFill/>
            <a:ln w="28575" algn="ctr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pPr algn="ctr"/>
              <a:r>
                <a:rPr lang="en-US" altLang="ja-JP" sz="1600">
                  <a:latin typeface="Times New Roman" pitchFamily="18" charset="0"/>
                </a:rPr>
                <a:t>0</a:t>
              </a:r>
            </a:p>
          </p:txBody>
        </p:sp>
        <p:grpSp>
          <p:nvGrpSpPr>
            <p:cNvPr id="3" name="Group 67"/>
            <p:cNvGrpSpPr>
              <a:grpSpLocks/>
            </p:cNvGrpSpPr>
            <p:nvPr/>
          </p:nvGrpSpPr>
          <p:grpSpPr bwMode="auto">
            <a:xfrm>
              <a:off x="210" y="2943"/>
              <a:ext cx="190" cy="421"/>
              <a:chOff x="4144" y="1278"/>
              <a:chExt cx="190" cy="421"/>
            </a:xfrm>
          </p:grpSpPr>
          <p:grpSp>
            <p:nvGrpSpPr>
              <p:cNvPr id="4" name="Group 68"/>
              <p:cNvGrpSpPr>
                <a:grpSpLocks/>
              </p:cNvGrpSpPr>
              <p:nvPr/>
            </p:nvGrpSpPr>
            <p:grpSpPr bwMode="auto">
              <a:xfrm>
                <a:off x="4144" y="1426"/>
                <a:ext cx="188" cy="273"/>
                <a:chOff x="4147" y="976"/>
                <a:chExt cx="188" cy="273"/>
              </a:xfrm>
            </p:grpSpPr>
            <p:sp>
              <p:nvSpPr>
                <p:cNvPr id="823373" name="Freeform 69"/>
                <p:cNvSpPr>
                  <a:spLocks/>
                </p:cNvSpPr>
                <p:nvPr/>
              </p:nvSpPr>
              <p:spPr bwMode="auto">
                <a:xfrm>
                  <a:off x="4147" y="976"/>
                  <a:ext cx="96" cy="272"/>
                </a:xfrm>
                <a:custGeom>
                  <a:avLst/>
                  <a:gdLst>
                    <a:gd name="T0" fmla="*/ 0 w 96"/>
                    <a:gd name="T1" fmla="*/ 196 h 320"/>
                    <a:gd name="T2" fmla="*/ 36 w 96"/>
                    <a:gd name="T3" fmla="*/ 155 h 320"/>
                    <a:gd name="T4" fmla="*/ 56 w 96"/>
                    <a:gd name="T5" fmla="*/ 93 h 320"/>
                    <a:gd name="T6" fmla="*/ 72 w 96"/>
                    <a:gd name="T7" fmla="*/ 25 h 320"/>
                    <a:gd name="T8" fmla="*/ 96 w 96"/>
                    <a:gd name="T9" fmla="*/ 0 h 32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96"/>
                    <a:gd name="T16" fmla="*/ 0 h 320"/>
                    <a:gd name="T17" fmla="*/ 96 w 96"/>
                    <a:gd name="T18" fmla="*/ 320 h 32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96" h="320">
                      <a:moveTo>
                        <a:pt x="0" y="320"/>
                      </a:moveTo>
                      <a:cubicBezTo>
                        <a:pt x="6" y="309"/>
                        <a:pt x="27" y="280"/>
                        <a:pt x="36" y="252"/>
                      </a:cubicBezTo>
                      <a:cubicBezTo>
                        <a:pt x="45" y="224"/>
                        <a:pt x="50" y="187"/>
                        <a:pt x="56" y="152"/>
                      </a:cubicBezTo>
                      <a:cubicBezTo>
                        <a:pt x="62" y="117"/>
                        <a:pt x="65" y="65"/>
                        <a:pt x="72" y="40"/>
                      </a:cubicBezTo>
                      <a:cubicBezTo>
                        <a:pt x="79" y="15"/>
                        <a:pt x="91" y="8"/>
                        <a:pt x="96" y="0"/>
                      </a:cubicBezTo>
                    </a:path>
                  </a:pathLst>
                </a:custGeom>
                <a:noFill/>
                <a:ln w="28575">
                  <a:solidFill>
                    <a:srgbClr val="00FF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>
                    <a:latin typeface="Calibri" pitchFamily="34" charset="0"/>
                  </a:endParaRPr>
                </a:p>
              </p:txBody>
            </p:sp>
            <p:sp>
              <p:nvSpPr>
                <p:cNvPr id="823374" name="Freeform 70"/>
                <p:cNvSpPr>
                  <a:spLocks/>
                </p:cNvSpPr>
                <p:nvPr/>
              </p:nvSpPr>
              <p:spPr bwMode="auto">
                <a:xfrm flipH="1">
                  <a:off x="4239" y="977"/>
                  <a:ext cx="96" cy="272"/>
                </a:xfrm>
                <a:custGeom>
                  <a:avLst/>
                  <a:gdLst>
                    <a:gd name="T0" fmla="*/ 0 w 96"/>
                    <a:gd name="T1" fmla="*/ 196 h 320"/>
                    <a:gd name="T2" fmla="*/ 36 w 96"/>
                    <a:gd name="T3" fmla="*/ 155 h 320"/>
                    <a:gd name="T4" fmla="*/ 56 w 96"/>
                    <a:gd name="T5" fmla="*/ 93 h 320"/>
                    <a:gd name="T6" fmla="*/ 72 w 96"/>
                    <a:gd name="T7" fmla="*/ 25 h 320"/>
                    <a:gd name="T8" fmla="*/ 96 w 96"/>
                    <a:gd name="T9" fmla="*/ 0 h 32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96"/>
                    <a:gd name="T16" fmla="*/ 0 h 320"/>
                    <a:gd name="T17" fmla="*/ 96 w 96"/>
                    <a:gd name="T18" fmla="*/ 320 h 32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96" h="320">
                      <a:moveTo>
                        <a:pt x="0" y="320"/>
                      </a:moveTo>
                      <a:cubicBezTo>
                        <a:pt x="6" y="309"/>
                        <a:pt x="27" y="280"/>
                        <a:pt x="36" y="252"/>
                      </a:cubicBezTo>
                      <a:cubicBezTo>
                        <a:pt x="45" y="224"/>
                        <a:pt x="50" y="187"/>
                        <a:pt x="56" y="152"/>
                      </a:cubicBezTo>
                      <a:cubicBezTo>
                        <a:pt x="62" y="117"/>
                        <a:pt x="65" y="65"/>
                        <a:pt x="72" y="40"/>
                      </a:cubicBezTo>
                      <a:cubicBezTo>
                        <a:pt x="79" y="15"/>
                        <a:pt x="91" y="8"/>
                        <a:pt x="96" y="0"/>
                      </a:cubicBezTo>
                    </a:path>
                  </a:pathLst>
                </a:custGeom>
                <a:noFill/>
                <a:ln w="28575">
                  <a:solidFill>
                    <a:srgbClr val="00FF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>
                    <a:latin typeface="Calibri" pitchFamily="34" charset="0"/>
                  </a:endParaRPr>
                </a:p>
              </p:txBody>
            </p:sp>
          </p:grpSp>
          <p:grpSp>
            <p:nvGrpSpPr>
              <p:cNvPr id="5" name="Group 71"/>
              <p:cNvGrpSpPr>
                <a:grpSpLocks/>
              </p:cNvGrpSpPr>
              <p:nvPr/>
            </p:nvGrpSpPr>
            <p:grpSpPr bwMode="auto">
              <a:xfrm>
                <a:off x="4146" y="1278"/>
                <a:ext cx="188" cy="273"/>
                <a:chOff x="4147" y="976"/>
                <a:chExt cx="188" cy="273"/>
              </a:xfrm>
            </p:grpSpPr>
            <p:sp>
              <p:nvSpPr>
                <p:cNvPr id="823371" name="Freeform 72"/>
                <p:cNvSpPr>
                  <a:spLocks/>
                </p:cNvSpPr>
                <p:nvPr/>
              </p:nvSpPr>
              <p:spPr bwMode="auto">
                <a:xfrm>
                  <a:off x="4147" y="976"/>
                  <a:ext cx="96" cy="272"/>
                </a:xfrm>
                <a:custGeom>
                  <a:avLst/>
                  <a:gdLst>
                    <a:gd name="T0" fmla="*/ 0 w 96"/>
                    <a:gd name="T1" fmla="*/ 196 h 320"/>
                    <a:gd name="T2" fmla="*/ 36 w 96"/>
                    <a:gd name="T3" fmla="*/ 155 h 320"/>
                    <a:gd name="T4" fmla="*/ 56 w 96"/>
                    <a:gd name="T5" fmla="*/ 93 h 320"/>
                    <a:gd name="T6" fmla="*/ 72 w 96"/>
                    <a:gd name="T7" fmla="*/ 25 h 320"/>
                    <a:gd name="T8" fmla="*/ 96 w 96"/>
                    <a:gd name="T9" fmla="*/ 0 h 32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96"/>
                    <a:gd name="T16" fmla="*/ 0 h 320"/>
                    <a:gd name="T17" fmla="*/ 96 w 96"/>
                    <a:gd name="T18" fmla="*/ 320 h 32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96" h="320">
                      <a:moveTo>
                        <a:pt x="0" y="320"/>
                      </a:moveTo>
                      <a:cubicBezTo>
                        <a:pt x="6" y="309"/>
                        <a:pt x="27" y="280"/>
                        <a:pt x="36" y="252"/>
                      </a:cubicBezTo>
                      <a:cubicBezTo>
                        <a:pt x="45" y="224"/>
                        <a:pt x="50" y="187"/>
                        <a:pt x="56" y="152"/>
                      </a:cubicBezTo>
                      <a:cubicBezTo>
                        <a:pt x="62" y="117"/>
                        <a:pt x="65" y="65"/>
                        <a:pt x="72" y="40"/>
                      </a:cubicBezTo>
                      <a:cubicBezTo>
                        <a:pt x="79" y="15"/>
                        <a:pt x="91" y="8"/>
                        <a:pt x="96" y="0"/>
                      </a:cubicBezTo>
                    </a:path>
                  </a:pathLst>
                </a:custGeom>
                <a:noFill/>
                <a:ln w="28575">
                  <a:solidFill>
                    <a:srgbClr val="00FF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>
                    <a:latin typeface="Calibri" pitchFamily="34" charset="0"/>
                  </a:endParaRPr>
                </a:p>
              </p:txBody>
            </p:sp>
            <p:sp>
              <p:nvSpPr>
                <p:cNvPr id="823372" name="Freeform 73"/>
                <p:cNvSpPr>
                  <a:spLocks/>
                </p:cNvSpPr>
                <p:nvPr/>
              </p:nvSpPr>
              <p:spPr bwMode="auto">
                <a:xfrm flipH="1">
                  <a:off x="4239" y="977"/>
                  <a:ext cx="96" cy="272"/>
                </a:xfrm>
                <a:custGeom>
                  <a:avLst/>
                  <a:gdLst>
                    <a:gd name="T0" fmla="*/ 0 w 96"/>
                    <a:gd name="T1" fmla="*/ 196 h 320"/>
                    <a:gd name="T2" fmla="*/ 36 w 96"/>
                    <a:gd name="T3" fmla="*/ 155 h 320"/>
                    <a:gd name="T4" fmla="*/ 56 w 96"/>
                    <a:gd name="T5" fmla="*/ 93 h 320"/>
                    <a:gd name="T6" fmla="*/ 72 w 96"/>
                    <a:gd name="T7" fmla="*/ 25 h 320"/>
                    <a:gd name="T8" fmla="*/ 96 w 96"/>
                    <a:gd name="T9" fmla="*/ 0 h 32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96"/>
                    <a:gd name="T16" fmla="*/ 0 h 320"/>
                    <a:gd name="T17" fmla="*/ 96 w 96"/>
                    <a:gd name="T18" fmla="*/ 320 h 32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96" h="320">
                      <a:moveTo>
                        <a:pt x="0" y="320"/>
                      </a:moveTo>
                      <a:cubicBezTo>
                        <a:pt x="6" y="309"/>
                        <a:pt x="27" y="280"/>
                        <a:pt x="36" y="252"/>
                      </a:cubicBezTo>
                      <a:cubicBezTo>
                        <a:pt x="45" y="224"/>
                        <a:pt x="50" y="187"/>
                        <a:pt x="56" y="152"/>
                      </a:cubicBezTo>
                      <a:cubicBezTo>
                        <a:pt x="62" y="117"/>
                        <a:pt x="65" y="65"/>
                        <a:pt x="72" y="40"/>
                      </a:cubicBezTo>
                      <a:cubicBezTo>
                        <a:pt x="79" y="15"/>
                        <a:pt x="91" y="8"/>
                        <a:pt x="96" y="0"/>
                      </a:cubicBezTo>
                    </a:path>
                  </a:pathLst>
                </a:custGeom>
                <a:noFill/>
                <a:ln w="28575">
                  <a:solidFill>
                    <a:srgbClr val="00FF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>
                    <a:latin typeface="Calibri" pitchFamily="34" charset="0"/>
                  </a:endParaRPr>
                </a:p>
              </p:txBody>
            </p:sp>
          </p:grpSp>
        </p:grpSp>
        <p:sp>
          <p:nvSpPr>
            <p:cNvPr id="823348" name="Text Box 74"/>
            <p:cNvSpPr txBox="1">
              <a:spLocks noChangeArrowheads="1"/>
            </p:cNvSpPr>
            <p:nvPr/>
          </p:nvSpPr>
          <p:spPr bwMode="auto">
            <a:xfrm>
              <a:off x="475" y="3368"/>
              <a:ext cx="196" cy="212"/>
            </a:xfrm>
            <a:prstGeom prst="rect">
              <a:avLst/>
            </a:prstGeom>
            <a:noFill/>
            <a:ln w="28575" algn="ctr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pPr algn="ctr"/>
              <a:r>
                <a:rPr lang="en-US" altLang="ja-JP" sz="1600" i="1">
                  <a:latin typeface="Times New Roman" pitchFamily="18" charset="0"/>
                </a:rPr>
                <a:t>t</a:t>
              </a:r>
              <a:r>
                <a:rPr lang="en-US" altLang="ja-JP" sz="1600" baseline="-10000">
                  <a:latin typeface="Times New Roman" pitchFamily="18" charset="0"/>
                </a:rPr>
                <a:t>1</a:t>
              </a:r>
            </a:p>
          </p:txBody>
        </p:sp>
        <p:grpSp>
          <p:nvGrpSpPr>
            <p:cNvPr id="6" name="Group 75"/>
            <p:cNvGrpSpPr>
              <a:grpSpLocks/>
            </p:cNvGrpSpPr>
            <p:nvPr/>
          </p:nvGrpSpPr>
          <p:grpSpPr bwMode="auto">
            <a:xfrm>
              <a:off x="469" y="2942"/>
              <a:ext cx="190" cy="421"/>
              <a:chOff x="4144" y="1278"/>
              <a:chExt cx="190" cy="421"/>
            </a:xfrm>
          </p:grpSpPr>
          <p:grpSp>
            <p:nvGrpSpPr>
              <p:cNvPr id="7" name="Group 76"/>
              <p:cNvGrpSpPr>
                <a:grpSpLocks/>
              </p:cNvGrpSpPr>
              <p:nvPr/>
            </p:nvGrpSpPr>
            <p:grpSpPr bwMode="auto">
              <a:xfrm>
                <a:off x="4144" y="1426"/>
                <a:ext cx="188" cy="273"/>
                <a:chOff x="4147" y="976"/>
                <a:chExt cx="188" cy="273"/>
              </a:xfrm>
            </p:grpSpPr>
            <p:sp>
              <p:nvSpPr>
                <p:cNvPr id="823367" name="Freeform 77"/>
                <p:cNvSpPr>
                  <a:spLocks/>
                </p:cNvSpPr>
                <p:nvPr/>
              </p:nvSpPr>
              <p:spPr bwMode="auto">
                <a:xfrm>
                  <a:off x="4147" y="976"/>
                  <a:ext cx="96" cy="272"/>
                </a:xfrm>
                <a:custGeom>
                  <a:avLst/>
                  <a:gdLst>
                    <a:gd name="T0" fmla="*/ 0 w 96"/>
                    <a:gd name="T1" fmla="*/ 196 h 320"/>
                    <a:gd name="T2" fmla="*/ 36 w 96"/>
                    <a:gd name="T3" fmla="*/ 155 h 320"/>
                    <a:gd name="T4" fmla="*/ 56 w 96"/>
                    <a:gd name="T5" fmla="*/ 93 h 320"/>
                    <a:gd name="T6" fmla="*/ 72 w 96"/>
                    <a:gd name="T7" fmla="*/ 25 h 320"/>
                    <a:gd name="T8" fmla="*/ 96 w 96"/>
                    <a:gd name="T9" fmla="*/ 0 h 32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96"/>
                    <a:gd name="T16" fmla="*/ 0 h 320"/>
                    <a:gd name="T17" fmla="*/ 96 w 96"/>
                    <a:gd name="T18" fmla="*/ 320 h 32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96" h="320">
                      <a:moveTo>
                        <a:pt x="0" y="320"/>
                      </a:moveTo>
                      <a:cubicBezTo>
                        <a:pt x="6" y="309"/>
                        <a:pt x="27" y="280"/>
                        <a:pt x="36" y="252"/>
                      </a:cubicBezTo>
                      <a:cubicBezTo>
                        <a:pt x="45" y="224"/>
                        <a:pt x="50" y="187"/>
                        <a:pt x="56" y="152"/>
                      </a:cubicBezTo>
                      <a:cubicBezTo>
                        <a:pt x="62" y="117"/>
                        <a:pt x="65" y="65"/>
                        <a:pt x="72" y="40"/>
                      </a:cubicBezTo>
                      <a:cubicBezTo>
                        <a:pt x="79" y="15"/>
                        <a:pt x="91" y="8"/>
                        <a:pt x="96" y="0"/>
                      </a:cubicBezTo>
                    </a:path>
                  </a:pathLst>
                </a:custGeom>
                <a:noFill/>
                <a:ln w="28575">
                  <a:solidFill>
                    <a:srgbClr val="00FF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>
                    <a:latin typeface="Calibri" pitchFamily="34" charset="0"/>
                  </a:endParaRPr>
                </a:p>
              </p:txBody>
            </p:sp>
            <p:sp>
              <p:nvSpPr>
                <p:cNvPr id="823368" name="Freeform 78"/>
                <p:cNvSpPr>
                  <a:spLocks/>
                </p:cNvSpPr>
                <p:nvPr/>
              </p:nvSpPr>
              <p:spPr bwMode="auto">
                <a:xfrm flipH="1">
                  <a:off x="4239" y="977"/>
                  <a:ext cx="96" cy="272"/>
                </a:xfrm>
                <a:custGeom>
                  <a:avLst/>
                  <a:gdLst>
                    <a:gd name="T0" fmla="*/ 0 w 96"/>
                    <a:gd name="T1" fmla="*/ 196 h 320"/>
                    <a:gd name="T2" fmla="*/ 36 w 96"/>
                    <a:gd name="T3" fmla="*/ 155 h 320"/>
                    <a:gd name="T4" fmla="*/ 56 w 96"/>
                    <a:gd name="T5" fmla="*/ 93 h 320"/>
                    <a:gd name="T6" fmla="*/ 72 w 96"/>
                    <a:gd name="T7" fmla="*/ 25 h 320"/>
                    <a:gd name="T8" fmla="*/ 96 w 96"/>
                    <a:gd name="T9" fmla="*/ 0 h 32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96"/>
                    <a:gd name="T16" fmla="*/ 0 h 320"/>
                    <a:gd name="T17" fmla="*/ 96 w 96"/>
                    <a:gd name="T18" fmla="*/ 320 h 32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96" h="320">
                      <a:moveTo>
                        <a:pt x="0" y="320"/>
                      </a:moveTo>
                      <a:cubicBezTo>
                        <a:pt x="6" y="309"/>
                        <a:pt x="27" y="280"/>
                        <a:pt x="36" y="252"/>
                      </a:cubicBezTo>
                      <a:cubicBezTo>
                        <a:pt x="45" y="224"/>
                        <a:pt x="50" y="187"/>
                        <a:pt x="56" y="152"/>
                      </a:cubicBezTo>
                      <a:cubicBezTo>
                        <a:pt x="62" y="117"/>
                        <a:pt x="65" y="65"/>
                        <a:pt x="72" y="40"/>
                      </a:cubicBezTo>
                      <a:cubicBezTo>
                        <a:pt x="79" y="15"/>
                        <a:pt x="91" y="8"/>
                        <a:pt x="96" y="0"/>
                      </a:cubicBezTo>
                    </a:path>
                  </a:pathLst>
                </a:custGeom>
                <a:noFill/>
                <a:ln w="28575">
                  <a:solidFill>
                    <a:srgbClr val="00FF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>
                    <a:latin typeface="Calibri" pitchFamily="34" charset="0"/>
                  </a:endParaRPr>
                </a:p>
              </p:txBody>
            </p:sp>
          </p:grpSp>
          <p:grpSp>
            <p:nvGrpSpPr>
              <p:cNvPr id="8" name="Group 79"/>
              <p:cNvGrpSpPr>
                <a:grpSpLocks/>
              </p:cNvGrpSpPr>
              <p:nvPr/>
            </p:nvGrpSpPr>
            <p:grpSpPr bwMode="auto">
              <a:xfrm>
                <a:off x="4146" y="1278"/>
                <a:ext cx="188" cy="273"/>
                <a:chOff x="4147" y="976"/>
                <a:chExt cx="188" cy="273"/>
              </a:xfrm>
            </p:grpSpPr>
            <p:sp>
              <p:nvSpPr>
                <p:cNvPr id="823365" name="Freeform 80"/>
                <p:cNvSpPr>
                  <a:spLocks/>
                </p:cNvSpPr>
                <p:nvPr/>
              </p:nvSpPr>
              <p:spPr bwMode="auto">
                <a:xfrm>
                  <a:off x="4147" y="976"/>
                  <a:ext cx="96" cy="272"/>
                </a:xfrm>
                <a:custGeom>
                  <a:avLst/>
                  <a:gdLst>
                    <a:gd name="T0" fmla="*/ 0 w 96"/>
                    <a:gd name="T1" fmla="*/ 196 h 320"/>
                    <a:gd name="T2" fmla="*/ 36 w 96"/>
                    <a:gd name="T3" fmla="*/ 155 h 320"/>
                    <a:gd name="T4" fmla="*/ 56 w 96"/>
                    <a:gd name="T5" fmla="*/ 93 h 320"/>
                    <a:gd name="T6" fmla="*/ 72 w 96"/>
                    <a:gd name="T7" fmla="*/ 25 h 320"/>
                    <a:gd name="T8" fmla="*/ 96 w 96"/>
                    <a:gd name="T9" fmla="*/ 0 h 32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96"/>
                    <a:gd name="T16" fmla="*/ 0 h 320"/>
                    <a:gd name="T17" fmla="*/ 96 w 96"/>
                    <a:gd name="T18" fmla="*/ 320 h 32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96" h="320">
                      <a:moveTo>
                        <a:pt x="0" y="320"/>
                      </a:moveTo>
                      <a:cubicBezTo>
                        <a:pt x="6" y="309"/>
                        <a:pt x="27" y="280"/>
                        <a:pt x="36" y="252"/>
                      </a:cubicBezTo>
                      <a:cubicBezTo>
                        <a:pt x="45" y="224"/>
                        <a:pt x="50" y="187"/>
                        <a:pt x="56" y="152"/>
                      </a:cubicBezTo>
                      <a:cubicBezTo>
                        <a:pt x="62" y="117"/>
                        <a:pt x="65" y="65"/>
                        <a:pt x="72" y="40"/>
                      </a:cubicBezTo>
                      <a:cubicBezTo>
                        <a:pt x="79" y="15"/>
                        <a:pt x="91" y="8"/>
                        <a:pt x="96" y="0"/>
                      </a:cubicBezTo>
                    </a:path>
                  </a:pathLst>
                </a:custGeom>
                <a:noFill/>
                <a:ln w="28575">
                  <a:solidFill>
                    <a:srgbClr val="00FF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>
                    <a:latin typeface="Calibri" pitchFamily="34" charset="0"/>
                  </a:endParaRPr>
                </a:p>
              </p:txBody>
            </p:sp>
            <p:sp>
              <p:nvSpPr>
                <p:cNvPr id="823366" name="Freeform 81"/>
                <p:cNvSpPr>
                  <a:spLocks/>
                </p:cNvSpPr>
                <p:nvPr/>
              </p:nvSpPr>
              <p:spPr bwMode="auto">
                <a:xfrm flipH="1">
                  <a:off x="4239" y="977"/>
                  <a:ext cx="96" cy="272"/>
                </a:xfrm>
                <a:custGeom>
                  <a:avLst/>
                  <a:gdLst>
                    <a:gd name="T0" fmla="*/ 0 w 96"/>
                    <a:gd name="T1" fmla="*/ 196 h 320"/>
                    <a:gd name="T2" fmla="*/ 36 w 96"/>
                    <a:gd name="T3" fmla="*/ 155 h 320"/>
                    <a:gd name="T4" fmla="*/ 56 w 96"/>
                    <a:gd name="T5" fmla="*/ 93 h 320"/>
                    <a:gd name="T6" fmla="*/ 72 w 96"/>
                    <a:gd name="T7" fmla="*/ 25 h 320"/>
                    <a:gd name="T8" fmla="*/ 96 w 96"/>
                    <a:gd name="T9" fmla="*/ 0 h 32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96"/>
                    <a:gd name="T16" fmla="*/ 0 h 320"/>
                    <a:gd name="T17" fmla="*/ 96 w 96"/>
                    <a:gd name="T18" fmla="*/ 320 h 32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96" h="320">
                      <a:moveTo>
                        <a:pt x="0" y="320"/>
                      </a:moveTo>
                      <a:cubicBezTo>
                        <a:pt x="6" y="309"/>
                        <a:pt x="27" y="280"/>
                        <a:pt x="36" y="252"/>
                      </a:cubicBezTo>
                      <a:cubicBezTo>
                        <a:pt x="45" y="224"/>
                        <a:pt x="50" y="187"/>
                        <a:pt x="56" y="152"/>
                      </a:cubicBezTo>
                      <a:cubicBezTo>
                        <a:pt x="62" y="117"/>
                        <a:pt x="65" y="65"/>
                        <a:pt x="72" y="40"/>
                      </a:cubicBezTo>
                      <a:cubicBezTo>
                        <a:pt x="79" y="15"/>
                        <a:pt x="91" y="8"/>
                        <a:pt x="96" y="0"/>
                      </a:cubicBezTo>
                    </a:path>
                  </a:pathLst>
                </a:custGeom>
                <a:noFill/>
                <a:ln w="28575">
                  <a:solidFill>
                    <a:srgbClr val="00FF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>
                    <a:latin typeface="Calibri" pitchFamily="34" charset="0"/>
                  </a:endParaRPr>
                </a:p>
              </p:txBody>
            </p:sp>
          </p:grpSp>
        </p:grpSp>
        <p:grpSp>
          <p:nvGrpSpPr>
            <p:cNvPr id="9" name="Group 82"/>
            <p:cNvGrpSpPr>
              <a:grpSpLocks/>
            </p:cNvGrpSpPr>
            <p:nvPr/>
          </p:nvGrpSpPr>
          <p:grpSpPr bwMode="auto">
            <a:xfrm>
              <a:off x="777" y="3090"/>
              <a:ext cx="188" cy="273"/>
              <a:chOff x="4147" y="976"/>
              <a:chExt cx="188" cy="273"/>
            </a:xfrm>
          </p:grpSpPr>
          <p:sp>
            <p:nvSpPr>
              <p:cNvPr id="823361" name="Freeform 83"/>
              <p:cNvSpPr>
                <a:spLocks/>
              </p:cNvSpPr>
              <p:nvPr/>
            </p:nvSpPr>
            <p:spPr bwMode="auto">
              <a:xfrm>
                <a:off x="4147" y="976"/>
                <a:ext cx="96" cy="272"/>
              </a:xfrm>
              <a:custGeom>
                <a:avLst/>
                <a:gdLst>
                  <a:gd name="T0" fmla="*/ 0 w 96"/>
                  <a:gd name="T1" fmla="*/ 196 h 320"/>
                  <a:gd name="T2" fmla="*/ 36 w 96"/>
                  <a:gd name="T3" fmla="*/ 155 h 320"/>
                  <a:gd name="T4" fmla="*/ 56 w 96"/>
                  <a:gd name="T5" fmla="*/ 93 h 320"/>
                  <a:gd name="T6" fmla="*/ 72 w 96"/>
                  <a:gd name="T7" fmla="*/ 25 h 320"/>
                  <a:gd name="T8" fmla="*/ 96 w 96"/>
                  <a:gd name="T9" fmla="*/ 0 h 3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6"/>
                  <a:gd name="T16" fmla="*/ 0 h 320"/>
                  <a:gd name="T17" fmla="*/ 96 w 96"/>
                  <a:gd name="T18" fmla="*/ 320 h 32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6" h="320">
                    <a:moveTo>
                      <a:pt x="0" y="320"/>
                    </a:moveTo>
                    <a:cubicBezTo>
                      <a:pt x="6" y="309"/>
                      <a:pt x="27" y="280"/>
                      <a:pt x="36" y="252"/>
                    </a:cubicBezTo>
                    <a:cubicBezTo>
                      <a:pt x="45" y="224"/>
                      <a:pt x="50" y="187"/>
                      <a:pt x="56" y="152"/>
                    </a:cubicBezTo>
                    <a:cubicBezTo>
                      <a:pt x="62" y="117"/>
                      <a:pt x="65" y="65"/>
                      <a:pt x="72" y="40"/>
                    </a:cubicBezTo>
                    <a:cubicBezTo>
                      <a:pt x="79" y="15"/>
                      <a:pt x="91" y="8"/>
                      <a:pt x="96" y="0"/>
                    </a:cubicBezTo>
                  </a:path>
                </a:pathLst>
              </a:custGeom>
              <a:noFill/>
              <a:ln w="28575">
                <a:solidFill>
                  <a:srgbClr val="00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823362" name="Freeform 84"/>
              <p:cNvSpPr>
                <a:spLocks/>
              </p:cNvSpPr>
              <p:nvPr/>
            </p:nvSpPr>
            <p:spPr bwMode="auto">
              <a:xfrm flipH="1">
                <a:off x="4239" y="977"/>
                <a:ext cx="96" cy="272"/>
              </a:xfrm>
              <a:custGeom>
                <a:avLst/>
                <a:gdLst>
                  <a:gd name="T0" fmla="*/ 0 w 96"/>
                  <a:gd name="T1" fmla="*/ 196 h 320"/>
                  <a:gd name="T2" fmla="*/ 36 w 96"/>
                  <a:gd name="T3" fmla="*/ 155 h 320"/>
                  <a:gd name="T4" fmla="*/ 56 w 96"/>
                  <a:gd name="T5" fmla="*/ 93 h 320"/>
                  <a:gd name="T6" fmla="*/ 72 w 96"/>
                  <a:gd name="T7" fmla="*/ 25 h 320"/>
                  <a:gd name="T8" fmla="*/ 96 w 96"/>
                  <a:gd name="T9" fmla="*/ 0 h 3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6"/>
                  <a:gd name="T16" fmla="*/ 0 h 320"/>
                  <a:gd name="T17" fmla="*/ 96 w 96"/>
                  <a:gd name="T18" fmla="*/ 320 h 32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6" h="320">
                    <a:moveTo>
                      <a:pt x="0" y="320"/>
                    </a:moveTo>
                    <a:cubicBezTo>
                      <a:pt x="6" y="309"/>
                      <a:pt x="27" y="280"/>
                      <a:pt x="36" y="252"/>
                    </a:cubicBezTo>
                    <a:cubicBezTo>
                      <a:pt x="45" y="224"/>
                      <a:pt x="50" y="187"/>
                      <a:pt x="56" y="152"/>
                    </a:cubicBezTo>
                    <a:cubicBezTo>
                      <a:pt x="62" y="117"/>
                      <a:pt x="65" y="65"/>
                      <a:pt x="72" y="40"/>
                    </a:cubicBezTo>
                    <a:cubicBezTo>
                      <a:pt x="79" y="15"/>
                      <a:pt x="91" y="8"/>
                      <a:pt x="96" y="0"/>
                    </a:cubicBezTo>
                  </a:path>
                </a:pathLst>
              </a:custGeom>
              <a:noFill/>
              <a:ln w="28575">
                <a:solidFill>
                  <a:srgbClr val="00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</p:grpSp>
        <p:grpSp>
          <p:nvGrpSpPr>
            <p:cNvPr id="10" name="Group 85"/>
            <p:cNvGrpSpPr>
              <a:grpSpLocks/>
            </p:cNvGrpSpPr>
            <p:nvPr/>
          </p:nvGrpSpPr>
          <p:grpSpPr bwMode="auto">
            <a:xfrm>
              <a:off x="779" y="2942"/>
              <a:ext cx="188" cy="273"/>
              <a:chOff x="4147" y="976"/>
              <a:chExt cx="188" cy="273"/>
            </a:xfrm>
          </p:grpSpPr>
          <p:sp>
            <p:nvSpPr>
              <p:cNvPr id="823359" name="Freeform 86"/>
              <p:cNvSpPr>
                <a:spLocks/>
              </p:cNvSpPr>
              <p:nvPr/>
            </p:nvSpPr>
            <p:spPr bwMode="auto">
              <a:xfrm>
                <a:off x="4147" y="976"/>
                <a:ext cx="96" cy="272"/>
              </a:xfrm>
              <a:custGeom>
                <a:avLst/>
                <a:gdLst>
                  <a:gd name="T0" fmla="*/ 0 w 96"/>
                  <a:gd name="T1" fmla="*/ 196 h 320"/>
                  <a:gd name="T2" fmla="*/ 36 w 96"/>
                  <a:gd name="T3" fmla="*/ 155 h 320"/>
                  <a:gd name="T4" fmla="*/ 56 w 96"/>
                  <a:gd name="T5" fmla="*/ 93 h 320"/>
                  <a:gd name="T6" fmla="*/ 72 w 96"/>
                  <a:gd name="T7" fmla="*/ 25 h 320"/>
                  <a:gd name="T8" fmla="*/ 96 w 96"/>
                  <a:gd name="T9" fmla="*/ 0 h 3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6"/>
                  <a:gd name="T16" fmla="*/ 0 h 320"/>
                  <a:gd name="T17" fmla="*/ 96 w 96"/>
                  <a:gd name="T18" fmla="*/ 320 h 32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6" h="320">
                    <a:moveTo>
                      <a:pt x="0" y="320"/>
                    </a:moveTo>
                    <a:cubicBezTo>
                      <a:pt x="6" y="309"/>
                      <a:pt x="27" y="280"/>
                      <a:pt x="36" y="252"/>
                    </a:cubicBezTo>
                    <a:cubicBezTo>
                      <a:pt x="45" y="224"/>
                      <a:pt x="50" y="187"/>
                      <a:pt x="56" y="152"/>
                    </a:cubicBezTo>
                    <a:cubicBezTo>
                      <a:pt x="62" y="117"/>
                      <a:pt x="65" y="65"/>
                      <a:pt x="72" y="40"/>
                    </a:cubicBezTo>
                    <a:cubicBezTo>
                      <a:pt x="79" y="15"/>
                      <a:pt x="91" y="8"/>
                      <a:pt x="96" y="0"/>
                    </a:cubicBezTo>
                  </a:path>
                </a:pathLst>
              </a:custGeom>
              <a:noFill/>
              <a:ln w="38100">
                <a:solidFill>
                  <a:srgbClr val="00FFCC"/>
                </a:solidFill>
                <a:prstDash val="sysDot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823360" name="Freeform 87"/>
              <p:cNvSpPr>
                <a:spLocks/>
              </p:cNvSpPr>
              <p:nvPr/>
            </p:nvSpPr>
            <p:spPr bwMode="auto">
              <a:xfrm flipH="1">
                <a:off x="4239" y="977"/>
                <a:ext cx="96" cy="272"/>
              </a:xfrm>
              <a:custGeom>
                <a:avLst/>
                <a:gdLst>
                  <a:gd name="T0" fmla="*/ 0 w 96"/>
                  <a:gd name="T1" fmla="*/ 196 h 320"/>
                  <a:gd name="T2" fmla="*/ 36 w 96"/>
                  <a:gd name="T3" fmla="*/ 155 h 320"/>
                  <a:gd name="T4" fmla="*/ 56 w 96"/>
                  <a:gd name="T5" fmla="*/ 93 h 320"/>
                  <a:gd name="T6" fmla="*/ 72 w 96"/>
                  <a:gd name="T7" fmla="*/ 25 h 320"/>
                  <a:gd name="T8" fmla="*/ 96 w 96"/>
                  <a:gd name="T9" fmla="*/ 0 h 3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6"/>
                  <a:gd name="T16" fmla="*/ 0 h 320"/>
                  <a:gd name="T17" fmla="*/ 96 w 96"/>
                  <a:gd name="T18" fmla="*/ 320 h 32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6" h="320">
                    <a:moveTo>
                      <a:pt x="0" y="320"/>
                    </a:moveTo>
                    <a:cubicBezTo>
                      <a:pt x="6" y="309"/>
                      <a:pt x="27" y="280"/>
                      <a:pt x="36" y="252"/>
                    </a:cubicBezTo>
                    <a:cubicBezTo>
                      <a:pt x="45" y="224"/>
                      <a:pt x="50" y="187"/>
                      <a:pt x="56" y="152"/>
                    </a:cubicBezTo>
                    <a:cubicBezTo>
                      <a:pt x="62" y="117"/>
                      <a:pt x="65" y="65"/>
                      <a:pt x="72" y="40"/>
                    </a:cubicBezTo>
                    <a:cubicBezTo>
                      <a:pt x="79" y="15"/>
                      <a:pt x="91" y="8"/>
                      <a:pt x="96" y="0"/>
                    </a:cubicBezTo>
                  </a:path>
                </a:pathLst>
              </a:custGeom>
              <a:noFill/>
              <a:ln w="38100">
                <a:solidFill>
                  <a:srgbClr val="00FFCC"/>
                </a:solidFill>
                <a:prstDash val="sysDot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</p:grpSp>
        <p:sp>
          <p:nvSpPr>
            <p:cNvPr id="823352" name="Text Box 88"/>
            <p:cNvSpPr txBox="1">
              <a:spLocks noChangeArrowheads="1"/>
            </p:cNvSpPr>
            <p:nvPr/>
          </p:nvSpPr>
          <p:spPr bwMode="auto">
            <a:xfrm>
              <a:off x="685" y="3368"/>
              <a:ext cx="362" cy="212"/>
            </a:xfrm>
            <a:prstGeom prst="rect">
              <a:avLst/>
            </a:prstGeom>
            <a:noFill/>
            <a:ln w="28575" algn="ctr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pPr algn="ctr"/>
              <a:r>
                <a:rPr lang="en-US" altLang="ja-JP" sz="1600" i="1">
                  <a:latin typeface="Times New Roman" pitchFamily="18" charset="0"/>
                </a:rPr>
                <a:t>t</a:t>
              </a:r>
              <a:r>
                <a:rPr lang="en-US" altLang="ja-JP" sz="1600" baseline="-10000">
                  <a:latin typeface="Times New Roman" pitchFamily="18" charset="0"/>
                </a:rPr>
                <a:t>1</a:t>
              </a:r>
              <a:r>
                <a:rPr lang="en-US" altLang="ja-JP" sz="1600" i="1">
                  <a:latin typeface="Times New Roman" pitchFamily="18" charset="0"/>
                </a:rPr>
                <a:t>+t</a:t>
              </a:r>
              <a:r>
                <a:rPr lang="en-US" altLang="ja-JP" sz="1600" baseline="-10000">
                  <a:latin typeface="Times New Roman" pitchFamily="18" charset="0"/>
                </a:rPr>
                <a:t>2</a:t>
              </a:r>
            </a:p>
          </p:txBody>
        </p:sp>
        <p:sp>
          <p:nvSpPr>
            <p:cNvPr id="823353" name="Text Box 89"/>
            <p:cNvSpPr txBox="1">
              <a:spLocks noChangeArrowheads="1"/>
            </p:cNvSpPr>
            <p:nvPr/>
          </p:nvSpPr>
          <p:spPr bwMode="auto">
            <a:xfrm>
              <a:off x="263" y="3175"/>
              <a:ext cx="180" cy="212"/>
            </a:xfrm>
            <a:prstGeom prst="rect">
              <a:avLst/>
            </a:prstGeom>
            <a:noFill/>
            <a:ln w="28575" algn="ctr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pPr algn="ctr"/>
              <a:r>
                <a:rPr lang="en-US" altLang="ja-JP" sz="1600" i="1">
                  <a:latin typeface="Times New Roman" pitchFamily="18" charset="0"/>
                </a:rPr>
                <a:t>a</a:t>
              </a:r>
            </a:p>
          </p:txBody>
        </p:sp>
        <p:sp>
          <p:nvSpPr>
            <p:cNvPr id="823354" name="Text Box 90"/>
            <p:cNvSpPr txBox="1">
              <a:spLocks noChangeArrowheads="1"/>
            </p:cNvSpPr>
            <p:nvPr/>
          </p:nvSpPr>
          <p:spPr bwMode="auto">
            <a:xfrm>
              <a:off x="263" y="2959"/>
              <a:ext cx="180" cy="212"/>
            </a:xfrm>
            <a:prstGeom prst="rect">
              <a:avLst/>
            </a:prstGeom>
            <a:noFill/>
            <a:ln w="28575" algn="ctr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pPr algn="ctr"/>
              <a:r>
                <a:rPr lang="en-US" altLang="ja-JP" sz="1600" i="1">
                  <a:latin typeface="Times New Roman" pitchFamily="18" charset="0"/>
                </a:rPr>
                <a:t>b</a:t>
              </a:r>
            </a:p>
          </p:txBody>
        </p:sp>
        <p:sp>
          <p:nvSpPr>
            <p:cNvPr id="823355" name="Text Box 91"/>
            <p:cNvSpPr txBox="1">
              <a:spLocks noChangeArrowheads="1"/>
            </p:cNvSpPr>
            <p:nvPr/>
          </p:nvSpPr>
          <p:spPr bwMode="auto">
            <a:xfrm>
              <a:off x="538" y="3175"/>
              <a:ext cx="173" cy="212"/>
            </a:xfrm>
            <a:prstGeom prst="rect">
              <a:avLst/>
            </a:prstGeom>
            <a:noFill/>
            <a:ln w="28575" algn="ctr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pPr algn="ctr"/>
              <a:r>
                <a:rPr lang="en-US" altLang="ja-JP" sz="1600" i="1">
                  <a:latin typeface="Times New Roman" pitchFamily="18" charset="0"/>
                </a:rPr>
                <a:t>c</a:t>
              </a:r>
            </a:p>
          </p:txBody>
        </p:sp>
        <p:sp>
          <p:nvSpPr>
            <p:cNvPr id="823356" name="Text Box 92"/>
            <p:cNvSpPr txBox="1">
              <a:spLocks noChangeArrowheads="1"/>
            </p:cNvSpPr>
            <p:nvPr/>
          </p:nvSpPr>
          <p:spPr bwMode="auto">
            <a:xfrm>
              <a:off x="527" y="2967"/>
              <a:ext cx="180" cy="212"/>
            </a:xfrm>
            <a:prstGeom prst="rect">
              <a:avLst/>
            </a:prstGeom>
            <a:noFill/>
            <a:ln w="28575" algn="ctr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pPr algn="ctr"/>
              <a:r>
                <a:rPr lang="en-US" altLang="ja-JP" sz="1600" i="1">
                  <a:latin typeface="Times New Roman" pitchFamily="18" charset="0"/>
                </a:rPr>
                <a:t>d</a:t>
              </a:r>
            </a:p>
          </p:txBody>
        </p:sp>
        <p:sp>
          <p:nvSpPr>
            <p:cNvPr id="823357" name="Text Box 93"/>
            <p:cNvSpPr txBox="1">
              <a:spLocks noChangeArrowheads="1"/>
            </p:cNvSpPr>
            <p:nvPr/>
          </p:nvSpPr>
          <p:spPr bwMode="auto">
            <a:xfrm>
              <a:off x="842" y="3175"/>
              <a:ext cx="173" cy="212"/>
            </a:xfrm>
            <a:prstGeom prst="rect">
              <a:avLst/>
            </a:prstGeom>
            <a:noFill/>
            <a:ln w="28575" algn="ctr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pPr algn="ctr"/>
              <a:r>
                <a:rPr lang="en-US" altLang="ja-JP" sz="1600" i="1">
                  <a:latin typeface="Times New Roman" pitchFamily="18" charset="0"/>
                </a:rPr>
                <a:t>e</a:t>
              </a:r>
            </a:p>
          </p:txBody>
        </p:sp>
        <p:sp>
          <p:nvSpPr>
            <p:cNvPr id="823358" name="Text Box 94"/>
            <p:cNvSpPr txBox="1">
              <a:spLocks noChangeArrowheads="1"/>
            </p:cNvSpPr>
            <p:nvPr/>
          </p:nvSpPr>
          <p:spPr bwMode="auto">
            <a:xfrm>
              <a:off x="861" y="2967"/>
              <a:ext cx="152" cy="212"/>
            </a:xfrm>
            <a:prstGeom prst="rect">
              <a:avLst/>
            </a:prstGeom>
            <a:noFill/>
            <a:ln w="28575" algn="ctr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pPr algn="ctr"/>
              <a:r>
                <a:rPr lang="en-US" altLang="ja-JP" sz="1600" i="1">
                  <a:latin typeface="Times New Roman" pitchFamily="18" charset="0"/>
                </a:rPr>
                <a:t>f</a:t>
              </a:r>
            </a:p>
          </p:txBody>
        </p:sp>
      </p:grpSp>
      <p:sp>
        <p:nvSpPr>
          <p:cNvPr id="823339" name="Text Box 95"/>
          <p:cNvSpPr txBox="1">
            <a:spLocks noChangeArrowheads="1"/>
          </p:cNvSpPr>
          <p:nvPr/>
        </p:nvSpPr>
        <p:spPr bwMode="auto">
          <a:xfrm>
            <a:off x="4470400" y="6245225"/>
            <a:ext cx="3724275" cy="368300"/>
          </a:xfrm>
          <a:prstGeom prst="rect">
            <a:avLst/>
          </a:prstGeom>
          <a:noFill/>
          <a:ln w="28575" algn="ctr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algn="ctr"/>
            <a:r>
              <a:rPr lang="en-US" altLang="ja-JP">
                <a:latin typeface="Times New Roman" pitchFamily="18" charset="0"/>
                <a:cs typeface="Times New Roman" pitchFamily="18" charset="0"/>
              </a:rPr>
              <a:t>Saito &amp; Ohmine, </a:t>
            </a:r>
            <a:r>
              <a:rPr lang="en-US" altLang="ja-JP">
                <a:latin typeface="Times New Roman" pitchFamily="18" charset="0"/>
                <a:cs typeface="Times New Roman" pitchFamily="18" charset="0"/>
                <a:hlinkClick r:id="rId6"/>
              </a:rPr>
              <a:t>JCP</a:t>
            </a:r>
            <a:r>
              <a:rPr lang="en-US" altLang="ja-JP" b="1">
                <a:latin typeface="Times New Roman" pitchFamily="18" charset="0"/>
                <a:cs typeface="Times New Roman" pitchFamily="18" charset="0"/>
                <a:hlinkClick r:id="rId6"/>
              </a:rPr>
              <a:t> 108</a:t>
            </a:r>
            <a:r>
              <a:rPr lang="en-US" altLang="ja-JP">
                <a:latin typeface="Times New Roman" pitchFamily="18" charset="0"/>
                <a:cs typeface="Times New Roman" pitchFamily="18" charset="0"/>
                <a:hlinkClick r:id="rId6"/>
              </a:rPr>
              <a:t>, 240 (1998)</a:t>
            </a:r>
            <a:endParaRPr lang="en-US" altLang="ja-JP">
              <a:latin typeface="Times New Roman" pitchFamily="18" charset="0"/>
              <a:cs typeface="Times New Roman" pitchFamily="18" charset="0"/>
            </a:endParaRPr>
          </a:p>
        </p:txBody>
      </p:sp>
      <p:pic>
        <p:nvPicPr>
          <p:cNvPr id="823340" name="Picture 1"/>
          <p:cNvPicPr>
            <a:picLocks noChangeAspect="1" noChangeArrowheads="1"/>
          </p:cNvPicPr>
          <p:nvPr/>
        </p:nvPicPr>
        <p:blipFill>
          <a:blip r:embed="rId7" cstate="print"/>
          <a:srcRect/>
          <a:stretch>
            <a:fillRect/>
          </a:stretch>
        </p:blipFill>
        <p:spPr bwMode="auto">
          <a:xfrm>
            <a:off x="5470525" y="5291138"/>
            <a:ext cx="136525" cy="1444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823341" name="Picture 1"/>
          <p:cNvPicPr>
            <a:picLocks noChangeAspect="1" noChangeArrowheads="1"/>
          </p:cNvPicPr>
          <p:nvPr/>
        </p:nvPicPr>
        <p:blipFill>
          <a:blip r:embed="rId7" cstate="print"/>
          <a:srcRect/>
          <a:stretch>
            <a:fillRect/>
          </a:stretch>
        </p:blipFill>
        <p:spPr bwMode="auto">
          <a:xfrm>
            <a:off x="6656388" y="5308600"/>
            <a:ext cx="136525" cy="1444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823342" name="Picture 1"/>
          <p:cNvPicPr>
            <a:picLocks noChangeAspect="1" noChangeArrowheads="1"/>
          </p:cNvPicPr>
          <p:nvPr/>
        </p:nvPicPr>
        <p:blipFill>
          <a:blip r:embed="rId7" cstate="print"/>
          <a:srcRect/>
          <a:stretch>
            <a:fillRect/>
          </a:stretch>
        </p:blipFill>
        <p:spPr bwMode="auto">
          <a:xfrm>
            <a:off x="5405438" y="4679950"/>
            <a:ext cx="136525" cy="1444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823343" name="Picture 1"/>
          <p:cNvPicPr>
            <a:picLocks noChangeAspect="1" noChangeArrowheads="1"/>
          </p:cNvPicPr>
          <p:nvPr/>
        </p:nvPicPr>
        <p:blipFill>
          <a:blip r:embed="rId7" cstate="print"/>
          <a:srcRect/>
          <a:stretch>
            <a:fillRect/>
          </a:stretch>
        </p:blipFill>
        <p:spPr bwMode="auto">
          <a:xfrm>
            <a:off x="6311900" y="4679950"/>
            <a:ext cx="136525" cy="1444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</p:cSld>
  <p:clrMapOvr>
    <a:masterClrMapping/>
  </p:clrMapOvr>
  <p:transition/>
</p:sld>
</file>

<file path=ppt/slides/slide1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898" name="Rectangle 2050"/>
          <p:cNvSpPr>
            <a:spLocks noChangeArrowheads="1"/>
          </p:cNvSpPr>
          <p:nvPr/>
        </p:nvSpPr>
        <p:spPr bwMode="auto">
          <a:xfrm>
            <a:off x="831850" y="1520825"/>
            <a:ext cx="3467100" cy="4435475"/>
          </a:xfrm>
          <a:prstGeom prst="rect">
            <a:avLst/>
          </a:prstGeom>
          <a:solidFill>
            <a:schemeClr val="bg1"/>
          </a:solidFill>
          <a:ln w="12700" algn="ctr">
            <a:solidFill>
              <a:srgbClr val="0033CC"/>
            </a:solidFill>
            <a:miter lim="800000"/>
            <a:headEnd/>
            <a:tailEnd/>
          </a:ln>
          <a:effectLst>
            <a:outerShdw dist="107763" dir="2700000" algn="ctr" rotWithShape="0">
              <a:srgbClr val="0000FF">
                <a:alpha val="50000"/>
              </a:srgbClr>
            </a:outerShdw>
          </a:effectLst>
        </p:spPr>
        <p:txBody>
          <a:bodyPr wrap="none" anchor="ctr"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>
              <a:latin typeface="+mn-lt"/>
              <a:ea typeface="+mn-ea"/>
            </a:endParaRPr>
          </a:p>
        </p:txBody>
      </p:sp>
      <p:pic>
        <p:nvPicPr>
          <p:cNvPr id="824322" name="Picture 2063" descr="zzzzzz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1546225" y="1722438"/>
            <a:ext cx="2609850" cy="18208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80899" name="Rectangle 2051"/>
          <p:cNvSpPr>
            <a:spLocks noChangeArrowheads="1"/>
          </p:cNvSpPr>
          <p:nvPr/>
        </p:nvSpPr>
        <p:spPr bwMode="auto">
          <a:xfrm>
            <a:off x="4510088" y="1535113"/>
            <a:ext cx="3530600" cy="4435475"/>
          </a:xfrm>
          <a:prstGeom prst="rect">
            <a:avLst/>
          </a:prstGeom>
          <a:solidFill>
            <a:schemeClr val="bg1"/>
          </a:solidFill>
          <a:ln w="12700" algn="ctr">
            <a:solidFill>
              <a:srgbClr val="0033CC"/>
            </a:solidFill>
            <a:miter lim="800000"/>
            <a:headEnd/>
            <a:tailEnd/>
          </a:ln>
          <a:effectLst>
            <a:outerShdw dist="107763" dir="2700000" algn="ctr" rotWithShape="0">
              <a:srgbClr val="0000FF">
                <a:alpha val="50000"/>
              </a:srgbClr>
            </a:outerShdw>
          </a:effectLst>
        </p:spPr>
        <p:txBody>
          <a:bodyPr wrap="none" anchor="ctr"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>
              <a:latin typeface="+mn-lt"/>
              <a:ea typeface="+mn-ea"/>
            </a:endParaRPr>
          </a:p>
        </p:txBody>
      </p:sp>
      <p:sp>
        <p:nvSpPr>
          <p:cNvPr id="80900" name="Rectangle 2052"/>
          <p:cNvSpPr>
            <a:spLocks noChangeArrowheads="1"/>
          </p:cNvSpPr>
          <p:nvPr/>
        </p:nvSpPr>
        <p:spPr bwMode="auto">
          <a:xfrm>
            <a:off x="500063" y="493713"/>
            <a:ext cx="6791325" cy="5127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ja-JP" sz="2800" b="1" dirty="0">
                <a:solidFill>
                  <a:schemeClr val="tx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2D Raman Response Functions of CS</a:t>
            </a:r>
            <a:r>
              <a:rPr lang="en-US" altLang="ja-JP" sz="2800" b="1" baseline="-10000" dirty="0">
                <a:solidFill>
                  <a:schemeClr val="tx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2</a:t>
            </a:r>
            <a:endParaRPr lang="en-US" altLang="ja-JP" sz="2400" i="1" dirty="0">
              <a:solidFill>
                <a:schemeClr val="tx2">
                  <a:lumMod val="75000"/>
                </a:schemeClr>
              </a:solidFill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</p:txBody>
      </p:sp>
      <p:sp>
        <p:nvSpPr>
          <p:cNvPr id="824325" name="Text Box 2055"/>
          <p:cNvSpPr txBox="1">
            <a:spLocks noChangeArrowheads="1"/>
          </p:cNvSpPr>
          <p:nvPr/>
        </p:nvSpPr>
        <p:spPr bwMode="auto">
          <a:xfrm>
            <a:off x="2884488" y="1573213"/>
            <a:ext cx="1036637" cy="396875"/>
          </a:xfrm>
          <a:prstGeom prst="rect">
            <a:avLst/>
          </a:prstGeom>
          <a:noFill/>
          <a:ln w="28575" algn="ctr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algn="ctr"/>
            <a:r>
              <a:rPr lang="en-US" altLang="ja-JP" sz="2000" b="1" i="1">
                <a:latin typeface="Century Gothic" pitchFamily="34" charset="0"/>
              </a:rPr>
              <a:t>Rzzzzzz</a:t>
            </a:r>
          </a:p>
        </p:txBody>
      </p:sp>
      <p:pic>
        <p:nvPicPr>
          <p:cNvPr id="824326" name="Picture 2057" descr="NMzzzzzz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5276850" y="1722438"/>
            <a:ext cx="2565400" cy="18049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824327" name="Picture 2058" descr="NMyzzzyz"/>
          <p:cNvPicPr>
            <a:picLocks noChangeAspect="1" noChangeArrowheads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5276850" y="3930650"/>
            <a:ext cx="2565400" cy="18049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824328" name="Text Box 2059"/>
          <p:cNvSpPr txBox="1">
            <a:spLocks noChangeArrowheads="1"/>
          </p:cNvSpPr>
          <p:nvPr/>
        </p:nvSpPr>
        <p:spPr bwMode="auto">
          <a:xfrm>
            <a:off x="785813" y="1462088"/>
            <a:ext cx="671512" cy="457200"/>
          </a:xfrm>
          <a:prstGeom prst="rect">
            <a:avLst/>
          </a:prstGeom>
          <a:noFill/>
          <a:ln w="28575" algn="ctr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algn="ctr"/>
            <a:r>
              <a:rPr lang="en-US" altLang="ja-JP" sz="2400" b="1" i="1">
                <a:solidFill>
                  <a:srgbClr val="0000FF"/>
                </a:solidFill>
                <a:latin typeface="Arial Unicode MS"/>
                <a:ea typeface="Arial Unicode MS"/>
                <a:cs typeface="Arial Unicode MS"/>
              </a:rPr>
              <a:t>MD</a:t>
            </a:r>
          </a:p>
        </p:txBody>
      </p:sp>
      <p:sp>
        <p:nvSpPr>
          <p:cNvPr id="824329" name="Text Box 2060"/>
          <p:cNvSpPr txBox="1">
            <a:spLocks noChangeArrowheads="1"/>
          </p:cNvSpPr>
          <p:nvPr/>
        </p:nvSpPr>
        <p:spPr bwMode="auto">
          <a:xfrm>
            <a:off x="4438650" y="1477963"/>
            <a:ext cx="903288" cy="461962"/>
          </a:xfrm>
          <a:prstGeom prst="rect">
            <a:avLst/>
          </a:prstGeom>
          <a:noFill/>
          <a:ln w="28575" algn="ctr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algn="ctr"/>
            <a:r>
              <a:rPr lang="en-US" altLang="ja-JP" sz="2400" b="1" i="1">
                <a:solidFill>
                  <a:srgbClr val="0000FF"/>
                </a:solidFill>
                <a:latin typeface="Arial Unicode MS"/>
                <a:ea typeface="Arial Unicode MS"/>
                <a:cs typeface="Arial Unicode MS"/>
              </a:rPr>
              <a:t>QNM</a:t>
            </a:r>
          </a:p>
        </p:txBody>
      </p:sp>
      <p:sp>
        <p:nvSpPr>
          <p:cNvPr id="824330" name="Text Box 2062"/>
          <p:cNvSpPr txBox="1">
            <a:spLocks noChangeArrowheads="1"/>
          </p:cNvSpPr>
          <p:nvPr/>
        </p:nvSpPr>
        <p:spPr bwMode="auto">
          <a:xfrm>
            <a:off x="2292350" y="6188075"/>
            <a:ext cx="6145213" cy="369888"/>
          </a:xfrm>
          <a:prstGeom prst="rect">
            <a:avLst/>
          </a:prstGeom>
          <a:noFill/>
          <a:ln w="28575" algn="ctr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>
                <a:latin typeface="Times New Roman" pitchFamily="18" charset="0"/>
                <a:cs typeface="Times New Roman" pitchFamily="18" charset="0"/>
              </a:rPr>
              <a:t>Saito &amp; Ohmine, </a:t>
            </a:r>
            <a:r>
              <a:rPr lang="en-US" altLang="ja-JP">
                <a:latin typeface="Times New Roman" pitchFamily="18" charset="0"/>
                <a:cs typeface="Times New Roman" pitchFamily="18" charset="0"/>
                <a:hlinkClick r:id="rId6"/>
              </a:rPr>
              <a:t>JCP</a:t>
            </a:r>
            <a:r>
              <a:rPr lang="en-US" altLang="ja-JP" b="1">
                <a:latin typeface="Times New Roman" pitchFamily="18" charset="0"/>
                <a:cs typeface="Times New Roman" pitchFamily="18" charset="0"/>
                <a:hlinkClick r:id="rId6"/>
              </a:rPr>
              <a:t> 108</a:t>
            </a:r>
            <a:r>
              <a:rPr lang="en-US" altLang="ja-JP">
                <a:latin typeface="Times New Roman" pitchFamily="18" charset="0"/>
                <a:cs typeface="Times New Roman" pitchFamily="18" charset="0"/>
                <a:hlinkClick r:id="rId6"/>
              </a:rPr>
              <a:t>, 240 (1998)</a:t>
            </a:r>
            <a:r>
              <a:rPr lang="en-US" altLang="ja-JP">
                <a:latin typeface="Times New Roman" pitchFamily="18" charset="0"/>
                <a:cs typeface="Times New Roman" pitchFamily="18" charset="0"/>
              </a:rPr>
              <a:t>; </a:t>
            </a:r>
            <a:r>
              <a:rPr lang="en-US" altLang="ja-JP">
                <a:latin typeface="Times New Roman" pitchFamily="18" charset="0"/>
                <a:cs typeface="Times New Roman" pitchFamily="18" charset="0"/>
                <a:hlinkClick r:id="rId7"/>
              </a:rPr>
              <a:t>PRL 88, 207401 (2002)</a:t>
            </a:r>
            <a:r>
              <a:rPr lang="en-US" altLang="ja-JP">
                <a:latin typeface="Times New Roman" pitchFamily="18" charset="0"/>
                <a:cs typeface="Times New Roman" pitchFamily="18" charset="0"/>
              </a:rPr>
              <a:t>.</a:t>
            </a:r>
            <a:r>
              <a:rPr lang="fr-FR" altLang="ja-JP">
                <a:latin typeface="Times New Roman" pitchFamily="18" charset="0"/>
                <a:cs typeface="Times New Roman" pitchFamily="18" charset="0"/>
              </a:rPr>
              <a:t> </a:t>
            </a:r>
            <a:endParaRPr lang="en-US" altLang="ja-JP">
              <a:latin typeface="Times New Roman" pitchFamily="18" charset="0"/>
              <a:cs typeface="Times New Roman" pitchFamily="18" charset="0"/>
            </a:endParaRPr>
          </a:p>
        </p:txBody>
      </p:sp>
      <p:pic>
        <p:nvPicPr>
          <p:cNvPr id="824331" name="Picture 2064" descr="yzzzyz"/>
          <p:cNvPicPr>
            <a:picLocks noChangeAspect="1" noChangeArrowheads="1"/>
          </p:cNvPicPr>
          <p:nvPr/>
        </p:nvPicPr>
        <p:blipFill>
          <a:blip r:embed="rId8" cstate="print"/>
          <a:srcRect/>
          <a:stretch>
            <a:fillRect/>
          </a:stretch>
        </p:blipFill>
        <p:spPr bwMode="auto">
          <a:xfrm>
            <a:off x="1546225" y="3930650"/>
            <a:ext cx="2609850" cy="18208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824332" name="Text Box 2056"/>
          <p:cNvSpPr txBox="1">
            <a:spLocks noChangeArrowheads="1"/>
          </p:cNvSpPr>
          <p:nvPr/>
        </p:nvSpPr>
        <p:spPr bwMode="auto">
          <a:xfrm>
            <a:off x="2887663" y="3798888"/>
            <a:ext cx="1096962" cy="396875"/>
          </a:xfrm>
          <a:prstGeom prst="rect">
            <a:avLst/>
          </a:prstGeom>
          <a:noFill/>
          <a:ln w="28575" algn="ctr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algn="ctr"/>
            <a:r>
              <a:rPr lang="en-US" altLang="ja-JP" sz="2000" b="1" i="1">
                <a:latin typeface="Century Gothic" pitchFamily="34" charset="0"/>
              </a:rPr>
              <a:t>Ryzzzyz</a:t>
            </a:r>
          </a:p>
        </p:txBody>
      </p:sp>
      <p:sp>
        <p:nvSpPr>
          <p:cNvPr id="824333" name="正方形/長方形 13"/>
          <p:cNvSpPr>
            <a:spLocks noChangeArrowheads="1"/>
          </p:cNvSpPr>
          <p:nvPr/>
        </p:nvSpPr>
        <p:spPr bwMode="auto">
          <a:xfrm>
            <a:off x="5738813" y="1084263"/>
            <a:ext cx="2428875" cy="3698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 i="1">
                <a:solidFill>
                  <a:srgbClr val="0000FF"/>
                </a:solidFill>
                <a:latin typeface="Arial Unicode MS"/>
                <a:ea typeface="Arial Unicode MS"/>
                <a:cs typeface="Arial Unicode MS"/>
              </a:rPr>
              <a:t>MD and QNM Results</a:t>
            </a:r>
            <a:endParaRPr lang="ja-JP" altLang="en-US">
              <a:latin typeface="Arial Unicode MS"/>
              <a:ea typeface="Arial Unicode MS"/>
              <a:cs typeface="Arial Unicode MS"/>
            </a:endParaRPr>
          </a:p>
        </p:txBody>
      </p:sp>
    </p:spTree>
  </p:cSld>
  <p:clrMapOvr>
    <a:masterClrMapping/>
  </p:clrMapOvr>
  <p:transition/>
</p:sld>
</file>

<file path=ppt/slides/slide1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9218" name="Object 2"/>
          <p:cNvGraphicFramePr>
            <a:graphicFrameLocks noChangeAspect="1"/>
          </p:cNvGraphicFramePr>
          <p:nvPr/>
        </p:nvGraphicFramePr>
        <p:xfrm>
          <a:off x="1692275" y="3681413"/>
          <a:ext cx="2997200" cy="210026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ビットマップ イメージ" r:id="rId3" imgW="3552381" imgH="3000000" progId="Paint.Picture">
                  <p:embed/>
                </p:oleObj>
              </mc:Choice>
              <mc:Fallback>
                <p:oleObj name="ビットマップ イメージ" r:id="rId3" imgW="3552381" imgH="3000000" progId="Paint.Picture">
                  <p:embed/>
                  <p:pic>
                    <p:nvPicPr>
                      <p:cNvPr id="9218" name="Object 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692275" y="3681413"/>
                        <a:ext cx="2997200" cy="2100262"/>
                      </a:xfrm>
                      <a:prstGeom prst="rect">
                        <a:avLst/>
                      </a:prstGeom>
                      <a:solidFill>
                        <a:schemeClr val="bg1">
                          <a:alpha val="0"/>
                        </a:schemeClr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63491" name="Rectangle 3"/>
          <p:cNvSpPr>
            <a:spLocks noGrp="1" noChangeArrowheads="1"/>
          </p:cNvSpPr>
          <p:nvPr>
            <p:ph type="title"/>
          </p:nvPr>
        </p:nvSpPr>
        <p:spPr>
          <a:xfrm>
            <a:off x="395288" y="0"/>
            <a:ext cx="8462962" cy="1143000"/>
          </a:xfrm>
        </p:spPr>
        <p:txBody>
          <a:bodyPr rtlCol="0">
            <a:normAutofit/>
          </a:bodyPr>
          <a:lstStyle/>
          <a:p>
            <a:pPr algn="l" eaLnBrk="1" fontAlgn="auto" hangingPunct="1">
              <a:spcAft>
                <a:spcPts val="0"/>
              </a:spcAft>
              <a:defRPr/>
            </a:pPr>
            <a:r>
              <a:rPr lang="en-US" altLang="ja-JP" sz="3600" b="1" dirty="0">
                <a:solidFill>
                  <a:schemeClr val="tx2">
                    <a:lumMod val="75000"/>
                  </a:schemeClr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B2 Equilibrium MD for 2D Raman</a:t>
            </a:r>
          </a:p>
        </p:txBody>
      </p:sp>
      <p:graphicFrame>
        <p:nvGraphicFramePr>
          <p:cNvPr id="9219" name="Object 16"/>
          <p:cNvGraphicFramePr>
            <a:graphicFrameLocks noGrp="1" noChangeAspect="1"/>
          </p:cNvGraphicFramePr>
          <p:nvPr>
            <p:ph sz="half" idx="1"/>
          </p:nvPr>
        </p:nvGraphicFramePr>
        <p:xfrm>
          <a:off x="928688" y="1746250"/>
          <a:ext cx="7172325" cy="8255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5" imgW="7175160" imgH="825480" progId="Equation.DSMT4">
                  <p:embed/>
                </p:oleObj>
              </mc:Choice>
              <mc:Fallback>
                <p:oleObj name="Equation" r:id="rId5" imgW="7175160" imgH="825480" progId="Equation.DSMT4">
                  <p:embed/>
                  <p:pic>
                    <p:nvPicPr>
                      <p:cNvPr id="9219" name="Object 16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928688" y="1746250"/>
                        <a:ext cx="7172325" cy="825500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9220" name="Object 5"/>
          <p:cNvGraphicFramePr>
            <a:graphicFrameLocks noGrp="1" noChangeAspect="1"/>
          </p:cNvGraphicFramePr>
          <p:nvPr>
            <p:ph sz="quarter" idx="4294967295"/>
          </p:nvPr>
        </p:nvGraphicFramePr>
        <p:xfrm>
          <a:off x="936625" y="1735138"/>
          <a:ext cx="7504113" cy="8382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7" imgW="7505640" imgH="838080" progId="Equation.DSMT4">
                  <p:embed/>
                </p:oleObj>
              </mc:Choice>
              <mc:Fallback>
                <p:oleObj name="Equation" r:id="rId7" imgW="7505640" imgH="838080" progId="Equation.DSMT4">
                  <p:embed/>
                  <p:pic>
                    <p:nvPicPr>
                      <p:cNvPr id="9220" name="Object 5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936625" y="1735138"/>
                        <a:ext cx="7504113" cy="838200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9221" name="Object 6"/>
          <p:cNvGraphicFramePr>
            <a:graphicFrameLocks noChangeAspect="1"/>
          </p:cNvGraphicFramePr>
          <p:nvPr/>
        </p:nvGraphicFramePr>
        <p:xfrm>
          <a:off x="2806700" y="2857500"/>
          <a:ext cx="6013450" cy="8064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9" imgW="4622760" imgH="571320" progId="Equation.DSMT4">
                  <p:embed/>
                </p:oleObj>
              </mc:Choice>
              <mc:Fallback>
                <p:oleObj name="Equation" r:id="rId9" imgW="4622760" imgH="571320" progId="Equation.DSMT4">
                  <p:embed/>
                  <p:pic>
                    <p:nvPicPr>
                      <p:cNvPr id="9221" name="Object 6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0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806700" y="2857500"/>
                        <a:ext cx="6013450" cy="806450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9226" name="Line 7"/>
          <p:cNvSpPr>
            <a:spLocks noChangeShapeType="1"/>
          </p:cNvSpPr>
          <p:nvPr/>
        </p:nvSpPr>
        <p:spPr bwMode="auto">
          <a:xfrm>
            <a:off x="2386013" y="4733925"/>
            <a:ext cx="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graphicFrame>
        <p:nvGraphicFramePr>
          <p:cNvPr id="9222" name="Object 8"/>
          <p:cNvGraphicFramePr>
            <a:graphicFrameLocks noChangeAspect="1"/>
          </p:cNvGraphicFramePr>
          <p:nvPr/>
        </p:nvGraphicFramePr>
        <p:xfrm>
          <a:off x="1581150" y="4849813"/>
          <a:ext cx="703263" cy="29051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1" imgW="457200" imgH="228600" progId="Equation.DSMT4">
                  <p:embed/>
                </p:oleObj>
              </mc:Choice>
              <mc:Fallback>
                <p:oleObj name="Equation" r:id="rId11" imgW="457200" imgH="228600" progId="Equation.DSMT4">
                  <p:embed/>
                  <p:pic>
                    <p:nvPicPr>
                      <p:cNvPr id="9222" name="Object 8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2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581150" y="4849813"/>
                        <a:ext cx="703263" cy="290512"/>
                      </a:xfrm>
                      <a:prstGeom prst="rect">
                        <a:avLst/>
                      </a:prstGeom>
                      <a:solidFill>
                        <a:schemeClr val="bg1">
                          <a:alpha val="0"/>
                        </a:schemeClr>
                      </a:solidFill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9223" name="Object 9"/>
          <p:cNvGraphicFramePr>
            <a:graphicFrameLocks noChangeAspect="1"/>
          </p:cNvGraphicFramePr>
          <p:nvPr/>
        </p:nvGraphicFramePr>
        <p:xfrm>
          <a:off x="4284663" y="4008438"/>
          <a:ext cx="706437" cy="2936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3" imgW="457200" imgH="228600" progId="Equation.DSMT4">
                  <p:embed/>
                </p:oleObj>
              </mc:Choice>
              <mc:Fallback>
                <p:oleObj name="Equation" r:id="rId13" imgW="457200" imgH="228600" progId="Equation.DSMT4">
                  <p:embed/>
                  <p:pic>
                    <p:nvPicPr>
                      <p:cNvPr id="9223" name="Object 9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284663" y="4008438"/>
                        <a:ext cx="706437" cy="293687"/>
                      </a:xfrm>
                      <a:prstGeom prst="rect">
                        <a:avLst/>
                      </a:prstGeom>
                      <a:solidFill>
                        <a:schemeClr val="bg1">
                          <a:alpha val="0"/>
                        </a:schemeClr>
                      </a:solidFill>
                    </p:spPr>
                  </p:pic>
                </p:oleObj>
              </mc:Fallback>
            </mc:AlternateContent>
          </a:graphicData>
        </a:graphic>
      </p:graphicFrame>
      <p:sp>
        <p:nvSpPr>
          <p:cNvPr id="9227" name="Text Box 10"/>
          <p:cNvSpPr txBox="1">
            <a:spLocks noChangeArrowheads="1"/>
          </p:cNvSpPr>
          <p:nvPr/>
        </p:nvSpPr>
        <p:spPr bwMode="auto">
          <a:xfrm>
            <a:off x="4787900" y="4008438"/>
            <a:ext cx="4356100" cy="13922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91385" tIns="45693" rIns="91385" bIns="45693">
            <a:spAutoFit/>
          </a:bodyPr>
          <a:lstStyle/>
          <a:p>
            <a:pPr algn="ctr">
              <a:spcBef>
                <a:spcPct val="20000"/>
              </a:spcBef>
            </a:pPr>
            <a:r>
              <a:rPr lang="en-US" altLang="ja-JP">
                <a:latin typeface="Times New Roman" pitchFamily="18" charset="0"/>
              </a:rPr>
              <a:t>The stability matrix:</a:t>
            </a:r>
          </a:p>
          <a:p>
            <a:pPr algn="ctr">
              <a:spcBef>
                <a:spcPct val="20000"/>
              </a:spcBef>
            </a:pPr>
            <a:r>
              <a:rPr lang="en-US" altLang="ja-JP">
                <a:latin typeface="Times New Roman" pitchFamily="18" charset="0"/>
              </a:rPr>
              <a:t>the change of </a:t>
            </a:r>
            <a:r>
              <a:rPr lang="en-US" altLang="ja-JP">
                <a:solidFill>
                  <a:srgbClr val="FF0000"/>
                </a:solidFill>
                <a:latin typeface="Times New Roman" pitchFamily="18" charset="0"/>
              </a:rPr>
              <a:t> </a:t>
            </a:r>
            <a:r>
              <a:rPr lang="en-US" altLang="ja-JP" i="1">
                <a:solidFill>
                  <a:srgbClr val="FF0000"/>
                </a:solidFill>
                <a:latin typeface="Times New Roman" pitchFamily="18" charset="0"/>
              </a:rPr>
              <a:t>p</a:t>
            </a:r>
            <a:r>
              <a:rPr lang="en-US" altLang="ja-JP">
                <a:solidFill>
                  <a:srgbClr val="FF0000"/>
                </a:solidFill>
                <a:latin typeface="Times New Roman" pitchFamily="18" charset="0"/>
              </a:rPr>
              <a:t> at particle </a:t>
            </a:r>
            <a:r>
              <a:rPr lang="en-US" altLang="ja-JP" i="1">
                <a:solidFill>
                  <a:srgbClr val="FF0000"/>
                </a:solidFill>
                <a:latin typeface="Times New Roman" pitchFamily="18" charset="0"/>
              </a:rPr>
              <a:t>k</a:t>
            </a:r>
            <a:r>
              <a:rPr lang="en-US" altLang="ja-JP">
                <a:solidFill>
                  <a:srgbClr val="FF0000"/>
                </a:solidFill>
                <a:latin typeface="Times New Roman" pitchFamily="18" charset="0"/>
              </a:rPr>
              <a:t> at  </a:t>
            </a:r>
            <a:r>
              <a:rPr lang="en-US" altLang="ja-JP" i="1">
                <a:solidFill>
                  <a:srgbClr val="FF0000"/>
                </a:solidFill>
                <a:latin typeface="Times New Roman" pitchFamily="18" charset="0"/>
              </a:rPr>
              <a:t>t</a:t>
            </a:r>
            <a:r>
              <a:rPr lang="en-US" altLang="ja-JP" i="1" baseline="-25000">
                <a:solidFill>
                  <a:srgbClr val="FF0000"/>
                </a:solidFill>
                <a:latin typeface="Times New Roman" pitchFamily="18" charset="0"/>
              </a:rPr>
              <a:t>1</a:t>
            </a:r>
            <a:r>
              <a:rPr lang="en-US" altLang="ja-JP">
                <a:latin typeface="Times New Roman" pitchFamily="18" charset="0"/>
              </a:rPr>
              <a:t>  </a:t>
            </a:r>
          </a:p>
          <a:p>
            <a:pPr algn="ctr">
              <a:spcBef>
                <a:spcPct val="20000"/>
              </a:spcBef>
            </a:pPr>
            <a:r>
              <a:rPr lang="en-US" altLang="ja-JP" sz="2000" b="1">
                <a:latin typeface="Times New Roman" pitchFamily="18" charset="0"/>
              </a:rPr>
              <a:t>↓</a:t>
            </a:r>
          </a:p>
          <a:p>
            <a:pPr algn="ctr">
              <a:spcBef>
                <a:spcPct val="20000"/>
              </a:spcBef>
            </a:pPr>
            <a:r>
              <a:rPr lang="en-US" altLang="ja-JP">
                <a:latin typeface="Times New Roman" pitchFamily="18" charset="0"/>
              </a:rPr>
              <a:t> the change of  </a:t>
            </a:r>
            <a:r>
              <a:rPr lang="en-US" altLang="ja-JP" i="1">
                <a:solidFill>
                  <a:srgbClr val="0000FF"/>
                </a:solidFill>
                <a:latin typeface="Times New Roman" pitchFamily="18" charset="0"/>
              </a:rPr>
              <a:t>q </a:t>
            </a:r>
            <a:r>
              <a:rPr lang="en-US" altLang="ja-JP">
                <a:solidFill>
                  <a:srgbClr val="0000FF"/>
                </a:solidFill>
                <a:latin typeface="Times New Roman" pitchFamily="18" charset="0"/>
              </a:rPr>
              <a:t>at particle </a:t>
            </a:r>
            <a:r>
              <a:rPr lang="en-US" altLang="ja-JP" i="1">
                <a:solidFill>
                  <a:srgbClr val="0000FF"/>
                </a:solidFill>
                <a:latin typeface="Times New Roman" pitchFamily="18" charset="0"/>
              </a:rPr>
              <a:t>l</a:t>
            </a:r>
            <a:r>
              <a:rPr lang="en-US" altLang="ja-JP">
                <a:solidFill>
                  <a:srgbClr val="0000FF"/>
                </a:solidFill>
                <a:latin typeface="Times New Roman" pitchFamily="18" charset="0"/>
              </a:rPr>
              <a:t> at  </a:t>
            </a:r>
            <a:r>
              <a:rPr lang="en-US" altLang="ja-JP" i="1">
                <a:solidFill>
                  <a:srgbClr val="0000FF"/>
                </a:solidFill>
                <a:latin typeface="Times New Roman" pitchFamily="18" charset="0"/>
              </a:rPr>
              <a:t>t</a:t>
            </a:r>
            <a:r>
              <a:rPr lang="en-US" altLang="ja-JP" baseline="-25000">
                <a:solidFill>
                  <a:srgbClr val="0000FF"/>
                </a:solidFill>
                <a:latin typeface="Times New Roman" pitchFamily="18" charset="0"/>
              </a:rPr>
              <a:t>2</a:t>
            </a:r>
            <a:r>
              <a:rPr lang="en-US" altLang="ja-JP">
                <a:latin typeface="Times New Roman" pitchFamily="18" charset="0"/>
              </a:rPr>
              <a:t>.</a:t>
            </a:r>
          </a:p>
        </p:txBody>
      </p:sp>
      <p:sp>
        <p:nvSpPr>
          <p:cNvPr id="9228" name="Text Box 12"/>
          <p:cNvSpPr txBox="1">
            <a:spLocks noChangeArrowheads="1"/>
          </p:cNvSpPr>
          <p:nvPr/>
        </p:nvSpPr>
        <p:spPr bwMode="auto">
          <a:xfrm>
            <a:off x="323850" y="4008438"/>
            <a:ext cx="2122488" cy="4429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>
              <a:buClr>
                <a:schemeClr val="bg2"/>
              </a:buClr>
              <a:buFont typeface="Wingdings" pitchFamily="2" charset="2"/>
              <a:buNone/>
            </a:pPr>
            <a:r>
              <a:rPr lang="en-US" altLang="ja-JP" sz="2300">
                <a:latin typeface="Times New Roman" pitchFamily="18" charset="0"/>
                <a:ea typeface="HGP行書体" pitchFamily="66" charset="-128"/>
              </a:rPr>
              <a:t>Stability Matrix:</a:t>
            </a:r>
          </a:p>
        </p:txBody>
      </p:sp>
      <p:sp>
        <p:nvSpPr>
          <p:cNvPr id="9229" name="Text Box 13"/>
          <p:cNvSpPr txBox="1">
            <a:spLocks noChangeArrowheads="1"/>
          </p:cNvSpPr>
          <p:nvPr/>
        </p:nvSpPr>
        <p:spPr bwMode="auto">
          <a:xfrm>
            <a:off x="285750" y="3000375"/>
            <a:ext cx="2325688" cy="4429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>
              <a:buClr>
                <a:schemeClr val="bg2"/>
              </a:buClr>
              <a:buFont typeface="Wingdings" pitchFamily="2" charset="2"/>
              <a:buChar char="n"/>
            </a:pPr>
            <a:r>
              <a:rPr lang="en-US" altLang="ja-JP" sz="2300">
                <a:latin typeface="Times New Roman" pitchFamily="18" charset="0"/>
                <a:ea typeface="HGP行書体" pitchFamily="66" charset="-128"/>
              </a:rPr>
              <a:t>Poisson bracket:</a:t>
            </a:r>
          </a:p>
        </p:txBody>
      </p:sp>
      <p:sp>
        <p:nvSpPr>
          <p:cNvPr id="50190" name="Text Box 14"/>
          <p:cNvSpPr txBox="1">
            <a:spLocks noChangeArrowheads="1"/>
          </p:cNvSpPr>
          <p:nvPr/>
        </p:nvSpPr>
        <p:spPr bwMode="auto">
          <a:xfrm>
            <a:off x="285750" y="928688"/>
            <a:ext cx="5857875" cy="523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buClr>
                <a:schemeClr val="bg2"/>
              </a:buClr>
              <a:buFont typeface="Wingdings" pitchFamily="2" charset="2"/>
              <a:buChar char="n"/>
            </a:pPr>
            <a:r>
              <a:rPr lang="en-US" altLang="ja-JP" sz="2800">
                <a:latin typeface="Arial Unicode MS"/>
                <a:ea typeface="Arial Unicode MS"/>
                <a:cs typeface="Arial Unicode MS"/>
              </a:rPr>
              <a:t>Response Func:</a:t>
            </a:r>
          </a:p>
        </p:txBody>
      </p:sp>
      <p:sp>
        <p:nvSpPr>
          <p:cNvPr id="50191" name="Text Box 521"/>
          <p:cNvSpPr txBox="1">
            <a:spLocks noChangeArrowheads="1"/>
          </p:cNvSpPr>
          <p:nvPr/>
        </p:nvSpPr>
        <p:spPr bwMode="auto">
          <a:xfrm>
            <a:off x="5929313" y="928688"/>
            <a:ext cx="3214687" cy="646112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buClr>
                <a:schemeClr val="accent1"/>
              </a:buClr>
              <a:buFont typeface="Wingdings" pitchFamily="2" charset="2"/>
              <a:buNone/>
            </a:pPr>
            <a:r>
              <a:rPr lang="en-US" altLang="ja-JP">
                <a:latin typeface="Times New Roman" pitchFamily="18" charset="0"/>
                <a:cs typeface="Times New Roman" pitchFamily="18" charset="0"/>
              </a:rPr>
              <a:t>Ma &amp; Stratt, </a:t>
            </a:r>
            <a:r>
              <a:rPr lang="en-US" altLang="ja-JP">
                <a:latin typeface="Times New Roman" pitchFamily="18" charset="0"/>
                <a:cs typeface="Times New Roman" pitchFamily="18" charset="0"/>
                <a:hlinkClick r:id="rId15"/>
              </a:rPr>
              <a:t>JCP(2002)</a:t>
            </a:r>
            <a:endParaRPr lang="en-US" altLang="ja-JP">
              <a:latin typeface="Times New Roman" pitchFamily="18" charset="0"/>
              <a:cs typeface="Times New Roman" pitchFamily="18" charset="0"/>
            </a:endParaRPr>
          </a:p>
          <a:p>
            <a:pPr>
              <a:buClr>
                <a:schemeClr val="accent1"/>
              </a:buClr>
              <a:buFont typeface="Wingdings" pitchFamily="2" charset="2"/>
              <a:buNone/>
            </a:pPr>
            <a:r>
              <a:rPr lang="en-US" altLang="ja-JP">
                <a:latin typeface="Times New Roman" pitchFamily="18" charset="0"/>
                <a:cs typeface="Times New Roman" pitchFamily="18" charset="0"/>
              </a:rPr>
              <a:t>Saito &amp; Ohmine, </a:t>
            </a:r>
            <a:r>
              <a:rPr lang="en-US" altLang="ja-JP">
                <a:latin typeface="Times New Roman" pitchFamily="18" charset="0"/>
                <a:cs typeface="Times New Roman" pitchFamily="18" charset="0"/>
                <a:hlinkClick r:id="rId16"/>
              </a:rPr>
              <a:t>PRL (2002)</a:t>
            </a:r>
            <a:r>
              <a:rPr lang="fr-FR" altLang="ja-JP">
                <a:latin typeface="Times New Roman" pitchFamily="18" charset="0"/>
                <a:cs typeface="Times New Roman" pitchFamily="18" charset="0"/>
              </a:rPr>
              <a:t> </a:t>
            </a:r>
            <a:endParaRPr lang="en-US" altLang="ja-JP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2" name="Line 38"/>
          <p:cNvSpPr>
            <a:spLocks noChangeShapeType="1"/>
          </p:cNvSpPr>
          <p:nvPr/>
        </p:nvSpPr>
        <p:spPr bwMode="auto">
          <a:xfrm flipV="1">
            <a:off x="3262313" y="904875"/>
            <a:ext cx="2428875" cy="500063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ffectLst>
            <a:outerShdw dist="35921" dir="2700000" algn="ctr" rotWithShape="0">
              <a:schemeClr val="bg2">
                <a:alpha val="50000"/>
              </a:schemeClr>
            </a:outerShdw>
          </a:effectLst>
        </p:spPr>
        <p:txBody>
          <a:bodyPr wrap="none" anchor="ctr"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>
              <a:latin typeface="+mn-lt"/>
              <a:ea typeface="ＭＳ Ｐゴシック" pitchFamily="50" charset="-128"/>
            </a:endParaRPr>
          </a:p>
        </p:txBody>
      </p:sp>
      <p:sp>
        <p:nvSpPr>
          <p:cNvPr id="23" name="Line 37"/>
          <p:cNvSpPr>
            <a:spLocks noChangeShapeType="1"/>
          </p:cNvSpPr>
          <p:nvPr/>
        </p:nvSpPr>
        <p:spPr bwMode="auto">
          <a:xfrm>
            <a:off x="3144838" y="1023938"/>
            <a:ext cx="2571750" cy="357187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ffectLst>
            <a:outerShdw dist="35921" dir="2700000" algn="ctr" rotWithShape="0">
              <a:schemeClr val="bg2">
                <a:alpha val="50000"/>
              </a:schemeClr>
            </a:outerShdw>
          </a:effectLst>
        </p:spPr>
        <p:txBody>
          <a:bodyPr wrap="none" anchor="ctr"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>
              <a:latin typeface="+mn-lt"/>
              <a:ea typeface="ＭＳ Ｐゴシック" pitchFamily="50" charset="-128"/>
            </a:endParaRPr>
          </a:p>
        </p:txBody>
      </p:sp>
      <p:graphicFrame>
        <p:nvGraphicFramePr>
          <p:cNvPr id="24" name="Object 89"/>
          <p:cNvGraphicFramePr>
            <a:graphicFrameLocks noGrp="1" noChangeAspect="1"/>
          </p:cNvGraphicFramePr>
          <p:nvPr>
            <p:ph sz="quarter" idx="4294967295"/>
          </p:nvPr>
        </p:nvGraphicFramePr>
        <p:xfrm>
          <a:off x="7191375" y="5857875"/>
          <a:ext cx="708025" cy="79216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7" imgW="431640" imgH="482400" progId="Equation.DSMT4">
                  <p:embed/>
                </p:oleObj>
              </mc:Choice>
              <mc:Fallback>
                <p:oleObj name="Equation" r:id="rId17" imgW="431640" imgH="482400" progId="Equation.DSMT4">
                  <p:embed/>
                  <p:pic>
                    <p:nvPicPr>
                      <p:cNvPr id="24" name="Object 89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191375" y="5857875"/>
                        <a:ext cx="708025" cy="792163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2" name="Group 93"/>
          <p:cNvGrpSpPr>
            <a:grpSpLocks noChangeAspect="1"/>
          </p:cNvGrpSpPr>
          <p:nvPr/>
        </p:nvGrpSpPr>
        <p:grpSpPr bwMode="auto">
          <a:xfrm>
            <a:off x="1143000" y="5786438"/>
            <a:ext cx="5834063" cy="873125"/>
            <a:chOff x="1927" y="3113"/>
            <a:chExt cx="2544" cy="381"/>
          </a:xfrm>
        </p:grpSpPr>
        <p:sp>
          <p:nvSpPr>
            <p:cNvPr id="50212" name="AutoShape 94"/>
            <p:cNvSpPr>
              <a:spLocks noChangeAspect="1" noChangeArrowheads="1" noTextEdit="1"/>
            </p:cNvSpPr>
            <p:nvPr/>
          </p:nvSpPr>
          <p:spPr bwMode="auto">
            <a:xfrm>
              <a:off x="1927" y="3113"/>
              <a:ext cx="2544" cy="38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50213" name="Rectangle 95"/>
            <p:cNvSpPr>
              <a:spLocks noChangeArrowheads="1"/>
            </p:cNvSpPr>
            <p:nvPr/>
          </p:nvSpPr>
          <p:spPr bwMode="auto">
            <a:xfrm>
              <a:off x="1927" y="3113"/>
              <a:ext cx="2544" cy="381"/>
            </a:xfrm>
            <a:prstGeom prst="rect">
              <a:avLst/>
            </a:prstGeom>
            <a:noFill/>
            <a:ln w="0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50214" name="Freeform 96"/>
            <p:cNvSpPr>
              <a:spLocks/>
            </p:cNvSpPr>
            <p:nvPr/>
          </p:nvSpPr>
          <p:spPr bwMode="auto">
            <a:xfrm>
              <a:off x="2025" y="3225"/>
              <a:ext cx="2284" cy="1"/>
            </a:xfrm>
            <a:custGeom>
              <a:avLst/>
              <a:gdLst>
                <a:gd name="T0" fmla="*/ 2284 w 2284"/>
                <a:gd name="T1" fmla="*/ 0 h 1"/>
                <a:gd name="T2" fmla="*/ 2108 w 2284"/>
                <a:gd name="T3" fmla="*/ 0 h 1"/>
                <a:gd name="T4" fmla="*/ 1942 w 2284"/>
                <a:gd name="T5" fmla="*/ 0 h 1"/>
                <a:gd name="T6" fmla="*/ 1784 w 2284"/>
                <a:gd name="T7" fmla="*/ 0 h 1"/>
                <a:gd name="T8" fmla="*/ 1635 w 2284"/>
                <a:gd name="T9" fmla="*/ 0 h 1"/>
                <a:gd name="T10" fmla="*/ 1495 w 2284"/>
                <a:gd name="T11" fmla="*/ 0 h 1"/>
                <a:gd name="T12" fmla="*/ 1363 w 2284"/>
                <a:gd name="T13" fmla="*/ 0 h 1"/>
                <a:gd name="T14" fmla="*/ 1240 w 2284"/>
                <a:gd name="T15" fmla="*/ 0 h 1"/>
                <a:gd name="T16" fmla="*/ 1123 w 2284"/>
                <a:gd name="T17" fmla="*/ 0 h 1"/>
                <a:gd name="T18" fmla="*/ 1014 w 2284"/>
                <a:gd name="T19" fmla="*/ 0 h 1"/>
                <a:gd name="T20" fmla="*/ 913 w 2284"/>
                <a:gd name="T21" fmla="*/ 0 h 1"/>
                <a:gd name="T22" fmla="*/ 819 w 2284"/>
                <a:gd name="T23" fmla="*/ 0 h 1"/>
                <a:gd name="T24" fmla="*/ 731 w 2284"/>
                <a:gd name="T25" fmla="*/ 0 h 1"/>
                <a:gd name="T26" fmla="*/ 650 w 2284"/>
                <a:gd name="T27" fmla="*/ 0 h 1"/>
                <a:gd name="T28" fmla="*/ 575 w 2284"/>
                <a:gd name="T29" fmla="*/ 0 h 1"/>
                <a:gd name="T30" fmla="*/ 506 w 2284"/>
                <a:gd name="T31" fmla="*/ 0 h 1"/>
                <a:gd name="T32" fmla="*/ 443 w 2284"/>
                <a:gd name="T33" fmla="*/ 0 h 1"/>
                <a:gd name="T34" fmla="*/ 385 w 2284"/>
                <a:gd name="T35" fmla="*/ 0 h 1"/>
                <a:gd name="T36" fmla="*/ 333 w 2284"/>
                <a:gd name="T37" fmla="*/ 0 h 1"/>
                <a:gd name="T38" fmla="*/ 285 w 2284"/>
                <a:gd name="T39" fmla="*/ 0 h 1"/>
                <a:gd name="T40" fmla="*/ 243 w 2284"/>
                <a:gd name="T41" fmla="*/ 0 h 1"/>
                <a:gd name="T42" fmla="*/ 204 w 2284"/>
                <a:gd name="T43" fmla="*/ 0 h 1"/>
                <a:gd name="T44" fmla="*/ 169 w 2284"/>
                <a:gd name="T45" fmla="*/ 0 h 1"/>
                <a:gd name="T46" fmla="*/ 140 w 2284"/>
                <a:gd name="T47" fmla="*/ 0 h 1"/>
                <a:gd name="T48" fmla="*/ 113 w 2284"/>
                <a:gd name="T49" fmla="*/ 0 h 1"/>
                <a:gd name="T50" fmla="*/ 91 w 2284"/>
                <a:gd name="T51" fmla="*/ 0 h 1"/>
                <a:gd name="T52" fmla="*/ 72 w 2284"/>
                <a:gd name="T53" fmla="*/ 0 h 1"/>
                <a:gd name="T54" fmla="*/ 55 w 2284"/>
                <a:gd name="T55" fmla="*/ 0 h 1"/>
                <a:gd name="T56" fmla="*/ 41 w 2284"/>
                <a:gd name="T57" fmla="*/ 0 h 1"/>
                <a:gd name="T58" fmla="*/ 30 w 2284"/>
                <a:gd name="T59" fmla="*/ 0 h 1"/>
                <a:gd name="T60" fmla="*/ 20 w 2284"/>
                <a:gd name="T61" fmla="*/ 0 h 1"/>
                <a:gd name="T62" fmla="*/ 14 w 2284"/>
                <a:gd name="T63" fmla="*/ 0 h 1"/>
                <a:gd name="T64" fmla="*/ 8 w 2284"/>
                <a:gd name="T65" fmla="*/ 0 h 1"/>
                <a:gd name="T66" fmla="*/ 5 w 2284"/>
                <a:gd name="T67" fmla="*/ 0 h 1"/>
                <a:gd name="T68" fmla="*/ 2 w 2284"/>
                <a:gd name="T69" fmla="*/ 0 h 1"/>
                <a:gd name="T70" fmla="*/ 1 w 2284"/>
                <a:gd name="T71" fmla="*/ 0 h 1"/>
                <a:gd name="T72" fmla="*/ 0 w 2284"/>
                <a:gd name="T73" fmla="*/ 0 h 1"/>
                <a:gd name="T74" fmla="*/ 0 w 2284"/>
                <a:gd name="T75" fmla="*/ 0 h 1"/>
                <a:gd name="T76" fmla="*/ 0 w 2284"/>
                <a:gd name="T77" fmla="*/ 0 h 1"/>
                <a:gd name="T78" fmla="*/ 781 w 2284"/>
                <a:gd name="T79" fmla="*/ 0 h 1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284"/>
                <a:gd name="T121" fmla="*/ 0 h 1"/>
                <a:gd name="T122" fmla="*/ 2284 w 2284"/>
                <a:gd name="T123" fmla="*/ 1 h 1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284" h="1">
                  <a:moveTo>
                    <a:pt x="2284" y="0"/>
                  </a:moveTo>
                  <a:lnTo>
                    <a:pt x="2108" y="0"/>
                  </a:lnTo>
                  <a:lnTo>
                    <a:pt x="1942" y="0"/>
                  </a:lnTo>
                  <a:lnTo>
                    <a:pt x="1784" y="0"/>
                  </a:lnTo>
                  <a:lnTo>
                    <a:pt x="1635" y="0"/>
                  </a:lnTo>
                  <a:lnTo>
                    <a:pt x="1495" y="0"/>
                  </a:lnTo>
                  <a:lnTo>
                    <a:pt x="1363" y="0"/>
                  </a:lnTo>
                  <a:lnTo>
                    <a:pt x="1240" y="0"/>
                  </a:lnTo>
                  <a:lnTo>
                    <a:pt x="1123" y="0"/>
                  </a:lnTo>
                  <a:lnTo>
                    <a:pt x="1014" y="0"/>
                  </a:lnTo>
                  <a:lnTo>
                    <a:pt x="913" y="0"/>
                  </a:lnTo>
                  <a:lnTo>
                    <a:pt x="819" y="0"/>
                  </a:lnTo>
                  <a:lnTo>
                    <a:pt x="731" y="0"/>
                  </a:lnTo>
                  <a:lnTo>
                    <a:pt x="650" y="0"/>
                  </a:lnTo>
                  <a:lnTo>
                    <a:pt x="575" y="0"/>
                  </a:lnTo>
                  <a:lnTo>
                    <a:pt x="506" y="0"/>
                  </a:lnTo>
                  <a:lnTo>
                    <a:pt x="443" y="0"/>
                  </a:lnTo>
                  <a:lnTo>
                    <a:pt x="385" y="0"/>
                  </a:lnTo>
                  <a:lnTo>
                    <a:pt x="333" y="0"/>
                  </a:lnTo>
                  <a:lnTo>
                    <a:pt x="285" y="0"/>
                  </a:lnTo>
                  <a:lnTo>
                    <a:pt x="243" y="0"/>
                  </a:lnTo>
                  <a:lnTo>
                    <a:pt x="204" y="0"/>
                  </a:lnTo>
                  <a:lnTo>
                    <a:pt x="169" y="0"/>
                  </a:lnTo>
                  <a:lnTo>
                    <a:pt x="140" y="0"/>
                  </a:lnTo>
                  <a:lnTo>
                    <a:pt x="113" y="0"/>
                  </a:lnTo>
                  <a:lnTo>
                    <a:pt x="91" y="0"/>
                  </a:lnTo>
                  <a:lnTo>
                    <a:pt x="72" y="0"/>
                  </a:lnTo>
                  <a:lnTo>
                    <a:pt x="55" y="0"/>
                  </a:lnTo>
                  <a:lnTo>
                    <a:pt x="41" y="0"/>
                  </a:lnTo>
                  <a:lnTo>
                    <a:pt x="30" y="0"/>
                  </a:lnTo>
                  <a:lnTo>
                    <a:pt x="20" y="0"/>
                  </a:lnTo>
                  <a:lnTo>
                    <a:pt x="14" y="0"/>
                  </a:lnTo>
                  <a:lnTo>
                    <a:pt x="8" y="0"/>
                  </a:lnTo>
                  <a:lnTo>
                    <a:pt x="5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781" y="0"/>
                  </a:lnTo>
                </a:path>
              </a:pathLst>
            </a:cu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50215" name="Freeform 97"/>
            <p:cNvSpPr>
              <a:spLocks/>
            </p:cNvSpPr>
            <p:nvPr/>
          </p:nvSpPr>
          <p:spPr bwMode="auto">
            <a:xfrm>
              <a:off x="4268" y="3181"/>
              <a:ext cx="118" cy="87"/>
            </a:xfrm>
            <a:custGeom>
              <a:avLst/>
              <a:gdLst>
                <a:gd name="T0" fmla="*/ 0 w 118"/>
                <a:gd name="T1" fmla="*/ 0 h 87"/>
                <a:gd name="T2" fmla="*/ 118 w 118"/>
                <a:gd name="T3" fmla="*/ 44 h 87"/>
                <a:gd name="T4" fmla="*/ 0 w 118"/>
                <a:gd name="T5" fmla="*/ 87 h 87"/>
                <a:gd name="T6" fmla="*/ 9 w 118"/>
                <a:gd name="T7" fmla="*/ 71 h 87"/>
                <a:gd name="T8" fmla="*/ 14 w 118"/>
                <a:gd name="T9" fmla="*/ 53 h 87"/>
                <a:gd name="T10" fmla="*/ 14 w 118"/>
                <a:gd name="T11" fmla="*/ 35 h 87"/>
                <a:gd name="T12" fmla="*/ 9 w 118"/>
                <a:gd name="T13" fmla="*/ 17 h 87"/>
                <a:gd name="T14" fmla="*/ 0 w 118"/>
                <a:gd name="T15" fmla="*/ 0 h 8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18"/>
                <a:gd name="T25" fmla="*/ 0 h 87"/>
                <a:gd name="T26" fmla="*/ 118 w 118"/>
                <a:gd name="T27" fmla="*/ 87 h 87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18" h="87">
                  <a:moveTo>
                    <a:pt x="0" y="0"/>
                  </a:moveTo>
                  <a:lnTo>
                    <a:pt x="118" y="44"/>
                  </a:lnTo>
                  <a:lnTo>
                    <a:pt x="0" y="87"/>
                  </a:lnTo>
                  <a:lnTo>
                    <a:pt x="9" y="71"/>
                  </a:lnTo>
                  <a:lnTo>
                    <a:pt x="14" y="53"/>
                  </a:lnTo>
                  <a:lnTo>
                    <a:pt x="14" y="35"/>
                  </a:lnTo>
                  <a:lnTo>
                    <a:pt x="9" y="1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 w="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50216" name="Freeform 98"/>
            <p:cNvSpPr>
              <a:spLocks/>
            </p:cNvSpPr>
            <p:nvPr/>
          </p:nvSpPr>
          <p:spPr bwMode="auto">
            <a:xfrm>
              <a:off x="2034" y="3368"/>
              <a:ext cx="2331" cy="1"/>
            </a:xfrm>
            <a:custGeom>
              <a:avLst/>
              <a:gdLst>
                <a:gd name="T0" fmla="*/ 2331 w 2331"/>
                <a:gd name="T1" fmla="*/ 0 h 1"/>
                <a:gd name="T2" fmla="*/ 2165 w 2331"/>
                <a:gd name="T3" fmla="*/ 0 h 1"/>
                <a:gd name="T4" fmla="*/ 2009 w 2331"/>
                <a:gd name="T5" fmla="*/ 0 h 1"/>
                <a:gd name="T6" fmla="*/ 1861 w 2331"/>
                <a:gd name="T7" fmla="*/ 0 h 1"/>
                <a:gd name="T8" fmla="*/ 1720 w 2331"/>
                <a:gd name="T9" fmla="*/ 0 h 1"/>
                <a:gd name="T10" fmla="*/ 1590 w 2331"/>
                <a:gd name="T11" fmla="*/ 0 h 1"/>
                <a:gd name="T12" fmla="*/ 1465 w 2331"/>
                <a:gd name="T13" fmla="*/ 0 h 1"/>
                <a:gd name="T14" fmla="*/ 1351 w 2331"/>
                <a:gd name="T15" fmla="*/ 0 h 1"/>
                <a:gd name="T16" fmla="*/ 1242 w 2331"/>
                <a:gd name="T17" fmla="*/ 0 h 1"/>
                <a:gd name="T18" fmla="*/ 1141 w 2331"/>
                <a:gd name="T19" fmla="*/ 0 h 1"/>
                <a:gd name="T20" fmla="*/ 1045 w 2331"/>
                <a:gd name="T21" fmla="*/ 0 h 1"/>
                <a:gd name="T22" fmla="*/ 957 w 2331"/>
                <a:gd name="T23" fmla="*/ 0 h 1"/>
                <a:gd name="T24" fmla="*/ 877 w 2331"/>
                <a:gd name="T25" fmla="*/ 0 h 1"/>
                <a:gd name="T26" fmla="*/ 801 w 2331"/>
                <a:gd name="T27" fmla="*/ 0 h 1"/>
                <a:gd name="T28" fmla="*/ 730 w 2331"/>
                <a:gd name="T29" fmla="*/ 0 h 1"/>
                <a:gd name="T30" fmla="*/ 667 w 2331"/>
                <a:gd name="T31" fmla="*/ 0 h 1"/>
                <a:gd name="T32" fmla="*/ 607 w 2331"/>
                <a:gd name="T33" fmla="*/ 0 h 1"/>
                <a:gd name="T34" fmla="*/ 553 w 2331"/>
                <a:gd name="T35" fmla="*/ 0 h 1"/>
                <a:gd name="T36" fmla="*/ 503 w 2331"/>
                <a:gd name="T37" fmla="*/ 0 h 1"/>
                <a:gd name="T38" fmla="*/ 458 w 2331"/>
                <a:gd name="T39" fmla="*/ 0 h 1"/>
                <a:gd name="T40" fmla="*/ 417 w 2331"/>
                <a:gd name="T41" fmla="*/ 0 h 1"/>
                <a:gd name="T42" fmla="*/ 379 w 2331"/>
                <a:gd name="T43" fmla="*/ 0 h 1"/>
                <a:gd name="T44" fmla="*/ 346 w 2331"/>
                <a:gd name="T45" fmla="*/ 0 h 1"/>
                <a:gd name="T46" fmla="*/ 314 w 2331"/>
                <a:gd name="T47" fmla="*/ 0 h 1"/>
                <a:gd name="T48" fmla="*/ 287 w 2331"/>
                <a:gd name="T49" fmla="*/ 0 h 1"/>
                <a:gd name="T50" fmla="*/ 262 w 2331"/>
                <a:gd name="T51" fmla="*/ 0 h 1"/>
                <a:gd name="T52" fmla="*/ 240 w 2331"/>
                <a:gd name="T53" fmla="*/ 0 h 1"/>
                <a:gd name="T54" fmla="*/ 219 w 2331"/>
                <a:gd name="T55" fmla="*/ 0 h 1"/>
                <a:gd name="T56" fmla="*/ 199 w 2331"/>
                <a:gd name="T57" fmla="*/ 0 h 1"/>
                <a:gd name="T58" fmla="*/ 182 w 2331"/>
                <a:gd name="T59" fmla="*/ 0 h 1"/>
                <a:gd name="T60" fmla="*/ 166 w 2331"/>
                <a:gd name="T61" fmla="*/ 0 h 1"/>
                <a:gd name="T62" fmla="*/ 152 w 2331"/>
                <a:gd name="T63" fmla="*/ 0 h 1"/>
                <a:gd name="T64" fmla="*/ 138 w 2331"/>
                <a:gd name="T65" fmla="*/ 0 h 1"/>
                <a:gd name="T66" fmla="*/ 125 w 2331"/>
                <a:gd name="T67" fmla="*/ 0 h 1"/>
                <a:gd name="T68" fmla="*/ 112 w 2331"/>
                <a:gd name="T69" fmla="*/ 0 h 1"/>
                <a:gd name="T70" fmla="*/ 98 w 2331"/>
                <a:gd name="T71" fmla="*/ 0 h 1"/>
                <a:gd name="T72" fmla="*/ 85 w 2331"/>
                <a:gd name="T73" fmla="*/ 0 h 1"/>
                <a:gd name="T74" fmla="*/ 70 w 2331"/>
                <a:gd name="T75" fmla="*/ 0 h 1"/>
                <a:gd name="T76" fmla="*/ 54 w 2331"/>
                <a:gd name="T77" fmla="*/ 0 h 1"/>
                <a:gd name="T78" fmla="*/ 38 w 2331"/>
                <a:gd name="T79" fmla="*/ 0 h 1"/>
                <a:gd name="T80" fmla="*/ 20 w 2331"/>
                <a:gd name="T81" fmla="*/ 0 h 1"/>
                <a:gd name="T82" fmla="*/ 0 w 2331"/>
                <a:gd name="T83" fmla="*/ 0 h 1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2331"/>
                <a:gd name="T127" fmla="*/ 0 h 1"/>
                <a:gd name="T128" fmla="*/ 2331 w 2331"/>
                <a:gd name="T129" fmla="*/ 1 h 1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2331" h="1">
                  <a:moveTo>
                    <a:pt x="2331" y="0"/>
                  </a:moveTo>
                  <a:lnTo>
                    <a:pt x="2165" y="0"/>
                  </a:lnTo>
                  <a:lnTo>
                    <a:pt x="2009" y="0"/>
                  </a:lnTo>
                  <a:lnTo>
                    <a:pt x="1861" y="0"/>
                  </a:lnTo>
                  <a:lnTo>
                    <a:pt x="1720" y="0"/>
                  </a:lnTo>
                  <a:lnTo>
                    <a:pt x="1590" y="0"/>
                  </a:lnTo>
                  <a:lnTo>
                    <a:pt x="1465" y="0"/>
                  </a:lnTo>
                  <a:lnTo>
                    <a:pt x="1351" y="0"/>
                  </a:lnTo>
                  <a:lnTo>
                    <a:pt x="1242" y="0"/>
                  </a:lnTo>
                  <a:lnTo>
                    <a:pt x="1141" y="0"/>
                  </a:lnTo>
                  <a:lnTo>
                    <a:pt x="1045" y="0"/>
                  </a:lnTo>
                  <a:lnTo>
                    <a:pt x="957" y="0"/>
                  </a:lnTo>
                  <a:lnTo>
                    <a:pt x="877" y="0"/>
                  </a:lnTo>
                  <a:lnTo>
                    <a:pt x="801" y="0"/>
                  </a:lnTo>
                  <a:lnTo>
                    <a:pt x="730" y="0"/>
                  </a:lnTo>
                  <a:lnTo>
                    <a:pt x="667" y="0"/>
                  </a:lnTo>
                  <a:lnTo>
                    <a:pt x="607" y="0"/>
                  </a:lnTo>
                  <a:lnTo>
                    <a:pt x="553" y="0"/>
                  </a:lnTo>
                  <a:lnTo>
                    <a:pt x="503" y="0"/>
                  </a:lnTo>
                  <a:lnTo>
                    <a:pt x="458" y="0"/>
                  </a:lnTo>
                  <a:lnTo>
                    <a:pt x="417" y="0"/>
                  </a:lnTo>
                  <a:lnTo>
                    <a:pt x="379" y="0"/>
                  </a:lnTo>
                  <a:lnTo>
                    <a:pt x="346" y="0"/>
                  </a:lnTo>
                  <a:lnTo>
                    <a:pt x="314" y="0"/>
                  </a:lnTo>
                  <a:lnTo>
                    <a:pt x="287" y="0"/>
                  </a:lnTo>
                  <a:lnTo>
                    <a:pt x="262" y="0"/>
                  </a:lnTo>
                  <a:lnTo>
                    <a:pt x="240" y="0"/>
                  </a:lnTo>
                  <a:lnTo>
                    <a:pt x="219" y="0"/>
                  </a:lnTo>
                  <a:lnTo>
                    <a:pt x="199" y="0"/>
                  </a:lnTo>
                  <a:lnTo>
                    <a:pt x="182" y="0"/>
                  </a:lnTo>
                  <a:lnTo>
                    <a:pt x="166" y="0"/>
                  </a:lnTo>
                  <a:lnTo>
                    <a:pt x="152" y="0"/>
                  </a:lnTo>
                  <a:lnTo>
                    <a:pt x="138" y="0"/>
                  </a:lnTo>
                  <a:lnTo>
                    <a:pt x="125" y="0"/>
                  </a:lnTo>
                  <a:lnTo>
                    <a:pt x="112" y="0"/>
                  </a:lnTo>
                  <a:lnTo>
                    <a:pt x="98" y="0"/>
                  </a:lnTo>
                  <a:lnTo>
                    <a:pt x="85" y="0"/>
                  </a:lnTo>
                  <a:lnTo>
                    <a:pt x="70" y="0"/>
                  </a:lnTo>
                  <a:lnTo>
                    <a:pt x="54" y="0"/>
                  </a:lnTo>
                  <a:lnTo>
                    <a:pt x="38" y="0"/>
                  </a:lnTo>
                  <a:lnTo>
                    <a:pt x="20" y="0"/>
                  </a:lnTo>
                  <a:lnTo>
                    <a:pt x="0" y="0"/>
                  </a:lnTo>
                </a:path>
              </a:pathLst>
            </a:cu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50217" name="Freeform 99"/>
            <p:cNvSpPr>
              <a:spLocks/>
            </p:cNvSpPr>
            <p:nvPr/>
          </p:nvSpPr>
          <p:spPr bwMode="auto">
            <a:xfrm>
              <a:off x="4327" y="3354"/>
              <a:ext cx="51" cy="29"/>
            </a:xfrm>
            <a:custGeom>
              <a:avLst/>
              <a:gdLst>
                <a:gd name="T0" fmla="*/ 15 w 51"/>
                <a:gd name="T1" fmla="*/ 14 h 29"/>
                <a:gd name="T2" fmla="*/ 0 w 51"/>
                <a:gd name="T3" fmla="*/ 29 h 29"/>
                <a:gd name="T4" fmla="*/ 51 w 51"/>
                <a:gd name="T5" fmla="*/ 14 h 29"/>
                <a:gd name="T6" fmla="*/ 0 w 51"/>
                <a:gd name="T7" fmla="*/ 0 h 29"/>
                <a:gd name="T8" fmla="*/ 15 w 51"/>
                <a:gd name="T9" fmla="*/ 14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1"/>
                <a:gd name="T16" fmla="*/ 0 h 29"/>
                <a:gd name="T17" fmla="*/ 51 w 51"/>
                <a:gd name="T18" fmla="*/ 29 h 2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1" h="29">
                  <a:moveTo>
                    <a:pt x="15" y="14"/>
                  </a:moveTo>
                  <a:lnTo>
                    <a:pt x="0" y="29"/>
                  </a:lnTo>
                  <a:lnTo>
                    <a:pt x="51" y="14"/>
                  </a:lnTo>
                  <a:lnTo>
                    <a:pt x="0" y="0"/>
                  </a:lnTo>
                  <a:lnTo>
                    <a:pt x="15" y="14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50218" name="Freeform 100"/>
            <p:cNvSpPr>
              <a:spLocks/>
            </p:cNvSpPr>
            <p:nvPr/>
          </p:nvSpPr>
          <p:spPr bwMode="auto">
            <a:xfrm>
              <a:off x="4327" y="3354"/>
              <a:ext cx="51" cy="29"/>
            </a:xfrm>
            <a:custGeom>
              <a:avLst/>
              <a:gdLst>
                <a:gd name="T0" fmla="*/ 15 w 51"/>
                <a:gd name="T1" fmla="*/ 14 h 29"/>
                <a:gd name="T2" fmla="*/ 0 w 51"/>
                <a:gd name="T3" fmla="*/ 29 h 29"/>
                <a:gd name="T4" fmla="*/ 51 w 51"/>
                <a:gd name="T5" fmla="*/ 14 h 29"/>
                <a:gd name="T6" fmla="*/ 0 w 51"/>
                <a:gd name="T7" fmla="*/ 0 h 29"/>
                <a:gd name="T8" fmla="*/ 15 w 51"/>
                <a:gd name="T9" fmla="*/ 14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1"/>
                <a:gd name="T16" fmla="*/ 0 h 29"/>
                <a:gd name="T17" fmla="*/ 51 w 51"/>
                <a:gd name="T18" fmla="*/ 29 h 2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1" h="29">
                  <a:moveTo>
                    <a:pt x="15" y="14"/>
                  </a:moveTo>
                  <a:lnTo>
                    <a:pt x="0" y="29"/>
                  </a:lnTo>
                  <a:lnTo>
                    <a:pt x="51" y="14"/>
                  </a:lnTo>
                  <a:lnTo>
                    <a:pt x="0" y="0"/>
                  </a:lnTo>
                  <a:lnTo>
                    <a:pt x="15" y="14"/>
                  </a:lnTo>
                </a:path>
              </a:pathLst>
            </a:cu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50219" name="Line 101"/>
            <p:cNvSpPr>
              <a:spLocks noChangeShapeType="1"/>
            </p:cNvSpPr>
            <p:nvPr/>
          </p:nvSpPr>
          <p:spPr bwMode="auto">
            <a:xfrm flipV="1">
              <a:off x="4386" y="3177"/>
              <a:ext cx="1" cy="212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50220" name="Freeform 102"/>
            <p:cNvSpPr>
              <a:spLocks/>
            </p:cNvSpPr>
            <p:nvPr/>
          </p:nvSpPr>
          <p:spPr bwMode="auto">
            <a:xfrm>
              <a:off x="2021" y="3354"/>
              <a:ext cx="51" cy="29"/>
            </a:xfrm>
            <a:custGeom>
              <a:avLst/>
              <a:gdLst>
                <a:gd name="T0" fmla="*/ 37 w 51"/>
                <a:gd name="T1" fmla="*/ 14 h 29"/>
                <a:gd name="T2" fmla="*/ 51 w 51"/>
                <a:gd name="T3" fmla="*/ 29 h 29"/>
                <a:gd name="T4" fmla="*/ 0 w 51"/>
                <a:gd name="T5" fmla="*/ 14 h 29"/>
                <a:gd name="T6" fmla="*/ 51 w 51"/>
                <a:gd name="T7" fmla="*/ 0 h 29"/>
                <a:gd name="T8" fmla="*/ 37 w 51"/>
                <a:gd name="T9" fmla="*/ 14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1"/>
                <a:gd name="T16" fmla="*/ 0 h 29"/>
                <a:gd name="T17" fmla="*/ 51 w 51"/>
                <a:gd name="T18" fmla="*/ 29 h 2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1" h="29">
                  <a:moveTo>
                    <a:pt x="37" y="14"/>
                  </a:moveTo>
                  <a:lnTo>
                    <a:pt x="51" y="29"/>
                  </a:lnTo>
                  <a:lnTo>
                    <a:pt x="0" y="14"/>
                  </a:lnTo>
                  <a:lnTo>
                    <a:pt x="51" y="0"/>
                  </a:lnTo>
                  <a:lnTo>
                    <a:pt x="37" y="14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50221" name="Freeform 103"/>
            <p:cNvSpPr>
              <a:spLocks/>
            </p:cNvSpPr>
            <p:nvPr/>
          </p:nvSpPr>
          <p:spPr bwMode="auto">
            <a:xfrm>
              <a:off x="2021" y="3354"/>
              <a:ext cx="51" cy="29"/>
            </a:xfrm>
            <a:custGeom>
              <a:avLst/>
              <a:gdLst>
                <a:gd name="T0" fmla="*/ 37 w 51"/>
                <a:gd name="T1" fmla="*/ 14 h 29"/>
                <a:gd name="T2" fmla="*/ 51 w 51"/>
                <a:gd name="T3" fmla="*/ 29 h 29"/>
                <a:gd name="T4" fmla="*/ 0 w 51"/>
                <a:gd name="T5" fmla="*/ 14 h 29"/>
                <a:gd name="T6" fmla="*/ 51 w 51"/>
                <a:gd name="T7" fmla="*/ 0 h 29"/>
                <a:gd name="T8" fmla="*/ 37 w 51"/>
                <a:gd name="T9" fmla="*/ 14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1"/>
                <a:gd name="T16" fmla="*/ 0 h 29"/>
                <a:gd name="T17" fmla="*/ 51 w 51"/>
                <a:gd name="T18" fmla="*/ 29 h 2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1" h="29">
                  <a:moveTo>
                    <a:pt x="37" y="14"/>
                  </a:moveTo>
                  <a:lnTo>
                    <a:pt x="51" y="29"/>
                  </a:lnTo>
                  <a:lnTo>
                    <a:pt x="0" y="14"/>
                  </a:lnTo>
                  <a:lnTo>
                    <a:pt x="51" y="0"/>
                  </a:lnTo>
                  <a:lnTo>
                    <a:pt x="37" y="14"/>
                  </a:lnTo>
                </a:path>
              </a:pathLst>
            </a:cu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50222" name="Line 104"/>
            <p:cNvSpPr>
              <a:spLocks noChangeShapeType="1"/>
            </p:cNvSpPr>
            <p:nvPr/>
          </p:nvSpPr>
          <p:spPr bwMode="auto">
            <a:xfrm flipV="1">
              <a:off x="2014" y="3177"/>
              <a:ext cx="1" cy="212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</p:grpSp>
      <p:sp>
        <p:nvSpPr>
          <p:cNvPr id="37" name="Text Box 105"/>
          <p:cNvSpPr txBox="1">
            <a:spLocks noChangeArrowheads="1"/>
          </p:cNvSpPr>
          <p:nvPr/>
        </p:nvSpPr>
        <p:spPr bwMode="auto">
          <a:xfrm>
            <a:off x="1214438" y="6461125"/>
            <a:ext cx="311150" cy="366713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algn="ctr"/>
            <a:r>
              <a:rPr lang="en-US" altLang="ja-JP">
                <a:latin typeface="Calibri" pitchFamily="34" charset="0"/>
              </a:rPr>
              <a:t>0</a:t>
            </a:r>
          </a:p>
        </p:txBody>
      </p:sp>
      <p:sp>
        <p:nvSpPr>
          <p:cNvPr id="38" name="Text Box 106"/>
          <p:cNvSpPr txBox="1">
            <a:spLocks noChangeArrowheads="1"/>
          </p:cNvSpPr>
          <p:nvPr/>
        </p:nvSpPr>
        <p:spPr bwMode="auto">
          <a:xfrm>
            <a:off x="6399213" y="6461125"/>
            <a:ext cx="682625" cy="39687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/>
            <a:r>
              <a:rPr lang="en-US" altLang="ja-JP" sz="2000" b="1" i="1">
                <a:latin typeface="Calibri" pitchFamily="34" charset="0"/>
              </a:rPr>
              <a:t>t</a:t>
            </a:r>
          </a:p>
        </p:txBody>
      </p:sp>
      <p:grpSp>
        <p:nvGrpSpPr>
          <p:cNvPr id="3" name="Group 110"/>
          <p:cNvGrpSpPr>
            <a:grpSpLocks noChangeAspect="1"/>
          </p:cNvGrpSpPr>
          <p:nvPr/>
        </p:nvGrpSpPr>
        <p:grpSpPr bwMode="auto">
          <a:xfrm>
            <a:off x="1143000" y="5786438"/>
            <a:ext cx="5834063" cy="873125"/>
            <a:chOff x="1927" y="3113"/>
            <a:chExt cx="2544" cy="381"/>
          </a:xfrm>
        </p:grpSpPr>
        <p:sp>
          <p:nvSpPr>
            <p:cNvPr id="50201" name="AutoShape 111"/>
            <p:cNvSpPr>
              <a:spLocks noChangeAspect="1" noChangeArrowheads="1" noTextEdit="1"/>
            </p:cNvSpPr>
            <p:nvPr/>
          </p:nvSpPr>
          <p:spPr bwMode="auto">
            <a:xfrm>
              <a:off x="1927" y="3113"/>
              <a:ext cx="2544" cy="38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50202" name="Rectangle 112"/>
            <p:cNvSpPr>
              <a:spLocks noChangeArrowheads="1"/>
            </p:cNvSpPr>
            <p:nvPr/>
          </p:nvSpPr>
          <p:spPr bwMode="auto">
            <a:xfrm>
              <a:off x="1927" y="3113"/>
              <a:ext cx="2544" cy="381"/>
            </a:xfrm>
            <a:prstGeom prst="rect">
              <a:avLst/>
            </a:prstGeom>
            <a:noFill/>
            <a:ln w="0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50203" name="Freeform 113"/>
            <p:cNvSpPr>
              <a:spLocks/>
            </p:cNvSpPr>
            <p:nvPr/>
          </p:nvSpPr>
          <p:spPr bwMode="auto">
            <a:xfrm>
              <a:off x="2025" y="3225"/>
              <a:ext cx="2284" cy="1"/>
            </a:xfrm>
            <a:custGeom>
              <a:avLst/>
              <a:gdLst>
                <a:gd name="T0" fmla="*/ 2284 w 2284"/>
                <a:gd name="T1" fmla="*/ 0 h 1"/>
                <a:gd name="T2" fmla="*/ 2108 w 2284"/>
                <a:gd name="T3" fmla="*/ 0 h 1"/>
                <a:gd name="T4" fmla="*/ 1942 w 2284"/>
                <a:gd name="T5" fmla="*/ 0 h 1"/>
                <a:gd name="T6" fmla="*/ 1784 w 2284"/>
                <a:gd name="T7" fmla="*/ 0 h 1"/>
                <a:gd name="T8" fmla="*/ 1635 w 2284"/>
                <a:gd name="T9" fmla="*/ 0 h 1"/>
                <a:gd name="T10" fmla="*/ 1495 w 2284"/>
                <a:gd name="T11" fmla="*/ 0 h 1"/>
                <a:gd name="T12" fmla="*/ 1363 w 2284"/>
                <a:gd name="T13" fmla="*/ 0 h 1"/>
                <a:gd name="T14" fmla="*/ 1240 w 2284"/>
                <a:gd name="T15" fmla="*/ 0 h 1"/>
                <a:gd name="T16" fmla="*/ 1123 w 2284"/>
                <a:gd name="T17" fmla="*/ 0 h 1"/>
                <a:gd name="T18" fmla="*/ 1014 w 2284"/>
                <a:gd name="T19" fmla="*/ 0 h 1"/>
                <a:gd name="T20" fmla="*/ 913 w 2284"/>
                <a:gd name="T21" fmla="*/ 0 h 1"/>
                <a:gd name="T22" fmla="*/ 819 w 2284"/>
                <a:gd name="T23" fmla="*/ 0 h 1"/>
                <a:gd name="T24" fmla="*/ 731 w 2284"/>
                <a:gd name="T25" fmla="*/ 0 h 1"/>
                <a:gd name="T26" fmla="*/ 650 w 2284"/>
                <a:gd name="T27" fmla="*/ 0 h 1"/>
                <a:gd name="T28" fmla="*/ 575 w 2284"/>
                <a:gd name="T29" fmla="*/ 0 h 1"/>
                <a:gd name="T30" fmla="*/ 506 w 2284"/>
                <a:gd name="T31" fmla="*/ 0 h 1"/>
                <a:gd name="T32" fmla="*/ 443 w 2284"/>
                <a:gd name="T33" fmla="*/ 0 h 1"/>
                <a:gd name="T34" fmla="*/ 385 w 2284"/>
                <a:gd name="T35" fmla="*/ 0 h 1"/>
                <a:gd name="T36" fmla="*/ 333 w 2284"/>
                <a:gd name="T37" fmla="*/ 0 h 1"/>
                <a:gd name="T38" fmla="*/ 285 w 2284"/>
                <a:gd name="T39" fmla="*/ 0 h 1"/>
                <a:gd name="T40" fmla="*/ 243 w 2284"/>
                <a:gd name="T41" fmla="*/ 0 h 1"/>
                <a:gd name="T42" fmla="*/ 204 w 2284"/>
                <a:gd name="T43" fmla="*/ 0 h 1"/>
                <a:gd name="T44" fmla="*/ 169 w 2284"/>
                <a:gd name="T45" fmla="*/ 0 h 1"/>
                <a:gd name="T46" fmla="*/ 140 w 2284"/>
                <a:gd name="T47" fmla="*/ 0 h 1"/>
                <a:gd name="T48" fmla="*/ 113 w 2284"/>
                <a:gd name="T49" fmla="*/ 0 h 1"/>
                <a:gd name="T50" fmla="*/ 91 w 2284"/>
                <a:gd name="T51" fmla="*/ 0 h 1"/>
                <a:gd name="T52" fmla="*/ 72 w 2284"/>
                <a:gd name="T53" fmla="*/ 0 h 1"/>
                <a:gd name="T54" fmla="*/ 55 w 2284"/>
                <a:gd name="T55" fmla="*/ 0 h 1"/>
                <a:gd name="T56" fmla="*/ 41 w 2284"/>
                <a:gd name="T57" fmla="*/ 0 h 1"/>
                <a:gd name="T58" fmla="*/ 30 w 2284"/>
                <a:gd name="T59" fmla="*/ 0 h 1"/>
                <a:gd name="T60" fmla="*/ 20 w 2284"/>
                <a:gd name="T61" fmla="*/ 0 h 1"/>
                <a:gd name="T62" fmla="*/ 14 w 2284"/>
                <a:gd name="T63" fmla="*/ 0 h 1"/>
                <a:gd name="T64" fmla="*/ 8 w 2284"/>
                <a:gd name="T65" fmla="*/ 0 h 1"/>
                <a:gd name="T66" fmla="*/ 5 w 2284"/>
                <a:gd name="T67" fmla="*/ 0 h 1"/>
                <a:gd name="T68" fmla="*/ 2 w 2284"/>
                <a:gd name="T69" fmla="*/ 0 h 1"/>
                <a:gd name="T70" fmla="*/ 1 w 2284"/>
                <a:gd name="T71" fmla="*/ 0 h 1"/>
                <a:gd name="T72" fmla="*/ 0 w 2284"/>
                <a:gd name="T73" fmla="*/ 0 h 1"/>
                <a:gd name="T74" fmla="*/ 0 w 2284"/>
                <a:gd name="T75" fmla="*/ 0 h 1"/>
                <a:gd name="T76" fmla="*/ 0 w 2284"/>
                <a:gd name="T77" fmla="*/ 0 h 1"/>
                <a:gd name="T78" fmla="*/ 781 w 2284"/>
                <a:gd name="T79" fmla="*/ 0 h 1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284"/>
                <a:gd name="T121" fmla="*/ 0 h 1"/>
                <a:gd name="T122" fmla="*/ 2284 w 2284"/>
                <a:gd name="T123" fmla="*/ 1 h 1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284" h="1">
                  <a:moveTo>
                    <a:pt x="2284" y="0"/>
                  </a:moveTo>
                  <a:lnTo>
                    <a:pt x="2108" y="0"/>
                  </a:lnTo>
                  <a:lnTo>
                    <a:pt x="1942" y="0"/>
                  </a:lnTo>
                  <a:lnTo>
                    <a:pt x="1784" y="0"/>
                  </a:lnTo>
                  <a:lnTo>
                    <a:pt x="1635" y="0"/>
                  </a:lnTo>
                  <a:lnTo>
                    <a:pt x="1495" y="0"/>
                  </a:lnTo>
                  <a:lnTo>
                    <a:pt x="1363" y="0"/>
                  </a:lnTo>
                  <a:lnTo>
                    <a:pt x="1240" y="0"/>
                  </a:lnTo>
                  <a:lnTo>
                    <a:pt x="1123" y="0"/>
                  </a:lnTo>
                  <a:lnTo>
                    <a:pt x="1014" y="0"/>
                  </a:lnTo>
                  <a:lnTo>
                    <a:pt x="913" y="0"/>
                  </a:lnTo>
                  <a:lnTo>
                    <a:pt x="819" y="0"/>
                  </a:lnTo>
                  <a:lnTo>
                    <a:pt x="731" y="0"/>
                  </a:lnTo>
                  <a:lnTo>
                    <a:pt x="650" y="0"/>
                  </a:lnTo>
                  <a:lnTo>
                    <a:pt x="575" y="0"/>
                  </a:lnTo>
                  <a:lnTo>
                    <a:pt x="506" y="0"/>
                  </a:lnTo>
                  <a:lnTo>
                    <a:pt x="443" y="0"/>
                  </a:lnTo>
                  <a:lnTo>
                    <a:pt x="385" y="0"/>
                  </a:lnTo>
                  <a:lnTo>
                    <a:pt x="333" y="0"/>
                  </a:lnTo>
                  <a:lnTo>
                    <a:pt x="285" y="0"/>
                  </a:lnTo>
                  <a:lnTo>
                    <a:pt x="243" y="0"/>
                  </a:lnTo>
                  <a:lnTo>
                    <a:pt x="204" y="0"/>
                  </a:lnTo>
                  <a:lnTo>
                    <a:pt x="169" y="0"/>
                  </a:lnTo>
                  <a:lnTo>
                    <a:pt x="140" y="0"/>
                  </a:lnTo>
                  <a:lnTo>
                    <a:pt x="113" y="0"/>
                  </a:lnTo>
                  <a:lnTo>
                    <a:pt x="91" y="0"/>
                  </a:lnTo>
                  <a:lnTo>
                    <a:pt x="72" y="0"/>
                  </a:lnTo>
                  <a:lnTo>
                    <a:pt x="55" y="0"/>
                  </a:lnTo>
                  <a:lnTo>
                    <a:pt x="41" y="0"/>
                  </a:lnTo>
                  <a:lnTo>
                    <a:pt x="30" y="0"/>
                  </a:lnTo>
                  <a:lnTo>
                    <a:pt x="20" y="0"/>
                  </a:lnTo>
                  <a:lnTo>
                    <a:pt x="14" y="0"/>
                  </a:lnTo>
                  <a:lnTo>
                    <a:pt x="8" y="0"/>
                  </a:lnTo>
                  <a:lnTo>
                    <a:pt x="5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781" y="0"/>
                  </a:lnTo>
                </a:path>
              </a:pathLst>
            </a:custGeom>
            <a:noFill/>
            <a:ln w="25400">
              <a:noFill/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50204" name="Freeform 114"/>
            <p:cNvSpPr>
              <a:spLocks/>
            </p:cNvSpPr>
            <p:nvPr/>
          </p:nvSpPr>
          <p:spPr bwMode="auto">
            <a:xfrm>
              <a:off x="4268" y="3181"/>
              <a:ext cx="118" cy="87"/>
            </a:xfrm>
            <a:custGeom>
              <a:avLst/>
              <a:gdLst>
                <a:gd name="T0" fmla="*/ 0 w 118"/>
                <a:gd name="T1" fmla="*/ 0 h 87"/>
                <a:gd name="T2" fmla="*/ 118 w 118"/>
                <a:gd name="T3" fmla="*/ 44 h 87"/>
                <a:gd name="T4" fmla="*/ 0 w 118"/>
                <a:gd name="T5" fmla="*/ 87 h 87"/>
                <a:gd name="T6" fmla="*/ 9 w 118"/>
                <a:gd name="T7" fmla="*/ 71 h 87"/>
                <a:gd name="T8" fmla="*/ 14 w 118"/>
                <a:gd name="T9" fmla="*/ 53 h 87"/>
                <a:gd name="T10" fmla="*/ 14 w 118"/>
                <a:gd name="T11" fmla="*/ 35 h 87"/>
                <a:gd name="T12" fmla="*/ 9 w 118"/>
                <a:gd name="T13" fmla="*/ 17 h 87"/>
                <a:gd name="T14" fmla="*/ 0 w 118"/>
                <a:gd name="T15" fmla="*/ 0 h 8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18"/>
                <a:gd name="T25" fmla="*/ 0 h 87"/>
                <a:gd name="T26" fmla="*/ 118 w 118"/>
                <a:gd name="T27" fmla="*/ 87 h 87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18" h="87">
                  <a:moveTo>
                    <a:pt x="0" y="0"/>
                  </a:moveTo>
                  <a:lnTo>
                    <a:pt x="118" y="44"/>
                  </a:lnTo>
                  <a:lnTo>
                    <a:pt x="0" y="87"/>
                  </a:lnTo>
                  <a:lnTo>
                    <a:pt x="9" y="71"/>
                  </a:lnTo>
                  <a:lnTo>
                    <a:pt x="14" y="53"/>
                  </a:lnTo>
                  <a:lnTo>
                    <a:pt x="14" y="35"/>
                  </a:lnTo>
                  <a:lnTo>
                    <a:pt x="9" y="17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noFill/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50205" name="Freeform 115"/>
            <p:cNvSpPr>
              <a:spLocks/>
            </p:cNvSpPr>
            <p:nvPr/>
          </p:nvSpPr>
          <p:spPr bwMode="auto">
            <a:xfrm>
              <a:off x="2034" y="3368"/>
              <a:ext cx="2331" cy="1"/>
            </a:xfrm>
            <a:custGeom>
              <a:avLst/>
              <a:gdLst>
                <a:gd name="T0" fmla="*/ 2331 w 2331"/>
                <a:gd name="T1" fmla="*/ 0 h 1"/>
                <a:gd name="T2" fmla="*/ 2165 w 2331"/>
                <a:gd name="T3" fmla="*/ 0 h 1"/>
                <a:gd name="T4" fmla="*/ 2009 w 2331"/>
                <a:gd name="T5" fmla="*/ 0 h 1"/>
                <a:gd name="T6" fmla="*/ 1861 w 2331"/>
                <a:gd name="T7" fmla="*/ 0 h 1"/>
                <a:gd name="T8" fmla="*/ 1720 w 2331"/>
                <a:gd name="T9" fmla="*/ 0 h 1"/>
                <a:gd name="T10" fmla="*/ 1590 w 2331"/>
                <a:gd name="T11" fmla="*/ 0 h 1"/>
                <a:gd name="T12" fmla="*/ 1465 w 2331"/>
                <a:gd name="T13" fmla="*/ 0 h 1"/>
                <a:gd name="T14" fmla="*/ 1351 w 2331"/>
                <a:gd name="T15" fmla="*/ 0 h 1"/>
                <a:gd name="T16" fmla="*/ 1242 w 2331"/>
                <a:gd name="T17" fmla="*/ 0 h 1"/>
                <a:gd name="T18" fmla="*/ 1141 w 2331"/>
                <a:gd name="T19" fmla="*/ 0 h 1"/>
                <a:gd name="T20" fmla="*/ 1045 w 2331"/>
                <a:gd name="T21" fmla="*/ 0 h 1"/>
                <a:gd name="T22" fmla="*/ 957 w 2331"/>
                <a:gd name="T23" fmla="*/ 0 h 1"/>
                <a:gd name="T24" fmla="*/ 877 w 2331"/>
                <a:gd name="T25" fmla="*/ 0 h 1"/>
                <a:gd name="T26" fmla="*/ 801 w 2331"/>
                <a:gd name="T27" fmla="*/ 0 h 1"/>
                <a:gd name="T28" fmla="*/ 730 w 2331"/>
                <a:gd name="T29" fmla="*/ 0 h 1"/>
                <a:gd name="T30" fmla="*/ 667 w 2331"/>
                <a:gd name="T31" fmla="*/ 0 h 1"/>
                <a:gd name="T32" fmla="*/ 607 w 2331"/>
                <a:gd name="T33" fmla="*/ 0 h 1"/>
                <a:gd name="T34" fmla="*/ 553 w 2331"/>
                <a:gd name="T35" fmla="*/ 0 h 1"/>
                <a:gd name="T36" fmla="*/ 503 w 2331"/>
                <a:gd name="T37" fmla="*/ 0 h 1"/>
                <a:gd name="T38" fmla="*/ 458 w 2331"/>
                <a:gd name="T39" fmla="*/ 0 h 1"/>
                <a:gd name="T40" fmla="*/ 417 w 2331"/>
                <a:gd name="T41" fmla="*/ 0 h 1"/>
                <a:gd name="T42" fmla="*/ 379 w 2331"/>
                <a:gd name="T43" fmla="*/ 0 h 1"/>
                <a:gd name="T44" fmla="*/ 346 w 2331"/>
                <a:gd name="T45" fmla="*/ 0 h 1"/>
                <a:gd name="T46" fmla="*/ 314 w 2331"/>
                <a:gd name="T47" fmla="*/ 0 h 1"/>
                <a:gd name="T48" fmla="*/ 287 w 2331"/>
                <a:gd name="T49" fmla="*/ 0 h 1"/>
                <a:gd name="T50" fmla="*/ 262 w 2331"/>
                <a:gd name="T51" fmla="*/ 0 h 1"/>
                <a:gd name="T52" fmla="*/ 240 w 2331"/>
                <a:gd name="T53" fmla="*/ 0 h 1"/>
                <a:gd name="T54" fmla="*/ 219 w 2331"/>
                <a:gd name="T55" fmla="*/ 0 h 1"/>
                <a:gd name="T56" fmla="*/ 199 w 2331"/>
                <a:gd name="T57" fmla="*/ 0 h 1"/>
                <a:gd name="T58" fmla="*/ 182 w 2331"/>
                <a:gd name="T59" fmla="*/ 0 h 1"/>
                <a:gd name="T60" fmla="*/ 166 w 2331"/>
                <a:gd name="T61" fmla="*/ 0 h 1"/>
                <a:gd name="T62" fmla="*/ 152 w 2331"/>
                <a:gd name="T63" fmla="*/ 0 h 1"/>
                <a:gd name="T64" fmla="*/ 138 w 2331"/>
                <a:gd name="T65" fmla="*/ 0 h 1"/>
                <a:gd name="T66" fmla="*/ 125 w 2331"/>
                <a:gd name="T67" fmla="*/ 0 h 1"/>
                <a:gd name="T68" fmla="*/ 112 w 2331"/>
                <a:gd name="T69" fmla="*/ 0 h 1"/>
                <a:gd name="T70" fmla="*/ 98 w 2331"/>
                <a:gd name="T71" fmla="*/ 0 h 1"/>
                <a:gd name="T72" fmla="*/ 85 w 2331"/>
                <a:gd name="T73" fmla="*/ 0 h 1"/>
                <a:gd name="T74" fmla="*/ 70 w 2331"/>
                <a:gd name="T75" fmla="*/ 0 h 1"/>
                <a:gd name="T76" fmla="*/ 54 w 2331"/>
                <a:gd name="T77" fmla="*/ 0 h 1"/>
                <a:gd name="T78" fmla="*/ 38 w 2331"/>
                <a:gd name="T79" fmla="*/ 0 h 1"/>
                <a:gd name="T80" fmla="*/ 20 w 2331"/>
                <a:gd name="T81" fmla="*/ 0 h 1"/>
                <a:gd name="T82" fmla="*/ 0 w 2331"/>
                <a:gd name="T83" fmla="*/ 0 h 1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2331"/>
                <a:gd name="T127" fmla="*/ 0 h 1"/>
                <a:gd name="T128" fmla="*/ 2331 w 2331"/>
                <a:gd name="T129" fmla="*/ 1 h 1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2331" h="1">
                  <a:moveTo>
                    <a:pt x="2331" y="0"/>
                  </a:moveTo>
                  <a:lnTo>
                    <a:pt x="2165" y="0"/>
                  </a:lnTo>
                  <a:lnTo>
                    <a:pt x="2009" y="0"/>
                  </a:lnTo>
                  <a:lnTo>
                    <a:pt x="1861" y="0"/>
                  </a:lnTo>
                  <a:lnTo>
                    <a:pt x="1720" y="0"/>
                  </a:lnTo>
                  <a:lnTo>
                    <a:pt x="1590" y="0"/>
                  </a:lnTo>
                  <a:lnTo>
                    <a:pt x="1465" y="0"/>
                  </a:lnTo>
                  <a:lnTo>
                    <a:pt x="1351" y="0"/>
                  </a:lnTo>
                  <a:lnTo>
                    <a:pt x="1242" y="0"/>
                  </a:lnTo>
                  <a:lnTo>
                    <a:pt x="1141" y="0"/>
                  </a:lnTo>
                  <a:lnTo>
                    <a:pt x="1045" y="0"/>
                  </a:lnTo>
                  <a:lnTo>
                    <a:pt x="957" y="0"/>
                  </a:lnTo>
                  <a:lnTo>
                    <a:pt x="877" y="0"/>
                  </a:lnTo>
                  <a:lnTo>
                    <a:pt x="801" y="0"/>
                  </a:lnTo>
                  <a:lnTo>
                    <a:pt x="730" y="0"/>
                  </a:lnTo>
                  <a:lnTo>
                    <a:pt x="667" y="0"/>
                  </a:lnTo>
                  <a:lnTo>
                    <a:pt x="607" y="0"/>
                  </a:lnTo>
                  <a:lnTo>
                    <a:pt x="553" y="0"/>
                  </a:lnTo>
                  <a:lnTo>
                    <a:pt x="503" y="0"/>
                  </a:lnTo>
                  <a:lnTo>
                    <a:pt x="458" y="0"/>
                  </a:lnTo>
                  <a:lnTo>
                    <a:pt x="417" y="0"/>
                  </a:lnTo>
                  <a:lnTo>
                    <a:pt x="379" y="0"/>
                  </a:lnTo>
                  <a:lnTo>
                    <a:pt x="346" y="0"/>
                  </a:lnTo>
                  <a:lnTo>
                    <a:pt x="314" y="0"/>
                  </a:lnTo>
                  <a:lnTo>
                    <a:pt x="287" y="0"/>
                  </a:lnTo>
                  <a:lnTo>
                    <a:pt x="262" y="0"/>
                  </a:lnTo>
                  <a:lnTo>
                    <a:pt x="240" y="0"/>
                  </a:lnTo>
                  <a:lnTo>
                    <a:pt x="219" y="0"/>
                  </a:lnTo>
                  <a:lnTo>
                    <a:pt x="199" y="0"/>
                  </a:lnTo>
                  <a:lnTo>
                    <a:pt x="182" y="0"/>
                  </a:lnTo>
                  <a:lnTo>
                    <a:pt x="166" y="0"/>
                  </a:lnTo>
                  <a:lnTo>
                    <a:pt x="152" y="0"/>
                  </a:lnTo>
                  <a:lnTo>
                    <a:pt x="138" y="0"/>
                  </a:lnTo>
                  <a:lnTo>
                    <a:pt x="125" y="0"/>
                  </a:lnTo>
                  <a:lnTo>
                    <a:pt x="112" y="0"/>
                  </a:lnTo>
                  <a:lnTo>
                    <a:pt x="98" y="0"/>
                  </a:lnTo>
                  <a:lnTo>
                    <a:pt x="85" y="0"/>
                  </a:lnTo>
                  <a:lnTo>
                    <a:pt x="70" y="0"/>
                  </a:lnTo>
                  <a:lnTo>
                    <a:pt x="54" y="0"/>
                  </a:lnTo>
                  <a:lnTo>
                    <a:pt x="38" y="0"/>
                  </a:lnTo>
                  <a:lnTo>
                    <a:pt x="20" y="0"/>
                  </a:lnTo>
                  <a:lnTo>
                    <a:pt x="0" y="0"/>
                  </a:lnTo>
                </a:path>
              </a:pathLst>
            </a:cu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50206" name="Freeform 116"/>
            <p:cNvSpPr>
              <a:spLocks/>
            </p:cNvSpPr>
            <p:nvPr/>
          </p:nvSpPr>
          <p:spPr bwMode="auto">
            <a:xfrm>
              <a:off x="4327" y="3354"/>
              <a:ext cx="51" cy="29"/>
            </a:xfrm>
            <a:custGeom>
              <a:avLst/>
              <a:gdLst>
                <a:gd name="T0" fmla="*/ 15 w 51"/>
                <a:gd name="T1" fmla="*/ 14 h 29"/>
                <a:gd name="T2" fmla="*/ 0 w 51"/>
                <a:gd name="T3" fmla="*/ 29 h 29"/>
                <a:gd name="T4" fmla="*/ 51 w 51"/>
                <a:gd name="T5" fmla="*/ 14 h 29"/>
                <a:gd name="T6" fmla="*/ 0 w 51"/>
                <a:gd name="T7" fmla="*/ 0 h 29"/>
                <a:gd name="T8" fmla="*/ 15 w 51"/>
                <a:gd name="T9" fmla="*/ 14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1"/>
                <a:gd name="T16" fmla="*/ 0 h 29"/>
                <a:gd name="T17" fmla="*/ 51 w 51"/>
                <a:gd name="T18" fmla="*/ 29 h 2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1" h="29">
                  <a:moveTo>
                    <a:pt x="15" y="14"/>
                  </a:moveTo>
                  <a:lnTo>
                    <a:pt x="0" y="29"/>
                  </a:lnTo>
                  <a:lnTo>
                    <a:pt x="51" y="14"/>
                  </a:lnTo>
                  <a:lnTo>
                    <a:pt x="0" y="0"/>
                  </a:lnTo>
                  <a:lnTo>
                    <a:pt x="15" y="14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50207" name="Freeform 117"/>
            <p:cNvSpPr>
              <a:spLocks/>
            </p:cNvSpPr>
            <p:nvPr/>
          </p:nvSpPr>
          <p:spPr bwMode="auto">
            <a:xfrm>
              <a:off x="4327" y="3354"/>
              <a:ext cx="51" cy="29"/>
            </a:xfrm>
            <a:custGeom>
              <a:avLst/>
              <a:gdLst>
                <a:gd name="T0" fmla="*/ 15 w 51"/>
                <a:gd name="T1" fmla="*/ 14 h 29"/>
                <a:gd name="T2" fmla="*/ 0 w 51"/>
                <a:gd name="T3" fmla="*/ 29 h 29"/>
                <a:gd name="T4" fmla="*/ 51 w 51"/>
                <a:gd name="T5" fmla="*/ 14 h 29"/>
                <a:gd name="T6" fmla="*/ 0 w 51"/>
                <a:gd name="T7" fmla="*/ 0 h 29"/>
                <a:gd name="T8" fmla="*/ 15 w 51"/>
                <a:gd name="T9" fmla="*/ 14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1"/>
                <a:gd name="T16" fmla="*/ 0 h 29"/>
                <a:gd name="T17" fmla="*/ 51 w 51"/>
                <a:gd name="T18" fmla="*/ 29 h 2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1" h="29">
                  <a:moveTo>
                    <a:pt x="15" y="14"/>
                  </a:moveTo>
                  <a:lnTo>
                    <a:pt x="0" y="29"/>
                  </a:lnTo>
                  <a:lnTo>
                    <a:pt x="51" y="14"/>
                  </a:lnTo>
                  <a:lnTo>
                    <a:pt x="0" y="0"/>
                  </a:lnTo>
                  <a:lnTo>
                    <a:pt x="15" y="14"/>
                  </a:lnTo>
                </a:path>
              </a:pathLst>
            </a:cu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50208" name="Line 118"/>
            <p:cNvSpPr>
              <a:spLocks noChangeShapeType="1"/>
            </p:cNvSpPr>
            <p:nvPr/>
          </p:nvSpPr>
          <p:spPr bwMode="auto">
            <a:xfrm flipV="1">
              <a:off x="4386" y="3177"/>
              <a:ext cx="1" cy="212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50209" name="Freeform 119"/>
            <p:cNvSpPr>
              <a:spLocks/>
            </p:cNvSpPr>
            <p:nvPr/>
          </p:nvSpPr>
          <p:spPr bwMode="auto">
            <a:xfrm>
              <a:off x="2021" y="3354"/>
              <a:ext cx="51" cy="29"/>
            </a:xfrm>
            <a:custGeom>
              <a:avLst/>
              <a:gdLst>
                <a:gd name="T0" fmla="*/ 37 w 51"/>
                <a:gd name="T1" fmla="*/ 14 h 29"/>
                <a:gd name="T2" fmla="*/ 51 w 51"/>
                <a:gd name="T3" fmla="*/ 29 h 29"/>
                <a:gd name="T4" fmla="*/ 0 w 51"/>
                <a:gd name="T5" fmla="*/ 14 h 29"/>
                <a:gd name="T6" fmla="*/ 51 w 51"/>
                <a:gd name="T7" fmla="*/ 0 h 29"/>
                <a:gd name="T8" fmla="*/ 37 w 51"/>
                <a:gd name="T9" fmla="*/ 14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1"/>
                <a:gd name="T16" fmla="*/ 0 h 29"/>
                <a:gd name="T17" fmla="*/ 51 w 51"/>
                <a:gd name="T18" fmla="*/ 29 h 2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1" h="29">
                  <a:moveTo>
                    <a:pt x="37" y="14"/>
                  </a:moveTo>
                  <a:lnTo>
                    <a:pt x="51" y="29"/>
                  </a:lnTo>
                  <a:lnTo>
                    <a:pt x="0" y="14"/>
                  </a:lnTo>
                  <a:lnTo>
                    <a:pt x="51" y="0"/>
                  </a:lnTo>
                  <a:lnTo>
                    <a:pt x="37" y="14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50210" name="Freeform 120"/>
            <p:cNvSpPr>
              <a:spLocks/>
            </p:cNvSpPr>
            <p:nvPr/>
          </p:nvSpPr>
          <p:spPr bwMode="auto">
            <a:xfrm>
              <a:off x="2021" y="3354"/>
              <a:ext cx="51" cy="29"/>
            </a:xfrm>
            <a:custGeom>
              <a:avLst/>
              <a:gdLst>
                <a:gd name="T0" fmla="*/ 37 w 51"/>
                <a:gd name="T1" fmla="*/ 14 h 29"/>
                <a:gd name="T2" fmla="*/ 51 w 51"/>
                <a:gd name="T3" fmla="*/ 29 h 29"/>
                <a:gd name="T4" fmla="*/ 0 w 51"/>
                <a:gd name="T5" fmla="*/ 14 h 29"/>
                <a:gd name="T6" fmla="*/ 51 w 51"/>
                <a:gd name="T7" fmla="*/ 0 h 29"/>
                <a:gd name="T8" fmla="*/ 37 w 51"/>
                <a:gd name="T9" fmla="*/ 14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1"/>
                <a:gd name="T16" fmla="*/ 0 h 29"/>
                <a:gd name="T17" fmla="*/ 51 w 51"/>
                <a:gd name="T18" fmla="*/ 29 h 2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1" h="29">
                  <a:moveTo>
                    <a:pt x="37" y="14"/>
                  </a:moveTo>
                  <a:lnTo>
                    <a:pt x="51" y="29"/>
                  </a:lnTo>
                  <a:lnTo>
                    <a:pt x="0" y="14"/>
                  </a:lnTo>
                  <a:lnTo>
                    <a:pt x="51" y="0"/>
                  </a:lnTo>
                  <a:lnTo>
                    <a:pt x="37" y="14"/>
                  </a:lnTo>
                </a:path>
              </a:pathLst>
            </a:cu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50211" name="Line 121"/>
            <p:cNvSpPr>
              <a:spLocks noChangeShapeType="1"/>
            </p:cNvSpPr>
            <p:nvPr/>
          </p:nvSpPr>
          <p:spPr bwMode="auto">
            <a:xfrm flipV="1">
              <a:off x="2014" y="3177"/>
              <a:ext cx="1" cy="212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</p:grpSp>
      <p:sp>
        <p:nvSpPr>
          <p:cNvPr id="52" name="Text Box 521"/>
          <p:cNvSpPr txBox="1">
            <a:spLocks noChangeArrowheads="1"/>
          </p:cNvSpPr>
          <p:nvPr/>
        </p:nvSpPr>
        <p:spPr bwMode="auto">
          <a:xfrm>
            <a:off x="3308350" y="1000125"/>
            <a:ext cx="2643188" cy="369888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buClr>
                <a:schemeClr val="accent1"/>
              </a:buClr>
              <a:buFont typeface="Wingdings" pitchFamily="2" charset="2"/>
              <a:buNone/>
            </a:pPr>
            <a:r>
              <a:rPr lang="en-US" altLang="ja-JP">
                <a:latin typeface="Times New Roman" pitchFamily="18" charset="0"/>
                <a:cs typeface="Times New Roman" pitchFamily="18" charset="0"/>
              </a:rPr>
              <a:t>(normal mode analysis)</a:t>
            </a:r>
          </a:p>
        </p:txBody>
      </p:sp>
      <p:sp>
        <p:nvSpPr>
          <p:cNvPr id="46" name="テキスト ボックス 45"/>
          <p:cNvSpPr txBox="1">
            <a:spLocks noChangeArrowheads="1"/>
          </p:cNvSpPr>
          <p:nvPr/>
        </p:nvSpPr>
        <p:spPr bwMode="auto">
          <a:xfrm>
            <a:off x="2643188" y="5572125"/>
            <a:ext cx="2492375" cy="3698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>
                <a:latin typeface="Arial Unicode MS"/>
                <a:ea typeface="Arial Unicode MS"/>
                <a:cs typeface="Arial Unicode MS"/>
              </a:rPr>
              <a:t>equilibrium trajectories</a:t>
            </a:r>
            <a:endParaRPr lang="ja-JP" altLang="en-US">
              <a:latin typeface="Arial Unicode MS"/>
              <a:ea typeface="Arial Unicode MS"/>
              <a:cs typeface="Arial Unicode MS"/>
            </a:endParaRPr>
          </a:p>
        </p:txBody>
      </p:sp>
      <p:pic>
        <p:nvPicPr>
          <p:cNvPr id="47" name="Picture 10"/>
          <p:cNvPicPr>
            <a:picLocks noChangeAspect="1" noChangeArrowheads="1"/>
          </p:cNvPicPr>
          <p:nvPr/>
        </p:nvPicPr>
        <p:blipFill>
          <a:blip r:embed="rId19" cstate="print"/>
          <a:srcRect/>
          <a:stretch>
            <a:fillRect/>
          </a:stretch>
        </p:blipFill>
        <p:spPr bwMode="auto">
          <a:xfrm>
            <a:off x="7347273" y="1794981"/>
            <a:ext cx="190500" cy="142875"/>
          </a:xfrm>
          <a:prstGeom prst="flowChartConnector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2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500"/>
                            </p:stCondLst>
                            <p:childTnLst>
                              <p:par>
                                <p:cTn id="14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6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5" presetClass="exit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20" dur="500"/>
                                        <p:tgtEl>
                                          <p:spTgt spid="921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2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500"/>
                            </p:stCondLst>
                            <p:childTnLst>
                              <p:par>
                                <p:cTn id="23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5" dur="500"/>
                                        <p:tgtEl>
                                          <p:spTgt spid="92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8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3" dur="500"/>
                                        <p:tgtEl>
                                          <p:spTgt spid="92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6" dur="500"/>
                                        <p:tgtEl>
                                          <p:spTgt spid="92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5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1" dur="500"/>
                                        <p:tgtEl>
                                          <p:spTgt spid="92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4" dur="500"/>
                                        <p:tgtEl>
                                          <p:spTgt spid="92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7" dur="500"/>
                                        <p:tgtEl>
                                          <p:spTgt spid="92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50" dur="500"/>
                                        <p:tgtEl>
                                          <p:spTgt spid="92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53" dur="500"/>
                                        <p:tgtEl>
                                          <p:spTgt spid="92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56" dur="500"/>
                                        <p:tgtEl>
                                          <p:spTgt spid="92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32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60" dur="100" fill="hold"/>
                                        <p:tgtEl>
                                          <p:spTgt spid="9218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animClr clrSpc="rgb" dir="cw">
                                      <p:cBhvr>
                                        <p:cTn id="61" dur="100" fill="hold"/>
                                        <p:tgtEl>
                                          <p:spTgt spid="9218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set>
                                      <p:cBhvr>
                                        <p:cTn id="62" dur="100" fill="hold"/>
                                        <p:tgtEl>
                                          <p:spTgt spid="9218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63" dur="100" fill="hold"/>
                                        <p:tgtEl>
                                          <p:spTgt spid="9218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  <p:animRot by="120000">
                                      <p:cBhvr>
                                        <p:cTn id="64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1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65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921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66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921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67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921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68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921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>
                      <p:stCondLst>
                        <p:cond delay="indefinite"/>
                      </p:stCondLst>
                      <p:childTnLst>
                        <p:par>
                          <p:cTn id="70" fill="hold">
                            <p:stCondLst>
                              <p:cond delay="0"/>
                            </p:stCondLst>
                            <p:childTnLst>
                              <p:par>
                                <p:cTn id="71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3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4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9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82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3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85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6" fill="hold">
                            <p:stCondLst>
                              <p:cond delay="500"/>
                            </p:stCondLst>
                            <p:childTnLst>
                              <p:par>
                                <p:cTn id="87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89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226" grpId="0" animBg="1"/>
      <p:bldP spid="9227" grpId="0"/>
      <p:bldP spid="9228" grpId="0"/>
      <p:bldP spid="9229" grpId="0"/>
      <p:bldP spid="37" grpId="0"/>
      <p:bldP spid="38" grpId="0"/>
      <p:bldP spid="52" grpId="0"/>
      <p:bldP spid="46" grpId="0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オブジェクト 3"/>
          <p:cNvGraphicFramePr>
            <a:graphicFrameLocks noChangeAspect="1"/>
          </p:cNvGraphicFramePr>
          <p:nvPr/>
        </p:nvGraphicFramePr>
        <p:xfrm>
          <a:off x="3383891" y="4714690"/>
          <a:ext cx="2397125" cy="3810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2" imgW="2400120" imgH="380880" progId="Equation.DSMT4">
                  <p:embed/>
                </p:oleObj>
              </mc:Choice>
              <mc:Fallback>
                <p:oleObj name="Equation" r:id="rId2" imgW="2400120" imgH="380880" progId="Equation.DSMT4">
                  <p:embed/>
                  <p:pic>
                    <p:nvPicPr>
                      <p:cNvPr id="4" name="オブジェクト 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3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383891" y="4714690"/>
                        <a:ext cx="2397125" cy="3810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5" name="正方形/長方形 4"/>
          <p:cNvSpPr/>
          <p:nvPr/>
        </p:nvSpPr>
        <p:spPr>
          <a:xfrm>
            <a:off x="625992" y="4643580"/>
            <a:ext cx="5448286" cy="523220"/>
          </a:xfrm>
          <a:prstGeom prst="rect">
            <a:avLst/>
          </a:prstGeom>
        </p:spPr>
        <p:txBody>
          <a:bodyPr wrap="none">
            <a:spAutoFit/>
          </a:bodyPr>
          <a:lstStyle>
            <a:defPPr>
              <a:defRPr lang="ja-JP"/>
            </a:defPPr>
            <a:lvl1pPr marL="0" algn="l" defTabSz="914400" rtl="0" eaLnBrk="1" latinLnBrk="0" hangingPunct="1">
              <a:defRPr kumimoji="1"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kumimoji="1"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kumimoji="1"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kumimoji="1"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kumimoji="1"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umimoji="1"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umimoji="1"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umimoji="1"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umimoji="1"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ja-JP" sz="2800" dirty="0"/>
              <a:t>In Dirac notation  (                              )</a:t>
            </a:r>
            <a:endParaRPr lang="ja-JP" altLang="en-US" sz="2800" dirty="0"/>
          </a:p>
        </p:txBody>
      </p:sp>
      <p:graphicFrame>
        <p:nvGraphicFramePr>
          <p:cNvPr id="6" name="オブジェクト 5"/>
          <p:cNvGraphicFramePr>
            <a:graphicFrameLocks noChangeAspect="1"/>
          </p:cNvGraphicFramePr>
          <p:nvPr/>
        </p:nvGraphicFramePr>
        <p:xfrm>
          <a:off x="1212097" y="5439786"/>
          <a:ext cx="2487613" cy="3810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4" imgW="2489040" imgH="380880" progId="Equation.DSMT4">
                  <p:embed/>
                </p:oleObj>
              </mc:Choice>
              <mc:Fallback>
                <p:oleObj name="Equation" r:id="rId4" imgW="2489040" imgH="380880" progId="Equation.DSMT4">
                  <p:embed/>
                  <p:pic>
                    <p:nvPicPr>
                      <p:cNvPr id="6" name="オブジェクト 5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212097" y="5439786"/>
                        <a:ext cx="2487613" cy="3810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" name="オブジェクト 1"/>
          <p:cNvGraphicFramePr>
            <a:graphicFrameLocks noChangeAspect="1"/>
          </p:cNvGraphicFramePr>
          <p:nvPr/>
        </p:nvGraphicFramePr>
        <p:xfrm>
          <a:off x="1243189" y="3242516"/>
          <a:ext cx="3413125" cy="3937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6" imgW="3416040" imgH="393480" progId="Equation.DSMT4">
                  <p:embed/>
                </p:oleObj>
              </mc:Choice>
              <mc:Fallback>
                <p:oleObj name="Equation" r:id="rId6" imgW="3416040" imgH="393480" progId="Equation.DSMT4">
                  <p:embed/>
                  <p:pic>
                    <p:nvPicPr>
                      <p:cNvPr id="2" name="オブジェクト 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7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243189" y="3242516"/>
                        <a:ext cx="3413125" cy="3937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7" name="正方形/長方形 6"/>
          <p:cNvSpPr/>
          <p:nvPr/>
        </p:nvSpPr>
        <p:spPr>
          <a:xfrm>
            <a:off x="625991" y="2671307"/>
            <a:ext cx="1106457" cy="523220"/>
          </a:xfrm>
          <a:prstGeom prst="rect">
            <a:avLst/>
          </a:prstGeom>
        </p:spPr>
        <p:txBody>
          <a:bodyPr wrap="none">
            <a:spAutoFit/>
          </a:bodyPr>
          <a:lstStyle>
            <a:defPPr>
              <a:defRPr lang="ja-JP"/>
            </a:defPPr>
            <a:lvl1pPr marL="0" algn="l" defTabSz="914400" rtl="0" eaLnBrk="1" latinLnBrk="0" hangingPunct="1">
              <a:defRPr kumimoji="1"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kumimoji="1"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kumimoji="1"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kumimoji="1"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kumimoji="1"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umimoji="1"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umimoji="1"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umimoji="1"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umimoji="1"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ja-JP" sz="2800" dirty="0"/>
              <a:t>where</a:t>
            </a:r>
            <a:endParaRPr lang="ja-JP" altLang="en-US" sz="2800" dirty="0"/>
          </a:p>
        </p:txBody>
      </p:sp>
      <p:graphicFrame>
        <p:nvGraphicFramePr>
          <p:cNvPr id="8" name="オブジェクト 7"/>
          <p:cNvGraphicFramePr>
            <a:graphicFrameLocks noChangeAspect="1"/>
          </p:cNvGraphicFramePr>
          <p:nvPr/>
        </p:nvGraphicFramePr>
        <p:xfrm>
          <a:off x="1043502" y="1194070"/>
          <a:ext cx="4033837" cy="5334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8" imgW="4038480" imgH="533160" progId="Equation.DSMT4">
                  <p:embed/>
                </p:oleObj>
              </mc:Choice>
              <mc:Fallback>
                <p:oleObj name="Equation" r:id="rId8" imgW="4038480" imgH="533160" progId="Equation.DSMT4">
                  <p:embed/>
                  <p:pic>
                    <p:nvPicPr>
                      <p:cNvPr id="8" name="オブジェクト 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9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043502" y="1194070"/>
                        <a:ext cx="4033837" cy="5334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9" name="オブジェクト 8"/>
          <p:cNvGraphicFramePr>
            <a:graphicFrameLocks noChangeAspect="1"/>
          </p:cNvGraphicFramePr>
          <p:nvPr/>
        </p:nvGraphicFramePr>
        <p:xfrm>
          <a:off x="5244229" y="5212744"/>
          <a:ext cx="2690813" cy="6985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0" imgW="2692080" imgH="698400" progId="Equation.DSMT4">
                  <p:embed/>
                </p:oleObj>
              </mc:Choice>
              <mc:Fallback>
                <p:oleObj name="Equation" r:id="rId10" imgW="2692080" imgH="698400" progId="Equation.DSMT4">
                  <p:embed/>
                  <p:pic>
                    <p:nvPicPr>
                      <p:cNvPr id="9" name="オブジェクト 8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1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244229" y="5212744"/>
                        <a:ext cx="2690813" cy="6985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3" name="Line 10"/>
          <p:cNvSpPr>
            <a:spLocks noChangeShapeType="1"/>
          </p:cNvSpPr>
          <p:nvPr/>
        </p:nvSpPr>
        <p:spPr bwMode="auto">
          <a:xfrm>
            <a:off x="5153123" y="4448275"/>
            <a:ext cx="766762" cy="0"/>
          </a:xfrm>
          <a:custGeom>
            <a:avLst/>
            <a:gdLst>
              <a:gd name="T0" fmla="*/ 0 w 581020"/>
              <a:gd name="T1" fmla="*/ 0 h 15"/>
              <a:gd name="T2" fmla="*/ 1762258 w 581020"/>
              <a:gd name="T3" fmla="*/ 0 h 15"/>
              <a:gd name="T4" fmla="*/ 0 60000 65536"/>
              <a:gd name="T5" fmla="*/ 0 60000 65536"/>
              <a:gd name="T6" fmla="*/ 0 w 581020"/>
              <a:gd name="T7" fmla="*/ 0 h 15"/>
              <a:gd name="T8" fmla="*/ 581020 w 581020"/>
              <a:gd name="T9" fmla="*/ 0 h 15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581020" h="15">
                <a:moveTo>
                  <a:pt x="0" y="15"/>
                </a:moveTo>
                <a:lnTo>
                  <a:pt x="581020" y="0"/>
                </a:lnTo>
              </a:path>
            </a:pathLst>
          </a:custGeom>
          <a:noFill/>
          <a:ln w="38100">
            <a:solidFill>
              <a:srgbClr val="00B050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ja-JP" altLang="en-US">
              <a:latin typeface="Calibri" pitchFamily="34" charset="0"/>
            </a:endParaRPr>
          </a:p>
        </p:txBody>
      </p:sp>
      <p:sp>
        <p:nvSpPr>
          <p:cNvPr id="14" name="Line 9"/>
          <p:cNvSpPr>
            <a:spLocks noChangeShapeType="1"/>
          </p:cNvSpPr>
          <p:nvPr/>
        </p:nvSpPr>
        <p:spPr bwMode="auto">
          <a:xfrm>
            <a:off x="2766366" y="4448275"/>
            <a:ext cx="936000" cy="0"/>
          </a:xfrm>
          <a:prstGeom prst="line">
            <a:avLst/>
          </a:prstGeom>
          <a:noFill/>
          <a:ln w="38100">
            <a:solidFill>
              <a:srgbClr val="00B0F0"/>
            </a:solidFill>
            <a:round/>
            <a:headEnd type="triangle" w="med" len="med"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15" name="Line 10"/>
          <p:cNvSpPr>
            <a:spLocks noChangeShapeType="1"/>
          </p:cNvSpPr>
          <p:nvPr/>
        </p:nvSpPr>
        <p:spPr bwMode="auto">
          <a:xfrm>
            <a:off x="4130062" y="5561994"/>
            <a:ext cx="766762" cy="0"/>
          </a:xfrm>
          <a:custGeom>
            <a:avLst/>
            <a:gdLst>
              <a:gd name="T0" fmla="*/ 0 w 581020"/>
              <a:gd name="T1" fmla="*/ 0 h 15"/>
              <a:gd name="T2" fmla="*/ 1762258 w 581020"/>
              <a:gd name="T3" fmla="*/ 0 h 15"/>
              <a:gd name="T4" fmla="*/ 0 60000 65536"/>
              <a:gd name="T5" fmla="*/ 0 60000 65536"/>
              <a:gd name="T6" fmla="*/ 0 w 581020"/>
              <a:gd name="T7" fmla="*/ 0 h 15"/>
              <a:gd name="T8" fmla="*/ 581020 w 581020"/>
              <a:gd name="T9" fmla="*/ 0 h 15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581020" h="15">
                <a:moveTo>
                  <a:pt x="0" y="15"/>
                </a:moveTo>
                <a:lnTo>
                  <a:pt x="581020" y="0"/>
                </a:lnTo>
              </a:path>
            </a:pathLst>
          </a:custGeom>
          <a:noFill/>
          <a:ln w="63500">
            <a:solidFill>
              <a:schemeClr val="tx1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ja-JP" altLang="en-US">
              <a:latin typeface="Calibri" pitchFamily="34" charset="0"/>
            </a:endParaRPr>
          </a:p>
        </p:txBody>
      </p:sp>
      <p:sp>
        <p:nvSpPr>
          <p:cNvPr id="16" name="Line 10"/>
          <p:cNvSpPr>
            <a:spLocks noChangeShapeType="1"/>
          </p:cNvSpPr>
          <p:nvPr/>
        </p:nvSpPr>
        <p:spPr bwMode="auto">
          <a:xfrm>
            <a:off x="5455615" y="3705589"/>
            <a:ext cx="972000" cy="0"/>
          </a:xfrm>
          <a:custGeom>
            <a:avLst/>
            <a:gdLst>
              <a:gd name="T0" fmla="*/ 0 w 581020"/>
              <a:gd name="T1" fmla="*/ 0 h 15"/>
              <a:gd name="T2" fmla="*/ 1762258 w 581020"/>
              <a:gd name="T3" fmla="*/ 0 h 15"/>
              <a:gd name="T4" fmla="*/ 0 60000 65536"/>
              <a:gd name="T5" fmla="*/ 0 60000 65536"/>
              <a:gd name="T6" fmla="*/ 0 w 581020"/>
              <a:gd name="T7" fmla="*/ 0 h 15"/>
              <a:gd name="T8" fmla="*/ 581020 w 581020"/>
              <a:gd name="T9" fmla="*/ 0 h 15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581020" h="15">
                <a:moveTo>
                  <a:pt x="0" y="15"/>
                </a:moveTo>
                <a:lnTo>
                  <a:pt x="581020" y="0"/>
                </a:lnTo>
              </a:path>
            </a:pathLst>
          </a:custGeom>
          <a:noFill/>
          <a:ln w="38100">
            <a:solidFill>
              <a:srgbClr val="00B050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ja-JP" altLang="en-US">
              <a:latin typeface="Calibri" pitchFamily="34" charset="0"/>
            </a:endParaRPr>
          </a:p>
        </p:txBody>
      </p:sp>
      <p:sp>
        <p:nvSpPr>
          <p:cNvPr id="17" name="Line 9"/>
          <p:cNvSpPr>
            <a:spLocks noChangeShapeType="1"/>
          </p:cNvSpPr>
          <p:nvPr/>
        </p:nvSpPr>
        <p:spPr bwMode="auto">
          <a:xfrm>
            <a:off x="2774478" y="3705589"/>
            <a:ext cx="1151313" cy="0"/>
          </a:xfrm>
          <a:prstGeom prst="line">
            <a:avLst/>
          </a:prstGeom>
          <a:noFill/>
          <a:ln w="38100">
            <a:solidFill>
              <a:srgbClr val="00B0F0"/>
            </a:solidFill>
            <a:round/>
            <a:headEnd type="triangle" w="med" len="med"/>
            <a:tailEnd/>
          </a:ln>
        </p:spPr>
        <p:txBody>
          <a:bodyPr/>
          <a:lstStyle/>
          <a:p>
            <a:endParaRPr lang="ja-JP" altLang="en-US"/>
          </a:p>
        </p:txBody>
      </p:sp>
      <p:graphicFrame>
        <p:nvGraphicFramePr>
          <p:cNvPr id="18" name="オブジェクト 17"/>
          <p:cNvGraphicFramePr>
            <a:graphicFrameLocks noChangeAspect="1"/>
          </p:cNvGraphicFramePr>
          <p:nvPr/>
        </p:nvGraphicFramePr>
        <p:xfrm>
          <a:off x="2547938" y="3854450"/>
          <a:ext cx="3502025" cy="5715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2" imgW="3504960" imgH="571320" progId="Equation.DSMT4">
                  <p:embed/>
                </p:oleObj>
              </mc:Choice>
              <mc:Fallback>
                <p:oleObj name="Equation" r:id="rId12" imgW="3504960" imgH="571320" progId="Equation.DSMT4">
                  <p:embed/>
                  <p:pic>
                    <p:nvPicPr>
                      <p:cNvPr id="18" name="オブジェクト 1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3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547938" y="3854450"/>
                        <a:ext cx="3502025" cy="5715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9" name="オブジェクト 18"/>
          <p:cNvGraphicFramePr>
            <a:graphicFrameLocks noChangeAspect="1"/>
          </p:cNvGraphicFramePr>
          <p:nvPr/>
        </p:nvGraphicFramePr>
        <p:xfrm>
          <a:off x="1303338" y="3086100"/>
          <a:ext cx="5049837" cy="5715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4" imgW="5054400" imgH="571320" progId="Equation.DSMT4">
                  <p:embed/>
                </p:oleObj>
              </mc:Choice>
              <mc:Fallback>
                <p:oleObj name="Equation" r:id="rId14" imgW="5054400" imgH="571320" progId="Equation.DSMT4">
                  <p:embed/>
                  <p:pic>
                    <p:nvPicPr>
                      <p:cNvPr id="19" name="オブジェクト 18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5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303338" y="3086100"/>
                        <a:ext cx="5049837" cy="5715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0" name="オブジェクト 19"/>
          <p:cNvGraphicFramePr>
            <a:graphicFrameLocks noChangeAspect="1"/>
          </p:cNvGraphicFramePr>
          <p:nvPr/>
        </p:nvGraphicFramePr>
        <p:xfrm>
          <a:off x="1920666" y="1777910"/>
          <a:ext cx="4895850" cy="5334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6" imgW="4902120" imgH="533160" progId="Equation.DSMT4">
                  <p:embed/>
                </p:oleObj>
              </mc:Choice>
              <mc:Fallback>
                <p:oleObj name="Equation" r:id="rId16" imgW="4902120" imgH="533160" progId="Equation.DSMT4">
                  <p:embed/>
                  <p:pic>
                    <p:nvPicPr>
                      <p:cNvPr id="20" name="オブジェクト 19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7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920666" y="1777910"/>
                        <a:ext cx="4895850" cy="5334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1" name="オブジェクト 20"/>
          <p:cNvGraphicFramePr>
            <a:graphicFrameLocks noChangeAspect="1"/>
          </p:cNvGraphicFramePr>
          <p:nvPr/>
        </p:nvGraphicFramePr>
        <p:xfrm>
          <a:off x="1969243" y="2373699"/>
          <a:ext cx="2562225" cy="3810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8" imgW="2565360" imgH="380880" progId="Equation.DSMT4">
                  <p:embed/>
                </p:oleObj>
              </mc:Choice>
              <mc:Fallback>
                <p:oleObj name="Equation" r:id="rId18" imgW="2565360" imgH="380880" progId="Equation.DSMT4">
                  <p:embed/>
                  <p:pic>
                    <p:nvPicPr>
                      <p:cNvPr id="21" name="オブジェクト 20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9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969243" y="2373699"/>
                        <a:ext cx="2562225" cy="3810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0" name="オブジェクト 9"/>
          <p:cNvGraphicFramePr>
            <a:graphicFrameLocks noChangeAspect="1"/>
          </p:cNvGraphicFramePr>
          <p:nvPr/>
        </p:nvGraphicFramePr>
        <p:xfrm>
          <a:off x="2850364" y="6142002"/>
          <a:ext cx="1346200" cy="4191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20" imgW="1346040" imgH="419040" progId="Equation.DSMT4">
                  <p:embed/>
                </p:oleObj>
              </mc:Choice>
              <mc:Fallback>
                <p:oleObj name="Equation" r:id="rId20" imgW="1346040" imgH="419040" progId="Equation.DSMT4">
                  <p:embed/>
                  <p:pic>
                    <p:nvPicPr>
                      <p:cNvPr id="10" name="オブジェクト 9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1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850364" y="6142002"/>
                        <a:ext cx="1346200" cy="4191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1" name="オブジェクト 10"/>
          <p:cNvGraphicFramePr>
            <a:graphicFrameLocks noChangeAspect="1"/>
          </p:cNvGraphicFramePr>
          <p:nvPr/>
        </p:nvGraphicFramePr>
        <p:xfrm>
          <a:off x="5548022" y="6028962"/>
          <a:ext cx="1052512" cy="5842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22" imgW="1054080" imgH="583920" progId="Equation.DSMT4">
                  <p:embed/>
                </p:oleObj>
              </mc:Choice>
              <mc:Fallback>
                <p:oleObj name="Equation" r:id="rId22" imgW="1054080" imgH="583920" progId="Equation.DSMT4">
                  <p:embed/>
                  <p:pic>
                    <p:nvPicPr>
                      <p:cNvPr id="11" name="オブジェクト 10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3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548022" y="6028962"/>
                        <a:ext cx="1052512" cy="5842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2" name="正方形/長方形 21"/>
          <p:cNvSpPr/>
          <p:nvPr/>
        </p:nvSpPr>
        <p:spPr>
          <a:xfrm>
            <a:off x="625992" y="6089942"/>
            <a:ext cx="2151551" cy="523220"/>
          </a:xfrm>
          <a:prstGeom prst="rect">
            <a:avLst/>
          </a:prstGeom>
        </p:spPr>
        <p:txBody>
          <a:bodyPr wrap="none">
            <a:spAutoFit/>
          </a:bodyPr>
          <a:lstStyle>
            <a:defPPr>
              <a:defRPr lang="ja-JP"/>
            </a:defPPr>
            <a:lvl1pPr marL="0" algn="l" defTabSz="914400" rtl="0" eaLnBrk="1" latinLnBrk="0" hangingPunct="1">
              <a:defRPr kumimoji="1"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kumimoji="1"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kumimoji="1"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kumimoji="1"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kumimoji="1"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umimoji="1"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umimoji="1"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umimoji="1"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umimoji="1"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ja-JP" sz="2800" dirty="0" err="1"/>
              <a:t>Equilib</a:t>
            </a:r>
            <a:r>
              <a:rPr lang="en-US" altLang="ja-JP" sz="2800" dirty="0"/>
              <a:t>. state:</a:t>
            </a:r>
            <a:endParaRPr lang="ja-JP" altLang="en-US" sz="2800" dirty="0"/>
          </a:p>
        </p:txBody>
      </p:sp>
      <p:sp>
        <p:nvSpPr>
          <p:cNvPr id="23" name="タイトル 1"/>
          <p:cNvSpPr txBox="1">
            <a:spLocks/>
          </p:cNvSpPr>
          <p:nvPr/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rtlCol="0">
            <a:normAutofit/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kumimoji="1"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9pPr>
          </a:lstStyle>
          <a:p>
            <a:pPr eaLnBrk="1" fontAlgn="auto" hangingPunct="1">
              <a:spcAft>
                <a:spcPts val="0"/>
              </a:spcAft>
              <a:defRPr/>
            </a:pPr>
            <a:r>
              <a:rPr lang="en-US" altLang="ja-JP" b="1" dirty="0">
                <a:solidFill>
                  <a:schemeClr val="tx2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Observable &amp; Density Matrix </a:t>
            </a:r>
            <a:endParaRPr lang="ja-JP" altLang="en-US" b="1" dirty="0">
              <a:solidFill>
                <a:schemeClr val="tx2">
                  <a:lumMod val="50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243351730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500"/>
                            </p:stCondLst>
                            <p:childTnLst>
                              <p:par>
                                <p:cTn id="1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3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500"/>
                            </p:stCondLst>
                            <p:childTnLst>
                              <p:par>
                                <p:cTn id="29" presetID="18" presetClass="entr" presetSubtype="1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1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8" presetClass="entr" presetSubtype="3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4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500"/>
                            </p:stCondLst>
                            <p:childTnLst>
                              <p:par>
                                <p:cTn id="41" presetID="18" presetClass="entr" presetSubtype="1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3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1000"/>
                            </p:stCondLst>
                            <p:childTnLst>
                              <p:par>
                                <p:cTn id="45" presetID="18" presetClass="entr" presetSubtype="3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18" presetClass="entr" presetSubtype="3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63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1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4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7" grpId="0"/>
      <p:bldP spid="13" grpId="0" animBg="1"/>
      <p:bldP spid="14" grpId="0" animBg="1"/>
      <p:bldP spid="15" grpId="0" animBg="1"/>
      <p:bldP spid="16" grpId="0" animBg="1"/>
      <p:bldP spid="17" grpId="0" animBg="1"/>
      <p:bldP spid="22" grpId="0"/>
    </p:bldLst>
  </p:timing>
</p:sld>
</file>

<file path=ppt/slides/slide1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328" name="Rectangle 1056"/>
          <p:cNvSpPr>
            <a:spLocks noChangeArrowheads="1"/>
          </p:cNvSpPr>
          <p:nvPr/>
        </p:nvSpPr>
        <p:spPr bwMode="auto">
          <a:xfrm>
            <a:off x="544513" y="1328738"/>
            <a:ext cx="7854950" cy="1768475"/>
          </a:xfrm>
          <a:prstGeom prst="rect">
            <a:avLst/>
          </a:prstGeom>
          <a:solidFill>
            <a:schemeClr val="bg1"/>
          </a:solidFill>
          <a:ln w="12700" algn="ctr">
            <a:solidFill>
              <a:schemeClr val="hlink"/>
            </a:solidFill>
            <a:miter lim="800000"/>
            <a:headEnd/>
            <a:tailEnd/>
          </a:ln>
          <a:effectLst>
            <a:outerShdw dist="107763" dir="2700000" algn="ctr" rotWithShape="0">
              <a:schemeClr val="accent1">
                <a:alpha val="50000"/>
              </a:schemeClr>
            </a:outerShdw>
          </a:effectLst>
        </p:spPr>
        <p:txBody>
          <a:bodyPr wrap="none" anchor="ctr"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>
              <a:latin typeface="+mn-lt"/>
              <a:ea typeface="+mn-ea"/>
            </a:endParaRPr>
          </a:p>
        </p:txBody>
      </p:sp>
      <p:sp>
        <p:nvSpPr>
          <p:cNvPr id="55298" name="Rectangle 1026"/>
          <p:cNvSpPr>
            <a:spLocks noChangeArrowheads="1"/>
          </p:cNvSpPr>
          <p:nvPr/>
        </p:nvSpPr>
        <p:spPr bwMode="auto">
          <a:xfrm>
            <a:off x="546100" y="3397250"/>
            <a:ext cx="7862888" cy="2674938"/>
          </a:xfrm>
          <a:prstGeom prst="rect">
            <a:avLst/>
          </a:prstGeom>
          <a:solidFill>
            <a:schemeClr val="bg1"/>
          </a:solidFill>
          <a:ln w="12700" algn="ctr">
            <a:solidFill>
              <a:srgbClr val="0033CC"/>
            </a:solidFill>
            <a:miter lim="800000"/>
            <a:headEnd/>
            <a:tailEnd/>
          </a:ln>
          <a:effectLst>
            <a:outerShdw dist="107763" dir="2700000" algn="ctr" rotWithShape="0">
              <a:srgbClr val="0033CC">
                <a:alpha val="50000"/>
              </a:srgbClr>
            </a:outerShdw>
          </a:effectLst>
        </p:spPr>
        <p:txBody>
          <a:bodyPr wrap="none" anchor="ctr"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>
              <a:latin typeface="+mn-lt"/>
              <a:ea typeface="+mn-ea"/>
            </a:endParaRPr>
          </a:p>
        </p:txBody>
      </p:sp>
      <p:sp>
        <p:nvSpPr>
          <p:cNvPr id="822275" name="Rectangle 1027"/>
          <p:cNvSpPr>
            <a:spLocks noGrp="1" noChangeArrowheads="1"/>
          </p:cNvSpPr>
          <p:nvPr>
            <p:ph type="body" idx="1"/>
          </p:nvPr>
        </p:nvSpPr>
        <p:spPr>
          <a:xfrm>
            <a:off x="588963" y="3424238"/>
            <a:ext cx="5121275" cy="1598612"/>
          </a:xfrm>
        </p:spPr>
        <p:txBody>
          <a:bodyPr/>
          <a:lstStyle/>
          <a:p>
            <a:pPr eaLnBrk="1" hangingPunct="1">
              <a:buClr>
                <a:srgbClr val="FF0000"/>
              </a:buClr>
              <a:buSzPct val="50000"/>
              <a:buFont typeface="Wingdings" pitchFamily="2" charset="2"/>
              <a:buNone/>
            </a:pPr>
            <a:r>
              <a:rPr lang="en-US" altLang="ja-JP" sz="2400" b="1" i="1">
                <a:solidFill>
                  <a:srgbClr val="FF0000"/>
                </a:solidFill>
                <a:latin typeface="Arial Unicode MS"/>
                <a:ea typeface="Arial Unicode MS"/>
                <a:cs typeface="Arial Unicode MS"/>
              </a:rPr>
              <a:t>2D Spectroscopy</a:t>
            </a:r>
          </a:p>
          <a:p>
            <a:pPr eaLnBrk="1" hangingPunct="1">
              <a:lnSpc>
                <a:spcPct val="70000"/>
              </a:lnSpc>
              <a:buFont typeface="Wingdings" pitchFamily="2" charset="2"/>
              <a:buNone/>
            </a:pPr>
            <a:r>
              <a:rPr lang="en-US" altLang="ja-JP" sz="2000" i="1">
                <a:solidFill>
                  <a:schemeClr val="tx2"/>
                </a:solidFill>
                <a:latin typeface="Arial Unicode MS"/>
                <a:ea typeface="Arial Unicode MS"/>
                <a:cs typeface="Arial Unicode MS"/>
              </a:rPr>
              <a:t>	</a:t>
            </a:r>
            <a:r>
              <a:rPr lang="en-US" altLang="ja-JP" sz="2000" b="1" i="1">
                <a:latin typeface="Arial Unicode MS"/>
                <a:ea typeface="Arial Unicode MS"/>
                <a:cs typeface="Arial Unicode MS"/>
              </a:rPr>
              <a:t>Coordinates &amp; Velocities</a:t>
            </a:r>
          </a:p>
          <a:p>
            <a:pPr eaLnBrk="1" hangingPunct="1">
              <a:lnSpc>
                <a:spcPct val="70000"/>
              </a:lnSpc>
              <a:buFont typeface="Wingdings" pitchFamily="2" charset="2"/>
              <a:buNone/>
            </a:pPr>
            <a:r>
              <a:rPr lang="en-US" altLang="ja-JP" sz="2000" i="1">
                <a:latin typeface="Arial Unicode MS"/>
                <a:ea typeface="Arial Unicode MS"/>
                <a:cs typeface="Arial Unicode MS"/>
              </a:rPr>
              <a:t>		     +</a:t>
            </a:r>
          </a:p>
          <a:p>
            <a:pPr eaLnBrk="1" hangingPunct="1">
              <a:lnSpc>
                <a:spcPct val="70000"/>
              </a:lnSpc>
              <a:buFont typeface="Wingdings" pitchFamily="2" charset="2"/>
              <a:buNone/>
            </a:pPr>
            <a:r>
              <a:rPr lang="en-US" altLang="ja-JP" sz="2000" i="1">
                <a:solidFill>
                  <a:schemeClr val="tx2"/>
                </a:solidFill>
                <a:latin typeface="Arial Unicode MS"/>
                <a:ea typeface="Arial Unicode MS"/>
                <a:cs typeface="Arial Unicode MS"/>
              </a:rPr>
              <a:t>	</a:t>
            </a:r>
            <a:r>
              <a:rPr lang="en-US" altLang="ja-JP" sz="2000" b="1" i="1">
                <a:solidFill>
                  <a:srgbClr val="0033CC"/>
                </a:solidFill>
                <a:latin typeface="Arial Unicode MS"/>
                <a:ea typeface="Arial Unicode MS"/>
                <a:cs typeface="Arial Unicode MS"/>
              </a:rPr>
              <a:t>Stability Matrix</a:t>
            </a:r>
          </a:p>
          <a:p>
            <a:pPr eaLnBrk="1" hangingPunct="1">
              <a:lnSpc>
                <a:spcPct val="70000"/>
              </a:lnSpc>
              <a:buFont typeface="Wingdings" pitchFamily="2" charset="2"/>
              <a:buNone/>
            </a:pPr>
            <a:r>
              <a:rPr lang="en-US" altLang="ja-JP" sz="2000" b="1" i="1">
                <a:solidFill>
                  <a:srgbClr val="0033CC"/>
                </a:solidFill>
                <a:latin typeface="Arial Unicode MS"/>
                <a:ea typeface="Arial Unicode MS"/>
                <a:cs typeface="Arial Unicode MS"/>
              </a:rPr>
              <a:t>	   (Information of Phase Space)</a:t>
            </a:r>
            <a:endParaRPr lang="en-US" altLang="ja-JP" sz="2000" b="1" i="1">
              <a:solidFill>
                <a:schemeClr val="tx2"/>
              </a:solidFill>
              <a:latin typeface="Arial Unicode MS"/>
              <a:ea typeface="Arial Unicode MS"/>
              <a:cs typeface="Arial Unicode MS"/>
            </a:endParaRPr>
          </a:p>
        </p:txBody>
      </p:sp>
      <p:sp>
        <p:nvSpPr>
          <p:cNvPr id="55300" name="Rectangle 1028"/>
          <p:cNvSpPr>
            <a:spLocks noGrp="1" noChangeArrowheads="1"/>
          </p:cNvSpPr>
          <p:nvPr>
            <p:ph type="title"/>
          </p:nvPr>
        </p:nvSpPr>
        <p:spPr>
          <a:xfrm>
            <a:off x="493713" y="490538"/>
            <a:ext cx="8229600" cy="644525"/>
          </a:xfrm>
        </p:spPr>
        <p:txBody>
          <a:bodyPr rtlCol="0">
            <a:normAutofit/>
          </a:bodyPr>
          <a:lstStyle/>
          <a:p>
            <a:pPr algn="l" eaLnBrk="1" fontAlgn="auto" hangingPunct="1">
              <a:spcAft>
                <a:spcPts val="0"/>
              </a:spcAft>
              <a:defRPr/>
            </a:pPr>
            <a:r>
              <a:rPr lang="en-US" altLang="ja-JP" sz="3200" b="1" dirty="0">
                <a:solidFill>
                  <a:schemeClr val="tx2">
                    <a:lumMod val="75000"/>
                  </a:schemeClr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Sensitivity of 2D Raman</a:t>
            </a:r>
            <a:endParaRPr lang="en-US" altLang="ja-JP" sz="3200" b="1" i="1" dirty="0">
              <a:solidFill>
                <a:schemeClr val="tx2">
                  <a:lumMod val="75000"/>
                </a:schemeClr>
              </a:solidFill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</p:txBody>
      </p:sp>
      <p:sp>
        <p:nvSpPr>
          <p:cNvPr id="822277" name="Line 1029"/>
          <p:cNvSpPr>
            <a:spLocks noChangeShapeType="1"/>
          </p:cNvSpPr>
          <p:nvPr/>
        </p:nvSpPr>
        <p:spPr bwMode="auto">
          <a:xfrm>
            <a:off x="6345238" y="2360613"/>
            <a:ext cx="1525587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822278" name="Text Box 1030"/>
          <p:cNvSpPr txBox="1">
            <a:spLocks noChangeArrowheads="1"/>
          </p:cNvSpPr>
          <p:nvPr/>
        </p:nvSpPr>
        <p:spPr bwMode="auto">
          <a:xfrm>
            <a:off x="7862888" y="2044700"/>
            <a:ext cx="311150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 sz="2000" i="1">
                <a:latin typeface="Times New Roman" pitchFamily="18" charset="0"/>
              </a:rPr>
              <a:t>q</a:t>
            </a:r>
          </a:p>
        </p:txBody>
      </p:sp>
      <p:sp>
        <p:nvSpPr>
          <p:cNvPr id="822279" name="Line 1031"/>
          <p:cNvSpPr>
            <a:spLocks noChangeShapeType="1"/>
          </p:cNvSpPr>
          <p:nvPr/>
        </p:nvSpPr>
        <p:spPr bwMode="auto">
          <a:xfrm flipV="1">
            <a:off x="7135813" y="1619250"/>
            <a:ext cx="0" cy="137001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822280" name="Text Box 1032"/>
          <p:cNvSpPr txBox="1">
            <a:spLocks noChangeArrowheads="1"/>
          </p:cNvSpPr>
          <p:nvPr/>
        </p:nvSpPr>
        <p:spPr bwMode="auto">
          <a:xfrm>
            <a:off x="7005638" y="1231900"/>
            <a:ext cx="311150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 sz="2000" i="1">
                <a:latin typeface="Times New Roman" pitchFamily="18" charset="0"/>
              </a:rPr>
              <a:t>p</a:t>
            </a:r>
          </a:p>
        </p:txBody>
      </p:sp>
      <p:grpSp>
        <p:nvGrpSpPr>
          <p:cNvPr id="2" name="Group 1033"/>
          <p:cNvGrpSpPr>
            <a:grpSpLocks/>
          </p:cNvGrpSpPr>
          <p:nvPr/>
        </p:nvGrpSpPr>
        <p:grpSpPr bwMode="auto">
          <a:xfrm>
            <a:off x="6453188" y="1857375"/>
            <a:ext cx="1419225" cy="944563"/>
            <a:chOff x="4065" y="1215"/>
            <a:chExt cx="894" cy="595"/>
          </a:xfrm>
        </p:grpSpPr>
        <p:sp>
          <p:nvSpPr>
            <p:cNvPr id="822301" name="Freeform 1034"/>
            <p:cNvSpPr>
              <a:spLocks/>
            </p:cNvSpPr>
            <p:nvPr/>
          </p:nvSpPr>
          <p:spPr bwMode="auto">
            <a:xfrm>
              <a:off x="4065" y="1215"/>
              <a:ext cx="831" cy="595"/>
            </a:xfrm>
            <a:custGeom>
              <a:avLst/>
              <a:gdLst>
                <a:gd name="T0" fmla="*/ 759 w 831"/>
                <a:gd name="T1" fmla="*/ 497 h 595"/>
                <a:gd name="T2" fmla="*/ 570 w 831"/>
                <a:gd name="T3" fmla="*/ 577 h 595"/>
                <a:gd name="T4" fmla="*/ 305 w 831"/>
                <a:gd name="T5" fmla="*/ 586 h 595"/>
                <a:gd name="T6" fmla="*/ 122 w 831"/>
                <a:gd name="T7" fmla="*/ 522 h 595"/>
                <a:gd name="T8" fmla="*/ 13 w 831"/>
                <a:gd name="T9" fmla="*/ 367 h 595"/>
                <a:gd name="T10" fmla="*/ 45 w 831"/>
                <a:gd name="T11" fmla="*/ 189 h 595"/>
                <a:gd name="T12" fmla="*/ 141 w 831"/>
                <a:gd name="T13" fmla="*/ 63 h 595"/>
                <a:gd name="T14" fmla="*/ 351 w 831"/>
                <a:gd name="T15" fmla="*/ 9 h 595"/>
                <a:gd name="T16" fmla="*/ 537 w 831"/>
                <a:gd name="T17" fmla="*/ 9 h 595"/>
                <a:gd name="T18" fmla="*/ 705 w 831"/>
                <a:gd name="T19" fmla="*/ 33 h 595"/>
                <a:gd name="T20" fmla="*/ 831 w 831"/>
                <a:gd name="T21" fmla="*/ 63 h 59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831"/>
                <a:gd name="T34" fmla="*/ 0 h 595"/>
                <a:gd name="T35" fmla="*/ 831 w 831"/>
                <a:gd name="T36" fmla="*/ 595 h 595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831" h="595">
                  <a:moveTo>
                    <a:pt x="759" y="497"/>
                  </a:moveTo>
                  <a:cubicBezTo>
                    <a:pt x="728" y="510"/>
                    <a:pt x="646" y="562"/>
                    <a:pt x="570" y="577"/>
                  </a:cubicBezTo>
                  <a:cubicBezTo>
                    <a:pt x="494" y="592"/>
                    <a:pt x="380" y="595"/>
                    <a:pt x="305" y="586"/>
                  </a:cubicBezTo>
                  <a:cubicBezTo>
                    <a:pt x="230" y="577"/>
                    <a:pt x="171" y="559"/>
                    <a:pt x="122" y="522"/>
                  </a:cubicBezTo>
                  <a:cubicBezTo>
                    <a:pt x="73" y="485"/>
                    <a:pt x="26" y="422"/>
                    <a:pt x="13" y="367"/>
                  </a:cubicBezTo>
                  <a:cubicBezTo>
                    <a:pt x="0" y="312"/>
                    <a:pt x="24" y="239"/>
                    <a:pt x="45" y="189"/>
                  </a:cubicBezTo>
                  <a:cubicBezTo>
                    <a:pt x="66" y="139"/>
                    <a:pt x="90" y="93"/>
                    <a:pt x="141" y="63"/>
                  </a:cubicBezTo>
                  <a:cubicBezTo>
                    <a:pt x="192" y="33"/>
                    <a:pt x="285" y="18"/>
                    <a:pt x="351" y="9"/>
                  </a:cubicBezTo>
                  <a:cubicBezTo>
                    <a:pt x="417" y="0"/>
                    <a:pt x="478" y="5"/>
                    <a:pt x="537" y="9"/>
                  </a:cubicBezTo>
                  <a:cubicBezTo>
                    <a:pt x="596" y="13"/>
                    <a:pt x="656" y="24"/>
                    <a:pt x="705" y="33"/>
                  </a:cubicBezTo>
                  <a:cubicBezTo>
                    <a:pt x="754" y="42"/>
                    <a:pt x="805" y="57"/>
                    <a:pt x="831" y="63"/>
                  </a:cubicBezTo>
                </a:path>
              </a:pathLst>
            </a:custGeom>
            <a:noFill/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822302" name="Line 1035"/>
            <p:cNvSpPr>
              <a:spLocks noChangeShapeType="1"/>
            </p:cNvSpPr>
            <p:nvPr/>
          </p:nvSpPr>
          <p:spPr bwMode="auto">
            <a:xfrm>
              <a:off x="4851" y="1259"/>
              <a:ext cx="108" cy="71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 type="triangle" w="med" len="med"/>
            </a:ln>
          </p:spPr>
          <p:txBody>
            <a:bodyPr/>
            <a:lstStyle/>
            <a:p>
              <a:endParaRPr lang="ja-JP" altLang="en-US"/>
            </a:p>
          </p:txBody>
        </p:sp>
      </p:grpSp>
      <p:grpSp>
        <p:nvGrpSpPr>
          <p:cNvPr id="3" name="Group 1055"/>
          <p:cNvGrpSpPr>
            <a:grpSpLocks/>
          </p:cNvGrpSpPr>
          <p:nvPr/>
        </p:nvGrpSpPr>
        <p:grpSpPr bwMode="auto">
          <a:xfrm>
            <a:off x="6415088" y="4462463"/>
            <a:ext cx="639762" cy="596900"/>
            <a:chOff x="3513" y="827"/>
            <a:chExt cx="403" cy="376"/>
          </a:xfrm>
        </p:grpSpPr>
        <p:sp>
          <p:nvSpPr>
            <p:cNvPr id="822295" name="Oval 1038" descr="5%"/>
            <p:cNvSpPr>
              <a:spLocks noChangeArrowheads="1"/>
            </p:cNvSpPr>
            <p:nvPr/>
          </p:nvSpPr>
          <p:spPr bwMode="auto">
            <a:xfrm rot="1157402" flipH="1" flipV="1">
              <a:off x="3715" y="992"/>
              <a:ext cx="199" cy="211"/>
            </a:xfrm>
            <a:prstGeom prst="ellipse">
              <a:avLst/>
            </a:prstGeom>
            <a:gradFill rotWithShape="1">
              <a:gsLst>
                <a:gs pos="0">
                  <a:srgbClr val="FFFFFF"/>
                </a:gs>
                <a:gs pos="100000">
                  <a:srgbClr val="0000FF"/>
                </a:gs>
              </a:gsLst>
              <a:path path="shape">
                <a:fillToRect l="50000" t="50000" r="50000" b="50000"/>
              </a:path>
            </a:gradFill>
            <a:ln w="12700" algn="ctr">
              <a:solidFill>
                <a:srgbClr val="0000F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822296" name="Oval 1039"/>
            <p:cNvSpPr>
              <a:spLocks noChangeArrowheads="1"/>
            </p:cNvSpPr>
            <p:nvPr/>
          </p:nvSpPr>
          <p:spPr bwMode="auto">
            <a:xfrm rot="1157402" flipH="1" flipV="1">
              <a:off x="3513" y="827"/>
              <a:ext cx="113" cy="306"/>
            </a:xfrm>
            <a:prstGeom prst="ellipse">
              <a:avLst/>
            </a:prstGeom>
            <a:gradFill rotWithShape="1">
              <a:gsLst>
                <a:gs pos="0">
                  <a:srgbClr val="FFFFFF"/>
                </a:gs>
                <a:gs pos="100000">
                  <a:srgbClr val="FF3399"/>
                </a:gs>
              </a:gsLst>
              <a:path path="shape">
                <a:fillToRect l="50000" t="50000" r="50000" b="50000"/>
              </a:path>
            </a:gradFill>
            <a:ln w="9525" algn="ctr">
              <a:solidFill>
                <a:srgbClr val="FF3399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822297" name="Freeform 1040"/>
            <p:cNvSpPr>
              <a:spLocks/>
            </p:cNvSpPr>
            <p:nvPr/>
          </p:nvSpPr>
          <p:spPr bwMode="auto">
            <a:xfrm flipH="1" flipV="1">
              <a:off x="3646" y="853"/>
              <a:ext cx="196" cy="141"/>
            </a:xfrm>
            <a:custGeom>
              <a:avLst/>
              <a:gdLst>
                <a:gd name="T0" fmla="*/ 0 w 196"/>
                <a:gd name="T1" fmla="*/ 0 h 141"/>
                <a:gd name="T2" fmla="*/ 86 w 196"/>
                <a:gd name="T3" fmla="*/ 41 h 141"/>
                <a:gd name="T4" fmla="*/ 196 w 196"/>
                <a:gd name="T5" fmla="*/ 141 h 141"/>
                <a:gd name="T6" fmla="*/ 0 60000 65536"/>
                <a:gd name="T7" fmla="*/ 0 60000 65536"/>
                <a:gd name="T8" fmla="*/ 0 60000 65536"/>
                <a:gd name="T9" fmla="*/ 0 w 196"/>
                <a:gd name="T10" fmla="*/ 0 h 141"/>
                <a:gd name="T11" fmla="*/ 196 w 196"/>
                <a:gd name="T12" fmla="*/ 141 h 14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96" h="141">
                  <a:moveTo>
                    <a:pt x="0" y="0"/>
                  </a:moveTo>
                  <a:cubicBezTo>
                    <a:pt x="14" y="5"/>
                    <a:pt x="53" y="18"/>
                    <a:pt x="86" y="41"/>
                  </a:cubicBezTo>
                  <a:cubicBezTo>
                    <a:pt x="119" y="64"/>
                    <a:pt x="157" y="101"/>
                    <a:pt x="196" y="141"/>
                  </a:cubicBezTo>
                </a:path>
              </a:pathLst>
            </a:custGeom>
            <a:noFill/>
            <a:ln w="9525">
              <a:solidFill>
                <a:srgbClr val="0000FF"/>
              </a:solidFill>
              <a:round/>
              <a:headEnd/>
              <a:tailEnd type="triangle" w="med" len="med"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822298" name="Freeform 1041"/>
            <p:cNvSpPr>
              <a:spLocks/>
            </p:cNvSpPr>
            <p:nvPr/>
          </p:nvSpPr>
          <p:spPr bwMode="auto">
            <a:xfrm flipH="1" flipV="1">
              <a:off x="3645" y="949"/>
              <a:ext cx="271" cy="161"/>
            </a:xfrm>
            <a:custGeom>
              <a:avLst/>
              <a:gdLst>
                <a:gd name="T0" fmla="*/ 0 w 271"/>
                <a:gd name="T1" fmla="*/ 0 h 161"/>
                <a:gd name="T2" fmla="*/ 144 w 271"/>
                <a:gd name="T3" fmla="*/ 66 h 161"/>
                <a:gd name="T4" fmla="*/ 271 w 271"/>
                <a:gd name="T5" fmla="*/ 161 h 161"/>
                <a:gd name="T6" fmla="*/ 0 60000 65536"/>
                <a:gd name="T7" fmla="*/ 0 60000 65536"/>
                <a:gd name="T8" fmla="*/ 0 60000 65536"/>
                <a:gd name="T9" fmla="*/ 0 w 271"/>
                <a:gd name="T10" fmla="*/ 0 h 161"/>
                <a:gd name="T11" fmla="*/ 271 w 271"/>
                <a:gd name="T12" fmla="*/ 161 h 16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71" h="161">
                  <a:moveTo>
                    <a:pt x="0" y="0"/>
                  </a:moveTo>
                  <a:cubicBezTo>
                    <a:pt x="24" y="11"/>
                    <a:pt x="99" y="39"/>
                    <a:pt x="144" y="66"/>
                  </a:cubicBezTo>
                  <a:cubicBezTo>
                    <a:pt x="189" y="93"/>
                    <a:pt x="245" y="141"/>
                    <a:pt x="271" y="161"/>
                  </a:cubicBezTo>
                </a:path>
              </a:pathLst>
            </a:custGeom>
            <a:noFill/>
            <a:ln w="9525">
              <a:solidFill>
                <a:srgbClr val="0000FF"/>
              </a:solidFill>
              <a:round/>
              <a:headEnd/>
              <a:tailEnd type="triangle" w="med" len="med"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822299" name="Freeform 1042"/>
            <p:cNvSpPr>
              <a:spLocks/>
            </p:cNvSpPr>
            <p:nvPr/>
          </p:nvSpPr>
          <p:spPr bwMode="auto">
            <a:xfrm flipH="1" flipV="1">
              <a:off x="3586" y="1074"/>
              <a:ext cx="286" cy="89"/>
            </a:xfrm>
            <a:custGeom>
              <a:avLst/>
              <a:gdLst>
                <a:gd name="T0" fmla="*/ 0 w 286"/>
                <a:gd name="T1" fmla="*/ 0 h 89"/>
                <a:gd name="T2" fmla="*/ 154 w 286"/>
                <a:gd name="T3" fmla="*/ 59 h 89"/>
                <a:gd name="T4" fmla="*/ 286 w 286"/>
                <a:gd name="T5" fmla="*/ 89 h 89"/>
                <a:gd name="T6" fmla="*/ 0 60000 65536"/>
                <a:gd name="T7" fmla="*/ 0 60000 65536"/>
                <a:gd name="T8" fmla="*/ 0 60000 65536"/>
                <a:gd name="T9" fmla="*/ 0 w 286"/>
                <a:gd name="T10" fmla="*/ 0 h 89"/>
                <a:gd name="T11" fmla="*/ 286 w 286"/>
                <a:gd name="T12" fmla="*/ 89 h 8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86" h="89">
                  <a:moveTo>
                    <a:pt x="0" y="0"/>
                  </a:moveTo>
                  <a:cubicBezTo>
                    <a:pt x="26" y="10"/>
                    <a:pt x="106" y="44"/>
                    <a:pt x="154" y="59"/>
                  </a:cubicBezTo>
                  <a:cubicBezTo>
                    <a:pt x="202" y="74"/>
                    <a:pt x="259" y="83"/>
                    <a:pt x="286" y="89"/>
                  </a:cubicBezTo>
                </a:path>
              </a:pathLst>
            </a:custGeom>
            <a:noFill/>
            <a:ln w="9525">
              <a:solidFill>
                <a:srgbClr val="0000FF"/>
              </a:solidFill>
              <a:round/>
              <a:headEnd/>
              <a:tailEnd type="triangle" w="med" len="med"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822300" name="Freeform 1043"/>
            <p:cNvSpPr>
              <a:spLocks/>
            </p:cNvSpPr>
            <p:nvPr/>
          </p:nvSpPr>
          <p:spPr bwMode="auto">
            <a:xfrm flipH="1" flipV="1">
              <a:off x="3528" y="1126"/>
              <a:ext cx="247" cy="73"/>
            </a:xfrm>
            <a:custGeom>
              <a:avLst/>
              <a:gdLst>
                <a:gd name="T0" fmla="*/ 0 w 247"/>
                <a:gd name="T1" fmla="*/ 0 h 73"/>
                <a:gd name="T2" fmla="*/ 115 w 247"/>
                <a:gd name="T3" fmla="*/ 49 h 73"/>
                <a:gd name="T4" fmla="*/ 247 w 247"/>
                <a:gd name="T5" fmla="*/ 73 h 73"/>
                <a:gd name="T6" fmla="*/ 0 60000 65536"/>
                <a:gd name="T7" fmla="*/ 0 60000 65536"/>
                <a:gd name="T8" fmla="*/ 0 60000 65536"/>
                <a:gd name="T9" fmla="*/ 0 w 247"/>
                <a:gd name="T10" fmla="*/ 0 h 73"/>
                <a:gd name="T11" fmla="*/ 247 w 247"/>
                <a:gd name="T12" fmla="*/ 73 h 73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47" h="73">
                  <a:moveTo>
                    <a:pt x="0" y="0"/>
                  </a:moveTo>
                  <a:cubicBezTo>
                    <a:pt x="19" y="8"/>
                    <a:pt x="74" y="37"/>
                    <a:pt x="115" y="49"/>
                  </a:cubicBezTo>
                  <a:cubicBezTo>
                    <a:pt x="156" y="61"/>
                    <a:pt x="220" y="68"/>
                    <a:pt x="247" y="73"/>
                  </a:cubicBezTo>
                </a:path>
              </a:pathLst>
            </a:custGeom>
            <a:noFill/>
            <a:ln w="9525">
              <a:solidFill>
                <a:srgbClr val="0000FF"/>
              </a:solidFill>
              <a:round/>
              <a:headEnd/>
              <a:tailEnd type="triangle" w="med" len="med"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</p:grpSp>
      <p:sp>
        <p:nvSpPr>
          <p:cNvPr id="822283" name="Text Box 1045"/>
          <p:cNvSpPr txBox="1">
            <a:spLocks noChangeArrowheads="1"/>
          </p:cNvSpPr>
          <p:nvPr/>
        </p:nvSpPr>
        <p:spPr bwMode="auto">
          <a:xfrm>
            <a:off x="7851775" y="4149725"/>
            <a:ext cx="311150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 sz="2000" i="1">
                <a:latin typeface="Times New Roman" pitchFamily="18" charset="0"/>
              </a:rPr>
              <a:t>q</a:t>
            </a:r>
          </a:p>
        </p:txBody>
      </p:sp>
      <p:sp>
        <p:nvSpPr>
          <p:cNvPr id="822284" name="Text Box 1046"/>
          <p:cNvSpPr txBox="1">
            <a:spLocks noChangeArrowheads="1"/>
          </p:cNvSpPr>
          <p:nvPr/>
        </p:nvSpPr>
        <p:spPr bwMode="auto">
          <a:xfrm>
            <a:off x="6994525" y="3336925"/>
            <a:ext cx="311150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 sz="2000" i="1">
                <a:latin typeface="Times New Roman" pitchFamily="18" charset="0"/>
              </a:rPr>
              <a:t>p</a:t>
            </a:r>
          </a:p>
        </p:txBody>
      </p:sp>
      <p:grpSp>
        <p:nvGrpSpPr>
          <p:cNvPr id="4" name="Group 1047"/>
          <p:cNvGrpSpPr>
            <a:grpSpLocks/>
          </p:cNvGrpSpPr>
          <p:nvPr/>
        </p:nvGrpSpPr>
        <p:grpSpPr bwMode="auto">
          <a:xfrm>
            <a:off x="6334125" y="3733800"/>
            <a:ext cx="1527175" cy="1370013"/>
            <a:chOff x="3104" y="838"/>
            <a:chExt cx="962" cy="863"/>
          </a:xfrm>
        </p:grpSpPr>
        <p:sp>
          <p:nvSpPr>
            <p:cNvPr id="822290" name="Line 1048"/>
            <p:cNvSpPr>
              <a:spLocks noChangeShapeType="1"/>
            </p:cNvSpPr>
            <p:nvPr/>
          </p:nvSpPr>
          <p:spPr bwMode="auto">
            <a:xfrm>
              <a:off x="3104" y="1260"/>
              <a:ext cx="961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822291" name="Line 1049"/>
            <p:cNvSpPr>
              <a:spLocks noChangeShapeType="1"/>
            </p:cNvSpPr>
            <p:nvPr/>
          </p:nvSpPr>
          <p:spPr bwMode="auto">
            <a:xfrm flipV="1">
              <a:off x="3602" y="838"/>
              <a:ext cx="0" cy="86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</p:spPr>
          <p:txBody>
            <a:bodyPr/>
            <a:lstStyle/>
            <a:p>
              <a:endParaRPr lang="ja-JP" altLang="en-US"/>
            </a:p>
          </p:txBody>
        </p:sp>
        <p:grpSp>
          <p:nvGrpSpPr>
            <p:cNvPr id="5" name="Group 1050"/>
            <p:cNvGrpSpPr>
              <a:grpSpLocks/>
            </p:cNvGrpSpPr>
            <p:nvPr/>
          </p:nvGrpSpPr>
          <p:grpSpPr bwMode="auto">
            <a:xfrm>
              <a:off x="3172" y="994"/>
              <a:ext cx="894" cy="595"/>
              <a:chOff x="4065" y="1215"/>
              <a:chExt cx="894" cy="595"/>
            </a:xfrm>
          </p:grpSpPr>
          <p:sp>
            <p:nvSpPr>
              <p:cNvPr id="822293" name="Freeform 1051"/>
              <p:cNvSpPr>
                <a:spLocks/>
              </p:cNvSpPr>
              <p:nvPr/>
            </p:nvSpPr>
            <p:spPr bwMode="auto">
              <a:xfrm>
                <a:off x="4065" y="1215"/>
                <a:ext cx="831" cy="595"/>
              </a:xfrm>
              <a:custGeom>
                <a:avLst/>
                <a:gdLst>
                  <a:gd name="T0" fmla="*/ 759 w 831"/>
                  <a:gd name="T1" fmla="*/ 497 h 595"/>
                  <a:gd name="T2" fmla="*/ 570 w 831"/>
                  <a:gd name="T3" fmla="*/ 577 h 595"/>
                  <a:gd name="T4" fmla="*/ 305 w 831"/>
                  <a:gd name="T5" fmla="*/ 586 h 595"/>
                  <a:gd name="T6" fmla="*/ 122 w 831"/>
                  <a:gd name="T7" fmla="*/ 522 h 595"/>
                  <a:gd name="T8" fmla="*/ 13 w 831"/>
                  <a:gd name="T9" fmla="*/ 367 h 595"/>
                  <a:gd name="T10" fmla="*/ 45 w 831"/>
                  <a:gd name="T11" fmla="*/ 189 h 595"/>
                  <a:gd name="T12" fmla="*/ 141 w 831"/>
                  <a:gd name="T13" fmla="*/ 63 h 595"/>
                  <a:gd name="T14" fmla="*/ 351 w 831"/>
                  <a:gd name="T15" fmla="*/ 9 h 595"/>
                  <a:gd name="T16" fmla="*/ 537 w 831"/>
                  <a:gd name="T17" fmla="*/ 9 h 595"/>
                  <a:gd name="T18" fmla="*/ 705 w 831"/>
                  <a:gd name="T19" fmla="*/ 33 h 595"/>
                  <a:gd name="T20" fmla="*/ 831 w 831"/>
                  <a:gd name="T21" fmla="*/ 63 h 59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31"/>
                  <a:gd name="T34" fmla="*/ 0 h 595"/>
                  <a:gd name="T35" fmla="*/ 831 w 831"/>
                  <a:gd name="T36" fmla="*/ 595 h 595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31" h="595">
                    <a:moveTo>
                      <a:pt x="759" y="497"/>
                    </a:moveTo>
                    <a:cubicBezTo>
                      <a:pt x="728" y="510"/>
                      <a:pt x="646" y="562"/>
                      <a:pt x="570" y="577"/>
                    </a:cubicBezTo>
                    <a:cubicBezTo>
                      <a:pt x="494" y="592"/>
                      <a:pt x="380" y="595"/>
                      <a:pt x="305" y="586"/>
                    </a:cubicBezTo>
                    <a:cubicBezTo>
                      <a:pt x="230" y="577"/>
                      <a:pt x="171" y="559"/>
                      <a:pt x="122" y="522"/>
                    </a:cubicBezTo>
                    <a:cubicBezTo>
                      <a:pt x="73" y="485"/>
                      <a:pt x="26" y="422"/>
                      <a:pt x="13" y="367"/>
                    </a:cubicBezTo>
                    <a:cubicBezTo>
                      <a:pt x="0" y="312"/>
                      <a:pt x="24" y="239"/>
                      <a:pt x="45" y="189"/>
                    </a:cubicBezTo>
                    <a:cubicBezTo>
                      <a:pt x="66" y="139"/>
                      <a:pt x="90" y="93"/>
                      <a:pt x="141" y="63"/>
                    </a:cubicBezTo>
                    <a:cubicBezTo>
                      <a:pt x="192" y="33"/>
                      <a:pt x="285" y="18"/>
                      <a:pt x="351" y="9"/>
                    </a:cubicBezTo>
                    <a:cubicBezTo>
                      <a:pt x="417" y="0"/>
                      <a:pt x="478" y="5"/>
                      <a:pt x="537" y="9"/>
                    </a:cubicBezTo>
                    <a:cubicBezTo>
                      <a:pt x="596" y="13"/>
                      <a:pt x="656" y="24"/>
                      <a:pt x="705" y="33"/>
                    </a:cubicBezTo>
                    <a:cubicBezTo>
                      <a:pt x="754" y="42"/>
                      <a:pt x="805" y="57"/>
                      <a:pt x="831" y="63"/>
                    </a:cubicBezTo>
                  </a:path>
                </a:pathLst>
              </a:cu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822294" name="Line 1052"/>
              <p:cNvSpPr>
                <a:spLocks noChangeShapeType="1"/>
              </p:cNvSpPr>
              <p:nvPr/>
            </p:nvSpPr>
            <p:spPr bwMode="auto">
              <a:xfrm>
                <a:off x="4851" y="1259"/>
                <a:ext cx="108" cy="71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 type="triangle" w="med" len="med"/>
              </a:ln>
            </p:spPr>
            <p:txBody>
              <a:bodyPr/>
              <a:lstStyle/>
              <a:p>
                <a:endParaRPr lang="ja-JP" altLang="en-US"/>
              </a:p>
            </p:txBody>
          </p:sp>
        </p:grpSp>
      </p:grpSp>
      <p:sp>
        <p:nvSpPr>
          <p:cNvPr id="822286" name="Rectangle 1053"/>
          <p:cNvSpPr>
            <a:spLocks noChangeArrowheads="1"/>
          </p:cNvSpPr>
          <p:nvPr/>
        </p:nvSpPr>
        <p:spPr bwMode="auto">
          <a:xfrm>
            <a:off x="588963" y="1290638"/>
            <a:ext cx="4191000" cy="857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marL="342900" indent="-342900">
              <a:spcBef>
                <a:spcPct val="20000"/>
              </a:spcBef>
              <a:buClr>
                <a:srgbClr val="FF0000"/>
              </a:buClr>
              <a:buSzPct val="50000"/>
              <a:buFont typeface="Wingdings" pitchFamily="2" charset="2"/>
              <a:buNone/>
            </a:pPr>
            <a:r>
              <a:rPr lang="en-US" altLang="ja-JP" sz="2400" b="1" i="1">
                <a:solidFill>
                  <a:srgbClr val="FF0000"/>
                </a:solidFill>
                <a:latin typeface="Arial Unicode MS"/>
                <a:ea typeface="Arial Unicode MS"/>
                <a:cs typeface="Arial Unicode MS"/>
              </a:rPr>
              <a:t>1D Spectroscopy</a:t>
            </a:r>
          </a:p>
          <a:p>
            <a:pPr marL="342900" indent="-342900">
              <a:spcBef>
                <a:spcPct val="20000"/>
              </a:spcBef>
              <a:buClr>
                <a:schemeClr val="accent1"/>
              </a:buClr>
              <a:buSzPct val="65000"/>
              <a:buFont typeface="Wingdings" pitchFamily="2" charset="2"/>
              <a:buNone/>
            </a:pPr>
            <a:r>
              <a:rPr lang="en-US" altLang="ja-JP" sz="2000" b="1" i="1">
                <a:latin typeface="Arial Unicode MS"/>
                <a:ea typeface="Arial Unicode MS"/>
                <a:cs typeface="Arial Unicode MS"/>
              </a:rPr>
              <a:t>	Coordinates &amp; Velocities</a:t>
            </a:r>
          </a:p>
        </p:txBody>
      </p:sp>
      <p:pic>
        <p:nvPicPr>
          <p:cNvPr id="822287" name="Picture 1057" descr="NewtonEq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1550988" y="2298700"/>
            <a:ext cx="3357562" cy="5762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822288" name="Picture 1058" descr="EqVarEq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1597025" y="5035550"/>
            <a:ext cx="4865688" cy="8842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822289" name="テキスト ボックス 30"/>
          <p:cNvSpPr txBox="1">
            <a:spLocks noChangeArrowheads="1"/>
          </p:cNvSpPr>
          <p:nvPr/>
        </p:nvSpPr>
        <p:spPr bwMode="auto">
          <a:xfrm>
            <a:off x="2322513" y="6219825"/>
            <a:ext cx="6970712" cy="3683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US" altLang="ja-JP">
                <a:latin typeface="Times New Roman" pitchFamily="18" charset="0"/>
                <a:cs typeface="Times New Roman" pitchFamily="18" charset="0"/>
              </a:rPr>
              <a:t>(Saito &amp; Ohmine:</a:t>
            </a:r>
            <a:r>
              <a:rPr lang="en-US" altLang="ja-JP">
                <a:latin typeface="Times New Roman" pitchFamily="18" charset="0"/>
                <a:cs typeface="Times New Roman" pitchFamily="18" charset="0"/>
                <a:hlinkClick r:id="rId5"/>
              </a:rPr>
              <a:t> PRL 88, 207401 (2002)</a:t>
            </a:r>
            <a:r>
              <a:rPr lang="en-US" altLang="ja-JP">
                <a:latin typeface="Times New Roman" pitchFamily="18" charset="0"/>
                <a:cs typeface="Times New Roman" pitchFamily="18" charset="0"/>
              </a:rPr>
              <a:t>;</a:t>
            </a:r>
            <a:r>
              <a:rPr lang="fr-FR" altLang="ja-JP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fr-FR" altLang="ja-JP">
                <a:latin typeface="Times New Roman" pitchFamily="18" charset="0"/>
                <a:cs typeface="Times New Roman" pitchFamily="18" charset="0"/>
                <a:hlinkClick r:id="rId6"/>
              </a:rPr>
              <a:t>JCP</a:t>
            </a:r>
            <a:r>
              <a:rPr lang="fr-FR" altLang="ja-JP" b="1">
                <a:latin typeface="Times New Roman" pitchFamily="18" charset="0"/>
                <a:cs typeface="Times New Roman" pitchFamily="18" charset="0"/>
                <a:hlinkClick r:id="rId6"/>
              </a:rPr>
              <a:t>125</a:t>
            </a:r>
            <a:r>
              <a:rPr lang="fr-FR" altLang="ja-JP">
                <a:latin typeface="Times New Roman" pitchFamily="18" charset="0"/>
                <a:cs typeface="Times New Roman" pitchFamily="18" charset="0"/>
                <a:hlinkClick r:id="rId6"/>
              </a:rPr>
              <a:t>, 084506 (2006)</a:t>
            </a:r>
            <a:r>
              <a:rPr lang="en-US" altLang="ja-JP">
                <a:latin typeface="Times New Roman" pitchFamily="18" charset="0"/>
                <a:cs typeface="Times New Roman" pitchFamily="18" charset="0"/>
              </a:rPr>
              <a:t>)</a:t>
            </a:r>
            <a:endParaRPr lang="ja-JP" altLang="en-US">
              <a:latin typeface="Times New Roman" pitchFamily="18" charset="0"/>
              <a:cs typeface="Times New Roman" pitchFamily="18" charset="0"/>
            </a:endParaRPr>
          </a:p>
        </p:txBody>
      </p:sp>
      <p:pic>
        <p:nvPicPr>
          <p:cNvPr id="32" name="Picture 2" descr="http://www.chem.nagoya-u.ac.jp/shinji/shinji0.jpg"/>
          <p:cNvPicPr>
            <a:picLocks noChangeAspect="1" noChangeArrowheads="1"/>
          </p:cNvPicPr>
          <p:nvPr/>
        </p:nvPicPr>
        <p:blipFill>
          <a:blip r:embed="rId7" cstate="print"/>
          <a:srcRect/>
          <a:stretch>
            <a:fillRect/>
          </a:stretch>
        </p:blipFill>
        <p:spPr bwMode="auto">
          <a:xfrm>
            <a:off x="7759412" y="235339"/>
            <a:ext cx="675697" cy="849933"/>
          </a:xfrm>
          <a:prstGeom prst="rect">
            <a:avLst/>
          </a:prstGeom>
          <a:noFill/>
        </p:spPr>
      </p:pic>
    </p:spTree>
  </p:cSld>
  <p:clrMapOvr>
    <a:masterClrMapping/>
  </p:clrMapOvr>
  <p:transition/>
</p:sld>
</file>

<file path=ppt/slides/slide1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15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ja-JP" altLang="en-US"/>
              <a:t>　</a:t>
            </a:r>
          </a:p>
        </p:txBody>
      </p:sp>
      <p:sp>
        <p:nvSpPr>
          <p:cNvPr id="5121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ja-JP" altLang="en-US" sz="2800"/>
              <a:t>　</a:t>
            </a:r>
          </a:p>
        </p:txBody>
      </p:sp>
      <p:graphicFrame>
        <p:nvGraphicFramePr>
          <p:cNvPr id="51202" name="Object 4"/>
          <p:cNvGraphicFramePr>
            <a:graphicFrameLocks noGrp="1" noChangeAspect="1"/>
          </p:cNvGraphicFramePr>
          <p:nvPr>
            <p:ph sz="quarter" idx="2"/>
          </p:nvPr>
        </p:nvGraphicFramePr>
        <p:xfrm>
          <a:off x="2299145" y="1761173"/>
          <a:ext cx="6399212" cy="61436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3" imgW="3174840" imgH="304560" progId="Equation.DSMT4">
                  <p:embed/>
                </p:oleObj>
              </mc:Choice>
              <mc:Fallback>
                <p:oleObj name="Equation" r:id="rId3" imgW="3174840" imgH="304560" progId="Equation.DSMT4">
                  <p:embed/>
                  <p:pic>
                    <p:nvPicPr>
                      <p:cNvPr id="51202" name="Object 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299145" y="1761173"/>
                        <a:ext cx="6399212" cy="614362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72711" name="Object 7"/>
          <p:cNvGraphicFramePr>
            <a:graphicFrameLocks noGrp="1" noChangeAspect="1"/>
          </p:cNvGraphicFramePr>
          <p:nvPr>
            <p:ph sz="quarter" idx="3"/>
          </p:nvPr>
        </p:nvGraphicFramePr>
        <p:xfrm>
          <a:off x="7508494" y="4465638"/>
          <a:ext cx="1443038" cy="4730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5" imgW="774360" imgH="253800" progId="Equation.DSMT4">
                  <p:embed/>
                </p:oleObj>
              </mc:Choice>
              <mc:Fallback>
                <p:oleObj name="Equation" r:id="rId5" imgW="774360" imgH="253800" progId="Equation.DSMT4">
                  <p:embed/>
                  <p:pic>
                    <p:nvPicPr>
                      <p:cNvPr id="72711" name="Object 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508494" y="4465638"/>
                        <a:ext cx="1443038" cy="473075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72712" name="Object 8"/>
          <p:cNvGraphicFramePr>
            <a:graphicFrameLocks noChangeAspect="1"/>
          </p:cNvGraphicFramePr>
          <p:nvPr/>
        </p:nvGraphicFramePr>
        <p:xfrm>
          <a:off x="7466012" y="3292285"/>
          <a:ext cx="1677988" cy="5397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7" imgW="787320" imgH="253800" progId="Equation.DSMT4">
                  <p:embed/>
                </p:oleObj>
              </mc:Choice>
              <mc:Fallback>
                <p:oleObj name="Equation" r:id="rId7" imgW="787320" imgH="253800" progId="Equation.DSMT4">
                  <p:embed/>
                  <p:pic>
                    <p:nvPicPr>
                      <p:cNvPr id="72712" name="Object 8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466012" y="3292285"/>
                        <a:ext cx="1677988" cy="539750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72713" name="Object 9"/>
          <p:cNvGraphicFramePr>
            <a:graphicFrameLocks noChangeAspect="1"/>
          </p:cNvGraphicFramePr>
          <p:nvPr/>
        </p:nvGraphicFramePr>
        <p:xfrm>
          <a:off x="7448550" y="5182616"/>
          <a:ext cx="1695450" cy="4921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9" imgW="787320" imgH="228600" progId="Equation.DSMT4">
                  <p:embed/>
                </p:oleObj>
              </mc:Choice>
              <mc:Fallback>
                <p:oleObj name="Equation" r:id="rId9" imgW="787320" imgH="228600" progId="Equation.DSMT4">
                  <p:embed/>
                  <p:pic>
                    <p:nvPicPr>
                      <p:cNvPr id="72713" name="Object 9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0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448550" y="5182616"/>
                        <a:ext cx="1695450" cy="492125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72714" name="Object 10"/>
          <p:cNvGraphicFramePr>
            <a:graphicFrameLocks noChangeAspect="1"/>
          </p:cNvGraphicFramePr>
          <p:nvPr/>
        </p:nvGraphicFramePr>
        <p:xfrm>
          <a:off x="7439025" y="2742248"/>
          <a:ext cx="1704975" cy="5476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1" imgW="787320" imgH="253800" progId="Equation.DSMT4">
                  <p:embed/>
                </p:oleObj>
              </mc:Choice>
              <mc:Fallback>
                <p:oleObj name="Equation" r:id="rId11" imgW="787320" imgH="253800" progId="Equation.DSMT4">
                  <p:embed/>
                  <p:pic>
                    <p:nvPicPr>
                      <p:cNvPr id="72714" name="Object 10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2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439025" y="2742248"/>
                        <a:ext cx="1704975" cy="547687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2" name="Group 11"/>
          <p:cNvGrpSpPr>
            <a:grpSpLocks noChangeAspect="1"/>
          </p:cNvGrpSpPr>
          <p:nvPr/>
        </p:nvGrpSpPr>
        <p:grpSpPr bwMode="auto">
          <a:xfrm>
            <a:off x="900113" y="1341438"/>
            <a:ext cx="7289800" cy="4737100"/>
            <a:chOff x="584" y="668"/>
            <a:chExt cx="4592" cy="2984"/>
          </a:xfrm>
        </p:grpSpPr>
        <p:sp>
          <p:nvSpPr>
            <p:cNvPr id="51466" name="AutoShape 12"/>
            <p:cNvSpPr>
              <a:spLocks noChangeAspect="1" noChangeArrowheads="1" noTextEdit="1"/>
            </p:cNvSpPr>
            <p:nvPr/>
          </p:nvSpPr>
          <p:spPr bwMode="auto">
            <a:xfrm>
              <a:off x="584" y="668"/>
              <a:ext cx="4592" cy="298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51467" name="Rectangle 13"/>
            <p:cNvSpPr>
              <a:spLocks noChangeArrowheads="1"/>
            </p:cNvSpPr>
            <p:nvPr/>
          </p:nvSpPr>
          <p:spPr bwMode="auto">
            <a:xfrm>
              <a:off x="584" y="668"/>
              <a:ext cx="4592" cy="2984"/>
            </a:xfrm>
            <a:prstGeom prst="rect">
              <a:avLst/>
            </a:prstGeom>
            <a:noFill/>
            <a:ln w="0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51468" name="Freeform 14"/>
            <p:cNvSpPr>
              <a:spLocks/>
            </p:cNvSpPr>
            <p:nvPr/>
          </p:nvSpPr>
          <p:spPr bwMode="auto">
            <a:xfrm>
              <a:off x="702" y="3248"/>
              <a:ext cx="3742" cy="1"/>
            </a:xfrm>
            <a:custGeom>
              <a:avLst/>
              <a:gdLst>
                <a:gd name="T0" fmla="*/ 3742 w 3742"/>
                <a:gd name="T1" fmla="*/ 0 h 1"/>
                <a:gd name="T2" fmla="*/ 3454 w 3742"/>
                <a:gd name="T3" fmla="*/ 0 h 1"/>
                <a:gd name="T4" fmla="*/ 3182 w 3742"/>
                <a:gd name="T5" fmla="*/ 0 h 1"/>
                <a:gd name="T6" fmla="*/ 2924 w 3742"/>
                <a:gd name="T7" fmla="*/ 0 h 1"/>
                <a:gd name="T8" fmla="*/ 2682 w 3742"/>
                <a:gd name="T9" fmla="*/ 0 h 1"/>
                <a:gd name="T10" fmla="*/ 2452 w 3742"/>
                <a:gd name="T11" fmla="*/ 0 h 1"/>
                <a:gd name="T12" fmla="*/ 2236 w 3742"/>
                <a:gd name="T13" fmla="*/ 0 h 1"/>
                <a:gd name="T14" fmla="*/ 2032 w 3742"/>
                <a:gd name="T15" fmla="*/ 0 h 1"/>
                <a:gd name="T16" fmla="*/ 1842 w 3742"/>
                <a:gd name="T17" fmla="*/ 0 h 1"/>
                <a:gd name="T18" fmla="*/ 1664 w 3742"/>
                <a:gd name="T19" fmla="*/ 0 h 1"/>
                <a:gd name="T20" fmla="*/ 1498 w 3742"/>
                <a:gd name="T21" fmla="*/ 0 h 1"/>
                <a:gd name="T22" fmla="*/ 1344 w 3742"/>
                <a:gd name="T23" fmla="*/ 0 h 1"/>
                <a:gd name="T24" fmla="*/ 1200 w 3742"/>
                <a:gd name="T25" fmla="*/ 0 h 1"/>
                <a:gd name="T26" fmla="*/ 1066 w 3742"/>
                <a:gd name="T27" fmla="*/ 0 h 1"/>
                <a:gd name="T28" fmla="*/ 944 w 3742"/>
                <a:gd name="T29" fmla="*/ 0 h 1"/>
                <a:gd name="T30" fmla="*/ 830 w 3742"/>
                <a:gd name="T31" fmla="*/ 0 h 1"/>
                <a:gd name="T32" fmla="*/ 728 w 3742"/>
                <a:gd name="T33" fmla="*/ 0 h 1"/>
                <a:gd name="T34" fmla="*/ 632 w 3742"/>
                <a:gd name="T35" fmla="*/ 0 h 1"/>
                <a:gd name="T36" fmla="*/ 546 w 3742"/>
                <a:gd name="T37" fmla="*/ 0 h 1"/>
                <a:gd name="T38" fmla="*/ 468 w 3742"/>
                <a:gd name="T39" fmla="*/ 0 h 1"/>
                <a:gd name="T40" fmla="*/ 398 w 3742"/>
                <a:gd name="T41" fmla="*/ 0 h 1"/>
                <a:gd name="T42" fmla="*/ 336 w 3742"/>
                <a:gd name="T43" fmla="*/ 0 h 1"/>
                <a:gd name="T44" fmla="*/ 280 w 3742"/>
                <a:gd name="T45" fmla="*/ 0 h 1"/>
                <a:gd name="T46" fmla="*/ 232 w 3742"/>
                <a:gd name="T47" fmla="*/ 0 h 1"/>
                <a:gd name="T48" fmla="*/ 188 w 3742"/>
                <a:gd name="T49" fmla="*/ 0 h 1"/>
                <a:gd name="T50" fmla="*/ 150 w 3742"/>
                <a:gd name="T51" fmla="*/ 0 h 1"/>
                <a:gd name="T52" fmla="*/ 118 w 3742"/>
                <a:gd name="T53" fmla="*/ 0 h 1"/>
                <a:gd name="T54" fmla="*/ 92 w 3742"/>
                <a:gd name="T55" fmla="*/ 0 h 1"/>
                <a:gd name="T56" fmla="*/ 70 w 3742"/>
                <a:gd name="T57" fmla="*/ 0 h 1"/>
                <a:gd name="T58" fmla="*/ 50 w 3742"/>
                <a:gd name="T59" fmla="*/ 0 h 1"/>
                <a:gd name="T60" fmla="*/ 36 w 3742"/>
                <a:gd name="T61" fmla="*/ 0 h 1"/>
                <a:gd name="T62" fmla="*/ 24 w 3742"/>
                <a:gd name="T63" fmla="*/ 0 h 1"/>
                <a:gd name="T64" fmla="*/ 16 w 3742"/>
                <a:gd name="T65" fmla="*/ 0 h 1"/>
                <a:gd name="T66" fmla="*/ 10 w 3742"/>
                <a:gd name="T67" fmla="*/ 0 h 1"/>
                <a:gd name="T68" fmla="*/ 6 w 3742"/>
                <a:gd name="T69" fmla="*/ 0 h 1"/>
                <a:gd name="T70" fmla="*/ 2 w 3742"/>
                <a:gd name="T71" fmla="*/ 0 h 1"/>
                <a:gd name="T72" fmla="*/ 2 w 3742"/>
                <a:gd name="T73" fmla="*/ 0 h 1"/>
                <a:gd name="T74" fmla="*/ 2 w 3742"/>
                <a:gd name="T75" fmla="*/ 0 h 1"/>
                <a:gd name="T76" fmla="*/ 0 w 3742"/>
                <a:gd name="T77" fmla="*/ 0 h 1"/>
                <a:gd name="T78" fmla="*/ 1280 w 3742"/>
                <a:gd name="T79" fmla="*/ 0 h 1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3742"/>
                <a:gd name="T121" fmla="*/ 0 h 1"/>
                <a:gd name="T122" fmla="*/ 3742 w 3742"/>
                <a:gd name="T123" fmla="*/ 1 h 1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3742" h="1">
                  <a:moveTo>
                    <a:pt x="3742" y="0"/>
                  </a:moveTo>
                  <a:lnTo>
                    <a:pt x="3454" y="0"/>
                  </a:lnTo>
                  <a:lnTo>
                    <a:pt x="3182" y="0"/>
                  </a:lnTo>
                  <a:lnTo>
                    <a:pt x="2924" y="0"/>
                  </a:lnTo>
                  <a:lnTo>
                    <a:pt x="2682" y="0"/>
                  </a:lnTo>
                  <a:lnTo>
                    <a:pt x="2452" y="0"/>
                  </a:lnTo>
                  <a:lnTo>
                    <a:pt x="2236" y="0"/>
                  </a:lnTo>
                  <a:lnTo>
                    <a:pt x="2032" y="0"/>
                  </a:lnTo>
                  <a:lnTo>
                    <a:pt x="1842" y="0"/>
                  </a:lnTo>
                  <a:lnTo>
                    <a:pt x="1664" y="0"/>
                  </a:lnTo>
                  <a:lnTo>
                    <a:pt x="1498" y="0"/>
                  </a:lnTo>
                  <a:lnTo>
                    <a:pt x="1344" y="0"/>
                  </a:lnTo>
                  <a:lnTo>
                    <a:pt x="1200" y="0"/>
                  </a:lnTo>
                  <a:lnTo>
                    <a:pt x="1066" y="0"/>
                  </a:lnTo>
                  <a:lnTo>
                    <a:pt x="944" y="0"/>
                  </a:lnTo>
                  <a:lnTo>
                    <a:pt x="830" y="0"/>
                  </a:lnTo>
                  <a:lnTo>
                    <a:pt x="728" y="0"/>
                  </a:lnTo>
                  <a:lnTo>
                    <a:pt x="632" y="0"/>
                  </a:lnTo>
                  <a:lnTo>
                    <a:pt x="546" y="0"/>
                  </a:lnTo>
                  <a:lnTo>
                    <a:pt x="468" y="0"/>
                  </a:lnTo>
                  <a:lnTo>
                    <a:pt x="398" y="0"/>
                  </a:lnTo>
                  <a:lnTo>
                    <a:pt x="336" y="0"/>
                  </a:lnTo>
                  <a:lnTo>
                    <a:pt x="280" y="0"/>
                  </a:lnTo>
                  <a:lnTo>
                    <a:pt x="232" y="0"/>
                  </a:lnTo>
                  <a:lnTo>
                    <a:pt x="188" y="0"/>
                  </a:lnTo>
                  <a:lnTo>
                    <a:pt x="150" y="0"/>
                  </a:lnTo>
                  <a:lnTo>
                    <a:pt x="118" y="0"/>
                  </a:lnTo>
                  <a:lnTo>
                    <a:pt x="92" y="0"/>
                  </a:lnTo>
                  <a:lnTo>
                    <a:pt x="70" y="0"/>
                  </a:lnTo>
                  <a:lnTo>
                    <a:pt x="50" y="0"/>
                  </a:lnTo>
                  <a:lnTo>
                    <a:pt x="36" y="0"/>
                  </a:lnTo>
                  <a:lnTo>
                    <a:pt x="24" y="0"/>
                  </a:lnTo>
                  <a:lnTo>
                    <a:pt x="16" y="0"/>
                  </a:lnTo>
                  <a:lnTo>
                    <a:pt x="10" y="0"/>
                  </a:lnTo>
                  <a:lnTo>
                    <a:pt x="6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1280" y="0"/>
                  </a:lnTo>
                </a:path>
              </a:pathLst>
            </a:custGeom>
            <a:noFill/>
            <a:ln w="254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51469" name="Freeform 15"/>
            <p:cNvSpPr>
              <a:spLocks/>
            </p:cNvSpPr>
            <p:nvPr/>
          </p:nvSpPr>
          <p:spPr bwMode="auto">
            <a:xfrm>
              <a:off x="4380" y="3178"/>
              <a:ext cx="192" cy="140"/>
            </a:xfrm>
            <a:custGeom>
              <a:avLst/>
              <a:gdLst>
                <a:gd name="T0" fmla="*/ 0 w 192"/>
                <a:gd name="T1" fmla="*/ 0 h 140"/>
                <a:gd name="T2" fmla="*/ 192 w 192"/>
                <a:gd name="T3" fmla="*/ 70 h 140"/>
                <a:gd name="T4" fmla="*/ 0 w 192"/>
                <a:gd name="T5" fmla="*/ 140 h 140"/>
                <a:gd name="T6" fmla="*/ 14 w 192"/>
                <a:gd name="T7" fmla="*/ 114 h 140"/>
                <a:gd name="T8" fmla="*/ 22 w 192"/>
                <a:gd name="T9" fmla="*/ 84 h 140"/>
                <a:gd name="T10" fmla="*/ 22 w 192"/>
                <a:gd name="T11" fmla="*/ 56 h 140"/>
                <a:gd name="T12" fmla="*/ 14 w 192"/>
                <a:gd name="T13" fmla="*/ 26 h 140"/>
                <a:gd name="T14" fmla="*/ 0 w 192"/>
                <a:gd name="T15" fmla="*/ 0 h 14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92"/>
                <a:gd name="T25" fmla="*/ 0 h 140"/>
                <a:gd name="T26" fmla="*/ 192 w 192"/>
                <a:gd name="T27" fmla="*/ 140 h 14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92" h="140">
                  <a:moveTo>
                    <a:pt x="0" y="0"/>
                  </a:moveTo>
                  <a:lnTo>
                    <a:pt x="192" y="70"/>
                  </a:lnTo>
                  <a:lnTo>
                    <a:pt x="0" y="140"/>
                  </a:lnTo>
                  <a:lnTo>
                    <a:pt x="14" y="114"/>
                  </a:lnTo>
                  <a:lnTo>
                    <a:pt x="22" y="84"/>
                  </a:lnTo>
                  <a:lnTo>
                    <a:pt x="22" y="56"/>
                  </a:lnTo>
                  <a:lnTo>
                    <a:pt x="14" y="2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51470" name="Freeform 16"/>
            <p:cNvSpPr>
              <a:spLocks/>
            </p:cNvSpPr>
            <p:nvPr/>
          </p:nvSpPr>
          <p:spPr bwMode="auto">
            <a:xfrm>
              <a:off x="2582" y="3482"/>
              <a:ext cx="1958" cy="1"/>
            </a:xfrm>
            <a:custGeom>
              <a:avLst/>
              <a:gdLst>
                <a:gd name="T0" fmla="*/ 1958 w 1958"/>
                <a:gd name="T1" fmla="*/ 0 h 1"/>
                <a:gd name="T2" fmla="*/ 1764 w 1958"/>
                <a:gd name="T3" fmla="*/ 0 h 1"/>
                <a:gd name="T4" fmla="*/ 1584 w 1958"/>
                <a:gd name="T5" fmla="*/ 0 h 1"/>
                <a:gd name="T6" fmla="*/ 1418 w 1958"/>
                <a:gd name="T7" fmla="*/ 0 h 1"/>
                <a:gd name="T8" fmla="*/ 1266 w 1958"/>
                <a:gd name="T9" fmla="*/ 0 h 1"/>
                <a:gd name="T10" fmla="*/ 1126 w 1958"/>
                <a:gd name="T11" fmla="*/ 0 h 1"/>
                <a:gd name="T12" fmla="*/ 1000 w 1958"/>
                <a:gd name="T13" fmla="*/ 0 h 1"/>
                <a:gd name="T14" fmla="*/ 886 w 1958"/>
                <a:gd name="T15" fmla="*/ 0 h 1"/>
                <a:gd name="T16" fmla="*/ 782 w 1958"/>
                <a:gd name="T17" fmla="*/ 0 h 1"/>
                <a:gd name="T18" fmla="*/ 688 w 1958"/>
                <a:gd name="T19" fmla="*/ 0 h 1"/>
                <a:gd name="T20" fmla="*/ 606 w 1958"/>
                <a:gd name="T21" fmla="*/ 0 h 1"/>
                <a:gd name="T22" fmla="*/ 532 w 1958"/>
                <a:gd name="T23" fmla="*/ 0 h 1"/>
                <a:gd name="T24" fmla="*/ 466 w 1958"/>
                <a:gd name="T25" fmla="*/ 0 h 1"/>
                <a:gd name="T26" fmla="*/ 408 w 1958"/>
                <a:gd name="T27" fmla="*/ 0 h 1"/>
                <a:gd name="T28" fmla="*/ 356 w 1958"/>
                <a:gd name="T29" fmla="*/ 0 h 1"/>
                <a:gd name="T30" fmla="*/ 312 w 1958"/>
                <a:gd name="T31" fmla="*/ 0 h 1"/>
                <a:gd name="T32" fmla="*/ 272 w 1958"/>
                <a:gd name="T33" fmla="*/ 0 h 1"/>
                <a:gd name="T34" fmla="*/ 240 w 1958"/>
                <a:gd name="T35" fmla="*/ 0 h 1"/>
                <a:gd name="T36" fmla="*/ 210 w 1958"/>
                <a:gd name="T37" fmla="*/ 0 h 1"/>
                <a:gd name="T38" fmla="*/ 184 w 1958"/>
                <a:gd name="T39" fmla="*/ 0 h 1"/>
                <a:gd name="T40" fmla="*/ 162 w 1958"/>
                <a:gd name="T41" fmla="*/ 0 h 1"/>
                <a:gd name="T42" fmla="*/ 144 w 1958"/>
                <a:gd name="T43" fmla="*/ 0 h 1"/>
                <a:gd name="T44" fmla="*/ 126 w 1958"/>
                <a:gd name="T45" fmla="*/ 0 h 1"/>
                <a:gd name="T46" fmla="*/ 110 w 1958"/>
                <a:gd name="T47" fmla="*/ 0 h 1"/>
                <a:gd name="T48" fmla="*/ 94 w 1958"/>
                <a:gd name="T49" fmla="*/ 0 h 1"/>
                <a:gd name="T50" fmla="*/ 78 w 1958"/>
                <a:gd name="T51" fmla="*/ 0 h 1"/>
                <a:gd name="T52" fmla="*/ 60 w 1958"/>
                <a:gd name="T53" fmla="*/ 0 h 1"/>
                <a:gd name="T54" fmla="*/ 42 w 1958"/>
                <a:gd name="T55" fmla="*/ 0 h 1"/>
                <a:gd name="T56" fmla="*/ 22 w 1958"/>
                <a:gd name="T57" fmla="*/ 0 h 1"/>
                <a:gd name="T58" fmla="*/ 0 w 1958"/>
                <a:gd name="T59" fmla="*/ 0 h 1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1958"/>
                <a:gd name="T91" fmla="*/ 0 h 1"/>
                <a:gd name="T92" fmla="*/ 1958 w 1958"/>
                <a:gd name="T93" fmla="*/ 1 h 1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1958" h="1">
                  <a:moveTo>
                    <a:pt x="1958" y="0"/>
                  </a:moveTo>
                  <a:lnTo>
                    <a:pt x="1764" y="0"/>
                  </a:lnTo>
                  <a:lnTo>
                    <a:pt x="1584" y="0"/>
                  </a:lnTo>
                  <a:lnTo>
                    <a:pt x="1418" y="0"/>
                  </a:lnTo>
                  <a:lnTo>
                    <a:pt x="1266" y="0"/>
                  </a:lnTo>
                  <a:lnTo>
                    <a:pt x="1126" y="0"/>
                  </a:lnTo>
                  <a:lnTo>
                    <a:pt x="1000" y="0"/>
                  </a:lnTo>
                  <a:lnTo>
                    <a:pt x="886" y="0"/>
                  </a:lnTo>
                  <a:lnTo>
                    <a:pt x="782" y="0"/>
                  </a:lnTo>
                  <a:lnTo>
                    <a:pt x="688" y="0"/>
                  </a:lnTo>
                  <a:lnTo>
                    <a:pt x="606" y="0"/>
                  </a:lnTo>
                  <a:lnTo>
                    <a:pt x="532" y="0"/>
                  </a:lnTo>
                  <a:lnTo>
                    <a:pt x="466" y="0"/>
                  </a:lnTo>
                  <a:lnTo>
                    <a:pt x="408" y="0"/>
                  </a:lnTo>
                  <a:lnTo>
                    <a:pt x="356" y="0"/>
                  </a:lnTo>
                  <a:lnTo>
                    <a:pt x="312" y="0"/>
                  </a:lnTo>
                  <a:lnTo>
                    <a:pt x="272" y="0"/>
                  </a:lnTo>
                  <a:lnTo>
                    <a:pt x="240" y="0"/>
                  </a:lnTo>
                  <a:lnTo>
                    <a:pt x="210" y="0"/>
                  </a:lnTo>
                  <a:lnTo>
                    <a:pt x="184" y="0"/>
                  </a:lnTo>
                  <a:lnTo>
                    <a:pt x="162" y="0"/>
                  </a:lnTo>
                  <a:lnTo>
                    <a:pt x="144" y="0"/>
                  </a:lnTo>
                  <a:lnTo>
                    <a:pt x="126" y="0"/>
                  </a:lnTo>
                  <a:lnTo>
                    <a:pt x="110" y="0"/>
                  </a:lnTo>
                  <a:lnTo>
                    <a:pt x="94" y="0"/>
                  </a:lnTo>
                  <a:lnTo>
                    <a:pt x="78" y="0"/>
                  </a:lnTo>
                  <a:lnTo>
                    <a:pt x="60" y="0"/>
                  </a:lnTo>
                  <a:lnTo>
                    <a:pt x="42" y="0"/>
                  </a:lnTo>
                  <a:lnTo>
                    <a:pt x="22" y="0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51471" name="Freeform 17"/>
            <p:cNvSpPr>
              <a:spLocks/>
            </p:cNvSpPr>
            <p:nvPr/>
          </p:nvSpPr>
          <p:spPr bwMode="auto">
            <a:xfrm>
              <a:off x="4494" y="3466"/>
              <a:ext cx="62" cy="34"/>
            </a:xfrm>
            <a:custGeom>
              <a:avLst/>
              <a:gdLst>
                <a:gd name="T0" fmla="*/ 18 w 62"/>
                <a:gd name="T1" fmla="*/ 16 h 34"/>
                <a:gd name="T2" fmla="*/ 0 w 62"/>
                <a:gd name="T3" fmla="*/ 34 h 34"/>
                <a:gd name="T4" fmla="*/ 62 w 62"/>
                <a:gd name="T5" fmla="*/ 16 h 34"/>
                <a:gd name="T6" fmla="*/ 0 w 62"/>
                <a:gd name="T7" fmla="*/ 0 h 34"/>
                <a:gd name="T8" fmla="*/ 18 w 62"/>
                <a:gd name="T9" fmla="*/ 16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2"/>
                <a:gd name="T16" fmla="*/ 0 h 34"/>
                <a:gd name="T17" fmla="*/ 62 w 62"/>
                <a:gd name="T18" fmla="*/ 34 h 3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2" h="34">
                  <a:moveTo>
                    <a:pt x="18" y="16"/>
                  </a:moveTo>
                  <a:lnTo>
                    <a:pt x="0" y="34"/>
                  </a:lnTo>
                  <a:lnTo>
                    <a:pt x="62" y="16"/>
                  </a:lnTo>
                  <a:lnTo>
                    <a:pt x="0" y="0"/>
                  </a:lnTo>
                  <a:lnTo>
                    <a:pt x="18" y="16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51472" name="Freeform 18"/>
            <p:cNvSpPr>
              <a:spLocks/>
            </p:cNvSpPr>
            <p:nvPr/>
          </p:nvSpPr>
          <p:spPr bwMode="auto">
            <a:xfrm>
              <a:off x="4494" y="3466"/>
              <a:ext cx="62" cy="34"/>
            </a:xfrm>
            <a:custGeom>
              <a:avLst/>
              <a:gdLst>
                <a:gd name="T0" fmla="*/ 18 w 62"/>
                <a:gd name="T1" fmla="*/ 16 h 34"/>
                <a:gd name="T2" fmla="*/ 0 w 62"/>
                <a:gd name="T3" fmla="*/ 34 h 34"/>
                <a:gd name="T4" fmla="*/ 62 w 62"/>
                <a:gd name="T5" fmla="*/ 16 h 34"/>
                <a:gd name="T6" fmla="*/ 0 w 62"/>
                <a:gd name="T7" fmla="*/ 0 h 34"/>
                <a:gd name="T8" fmla="*/ 18 w 62"/>
                <a:gd name="T9" fmla="*/ 16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2"/>
                <a:gd name="T16" fmla="*/ 0 h 34"/>
                <a:gd name="T17" fmla="*/ 62 w 62"/>
                <a:gd name="T18" fmla="*/ 34 h 3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2" h="34">
                  <a:moveTo>
                    <a:pt x="18" y="16"/>
                  </a:moveTo>
                  <a:lnTo>
                    <a:pt x="0" y="34"/>
                  </a:lnTo>
                  <a:lnTo>
                    <a:pt x="62" y="16"/>
                  </a:lnTo>
                  <a:lnTo>
                    <a:pt x="0" y="0"/>
                  </a:lnTo>
                  <a:lnTo>
                    <a:pt x="18" y="16"/>
                  </a:lnTo>
                </a:path>
              </a:pathLst>
            </a:cu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51473" name="Line 19"/>
            <p:cNvSpPr>
              <a:spLocks noChangeShapeType="1"/>
            </p:cNvSpPr>
            <p:nvPr/>
          </p:nvSpPr>
          <p:spPr bwMode="auto">
            <a:xfrm flipV="1">
              <a:off x="4564" y="3258"/>
              <a:ext cx="1" cy="25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51474" name="Freeform 20"/>
            <p:cNvSpPr>
              <a:spLocks/>
            </p:cNvSpPr>
            <p:nvPr/>
          </p:nvSpPr>
          <p:spPr bwMode="auto">
            <a:xfrm>
              <a:off x="2566" y="3466"/>
              <a:ext cx="60" cy="34"/>
            </a:xfrm>
            <a:custGeom>
              <a:avLst/>
              <a:gdLst>
                <a:gd name="T0" fmla="*/ 42 w 60"/>
                <a:gd name="T1" fmla="*/ 16 h 34"/>
                <a:gd name="T2" fmla="*/ 60 w 60"/>
                <a:gd name="T3" fmla="*/ 34 h 34"/>
                <a:gd name="T4" fmla="*/ 0 w 60"/>
                <a:gd name="T5" fmla="*/ 16 h 34"/>
                <a:gd name="T6" fmla="*/ 60 w 60"/>
                <a:gd name="T7" fmla="*/ 0 h 34"/>
                <a:gd name="T8" fmla="*/ 42 w 60"/>
                <a:gd name="T9" fmla="*/ 16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0"/>
                <a:gd name="T16" fmla="*/ 0 h 34"/>
                <a:gd name="T17" fmla="*/ 60 w 60"/>
                <a:gd name="T18" fmla="*/ 34 h 3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0" h="34">
                  <a:moveTo>
                    <a:pt x="42" y="16"/>
                  </a:moveTo>
                  <a:lnTo>
                    <a:pt x="60" y="34"/>
                  </a:lnTo>
                  <a:lnTo>
                    <a:pt x="0" y="16"/>
                  </a:lnTo>
                  <a:lnTo>
                    <a:pt x="60" y="0"/>
                  </a:lnTo>
                  <a:lnTo>
                    <a:pt x="42" y="16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51475" name="Freeform 21"/>
            <p:cNvSpPr>
              <a:spLocks/>
            </p:cNvSpPr>
            <p:nvPr/>
          </p:nvSpPr>
          <p:spPr bwMode="auto">
            <a:xfrm>
              <a:off x="2566" y="3466"/>
              <a:ext cx="60" cy="34"/>
            </a:xfrm>
            <a:custGeom>
              <a:avLst/>
              <a:gdLst>
                <a:gd name="T0" fmla="*/ 42 w 60"/>
                <a:gd name="T1" fmla="*/ 16 h 34"/>
                <a:gd name="T2" fmla="*/ 60 w 60"/>
                <a:gd name="T3" fmla="*/ 34 h 34"/>
                <a:gd name="T4" fmla="*/ 0 w 60"/>
                <a:gd name="T5" fmla="*/ 16 h 34"/>
                <a:gd name="T6" fmla="*/ 60 w 60"/>
                <a:gd name="T7" fmla="*/ 0 h 34"/>
                <a:gd name="T8" fmla="*/ 42 w 60"/>
                <a:gd name="T9" fmla="*/ 16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0"/>
                <a:gd name="T16" fmla="*/ 0 h 34"/>
                <a:gd name="T17" fmla="*/ 60 w 60"/>
                <a:gd name="T18" fmla="*/ 34 h 3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0" h="34">
                  <a:moveTo>
                    <a:pt x="42" y="16"/>
                  </a:moveTo>
                  <a:lnTo>
                    <a:pt x="60" y="34"/>
                  </a:lnTo>
                  <a:lnTo>
                    <a:pt x="0" y="16"/>
                  </a:lnTo>
                  <a:lnTo>
                    <a:pt x="60" y="0"/>
                  </a:lnTo>
                  <a:lnTo>
                    <a:pt x="42" y="16"/>
                  </a:lnTo>
                </a:path>
              </a:pathLst>
            </a:cu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51476" name="Line 22"/>
            <p:cNvSpPr>
              <a:spLocks noChangeShapeType="1"/>
            </p:cNvSpPr>
            <p:nvPr/>
          </p:nvSpPr>
          <p:spPr bwMode="auto">
            <a:xfrm flipV="1">
              <a:off x="2558" y="3258"/>
              <a:ext cx="1" cy="25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51477" name="Freeform 23"/>
            <p:cNvSpPr>
              <a:spLocks/>
            </p:cNvSpPr>
            <p:nvPr/>
          </p:nvSpPr>
          <p:spPr bwMode="auto">
            <a:xfrm>
              <a:off x="732" y="3476"/>
              <a:ext cx="1800" cy="1"/>
            </a:xfrm>
            <a:custGeom>
              <a:avLst/>
              <a:gdLst>
                <a:gd name="T0" fmla="*/ 1800 w 1800"/>
                <a:gd name="T1" fmla="*/ 0 h 1"/>
                <a:gd name="T2" fmla="*/ 1614 w 1800"/>
                <a:gd name="T3" fmla="*/ 0 h 1"/>
                <a:gd name="T4" fmla="*/ 1444 w 1800"/>
                <a:gd name="T5" fmla="*/ 0 h 1"/>
                <a:gd name="T6" fmla="*/ 1288 w 1800"/>
                <a:gd name="T7" fmla="*/ 0 h 1"/>
                <a:gd name="T8" fmla="*/ 1144 w 1800"/>
                <a:gd name="T9" fmla="*/ 0 h 1"/>
                <a:gd name="T10" fmla="*/ 1014 w 1800"/>
                <a:gd name="T11" fmla="*/ 0 h 1"/>
                <a:gd name="T12" fmla="*/ 896 w 1800"/>
                <a:gd name="T13" fmla="*/ 0 h 1"/>
                <a:gd name="T14" fmla="*/ 790 w 1800"/>
                <a:gd name="T15" fmla="*/ 0 h 1"/>
                <a:gd name="T16" fmla="*/ 694 w 1800"/>
                <a:gd name="T17" fmla="*/ 0 h 1"/>
                <a:gd name="T18" fmla="*/ 608 w 1800"/>
                <a:gd name="T19" fmla="*/ 0 h 1"/>
                <a:gd name="T20" fmla="*/ 532 w 1800"/>
                <a:gd name="T21" fmla="*/ 0 h 1"/>
                <a:gd name="T22" fmla="*/ 464 w 1800"/>
                <a:gd name="T23" fmla="*/ 0 h 1"/>
                <a:gd name="T24" fmla="*/ 404 w 1800"/>
                <a:gd name="T25" fmla="*/ 0 h 1"/>
                <a:gd name="T26" fmla="*/ 352 w 1800"/>
                <a:gd name="T27" fmla="*/ 0 h 1"/>
                <a:gd name="T28" fmla="*/ 308 w 1800"/>
                <a:gd name="T29" fmla="*/ 0 h 1"/>
                <a:gd name="T30" fmla="*/ 268 w 1800"/>
                <a:gd name="T31" fmla="*/ 0 h 1"/>
                <a:gd name="T32" fmla="*/ 234 w 1800"/>
                <a:gd name="T33" fmla="*/ 0 h 1"/>
                <a:gd name="T34" fmla="*/ 204 w 1800"/>
                <a:gd name="T35" fmla="*/ 0 h 1"/>
                <a:gd name="T36" fmla="*/ 178 w 1800"/>
                <a:gd name="T37" fmla="*/ 0 h 1"/>
                <a:gd name="T38" fmla="*/ 156 w 1800"/>
                <a:gd name="T39" fmla="*/ 0 h 1"/>
                <a:gd name="T40" fmla="*/ 138 w 1800"/>
                <a:gd name="T41" fmla="*/ 0 h 1"/>
                <a:gd name="T42" fmla="*/ 120 w 1800"/>
                <a:gd name="T43" fmla="*/ 0 h 1"/>
                <a:gd name="T44" fmla="*/ 104 w 1800"/>
                <a:gd name="T45" fmla="*/ 0 h 1"/>
                <a:gd name="T46" fmla="*/ 90 w 1800"/>
                <a:gd name="T47" fmla="*/ 0 h 1"/>
                <a:gd name="T48" fmla="*/ 74 w 1800"/>
                <a:gd name="T49" fmla="*/ 0 h 1"/>
                <a:gd name="T50" fmla="*/ 58 w 1800"/>
                <a:gd name="T51" fmla="*/ 0 h 1"/>
                <a:gd name="T52" fmla="*/ 42 w 1800"/>
                <a:gd name="T53" fmla="*/ 0 h 1"/>
                <a:gd name="T54" fmla="*/ 22 w 1800"/>
                <a:gd name="T55" fmla="*/ 0 h 1"/>
                <a:gd name="T56" fmla="*/ 0 w 1800"/>
                <a:gd name="T57" fmla="*/ 0 h 1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800"/>
                <a:gd name="T88" fmla="*/ 0 h 1"/>
                <a:gd name="T89" fmla="*/ 1800 w 1800"/>
                <a:gd name="T90" fmla="*/ 1 h 1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800" h="1">
                  <a:moveTo>
                    <a:pt x="1800" y="0"/>
                  </a:moveTo>
                  <a:lnTo>
                    <a:pt x="1614" y="0"/>
                  </a:lnTo>
                  <a:lnTo>
                    <a:pt x="1444" y="0"/>
                  </a:lnTo>
                  <a:lnTo>
                    <a:pt x="1288" y="0"/>
                  </a:lnTo>
                  <a:lnTo>
                    <a:pt x="1144" y="0"/>
                  </a:lnTo>
                  <a:lnTo>
                    <a:pt x="1014" y="0"/>
                  </a:lnTo>
                  <a:lnTo>
                    <a:pt x="896" y="0"/>
                  </a:lnTo>
                  <a:lnTo>
                    <a:pt x="790" y="0"/>
                  </a:lnTo>
                  <a:lnTo>
                    <a:pt x="694" y="0"/>
                  </a:lnTo>
                  <a:lnTo>
                    <a:pt x="608" y="0"/>
                  </a:lnTo>
                  <a:lnTo>
                    <a:pt x="532" y="0"/>
                  </a:lnTo>
                  <a:lnTo>
                    <a:pt x="464" y="0"/>
                  </a:lnTo>
                  <a:lnTo>
                    <a:pt x="404" y="0"/>
                  </a:lnTo>
                  <a:lnTo>
                    <a:pt x="352" y="0"/>
                  </a:lnTo>
                  <a:lnTo>
                    <a:pt x="308" y="0"/>
                  </a:lnTo>
                  <a:lnTo>
                    <a:pt x="268" y="0"/>
                  </a:lnTo>
                  <a:lnTo>
                    <a:pt x="234" y="0"/>
                  </a:lnTo>
                  <a:lnTo>
                    <a:pt x="204" y="0"/>
                  </a:lnTo>
                  <a:lnTo>
                    <a:pt x="178" y="0"/>
                  </a:lnTo>
                  <a:lnTo>
                    <a:pt x="156" y="0"/>
                  </a:lnTo>
                  <a:lnTo>
                    <a:pt x="138" y="0"/>
                  </a:lnTo>
                  <a:lnTo>
                    <a:pt x="120" y="0"/>
                  </a:lnTo>
                  <a:lnTo>
                    <a:pt x="104" y="0"/>
                  </a:lnTo>
                  <a:lnTo>
                    <a:pt x="90" y="0"/>
                  </a:lnTo>
                  <a:lnTo>
                    <a:pt x="74" y="0"/>
                  </a:lnTo>
                  <a:lnTo>
                    <a:pt x="58" y="0"/>
                  </a:lnTo>
                  <a:lnTo>
                    <a:pt x="42" y="0"/>
                  </a:lnTo>
                  <a:lnTo>
                    <a:pt x="22" y="0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51478" name="Freeform 24"/>
            <p:cNvSpPr>
              <a:spLocks/>
            </p:cNvSpPr>
            <p:nvPr/>
          </p:nvSpPr>
          <p:spPr bwMode="auto">
            <a:xfrm>
              <a:off x="2488" y="3460"/>
              <a:ext cx="58" cy="32"/>
            </a:xfrm>
            <a:custGeom>
              <a:avLst/>
              <a:gdLst>
                <a:gd name="T0" fmla="*/ 18 w 58"/>
                <a:gd name="T1" fmla="*/ 16 h 32"/>
                <a:gd name="T2" fmla="*/ 0 w 58"/>
                <a:gd name="T3" fmla="*/ 32 h 32"/>
                <a:gd name="T4" fmla="*/ 58 w 58"/>
                <a:gd name="T5" fmla="*/ 16 h 32"/>
                <a:gd name="T6" fmla="*/ 0 w 58"/>
                <a:gd name="T7" fmla="*/ 0 h 32"/>
                <a:gd name="T8" fmla="*/ 18 w 58"/>
                <a:gd name="T9" fmla="*/ 16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8"/>
                <a:gd name="T16" fmla="*/ 0 h 32"/>
                <a:gd name="T17" fmla="*/ 58 w 58"/>
                <a:gd name="T18" fmla="*/ 32 h 3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8" h="32">
                  <a:moveTo>
                    <a:pt x="18" y="16"/>
                  </a:moveTo>
                  <a:lnTo>
                    <a:pt x="0" y="32"/>
                  </a:lnTo>
                  <a:lnTo>
                    <a:pt x="58" y="16"/>
                  </a:lnTo>
                  <a:lnTo>
                    <a:pt x="0" y="0"/>
                  </a:lnTo>
                  <a:lnTo>
                    <a:pt x="18" y="16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51479" name="Freeform 25"/>
            <p:cNvSpPr>
              <a:spLocks/>
            </p:cNvSpPr>
            <p:nvPr/>
          </p:nvSpPr>
          <p:spPr bwMode="auto">
            <a:xfrm>
              <a:off x="2488" y="3460"/>
              <a:ext cx="58" cy="32"/>
            </a:xfrm>
            <a:custGeom>
              <a:avLst/>
              <a:gdLst>
                <a:gd name="T0" fmla="*/ 18 w 58"/>
                <a:gd name="T1" fmla="*/ 16 h 32"/>
                <a:gd name="T2" fmla="*/ 0 w 58"/>
                <a:gd name="T3" fmla="*/ 32 h 32"/>
                <a:gd name="T4" fmla="*/ 58 w 58"/>
                <a:gd name="T5" fmla="*/ 16 h 32"/>
                <a:gd name="T6" fmla="*/ 0 w 58"/>
                <a:gd name="T7" fmla="*/ 0 h 32"/>
                <a:gd name="T8" fmla="*/ 18 w 58"/>
                <a:gd name="T9" fmla="*/ 16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8"/>
                <a:gd name="T16" fmla="*/ 0 h 32"/>
                <a:gd name="T17" fmla="*/ 58 w 58"/>
                <a:gd name="T18" fmla="*/ 32 h 3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8" h="32">
                  <a:moveTo>
                    <a:pt x="18" y="16"/>
                  </a:moveTo>
                  <a:lnTo>
                    <a:pt x="0" y="32"/>
                  </a:lnTo>
                  <a:lnTo>
                    <a:pt x="58" y="16"/>
                  </a:lnTo>
                  <a:lnTo>
                    <a:pt x="0" y="0"/>
                  </a:lnTo>
                  <a:lnTo>
                    <a:pt x="18" y="16"/>
                  </a:lnTo>
                </a:path>
              </a:pathLst>
            </a:cu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51480" name="Line 26"/>
            <p:cNvSpPr>
              <a:spLocks noChangeShapeType="1"/>
            </p:cNvSpPr>
            <p:nvPr/>
          </p:nvSpPr>
          <p:spPr bwMode="auto">
            <a:xfrm flipV="1">
              <a:off x="2554" y="3260"/>
              <a:ext cx="1" cy="24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51481" name="Freeform 27"/>
            <p:cNvSpPr>
              <a:spLocks/>
            </p:cNvSpPr>
            <p:nvPr/>
          </p:nvSpPr>
          <p:spPr bwMode="auto">
            <a:xfrm>
              <a:off x="718" y="3460"/>
              <a:ext cx="58" cy="32"/>
            </a:xfrm>
            <a:custGeom>
              <a:avLst/>
              <a:gdLst>
                <a:gd name="T0" fmla="*/ 40 w 58"/>
                <a:gd name="T1" fmla="*/ 16 h 32"/>
                <a:gd name="T2" fmla="*/ 58 w 58"/>
                <a:gd name="T3" fmla="*/ 32 h 32"/>
                <a:gd name="T4" fmla="*/ 0 w 58"/>
                <a:gd name="T5" fmla="*/ 16 h 32"/>
                <a:gd name="T6" fmla="*/ 58 w 58"/>
                <a:gd name="T7" fmla="*/ 0 h 32"/>
                <a:gd name="T8" fmla="*/ 40 w 58"/>
                <a:gd name="T9" fmla="*/ 16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8"/>
                <a:gd name="T16" fmla="*/ 0 h 32"/>
                <a:gd name="T17" fmla="*/ 58 w 58"/>
                <a:gd name="T18" fmla="*/ 32 h 3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8" h="32">
                  <a:moveTo>
                    <a:pt x="40" y="16"/>
                  </a:moveTo>
                  <a:lnTo>
                    <a:pt x="58" y="32"/>
                  </a:lnTo>
                  <a:lnTo>
                    <a:pt x="0" y="16"/>
                  </a:lnTo>
                  <a:lnTo>
                    <a:pt x="58" y="0"/>
                  </a:lnTo>
                  <a:lnTo>
                    <a:pt x="40" y="16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51482" name="Freeform 28"/>
            <p:cNvSpPr>
              <a:spLocks/>
            </p:cNvSpPr>
            <p:nvPr/>
          </p:nvSpPr>
          <p:spPr bwMode="auto">
            <a:xfrm>
              <a:off x="718" y="3460"/>
              <a:ext cx="58" cy="32"/>
            </a:xfrm>
            <a:custGeom>
              <a:avLst/>
              <a:gdLst>
                <a:gd name="T0" fmla="*/ 40 w 58"/>
                <a:gd name="T1" fmla="*/ 16 h 32"/>
                <a:gd name="T2" fmla="*/ 58 w 58"/>
                <a:gd name="T3" fmla="*/ 32 h 32"/>
                <a:gd name="T4" fmla="*/ 0 w 58"/>
                <a:gd name="T5" fmla="*/ 16 h 32"/>
                <a:gd name="T6" fmla="*/ 58 w 58"/>
                <a:gd name="T7" fmla="*/ 0 h 32"/>
                <a:gd name="T8" fmla="*/ 40 w 58"/>
                <a:gd name="T9" fmla="*/ 16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8"/>
                <a:gd name="T16" fmla="*/ 0 h 32"/>
                <a:gd name="T17" fmla="*/ 58 w 58"/>
                <a:gd name="T18" fmla="*/ 32 h 3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8" h="32">
                  <a:moveTo>
                    <a:pt x="40" y="16"/>
                  </a:moveTo>
                  <a:lnTo>
                    <a:pt x="58" y="32"/>
                  </a:lnTo>
                  <a:lnTo>
                    <a:pt x="0" y="16"/>
                  </a:lnTo>
                  <a:lnTo>
                    <a:pt x="58" y="0"/>
                  </a:lnTo>
                  <a:lnTo>
                    <a:pt x="40" y="16"/>
                  </a:lnTo>
                </a:path>
              </a:pathLst>
            </a:cu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51483" name="Line 29"/>
            <p:cNvSpPr>
              <a:spLocks noChangeShapeType="1"/>
            </p:cNvSpPr>
            <p:nvPr/>
          </p:nvSpPr>
          <p:spPr bwMode="auto">
            <a:xfrm flipV="1">
              <a:off x="710" y="3260"/>
              <a:ext cx="1" cy="24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51484" name="Freeform 30"/>
            <p:cNvSpPr>
              <a:spLocks/>
            </p:cNvSpPr>
            <p:nvPr/>
          </p:nvSpPr>
          <p:spPr bwMode="auto">
            <a:xfrm>
              <a:off x="2560" y="2592"/>
              <a:ext cx="1" cy="680"/>
            </a:xfrm>
            <a:custGeom>
              <a:avLst/>
              <a:gdLst>
                <a:gd name="T0" fmla="*/ 0 w 1"/>
                <a:gd name="T1" fmla="*/ 680 h 680"/>
                <a:gd name="T2" fmla="*/ 0 w 1"/>
                <a:gd name="T3" fmla="*/ 560 h 680"/>
                <a:gd name="T4" fmla="*/ 0 w 1"/>
                <a:gd name="T5" fmla="*/ 456 h 680"/>
                <a:gd name="T6" fmla="*/ 0 w 1"/>
                <a:gd name="T7" fmla="*/ 364 h 680"/>
                <a:gd name="T8" fmla="*/ 0 w 1"/>
                <a:gd name="T9" fmla="*/ 286 h 680"/>
                <a:gd name="T10" fmla="*/ 0 w 1"/>
                <a:gd name="T11" fmla="*/ 220 h 680"/>
                <a:gd name="T12" fmla="*/ 0 w 1"/>
                <a:gd name="T13" fmla="*/ 166 h 680"/>
                <a:gd name="T14" fmla="*/ 0 w 1"/>
                <a:gd name="T15" fmla="*/ 120 h 680"/>
                <a:gd name="T16" fmla="*/ 0 w 1"/>
                <a:gd name="T17" fmla="*/ 84 h 680"/>
                <a:gd name="T18" fmla="*/ 0 w 1"/>
                <a:gd name="T19" fmla="*/ 56 h 680"/>
                <a:gd name="T20" fmla="*/ 0 w 1"/>
                <a:gd name="T21" fmla="*/ 36 h 680"/>
                <a:gd name="T22" fmla="*/ 0 w 1"/>
                <a:gd name="T23" fmla="*/ 20 h 680"/>
                <a:gd name="T24" fmla="*/ 0 w 1"/>
                <a:gd name="T25" fmla="*/ 10 h 680"/>
                <a:gd name="T26" fmla="*/ 0 w 1"/>
                <a:gd name="T27" fmla="*/ 4 h 680"/>
                <a:gd name="T28" fmla="*/ 0 w 1"/>
                <a:gd name="T29" fmla="*/ 2 h 680"/>
                <a:gd name="T30" fmla="*/ 0 w 1"/>
                <a:gd name="T31" fmla="*/ 0 h 680"/>
                <a:gd name="T32" fmla="*/ 0 w 1"/>
                <a:gd name="T33" fmla="*/ 0 h 68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"/>
                <a:gd name="T52" fmla="*/ 0 h 680"/>
                <a:gd name="T53" fmla="*/ 1 w 1"/>
                <a:gd name="T54" fmla="*/ 680 h 68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" h="680">
                  <a:moveTo>
                    <a:pt x="0" y="680"/>
                  </a:moveTo>
                  <a:lnTo>
                    <a:pt x="0" y="560"/>
                  </a:lnTo>
                  <a:lnTo>
                    <a:pt x="0" y="456"/>
                  </a:lnTo>
                  <a:lnTo>
                    <a:pt x="0" y="364"/>
                  </a:lnTo>
                  <a:lnTo>
                    <a:pt x="0" y="286"/>
                  </a:lnTo>
                  <a:lnTo>
                    <a:pt x="0" y="220"/>
                  </a:lnTo>
                  <a:lnTo>
                    <a:pt x="0" y="166"/>
                  </a:lnTo>
                  <a:lnTo>
                    <a:pt x="0" y="120"/>
                  </a:lnTo>
                  <a:lnTo>
                    <a:pt x="0" y="84"/>
                  </a:lnTo>
                  <a:lnTo>
                    <a:pt x="0" y="56"/>
                  </a:lnTo>
                  <a:lnTo>
                    <a:pt x="0" y="36"/>
                  </a:lnTo>
                  <a:lnTo>
                    <a:pt x="0" y="20"/>
                  </a:lnTo>
                  <a:lnTo>
                    <a:pt x="0" y="10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</p:grpSp>
      <p:grpSp>
        <p:nvGrpSpPr>
          <p:cNvPr id="3" name="Group 31"/>
          <p:cNvGrpSpPr>
            <a:grpSpLocks noChangeAspect="1"/>
          </p:cNvGrpSpPr>
          <p:nvPr/>
        </p:nvGrpSpPr>
        <p:grpSpPr bwMode="auto">
          <a:xfrm rot="-130226">
            <a:off x="107950" y="2492375"/>
            <a:ext cx="7920038" cy="3265488"/>
            <a:chOff x="1680" y="1608"/>
            <a:chExt cx="2400" cy="1104"/>
          </a:xfrm>
        </p:grpSpPr>
        <p:sp>
          <p:nvSpPr>
            <p:cNvPr id="51432" name="AutoShape 32"/>
            <p:cNvSpPr>
              <a:spLocks noChangeAspect="1" noChangeArrowheads="1" noTextEdit="1"/>
            </p:cNvSpPr>
            <p:nvPr/>
          </p:nvSpPr>
          <p:spPr bwMode="auto">
            <a:xfrm>
              <a:off x="1680" y="1608"/>
              <a:ext cx="2400" cy="110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51433" name="Rectangle 33"/>
            <p:cNvSpPr>
              <a:spLocks noChangeArrowheads="1"/>
            </p:cNvSpPr>
            <p:nvPr/>
          </p:nvSpPr>
          <p:spPr bwMode="auto">
            <a:xfrm>
              <a:off x="1680" y="1608"/>
              <a:ext cx="2400" cy="1104"/>
            </a:xfrm>
            <a:prstGeom prst="rect">
              <a:avLst/>
            </a:prstGeom>
            <a:noFill/>
            <a:ln w="0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51434" name="Line 34"/>
            <p:cNvSpPr>
              <a:spLocks noChangeShapeType="1"/>
            </p:cNvSpPr>
            <p:nvPr/>
          </p:nvSpPr>
          <p:spPr bwMode="auto">
            <a:xfrm flipV="1">
              <a:off x="1970" y="2550"/>
              <a:ext cx="52" cy="8"/>
            </a:xfrm>
            <a:prstGeom prst="line">
              <a:avLst/>
            </a:prstGeom>
            <a:noFill/>
            <a:ln w="28575">
              <a:solidFill>
                <a:srgbClr val="008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51435" name="Freeform 35"/>
            <p:cNvSpPr>
              <a:spLocks/>
            </p:cNvSpPr>
            <p:nvPr/>
          </p:nvSpPr>
          <p:spPr bwMode="auto">
            <a:xfrm>
              <a:off x="2040" y="2542"/>
              <a:ext cx="52" cy="6"/>
            </a:xfrm>
            <a:custGeom>
              <a:avLst/>
              <a:gdLst>
                <a:gd name="T0" fmla="*/ 0 w 52"/>
                <a:gd name="T1" fmla="*/ 6 h 6"/>
                <a:gd name="T2" fmla="*/ 22 w 52"/>
                <a:gd name="T3" fmla="*/ 4 h 6"/>
                <a:gd name="T4" fmla="*/ 52 w 52"/>
                <a:gd name="T5" fmla="*/ 0 h 6"/>
                <a:gd name="T6" fmla="*/ 0 60000 65536"/>
                <a:gd name="T7" fmla="*/ 0 60000 65536"/>
                <a:gd name="T8" fmla="*/ 0 60000 65536"/>
                <a:gd name="T9" fmla="*/ 0 w 52"/>
                <a:gd name="T10" fmla="*/ 0 h 6"/>
                <a:gd name="T11" fmla="*/ 52 w 52"/>
                <a:gd name="T12" fmla="*/ 6 h 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2" h="6">
                  <a:moveTo>
                    <a:pt x="0" y="6"/>
                  </a:moveTo>
                  <a:lnTo>
                    <a:pt x="22" y="4"/>
                  </a:lnTo>
                  <a:lnTo>
                    <a:pt x="52" y="0"/>
                  </a:lnTo>
                </a:path>
              </a:pathLst>
            </a:custGeom>
            <a:noFill/>
            <a:ln w="28575">
              <a:solidFill>
                <a:srgbClr val="008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51436" name="Freeform 36"/>
            <p:cNvSpPr>
              <a:spLocks/>
            </p:cNvSpPr>
            <p:nvPr/>
          </p:nvSpPr>
          <p:spPr bwMode="auto">
            <a:xfrm>
              <a:off x="2110" y="2532"/>
              <a:ext cx="52" cy="8"/>
            </a:xfrm>
            <a:custGeom>
              <a:avLst/>
              <a:gdLst>
                <a:gd name="T0" fmla="*/ 0 w 52"/>
                <a:gd name="T1" fmla="*/ 8 h 8"/>
                <a:gd name="T2" fmla="*/ 34 w 52"/>
                <a:gd name="T3" fmla="*/ 4 h 8"/>
                <a:gd name="T4" fmla="*/ 52 w 52"/>
                <a:gd name="T5" fmla="*/ 0 h 8"/>
                <a:gd name="T6" fmla="*/ 0 60000 65536"/>
                <a:gd name="T7" fmla="*/ 0 60000 65536"/>
                <a:gd name="T8" fmla="*/ 0 60000 65536"/>
                <a:gd name="T9" fmla="*/ 0 w 52"/>
                <a:gd name="T10" fmla="*/ 0 h 8"/>
                <a:gd name="T11" fmla="*/ 52 w 52"/>
                <a:gd name="T12" fmla="*/ 8 h 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2" h="8">
                  <a:moveTo>
                    <a:pt x="0" y="8"/>
                  </a:moveTo>
                  <a:lnTo>
                    <a:pt x="34" y="4"/>
                  </a:lnTo>
                  <a:lnTo>
                    <a:pt x="52" y="0"/>
                  </a:lnTo>
                </a:path>
              </a:pathLst>
            </a:custGeom>
            <a:noFill/>
            <a:ln w="28575">
              <a:solidFill>
                <a:srgbClr val="008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51437" name="Freeform 37"/>
            <p:cNvSpPr>
              <a:spLocks/>
            </p:cNvSpPr>
            <p:nvPr/>
          </p:nvSpPr>
          <p:spPr bwMode="auto">
            <a:xfrm>
              <a:off x="2180" y="2522"/>
              <a:ext cx="52" cy="8"/>
            </a:xfrm>
            <a:custGeom>
              <a:avLst/>
              <a:gdLst>
                <a:gd name="T0" fmla="*/ 0 w 52"/>
                <a:gd name="T1" fmla="*/ 8 h 8"/>
                <a:gd name="T2" fmla="*/ 34 w 52"/>
                <a:gd name="T3" fmla="*/ 4 h 8"/>
                <a:gd name="T4" fmla="*/ 52 w 52"/>
                <a:gd name="T5" fmla="*/ 0 h 8"/>
                <a:gd name="T6" fmla="*/ 0 60000 65536"/>
                <a:gd name="T7" fmla="*/ 0 60000 65536"/>
                <a:gd name="T8" fmla="*/ 0 60000 65536"/>
                <a:gd name="T9" fmla="*/ 0 w 52"/>
                <a:gd name="T10" fmla="*/ 0 h 8"/>
                <a:gd name="T11" fmla="*/ 52 w 52"/>
                <a:gd name="T12" fmla="*/ 8 h 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2" h="8">
                  <a:moveTo>
                    <a:pt x="0" y="8"/>
                  </a:moveTo>
                  <a:lnTo>
                    <a:pt x="34" y="4"/>
                  </a:lnTo>
                  <a:lnTo>
                    <a:pt x="52" y="0"/>
                  </a:lnTo>
                </a:path>
              </a:pathLst>
            </a:custGeom>
            <a:noFill/>
            <a:ln w="28575">
              <a:solidFill>
                <a:srgbClr val="008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51438" name="Freeform 38"/>
            <p:cNvSpPr>
              <a:spLocks/>
            </p:cNvSpPr>
            <p:nvPr/>
          </p:nvSpPr>
          <p:spPr bwMode="auto">
            <a:xfrm>
              <a:off x="2250" y="2512"/>
              <a:ext cx="52" cy="8"/>
            </a:xfrm>
            <a:custGeom>
              <a:avLst/>
              <a:gdLst>
                <a:gd name="T0" fmla="*/ 0 w 52"/>
                <a:gd name="T1" fmla="*/ 8 h 8"/>
                <a:gd name="T2" fmla="*/ 26 w 52"/>
                <a:gd name="T3" fmla="*/ 4 h 8"/>
                <a:gd name="T4" fmla="*/ 52 w 52"/>
                <a:gd name="T5" fmla="*/ 0 h 8"/>
                <a:gd name="T6" fmla="*/ 0 60000 65536"/>
                <a:gd name="T7" fmla="*/ 0 60000 65536"/>
                <a:gd name="T8" fmla="*/ 0 60000 65536"/>
                <a:gd name="T9" fmla="*/ 0 w 52"/>
                <a:gd name="T10" fmla="*/ 0 h 8"/>
                <a:gd name="T11" fmla="*/ 52 w 52"/>
                <a:gd name="T12" fmla="*/ 8 h 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2" h="8">
                  <a:moveTo>
                    <a:pt x="0" y="8"/>
                  </a:moveTo>
                  <a:lnTo>
                    <a:pt x="26" y="4"/>
                  </a:lnTo>
                  <a:lnTo>
                    <a:pt x="52" y="0"/>
                  </a:lnTo>
                </a:path>
              </a:pathLst>
            </a:custGeom>
            <a:noFill/>
            <a:ln w="28575">
              <a:solidFill>
                <a:srgbClr val="008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51439" name="Freeform 39"/>
            <p:cNvSpPr>
              <a:spLocks/>
            </p:cNvSpPr>
            <p:nvPr/>
          </p:nvSpPr>
          <p:spPr bwMode="auto">
            <a:xfrm>
              <a:off x="2318" y="2500"/>
              <a:ext cx="52" cy="10"/>
            </a:xfrm>
            <a:custGeom>
              <a:avLst/>
              <a:gdLst>
                <a:gd name="T0" fmla="*/ 0 w 52"/>
                <a:gd name="T1" fmla="*/ 10 h 10"/>
                <a:gd name="T2" fmla="*/ 12 w 52"/>
                <a:gd name="T3" fmla="*/ 8 h 10"/>
                <a:gd name="T4" fmla="*/ 52 w 52"/>
                <a:gd name="T5" fmla="*/ 0 h 10"/>
                <a:gd name="T6" fmla="*/ 0 60000 65536"/>
                <a:gd name="T7" fmla="*/ 0 60000 65536"/>
                <a:gd name="T8" fmla="*/ 0 60000 65536"/>
                <a:gd name="T9" fmla="*/ 0 w 52"/>
                <a:gd name="T10" fmla="*/ 0 h 10"/>
                <a:gd name="T11" fmla="*/ 52 w 52"/>
                <a:gd name="T12" fmla="*/ 10 h 1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2" h="10">
                  <a:moveTo>
                    <a:pt x="0" y="10"/>
                  </a:moveTo>
                  <a:lnTo>
                    <a:pt x="12" y="8"/>
                  </a:lnTo>
                  <a:lnTo>
                    <a:pt x="52" y="0"/>
                  </a:lnTo>
                </a:path>
              </a:pathLst>
            </a:custGeom>
            <a:noFill/>
            <a:ln w="28575">
              <a:solidFill>
                <a:srgbClr val="008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51440" name="Freeform 40"/>
            <p:cNvSpPr>
              <a:spLocks/>
            </p:cNvSpPr>
            <p:nvPr/>
          </p:nvSpPr>
          <p:spPr bwMode="auto">
            <a:xfrm>
              <a:off x="2388" y="2486"/>
              <a:ext cx="52" cy="10"/>
            </a:xfrm>
            <a:custGeom>
              <a:avLst/>
              <a:gdLst>
                <a:gd name="T0" fmla="*/ 0 w 52"/>
                <a:gd name="T1" fmla="*/ 10 h 10"/>
                <a:gd name="T2" fmla="*/ 34 w 52"/>
                <a:gd name="T3" fmla="*/ 4 h 10"/>
                <a:gd name="T4" fmla="*/ 52 w 52"/>
                <a:gd name="T5" fmla="*/ 0 h 10"/>
                <a:gd name="T6" fmla="*/ 0 60000 65536"/>
                <a:gd name="T7" fmla="*/ 0 60000 65536"/>
                <a:gd name="T8" fmla="*/ 0 60000 65536"/>
                <a:gd name="T9" fmla="*/ 0 w 52"/>
                <a:gd name="T10" fmla="*/ 0 h 10"/>
                <a:gd name="T11" fmla="*/ 52 w 52"/>
                <a:gd name="T12" fmla="*/ 10 h 1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2" h="10">
                  <a:moveTo>
                    <a:pt x="0" y="10"/>
                  </a:moveTo>
                  <a:lnTo>
                    <a:pt x="34" y="4"/>
                  </a:lnTo>
                  <a:lnTo>
                    <a:pt x="52" y="0"/>
                  </a:lnTo>
                </a:path>
              </a:pathLst>
            </a:custGeom>
            <a:noFill/>
            <a:ln w="28575">
              <a:solidFill>
                <a:srgbClr val="008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51441" name="Line 41"/>
            <p:cNvSpPr>
              <a:spLocks noChangeShapeType="1"/>
            </p:cNvSpPr>
            <p:nvPr/>
          </p:nvSpPr>
          <p:spPr bwMode="auto">
            <a:xfrm flipV="1">
              <a:off x="2456" y="2480"/>
              <a:ext cx="8" cy="2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51442" name="Freeform 42"/>
            <p:cNvSpPr>
              <a:spLocks/>
            </p:cNvSpPr>
            <p:nvPr/>
          </p:nvSpPr>
          <p:spPr bwMode="auto">
            <a:xfrm>
              <a:off x="2464" y="2468"/>
              <a:ext cx="44" cy="12"/>
            </a:xfrm>
            <a:custGeom>
              <a:avLst/>
              <a:gdLst>
                <a:gd name="T0" fmla="*/ 0 w 44"/>
                <a:gd name="T1" fmla="*/ 12 h 12"/>
                <a:gd name="T2" fmla="*/ 40 w 44"/>
                <a:gd name="T3" fmla="*/ 0 h 12"/>
                <a:gd name="T4" fmla="*/ 44 w 44"/>
                <a:gd name="T5" fmla="*/ 0 h 12"/>
                <a:gd name="T6" fmla="*/ 0 60000 65536"/>
                <a:gd name="T7" fmla="*/ 0 60000 65536"/>
                <a:gd name="T8" fmla="*/ 0 60000 65536"/>
                <a:gd name="T9" fmla="*/ 0 w 44"/>
                <a:gd name="T10" fmla="*/ 0 h 12"/>
                <a:gd name="T11" fmla="*/ 44 w 44"/>
                <a:gd name="T12" fmla="*/ 12 h 1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4" h="12">
                  <a:moveTo>
                    <a:pt x="0" y="12"/>
                  </a:moveTo>
                  <a:lnTo>
                    <a:pt x="40" y="0"/>
                  </a:lnTo>
                  <a:lnTo>
                    <a:pt x="44" y="0"/>
                  </a:lnTo>
                </a:path>
              </a:pathLst>
            </a:custGeom>
            <a:noFill/>
            <a:ln w="28575">
              <a:solidFill>
                <a:srgbClr val="008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51443" name="Freeform 43"/>
            <p:cNvSpPr>
              <a:spLocks/>
            </p:cNvSpPr>
            <p:nvPr/>
          </p:nvSpPr>
          <p:spPr bwMode="auto">
            <a:xfrm>
              <a:off x="2524" y="2448"/>
              <a:ext cx="52" cy="16"/>
            </a:xfrm>
            <a:custGeom>
              <a:avLst/>
              <a:gdLst>
                <a:gd name="T0" fmla="*/ 0 w 52"/>
                <a:gd name="T1" fmla="*/ 16 h 16"/>
                <a:gd name="T2" fmla="*/ 20 w 52"/>
                <a:gd name="T3" fmla="*/ 10 h 16"/>
                <a:gd name="T4" fmla="*/ 52 w 52"/>
                <a:gd name="T5" fmla="*/ 0 h 16"/>
                <a:gd name="T6" fmla="*/ 0 60000 65536"/>
                <a:gd name="T7" fmla="*/ 0 60000 65536"/>
                <a:gd name="T8" fmla="*/ 0 60000 65536"/>
                <a:gd name="T9" fmla="*/ 0 w 52"/>
                <a:gd name="T10" fmla="*/ 0 h 16"/>
                <a:gd name="T11" fmla="*/ 52 w 52"/>
                <a:gd name="T12" fmla="*/ 16 h 1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2" h="16">
                  <a:moveTo>
                    <a:pt x="0" y="16"/>
                  </a:moveTo>
                  <a:lnTo>
                    <a:pt x="20" y="10"/>
                  </a:lnTo>
                  <a:lnTo>
                    <a:pt x="52" y="0"/>
                  </a:lnTo>
                </a:path>
              </a:pathLst>
            </a:custGeom>
            <a:noFill/>
            <a:ln w="28575">
              <a:solidFill>
                <a:srgbClr val="008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51444" name="Freeform 44"/>
            <p:cNvSpPr>
              <a:spLocks/>
            </p:cNvSpPr>
            <p:nvPr/>
          </p:nvSpPr>
          <p:spPr bwMode="auto">
            <a:xfrm>
              <a:off x="2592" y="2428"/>
              <a:ext cx="50" cy="16"/>
            </a:xfrm>
            <a:custGeom>
              <a:avLst/>
              <a:gdLst>
                <a:gd name="T0" fmla="*/ 0 w 50"/>
                <a:gd name="T1" fmla="*/ 16 h 16"/>
                <a:gd name="T2" fmla="*/ 40 w 50"/>
                <a:gd name="T3" fmla="*/ 2 h 16"/>
                <a:gd name="T4" fmla="*/ 50 w 50"/>
                <a:gd name="T5" fmla="*/ 0 h 16"/>
                <a:gd name="T6" fmla="*/ 0 60000 65536"/>
                <a:gd name="T7" fmla="*/ 0 60000 65536"/>
                <a:gd name="T8" fmla="*/ 0 60000 65536"/>
                <a:gd name="T9" fmla="*/ 0 w 50"/>
                <a:gd name="T10" fmla="*/ 0 h 16"/>
                <a:gd name="T11" fmla="*/ 50 w 50"/>
                <a:gd name="T12" fmla="*/ 16 h 1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0" h="16">
                  <a:moveTo>
                    <a:pt x="0" y="16"/>
                  </a:moveTo>
                  <a:lnTo>
                    <a:pt x="40" y="2"/>
                  </a:lnTo>
                  <a:lnTo>
                    <a:pt x="50" y="0"/>
                  </a:lnTo>
                </a:path>
              </a:pathLst>
            </a:custGeom>
            <a:noFill/>
            <a:ln w="28575">
              <a:solidFill>
                <a:srgbClr val="008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51445" name="Freeform 45"/>
            <p:cNvSpPr>
              <a:spLocks/>
            </p:cNvSpPr>
            <p:nvPr/>
          </p:nvSpPr>
          <p:spPr bwMode="auto">
            <a:xfrm>
              <a:off x="2660" y="2406"/>
              <a:ext cx="50" cy="16"/>
            </a:xfrm>
            <a:custGeom>
              <a:avLst/>
              <a:gdLst>
                <a:gd name="T0" fmla="*/ 0 w 50"/>
                <a:gd name="T1" fmla="*/ 16 h 16"/>
                <a:gd name="T2" fmla="*/ 22 w 50"/>
                <a:gd name="T3" fmla="*/ 8 h 16"/>
                <a:gd name="T4" fmla="*/ 50 w 50"/>
                <a:gd name="T5" fmla="*/ 0 h 16"/>
                <a:gd name="T6" fmla="*/ 0 60000 65536"/>
                <a:gd name="T7" fmla="*/ 0 60000 65536"/>
                <a:gd name="T8" fmla="*/ 0 60000 65536"/>
                <a:gd name="T9" fmla="*/ 0 w 50"/>
                <a:gd name="T10" fmla="*/ 0 h 16"/>
                <a:gd name="T11" fmla="*/ 50 w 50"/>
                <a:gd name="T12" fmla="*/ 16 h 1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0" h="16">
                  <a:moveTo>
                    <a:pt x="0" y="16"/>
                  </a:moveTo>
                  <a:lnTo>
                    <a:pt x="22" y="8"/>
                  </a:lnTo>
                  <a:lnTo>
                    <a:pt x="50" y="0"/>
                  </a:lnTo>
                </a:path>
              </a:pathLst>
            </a:custGeom>
            <a:noFill/>
            <a:ln w="28575">
              <a:solidFill>
                <a:srgbClr val="008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51446" name="Freeform 46"/>
            <p:cNvSpPr>
              <a:spLocks/>
            </p:cNvSpPr>
            <p:nvPr/>
          </p:nvSpPr>
          <p:spPr bwMode="auto">
            <a:xfrm>
              <a:off x="2726" y="2384"/>
              <a:ext cx="50" cy="16"/>
            </a:xfrm>
            <a:custGeom>
              <a:avLst/>
              <a:gdLst>
                <a:gd name="T0" fmla="*/ 0 w 50"/>
                <a:gd name="T1" fmla="*/ 16 h 16"/>
                <a:gd name="T2" fmla="*/ 12 w 50"/>
                <a:gd name="T3" fmla="*/ 14 h 16"/>
                <a:gd name="T4" fmla="*/ 50 w 50"/>
                <a:gd name="T5" fmla="*/ 0 h 16"/>
                <a:gd name="T6" fmla="*/ 0 60000 65536"/>
                <a:gd name="T7" fmla="*/ 0 60000 65536"/>
                <a:gd name="T8" fmla="*/ 0 60000 65536"/>
                <a:gd name="T9" fmla="*/ 0 w 50"/>
                <a:gd name="T10" fmla="*/ 0 h 16"/>
                <a:gd name="T11" fmla="*/ 50 w 50"/>
                <a:gd name="T12" fmla="*/ 16 h 1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0" h="16">
                  <a:moveTo>
                    <a:pt x="0" y="16"/>
                  </a:moveTo>
                  <a:lnTo>
                    <a:pt x="12" y="14"/>
                  </a:lnTo>
                  <a:lnTo>
                    <a:pt x="50" y="0"/>
                  </a:lnTo>
                </a:path>
              </a:pathLst>
            </a:custGeom>
            <a:noFill/>
            <a:ln w="28575">
              <a:solidFill>
                <a:srgbClr val="008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51447" name="Freeform 47"/>
            <p:cNvSpPr>
              <a:spLocks/>
            </p:cNvSpPr>
            <p:nvPr/>
          </p:nvSpPr>
          <p:spPr bwMode="auto">
            <a:xfrm>
              <a:off x="2794" y="2362"/>
              <a:ext cx="50" cy="18"/>
            </a:xfrm>
            <a:custGeom>
              <a:avLst/>
              <a:gdLst>
                <a:gd name="T0" fmla="*/ 0 w 50"/>
                <a:gd name="T1" fmla="*/ 18 h 18"/>
                <a:gd name="T2" fmla="*/ 32 w 50"/>
                <a:gd name="T3" fmla="*/ 6 h 18"/>
                <a:gd name="T4" fmla="*/ 50 w 50"/>
                <a:gd name="T5" fmla="*/ 0 h 18"/>
                <a:gd name="T6" fmla="*/ 0 60000 65536"/>
                <a:gd name="T7" fmla="*/ 0 60000 65536"/>
                <a:gd name="T8" fmla="*/ 0 60000 65536"/>
                <a:gd name="T9" fmla="*/ 0 w 50"/>
                <a:gd name="T10" fmla="*/ 0 h 18"/>
                <a:gd name="T11" fmla="*/ 50 w 50"/>
                <a:gd name="T12" fmla="*/ 18 h 1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0" h="18">
                  <a:moveTo>
                    <a:pt x="0" y="18"/>
                  </a:moveTo>
                  <a:lnTo>
                    <a:pt x="32" y="6"/>
                  </a:lnTo>
                  <a:lnTo>
                    <a:pt x="50" y="0"/>
                  </a:lnTo>
                </a:path>
              </a:pathLst>
            </a:custGeom>
            <a:noFill/>
            <a:ln w="28575">
              <a:solidFill>
                <a:srgbClr val="008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51448" name="Freeform 48"/>
            <p:cNvSpPr>
              <a:spLocks/>
            </p:cNvSpPr>
            <p:nvPr/>
          </p:nvSpPr>
          <p:spPr bwMode="auto">
            <a:xfrm>
              <a:off x="2860" y="2340"/>
              <a:ext cx="50" cy="18"/>
            </a:xfrm>
            <a:custGeom>
              <a:avLst/>
              <a:gdLst>
                <a:gd name="T0" fmla="*/ 0 w 50"/>
                <a:gd name="T1" fmla="*/ 18 h 18"/>
                <a:gd name="T2" fmla="*/ 44 w 50"/>
                <a:gd name="T3" fmla="*/ 2 h 18"/>
                <a:gd name="T4" fmla="*/ 50 w 50"/>
                <a:gd name="T5" fmla="*/ 0 h 18"/>
                <a:gd name="T6" fmla="*/ 0 60000 65536"/>
                <a:gd name="T7" fmla="*/ 0 60000 65536"/>
                <a:gd name="T8" fmla="*/ 0 60000 65536"/>
                <a:gd name="T9" fmla="*/ 0 w 50"/>
                <a:gd name="T10" fmla="*/ 0 h 18"/>
                <a:gd name="T11" fmla="*/ 50 w 50"/>
                <a:gd name="T12" fmla="*/ 18 h 1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0" h="18">
                  <a:moveTo>
                    <a:pt x="0" y="18"/>
                  </a:moveTo>
                  <a:lnTo>
                    <a:pt x="44" y="2"/>
                  </a:lnTo>
                  <a:lnTo>
                    <a:pt x="50" y="0"/>
                  </a:lnTo>
                </a:path>
              </a:pathLst>
            </a:custGeom>
            <a:noFill/>
            <a:ln w="2857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51449" name="Freeform 49"/>
            <p:cNvSpPr>
              <a:spLocks/>
            </p:cNvSpPr>
            <p:nvPr/>
          </p:nvSpPr>
          <p:spPr bwMode="auto">
            <a:xfrm>
              <a:off x="2926" y="2318"/>
              <a:ext cx="50" cy="16"/>
            </a:xfrm>
            <a:custGeom>
              <a:avLst/>
              <a:gdLst>
                <a:gd name="T0" fmla="*/ 0 w 50"/>
                <a:gd name="T1" fmla="*/ 16 h 16"/>
                <a:gd name="T2" fmla="*/ 50 w 50"/>
                <a:gd name="T3" fmla="*/ 0 h 16"/>
                <a:gd name="T4" fmla="*/ 50 w 50"/>
                <a:gd name="T5" fmla="*/ 0 h 16"/>
                <a:gd name="T6" fmla="*/ 0 60000 65536"/>
                <a:gd name="T7" fmla="*/ 0 60000 65536"/>
                <a:gd name="T8" fmla="*/ 0 60000 65536"/>
                <a:gd name="T9" fmla="*/ 0 w 50"/>
                <a:gd name="T10" fmla="*/ 0 h 16"/>
                <a:gd name="T11" fmla="*/ 50 w 50"/>
                <a:gd name="T12" fmla="*/ 16 h 1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0" h="16">
                  <a:moveTo>
                    <a:pt x="0" y="16"/>
                  </a:moveTo>
                  <a:lnTo>
                    <a:pt x="50" y="0"/>
                  </a:lnTo>
                </a:path>
              </a:pathLst>
            </a:custGeom>
            <a:noFill/>
            <a:ln w="2857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51450" name="Freeform 50"/>
            <p:cNvSpPr>
              <a:spLocks/>
            </p:cNvSpPr>
            <p:nvPr/>
          </p:nvSpPr>
          <p:spPr bwMode="auto">
            <a:xfrm>
              <a:off x="2994" y="2294"/>
              <a:ext cx="50" cy="18"/>
            </a:xfrm>
            <a:custGeom>
              <a:avLst/>
              <a:gdLst>
                <a:gd name="T0" fmla="*/ 0 w 50"/>
                <a:gd name="T1" fmla="*/ 18 h 18"/>
                <a:gd name="T2" fmla="*/ 48 w 50"/>
                <a:gd name="T3" fmla="*/ 0 h 18"/>
                <a:gd name="T4" fmla="*/ 50 w 50"/>
                <a:gd name="T5" fmla="*/ 0 h 18"/>
                <a:gd name="T6" fmla="*/ 0 60000 65536"/>
                <a:gd name="T7" fmla="*/ 0 60000 65536"/>
                <a:gd name="T8" fmla="*/ 0 60000 65536"/>
                <a:gd name="T9" fmla="*/ 0 w 50"/>
                <a:gd name="T10" fmla="*/ 0 h 18"/>
                <a:gd name="T11" fmla="*/ 50 w 50"/>
                <a:gd name="T12" fmla="*/ 18 h 1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0" h="18">
                  <a:moveTo>
                    <a:pt x="0" y="18"/>
                  </a:moveTo>
                  <a:lnTo>
                    <a:pt x="48" y="0"/>
                  </a:lnTo>
                  <a:lnTo>
                    <a:pt x="50" y="0"/>
                  </a:lnTo>
                </a:path>
              </a:pathLst>
            </a:custGeom>
            <a:noFill/>
            <a:ln w="2857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51451" name="Freeform 51"/>
            <p:cNvSpPr>
              <a:spLocks/>
            </p:cNvSpPr>
            <p:nvPr/>
          </p:nvSpPr>
          <p:spPr bwMode="auto">
            <a:xfrm>
              <a:off x="3060" y="2270"/>
              <a:ext cx="50" cy="18"/>
            </a:xfrm>
            <a:custGeom>
              <a:avLst/>
              <a:gdLst>
                <a:gd name="T0" fmla="*/ 0 w 50"/>
                <a:gd name="T1" fmla="*/ 18 h 18"/>
                <a:gd name="T2" fmla="*/ 46 w 50"/>
                <a:gd name="T3" fmla="*/ 2 h 18"/>
                <a:gd name="T4" fmla="*/ 50 w 50"/>
                <a:gd name="T5" fmla="*/ 0 h 18"/>
                <a:gd name="T6" fmla="*/ 0 60000 65536"/>
                <a:gd name="T7" fmla="*/ 0 60000 65536"/>
                <a:gd name="T8" fmla="*/ 0 60000 65536"/>
                <a:gd name="T9" fmla="*/ 0 w 50"/>
                <a:gd name="T10" fmla="*/ 0 h 18"/>
                <a:gd name="T11" fmla="*/ 50 w 50"/>
                <a:gd name="T12" fmla="*/ 18 h 1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0" h="18">
                  <a:moveTo>
                    <a:pt x="0" y="18"/>
                  </a:moveTo>
                  <a:lnTo>
                    <a:pt x="46" y="2"/>
                  </a:lnTo>
                  <a:lnTo>
                    <a:pt x="50" y="0"/>
                  </a:lnTo>
                </a:path>
              </a:pathLst>
            </a:custGeom>
            <a:noFill/>
            <a:ln w="2857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51452" name="Freeform 52"/>
            <p:cNvSpPr>
              <a:spLocks/>
            </p:cNvSpPr>
            <p:nvPr/>
          </p:nvSpPr>
          <p:spPr bwMode="auto">
            <a:xfrm>
              <a:off x="3126" y="2248"/>
              <a:ext cx="50" cy="16"/>
            </a:xfrm>
            <a:custGeom>
              <a:avLst/>
              <a:gdLst>
                <a:gd name="T0" fmla="*/ 0 w 50"/>
                <a:gd name="T1" fmla="*/ 16 h 16"/>
                <a:gd name="T2" fmla="*/ 44 w 50"/>
                <a:gd name="T3" fmla="*/ 2 h 16"/>
                <a:gd name="T4" fmla="*/ 50 w 50"/>
                <a:gd name="T5" fmla="*/ 0 h 16"/>
                <a:gd name="T6" fmla="*/ 0 60000 65536"/>
                <a:gd name="T7" fmla="*/ 0 60000 65536"/>
                <a:gd name="T8" fmla="*/ 0 60000 65536"/>
                <a:gd name="T9" fmla="*/ 0 w 50"/>
                <a:gd name="T10" fmla="*/ 0 h 16"/>
                <a:gd name="T11" fmla="*/ 50 w 50"/>
                <a:gd name="T12" fmla="*/ 16 h 1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0" h="16">
                  <a:moveTo>
                    <a:pt x="0" y="16"/>
                  </a:moveTo>
                  <a:lnTo>
                    <a:pt x="44" y="2"/>
                  </a:lnTo>
                  <a:lnTo>
                    <a:pt x="50" y="0"/>
                  </a:lnTo>
                </a:path>
              </a:pathLst>
            </a:custGeom>
            <a:noFill/>
            <a:ln w="2857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51453" name="Freeform 53"/>
            <p:cNvSpPr>
              <a:spLocks/>
            </p:cNvSpPr>
            <p:nvPr/>
          </p:nvSpPr>
          <p:spPr bwMode="auto">
            <a:xfrm>
              <a:off x="3192" y="2226"/>
              <a:ext cx="50" cy="16"/>
            </a:xfrm>
            <a:custGeom>
              <a:avLst/>
              <a:gdLst>
                <a:gd name="T0" fmla="*/ 0 w 50"/>
                <a:gd name="T1" fmla="*/ 16 h 16"/>
                <a:gd name="T2" fmla="*/ 44 w 50"/>
                <a:gd name="T3" fmla="*/ 2 h 16"/>
                <a:gd name="T4" fmla="*/ 50 w 50"/>
                <a:gd name="T5" fmla="*/ 0 h 16"/>
                <a:gd name="T6" fmla="*/ 0 60000 65536"/>
                <a:gd name="T7" fmla="*/ 0 60000 65536"/>
                <a:gd name="T8" fmla="*/ 0 60000 65536"/>
                <a:gd name="T9" fmla="*/ 0 w 50"/>
                <a:gd name="T10" fmla="*/ 0 h 16"/>
                <a:gd name="T11" fmla="*/ 50 w 50"/>
                <a:gd name="T12" fmla="*/ 16 h 1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0" h="16">
                  <a:moveTo>
                    <a:pt x="0" y="16"/>
                  </a:moveTo>
                  <a:lnTo>
                    <a:pt x="44" y="2"/>
                  </a:lnTo>
                  <a:lnTo>
                    <a:pt x="50" y="0"/>
                  </a:lnTo>
                </a:path>
              </a:pathLst>
            </a:custGeom>
            <a:noFill/>
            <a:ln w="2857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51454" name="Freeform 54"/>
            <p:cNvSpPr>
              <a:spLocks/>
            </p:cNvSpPr>
            <p:nvPr/>
          </p:nvSpPr>
          <p:spPr bwMode="auto">
            <a:xfrm>
              <a:off x="3260" y="2204"/>
              <a:ext cx="50" cy="16"/>
            </a:xfrm>
            <a:custGeom>
              <a:avLst/>
              <a:gdLst>
                <a:gd name="T0" fmla="*/ 0 w 50"/>
                <a:gd name="T1" fmla="*/ 16 h 16"/>
                <a:gd name="T2" fmla="*/ 48 w 50"/>
                <a:gd name="T3" fmla="*/ 0 h 16"/>
                <a:gd name="T4" fmla="*/ 50 w 50"/>
                <a:gd name="T5" fmla="*/ 0 h 16"/>
                <a:gd name="T6" fmla="*/ 0 60000 65536"/>
                <a:gd name="T7" fmla="*/ 0 60000 65536"/>
                <a:gd name="T8" fmla="*/ 0 60000 65536"/>
                <a:gd name="T9" fmla="*/ 0 w 50"/>
                <a:gd name="T10" fmla="*/ 0 h 16"/>
                <a:gd name="T11" fmla="*/ 50 w 50"/>
                <a:gd name="T12" fmla="*/ 16 h 1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0" h="16">
                  <a:moveTo>
                    <a:pt x="0" y="16"/>
                  </a:moveTo>
                  <a:lnTo>
                    <a:pt x="48" y="0"/>
                  </a:lnTo>
                  <a:lnTo>
                    <a:pt x="50" y="0"/>
                  </a:lnTo>
                </a:path>
              </a:pathLst>
            </a:custGeom>
            <a:noFill/>
            <a:ln w="2857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51455" name="Line 55"/>
            <p:cNvSpPr>
              <a:spLocks noChangeShapeType="1"/>
            </p:cNvSpPr>
            <p:nvPr/>
          </p:nvSpPr>
          <p:spPr bwMode="auto">
            <a:xfrm flipV="1">
              <a:off x="3326" y="2184"/>
              <a:ext cx="52" cy="14"/>
            </a:xfrm>
            <a:prstGeom prst="line">
              <a:avLst/>
            </a:prstGeom>
            <a:noFill/>
            <a:ln w="2857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51456" name="Line 56"/>
            <p:cNvSpPr>
              <a:spLocks noChangeShapeType="1"/>
            </p:cNvSpPr>
            <p:nvPr/>
          </p:nvSpPr>
          <p:spPr bwMode="auto">
            <a:xfrm flipV="1">
              <a:off x="3394" y="2166"/>
              <a:ext cx="52" cy="12"/>
            </a:xfrm>
            <a:prstGeom prst="line">
              <a:avLst/>
            </a:prstGeom>
            <a:noFill/>
            <a:ln w="2857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51457" name="Line 57"/>
            <p:cNvSpPr>
              <a:spLocks noChangeShapeType="1"/>
            </p:cNvSpPr>
            <p:nvPr/>
          </p:nvSpPr>
          <p:spPr bwMode="auto">
            <a:xfrm flipV="1">
              <a:off x="3462" y="2150"/>
              <a:ext cx="52" cy="12"/>
            </a:xfrm>
            <a:prstGeom prst="line">
              <a:avLst/>
            </a:prstGeom>
            <a:noFill/>
            <a:ln w="2857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51458" name="Freeform 58"/>
            <p:cNvSpPr>
              <a:spLocks/>
            </p:cNvSpPr>
            <p:nvPr/>
          </p:nvSpPr>
          <p:spPr bwMode="auto">
            <a:xfrm>
              <a:off x="3532" y="2138"/>
              <a:ext cx="52" cy="8"/>
            </a:xfrm>
            <a:custGeom>
              <a:avLst/>
              <a:gdLst>
                <a:gd name="T0" fmla="*/ 0 w 52"/>
                <a:gd name="T1" fmla="*/ 8 h 8"/>
                <a:gd name="T2" fmla="*/ 0 w 52"/>
                <a:gd name="T3" fmla="*/ 8 h 8"/>
                <a:gd name="T4" fmla="*/ 52 w 52"/>
                <a:gd name="T5" fmla="*/ 0 h 8"/>
                <a:gd name="T6" fmla="*/ 0 60000 65536"/>
                <a:gd name="T7" fmla="*/ 0 60000 65536"/>
                <a:gd name="T8" fmla="*/ 0 60000 65536"/>
                <a:gd name="T9" fmla="*/ 0 w 52"/>
                <a:gd name="T10" fmla="*/ 0 h 8"/>
                <a:gd name="T11" fmla="*/ 52 w 52"/>
                <a:gd name="T12" fmla="*/ 8 h 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2" h="8">
                  <a:moveTo>
                    <a:pt x="0" y="8"/>
                  </a:moveTo>
                  <a:lnTo>
                    <a:pt x="0" y="8"/>
                  </a:lnTo>
                  <a:lnTo>
                    <a:pt x="52" y="0"/>
                  </a:lnTo>
                </a:path>
              </a:pathLst>
            </a:custGeom>
            <a:noFill/>
            <a:ln w="2857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51459" name="Freeform 59"/>
            <p:cNvSpPr>
              <a:spLocks/>
            </p:cNvSpPr>
            <p:nvPr/>
          </p:nvSpPr>
          <p:spPr bwMode="auto">
            <a:xfrm>
              <a:off x="3600" y="2126"/>
              <a:ext cx="52" cy="8"/>
            </a:xfrm>
            <a:custGeom>
              <a:avLst/>
              <a:gdLst>
                <a:gd name="T0" fmla="*/ 0 w 52"/>
                <a:gd name="T1" fmla="*/ 8 h 8"/>
                <a:gd name="T2" fmla="*/ 2 w 52"/>
                <a:gd name="T3" fmla="*/ 8 h 8"/>
                <a:gd name="T4" fmla="*/ 52 w 52"/>
                <a:gd name="T5" fmla="*/ 0 h 8"/>
                <a:gd name="T6" fmla="*/ 0 60000 65536"/>
                <a:gd name="T7" fmla="*/ 0 60000 65536"/>
                <a:gd name="T8" fmla="*/ 0 60000 65536"/>
                <a:gd name="T9" fmla="*/ 0 w 52"/>
                <a:gd name="T10" fmla="*/ 0 h 8"/>
                <a:gd name="T11" fmla="*/ 52 w 52"/>
                <a:gd name="T12" fmla="*/ 8 h 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2" h="8">
                  <a:moveTo>
                    <a:pt x="0" y="8"/>
                  </a:moveTo>
                  <a:lnTo>
                    <a:pt x="2" y="8"/>
                  </a:lnTo>
                  <a:lnTo>
                    <a:pt x="52" y="0"/>
                  </a:lnTo>
                </a:path>
              </a:pathLst>
            </a:custGeom>
            <a:noFill/>
            <a:ln w="2857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51460" name="Line 60"/>
            <p:cNvSpPr>
              <a:spLocks noChangeShapeType="1"/>
            </p:cNvSpPr>
            <p:nvPr/>
          </p:nvSpPr>
          <p:spPr bwMode="auto">
            <a:xfrm flipV="1">
              <a:off x="3670" y="2118"/>
              <a:ext cx="52" cy="6"/>
            </a:xfrm>
            <a:prstGeom prst="line">
              <a:avLst/>
            </a:prstGeom>
            <a:noFill/>
            <a:ln w="2857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51461" name="Freeform 61"/>
            <p:cNvSpPr>
              <a:spLocks/>
            </p:cNvSpPr>
            <p:nvPr/>
          </p:nvSpPr>
          <p:spPr bwMode="auto">
            <a:xfrm>
              <a:off x="3740" y="2112"/>
              <a:ext cx="52" cy="6"/>
            </a:xfrm>
            <a:custGeom>
              <a:avLst/>
              <a:gdLst>
                <a:gd name="T0" fmla="*/ 0 w 52"/>
                <a:gd name="T1" fmla="*/ 6 h 6"/>
                <a:gd name="T2" fmla="*/ 38 w 52"/>
                <a:gd name="T3" fmla="*/ 2 h 6"/>
                <a:gd name="T4" fmla="*/ 52 w 52"/>
                <a:gd name="T5" fmla="*/ 0 h 6"/>
                <a:gd name="T6" fmla="*/ 0 60000 65536"/>
                <a:gd name="T7" fmla="*/ 0 60000 65536"/>
                <a:gd name="T8" fmla="*/ 0 60000 65536"/>
                <a:gd name="T9" fmla="*/ 0 w 52"/>
                <a:gd name="T10" fmla="*/ 0 h 6"/>
                <a:gd name="T11" fmla="*/ 52 w 52"/>
                <a:gd name="T12" fmla="*/ 6 h 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2" h="6">
                  <a:moveTo>
                    <a:pt x="0" y="6"/>
                  </a:moveTo>
                  <a:lnTo>
                    <a:pt x="38" y="2"/>
                  </a:lnTo>
                  <a:lnTo>
                    <a:pt x="52" y="0"/>
                  </a:lnTo>
                </a:path>
              </a:pathLst>
            </a:custGeom>
            <a:noFill/>
            <a:ln w="2857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51462" name="Line 62"/>
            <p:cNvSpPr>
              <a:spLocks noChangeShapeType="1"/>
            </p:cNvSpPr>
            <p:nvPr/>
          </p:nvSpPr>
          <p:spPr bwMode="auto">
            <a:xfrm>
              <a:off x="3810" y="2112"/>
              <a:ext cx="12" cy="1"/>
            </a:xfrm>
            <a:prstGeom prst="line">
              <a:avLst/>
            </a:prstGeom>
            <a:noFill/>
            <a:ln w="28575">
              <a:noFill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51463" name="Freeform 63"/>
            <p:cNvSpPr>
              <a:spLocks/>
            </p:cNvSpPr>
            <p:nvPr/>
          </p:nvSpPr>
          <p:spPr bwMode="auto">
            <a:xfrm>
              <a:off x="3822" y="2110"/>
              <a:ext cx="42" cy="2"/>
            </a:xfrm>
            <a:custGeom>
              <a:avLst/>
              <a:gdLst>
                <a:gd name="T0" fmla="*/ 0 w 42"/>
                <a:gd name="T1" fmla="*/ 2 h 2"/>
                <a:gd name="T2" fmla="*/ 32 w 42"/>
                <a:gd name="T3" fmla="*/ 0 h 2"/>
                <a:gd name="T4" fmla="*/ 42 w 42"/>
                <a:gd name="T5" fmla="*/ 0 h 2"/>
                <a:gd name="T6" fmla="*/ 0 60000 65536"/>
                <a:gd name="T7" fmla="*/ 0 60000 65536"/>
                <a:gd name="T8" fmla="*/ 0 60000 65536"/>
                <a:gd name="T9" fmla="*/ 0 w 42"/>
                <a:gd name="T10" fmla="*/ 0 h 2"/>
                <a:gd name="T11" fmla="*/ 42 w 42"/>
                <a:gd name="T12" fmla="*/ 2 h 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2" h="2">
                  <a:moveTo>
                    <a:pt x="0" y="2"/>
                  </a:moveTo>
                  <a:lnTo>
                    <a:pt x="32" y="0"/>
                  </a:lnTo>
                  <a:lnTo>
                    <a:pt x="42" y="0"/>
                  </a:lnTo>
                </a:path>
              </a:pathLst>
            </a:custGeom>
            <a:noFill/>
            <a:ln w="28575">
              <a:noFill/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51464" name="Line 64"/>
            <p:cNvSpPr>
              <a:spLocks noChangeShapeType="1"/>
            </p:cNvSpPr>
            <p:nvPr/>
          </p:nvSpPr>
          <p:spPr bwMode="auto">
            <a:xfrm>
              <a:off x="3880" y="2110"/>
              <a:ext cx="2" cy="1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51465" name="Freeform 65"/>
            <p:cNvSpPr>
              <a:spLocks/>
            </p:cNvSpPr>
            <p:nvPr/>
          </p:nvSpPr>
          <p:spPr bwMode="auto">
            <a:xfrm>
              <a:off x="3796" y="2046"/>
              <a:ext cx="222" cy="152"/>
            </a:xfrm>
            <a:custGeom>
              <a:avLst/>
              <a:gdLst>
                <a:gd name="T0" fmla="*/ 0 w 222"/>
                <a:gd name="T1" fmla="*/ 0 h 152"/>
                <a:gd name="T2" fmla="*/ 222 w 222"/>
                <a:gd name="T3" fmla="*/ 36 h 152"/>
                <a:gd name="T4" fmla="*/ 30 w 222"/>
                <a:gd name="T5" fmla="*/ 152 h 152"/>
                <a:gd name="T6" fmla="*/ 40 w 222"/>
                <a:gd name="T7" fmla="*/ 122 h 152"/>
                <a:gd name="T8" fmla="*/ 42 w 222"/>
                <a:gd name="T9" fmla="*/ 88 h 152"/>
                <a:gd name="T10" fmla="*/ 36 w 222"/>
                <a:gd name="T11" fmla="*/ 56 h 152"/>
                <a:gd name="T12" fmla="*/ 22 w 222"/>
                <a:gd name="T13" fmla="*/ 26 h 152"/>
                <a:gd name="T14" fmla="*/ 0 w 222"/>
                <a:gd name="T15" fmla="*/ 0 h 15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22"/>
                <a:gd name="T25" fmla="*/ 0 h 152"/>
                <a:gd name="T26" fmla="*/ 222 w 222"/>
                <a:gd name="T27" fmla="*/ 152 h 15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22" h="152">
                  <a:moveTo>
                    <a:pt x="0" y="0"/>
                  </a:moveTo>
                  <a:lnTo>
                    <a:pt x="222" y="36"/>
                  </a:lnTo>
                  <a:lnTo>
                    <a:pt x="30" y="152"/>
                  </a:lnTo>
                  <a:lnTo>
                    <a:pt x="40" y="122"/>
                  </a:lnTo>
                  <a:lnTo>
                    <a:pt x="42" y="88"/>
                  </a:lnTo>
                  <a:lnTo>
                    <a:pt x="36" y="56"/>
                  </a:lnTo>
                  <a:lnTo>
                    <a:pt x="22" y="26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noFill/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</p:grpSp>
      <p:grpSp>
        <p:nvGrpSpPr>
          <p:cNvPr id="4" name="Group 131"/>
          <p:cNvGrpSpPr>
            <a:grpSpLocks noChangeAspect="1"/>
          </p:cNvGrpSpPr>
          <p:nvPr/>
        </p:nvGrpSpPr>
        <p:grpSpPr bwMode="auto">
          <a:xfrm>
            <a:off x="3563938" y="2492375"/>
            <a:ext cx="3848100" cy="2628900"/>
            <a:chOff x="1668" y="1332"/>
            <a:chExt cx="2424" cy="1656"/>
          </a:xfrm>
        </p:grpSpPr>
        <p:sp>
          <p:nvSpPr>
            <p:cNvPr id="51360" name="AutoShape 132"/>
            <p:cNvSpPr>
              <a:spLocks noChangeAspect="1" noChangeArrowheads="1" noTextEdit="1"/>
            </p:cNvSpPr>
            <p:nvPr/>
          </p:nvSpPr>
          <p:spPr bwMode="auto">
            <a:xfrm>
              <a:off x="1668" y="1332"/>
              <a:ext cx="2424" cy="165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51361" name="Rectangle 133"/>
            <p:cNvSpPr>
              <a:spLocks noChangeArrowheads="1"/>
            </p:cNvSpPr>
            <p:nvPr/>
          </p:nvSpPr>
          <p:spPr bwMode="auto">
            <a:xfrm>
              <a:off x="1668" y="1332"/>
              <a:ext cx="2424" cy="1656"/>
            </a:xfrm>
            <a:prstGeom prst="rect">
              <a:avLst/>
            </a:prstGeom>
            <a:noFill/>
            <a:ln w="0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51362" name="Line 134"/>
            <p:cNvSpPr>
              <a:spLocks noChangeShapeType="1"/>
            </p:cNvSpPr>
            <p:nvPr/>
          </p:nvSpPr>
          <p:spPr bwMode="auto">
            <a:xfrm flipH="1">
              <a:off x="3820" y="1718"/>
              <a:ext cx="16" cy="4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51363" name="Line 135"/>
            <p:cNvSpPr>
              <a:spLocks noChangeShapeType="1"/>
            </p:cNvSpPr>
            <p:nvPr/>
          </p:nvSpPr>
          <p:spPr bwMode="auto">
            <a:xfrm flipH="1">
              <a:off x="3790" y="1726"/>
              <a:ext cx="14" cy="6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51364" name="Line 136"/>
            <p:cNvSpPr>
              <a:spLocks noChangeShapeType="1"/>
            </p:cNvSpPr>
            <p:nvPr/>
          </p:nvSpPr>
          <p:spPr bwMode="auto">
            <a:xfrm flipH="1">
              <a:off x="3758" y="1736"/>
              <a:ext cx="16" cy="4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51365" name="Freeform 137"/>
            <p:cNvSpPr>
              <a:spLocks/>
            </p:cNvSpPr>
            <p:nvPr/>
          </p:nvSpPr>
          <p:spPr bwMode="auto">
            <a:xfrm>
              <a:off x="3728" y="1744"/>
              <a:ext cx="16" cy="6"/>
            </a:xfrm>
            <a:custGeom>
              <a:avLst/>
              <a:gdLst>
                <a:gd name="T0" fmla="*/ 16 w 16"/>
                <a:gd name="T1" fmla="*/ 0 h 6"/>
                <a:gd name="T2" fmla="*/ 10 w 16"/>
                <a:gd name="T3" fmla="*/ 2 h 6"/>
                <a:gd name="T4" fmla="*/ 0 w 16"/>
                <a:gd name="T5" fmla="*/ 6 h 6"/>
                <a:gd name="T6" fmla="*/ 0 60000 65536"/>
                <a:gd name="T7" fmla="*/ 0 60000 65536"/>
                <a:gd name="T8" fmla="*/ 0 60000 65536"/>
                <a:gd name="T9" fmla="*/ 0 w 16"/>
                <a:gd name="T10" fmla="*/ 0 h 6"/>
                <a:gd name="T11" fmla="*/ 16 w 16"/>
                <a:gd name="T12" fmla="*/ 6 h 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" h="6">
                  <a:moveTo>
                    <a:pt x="16" y="0"/>
                  </a:moveTo>
                  <a:lnTo>
                    <a:pt x="10" y="2"/>
                  </a:lnTo>
                  <a:lnTo>
                    <a:pt x="0" y="6"/>
                  </a:lnTo>
                </a:path>
              </a:pathLst>
            </a:custGeom>
            <a:noFill/>
            <a:ln w="25400">
              <a:solidFill>
                <a:srgbClr val="339966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51366" name="Line 138"/>
            <p:cNvSpPr>
              <a:spLocks noChangeShapeType="1"/>
            </p:cNvSpPr>
            <p:nvPr/>
          </p:nvSpPr>
          <p:spPr bwMode="auto">
            <a:xfrm flipH="1">
              <a:off x="3698" y="1754"/>
              <a:ext cx="14" cy="4"/>
            </a:xfrm>
            <a:prstGeom prst="line">
              <a:avLst/>
            </a:prstGeom>
            <a:noFill/>
            <a:ln w="25400">
              <a:solidFill>
                <a:srgbClr val="339966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51367" name="Line 139"/>
            <p:cNvSpPr>
              <a:spLocks noChangeShapeType="1"/>
            </p:cNvSpPr>
            <p:nvPr/>
          </p:nvSpPr>
          <p:spPr bwMode="auto">
            <a:xfrm flipH="1">
              <a:off x="3666" y="1762"/>
              <a:ext cx="16" cy="4"/>
            </a:xfrm>
            <a:prstGeom prst="line">
              <a:avLst/>
            </a:prstGeom>
            <a:noFill/>
            <a:ln w="25400">
              <a:solidFill>
                <a:srgbClr val="339966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51368" name="Freeform 140"/>
            <p:cNvSpPr>
              <a:spLocks/>
            </p:cNvSpPr>
            <p:nvPr/>
          </p:nvSpPr>
          <p:spPr bwMode="auto">
            <a:xfrm>
              <a:off x="3636" y="1772"/>
              <a:ext cx="16" cy="4"/>
            </a:xfrm>
            <a:custGeom>
              <a:avLst/>
              <a:gdLst>
                <a:gd name="T0" fmla="*/ 16 w 16"/>
                <a:gd name="T1" fmla="*/ 0 h 4"/>
                <a:gd name="T2" fmla="*/ 14 w 16"/>
                <a:gd name="T3" fmla="*/ 0 h 4"/>
                <a:gd name="T4" fmla="*/ 0 w 16"/>
                <a:gd name="T5" fmla="*/ 4 h 4"/>
                <a:gd name="T6" fmla="*/ 0 60000 65536"/>
                <a:gd name="T7" fmla="*/ 0 60000 65536"/>
                <a:gd name="T8" fmla="*/ 0 60000 65536"/>
                <a:gd name="T9" fmla="*/ 0 w 16"/>
                <a:gd name="T10" fmla="*/ 0 h 4"/>
                <a:gd name="T11" fmla="*/ 16 w 16"/>
                <a:gd name="T12" fmla="*/ 4 h 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" h="4">
                  <a:moveTo>
                    <a:pt x="16" y="0"/>
                  </a:moveTo>
                  <a:lnTo>
                    <a:pt x="14" y="0"/>
                  </a:lnTo>
                  <a:lnTo>
                    <a:pt x="0" y="4"/>
                  </a:lnTo>
                </a:path>
              </a:pathLst>
            </a:custGeom>
            <a:noFill/>
            <a:ln w="25400">
              <a:solidFill>
                <a:srgbClr val="339966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51369" name="Line 141"/>
            <p:cNvSpPr>
              <a:spLocks noChangeShapeType="1"/>
            </p:cNvSpPr>
            <p:nvPr/>
          </p:nvSpPr>
          <p:spPr bwMode="auto">
            <a:xfrm flipH="1">
              <a:off x="3606" y="1780"/>
              <a:ext cx="14" cy="4"/>
            </a:xfrm>
            <a:prstGeom prst="line">
              <a:avLst/>
            </a:prstGeom>
            <a:noFill/>
            <a:ln w="25400">
              <a:solidFill>
                <a:srgbClr val="339966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51370" name="Line 142"/>
            <p:cNvSpPr>
              <a:spLocks noChangeShapeType="1"/>
            </p:cNvSpPr>
            <p:nvPr/>
          </p:nvSpPr>
          <p:spPr bwMode="auto">
            <a:xfrm flipH="1">
              <a:off x="3574" y="1788"/>
              <a:ext cx="16" cy="6"/>
            </a:xfrm>
            <a:prstGeom prst="line">
              <a:avLst/>
            </a:prstGeom>
            <a:noFill/>
            <a:ln w="25400">
              <a:solidFill>
                <a:srgbClr val="339966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51371" name="Line 143"/>
            <p:cNvSpPr>
              <a:spLocks noChangeShapeType="1"/>
            </p:cNvSpPr>
            <p:nvPr/>
          </p:nvSpPr>
          <p:spPr bwMode="auto">
            <a:xfrm flipH="1">
              <a:off x="3544" y="1798"/>
              <a:ext cx="14" cy="4"/>
            </a:xfrm>
            <a:prstGeom prst="line">
              <a:avLst/>
            </a:prstGeom>
            <a:noFill/>
            <a:ln w="25400">
              <a:solidFill>
                <a:srgbClr val="339966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51372" name="Line 144"/>
            <p:cNvSpPr>
              <a:spLocks noChangeShapeType="1"/>
            </p:cNvSpPr>
            <p:nvPr/>
          </p:nvSpPr>
          <p:spPr bwMode="auto">
            <a:xfrm flipH="1">
              <a:off x="3512" y="1806"/>
              <a:ext cx="16" cy="4"/>
            </a:xfrm>
            <a:prstGeom prst="line">
              <a:avLst/>
            </a:prstGeom>
            <a:noFill/>
            <a:ln w="25400">
              <a:solidFill>
                <a:srgbClr val="339966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51373" name="Line 145"/>
            <p:cNvSpPr>
              <a:spLocks noChangeShapeType="1"/>
            </p:cNvSpPr>
            <p:nvPr/>
          </p:nvSpPr>
          <p:spPr bwMode="auto">
            <a:xfrm flipH="1">
              <a:off x="3482" y="1816"/>
              <a:ext cx="16" cy="4"/>
            </a:xfrm>
            <a:prstGeom prst="line">
              <a:avLst/>
            </a:prstGeom>
            <a:noFill/>
            <a:ln w="25400">
              <a:solidFill>
                <a:srgbClr val="339966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51374" name="Line 146"/>
            <p:cNvSpPr>
              <a:spLocks noChangeShapeType="1"/>
            </p:cNvSpPr>
            <p:nvPr/>
          </p:nvSpPr>
          <p:spPr bwMode="auto">
            <a:xfrm flipH="1">
              <a:off x="3452" y="1824"/>
              <a:ext cx="14" cy="4"/>
            </a:xfrm>
            <a:prstGeom prst="line">
              <a:avLst/>
            </a:prstGeom>
            <a:noFill/>
            <a:ln w="25400">
              <a:solidFill>
                <a:srgbClr val="339966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51375" name="Line 147"/>
            <p:cNvSpPr>
              <a:spLocks noChangeShapeType="1"/>
            </p:cNvSpPr>
            <p:nvPr/>
          </p:nvSpPr>
          <p:spPr bwMode="auto">
            <a:xfrm flipH="1">
              <a:off x="3420" y="1832"/>
              <a:ext cx="16" cy="6"/>
            </a:xfrm>
            <a:prstGeom prst="line">
              <a:avLst/>
            </a:prstGeom>
            <a:noFill/>
            <a:ln w="25400">
              <a:solidFill>
                <a:srgbClr val="339966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51376" name="Line 148"/>
            <p:cNvSpPr>
              <a:spLocks noChangeShapeType="1"/>
            </p:cNvSpPr>
            <p:nvPr/>
          </p:nvSpPr>
          <p:spPr bwMode="auto">
            <a:xfrm flipH="1">
              <a:off x="3390" y="1842"/>
              <a:ext cx="16" cy="4"/>
            </a:xfrm>
            <a:prstGeom prst="line">
              <a:avLst/>
            </a:prstGeom>
            <a:noFill/>
            <a:ln w="25400">
              <a:solidFill>
                <a:srgbClr val="339966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51377" name="Line 149"/>
            <p:cNvSpPr>
              <a:spLocks noChangeShapeType="1"/>
            </p:cNvSpPr>
            <p:nvPr/>
          </p:nvSpPr>
          <p:spPr bwMode="auto">
            <a:xfrm flipH="1">
              <a:off x="3360" y="1850"/>
              <a:ext cx="14" cy="6"/>
            </a:xfrm>
            <a:prstGeom prst="line">
              <a:avLst/>
            </a:prstGeom>
            <a:noFill/>
            <a:ln w="25400">
              <a:solidFill>
                <a:srgbClr val="339966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51378" name="Freeform 150"/>
            <p:cNvSpPr>
              <a:spLocks/>
            </p:cNvSpPr>
            <p:nvPr/>
          </p:nvSpPr>
          <p:spPr bwMode="auto">
            <a:xfrm>
              <a:off x="3328" y="1860"/>
              <a:ext cx="16" cy="4"/>
            </a:xfrm>
            <a:custGeom>
              <a:avLst/>
              <a:gdLst>
                <a:gd name="T0" fmla="*/ 16 w 16"/>
                <a:gd name="T1" fmla="*/ 0 h 4"/>
                <a:gd name="T2" fmla="*/ 6 w 16"/>
                <a:gd name="T3" fmla="*/ 4 h 4"/>
                <a:gd name="T4" fmla="*/ 0 w 16"/>
                <a:gd name="T5" fmla="*/ 4 h 4"/>
                <a:gd name="T6" fmla="*/ 0 60000 65536"/>
                <a:gd name="T7" fmla="*/ 0 60000 65536"/>
                <a:gd name="T8" fmla="*/ 0 60000 65536"/>
                <a:gd name="T9" fmla="*/ 0 w 16"/>
                <a:gd name="T10" fmla="*/ 0 h 4"/>
                <a:gd name="T11" fmla="*/ 16 w 16"/>
                <a:gd name="T12" fmla="*/ 4 h 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" h="4">
                  <a:moveTo>
                    <a:pt x="16" y="0"/>
                  </a:moveTo>
                  <a:lnTo>
                    <a:pt x="6" y="4"/>
                  </a:lnTo>
                  <a:lnTo>
                    <a:pt x="0" y="4"/>
                  </a:lnTo>
                </a:path>
              </a:pathLst>
            </a:custGeom>
            <a:noFill/>
            <a:ln w="25400">
              <a:solidFill>
                <a:srgbClr val="339966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51379" name="Line 151"/>
            <p:cNvSpPr>
              <a:spLocks noChangeShapeType="1"/>
            </p:cNvSpPr>
            <p:nvPr/>
          </p:nvSpPr>
          <p:spPr bwMode="auto">
            <a:xfrm flipH="1">
              <a:off x="3298" y="1870"/>
              <a:ext cx="16" cy="4"/>
            </a:xfrm>
            <a:prstGeom prst="line">
              <a:avLst/>
            </a:prstGeom>
            <a:noFill/>
            <a:ln w="25400">
              <a:solidFill>
                <a:srgbClr val="339966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51380" name="Line 152"/>
            <p:cNvSpPr>
              <a:spLocks noChangeShapeType="1"/>
            </p:cNvSpPr>
            <p:nvPr/>
          </p:nvSpPr>
          <p:spPr bwMode="auto">
            <a:xfrm flipH="1">
              <a:off x="3268" y="1880"/>
              <a:ext cx="14" cy="4"/>
            </a:xfrm>
            <a:prstGeom prst="line">
              <a:avLst/>
            </a:prstGeom>
            <a:noFill/>
            <a:ln w="25400">
              <a:solidFill>
                <a:srgbClr val="339966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51381" name="Freeform 153"/>
            <p:cNvSpPr>
              <a:spLocks/>
            </p:cNvSpPr>
            <p:nvPr/>
          </p:nvSpPr>
          <p:spPr bwMode="auto">
            <a:xfrm>
              <a:off x="3238" y="1890"/>
              <a:ext cx="14" cy="4"/>
            </a:xfrm>
            <a:custGeom>
              <a:avLst/>
              <a:gdLst>
                <a:gd name="T0" fmla="*/ 14 w 14"/>
                <a:gd name="T1" fmla="*/ 0 h 4"/>
                <a:gd name="T2" fmla="*/ 8 w 14"/>
                <a:gd name="T3" fmla="*/ 2 h 4"/>
                <a:gd name="T4" fmla="*/ 0 w 14"/>
                <a:gd name="T5" fmla="*/ 4 h 4"/>
                <a:gd name="T6" fmla="*/ 0 60000 65536"/>
                <a:gd name="T7" fmla="*/ 0 60000 65536"/>
                <a:gd name="T8" fmla="*/ 0 60000 65536"/>
                <a:gd name="T9" fmla="*/ 0 w 14"/>
                <a:gd name="T10" fmla="*/ 0 h 4"/>
                <a:gd name="T11" fmla="*/ 14 w 14"/>
                <a:gd name="T12" fmla="*/ 4 h 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4" h="4">
                  <a:moveTo>
                    <a:pt x="14" y="0"/>
                  </a:moveTo>
                  <a:lnTo>
                    <a:pt x="8" y="2"/>
                  </a:lnTo>
                  <a:lnTo>
                    <a:pt x="0" y="4"/>
                  </a:lnTo>
                </a:path>
              </a:pathLst>
            </a:custGeom>
            <a:noFill/>
            <a:ln w="25400">
              <a:solidFill>
                <a:srgbClr val="339966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51382" name="Line 154"/>
            <p:cNvSpPr>
              <a:spLocks noChangeShapeType="1"/>
            </p:cNvSpPr>
            <p:nvPr/>
          </p:nvSpPr>
          <p:spPr bwMode="auto">
            <a:xfrm flipH="1">
              <a:off x="3208" y="1900"/>
              <a:ext cx="14" cy="6"/>
            </a:xfrm>
            <a:prstGeom prst="line">
              <a:avLst/>
            </a:prstGeom>
            <a:noFill/>
            <a:ln w="25400">
              <a:solidFill>
                <a:srgbClr val="339966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51383" name="Line 155"/>
            <p:cNvSpPr>
              <a:spLocks noChangeShapeType="1"/>
            </p:cNvSpPr>
            <p:nvPr/>
          </p:nvSpPr>
          <p:spPr bwMode="auto">
            <a:xfrm flipH="1">
              <a:off x="3178" y="1912"/>
              <a:ext cx="14" cy="6"/>
            </a:xfrm>
            <a:prstGeom prst="line">
              <a:avLst/>
            </a:prstGeom>
            <a:noFill/>
            <a:ln w="25400">
              <a:solidFill>
                <a:srgbClr val="339966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51384" name="Line 156"/>
            <p:cNvSpPr>
              <a:spLocks noChangeShapeType="1"/>
            </p:cNvSpPr>
            <p:nvPr/>
          </p:nvSpPr>
          <p:spPr bwMode="auto">
            <a:xfrm flipH="1">
              <a:off x="3148" y="1924"/>
              <a:ext cx="14" cy="6"/>
            </a:xfrm>
            <a:prstGeom prst="line">
              <a:avLst/>
            </a:prstGeom>
            <a:noFill/>
            <a:ln w="25400">
              <a:solidFill>
                <a:srgbClr val="339966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51385" name="Freeform 157"/>
            <p:cNvSpPr>
              <a:spLocks/>
            </p:cNvSpPr>
            <p:nvPr/>
          </p:nvSpPr>
          <p:spPr bwMode="auto">
            <a:xfrm>
              <a:off x="3118" y="1936"/>
              <a:ext cx="16" cy="6"/>
            </a:xfrm>
            <a:custGeom>
              <a:avLst/>
              <a:gdLst>
                <a:gd name="T0" fmla="*/ 16 w 16"/>
                <a:gd name="T1" fmla="*/ 0 h 6"/>
                <a:gd name="T2" fmla="*/ 14 w 16"/>
                <a:gd name="T3" fmla="*/ 0 h 6"/>
                <a:gd name="T4" fmla="*/ 0 w 16"/>
                <a:gd name="T5" fmla="*/ 6 h 6"/>
                <a:gd name="T6" fmla="*/ 0 60000 65536"/>
                <a:gd name="T7" fmla="*/ 0 60000 65536"/>
                <a:gd name="T8" fmla="*/ 0 60000 65536"/>
                <a:gd name="T9" fmla="*/ 0 w 16"/>
                <a:gd name="T10" fmla="*/ 0 h 6"/>
                <a:gd name="T11" fmla="*/ 16 w 16"/>
                <a:gd name="T12" fmla="*/ 6 h 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" h="6">
                  <a:moveTo>
                    <a:pt x="16" y="0"/>
                  </a:moveTo>
                  <a:lnTo>
                    <a:pt x="14" y="0"/>
                  </a:lnTo>
                  <a:lnTo>
                    <a:pt x="0" y="6"/>
                  </a:lnTo>
                </a:path>
              </a:pathLst>
            </a:custGeom>
            <a:noFill/>
            <a:ln w="25400">
              <a:solidFill>
                <a:srgbClr val="339966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51386" name="Freeform 158"/>
            <p:cNvSpPr>
              <a:spLocks/>
            </p:cNvSpPr>
            <p:nvPr/>
          </p:nvSpPr>
          <p:spPr bwMode="auto">
            <a:xfrm>
              <a:off x="3090" y="1950"/>
              <a:ext cx="14" cy="6"/>
            </a:xfrm>
            <a:custGeom>
              <a:avLst/>
              <a:gdLst>
                <a:gd name="T0" fmla="*/ 14 w 14"/>
                <a:gd name="T1" fmla="*/ 0 h 6"/>
                <a:gd name="T2" fmla="*/ 6 w 14"/>
                <a:gd name="T3" fmla="*/ 4 h 6"/>
                <a:gd name="T4" fmla="*/ 0 w 14"/>
                <a:gd name="T5" fmla="*/ 6 h 6"/>
                <a:gd name="T6" fmla="*/ 0 60000 65536"/>
                <a:gd name="T7" fmla="*/ 0 60000 65536"/>
                <a:gd name="T8" fmla="*/ 0 60000 65536"/>
                <a:gd name="T9" fmla="*/ 0 w 14"/>
                <a:gd name="T10" fmla="*/ 0 h 6"/>
                <a:gd name="T11" fmla="*/ 14 w 14"/>
                <a:gd name="T12" fmla="*/ 6 h 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4" h="6">
                  <a:moveTo>
                    <a:pt x="14" y="0"/>
                  </a:moveTo>
                  <a:lnTo>
                    <a:pt x="6" y="4"/>
                  </a:lnTo>
                  <a:lnTo>
                    <a:pt x="0" y="6"/>
                  </a:lnTo>
                </a:path>
              </a:pathLst>
            </a:custGeom>
            <a:noFill/>
            <a:ln w="25400">
              <a:solidFill>
                <a:srgbClr val="339966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51387" name="Line 159"/>
            <p:cNvSpPr>
              <a:spLocks noChangeShapeType="1"/>
            </p:cNvSpPr>
            <p:nvPr/>
          </p:nvSpPr>
          <p:spPr bwMode="auto">
            <a:xfrm flipH="1">
              <a:off x="3062" y="1964"/>
              <a:ext cx="14" cy="6"/>
            </a:xfrm>
            <a:prstGeom prst="line">
              <a:avLst/>
            </a:prstGeom>
            <a:noFill/>
            <a:ln w="25400">
              <a:solidFill>
                <a:srgbClr val="339966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51388" name="Line 160"/>
            <p:cNvSpPr>
              <a:spLocks noChangeShapeType="1"/>
            </p:cNvSpPr>
            <p:nvPr/>
          </p:nvSpPr>
          <p:spPr bwMode="auto">
            <a:xfrm flipH="1">
              <a:off x="3032" y="1978"/>
              <a:ext cx="16" cy="8"/>
            </a:xfrm>
            <a:prstGeom prst="line">
              <a:avLst/>
            </a:prstGeom>
            <a:noFill/>
            <a:ln w="25400">
              <a:solidFill>
                <a:srgbClr val="339966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51389" name="Line 161"/>
            <p:cNvSpPr>
              <a:spLocks noChangeShapeType="1"/>
            </p:cNvSpPr>
            <p:nvPr/>
          </p:nvSpPr>
          <p:spPr bwMode="auto">
            <a:xfrm flipH="1">
              <a:off x="3004" y="1994"/>
              <a:ext cx="14" cy="8"/>
            </a:xfrm>
            <a:prstGeom prst="line">
              <a:avLst/>
            </a:prstGeom>
            <a:noFill/>
            <a:ln w="25400">
              <a:solidFill>
                <a:srgbClr val="339966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51390" name="Freeform 162"/>
            <p:cNvSpPr>
              <a:spLocks/>
            </p:cNvSpPr>
            <p:nvPr/>
          </p:nvSpPr>
          <p:spPr bwMode="auto">
            <a:xfrm>
              <a:off x="2976" y="2008"/>
              <a:ext cx="14" cy="8"/>
            </a:xfrm>
            <a:custGeom>
              <a:avLst/>
              <a:gdLst>
                <a:gd name="T0" fmla="*/ 14 w 14"/>
                <a:gd name="T1" fmla="*/ 0 h 8"/>
                <a:gd name="T2" fmla="*/ 2 w 14"/>
                <a:gd name="T3" fmla="*/ 8 h 8"/>
                <a:gd name="T4" fmla="*/ 0 w 14"/>
                <a:gd name="T5" fmla="*/ 8 h 8"/>
                <a:gd name="T6" fmla="*/ 0 60000 65536"/>
                <a:gd name="T7" fmla="*/ 0 60000 65536"/>
                <a:gd name="T8" fmla="*/ 0 60000 65536"/>
                <a:gd name="T9" fmla="*/ 0 w 14"/>
                <a:gd name="T10" fmla="*/ 0 h 8"/>
                <a:gd name="T11" fmla="*/ 14 w 14"/>
                <a:gd name="T12" fmla="*/ 8 h 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4" h="8">
                  <a:moveTo>
                    <a:pt x="14" y="0"/>
                  </a:moveTo>
                  <a:lnTo>
                    <a:pt x="2" y="8"/>
                  </a:lnTo>
                  <a:lnTo>
                    <a:pt x="0" y="8"/>
                  </a:lnTo>
                </a:path>
              </a:pathLst>
            </a:custGeom>
            <a:noFill/>
            <a:ln w="25400">
              <a:solidFill>
                <a:srgbClr val="339966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51391" name="Line 163"/>
            <p:cNvSpPr>
              <a:spLocks noChangeShapeType="1"/>
            </p:cNvSpPr>
            <p:nvPr/>
          </p:nvSpPr>
          <p:spPr bwMode="auto">
            <a:xfrm flipH="1">
              <a:off x="2948" y="2024"/>
              <a:ext cx="14" cy="8"/>
            </a:xfrm>
            <a:prstGeom prst="line">
              <a:avLst/>
            </a:prstGeom>
            <a:noFill/>
            <a:ln w="25400">
              <a:solidFill>
                <a:srgbClr val="339966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51392" name="Freeform 164"/>
            <p:cNvSpPr>
              <a:spLocks/>
            </p:cNvSpPr>
            <p:nvPr/>
          </p:nvSpPr>
          <p:spPr bwMode="auto">
            <a:xfrm>
              <a:off x="2922" y="2040"/>
              <a:ext cx="14" cy="8"/>
            </a:xfrm>
            <a:custGeom>
              <a:avLst/>
              <a:gdLst>
                <a:gd name="T0" fmla="*/ 14 w 14"/>
                <a:gd name="T1" fmla="*/ 0 h 8"/>
                <a:gd name="T2" fmla="*/ 10 w 14"/>
                <a:gd name="T3" fmla="*/ 2 h 8"/>
                <a:gd name="T4" fmla="*/ 0 w 14"/>
                <a:gd name="T5" fmla="*/ 8 h 8"/>
                <a:gd name="T6" fmla="*/ 0 60000 65536"/>
                <a:gd name="T7" fmla="*/ 0 60000 65536"/>
                <a:gd name="T8" fmla="*/ 0 60000 65536"/>
                <a:gd name="T9" fmla="*/ 0 w 14"/>
                <a:gd name="T10" fmla="*/ 0 h 8"/>
                <a:gd name="T11" fmla="*/ 14 w 14"/>
                <a:gd name="T12" fmla="*/ 8 h 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4" h="8">
                  <a:moveTo>
                    <a:pt x="14" y="0"/>
                  </a:moveTo>
                  <a:lnTo>
                    <a:pt x="10" y="2"/>
                  </a:lnTo>
                  <a:lnTo>
                    <a:pt x="0" y="8"/>
                  </a:lnTo>
                </a:path>
              </a:pathLst>
            </a:custGeom>
            <a:noFill/>
            <a:ln w="25400">
              <a:solidFill>
                <a:srgbClr val="339966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51393" name="Line 165"/>
            <p:cNvSpPr>
              <a:spLocks noChangeShapeType="1"/>
            </p:cNvSpPr>
            <p:nvPr/>
          </p:nvSpPr>
          <p:spPr bwMode="auto">
            <a:xfrm flipH="1">
              <a:off x="2894" y="2056"/>
              <a:ext cx="14" cy="8"/>
            </a:xfrm>
            <a:prstGeom prst="line">
              <a:avLst/>
            </a:prstGeom>
            <a:noFill/>
            <a:ln w="25400">
              <a:solidFill>
                <a:srgbClr val="339966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51394" name="Line 166"/>
            <p:cNvSpPr>
              <a:spLocks noChangeShapeType="1"/>
            </p:cNvSpPr>
            <p:nvPr/>
          </p:nvSpPr>
          <p:spPr bwMode="auto">
            <a:xfrm flipH="1">
              <a:off x="2866" y="2072"/>
              <a:ext cx="14" cy="8"/>
            </a:xfrm>
            <a:prstGeom prst="line">
              <a:avLst/>
            </a:prstGeom>
            <a:noFill/>
            <a:ln w="25400">
              <a:solidFill>
                <a:srgbClr val="339966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51395" name="Line 167"/>
            <p:cNvSpPr>
              <a:spLocks noChangeShapeType="1"/>
            </p:cNvSpPr>
            <p:nvPr/>
          </p:nvSpPr>
          <p:spPr bwMode="auto">
            <a:xfrm flipH="1">
              <a:off x="2838" y="2090"/>
              <a:ext cx="14" cy="8"/>
            </a:xfrm>
            <a:prstGeom prst="line">
              <a:avLst/>
            </a:prstGeom>
            <a:noFill/>
            <a:ln w="25400">
              <a:solidFill>
                <a:srgbClr val="339966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51396" name="Line 168"/>
            <p:cNvSpPr>
              <a:spLocks noChangeShapeType="1"/>
            </p:cNvSpPr>
            <p:nvPr/>
          </p:nvSpPr>
          <p:spPr bwMode="auto">
            <a:xfrm flipH="1">
              <a:off x="2812" y="2106"/>
              <a:ext cx="12" cy="8"/>
            </a:xfrm>
            <a:prstGeom prst="line">
              <a:avLst/>
            </a:prstGeom>
            <a:noFill/>
            <a:ln w="25400">
              <a:solidFill>
                <a:srgbClr val="339966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51397" name="Line 169"/>
            <p:cNvSpPr>
              <a:spLocks noChangeShapeType="1"/>
            </p:cNvSpPr>
            <p:nvPr/>
          </p:nvSpPr>
          <p:spPr bwMode="auto">
            <a:xfrm flipH="1">
              <a:off x="2784" y="2122"/>
              <a:ext cx="14" cy="8"/>
            </a:xfrm>
            <a:prstGeom prst="line">
              <a:avLst/>
            </a:prstGeom>
            <a:noFill/>
            <a:ln w="25400">
              <a:solidFill>
                <a:srgbClr val="339966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51398" name="Freeform 170"/>
            <p:cNvSpPr>
              <a:spLocks/>
            </p:cNvSpPr>
            <p:nvPr/>
          </p:nvSpPr>
          <p:spPr bwMode="auto">
            <a:xfrm>
              <a:off x="2756" y="2138"/>
              <a:ext cx="14" cy="8"/>
            </a:xfrm>
            <a:custGeom>
              <a:avLst/>
              <a:gdLst>
                <a:gd name="T0" fmla="*/ 14 w 14"/>
                <a:gd name="T1" fmla="*/ 0 h 8"/>
                <a:gd name="T2" fmla="*/ 8 w 14"/>
                <a:gd name="T3" fmla="*/ 4 h 8"/>
                <a:gd name="T4" fmla="*/ 0 w 14"/>
                <a:gd name="T5" fmla="*/ 8 h 8"/>
                <a:gd name="T6" fmla="*/ 0 60000 65536"/>
                <a:gd name="T7" fmla="*/ 0 60000 65536"/>
                <a:gd name="T8" fmla="*/ 0 60000 65536"/>
                <a:gd name="T9" fmla="*/ 0 w 14"/>
                <a:gd name="T10" fmla="*/ 0 h 8"/>
                <a:gd name="T11" fmla="*/ 14 w 14"/>
                <a:gd name="T12" fmla="*/ 8 h 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4" h="8">
                  <a:moveTo>
                    <a:pt x="14" y="0"/>
                  </a:moveTo>
                  <a:lnTo>
                    <a:pt x="8" y="4"/>
                  </a:lnTo>
                  <a:lnTo>
                    <a:pt x="0" y="8"/>
                  </a:lnTo>
                </a:path>
              </a:pathLst>
            </a:custGeom>
            <a:noFill/>
            <a:ln w="25400">
              <a:solidFill>
                <a:srgbClr val="339966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51399" name="Line 171"/>
            <p:cNvSpPr>
              <a:spLocks noChangeShapeType="1"/>
            </p:cNvSpPr>
            <p:nvPr/>
          </p:nvSpPr>
          <p:spPr bwMode="auto">
            <a:xfrm flipH="1">
              <a:off x="2728" y="2154"/>
              <a:ext cx="14" cy="10"/>
            </a:xfrm>
            <a:prstGeom prst="line">
              <a:avLst/>
            </a:prstGeom>
            <a:noFill/>
            <a:ln w="25400">
              <a:solidFill>
                <a:srgbClr val="339966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51400" name="Line 172"/>
            <p:cNvSpPr>
              <a:spLocks noChangeShapeType="1"/>
            </p:cNvSpPr>
            <p:nvPr/>
          </p:nvSpPr>
          <p:spPr bwMode="auto">
            <a:xfrm flipH="1">
              <a:off x="2702" y="2172"/>
              <a:ext cx="14" cy="8"/>
            </a:xfrm>
            <a:prstGeom prst="line">
              <a:avLst/>
            </a:prstGeom>
            <a:noFill/>
            <a:ln w="25400">
              <a:solidFill>
                <a:srgbClr val="339966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51401" name="Line 173"/>
            <p:cNvSpPr>
              <a:spLocks noChangeShapeType="1"/>
            </p:cNvSpPr>
            <p:nvPr/>
          </p:nvSpPr>
          <p:spPr bwMode="auto">
            <a:xfrm flipH="1">
              <a:off x="2674" y="2188"/>
              <a:ext cx="14" cy="8"/>
            </a:xfrm>
            <a:prstGeom prst="line">
              <a:avLst/>
            </a:prstGeom>
            <a:noFill/>
            <a:ln w="25400">
              <a:solidFill>
                <a:srgbClr val="339966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51402" name="Freeform 174"/>
            <p:cNvSpPr>
              <a:spLocks/>
            </p:cNvSpPr>
            <p:nvPr/>
          </p:nvSpPr>
          <p:spPr bwMode="auto">
            <a:xfrm>
              <a:off x="2648" y="2204"/>
              <a:ext cx="12" cy="10"/>
            </a:xfrm>
            <a:custGeom>
              <a:avLst/>
              <a:gdLst>
                <a:gd name="T0" fmla="*/ 12 w 12"/>
                <a:gd name="T1" fmla="*/ 0 h 10"/>
                <a:gd name="T2" fmla="*/ 0 w 12"/>
                <a:gd name="T3" fmla="*/ 10 h 10"/>
                <a:gd name="T4" fmla="*/ 0 w 12"/>
                <a:gd name="T5" fmla="*/ 10 h 10"/>
                <a:gd name="T6" fmla="*/ 0 60000 65536"/>
                <a:gd name="T7" fmla="*/ 0 60000 65536"/>
                <a:gd name="T8" fmla="*/ 0 60000 65536"/>
                <a:gd name="T9" fmla="*/ 0 w 12"/>
                <a:gd name="T10" fmla="*/ 0 h 10"/>
                <a:gd name="T11" fmla="*/ 12 w 12"/>
                <a:gd name="T12" fmla="*/ 10 h 1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2" h="10">
                  <a:moveTo>
                    <a:pt x="12" y="0"/>
                  </a:moveTo>
                  <a:lnTo>
                    <a:pt x="0" y="10"/>
                  </a:lnTo>
                </a:path>
              </a:pathLst>
            </a:custGeom>
            <a:noFill/>
            <a:ln w="25400">
              <a:solidFill>
                <a:srgbClr val="339966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51403" name="Line 175"/>
            <p:cNvSpPr>
              <a:spLocks noChangeShapeType="1"/>
            </p:cNvSpPr>
            <p:nvPr/>
          </p:nvSpPr>
          <p:spPr bwMode="auto">
            <a:xfrm flipH="1">
              <a:off x="2620" y="2222"/>
              <a:ext cx="14" cy="8"/>
            </a:xfrm>
            <a:prstGeom prst="line">
              <a:avLst/>
            </a:prstGeom>
            <a:noFill/>
            <a:ln w="25400">
              <a:solidFill>
                <a:srgbClr val="339966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51404" name="Line 176"/>
            <p:cNvSpPr>
              <a:spLocks noChangeShapeType="1"/>
            </p:cNvSpPr>
            <p:nvPr/>
          </p:nvSpPr>
          <p:spPr bwMode="auto">
            <a:xfrm flipH="1">
              <a:off x="2592" y="2238"/>
              <a:ext cx="14" cy="10"/>
            </a:xfrm>
            <a:prstGeom prst="line">
              <a:avLst/>
            </a:prstGeom>
            <a:noFill/>
            <a:ln w="25400">
              <a:solidFill>
                <a:srgbClr val="339966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51405" name="Line 177"/>
            <p:cNvSpPr>
              <a:spLocks noChangeShapeType="1"/>
            </p:cNvSpPr>
            <p:nvPr/>
          </p:nvSpPr>
          <p:spPr bwMode="auto">
            <a:xfrm flipH="1">
              <a:off x="2566" y="2256"/>
              <a:ext cx="14" cy="8"/>
            </a:xfrm>
            <a:prstGeom prst="line">
              <a:avLst/>
            </a:prstGeom>
            <a:noFill/>
            <a:ln w="25400">
              <a:solidFill>
                <a:srgbClr val="339966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51406" name="Freeform 178"/>
            <p:cNvSpPr>
              <a:spLocks/>
            </p:cNvSpPr>
            <p:nvPr/>
          </p:nvSpPr>
          <p:spPr bwMode="auto">
            <a:xfrm>
              <a:off x="2538" y="2274"/>
              <a:ext cx="14" cy="8"/>
            </a:xfrm>
            <a:custGeom>
              <a:avLst/>
              <a:gdLst>
                <a:gd name="T0" fmla="*/ 14 w 14"/>
                <a:gd name="T1" fmla="*/ 0 h 8"/>
                <a:gd name="T2" fmla="*/ 0 w 14"/>
                <a:gd name="T3" fmla="*/ 8 h 8"/>
                <a:gd name="T4" fmla="*/ 0 w 14"/>
                <a:gd name="T5" fmla="*/ 8 h 8"/>
                <a:gd name="T6" fmla="*/ 0 60000 65536"/>
                <a:gd name="T7" fmla="*/ 0 60000 65536"/>
                <a:gd name="T8" fmla="*/ 0 60000 65536"/>
                <a:gd name="T9" fmla="*/ 0 w 14"/>
                <a:gd name="T10" fmla="*/ 0 h 8"/>
                <a:gd name="T11" fmla="*/ 14 w 14"/>
                <a:gd name="T12" fmla="*/ 8 h 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4" h="8">
                  <a:moveTo>
                    <a:pt x="14" y="0"/>
                  </a:moveTo>
                  <a:lnTo>
                    <a:pt x="0" y="8"/>
                  </a:lnTo>
                </a:path>
              </a:pathLst>
            </a:custGeom>
            <a:noFill/>
            <a:ln w="25400">
              <a:solidFill>
                <a:srgbClr val="339966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51407" name="Line 179"/>
            <p:cNvSpPr>
              <a:spLocks noChangeShapeType="1"/>
            </p:cNvSpPr>
            <p:nvPr/>
          </p:nvSpPr>
          <p:spPr bwMode="auto">
            <a:xfrm flipH="1">
              <a:off x="2512" y="2290"/>
              <a:ext cx="14" cy="10"/>
            </a:xfrm>
            <a:prstGeom prst="line">
              <a:avLst/>
            </a:prstGeom>
            <a:noFill/>
            <a:ln w="25400">
              <a:solidFill>
                <a:srgbClr val="339966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51408" name="Line 180"/>
            <p:cNvSpPr>
              <a:spLocks noChangeShapeType="1"/>
            </p:cNvSpPr>
            <p:nvPr/>
          </p:nvSpPr>
          <p:spPr bwMode="auto">
            <a:xfrm flipH="1">
              <a:off x="2486" y="2308"/>
              <a:ext cx="12" cy="8"/>
            </a:xfrm>
            <a:prstGeom prst="line">
              <a:avLst/>
            </a:prstGeom>
            <a:noFill/>
            <a:ln w="25400">
              <a:solidFill>
                <a:srgbClr val="339966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51409" name="Line 181"/>
            <p:cNvSpPr>
              <a:spLocks noChangeShapeType="1"/>
            </p:cNvSpPr>
            <p:nvPr/>
          </p:nvSpPr>
          <p:spPr bwMode="auto">
            <a:xfrm flipH="1">
              <a:off x="2458" y="2326"/>
              <a:ext cx="14" cy="8"/>
            </a:xfrm>
            <a:prstGeom prst="line">
              <a:avLst/>
            </a:prstGeom>
            <a:noFill/>
            <a:ln w="25400">
              <a:solidFill>
                <a:srgbClr val="339966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51410" name="Freeform 182"/>
            <p:cNvSpPr>
              <a:spLocks/>
            </p:cNvSpPr>
            <p:nvPr/>
          </p:nvSpPr>
          <p:spPr bwMode="auto">
            <a:xfrm>
              <a:off x="2432" y="2342"/>
              <a:ext cx="12" cy="10"/>
            </a:xfrm>
            <a:custGeom>
              <a:avLst/>
              <a:gdLst>
                <a:gd name="T0" fmla="*/ 12 w 12"/>
                <a:gd name="T1" fmla="*/ 0 h 10"/>
                <a:gd name="T2" fmla="*/ 6 w 12"/>
                <a:gd name="T3" fmla="*/ 6 h 10"/>
                <a:gd name="T4" fmla="*/ 0 w 12"/>
                <a:gd name="T5" fmla="*/ 10 h 10"/>
                <a:gd name="T6" fmla="*/ 0 60000 65536"/>
                <a:gd name="T7" fmla="*/ 0 60000 65536"/>
                <a:gd name="T8" fmla="*/ 0 60000 65536"/>
                <a:gd name="T9" fmla="*/ 0 w 12"/>
                <a:gd name="T10" fmla="*/ 0 h 10"/>
                <a:gd name="T11" fmla="*/ 12 w 12"/>
                <a:gd name="T12" fmla="*/ 10 h 1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2" h="10">
                  <a:moveTo>
                    <a:pt x="12" y="0"/>
                  </a:moveTo>
                  <a:lnTo>
                    <a:pt x="6" y="6"/>
                  </a:lnTo>
                  <a:lnTo>
                    <a:pt x="0" y="10"/>
                  </a:lnTo>
                </a:path>
              </a:pathLst>
            </a:custGeom>
            <a:noFill/>
            <a:ln w="25400">
              <a:solidFill>
                <a:srgbClr val="339966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51411" name="Line 183"/>
            <p:cNvSpPr>
              <a:spLocks noChangeShapeType="1"/>
            </p:cNvSpPr>
            <p:nvPr/>
          </p:nvSpPr>
          <p:spPr bwMode="auto">
            <a:xfrm flipH="1">
              <a:off x="2404" y="2360"/>
              <a:ext cx="14" cy="10"/>
            </a:xfrm>
            <a:prstGeom prst="line">
              <a:avLst/>
            </a:prstGeom>
            <a:noFill/>
            <a:ln w="25400">
              <a:solidFill>
                <a:srgbClr val="339966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51412" name="Line 184"/>
            <p:cNvSpPr>
              <a:spLocks noChangeShapeType="1"/>
            </p:cNvSpPr>
            <p:nvPr/>
          </p:nvSpPr>
          <p:spPr bwMode="auto">
            <a:xfrm flipH="1">
              <a:off x="2378" y="2378"/>
              <a:ext cx="14" cy="10"/>
            </a:xfrm>
            <a:prstGeom prst="line">
              <a:avLst/>
            </a:prstGeom>
            <a:noFill/>
            <a:ln w="25400">
              <a:solidFill>
                <a:srgbClr val="339966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51413" name="Line 185"/>
            <p:cNvSpPr>
              <a:spLocks noChangeShapeType="1"/>
            </p:cNvSpPr>
            <p:nvPr/>
          </p:nvSpPr>
          <p:spPr bwMode="auto">
            <a:xfrm flipH="1">
              <a:off x="2352" y="2396"/>
              <a:ext cx="14" cy="8"/>
            </a:xfrm>
            <a:prstGeom prst="line">
              <a:avLst/>
            </a:prstGeom>
            <a:noFill/>
            <a:ln w="25400">
              <a:solidFill>
                <a:srgbClr val="339966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51414" name="Line 186"/>
            <p:cNvSpPr>
              <a:spLocks noChangeShapeType="1"/>
            </p:cNvSpPr>
            <p:nvPr/>
          </p:nvSpPr>
          <p:spPr bwMode="auto">
            <a:xfrm flipH="1">
              <a:off x="2326" y="2414"/>
              <a:ext cx="12" cy="10"/>
            </a:xfrm>
            <a:prstGeom prst="line">
              <a:avLst/>
            </a:prstGeom>
            <a:noFill/>
            <a:ln w="25400">
              <a:solidFill>
                <a:srgbClr val="339966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51415" name="Line 187"/>
            <p:cNvSpPr>
              <a:spLocks noChangeShapeType="1"/>
            </p:cNvSpPr>
            <p:nvPr/>
          </p:nvSpPr>
          <p:spPr bwMode="auto">
            <a:xfrm flipH="1">
              <a:off x="2300" y="2432"/>
              <a:ext cx="12" cy="10"/>
            </a:xfrm>
            <a:prstGeom prst="line">
              <a:avLst/>
            </a:prstGeom>
            <a:noFill/>
            <a:ln w="25400">
              <a:solidFill>
                <a:srgbClr val="339966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51416" name="Line 188"/>
            <p:cNvSpPr>
              <a:spLocks noChangeShapeType="1"/>
            </p:cNvSpPr>
            <p:nvPr/>
          </p:nvSpPr>
          <p:spPr bwMode="auto">
            <a:xfrm flipH="1">
              <a:off x="2272" y="2450"/>
              <a:ext cx="14" cy="10"/>
            </a:xfrm>
            <a:prstGeom prst="line">
              <a:avLst/>
            </a:prstGeom>
            <a:noFill/>
            <a:ln w="25400">
              <a:solidFill>
                <a:srgbClr val="339966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51417" name="Freeform 189"/>
            <p:cNvSpPr>
              <a:spLocks/>
            </p:cNvSpPr>
            <p:nvPr/>
          </p:nvSpPr>
          <p:spPr bwMode="auto">
            <a:xfrm>
              <a:off x="2246" y="2468"/>
              <a:ext cx="14" cy="10"/>
            </a:xfrm>
            <a:custGeom>
              <a:avLst/>
              <a:gdLst>
                <a:gd name="T0" fmla="*/ 14 w 14"/>
                <a:gd name="T1" fmla="*/ 0 h 10"/>
                <a:gd name="T2" fmla="*/ 12 w 14"/>
                <a:gd name="T3" fmla="*/ 2 h 10"/>
                <a:gd name="T4" fmla="*/ 0 w 14"/>
                <a:gd name="T5" fmla="*/ 10 h 10"/>
                <a:gd name="T6" fmla="*/ 0 60000 65536"/>
                <a:gd name="T7" fmla="*/ 0 60000 65536"/>
                <a:gd name="T8" fmla="*/ 0 60000 65536"/>
                <a:gd name="T9" fmla="*/ 0 w 14"/>
                <a:gd name="T10" fmla="*/ 0 h 10"/>
                <a:gd name="T11" fmla="*/ 14 w 14"/>
                <a:gd name="T12" fmla="*/ 10 h 1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4" h="10">
                  <a:moveTo>
                    <a:pt x="14" y="0"/>
                  </a:moveTo>
                  <a:lnTo>
                    <a:pt x="12" y="2"/>
                  </a:lnTo>
                  <a:lnTo>
                    <a:pt x="0" y="10"/>
                  </a:lnTo>
                </a:path>
              </a:pathLst>
            </a:custGeom>
            <a:noFill/>
            <a:ln w="25400">
              <a:solidFill>
                <a:srgbClr val="339966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51418" name="Line 190"/>
            <p:cNvSpPr>
              <a:spLocks noChangeShapeType="1"/>
            </p:cNvSpPr>
            <p:nvPr/>
          </p:nvSpPr>
          <p:spPr bwMode="auto">
            <a:xfrm flipH="1">
              <a:off x="2220" y="2486"/>
              <a:ext cx="14" cy="10"/>
            </a:xfrm>
            <a:prstGeom prst="line">
              <a:avLst/>
            </a:prstGeom>
            <a:noFill/>
            <a:ln w="25400">
              <a:solidFill>
                <a:srgbClr val="339966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51419" name="Line 191"/>
            <p:cNvSpPr>
              <a:spLocks noChangeShapeType="1"/>
            </p:cNvSpPr>
            <p:nvPr/>
          </p:nvSpPr>
          <p:spPr bwMode="auto">
            <a:xfrm flipH="1">
              <a:off x="2194" y="2506"/>
              <a:ext cx="14" cy="8"/>
            </a:xfrm>
            <a:prstGeom prst="line">
              <a:avLst/>
            </a:prstGeom>
            <a:noFill/>
            <a:ln w="25400">
              <a:solidFill>
                <a:srgbClr val="339966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51420" name="Freeform 192"/>
            <p:cNvSpPr>
              <a:spLocks/>
            </p:cNvSpPr>
            <p:nvPr/>
          </p:nvSpPr>
          <p:spPr bwMode="auto">
            <a:xfrm>
              <a:off x="2168" y="2524"/>
              <a:ext cx="14" cy="10"/>
            </a:xfrm>
            <a:custGeom>
              <a:avLst/>
              <a:gdLst>
                <a:gd name="T0" fmla="*/ 14 w 14"/>
                <a:gd name="T1" fmla="*/ 0 h 10"/>
                <a:gd name="T2" fmla="*/ 12 w 14"/>
                <a:gd name="T3" fmla="*/ 0 h 10"/>
                <a:gd name="T4" fmla="*/ 0 w 14"/>
                <a:gd name="T5" fmla="*/ 10 h 10"/>
                <a:gd name="T6" fmla="*/ 0 60000 65536"/>
                <a:gd name="T7" fmla="*/ 0 60000 65536"/>
                <a:gd name="T8" fmla="*/ 0 60000 65536"/>
                <a:gd name="T9" fmla="*/ 0 w 14"/>
                <a:gd name="T10" fmla="*/ 0 h 10"/>
                <a:gd name="T11" fmla="*/ 14 w 14"/>
                <a:gd name="T12" fmla="*/ 10 h 1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4" h="10">
                  <a:moveTo>
                    <a:pt x="14" y="0"/>
                  </a:moveTo>
                  <a:lnTo>
                    <a:pt x="12" y="0"/>
                  </a:lnTo>
                  <a:lnTo>
                    <a:pt x="0" y="10"/>
                  </a:lnTo>
                </a:path>
              </a:pathLst>
            </a:custGeom>
            <a:noFill/>
            <a:ln w="25400">
              <a:solidFill>
                <a:srgbClr val="339966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51421" name="Line 193"/>
            <p:cNvSpPr>
              <a:spLocks noChangeShapeType="1"/>
            </p:cNvSpPr>
            <p:nvPr/>
          </p:nvSpPr>
          <p:spPr bwMode="auto">
            <a:xfrm flipH="1">
              <a:off x="2142" y="2542"/>
              <a:ext cx="14" cy="10"/>
            </a:xfrm>
            <a:prstGeom prst="line">
              <a:avLst/>
            </a:prstGeom>
            <a:noFill/>
            <a:ln w="25400">
              <a:solidFill>
                <a:srgbClr val="339966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51422" name="Line 194"/>
            <p:cNvSpPr>
              <a:spLocks noChangeShapeType="1"/>
            </p:cNvSpPr>
            <p:nvPr/>
          </p:nvSpPr>
          <p:spPr bwMode="auto">
            <a:xfrm flipH="1">
              <a:off x="2116" y="2562"/>
              <a:ext cx="14" cy="8"/>
            </a:xfrm>
            <a:prstGeom prst="line">
              <a:avLst/>
            </a:prstGeom>
            <a:noFill/>
            <a:ln w="25400">
              <a:solidFill>
                <a:srgbClr val="339966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51423" name="Line 195"/>
            <p:cNvSpPr>
              <a:spLocks noChangeShapeType="1"/>
            </p:cNvSpPr>
            <p:nvPr/>
          </p:nvSpPr>
          <p:spPr bwMode="auto">
            <a:xfrm flipH="1">
              <a:off x="2090" y="2580"/>
              <a:ext cx="14" cy="10"/>
            </a:xfrm>
            <a:prstGeom prst="line">
              <a:avLst/>
            </a:prstGeom>
            <a:noFill/>
            <a:ln w="25400">
              <a:solidFill>
                <a:srgbClr val="339966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51424" name="Line 196"/>
            <p:cNvSpPr>
              <a:spLocks noChangeShapeType="1"/>
            </p:cNvSpPr>
            <p:nvPr/>
          </p:nvSpPr>
          <p:spPr bwMode="auto">
            <a:xfrm flipH="1">
              <a:off x="2064" y="2600"/>
              <a:ext cx="14" cy="8"/>
            </a:xfrm>
            <a:prstGeom prst="line">
              <a:avLst/>
            </a:prstGeom>
            <a:noFill/>
            <a:ln w="25400">
              <a:solidFill>
                <a:srgbClr val="339966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51425" name="Freeform 197"/>
            <p:cNvSpPr>
              <a:spLocks/>
            </p:cNvSpPr>
            <p:nvPr/>
          </p:nvSpPr>
          <p:spPr bwMode="auto">
            <a:xfrm>
              <a:off x="2038" y="2618"/>
              <a:ext cx="14" cy="10"/>
            </a:xfrm>
            <a:custGeom>
              <a:avLst/>
              <a:gdLst>
                <a:gd name="T0" fmla="*/ 14 w 14"/>
                <a:gd name="T1" fmla="*/ 0 h 10"/>
                <a:gd name="T2" fmla="*/ 10 w 14"/>
                <a:gd name="T3" fmla="*/ 2 h 10"/>
                <a:gd name="T4" fmla="*/ 0 w 14"/>
                <a:gd name="T5" fmla="*/ 10 h 10"/>
                <a:gd name="T6" fmla="*/ 0 60000 65536"/>
                <a:gd name="T7" fmla="*/ 0 60000 65536"/>
                <a:gd name="T8" fmla="*/ 0 60000 65536"/>
                <a:gd name="T9" fmla="*/ 0 w 14"/>
                <a:gd name="T10" fmla="*/ 0 h 10"/>
                <a:gd name="T11" fmla="*/ 14 w 14"/>
                <a:gd name="T12" fmla="*/ 10 h 1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4" h="10">
                  <a:moveTo>
                    <a:pt x="14" y="0"/>
                  </a:moveTo>
                  <a:lnTo>
                    <a:pt x="10" y="2"/>
                  </a:lnTo>
                  <a:lnTo>
                    <a:pt x="0" y="10"/>
                  </a:lnTo>
                </a:path>
              </a:pathLst>
            </a:custGeom>
            <a:noFill/>
            <a:ln w="25400">
              <a:solidFill>
                <a:srgbClr val="339966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51426" name="Line 198"/>
            <p:cNvSpPr>
              <a:spLocks noChangeShapeType="1"/>
            </p:cNvSpPr>
            <p:nvPr/>
          </p:nvSpPr>
          <p:spPr bwMode="auto">
            <a:xfrm flipH="1">
              <a:off x="2014" y="2638"/>
              <a:ext cx="12" cy="8"/>
            </a:xfrm>
            <a:prstGeom prst="line">
              <a:avLst/>
            </a:prstGeom>
            <a:noFill/>
            <a:ln w="25400">
              <a:solidFill>
                <a:srgbClr val="339966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51427" name="Freeform 199"/>
            <p:cNvSpPr>
              <a:spLocks/>
            </p:cNvSpPr>
            <p:nvPr/>
          </p:nvSpPr>
          <p:spPr bwMode="auto">
            <a:xfrm>
              <a:off x="1988" y="2656"/>
              <a:ext cx="12" cy="10"/>
            </a:xfrm>
            <a:custGeom>
              <a:avLst/>
              <a:gdLst>
                <a:gd name="T0" fmla="*/ 12 w 12"/>
                <a:gd name="T1" fmla="*/ 0 h 10"/>
                <a:gd name="T2" fmla="*/ 6 w 12"/>
                <a:gd name="T3" fmla="*/ 6 h 10"/>
                <a:gd name="T4" fmla="*/ 0 w 12"/>
                <a:gd name="T5" fmla="*/ 10 h 10"/>
                <a:gd name="T6" fmla="*/ 0 60000 65536"/>
                <a:gd name="T7" fmla="*/ 0 60000 65536"/>
                <a:gd name="T8" fmla="*/ 0 60000 65536"/>
                <a:gd name="T9" fmla="*/ 0 w 12"/>
                <a:gd name="T10" fmla="*/ 0 h 10"/>
                <a:gd name="T11" fmla="*/ 12 w 12"/>
                <a:gd name="T12" fmla="*/ 10 h 1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2" h="10">
                  <a:moveTo>
                    <a:pt x="12" y="0"/>
                  </a:moveTo>
                  <a:lnTo>
                    <a:pt x="6" y="6"/>
                  </a:lnTo>
                  <a:lnTo>
                    <a:pt x="0" y="10"/>
                  </a:lnTo>
                </a:path>
              </a:pathLst>
            </a:custGeom>
            <a:noFill/>
            <a:ln w="25400">
              <a:solidFill>
                <a:srgbClr val="339966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51428" name="Line 200"/>
            <p:cNvSpPr>
              <a:spLocks noChangeShapeType="1"/>
            </p:cNvSpPr>
            <p:nvPr/>
          </p:nvSpPr>
          <p:spPr bwMode="auto">
            <a:xfrm flipH="1">
              <a:off x="1962" y="2676"/>
              <a:ext cx="12" cy="10"/>
            </a:xfrm>
            <a:prstGeom prst="line">
              <a:avLst/>
            </a:prstGeom>
            <a:noFill/>
            <a:ln w="25400">
              <a:solidFill>
                <a:srgbClr val="339966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51429" name="Freeform 201"/>
            <p:cNvSpPr>
              <a:spLocks/>
            </p:cNvSpPr>
            <p:nvPr/>
          </p:nvSpPr>
          <p:spPr bwMode="auto">
            <a:xfrm>
              <a:off x="1936" y="2694"/>
              <a:ext cx="14" cy="10"/>
            </a:xfrm>
            <a:custGeom>
              <a:avLst/>
              <a:gdLst>
                <a:gd name="T0" fmla="*/ 14 w 14"/>
                <a:gd name="T1" fmla="*/ 0 h 10"/>
                <a:gd name="T2" fmla="*/ 10 w 14"/>
                <a:gd name="T3" fmla="*/ 2 h 10"/>
                <a:gd name="T4" fmla="*/ 0 w 14"/>
                <a:gd name="T5" fmla="*/ 10 h 10"/>
                <a:gd name="T6" fmla="*/ 0 60000 65536"/>
                <a:gd name="T7" fmla="*/ 0 60000 65536"/>
                <a:gd name="T8" fmla="*/ 0 60000 65536"/>
                <a:gd name="T9" fmla="*/ 0 w 14"/>
                <a:gd name="T10" fmla="*/ 0 h 10"/>
                <a:gd name="T11" fmla="*/ 14 w 14"/>
                <a:gd name="T12" fmla="*/ 10 h 1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4" h="10">
                  <a:moveTo>
                    <a:pt x="14" y="0"/>
                  </a:moveTo>
                  <a:lnTo>
                    <a:pt x="10" y="2"/>
                  </a:lnTo>
                  <a:lnTo>
                    <a:pt x="0" y="10"/>
                  </a:lnTo>
                </a:path>
              </a:pathLst>
            </a:custGeom>
            <a:noFill/>
            <a:ln w="25400">
              <a:solidFill>
                <a:srgbClr val="339966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51430" name="Line 202"/>
            <p:cNvSpPr>
              <a:spLocks noChangeShapeType="1"/>
            </p:cNvSpPr>
            <p:nvPr/>
          </p:nvSpPr>
          <p:spPr bwMode="auto">
            <a:xfrm flipH="1">
              <a:off x="1910" y="2714"/>
              <a:ext cx="14" cy="10"/>
            </a:xfrm>
            <a:prstGeom prst="line">
              <a:avLst/>
            </a:prstGeom>
            <a:noFill/>
            <a:ln w="25400">
              <a:solidFill>
                <a:srgbClr val="339966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51431" name="Freeform 203"/>
            <p:cNvSpPr>
              <a:spLocks/>
            </p:cNvSpPr>
            <p:nvPr/>
          </p:nvSpPr>
          <p:spPr bwMode="auto">
            <a:xfrm>
              <a:off x="3754" y="1668"/>
              <a:ext cx="204" cy="136"/>
            </a:xfrm>
            <a:custGeom>
              <a:avLst/>
              <a:gdLst>
                <a:gd name="T0" fmla="*/ 0 w 204"/>
                <a:gd name="T1" fmla="*/ 0 h 136"/>
                <a:gd name="T2" fmla="*/ 204 w 204"/>
                <a:gd name="T3" fmla="*/ 14 h 136"/>
                <a:gd name="T4" fmla="*/ 38 w 204"/>
                <a:gd name="T5" fmla="*/ 136 h 136"/>
                <a:gd name="T6" fmla="*/ 46 w 204"/>
                <a:gd name="T7" fmla="*/ 106 h 136"/>
                <a:gd name="T8" fmla="*/ 44 w 204"/>
                <a:gd name="T9" fmla="*/ 76 h 136"/>
                <a:gd name="T10" fmla="*/ 36 w 204"/>
                <a:gd name="T11" fmla="*/ 48 h 136"/>
                <a:gd name="T12" fmla="*/ 20 w 204"/>
                <a:gd name="T13" fmla="*/ 22 h 136"/>
                <a:gd name="T14" fmla="*/ 0 w 204"/>
                <a:gd name="T15" fmla="*/ 0 h 1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04"/>
                <a:gd name="T25" fmla="*/ 0 h 136"/>
                <a:gd name="T26" fmla="*/ 204 w 204"/>
                <a:gd name="T27" fmla="*/ 136 h 1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04" h="136">
                  <a:moveTo>
                    <a:pt x="0" y="0"/>
                  </a:moveTo>
                  <a:lnTo>
                    <a:pt x="204" y="14"/>
                  </a:lnTo>
                  <a:lnTo>
                    <a:pt x="38" y="136"/>
                  </a:lnTo>
                  <a:lnTo>
                    <a:pt x="46" y="106"/>
                  </a:lnTo>
                  <a:lnTo>
                    <a:pt x="44" y="76"/>
                  </a:lnTo>
                  <a:lnTo>
                    <a:pt x="36" y="48"/>
                  </a:lnTo>
                  <a:lnTo>
                    <a:pt x="20" y="2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9966"/>
            </a:solidFill>
            <a:ln w="0">
              <a:solidFill>
                <a:srgbClr val="339966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</p:grpSp>
      <p:grpSp>
        <p:nvGrpSpPr>
          <p:cNvPr id="5" name="Group 214"/>
          <p:cNvGrpSpPr>
            <a:grpSpLocks noChangeAspect="1"/>
          </p:cNvGrpSpPr>
          <p:nvPr/>
        </p:nvGrpSpPr>
        <p:grpSpPr bwMode="auto">
          <a:xfrm>
            <a:off x="3146425" y="3819525"/>
            <a:ext cx="923925" cy="1069975"/>
            <a:chOff x="2064" y="2704"/>
            <a:chExt cx="512" cy="592"/>
          </a:xfrm>
        </p:grpSpPr>
        <p:sp>
          <p:nvSpPr>
            <p:cNvPr id="51356" name="AutoShape 215"/>
            <p:cNvSpPr>
              <a:spLocks noChangeAspect="1" noChangeArrowheads="1" noTextEdit="1"/>
            </p:cNvSpPr>
            <p:nvPr/>
          </p:nvSpPr>
          <p:spPr bwMode="auto">
            <a:xfrm>
              <a:off x="2064" y="2704"/>
              <a:ext cx="512" cy="59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51357" name="Rectangle 216"/>
            <p:cNvSpPr>
              <a:spLocks noChangeArrowheads="1"/>
            </p:cNvSpPr>
            <p:nvPr/>
          </p:nvSpPr>
          <p:spPr bwMode="auto">
            <a:xfrm>
              <a:off x="2064" y="2704"/>
              <a:ext cx="512" cy="592"/>
            </a:xfrm>
            <a:prstGeom prst="rect">
              <a:avLst/>
            </a:prstGeom>
            <a:noFill/>
            <a:ln w="0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51358" name="Freeform 217"/>
            <p:cNvSpPr>
              <a:spLocks/>
            </p:cNvSpPr>
            <p:nvPr/>
          </p:nvSpPr>
          <p:spPr bwMode="auto">
            <a:xfrm>
              <a:off x="2204" y="2808"/>
              <a:ext cx="210" cy="366"/>
            </a:xfrm>
            <a:custGeom>
              <a:avLst/>
              <a:gdLst>
                <a:gd name="T0" fmla="*/ 210 w 210"/>
                <a:gd name="T1" fmla="*/ 366 h 366"/>
                <a:gd name="T2" fmla="*/ 202 w 210"/>
                <a:gd name="T3" fmla="*/ 364 h 366"/>
                <a:gd name="T4" fmla="*/ 188 w 210"/>
                <a:gd name="T5" fmla="*/ 362 h 366"/>
                <a:gd name="T6" fmla="*/ 174 w 210"/>
                <a:gd name="T7" fmla="*/ 360 h 366"/>
                <a:gd name="T8" fmla="*/ 158 w 210"/>
                <a:gd name="T9" fmla="*/ 356 h 366"/>
                <a:gd name="T10" fmla="*/ 142 w 210"/>
                <a:gd name="T11" fmla="*/ 350 h 366"/>
                <a:gd name="T12" fmla="*/ 130 w 210"/>
                <a:gd name="T13" fmla="*/ 340 h 366"/>
                <a:gd name="T14" fmla="*/ 124 w 210"/>
                <a:gd name="T15" fmla="*/ 328 h 366"/>
                <a:gd name="T16" fmla="*/ 124 w 210"/>
                <a:gd name="T17" fmla="*/ 312 h 366"/>
                <a:gd name="T18" fmla="*/ 126 w 210"/>
                <a:gd name="T19" fmla="*/ 300 h 366"/>
                <a:gd name="T20" fmla="*/ 128 w 210"/>
                <a:gd name="T21" fmla="*/ 282 h 366"/>
                <a:gd name="T22" fmla="*/ 130 w 210"/>
                <a:gd name="T23" fmla="*/ 260 h 366"/>
                <a:gd name="T24" fmla="*/ 130 w 210"/>
                <a:gd name="T25" fmla="*/ 240 h 366"/>
                <a:gd name="T26" fmla="*/ 132 w 210"/>
                <a:gd name="T27" fmla="*/ 224 h 366"/>
                <a:gd name="T28" fmla="*/ 132 w 210"/>
                <a:gd name="T29" fmla="*/ 214 h 366"/>
                <a:gd name="T30" fmla="*/ 126 w 210"/>
                <a:gd name="T31" fmla="*/ 194 h 366"/>
                <a:gd name="T32" fmla="*/ 114 w 210"/>
                <a:gd name="T33" fmla="*/ 178 h 366"/>
                <a:gd name="T34" fmla="*/ 96 w 210"/>
                <a:gd name="T35" fmla="*/ 166 h 366"/>
                <a:gd name="T36" fmla="*/ 72 w 210"/>
                <a:gd name="T37" fmla="*/ 158 h 366"/>
                <a:gd name="T38" fmla="*/ 52 w 210"/>
                <a:gd name="T39" fmla="*/ 154 h 366"/>
                <a:gd name="T40" fmla="*/ 34 w 210"/>
                <a:gd name="T41" fmla="*/ 150 h 366"/>
                <a:gd name="T42" fmla="*/ 18 w 210"/>
                <a:gd name="T43" fmla="*/ 144 h 366"/>
                <a:gd name="T44" fmla="*/ 6 w 210"/>
                <a:gd name="T45" fmla="*/ 136 h 366"/>
                <a:gd name="T46" fmla="*/ 0 w 210"/>
                <a:gd name="T47" fmla="*/ 124 h 366"/>
                <a:gd name="T48" fmla="*/ 2 w 210"/>
                <a:gd name="T49" fmla="*/ 108 h 366"/>
                <a:gd name="T50" fmla="*/ 4 w 210"/>
                <a:gd name="T51" fmla="*/ 84 h 366"/>
                <a:gd name="T52" fmla="*/ 6 w 210"/>
                <a:gd name="T53" fmla="*/ 58 h 366"/>
                <a:gd name="T54" fmla="*/ 6 w 210"/>
                <a:gd name="T55" fmla="*/ 34 h 366"/>
                <a:gd name="T56" fmla="*/ 10 w 210"/>
                <a:gd name="T57" fmla="*/ 10 h 366"/>
                <a:gd name="T58" fmla="*/ 4 w 210"/>
                <a:gd name="T59" fmla="*/ 10 h 366"/>
                <a:gd name="T60" fmla="*/ 2 w 210"/>
                <a:gd name="T61" fmla="*/ 10 h 366"/>
                <a:gd name="T62" fmla="*/ 2 w 210"/>
                <a:gd name="T63" fmla="*/ 8 h 366"/>
                <a:gd name="T64" fmla="*/ 2 w 210"/>
                <a:gd name="T65" fmla="*/ 8 h 366"/>
                <a:gd name="T66" fmla="*/ 2 w 210"/>
                <a:gd name="T67" fmla="*/ 6 h 366"/>
                <a:gd name="T68" fmla="*/ 4 w 210"/>
                <a:gd name="T69" fmla="*/ 0 h 36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10"/>
                <a:gd name="T106" fmla="*/ 0 h 366"/>
                <a:gd name="T107" fmla="*/ 210 w 210"/>
                <a:gd name="T108" fmla="*/ 366 h 36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10" h="366">
                  <a:moveTo>
                    <a:pt x="210" y="366"/>
                  </a:moveTo>
                  <a:lnTo>
                    <a:pt x="202" y="364"/>
                  </a:lnTo>
                  <a:lnTo>
                    <a:pt x="188" y="362"/>
                  </a:lnTo>
                  <a:lnTo>
                    <a:pt x="174" y="360"/>
                  </a:lnTo>
                  <a:lnTo>
                    <a:pt x="158" y="356"/>
                  </a:lnTo>
                  <a:lnTo>
                    <a:pt x="142" y="350"/>
                  </a:lnTo>
                  <a:lnTo>
                    <a:pt x="130" y="340"/>
                  </a:lnTo>
                  <a:lnTo>
                    <a:pt x="124" y="328"/>
                  </a:lnTo>
                  <a:lnTo>
                    <a:pt x="124" y="312"/>
                  </a:lnTo>
                  <a:lnTo>
                    <a:pt x="126" y="300"/>
                  </a:lnTo>
                  <a:lnTo>
                    <a:pt x="128" y="282"/>
                  </a:lnTo>
                  <a:lnTo>
                    <a:pt x="130" y="260"/>
                  </a:lnTo>
                  <a:lnTo>
                    <a:pt x="130" y="240"/>
                  </a:lnTo>
                  <a:lnTo>
                    <a:pt x="132" y="224"/>
                  </a:lnTo>
                  <a:lnTo>
                    <a:pt x="132" y="214"/>
                  </a:lnTo>
                  <a:lnTo>
                    <a:pt x="126" y="194"/>
                  </a:lnTo>
                  <a:lnTo>
                    <a:pt x="114" y="178"/>
                  </a:lnTo>
                  <a:lnTo>
                    <a:pt x="96" y="166"/>
                  </a:lnTo>
                  <a:lnTo>
                    <a:pt x="72" y="158"/>
                  </a:lnTo>
                  <a:lnTo>
                    <a:pt x="52" y="154"/>
                  </a:lnTo>
                  <a:lnTo>
                    <a:pt x="34" y="150"/>
                  </a:lnTo>
                  <a:lnTo>
                    <a:pt x="18" y="144"/>
                  </a:lnTo>
                  <a:lnTo>
                    <a:pt x="6" y="136"/>
                  </a:lnTo>
                  <a:lnTo>
                    <a:pt x="0" y="124"/>
                  </a:lnTo>
                  <a:lnTo>
                    <a:pt x="2" y="108"/>
                  </a:lnTo>
                  <a:lnTo>
                    <a:pt x="4" y="84"/>
                  </a:lnTo>
                  <a:lnTo>
                    <a:pt x="6" y="58"/>
                  </a:lnTo>
                  <a:lnTo>
                    <a:pt x="6" y="34"/>
                  </a:lnTo>
                  <a:lnTo>
                    <a:pt x="10" y="10"/>
                  </a:lnTo>
                  <a:lnTo>
                    <a:pt x="4" y="10"/>
                  </a:lnTo>
                  <a:lnTo>
                    <a:pt x="2" y="10"/>
                  </a:lnTo>
                  <a:lnTo>
                    <a:pt x="2" y="8"/>
                  </a:lnTo>
                  <a:lnTo>
                    <a:pt x="2" y="6"/>
                  </a:lnTo>
                  <a:lnTo>
                    <a:pt x="4" y="0"/>
                  </a:lnTo>
                </a:path>
              </a:pathLst>
            </a:custGeom>
            <a:noFill/>
            <a:ln w="28575">
              <a:solidFill>
                <a:schemeClr val="tx2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51359" name="Freeform 218"/>
            <p:cNvSpPr>
              <a:spLocks/>
            </p:cNvSpPr>
            <p:nvPr/>
          </p:nvSpPr>
          <p:spPr bwMode="auto">
            <a:xfrm>
              <a:off x="2362" y="3120"/>
              <a:ext cx="128" cy="86"/>
            </a:xfrm>
            <a:custGeom>
              <a:avLst/>
              <a:gdLst>
                <a:gd name="T0" fmla="*/ 22 w 128"/>
                <a:gd name="T1" fmla="*/ 0 h 86"/>
                <a:gd name="T2" fmla="*/ 128 w 128"/>
                <a:gd name="T3" fmla="*/ 72 h 86"/>
                <a:gd name="T4" fmla="*/ 0 w 128"/>
                <a:gd name="T5" fmla="*/ 86 h 86"/>
                <a:gd name="T6" fmla="*/ 16 w 128"/>
                <a:gd name="T7" fmla="*/ 68 h 86"/>
                <a:gd name="T8" fmla="*/ 26 w 128"/>
                <a:gd name="T9" fmla="*/ 48 h 86"/>
                <a:gd name="T10" fmla="*/ 28 w 128"/>
                <a:gd name="T11" fmla="*/ 24 h 86"/>
                <a:gd name="T12" fmla="*/ 22 w 128"/>
                <a:gd name="T13" fmla="*/ 0 h 8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28"/>
                <a:gd name="T22" fmla="*/ 0 h 86"/>
                <a:gd name="T23" fmla="*/ 128 w 128"/>
                <a:gd name="T24" fmla="*/ 86 h 8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28" h="86">
                  <a:moveTo>
                    <a:pt x="22" y="0"/>
                  </a:moveTo>
                  <a:lnTo>
                    <a:pt x="128" y="72"/>
                  </a:lnTo>
                  <a:lnTo>
                    <a:pt x="0" y="86"/>
                  </a:lnTo>
                  <a:lnTo>
                    <a:pt x="16" y="68"/>
                  </a:lnTo>
                  <a:lnTo>
                    <a:pt x="26" y="48"/>
                  </a:lnTo>
                  <a:lnTo>
                    <a:pt x="28" y="24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chemeClr val="tx2"/>
            </a:solidFill>
            <a:ln w="0">
              <a:noFill/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</p:grpSp>
      <p:grpSp>
        <p:nvGrpSpPr>
          <p:cNvPr id="6" name="Group 219"/>
          <p:cNvGrpSpPr>
            <a:grpSpLocks noChangeAspect="1"/>
          </p:cNvGrpSpPr>
          <p:nvPr/>
        </p:nvGrpSpPr>
        <p:grpSpPr bwMode="auto">
          <a:xfrm>
            <a:off x="3563938" y="3716338"/>
            <a:ext cx="823912" cy="1068387"/>
            <a:chOff x="2290" y="2659"/>
            <a:chExt cx="456" cy="592"/>
          </a:xfrm>
        </p:grpSpPr>
        <p:sp>
          <p:nvSpPr>
            <p:cNvPr id="51352" name="AutoShape 220"/>
            <p:cNvSpPr>
              <a:spLocks noChangeAspect="1" noChangeArrowheads="1" noTextEdit="1"/>
            </p:cNvSpPr>
            <p:nvPr/>
          </p:nvSpPr>
          <p:spPr bwMode="auto">
            <a:xfrm>
              <a:off x="2290" y="2659"/>
              <a:ext cx="456" cy="59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51353" name="Rectangle 221"/>
            <p:cNvSpPr>
              <a:spLocks noChangeArrowheads="1"/>
            </p:cNvSpPr>
            <p:nvPr/>
          </p:nvSpPr>
          <p:spPr bwMode="auto">
            <a:xfrm>
              <a:off x="2290" y="2659"/>
              <a:ext cx="456" cy="592"/>
            </a:xfrm>
            <a:prstGeom prst="rect">
              <a:avLst/>
            </a:prstGeom>
            <a:noFill/>
            <a:ln w="0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51354" name="Freeform 222"/>
            <p:cNvSpPr>
              <a:spLocks/>
            </p:cNvSpPr>
            <p:nvPr/>
          </p:nvSpPr>
          <p:spPr bwMode="auto">
            <a:xfrm>
              <a:off x="2452" y="2729"/>
              <a:ext cx="166" cy="396"/>
            </a:xfrm>
            <a:custGeom>
              <a:avLst/>
              <a:gdLst>
                <a:gd name="T0" fmla="*/ 34 w 166"/>
                <a:gd name="T1" fmla="*/ 396 h 396"/>
                <a:gd name="T2" fmla="*/ 30 w 166"/>
                <a:gd name="T3" fmla="*/ 390 h 396"/>
                <a:gd name="T4" fmla="*/ 22 w 166"/>
                <a:gd name="T5" fmla="*/ 380 h 396"/>
                <a:gd name="T6" fmla="*/ 14 w 166"/>
                <a:gd name="T7" fmla="*/ 366 h 396"/>
                <a:gd name="T8" fmla="*/ 6 w 166"/>
                <a:gd name="T9" fmla="*/ 352 h 396"/>
                <a:gd name="T10" fmla="*/ 0 w 166"/>
                <a:gd name="T11" fmla="*/ 336 h 396"/>
                <a:gd name="T12" fmla="*/ 0 w 166"/>
                <a:gd name="T13" fmla="*/ 322 h 396"/>
                <a:gd name="T14" fmla="*/ 4 w 166"/>
                <a:gd name="T15" fmla="*/ 308 h 396"/>
                <a:gd name="T16" fmla="*/ 16 w 166"/>
                <a:gd name="T17" fmla="*/ 298 h 396"/>
                <a:gd name="T18" fmla="*/ 26 w 166"/>
                <a:gd name="T19" fmla="*/ 290 h 396"/>
                <a:gd name="T20" fmla="*/ 42 w 166"/>
                <a:gd name="T21" fmla="*/ 280 h 396"/>
                <a:gd name="T22" fmla="*/ 58 w 166"/>
                <a:gd name="T23" fmla="*/ 266 h 396"/>
                <a:gd name="T24" fmla="*/ 74 w 166"/>
                <a:gd name="T25" fmla="*/ 254 h 396"/>
                <a:gd name="T26" fmla="*/ 86 w 166"/>
                <a:gd name="T27" fmla="*/ 244 h 396"/>
                <a:gd name="T28" fmla="*/ 94 w 166"/>
                <a:gd name="T29" fmla="*/ 238 h 396"/>
                <a:gd name="T30" fmla="*/ 104 w 166"/>
                <a:gd name="T31" fmla="*/ 222 h 396"/>
                <a:gd name="T32" fmla="*/ 108 w 166"/>
                <a:gd name="T33" fmla="*/ 202 h 396"/>
                <a:gd name="T34" fmla="*/ 104 w 166"/>
                <a:gd name="T35" fmla="*/ 178 h 396"/>
                <a:gd name="T36" fmla="*/ 96 w 166"/>
                <a:gd name="T37" fmla="*/ 156 h 396"/>
                <a:gd name="T38" fmla="*/ 86 w 166"/>
                <a:gd name="T39" fmla="*/ 138 h 396"/>
                <a:gd name="T40" fmla="*/ 76 w 166"/>
                <a:gd name="T41" fmla="*/ 122 h 396"/>
                <a:gd name="T42" fmla="*/ 70 w 166"/>
                <a:gd name="T43" fmla="*/ 106 h 396"/>
                <a:gd name="T44" fmla="*/ 68 w 166"/>
                <a:gd name="T45" fmla="*/ 92 h 396"/>
                <a:gd name="T46" fmla="*/ 74 w 166"/>
                <a:gd name="T47" fmla="*/ 80 h 396"/>
                <a:gd name="T48" fmla="*/ 86 w 166"/>
                <a:gd name="T49" fmla="*/ 70 h 396"/>
                <a:gd name="T50" fmla="*/ 112 w 166"/>
                <a:gd name="T51" fmla="*/ 50 h 396"/>
                <a:gd name="T52" fmla="*/ 138 w 166"/>
                <a:gd name="T53" fmla="*/ 28 h 396"/>
                <a:gd name="T54" fmla="*/ 162 w 166"/>
                <a:gd name="T55" fmla="*/ 10 h 396"/>
                <a:gd name="T56" fmla="*/ 160 w 166"/>
                <a:gd name="T57" fmla="*/ 6 h 396"/>
                <a:gd name="T58" fmla="*/ 160 w 166"/>
                <a:gd name="T59" fmla="*/ 4 h 396"/>
                <a:gd name="T60" fmla="*/ 160 w 166"/>
                <a:gd name="T61" fmla="*/ 4 h 396"/>
                <a:gd name="T62" fmla="*/ 160 w 166"/>
                <a:gd name="T63" fmla="*/ 2 h 396"/>
                <a:gd name="T64" fmla="*/ 162 w 166"/>
                <a:gd name="T65" fmla="*/ 2 h 396"/>
                <a:gd name="T66" fmla="*/ 166 w 166"/>
                <a:gd name="T67" fmla="*/ 0 h 39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66"/>
                <a:gd name="T103" fmla="*/ 0 h 396"/>
                <a:gd name="T104" fmla="*/ 166 w 166"/>
                <a:gd name="T105" fmla="*/ 396 h 39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66" h="396">
                  <a:moveTo>
                    <a:pt x="34" y="396"/>
                  </a:moveTo>
                  <a:lnTo>
                    <a:pt x="30" y="390"/>
                  </a:lnTo>
                  <a:lnTo>
                    <a:pt x="22" y="380"/>
                  </a:lnTo>
                  <a:lnTo>
                    <a:pt x="14" y="366"/>
                  </a:lnTo>
                  <a:lnTo>
                    <a:pt x="6" y="352"/>
                  </a:lnTo>
                  <a:lnTo>
                    <a:pt x="0" y="336"/>
                  </a:lnTo>
                  <a:lnTo>
                    <a:pt x="0" y="322"/>
                  </a:lnTo>
                  <a:lnTo>
                    <a:pt x="4" y="308"/>
                  </a:lnTo>
                  <a:lnTo>
                    <a:pt x="16" y="298"/>
                  </a:lnTo>
                  <a:lnTo>
                    <a:pt x="26" y="290"/>
                  </a:lnTo>
                  <a:lnTo>
                    <a:pt x="42" y="280"/>
                  </a:lnTo>
                  <a:lnTo>
                    <a:pt x="58" y="266"/>
                  </a:lnTo>
                  <a:lnTo>
                    <a:pt x="74" y="254"/>
                  </a:lnTo>
                  <a:lnTo>
                    <a:pt x="86" y="244"/>
                  </a:lnTo>
                  <a:lnTo>
                    <a:pt x="94" y="238"/>
                  </a:lnTo>
                  <a:lnTo>
                    <a:pt x="104" y="222"/>
                  </a:lnTo>
                  <a:lnTo>
                    <a:pt x="108" y="202"/>
                  </a:lnTo>
                  <a:lnTo>
                    <a:pt x="104" y="178"/>
                  </a:lnTo>
                  <a:lnTo>
                    <a:pt x="96" y="156"/>
                  </a:lnTo>
                  <a:lnTo>
                    <a:pt x="86" y="138"/>
                  </a:lnTo>
                  <a:lnTo>
                    <a:pt x="76" y="122"/>
                  </a:lnTo>
                  <a:lnTo>
                    <a:pt x="70" y="106"/>
                  </a:lnTo>
                  <a:lnTo>
                    <a:pt x="68" y="92"/>
                  </a:lnTo>
                  <a:lnTo>
                    <a:pt x="74" y="80"/>
                  </a:lnTo>
                  <a:lnTo>
                    <a:pt x="86" y="70"/>
                  </a:lnTo>
                  <a:lnTo>
                    <a:pt x="112" y="50"/>
                  </a:lnTo>
                  <a:lnTo>
                    <a:pt x="138" y="28"/>
                  </a:lnTo>
                  <a:lnTo>
                    <a:pt x="162" y="10"/>
                  </a:lnTo>
                  <a:lnTo>
                    <a:pt x="160" y="6"/>
                  </a:lnTo>
                  <a:lnTo>
                    <a:pt x="160" y="4"/>
                  </a:lnTo>
                  <a:lnTo>
                    <a:pt x="160" y="2"/>
                  </a:lnTo>
                  <a:lnTo>
                    <a:pt x="162" y="2"/>
                  </a:lnTo>
                  <a:lnTo>
                    <a:pt x="166" y="0"/>
                  </a:lnTo>
                </a:path>
              </a:pathLst>
            </a:custGeom>
            <a:noFill/>
            <a:ln w="28575">
              <a:solidFill>
                <a:srgbClr val="00814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51355" name="Freeform 223"/>
            <p:cNvSpPr>
              <a:spLocks/>
            </p:cNvSpPr>
            <p:nvPr/>
          </p:nvSpPr>
          <p:spPr bwMode="auto">
            <a:xfrm>
              <a:off x="2428" y="3069"/>
              <a:ext cx="96" cy="126"/>
            </a:xfrm>
            <a:custGeom>
              <a:avLst/>
              <a:gdLst>
                <a:gd name="T0" fmla="*/ 78 w 96"/>
                <a:gd name="T1" fmla="*/ 0 h 126"/>
                <a:gd name="T2" fmla="*/ 96 w 96"/>
                <a:gd name="T3" fmla="*/ 126 h 126"/>
                <a:gd name="T4" fmla="*/ 0 w 96"/>
                <a:gd name="T5" fmla="*/ 42 h 126"/>
                <a:gd name="T6" fmla="*/ 22 w 96"/>
                <a:gd name="T7" fmla="*/ 40 h 126"/>
                <a:gd name="T8" fmla="*/ 44 w 96"/>
                <a:gd name="T9" fmla="*/ 34 h 126"/>
                <a:gd name="T10" fmla="*/ 64 w 96"/>
                <a:gd name="T11" fmla="*/ 20 h 126"/>
                <a:gd name="T12" fmla="*/ 78 w 96"/>
                <a:gd name="T13" fmla="*/ 0 h 12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96"/>
                <a:gd name="T22" fmla="*/ 0 h 126"/>
                <a:gd name="T23" fmla="*/ 96 w 96"/>
                <a:gd name="T24" fmla="*/ 126 h 12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96" h="126">
                  <a:moveTo>
                    <a:pt x="78" y="0"/>
                  </a:moveTo>
                  <a:lnTo>
                    <a:pt x="96" y="126"/>
                  </a:lnTo>
                  <a:lnTo>
                    <a:pt x="0" y="42"/>
                  </a:lnTo>
                  <a:lnTo>
                    <a:pt x="22" y="40"/>
                  </a:lnTo>
                  <a:lnTo>
                    <a:pt x="44" y="34"/>
                  </a:lnTo>
                  <a:lnTo>
                    <a:pt x="64" y="20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chemeClr val="accent2"/>
            </a:solidFill>
            <a:ln w="0">
              <a:solidFill>
                <a:schemeClr val="accent2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</p:grpSp>
      <p:graphicFrame>
        <p:nvGraphicFramePr>
          <p:cNvPr id="51207" name="Object 224"/>
          <p:cNvGraphicFramePr>
            <a:graphicFrameLocks noChangeAspect="1"/>
          </p:cNvGraphicFramePr>
          <p:nvPr/>
        </p:nvGraphicFramePr>
        <p:xfrm>
          <a:off x="2195513" y="5949950"/>
          <a:ext cx="363537" cy="6159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3" imgW="126720" imgH="215640" progId="Equation.DSMT4">
                  <p:embed/>
                </p:oleObj>
              </mc:Choice>
              <mc:Fallback>
                <p:oleObj name="Equation" r:id="rId13" imgW="126720" imgH="215640" progId="Equation.DSMT4">
                  <p:embed/>
                  <p:pic>
                    <p:nvPicPr>
                      <p:cNvPr id="51207" name="Object 22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195513" y="5949950"/>
                        <a:ext cx="363537" cy="615950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51208" name="Object 225"/>
          <p:cNvGraphicFramePr>
            <a:graphicFrameLocks noChangeAspect="1"/>
          </p:cNvGraphicFramePr>
          <p:nvPr/>
        </p:nvGraphicFramePr>
        <p:xfrm>
          <a:off x="5651500" y="5949950"/>
          <a:ext cx="393700" cy="6111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5" imgW="139680" imgH="215640" progId="Equation.DSMT4">
                  <p:embed/>
                </p:oleObj>
              </mc:Choice>
              <mc:Fallback>
                <p:oleObj name="Equation" r:id="rId15" imgW="139680" imgH="215640" progId="Equation.DSMT4">
                  <p:embed/>
                  <p:pic>
                    <p:nvPicPr>
                      <p:cNvPr id="51208" name="Object 225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651500" y="5949950"/>
                        <a:ext cx="393700" cy="611188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7" name="Group 226"/>
          <p:cNvGrpSpPr>
            <a:grpSpLocks noChangeAspect="1"/>
          </p:cNvGrpSpPr>
          <p:nvPr/>
        </p:nvGrpSpPr>
        <p:grpSpPr bwMode="auto">
          <a:xfrm>
            <a:off x="338138" y="4554538"/>
            <a:ext cx="923925" cy="1069975"/>
            <a:chOff x="2064" y="2704"/>
            <a:chExt cx="512" cy="592"/>
          </a:xfrm>
        </p:grpSpPr>
        <p:sp>
          <p:nvSpPr>
            <p:cNvPr id="51348" name="AutoShape 227"/>
            <p:cNvSpPr>
              <a:spLocks noChangeAspect="1" noChangeArrowheads="1" noTextEdit="1"/>
            </p:cNvSpPr>
            <p:nvPr/>
          </p:nvSpPr>
          <p:spPr bwMode="auto">
            <a:xfrm>
              <a:off x="2064" y="2704"/>
              <a:ext cx="512" cy="59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51349" name="Rectangle 228"/>
            <p:cNvSpPr>
              <a:spLocks noChangeArrowheads="1"/>
            </p:cNvSpPr>
            <p:nvPr/>
          </p:nvSpPr>
          <p:spPr bwMode="auto">
            <a:xfrm>
              <a:off x="2064" y="2704"/>
              <a:ext cx="512" cy="592"/>
            </a:xfrm>
            <a:prstGeom prst="rect">
              <a:avLst/>
            </a:prstGeom>
            <a:noFill/>
            <a:ln w="0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51350" name="Freeform 229"/>
            <p:cNvSpPr>
              <a:spLocks/>
            </p:cNvSpPr>
            <p:nvPr/>
          </p:nvSpPr>
          <p:spPr bwMode="auto">
            <a:xfrm>
              <a:off x="2204" y="2808"/>
              <a:ext cx="210" cy="366"/>
            </a:xfrm>
            <a:custGeom>
              <a:avLst/>
              <a:gdLst>
                <a:gd name="T0" fmla="*/ 210 w 210"/>
                <a:gd name="T1" fmla="*/ 366 h 366"/>
                <a:gd name="T2" fmla="*/ 202 w 210"/>
                <a:gd name="T3" fmla="*/ 364 h 366"/>
                <a:gd name="T4" fmla="*/ 188 w 210"/>
                <a:gd name="T5" fmla="*/ 362 h 366"/>
                <a:gd name="T6" fmla="*/ 174 w 210"/>
                <a:gd name="T7" fmla="*/ 360 h 366"/>
                <a:gd name="T8" fmla="*/ 158 w 210"/>
                <a:gd name="T9" fmla="*/ 356 h 366"/>
                <a:gd name="T10" fmla="*/ 142 w 210"/>
                <a:gd name="T11" fmla="*/ 350 h 366"/>
                <a:gd name="T12" fmla="*/ 130 w 210"/>
                <a:gd name="T13" fmla="*/ 340 h 366"/>
                <a:gd name="T14" fmla="*/ 124 w 210"/>
                <a:gd name="T15" fmla="*/ 328 h 366"/>
                <a:gd name="T16" fmla="*/ 124 w 210"/>
                <a:gd name="T17" fmla="*/ 312 h 366"/>
                <a:gd name="T18" fmla="*/ 126 w 210"/>
                <a:gd name="T19" fmla="*/ 300 h 366"/>
                <a:gd name="T20" fmla="*/ 128 w 210"/>
                <a:gd name="T21" fmla="*/ 282 h 366"/>
                <a:gd name="T22" fmla="*/ 130 w 210"/>
                <a:gd name="T23" fmla="*/ 260 h 366"/>
                <a:gd name="T24" fmla="*/ 130 w 210"/>
                <a:gd name="T25" fmla="*/ 240 h 366"/>
                <a:gd name="T26" fmla="*/ 132 w 210"/>
                <a:gd name="T27" fmla="*/ 224 h 366"/>
                <a:gd name="T28" fmla="*/ 132 w 210"/>
                <a:gd name="T29" fmla="*/ 214 h 366"/>
                <a:gd name="T30" fmla="*/ 126 w 210"/>
                <a:gd name="T31" fmla="*/ 194 h 366"/>
                <a:gd name="T32" fmla="*/ 114 w 210"/>
                <a:gd name="T33" fmla="*/ 178 h 366"/>
                <a:gd name="T34" fmla="*/ 96 w 210"/>
                <a:gd name="T35" fmla="*/ 166 h 366"/>
                <a:gd name="T36" fmla="*/ 72 w 210"/>
                <a:gd name="T37" fmla="*/ 158 h 366"/>
                <a:gd name="T38" fmla="*/ 52 w 210"/>
                <a:gd name="T39" fmla="*/ 154 h 366"/>
                <a:gd name="T40" fmla="*/ 34 w 210"/>
                <a:gd name="T41" fmla="*/ 150 h 366"/>
                <a:gd name="T42" fmla="*/ 18 w 210"/>
                <a:gd name="T43" fmla="*/ 144 h 366"/>
                <a:gd name="T44" fmla="*/ 6 w 210"/>
                <a:gd name="T45" fmla="*/ 136 h 366"/>
                <a:gd name="T46" fmla="*/ 0 w 210"/>
                <a:gd name="T47" fmla="*/ 124 h 366"/>
                <a:gd name="T48" fmla="*/ 2 w 210"/>
                <a:gd name="T49" fmla="*/ 108 h 366"/>
                <a:gd name="T50" fmla="*/ 4 w 210"/>
                <a:gd name="T51" fmla="*/ 84 h 366"/>
                <a:gd name="T52" fmla="*/ 6 w 210"/>
                <a:gd name="T53" fmla="*/ 58 h 366"/>
                <a:gd name="T54" fmla="*/ 6 w 210"/>
                <a:gd name="T55" fmla="*/ 34 h 366"/>
                <a:gd name="T56" fmla="*/ 10 w 210"/>
                <a:gd name="T57" fmla="*/ 10 h 366"/>
                <a:gd name="T58" fmla="*/ 4 w 210"/>
                <a:gd name="T59" fmla="*/ 10 h 366"/>
                <a:gd name="T60" fmla="*/ 2 w 210"/>
                <a:gd name="T61" fmla="*/ 10 h 366"/>
                <a:gd name="T62" fmla="*/ 2 w 210"/>
                <a:gd name="T63" fmla="*/ 8 h 366"/>
                <a:gd name="T64" fmla="*/ 2 w 210"/>
                <a:gd name="T65" fmla="*/ 8 h 366"/>
                <a:gd name="T66" fmla="*/ 2 w 210"/>
                <a:gd name="T67" fmla="*/ 6 h 366"/>
                <a:gd name="T68" fmla="*/ 4 w 210"/>
                <a:gd name="T69" fmla="*/ 0 h 36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10"/>
                <a:gd name="T106" fmla="*/ 0 h 366"/>
                <a:gd name="T107" fmla="*/ 210 w 210"/>
                <a:gd name="T108" fmla="*/ 366 h 36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10" h="366">
                  <a:moveTo>
                    <a:pt x="210" y="366"/>
                  </a:moveTo>
                  <a:lnTo>
                    <a:pt x="202" y="364"/>
                  </a:lnTo>
                  <a:lnTo>
                    <a:pt x="188" y="362"/>
                  </a:lnTo>
                  <a:lnTo>
                    <a:pt x="174" y="360"/>
                  </a:lnTo>
                  <a:lnTo>
                    <a:pt x="158" y="356"/>
                  </a:lnTo>
                  <a:lnTo>
                    <a:pt x="142" y="350"/>
                  </a:lnTo>
                  <a:lnTo>
                    <a:pt x="130" y="340"/>
                  </a:lnTo>
                  <a:lnTo>
                    <a:pt x="124" y="328"/>
                  </a:lnTo>
                  <a:lnTo>
                    <a:pt x="124" y="312"/>
                  </a:lnTo>
                  <a:lnTo>
                    <a:pt x="126" y="300"/>
                  </a:lnTo>
                  <a:lnTo>
                    <a:pt x="128" y="282"/>
                  </a:lnTo>
                  <a:lnTo>
                    <a:pt x="130" y="260"/>
                  </a:lnTo>
                  <a:lnTo>
                    <a:pt x="130" y="240"/>
                  </a:lnTo>
                  <a:lnTo>
                    <a:pt x="132" y="224"/>
                  </a:lnTo>
                  <a:lnTo>
                    <a:pt x="132" y="214"/>
                  </a:lnTo>
                  <a:lnTo>
                    <a:pt x="126" y="194"/>
                  </a:lnTo>
                  <a:lnTo>
                    <a:pt x="114" y="178"/>
                  </a:lnTo>
                  <a:lnTo>
                    <a:pt x="96" y="166"/>
                  </a:lnTo>
                  <a:lnTo>
                    <a:pt x="72" y="158"/>
                  </a:lnTo>
                  <a:lnTo>
                    <a:pt x="52" y="154"/>
                  </a:lnTo>
                  <a:lnTo>
                    <a:pt x="34" y="150"/>
                  </a:lnTo>
                  <a:lnTo>
                    <a:pt x="18" y="144"/>
                  </a:lnTo>
                  <a:lnTo>
                    <a:pt x="6" y="136"/>
                  </a:lnTo>
                  <a:lnTo>
                    <a:pt x="0" y="124"/>
                  </a:lnTo>
                  <a:lnTo>
                    <a:pt x="2" y="108"/>
                  </a:lnTo>
                  <a:lnTo>
                    <a:pt x="4" y="84"/>
                  </a:lnTo>
                  <a:lnTo>
                    <a:pt x="6" y="58"/>
                  </a:lnTo>
                  <a:lnTo>
                    <a:pt x="6" y="34"/>
                  </a:lnTo>
                  <a:lnTo>
                    <a:pt x="10" y="10"/>
                  </a:lnTo>
                  <a:lnTo>
                    <a:pt x="4" y="10"/>
                  </a:lnTo>
                  <a:lnTo>
                    <a:pt x="2" y="10"/>
                  </a:lnTo>
                  <a:lnTo>
                    <a:pt x="2" y="8"/>
                  </a:lnTo>
                  <a:lnTo>
                    <a:pt x="2" y="6"/>
                  </a:lnTo>
                  <a:lnTo>
                    <a:pt x="4" y="0"/>
                  </a:lnTo>
                </a:path>
              </a:pathLst>
            </a:custGeom>
            <a:noFill/>
            <a:ln w="28575">
              <a:solidFill>
                <a:schemeClr val="tx2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51351" name="Freeform 230"/>
            <p:cNvSpPr>
              <a:spLocks/>
            </p:cNvSpPr>
            <p:nvPr/>
          </p:nvSpPr>
          <p:spPr bwMode="auto">
            <a:xfrm>
              <a:off x="2362" y="3120"/>
              <a:ext cx="128" cy="86"/>
            </a:xfrm>
            <a:custGeom>
              <a:avLst/>
              <a:gdLst>
                <a:gd name="T0" fmla="*/ 22 w 128"/>
                <a:gd name="T1" fmla="*/ 0 h 86"/>
                <a:gd name="T2" fmla="*/ 128 w 128"/>
                <a:gd name="T3" fmla="*/ 72 h 86"/>
                <a:gd name="T4" fmla="*/ 0 w 128"/>
                <a:gd name="T5" fmla="*/ 86 h 86"/>
                <a:gd name="T6" fmla="*/ 16 w 128"/>
                <a:gd name="T7" fmla="*/ 68 h 86"/>
                <a:gd name="T8" fmla="*/ 26 w 128"/>
                <a:gd name="T9" fmla="*/ 48 h 86"/>
                <a:gd name="T10" fmla="*/ 28 w 128"/>
                <a:gd name="T11" fmla="*/ 24 h 86"/>
                <a:gd name="T12" fmla="*/ 22 w 128"/>
                <a:gd name="T13" fmla="*/ 0 h 8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28"/>
                <a:gd name="T22" fmla="*/ 0 h 86"/>
                <a:gd name="T23" fmla="*/ 128 w 128"/>
                <a:gd name="T24" fmla="*/ 86 h 8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28" h="86">
                  <a:moveTo>
                    <a:pt x="22" y="0"/>
                  </a:moveTo>
                  <a:lnTo>
                    <a:pt x="128" y="72"/>
                  </a:lnTo>
                  <a:lnTo>
                    <a:pt x="0" y="86"/>
                  </a:lnTo>
                  <a:lnTo>
                    <a:pt x="16" y="68"/>
                  </a:lnTo>
                  <a:lnTo>
                    <a:pt x="26" y="48"/>
                  </a:lnTo>
                  <a:lnTo>
                    <a:pt x="28" y="24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chemeClr val="tx2"/>
            </a:solidFill>
            <a:ln w="0">
              <a:noFill/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</p:grpSp>
      <p:grpSp>
        <p:nvGrpSpPr>
          <p:cNvPr id="8" name="Group 231"/>
          <p:cNvGrpSpPr>
            <a:grpSpLocks noChangeAspect="1"/>
          </p:cNvGrpSpPr>
          <p:nvPr/>
        </p:nvGrpSpPr>
        <p:grpSpPr bwMode="auto">
          <a:xfrm>
            <a:off x="684213" y="4437063"/>
            <a:ext cx="823912" cy="1068387"/>
            <a:chOff x="2290" y="2659"/>
            <a:chExt cx="456" cy="592"/>
          </a:xfrm>
        </p:grpSpPr>
        <p:sp>
          <p:nvSpPr>
            <p:cNvPr id="51344" name="AutoShape 232"/>
            <p:cNvSpPr>
              <a:spLocks noChangeAspect="1" noChangeArrowheads="1" noTextEdit="1"/>
            </p:cNvSpPr>
            <p:nvPr/>
          </p:nvSpPr>
          <p:spPr bwMode="auto">
            <a:xfrm>
              <a:off x="2290" y="2659"/>
              <a:ext cx="456" cy="59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51345" name="Rectangle 233"/>
            <p:cNvSpPr>
              <a:spLocks noChangeArrowheads="1"/>
            </p:cNvSpPr>
            <p:nvPr/>
          </p:nvSpPr>
          <p:spPr bwMode="auto">
            <a:xfrm>
              <a:off x="2290" y="2659"/>
              <a:ext cx="456" cy="592"/>
            </a:xfrm>
            <a:prstGeom prst="rect">
              <a:avLst/>
            </a:prstGeom>
            <a:noFill/>
            <a:ln w="0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51346" name="Freeform 234"/>
            <p:cNvSpPr>
              <a:spLocks/>
            </p:cNvSpPr>
            <p:nvPr/>
          </p:nvSpPr>
          <p:spPr bwMode="auto">
            <a:xfrm>
              <a:off x="2452" y="2729"/>
              <a:ext cx="166" cy="396"/>
            </a:xfrm>
            <a:custGeom>
              <a:avLst/>
              <a:gdLst>
                <a:gd name="T0" fmla="*/ 34 w 166"/>
                <a:gd name="T1" fmla="*/ 396 h 396"/>
                <a:gd name="T2" fmla="*/ 30 w 166"/>
                <a:gd name="T3" fmla="*/ 390 h 396"/>
                <a:gd name="T4" fmla="*/ 22 w 166"/>
                <a:gd name="T5" fmla="*/ 380 h 396"/>
                <a:gd name="T6" fmla="*/ 14 w 166"/>
                <a:gd name="T7" fmla="*/ 366 h 396"/>
                <a:gd name="T8" fmla="*/ 6 w 166"/>
                <a:gd name="T9" fmla="*/ 352 h 396"/>
                <a:gd name="T10" fmla="*/ 0 w 166"/>
                <a:gd name="T11" fmla="*/ 336 h 396"/>
                <a:gd name="T12" fmla="*/ 0 w 166"/>
                <a:gd name="T13" fmla="*/ 322 h 396"/>
                <a:gd name="T14" fmla="*/ 4 w 166"/>
                <a:gd name="T15" fmla="*/ 308 h 396"/>
                <a:gd name="T16" fmla="*/ 16 w 166"/>
                <a:gd name="T17" fmla="*/ 298 h 396"/>
                <a:gd name="T18" fmla="*/ 26 w 166"/>
                <a:gd name="T19" fmla="*/ 290 h 396"/>
                <a:gd name="T20" fmla="*/ 42 w 166"/>
                <a:gd name="T21" fmla="*/ 280 h 396"/>
                <a:gd name="T22" fmla="*/ 58 w 166"/>
                <a:gd name="T23" fmla="*/ 266 h 396"/>
                <a:gd name="T24" fmla="*/ 74 w 166"/>
                <a:gd name="T25" fmla="*/ 254 h 396"/>
                <a:gd name="T26" fmla="*/ 86 w 166"/>
                <a:gd name="T27" fmla="*/ 244 h 396"/>
                <a:gd name="T28" fmla="*/ 94 w 166"/>
                <a:gd name="T29" fmla="*/ 238 h 396"/>
                <a:gd name="T30" fmla="*/ 104 w 166"/>
                <a:gd name="T31" fmla="*/ 222 h 396"/>
                <a:gd name="T32" fmla="*/ 108 w 166"/>
                <a:gd name="T33" fmla="*/ 202 h 396"/>
                <a:gd name="T34" fmla="*/ 104 w 166"/>
                <a:gd name="T35" fmla="*/ 178 h 396"/>
                <a:gd name="T36" fmla="*/ 96 w 166"/>
                <a:gd name="T37" fmla="*/ 156 h 396"/>
                <a:gd name="T38" fmla="*/ 86 w 166"/>
                <a:gd name="T39" fmla="*/ 138 h 396"/>
                <a:gd name="T40" fmla="*/ 76 w 166"/>
                <a:gd name="T41" fmla="*/ 122 h 396"/>
                <a:gd name="T42" fmla="*/ 70 w 166"/>
                <a:gd name="T43" fmla="*/ 106 h 396"/>
                <a:gd name="T44" fmla="*/ 68 w 166"/>
                <a:gd name="T45" fmla="*/ 92 h 396"/>
                <a:gd name="T46" fmla="*/ 74 w 166"/>
                <a:gd name="T47" fmla="*/ 80 h 396"/>
                <a:gd name="T48" fmla="*/ 86 w 166"/>
                <a:gd name="T49" fmla="*/ 70 h 396"/>
                <a:gd name="T50" fmla="*/ 112 w 166"/>
                <a:gd name="T51" fmla="*/ 50 h 396"/>
                <a:gd name="T52" fmla="*/ 138 w 166"/>
                <a:gd name="T53" fmla="*/ 28 h 396"/>
                <a:gd name="T54" fmla="*/ 162 w 166"/>
                <a:gd name="T55" fmla="*/ 10 h 396"/>
                <a:gd name="T56" fmla="*/ 160 w 166"/>
                <a:gd name="T57" fmla="*/ 6 h 396"/>
                <a:gd name="T58" fmla="*/ 160 w 166"/>
                <a:gd name="T59" fmla="*/ 4 h 396"/>
                <a:gd name="T60" fmla="*/ 160 w 166"/>
                <a:gd name="T61" fmla="*/ 4 h 396"/>
                <a:gd name="T62" fmla="*/ 160 w 166"/>
                <a:gd name="T63" fmla="*/ 2 h 396"/>
                <a:gd name="T64" fmla="*/ 162 w 166"/>
                <a:gd name="T65" fmla="*/ 2 h 396"/>
                <a:gd name="T66" fmla="*/ 166 w 166"/>
                <a:gd name="T67" fmla="*/ 0 h 39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66"/>
                <a:gd name="T103" fmla="*/ 0 h 396"/>
                <a:gd name="T104" fmla="*/ 166 w 166"/>
                <a:gd name="T105" fmla="*/ 396 h 39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66" h="396">
                  <a:moveTo>
                    <a:pt x="34" y="396"/>
                  </a:moveTo>
                  <a:lnTo>
                    <a:pt x="30" y="390"/>
                  </a:lnTo>
                  <a:lnTo>
                    <a:pt x="22" y="380"/>
                  </a:lnTo>
                  <a:lnTo>
                    <a:pt x="14" y="366"/>
                  </a:lnTo>
                  <a:lnTo>
                    <a:pt x="6" y="352"/>
                  </a:lnTo>
                  <a:lnTo>
                    <a:pt x="0" y="336"/>
                  </a:lnTo>
                  <a:lnTo>
                    <a:pt x="0" y="322"/>
                  </a:lnTo>
                  <a:lnTo>
                    <a:pt x="4" y="308"/>
                  </a:lnTo>
                  <a:lnTo>
                    <a:pt x="16" y="298"/>
                  </a:lnTo>
                  <a:lnTo>
                    <a:pt x="26" y="290"/>
                  </a:lnTo>
                  <a:lnTo>
                    <a:pt x="42" y="280"/>
                  </a:lnTo>
                  <a:lnTo>
                    <a:pt x="58" y="266"/>
                  </a:lnTo>
                  <a:lnTo>
                    <a:pt x="74" y="254"/>
                  </a:lnTo>
                  <a:lnTo>
                    <a:pt x="86" y="244"/>
                  </a:lnTo>
                  <a:lnTo>
                    <a:pt x="94" y="238"/>
                  </a:lnTo>
                  <a:lnTo>
                    <a:pt x="104" y="222"/>
                  </a:lnTo>
                  <a:lnTo>
                    <a:pt x="108" y="202"/>
                  </a:lnTo>
                  <a:lnTo>
                    <a:pt x="104" y="178"/>
                  </a:lnTo>
                  <a:lnTo>
                    <a:pt x="96" y="156"/>
                  </a:lnTo>
                  <a:lnTo>
                    <a:pt x="86" y="138"/>
                  </a:lnTo>
                  <a:lnTo>
                    <a:pt x="76" y="122"/>
                  </a:lnTo>
                  <a:lnTo>
                    <a:pt x="70" y="106"/>
                  </a:lnTo>
                  <a:lnTo>
                    <a:pt x="68" y="92"/>
                  </a:lnTo>
                  <a:lnTo>
                    <a:pt x="74" y="80"/>
                  </a:lnTo>
                  <a:lnTo>
                    <a:pt x="86" y="70"/>
                  </a:lnTo>
                  <a:lnTo>
                    <a:pt x="112" y="50"/>
                  </a:lnTo>
                  <a:lnTo>
                    <a:pt x="138" y="28"/>
                  </a:lnTo>
                  <a:lnTo>
                    <a:pt x="162" y="10"/>
                  </a:lnTo>
                  <a:lnTo>
                    <a:pt x="160" y="6"/>
                  </a:lnTo>
                  <a:lnTo>
                    <a:pt x="160" y="4"/>
                  </a:lnTo>
                  <a:lnTo>
                    <a:pt x="160" y="2"/>
                  </a:lnTo>
                  <a:lnTo>
                    <a:pt x="162" y="2"/>
                  </a:lnTo>
                  <a:lnTo>
                    <a:pt x="166" y="0"/>
                  </a:lnTo>
                </a:path>
              </a:pathLst>
            </a:custGeom>
            <a:noFill/>
            <a:ln w="28575">
              <a:solidFill>
                <a:srgbClr val="00814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51347" name="Freeform 235"/>
            <p:cNvSpPr>
              <a:spLocks/>
            </p:cNvSpPr>
            <p:nvPr/>
          </p:nvSpPr>
          <p:spPr bwMode="auto">
            <a:xfrm>
              <a:off x="2428" y="3069"/>
              <a:ext cx="96" cy="126"/>
            </a:xfrm>
            <a:custGeom>
              <a:avLst/>
              <a:gdLst>
                <a:gd name="T0" fmla="*/ 78 w 96"/>
                <a:gd name="T1" fmla="*/ 0 h 126"/>
                <a:gd name="T2" fmla="*/ 96 w 96"/>
                <a:gd name="T3" fmla="*/ 126 h 126"/>
                <a:gd name="T4" fmla="*/ 0 w 96"/>
                <a:gd name="T5" fmla="*/ 42 h 126"/>
                <a:gd name="T6" fmla="*/ 22 w 96"/>
                <a:gd name="T7" fmla="*/ 40 h 126"/>
                <a:gd name="T8" fmla="*/ 44 w 96"/>
                <a:gd name="T9" fmla="*/ 34 h 126"/>
                <a:gd name="T10" fmla="*/ 64 w 96"/>
                <a:gd name="T11" fmla="*/ 20 h 126"/>
                <a:gd name="T12" fmla="*/ 78 w 96"/>
                <a:gd name="T13" fmla="*/ 0 h 12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96"/>
                <a:gd name="T22" fmla="*/ 0 h 126"/>
                <a:gd name="T23" fmla="*/ 96 w 96"/>
                <a:gd name="T24" fmla="*/ 126 h 12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96" h="126">
                  <a:moveTo>
                    <a:pt x="78" y="0"/>
                  </a:moveTo>
                  <a:lnTo>
                    <a:pt x="96" y="126"/>
                  </a:lnTo>
                  <a:lnTo>
                    <a:pt x="0" y="42"/>
                  </a:lnTo>
                  <a:lnTo>
                    <a:pt x="22" y="40"/>
                  </a:lnTo>
                  <a:lnTo>
                    <a:pt x="44" y="34"/>
                  </a:lnTo>
                  <a:lnTo>
                    <a:pt x="64" y="20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chemeClr val="accent2"/>
            </a:solidFill>
            <a:ln w="0">
              <a:solidFill>
                <a:schemeClr val="accent2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</p:grpSp>
      <p:graphicFrame>
        <p:nvGraphicFramePr>
          <p:cNvPr id="72940" name="Object 236"/>
          <p:cNvGraphicFramePr>
            <a:graphicFrameLocks noChangeAspect="1"/>
          </p:cNvGraphicFramePr>
          <p:nvPr/>
        </p:nvGraphicFramePr>
        <p:xfrm>
          <a:off x="1116013" y="4005263"/>
          <a:ext cx="555625" cy="6254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7" imgW="203040" imgH="228600" progId="Equation.DSMT4">
                  <p:embed/>
                </p:oleObj>
              </mc:Choice>
              <mc:Fallback>
                <p:oleObj name="Equation" r:id="rId17" imgW="203040" imgH="228600" progId="Equation.DSMT4">
                  <p:embed/>
                  <p:pic>
                    <p:nvPicPr>
                      <p:cNvPr id="72940" name="Object 236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116013" y="4005263"/>
                        <a:ext cx="555625" cy="625475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72941" name="Object 237"/>
          <p:cNvGraphicFramePr>
            <a:graphicFrameLocks noChangeAspect="1"/>
          </p:cNvGraphicFramePr>
          <p:nvPr/>
        </p:nvGraphicFramePr>
        <p:xfrm>
          <a:off x="468313" y="4149725"/>
          <a:ext cx="506412" cy="60801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9" imgW="190440" imgH="228600" progId="Equation.DSMT4">
                  <p:embed/>
                </p:oleObj>
              </mc:Choice>
              <mc:Fallback>
                <p:oleObj name="Equation" r:id="rId19" imgW="190440" imgH="228600" progId="Equation.DSMT4">
                  <p:embed/>
                  <p:pic>
                    <p:nvPicPr>
                      <p:cNvPr id="72941" name="Object 23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0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68313" y="4149725"/>
                        <a:ext cx="506412" cy="608013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72942" name="Object 238"/>
          <p:cNvGraphicFramePr>
            <a:graphicFrameLocks noChangeAspect="1"/>
          </p:cNvGraphicFramePr>
          <p:nvPr/>
        </p:nvGraphicFramePr>
        <p:xfrm>
          <a:off x="3863975" y="3349625"/>
          <a:ext cx="573088" cy="6413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21" imgW="215640" imgH="241200" progId="Equation.DSMT4">
                  <p:embed/>
                </p:oleObj>
              </mc:Choice>
              <mc:Fallback>
                <p:oleObj name="Equation" r:id="rId21" imgW="215640" imgH="241200" progId="Equation.DSMT4">
                  <p:embed/>
                  <p:pic>
                    <p:nvPicPr>
                      <p:cNvPr id="72942" name="Object 238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2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863975" y="3349625"/>
                        <a:ext cx="573088" cy="641350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72943" name="Object 239"/>
          <p:cNvGraphicFramePr>
            <a:graphicFrameLocks noChangeAspect="1"/>
          </p:cNvGraphicFramePr>
          <p:nvPr/>
        </p:nvGraphicFramePr>
        <p:xfrm>
          <a:off x="3152775" y="3489325"/>
          <a:ext cx="506413" cy="60801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23" imgW="190440" imgH="228600" progId="Equation.DSMT4">
                  <p:embed/>
                </p:oleObj>
              </mc:Choice>
              <mc:Fallback>
                <p:oleObj name="Equation" r:id="rId23" imgW="190440" imgH="228600" progId="Equation.DSMT4">
                  <p:embed/>
                  <p:pic>
                    <p:nvPicPr>
                      <p:cNvPr id="72943" name="Object 239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152775" y="3489325"/>
                        <a:ext cx="506413" cy="608013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9" name="Group 309"/>
          <p:cNvGrpSpPr>
            <a:grpSpLocks noChangeAspect="1"/>
          </p:cNvGrpSpPr>
          <p:nvPr/>
        </p:nvGrpSpPr>
        <p:grpSpPr bwMode="auto">
          <a:xfrm rot="-128649">
            <a:off x="0" y="1989138"/>
            <a:ext cx="8604250" cy="3816350"/>
            <a:chOff x="1680" y="1608"/>
            <a:chExt cx="2400" cy="1104"/>
          </a:xfrm>
        </p:grpSpPr>
        <p:sp>
          <p:nvSpPr>
            <p:cNvPr id="51310" name="AutoShape 310"/>
            <p:cNvSpPr>
              <a:spLocks noChangeAspect="1" noChangeArrowheads="1" noTextEdit="1"/>
            </p:cNvSpPr>
            <p:nvPr/>
          </p:nvSpPr>
          <p:spPr bwMode="auto">
            <a:xfrm>
              <a:off x="1680" y="1608"/>
              <a:ext cx="2400" cy="110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51311" name="Rectangle 311"/>
            <p:cNvSpPr>
              <a:spLocks noChangeArrowheads="1"/>
            </p:cNvSpPr>
            <p:nvPr/>
          </p:nvSpPr>
          <p:spPr bwMode="auto">
            <a:xfrm>
              <a:off x="1680" y="1608"/>
              <a:ext cx="2400" cy="1104"/>
            </a:xfrm>
            <a:prstGeom prst="rect">
              <a:avLst/>
            </a:prstGeom>
            <a:noFill/>
            <a:ln w="0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51312" name="Line 312"/>
            <p:cNvSpPr>
              <a:spLocks noChangeShapeType="1"/>
            </p:cNvSpPr>
            <p:nvPr/>
          </p:nvSpPr>
          <p:spPr bwMode="auto">
            <a:xfrm flipV="1">
              <a:off x="1970" y="2550"/>
              <a:ext cx="52" cy="8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51313" name="Freeform 313"/>
            <p:cNvSpPr>
              <a:spLocks/>
            </p:cNvSpPr>
            <p:nvPr/>
          </p:nvSpPr>
          <p:spPr bwMode="auto">
            <a:xfrm>
              <a:off x="2040" y="2542"/>
              <a:ext cx="52" cy="6"/>
            </a:xfrm>
            <a:custGeom>
              <a:avLst/>
              <a:gdLst>
                <a:gd name="T0" fmla="*/ 0 w 52"/>
                <a:gd name="T1" fmla="*/ 6 h 6"/>
                <a:gd name="T2" fmla="*/ 22 w 52"/>
                <a:gd name="T3" fmla="*/ 4 h 6"/>
                <a:gd name="T4" fmla="*/ 52 w 52"/>
                <a:gd name="T5" fmla="*/ 0 h 6"/>
                <a:gd name="T6" fmla="*/ 0 60000 65536"/>
                <a:gd name="T7" fmla="*/ 0 60000 65536"/>
                <a:gd name="T8" fmla="*/ 0 60000 65536"/>
                <a:gd name="T9" fmla="*/ 0 w 52"/>
                <a:gd name="T10" fmla="*/ 0 h 6"/>
                <a:gd name="T11" fmla="*/ 52 w 52"/>
                <a:gd name="T12" fmla="*/ 6 h 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2" h="6">
                  <a:moveTo>
                    <a:pt x="0" y="6"/>
                  </a:moveTo>
                  <a:lnTo>
                    <a:pt x="22" y="4"/>
                  </a:lnTo>
                  <a:lnTo>
                    <a:pt x="52" y="0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51314" name="Freeform 314"/>
            <p:cNvSpPr>
              <a:spLocks/>
            </p:cNvSpPr>
            <p:nvPr/>
          </p:nvSpPr>
          <p:spPr bwMode="auto">
            <a:xfrm>
              <a:off x="2110" y="2532"/>
              <a:ext cx="52" cy="8"/>
            </a:xfrm>
            <a:custGeom>
              <a:avLst/>
              <a:gdLst>
                <a:gd name="T0" fmla="*/ 0 w 52"/>
                <a:gd name="T1" fmla="*/ 8 h 8"/>
                <a:gd name="T2" fmla="*/ 34 w 52"/>
                <a:gd name="T3" fmla="*/ 4 h 8"/>
                <a:gd name="T4" fmla="*/ 52 w 52"/>
                <a:gd name="T5" fmla="*/ 0 h 8"/>
                <a:gd name="T6" fmla="*/ 0 60000 65536"/>
                <a:gd name="T7" fmla="*/ 0 60000 65536"/>
                <a:gd name="T8" fmla="*/ 0 60000 65536"/>
                <a:gd name="T9" fmla="*/ 0 w 52"/>
                <a:gd name="T10" fmla="*/ 0 h 8"/>
                <a:gd name="T11" fmla="*/ 52 w 52"/>
                <a:gd name="T12" fmla="*/ 8 h 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2" h="8">
                  <a:moveTo>
                    <a:pt x="0" y="8"/>
                  </a:moveTo>
                  <a:lnTo>
                    <a:pt x="34" y="4"/>
                  </a:lnTo>
                  <a:lnTo>
                    <a:pt x="52" y="0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51315" name="Freeform 315"/>
            <p:cNvSpPr>
              <a:spLocks/>
            </p:cNvSpPr>
            <p:nvPr/>
          </p:nvSpPr>
          <p:spPr bwMode="auto">
            <a:xfrm>
              <a:off x="2180" y="2522"/>
              <a:ext cx="52" cy="8"/>
            </a:xfrm>
            <a:custGeom>
              <a:avLst/>
              <a:gdLst>
                <a:gd name="T0" fmla="*/ 0 w 52"/>
                <a:gd name="T1" fmla="*/ 8 h 8"/>
                <a:gd name="T2" fmla="*/ 34 w 52"/>
                <a:gd name="T3" fmla="*/ 4 h 8"/>
                <a:gd name="T4" fmla="*/ 52 w 52"/>
                <a:gd name="T5" fmla="*/ 0 h 8"/>
                <a:gd name="T6" fmla="*/ 0 60000 65536"/>
                <a:gd name="T7" fmla="*/ 0 60000 65536"/>
                <a:gd name="T8" fmla="*/ 0 60000 65536"/>
                <a:gd name="T9" fmla="*/ 0 w 52"/>
                <a:gd name="T10" fmla="*/ 0 h 8"/>
                <a:gd name="T11" fmla="*/ 52 w 52"/>
                <a:gd name="T12" fmla="*/ 8 h 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2" h="8">
                  <a:moveTo>
                    <a:pt x="0" y="8"/>
                  </a:moveTo>
                  <a:lnTo>
                    <a:pt x="34" y="4"/>
                  </a:lnTo>
                  <a:lnTo>
                    <a:pt x="52" y="0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51316" name="Freeform 316"/>
            <p:cNvSpPr>
              <a:spLocks/>
            </p:cNvSpPr>
            <p:nvPr/>
          </p:nvSpPr>
          <p:spPr bwMode="auto">
            <a:xfrm>
              <a:off x="2250" y="2512"/>
              <a:ext cx="52" cy="8"/>
            </a:xfrm>
            <a:custGeom>
              <a:avLst/>
              <a:gdLst>
                <a:gd name="T0" fmla="*/ 0 w 52"/>
                <a:gd name="T1" fmla="*/ 8 h 8"/>
                <a:gd name="T2" fmla="*/ 26 w 52"/>
                <a:gd name="T3" fmla="*/ 4 h 8"/>
                <a:gd name="T4" fmla="*/ 52 w 52"/>
                <a:gd name="T5" fmla="*/ 0 h 8"/>
                <a:gd name="T6" fmla="*/ 0 60000 65536"/>
                <a:gd name="T7" fmla="*/ 0 60000 65536"/>
                <a:gd name="T8" fmla="*/ 0 60000 65536"/>
                <a:gd name="T9" fmla="*/ 0 w 52"/>
                <a:gd name="T10" fmla="*/ 0 h 8"/>
                <a:gd name="T11" fmla="*/ 52 w 52"/>
                <a:gd name="T12" fmla="*/ 8 h 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2" h="8">
                  <a:moveTo>
                    <a:pt x="0" y="8"/>
                  </a:moveTo>
                  <a:lnTo>
                    <a:pt x="26" y="4"/>
                  </a:lnTo>
                  <a:lnTo>
                    <a:pt x="52" y="0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51317" name="Freeform 317"/>
            <p:cNvSpPr>
              <a:spLocks/>
            </p:cNvSpPr>
            <p:nvPr/>
          </p:nvSpPr>
          <p:spPr bwMode="auto">
            <a:xfrm>
              <a:off x="2318" y="2500"/>
              <a:ext cx="52" cy="10"/>
            </a:xfrm>
            <a:custGeom>
              <a:avLst/>
              <a:gdLst>
                <a:gd name="T0" fmla="*/ 0 w 52"/>
                <a:gd name="T1" fmla="*/ 10 h 10"/>
                <a:gd name="T2" fmla="*/ 12 w 52"/>
                <a:gd name="T3" fmla="*/ 8 h 10"/>
                <a:gd name="T4" fmla="*/ 52 w 52"/>
                <a:gd name="T5" fmla="*/ 0 h 10"/>
                <a:gd name="T6" fmla="*/ 0 60000 65536"/>
                <a:gd name="T7" fmla="*/ 0 60000 65536"/>
                <a:gd name="T8" fmla="*/ 0 60000 65536"/>
                <a:gd name="T9" fmla="*/ 0 w 52"/>
                <a:gd name="T10" fmla="*/ 0 h 10"/>
                <a:gd name="T11" fmla="*/ 52 w 52"/>
                <a:gd name="T12" fmla="*/ 10 h 1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2" h="10">
                  <a:moveTo>
                    <a:pt x="0" y="10"/>
                  </a:moveTo>
                  <a:lnTo>
                    <a:pt x="12" y="8"/>
                  </a:lnTo>
                  <a:lnTo>
                    <a:pt x="52" y="0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51318" name="Freeform 318"/>
            <p:cNvSpPr>
              <a:spLocks/>
            </p:cNvSpPr>
            <p:nvPr/>
          </p:nvSpPr>
          <p:spPr bwMode="auto">
            <a:xfrm>
              <a:off x="2388" y="2486"/>
              <a:ext cx="52" cy="10"/>
            </a:xfrm>
            <a:custGeom>
              <a:avLst/>
              <a:gdLst>
                <a:gd name="T0" fmla="*/ 0 w 52"/>
                <a:gd name="T1" fmla="*/ 10 h 10"/>
                <a:gd name="T2" fmla="*/ 34 w 52"/>
                <a:gd name="T3" fmla="*/ 4 h 10"/>
                <a:gd name="T4" fmla="*/ 52 w 52"/>
                <a:gd name="T5" fmla="*/ 0 h 10"/>
                <a:gd name="T6" fmla="*/ 0 60000 65536"/>
                <a:gd name="T7" fmla="*/ 0 60000 65536"/>
                <a:gd name="T8" fmla="*/ 0 60000 65536"/>
                <a:gd name="T9" fmla="*/ 0 w 52"/>
                <a:gd name="T10" fmla="*/ 0 h 10"/>
                <a:gd name="T11" fmla="*/ 52 w 52"/>
                <a:gd name="T12" fmla="*/ 10 h 1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2" h="10">
                  <a:moveTo>
                    <a:pt x="0" y="10"/>
                  </a:moveTo>
                  <a:lnTo>
                    <a:pt x="34" y="4"/>
                  </a:lnTo>
                  <a:lnTo>
                    <a:pt x="52" y="0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51319" name="Line 319"/>
            <p:cNvSpPr>
              <a:spLocks noChangeShapeType="1"/>
            </p:cNvSpPr>
            <p:nvPr/>
          </p:nvSpPr>
          <p:spPr bwMode="auto">
            <a:xfrm flipV="1">
              <a:off x="2456" y="2480"/>
              <a:ext cx="8" cy="2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51320" name="Freeform 320"/>
            <p:cNvSpPr>
              <a:spLocks/>
            </p:cNvSpPr>
            <p:nvPr/>
          </p:nvSpPr>
          <p:spPr bwMode="auto">
            <a:xfrm>
              <a:off x="2464" y="2468"/>
              <a:ext cx="44" cy="12"/>
            </a:xfrm>
            <a:custGeom>
              <a:avLst/>
              <a:gdLst>
                <a:gd name="T0" fmla="*/ 0 w 44"/>
                <a:gd name="T1" fmla="*/ 12 h 12"/>
                <a:gd name="T2" fmla="*/ 40 w 44"/>
                <a:gd name="T3" fmla="*/ 0 h 12"/>
                <a:gd name="T4" fmla="*/ 44 w 44"/>
                <a:gd name="T5" fmla="*/ 0 h 12"/>
                <a:gd name="T6" fmla="*/ 0 60000 65536"/>
                <a:gd name="T7" fmla="*/ 0 60000 65536"/>
                <a:gd name="T8" fmla="*/ 0 60000 65536"/>
                <a:gd name="T9" fmla="*/ 0 w 44"/>
                <a:gd name="T10" fmla="*/ 0 h 12"/>
                <a:gd name="T11" fmla="*/ 44 w 44"/>
                <a:gd name="T12" fmla="*/ 12 h 1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4" h="12">
                  <a:moveTo>
                    <a:pt x="0" y="12"/>
                  </a:moveTo>
                  <a:lnTo>
                    <a:pt x="40" y="0"/>
                  </a:lnTo>
                  <a:lnTo>
                    <a:pt x="44" y="0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51321" name="Freeform 321"/>
            <p:cNvSpPr>
              <a:spLocks/>
            </p:cNvSpPr>
            <p:nvPr/>
          </p:nvSpPr>
          <p:spPr bwMode="auto">
            <a:xfrm>
              <a:off x="2524" y="2448"/>
              <a:ext cx="52" cy="16"/>
            </a:xfrm>
            <a:custGeom>
              <a:avLst/>
              <a:gdLst>
                <a:gd name="T0" fmla="*/ 0 w 52"/>
                <a:gd name="T1" fmla="*/ 16 h 16"/>
                <a:gd name="T2" fmla="*/ 20 w 52"/>
                <a:gd name="T3" fmla="*/ 10 h 16"/>
                <a:gd name="T4" fmla="*/ 52 w 52"/>
                <a:gd name="T5" fmla="*/ 0 h 16"/>
                <a:gd name="T6" fmla="*/ 0 60000 65536"/>
                <a:gd name="T7" fmla="*/ 0 60000 65536"/>
                <a:gd name="T8" fmla="*/ 0 60000 65536"/>
                <a:gd name="T9" fmla="*/ 0 w 52"/>
                <a:gd name="T10" fmla="*/ 0 h 16"/>
                <a:gd name="T11" fmla="*/ 52 w 52"/>
                <a:gd name="T12" fmla="*/ 16 h 1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2" h="16">
                  <a:moveTo>
                    <a:pt x="0" y="16"/>
                  </a:moveTo>
                  <a:lnTo>
                    <a:pt x="20" y="10"/>
                  </a:lnTo>
                  <a:lnTo>
                    <a:pt x="52" y="0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51322" name="Freeform 322"/>
            <p:cNvSpPr>
              <a:spLocks/>
            </p:cNvSpPr>
            <p:nvPr/>
          </p:nvSpPr>
          <p:spPr bwMode="auto">
            <a:xfrm>
              <a:off x="2592" y="2428"/>
              <a:ext cx="50" cy="16"/>
            </a:xfrm>
            <a:custGeom>
              <a:avLst/>
              <a:gdLst>
                <a:gd name="T0" fmla="*/ 0 w 50"/>
                <a:gd name="T1" fmla="*/ 16 h 16"/>
                <a:gd name="T2" fmla="*/ 40 w 50"/>
                <a:gd name="T3" fmla="*/ 2 h 16"/>
                <a:gd name="T4" fmla="*/ 50 w 50"/>
                <a:gd name="T5" fmla="*/ 0 h 16"/>
                <a:gd name="T6" fmla="*/ 0 60000 65536"/>
                <a:gd name="T7" fmla="*/ 0 60000 65536"/>
                <a:gd name="T8" fmla="*/ 0 60000 65536"/>
                <a:gd name="T9" fmla="*/ 0 w 50"/>
                <a:gd name="T10" fmla="*/ 0 h 16"/>
                <a:gd name="T11" fmla="*/ 50 w 50"/>
                <a:gd name="T12" fmla="*/ 16 h 1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0" h="16">
                  <a:moveTo>
                    <a:pt x="0" y="16"/>
                  </a:moveTo>
                  <a:lnTo>
                    <a:pt x="40" y="2"/>
                  </a:lnTo>
                  <a:lnTo>
                    <a:pt x="50" y="0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51323" name="Freeform 323"/>
            <p:cNvSpPr>
              <a:spLocks/>
            </p:cNvSpPr>
            <p:nvPr/>
          </p:nvSpPr>
          <p:spPr bwMode="auto">
            <a:xfrm>
              <a:off x="2660" y="2406"/>
              <a:ext cx="50" cy="16"/>
            </a:xfrm>
            <a:custGeom>
              <a:avLst/>
              <a:gdLst>
                <a:gd name="T0" fmla="*/ 0 w 50"/>
                <a:gd name="T1" fmla="*/ 16 h 16"/>
                <a:gd name="T2" fmla="*/ 22 w 50"/>
                <a:gd name="T3" fmla="*/ 8 h 16"/>
                <a:gd name="T4" fmla="*/ 50 w 50"/>
                <a:gd name="T5" fmla="*/ 0 h 16"/>
                <a:gd name="T6" fmla="*/ 0 60000 65536"/>
                <a:gd name="T7" fmla="*/ 0 60000 65536"/>
                <a:gd name="T8" fmla="*/ 0 60000 65536"/>
                <a:gd name="T9" fmla="*/ 0 w 50"/>
                <a:gd name="T10" fmla="*/ 0 h 16"/>
                <a:gd name="T11" fmla="*/ 50 w 50"/>
                <a:gd name="T12" fmla="*/ 16 h 1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0" h="16">
                  <a:moveTo>
                    <a:pt x="0" y="16"/>
                  </a:moveTo>
                  <a:lnTo>
                    <a:pt x="22" y="8"/>
                  </a:lnTo>
                  <a:lnTo>
                    <a:pt x="50" y="0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51324" name="Freeform 324"/>
            <p:cNvSpPr>
              <a:spLocks/>
            </p:cNvSpPr>
            <p:nvPr/>
          </p:nvSpPr>
          <p:spPr bwMode="auto">
            <a:xfrm>
              <a:off x="2726" y="2384"/>
              <a:ext cx="50" cy="16"/>
            </a:xfrm>
            <a:custGeom>
              <a:avLst/>
              <a:gdLst>
                <a:gd name="T0" fmla="*/ 0 w 50"/>
                <a:gd name="T1" fmla="*/ 16 h 16"/>
                <a:gd name="T2" fmla="*/ 12 w 50"/>
                <a:gd name="T3" fmla="*/ 14 h 16"/>
                <a:gd name="T4" fmla="*/ 50 w 50"/>
                <a:gd name="T5" fmla="*/ 0 h 16"/>
                <a:gd name="T6" fmla="*/ 0 60000 65536"/>
                <a:gd name="T7" fmla="*/ 0 60000 65536"/>
                <a:gd name="T8" fmla="*/ 0 60000 65536"/>
                <a:gd name="T9" fmla="*/ 0 w 50"/>
                <a:gd name="T10" fmla="*/ 0 h 16"/>
                <a:gd name="T11" fmla="*/ 50 w 50"/>
                <a:gd name="T12" fmla="*/ 16 h 1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0" h="16">
                  <a:moveTo>
                    <a:pt x="0" y="16"/>
                  </a:moveTo>
                  <a:lnTo>
                    <a:pt x="12" y="14"/>
                  </a:lnTo>
                  <a:lnTo>
                    <a:pt x="50" y="0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51325" name="Freeform 325"/>
            <p:cNvSpPr>
              <a:spLocks/>
            </p:cNvSpPr>
            <p:nvPr/>
          </p:nvSpPr>
          <p:spPr bwMode="auto">
            <a:xfrm>
              <a:off x="2794" y="2362"/>
              <a:ext cx="50" cy="18"/>
            </a:xfrm>
            <a:custGeom>
              <a:avLst/>
              <a:gdLst>
                <a:gd name="T0" fmla="*/ 0 w 50"/>
                <a:gd name="T1" fmla="*/ 18 h 18"/>
                <a:gd name="T2" fmla="*/ 32 w 50"/>
                <a:gd name="T3" fmla="*/ 6 h 18"/>
                <a:gd name="T4" fmla="*/ 50 w 50"/>
                <a:gd name="T5" fmla="*/ 0 h 18"/>
                <a:gd name="T6" fmla="*/ 0 60000 65536"/>
                <a:gd name="T7" fmla="*/ 0 60000 65536"/>
                <a:gd name="T8" fmla="*/ 0 60000 65536"/>
                <a:gd name="T9" fmla="*/ 0 w 50"/>
                <a:gd name="T10" fmla="*/ 0 h 18"/>
                <a:gd name="T11" fmla="*/ 50 w 50"/>
                <a:gd name="T12" fmla="*/ 18 h 1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0" h="18">
                  <a:moveTo>
                    <a:pt x="0" y="18"/>
                  </a:moveTo>
                  <a:lnTo>
                    <a:pt x="32" y="6"/>
                  </a:lnTo>
                  <a:lnTo>
                    <a:pt x="50" y="0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51326" name="Freeform 326"/>
            <p:cNvSpPr>
              <a:spLocks/>
            </p:cNvSpPr>
            <p:nvPr/>
          </p:nvSpPr>
          <p:spPr bwMode="auto">
            <a:xfrm>
              <a:off x="2860" y="2340"/>
              <a:ext cx="50" cy="18"/>
            </a:xfrm>
            <a:custGeom>
              <a:avLst/>
              <a:gdLst>
                <a:gd name="T0" fmla="*/ 0 w 50"/>
                <a:gd name="T1" fmla="*/ 18 h 18"/>
                <a:gd name="T2" fmla="*/ 44 w 50"/>
                <a:gd name="T3" fmla="*/ 2 h 18"/>
                <a:gd name="T4" fmla="*/ 50 w 50"/>
                <a:gd name="T5" fmla="*/ 0 h 18"/>
                <a:gd name="T6" fmla="*/ 0 60000 65536"/>
                <a:gd name="T7" fmla="*/ 0 60000 65536"/>
                <a:gd name="T8" fmla="*/ 0 60000 65536"/>
                <a:gd name="T9" fmla="*/ 0 w 50"/>
                <a:gd name="T10" fmla="*/ 0 h 18"/>
                <a:gd name="T11" fmla="*/ 50 w 50"/>
                <a:gd name="T12" fmla="*/ 18 h 1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0" h="18">
                  <a:moveTo>
                    <a:pt x="0" y="18"/>
                  </a:moveTo>
                  <a:lnTo>
                    <a:pt x="44" y="2"/>
                  </a:lnTo>
                  <a:lnTo>
                    <a:pt x="50" y="0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51327" name="Freeform 327"/>
            <p:cNvSpPr>
              <a:spLocks/>
            </p:cNvSpPr>
            <p:nvPr/>
          </p:nvSpPr>
          <p:spPr bwMode="auto">
            <a:xfrm>
              <a:off x="2926" y="2318"/>
              <a:ext cx="50" cy="16"/>
            </a:xfrm>
            <a:custGeom>
              <a:avLst/>
              <a:gdLst>
                <a:gd name="T0" fmla="*/ 0 w 50"/>
                <a:gd name="T1" fmla="*/ 16 h 16"/>
                <a:gd name="T2" fmla="*/ 50 w 50"/>
                <a:gd name="T3" fmla="*/ 0 h 16"/>
                <a:gd name="T4" fmla="*/ 50 w 50"/>
                <a:gd name="T5" fmla="*/ 0 h 16"/>
                <a:gd name="T6" fmla="*/ 0 60000 65536"/>
                <a:gd name="T7" fmla="*/ 0 60000 65536"/>
                <a:gd name="T8" fmla="*/ 0 60000 65536"/>
                <a:gd name="T9" fmla="*/ 0 w 50"/>
                <a:gd name="T10" fmla="*/ 0 h 16"/>
                <a:gd name="T11" fmla="*/ 50 w 50"/>
                <a:gd name="T12" fmla="*/ 16 h 1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0" h="16">
                  <a:moveTo>
                    <a:pt x="0" y="16"/>
                  </a:moveTo>
                  <a:lnTo>
                    <a:pt x="50" y="0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51328" name="Freeform 328"/>
            <p:cNvSpPr>
              <a:spLocks/>
            </p:cNvSpPr>
            <p:nvPr/>
          </p:nvSpPr>
          <p:spPr bwMode="auto">
            <a:xfrm>
              <a:off x="2994" y="2294"/>
              <a:ext cx="50" cy="18"/>
            </a:xfrm>
            <a:custGeom>
              <a:avLst/>
              <a:gdLst>
                <a:gd name="T0" fmla="*/ 0 w 50"/>
                <a:gd name="T1" fmla="*/ 18 h 18"/>
                <a:gd name="T2" fmla="*/ 48 w 50"/>
                <a:gd name="T3" fmla="*/ 0 h 18"/>
                <a:gd name="T4" fmla="*/ 50 w 50"/>
                <a:gd name="T5" fmla="*/ 0 h 18"/>
                <a:gd name="T6" fmla="*/ 0 60000 65536"/>
                <a:gd name="T7" fmla="*/ 0 60000 65536"/>
                <a:gd name="T8" fmla="*/ 0 60000 65536"/>
                <a:gd name="T9" fmla="*/ 0 w 50"/>
                <a:gd name="T10" fmla="*/ 0 h 18"/>
                <a:gd name="T11" fmla="*/ 50 w 50"/>
                <a:gd name="T12" fmla="*/ 18 h 1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0" h="18">
                  <a:moveTo>
                    <a:pt x="0" y="18"/>
                  </a:moveTo>
                  <a:lnTo>
                    <a:pt x="48" y="0"/>
                  </a:lnTo>
                  <a:lnTo>
                    <a:pt x="50" y="0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51329" name="Freeform 329"/>
            <p:cNvSpPr>
              <a:spLocks/>
            </p:cNvSpPr>
            <p:nvPr/>
          </p:nvSpPr>
          <p:spPr bwMode="auto">
            <a:xfrm>
              <a:off x="3060" y="2270"/>
              <a:ext cx="50" cy="18"/>
            </a:xfrm>
            <a:custGeom>
              <a:avLst/>
              <a:gdLst>
                <a:gd name="T0" fmla="*/ 0 w 50"/>
                <a:gd name="T1" fmla="*/ 18 h 18"/>
                <a:gd name="T2" fmla="*/ 46 w 50"/>
                <a:gd name="T3" fmla="*/ 2 h 18"/>
                <a:gd name="T4" fmla="*/ 50 w 50"/>
                <a:gd name="T5" fmla="*/ 0 h 18"/>
                <a:gd name="T6" fmla="*/ 0 60000 65536"/>
                <a:gd name="T7" fmla="*/ 0 60000 65536"/>
                <a:gd name="T8" fmla="*/ 0 60000 65536"/>
                <a:gd name="T9" fmla="*/ 0 w 50"/>
                <a:gd name="T10" fmla="*/ 0 h 18"/>
                <a:gd name="T11" fmla="*/ 50 w 50"/>
                <a:gd name="T12" fmla="*/ 18 h 1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0" h="18">
                  <a:moveTo>
                    <a:pt x="0" y="18"/>
                  </a:moveTo>
                  <a:lnTo>
                    <a:pt x="46" y="2"/>
                  </a:lnTo>
                  <a:lnTo>
                    <a:pt x="50" y="0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51330" name="Freeform 330"/>
            <p:cNvSpPr>
              <a:spLocks/>
            </p:cNvSpPr>
            <p:nvPr/>
          </p:nvSpPr>
          <p:spPr bwMode="auto">
            <a:xfrm>
              <a:off x="3126" y="2248"/>
              <a:ext cx="50" cy="16"/>
            </a:xfrm>
            <a:custGeom>
              <a:avLst/>
              <a:gdLst>
                <a:gd name="T0" fmla="*/ 0 w 50"/>
                <a:gd name="T1" fmla="*/ 16 h 16"/>
                <a:gd name="T2" fmla="*/ 44 w 50"/>
                <a:gd name="T3" fmla="*/ 2 h 16"/>
                <a:gd name="T4" fmla="*/ 50 w 50"/>
                <a:gd name="T5" fmla="*/ 0 h 16"/>
                <a:gd name="T6" fmla="*/ 0 60000 65536"/>
                <a:gd name="T7" fmla="*/ 0 60000 65536"/>
                <a:gd name="T8" fmla="*/ 0 60000 65536"/>
                <a:gd name="T9" fmla="*/ 0 w 50"/>
                <a:gd name="T10" fmla="*/ 0 h 16"/>
                <a:gd name="T11" fmla="*/ 50 w 50"/>
                <a:gd name="T12" fmla="*/ 16 h 1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0" h="16">
                  <a:moveTo>
                    <a:pt x="0" y="16"/>
                  </a:moveTo>
                  <a:lnTo>
                    <a:pt x="44" y="2"/>
                  </a:lnTo>
                  <a:lnTo>
                    <a:pt x="50" y="0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51331" name="Freeform 331"/>
            <p:cNvSpPr>
              <a:spLocks/>
            </p:cNvSpPr>
            <p:nvPr/>
          </p:nvSpPr>
          <p:spPr bwMode="auto">
            <a:xfrm>
              <a:off x="3192" y="2226"/>
              <a:ext cx="50" cy="16"/>
            </a:xfrm>
            <a:custGeom>
              <a:avLst/>
              <a:gdLst>
                <a:gd name="T0" fmla="*/ 0 w 50"/>
                <a:gd name="T1" fmla="*/ 16 h 16"/>
                <a:gd name="T2" fmla="*/ 44 w 50"/>
                <a:gd name="T3" fmla="*/ 2 h 16"/>
                <a:gd name="T4" fmla="*/ 50 w 50"/>
                <a:gd name="T5" fmla="*/ 0 h 16"/>
                <a:gd name="T6" fmla="*/ 0 60000 65536"/>
                <a:gd name="T7" fmla="*/ 0 60000 65536"/>
                <a:gd name="T8" fmla="*/ 0 60000 65536"/>
                <a:gd name="T9" fmla="*/ 0 w 50"/>
                <a:gd name="T10" fmla="*/ 0 h 16"/>
                <a:gd name="T11" fmla="*/ 50 w 50"/>
                <a:gd name="T12" fmla="*/ 16 h 1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0" h="16">
                  <a:moveTo>
                    <a:pt x="0" y="16"/>
                  </a:moveTo>
                  <a:lnTo>
                    <a:pt x="44" y="2"/>
                  </a:lnTo>
                  <a:lnTo>
                    <a:pt x="50" y="0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51332" name="Freeform 332"/>
            <p:cNvSpPr>
              <a:spLocks/>
            </p:cNvSpPr>
            <p:nvPr/>
          </p:nvSpPr>
          <p:spPr bwMode="auto">
            <a:xfrm>
              <a:off x="3260" y="2204"/>
              <a:ext cx="50" cy="16"/>
            </a:xfrm>
            <a:custGeom>
              <a:avLst/>
              <a:gdLst>
                <a:gd name="T0" fmla="*/ 0 w 50"/>
                <a:gd name="T1" fmla="*/ 16 h 16"/>
                <a:gd name="T2" fmla="*/ 48 w 50"/>
                <a:gd name="T3" fmla="*/ 0 h 16"/>
                <a:gd name="T4" fmla="*/ 50 w 50"/>
                <a:gd name="T5" fmla="*/ 0 h 16"/>
                <a:gd name="T6" fmla="*/ 0 60000 65536"/>
                <a:gd name="T7" fmla="*/ 0 60000 65536"/>
                <a:gd name="T8" fmla="*/ 0 60000 65536"/>
                <a:gd name="T9" fmla="*/ 0 w 50"/>
                <a:gd name="T10" fmla="*/ 0 h 16"/>
                <a:gd name="T11" fmla="*/ 50 w 50"/>
                <a:gd name="T12" fmla="*/ 16 h 1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0" h="16">
                  <a:moveTo>
                    <a:pt x="0" y="16"/>
                  </a:moveTo>
                  <a:lnTo>
                    <a:pt x="48" y="0"/>
                  </a:lnTo>
                  <a:lnTo>
                    <a:pt x="50" y="0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51333" name="Line 333"/>
            <p:cNvSpPr>
              <a:spLocks noChangeShapeType="1"/>
            </p:cNvSpPr>
            <p:nvPr/>
          </p:nvSpPr>
          <p:spPr bwMode="auto">
            <a:xfrm flipV="1">
              <a:off x="3326" y="2184"/>
              <a:ext cx="52" cy="14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51334" name="Line 334"/>
            <p:cNvSpPr>
              <a:spLocks noChangeShapeType="1"/>
            </p:cNvSpPr>
            <p:nvPr/>
          </p:nvSpPr>
          <p:spPr bwMode="auto">
            <a:xfrm flipV="1">
              <a:off x="3394" y="2166"/>
              <a:ext cx="52" cy="12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51335" name="Line 335"/>
            <p:cNvSpPr>
              <a:spLocks noChangeShapeType="1"/>
            </p:cNvSpPr>
            <p:nvPr/>
          </p:nvSpPr>
          <p:spPr bwMode="auto">
            <a:xfrm flipV="1">
              <a:off x="3462" y="2150"/>
              <a:ext cx="52" cy="12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51336" name="Freeform 336"/>
            <p:cNvSpPr>
              <a:spLocks/>
            </p:cNvSpPr>
            <p:nvPr/>
          </p:nvSpPr>
          <p:spPr bwMode="auto">
            <a:xfrm>
              <a:off x="3532" y="2138"/>
              <a:ext cx="52" cy="8"/>
            </a:xfrm>
            <a:custGeom>
              <a:avLst/>
              <a:gdLst>
                <a:gd name="T0" fmla="*/ 0 w 52"/>
                <a:gd name="T1" fmla="*/ 8 h 8"/>
                <a:gd name="T2" fmla="*/ 0 w 52"/>
                <a:gd name="T3" fmla="*/ 8 h 8"/>
                <a:gd name="T4" fmla="*/ 52 w 52"/>
                <a:gd name="T5" fmla="*/ 0 h 8"/>
                <a:gd name="T6" fmla="*/ 0 60000 65536"/>
                <a:gd name="T7" fmla="*/ 0 60000 65536"/>
                <a:gd name="T8" fmla="*/ 0 60000 65536"/>
                <a:gd name="T9" fmla="*/ 0 w 52"/>
                <a:gd name="T10" fmla="*/ 0 h 8"/>
                <a:gd name="T11" fmla="*/ 52 w 52"/>
                <a:gd name="T12" fmla="*/ 8 h 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2" h="8">
                  <a:moveTo>
                    <a:pt x="0" y="8"/>
                  </a:moveTo>
                  <a:lnTo>
                    <a:pt x="0" y="8"/>
                  </a:lnTo>
                  <a:lnTo>
                    <a:pt x="52" y="0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51337" name="Freeform 337"/>
            <p:cNvSpPr>
              <a:spLocks/>
            </p:cNvSpPr>
            <p:nvPr/>
          </p:nvSpPr>
          <p:spPr bwMode="auto">
            <a:xfrm>
              <a:off x="3600" y="2126"/>
              <a:ext cx="52" cy="8"/>
            </a:xfrm>
            <a:custGeom>
              <a:avLst/>
              <a:gdLst>
                <a:gd name="T0" fmla="*/ 0 w 52"/>
                <a:gd name="T1" fmla="*/ 8 h 8"/>
                <a:gd name="T2" fmla="*/ 2 w 52"/>
                <a:gd name="T3" fmla="*/ 8 h 8"/>
                <a:gd name="T4" fmla="*/ 52 w 52"/>
                <a:gd name="T5" fmla="*/ 0 h 8"/>
                <a:gd name="T6" fmla="*/ 0 60000 65536"/>
                <a:gd name="T7" fmla="*/ 0 60000 65536"/>
                <a:gd name="T8" fmla="*/ 0 60000 65536"/>
                <a:gd name="T9" fmla="*/ 0 w 52"/>
                <a:gd name="T10" fmla="*/ 0 h 8"/>
                <a:gd name="T11" fmla="*/ 52 w 52"/>
                <a:gd name="T12" fmla="*/ 8 h 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2" h="8">
                  <a:moveTo>
                    <a:pt x="0" y="8"/>
                  </a:moveTo>
                  <a:lnTo>
                    <a:pt x="2" y="8"/>
                  </a:lnTo>
                  <a:lnTo>
                    <a:pt x="52" y="0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51338" name="Line 338"/>
            <p:cNvSpPr>
              <a:spLocks noChangeShapeType="1"/>
            </p:cNvSpPr>
            <p:nvPr/>
          </p:nvSpPr>
          <p:spPr bwMode="auto">
            <a:xfrm flipV="1">
              <a:off x="3670" y="2118"/>
              <a:ext cx="52" cy="6"/>
            </a:xfrm>
            <a:prstGeom prst="line">
              <a:avLst/>
            </a:prstGeom>
            <a:noFill/>
            <a:ln w="28575">
              <a:noFill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51339" name="Freeform 339"/>
            <p:cNvSpPr>
              <a:spLocks/>
            </p:cNvSpPr>
            <p:nvPr/>
          </p:nvSpPr>
          <p:spPr bwMode="auto">
            <a:xfrm>
              <a:off x="3740" y="2112"/>
              <a:ext cx="52" cy="6"/>
            </a:xfrm>
            <a:custGeom>
              <a:avLst/>
              <a:gdLst>
                <a:gd name="T0" fmla="*/ 0 w 52"/>
                <a:gd name="T1" fmla="*/ 6 h 6"/>
                <a:gd name="T2" fmla="*/ 38 w 52"/>
                <a:gd name="T3" fmla="*/ 2 h 6"/>
                <a:gd name="T4" fmla="*/ 52 w 52"/>
                <a:gd name="T5" fmla="*/ 0 h 6"/>
                <a:gd name="T6" fmla="*/ 0 60000 65536"/>
                <a:gd name="T7" fmla="*/ 0 60000 65536"/>
                <a:gd name="T8" fmla="*/ 0 60000 65536"/>
                <a:gd name="T9" fmla="*/ 0 w 52"/>
                <a:gd name="T10" fmla="*/ 0 h 6"/>
                <a:gd name="T11" fmla="*/ 52 w 52"/>
                <a:gd name="T12" fmla="*/ 6 h 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2" h="6">
                  <a:moveTo>
                    <a:pt x="0" y="6"/>
                  </a:moveTo>
                  <a:lnTo>
                    <a:pt x="38" y="2"/>
                  </a:lnTo>
                  <a:lnTo>
                    <a:pt x="52" y="0"/>
                  </a:lnTo>
                </a:path>
              </a:pathLst>
            </a:custGeom>
            <a:noFill/>
            <a:ln w="28575">
              <a:noFill/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51340" name="Line 340"/>
            <p:cNvSpPr>
              <a:spLocks noChangeShapeType="1"/>
            </p:cNvSpPr>
            <p:nvPr/>
          </p:nvSpPr>
          <p:spPr bwMode="auto">
            <a:xfrm>
              <a:off x="3810" y="2112"/>
              <a:ext cx="12" cy="1"/>
            </a:xfrm>
            <a:prstGeom prst="line">
              <a:avLst/>
            </a:prstGeom>
            <a:noFill/>
            <a:ln w="28575">
              <a:noFill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51341" name="Freeform 341"/>
            <p:cNvSpPr>
              <a:spLocks/>
            </p:cNvSpPr>
            <p:nvPr/>
          </p:nvSpPr>
          <p:spPr bwMode="auto">
            <a:xfrm>
              <a:off x="3822" y="2110"/>
              <a:ext cx="42" cy="2"/>
            </a:xfrm>
            <a:custGeom>
              <a:avLst/>
              <a:gdLst>
                <a:gd name="T0" fmla="*/ 0 w 42"/>
                <a:gd name="T1" fmla="*/ 2 h 2"/>
                <a:gd name="T2" fmla="*/ 32 w 42"/>
                <a:gd name="T3" fmla="*/ 0 h 2"/>
                <a:gd name="T4" fmla="*/ 42 w 42"/>
                <a:gd name="T5" fmla="*/ 0 h 2"/>
                <a:gd name="T6" fmla="*/ 0 60000 65536"/>
                <a:gd name="T7" fmla="*/ 0 60000 65536"/>
                <a:gd name="T8" fmla="*/ 0 60000 65536"/>
                <a:gd name="T9" fmla="*/ 0 w 42"/>
                <a:gd name="T10" fmla="*/ 0 h 2"/>
                <a:gd name="T11" fmla="*/ 42 w 42"/>
                <a:gd name="T12" fmla="*/ 2 h 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2" h="2">
                  <a:moveTo>
                    <a:pt x="0" y="2"/>
                  </a:moveTo>
                  <a:lnTo>
                    <a:pt x="32" y="0"/>
                  </a:lnTo>
                  <a:lnTo>
                    <a:pt x="42" y="0"/>
                  </a:lnTo>
                </a:path>
              </a:pathLst>
            </a:custGeom>
            <a:noFill/>
            <a:ln w="28575">
              <a:noFill/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51342" name="Line 342"/>
            <p:cNvSpPr>
              <a:spLocks noChangeShapeType="1"/>
            </p:cNvSpPr>
            <p:nvPr/>
          </p:nvSpPr>
          <p:spPr bwMode="auto">
            <a:xfrm>
              <a:off x="3880" y="2110"/>
              <a:ext cx="2" cy="1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51343" name="Freeform 343"/>
            <p:cNvSpPr>
              <a:spLocks/>
            </p:cNvSpPr>
            <p:nvPr/>
          </p:nvSpPr>
          <p:spPr bwMode="auto">
            <a:xfrm>
              <a:off x="3796" y="2046"/>
              <a:ext cx="222" cy="152"/>
            </a:xfrm>
            <a:custGeom>
              <a:avLst/>
              <a:gdLst>
                <a:gd name="T0" fmla="*/ 0 w 222"/>
                <a:gd name="T1" fmla="*/ 0 h 152"/>
                <a:gd name="T2" fmla="*/ 222 w 222"/>
                <a:gd name="T3" fmla="*/ 36 h 152"/>
                <a:gd name="T4" fmla="*/ 30 w 222"/>
                <a:gd name="T5" fmla="*/ 152 h 152"/>
                <a:gd name="T6" fmla="*/ 40 w 222"/>
                <a:gd name="T7" fmla="*/ 122 h 152"/>
                <a:gd name="T8" fmla="*/ 42 w 222"/>
                <a:gd name="T9" fmla="*/ 88 h 152"/>
                <a:gd name="T10" fmla="*/ 36 w 222"/>
                <a:gd name="T11" fmla="*/ 56 h 152"/>
                <a:gd name="T12" fmla="*/ 22 w 222"/>
                <a:gd name="T13" fmla="*/ 26 h 152"/>
                <a:gd name="T14" fmla="*/ 0 w 222"/>
                <a:gd name="T15" fmla="*/ 0 h 15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22"/>
                <a:gd name="T25" fmla="*/ 0 h 152"/>
                <a:gd name="T26" fmla="*/ 222 w 222"/>
                <a:gd name="T27" fmla="*/ 152 h 15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22" h="152">
                  <a:moveTo>
                    <a:pt x="0" y="0"/>
                  </a:moveTo>
                  <a:lnTo>
                    <a:pt x="222" y="36"/>
                  </a:lnTo>
                  <a:lnTo>
                    <a:pt x="30" y="152"/>
                  </a:lnTo>
                  <a:lnTo>
                    <a:pt x="40" y="122"/>
                  </a:lnTo>
                  <a:lnTo>
                    <a:pt x="42" y="88"/>
                  </a:lnTo>
                  <a:lnTo>
                    <a:pt x="36" y="56"/>
                  </a:lnTo>
                  <a:lnTo>
                    <a:pt x="22" y="26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noFill/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</p:grpSp>
      <p:grpSp>
        <p:nvGrpSpPr>
          <p:cNvPr id="10" name="Group 414"/>
          <p:cNvGrpSpPr>
            <a:grpSpLocks noChangeAspect="1"/>
          </p:cNvGrpSpPr>
          <p:nvPr/>
        </p:nvGrpSpPr>
        <p:grpSpPr bwMode="auto">
          <a:xfrm>
            <a:off x="1042988" y="-515938"/>
            <a:ext cx="7289800" cy="4737101"/>
            <a:chOff x="584" y="668"/>
            <a:chExt cx="4592" cy="2984"/>
          </a:xfrm>
        </p:grpSpPr>
        <p:sp>
          <p:nvSpPr>
            <p:cNvPr id="51293" name="AutoShape 415"/>
            <p:cNvSpPr>
              <a:spLocks noChangeAspect="1" noChangeArrowheads="1" noTextEdit="1"/>
            </p:cNvSpPr>
            <p:nvPr/>
          </p:nvSpPr>
          <p:spPr bwMode="auto">
            <a:xfrm>
              <a:off x="584" y="668"/>
              <a:ext cx="4592" cy="298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51294" name="Rectangle 416"/>
            <p:cNvSpPr>
              <a:spLocks noChangeArrowheads="1"/>
            </p:cNvSpPr>
            <p:nvPr/>
          </p:nvSpPr>
          <p:spPr bwMode="auto">
            <a:xfrm>
              <a:off x="584" y="668"/>
              <a:ext cx="4592" cy="2984"/>
            </a:xfrm>
            <a:prstGeom prst="rect">
              <a:avLst/>
            </a:prstGeom>
            <a:noFill/>
            <a:ln w="0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51295" name="Freeform 417"/>
            <p:cNvSpPr>
              <a:spLocks/>
            </p:cNvSpPr>
            <p:nvPr/>
          </p:nvSpPr>
          <p:spPr bwMode="auto">
            <a:xfrm>
              <a:off x="702" y="3248"/>
              <a:ext cx="3742" cy="1"/>
            </a:xfrm>
            <a:custGeom>
              <a:avLst/>
              <a:gdLst>
                <a:gd name="T0" fmla="*/ 3742 w 3742"/>
                <a:gd name="T1" fmla="*/ 0 h 1"/>
                <a:gd name="T2" fmla="*/ 3454 w 3742"/>
                <a:gd name="T3" fmla="*/ 0 h 1"/>
                <a:gd name="T4" fmla="*/ 3182 w 3742"/>
                <a:gd name="T5" fmla="*/ 0 h 1"/>
                <a:gd name="T6" fmla="*/ 2924 w 3742"/>
                <a:gd name="T7" fmla="*/ 0 h 1"/>
                <a:gd name="T8" fmla="*/ 2682 w 3742"/>
                <a:gd name="T9" fmla="*/ 0 h 1"/>
                <a:gd name="T10" fmla="*/ 2452 w 3742"/>
                <a:gd name="T11" fmla="*/ 0 h 1"/>
                <a:gd name="T12" fmla="*/ 2236 w 3742"/>
                <a:gd name="T13" fmla="*/ 0 h 1"/>
                <a:gd name="T14" fmla="*/ 2032 w 3742"/>
                <a:gd name="T15" fmla="*/ 0 h 1"/>
                <a:gd name="T16" fmla="*/ 1842 w 3742"/>
                <a:gd name="T17" fmla="*/ 0 h 1"/>
                <a:gd name="T18" fmla="*/ 1664 w 3742"/>
                <a:gd name="T19" fmla="*/ 0 h 1"/>
                <a:gd name="T20" fmla="*/ 1498 w 3742"/>
                <a:gd name="T21" fmla="*/ 0 h 1"/>
                <a:gd name="T22" fmla="*/ 1344 w 3742"/>
                <a:gd name="T23" fmla="*/ 0 h 1"/>
                <a:gd name="T24" fmla="*/ 1200 w 3742"/>
                <a:gd name="T25" fmla="*/ 0 h 1"/>
                <a:gd name="T26" fmla="*/ 1066 w 3742"/>
                <a:gd name="T27" fmla="*/ 0 h 1"/>
                <a:gd name="T28" fmla="*/ 944 w 3742"/>
                <a:gd name="T29" fmla="*/ 0 h 1"/>
                <a:gd name="T30" fmla="*/ 830 w 3742"/>
                <a:gd name="T31" fmla="*/ 0 h 1"/>
                <a:gd name="T32" fmla="*/ 728 w 3742"/>
                <a:gd name="T33" fmla="*/ 0 h 1"/>
                <a:gd name="T34" fmla="*/ 632 w 3742"/>
                <a:gd name="T35" fmla="*/ 0 h 1"/>
                <a:gd name="T36" fmla="*/ 546 w 3742"/>
                <a:gd name="T37" fmla="*/ 0 h 1"/>
                <a:gd name="T38" fmla="*/ 468 w 3742"/>
                <a:gd name="T39" fmla="*/ 0 h 1"/>
                <a:gd name="T40" fmla="*/ 398 w 3742"/>
                <a:gd name="T41" fmla="*/ 0 h 1"/>
                <a:gd name="T42" fmla="*/ 336 w 3742"/>
                <a:gd name="T43" fmla="*/ 0 h 1"/>
                <a:gd name="T44" fmla="*/ 280 w 3742"/>
                <a:gd name="T45" fmla="*/ 0 h 1"/>
                <a:gd name="T46" fmla="*/ 232 w 3742"/>
                <a:gd name="T47" fmla="*/ 0 h 1"/>
                <a:gd name="T48" fmla="*/ 188 w 3742"/>
                <a:gd name="T49" fmla="*/ 0 h 1"/>
                <a:gd name="T50" fmla="*/ 150 w 3742"/>
                <a:gd name="T51" fmla="*/ 0 h 1"/>
                <a:gd name="T52" fmla="*/ 118 w 3742"/>
                <a:gd name="T53" fmla="*/ 0 h 1"/>
                <a:gd name="T54" fmla="*/ 92 w 3742"/>
                <a:gd name="T55" fmla="*/ 0 h 1"/>
                <a:gd name="T56" fmla="*/ 70 w 3742"/>
                <a:gd name="T57" fmla="*/ 0 h 1"/>
                <a:gd name="T58" fmla="*/ 50 w 3742"/>
                <a:gd name="T59" fmla="*/ 0 h 1"/>
                <a:gd name="T60" fmla="*/ 36 w 3742"/>
                <a:gd name="T61" fmla="*/ 0 h 1"/>
                <a:gd name="T62" fmla="*/ 24 w 3742"/>
                <a:gd name="T63" fmla="*/ 0 h 1"/>
                <a:gd name="T64" fmla="*/ 16 w 3742"/>
                <a:gd name="T65" fmla="*/ 0 h 1"/>
                <a:gd name="T66" fmla="*/ 10 w 3742"/>
                <a:gd name="T67" fmla="*/ 0 h 1"/>
                <a:gd name="T68" fmla="*/ 6 w 3742"/>
                <a:gd name="T69" fmla="*/ 0 h 1"/>
                <a:gd name="T70" fmla="*/ 2 w 3742"/>
                <a:gd name="T71" fmla="*/ 0 h 1"/>
                <a:gd name="T72" fmla="*/ 2 w 3742"/>
                <a:gd name="T73" fmla="*/ 0 h 1"/>
                <a:gd name="T74" fmla="*/ 2 w 3742"/>
                <a:gd name="T75" fmla="*/ 0 h 1"/>
                <a:gd name="T76" fmla="*/ 0 w 3742"/>
                <a:gd name="T77" fmla="*/ 0 h 1"/>
                <a:gd name="T78" fmla="*/ 1280 w 3742"/>
                <a:gd name="T79" fmla="*/ 0 h 1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3742"/>
                <a:gd name="T121" fmla="*/ 0 h 1"/>
                <a:gd name="T122" fmla="*/ 3742 w 3742"/>
                <a:gd name="T123" fmla="*/ 1 h 1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3742" h="1">
                  <a:moveTo>
                    <a:pt x="3742" y="0"/>
                  </a:moveTo>
                  <a:lnTo>
                    <a:pt x="3454" y="0"/>
                  </a:lnTo>
                  <a:lnTo>
                    <a:pt x="3182" y="0"/>
                  </a:lnTo>
                  <a:lnTo>
                    <a:pt x="2924" y="0"/>
                  </a:lnTo>
                  <a:lnTo>
                    <a:pt x="2682" y="0"/>
                  </a:lnTo>
                  <a:lnTo>
                    <a:pt x="2452" y="0"/>
                  </a:lnTo>
                  <a:lnTo>
                    <a:pt x="2236" y="0"/>
                  </a:lnTo>
                  <a:lnTo>
                    <a:pt x="2032" y="0"/>
                  </a:lnTo>
                  <a:lnTo>
                    <a:pt x="1842" y="0"/>
                  </a:lnTo>
                  <a:lnTo>
                    <a:pt x="1664" y="0"/>
                  </a:lnTo>
                  <a:lnTo>
                    <a:pt x="1498" y="0"/>
                  </a:lnTo>
                  <a:lnTo>
                    <a:pt x="1344" y="0"/>
                  </a:lnTo>
                  <a:lnTo>
                    <a:pt x="1200" y="0"/>
                  </a:lnTo>
                  <a:lnTo>
                    <a:pt x="1066" y="0"/>
                  </a:lnTo>
                  <a:lnTo>
                    <a:pt x="944" y="0"/>
                  </a:lnTo>
                  <a:lnTo>
                    <a:pt x="830" y="0"/>
                  </a:lnTo>
                  <a:lnTo>
                    <a:pt x="728" y="0"/>
                  </a:lnTo>
                  <a:lnTo>
                    <a:pt x="632" y="0"/>
                  </a:lnTo>
                  <a:lnTo>
                    <a:pt x="546" y="0"/>
                  </a:lnTo>
                  <a:lnTo>
                    <a:pt x="468" y="0"/>
                  </a:lnTo>
                  <a:lnTo>
                    <a:pt x="398" y="0"/>
                  </a:lnTo>
                  <a:lnTo>
                    <a:pt x="336" y="0"/>
                  </a:lnTo>
                  <a:lnTo>
                    <a:pt x="280" y="0"/>
                  </a:lnTo>
                  <a:lnTo>
                    <a:pt x="232" y="0"/>
                  </a:lnTo>
                  <a:lnTo>
                    <a:pt x="188" y="0"/>
                  </a:lnTo>
                  <a:lnTo>
                    <a:pt x="150" y="0"/>
                  </a:lnTo>
                  <a:lnTo>
                    <a:pt x="118" y="0"/>
                  </a:lnTo>
                  <a:lnTo>
                    <a:pt x="92" y="0"/>
                  </a:lnTo>
                  <a:lnTo>
                    <a:pt x="70" y="0"/>
                  </a:lnTo>
                  <a:lnTo>
                    <a:pt x="50" y="0"/>
                  </a:lnTo>
                  <a:lnTo>
                    <a:pt x="36" y="0"/>
                  </a:lnTo>
                  <a:lnTo>
                    <a:pt x="24" y="0"/>
                  </a:lnTo>
                  <a:lnTo>
                    <a:pt x="16" y="0"/>
                  </a:lnTo>
                  <a:lnTo>
                    <a:pt x="10" y="0"/>
                  </a:lnTo>
                  <a:lnTo>
                    <a:pt x="6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1280" y="0"/>
                  </a:lnTo>
                </a:path>
              </a:pathLst>
            </a:custGeom>
            <a:noFill/>
            <a:ln w="25400">
              <a:noFill/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51296" name="Freeform 418"/>
            <p:cNvSpPr>
              <a:spLocks/>
            </p:cNvSpPr>
            <p:nvPr/>
          </p:nvSpPr>
          <p:spPr bwMode="auto">
            <a:xfrm>
              <a:off x="4380" y="3178"/>
              <a:ext cx="192" cy="140"/>
            </a:xfrm>
            <a:custGeom>
              <a:avLst/>
              <a:gdLst>
                <a:gd name="T0" fmla="*/ 0 w 192"/>
                <a:gd name="T1" fmla="*/ 0 h 140"/>
                <a:gd name="T2" fmla="*/ 192 w 192"/>
                <a:gd name="T3" fmla="*/ 70 h 140"/>
                <a:gd name="T4" fmla="*/ 0 w 192"/>
                <a:gd name="T5" fmla="*/ 140 h 140"/>
                <a:gd name="T6" fmla="*/ 14 w 192"/>
                <a:gd name="T7" fmla="*/ 114 h 140"/>
                <a:gd name="T8" fmla="*/ 22 w 192"/>
                <a:gd name="T9" fmla="*/ 84 h 140"/>
                <a:gd name="T10" fmla="*/ 22 w 192"/>
                <a:gd name="T11" fmla="*/ 56 h 140"/>
                <a:gd name="T12" fmla="*/ 14 w 192"/>
                <a:gd name="T13" fmla="*/ 26 h 140"/>
                <a:gd name="T14" fmla="*/ 0 w 192"/>
                <a:gd name="T15" fmla="*/ 0 h 14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92"/>
                <a:gd name="T25" fmla="*/ 0 h 140"/>
                <a:gd name="T26" fmla="*/ 192 w 192"/>
                <a:gd name="T27" fmla="*/ 140 h 14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92" h="140">
                  <a:moveTo>
                    <a:pt x="0" y="0"/>
                  </a:moveTo>
                  <a:lnTo>
                    <a:pt x="192" y="70"/>
                  </a:lnTo>
                  <a:lnTo>
                    <a:pt x="0" y="140"/>
                  </a:lnTo>
                  <a:lnTo>
                    <a:pt x="14" y="114"/>
                  </a:lnTo>
                  <a:lnTo>
                    <a:pt x="22" y="84"/>
                  </a:lnTo>
                  <a:lnTo>
                    <a:pt x="22" y="56"/>
                  </a:lnTo>
                  <a:lnTo>
                    <a:pt x="14" y="2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51297" name="Freeform 419"/>
            <p:cNvSpPr>
              <a:spLocks/>
            </p:cNvSpPr>
            <p:nvPr/>
          </p:nvSpPr>
          <p:spPr bwMode="auto">
            <a:xfrm>
              <a:off x="2582" y="3482"/>
              <a:ext cx="1958" cy="1"/>
            </a:xfrm>
            <a:custGeom>
              <a:avLst/>
              <a:gdLst>
                <a:gd name="T0" fmla="*/ 1958 w 1958"/>
                <a:gd name="T1" fmla="*/ 0 h 1"/>
                <a:gd name="T2" fmla="*/ 1764 w 1958"/>
                <a:gd name="T3" fmla="*/ 0 h 1"/>
                <a:gd name="T4" fmla="*/ 1584 w 1958"/>
                <a:gd name="T5" fmla="*/ 0 h 1"/>
                <a:gd name="T6" fmla="*/ 1418 w 1958"/>
                <a:gd name="T7" fmla="*/ 0 h 1"/>
                <a:gd name="T8" fmla="*/ 1266 w 1958"/>
                <a:gd name="T9" fmla="*/ 0 h 1"/>
                <a:gd name="T10" fmla="*/ 1126 w 1958"/>
                <a:gd name="T11" fmla="*/ 0 h 1"/>
                <a:gd name="T12" fmla="*/ 1000 w 1958"/>
                <a:gd name="T13" fmla="*/ 0 h 1"/>
                <a:gd name="T14" fmla="*/ 886 w 1958"/>
                <a:gd name="T15" fmla="*/ 0 h 1"/>
                <a:gd name="T16" fmla="*/ 782 w 1958"/>
                <a:gd name="T17" fmla="*/ 0 h 1"/>
                <a:gd name="T18" fmla="*/ 688 w 1958"/>
                <a:gd name="T19" fmla="*/ 0 h 1"/>
                <a:gd name="T20" fmla="*/ 606 w 1958"/>
                <a:gd name="T21" fmla="*/ 0 h 1"/>
                <a:gd name="T22" fmla="*/ 532 w 1958"/>
                <a:gd name="T23" fmla="*/ 0 h 1"/>
                <a:gd name="T24" fmla="*/ 466 w 1958"/>
                <a:gd name="T25" fmla="*/ 0 h 1"/>
                <a:gd name="T26" fmla="*/ 408 w 1958"/>
                <a:gd name="T27" fmla="*/ 0 h 1"/>
                <a:gd name="T28" fmla="*/ 356 w 1958"/>
                <a:gd name="T29" fmla="*/ 0 h 1"/>
                <a:gd name="T30" fmla="*/ 312 w 1958"/>
                <a:gd name="T31" fmla="*/ 0 h 1"/>
                <a:gd name="T32" fmla="*/ 272 w 1958"/>
                <a:gd name="T33" fmla="*/ 0 h 1"/>
                <a:gd name="T34" fmla="*/ 240 w 1958"/>
                <a:gd name="T35" fmla="*/ 0 h 1"/>
                <a:gd name="T36" fmla="*/ 210 w 1958"/>
                <a:gd name="T37" fmla="*/ 0 h 1"/>
                <a:gd name="T38" fmla="*/ 184 w 1958"/>
                <a:gd name="T39" fmla="*/ 0 h 1"/>
                <a:gd name="T40" fmla="*/ 162 w 1958"/>
                <a:gd name="T41" fmla="*/ 0 h 1"/>
                <a:gd name="T42" fmla="*/ 144 w 1958"/>
                <a:gd name="T43" fmla="*/ 0 h 1"/>
                <a:gd name="T44" fmla="*/ 126 w 1958"/>
                <a:gd name="T45" fmla="*/ 0 h 1"/>
                <a:gd name="T46" fmla="*/ 110 w 1958"/>
                <a:gd name="T47" fmla="*/ 0 h 1"/>
                <a:gd name="T48" fmla="*/ 94 w 1958"/>
                <a:gd name="T49" fmla="*/ 0 h 1"/>
                <a:gd name="T50" fmla="*/ 78 w 1958"/>
                <a:gd name="T51" fmla="*/ 0 h 1"/>
                <a:gd name="T52" fmla="*/ 60 w 1958"/>
                <a:gd name="T53" fmla="*/ 0 h 1"/>
                <a:gd name="T54" fmla="*/ 42 w 1958"/>
                <a:gd name="T55" fmla="*/ 0 h 1"/>
                <a:gd name="T56" fmla="*/ 22 w 1958"/>
                <a:gd name="T57" fmla="*/ 0 h 1"/>
                <a:gd name="T58" fmla="*/ 0 w 1958"/>
                <a:gd name="T59" fmla="*/ 0 h 1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1958"/>
                <a:gd name="T91" fmla="*/ 0 h 1"/>
                <a:gd name="T92" fmla="*/ 1958 w 1958"/>
                <a:gd name="T93" fmla="*/ 1 h 1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1958" h="1">
                  <a:moveTo>
                    <a:pt x="1958" y="0"/>
                  </a:moveTo>
                  <a:lnTo>
                    <a:pt x="1764" y="0"/>
                  </a:lnTo>
                  <a:lnTo>
                    <a:pt x="1584" y="0"/>
                  </a:lnTo>
                  <a:lnTo>
                    <a:pt x="1418" y="0"/>
                  </a:lnTo>
                  <a:lnTo>
                    <a:pt x="1266" y="0"/>
                  </a:lnTo>
                  <a:lnTo>
                    <a:pt x="1126" y="0"/>
                  </a:lnTo>
                  <a:lnTo>
                    <a:pt x="1000" y="0"/>
                  </a:lnTo>
                  <a:lnTo>
                    <a:pt x="886" y="0"/>
                  </a:lnTo>
                  <a:lnTo>
                    <a:pt x="782" y="0"/>
                  </a:lnTo>
                  <a:lnTo>
                    <a:pt x="688" y="0"/>
                  </a:lnTo>
                  <a:lnTo>
                    <a:pt x="606" y="0"/>
                  </a:lnTo>
                  <a:lnTo>
                    <a:pt x="532" y="0"/>
                  </a:lnTo>
                  <a:lnTo>
                    <a:pt x="466" y="0"/>
                  </a:lnTo>
                  <a:lnTo>
                    <a:pt x="408" y="0"/>
                  </a:lnTo>
                  <a:lnTo>
                    <a:pt x="356" y="0"/>
                  </a:lnTo>
                  <a:lnTo>
                    <a:pt x="312" y="0"/>
                  </a:lnTo>
                  <a:lnTo>
                    <a:pt x="272" y="0"/>
                  </a:lnTo>
                  <a:lnTo>
                    <a:pt x="240" y="0"/>
                  </a:lnTo>
                  <a:lnTo>
                    <a:pt x="210" y="0"/>
                  </a:lnTo>
                  <a:lnTo>
                    <a:pt x="184" y="0"/>
                  </a:lnTo>
                  <a:lnTo>
                    <a:pt x="162" y="0"/>
                  </a:lnTo>
                  <a:lnTo>
                    <a:pt x="144" y="0"/>
                  </a:lnTo>
                  <a:lnTo>
                    <a:pt x="126" y="0"/>
                  </a:lnTo>
                  <a:lnTo>
                    <a:pt x="110" y="0"/>
                  </a:lnTo>
                  <a:lnTo>
                    <a:pt x="94" y="0"/>
                  </a:lnTo>
                  <a:lnTo>
                    <a:pt x="78" y="0"/>
                  </a:lnTo>
                  <a:lnTo>
                    <a:pt x="60" y="0"/>
                  </a:lnTo>
                  <a:lnTo>
                    <a:pt x="42" y="0"/>
                  </a:lnTo>
                  <a:lnTo>
                    <a:pt x="22" y="0"/>
                  </a:lnTo>
                  <a:lnTo>
                    <a:pt x="0" y="0"/>
                  </a:lnTo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51298" name="Freeform 420"/>
            <p:cNvSpPr>
              <a:spLocks/>
            </p:cNvSpPr>
            <p:nvPr/>
          </p:nvSpPr>
          <p:spPr bwMode="auto">
            <a:xfrm>
              <a:off x="4494" y="3466"/>
              <a:ext cx="62" cy="34"/>
            </a:xfrm>
            <a:custGeom>
              <a:avLst/>
              <a:gdLst>
                <a:gd name="T0" fmla="*/ 18 w 62"/>
                <a:gd name="T1" fmla="*/ 16 h 34"/>
                <a:gd name="T2" fmla="*/ 0 w 62"/>
                <a:gd name="T3" fmla="*/ 34 h 34"/>
                <a:gd name="T4" fmla="*/ 62 w 62"/>
                <a:gd name="T5" fmla="*/ 16 h 34"/>
                <a:gd name="T6" fmla="*/ 0 w 62"/>
                <a:gd name="T7" fmla="*/ 0 h 34"/>
                <a:gd name="T8" fmla="*/ 18 w 62"/>
                <a:gd name="T9" fmla="*/ 16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2"/>
                <a:gd name="T16" fmla="*/ 0 h 34"/>
                <a:gd name="T17" fmla="*/ 62 w 62"/>
                <a:gd name="T18" fmla="*/ 34 h 3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2" h="34">
                  <a:moveTo>
                    <a:pt x="18" y="16"/>
                  </a:moveTo>
                  <a:lnTo>
                    <a:pt x="0" y="34"/>
                  </a:lnTo>
                  <a:lnTo>
                    <a:pt x="62" y="16"/>
                  </a:lnTo>
                  <a:lnTo>
                    <a:pt x="0" y="0"/>
                  </a:lnTo>
                  <a:lnTo>
                    <a:pt x="18" y="16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51299" name="Freeform 421"/>
            <p:cNvSpPr>
              <a:spLocks/>
            </p:cNvSpPr>
            <p:nvPr/>
          </p:nvSpPr>
          <p:spPr bwMode="auto">
            <a:xfrm>
              <a:off x="4494" y="3466"/>
              <a:ext cx="62" cy="34"/>
            </a:xfrm>
            <a:custGeom>
              <a:avLst/>
              <a:gdLst>
                <a:gd name="T0" fmla="*/ 18 w 62"/>
                <a:gd name="T1" fmla="*/ 16 h 34"/>
                <a:gd name="T2" fmla="*/ 0 w 62"/>
                <a:gd name="T3" fmla="*/ 34 h 34"/>
                <a:gd name="T4" fmla="*/ 62 w 62"/>
                <a:gd name="T5" fmla="*/ 16 h 34"/>
                <a:gd name="T6" fmla="*/ 0 w 62"/>
                <a:gd name="T7" fmla="*/ 0 h 34"/>
                <a:gd name="T8" fmla="*/ 18 w 62"/>
                <a:gd name="T9" fmla="*/ 16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2"/>
                <a:gd name="T16" fmla="*/ 0 h 34"/>
                <a:gd name="T17" fmla="*/ 62 w 62"/>
                <a:gd name="T18" fmla="*/ 34 h 3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2" h="34">
                  <a:moveTo>
                    <a:pt x="18" y="16"/>
                  </a:moveTo>
                  <a:lnTo>
                    <a:pt x="0" y="34"/>
                  </a:lnTo>
                  <a:lnTo>
                    <a:pt x="62" y="16"/>
                  </a:lnTo>
                  <a:lnTo>
                    <a:pt x="0" y="0"/>
                  </a:lnTo>
                  <a:lnTo>
                    <a:pt x="18" y="16"/>
                  </a:lnTo>
                </a:path>
              </a:pathLst>
            </a:custGeom>
            <a:solidFill>
              <a:schemeClr val="bg1"/>
            </a:solidFill>
            <a:ln w="3175">
              <a:noFill/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51300" name="Line 422"/>
            <p:cNvSpPr>
              <a:spLocks noChangeShapeType="1"/>
            </p:cNvSpPr>
            <p:nvPr/>
          </p:nvSpPr>
          <p:spPr bwMode="auto">
            <a:xfrm flipV="1">
              <a:off x="4564" y="3258"/>
              <a:ext cx="1" cy="250"/>
            </a:xfrm>
            <a:prstGeom prst="line">
              <a:avLst/>
            </a:prstGeom>
            <a:noFill/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51301" name="Freeform 423"/>
            <p:cNvSpPr>
              <a:spLocks/>
            </p:cNvSpPr>
            <p:nvPr/>
          </p:nvSpPr>
          <p:spPr bwMode="auto">
            <a:xfrm>
              <a:off x="2566" y="3466"/>
              <a:ext cx="60" cy="34"/>
            </a:xfrm>
            <a:custGeom>
              <a:avLst/>
              <a:gdLst>
                <a:gd name="T0" fmla="*/ 42 w 60"/>
                <a:gd name="T1" fmla="*/ 16 h 34"/>
                <a:gd name="T2" fmla="*/ 60 w 60"/>
                <a:gd name="T3" fmla="*/ 34 h 34"/>
                <a:gd name="T4" fmla="*/ 0 w 60"/>
                <a:gd name="T5" fmla="*/ 16 h 34"/>
                <a:gd name="T6" fmla="*/ 60 w 60"/>
                <a:gd name="T7" fmla="*/ 0 h 34"/>
                <a:gd name="T8" fmla="*/ 42 w 60"/>
                <a:gd name="T9" fmla="*/ 16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0"/>
                <a:gd name="T16" fmla="*/ 0 h 34"/>
                <a:gd name="T17" fmla="*/ 60 w 60"/>
                <a:gd name="T18" fmla="*/ 34 h 3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0" h="34">
                  <a:moveTo>
                    <a:pt x="42" y="16"/>
                  </a:moveTo>
                  <a:lnTo>
                    <a:pt x="60" y="34"/>
                  </a:lnTo>
                  <a:lnTo>
                    <a:pt x="0" y="16"/>
                  </a:lnTo>
                  <a:lnTo>
                    <a:pt x="60" y="0"/>
                  </a:lnTo>
                  <a:lnTo>
                    <a:pt x="42" y="16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51302" name="Freeform 424"/>
            <p:cNvSpPr>
              <a:spLocks/>
            </p:cNvSpPr>
            <p:nvPr/>
          </p:nvSpPr>
          <p:spPr bwMode="auto">
            <a:xfrm>
              <a:off x="2566" y="3466"/>
              <a:ext cx="60" cy="34"/>
            </a:xfrm>
            <a:custGeom>
              <a:avLst/>
              <a:gdLst>
                <a:gd name="T0" fmla="*/ 42 w 60"/>
                <a:gd name="T1" fmla="*/ 16 h 34"/>
                <a:gd name="T2" fmla="*/ 60 w 60"/>
                <a:gd name="T3" fmla="*/ 34 h 34"/>
                <a:gd name="T4" fmla="*/ 0 w 60"/>
                <a:gd name="T5" fmla="*/ 16 h 34"/>
                <a:gd name="T6" fmla="*/ 60 w 60"/>
                <a:gd name="T7" fmla="*/ 0 h 34"/>
                <a:gd name="T8" fmla="*/ 42 w 60"/>
                <a:gd name="T9" fmla="*/ 16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0"/>
                <a:gd name="T16" fmla="*/ 0 h 34"/>
                <a:gd name="T17" fmla="*/ 60 w 60"/>
                <a:gd name="T18" fmla="*/ 34 h 3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0" h="34">
                  <a:moveTo>
                    <a:pt x="42" y="16"/>
                  </a:moveTo>
                  <a:lnTo>
                    <a:pt x="60" y="34"/>
                  </a:lnTo>
                  <a:lnTo>
                    <a:pt x="0" y="16"/>
                  </a:lnTo>
                  <a:lnTo>
                    <a:pt x="60" y="0"/>
                  </a:lnTo>
                  <a:lnTo>
                    <a:pt x="42" y="16"/>
                  </a:lnTo>
                </a:path>
              </a:pathLst>
            </a:custGeom>
            <a:noFill/>
            <a:ln w="635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51303" name="Line 425"/>
            <p:cNvSpPr>
              <a:spLocks noChangeShapeType="1"/>
            </p:cNvSpPr>
            <p:nvPr/>
          </p:nvSpPr>
          <p:spPr bwMode="auto">
            <a:xfrm flipV="1">
              <a:off x="2558" y="3258"/>
              <a:ext cx="1" cy="250"/>
            </a:xfrm>
            <a:prstGeom prst="line">
              <a:avLst/>
            </a:prstGeom>
            <a:no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51304" name="Freeform 426"/>
            <p:cNvSpPr>
              <a:spLocks/>
            </p:cNvSpPr>
            <p:nvPr/>
          </p:nvSpPr>
          <p:spPr bwMode="auto">
            <a:xfrm>
              <a:off x="732" y="3476"/>
              <a:ext cx="1800" cy="1"/>
            </a:xfrm>
            <a:custGeom>
              <a:avLst/>
              <a:gdLst>
                <a:gd name="T0" fmla="*/ 1800 w 1800"/>
                <a:gd name="T1" fmla="*/ 0 h 1"/>
                <a:gd name="T2" fmla="*/ 1614 w 1800"/>
                <a:gd name="T3" fmla="*/ 0 h 1"/>
                <a:gd name="T4" fmla="*/ 1444 w 1800"/>
                <a:gd name="T5" fmla="*/ 0 h 1"/>
                <a:gd name="T6" fmla="*/ 1288 w 1800"/>
                <a:gd name="T7" fmla="*/ 0 h 1"/>
                <a:gd name="T8" fmla="*/ 1144 w 1800"/>
                <a:gd name="T9" fmla="*/ 0 h 1"/>
                <a:gd name="T10" fmla="*/ 1014 w 1800"/>
                <a:gd name="T11" fmla="*/ 0 h 1"/>
                <a:gd name="T12" fmla="*/ 896 w 1800"/>
                <a:gd name="T13" fmla="*/ 0 h 1"/>
                <a:gd name="T14" fmla="*/ 790 w 1800"/>
                <a:gd name="T15" fmla="*/ 0 h 1"/>
                <a:gd name="T16" fmla="*/ 694 w 1800"/>
                <a:gd name="T17" fmla="*/ 0 h 1"/>
                <a:gd name="T18" fmla="*/ 608 w 1800"/>
                <a:gd name="T19" fmla="*/ 0 h 1"/>
                <a:gd name="T20" fmla="*/ 532 w 1800"/>
                <a:gd name="T21" fmla="*/ 0 h 1"/>
                <a:gd name="T22" fmla="*/ 464 w 1800"/>
                <a:gd name="T23" fmla="*/ 0 h 1"/>
                <a:gd name="T24" fmla="*/ 404 w 1800"/>
                <a:gd name="T25" fmla="*/ 0 h 1"/>
                <a:gd name="T26" fmla="*/ 352 w 1800"/>
                <a:gd name="T27" fmla="*/ 0 h 1"/>
                <a:gd name="T28" fmla="*/ 308 w 1800"/>
                <a:gd name="T29" fmla="*/ 0 h 1"/>
                <a:gd name="T30" fmla="*/ 268 w 1800"/>
                <a:gd name="T31" fmla="*/ 0 h 1"/>
                <a:gd name="T32" fmla="*/ 234 w 1800"/>
                <a:gd name="T33" fmla="*/ 0 h 1"/>
                <a:gd name="T34" fmla="*/ 204 w 1800"/>
                <a:gd name="T35" fmla="*/ 0 h 1"/>
                <a:gd name="T36" fmla="*/ 178 w 1800"/>
                <a:gd name="T37" fmla="*/ 0 h 1"/>
                <a:gd name="T38" fmla="*/ 156 w 1800"/>
                <a:gd name="T39" fmla="*/ 0 h 1"/>
                <a:gd name="T40" fmla="*/ 138 w 1800"/>
                <a:gd name="T41" fmla="*/ 0 h 1"/>
                <a:gd name="T42" fmla="*/ 120 w 1800"/>
                <a:gd name="T43" fmla="*/ 0 h 1"/>
                <a:gd name="T44" fmla="*/ 104 w 1800"/>
                <a:gd name="T45" fmla="*/ 0 h 1"/>
                <a:gd name="T46" fmla="*/ 90 w 1800"/>
                <a:gd name="T47" fmla="*/ 0 h 1"/>
                <a:gd name="T48" fmla="*/ 74 w 1800"/>
                <a:gd name="T49" fmla="*/ 0 h 1"/>
                <a:gd name="T50" fmla="*/ 58 w 1800"/>
                <a:gd name="T51" fmla="*/ 0 h 1"/>
                <a:gd name="T52" fmla="*/ 42 w 1800"/>
                <a:gd name="T53" fmla="*/ 0 h 1"/>
                <a:gd name="T54" fmla="*/ 22 w 1800"/>
                <a:gd name="T55" fmla="*/ 0 h 1"/>
                <a:gd name="T56" fmla="*/ 0 w 1800"/>
                <a:gd name="T57" fmla="*/ 0 h 1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800"/>
                <a:gd name="T88" fmla="*/ 0 h 1"/>
                <a:gd name="T89" fmla="*/ 1800 w 1800"/>
                <a:gd name="T90" fmla="*/ 1 h 1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800" h="1">
                  <a:moveTo>
                    <a:pt x="1800" y="0"/>
                  </a:moveTo>
                  <a:lnTo>
                    <a:pt x="1614" y="0"/>
                  </a:lnTo>
                  <a:lnTo>
                    <a:pt x="1444" y="0"/>
                  </a:lnTo>
                  <a:lnTo>
                    <a:pt x="1288" y="0"/>
                  </a:lnTo>
                  <a:lnTo>
                    <a:pt x="1144" y="0"/>
                  </a:lnTo>
                  <a:lnTo>
                    <a:pt x="1014" y="0"/>
                  </a:lnTo>
                  <a:lnTo>
                    <a:pt x="896" y="0"/>
                  </a:lnTo>
                  <a:lnTo>
                    <a:pt x="790" y="0"/>
                  </a:lnTo>
                  <a:lnTo>
                    <a:pt x="694" y="0"/>
                  </a:lnTo>
                  <a:lnTo>
                    <a:pt x="608" y="0"/>
                  </a:lnTo>
                  <a:lnTo>
                    <a:pt x="532" y="0"/>
                  </a:lnTo>
                  <a:lnTo>
                    <a:pt x="464" y="0"/>
                  </a:lnTo>
                  <a:lnTo>
                    <a:pt x="404" y="0"/>
                  </a:lnTo>
                  <a:lnTo>
                    <a:pt x="352" y="0"/>
                  </a:lnTo>
                  <a:lnTo>
                    <a:pt x="308" y="0"/>
                  </a:lnTo>
                  <a:lnTo>
                    <a:pt x="268" y="0"/>
                  </a:lnTo>
                  <a:lnTo>
                    <a:pt x="234" y="0"/>
                  </a:lnTo>
                  <a:lnTo>
                    <a:pt x="204" y="0"/>
                  </a:lnTo>
                  <a:lnTo>
                    <a:pt x="178" y="0"/>
                  </a:lnTo>
                  <a:lnTo>
                    <a:pt x="156" y="0"/>
                  </a:lnTo>
                  <a:lnTo>
                    <a:pt x="138" y="0"/>
                  </a:lnTo>
                  <a:lnTo>
                    <a:pt x="120" y="0"/>
                  </a:lnTo>
                  <a:lnTo>
                    <a:pt x="104" y="0"/>
                  </a:lnTo>
                  <a:lnTo>
                    <a:pt x="90" y="0"/>
                  </a:lnTo>
                  <a:lnTo>
                    <a:pt x="74" y="0"/>
                  </a:lnTo>
                  <a:lnTo>
                    <a:pt x="58" y="0"/>
                  </a:lnTo>
                  <a:lnTo>
                    <a:pt x="42" y="0"/>
                  </a:lnTo>
                  <a:lnTo>
                    <a:pt x="22" y="0"/>
                  </a:lnTo>
                  <a:lnTo>
                    <a:pt x="0" y="0"/>
                  </a:lnTo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51305" name="Freeform 427"/>
            <p:cNvSpPr>
              <a:spLocks/>
            </p:cNvSpPr>
            <p:nvPr/>
          </p:nvSpPr>
          <p:spPr bwMode="auto">
            <a:xfrm>
              <a:off x="2488" y="3460"/>
              <a:ext cx="58" cy="32"/>
            </a:xfrm>
            <a:custGeom>
              <a:avLst/>
              <a:gdLst>
                <a:gd name="T0" fmla="*/ 18 w 58"/>
                <a:gd name="T1" fmla="*/ 16 h 32"/>
                <a:gd name="T2" fmla="*/ 0 w 58"/>
                <a:gd name="T3" fmla="*/ 32 h 32"/>
                <a:gd name="T4" fmla="*/ 58 w 58"/>
                <a:gd name="T5" fmla="*/ 16 h 32"/>
                <a:gd name="T6" fmla="*/ 0 w 58"/>
                <a:gd name="T7" fmla="*/ 0 h 32"/>
                <a:gd name="T8" fmla="*/ 18 w 58"/>
                <a:gd name="T9" fmla="*/ 16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8"/>
                <a:gd name="T16" fmla="*/ 0 h 32"/>
                <a:gd name="T17" fmla="*/ 58 w 58"/>
                <a:gd name="T18" fmla="*/ 32 h 3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8" h="32">
                  <a:moveTo>
                    <a:pt x="18" y="16"/>
                  </a:moveTo>
                  <a:lnTo>
                    <a:pt x="0" y="32"/>
                  </a:lnTo>
                  <a:lnTo>
                    <a:pt x="58" y="16"/>
                  </a:lnTo>
                  <a:lnTo>
                    <a:pt x="0" y="0"/>
                  </a:lnTo>
                  <a:lnTo>
                    <a:pt x="18" y="16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51306" name="Freeform 428"/>
            <p:cNvSpPr>
              <a:spLocks/>
            </p:cNvSpPr>
            <p:nvPr/>
          </p:nvSpPr>
          <p:spPr bwMode="auto">
            <a:xfrm>
              <a:off x="2488" y="3460"/>
              <a:ext cx="58" cy="32"/>
            </a:xfrm>
            <a:custGeom>
              <a:avLst/>
              <a:gdLst>
                <a:gd name="T0" fmla="*/ 18 w 58"/>
                <a:gd name="T1" fmla="*/ 16 h 32"/>
                <a:gd name="T2" fmla="*/ 0 w 58"/>
                <a:gd name="T3" fmla="*/ 32 h 32"/>
                <a:gd name="T4" fmla="*/ 58 w 58"/>
                <a:gd name="T5" fmla="*/ 16 h 32"/>
                <a:gd name="T6" fmla="*/ 0 w 58"/>
                <a:gd name="T7" fmla="*/ 0 h 32"/>
                <a:gd name="T8" fmla="*/ 18 w 58"/>
                <a:gd name="T9" fmla="*/ 16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8"/>
                <a:gd name="T16" fmla="*/ 0 h 32"/>
                <a:gd name="T17" fmla="*/ 58 w 58"/>
                <a:gd name="T18" fmla="*/ 32 h 3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8" h="32">
                  <a:moveTo>
                    <a:pt x="18" y="16"/>
                  </a:moveTo>
                  <a:lnTo>
                    <a:pt x="0" y="32"/>
                  </a:lnTo>
                  <a:lnTo>
                    <a:pt x="58" y="16"/>
                  </a:lnTo>
                  <a:lnTo>
                    <a:pt x="0" y="0"/>
                  </a:lnTo>
                  <a:lnTo>
                    <a:pt x="18" y="16"/>
                  </a:lnTo>
                </a:path>
              </a:pathLst>
            </a:custGeom>
            <a:no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51307" name="Line 429"/>
            <p:cNvSpPr>
              <a:spLocks noChangeShapeType="1"/>
            </p:cNvSpPr>
            <p:nvPr/>
          </p:nvSpPr>
          <p:spPr bwMode="auto">
            <a:xfrm flipV="1">
              <a:off x="2554" y="3260"/>
              <a:ext cx="1" cy="240"/>
            </a:xfrm>
            <a:prstGeom prst="line">
              <a:avLst/>
            </a:prstGeom>
            <a:noFill/>
            <a:ln w="3175">
              <a:noFill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51308" name="Line 432"/>
            <p:cNvSpPr>
              <a:spLocks noChangeShapeType="1"/>
            </p:cNvSpPr>
            <p:nvPr/>
          </p:nvSpPr>
          <p:spPr bwMode="auto">
            <a:xfrm flipV="1">
              <a:off x="710" y="3260"/>
              <a:ext cx="1" cy="240"/>
            </a:xfrm>
            <a:prstGeom prst="line">
              <a:avLst/>
            </a:prstGeom>
            <a:noFill/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51309" name="Freeform 433"/>
            <p:cNvSpPr>
              <a:spLocks/>
            </p:cNvSpPr>
            <p:nvPr/>
          </p:nvSpPr>
          <p:spPr bwMode="auto">
            <a:xfrm>
              <a:off x="2560" y="2592"/>
              <a:ext cx="1" cy="680"/>
            </a:xfrm>
            <a:custGeom>
              <a:avLst/>
              <a:gdLst>
                <a:gd name="T0" fmla="*/ 0 w 1"/>
                <a:gd name="T1" fmla="*/ 680 h 680"/>
                <a:gd name="T2" fmla="*/ 0 w 1"/>
                <a:gd name="T3" fmla="*/ 560 h 680"/>
                <a:gd name="T4" fmla="*/ 0 w 1"/>
                <a:gd name="T5" fmla="*/ 456 h 680"/>
                <a:gd name="T6" fmla="*/ 0 w 1"/>
                <a:gd name="T7" fmla="*/ 364 h 680"/>
                <a:gd name="T8" fmla="*/ 0 w 1"/>
                <a:gd name="T9" fmla="*/ 286 h 680"/>
                <a:gd name="T10" fmla="*/ 0 w 1"/>
                <a:gd name="T11" fmla="*/ 220 h 680"/>
                <a:gd name="T12" fmla="*/ 0 w 1"/>
                <a:gd name="T13" fmla="*/ 166 h 680"/>
                <a:gd name="T14" fmla="*/ 0 w 1"/>
                <a:gd name="T15" fmla="*/ 120 h 680"/>
                <a:gd name="T16" fmla="*/ 0 w 1"/>
                <a:gd name="T17" fmla="*/ 84 h 680"/>
                <a:gd name="T18" fmla="*/ 0 w 1"/>
                <a:gd name="T19" fmla="*/ 56 h 680"/>
                <a:gd name="T20" fmla="*/ 0 w 1"/>
                <a:gd name="T21" fmla="*/ 36 h 680"/>
                <a:gd name="T22" fmla="*/ 0 w 1"/>
                <a:gd name="T23" fmla="*/ 20 h 680"/>
                <a:gd name="T24" fmla="*/ 0 w 1"/>
                <a:gd name="T25" fmla="*/ 10 h 680"/>
                <a:gd name="T26" fmla="*/ 0 w 1"/>
                <a:gd name="T27" fmla="*/ 4 h 680"/>
                <a:gd name="T28" fmla="*/ 0 w 1"/>
                <a:gd name="T29" fmla="*/ 2 h 680"/>
                <a:gd name="T30" fmla="*/ 0 w 1"/>
                <a:gd name="T31" fmla="*/ 0 h 680"/>
                <a:gd name="T32" fmla="*/ 0 w 1"/>
                <a:gd name="T33" fmla="*/ 0 h 68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"/>
                <a:gd name="T52" fmla="*/ 0 h 680"/>
                <a:gd name="T53" fmla="*/ 1 w 1"/>
                <a:gd name="T54" fmla="*/ 680 h 68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" h="680">
                  <a:moveTo>
                    <a:pt x="0" y="680"/>
                  </a:moveTo>
                  <a:lnTo>
                    <a:pt x="0" y="560"/>
                  </a:lnTo>
                  <a:lnTo>
                    <a:pt x="0" y="456"/>
                  </a:lnTo>
                  <a:lnTo>
                    <a:pt x="0" y="364"/>
                  </a:lnTo>
                  <a:lnTo>
                    <a:pt x="0" y="286"/>
                  </a:lnTo>
                  <a:lnTo>
                    <a:pt x="0" y="220"/>
                  </a:lnTo>
                  <a:lnTo>
                    <a:pt x="0" y="166"/>
                  </a:lnTo>
                  <a:lnTo>
                    <a:pt x="0" y="120"/>
                  </a:lnTo>
                  <a:lnTo>
                    <a:pt x="0" y="84"/>
                  </a:lnTo>
                  <a:lnTo>
                    <a:pt x="0" y="56"/>
                  </a:lnTo>
                  <a:lnTo>
                    <a:pt x="0" y="36"/>
                  </a:lnTo>
                  <a:lnTo>
                    <a:pt x="0" y="20"/>
                  </a:lnTo>
                  <a:lnTo>
                    <a:pt x="0" y="10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</p:grpSp>
      <p:grpSp>
        <p:nvGrpSpPr>
          <p:cNvPr id="11" name="Group 434"/>
          <p:cNvGrpSpPr>
            <a:grpSpLocks noChangeAspect="1"/>
          </p:cNvGrpSpPr>
          <p:nvPr/>
        </p:nvGrpSpPr>
        <p:grpSpPr bwMode="auto">
          <a:xfrm>
            <a:off x="3635375" y="3933825"/>
            <a:ext cx="3810000" cy="1752600"/>
            <a:chOff x="1680" y="1608"/>
            <a:chExt cx="2400" cy="1104"/>
          </a:xfrm>
        </p:grpSpPr>
        <p:sp>
          <p:nvSpPr>
            <p:cNvPr id="51259" name="AutoShape 435"/>
            <p:cNvSpPr>
              <a:spLocks noChangeAspect="1" noChangeArrowheads="1" noTextEdit="1"/>
            </p:cNvSpPr>
            <p:nvPr/>
          </p:nvSpPr>
          <p:spPr bwMode="auto">
            <a:xfrm>
              <a:off x="1680" y="1608"/>
              <a:ext cx="2400" cy="110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51260" name="Rectangle 436"/>
            <p:cNvSpPr>
              <a:spLocks noChangeArrowheads="1"/>
            </p:cNvSpPr>
            <p:nvPr/>
          </p:nvSpPr>
          <p:spPr bwMode="auto">
            <a:xfrm>
              <a:off x="1680" y="1608"/>
              <a:ext cx="2400" cy="1104"/>
            </a:xfrm>
            <a:prstGeom prst="rect">
              <a:avLst/>
            </a:prstGeom>
            <a:noFill/>
            <a:ln w="0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51261" name="Line 437"/>
            <p:cNvSpPr>
              <a:spLocks noChangeShapeType="1"/>
            </p:cNvSpPr>
            <p:nvPr/>
          </p:nvSpPr>
          <p:spPr bwMode="auto">
            <a:xfrm flipV="1">
              <a:off x="1970" y="2550"/>
              <a:ext cx="52" cy="8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51262" name="Freeform 438"/>
            <p:cNvSpPr>
              <a:spLocks/>
            </p:cNvSpPr>
            <p:nvPr/>
          </p:nvSpPr>
          <p:spPr bwMode="auto">
            <a:xfrm>
              <a:off x="2040" y="2542"/>
              <a:ext cx="52" cy="6"/>
            </a:xfrm>
            <a:custGeom>
              <a:avLst/>
              <a:gdLst>
                <a:gd name="T0" fmla="*/ 0 w 52"/>
                <a:gd name="T1" fmla="*/ 6 h 6"/>
                <a:gd name="T2" fmla="*/ 22 w 52"/>
                <a:gd name="T3" fmla="*/ 4 h 6"/>
                <a:gd name="T4" fmla="*/ 52 w 52"/>
                <a:gd name="T5" fmla="*/ 0 h 6"/>
                <a:gd name="T6" fmla="*/ 0 60000 65536"/>
                <a:gd name="T7" fmla="*/ 0 60000 65536"/>
                <a:gd name="T8" fmla="*/ 0 60000 65536"/>
                <a:gd name="T9" fmla="*/ 0 w 52"/>
                <a:gd name="T10" fmla="*/ 0 h 6"/>
                <a:gd name="T11" fmla="*/ 52 w 52"/>
                <a:gd name="T12" fmla="*/ 6 h 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2" h="6">
                  <a:moveTo>
                    <a:pt x="0" y="6"/>
                  </a:moveTo>
                  <a:lnTo>
                    <a:pt x="22" y="4"/>
                  </a:lnTo>
                  <a:lnTo>
                    <a:pt x="52" y="0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51263" name="Freeform 439"/>
            <p:cNvSpPr>
              <a:spLocks/>
            </p:cNvSpPr>
            <p:nvPr/>
          </p:nvSpPr>
          <p:spPr bwMode="auto">
            <a:xfrm>
              <a:off x="2110" y="2532"/>
              <a:ext cx="52" cy="8"/>
            </a:xfrm>
            <a:custGeom>
              <a:avLst/>
              <a:gdLst>
                <a:gd name="T0" fmla="*/ 0 w 52"/>
                <a:gd name="T1" fmla="*/ 8 h 8"/>
                <a:gd name="T2" fmla="*/ 34 w 52"/>
                <a:gd name="T3" fmla="*/ 4 h 8"/>
                <a:gd name="T4" fmla="*/ 52 w 52"/>
                <a:gd name="T5" fmla="*/ 0 h 8"/>
                <a:gd name="T6" fmla="*/ 0 60000 65536"/>
                <a:gd name="T7" fmla="*/ 0 60000 65536"/>
                <a:gd name="T8" fmla="*/ 0 60000 65536"/>
                <a:gd name="T9" fmla="*/ 0 w 52"/>
                <a:gd name="T10" fmla="*/ 0 h 8"/>
                <a:gd name="T11" fmla="*/ 52 w 52"/>
                <a:gd name="T12" fmla="*/ 8 h 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2" h="8">
                  <a:moveTo>
                    <a:pt x="0" y="8"/>
                  </a:moveTo>
                  <a:lnTo>
                    <a:pt x="34" y="4"/>
                  </a:lnTo>
                  <a:lnTo>
                    <a:pt x="52" y="0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51264" name="Freeform 440"/>
            <p:cNvSpPr>
              <a:spLocks/>
            </p:cNvSpPr>
            <p:nvPr/>
          </p:nvSpPr>
          <p:spPr bwMode="auto">
            <a:xfrm>
              <a:off x="2180" y="2522"/>
              <a:ext cx="52" cy="8"/>
            </a:xfrm>
            <a:custGeom>
              <a:avLst/>
              <a:gdLst>
                <a:gd name="T0" fmla="*/ 0 w 52"/>
                <a:gd name="T1" fmla="*/ 8 h 8"/>
                <a:gd name="T2" fmla="*/ 34 w 52"/>
                <a:gd name="T3" fmla="*/ 4 h 8"/>
                <a:gd name="T4" fmla="*/ 52 w 52"/>
                <a:gd name="T5" fmla="*/ 0 h 8"/>
                <a:gd name="T6" fmla="*/ 0 60000 65536"/>
                <a:gd name="T7" fmla="*/ 0 60000 65536"/>
                <a:gd name="T8" fmla="*/ 0 60000 65536"/>
                <a:gd name="T9" fmla="*/ 0 w 52"/>
                <a:gd name="T10" fmla="*/ 0 h 8"/>
                <a:gd name="T11" fmla="*/ 52 w 52"/>
                <a:gd name="T12" fmla="*/ 8 h 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2" h="8">
                  <a:moveTo>
                    <a:pt x="0" y="8"/>
                  </a:moveTo>
                  <a:lnTo>
                    <a:pt x="34" y="4"/>
                  </a:lnTo>
                  <a:lnTo>
                    <a:pt x="52" y="0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51265" name="Freeform 441"/>
            <p:cNvSpPr>
              <a:spLocks/>
            </p:cNvSpPr>
            <p:nvPr/>
          </p:nvSpPr>
          <p:spPr bwMode="auto">
            <a:xfrm>
              <a:off x="2250" y="2512"/>
              <a:ext cx="52" cy="8"/>
            </a:xfrm>
            <a:custGeom>
              <a:avLst/>
              <a:gdLst>
                <a:gd name="T0" fmla="*/ 0 w 52"/>
                <a:gd name="T1" fmla="*/ 8 h 8"/>
                <a:gd name="T2" fmla="*/ 26 w 52"/>
                <a:gd name="T3" fmla="*/ 4 h 8"/>
                <a:gd name="T4" fmla="*/ 52 w 52"/>
                <a:gd name="T5" fmla="*/ 0 h 8"/>
                <a:gd name="T6" fmla="*/ 0 60000 65536"/>
                <a:gd name="T7" fmla="*/ 0 60000 65536"/>
                <a:gd name="T8" fmla="*/ 0 60000 65536"/>
                <a:gd name="T9" fmla="*/ 0 w 52"/>
                <a:gd name="T10" fmla="*/ 0 h 8"/>
                <a:gd name="T11" fmla="*/ 52 w 52"/>
                <a:gd name="T12" fmla="*/ 8 h 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2" h="8">
                  <a:moveTo>
                    <a:pt x="0" y="8"/>
                  </a:moveTo>
                  <a:lnTo>
                    <a:pt x="26" y="4"/>
                  </a:lnTo>
                  <a:lnTo>
                    <a:pt x="52" y="0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51266" name="Freeform 442"/>
            <p:cNvSpPr>
              <a:spLocks/>
            </p:cNvSpPr>
            <p:nvPr/>
          </p:nvSpPr>
          <p:spPr bwMode="auto">
            <a:xfrm>
              <a:off x="2318" y="2500"/>
              <a:ext cx="52" cy="10"/>
            </a:xfrm>
            <a:custGeom>
              <a:avLst/>
              <a:gdLst>
                <a:gd name="T0" fmla="*/ 0 w 52"/>
                <a:gd name="T1" fmla="*/ 10 h 10"/>
                <a:gd name="T2" fmla="*/ 12 w 52"/>
                <a:gd name="T3" fmla="*/ 8 h 10"/>
                <a:gd name="T4" fmla="*/ 52 w 52"/>
                <a:gd name="T5" fmla="*/ 0 h 10"/>
                <a:gd name="T6" fmla="*/ 0 60000 65536"/>
                <a:gd name="T7" fmla="*/ 0 60000 65536"/>
                <a:gd name="T8" fmla="*/ 0 60000 65536"/>
                <a:gd name="T9" fmla="*/ 0 w 52"/>
                <a:gd name="T10" fmla="*/ 0 h 10"/>
                <a:gd name="T11" fmla="*/ 52 w 52"/>
                <a:gd name="T12" fmla="*/ 10 h 1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2" h="10">
                  <a:moveTo>
                    <a:pt x="0" y="10"/>
                  </a:moveTo>
                  <a:lnTo>
                    <a:pt x="12" y="8"/>
                  </a:lnTo>
                  <a:lnTo>
                    <a:pt x="52" y="0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51267" name="Freeform 443"/>
            <p:cNvSpPr>
              <a:spLocks/>
            </p:cNvSpPr>
            <p:nvPr/>
          </p:nvSpPr>
          <p:spPr bwMode="auto">
            <a:xfrm>
              <a:off x="2388" y="2486"/>
              <a:ext cx="52" cy="10"/>
            </a:xfrm>
            <a:custGeom>
              <a:avLst/>
              <a:gdLst>
                <a:gd name="T0" fmla="*/ 0 w 52"/>
                <a:gd name="T1" fmla="*/ 10 h 10"/>
                <a:gd name="T2" fmla="*/ 34 w 52"/>
                <a:gd name="T3" fmla="*/ 4 h 10"/>
                <a:gd name="T4" fmla="*/ 52 w 52"/>
                <a:gd name="T5" fmla="*/ 0 h 10"/>
                <a:gd name="T6" fmla="*/ 0 60000 65536"/>
                <a:gd name="T7" fmla="*/ 0 60000 65536"/>
                <a:gd name="T8" fmla="*/ 0 60000 65536"/>
                <a:gd name="T9" fmla="*/ 0 w 52"/>
                <a:gd name="T10" fmla="*/ 0 h 10"/>
                <a:gd name="T11" fmla="*/ 52 w 52"/>
                <a:gd name="T12" fmla="*/ 10 h 1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2" h="10">
                  <a:moveTo>
                    <a:pt x="0" y="10"/>
                  </a:moveTo>
                  <a:lnTo>
                    <a:pt x="34" y="4"/>
                  </a:lnTo>
                  <a:lnTo>
                    <a:pt x="52" y="0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51268" name="Line 444"/>
            <p:cNvSpPr>
              <a:spLocks noChangeShapeType="1"/>
            </p:cNvSpPr>
            <p:nvPr/>
          </p:nvSpPr>
          <p:spPr bwMode="auto">
            <a:xfrm flipV="1">
              <a:off x="2456" y="2480"/>
              <a:ext cx="8" cy="2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51269" name="Freeform 445"/>
            <p:cNvSpPr>
              <a:spLocks/>
            </p:cNvSpPr>
            <p:nvPr/>
          </p:nvSpPr>
          <p:spPr bwMode="auto">
            <a:xfrm>
              <a:off x="2464" y="2468"/>
              <a:ext cx="44" cy="12"/>
            </a:xfrm>
            <a:custGeom>
              <a:avLst/>
              <a:gdLst>
                <a:gd name="T0" fmla="*/ 0 w 44"/>
                <a:gd name="T1" fmla="*/ 12 h 12"/>
                <a:gd name="T2" fmla="*/ 40 w 44"/>
                <a:gd name="T3" fmla="*/ 0 h 12"/>
                <a:gd name="T4" fmla="*/ 44 w 44"/>
                <a:gd name="T5" fmla="*/ 0 h 12"/>
                <a:gd name="T6" fmla="*/ 0 60000 65536"/>
                <a:gd name="T7" fmla="*/ 0 60000 65536"/>
                <a:gd name="T8" fmla="*/ 0 60000 65536"/>
                <a:gd name="T9" fmla="*/ 0 w 44"/>
                <a:gd name="T10" fmla="*/ 0 h 12"/>
                <a:gd name="T11" fmla="*/ 44 w 44"/>
                <a:gd name="T12" fmla="*/ 12 h 1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4" h="12">
                  <a:moveTo>
                    <a:pt x="0" y="12"/>
                  </a:moveTo>
                  <a:lnTo>
                    <a:pt x="40" y="0"/>
                  </a:lnTo>
                  <a:lnTo>
                    <a:pt x="44" y="0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51270" name="Freeform 446"/>
            <p:cNvSpPr>
              <a:spLocks/>
            </p:cNvSpPr>
            <p:nvPr/>
          </p:nvSpPr>
          <p:spPr bwMode="auto">
            <a:xfrm>
              <a:off x="2524" y="2448"/>
              <a:ext cx="52" cy="16"/>
            </a:xfrm>
            <a:custGeom>
              <a:avLst/>
              <a:gdLst>
                <a:gd name="T0" fmla="*/ 0 w 52"/>
                <a:gd name="T1" fmla="*/ 16 h 16"/>
                <a:gd name="T2" fmla="*/ 20 w 52"/>
                <a:gd name="T3" fmla="*/ 10 h 16"/>
                <a:gd name="T4" fmla="*/ 52 w 52"/>
                <a:gd name="T5" fmla="*/ 0 h 16"/>
                <a:gd name="T6" fmla="*/ 0 60000 65536"/>
                <a:gd name="T7" fmla="*/ 0 60000 65536"/>
                <a:gd name="T8" fmla="*/ 0 60000 65536"/>
                <a:gd name="T9" fmla="*/ 0 w 52"/>
                <a:gd name="T10" fmla="*/ 0 h 16"/>
                <a:gd name="T11" fmla="*/ 52 w 52"/>
                <a:gd name="T12" fmla="*/ 16 h 1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2" h="16">
                  <a:moveTo>
                    <a:pt x="0" y="16"/>
                  </a:moveTo>
                  <a:lnTo>
                    <a:pt x="20" y="10"/>
                  </a:lnTo>
                  <a:lnTo>
                    <a:pt x="52" y="0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51271" name="Freeform 447"/>
            <p:cNvSpPr>
              <a:spLocks/>
            </p:cNvSpPr>
            <p:nvPr/>
          </p:nvSpPr>
          <p:spPr bwMode="auto">
            <a:xfrm>
              <a:off x="2592" y="2428"/>
              <a:ext cx="50" cy="16"/>
            </a:xfrm>
            <a:custGeom>
              <a:avLst/>
              <a:gdLst>
                <a:gd name="T0" fmla="*/ 0 w 50"/>
                <a:gd name="T1" fmla="*/ 16 h 16"/>
                <a:gd name="T2" fmla="*/ 40 w 50"/>
                <a:gd name="T3" fmla="*/ 2 h 16"/>
                <a:gd name="T4" fmla="*/ 50 w 50"/>
                <a:gd name="T5" fmla="*/ 0 h 16"/>
                <a:gd name="T6" fmla="*/ 0 60000 65536"/>
                <a:gd name="T7" fmla="*/ 0 60000 65536"/>
                <a:gd name="T8" fmla="*/ 0 60000 65536"/>
                <a:gd name="T9" fmla="*/ 0 w 50"/>
                <a:gd name="T10" fmla="*/ 0 h 16"/>
                <a:gd name="T11" fmla="*/ 50 w 50"/>
                <a:gd name="T12" fmla="*/ 16 h 1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0" h="16">
                  <a:moveTo>
                    <a:pt x="0" y="16"/>
                  </a:moveTo>
                  <a:lnTo>
                    <a:pt x="40" y="2"/>
                  </a:lnTo>
                  <a:lnTo>
                    <a:pt x="50" y="0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51272" name="Freeform 448"/>
            <p:cNvSpPr>
              <a:spLocks/>
            </p:cNvSpPr>
            <p:nvPr/>
          </p:nvSpPr>
          <p:spPr bwMode="auto">
            <a:xfrm>
              <a:off x="2660" y="2406"/>
              <a:ext cx="50" cy="16"/>
            </a:xfrm>
            <a:custGeom>
              <a:avLst/>
              <a:gdLst>
                <a:gd name="T0" fmla="*/ 0 w 50"/>
                <a:gd name="T1" fmla="*/ 16 h 16"/>
                <a:gd name="T2" fmla="*/ 22 w 50"/>
                <a:gd name="T3" fmla="*/ 8 h 16"/>
                <a:gd name="T4" fmla="*/ 50 w 50"/>
                <a:gd name="T5" fmla="*/ 0 h 16"/>
                <a:gd name="T6" fmla="*/ 0 60000 65536"/>
                <a:gd name="T7" fmla="*/ 0 60000 65536"/>
                <a:gd name="T8" fmla="*/ 0 60000 65536"/>
                <a:gd name="T9" fmla="*/ 0 w 50"/>
                <a:gd name="T10" fmla="*/ 0 h 16"/>
                <a:gd name="T11" fmla="*/ 50 w 50"/>
                <a:gd name="T12" fmla="*/ 16 h 1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0" h="16">
                  <a:moveTo>
                    <a:pt x="0" y="16"/>
                  </a:moveTo>
                  <a:lnTo>
                    <a:pt x="22" y="8"/>
                  </a:lnTo>
                  <a:lnTo>
                    <a:pt x="50" y="0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51273" name="Freeform 449"/>
            <p:cNvSpPr>
              <a:spLocks/>
            </p:cNvSpPr>
            <p:nvPr/>
          </p:nvSpPr>
          <p:spPr bwMode="auto">
            <a:xfrm>
              <a:off x="2726" y="2384"/>
              <a:ext cx="50" cy="16"/>
            </a:xfrm>
            <a:custGeom>
              <a:avLst/>
              <a:gdLst>
                <a:gd name="T0" fmla="*/ 0 w 50"/>
                <a:gd name="T1" fmla="*/ 16 h 16"/>
                <a:gd name="T2" fmla="*/ 12 w 50"/>
                <a:gd name="T3" fmla="*/ 14 h 16"/>
                <a:gd name="T4" fmla="*/ 50 w 50"/>
                <a:gd name="T5" fmla="*/ 0 h 16"/>
                <a:gd name="T6" fmla="*/ 0 60000 65536"/>
                <a:gd name="T7" fmla="*/ 0 60000 65536"/>
                <a:gd name="T8" fmla="*/ 0 60000 65536"/>
                <a:gd name="T9" fmla="*/ 0 w 50"/>
                <a:gd name="T10" fmla="*/ 0 h 16"/>
                <a:gd name="T11" fmla="*/ 50 w 50"/>
                <a:gd name="T12" fmla="*/ 16 h 1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0" h="16">
                  <a:moveTo>
                    <a:pt x="0" y="16"/>
                  </a:moveTo>
                  <a:lnTo>
                    <a:pt x="12" y="14"/>
                  </a:lnTo>
                  <a:lnTo>
                    <a:pt x="50" y="0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51274" name="Freeform 450"/>
            <p:cNvSpPr>
              <a:spLocks/>
            </p:cNvSpPr>
            <p:nvPr/>
          </p:nvSpPr>
          <p:spPr bwMode="auto">
            <a:xfrm>
              <a:off x="2794" y="2362"/>
              <a:ext cx="50" cy="18"/>
            </a:xfrm>
            <a:custGeom>
              <a:avLst/>
              <a:gdLst>
                <a:gd name="T0" fmla="*/ 0 w 50"/>
                <a:gd name="T1" fmla="*/ 18 h 18"/>
                <a:gd name="T2" fmla="*/ 32 w 50"/>
                <a:gd name="T3" fmla="*/ 6 h 18"/>
                <a:gd name="T4" fmla="*/ 50 w 50"/>
                <a:gd name="T5" fmla="*/ 0 h 18"/>
                <a:gd name="T6" fmla="*/ 0 60000 65536"/>
                <a:gd name="T7" fmla="*/ 0 60000 65536"/>
                <a:gd name="T8" fmla="*/ 0 60000 65536"/>
                <a:gd name="T9" fmla="*/ 0 w 50"/>
                <a:gd name="T10" fmla="*/ 0 h 18"/>
                <a:gd name="T11" fmla="*/ 50 w 50"/>
                <a:gd name="T12" fmla="*/ 18 h 1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0" h="18">
                  <a:moveTo>
                    <a:pt x="0" y="18"/>
                  </a:moveTo>
                  <a:lnTo>
                    <a:pt x="32" y="6"/>
                  </a:lnTo>
                  <a:lnTo>
                    <a:pt x="50" y="0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51275" name="Freeform 451"/>
            <p:cNvSpPr>
              <a:spLocks/>
            </p:cNvSpPr>
            <p:nvPr/>
          </p:nvSpPr>
          <p:spPr bwMode="auto">
            <a:xfrm>
              <a:off x="2860" y="2340"/>
              <a:ext cx="50" cy="18"/>
            </a:xfrm>
            <a:custGeom>
              <a:avLst/>
              <a:gdLst>
                <a:gd name="T0" fmla="*/ 0 w 50"/>
                <a:gd name="T1" fmla="*/ 18 h 18"/>
                <a:gd name="T2" fmla="*/ 44 w 50"/>
                <a:gd name="T3" fmla="*/ 2 h 18"/>
                <a:gd name="T4" fmla="*/ 50 w 50"/>
                <a:gd name="T5" fmla="*/ 0 h 18"/>
                <a:gd name="T6" fmla="*/ 0 60000 65536"/>
                <a:gd name="T7" fmla="*/ 0 60000 65536"/>
                <a:gd name="T8" fmla="*/ 0 60000 65536"/>
                <a:gd name="T9" fmla="*/ 0 w 50"/>
                <a:gd name="T10" fmla="*/ 0 h 18"/>
                <a:gd name="T11" fmla="*/ 50 w 50"/>
                <a:gd name="T12" fmla="*/ 18 h 1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0" h="18">
                  <a:moveTo>
                    <a:pt x="0" y="18"/>
                  </a:moveTo>
                  <a:lnTo>
                    <a:pt x="44" y="2"/>
                  </a:lnTo>
                  <a:lnTo>
                    <a:pt x="50" y="0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51276" name="Freeform 452"/>
            <p:cNvSpPr>
              <a:spLocks/>
            </p:cNvSpPr>
            <p:nvPr/>
          </p:nvSpPr>
          <p:spPr bwMode="auto">
            <a:xfrm>
              <a:off x="2926" y="2318"/>
              <a:ext cx="50" cy="16"/>
            </a:xfrm>
            <a:custGeom>
              <a:avLst/>
              <a:gdLst>
                <a:gd name="T0" fmla="*/ 0 w 50"/>
                <a:gd name="T1" fmla="*/ 16 h 16"/>
                <a:gd name="T2" fmla="*/ 50 w 50"/>
                <a:gd name="T3" fmla="*/ 0 h 16"/>
                <a:gd name="T4" fmla="*/ 50 w 50"/>
                <a:gd name="T5" fmla="*/ 0 h 16"/>
                <a:gd name="T6" fmla="*/ 0 60000 65536"/>
                <a:gd name="T7" fmla="*/ 0 60000 65536"/>
                <a:gd name="T8" fmla="*/ 0 60000 65536"/>
                <a:gd name="T9" fmla="*/ 0 w 50"/>
                <a:gd name="T10" fmla="*/ 0 h 16"/>
                <a:gd name="T11" fmla="*/ 50 w 50"/>
                <a:gd name="T12" fmla="*/ 16 h 1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0" h="16">
                  <a:moveTo>
                    <a:pt x="0" y="16"/>
                  </a:moveTo>
                  <a:lnTo>
                    <a:pt x="50" y="0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51277" name="Freeform 453"/>
            <p:cNvSpPr>
              <a:spLocks/>
            </p:cNvSpPr>
            <p:nvPr/>
          </p:nvSpPr>
          <p:spPr bwMode="auto">
            <a:xfrm>
              <a:off x="2994" y="2294"/>
              <a:ext cx="50" cy="18"/>
            </a:xfrm>
            <a:custGeom>
              <a:avLst/>
              <a:gdLst>
                <a:gd name="T0" fmla="*/ 0 w 50"/>
                <a:gd name="T1" fmla="*/ 18 h 18"/>
                <a:gd name="T2" fmla="*/ 48 w 50"/>
                <a:gd name="T3" fmla="*/ 0 h 18"/>
                <a:gd name="T4" fmla="*/ 50 w 50"/>
                <a:gd name="T5" fmla="*/ 0 h 18"/>
                <a:gd name="T6" fmla="*/ 0 60000 65536"/>
                <a:gd name="T7" fmla="*/ 0 60000 65536"/>
                <a:gd name="T8" fmla="*/ 0 60000 65536"/>
                <a:gd name="T9" fmla="*/ 0 w 50"/>
                <a:gd name="T10" fmla="*/ 0 h 18"/>
                <a:gd name="T11" fmla="*/ 50 w 50"/>
                <a:gd name="T12" fmla="*/ 18 h 1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0" h="18">
                  <a:moveTo>
                    <a:pt x="0" y="18"/>
                  </a:moveTo>
                  <a:lnTo>
                    <a:pt x="48" y="0"/>
                  </a:lnTo>
                  <a:lnTo>
                    <a:pt x="50" y="0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51278" name="Freeform 454"/>
            <p:cNvSpPr>
              <a:spLocks/>
            </p:cNvSpPr>
            <p:nvPr/>
          </p:nvSpPr>
          <p:spPr bwMode="auto">
            <a:xfrm>
              <a:off x="3060" y="2270"/>
              <a:ext cx="50" cy="18"/>
            </a:xfrm>
            <a:custGeom>
              <a:avLst/>
              <a:gdLst>
                <a:gd name="T0" fmla="*/ 0 w 50"/>
                <a:gd name="T1" fmla="*/ 18 h 18"/>
                <a:gd name="T2" fmla="*/ 46 w 50"/>
                <a:gd name="T3" fmla="*/ 2 h 18"/>
                <a:gd name="T4" fmla="*/ 50 w 50"/>
                <a:gd name="T5" fmla="*/ 0 h 18"/>
                <a:gd name="T6" fmla="*/ 0 60000 65536"/>
                <a:gd name="T7" fmla="*/ 0 60000 65536"/>
                <a:gd name="T8" fmla="*/ 0 60000 65536"/>
                <a:gd name="T9" fmla="*/ 0 w 50"/>
                <a:gd name="T10" fmla="*/ 0 h 18"/>
                <a:gd name="T11" fmla="*/ 50 w 50"/>
                <a:gd name="T12" fmla="*/ 18 h 1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0" h="18">
                  <a:moveTo>
                    <a:pt x="0" y="18"/>
                  </a:moveTo>
                  <a:lnTo>
                    <a:pt x="46" y="2"/>
                  </a:lnTo>
                  <a:lnTo>
                    <a:pt x="50" y="0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51279" name="Freeform 455"/>
            <p:cNvSpPr>
              <a:spLocks/>
            </p:cNvSpPr>
            <p:nvPr/>
          </p:nvSpPr>
          <p:spPr bwMode="auto">
            <a:xfrm>
              <a:off x="3126" y="2248"/>
              <a:ext cx="50" cy="16"/>
            </a:xfrm>
            <a:custGeom>
              <a:avLst/>
              <a:gdLst>
                <a:gd name="T0" fmla="*/ 0 w 50"/>
                <a:gd name="T1" fmla="*/ 16 h 16"/>
                <a:gd name="T2" fmla="*/ 44 w 50"/>
                <a:gd name="T3" fmla="*/ 2 h 16"/>
                <a:gd name="T4" fmla="*/ 50 w 50"/>
                <a:gd name="T5" fmla="*/ 0 h 16"/>
                <a:gd name="T6" fmla="*/ 0 60000 65536"/>
                <a:gd name="T7" fmla="*/ 0 60000 65536"/>
                <a:gd name="T8" fmla="*/ 0 60000 65536"/>
                <a:gd name="T9" fmla="*/ 0 w 50"/>
                <a:gd name="T10" fmla="*/ 0 h 16"/>
                <a:gd name="T11" fmla="*/ 50 w 50"/>
                <a:gd name="T12" fmla="*/ 16 h 1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0" h="16">
                  <a:moveTo>
                    <a:pt x="0" y="16"/>
                  </a:moveTo>
                  <a:lnTo>
                    <a:pt x="44" y="2"/>
                  </a:lnTo>
                  <a:lnTo>
                    <a:pt x="50" y="0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51280" name="Freeform 456"/>
            <p:cNvSpPr>
              <a:spLocks/>
            </p:cNvSpPr>
            <p:nvPr/>
          </p:nvSpPr>
          <p:spPr bwMode="auto">
            <a:xfrm>
              <a:off x="3192" y="2226"/>
              <a:ext cx="50" cy="16"/>
            </a:xfrm>
            <a:custGeom>
              <a:avLst/>
              <a:gdLst>
                <a:gd name="T0" fmla="*/ 0 w 50"/>
                <a:gd name="T1" fmla="*/ 16 h 16"/>
                <a:gd name="T2" fmla="*/ 44 w 50"/>
                <a:gd name="T3" fmla="*/ 2 h 16"/>
                <a:gd name="T4" fmla="*/ 50 w 50"/>
                <a:gd name="T5" fmla="*/ 0 h 16"/>
                <a:gd name="T6" fmla="*/ 0 60000 65536"/>
                <a:gd name="T7" fmla="*/ 0 60000 65536"/>
                <a:gd name="T8" fmla="*/ 0 60000 65536"/>
                <a:gd name="T9" fmla="*/ 0 w 50"/>
                <a:gd name="T10" fmla="*/ 0 h 16"/>
                <a:gd name="T11" fmla="*/ 50 w 50"/>
                <a:gd name="T12" fmla="*/ 16 h 1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0" h="16">
                  <a:moveTo>
                    <a:pt x="0" y="16"/>
                  </a:moveTo>
                  <a:lnTo>
                    <a:pt x="44" y="2"/>
                  </a:lnTo>
                  <a:lnTo>
                    <a:pt x="50" y="0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51281" name="Freeform 457"/>
            <p:cNvSpPr>
              <a:spLocks/>
            </p:cNvSpPr>
            <p:nvPr/>
          </p:nvSpPr>
          <p:spPr bwMode="auto">
            <a:xfrm>
              <a:off x="3260" y="2204"/>
              <a:ext cx="50" cy="16"/>
            </a:xfrm>
            <a:custGeom>
              <a:avLst/>
              <a:gdLst>
                <a:gd name="T0" fmla="*/ 0 w 50"/>
                <a:gd name="T1" fmla="*/ 16 h 16"/>
                <a:gd name="T2" fmla="*/ 48 w 50"/>
                <a:gd name="T3" fmla="*/ 0 h 16"/>
                <a:gd name="T4" fmla="*/ 50 w 50"/>
                <a:gd name="T5" fmla="*/ 0 h 16"/>
                <a:gd name="T6" fmla="*/ 0 60000 65536"/>
                <a:gd name="T7" fmla="*/ 0 60000 65536"/>
                <a:gd name="T8" fmla="*/ 0 60000 65536"/>
                <a:gd name="T9" fmla="*/ 0 w 50"/>
                <a:gd name="T10" fmla="*/ 0 h 16"/>
                <a:gd name="T11" fmla="*/ 50 w 50"/>
                <a:gd name="T12" fmla="*/ 16 h 1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0" h="16">
                  <a:moveTo>
                    <a:pt x="0" y="16"/>
                  </a:moveTo>
                  <a:lnTo>
                    <a:pt x="48" y="0"/>
                  </a:lnTo>
                  <a:lnTo>
                    <a:pt x="50" y="0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51282" name="Line 458"/>
            <p:cNvSpPr>
              <a:spLocks noChangeShapeType="1"/>
            </p:cNvSpPr>
            <p:nvPr/>
          </p:nvSpPr>
          <p:spPr bwMode="auto">
            <a:xfrm flipV="1">
              <a:off x="3326" y="2184"/>
              <a:ext cx="52" cy="14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51283" name="Line 459"/>
            <p:cNvSpPr>
              <a:spLocks noChangeShapeType="1"/>
            </p:cNvSpPr>
            <p:nvPr/>
          </p:nvSpPr>
          <p:spPr bwMode="auto">
            <a:xfrm flipV="1">
              <a:off x="3394" y="2166"/>
              <a:ext cx="52" cy="12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51284" name="Line 460"/>
            <p:cNvSpPr>
              <a:spLocks noChangeShapeType="1"/>
            </p:cNvSpPr>
            <p:nvPr/>
          </p:nvSpPr>
          <p:spPr bwMode="auto">
            <a:xfrm flipV="1">
              <a:off x="3462" y="2150"/>
              <a:ext cx="52" cy="12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51285" name="Freeform 461"/>
            <p:cNvSpPr>
              <a:spLocks/>
            </p:cNvSpPr>
            <p:nvPr/>
          </p:nvSpPr>
          <p:spPr bwMode="auto">
            <a:xfrm>
              <a:off x="3532" y="2138"/>
              <a:ext cx="52" cy="8"/>
            </a:xfrm>
            <a:custGeom>
              <a:avLst/>
              <a:gdLst>
                <a:gd name="T0" fmla="*/ 0 w 52"/>
                <a:gd name="T1" fmla="*/ 8 h 8"/>
                <a:gd name="T2" fmla="*/ 0 w 52"/>
                <a:gd name="T3" fmla="*/ 8 h 8"/>
                <a:gd name="T4" fmla="*/ 52 w 52"/>
                <a:gd name="T5" fmla="*/ 0 h 8"/>
                <a:gd name="T6" fmla="*/ 0 60000 65536"/>
                <a:gd name="T7" fmla="*/ 0 60000 65536"/>
                <a:gd name="T8" fmla="*/ 0 60000 65536"/>
                <a:gd name="T9" fmla="*/ 0 w 52"/>
                <a:gd name="T10" fmla="*/ 0 h 8"/>
                <a:gd name="T11" fmla="*/ 52 w 52"/>
                <a:gd name="T12" fmla="*/ 8 h 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2" h="8">
                  <a:moveTo>
                    <a:pt x="0" y="8"/>
                  </a:moveTo>
                  <a:lnTo>
                    <a:pt x="0" y="8"/>
                  </a:lnTo>
                  <a:lnTo>
                    <a:pt x="52" y="0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51286" name="Freeform 462"/>
            <p:cNvSpPr>
              <a:spLocks/>
            </p:cNvSpPr>
            <p:nvPr/>
          </p:nvSpPr>
          <p:spPr bwMode="auto">
            <a:xfrm>
              <a:off x="3600" y="2126"/>
              <a:ext cx="52" cy="8"/>
            </a:xfrm>
            <a:custGeom>
              <a:avLst/>
              <a:gdLst>
                <a:gd name="T0" fmla="*/ 0 w 52"/>
                <a:gd name="T1" fmla="*/ 8 h 8"/>
                <a:gd name="T2" fmla="*/ 2 w 52"/>
                <a:gd name="T3" fmla="*/ 8 h 8"/>
                <a:gd name="T4" fmla="*/ 52 w 52"/>
                <a:gd name="T5" fmla="*/ 0 h 8"/>
                <a:gd name="T6" fmla="*/ 0 60000 65536"/>
                <a:gd name="T7" fmla="*/ 0 60000 65536"/>
                <a:gd name="T8" fmla="*/ 0 60000 65536"/>
                <a:gd name="T9" fmla="*/ 0 w 52"/>
                <a:gd name="T10" fmla="*/ 0 h 8"/>
                <a:gd name="T11" fmla="*/ 52 w 52"/>
                <a:gd name="T12" fmla="*/ 8 h 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2" h="8">
                  <a:moveTo>
                    <a:pt x="0" y="8"/>
                  </a:moveTo>
                  <a:lnTo>
                    <a:pt x="2" y="8"/>
                  </a:lnTo>
                  <a:lnTo>
                    <a:pt x="52" y="0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51287" name="Line 463"/>
            <p:cNvSpPr>
              <a:spLocks noChangeShapeType="1"/>
            </p:cNvSpPr>
            <p:nvPr/>
          </p:nvSpPr>
          <p:spPr bwMode="auto">
            <a:xfrm flipV="1">
              <a:off x="3670" y="2118"/>
              <a:ext cx="52" cy="6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51288" name="Freeform 464"/>
            <p:cNvSpPr>
              <a:spLocks/>
            </p:cNvSpPr>
            <p:nvPr/>
          </p:nvSpPr>
          <p:spPr bwMode="auto">
            <a:xfrm>
              <a:off x="3740" y="2112"/>
              <a:ext cx="52" cy="6"/>
            </a:xfrm>
            <a:custGeom>
              <a:avLst/>
              <a:gdLst>
                <a:gd name="T0" fmla="*/ 0 w 52"/>
                <a:gd name="T1" fmla="*/ 6 h 6"/>
                <a:gd name="T2" fmla="*/ 38 w 52"/>
                <a:gd name="T3" fmla="*/ 2 h 6"/>
                <a:gd name="T4" fmla="*/ 52 w 52"/>
                <a:gd name="T5" fmla="*/ 0 h 6"/>
                <a:gd name="T6" fmla="*/ 0 60000 65536"/>
                <a:gd name="T7" fmla="*/ 0 60000 65536"/>
                <a:gd name="T8" fmla="*/ 0 60000 65536"/>
                <a:gd name="T9" fmla="*/ 0 w 52"/>
                <a:gd name="T10" fmla="*/ 0 h 6"/>
                <a:gd name="T11" fmla="*/ 52 w 52"/>
                <a:gd name="T12" fmla="*/ 6 h 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2" h="6">
                  <a:moveTo>
                    <a:pt x="0" y="6"/>
                  </a:moveTo>
                  <a:lnTo>
                    <a:pt x="38" y="2"/>
                  </a:lnTo>
                  <a:lnTo>
                    <a:pt x="52" y="0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51289" name="Line 465"/>
            <p:cNvSpPr>
              <a:spLocks noChangeShapeType="1"/>
            </p:cNvSpPr>
            <p:nvPr/>
          </p:nvSpPr>
          <p:spPr bwMode="auto">
            <a:xfrm>
              <a:off x="3810" y="2112"/>
              <a:ext cx="12" cy="1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51290" name="Freeform 466"/>
            <p:cNvSpPr>
              <a:spLocks/>
            </p:cNvSpPr>
            <p:nvPr/>
          </p:nvSpPr>
          <p:spPr bwMode="auto">
            <a:xfrm>
              <a:off x="3822" y="2110"/>
              <a:ext cx="42" cy="2"/>
            </a:xfrm>
            <a:custGeom>
              <a:avLst/>
              <a:gdLst>
                <a:gd name="T0" fmla="*/ 0 w 42"/>
                <a:gd name="T1" fmla="*/ 2 h 2"/>
                <a:gd name="T2" fmla="*/ 32 w 42"/>
                <a:gd name="T3" fmla="*/ 0 h 2"/>
                <a:gd name="T4" fmla="*/ 42 w 42"/>
                <a:gd name="T5" fmla="*/ 0 h 2"/>
                <a:gd name="T6" fmla="*/ 0 60000 65536"/>
                <a:gd name="T7" fmla="*/ 0 60000 65536"/>
                <a:gd name="T8" fmla="*/ 0 60000 65536"/>
                <a:gd name="T9" fmla="*/ 0 w 42"/>
                <a:gd name="T10" fmla="*/ 0 h 2"/>
                <a:gd name="T11" fmla="*/ 42 w 42"/>
                <a:gd name="T12" fmla="*/ 2 h 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2" h="2">
                  <a:moveTo>
                    <a:pt x="0" y="2"/>
                  </a:moveTo>
                  <a:lnTo>
                    <a:pt x="32" y="0"/>
                  </a:lnTo>
                  <a:lnTo>
                    <a:pt x="42" y="0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51291" name="Line 467"/>
            <p:cNvSpPr>
              <a:spLocks noChangeShapeType="1"/>
            </p:cNvSpPr>
            <p:nvPr/>
          </p:nvSpPr>
          <p:spPr bwMode="auto">
            <a:xfrm>
              <a:off x="3880" y="2110"/>
              <a:ext cx="2" cy="1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51292" name="Freeform 468"/>
            <p:cNvSpPr>
              <a:spLocks/>
            </p:cNvSpPr>
            <p:nvPr/>
          </p:nvSpPr>
          <p:spPr bwMode="auto">
            <a:xfrm>
              <a:off x="3796" y="2046"/>
              <a:ext cx="222" cy="152"/>
            </a:xfrm>
            <a:custGeom>
              <a:avLst/>
              <a:gdLst>
                <a:gd name="T0" fmla="*/ 0 w 222"/>
                <a:gd name="T1" fmla="*/ 0 h 152"/>
                <a:gd name="T2" fmla="*/ 222 w 222"/>
                <a:gd name="T3" fmla="*/ 36 h 152"/>
                <a:gd name="T4" fmla="*/ 30 w 222"/>
                <a:gd name="T5" fmla="*/ 152 h 152"/>
                <a:gd name="T6" fmla="*/ 40 w 222"/>
                <a:gd name="T7" fmla="*/ 122 h 152"/>
                <a:gd name="T8" fmla="*/ 42 w 222"/>
                <a:gd name="T9" fmla="*/ 88 h 152"/>
                <a:gd name="T10" fmla="*/ 36 w 222"/>
                <a:gd name="T11" fmla="*/ 56 h 152"/>
                <a:gd name="T12" fmla="*/ 22 w 222"/>
                <a:gd name="T13" fmla="*/ 26 h 152"/>
                <a:gd name="T14" fmla="*/ 0 w 222"/>
                <a:gd name="T15" fmla="*/ 0 h 15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22"/>
                <a:gd name="T25" fmla="*/ 0 h 152"/>
                <a:gd name="T26" fmla="*/ 222 w 222"/>
                <a:gd name="T27" fmla="*/ 152 h 15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22" h="152">
                  <a:moveTo>
                    <a:pt x="0" y="0"/>
                  </a:moveTo>
                  <a:lnTo>
                    <a:pt x="222" y="36"/>
                  </a:lnTo>
                  <a:lnTo>
                    <a:pt x="30" y="152"/>
                  </a:lnTo>
                  <a:lnTo>
                    <a:pt x="40" y="122"/>
                  </a:lnTo>
                  <a:lnTo>
                    <a:pt x="42" y="88"/>
                  </a:lnTo>
                  <a:lnTo>
                    <a:pt x="36" y="56"/>
                  </a:lnTo>
                  <a:lnTo>
                    <a:pt x="22" y="2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</p:grpSp>
      <p:grpSp>
        <p:nvGrpSpPr>
          <p:cNvPr id="12" name="Group 469"/>
          <p:cNvGrpSpPr>
            <a:grpSpLocks noChangeAspect="1"/>
          </p:cNvGrpSpPr>
          <p:nvPr/>
        </p:nvGrpSpPr>
        <p:grpSpPr bwMode="auto">
          <a:xfrm>
            <a:off x="900113" y="1341438"/>
            <a:ext cx="7289800" cy="4737100"/>
            <a:chOff x="584" y="668"/>
            <a:chExt cx="4592" cy="2984"/>
          </a:xfrm>
        </p:grpSpPr>
        <p:sp>
          <p:nvSpPr>
            <p:cNvPr id="51240" name="AutoShape 470"/>
            <p:cNvSpPr>
              <a:spLocks noChangeAspect="1" noChangeArrowheads="1" noTextEdit="1"/>
            </p:cNvSpPr>
            <p:nvPr/>
          </p:nvSpPr>
          <p:spPr bwMode="auto">
            <a:xfrm>
              <a:off x="584" y="668"/>
              <a:ext cx="4592" cy="298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51241" name="Rectangle 471"/>
            <p:cNvSpPr>
              <a:spLocks noChangeArrowheads="1"/>
            </p:cNvSpPr>
            <p:nvPr/>
          </p:nvSpPr>
          <p:spPr bwMode="auto">
            <a:xfrm>
              <a:off x="584" y="668"/>
              <a:ext cx="4592" cy="2984"/>
            </a:xfrm>
            <a:prstGeom prst="rect">
              <a:avLst/>
            </a:prstGeom>
            <a:noFill/>
            <a:ln w="0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51242" name="Freeform 472"/>
            <p:cNvSpPr>
              <a:spLocks/>
            </p:cNvSpPr>
            <p:nvPr/>
          </p:nvSpPr>
          <p:spPr bwMode="auto">
            <a:xfrm>
              <a:off x="702" y="3248"/>
              <a:ext cx="3742" cy="1"/>
            </a:xfrm>
            <a:custGeom>
              <a:avLst/>
              <a:gdLst>
                <a:gd name="T0" fmla="*/ 3742 w 3742"/>
                <a:gd name="T1" fmla="*/ 0 h 1"/>
                <a:gd name="T2" fmla="*/ 3454 w 3742"/>
                <a:gd name="T3" fmla="*/ 0 h 1"/>
                <a:gd name="T4" fmla="*/ 3182 w 3742"/>
                <a:gd name="T5" fmla="*/ 0 h 1"/>
                <a:gd name="T6" fmla="*/ 2924 w 3742"/>
                <a:gd name="T7" fmla="*/ 0 h 1"/>
                <a:gd name="T8" fmla="*/ 2682 w 3742"/>
                <a:gd name="T9" fmla="*/ 0 h 1"/>
                <a:gd name="T10" fmla="*/ 2452 w 3742"/>
                <a:gd name="T11" fmla="*/ 0 h 1"/>
                <a:gd name="T12" fmla="*/ 2236 w 3742"/>
                <a:gd name="T13" fmla="*/ 0 h 1"/>
                <a:gd name="T14" fmla="*/ 2032 w 3742"/>
                <a:gd name="T15" fmla="*/ 0 h 1"/>
                <a:gd name="T16" fmla="*/ 1842 w 3742"/>
                <a:gd name="T17" fmla="*/ 0 h 1"/>
                <a:gd name="T18" fmla="*/ 1664 w 3742"/>
                <a:gd name="T19" fmla="*/ 0 h 1"/>
                <a:gd name="T20" fmla="*/ 1498 w 3742"/>
                <a:gd name="T21" fmla="*/ 0 h 1"/>
                <a:gd name="T22" fmla="*/ 1344 w 3742"/>
                <a:gd name="T23" fmla="*/ 0 h 1"/>
                <a:gd name="T24" fmla="*/ 1200 w 3742"/>
                <a:gd name="T25" fmla="*/ 0 h 1"/>
                <a:gd name="T26" fmla="*/ 1066 w 3742"/>
                <a:gd name="T27" fmla="*/ 0 h 1"/>
                <a:gd name="T28" fmla="*/ 944 w 3742"/>
                <a:gd name="T29" fmla="*/ 0 h 1"/>
                <a:gd name="T30" fmla="*/ 830 w 3742"/>
                <a:gd name="T31" fmla="*/ 0 h 1"/>
                <a:gd name="T32" fmla="*/ 728 w 3742"/>
                <a:gd name="T33" fmla="*/ 0 h 1"/>
                <a:gd name="T34" fmla="*/ 632 w 3742"/>
                <a:gd name="T35" fmla="*/ 0 h 1"/>
                <a:gd name="T36" fmla="*/ 546 w 3742"/>
                <a:gd name="T37" fmla="*/ 0 h 1"/>
                <a:gd name="T38" fmla="*/ 468 w 3742"/>
                <a:gd name="T39" fmla="*/ 0 h 1"/>
                <a:gd name="T40" fmla="*/ 398 w 3742"/>
                <a:gd name="T41" fmla="*/ 0 h 1"/>
                <a:gd name="T42" fmla="*/ 336 w 3742"/>
                <a:gd name="T43" fmla="*/ 0 h 1"/>
                <a:gd name="T44" fmla="*/ 280 w 3742"/>
                <a:gd name="T45" fmla="*/ 0 h 1"/>
                <a:gd name="T46" fmla="*/ 232 w 3742"/>
                <a:gd name="T47" fmla="*/ 0 h 1"/>
                <a:gd name="T48" fmla="*/ 188 w 3742"/>
                <a:gd name="T49" fmla="*/ 0 h 1"/>
                <a:gd name="T50" fmla="*/ 150 w 3742"/>
                <a:gd name="T51" fmla="*/ 0 h 1"/>
                <a:gd name="T52" fmla="*/ 118 w 3742"/>
                <a:gd name="T53" fmla="*/ 0 h 1"/>
                <a:gd name="T54" fmla="*/ 92 w 3742"/>
                <a:gd name="T55" fmla="*/ 0 h 1"/>
                <a:gd name="T56" fmla="*/ 70 w 3742"/>
                <a:gd name="T57" fmla="*/ 0 h 1"/>
                <a:gd name="T58" fmla="*/ 50 w 3742"/>
                <a:gd name="T59" fmla="*/ 0 h 1"/>
                <a:gd name="T60" fmla="*/ 36 w 3742"/>
                <a:gd name="T61" fmla="*/ 0 h 1"/>
                <a:gd name="T62" fmla="*/ 24 w 3742"/>
                <a:gd name="T63" fmla="*/ 0 h 1"/>
                <a:gd name="T64" fmla="*/ 16 w 3742"/>
                <a:gd name="T65" fmla="*/ 0 h 1"/>
                <a:gd name="T66" fmla="*/ 10 w 3742"/>
                <a:gd name="T67" fmla="*/ 0 h 1"/>
                <a:gd name="T68" fmla="*/ 6 w 3742"/>
                <a:gd name="T69" fmla="*/ 0 h 1"/>
                <a:gd name="T70" fmla="*/ 2 w 3742"/>
                <a:gd name="T71" fmla="*/ 0 h 1"/>
                <a:gd name="T72" fmla="*/ 2 w 3742"/>
                <a:gd name="T73" fmla="*/ 0 h 1"/>
                <a:gd name="T74" fmla="*/ 2 w 3742"/>
                <a:gd name="T75" fmla="*/ 0 h 1"/>
                <a:gd name="T76" fmla="*/ 0 w 3742"/>
                <a:gd name="T77" fmla="*/ 0 h 1"/>
                <a:gd name="T78" fmla="*/ 1280 w 3742"/>
                <a:gd name="T79" fmla="*/ 0 h 1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3742"/>
                <a:gd name="T121" fmla="*/ 0 h 1"/>
                <a:gd name="T122" fmla="*/ 3742 w 3742"/>
                <a:gd name="T123" fmla="*/ 1 h 1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3742" h="1">
                  <a:moveTo>
                    <a:pt x="3742" y="0"/>
                  </a:moveTo>
                  <a:lnTo>
                    <a:pt x="3454" y="0"/>
                  </a:lnTo>
                  <a:lnTo>
                    <a:pt x="3182" y="0"/>
                  </a:lnTo>
                  <a:lnTo>
                    <a:pt x="2924" y="0"/>
                  </a:lnTo>
                  <a:lnTo>
                    <a:pt x="2682" y="0"/>
                  </a:lnTo>
                  <a:lnTo>
                    <a:pt x="2452" y="0"/>
                  </a:lnTo>
                  <a:lnTo>
                    <a:pt x="2236" y="0"/>
                  </a:lnTo>
                  <a:lnTo>
                    <a:pt x="2032" y="0"/>
                  </a:lnTo>
                  <a:lnTo>
                    <a:pt x="1842" y="0"/>
                  </a:lnTo>
                  <a:lnTo>
                    <a:pt x="1664" y="0"/>
                  </a:lnTo>
                  <a:lnTo>
                    <a:pt x="1498" y="0"/>
                  </a:lnTo>
                  <a:lnTo>
                    <a:pt x="1344" y="0"/>
                  </a:lnTo>
                  <a:lnTo>
                    <a:pt x="1200" y="0"/>
                  </a:lnTo>
                  <a:lnTo>
                    <a:pt x="1066" y="0"/>
                  </a:lnTo>
                  <a:lnTo>
                    <a:pt x="944" y="0"/>
                  </a:lnTo>
                  <a:lnTo>
                    <a:pt x="830" y="0"/>
                  </a:lnTo>
                  <a:lnTo>
                    <a:pt x="728" y="0"/>
                  </a:lnTo>
                  <a:lnTo>
                    <a:pt x="632" y="0"/>
                  </a:lnTo>
                  <a:lnTo>
                    <a:pt x="546" y="0"/>
                  </a:lnTo>
                  <a:lnTo>
                    <a:pt x="468" y="0"/>
                  </a:lnTo>
                  <a:lnTo>
                    <a:pt x="398" y="0"/>
                  </a:lnTo>
                  <a:lnTo>
                    <a:pt x="336" y="0"/>
                  </a:lnTo>
                  <a:lnTo>
                    <a:pt x="280" y="0"/>
                  </a:lnTo>
                  <a:lnTo>
                    <a:pt x="232" y="0"/>
                  </a:lnTo>
                  <a:lnTo>
                    <a:pt x="188" y="0"/>
                  </a:lnTo>
                  <a:lnTo>
                    <a:pt x="150" y="0"/>
                  </a:lnTo>
                  <a:lnTo>
                    <a:pt x="118" y="0"/>
                  </a:lnTo>
                  <a:lnTo>
                    <a:pt x="92" y="0"/>
                  </a:lnTo>
                  <a:lnTo>
                    <a:pt x="70" y="0"/>
                  </a:lnTo>
                  <a:lnTo>
                    <a:pt x="50" y="0"/>
                  </a:lnTo>
                  <a:lnTo>
                    <a:pt x="36" y="0"/>
                  </a:lnTo>
                  <a:lnTo>
                    <a:pt x="24" y="0"/>
                  </a:lnTo>
                  <a:lnTo>
                    <a:pt x="16" y="0"/>
                  </a:lnTo>
                  <a:lnTo>
                    <a:pt x="10" y="0"/>
                  </a:lnTo>
                  <a:lnTo>
                    <a:pt x="6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1280" y="0"/>
                  </a:lnTo>
                </a:path>
              </a:pathLst>
            </a:custGeom>
            <a:noFill/>
            <a:ln w="25400">
              <a:noFill/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51243" name="Freeform 473"/>
            <p:cNvSpPr>
              <a:spLocks/>
            </p:cNvSpPr>
            <p:nvPr/>
          </p:nvSpPr>
          <p:spPr bwMode="auto">
            <a:xfrm>
              <a:off x="4380" y="3178"/>
              <a:ext cx="192" cy="140"/>
            </a:xfrm>
            <a:custGeom>
              <a:avLst/>
              <a:gdLst>
                <a:gd name="T0" fmla="*/ 0 w 192"/>
                <a:gd name="T1" fmla="*/ 0 h 140"/>
                <a:gd name="T2" fmla="*/ 192 w 192"/>
                <a:gd name="T3" fmla="*/ 70 h 140"/>
                <a:gd name="T4" fmla="*/ 0 w 192"/>
                <a:gd name="T5" fmla="*/ 140 h 140"/>
                <a:gd name="T6" fmla="*/ 14 w 192"/>
                <a:gd name="T7" fmla="*/ 114 h 140"/>
                <a:gd name="T8" fmla="*/ 22 w 192"/>
                <a:gd name="T9" fmla="*/ 84 h 140"/>
                <a:gd name="T10" fmla="*/ 22 w 192"/>
                <a:gd name="T11" fmla="*/ 56 h 140"/>
                <a:gd name="T12" fmla="*/ 14 w 192"/>
                <a:gd name="T13" fmla="*/ 26 h 140"/>
                <a:gd name="T14" fmla="*/ 0 w 192"/>
                <a:gd name="T15" fmla="*/ 0 h 14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92"/>
                <a:gd name="T25" fmla="*/ 0 h 140"/>
                <a:gd name="T26" fmla="*/ 192 w 192"/>
                <a:gd name="T27" fmla="*/ 140 h 14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92" h="140">
                  <a:moveTo>
                    <a:pt x="0" y="0"/>
                  </a:moveTo>
                  <a:lnTo>
                    <a:pt x="192" y="70"/>
                  </a:lnTo>
                  <a:lnTo>
                    <a:pt x="0" y="140"/>
                  </a:lnTo>
                  <a:lnTo>
                    <a:pt x="14" y="114"/>
                  </a:lnTo>
                  <a:lnTo>
                    <a:pt x="22" y="84"/>
                  </a:lnTo>
                  <a:lnTo>
                    <a:pt x="22" y="56"/>
                  </a:lnTo>
                  <a:lnTo>
                    <a:pt x="14" y="26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noFill/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51244" name="Freeform 474"/>
            <p:cNvSpPr>
              <a:spLocks/>
            </p:cNvSpPr>
            <p:nvPr/>
          </p:nvSpPr>
          <p:spPr bwMode="auto">
            <a:xfrm>
              <a:off x="2582" y="3482"/>
              <a:ext cx="1958" cy="1"/>
            </a:xfrm>
            <a:custGeom>
              <a:avLst/>
              <a:gdLst>
                <a:gd name="T0" fmla="*/ 1958 w 1958"/>
                <a:gd name="T1" fmla="*/ 0 h 1"/>
                <a:gd name="T2" fmla="*/ 1764 w 1958"/>
                <a:gd name="T3" fmla="*/ 0 h 1"/>
                <a:gd name="T4" fmla="*/ 1584 w 1958"/>
                <a:gd name="T5" fmla="*/ 0 h 1"/>
                <a:gd name="T6" fmla="*/ 1418 w 1958"/>
                <a:gd name="T7" fmla="*/ 0 h 1"/>
                <a:gd name="T8" fmla="*/ 1266 w 1958"/>
                <a:gd name="T9" fmla="*/ 0 h 1"/>
                <a:gd name="T10" fmla="*/ 1126 w 1958"/>
                <a:gd name="T11" fmla="*/ 0 h 1"/>
                <a:gd name="T12" fmla="*/ 1000 w 1958"/>
                <a:gd name="T13" fmla="*/ 0 h 1"/>
                <a:gd name="T14" fmla="*/ 886 w 1958"/>
                <a:gd name="T15" fmla="*/ 0 h 1"/>
                <a:gd name="T16" fmla="*/ 782 w 1958"/>
                <a:gd name="T17" fmla="*/ 0 h 1"/>
                <a:gd name="T18" fmla="*/ 688 w 1958"/>
                <a:gd name="T19" fmla="*/ 0 h 1"/>
                <a:gd name="T20" fmla="*/ 606 w 1958"/>
                <a:gd name="T21" fmla="*/ 0 h 1"/>
                <a:gd name="T22" fmla="*/ 532 w 1958"/>
                <a:gd name="T23" fmla="*/ 0 h 1"/>
                <a:gd name="T24" fmla="*/ 466 w 1958"/>
                <a:gd name="T25" fmla="*/ 0 h 1"/>
                <a:gd name="T26" fmla="*/ 408 w 1958"/>
                <a:gd name="T27" fmla="*/ 0 h 1"/>
                <a:gd name="T28" fmla="*/ 356 w 1958"/>
                <a:gd name="T29" fmla="*/ 0 h 1"/>
                <a:gd name="T30" fmla="*/ 312 w 1958"/>
                <a:gd name="T31" fmla="*/ 0 h 1"/>
                <a:gd name="T32" fmla="*/ 272 w 1958"/>
                <a:gd name="T33" fmla="*/ 0 h 1"/>
                <a:gd name="T34" fmla="*/ 240 w 1958"/>
                <a:gd name="T35" fmla="*/ 0 h 1"/>
                <a:gd name="T36" fmla="*/ 210 w 1958"/>
                <a:gd name="T37" fmla="*/ 0 h 1"/>
                <a:gd name="T38" fmla="*/ 184 w 1958"/>
                <a:gd name="T39" fmla="*/ 0 h 1"/>
                <a:gd name="T40" fmla="*/ 162 w 1958"/>
                <a:gd name="T41" fmla="*/ 0 h 1"/>
                <a:gd name="T42" fmla="*/ 144 w 1958"/>
                <a:gd name="T43" fmla="*/ 0 h 1"/>
                <a:gd name="T44" fmla="*/ 126 w 1958"/>
                <a:gd name="T45" fmla="*/ 0 h 1"/>
                <a:gd name="T46" fmla="*/ 110 w 1958"/>
                <a:gd name="T47" fmla="*/ 0 h 1"/>
                <a:gd name="T48" fmla="*/ 94 w 1958"/>
                <a:gd name="T49" fmla="*/ 0 h 1"/>
                <a:gd name="T50" fmla="*/ 78 w 1958"/>
                <a:gd name="T51" fmla="*/ 0 h 1"/>
                <a:gd name="T52" fmla="*/ 60 w 1958"/>
                <a:gd name="T53" fmla="*/ 0 h 1"/>
                <a:gd name="T54" fmla="*/ 42 w 1958"/>
                <a:gd name="T55" fmla="*/ 0 h 1"/>
                <a:gd name="T56" fmla="*/ 22 w 1958"/>
                <a:gd name="T57" fmla="*/ 0 h 1"/>
                <a:gd name="T58" fmla="*/ 0 w 1958"/>
                <a:gd name="T59" fmla="*/ 0 h 1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1958"/>
                <a:gd name="T91" fmla="*/ 0 h 1"/>
                <a:gd name="T92" fmla="*/ 1958 w 1958"/>
                <a:gd name="T93" fmla="*/ 1 h 1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1958" h="1">
                  <a:moveTo>
                    <a:pt x="1958" y="0"/>
                  </a:moveTo>
                  <a:lnTo>
                    <a:pt x="1764" y="0"/>
                  </a:lnTo>
                  <a:lnTo>
                    <a:pt x="1584" y="0"/>
                  </a:lnTo>
                  <a:lnTo>
                    <a:pt x="1418" y="0"/>
                  </a:lnTo>
                  <a:lnTo>
                    <a:pt x="1266" y="0"/>
                  </a:lnTo>
                  <a:lnTo>
                    <a:pt x="1126" y="0"/>
                  </a:lnTo>
                  <a:lnTo>
                    <a:pt x="1000" y="0"/>
                  </a:lnTo>
                  <a:lnTo>
                    <a:pt x="886" y="0"/>
                  </a:lnTo>
                  <a:lnTo>
                    <a:pt x="782" y="0"/>
                  </a:lnTo>
                  <a:lnTo>
                    <a:pt x="688" y="0"/>
                  </a:lnTo>
                  <a:lnTo>
                    <a:pt x="606" y="0"/>
                  </a:lnTo>
                  <a:lnTo>
                    <a:pt x="532" y="0"/>
                  </a:lnTo>
                  <a:lnTo>
                    <a:pt x="466" y="0"/>
                  </a:lnTo>
                  <a:lnTo>
                    <a:pt x="408" y="0"/>
                  </a:lnTo>
                  <a:lnTo>
                    <a:pt x="356" y="0"/>
                  </a:lnTo>
                  <a:lnTo>
                    <a:pt x="312" y="0"/>
                  </a:lnTo>
                  <a:lnTo>
                    <a:pt x="272" y="0"/>
                  </a:lnTo>
                  <a:lnTo>
                    <a:pt x="240" y="0"/>
                  </a:lnTo>
                  <a:lnTo>
                    <a:pt x="210" y="0"/>
                  </a:lnTo>
                  <a:lnTo>
                    <a:pt x="184" y="0"/>
                  </a:lnTo>
                  <a:lnTo>
                    <a:pt x="162" y="0"/>
                  </a:lnTo>
                  <a:lnTo>
                    <a:pt x="144" y="0"/>
                  </a:lnTo>
                  <a:lnTo>
                    <a:pt x="126" y="0"/>
                  </a:lnTo>
                  <a:lnTo>
                    <a:pt x="110" y="0"/>
                  </a:lnTo>
                  <a:lnTo>
                    <a:pt x="94" y="0"/>
                  </a:lnTo>
                  <a:lnTo>
                    <a:pt x="78" y="0"/>
                  </a:lnTo>
                  <a:lnTo>
                    <a:pt x="60" y="0"/>
                  </a:lnTo>
                  <a:lnTo>
                    <a:pt x="42" y="0"/>
                  </a:lnTo>
                  <a:lnTo>
                    <a:pt x="22" y="0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51245" name="Freeform 475"/>
            <p:cNvSpPr>
              <a:spLocks/>
            </p:cNvSpPr>
            <p:nvPr/>
          </p:nvSpPr>
          <p:spPr bwMode="auto">
            <a:xfrm>
              <a:off x="4494" y="3466"/>
              <a:ext cx="62" cy="34"/>
            </a:xfrm>
            <a:custGeom>
              <a:avLst/>
              <a:gdLst>
                <a:gd name="T0" fmla="*/ 18 w 62"/>
                <a:gd name="T1" fmla="*/ 16 h 34"/>
                <a:gd name="T2" fmla="*/ 0 w 62"/>
                <a:gd name="T3" fmla="*/ 34 h 34"/>
                <a:gd name="T4" fmla="*/ 62 w 62"/>
                <a:gd name="T5" fmla="*/ 16 h 34"/>
                <a:gd name="T6" fmla="*/ 0 w 62"/>
                <a:gd name="T7" fmla="*/ 0 h 34"/>
                <a:gd name="T8" fmla="*/ 18 w 62"/>
                <a:gd name="T9" fmla="*/ 16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2"/>
                <a:gd name="T16" fmla="*/ 0 h 34"/>
                <a:gd name="T17" fmla="*/ 62 w 62"/>
                <a:gd name="T18" fmla="*/ 34 h 3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2" h="34">
                  <a:moveTo>
                    <a:pt x="18" y="16"/>
                  </a:moveTo>
                  <a:lnTo>
                    <a:pt x="0" y="34"/>
                  </a:lnTo>
                  <a:lnTo>
                    <a:pt x="62" y="16"/>
                  </a:lnTo>
                  <a:lnTo>
                    <a:pt x="0" y="0"/>
                  </a:lnTo>
                  <a:lnTo>
                    <a:pt x="18" y="16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51246" name="Freeform 476"/>
            <p:cNvSpPr>
              <a:spLocks/>
            </p:cNvSpPr>
            <p:nvPr/>
          </p:nvSpPr>
          <p:spPr bwMode="auto">
            <a:xfrm>
              <a:off x="4494" y="3466"/>
              <a:ext cx="62" cy="34"/>
            </a:xfrm>
            <a:custGeom>
              <a:avLst/>
              <a:gdLst>
                <a:gd name="T0" fmla="*/ 18 w 62"/>
                <a:gd name="T1" fmla="*/ 16 h 34"/>
                <a:gd name="T2" fmla="*/ 0 w 62"/>
                <a:gd name="T3" fmla="*/ 34 h 34"/>
                <a:gd name="T4" fmla="*/ 62 w 62"/>
                <a:gd name="T5" fmla="*/ 16 h 34"/>
                <a:gd name="T6" fmla="*/ 0 w 62"/>
                <a:gd name="T7" fmla="*/ 0 h 34"/>
                <a:gd name="T8" fmla="*/ 18 w 62"/>
                <a:gd name="T9" fmla="*/ 16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2"/>
                <a:gd name="T16" fmla="*/ 0 h 34"/>
                <a:gd name="T17" fmla="*/ 62 w 62"/>
                <a:gd name="T18" fmla="*/ 34 h 3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2" h="34">
                  <a:moveTo>
                    <a:pt x="18" y="16"/>
                  </a:moveTo>
                  <a:lnTo>
                    <a:pt x="0" y="34"/>
                  </a:lnTo>
                  <a:lnTo>
                    <a:pt x="62" y="16"/>
                  </a:lnTo>
                  <a:lnTo>
                    <a:pt x="0" y="0"/>
                  </a:lnTo>
                  <a:lnTo>
                    <a:pt x="18" y="16"/>
                  </a:lnTo>
                </a:path>
              </a:pathLst>
            </a:cu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51247" name="Line 477"/>
            <p:cNvSpPr>
              <a:spLocks noChangeShapeType="1"/>
            </p:cNvSpPr>
            <p:nvPr/>
          </p:nvSpPr>
          <p:spPr bwMode="auto">
            <a:xfrm flipV="1">
              <a:off x="4564" y="3258"/>
              <a:ext cx="1" cy="25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51248" name="Freeform 478"/>
            <p:cNvSpPr>
              <a:spLocks/>
            </p:cNvSpPr>
            <p:nvPr/>
          </p:nvSpPr>
          <p:spPr bwMode="auto">
            <a:xfrm>
              <a:off x="2566" y="3466"/>
              <a:ext cx="60" cy="34"/>
            </a:xfrm>
            <a:custGeom>
              <a:avLst/>
              <a:gdLst>
                <a:gd name="T0" fmla="*/ 42 w 60"/>
                <a:gd name="T1" fmla="*/ 16 h 34"/>
                <a:gd name="T2" fmla="*/ 60 w 60"/>
                <a:gd name="T3" fmla="*/ 34 h 34"/>
                <a:gd name="T4" fmla="*/ 0 w 60"/>
                <a:gd name="T5" fmla="*/ 16 h 34"/>
                <a:gd name="T6" fmla="*/ 60 w 60"/>
                <a:gd name="T7" fmla="*/ 0 h 34"/>
                <a:gd name="T8" fmla="*/ 42 w 60"/>
                <a:gd name="T9" fmla="*/ 16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0"/>
                <a:gd name="T16" fmla="*/ 0 h 34"/>
                <a:gd name="T17" fmla="*/ 60 w 60"/>
                <a:gd name="T18" fmla="*/ 34 h 3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0" h="34">
                  <a:moveTo>
                    <a:pt x="42" y="16"/>
                  </a:moveTo>
                  <a:lnTo>
                    <a:pt x="60" y="34"/>
                  </a:lnTo>
                  <a:lnTo>
                    <a:pt x="0" y="16"/>
                  </a:lnTo>
                  <a:lnTo>
                    <a:pt x="60" y="0"/>
                  </a:lnTo>
                  <a:lnTo>
                    <a:pt x="42" y="16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51249" name="Freeform 479"/>
            <p:cNvSpPr>
              <a:spLocks/>
            </p:cNvSpPr>
            <p:nvPr/>
          </p:nvSpPr>
          <p:spPr bwMode="auto">
            <a:xfrm>
              <a:off x="2566" y="3466"/>
              <a:ext cx="60" cy="34"/>
            </a:xfrm>
            <a:custGeom>
              <a:avLst/>
              <a:gdLst>
                <a:gd name="T0" fmla="*/ 42 w 60"/>
                <a:gd name="T1" fmla="*/ 16 h 34"/>
                <a:gd name="T2" fmla="*/ 60 w 60"/>
                <a:gd name="T3" fmla="*/ 34 h 34"/>
                <a:gd name="T4" fmla="*/ 0 w 60"/>
                <a:gd name="T5" fmla="*/ 16 h 34"/>
                <a:gd name="T6" fmla="*/ 60 w 60"/>
                <a:gd name="T7" fmla="*/ 0 h 34"/>
                <a:gd name="T8" fmla="*/ 42 w 60"/>
                <a:gd name="T9" fmla="*/ 16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0"/>
                <a:gd name="T16" fmla="*/ 0 h 34"/>
                <a:gd name="T17" fmla="*/ 60 w 60"/>
                <a:gd name="T18" fmla="*/ 34 h 3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0" h="34">
                  <a:moveTo>
                    <a:pt x="42" y="16"/>
                  </a:moveTo>
                  <a:lnTo>
                    <a:pt x="60" y="34"/>
                  </a:lnTo>
                  <a:lnTo>
                    <a:pt x="0" y="16"/>
                  </a:lnTo>
                  <a:lnTo>
                    <a:pt x="60" y="0"/>
                  </a:lnTo>
                  <a:lnTo>
                    <a:pt x="42" y="16"/>
                  </a:lnTo>
                </a:path>
              </a:pathLst>
            </a:cu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51250" name="Line 480"/>
            <p:cNvSpPr>
              <a:spLocks noChangeShapeType="1"/>
            </p:cNvSpPr>
            <p:nvPr/>
          </p:nvSpPr>
          <p:spPr bwMode="auto">
            <a:xfrm flipV="1">
              <a:off x="2558" y="3258"/>
              <a:ext cx="1" cy="25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51251" name="Freeform 481"/>
            <p:cNvSpPr>
              <a:spLocks/>
            </p:cNvSpPr>
            <p:nvPr/>
          </p:nvSpPr>
          <p:spPr bwMode="auto">
            <a:xfrm>
              <a:off x="732" y="3476"/>
              <a:ext cx="1800" cy="1"/>
            </a:xfrm>
            <a:custGeom>
              <a:avLst/>
              <a:gdLst>
                <a:gd name="T0" fmla="*/ 1800 w 1800"/>
                <a:gd name="T1" fmla="*/ 0 h 1"/>
                <a:gd name="T2" fmla="*/ 1614 w 1800"/>
                <a:gd name="T3" fmla="*/ 0 h 1"/>
                <a:gd name="T4" fmla="*/ 1444 w 1800"/>
                <a:gd name="T5" fmla="*/ 0 h 1"/>
                <a:gd name="T6" fmla="*/ 1288 w 1800"/>
                <a:gd name="T7" fmla="*/ 0 h 1"/>
                <a:gd name="T8" fmla="*/ 1144 w 1800"/>
                <a:gd name="T9" fmla="*/ 0 h 1"/>
                <a:gd name="T10" fmla="*/ 1014 w 1800"/>
                <a:gd name="T11" fmla="*/ 0 h 1"/>
                <a:gd name="T12" fmla="*/ 896 w 1800"/>
                <a:gd name="T13" fmla="*/ 0 h 1"/>
                <a:gd name="T14" fmla="*/ 790 w 1800"/>
                <a:gd name="T15" fmla="*/ 0 h 1"/>
                <a:gd name="T16" fmla="*/ 694 w 1800"/>
                <a:gd name="T17" fmla="*/ 0 h 1"/>
                <a:gd name="T18" fmla="*/ 608 w 1800"/>
                <a:gd name="T19" fmla="*/ 0 h 1"/>
                <a:gd name="T20" fmla="*/ 532 w 1800"/>
                <a:gd name="T21" fmla="*/ 0 h 1"/>
                <a:gd name="T22" fmla="*/ 464 w 1800"/>
                <a:gd name="T23" fmla="*/ 0 h 1"/>
                <a:gd name="T24" fmla="*/ 404 w 1800"/>
                <a:gd name="T25" fmla="*/ 0 h 1"/>
                <a:gd name="T26" fmla="*/ 352 w 1800"/>
                <a:gd name="T27" fmla="*/ 0 h 1"/>
                <a:gd name="T28" fmla="*/ 308 w 1800"/>
                <a:gd name="T29" fmla="*/ 0 h 1"/>
                <a:gd name="T30" fmla="*/ 268 w 1800"/>
                <a:gd name="T31" fmla="*/ 0 h 1"/>
                <a:gd name="T32" fmla="*/ 234 w 1800"/>
                <a:gd name="T33" fmla="*/ 0 h 1"/>
                <a:gd name="T34" fmla="*/ 204 w 1800"/>
                <a:gd name="T35" fmla="*/ 0 h 1"/>
                <a:gd name="T36" fmla="*/ 178 w 1800"/>
                <a:gd name="T37" fmla="*/ 0 h 1"/>
                <a:gd name="T38" fmla="*/ 156 w 1800"/>
                <a:gd name="T39" fmla="*/ 0 h 1"/>
                <a:gd name="T40" fmla="*/ 138 w 1800"/>
                <a:gd name="T41" fmla="*/ 0 h 1"/>
                <a:gd name="T42" fmla="*/ 120 w 1800"/>
                <a:gd name="T43" fmla="*/ 0 h 1"/>
                <a:gd name="T44" fmla="*/ 104 w 1800"/>
                <a:gd name="T45" fmla="*/ 0 h 1"/>
                <a:gd name="T46" fmla="*/ 90 w 1800"/>
                <a:gd name="T47" fmla="*/ 0 h 1"/>
                <a:gd name="T48" fmla="*/ 74 w 1800"/>
                <a:gd name="T49" fmla="*/ 0 h 1"/>
                <a:gd name="T50" fmla="*/ 58 w 1800"/>
                <a:gd name="T51" fmla="*/ 0 h 1"/>
                <a:gd name="T52" fmla="*/ 42 w 1800"/>
                <a:gd name="T53" fmla="*/ 0 h 1"/>
                <a:gd name="T54" fmla="*/ 22 w 1800"/>
                <a:gd name="T55" fmla="*/ 0 h 1"/>
                <a:gd name="T56" fmla="*/ 0 w 1800"/>
                <a:gd name="T57" fmla="*/ 0 h 1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800"/>
                <a:gd name="T88" fmla="*/ 0 h 1"/>
                <a:gd name="T89" fmla="*/ 1800 w 1800"/>
                <a:gd name="T90" fmla="*/ 1 h 1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800" h="1">
                  <a:moveTo>
                    <a:pt x="1800" y="0"/>
                  </a:moveTo>
                  <a:lnTo>
                    <a:pt x="1614" y="0"/>
                  </a:lnTo>
                  <a:lnTo>
                    <a:pt x="1444" y="0"/>
                  </a:lnTo>
                  <a:lnTo>
                    <a:pt x="1288" y="0"/>
                  </a:lnTo>
                  <a:lnTo>
                    <a:pt x="1144" y="0"/>
                  </a:lnTo>
                  <a:lnTo>
                    <a:pt x="1014" y="0"/>
                  </a:lnTo>
                  <a:lnTo>
                    <a:pt x="896" y="0"/>
                  </a:lnTo>
                  <a:lnTo>
                    <a:pt x="790" y="0"/>
                  </a:lnTo>
                  <a:lnTo>
                    <a:pt x="694" y="0"/>
                  </a:lnTo>
                  <a:lnTo>
                    <a:pt x="608" y="0"/>
                  </a:lnTo>
                  <a:lnTo>
                    <a:pt x="532" y="0"/>
                  </a:lnTo>
                  <a:lnTo>
                    <a:pt x="464" y="0"/>
                  </a:lnTo>
                  <a:lnTo>
                    <a:pt x="404" y="0"/>
                  </a:lnTo>
                  <a:lnTo>
                    <a:pt x="352" y="0"/>
                  </a:lnTo>
                  <a:lnTo>
                    <a:pt x="308" y="0"/>
                  </a:lnTo>
                  <a:lnTo>
                    <a:pt x="268" y="0"/>
                  </a:lnTo>
                  <a:lnTo>
                    <a:pt x="234" y="0"/>
                  </a:lnTo>
                  <a:lnTo>
                    <a:pt x="204" y="0"/>
                  </a:lnTo>
                  <a:lnTo>
                    <a:pt x="178" y="0"/>
                  </a:lnTo>
                  <a:lnTo>
                    <a:pt x="156" y="0"/>
                  </a:lnTo>
                  <a:lnTo>
                    <a:pt x="138" y="0"/>
                  </a:lnTo>
                  <a:lnTo>
                    <a:pt x="120" y="0"/>
                  </a:lnTo>
                  <a:lnTo>
                    <a:pt x="104" y="0"/>
                  </a:lnTo>
                  <a:lnTo>
                    <a:pt x="90" y="0"/>
                  </a:lnTo>
                  <a:lnTo>
                    <a:pt x="74" y="0"/>
                  </a:lnTo>
                  <a:lnTo>
                    <a:pt x="58" y="0"/>
                  </a:lnTo>
                  <a:lnTo>
                    <a:pt x="42" y="0"/>
                  </a:lnTo>
                  <a:lnTo>
                    <a:pt x="22" y="0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51252" name="Freeform 482"/>
            <p:cNvSpPr>
              <a:spLocks/>
            </p:cNvSpPr>
            <p:nvPr/>
          </p:nvSpPr>
          <p:spPr bwMode="auto">
            <a:xfrm>
              <a:off x="2488" y="3460"/>
              <a:ext cx="58" cy="32"/>
            </a:xfrm>
            <a:custGeom>
              <a:avLst/>
              <a:gdLst>
                <a:gd name="T0" fmla="*/ 18 w 58"/>
                <a:gd name="T1" fmla="*/ 16 h 32"/>
                <a:gd name="T2" fmla="*/ 0 w 58"/>
                <a:gd name="T3" fmla="*/ 32 h 32"/>
                <a:gd name="T4" fmla="*/ 58 w 58"/>
                <a:gd name="T5" fmla="*/ 16 h 32"/>
                <a:gd name="T6" fmla="*/ 0 w 58"/>
                <a:gd name="T7" fmla="*/ 0 h 32"/>
                <a:gd name="T8" fmla="*/ 18 w 58"/>
                <a:gd name="T9" fmla="*/ 16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8"/>
                <a:gd name="T16" fmla="*/ 0 h 32"/>
                <a:gd name="T17" fmla="*/ 58 w 58"/>
                <a:gd name="T18" fmla="*/ 32 h 3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8" h="32">
                  <a:moveTo>
                    <a:pt x="18" y="16"/>
                  </a:moveTo>
                  <a:lnTo>
                    <a:pt x="0" y="32"/>
                  </a:lnTo>
                  <a:lnTo>
                    <a:pt x="58" y="16"/>
                  </a:lnTo>
                  <a:lnTo>
                    <a:pt x="0" y="0"/>
                  </a:lnTo>
                  <a:lnTo>
                    <a:pt x="18" y="16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51253" name="Freeform 483"/>
            <p:cNvSpPr>
              <a:spLocks/>
            </p:cNvSpPr>
            <p:nvPr/>
          </p:nvSpPr>
          <p:spPr bwMode="auto">
            <a:xfrm>
              <a:off x="2488" y="3460"/>
              <a:ext cx="58" cy="32"/>
            </a:xfrm>
            <a:custGeom>
              <a:avLst/>
              <a:gdLst>
                <a:gd name="T0" fmla="*/ 18 w 58"/>
                <a:gd name="T1" fmla="*/ 16 h 32"/>
                <a:gd name="T2" fmla="*/ 0 w 58"/>
                <a:gd name="T3" fmla="*/ 32 h 32"/>
                <a:gd name="T4" fmla="*/ 58 w 58"/>
                <a:gd name="T5" fmla="*/ 16 h 32"/>
                <a:gd name="T6" fmla="*/ 0 w 58"/>
                <a:gd name="T7" fmla="*/ 0 h 32"/>
                <a:gd name="T8" fmla="*/ 18 w 58"/>
                <a:gd name="T9" fmla="*/ 16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8"/>
                <a:gd name="T16" fmla="*/ 0 h 32"/>
                <a:gd name="T17" fmla="*/ 58 w 58"/>
                <a:gd name="T18" fmla="*/ 32 h 3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8" h="32">
                  <a:moveTo>
                    <a:pt x="18" y="16"/>
                  </a:moveTo>
                  <a:lnTo>
                    <a:pt x="0" y="32"/>
                  </a:lnTo>
                  <a:lnTo>
                    <a:pt x="58" y="16"/>
                  </a:lnTo>
                  <a:lnTo>
                    <a:pt x="0" y="0"/>
                  </a:lnTo>
                  <a:lnTo>
                    <a:pt x="18" y="16"/>
                  </a:lnTo>
                </a:path>
              </a:pathLst>
            </a:cu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51254" name="Line 484"/>
            <p:cNvSpPr>
              <a:spLocks noChangeShapeType="1"/>
            </p:cNvSpPr>
            <p:nvPr/>
          </p:nvSpPr>
          <p:spPr bwMode="auto">
            <a:xfrm flipV="1">
              <a:off x="2554" y="3260"/>
              <a:ext cx="1" cy="24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51255" name="Freeform 485"/>
            <p:cNvSpPr>
              <a:spLocks/>
            </p:cNvSpPr>
            <p:nvPr/>
          </p:nvSpPr>
          <p:spPr bwMode="auto">
            <a:xfrm>
              <a:off x="718" y="3460"/>
              <a:ext cx="58" cy="32"/>
            </a:xfrm>
            <a:custGeom>
              <a:avLst/>
              <a:gdLst>
                <a:gd name="T0" fmla="*/ 40 w 58"/>
                <a:gd name="T1" fmla="*/ 16 h 32"/>
                <a:gd name="T2" fmla="*/ 58 w 58"/>
                <a:gd name="T3" fmla="*/ 32 h 32"/>
                <a:gd name="T4" fmla="*/ 0 w 58"/>
                <a:gd name="T5" fmla="*/ 16 h 32"/>
                <a:gd name="T6" fmla="*/ 58 w 58"/>
                <a:gd name="T7" fmla="*/ 0 h 32"/>
                <a:gd name="T8" fmla="*/ 40 w 58"/>
                <a:gd name="T9" fmla="*/ 16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8"/>
                <a:gd name="T16" fmla="*/ 0 h 32"/>
                <a:gd name="T17" fmla="*/ 58 w 58"/>
                <a:gd name="T18" fmla="*/ 32 h 3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8" h="32">
                  <a:moveTo>
                    <a:pt x="40" y="16"/>
                  </a:moveTo>
                  <a:lnTo>
                    <a:pt x="58" y="32"/>
                  </a:lnTo>
                  <a:lnTo>
                    <a:pt x="0" y="16"/>
                  </a:lnTo>
                  <a:lnTo>
                    <a:pt x="58" y="0"/>
                  </a:lnTo>
                  <a:lnTo>
                    <a:pt x="40" y="16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51256" name="Freeform 486"/>
            <p:cNvSpPr>
              <a:spLocks/>
            </p:cNvSpPr>
            <p:nvPr/>
          </p:nvSpPr>
          <p:spPr bwMode="auto">
            <a:xfrm>
              <a:off x="718" y="3460"/>
              <a:ext cx="58" cy="32"/>
            </a:xfrm>
            <a:custGeom>
              <a:avLst/>
              <a:gdLst>
                <a:gd name="T0" fmla="*/ 40 w 58"/>
                <a:gd name="T1" fmla="*/ 16 h 32"/>
                <a:gd name="T2" fmla="*/ 58 w 58"/>
                <a:gd name="T3" fmla="*/ 32 h 32"/>
                <a:gd name="T4" fmla="*/ 0 w 58"/>
                <a:gd name="T5" fmla="*/ 16 h 32"/>
                <a:gd name="T6" fmla="*/ 58 w 58"/>
                <a:gd name="T7" fmla="*/ 0 h 32"/>
                <a:gd name="T8" fmla="*/ 40 w 58"/>
                <a:gd name="T9" fmla="*/ 16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8"/>
                <a:gd name="T16" fmla="*/ 0 h 32"/>
                <a:gd name="T17" fmla="*/ 58 w 58"/>
                <a:gd name="T18" fmla="*/ 32 h 3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8" h="32">
                  <a:moveTo>
                    <a:pt x="40" y="16"/>
                  </a:moveTo>
                  <a:lnTo>
                    <a:pt x="58" y="32"/>
                  </a:lnTo>
                  <a:lnTo>
                    <a:pt x="0" y="16"/>
                  </a:lnTo>
                  <a:lnTo>
                    <a:pt x="58" y="0"/>
                  </a:lnTo>
                  <a:lnTo>
                    <a:pt x="40" y="16"/>
                  </a:lnTo>
                </a:path>
              </a:pathLst>
            </a:cu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51257" name="Line 487"/>
            <p:cNvSpPr>
              <a:spLocks noChangeShapeType="1"/>
            </p:cNvSpPr>
            <p:nvPr/>
          </p:nvSpPr>
          <p:spPr bwMode="auto">
            <a:xfrm flipV="1">
              <a:off x="710" y="3260"/>
              <a:ext cx="1" cy="24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51258" name="Freeform 488"/>
            <p:cNvSpPr>
              <a:spLocks/>
            </p:cNvSpPr>
            <p:nvPr/>
          </p:nvSpPr>
          <p:spPr bwMode="auto">
            <a:xfrm>
              <a:off x="2560" y="2592"/>
              <a:ext cx="1" cy="680"/>
            </a:xfrm>
            <a:custGeom>
              <a:avLst/>
              <a:gdLst>
                <a:gd name="T0" fmla="*/ 0 w 1"/>
                <a:gd name="T1" fmla="*/ 680 h 680"/>
                <a:gd name="T2" fmla="*/ 0 w 1"/>
                <a:gd name="T3" fmla="*/ 560 h 680"/>
                <a:gd name="T4" fmla="*/ 0 w 1"/>
                <a:gd name="T5" fmla="*/ 456 h 680"/>
                <a:gd name="T6" fmla="*/ 0 w 1"/>
                <a:gd name="T7" fmla="*/ 364 h 680"/>
                <a:gd name="T8" fmla="*/ 0 w 1"/>
                <a:gd name="T9" fmla="*/ 286 h 680"/>
                <a:gd name="T10" fmla="*/ 0 w 1"/>
                <a:gd name="T11" fmla="*/ 220 h 680"/>
                <a:gd name="T12" fmla="*/ 0 w 1"/>
                <a:gd name="T13" fmla="*/ 166 h 680"/>
                <a:gd name="T14" fmla="*/ 0 w 1"/>
                <a:gd name="T15" fmla="*/ 120 h 680"/>
                <a:gd name="T16" fmla="*/ 0 w 1"/>
                <a:gd name="T17" fmla="*/ 84 h 680"/>
                <a:gd name="T18" fmla="*/ 0 w 1"/>
                <a:gd name="T19" fmla="*/ 56 h 680"/>
                <a:gd name="T20" fmla="*/ 0 w 1"/>
                <a:gd name="T21" fmla="*/ 36 h 680"/>
                <a:gd name="T22" fmla="*/ 0 w 1"/>
                <a:gd name="T23" fmla="*/ 20 h 680"/>
                <a:gd name="T24" fmla="*/ 0 w 1"/>
                <a:gd name="T25" fmla="*/ 10 h 680"/>
                <a:gd name="T26" fmla="*/ 0 w 1"/>
                <a:gd name="T27" fmla="*/ 4 h 680"/>
                <a:gd name="T28" fmla="*/ 0 w 1"/>
                <a:gd name="T29" fmla="*/ 2 h 680"/>
                <a:gd name="T30" fmla="*/ 0 w 1"/>
                <a:gd name="T31" fmla="*/ 0 h 680"/>
                <a:gd name="T32" fmla="*/ 0 w 1"/>
                <a:gd name="T33" fmla="*/ 0 h 68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"/>
                <a:gd name="T52" fmla="*/ 0 h 680"/>
                <a:gd name="T53" fmla="*/ 1 w 1"/>
                <a:gd name="T54" fmla="*/ 680 h 68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" h="680">
                  <a:moveTo>
                    <a:pt x="0" y="680"/>
                  </a:moveTo>
                  <a:lnTo>
                    <a:pt x="0" y="560"/>
                  </a:lnTo>
                  <a:lnTo>
                    <a:pt x="0" y="456"/>
                  </a:lnTo>
                  <a:lnTo>
                    <a:pt x="0" y="364"/>
                  </a:lnTo>
                  <a:lnTo>
                    <a:pt x="0" y="286"/>
                  </a:lnTo>
                  <a:lnTo>
                    <a:pt x="0" y="220"/>
                  </a:lnTo>
                  <a:lnTo>
                    <a:pt x="0" y="166"/>
                  </a:lnTo>
                  <a:lnTo>
                    <a:pt x="0" y="120"/>
                  </a:lnTo>
                  <a:lnTo>
                    <a:pt x="0" y="84"/>
                  </a:lnTo>
                  <a:lnTo>
                    <a:pt x="0" y="56"/>
                  </a:lnTo>
                  <a:lnTo>
                    <a:pt x="0" y="36"/>
                  </a:lnTo>
                  <a:lnTo>
                    <a:pt x="0" y="20"/>
                  </a:lnTo>
                  <a:lnTo>
                    <a:pt x="0" y="10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</p:grpSp>
      <p:grpSp>
        <p:nvGrpSpPr>
          <p:cNvPr id="13" name="Group 509"/>
          <p:cNvGrpSpPr>
            <a:grpSpLocks noChangeAspect="1"/>
          </p:cNvGrpSpPr>
          <p:nvPr/>
        </p:nvGrpSpPr>
        <p:grpSpPr bwMode="auto">
          <a:xfrm>
            <a:off x="3332163" y="4592638"/>
            <a:ext cx="923925" cy="1069975"/>
            <a:chOff x="2064" y="2704"/>
            <a:chExt cx="512" cy="592"/>
          </a:xfrm>
        </p:grpSpPr>
        <p:sp>
          <p:nvSpPr>
            <p:cNvPr id="51236" name="AutoShape 510"/>
            <p:cNvSpPr>
              <a:spLocks noChangeAspect="1" noChangeArrowheads="1" noTextEdit="1"/>
            </p:cNvSpPr>
            <p:nvPr/>
          </p:nvSpPr>
          <p:spPr bwMode="auto">
            <a:xfrm>
              <a:off x="2064" y="2704"/>
              <a:ext cx="512" cy="59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51237" name="Rectangle 511"/>
            <p:cNvSpPr>
              <a:spLocks noChangeArrowheads="1"/>
            </p:cNvSpPr>
            <p:nvPr/>
          </p:nvSpPr>
          <p:spPr bwMode="auto">
            <a:xfrm>
              <a:off x="2064" y="2704"/>
              <a:ext cx="512" cy="592"/>
            </a:xfrm>
            <a:prstGeom prst="rect">
              <a:avLst/>
            </a:prstGeom>
            <a:noFill/>
            <a:ln w="0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51238" name="Freeform 512"/>
            <p:cNvSpPr>
              <a:spLocks/>
            </p:cNvSpPr>
            <p:nvPr/>
          </p:nvSpPr>
          <p:spPr bwMode="auto">
            <a:xfrm>
              <a:off x="2204" y="2808"/>
              <a:ext cx="210" cy="366"/>
            </a:xfrm>
            <a:custGeom>
              <a:avLst/>
              <a:gdLst>
                <a:gd name="T0" fmla="*/ 210 w 210"/>
                <a:gd name="T1" fmla="*/ 366 h 366"/>
                <a:gd name="T2" fmla="*/ 202 w 210"/>
                <a:gd name="T3" fmla="*/ 364 h 366"/>
                <a:gd name="T4" fmla="*/ 188 w 210"/>
                <a:gd name="T5" fmla="*/ 362 h 366"/>
                <a:gd name="T6" fmla="*/ 174 w 210"/>
                <a:gd name="T7" fmla="*/ 360 h 366"/>
                <a:gd name="T8" fmla="*/ 158 w 210"/>
                <a:gd name="T9" fmla="*/ 356 h 366"/>
                <a:gd name="T10" fmla="*/ 142 w 210"/>
                <a:gd name="T11" fmla="*/ 350 h 366"/>
                <a:gd name="T12" fmla="*/ 130 w 210"/>
                <a:gd name="T13" fmla="*/ 340 h 366"/>
                <a:gd name="T14" fmla="*/ 124 w 210"/>
                <a:gd name="T15" fmla="*/ 328 h 366"/>
                <a:gd name="T16" fmla="*/ 124 w 210"/>
                <a:gd name="T17" fmla="*/ 312 h 366"/>
                <a:gd name="T18" fmla="*/ 126 w 210"/>
                <a:gd name="T19" fmla="*/ 300 h 366"/>
                <a:gd name="T20" fmla="*/ 128 w 210"/>
                <a:gd name="T21" fmla="*/ 282 h 366"/>
                <a:gd name="T22" fmla="*/ 130 w 210"/>
                <a:gd name="T23" fmla="*/ 260 h 366"/>
                <a:gd name="T24" fmla="*/ 130 w 210"/>
                <a:gd name="T25" fmla="*/ 240 h 366"/>
                <a:gd name="T26" fmla="*/ 132 w 210"/>
                <a:gd name="T27" fmla="*/ 224 h 366"/>
                <a:gd name="T28" fmla="*/ 132 w 210"/>
                <a:gd name="T29" fmla="*/ 214 h 366"/>
                <a:gd name="T30" fmla="*/ 126 w 210"/>
                <a:gd name="T31" fmla="*/ 194 h 366"/>
                <a:gd name="T32" fmla="*/ 114 w 210"/>
                <a:gd name="T33" fmla="*/ 178 h 366"/>
                <a:gd name="T34" fmla="*/ 96 w 210"/>
                <a:gd name="T35" fmla="*/ 166 h 366"/>
                <a:gd name="T36" fmla="*/ 72 w 210"/>
                <a:gd name="T37" fmla="*/ 158 h 366"/>
                <a:gd name="T38" fmla="*/ 52 w 210"/>
                <a:gd name="T39" fmla="*/ 154 h 366"/>
                <a:gd name="T40" fmla="*/ 34 w 210"/>
                <a:gd name="T41" fmla="*/ 150 h 366"/>
                <a:gd name="T42" fmla="*/ 18 w 210"/>
                <a:gd name="T43" fmla="*/ 144 h 366"/>
                <a:gd name="T44" fmla="*/ 6 w 210"/>
                <a:gd name="T45" fmla="*/ 136 h 366"/>
                <a:gd name="T46" fmla="*/ 0 w 210"/>
                <a:gd name="T47" fmla="*/ 124 h 366"/>
                <a:gd name="T48" fmla="*/ 2 w 210"/>
                <a:gd name="T49" fmla="*/ 108 h 366"/>
                <a:gd name="T50" fmla="*/ 4 w 210"/>
                <a:gd name="T51" fmla="*/ 84 h 366"/>
                <a:gd name="T52" fmla="*/ 6 w 210"/>
                <a:gd name="T53" fmla="*/ 58 h 366"/>
                <a:gd name="T54" fmla="*/ 6 w 210"/>
                <a:gd name="T55" fmla="*/ 34 h 366"/>
                <a:gd name="T56" fmla="*/ 10 w 210"/>
                <a:gd name="T57" fmla="*/ 10 h 366"/>
                <a:gd name="T58" fmla="*/ 4 w 210"/>
                <a:gd name="T59" fmla="*/ 10 h 366"/>
                <a:gd name="T60" fmla="*/ 2 w 210"/>
                <a:gd name="T61" fmla="*/ 10 h 366"/>
                <a:gd name="T62" fmla="*/ 2 w 210"/>
                <a:gd name="T63" fmla="*/ 8 h 366"/>
                <a:gd name="T64" fmla="*/ 2 w 210"/>
                <a:gd name="T65" fmla="*/ 8 h 366"/>
                <a:gd name="T66" fmla="*/ 2 w 210"/>
                <a:gd name="T67" fmla="*/ 6 h 366"/>
                <a:gd name="T68" fmla="*/ 4 w 210"/>
                <a:gd name="T69" fmla="*/ 0 h 36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10"/>
                <a:gd name="T106" fmla="*/ 0 h 366"/>
                <a:gd name="T107" fmla="*/ 210 w 210"/>
                <a:gd name="T108" fmla="*/ 366 h 36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10" h="366">
                  <a:moveTo>
                    <a:pt x="210" y="366"/>
                  </a:moveTo>
                  <a:lnTo>
                    <a:pt x="202" y="364"/>
                  </a:lnTo>
                  <a:lnTo>
                    <a:pt x="188" y="362"/>
                  </a:lnTo>
                  <a:lnTo>
                    <a:pt x="174" y="360"/>
                  </a:lnTo>
                  <a:lnTo>
                    <a:pt x="158" y="356"/>
                  </a:lnTo>
                  <a:lnTo>
                    <a:pt x="142" y="350"/>
                  </a:lnTo>
                  <a:lnTo>
                    <a:pt x="130" y="340"/>
                  </a:lnTo>
                  <a:lnTo>
                    <a:pt x="124" y="328"/>
                  </a:lnTo>
                  <a:lnTo>
                    <a:pt x="124" y="312"/>
                  </a:lnTo>
                  <a:lnTo>
                    <a:pt x="126" y="300"/>
                  </a:lnTo>
                  <a:lnTo>
                    <a:pt x="128" y="282"/>
                  </a:lnTo>
                  <a:lnTo>
                    <a:pt x="130" y="260"/>
                  </a:lnTo>
                  <a:lnTo>
                    <a:pt x="130" y="240"/>
                  </a:lnTo>
                  <a:lnTo>
                    <a:pt x="132" y="224"/>
                  </a:lnTo>
                  <a:lnTo>
                    <a:pt x="132" y="214"/>
                  </a:lnTo>
                  <a:lnTo>
                    <a:pt x="126" y="194"/>
                  </a:lnTo>
                  <a:lnTo>
                    <a:pt x="114" y="178"/>
                  </a:lnTo>
                  <a:lnTo>
                    <a:pt x="96" y="166"/>
                  </a:lnTo>
                  <a:lnTo>
                    <a:pt x="72" y="158"/>
                  </a:lnTo>
                  <a:lnTo>
                    <a:pt x="52" y="154"/>
                  </a:lnTo>
                  <a:lnTo>
                    <a:pt x="34" y="150"/>
                  </a:lnTo>
                  <a:lnTo>
                    <a:pt x="18" y="144"/>
                  </a:lnTo>
                  <a:lnTo>
                    <a:pt x="6" y="136"/>
                  </a:lnTo>
                  <a:lnTo>
                    <a:pt x="0" y="124"/>
                  </a:lnTo>
                  <a:lnTo>
                    <a:pt x="2" y="108"/>
                  </a:lnTo>
                  <a:lnTo>
                    <a:pt x="4" y="84"/>
                  </a:lnTo>
                  <a:lnTo>
                    <a:pt x="6" y="58"/>
                  </a:lnTo>
                  <a:lnTo>
                    <a:pt x="6" y="34"/>
                  </a:lnTo>
                  <a:lnTo>
                    <a:pt x="10" y="10"/>
                  </a:lnTo>
                  <a:lnTo>
                    <a:pt x="4" y="10"/>
                  </a:lnTo>
                  <a:lnTo>
                    <a:pt x="2" y="10"/>
                  </a:lnTo>
                  <a:lnTo>
                    <a:pt x="2" y="8"/>
                  </a:lnTo>
                  <a:lnTo>
                    <a:pt x="2" y="6"/>
                  </a:lnTo>
                  <a:lnTo>
                    <a:pt x="4" y="0"/>
                  </a:lnTo>
                </a:path>
              </a:pathLst>
            </a:custGeom>
            <a:noFill/>
            <a:ln w="28575">
              <a:solidFill>
                <a:schemeClr val="tx2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51239" name="Freeform 513"/>
            <p:cNvSpPr>
              <a:spLocks/>
            </p:cNvSpPr>
            <p:nvPr/>
          </p:nvSpPr>
          <p:spPr bwMode="auto">
            <a:xfrm>
              <a:off x="2362" y="3120"/>
              <a:ext cx="128" cy="86"/>
            </a:xfrm>
            <a:custGeom>
              <a:avLst/>
              <a:gdLst>
                <a:gd name="T0" fmla="*/ 22 w 128"/>
                <a:gd name="T1" fmla="*/ 0 h 86"/>
                <a:gd name="T2" fmla="*/ 128 w 128"/>
                <a:gd name="T3" fmla="*/ 72 h 86"/>
                <a:gd name="T4" fmla="*/ 0 w 128"/>
                <a:gd name="T5" fmla="*/ 86 h 86"/>
                <a:gd name="T6" fmla="*/ 16 w 128"/>
                <a:gd name="T7" fmla="*/ 68 h 86"/>
                <a:gd name="T8" fmla="*/ 26 w 128"/>
                <a:gd name="T9" fmla="*/ 48 h 86"/>
                <a:gd name="T10" fmla="*/ 28 w 128"/>
                <a:gd name="T11" fmla="*/ 24 h 86"/>
                <a:gd name="T12" fmla="*/ 22 w 128"/>
                <a:gd name="T13" fmla="*/ 0 h 8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28"/>
                <a:gd name="T22" fmla="*/ 0 h 86"/>
                <a:gd name="T23" fmla="*/ 128 w 128"/>
                <a:gd name="T24" fmla="*/ 86 h 8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28" h="86">
                  <a:moveTo>
                    <a:pt x="22" y="0"/>
                  </a:moveTo>
                  <a:lnTo>
                    <a:pt x="128" y="72"/>
                  </a:lnTo>
                  <a:lnTo>
                    <a:pt x="0" y="86"/>
                  </a:lnTo>
                  <a:lnTo>
                    <a:pt x="16" y="68"/>
                  </a:lnTo>
                  <a:lnTo>
                    <a:pt x="26" y="48"/>
                  </a:lnTo>
                  <a:lnTo>
                    <a:pt x="28" y="24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chemeClr val="tx2"/>
            </a:solidFill>
            <a:ln w="0">
              <a:noFill/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</p:grpSp>
      <p:grpSp>
        <p:nvGrpSpPr>
          <p:cNvPr id="14" name="Group 514"/>
          <p:cNvGrpSpPr>
            <a:grpSpLocks noChangeAspect="1"/>
          </p:cNvGrpSpPr>
          <p:nvPr/>
        </p:nvGrpSpPr>
        <p:grpSpPr bwMode="auto">
          <a:xfrm>
            <a:off x="3652838" y="4479925"/>
            <a:ext cx="823912" cy="1068388"/>
            <a:chOff x="2290" y="2659"/>
            <a:chExt cx="456" cy="592"/>
          </a:xfrm>
        </p:grpSpPr>
        <p:sp>
          <p:nvSpPr>
            <p:cNvPr id="51232" name="AutoShape 515"/>
            <p:cNvSpPr>
              <a:spLocks noChangeAspect="1" noChangeArrowheads="1" noTextEdit="1"/>
            </p:cNvSpPr>
            <p:nvPr/>
          </p:nvSpPr>
          <p:spPr bwMode="auto">
            <a:xfrm>
              <a:off x="2290" y="2659"/>
              <a:ext cx="456" cy="59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51233" name="Rectangle 516"/>
            <p:cNvSpPr>
              <a:spLocks noChangeArrowheads="1"/>
            </p:cNvSpPr>
            <p:nvPr/>
          </p:nvSpPr>
          <p:spPr bwMode="auto">
            <a:xfrm>
              <a:off x="2290" y="2659"/>
              <a:ext cx="456" cy="592"/>
            </a:xfrm>
            <a:prstGeom prst="rect">
              <a:avLst/>
            </a:prstGeom>
            <a:noFill/>
            <a:ln w="0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51234" name="Freeform 517"/>
            <p:cNvSpPr>
              <a:spLocks/>
            </p:cNvSpPr>
            <p:nvPr/>
          </p:nvSpPr>
          <p:spPr bwMode="auto">
            <a:xfrm>
              <a:off x="2452" y="2729"/>
              <a:ext cx="166" cy="396"/>
            </a:xfrm>
            <a:custGeom>
              <a:avLst/>
              <a:gdLst>
                <a:gd name="T0" fmla="*/ 34 w 166"/>
                <a:gd name="T1" fmla="*/ 396 h 396"/>
                <a:gd name="T2" fmla="*/ 30 w 166"/>
                <a:gd name="T3" fmla="*/ 390 h 396"/>
                <a:gd name="T4" fmla="*/ 22 w 166"/>
                <a:gd name="T5" fmla="*/ 380 h 396"/>
                <a:gd name="T6" fmla="*/ 14 w 166"/>
                <a:gd name="T7" fmla="*/ 366 h 396"/>
                <a:gd name="T8" fmla="*/ 6 w 166"/>
                <a:gd name="T9" fmla="*/ 352 h 396"/>
                <a:gd name="T10" fmla="*/ 0 w 166"/>
                <a:gd name="T11" fmla="*/ 336 h 396"/>
                <a:gd name="T12" fmla="*/ 0 w 166"/>
                <a:gd name="T13" fmla="*/ 322 h 396"/>
                <a:gd name="T14" fmla="*/ 4 w 166"/>
                <a:gd name="T15" fmla="*/ 308 h 396"/>
                <a:gd name="T16" fmla="*/ 16 w 166"/>
                <a:gd name="T17" fmla="*/ 298 h 396"/>
                <a:gd name="T18" fmla="*/ 26 w 166"/>
                <a:gd name="T19" fmla="*/ 290 h 396"/>
                <a:gd name="T20" fmla="*/ 42 w 166"/>
                <a:gd name="T21" fmla="*/ 280 h 396"/>
                <a:gd name="T22" fmla="*/ 58 w 166"/>
                <a:gd name="T23" fmla="*/ 266 h 396"/>
                <a:gd name="T24" fmla="*/ 74 w 166"/>
                <a:gd name="T25" fmla="*/ 254 h 396"/>
                <a:gd name="T26" fmla="*/ 86 w 166"/>
                <a:gd name="T27" fmla="*/ 244 h 396"/>
                <a:gd name="T28" fmla="*/ 94 w 166"/>
                <a:gd name="T29" fmla="*/ 238 h 396"/>
                <a:gd name="T30" fmla="*/ 104 w 166"/>
                <a:gd name="T31" fmla="*/ 222 h 396"/>
                <a:gd name="T32" fmla="*/ 108 w 166"/>
                <a:gd name="T33" fmla="*/ 202 h 396"/>
                <a:gd name="T34" fmla="*/ 104 w 166"/>
                <a:gd name="T35" fmla="*/ 178 h 396"/>
                <a:gd name="T36" fmla="*/ 96 w 166"/>
                <a:gd name="T37" fmla="*/ 156 h 396"/>
                <a:gd name="T38" fmla="*/ 86 w 166"/>
                <a:gd name="T39" fmla="*/ 138 h 396"/>
                <a:gd name="T40" fmla="*/ 76 w 166"/>
                <a:gd name="T41" fmla="*/ 122 h 396"/>
                <a:gd name="T42" fmla="*/ 70 w 166"/>
                <a:gd name="T43" fmla="*/ 106 h 396"/>
                <a:gd name="T44" fmla="*/ 68 w 166"/>
                <a:gd name="T45" fmla="*/ 92 h 396"/>
                <a:gd name="T46" fmla="*/ 74 w 166"/>
                <a:gd name="T47" fmla="*/ 80 h 396"/>
                <a:gd name="T48" fmla="*/ 86 w 166"/>
                <a:gd name="T49" fmla="*/ 70 h 396"/>
                <a:gd name="T50" fmla="*/ 112 w 166"/>
                <a:gd name="T51" fmla="*/ 50 h 396"/>
                <a:gd name="T52" fmla="*/ 138 w 166"/>
                <a:gd name="T53" fmla="*/ 28 h 396"/>
                <a:gd name="T54" fmla="*/ 162 w 166"/>
                <a:gd name="T55" fmla="*/ 10 h 396"/>
                <a:gd name="T56" fmla="*/ 160 w 166"/>
                <a:gd name="T57" fmla="*/ 6 h 396"/>
                <a:gd name="T58" fmla="*/ 160 w 166"/>
                <a:gd name="T59" fmla="*/ 4 h 396"/>
                <a:gd name="T60" fmla="*/ 160 w 166"/>
                <a:gd name="T61" fmla="*/ 4 h 396"/>
                <a:gd name="T62" fmla="*/ 160 w 166"/>
                <a:gd name="T63" fmla="*/ 2 h 396"/>
                <a:gd name="T64" fmla="*/ 162 w 166"/>
                <a:gd name="T65" fmla="*/ 2 h 396"/>
                <a:gd name="T66" fmla="*/ 166 w 166"/>
                <a:gd name="T67" fmla="*/ 0 h 39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66"/>
                <a:gd name="T103" fmla="*/ 0 h 396"/>
                <a:gd name="T104" fmla="*/ 166 w 166"/>
                <a:gd name="T105" fmla="*/ 396 h 39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66" h="396">
                  <a:moveTo>
                    <a:pt x="34" y="396"/>
                  </a:moveTo>
                  <a:lnTo>
                    <a:pt x="30" y="390"/>
                  </a:lnTo>
                  <a:lnTo>
                    <a:pt x="22" y="380"/>
                  </a:lnTo>
                  <a:lnTo>
                    <a:pt x="14" y="366"/>
                  </a:lnTo>
                  <a:lnTo>
                    <a:pt x="6" y="352"/>
                  </a:lnTo>
                  <a:lnTo>
                    <a:pt x="0" y="336"/>
                  </a:lnTo>
                  <a:lnTo>
                    <a:pt x="0" y="322"/>
                  </a:lnTo>
                  <a:lnTo>
                    <a:pt x="4" y="308"/>
                  </a:lnTo>
                  <a:lnTo>
                    <a:pt x="16" y="298"/>
                  </a:lnTo>
                  <a:lnTo>
                    <a:pt x="26" y="290"/>
                  </a:lnTo>
                  <a:lnTo>
                    <a:pt x="42" y="280"/>
                  </a:lnTo>
                  <a:lnTo>
                    <a:pt x="58" y="266"/>
                  </a:lnTo>
                  <a:lnTo>
                    <a:pt x="74" y="254"/>
                  </a:lnTo>
                  <a:lnTo>
                    <a:pt x="86" y="244"/>
                  </a:lnTo>
                  <a:lnTo>
                    <a:pt x="94" y="238"/>
                  </a:lnTo>
                  <a:lnTo>
                    <a:pt x="104" y="222"/>
                  </a:lnTo>
                  <a:lnTo>
                    <a:pt x="108" y="202"/>
                  </a:lnTo>
                  <a:lnTo>
                    <a:pt x="104" y="178"/>
                  </a:lnTo>
                  <a:lnTo>
                    <a:pt x="96" y="156"/>
                  </a:lnTo>
                  <a:lnTo>
                    <a:pt x="86" y="138"/>
                  </a:lnTo>
                  <a:lnTo>
                    <a:pt x="76" y="122"/>
                  </a:lnTo>
                  <a:lnTo>
                    <a:pt x="70" y="106"/>
                  </a:lnTo>
                  <a:lnTo>
                    <a:pt x="68" y="92"/>
                  </a:lnTo>
                  <a:lnTo>
                    <a:pt x="74" y="80"/>
                  </a:lnTo>
                  <a:lnTo>
                    <a:pt x="86" y="70"/>
                  </a:lnTo>
                  <a:lnTo>
                    <a:pt x="112" y="50"/>
                  </a:lnTo>
                  <a:lnTo>
                    <a:pt x="138" y="28"/>
                  </a:lnTo>
                  <a:lnTo>
                    <a:pt x="162" y="10"/>
                  </a:lnTo>
                  <a:lnTo>
                    <a:pt x="160" y="6"/>
                  </a:lnTo>
                  <a:lnTo>
                    <a:pt x="160" y="4"/>
                  </a:lnTo>
                  <a:lnTo>
                    <a:pt x="160" y="2"/>
                  </a:lnTo>
                  <a:lnTo>
                    <a:pt x="162" y="2"/>
                  </a:lnTo>
                  <a:lnTo>
                    <a:pt x="166" y="0"/>
                  </a:lnTo>
                </a:path>
              </a:pathLst>
            </a:custGeom>
            <a:noFill/>
            <a:ln w="28575">
              <a:solidFill>
                <a:srgbClr val="00814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51235" name="Freeform 518"/>
            <p:cNvSpPr>
              <a:spLocks/>
            </p:cNvSpPr>
            <p:nvPr/>
          </p:nvSpPr>
          <p:spPr bwMode="auto">
            <a:xfrm>
              <a:off x="2428" y="3069"/>
              <a:ext cx="96" cy="126"/>
            </a:xfrm>
            <a:custGeom>
              <a:avLst/>
              <a:gdLst>
                <a:gd name="T0" fmla="*/ 78 w 96"/>
                <a:gd name="T1" fmla="*/ 0 h 126"/>
                <a:gd name="T2" fmla="*/ 96 w 96"/>
                <a:gd name="T3" fmla="*/ 126 h 126"/>
                <a:gd name="T4" fmla="*/ 0 w 96"/>
                <a:gd name="T5" fmla="*/ 42 h 126"/>
                <a:gd name="T6" fmla="*/ 22 w 96"/>
                <a:gd name="T7" fmla="*/ 40 h 126"/>
                <a:gd name="T8" fmla="*/ 44 w 96"/>
                <a:gd name="T9" fmla="*/ 34 h 126"/>
                <a:gd name="T10" fmla="*/ 64 w 96"/>
                <a:gd name="T11" fmla="*/ 20 h 126"/>
                <a:gd name="T12" fmla="*/ 78 w 96"/>
                <a:gd name="T13" fmla="*/ 0 h 12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96"/>
                <a:gd name="T22" fmla="*/ 0 h 126"/>
                <a:gd name="T23" fmla="*/ 96 w 96"/>
                <a:gd name="T24" fmla="*/ 126 h 12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96" h="126">
                  <a:moveTo>
                    <a:pt x="78" y="0"/>
                  </a:moveTo>
                  <a:lnTo>
                    <a:pt x="96" y="126"/>
                  </a:lnTo>
                  <a:lnTo>
                    <a:pt x="0" y="42"/>
                  </a:lnTo>
                  <a:lnTo>
                    <a:pt x="22" y="40"/>
                  </a:lnTo>
                  <a:lnTo>
                    <a:pt x="44" y="34"/>
                  </a:lnTo>
                  <a:lnTo>
                    <a:pt x="64" y="20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chemeClr val="accent2"/>
            </a:solidFill>
            <a:ln w="0">
              <a:solidFill>
                <a:schemeClr val="accent2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</p:grpSp>
      <p:graphicFrame>
        <p:nvGraphicFramePr>
          <p:cNvPr id="73223" name="Object 519"/>
          <p:cNvGraphicFramePr>
            <a:graphicFrameLocks noChangeAspect="1"/>
          </p:cNvGraphicFramePr>
          <p:nvPr/>
        </p:nvGraphicFramePr>
        <p:xfrm>
          <a:off x="4211638" y="4437063"/>
          <a:ext cx="573087" cy="6413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25" imgW="215640" imgH="241200" progId="Equation.DSMT4">
                  <p:embed/>
                </p:oleObj>
              </mc:Choice>
              <mc:Fallback>
                <p:oleObj name="Equation" r:id="rId25" imgW="215640" imgH="241200" progId="Equation.DSMT4">
                  <p:embed/>
                  <p:pic>
                    <p:nvPicPr>
                      <p:cNvPr id="73223" name="Object 519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211638" y="4437063"/>
                        <a:ext cx="573087" cy="641350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73224" name="Object 520"/>
          <p:cNvGraphicFramePr>
            <a:graphicFrameLocks noChangeAspect="1"/>
          </p:cNvGraphicFramePr>
          <p:nvPr/>
        </p:nvGraphicFramePr>
        <p:xfrm>
          <a:off x="3300413" y="4949825"/>
          <a:ext cx="506412" cy="60801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27" imgW="190440" imgH="228600" progId="Equation.DSMT4">
                  <p:embed/>
                </p:oleObj>
              </mc:Choice>
              <mc:Fallback>
                <p:oleObj name="Equation" r:id="rId27" imgW="190440" imgH="228600" progId="Equation.DSMT4">
                  <p:embed/>
                  <p:pic>
                    <p:nvPicPr>
                      <p:cNvPr id="73224" name="Object 520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300413" y="4949825"/>
                        <a:ext cx="506412" cy="608013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51230" name="Text Box 521"/>
          <p:cNvSpPr txBox="1">
            <a:spLocks noChangeArrowheads="1"/>
          </p:cNvSpPr>
          <p:nvPr/>
        </p:nvSpPr>
        <p:spPr bwMode="auto">
          <a:xfrm>
            <a:off x="5164138" y="958850"/>
            <a:ext cx="3830637" cy="369888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>
              <a:buClr>
                <a:schemeClr val="accent1"/>
              </a:buClr>
              <a:buFont typeface="Wingdings" pitchFamily="2" charset="2"/>
              <a:buNone/>
            </a:pPr>
            <a:r>
              <a:rPr lang="en-US" altLang="ja-JP">
                <a:latin typeface="Times New Roman" pitchFamily="18" charset="0"/>
                <a:cs typeface="Times New Roman" pitchFamily="18" charset="0"/>
              </a:rPr>
              <a:t>Jansen &amp; Duppen, </a:t>
            </a:r>
            <a:r>
              <a:rPr lang="de-DE" altLang="ja-JP">
                <a:latin typeface="Times New Roman" pitchFamily="18" charset="0"/>
                <a:cs typeface="Times New Roman" pitchFamily="18" charset="0"/>
                <a:hlinkClick r:id="rId29"/>
              </a:rPr>
              <a:t>JCP </a:t>
            </a:r>
            <a:r>
              <a:rPr lang="de-DE" altLang="ja-JP" b="1">
                <a:latin typeface="Times New Roman" pitchFamily="18" charset="0"/>
                <a:cs typeface="Times New Roman" pitchFamily="18" charset="0"/>
                <a:hlinkClick r:id="rId29"/>
              </a:rPr>
              <a:t>113</a:t>
            </a:r>
            <a:r>
              <a:rPr lang="de-DE" altLang="ja-JP">
                <a:latin typeface="Times New Roman" pitchFamily="18" charset="0"/>
                <a:cs typeface="Times New Roman" pitchFamily="18" charset="0"/>
                <a:hlinkClick r:id="rId29"/>
              </a:rPr>
              <a:t>,307 (2000)</a:t>
            </a:r>
            <a:r>
              <a:rPr lang="de-DE" altLang="ja-JP">
                <a:latin typeface="Times New Roman" pitchFamily="18" charset="0"/>
                <a:cs typeface="Times New Roman" pitchFamily="18" charset="0"/>
              </a:rPr>
              <a:t>.</a:t>
            </a:r>
            <a:endParaRPr lang="en-US" altLang="ja-JP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87" name="Rectangle 3"/>
          <p:cNvSpPr txBox="1">
            <a:spLocks noChangeArrowheads="1"/>
          </p:cNvSpPr>
          <p:nvPr/>
        </p:nvSpPr>
        <p:spPr bwMode="auto">
          <a:xfrm>
            <a:off x="385763" y="203200"/>
            <a:ext cx="8462962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ja-JP" sz="3600" b="1" kern="0" dirty="0">
                <a:solidFill>
                  <a:schemeClr val="tx2">
                    <a:lumMod val="75000"/>
                  </a:schemeClr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B3. </a:t>
            </a:r>
            <a:r>
              <a:rPr lang="en-US" altLang="ja-JP" sz="3600" b="1" kern="0" dirty="0" err="1">
                <a:solidFill>
                  <a:schemeClr val="tx2">
                    <a:lumMod val="75000"/>
                  </a:schemeClr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nonEquilibrium</a:t>
            </a:r>
            <a:r>
              <a:rPr lang="en-US" altLang="ja-JP" sz="3600" b="1" kern="0" dirty="0">
                <a:solidFill>
                  <a:schemeClr val="tx2">
                    <a:lumMod val="75000"/>
                  </a:schemeClr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 MD for 2D Raman</a:t>
            </a:r>
          </a:p>
        </p:txBody>
      </p:sp>
      <p:graphicFrame>
        <p:nvGraphicFramePr>
          <p:cNvPr id="8194" name="Object 15"/>
          <p:cNvGraphicFramePr>
            <a:graphicFrameLocks noChangeAspect="1"/>
          </p:cNvGraphicFramePr>
          <p:nvPr/>
        </p:nvGraphicFramePr>
        <p:xfrm>
          <a:off x="2354707" y="1856423"/>
          <a:ext cx="2017713" cy="4953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30" imgW="2019240" imgH="495000" progId="Equation.DSMT4">
                  <p:embed/>
                </p:oleObj>
              </mc:Choice>
              <mc:Fallback>
                <p:oleObj name="Equation" r:id="rId30" imgW="2019240" imgH="495000" progId="Equation.DSMT4">
                  <p:embed/>
                  <p:pic>
                    <p:nvPicPr>
                      <p:cNvPr id="8194" name="Object 15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31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354707" y="1856423"/>
                        <a:ext cx="2017713" cy="495300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47117" name="Object 16"/>
          <p:cNvGraphicFramePr>
            <a:graphicFrameLocks noChangeAspect="1"/>
          </p:cNvGraphicFramePr>
          <p:nvPr/>
        </p:nvGraphicFramePr>
        <p:xfrm>
          <a:off x="3839020" y="1883410"/>
          <a:ext cx="1574800" cy="4953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32" imgW="1574640" imgH="495000" progId="Equation.DSMT4">
                  <p:embed/>
                </p:oleObj>
              </mc:Choice>
              <mc:Fallback>
                <p:oleObj name="Equation" r:id="rId32" imgW="1574640" imgH="495000" progId="Equation.DSMT4">
                  <p:embed/>
                  <p:pic>
                    <p:nvPicPr>
                      <p:cNvPr id="47117" name="Object 16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33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839020" y="1883410"/>
                        <a:ext cx="1574800" cy="4953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6" name="Object 19"/>
          <p:cNvGraphicFramePr>
            <a:graphicFrameLocks noChangeAspect="1"/>
          </p:cNvGraphicFramePr>
          <p:nvPr/>
        </p:nvGraphicFramePr>
        <p:xfrm>
          <a:off x="5432679" y="1903984"/>
          <a:ext cx="1574800" cy="4953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34" imgW="1574640" imgH="495000" progId="Equation.DSMT4">
                  <p:embed/>
                </p:oleObj>
              </mc:Choice>
              <mc:Fallback>
                <p:oleObj name="Equation" r:id="rId34" imgW="1574640" imgH="495000" progId="Equation.DSMT4">
                  <p:embed/>
                  <p:pic>
                    <p:nvPicPr>
                      <p:cNvPr id="16" name="Object 19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3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432679" y="1903984"/>
                        <a:ext cx="1574800" cy="4953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7" name="Object 20"/>
          <p:cNvGraphicFramePr>
            <a:graphicFrameLocks noChangeAspect="1"/>
          </p:cNvGraphicFramePr>
          <p:nvPr/>
        </p:nvGraphicFramePr>
        <p:xfrm>
          <a:off x="7075615" y="1876298"/>
          <a:ext cx="1574800" cy="4953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36" imgW="1574640" imgH="495000" progId="Equation.DSMT4">
                  <p:embed/>
                </p:oleObj>
              </mc:Choice>
              <mc:Fallback>
                <p:oleObj name="Equation" r:id="rId36" imgW="1574640" imgH="495000" progId="Equation.DSMT4">
                  <p:embed/>
                  <p:pic>
                    <p:nvPicPr>
                      <p:cNvPr id="17" name="Object 20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3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075615" y="1876298"/>
                        <a:ext cx="1574800" cy="4953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51222" name="Object 4"/>
          <p:cNvGraphicFramePr>
            <a:graphicFrameLocks noChangeAspect="1"/>
          </p:cNvGraphicFramePr>
          <p:nvPr/>
        </p:nvGraphicFramePr>
        <p:xfrm>
          <a:off x="513842" y="1820926"/>
          <a:ext cx="1816100" cy="51276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38" imgW="901440" imgH="253800" progId="Equation.DSMT4">
                  <p:embed/>
                </p:oleObj>
              </mc:Choice>
              <mc:Fallback>
                <p:oleObj name="Equation" r:id="rId38" imgW="901440" imgH="253800" progId="Equation.DSMT4">
                  <p:embed/>
                  <p:pic>
                    <p:nvPicPr>
                      <p:cNvPr id="51222" name="Object 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39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13842" y="1820926"/>
                        <a:ext cx="1816100" cy="512763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8" name="Object 23"/>
          <p:cNvGraphicFramePr>
            <a:graphicFrameLocks noChangeAspect="1"/>
          </p:cNvGraphicFramePr>
          <p:nvPr/>
        </p:nvGraphicFramePr>
        <p:xfrm>
          <a:off x="7455471" y="2729484"/>
          <a:ext cx="2017713" cy="4953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30" imgW="2019240" imgH="495000" progId="Equation.DSMT4">
                  <p:embed/>
                </p:oleObj>
              </mc:Choice>
              <mc:Fallback>
                <p:oleObj name="Equation" r:id="rId30" imgW="2019240" imgH="495000" progId="Equation.DSMT4">
                  <p:embed/>
                  <p:pic>
                    <p:nvPicPr>
                      <p:cNvPr id="18" name="Object 2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31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455471" y="2729484"/>
                        <a:ext cx="2017713" cy="495300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9" name="Object 24"/>
          <p:cNvGraphicFramePr>
            <a:graphicFrameLocks noChangeAspect="1"/>
          </p:cNvGraphicFramePr>
          <p:nvPr/>
        </p:nvGraphicFramePr>
        <p:xfrm>
          <a:off x="7361936" y="3305747"/>
          <a:ext cx="1574800" cy="4953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32" imgW="1574640" imgH="495000" progId="Equation.DSMT4">
                  <p:embed/>
                </p:oleObj>
              </mc:Choice>
              <mc:Fallback>
                <p:oleObj name="Equation" r:id="rId32" imgW="1574640" imgH="495000" progId="Equation.DSMT4">
                  <p:embed/>
                  <p:pic>
                    <p:nvPicPr>
                      <p:cNvPr id="19" name="Object 2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33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361936" y="3305747"/>
                        <a:ext cx="1574800" cy="4953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0" name="Object 25"/>
          <p:cNvGraphicFramePr>
            <a:graphicFrameLocks noChangeAspect="1"/>
          </p:cNvGraphicFramePr>
          <p:nvPr/>
        </p:nvGraphicFramePr>
        <p:xfrm>
          <a:off x="7422896" y="4435856"/>
          <a:ext cx="1574800" cy="4953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40" imgW="1574640" imgH="495000" progId="Equation.DSMT4">
                  <p:embed/>
                </p:oleObj>
              </mc:Choice>
              <mc:Fallback>
                <p:oleObj name="Equation" r:id="rId40" imgW="1574640" imgH="495000" progId="Equation.DSMT4">
                  <p:embed/>
                  <p:pic>
                    <p:nvPicPr>
                      <p:cNvPr id="20" name="Object 25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1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422896" y="4435856"/>
                        <a:ext cx="1574800" cy="4953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1" name="Object 26"/>
          <p:cNvGraphicFramePr>
            <a:graphicFrameLocks noChangeAspect="1"/>
          </p:cNvGraphicFramePr>
          <p:nvPr/>
        </p:nvGraphicFramePr>
        <p:xfrm>
          <a:off x="7364603" y="5189157"/>
          <a:ext cx="1574800" cy="4953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36" imgW="1574640" imgH="495000" progId="Equation.DSMT4">
                  <p:embed/>
                </p:oleObj>
              </mc:Choice>
              <mc:Fallback>
                <p:oleObj name="Equation" r:id="rId36" imgW="1574640" imgH="495000" progId="Equation.DSMT4">
                  <p:embed/>
                  <p:pic>
                    <p:nvPicPr>
                      <p:cNvPr id="21" name="Object 26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3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364603" y="5189157"/>
                        <a:ext cx="1574800" cy="4953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2" name="Object 27"/>
          <p:cNvGraphicFramePr>
            <a:graphicFrameLocks noChangeAspect="1"/>
          </p:cNvGraphicFramePr>
          <p:nvPr/>
        </p:nvGraphicFramePr>
        <p:xfrm>
          <a:off x="2227707" y="1888300"/>
          <a:ext cx="6240463" cy="4953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42" imgW="6248160" imgH="495000" progId="Equation.DSMT4">
                  <p:embed/>
                </p:oleObj>
              </mc:Choice>
              <mc:Fallback>
                <p:oleObj name="Equation" r:id="rId42" imgW="6248160" imgH="495000" progId="Equation.DSMT4">
                  <p:embed/>
                  <p:pic>
                    <p:nvPicPr>
                      <p:cNvPr id="22" name="Object 2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3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227707" y="1888300"/>
                        <a:ext cx="6240463" cy="495300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" presetClass="exit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6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0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3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6" dur="500"/>
                                        <p:tgtEl>
                                          <p:spTgt spid="729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9" dur="500"/>
                                        <p:tgtEl>
                                          <p:spTgt spid="729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500"/>
                            </p:stCondLst>
                            <p:childTnLst>
                              <p:par>
                                <p:cTn id="21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3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6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9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2" dur="500"/>
                                        <p:tgtEl>
                                          <p:spTgt spid="729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5" dur="500"/>
                                        <p:tgtEl>
                                          <p:spTgt spid="729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1000"/>
                            </p:stCondLst>
                            <p:childTnLst>
                              <p:par>
                                <p:cTn id="37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9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2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5" dur="500"/>
                                        <p:tgtEl>
                                          <p:spTgt spid="81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>
                      <p:stCondLst>
                        <p:cond delay="indefinite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50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53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500"/>
                            </p:stCondLst>
                            <p:childTnLst>
                              <p:par>
                                <p:cTn id="55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57" dur="500"/>
                                        <p:tgtEl>
                                          <p:spTgt spid="471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60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5" presetClass="entr" presetSubtype="5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down)">
                                      <p:cBhvr>
                                        <p:cTn id="65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" presetID="5" presetClass="entr" presetSubtype="5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down)">
                                      <p:cBhvr>
                                        <p:cTn id="68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9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1" dur="500"/>
                                        <p:tgtEl>
                                          <p:spTgt spid="73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2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2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4" dur="500"/>
                                        <p:tgtEl>
                                          <p:spTgt spid="732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500"/>
                            </p:stCondLst>
                            <p:childTnLst>
                              <p:par>
                                <p:cTn id="76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8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9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81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2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84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5" fill="hold">
                      <p:stCondLst>
                        <p:cond delay="indefinite"/>
                      </p:stCondLst>
                      <p:childTnLst>
                        <p:par>
                          <p:cTn id="86" fill="hold">
                            <p:stCondLst>
                              <p:cond delay="0"/>
                            </p:stCondLst>
                            <p:childTnLst>
                              <p:par>
                                <p:cTn id="87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89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0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92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3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95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6" fill="hold">
                      <p:stCondLst>
                        <p:cond delay="indefinite"/>
                      </p:stCondLst>
                      <p:childTnLst>
                        <p:par>
                          <p:cTn id="97" fill="hold">
                            <p:stCondLst>
                              <p:cond delay="0"/>
                            </p:stCondLst>
                            <p:childTnLst>
                              <p:par>
                                <p:cTn id="98" presetID="5" presetClass="exit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99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1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03" dur="500"/>
                                        <p:tgtEl>
                                          <p:spTgt spid="727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4" presetID="5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105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7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09" dur="500"/>
                                        <p:tgtEl>
                                          <p:spTgt spid="727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0" presetID="5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111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3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15" dur="500"/>
                                        <p:tgtEl>
                                          <p:spTgt spid="727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6" presetID="5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117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9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21" dur="500"/>
                                        <p:tgtEl>
                                          <p:spTgt spid="727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2" fill="hold">
                            <p:stCondLst>
                              <p:cond delay="500"/>
                            </p:stCondLst>
                            <p:childTnLst>
                              <p:par>
                                <p:cTn id="123" presetID="5" presetClass="exit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124" dur="500"/>
                                        <p:tgtEl>
                                          <p:spTgt spid="819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1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6" presetID="5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127" dur="500"/>
                                        <p:tgtEl>
                                          <p:spTgt spid="471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7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9" presetID="5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130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2" presetID="5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133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5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2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37" dur="500"/>
                                        <p:tgtEl>
                                          <p:spTgt spid="512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2226" name="Object 2"/>
          <p:cNvGraphicFramePr>
            <a:graphicFrameLocks noGrp="1" noChangeAspect="1"/>
          </p:cNvGraphicFramePr>
          <p:nvPr>
            <p:ph sz="quarter" idx="2"/>
          </p:nvPr>
        </p:nvGraphicFramePr>
        <p:xfrm>
          <a:off x="539750" y="1341438"/>
          <a:ext cx="8234363" cy="56673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3" imgW="3682800" imgH="253800" progId="Equation.DSMT4">
                  <p:embed/>
                </p:oleObj>
              </mc:Choice>
              <mc:Fallback>
                <p:oleObj name="Equation" r:id="rId3" imgW="3682800" imgH="253800" progId="Equation.DSMT4">
                  <p:embed/>
                  <p:pic>
                    <p:nvPicPr>
                      <p:cNvPr id="52226" name="Object 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39750" y="1341438"/>
                        <a:ext cx="8234363" cy="566737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52227" name="Object 3"/>
          <p:cNvGraphicFramePr>
            <a:graphicFrameLocks noGrp="1" noChangeAspect="1"/>
          </p:cNvGraphicFramePr>
          <p:nvPr>
            <p:ph sz="quarter" idx="3"/>
          </p:nvPr>
        </p:nvGraphicFramePr>
        <p:xfrm>
          <a:off x="1509713" y="3351213"/>
          <a:ext cx="1093787" cy="342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5" imgW="1498320" imgH="469800" progId="Equation.DSMT4">
                  <p:embed/>
                </p:oleObj>
              </mc:Choice>
              <mc:Fallback>
                <p:oleObj name="Equation" r:id="rId5" imgW="1498320" imgH="469800" progId="Equation.DSMT4">
                  <p:embed/>
                  <p:pic>
                    <p:nvPicPr>
                      <p:cNvPr id="52227" name="Object 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509713" y="3351213"/>
                        <a:ext cx="1093787" cy="342900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1274" name="Rectangle 4"/>
          <p:cNvSpPr>
            <a:spLocks noChangeArrowheads="1"/>
          </p:cNvSpPr>
          <p:nvPr/>
        </p:nvSpPr>
        <p:spPr bwMode="auto">
          <a:xfrm>
            <a:off x="468313" y="404813"/>
            <a:ext cx="8435975" cy="7921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ja-JP" sz="3600" b="1" dirty="0">
                <a:solidFill>
                  <a:schemeClr val="tx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B4. </a:t>
            </a:r>
            <a:r>
              <a:rPr lang="en-US" altLang="ja-JP" sz="3600" b="1" dirty="0" err="1">
                <a:solidFill>
                  <a:schemeClr val="tx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Eq</a:t>
            </a:r>
            <a:r>
              <a:rPr lang="en-US" altLang="ja-JP" sz="3600" b="1" dirty="0">
                <a:solidFill>
                  <a:schemeClr val="tx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 &amp; </a:t>
            </a:r>
            <a:r>
              <a:rPr lang="en-US" altLang="ja-JP" sz="3600" b="1" dirty="0" err="1">
                <a:solidFill>
                  <a:schemeClr val="tx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Noneq</a:t>
            </a:r>
            <a:r>
              <a:rPr lang="en-US" altLang="ja-JP" sz="3600" b="1" dirty="0">
                <a:solidFill>
                  <a:schemeClr val="tx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 Hybrid MD approach</a:t>
            </a:r>
          </a:p>
        </p:txBody>
      </p:sp>
      <p:sp>
        <p:nvSpPr>
          <p:cNvPr id="52235" name="Rectangle 7"/>
          <p:cNvSpPr>
            <a:spLocks noChangeArrowheads="1"/>
          </p:cNvSpPr>
          <p:nvPr/>
        </p:nvSpPr>
        <p:spPr bwMode="auto">
          <a:xfrm>
            <a:off x="927100" y="1027113"/>
            <a:ext cx="7289800" cy="4737100"/>
          </a:xfrm>
          <a:prstGeom prst="rect">
            <a:avLst/>
          </a:prstGeom>
          <a:noFill/>
          <a:ln w="0">
            <a:noFill/>
            <a:miter lim="800000"/>
            <a:headEnd/>
            <a:tailEnd/>
          </a:ln>
        </p:spPr>
        <p:txBody>
          <a:bodyPr/>
          <a:lstStyle/>
          <a:p>
            <a:endParaRPr lang="ja-JP" altLang="en-US">
              <a:latin typeface="Calibri" pitchFamily="34" charset="0"/>
            </a:endParaRPr>
          </a:p>
        </p:txBody>
      </p:sp>
      <p:sp>
        <p:nvSpPr>
          <p:cNvPr id="73737" name="Freeform 9"/>
          <p:cNvSpPr>
            <a:spLocks/>
          </p:cNvSpPr>
          <p:nvPr/>
        </p:nvSpPr>
        <p:spPr bwMode="auto">
          <a:xfrm>
            <a:off x="6880225" y="4105275"/>
            <a:ext cx="304800" cy="222250"/>
          </a:xfrm>
          <a:custGeom>
            <a:avLst/>
            <a:gdLst>
              <a:gd name="T0" fmla="*/ 0 w 192"/>
              <a:gd name="T1" fmla="*/ 0 h 140"/>
              <a:gd name="T2" fmla="*/ 2147483647 w 192"/>
              <a:gd name="T3" fmla="*/ 2147483647 h 140"/>
              <a:gd name="T4" fmla="*/ 0 w 192"/>
              <a:gd name="T5" fmla="*/ 2147483647 h 140"/>
              <a:gd name="T6" fmla="*/ 2147483647 w 192"/>
              <a:gd name="T7" fmla="*/ 2147483647 h 140"/>
              <a:gd name="T8" fmla="*/ 2147483647 w 192"/>
              <a:gd name="T9" fmla="*/ 2147483647 h 140"/>
              <a:gd name="T10" fmla="*/ 2147483647 w 192"/>
              <a:gd name="T11" fmla="*/ 2147483647 h 140"/>
              <a:gd name="T12" fmla="*/ 2147483647 w 192"/>
              <a:gd name="T13" fmla="*/ 2147483647 h 140"/>
              <a:gd name="T14" fmla="*/ 0 w 192"/>
              <a:gd name="T15" fmla="*/ 0 h 14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192"/>
              <a:gd name="T25" fmla="*/ 0 h 140"/>
              <a:gd name="T26" fmla="*/ 192 w 192"/>
              <a:gd name="T27" fmla="*/ 140 h 140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192" h="140">
                <a:moveTo>
                  <a:pt x="0" y="0"/>
                </a:moveTo>
                <a:lnTo>
                  <a:pt x="192" y="70"/>
                </a:lnTo>
                <a:lnTo>
                  <a:pt x="0" y="140"/>
                </a:lnTo>
                <a:lnTo>
                  <a:pt x="14" y="114"/>
                </a:lnTo>
                <a:lnTo>
                  <a:pt x="22" y="84"/>
                </a:lnTo>
                <a:lnTo>
                  <a:pt x="22" y="56"/>
                </a:lnTo>
                <a:lnTo>
                  <a:pt x="14" y="26"/>
                </a:lnTo>
                <a:lnTo>
                  <a:pt x="0" y="0"/>
                </a:lnTo>
                <a:close/>
              </a:path>
            </a:pathLst>
          </a:custGeom>
          <a:solidFill>
            <a:srgbClr val="FF0000"/>
          </a:solidFill>
          <a:ln w="0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ja-JP" altLang="en-US">
              <a:latin typeface="Calibri" pitchFamily="34" charset="0"/>
            </a:endParaRPr>
          </a:p>
        </p:txBody>
      </p:sp>
      <p:sp>
        <p:nvSpPr>
          <p:cNvPr id="52237" name="Freeform 10"/>
          <p:cNvSpPr>
            <a:spLocks/>
          </p:cNvSpPr>
          <p:nvPr/>
        </p:nvSpPr>
        <p:spPr bwMode="auto">
          <a:xfrm>
            <a:off x="4025900" y="4587875"/>
            <a:ext cx="3108325" cy="1588"/>
          </a:xfrm>
          <a:custGeom>
            <a:avLst/>
            <a:gdLst>
              <a:gd name="T0" fmla="*/ 2147483647 w 1958"/>
              <a:gd name="T1" fmla="*/ 0 h 1588"/>
              <a:gd name="T2" fmla="*/ 2147483647 w 1958"/>
              <a:gd name="T3" fmla="*/ 0 h 1588"/>
              <a:gd name="T4" fmla="*/ 2147483647 w 1958"/>
              <a:gd name="T5" fmla="*/ 0 h 1588"/>
              <a:gd name="T6" fmla="*/ 2147483647 w 1958"/>
              <a:gd name="T7" fmla="*/ 0 h 1588"/>
              <a:gd name="T8" fmla="*/ 2147483647 w 1958"/>
              <a:gd name="T9" fmla="*/ 0 h 1588"/>
              <a:gd name="T10" fmla="*/ 2147483647 w 1958"/>
              <a:gd name="T11" fmla="*/ 0 h 1588"/>
              <a:gd name="T12" fmla="*/ 2147483647 w 1958"/>
              <a:gd name="T13" fmla="*/ 0 h 1588"/>
              <a:gd name="T14" fmla="*/ 2147483647 w 1958"/>
              <a:gd name="T15" fmla="*/ 0 h 1588"/>
              <a:gd name="T16" fmla="*/ 2147483647 w 1958"/>
              <a:gd name="T17" fmla="*/ 0 h 1588"/>
              <a:gd name="T18" fmla="*/ 2147483647 w 1958"/>
              <a:gd name="T19" fmla="*/ 0 h 1588"/>
              <a:gd name="T20" fmla="*/ 2147483647 w 1958"/>
              <a:gd name="T21" fmla="*/ 0 h 1588"/>
              <a:gd name="T22" fmla="*/ 2147483647 w 1958"/>
              <a:gd name="T23" fmla="*/ 0 h 1588"/>
              <a:gd name="T24" fmla="*/ 2147483647 w 1958"/>
              <a:gd name="T25" fmla="*/ 0 h 1588"/>
              <a:gd name="T26" fmla="*/ 2147483647 w 1958"/>
              <a:gd name="T27" fmla="*/ 0 h 1588"/>
              <a:gd name="T28" fmla="*/ 2147483647 w 1958"/>
              <a:gd name="T29" fmla="*/ 0 h 1588"/>
              <a:gd name="T30" fmla="*/ 2147483647 w 1958"/>
              <a:gd name="T31" fmla="*/ 0 h 1588"/>
              <a:gd name="T32" fmla="*/ 2147483647 w 1958"/>
              <a:gd name="T33" fmla="*/ 0 h 1588"/>
              <a:gd name="T34" fmla="*/ 2147483647 w 1958"/>
              <a:gd name="T35" fmla="*/ 0 h 1588"/>
              <a:gd name="T36" fmla="*/ 2147483647 w 1958"/>
              <a:gd name="T37" fmla="*/ 0 h 1588"/>
              <a:gd name="T38" fmla="*/ 2147483647 w 1958"/>
              <a:gd name="T39" fmla="*/ 0 h 1588"/>
              <a:gd name="T40" fmla="*/ 2147483647 w 1958"/>
              <a:gd name="T41" fmla="*/ 0 h 1588"/>
              <a:gd name="T42" fmla="*/ 2147483647 w 1958"/>
              <a:gd name="T43" fmla="*/ 0 h 1588"/>
              <a:gd name="T44" fmla="*/ 2147483647 w 1958"/>
              <a:gd name="T45" fmla="*/ 0 h 1588"/>
              <a:gd name="T46" fmla="*/ 2147483647 w 1958"/>
              <a:gd name="T47" fmla="*/ 0 h 1588"/>
              <a:gd name="T48" fmla="*/ 2147483647 w 1958"/>
              <a:gd name="T49" fmla="*/ 0 h 1588"/>
              <a:gd name="T50" fmla="*/ 2147483647 w 1958"/>
              <a:gd name="T51" fmla="*/ 0 h 1588"/>
              <a:gd name="T52" fmla="*/ 2147483647 w 1958"/>
              <a:gd name="T53" fmla="*/ 0 h 1588"/>
              <a:gd name="T54" fmla="*/ 2147483647 w 1958"/>
              <a:gd name="T55" fmla="*/ 0 h 1588"/>
              <a:gd name="T56" fmla="*/ 2147483647 w 1958"/>
              <a:gd name="T57" fmla="*/ 0 h 1588"/>
              <a:gd name="T58" fmla="*/ 0 w 1958"/>
              <a:gd name="T59" fmla="*/ 0 h 1588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w 1958"/>
              <a:gd name="T91" fmla="*/ 0 h 1588"/>
              <a:gd name="T92" fmla="*/ 1958 w 1958"/>
              <a:gd name="T93" fmla="*/ 1588 h 1588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T90" t="T91" r="T92" b="T93"/>
            <a:pathLst>
              <a:path w="1958" h="1588">
                <a:moveTo>
                  <a:pt x="1958" y="0"/>
                </a:moveTo>
                <a:lnTo>
                  <a:pt x="1764" y="0"/>
                </a:lnTo>
                <a:lnTo>
                  <a:pt x="1584" y="0"/>
                </a:lnTo>
                <a:lnTo>
                  <a:pt x="1418" y="0"/>
                </a:lnTo>
                <a:lnTo>
                  <a:pt x="1266" y="0"/>
                </a:lnTo>
                <a:lnTo>
                  <a:pt x="1126" y="0"/>
                </a:lnTo>
                <a:lnTo>
                  <a:pt x="1000" y="0"/>
                </a:lnTo>
                <a:lnTo>
                  <a:pt x="886" y="0"/>
                </a:lnTo>
                <a:lnTo>
                  <a:pt x="782" y="0"/>
                </a:lnTo>
                <a:lnTo>
                  <a:pt x="688" y="0"/>
                </a:lnTo>
                <a:lnTo>
                  <a:pt x="606" y="0"/>
                </a:lnTo>
                <a:lnTo>
                  <a:pt x="532" y="0"/>
                </a:lnTo>
                <a:lnTo>
                  <a:pt x="466" y="0"/>
                </a:lnTo>
                <a:lnTo>
                  <a:pt x="408" y="0"/>
                </a:lnTo>
                <a:lnTo>
                  <a:pt x="356" y="0"/>
                </a:lnTo>
                <a:lnTo>
                  <a:pt x="312" y="0"/>
                </a:lnTo>
                <a:lnTo>
                  <a:pt x="272" y="0"/>
                </a:lnTo>
                <a:lnTo>
                  <a:pt x="240" y="0"/>
                </a:lnTo>
                <a:lnTo>
                  <a:pt x="210" y="0"/>
                </a:lnTo>
                <a:lnTo>
                  <a:pt x="184" y="0"/>
                </a:lnTo>
                <a:lnTo>
                  <a:pt x="162" y="0"/>
                </a:lnTo>
                <a:lnTo>
                  <a:pt x="144" y="0"/>
                </a:lnTo>
                <a:lnTo>
                  <a:pt x="126" y="0"/>
                </a:lnTo>
                <a:lnTo>
                  <a:pt x="110" y="0"/>
                </a:lnTo>
                <a:lnTo>
                  <a:pt x="94" y="0"/>
                </a:lnTo>
                <a:lnTo>
                  <a:pt x="78" y="0"/>
                </a:lnTo>
                <a:lnTo>
                  <a:pt x="60" y="0"/>
                </a:lnTo>
                <a:lnTo>
                  <a:pt x="42" y="0"/>
                </a:lnTo>
                <a:lnTo>
                  <a:pt x="22" y="0"/>
                </a:lnTo>
                <a:lnTo>
                  <a:pt x="0" y="0"/>
                </a:lnTo>
              </a:path>
            </a:pathLst>
          </a:cu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ja-JP" altLang="en-US">
              <a:latin typeface="Calibri" pitchFamily="34" charset="0"/>
            </a:endParaRPr>
          </a:p>
        </p:txBody>
      </p:sp>
      <p:sp>
        <p:nvSpPr>
          <p:cNvPr id="52238" name="Freeform 11"/>
          <p:cNvSpPr>
            <a:spLocks/>
          </p:cNvSpPr>
          <p:nvPr/>
        </p:nvSpPr>
        <p:spPr bwMode="auto">
          <a:xfrm>
            <a:off x="7061200" y="4562475"/>
            <a:ext cx="98425" cy="53975"/>
          </a:xfrm>
          <a:custGeom>
            <a:avLst/>
            <a:gdLst>
              <a:gd name="T0" fmla="*/ 2147483647 w 62"/>
              <a:gd name="T1" fmla="*/ 2147483647 h 34"/>
              <a:gd name="T2" fmla="*/ 0 w 62"/>
              <a:gd name="T3" fmla="*/ 2147483647 h 34"/>
              <a:gd name="T4" fmla="*/ 2147483647 w 62"/>
              <a:gd name="T5" fmla="*/ 2147483647 h 34"/>
              <a:gd name="T6" fmla="*/ 0 w 62"/>
              <a:gd name="T7" fmla="*/ 0 h 34"/>
              <a:gd name="T8" fmla="*/ 2147483647 w 62"/>
              <a:gd name="T9" fmla="*/ 2147483647 h 3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2"/>
              <a:gd name="T16" fmla="*/ 0 h 34"/>
              <a:gd name="T17" fmla="*/ 62 w 62"/>
              <a:gd name="T18" fmla="*/ 34 h 3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2" h="34">
                <a:moveTo>
                  <a:pt x="18" y="16"/>
                </a:moveTo>
                <a:lnTo>
                  <a:pt x="0" y="34"/>
                </a:lnTo>
                <a:lnTo>
                  <a:pt x="62" y="16"/>
                </a:lnTo>
                <a:lnTo>
                  <a:pt x="0" y="0"/>
                </a:lnTo>
                <a:lnTo>
                  <a:pt x="18" y="16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ja-JP" altLang="en-US">
              <a:latin typeface="Calibri" pitchFamily="34" charset="0"/>
            </a:endParaRPr>
          </a:p>
        </p:txBody>
      </p:sp>
      <p:sp>
        <p:nvSpPr>
          <p:cNvPr id="52239" name="Freeform 12"/>
          <p:cNvSpPr>
            <a:spLocks/>
          </p:cNvSpPr>
          <p:nvPr/>
        </p:nvSpPr>
        <p:spPr bwMode="auto">
          <a:xfrm>
            <a:off x="7061200" y="4562475"/>
            <a:ext cx="98425" cy="53975"/>
          </a:xfrm>
          <a:custGeom>
            <a:avLst/>
            <a:gdLst>
              <a:gd name="T0" fmla="*/ 2147483647 w 62"/>
              <a:gd name="T1" fmla="*/ 2147483647 h 34"/>
              <a:gd name="T2" fmla="*/ 0 w 62"/>
              <a:gd name="T3" fmla="*/ 2147483647 h 34"/>
              <a:gd name="T4" fmla="*/ 2147483647 w 62"/>
              <a:gd name="T5" fmla="*/ 2147483647 h 34"/>
              <a:gd name="T6" fmla="*/ 0 w 62"/>
              <a:gd name="T7" fmla="*/ 0 h 34"/>
              <a:gd name="T8" fmla="*/ 2147483647 w 62"/>
              <a:gd name="T9" fmla="*/ 2147483647 h 3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2"/>
              <a:gd name="T16" fmla="*/ 0 h 34"/>
              <a:gd name="T17" fmla="*/ 62 w 62"/>
              <a:gd name="T18" fmla="*/ 34 h 3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2" h="34">
                <a:moveTo>
                  <a:pt x="18" y="16"/>
                </a:moveTo>
                <a:lnTo>
                  <a:pt x="0" y="34"/>
                </a:lnTo>
                <a:lnTo>
                  <a:pt x="62" y="16"/>
                </a:lnTo>
                <a:lnTo>
                  <a:pt x="0" y="0"/>
                </a:lnTo>
                <a:lnTo>
                  <a:pt x="18" y="16"/>
                </a:lnTo>
              </a:path>
            </a:pathLst>
          </a:cu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ja-JP" altLang="en-US">
              <a:latin typeface="Calibri" pitchFamily="34" charset="0"/>
            </a:endParaRPr>
          </a:p>
        </p:txBody>
      </p:sp>
      <p:sp>
        <p:nvSpPr>
          <p:cNvPr id="52240" name="Line 13"/>
          <p:cNvSpPr>
            <a:spLocks noChangeShapeType="1"/>
          </p:cNvSpPr>
          <p:nvPr/>
        </p:nvSpPr>
        <p:spPr bwMode="auto">
          <a:xfrm flipV="1">
            <a:off x="7172325" y="4232275"/>
            <a:ext cx="1588" cy="396875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52241" name="Freeform 14"/>
          <p:cNvSpPr>
            <a:spLocks/>
          </p:cNvSpPr>
          <p:nvPr/>
        </p:nvSpPr>
        <p:spPr bwMode="auto">
          <a:xfrm>
            <a:off x="4000500" y="4562475"/>
            <a:ext cx="95250" cy="53975"/>
          </a:xfrm>
          <a:custGeom>
            <a:avLst/>
            <a:gdLst>
              <a:gd name="T0" fmla="*/ 2147483647 w 60"/>
              <a:gd name="T1" fmla="*/ 2147483647 h 34"/>
              <a:gd name="T2" fmla="*/ 2147483647 w 60"/>
              <a:gd name="T3" fmla="*/ 2147483647 h 34"/>
              <a:gd name="T4" fmla="*/ 0 w 60"/>
              <a:gd name="T5" fmla="*/ 2147483647 h 34"/>
              <a:gd name="T6" fmla="*/ 2147483647 w 60"/>
              <a:gd name="T7" fmla="*/ 0 h 34"/>
              <a:gd name="T8" fmla="*/ 2147483647 w 60"/>
              <a:gd name="T9" fmla="*/ 2147483647 h 3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0"/>
              <a:gd name="T16" fmla="*/ 0 h 34"/>
              <a:gd name="T17" fmla="*/ 60 w 60"/>
              <a:gd name="T18" fmla="*/ 34 h 3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0" h="34">
                <a:moveTo>
                  <a:pt x="42" y="16"/>
                </a:moveTo>
                <a:lnTo>
                  <a:pt x="60" y="34"/>
                </a:lnTo>
                <a:lnTo>
                  <a:pt x="0" y="16"/>
                </a:lnTo>
                <a:lnTo>
                  <a:pt x="60" y="0"/>
                </a:lnTo>
                <a:lnTo>
                  <a:pt x="42" y="16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ja-JP" altLang="en-US">
              <a:latin typeface="Calibri" pitchFamily="34" charset="0"/>
            </a:endParaRPr>
          </a:p>
        </p:txBody>
      </p:sp>
      <p:sp>
        <p:nvSpPr>
          <p:cNvPr id="52242" name="Freeform 15"/>
          <p:cNvSpPr>
            <a:spLocks/>
          </p:cNvSpPr>
          <p:nvPr/>
        </p:nvSpPr>
        <p:spPr bwMode="auto">
          <a:xfrm>
            <a:off x="4000500" y="4562475"/>
            <a:ext cx="95250" cy="53975"/>
          </a:xfrm>
          <a:custGeom>
            <a:avLst/>
            <a:gdLst>
              <a:gd name="T0" fmla="*/ 2147483647 w 60"/>
              <a:gd name="T1" fmla="*/ 2147483647 h 34"/>
              <a:gd name="T2" fmla="*/ 2147483647 w 60"/>
              <a:gd name="T3" fmla="*/ 2147483647 h 34"/>
              <a:gd name="T4" fmla="*/ 0 w 60"/>
              <a:gd name="T5" fmla="*/ 2147483647 h 34"/>
              <a:gd name="T6" fmla="*/ 2147483647 w 60"/>
              <a:gd name="T7" fmla="*/ 0 h 34"/>
              <a:gd name="T8" fmla="*/ 2147483647 w 60"/>
              <a:gd name="T9" fmla="*/ 2147483647 h 3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0"/>
              <a:gd name="T16" fmla="*/ 0 h 34"/>
              <a:gd name="T17" fmla="*/ 60 w 60"/>
              <a:gd name="T18" fmla="*/ 34 h 3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0" h="34">
                <a:moveTo>
                  <a:pt x="42" y="16"/>
                </a:moveTo>
                <a:lnTo>
                  <a:pt x="60" y="34"/>
                </a:lnTo>
                <a:lnTo>
                  <a:pt x="0" y="16"/>
                </a:lnTo>
                <a:lnTo>
                  <a:pt x="60" y="0"/>
                </a:lnTo>
                <a:lnTo>
                  <a:pt x="42" y="16"/>
                </a:lnTo>
              </a:path>
            </a:pathLst>
          </a:cu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ja-JP" altLang="en-US">
              <a:latin typeface="Calibri" pitchFamily="34" charset="0"/>
            </a:endParaRPr>
          </a:p>
        </p:txBody>
      </p:sp>
      <p:sp>
        <p:nvSpPr>
          <p:cNvPr id="52243" name="Line 16"/>
          <p:cNvSpPr>
            <a:spLocks noChangeShapeType="1"/>
          </p:cNvSpPr>
          <p:nvPr/>
        </p:nvSpPr>
        <p:spPr bwMode="auto">
          <a:xfrm flipV="1">
            <a:off x="3987800" y="4232275"/>
            <a:ext cx="1588" cy="39687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52244" name="Freeform 17"/>
          <p:cNvSpPr>
            <a:spLocks/>
          </p:cNvSpPr>
          <p:nvPr/>
        </p:nvSpPr>
        <p:spPr bwMode="auto">
          <a:xfrm>
            <a:off x="1089025" y="4578350"/>
            <a:ext cx="2857500" cy="1588"/>
          </a:xfrm>
          <a:custGeom>
            <a:avLst/>
            <a:gdLst>
              <a:gd name="T0" fmla="*/ 2147483647 w 1800"/>
              <a:gd name="T1" fmla="*/ 0 h 1588"/>
              <a:gd name="T2" fmla="*/ 2147483647 w 1800"/>
              <a:gd name="T3" fmla="*/ 0 h 1588"/>
              <a:gd name="T4" fmla="*/ 2147483647 w 1800"/>
              <a:gd name="T5" fmla="*/ 0 h 1588"/>
              <a:gd name="T6" fmla="*/ 2147483647 w 1800"/>
              <a:gd name="T7" fmla="*/ 0 h 1588"/>
              <a:gd name="T8" fmla="*/ 2147483647 w 1800"/>
              <a:gd name="T9" fmla="*/ 0 h 1588"/>
              <a:gd name="T10" fmla="*/ 2147483647 w 1800"/>
              <a:gd name="T11" fmla="*/ 0 h 1588"/>
              <a:gd name="T12" fmla="*/ 2147483647 w 1800"/>
              <a:gd name="T13" fmla="*/ 0 h 1588"/>
              <a:gd name="T14" fmla="*/ 2147483647 w 1800"/>
              <a:gd name="T15" fmla="*/ 0 h 1588"/>
              <a:gd name="T16" fmla="*/ 2147483647 w 1800"/>
              <a:gd name="T17" fmla="*/ 0 h 1588"/>
              <a:gd name="T18" fmla="*/ 2147483647 w 1800"/>
              <a:gd name="T19" fmla="*/ 0 h 1588"/>
              <a:gd name="T20" fmla="*/ 2147483647 w 1800"/>
              <a:gd name="T21" fmla="*/ 0 h 1588"/>
              <a:gd name="T22" fmla="*/ 2147483647 w 1800"/>
              <a:gd name="T23" fmla="*/ 0 h 1588"/>
              <a:gd name="T24" fmla="*/ 2147483647 w 1800"/>
              <a:gd name="T25" fmla="*/ 0 h 1588"/>
              <a:gd name="T26" fmla="*/ 2147483647 w 1800"/>
              <a:gd name="T27" fmla="*/ 0 h 1588"/>
              <a:gd name="T28" fmla="*/ 2147483647 w 1800"/>
              <a:gd name="T29" fmla="*/ 0 h 1588"/>
              <a:gd name="T30" fmla="*/ 2147483647 w 1800"/>
              <a:gd name="T31" fmla="*/ 0 h 1588"/>
              <a:gd name="T32" fmla="*/ 2147483647 w 1800"/>
              <a:gd name="T33" fmla="*/ 0 h 1588"/>
              <a:gd name="T34" fmla="*/ 2147483647 w 1800"/>
              <a:gd name="T35" fmla="*/ 0 h 1588"/>
              <a:gd name="T36" fmla="*/ 2147483647 w 1800"/>
              <a:gd name="T37" fmla="*/ 0 h 1588"/>
              <a:gd name="T38" fmla="*/ 2147483647 w 1800"/>
              <a:gd name="T39" fmla="*/ 0 h 1588"/>
              <a:gd name="T40" fmla="*/ 2147483647 w 1800"/>
              <a:gd name="T41" fmla="*/ 0 h 1588"/>
              <a:gd name="T42" fmla="*/ 2147483647 w 1800"/>
              <a:gd name="T43" fmla="*/ 0 h 1588"/>
              <a:gd name="T44" fmla="*/ 2147483647 w 1800"/>
              <a:gd name="T45" fmla="*/ 0 h 1588"/>
              <a:gd name="T46" fmla="*/ 2147483647 w 1800"/>
              <a:gd name="T47" fmla="*/ 0 h 1588"/>
              <a:gd name="T48" fmla="*/ 2147483647 w 1800"/>
              <a:gd name="T49" fmla="*/ 0 h 1588"/>
              <a:gd name="T50" fmla="*/ 2147483647 w 1800"/>
              <a:gd name="T51" fmla="*/ 0 h 1588"/>
              <a:gd name="T52" fmla="*/ 2147483647 w 1800"/>
              <a:gd name="T53" fmla="*/ 0 h 1588"/>
              <a:gd name="T54" fmla="*/ 2147483647 w 1800"/>
              <a:gd name="T55" fmla="*/ 0 h 1588"/>
              <a:gd name="T56" fmla="*/ 0 w 1800"/>
              <a:gd name="T57" fmla="*/ 0 h 1588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w 1800"/>
              <a:gd name="T88" fmla="*/ 0 h 1588"/>
              <a:gd name="T89" fmla="*/ 1800 w 1800"/>
              <a:gd name="T90" fmla="*/ 1588 h 1588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T87" t="T88" r="T89" b="T90"/>
            <a:pathLst>
              <a:path w="1800" h="1588">
                <a:moveTo>
                  <a:pt x="1800" y="0"/>
                </a:moveTo>
                <a:lnTo>
                  <a:pt x="1614" y="0"/>
                </a:lnTo>
                <a:lnTo>
                  <a:pt x="1444" y="0"/>
                </a:lnTo>
                <a:lnTo>
                  <a:pt x="1288" y="0"/>
                </a:lnTo>
                <a:lnTo>
                  <a:pt x="1144" y="0"/>
                </a:lnTo>
                <a:lnTo>
                  <a:pt x="1014" y="0"/>
                </a:lnTo>
                <a:lnTo>
                  <a:pt x="896" y="0"/>
                </a:lnTo>
                <a:lnTo>
                  <a:pt x="790" y="0"/>
                </a:lnTo>
                <a:lnTo>
                  <a:pt x="694" y="0"/>
                </a:lnTo>
                <a:lnTo>
                  <a:pt x="608" y="0"/>
                </a:lnTo>
                <a:lnTo>
                  <a:pt x="532" y="0"/>
                </a:lnTo>
                <a:lnTo>
                  <a:pt x="464" y="0"/>
                </a:lnTo>
                <a:lnTo>
                  <a:pt x="404" y="0"/>
                </a:lnTo>
                <a:lnTo>
                  <a:pt x="352" y="0"/>
                </a:lnTo>
                <a:lnTo>
                  <a:pt x="308" y="0"/>
                </a:lnTo>
                <a:lnTo>
                  <a:pt x="268" y="0"/>
                </a:lnTo>
                <a:lnTo>
                  <a:pt x="234" y="0"/>
                </a:lnTo>
                <a:lnTo>
                  <a:pt x="204" y="0"/>
                </a:lnTo>
                <a:lnTo>
                  <a:pt x="178" y="0"/>
                </a:lnTo>
                <a:lnTo>
                  <a:pt x="156" y="0"/>
                </a:lnTo>
                <a:lnTo>
                  <a:pt x="138" y="0"/>
                </a:lnTo>
                <a:lnTo>
                  <a:pt x="120" y="0"/>
                </a:lnTo>
                <a:lnTo>
                  <a:pt x="104" y="0"/>
                </a:lnTo>
                <a:lnTo>
                  <a:pt x="90" y="0"/>
                </a:lnTo>
                <a:lnTo>
                  <a:pt x="74" y="0"/>
                </a:lnTo>
                <a:lnTo>
                  <a:pt x="58" y="0"/>
                </a:lnTo>
                <a:lnTo>
                  <a:pt x="42" y="0"/>
                </a:lnTo>
                <a:lnTo>
                  <a:pt x="22" y="0"/>
                </a:lnTo>
                <a:lnTo>
                  <a:pt x="0" y="0"/>
                </a:lnTo>
              </a:path>
            </a:pathLst>
          </a:cu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ja-JP" altLang="en-US">
              <a:latin typeface="Calibri" pitchFamily="34" charset="0"/>
            </a:endParaRPr>
          </a:p>
        </p:txBody>
      </p:sp>
      <p:sp>
        <p:nvSpPr>
          <p:cNvPr id="52245" name="Freeform 18"/>
          <p:cNvSpPr>
            <a:spLocks/>
          </p:cNvSpPr>
          <p:nvPr/>
        </p:nvSpPr>
        <p:spPr bwMode="auto">
          <a:xfrm>
            <a:off x="3876675" y="4552950"/>
            <a:ext cx="92075" cy="50800"/>
          </a:xfrm>
          <a:custGeom>
            <a:avLst/>
            <a:gdLst>
              <a:gd name="T0" fmla="*/ 2147483647 w 58"/>
              <a:gd name="T1" fmla="*/ 2147483647 h 32"/>
              <a:gd name="T2" fmla="*/ 0 w 58"/>
              <a:gd name="T3" fmla="*/ 2147483647 h 32"/>
              <a:gd name="T4" fmla="*/ 2147483647 w 58"/>
              <a:gd name="T5" fmla="*/ 2147483647 h 32"/>
              <a:gd name="T6" fmla="*/ 0 w 58"/>
              <a:gd name="T7" fmla="*/ 0 h 32"/>
              <a:gd name="T8" fmla="*/ 2147483647 w 58"/>
              <a:gd name="T9" fmla="*/ 2147483647 h 3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58"/>
              <a:gd name="T16" fmla="*/ 0 h 32"/>
              <a:gd name="T17" fmla="*/ 58 w 58"/>
              <a:gd name="T18" fmla="*/ 32 h 3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58" h="32">
                <a:moveTo>
                  <a:pt x="18" y="16"/>
                </a:moveTo>
                <a:lnTo>
                  <a:pt x="0" y="32"/>
                </a:lnTo>
                <a:lnTo>
                  <a:pt x="58" y="16"/>
                </a:lnTo>
                <a:lnTo>
                  <a:pt x="0" y="0"/>
                </a:lnTo>
                <a:lnTo>
                  <a:pt x="18" y="16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ja-JP" altLang="en-US">
              <a:latin typeface="Calibri" pitchFamily="34" charset="0"/>
            </a:endParaRPr>
          </a:p>
        </p:txBody>
      </p:sp>
      <p:sp>
        <p:nvSpPr>
          <p:cNvPr id="52246" name="Freeform 19"/>
          <p:cNvSpPr>
            <a:spLocks/>
          </p:cNvSpPr>
          <p:nvPr/>
        </p:nvSpPr>
        <p:spPr bwMode="auto">
          <a:xfrm>
            <a:off x="3876675" y="4552950"/>
            <a:ext cx="92075" cy="50800"/>
          </a:xfrm>
          <a:custGeom>
            <a:avLst/>
            <a:gdLst>
              <a:gd name="T0" fmla="*/ 2147483647 w 58"/>
              <a:gd name="T1" fmla="*/ 2147483647 h 32"/>
              <a:gd name="T2" fmla="*/ 0 w 58"/>
              <a:gd name="T3" fmla="*/ 2147483647 h 32"/>
              <a:gd name="T4" fmla="*/ 2147483647 w 58"/>
              <a:gd name="T5" fmla="*/ 2147483647 h 32"/>
              <a:gd name="T6" fmla="*/ 0 w 58"/>
              <a:gd name="T7" fmla="*/ 0 h 32"/>
              <a:gd name="T8" fmla="*/ 2147483647 w 58"/>
              <a:gd name="T9" fmla="*/ 2147483647 h 3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58"/>
              <a:gd name="T16" fmla="*/ 0 h 32"/>
              <a:gd name="T17" fmla="*/ 58 w 58"/>
              <a:gd name="T18" fmla="*/ 32 h 3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58" h="32">
                <a:moveTo>
                  <a:pt x="18" y="16"/>
                </a:moveTo>
                <a:lnTo>
                  <a:pt x="0" y="32"/>
                </a:lnTo>
                <a:lnTo>
                  <a:pt x="58" y="16"/>
                </a:lnTo>
                <a:lnTo>
                  <a:pt x="0" y="0"/>
                </a:lnTo>
                <a:lnTo>
                  <a:pt x="18" y="16"/>
                </a:lnTo>
              </a:path>
            </a:pathLst>
          </a:cu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ja-JP" altLang="en-US">
              <a:latin typeface="Calibri" pitchFamily="34" charset="0"/>
            </a:endParaRPr>
          </a:p>
        </p:txBody>
      </p:sp>
      <p:sp>
        <p:nvSpPr>
          <p:cNvPr id="52247" name="Line 20"/>
          <p:cNvSpPr>
            <a:spLocks noChangeShapeType="1"/>
          </p:cNvSpPr>
          <p:nvPr/>
        </p:nvSpPr>
        <p:spPr bwMode="auto">
          <a:xfrm flipV="1">
            <a:off x="3981450" y="4235450"/>
            <a:ext cx="1588" cy="381000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52248" name="Freeform 21"/>
          <p:cNvSpPr>
            <a:spLocks/>
          </p:cNvSpPr>
          <p:nvPr/>
        </p:nvSpPr>
        <p:spPr bwMode="auto">
          <a:xfrm>
            <a:off x="1066800" y="4552950"/>
            <a:ext cx="92075" cy="50800"/>
          </a:xfrm>
          <a:custGeom>
            <a:avLst/>
            <a:gdLst>
              <a:gd name="T0" fmla="*/ 2147483647 w 58"/>
              <a:gd name="T1" fmla="*/ 2147483647 h 32"/>
              <a:gd name="T2" fmla="*/ 2147483647 w 58"/>
              <a:gd name="T3" fmla="*/ 2147483647 h 32"/>
              <a:gd name="T4" fmla="*/ 0 w 58"/>
              <a:gd name="T5" fmla="*/ 2147483647 h 32"/>
              <a:gd name="T6" fmla="*/ 2147483647 w 58"/>
              <a:gd name="T7" fmla="*/ 0 h 32"/>
              <a:gd name="T8" fmla="*/ 2147483647 w 58"/>
              <a:gd name="T9" fmla="*/ 2147483647 h 3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58"/>
              <a:gd name="T16" fmla="*/ 0 h 32"/>
              <a:gd name="T17" fmla="*/ 58 w 58"/>
              <a:gd name="T18" fmla="*/ 32 h 3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58" h="32">
                <a:moveTo>
                  <a:pt x="40" y="16"/>
                </a:moveTo>
                <a:lnTo>
                  <a:pt x="58" y="32"/>
                </a:lnTo>
                <a:lnTo>
                  <a:pt x="0" y="16"/>
                </a:lnTo>
                <a:lnTo>
                  <a:pt x="58" y="0"/>
                </a:lnTo>
                <a:lnTo>
                  <a:pt x="40" y="16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ja-JP" altLang="en-US">
              <a:latin typeface="Calibri" pitchFamily="34" charset="0"/>
            </a:endParaRPr>
          </a:p>
        </p:txBody>
      </p:sp>
      <p:sp>
        <p:nvSpPr>
          <p:cNvPr id="52249" name="Freeform 22"/>
          <p:cNvSpPr>
            <a:spLocks/>
          </p:cNvSpPr>
          <p:nvPr/>
        </p:nvSpPr>
        <p:spPr bwMode="auto">
          <a:xfrm>
            <a:off x="1066800" y="4552950"/>
            <a:ext cx="92075" cy="50800"/>
          </a:xfrm>
          <a:custGeom>
            <a:avLst/>
            <a:gdLst>
              <a:gd name="T0" fmla="*/ 2147483647 w 58"/>
              <a:gd name="T1" fmla="*/ 2147483647 h 32"/>
              <a:gd name="T2" fmla="*/ 2147483647 w 58"/>
              <a:gd name="T3" fmla="*/ 2147483647 h 32"/>
              <a:gd name="T4" fmla="*/ 0 w 58"/>
              <a:gd name="T5" fmla="*/ 2147483647 h 32"/>
              <a:gd name="T6" fmla="*/ 2147483647 w 58"/>
              <a:gd name="T7" fmla="*/ 0 h 32"/>
              <a:gd name="T8" fmla="*/ 2147483647 w 58"/>
              <a:gd name="T9" fmla="*/ 2147483647 h 3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58"/>
              <a:gd name="T16" fmla="*/ 0 h 32"/>
              <a:gd name="T17" fmla="*/ 58 w 58"/>
              <a:gd name="T18" fmla="*/ 32 h 3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58" h="32">
                <a:moveTo>
                  <a:pt x="40" y="16"/>
                </a:moveTo>
                <a:lnTo>
                  <a:pt x="58" y="32"/>
                </a:lnTo>
                <a:lnTo>
                  <a:pt x="0" y="16"/>
                </a:lnTo>
                <a:lnTo>
                  <a:pt x="58" y="0"/>
                </a:lnTo>
                <a:lnTo>
                  <a:pt x="40" y="16"/>
                </a:lnTo>
              </a:path>
            </a:pathLst>
          </a:cu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ja-JP" altLang="en-US">
              <a:latin typeface="Calibri" pitchFamily="34" charset="0"/>
            </a:endParaRPr>
          </a:p>
        </p:txBody>
      </p:sp>
      <p:sp>
        <p:nvSpPr>
          <p:cNvPr id="52250" name="Line 23"/>
          <p:cNvSpPr>
            <a:spLocks noChangeShapeType="1"/>
          </p:cNvSpPr>
          <p:nvPr/>
        </p:nvSpPr>
        <p:spPr bwMode="auto">
          <a:xfrm flipV="1">
            <a:off x="1054100" y="4235450"/>
            <a:ext cx="1588" cy="381000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grpSp>
        <p:nvGrpSpPr>
          <p:cNvPr id="2" name="Group 24"/>
          <p:cNvGrpSpPr>
            <a:grpSpLocks noChangeAspect="1"/>
          </p:cNvGrpSpPr>
          <p:nvPr/>
        </p:nvGrpSpPr>
        <p:grpSpPr bwMode="auto">
          <a:xfrm>
            <a:off x="3128963" y="3297238"/>
            <a:ext cx="923925" cy="1069975"/>
            <a:chOff x="2064" y="2704"/>
            <a:chExt cx="512" cy="592"/>
          </a:xfrm>
        </p:grpSpPr>
        <p:sp>
          <p:nvSpPr>
            <p:cNvPr id="52305" name="AutoShape 25"/>
            <p:cNvSpPr>
              <a:spLocks noChangeAspect="1" noChangeArrowheads="1" noTextEdit="1"/>
            </p:cNvSpPr>
            <p:nvPr/>
          </p:nvSpPr>
          <p:spPr bwMode="auto">
            <a:xfrm>
              <a:off x="2064" y="2704"/>
              <a:ext cx="512" cy="59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52306" name="Rectangle 26"/>
            <p:cNvSpPr>
              <a:spLocks noChangeArrowheads="1"/>
            </p:cNvSpPr>
            <p:nvPr/>
          </p:nvSpPr>
          <p:spPr bwMode="auto">
            <a:xfrm>
              <a:off x="2064" y="2704"/>
              <a:ext cx="512" cy="592"/>
            </a:xfrm>
            <a:prstGeom prst="rect">
              <a:avLst/>
            </a:prstGeom>
            <a:noFill/>
            <a:ln w="0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52307" name="Freeform 27"/>
            <p:cNvSpPr>
              <a:spLocks/>
            </p:cNvSpPr>
            <p:nvPr/>
          </p:nvSpPr>
          <p:spPr bwMode="auto">
            <a:xfrm>
              <a:off x="2204" y="2808"/>
              <a:ext cx="210" cy="366"/>
            </a:xfrm>
            <a:custGeom>
              <a:avLst/>
              <a:gdLst>
                <a:gd name="T0" fmla="*/ 210 w 210"/>
                <a:gd name="T1" fmla="*/ 366 h 366"/>
                <a:gd name="T2" fmla="*/ 202 w 210"/>
                <a:gd name="T3" fmla="*/ 364 h 366"/>
                <a:gd name="T4" fmla="*/ 188 w 210"/>
                <a:gd name="T5" fmla="*/ 362 h 366"/>
                <a:gd name="T6" fmla="*/ 174 w 210"/>
                <a:gd name="T7" fmla="*/ 360 h 366"/>
                <a:gd name="T8" fmla="*/ 158 w 210"/>
                <a:gd name="T9" fmla="*/ 356 h 366"/>
                <a:gd name="T10" fmla="*/ 142 w 210"/>
                <a:gd name="T11" fmla="*/ 350 h 366"/>
                <a:gd name="T12" fmla="*/ 130 w 210"/>
                <a:gd name="T13" fmla="*/ 340 h 366"/>
                <a:gd name="T14" fmla="*/ 124 w 210"/>
                <a:gd name="T15" fmla="*/ 328 h 366"/>
                <a:gd name="T16" fmla="*/ 124 w 210"/>
                <a:gd name="T17" fmla="*/ 312 h 366"/>
                <a:gd name="T18" fmla="*/ 126 w 210"/>
                <a:gd name="T19" fmla="*/ 300 h 366"/>
                <a:gd name="T20" fmla="*/ 128 w 210"/>
                <a:gd name="T21" fmla="*/ 282 h 366"/>
                <a:gd name="T22" fmla="*/ 130 w 210"/>
                <a:gd name="T23" fmla="*/ 260 h 366"/>
                <a:gd name="T24" fmla="*/ 130 w 210"/>
                <a:gd name="T25" fmla="*/ 240 h 366"/>
                <a:gd name="T26" fmla="*/ 132 w 210"/>
                <a:gd name="T27" fmla="*/ 224 h 366"/>
                <a:gd name="T28" fmla="*/ 132 w 210"/>
                <a:gd name="T29" fmla="*/ 214 h 366"/>
                <a:gd name="T30" fmla="*/ 126 w 210"/>
                <a:gd name="T31" fmla="*/ 194 h 366"/>
                <a:gd name="T32" fmla="*/ 114 w 210"/>
                <a:gd name="T33" fmla="*/ 178 h 366"/>
                <a:gd name="T34" fmla="*/ 96 w 210"/>
                <a:gd name="T35" fmla="*/ 166 h 366"/>
                <a:gd name="T36" fmla="*/ 72 w 210"/>
                <a:gd name="T37" fmla="*/ 158 h 366"/>
                <a:gd name="T38" fmla="*/ 52 w 210"/>
                <a:gd name="T39" fmla="*/ 154 h 366"/>
                <a:gd name="T40" fmla="*/ 34 w 210"/>
                <a:gd name="T41" fmla="*/ 150 h 366"/>
                <a:gd name="T42" fmla="*/ 18 w 210"/>
                <a:gd name="T43" fmla="*/ 144 h 366"/>
                <a:gd name="T44" fmla="*/ 6 w 210"/>
                <a:gd name="T45" fmla="*/ 136 h 366"/>
                <a:gd name="T46" fmla="*/ 0 w 210"/>
                <a:gd name="T47" fmla="*/ 124 h 366"/>
                <a:gd name="T48" fmla="*/ 2 w 210"/>
                <a:gd name="T49" fmla="*/ 108 h 366"/>
                <a:gd name="T50" fmla="*/ 4 w 210"/>
                <a:gd name="T51" fmla="*/ 84 h 366"/>
                <a:gd name="T52" fmla="*/ 6 w 210"/>
                <a:gd name="T53" fmla="*/ 58 h 366"/>
                <a:gd name="T54" fmla="*/ 6 w 210"/>
                <a:gd name="T55" fmla="*/ 34 h 366"/>
                <a:gd name="T56" fmla="*/ 10 w 210"/>
                <a:gd name="T57" fmla="*/ 10 h 366"/>
                <a:gd name="T58" fmla="*/ 4 w 210"/>
                <a:gd name="T59" fmla="*/ 10 h 366"/>
                <a:gd name="T60" fmla="*/ 2 w 210"/>
                <a:gd name="T61" fmla="*/ 10 h 366"/>
                <a:gd name="T62" fmla="*/ 2 w 210"/>
                <a:gd name="T63" fmla="*/ 8 h 366"/>
                <a:gd name="T64" fmla="*/ 2 w 210"/>
                <a:gd name="T65" fmla="*/ 8 h 366"/>
                <a:gd name="T66" fmla="*/ 2 w 210"/>
                <a:gd name="T67" fmla="*/ 6 h 366"/>
                <a:gd name="T68" fmla="*/ 4 w 210"/>
                <a:gd name="T69" fmla="*/ 0 h 36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10"/>
                <a:gd name="T106" fmla="*/ 0 h 366"/>
                <a:gd name="T107" fmla="*/ 210 w 210"/>
                <a:gd name="T108" fmla="*/ 366 h 36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10" h="366">
                  <a:moveTo>
                    <a:pt x="210" y="366"/>
                  </a:moveTo>
                  <a:lnTo>
                    <a:pt x="202" y="364"/>
                  </a:lnTo>
                  <a:lnTo>
                    <a:pt x="188" y="362"/>
                  </a:lnTo>
                  <a:lnTo>
                    <a:pt x="174" y="360"/>
                  </a:lnTo>
                  <a:lnTo>
                    <a:pt x="158" y="356"/>
                  </a:lnTo>
                  <a:lnTo>
                    <a:pt x="142" y="350"/>
                  </a:lnTo>
                  <a:lnTo>
                    <a:pt x="130" y="340"/>
                  </a:lnTo>
                  <a:lnTo>
                    <a:pt x="124" y="328"/>
                  </a:lnTo>
                  <a:lnTo>
                    <a:pt x="124" y="312"/>
                  </a:lnTo>
                  <a:lnTo>
                    <a:pt x="126" y="300"/>
                  </a:lnTo>
                  <a:lnTo>
                    <a:pt x="128" y="282"/>
                  </a:lnTo>
                  <a:lnTo>
                    <a:pt x="130" y="260"/>
                  </a:lnTo>
                  <a:lnTo>
                    <a:pt x="130" y="240"/>
                  </a:lnTo>
                  <a:lnTo>
                    <a:pt x="132" y="224"/>
                  </a:lnTo>
                  <a:lnTo>
                    <a:pt x="132" y="214"/>
                  </a:lnTo>
                  <a:lnTo>
                    <a:pt x="126" y="194"/>
                  </a:lnTo>
                  <a:lnTo>
                    <a:pt x="114" y="178"/>
                  </a:lnTo>
                  <a:lnTo>
                    <a:pt x="96" y="166"/>
                  </a:lnTo>
                  <a:lnTo>
                    <a:pt x="72" y="158"/>
                  </a:lnTo>
                  <a:lnTo>
                    <a:pt x="52" y="154"/>
                  </a:lnTo>
                  <a:lnTo>
                    <a:pt x="34" y="150"/>
                  </a:lnTo>
                  <a:lnTo>
                    <a:pt x="18" y="144"/>
                  </a:lnTo>
                  <a:lnTo>
                    <a:pt x="6" y="136"/>
                  </a:lnTo>
                  <a:lnTo>
                    <a:pt x="0" y="124"/>
                  </a:lnTo>
                  <a:lnTo>
                    <a:pt x="2" y="108"/>
                  </a:lnTo>
                  <a:lnTo>
                    <a:pt x="4" y="84"/>
                  </a:lnTo>
                  <a:lnTo>
                    <a:pt x="6" y="58"/>
                  </a:lnTo>
                  <a:lnTo>
                    <a:pt x="6" y="34"/>
                  </a:lnTo>
                  <a:lnTo>
                    <a:pt x="10" y="10"/>
                  </a:lnTo>
                  <a:lnTo>
                    <a:pt x="4" y="10"/>
                  </a:lnTo>
                  <a:lnTo>
                    <a:pt x="2" y="10"/>
                  </a:lnTo>
                  <a:lnTo>
                    <a:pt x="2" y="8"/>
                  </a:lnTo>
                  <a:lnTo>
                    <a:pt x="2" y="6"/>
                  </a:lnTo>
                  <a:lnTo>
                    <a:pt x="4" y="0"/>
                  </a:lnTo>
                </a:path>
              </a:pathLst>
            </a:custGeom>
            <a:noFill/>
            <a:ln w="28575">
              <a:solidFill>
                <a:schemeClr val="tx2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52308" name="Freeform 28"/>
            <p:cNvSpPr>
              <a:spLocks/>
            </p:cNvSpPr>
            <p:nvPr/>
          </p:nvSpPr>
          <p:spPr bwMode="auto">
            <a:xfrm>
              <a:off x="2362" y="3120"/>
              <a:ext cx="128" cy="86"/>
            </a:xfrm>
            <a:custGeom>
              <a:avLst/>
              <a:gdLst>
                <a:gd name="T0" fmla="*/ 22 w 128"/>
                <a:gd name="T1" fmla="*/ 0 h 86"/>
                <a:gd name="T2" fmla="*/ 128 w 128"/>
                <a:gd name="T3" fmla="*/ 72 h 86"/>
                <a:gd name="T4" fmla="*/ 0 w 128"/>
                <a:gd name="T5" fmla="*/ 86 h 86"/>
                <a:gd name="T6" fmla="*/ 16 w 128"/>
                <a:gd name="T7" fmla="*/ 68 h 86"/>
                <a:gd name="T8" fmla="*/ 26 w 128"/>
                <a:gd name="T9" fmla="*/ 48 h 86"/>
                <a:gd name="T10" fmla="*/ 28 w 128"/>
                <a:gd name="T11" fmla="*/ 24 h 86"/>
                <a:gd name="T12" fmla="*/ 22 w 128"/>
                <a:gd name="T13" fmla="*/ 0 h 8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28"/>
                <a:gd name="T22" fmla="*/ 0 h 86"/>
                <a:gd name="T23" fmla="*/ 128 w 128"/>
                <a:gd name="T24" fmla="*/ 86 h 8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28" h="86">
                  <a:moveTo>
                    <a:pt x="22" y="0"/>
                  </a:moveTo>
                  <a:lnTo>
                    <a:pt x="128" y="72"/>
                  </a:lnTo>
                  <a:lnTo>
                    <a:pt x="0" y="86"/>
                  </a:lnTo>
                  <a:lnTo>
                    <a:pt x="16" y="68"/>
                  </a:lnTo>
                  <a:lnTo>
                    <a:pt x="26" y="48"/>
                  </a:lnTo>
                  <a:lnTo>
                    <a:pt x="28" y="24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chemeClr val="tx2"/>
            </a:solidFill>
            <a:ln w="0">
              <a:noFill/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</p:grpSp>
      <p:grpSp>
        <p:nvGrpSpPr>
          <p:cNvPr id="3" name="Group 29"/>
          <p:cNvGrpSpPr>
            <a:grpSpLocks noChangeAspect="1"/>
          </p:cNvGrpSpPr>
          <p:nvPr/>
        </p:nvGrpSpPr>
        <p:grpSpPr bwMode="auto">
          <a:xfrm>
            <a:off x="3546475" y="3194050"/>
            <a:ext cx="823913" cy="1068388"/>
            <a:chOff x="2290" y="2659"/>
            <a:chExt cx="456" cy="592"/>
          </a:xfrm>
        </p:grpSpPr>
        <p:sp>
          <p:nvSpPr>
            <p:cNvPr id="52301" name="AutoShape 30"/>
            <p:cNvSpPr>
              <a:spLocks noChangeAspect="1" noChangeArrowheads="1" noTextEdit="1"/>
            </p:cNvSpPr>
            <p:nvPr/>
          </p:nvSpPr>
          <p:spPr bwMode="auto">
            <a:xfrm>
              <a:off x="2290" y="2659"/>
              <a:ext cx="456" cy="59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52302" name="Rectangle 31"/>
            <p:cNvSpPr>
              <a:spLocks noChangeArrowheads="1"/>
            </p:cNvSpPr>
            <p:nvPr/>
          </p:nvSpPr>
          <p:spPr bwMode="auto">
            <a:xfrm>
              <a:off x="2290" y="2659"/>
              <a:ext cx="456" cy="592"/>
            </a:xfrm>
            <a:prstGeom prst="rect">
              <a:avLst/>
            </a:prstGeom>
            <a:noFill/>
            <a:ln w="0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52303" name="Freeform 32"/>
            <p:cNvSpPr>
              <a:spLocks/>
            </p:cNvSpPr>
            <p:nvPr/>
          </p:nvSpPr>
          <p:spPr bwMode="auto">
            <a:xfrm>
              <a:off x="2452" y="2729"/>
              <a:ext cx="166" cy="396"/>
            </a:xfrm>
            <a:custGeom>
              <a:avLst/>
              <a:gdLst>
                <a:gd name="T0" fmla="*/ 34 w 166"/>
                <a:gd name="T1" fmla="*/ 396 h 396"/>
                <a:gd name="T2" fmla="*/ 30 w 166"/>
                <a:gd name="T3" fmla="*/ 390 h 396"/>
                <a:gd name="T4" fmla="*/ 22 w 166"/>
                <a:gd name="T5" fmla="*/ 380 h 396"/>
                <a:gd name="T6" fmla="*/ 14 w 166"/>
                <a:gd name="T7" fmla="*/ 366 h 396"/>
                <a:gd name="T8" fmla="*/ 6 w 166"/>
                <a:gd name="T9" fmla="*/ 352 h 396"/>
                <a:gd name="T10" fmla="*/ 0 w 166"/>
                <a:gd name="T11" fmla="*/ 336 h 396"/>
                <a:gd name="T12" fmla="*/ 0 w 166"/>
                <a:gd name="T13" fmla="*/ 322 h 396"/>
                <a:gd name="T14" fmla="*/ 4 w 166"/>
                <a:gd name="T15" fmla="*/ 308 h 396"/>
                <a:gd name="T16" fmla="*/ 16 w 166"/>
                <a:gd name="T17" fmla="*/ 298 h 396"/>
                <a:gd name="T18" fmla="*/ 26 w 166"/>
                <a:gd name="T19" fmla="*/ 290 h 396"/>
                <a:gd name="T20" fmla="*/ 42 w 166"/>
                <a:gd name="T21" fmla="*/ 280 h 396"/>
                <a:gd name="T22" fmla="*/ 58 w 166"/>
                <a:gd name="T23" fmla="*/ 266 h 396"/>
                <a:gd name="T24" fmla="*/ 74 w 166"/>
                <a:gd name="T25" fmla="*/ 254 h 396"/>
                <a:gd name="T26" fmla="*/ 86 w 166"/>
                <a:gd name="T27" fmla="*/ 244 h 396"/>
                <a:gd name="T28" fmla="*/ 94 w 166"/>
                <a:gd name="T29" fmla="*/ 238 h 396"/>
                <a:gd name="T30" fmla="*/ 104 w 166"/>
                <a:gd name="T31" fmla="*/ 222 h 396"/>
                <a:gd name="T32" fmla="*/ 108 w 166"/>
                <a:gd name="T33" fmla="*/ 202 h 396"/>
                <a:gd name="T34" fmla="*/ 104 w 166"/>
                <a:gd name="T35" fmla="*/ 178 h 396"/>
                <a:gd name="T36" fmla="*/ 96 w 166"/>
                <a:gd name="T37" fmla="*/ 156 h 396"/>
                <a:gd name="T38" fmla="*/ 86 w 166"/>
                <a:gd name="T39" fmla="*/ 138 h 396"/>
                <a:gd name="T40" fmla="*/ 76 w 166"/>
                <a:gd name="T41" fmla="*/ 122 h 396"/>
                <a:gd name="T42" fmla="*/ 70 w 166"/>
                <a:gd name="T43" fmla="*/ 106 h 396"/>
                <a:gd name="T44" fmla="*/ 68 w 166"/>
                <a:gd name="T45" fmla="*/ 92 h 396"/>
                <a:gd name="T46" fmla="*/ 74 w 166"/>
                <a:gd name="T47" fmla="*/ 80 h 396"/>
                <a:gd name="T48" fmla="*/ 86 w 166"/>
                <a:gd name="T49" fmla="*/ 70 h 396"/>
                <a:gd name="T50" fmla="*/ 112 w 166"/>
                <a:gd name="T51" fmla="*/ 50 h 396"/>
                <a:gd name="T52" fmla="*/ 138 w 166"/>
                <a:gd name="T53" fmla="*/ 28 h 396"/>
                <a:gd name="T54" fmla="*/ 162 w 166"/>
                <a:gd name="T55" fmla="*/ 10 h 396"/>
                <a:gd name="T56" fmla="*/ 160 w 166"/>
                <a:gd name="T57" fmla="*/ 6 h 396"/>
                <a:gd name="T58" fmla="*/ 160 w 166"/>
                <a:gd name="T59" fmla="*/ 4 h 396"/>
                <a:gd name="T60" fmla="*/ 160 w 166"/>
                <a:gd name="T61" fmla="*/ 4 h 396"/>
                <a:gd name="T62" fmla="*/ 160 w 166"/>
                <a:gd name="T63" fmla="*/ 2 h 396"/>
                <a:gd name="T64" fmla="*/ 162 w 166"/>
                <a:gd name="T65" fmla="*/ 2 h 396"/>
                <a:gd name="T66" fmla="*/ 166 w 166"/>
                <a:gd name="T67" fmla="*/ 0 h 39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66"/>
                <a:gd name="T103" fmla="*/ 0 h 396"/>
                <a:gd name="T104" fmla="*/ 166 w 166"/>
                <a:gd name="T105" fmla="*/ 396 h 39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66" h="396">
                  <a:moveTo>
                    <a:pt x="34" y="396"/>
                  </a:moveTo>
                  <a:lnTo>
                    <a:pt x="30" y="390"/>
                  </a:lnTo>
                  <a:lnTo>
                    <a:pt x="22" y="380"/>
                  </a:lnTo>
                  <a:lnTo>
                    <a:pt x="14" y="366"/>
                  </a:lnTo>
                  <a:lnTo>
                    <a:pt x="6" y="352"/>
                  </a:lnTo>
                  <a:lnTo>
                    <a:pt x="0" y="336"/>
                  </a:lnTo>
                  <a:lnTo>
                    <a:pt x="0" y="322"/>
                  </a:lnTo>
                  <a:lnTo>
                    <a:pt x="4" y="308"/>
                  </a:lnTo>
                  <a:lnTo>
                    <a:pt x="16" y="298"/>
                  </a:lnTo>
                  <a:lnTo>
                    <a:pt x="26" y="290"/>
                  </a:lnTo>
                  <a:lnTo>
                    <a:pt x="42" y="280"/>
                  </a:lnTo>
                  <a:lnTo>
                    <a:pt x="58" y="266"/>
                  </a:lnTo>
                  <a:lnTo>
                    <a:pt x="74" y="254"/>
                  </a:lnTo>
                  <a:lnTo>
                    <a:pt x="86" y="244"/>
                  </a:lnTo>
                  <a:lnTo>
                    <a:pt x="94" y="238"/>
                  </a:lnTo>
                  <a:lnTo>
                    <a:pt x="104" y="222"/>
                  </a:lnTo>
                  <a:lnTo>
                    <a:pt x="108" y="202"/>
                  </a:lnTo>
                  <a:lnTo>
                    <a:pt x="104" y="178"/>
                  </a:lnTo>
                  <a:lnTo>
                    <a:pt x="96" y="156"/>
                  </a:lnTo>
                  <a:lnTo>
                    <a:pt x="86" y="138"/>
                  </a:lnTo>
                  <a:lnTo>
                    <a:pt x="76" y="122"/>
                  </a:lnTo>
                  <a:lnTo>
                    <a:pt x="70" y="106"/>
                  </a:lnTo>
                  <a:lnTo>
                    <a:pt x="68" y="92"/>
                  </a:lnTo>
                  <a:lnTo>
                    <a:pt x="74" y="80"/>
                  </a:lnTo>
                  <a:lnTo>
                    <a:pt x="86" y="70"/>
                  </a:lnTo>
                  <a:lnTo>
                    <a:pt x="112" y="50"/>
                  </a:lnTo>
                  <a:lnTo>
                    <a:pt x="138" y="28"/>
                  </a:lnTo>
                  <a:lnTo>
                    <a:pt x="162" y="10"/>
                  </a:lnTo>
                  <a:lnTo>
                    <a:pt x="160" y="6"/>
                  </a:lnTo>
                  <a:lnTo>
                    <a:pt x="160" y="4"/>
                  </a:lnTo>
                  <a:lnTo>
                    <a:pt x="160" y="2"/>
                  </a:lnTo>
                  <a:lnTo>
                    <a:pt x="162" y="2"/>
                  </a:lnTo>
                  <a:lnTo>
                    <a:pt x="166" y="0"/>
                  </a:lnTo>
                </a:path>
              </a:pathLst>
            </a:custGeom>
            <a:noFill/>
            <a:ln w="28575">
              <a:solidFill>
                <a:srgbClr val="00814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52304" name="Freeform 33"/>
            <p:cNvSpPr>
              <a:spLocks/>
            </p:cNvSpPr>
            <p:nvPr/>
          </p:nvSpPr>
          <p:spPr bwMode="auto">
            <a:xfrm>
              <a:off x="2428" y="3069"/>
              <a:ext cx="96" cy="126"/>
            </a:xfrm>
            <a:custGeom>
              <a:avLst/>
              <a:gdLst>
                <a:gd name="T0" fmla="*/ 78 w 96"/>
                <a:gd name="T1" fmla="*/ 0 h 126"/>
                <a:gd name="T2" fmla="*/ 96 w 96"/>
                <a:gd name="T3" fmla="*/ 126 h 126"/>
                <a:gd name="T4" fmla="*/ 0 w 96"/>
                <a:gd name="T5" fmla="*/ 42 h 126"/>
                <a:gd name="T6" fmla="*/ 22 w 96"/>
                <a:gd name="T7" fmla="*/ 40 h 126"/>
                <a:gd name="T8" fmla="*/ 44 w 96"/>
                <a:gd name="T9" fmla="*/ 34 h 126"/>
                <a:gd name="T10" fmla="*/ 64 w 96"/>
                <a:gd name="T11" fmla="*/ 20 h 126"/>
                <a:gd name="T12" fmla="*/ 78 w 96"/>
                <a:gd name="T13" fmla="*/ 0 h 12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96"/>
                <a:gd name="T22" fmla="*/ 0 h 126"/>
                <a:gd name="T23" fmla="*/ 96 w 96"/>
                <a:gd name="T24" fmla="*/ 126 h 12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96" h="126">
                  <a:moveTo>
                    <a:pt x="78" y="0"/>
                  </a:moveTo>
                  <a:lnTo>
                    <a:pt x="96" y="126"/>
                  </a:lnTo>
                  <a:lnTo>
                    <a:pt x="0" y="42"/>
                  </a:lnTo>
                  <a:lnTo>
                    <a:pt x="22" y="40"/>
                  </a:lnTo>
                  <a:lnTo>
                    <a:pt x="44" y="34"/>
                  </a:lnTo>
                  <a:lnTo>
                    <a:pt x="64" y="20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chemeClr val="accent2"/>
            </a:solidFill>
            <a:ln w="0">
              <a:solidFill>
                <a:schemeClr val="accent2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</p:grpSp>
      <p:graphicFrame>
        <p:nvGraphicFramePr>
          <p:cNvPr id="73762" name="Object 34"/>
          <p:cNvGraphicFramePr>
            <a:graphicFrameLocks noChangeAspect="1"/>
          </p:cNvGraphicFramePr>
          <p:nvPr/>
        </p:nvGraphicFramePr>
        <p:xfrm>
          <a:off x="3846513" y="2827338"/>
          <a:ext cx="573087" cy="6413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7" imgW="215640" imgH="241200" progId="Equation.DSMT4">
                  <p:embed/>
                </p:oleObj>
              </mc:Choice>
              <mc:Fallback>
                <p:oleObj name="Equation" r:id="rId7" imgW="215640" imgH="241200" progId="Equation.DSMT4">
                  <p:embed/>
                  <p:pic>
                    <p:nvPicPr>
                      <p:cNvPr id="73762" name="Object 3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846513" y="2827338"/>
                        <a:ext cx="573087" cy="641350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73763" name="Object 35"/>
          <p:cNvGraphicFramePr>
            <a:graphicFrameLocks noChangeAspect="1"/>
          </p:cNvGraphicFramePr>
          <p:nvPr/>
        </p:nvGraphicFramePr>
        <p:xfrm>
          <a:off x="3135313" y="2967038"/>
          <a:ext cx="506412" cy="60801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9" imgW="190440" imgH="228600" progId="Equation.DSMT4">
                  <p:embed/>
                </p:oleObj>
              </mc:Choice>
              <mc:Fallback>
                <p:oleObj name="Equation" r:id="rId9" imgW="190440" imgH="228600" progId="Equation.DSMT4">
                  <p:embed/>
                  <p:pic>
                    <p:nvPicPr>
                      <p:cNvPr id="73763" name="Object 35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0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135313" y="2967038"/>
                        <a:ext cx="506412" cy="608012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4" name="Group 36"/>
          <p:cNvGrpSpPr>
            <a:grpSpLocks noChangeAspect="1"/>
          </p:cNvGrpSpPr>
          <p:nvPr/>
        </p:nvGrpSpPr>
        <p:grpSpPr bwMode="auto">
          <a:xfrm>
            <a:off x="3492500" y="2708275"/>
            <a:ext cx="3810000" cy="1752600"/>
            <a:chOff x="1680" y="1608"/>
            <a:chExt cx="2400" cy="1104"/>
          </a:xfrm>
        </p:grpSpPr>
        <p:sp>
          <p:nvSpPr>
            <p:cNvPr id="52267" name="AutoShape 37"/>
            <p:cNvSpPr>
              <a:spLocks noChangeAspect="1" noChangeArrowheads="1" noTextEdit="1"/>
            </p:cNvSpPr>
            <p:nvPr/>
          </p:nvSpPr>
          <p:spPr bwMode="auto">
            <a:xfrm>
              <a:off x="1680" y="1608"/>
              <a:ext cx="2400" cy="110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52268" name="Rectangle 38"/>
            <p:cNvSpPr>
              <a:spLocks noChangeArrowheads="1"/>
            </p:cNvSpPr>
            <p:nvPr/>
          </p:nvSpPr>
          <p:spPr bwMode="auto">
            <a:xfrm>
              <a:off x="1680" y="1608"/>
              <a:ext cx="2400" cy="1104"/>
            </a:xfrm>
            <a:prstGeom prst="rect">
              <a:avLst/>
            </a:prstGeom>
            <a:noFill/>
            <a:ln w="0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52269" name="Line 39"/>
            <p:cNvSpPr>
              <a:spLocks noChangeShapeType="1"/>
            </p:cNvSpPr>
            <p:nvPr/>
          </p:nvSpPr>
          <p:spPr bwMode="auto">
            <a:xfrm flipV="1">
              <a:off x="1970" y="2550"/>
              <a:ext cx="52" cy="8"/>
            </a:xfrm>
            <a:prstGeom prst="line">
              <a:avLst/>
            </a:prstGeom>
            <a:noFill/>
            <a:ln w="28575">
              <a:solidFill>
                <a:srgbClr val="FF00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52270" name="Freeform 40"/>
            <p:cNvSpPr>
              <a:spLocks/>
            </p:cNvSpPr>
            <p:nvPr/>
          </p:nvSpPr>
          <p:spPr bwMode="auto">
            <a:xfrm>
              <a:off x="2040" y="2542"/>
              <a:ext cx="52" cy="6"/>
            </a:xfrm>
            <a:custGeom>
              <a:avLst/>
              <a:gdLst>
                <a:gd name="T0" fmla="*/ 0 w 52"/>
                <a:gd name="T1" fmla="*/ 6 h 6"/>
                <a:gd name="T2" fmla="*/ 22 w 52"/>
                <a:gd name="T3" fmla="*/ 4 h 6"/>
                <a:gd name="T4" fmla="*/ 52 w 52"/>
                <a:gd name="T5" fmla="*/ 0 h 6"/>
                <a:gd name="T6" fmla="*/ 0 60000 65536"/>
                <a:gd name="T7" fmla="*/ 0 60000 65536"/>
                <a:gd name="T8" fmla="*/ 0 60000 65536"/>
                <a:gd name="T9" fmla="*/ 0 w 52"/>
                <a:gd name="T10" fmla="*/ 0 h 6"/>
                <a:gd name="T11" fmla="*/ 52 w 52"/>
                <a:gd name="T12" fmla="*/ 6 h 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2" h="6">
                  <a:moveTo>
                    <a:pt x="0" y="6"/>
                  </a:moveTo>
                  <a:lnTo>
                    <a:pt x="22" y="4"/>
                  </a:lnTo>
                  <a:lnTo>
                    <a:pt x="52" y="0"/>
                  </a:lnTo>
                </a:path>
              </a:pathLst>
            </a:custGeom>
            <a:noFill/>
            <a:ln w="28575">
              <a:solidFill>
                <a:srgbClr val="FF00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52271" name="Freeform 41"/>
            <p:cNvSpPr>
              <a:spLocks/>
            </p:cNvSpPr>
            <p:nvPr/>
          </p:nvSpPr>
          <p:spPr bwMode="auto">
            <a:xfrm>
              <a:off x="2110" y="2532"/>
              <a:ext cx="52" cy="8"/>
            </a:xfrm>
            <a:custGeom>
              <a:avLst/>
              <a:gdLst>
                <a:gd name="T0" fmla="*/ 0 w 52"/>
                <a:gd name="T1" fmla="*/ 8 h 8"/>
                <a:gd name="T2" fmla="*/ 34 w 52"/>
                <a:gd name="T3" fmla="*/ 4 h 8"/>
                <a:gd name="T4" fmla="*/ 52 w 52"/>
                <a:gd name="T5" fmla="*/ 0 h 8"/>
                <a:gd name="T6" fmla="*/ 0 60000 65536"/>
                <a:gd name="T7" fmla="*/ 0 60000 65536"/>
                <a:gd name="T8" fmla="*/ 0 60000 65536"/>
                <a:gd name="T9" fmla="*/ 0 w 52"/>
                <a:gd name="T10" fmla="*/ 0 h 8"/>
                <a:gd name="T11" fmla="*/ 52 w 52"/>
                <a:gd name="T12" fmla="*/ 8 h 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2" h="8">
                  <a:moveTo>
                    <a:pt x="0" y="8"/>
                  </a:moveTo>
                  <a:lnTo>
                    <a:pt x="34" y="4"/>
                  </a:lnTo>
                  <a:lnTo>
                    <a:pt x="52" y="0"/>
                  </a:lnTo>
                </a:path>
              </a:pathLst>
            </a:custGeom>
            <a:noFill/>
            <a:ln w="28575">
              <a:solidFill>
                <a:srgbClr val="FF00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52272" name="Freeform 42"/>
            <p:cNvSpPr>
              <a:spLocks/>
            </p:cNvSpPr>
            <p:nvPr/>
          </p:nvSpPr>
          <p:spPr bwMode="auto">
            <a:xfrm>
              <a:off x="2180" y="2522"/>
              <a:ext cx="52" cy="8"/>
            </a:xfrm>
            <a:custGeom>
              <a:avLst/>
              <a:gdLst>
                <a:gd name="T0" fmla="*/ 0 w 52"/>
                <a:gd name="T1" fmla="*/ 8 h 8"/>
                <a:gd name="T2" fmla="*/ 34 w 52"/>
                <a:gd name="T3" fmla="*/ 4 h 8"/>
                <a:gd name="T4" fmla="*/ 52 w 52"/>
                <a:gd name="T5" fmla="*/ 0 h 8"/>
                <a:gd name="T6" fmla="*/ 0 60000 65536"/>
                <a:gd name="T7" fmla="*/ 0 60000 65536"/>
                <a:gd name="T8" fmla="*/ 0 60000 65536"/>
                <a:gd name="T9" fmla="*/ 0 w 52"/>
                <a:gd name="T10" fmla="*/ 0 h 8"/>
                <a:gd name="T11" fmla="*/ 52 w 52"/>
                <a:gd name="T12" fmla="*/ 8 h 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2" h="8">
                  <a:moveTo>
                    <a:pt x="0" y="8"/>
                  </a:moveTo>
                  <a:lnTo>
                    <a:pt x="34" y="4"/>
                  </a:lnTo>
                  <a:lnTo>
                    <a:pt x="52" y="0"/>
                  </a:lnTo>
                </a:path>
              </a:pathLst>
            </a:custGeom>
            <a:noFill/>
            <a:ln w="28575">
              <a:solidFill>
                <a:srgbClr val="FF00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52273" name="Freeform 43"/>
            <p:cNvSpPr>
              <a:spLocks/>
            </p:cNvSpPr>
            <p:nvPr/>
          </p:nvSpPr>
          <p:spPr bwMode="auto">
            <a:xfrm>
              <a:off x="2250" y="2512"/>
              <a:ext cx="52" cy="8"/>
            </a:xfrm>
            <a:custGeom>
              <a:avLst/>
              <a:gdLst>
                <a:gd name="T0" fmla="*/ 0 w 52"/>
                <a:gd name="T1" fmla="*/ 8 h 8"/>
                <a:gd name="T2" fmla="*/ 26 w 52"/>
                <a:gd name="T3" fmla="*/ 4 h 8"/>
                <a:gd name="T4" fmla="*/ 52 w 52"/>
                <a:gd name="T5" fmla="*/ 0 h 8"/>
                <a:gd name="T6" fmla="*/ 0 60000 65536"/>
                <a:gd name="T7" fmla="*/ 0 60000 65536"/>
                <a:gd name="T8" fmla="*/ 0 60000 65536"/>
                <a:gd name="T9" fmla="*/ 0 w 52"/>
                <a:gd name="T10" fmla="*/ 0 h 8"/>
                <a:gd name="T11" fmla="*/ 52 w 52"/>
                <a:gd name="T12" fmla="*/ 8 h 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2" h="8">
                  <a:moveTo>
                    <a:pt x="0" y="8"/>
                  </a:moveTo>
                  <a:lnTo>
                    <a:pt x="26" y="4"/>
                  </a:lnTo>
                  <a:lnTo>
                    <a:pt x="52" y="0"/>
                  </a:lnTo>
                </a:path>
              </a:pathLst>
            </a:custGeom>
            <a:noFill/>
            <a:ln w="28575">
              <a:solidFill>
                <a:srgbClr val="FF00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52274" name="Freeform 44"/>
            <p:cNvSpPr>
              <a:spLocks/>
            </p:cNvSpPr>
            <p:nvPr/>
          </p:nvSpPr>
          <p:spPr bwMode="auto">
            <a:xfrm>
              <a:off x="2318" y="2500"/>
              <a:ext cx="52" cy="10"/>
            </a:xfrm>
            <a:custGeom>
              <a:avLst/>
              <a:gdLst>
                <a:gd name="T0" fmla="*/ 0 w 52"/>
                <a:gd name="T1" fmla="*/ 10 h 10"/>
                <a:gd name="T2" fmla="*/ 12 w 52"/>
                <a:gd name="T3" fmla="*/ 8 h 10"/>
                <a:gd name="T4" fmla="*/ 52 w 52"/>
                <a:gd name="T5" fmla="*/ 0 h 10"/>
                <a:gd name="T6" fmla="*/ 0 60000 65536"/>
                <a:gd name="T7" fmla="*/ 0 60000 65536"/>
                <a:gd name="T8" fmla="*/ 0 60000 65536"/>
                <a:gd name="T9" fmla="*/ 0 w 52"/>
                <a:gd name="T10" fmla="*/ 0 h 10"/>
                <a:gd name="T11" fmla="*/ 52 w 52"/>
                <a:gd name="T12" fmla="*/ 10 h 1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2" h="10">
                  <a:moveTo>
                    <a:pt x="0" y="10"/>
                  </a:moveTo>
                  <a:lnTo>
                    <a:pt x="12" y="8"/>
                  </a:lnTo>
                  <a:lnTo>
                    <a:pt x="52" y="0"/>
                  </a:lnTo>
                </a:path>
              </a:pathLst>
            </a:custGeom>
            <a:noFill/>
            <a:ln w="28575">
              <a:solidFill>
                <a:srgbClr val="FF00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52275" name="Freeform 45"/>
            <p:cNvSpPr>
              <a:spLocks/>
            </p:cNvSpPr>
            <p:nvPr/>
          </p:nvSpPr>
          <p:spPr bwMode="auto">
            <a:xfrm>
              <a:off x="2388" y="2486"/>
              <a:ext cx="52" cy="10"/>
            </a:xfrm>
            <a:custGeom>
              <a:avLst/>
              <a:gdLst>
                <a:gd name="T0" fmla="*/ 0 w 52"/>
                <a:gd name="T1" fmla="*/ 10 h 10"/>
                <a:gd name="T2" fmla="*/ 34 w 52"/>
                <a:gd name="T3" fmla="*/ 4 h 10"/>
                <a:gd name="T4" fmla="*/ 52 w 52"/>
                <a:gd name="T5" fmla="*/ 0 h 10"/>
                <a:gd name="T6" fmla="*/ 0 60000 65536"/>
                <a:gd name="T7" fmla="*/ 0 60000 65536"/>
                <a:gd name="T8" fmla="*/ 0 60000 65536"/>
                <a:gd name="T9" fmla="*/ 0 w 52"/>
                <a:gd name="T10" fmla="*/ 0 h 10"/>
                <a:gd name="T11" fmla="*/ 52 w 52"/>
                <a:gd name="T12" fmla="*/ 10 h 1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2" h="10">
                  <a:moveTo>
                    <a:pt x="0" y="10"/>
                  </a:moveTo>
                  <a:lnTo>
                    <a:pt x="34" y="4"/>
                  </a:lnTo>
                  <a:lnTo>
                    <a:pt x="52" y="0"/>
                  </a:lnTo>
                </a:path>
              </a:pathLst>
            </a:custGeom>
            <a:noFill/>
            <a:ln w="28575">
              <a:solidFill>
                <a:srgbClr val="FF00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52276" name="Line 46"/>
            <p:cNvSpPr>
              <a:spLocks noChangeShapeType="1"/>
            </p:cNvSpPr>
            <p:nvPr/>
          </p:nvSpPr>
          <p:spPr bwMode="auto">
            <a:xfrm flipV="1">
              <a:off x="2456" y="2480"/>
              <a:ext cx="8" cy="2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52277" name="Freeform 47"/>
            <p:cNvSpPr>
              <a:spLocks/>
            </p:cNvSpPr>
            <p:nvPr/>
          </p:nvSpPr>
          <p:spPr bwMode="auto">
            <a:xfrm>
              <a:off x="2464" y="2468"/>
              <a:ext cx="44" cy="12"/>
            </a:xfrm>
            <a:custGeom>
              <a:avLst/>
              <a:gdLst>
                <a:gd name="T0" fmla="*/ 0 w 44"/>
                <a:gd name="T1" fmla="*/ 12 h 12"/>
                <a:gd name="T2" fmla="*/ 40 w 44"/>
                <a:gd name="T3" fmla="*/ 0 h 12"/>
                <a:gd name="T4" fmla="*/ 44 w 44"/>
                <a:gd name="T5" fmla="*/ 0 h 12"/>
                <a:gd name="T6" fmla="*/ 0 60000 65536"/>
                <a:gd name="T7" fmla="*/ 0 60000 65536"/>
                <a:gd name="T8" fmla="*/ 0 60000 65536"/>
                <a:gd name="T9" fmla="*/ 0 w 44"/>
                <a:gd name="T10" fmla="*/ 0 h 12"/>
                <a:gd name="T11" fmla="*/ 44 w 44"/>
                <a:gd name="T12" fmla="*/ 12 h 1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4" h="12">
                  <a:moveTo>
                    <a:pt x="0" y="12"/>
                  </a:moveTo>
                  <a:lnTo>
                    <a:pt x="40" y="0"/>
                  </a:lnTo>
                  <a:lnTo>
                    <a:pt x="44" y="0"/>
                  </a:lnTo>
                </a:path>
              </a:pathLst>
            </a:custGeom>
            <a:noFill/>
            <a:ln w="28575">
              <a:solidFill>
                <a:srgbClr val="FF00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52278" name="Freeform 48"/>
            <p:cNvSpPr>
              <a:spLocks/>
            </p:cNvSpPr>
            <p:nvPr/>
          </p:nvSpPr>
          <p:spPr bwMode="auto">
            <a:xfrm>
              <a:off x="2524" y="2448"/>
              <a:ext cx="52" cy="16"/>
            </a:xfrm>
            <a:custGeom>
              <a:avLst/>
              <a:gdLst>
                <a:gd name="T0" fmla="*/ 0 w 52"/>
                <a:gd name="T1" fmla="*/ 16 h 16"/>
                <a:gd name="T2" fmla="*/ 20 w 52"/>
                <a:gd name="T3" fmla="*/ 10 h 16"/>
                <a:gd name="T4" fmla="*/ 52 w 52"/>
                <a:gd name="T5" fmla="*/ 0 h 16"/>
                <a:gd name="T6" fmla="*/ 0 60000 65536"/>
                <a:gd name="T7" fmla="*/ 0 60000 65536"/>
                <a:gd name="T8" fmla="*/ 0 60000 65536"/>
                <a:gd name="T9" fmla="*/ 0 w 52"/>
                <a:gd name="T10" fmla="*/ 0 h 16"/>
                <a:gd name="T11" fmla="*/ 52 w 52"/>
                <a:gd name="T12" fmla="*/ 16 h 1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2" h="16">
                  <a:moveTo>
                    <a:pt x="0" y="16"/>
                  </a:moveTo>
                  <a:lnTo>
                    <a:pt x="20" y="10"/>
                  </a:lnTo>
                  <a:lnTo>
                    <a:pt x="52" y="0"/>
                  </a:lnTo>
                </a:path>
              </a:pathLst>
            </a:custGeom>
            <a:noFill/>
            <a:ln w="28575">
              <a:solidFill>
                <a:srgbClr val="FF00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52279" name="Freeform 49"/>
            <p:cNvSpPr>
              <a:spLocks/>
            </p:cNvSpPr>
            <p:nvPr/>
          </p:nvSpPr>
          <p:spPr bwMode="auto">
            <a:xfrm>
              <a:off x="2592" y="2428"/>
              <a:ext cx="50" cy="16"/>
            </a:xfrm>
            <a:custGeom>
              <a:avLst/>
              <a:gdLst>
                <a:gd name="T0" fmla="*/ 0 w 50"/>
                <a:gd name="T1" fmla="*/ 16 h 16"/>
                <a:gd name="T2" fmla="*/ 40 w 50"/>
                <a:gd name="T3" fmla="*/ 2 h 16"/>
                <a:gd name="T4" fmla="*/ 50 w 50"/>
                <a:gd name="T5" fmla="*/ 0 h 16"/>
                <a:gd name="T6" fmla="*/ 0 60000 65536"/>
                <a:gd name="T7" fmla="*/ 0 60000 65536"/>
                <a:gd name="T8" fmla="*/ 0 60000 65536"/>
                <a:gd name="T9" fmla="*/ 0 w 50"/>
                <a:gd name="T10" fmla="*/ 0 h 16"/>
                <a:gd name="T11" fmla="*/ 50 w 50"/>
                <a:gd name="T12" fmla="*/ 16 h 1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0" h="16">
                  <a:moveTo>
                    <a:pt x="0" y="16"/>
                  </a:moveTo>
                  <a:lnTo>
                    <a:pt x="40" y="2"/>
                  </a:lnTo>
                  <a:lnTo>
                    <a:pt x="50" y="0"/>
                  </a:lnTo>
                </a:path>
              </a:pathLst>
            </a:custGeom>
            <a:noFill/>
            <a:ln w="28575">
              <a:solidFill>
                <a:srgbClr val="FF00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52280" name="Freeform 50"/>
            <p:cNvSpPr>
              <a:spLocks/>
            </p:cNvSpPr>
            <p:nvPr/>
          </p:nvSpPr>
          <p:spPr bwMode="auto">
            <a:xfrm>
              <a:off x="2660" y="2406"/>
              <a:ext cx="50" cy="16"/>
            </a:xfrm>
            <a:custGeom>
              <a:avLst/>
              <a:gdLst>
                <a:gd name="T0" fmla="*/ 0 w 50"/>
                <a:gd name="T1" fmla="*/ 16 h 16"/>
                <a:gd name="T2" fmla="*/ 22 w 50"/>
                <a:gd name="T3" fmla="*/ 8 h 16"/>
                <a:gd name="T4" fmla="*/ 50 w 50"/>
                <a:gd name="T5" fmla="*/ 0 h 16"/>
                <a:gd name="T6" fmla="*/ 0 60000 65536"/>
                <a:gd name="T7" fmla="*/ 0 60000 65536"/>
                <a:gd name="T8" fmla="*/ 0 60000 65536"/>
                <a:gd name="T9" fmla="*/ 0 w 50"/>
                <a:gd name="T10" fmla="*/ 0 h 16"/>
                <a:gd name="T11" fmla="*/ 50 w 50"/>
                <a:gd name="T12" fmla="*/ 16 h 1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0" h="16">
                  <a:moveTo>
                    <a:pt x="0" y="16"/>
                  </a:moveTo>
                  <a:lnTo>
                    <a:pt x="22" y="8"/>
                  </a:lnTo>
                  <a:lnTo>
                    <a:pt x="50" y="0"/>
                  </a:lnTo>
                </a:path>
              </a:pathLst>
            </a:custGeom>
            <a:noFill/>
            <a:ln w="28575">
              <a:solidFill>
                <a:srgbClr val="FF00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52281" name="Freeform 51"/>
            <p:cNvSpPr>
              <a:spLocks/>
            </p:cNvSpPr>
            <p:nvPr/>
          </p:nvSpPr>
          <p:spPr bwMode="auto">
            <a:xfrm>
              <a:off x="2726" y="2384"/>
              <a:ext cx="50" cy="16"/>
            </a:xfrm>
            <a:custGeom>
              <a:avLst/>
              <a:gdLst>
                <a:gd name="T0" fmla="*/ 0 w 50"/>
                <a:gd name="T1" fmla="*/ 16 h 16"/>
                <a:gd name="T2" fmla="*/ 12 w 50"/>
                <a:gd name="T3" fmla="*/ 14 h 16"/>
                <a:gd name="T4" fmla="*/ 50 w 50"/>
                <a:gd name="T5" fmla="*/ 0 h 16"/>
                <a:gd name="T6" fmla="*/ 0 60000 65536"/>
                <a:gd name="T7" fmla="*/ 0 60000 65536"/>
                <a:gd name="T8" fmla="*/ 0 60000 65536"/>
                <a:gd name="T9" fmla="*/ 0 w 50"/>
                <a:gd name="T10" fmla="*/ 0 h 16"/>
                <a:gd name="T11" fmla="*/ 50 w 50"/>
                <a:gd name="T12" fmla="*/ 16 h 1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0" h="16">
                  <a:moveTo>
                    <a:pt x="0" y="16"/>
                  </a:moveTo>
                  <a:lnTo>
                    <a:pt x="12" y="14"/>
                  </a:lnTo>
                  <a:lnTo>
                    <a:pt x="50" y="0"/>
                  </a:lnTo>
                </a:path>
              </a:pathLst>
            </a:custGeom>
            <a:noFill/>
            <a:ln w="28575">
              <a:solidFill>
                <a:srgbClr val="FF00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52282" name="Freeform 52"/>
            <p:cNvSpPr>
              <a:spLocks/>
            </p:cNvSpPr>
            <p:nvPr/>
          </p:nvSpPr>
          <p:spPr bwMode="auto">
            <a:xfrm>
              <a:off x="2794" y="2362"/>
              <a:ext cx="50" cy="18"/>
            </a:xfrm>
            <a:custGeom>
              <a:avLst/>
              <a:gdLst>
                <a:gd name="T0" fmla="*/ 0 w 50"/>
                <a:gd name="T1" fmla="*/ 18 h 18"/>
                <a:gd name="T2" fmla="*/ 32 w 50"/>
                <a:gd name="T3" fmla="*/ 6 h 18"/>
                <a:gd name="T4" fmla="*/ 50 w 50"/>
                <a:gd name="T5" fmla="*/ 0 h 18"/>
                <a:gd name="T6" fmla="*/ 0 60000 65536"/>
                <a:gd name="T7" fmla="*/ 0 60000 65536"/>
                <a:gd name="T8" fmla="*/ 0 60000 65536"/>
                <a:gd name="T9" fmla="*/ 0 w 50"/>
                <a:gd name="T10" fmla="*/ 0 h 18"/>
                <a:gd name="T11" fmla="*/ 50 w 50"/>
                <a:gd name="T12" fmla="*/ 18 h 1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0" h="18">
                  <a:moveTo>
                    <a:pt x="0" y="18"/>
                  </a:moveTo>
                  <a:lnTo>
                    <a:pt x="32" y="6"/>
                  </a:lnTo>
                  <a:lnTo>
                    <a:pt x="50" y="0"/>
                  </a:lnTo>
                </a:path>
              </a:pathLst>
            </a:custGeom>
            <a:noFill/>
            <a:ln w="28575">
              <a:solidFill>
                <a:srgbClr val="FF00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52283" name="Freeform 53"/>
            <p:cNvSpPr>
              <a:spLocks/>
            </p:cNvSpPr>
            <p:nvPr/>
          </p:nvSpPr>
          <p:spPr bwMode="auto">
            <a:xfrm>
              <a:off x="2860" y="2340"/>
              <a:ext cx="50" cy="18"/>
            </a:xfrm>
            <a:custGeom>
              <a:avLst/>
              <a:gdLst>
                <a:gd name="T0" fmla="*/ 0 w 50"/>
                <a:gd name="T1" fmla="*/ 18 h 18"/>
                <a:gd name="T2" fmla="*/ 44 w 50"/>
                <a:gd name="T3" fmla="*/ 2 h 18"/>
                <a:gd name="T4" fmla="*/ 50 w 50"/>
                <a:gd name="T5" fmla="*/ 0 h 18"/>
                <a:gd name="T6" fmla="*/ 0 60000 65536"/>
                <a:gd name="T7" fmla="*/ 0 60000 65536"/>
                <a:gd name="T8" fmla="*/ 0 60000 65536"/>
                <a:gd name="T9" fmla="*/ 0 w 50"/>
                <a:gd name="T10" fmla="*/ 0 h 18"/>
                <a:gd name="T11" fmla="*/ 50 w 50"/>
                <a:gd name="T12" fmla="*/ 18 h 1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0" h="18">
                  <a:moveTo>
                    <a:pt x="0" y="18"/>
                  </a:moveTo>
                  <a:lnTo>
                    <a:pt x="44" y="2"/>
                  </a:lnTo>
                  <a:lnTo>
                    <a:pt x="50" y="0"/>
                  </a:lnTo>
                </a:path>
              </a:pathLst>
            </a:custGeom>
            <a:noFill/>
            <a:ln w="28575">
              <a:solidFill>
                <a:srgbClr val="FF00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52284" name="Freeform 54"/>
            <p:cNvSpPr>
              <a:spLocks/>
            </p:cNvSpPr>
            <p:nvPr/>
          </p:nvSpPr>
          <p:spPr bwMode="auto">
            <a:xfrm>
              <a:off x="2926" y="2318"/>
              <a:ext cx="50" cy="16"/>
            </a:xfrm>
            <a:custGeom>
              <a:avLst/>
              <a:gdLst>
                <a:gd name="T0" fmla="*/ 0 w 50"/>
                <a:gd name="T1" fmla="*/ 16 h 16"/>
                <a:gd name="T2" fmla="*/ 50 w 50"/>
                <a:gd name="T3" fmla="*/ 0 h 16"/>
                <a:gd name="T4" fmla="*/ 50 w 50"/>
                <a:gd name="T5" fmla="*/ 0 h 16"/>
                <a:gd name="T6" fmla="*/ 0 60000 65536"/>
                <a:gd name="T7" fmla="*/ 0 60000 65536"/>
                <a:gd name="T8" fmla="*/ 0 60000 65536"/>
                <a:gd name="T9" fmla="*/ 0 w 50"/>
                <a:gd name="T10" fmla="*/ 0 h 16"/>
                <a:gd name="T11" fmla="*/ 50 w 50"/>
                <a:gd name="T12" fmla="*/ 16 h 1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0" h="16">
                  <a:moveTo>
                    <a:pt x="0" y="16"/>
                  </a:moveTo>
                  <a:lnTo>
                    <a:pt x="50" y="0"/>
                  </a:lnTo>
                </a:path>
              </a:pathLst>
            </a:custGeom>
            <a:noFill/>
            <a:ln w="28575">
              <a:solidFill>
                <a:srgbClr val="FF00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52285" name="Freeform 55"/>
            <p:cNvSpPr>
              <a:spLocks/>
            </p:cNvSpPr>
            <p:nvPr/>
          </p:nvSpPr>
          <p:spPr bwMode="auto">
            <a:xfrm>
              <a:off x="2994" y="2294"/>
              <a:ext cx="50" cy="18"/>
            </a:xfrm>
            <a:custGeom>
              <a:avLst/>
              <a:gdLst>
                <a:gd name="T0" fmla="*/ 0 w 50"/>
                <a:gd name="T1" fmla="*/ 18 h 18"/>
                <a:gd name="T2" fmla="*/ 48 w 50"/>
                <a:gd name="T3" fmla="*/ 0 h 18"/>
                <a:gd name="T4" fmla="*/ 50 w 50"/>
                <a:gd name="T5" fmla="*/ 0 h 18"/>
                <a:gd name="T6" fmla="*/ 0 60000 65536"/>
                <a:gd name="T7" fmla="*/ 0 60000 65536"/>
                <a:gd name="T8" fmla="*/ 0 60000 65536"/>
                <a:gd name="T9" fmla="*/ 0 w 50"/>
                <a:gd name="T10" fmla="*/ 0 h 18"/>
                <a:gd name="T11" fmla="*/ 50 w 50"/>
                <a:gd name="T12" fmla="*/ 18 h 1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0" h="18">
                  <a:moveTo>
                    <a:pt x="0" y="18"/>
                  </a:moveTo>
                  <a:lnTo>
                    <a:pt x="48" y="0"/>
                  </a:lnTo>
                  <a:lnTo>
                    <a:pt x="50" y="0"/>
                  </a:lnTo>
                </a:path>
              </a:pathLst>
            </a:custGeom>
            <a:noFill/>
            <a:ln w="28575">
              <a:solidFill>
                <a:srgbClr val="FF00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52286" name="Freeform 56"/>
            <p:cNvSpPr>
              <a:spLocks/>
            </p:cNvSpPr>
            <p:nvPr/>
          </p:nvSpPr>
          <p:spPr bwMode="auto">
            <a:xfrm>
              <a:off x="3060" y="2270"/>
              <a:ext cx="50" cy="18"/>
            </a:xfrm>
            <a:custGeom>
              <a:avLst/>
              <a:gdLst>
                <a:gd name="T0" fmla="*/ 0 w 50"/>
                <a:gd name="T1" fmla="*/ 18 h 18"/>
                <a:gd name="T2" fmla="*/ 46 w 50"/>
                <a:gd name="T3" fmla="*/ 2 h 18"/>
                <a:gd name="T4" fmla="*/ 50 w 50"/>
                <a:gd name="T5" fmla="*/ 0 h 18"/>
                <a:gd name="T6" fmla="*/ 0 60000 65536"/>
                <a:gd name="T7" fmla="*/ 0 60000 65536"/>
                <a:gd name="T8" fmla="*/ 0 60000 65536"/>
                <a:gd name="T9" fmla="*/ 0 w 50"/>
                <a:gd name="T10" fmla="*/ 0 h 18"/>
                <a:gd name="T11" fmla="*/ 50 w 50"/>
                <a:gd name="T12" fmla="*/ 18 h 1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0" h="18">
                  <a:moveTo>
                    <a:pt x="0" y="18"/>
                  </a:moveTo>
                  <a:lnTo>
                    <a:pt x="46" y="2"/>
                  </a:lnTo>
                  <a:lnTo>
                    <a:pt x="50" y="0"/>
                  </a:lnTo>
                </a:path>
              </a:pathLst>
            </a:custGeom>
            <a:noFill/>
            <a:ln w="28575">
              <a:solidFill>
                <a:srgbClr val="FF00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52287" name="Freeform 57"/>
            <p:cNvSpPr>
              <a:spLocks/>
            </p:cNvSpPr>
            <p:nvPr/>
          </p:nvSpPr>
          <p:spPr bwMode="auto">
            <a:xfrm>
              <a:off x="3126" y="2248"/>
              <a:ext cx="50" cy="16"/>
            </a:xfrm>
            <a:custGeom>
              <a:avLst/>
              <a:gdLst>
                <a:gd name="T0" fmla="*/ 0 w 50"/>
                <a:gd name="T1" fmla="*/ 16 h 16"/>
                <a:gd name="T2" fmla="*/ 44 w 50"/>
                <a:gd name="T3" fmla="*/ 2 h 16"/>
                <a:gd name="T4" fmla="*/ 50 w 50"/>
                <a:gd name="T5" fmla="*/ 0 h 16"/>
                <a:gd name="T6" fmla="*/ 0 60000 65536"/>
                <a:gd name="T7" fmla="*/ 0 60000 65536"/>
                <a:gd name="T8" fmla="*/ 0 60000 65536"/>
                <a:gd name="T9" fmla="*/ 0 w 50"/>
                <a:gd name="T10" fmla="*/ 0 h 16"/>
                <a:gd name="T11" fmla="*/ 50 w 50"/>
                <a:gd name="T12" fmla="*/ 16 h 1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0" h="16">
                  <a:moveTo>
                    <a:pt x="0" y="16"/>
                  </a:moveTo>
                  <a:lnTo>
                    <a:pt x="44" y="2"/>
                  </a:lnTo>
                  <a:lnTo>
                    <a:pt x="50" y="0"/>
                  </a:lnTo>
                </a:path>
              </a:pathLst>
            </a:custGeom>
            <a:noFill/>
            <a:ln w="28575">
              <a:solidFill>
                <a:srgbClr val="FF00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52288" name="Freeform 58"/>
            <p:cNvSpPr>
              <a:spLocks/>
            </p:cNvSpPr>
            <p:nvPr/>
          </p:nvSpPr>
          <p:spPr bwMode="auto">
            <a:xfrm>
              <a:off x="3192" y="2226"/>
              <a:ext cx="50" cy="16"/>
            </a:xfrm>
            <a:custGeom>
              <a:avLst/>
              <a:gdLst>
                <a:gd name="T0" fmla="*/ 0 w 50"/>
                <a:gd name="T1" fmla="*/ 16 h 16"/>
                <a:gd name="T2" fmla="*/ 44 w 50"/>
                <a:gd name="T3" fmla="*/ 2 h 16"/>
                <a:gd name="T4" fmla="*/ 50 w 50"/>
                <a:gd name="T5" fmla="*/ 0 h 16"/>
                <a:gd name="T6" fmla="*/ 0 60000 65536"/>
                <a:gd name="T7" fmla="*/ 0 60000 65536"/>
                <a:gd name="T8" fmla="*/ 0 60000 65536"/>
                <a:gd name="T9" fmla="*/ 0 w 50"/>
                <a:gd name="T10" fmla="*/ 0 h 16"/>
                <a:gd name="T11" fmla="*/ 50 w 50"/>
                <a:gd name="T12" fmla="*/ 16 h 1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0" h="16">
                  <a:moveTo>
                    <a:pt x="0" y="16"/>
                  </a:moveTo>
                  <a:lnTo>
                    <a:pt x="44" y="2"/>
                  </a:lnTo>
                  <a:lnTo>
                    <a:pt x="50" y="0"/>
                  </a:lnTo>
                </a:path>
              </a:pathLst>
            </a:custGeom>
            <a:noFill/>
            <a:ln w="28575">
              <a:solidFill>
                <a:srgbClr val="FF00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52289" name="Freeform 59"/>
            <p:cNvSpPr>
              <a:spLocks/>
            </p:cNvSpPr>
            <p:nvPr/>
          </p:nvSpPr>
          <p:spPr bwMode="auto">
            <a:xfrm>
              <a:off x="3260" y="2204"/>
              <a:ext cx="50" cy="16"/>
            </a:xfrm>
            <a:custGeom>
              <a:avLst/>
              <a:gdLst>
                <a:gd name="T0" fmla="*/ 0 w 50"/>
                <a:gd name="T1" fmla="*/ 16 h 16"/>
                <a:gd name="T2" fmla="*/ 48 w 50"/>
                <a:gd name="T3" fmla="*/ 0 h 16"/>
                <a:gd name="T4" fmla="*/ 50 w 50"/>
                <a:gd name="T5" fmla="*/ 0 h 16"/>
                <a:gd name="T6" fmla="*/ 0 60000 65536"/>
                <a:gd name="T7" fmla="*/ 0 60000 65536"/>
                <a:gd name="T8" fmla="*/ 0 60000 65536"/>
                <a:gd name="T9" fmla="*/ 0 w 50"/>
                <a:gd name="T10" fmla="*/ 0 h 16"/>
                <a:gd name="T11" fmla="*/ 50 w 50"/>
                <a:gd name="T12" fmla="*/ 16 h 1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0" h="16">
                  <a:moveTo>
                    <a:pt x="0" y="16"/>
                  </a:moveTo>
                  <a:lnTo>
                    <a:pt x="48" y="0"/>
                  </a:lnTo>
                  <a:lnTo>
                    <a:pt x="50" y="0"/>
                  </a:lnTo>
                </a:path>
              </a:pathLst>
            </a:custGeom>
            <a:noFill/>
            <a:ln w="28575">
              <a:solidFill>
                <a:srgbClr val="FF00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52290" name="Line 60"/>
            <p:cNvSpPr>
              <a:spLocks noChangeShapeType="1"/>
            </p:cNvSpPr>
            <p:nvPr/>
          </p:nvSpPr>
          <p:spPr bwMode="auto">
            <a:xfrm flipV="1">
              <a:off x="3326" y="2184"/>
              <a:ext cx="52" cy="14"/>
            </a:xfrm>
            <a:prstGeom prst="line">
              <a:avLst/>
            </a:prstGeom>
            <a:noFill/>
            <a:ln w="28575">
              <a:solidFill>
                <a:srgbClr val="FF00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52291" name="Line 61"/>
            <p:cNvSpPr>
              <a:spLocks noChangeShapeType="1"/>
            </p:cNvSpPr>
            <p:nvPr/>
          </p:nvSpPr>
          <p:spPr bwMode="auto">
            <a:xfrm flipV="1">
              <a:off x="3394" y="2166"/>
              <a:ext cx="52" cy="12"/>
            </a:xfrm>
            <a:prstGeom prst="line">
              <a:avLst/>
            </a:prstGeom>
            <a:noFill/>
            <a:ln w="28575">
              <a:solidFill>
                <a:srgbClr val="FF00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52292" name="Line 62"/>
            <p:cNvSpPr>
              <a:spLocks noChangeShapeType="1"/>
            </p:cNvSpPr>
            <p:nvPr/>
          </p:nvSpPr>
          <p:spPr bwMode="auto">
            <a:xfrm flipV="1">
              <a:off x="3462" y="2150"/>
              <a:ext cx="52" cy="12"/>
            </a:xfrm>
            <a:prstGeom prst="line">
              <a:avLst/>
            </a:prstGeom>
            <a:noFill/>
            <a:ln w="28575">
              <a:solidFill>
                <a:srgbClr val="FF00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52293" name="Freeform 63"/>
            <p:cNvSpPr>
              <a:spLocks/>
            </p:cNvSpPr>
            <p:nvPr/>
          </p:nvSpPr>
          <p:spPr bwMode="auto">
            <a:xfrm>
              <a:off x="3532" y="2138"/>
              <a:ext cx="52" cy="8"/>
            </a:xfrm>
            <a:custGeom>
              <a:avLst/>
              <a:gdLst>
                <a:gd name="T0" fmla="*/ 0 w 52"/>
                <a:gd name="T1" fmla="*/ 8 h 8"/>
                <a:gd name="T2" fmla="*/ 0 w 52"/>
                <a:gd name="T3" fmla="*/ 8 h 8"/>
                <a:gd name="T4" fmla="*/ 52 w 52"/>
                <a:gd name="T5" fmla="*/ 0 h 8"/>
                <a:gd name="T6" fmla="*/ 0 60000 65536"/>
                <a:gd name="T7" fmla="*/ 0 60000 65536"/>
                <a:gd name="T8" fmla="*/ 0 60000 65536"/>
                <a:gd name="T9" fmla="*/ 0 w 52"/>
                <a:gd name="T10" fmla="*/ 0 h 8"/>
                <a:gd name="T11" fmla="*/ 52 w 52"/>
                <a:gd name="T12" fmla="*/ 8 h 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2" h="8">
                  <a:moveTo>
                    <a:pt x="0" y="8"/>
                  </a:moveTo>
                  <a:lnTo>
                    <a:pt x="0" y="8"/>
                  </a:lnTo>
                  <a:lnTo>
                    <a:pt x="52" y="0"/>
                  </a:lnTo>
                </a:path>
              </a:pathLst>
            </a:custGeom>
            <a:noFill/>
            <a:ln w="28575">
              <a:solidFill>
                <a:srgbClr val="FF00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52294" name="Freeform 64"/>
            <p:cNvSpPr>
              <a:spLocks/>
            </p:cNvSpPr>
            <p:nvPr/>
          </p:nvSpPr>
          <p:spPr bwMode="auto">
            <a:xfrm>
              <a:off x="3600" y="2126"/>
              <a:ext cx="52" cy="8"/>
            </a:xfrm>
            <a:custGeom>
              <a:avLst/>
              <a:gdLst>
                <a:gd name="T0" fmla="*/ 0 w 52"/>
                <a:gd name="T1" fmla="*/ 8 h 8"/>
                <a:gd name="T2" fmla="*/ 2 w 52"/>
                <a:gd name="T3" fmla="*/ 8 h 8"/>
                <a:gd name="T4" fmla="*/ 52 w 52"/>
                <a:gd name="T5" fmla="*/ 0 h 8"/>
                <a:gd name="T6" fmla="*/ 0 60000 65536"/>
                <a:gd name="T7" fmla="*/ 0 60000 65536"/>
                <a:gd name="T8" fmla="*/ 0 60000 65536"/>
                <a:gd name="T9" fmla="*/ 0 w 52"/>
                <a:gd name="T10" fmla="*/ 0 h 8"/>
                <a:gd name="T11" fmla="*/ 52 w 52"/>
                <a:gd name="T12" fmla="*/ 8 h 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2" h="8">
                  <a:moveTo>
                    <a:pt x="0" y="8"/>
                  </a:moveTo>
                  <a:lnTo>
                    <a:pt x="2" y="8"/>
                  </a:lnTo>
                  <a:lnTo>
                    <a:pt x="52" y="0"/>
                  </a:lnTo>
                </a:path>
              </a:pathLst>
            </a:custGeom>
            <a:noFill/>
            <a:ln w="28575">
              <a:solidFill>
                <a:srgbClr val="FF00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52295" name="Line 65"/>
            <p:cNvSpPr>
              <a:spLocks noChangeShapeType="1"/>
            </p:cNvSpPr>
            <p:nvPr/>
          </p:nvSpPr>
          <p:spPr bwMode="auto">
            <a:xfrm flipV="1">
              <a:off x="3670" y="2118"/>
              <a:ext cx="52" cy="6"/>
            </a:xfrm>
            <a:prstGeom prst="line">
              <a:avLst/>
            </a:prstGeom>
            <a:noFill/>
            <a:ln w="28575">
              <a:solidFill>
                <a:srgbClr val="FF00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52296" name="Freeform 66"/>
            <p:cNvSpPr>
              <a:spLocks/>
            </p:cNvSpPr>
            <p:nvPr/>
          </p:nvSpPr>
          <p:spPr bwMode="auto">
            <a:xfrm>
              <a:off x="3740" y="2112"/>
              <a:ext cx="52" cy="6"/>
            </a:xfrm>
            <a:custGeom>
              <a:avLst/>
              <a:gdLst>
                <a:gd name="T0" fmla="*/ 0 w 52"/>
                <a:gd name="T1" fmla="*/ 6 h 6"/>
                <a:gd name="T2" fmla="*/ 38 w 52"/>
                <a:gd name="T3" fmla="*/ 2 h 6"/>
                <a:gd name="T4" fmla="*/ 52 w 52"/>
                <a:gd name="T5" fmla="*/ 0 h 6"/>
                <a:gd name="T6" fmla="*/ 0 60000 65536"/>
                <a:gd name="T7" fmla="*/ 0 60000 65536"/>
                <a:gd name="T8" fmla="*/ 0 60000 65536"/>
                <a:gd name="T9" fmla="*/ 0 w 52"/>
                <a:gd name="T10" fmla="*/ 0 h 6"/>
                <a:gd name="T11" fmla="*/ 52 w 52"/>
                <a:gd name="T12" fmla="*/ 6 h 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2" h="6">
                  <a:moveTo>
                    <a:pt x="0" y="6"/>
                  </a:moveTo>
                  <a:lnTo>
                    <a:pt x="38" y="2"/>
                  </a:lnTo>
                  <a:lnTo>
                    <a:pt x="52" y="0"/>
                  </a:lnTo>
                </a:path>
              </a:pathLst>
            </a:custGeom>
            <a:noFill/>
            <a:ln w="28575">
              <a:solidFill>
                <a:srgbClr val="FF00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52297" name="Line 67"/>
            <p:cNvSpPr>
              <a:spLocks noChangeShapeType="1"/>
            </p:cNvSpPr>
            <p:nvPr/>
          </p:nvSpPr>
          <p:spPr bwMode="auto">
            <a:xfrm>
              <a:off x="3810" y="2112"/>
              <a:ext cx="12" cy="1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52298" name="Freeform 68"/>
            <p:cNvSpPr>
              <a:spLocks/>
            </p:cNvSpPr>
            <p:nvPr/>
          </p:nvSpPr>
          <p:spPr bwMode="auto">
            <a:xfrm>
              <a:off x="3822" y="2110"/>
              <a:ext cx="42" cy="2"/>
            </a:xfrm>
            <a:custGeom>
              <a:avLst/>
              <a:gdLst>
                <a:gd name="T0" fmla="*/ 0 w 42"/>
                <a:gd name="T1" fmla="*/ 2 h 2"/>
                <a:gd name="T2" fmla="*/ 32 w 42"/>
                <a:gd name="T3" fmla="*/ 0 h 2"/>
                <a:gd name="T4" fmla="*/ 42 w 42"/>
                <a:gd name="T5" fmla="*/ 0 h 2"/>
                <a:gd name="T6" fmla="*/ 0 60000 65536"/>
                <a:gd name="T7" fmla="*/ 0 60000 65536"/>
                <a:gd name="T8" fmla="*/ 0 60000 65536"/>
                <a:gd name="T9" fmla="*/ 0 w 42"/>
                <a:gd name="T10" fmla="*/ 0 h 2"/>
                <a:gd name="T11" fmla="*/ 42 w 42"/>
                <a:gd name="T12" fmla="*/ 2 h 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2" h="2">
                  <a:moveTo>
                    <a:pt x="0" y="2"/>
                  </a:moveTo>
                  <a:lnTo>
                    <a:pt x="32" y="0"/>
                  </a:lnTo>
                  <a:lnTo>
                    <a:pt x="42" y="0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52299" name="Line 69"/>
            <p:cNvSpPr>
              <a:spLocks noChangeShapeType="1"/>
            </p:cNvSpPr>
            <p:nvPr/>
          </p:nvSpPr>
          <p:spPr bwMode="auto">
            <a:xfrm>
              <a:off x="3880" y="2110"/>
              <a:ext cx="2" cy="1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52300" name="Freeform 70"/>
            <p:cNvSpPr>
              <a:spLocks/>
            </p:cNvSpPr>
            <p:nvPr/>
          </p:nvSpPr>
          <p:spPr bwMode="auto">
            <a:xfrm>
              <a:off x="3796" y="2046"/>
              <a:ext cx="222" cy="152"/>
            </a:xfrm>
            <a:custGeom>
              <a:avLst/>
              <a:gdLst>
                <a:gd name="T0" fmla="*/ 0 w 222"/>
                <a:gd name="T1" fmla="*/ 0 h 152"/>
                <a:gd name="T2" fmla="*/ 222 w 222"/>
                <a:gd name="T3" fmla="*/ 36 h 152"/>
                <a:gd name="T4" fmla="*/ 30 w 222"/>
                <a:gd name="T5" fmla="*/ 152 h 152"/>
                <a:gd name="T6" fmla="*/ 40 w 222"/>
                <a:gd name="T7" fmla="*/ 122 h 152"/>
                <a:gd name="T8" fmla="*/ 42 w 222"/>
                <a:gd name="T9" fmla="*/ 88 h 152"/>
                <a:gd name="T10" fmla="*/ 36 w 222"/>
                <a:gd name="T11" fmla="*/ 56 h 152"/>
                <a:gd name="T12" fmla="*/ 22 w 222"/>
                <a:gd name="T13" fmla="*/ 26 h 152"/>
                <a:gd name="T14" fmla="*/ 0 w 222"/>
                <a:gd name="T15" fmla="*/ 0 h 15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22"/>
                <a:gd name="T25" fmla="*/ 0 h 152"/>
                <a:gd name="T26" fmla="*/ 222 w 222"/>
                <a:gd name="T27" fmla="*/ 152 h 15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22" h="152">
                  <a:moveTo>
                    <a:pt x="0" y="0"/>
                  </a:moveTo>
                  <a:lnTo>
                    <a:pt x="222" y="36"/>
                  </a:lnTo>
                  <a:lnTo>
                    <a:pt x="30" y="152"/>
                  </a:lnTo>
                  <a:lnTo>
                    <a:pt x="40" y="122"/>
                  </a:lnTo>
                  <a:lnTo>
                    <a:pt x="42" y="88"/>
                  </a:lnTo>
                  <a:lnTo>
                    <a:pt x="36" y="56"/>
                  </a:lnTo>
                  <a:lnTo>
                    <a:pt x="22" y="2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FF"/>
            </a:solidFill>
            <a:ln w="0">
              <a:solidFill>
                <a:srgbClr val="FF00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</p:grpSp>
      <p:graphicFrame>
        <p:nvGraphicFramePr>
          <p:cNvPr id="52230" name="Object 71"/>
          <p:cNvGraphicFramePr>
            <a:graphicFrameLocks noChangeAspect="1"/>
          </p:cNvGraphicFramePr>
          <p:nvPr/>
        </p:nvGraphicFramePr>
        <p:xfrm>
          <a:off x="2379663" y="4487863"/>
          <a:ext cx="363537" cy="6159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1" imgW="126720" imgH="215640" progId="Equation.DSMT4">
                  <p:embed/>
                </p:oleObj>
              </mc:Choice>
              <mc:Fallback>
                <p:oleObj name="Equation" r:id="rId11" imgW="126720" imgH="215640" progId="Equation.DSMT4">
                  <p:embed/>
                  <p:pic>
                    <p:nvPicPr>
                      <p:cNvPr id="52230" name="Object 7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2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379663" y="4487863"/>
                        <a:ext cx="363537" cy="615950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52231" name="Object 72"/>
          <p:cNvGraphicFramePr>
            <a:graphicFrameLocks noChangeAspect="1"/>
          </p:cNvGraphicFramePr>
          <p:nvPr/>
        </p:nvGraphicFramePr>
        <p:xfrm>
          <a:off x="5467350" y="4497388"/>
          <a:ext cx="393700" cy="6111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3" imgW="139680" imgH="215640" progId="Equation.DSMT4">
                  <p:embed/>
                </p:oleObj>
              </mc:Choice>
              <mc:Fallback>
                <p:oleObj name="Equation" r:id="rId13" imgW="139680" imgH="215640" progId="Equation.DSMT4">
                  <p:embed/>
                  <p:pic>
                    <p:nvPicPr>
                      <p:cNvPr id="52231" name="Object 7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467350" y="4497388"/>
                        <a:ext cx="393700" cy="611187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73801" name="Object 73"/>
          <p:cNvGraphicFramePr>
            <a:graphicFrameLocks noGrp="1" noChangeAspect="1"/>
          </p:cNvGraphicFramePr>
          <p:nvPr>
            <p:ph sz="quarter" idx="4"/>
          </p:nvPr>
        </p:nvGraphicFramePr>
        <p:xfrm>
          <a:off x="7392988" y="4010025"/>
          <a:ext cx="1409700" cy="50323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5" imgW="711000" imgH="253800" progId="Equation.DSMT4">
                  <p:embed/>
                </p:oleObj>
              </mc:Choice>
              <mc:Fallback>
                <p:oleObj name="Equation" r:id="rId15" imgW="711000" imgH="253800" progId="Equation.DSMT4">
                  <p:embed/>
                  <p:pic>
                    <p:nvPicPr>
                      <p:cNvPr id="73801" name="Object 7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392988" y="4010025"/>
                        <a:ext cx="1409700" cy="503238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73802" name="Object 74"/>
          <p:cNvGraphicFramePr>
            <a:graphicFrameLocks noChangeAspect="1"/>
          </p:cNvGraphicFramePr>
          <p:nvPr/>
        </p:nvGraphicFramePr>
        <p:xfrm>
          <a:off x="7380288" y="3213100"/>
          <a:ext cx="1633537" cy="5842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7" imgW="711000" imgH="253800" progId="Equation.DSMT4">
                  <p:embed/>
                </p:oleObj>
              </mc:Choice>
              <mc:Fallback>
                <p:oleObj name="Equation" r:id="rId17" imgW="711000" imgH="253800" progId="Equation.DSMT4">
                  <p:embed/>
                  <p:pic>
                    <p:nvPicPr>
                      <p:cNvPr id="73802" name="Object 7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380288" y="3213100"/>
                        <a:ext cx="1633537" cy="584200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52254" name="Text Box 75"/>
          <p:cNvSpPr txBox="1">
            <a:spLocks noChangeArrowheads="1"/>
          </p:cNvSpPr>
          <p:nvPr/>
        </p:nvSpPr>
        <p:spPr bwMode="auto">
          <a:xfrm>
            <a:off x="3814763" y="4699000"/>
            <a:ext cx="381000" cy="366713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/>
            <a:r>
              <a:rPr lang="en-US" altLang="ja-JP">
                <a:latin typeface="Calibri" pitchFamily="34" charset="0"/>
              </a:rPr>
              <a:t>0</a:t>
            </a:r>
          </a:p>
        </p:txBody>
      </p:sp>
      <p:sp>
        <p:nvSpPr>
          <p:cNvPr id="52255" name="Text Box 76"/>
          <p:cNvSpPr txBox="1">
            <a:spLocks noChangeArrowheads="1"/>
          </p:cNvSpPr>
          <p:nvPr/>
        </p:nvSpPr>
        <p:spPr bwMode="auto">
          <a:xfrm>
            <a:off x="718439" y="5130384"/>
            <a:ext cx="5335016" cy="830997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>
              <a:buClr>
                <a:schemeClr val="accent1"/>
              </a:buClr>
              <a:buFont typeface="Wingdings" pitchFamily="2" charset="2"/>
              <a:buChar char="n"/>
            </a:pPr>
            <a:r>
              <a:rPr lang="en-US" altLang="ja-JP" sz="2400" dirty="0">
                <a:latin typeface="Arial Unicode MS"/>
                <a:ea typeface="Arial Unicode MS"/>
                <a:cs typeface="Arial Unicode MS"/>
              </a:rPr>
              <a:t>Fewer trajectories</a:t>
            </a:r>
          </a:p>
          <a:p>
            <a:pPr>
              <a:buClr>
                <a:schemeClr val="accent1"/>
              </a:buClr>
              <a:buFont typeface="Wingdings" pitchFamily="2" charset="2"/>
              <a:buChar char="n"/>
            </a:pPr>
            <a:r>
              <a:rPr lang="en-US" altLang="ja-JP" sz="2400" dirty="0">
                <a:latin typeface="Arial Unicode MS"/>
                <a:ea typeface="Arial Unicode MS"/>
                <a:cs typeface="Arial Unicode MS"/>
              </a:rPr>
              <a:t>Without stability matrices calculation</a:t>
            </a:r>
          </a:p>
        </p:txBody>
      </p:sp>
      <p:sp>
        <p:nvSpPr>
          <p:cNvPr id="52256" name="Text Box 77"/>
          <p:cNvSpPr txBox="1">
            <a:spLocks noChangeArrowheads="1"/>
          </p:cNvSpPr>
          <p:nvPr/>
        </p:nvSpPr>
        <p:spPr bwMode="auto">
          <a:xfrm>
            <a:off x="642938" y="2214563"/>
            <a:ext cx="8064500" cy="4175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65294" tIns="32648" rIns="65294" bIns="32648">
            <a:spAutoFit/>
          </a:bodyPr>
          <a:lstStyle/>
          <a:p>
            <a:pPr>
              <a:buClr>
                <a:schemeClr val="bg2"/>
              </a:buClr>
              <a:buFont typeface="Wingdings" pitchFamily="2" charset="2"/>
              <a:buChar char="n"/>
            </a:pPr>
            <a:r>
              <a:rPr lang="en-US" altLang="ja-JP" sz="2300" dirty="0">
                <a:latin typeface="Times New Roman" pitchFamily="18" charset="0"/>
              </a:rPr>
              <a:t>Evaluating </a:t>
            </a:r>
            <a:r>
              <a:rPr lang="en-US" altLang="ja-JP" sz="2300" dirty="0">
                <a:solidFill>
                  <a:schemeClr val="accent2"/>
                </a:solidFill>
                <a:latin typeface="Times New Roman" pitchFamily="18" charset="0"/>
              </a:rPr>
              <a:t>2body corr.</a:t>
            </a:r>
            <a:r>
              <a:rPr lang="en-US" altLang="ja-JP" sz="2300" dirty="0">
                <a:latin typeface="Times New Roman" pitchFamily="18" charset="0"/>
              </a:rPr>
              <a:t> </a:t>
            </a:r>
            <a:r>
              <a:rPr lang="en-US" altLang="ja-JP" sz="2300" dirty="0" err="1">
                <a:latin typeface="Times New Roman" pitchFamily="18" charset="0"/>
              </a:rPr>
              <a:t>func</a:t>
            </a:r>
            <a:r>
              <a:rPr lang="en-US" altLang="ja-JP" sz="2300" dirty="0">
                <a:latin typeface="Times New Roman" pitchFamily="18" charset="0"/>
              </a:rPr>
              <a:t>. using</a:t>
            </a:r>
            <a:r>
              <a:rPr lang="en-US" altLang="ja-JP" sz="2300" dirty="0">
                <a:solidFill>
                  <a:schemeClr val="accent2"/>
                </a:solidFill>
                <a:latin typeface="Times New Roman" pitchFamily="18" charset="0"/>
              </a:rPr>
              <a:t> </a:t>
            </a:r>
            <a:r>
              <a:rPr lang="en-US" altLang="ja-JP" sz="2300" dirty="0" err="1">
                <a:solidFill>
                  <a:schemeClr val="accent2"/>
                </a:solidFill>
                <a:latin typeface="Times New Roman" pitchFamily="18" charset="0"/>
              </a:rPr>
              <a:t>noneq</a:t>
            </a:r>
            <a:r>
              <a:rPr lang="en-US" altLang="ja-JP" sz="2300" dirty="0">
                <a:solidFill>
                  <a:schemeClr val="accent2"/>
                </a:solidFill>
                <a:latin typeface="Times New Roman" pitchFamily="18" charset="0"/>
              </a:rPr>
              <a:t>. trajectories</a:t>
            </a:r>
          </a:p>
        </p:txBody>
      </p:sp>
      <p:sp>
        <p:nvSpPr>
          <p:cNvPr id="73806" name="Freeform 78"/>
          <p:cNvSpPr>
            <a:spLocks/>
          </p:cNvSpPr>
          <p:nvPr/>
        </p:nvSpPr>
        <p:spPr bwMode="auto">
          <a:xfrm flipV="1">
            <a:off x="1079437" y="4161917"/>
            <a:ext cx="3024187" cy="71438"/>
          </a:xfrm>
          <a:custGeom>
            <a:avLst/>
            <a:gdLst>
              <a:gd name="T0" fmla="*/ 2147483647 w 3742"/>
              <a:gd name="T1" fmla="*/ 0 h 71438"/>
              <a:gd name="T2" fmla="*/ 2147483647 w 3742"/>
              <a:gd name="T3" fmla="*/ 0 h 71438"/>
              <a:gd name="T4" fmla="*/ 2147483647 w 3742"/>
              <a:gd name="T5" fmla="*/ 0 h 71438"/>
              <a:gd name="T6" fmla="*/ 2147483647 w 3742"/>
              <a:gd name="T7" fmla="*/ 0 h 71438"/>
              <a:gd name="T8" fmla="*/ 2147483647 w 3742"/>
              <a:gd name="T9" fmla="*/ 0 h 71438"/>
              <a:gd name="T10" fmla="*/ 2147483647 w 3742"/>
              <a:gd name="T11" fmla="*/ 0 h 71438"/>
              <a:gd name="T12" fmla="*/ 2147483647 w 3742"/>
              <a:gd name="T13" fmla="*/ 0 h 71438"/>
              <a:gd name="T14" fmla="*/ 2147483647 w 3742"/>
              <a:gd name="T15" fmla="*/ 0 h 71438"/>
              <a:gd name="T16" fmla="*/ 2147483647 w 3742"/>
              <a:gd name="T17" fmla="*/ 0 h 71438"/>
              <a:gd name="T18" fmla="*/ 2147483647 w 3742"/>
              <a:gd name="T19" fmla="*/ 0 h 71438"/>
              <a:gd name="T20" fmla="*/ 2147483647 w 3742"/>
              <a:gd name="T21" fmla="*/ 0 h 71438"/>
              <a:gd name="T22" fmla="*/ 2147483647 w 3742"/>
              <a:gd name="T23" fmla="*/ 0 h 71438"/>
              <a:gd name="T24" fmla="*/ 2147483647 w 3742"/>
              <a:gd name="T25" fmla="*/ 0 h 71438"/>
              <a:gd name="T26" fmla="*/ 2147483647 w 3742"/>
              <a:gd name="T27" fmla="*/ 0 h 71438"/>
              <a:gd name="T28" fmla="*/ 2147483647 w 3742"/>
              <a:gd name="T29" fmla="*/ 0 h 71438"/>
              <a:gd name="T30" fmla="*/ 2147483647 w 3742"/>
              <a:gd name="T31" fmla="*/ 0 h 71438"/>
              <a:gd name="T32" fmla="*/ 2147483647 w 3742"/>
              <a:gd name="T33" fmla="*/ 0 h 71438"/>
              <a:gd name="T34" fmla="*/ 2147483647 w 3742"/>
              <a:gd name="T35" fmla="*/ 0 h 71438"/>
              <a:gd name="T36" fmla="*/ 2147483647 w 3742"/>
              <a:gd name="T37" fmla="*/ 0 h 71438"/>
              <a:gd name="T38" fmla="*/ 2147483647 w 3742"/>
              <a:gd name="T39" fmla="*/ 0 h 71438"/>
              <a:gd name="T40" fmla="*/ 2147483647 w 3742"/>
              <a:gd name="T41" fmla="*/ 0 h 71438"/>
              <a:gd name="T42" fmla="*/ 2147483647 w 3742"/>
              <a:gd name="T43" fmla="*/ 0 h 71438"/>
              <a:gd name="T44" fmla="*/ 2147483647 w 3742"/>
              <a:gd name="T45" fmla="*/ 0 h 71438"/>
              <a:gd name="T46" fmla="*/ 2147483647 w 3742"/>
              <a:gd name="T47" fmla="*/ 0 h 71438"/>
              <a:gd name="T48" fmla="*/ 2147483647 w 3742"/>
              <a:gd name="T49" fmla="*/ 0 h 71438"/>
              <a:gd name="T50" fmla="*/ 2147483647 w 3742"/>
              <a:gd name="T51" fmla="*/ 0 h 71438"/>
              <a:gd name="T52" fmla="*/ 2147483647 w 3742"/>
              <a:gd name="T53" fmla="*/ 0 h 71438"/>
              <a:gd name="T54" fmla="*/ 2147483647 w 3742"/>
              <a:gd name="T55" fmla="*/ 0 h 71438"/>
              <a:gd name="T56" fmla="*/ 2147483647 w 3742"/>
              <a:gd name="T57" fmla="*/ 0 h 71438"/>
              <a:gd name="T58" fmla="*/ 2147483647 w 3742"/>
              <a:gd name="T59" fmla="*/ 0 h 71438"/>
              <a:gd name="T60" fmla="*/ 2147483647 w 3742"/>
              <a:gd name="T61" fmla="*/ 0 h 71438"/>
              <a:gd name="T62" fmla="*/ 2147483647 w 3742"/>
              <a:gd name="T63" fmla="*/ 0 h 71438"/>
              <a:gd name="T64" fmla="*/ 2147483647 w 3742"/>
              <a:gd name="T65" fmla="*/ 0 h 71438"/>
              <a:gd name="T66" fmla="*/ 2147483647 w 3742"/>
              <a:gd name="T67" fmla="*/ 0 h 71438"/>
              <a:gd name="T68" fmla="*/ 2147483647 w 3742"/>
              <a:gd name="T69" fmla="*/ 0 h 71438"/>
              <a:gd name="T70" fmla="*/ 2147483647 w 3742"/>
              <a:gd name="T71" fmla="*/ 0 h 71438"/>
              <a:gd name="T72" fmla="*/ 2147483647 w 3742"/>
              <a:gd name="T73" fmla="*/ 0 h 71438"/>
              <a:gd name="T74" fmla="*/ 2147483647 w 3742"/>
              <a:gd name="T75" fmla="*/ 0 h 71438"/>
              <a:gd name="T76" fmla="*/ 0 w 3742"/>
              <a:gd name="T77" fmla="*/ 0 h 71438"/>
              <a:gd name="T78" fmla="*/ 2147483647 w 3742"/>
              <a:gd name="T79" fmla="*/ 0 h 71438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3742"/>
              <a:gd name="T121" fmla="*/ 0 h 71438"/>
              <a:gd name="T122" fmla="*/ 3742 w 3742"/>
              <a:gd name="T123" fmla="*/ 71438 h 71438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3742" h="71438">
                <a:moveTo>
                  <a:pt x="3742" y="0"/>
                </a:moveTo>
                <a:lnTo>
                  <a:pt x="3454" y="0"/>
                </a:lnTo>
                <a:lnTo>
                  <a:pt x="3182" y="0"/>
                </a:lnTo>
                <a:lnTo>
                  <a:pt x="2924" y="0"/>
                </a:lnTo>
                <a:lnTo>
                  <a:pt x="2682" y="0"/>
                </a:lnTo>
                <a:lnTo>
                  <a:pt x="2452" y="0"/>
                </a:lnTo>
                <a:lnTo>
                  <a:pt x="2236" y="0"/>
                </a:lnTo>
                <a:lnTo>
                  <a:pt x="2032" y="0"/>
                </a:lnTo>
                <a:lnTo>
                  <a:pt x="1842" y="0"/>
                </a:lnTo>
                <a:lnTo>
                  <a:pt x="1664" y="0"/>
                </a:lnTo>
                <a:lnTo>
                  <a:pt x="1498" y="0"/>
                </a:lnTo>
                <a:lnTo>
                  <a:pt x="1344" y="0"/>
                </a:lnTo>
                <a:lnTo>
                  <a:pt x="1200" y="0"/>
                </a:lnTo>
                <a:lnTo>
                  <a:pt x="1066" y="0"/>
                </a:lnTo>
                <a:lnTo>
                  <a:pt x="944" y="0"/>
                </a:lnTo>
                <a:lnTo>
                  <a:pt x="830" y="0"/>
                </a:lnTo>
                <a:lnTo>
                  <a:pt x="728" y="0"/>
                </a:lnTo>
                <a:lnTo>
                  <a:pt x="632" y="0"/>
                </a:lnTo>
                <a:lnTo>
                  <a:pt x="546" y="0"/>
                </a:lnTo>
                <a:lnTo>
                  <a:pt x="468" y="0"/>
                </a:lnTo>
                <a:lnTo>
                  <a:pt x="398" y="0"/>
                </a:lnTo>
                <a:lnTo>
                  <a:pt x="336" y="0"/>
                </a:lnTo>
                <a:lnTo>
                  <a:pt x="280" y="0"/>
                </a:lnTo>
                <a:lnTo>
                  <a:pt x="232" y="0"/>
                </a:lnTo>
                <a:lnTo>
                  <a:pt x="188" y="0"/>
                </a:lnTo>
                <a:lnTo>
                  <a:pt x="150" y="0"/>
                </a:lnTo>
                <a:lnTo>
                  <a:pt x="118" y="0"/>
                </a:lnTo>
                <a:lnTo>
                  <a:pt x="92" y="0"/>
                </a:lnTo>
                <a:lnTo>
                  <a:pt x="70" y="0"/>
                </a:lnTo>
                <a:lnTo>
                  <a:pt x="50" y="0"/>
                </a:lnTo>
                <a:lnTo>
                  <a:pt x="36" y="0"/>
                </a:lnTo>
                <a:lnTo>
                  <a:pt x="24" y="0"/>
                </a:lnTo>
                <a:lnTo>
                  <a:pt x="16" y="0"/>
                </a:lnTo>
                <a:lnTo>
                  <a:pt x="10" y="0"/>
                </a:lnTo>
                <a:lnTo>
                  <a:pt x="6" y="0"/>
                </a:lnTo>
                <a:lnTo>
                  <a:pt x="2" y="0"/>
                </a:lnTo>
                <a:lnTo>
                  <a:pt x="0" y="0"/>
                </a:lnTo>
                <a:lnTo>
                  <a:pt x="1280" y="0"/>
                </a:lnTo>
              </a:path>
            </a:pathLst>
          </a:custGeom>
          <a:noFill/>
          <a:ln w="25400">
            <a:solidFill>
              <a:srgbClr val="FF00FF"/>
            </a:solidFill>
            <a:round/>
            <a:headEnd/>
            <a:tailEnd/>
          </a:ln>
        </p:spPr>
        <p:txBody>
          <a:bodyPr/>
          <a:lstStyle/>
          <a:p>
            <a:endParaRPr lang="ja-JP" altLang="en-US">
              <a:latin typeface="Calibri" pitchFamily="34" charset="0"/>
            </a:endParaRPr>
          </a:p>
        </p:txBody>
      </p:sp>
      <p:sp>
        <p:nvSpPr>
          <p:cNvPr id="73736" name="Freeform 8"/>
          <p:cNvSpPr>
            <a:spLocks/>
          </p:cNvSpPr>
          <p:nvPr/>
        </p:nvSpPr>
        <p:spPr bwMode="auto">
          <a:xfrm>
            <a:off x="1103948" y="4233355"/>
            <a:ext cx="5940425" cy="1587"/>
          </a:xfrm>
          <a:custGeom>
            <a:avLst/>
            <a:gdLst>
              <a:gd name="T0" fmla="*/ 2147483647 w 3742"/>
              <a:gd name="T1" fmla="*/ 0 h 1587"/>
              <a:gd name="T2" fmla="*/ 2147483647 w 3742"/>
              <a:gd name="T3" fmla="*/ 0 h 1587"/>
              <a:gd name="T4" fmla="*/ 2147483647 w 3742"/>
              <a:gd name="T5" fmla="*/ 0 h 1587"/>
              <a:gd name="T6" fmla="*/ 2147483647 w 3742"/>
              <a:gd name="T7" fmla="*/ 0 h 1587"/>
              <a:gd name="T8" fmla="*/ 2147483647 w 3742"/>
              <a:gd name="T9" fmla="*/ 0 h 1587"/>
              <a:gd name="T10" fmla="*/ 2147483647 w 3742"/>
              <a:gd name="T11" fmla="*/ 0 h 1587"/>
              <a:gd name="T12" fmla="*/ 2147483647 w 3742"/>
              <a:gd name="T13" fmla="*/ 0 h 1587"/>
              <a:gd name="T14" fmla="*/ 2147483647 w 3742"/>
              <a:gd name="T15" fmla="*/ 0 h 1587"/>
              <a:gd name="T16" fmla="*/ 2147483647 w 3742"/>
              <a:gd name="T17" fmla="*/ 0 h 1587"/>
              <a:gd name="T18" fmla="*/ 2147483647 w 3742"/>
              <a:gd name="T19" fmla="*/ 0 h 1587"/>
              <a:gd name="T20" fmla="*/ 2147483647 w 3742"/>
              <a:gd name="T21" fmla="*/ 0 h 1587"/>
              <a:gd name="T22" fmla="*/ 2147483647 w 3742"/>
              <a:gd name="T23" fmla="*/ 0 h 1587"/>
              <a:gd name="T24" fmla="*/ 2147483647 w 3742"/>
              <a:gd name="T25" fmla="*/ 0 h 1587"/>
              <a:gd name="T26" fmla="*/ 2147483647 w 3742"/>
              <a:gd name="T27" fmla="*/ 0 h 1587"/>
              <a:gd name="T28" fmla="*/ 2147483647 w 3742"/>
              <a:gd name="T29" fmla="*/ 0 h 1587"/>
              <a:gd name="T30" fmla="*/ 2147483647 w 3742"/>
              <a:gd name="T31" fmla="*/ 0 h 1587"/>
              <a:gd name="T32" fmla="*/ 2147483647 w 3742"/>
              <a:gd name="T33" fmla="*/ 0 h 1587"/>
              <a:gd name="T34" fmla="*/ 2147483647 w 3742"/>
              <a:gd name="T35" fmla="*/ 0 h 1587"/>
              <a:gd name="T36" fmla="*/ 2147483647 w 3742"/>
              <a:gd name="T37" fmla="*/ 0 h 1587"/>
              <a:gd name="T38" fmla="*/ 2147483647 w 3742"/>
              <a:gd name="T39" fmla="*/ 0 h 1587"/>
              <a:gd name="T40" fmla="*/ 2147483647 w 3742"/>
              <a:gd name="T41" fmla="*/ 0 h 1587"/>
              <a:gd name="T42" fmla="*/ 2147483647 w 3742"/>
              <a:gd name="T43" fmla="*/ 0 h 1587"/>
              <a:gd name="T44" fmla="*/ 2147483647 w 3742"/>
              <a:gd name="T45" fmla="*/ 0 h 1587"/>
              <a:gd name="T46" fmla="*/ 2147483647 w 3742"/>
              <a:gd name="T47" fmla="*/ 0 h 1587"/>
              <a:gd name="T48" fmla="*/ 2147483647 w 3742"/>
              <a:gd name="T49" fmla="*/ 0 h 1587"/>
              <a:gd name="T50" fmla="*/ 2147483647 w 3742"/>
              <a:gd name="T51" fmla="*/ 0 h 1587"/>
              <a:gd name="T52" fmla="*/ 2147483647 w 3742"/>
              <a:gd name="T53" fmla="*/ 0 h 1587"/>
              <a:gd name="T54" fmla="*/ 2147483647 w 3742"/>
              <a:gd name="T55" fmla="*/ 0 h 1587"/>
              <a:gd name="T56" fmla="*/ 2147483647 w 3742"/>
              <a:gd name="T57" fmla="*/ 0 h 1587"/>
              <a:gd name="T58" fmla="*/ 2147483647 w 3742"/>
              <a:gd name="T59" fmla="*/ 0 h 1587"/>
              <a:gd name="T60" fmla="*/ 2147483647 w 3742"/>
              <a:gd name="T61" fmla="*/ 0 h 1587"/>
              <a:gd name="T62" fmla="*/ 2147483647 w 3742"/>
              <a:gd name="T63" fmla="*/ 0 h 1587"/>
              <a:gd name="T64" fmla="*/ 2147483647 w 3742"/>
              <a:gd name="T65" fmla="*/ 0 h 1587"/>
              <a:gd name="T66" fmla="*/ 2147483647 w 3742"/>
              <a:gd name="T67" fmla="*/ 0 h 1587"/>
              <a:gd name="T68" fmla="*/ 2147483647 w 3742"/>
              <a:gd name="T69" fmla="*/ 0 h 1587"/>
              <a:gd name="T70" fmla="*/ 2147483647 w 3742"/>
              <a:gd name="T71" fmla="*/ 0 h 1587"/>
              <a:gd name="T72" fmla="*/ 2147483647 w 3742"/>
              <a:gd name="T73" fmla="*/ 0 h 1587"/>
              <a:gd name="T74" fmla="*/ 2147483647 w 3742"/>
              <a:gd name="T75" fmla="*/ 0 h 1587"/>
              <a:gd name="T76" fmla="*/ 0 w 3742"/>
              <a:gd name="T77" fmla="*/ 0 h 1587"/>
              <a:gd name="T78" fmla="*/ 2147483647 w 3742"/>
              <a:gd name="T79" fmla="*/ 0 h 1587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3742"/>
              <a:gd name="T121" fmla="*/ 0 h 1587"/>
              <a:gd name="T122" fmla="*/ 3742 w 3742"/>
              <a:gd name="T123" fmla="*/ 1587 h 1587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3742" h="1587">
                <a:moveTo>
                  <a:pt x="3742" y="0"/>
                </a:moveTo>
                <a:lnTo>
                  <a:pt x="3454" y="0"/>
                </a:lnTo>
                <a:lnTo>
                  <a:pt x="3182" y="0"/>
                </a:lnTo>
                <a:lnTo>
                  <a:pt x="2924" y="0"/>
                </a:lnTo>
                <a:lnTo>
                  <a:pt x="2682" y="0"/>
                </a:lnTo>
                <a:lnTo>
                  <a:pt x="2452" y="0"/>
                </a:lnTo>
                <a:lnTo>
                  <a:pt x="2236" y="0"/>
                </a:lnTo>
                <a:lnTo>
                  <a:pt x="2032" y="0"/>
                </a:lnTo>
                <a:lnTo>
                  <a:pt x="1842" y="0"/>
                </a:lnTo>
                <a:lnTo>
                  <a:pt x="1664" y="0"/>
                </a:lnTo>
                <a:lnTo>
                  <a:pt x="1498" y="0"/>
                </a:lnTo>
                <a:lnTo>
                  <a:pt x="1344" y="0"/>
                </a:lnTo>
                <a:lnTo>
                  <a:pt x="1200" y="0"/>
                </a:lnTo>
                <a:lnTo>
                  <a:pt x="1066" y="0"/>
                </a:lnTo>
                <a:lnTo>
                  <a:pt x="944" y="0"/>
                </a:lnTo>
                <a:lnTo>
                  <a:pt x="830" y="0"/>
                </a:lnTo>
                <a:lnTo>
                  <a:pt x="728" y="0"/>
                </a:lnTo>
                <a:lnTo>
                  <a:pt x="632" y="0"/>
                </a:lnTo>
                <a:lnTo>
                  <a:pt x="546" y="0"/>
                </a:lnTo>
                <a:lnTo>
                  <a:pt x="468" y="0"/>
                </a:lnTo>
                <a:lnTo>
                  <a:pt x="398" y="0"/>
                </a:lnTo>
                <a:lnTo>
                  <a:pt x="336" y="0"/>
                </a:lnTo>
                <a:lnTo>
                  <a:pt x="280" y="0"/>
                </a:lnTo>
                <a:lnTo>
                  <a:pt x="232" y="0"/>
                </a:lnTo>
                <a:lnTo>
                  <a:pt x="188" y="0"/>
                </a:lnTo>
                <a:lnTo>
                  <a:pt x="150" y="0"/>
                </a:lnTo>
                <a:lnTo>
                  <a:pt x="118" y="0"/>
                </a:lnTo>
                <a:lnTo>
                  <a:pt x="92" y="0"/>
                </a:lnTo>
                <a:lnTo>
                  <a:pt x="70" y="0"/>
                </a:lnTo>
                <a:lnTo>
                  <a:pt x="50" y="0"/>
                </a:lnTo>
                <a:lnTo>
                  <a:pt x="36" y="0"/>
                </a:lnTo>
                <a:lnTo>
                  <a:pt x="24" y="0"/>
                </a:lnTo>
                <a:lnTo>
                  <a:pt x="16" y="0"/>
                </a:lnTo>
                <a:lnTo>
                  <a:pt x="10" y="0"/>
                </a:lnTo>
                <a:lnTo>
                  <a:pt x="6" y="0"/>
                </a:lnTo>
                <a:lnTo>
                  <a:pt x="2" y="0"/>
                </a:lnTo>
                <a:lnTo>
                  <a:pt x="0" y="0"/>
                </a:lnTo>
                <a:lnTo>
                  <a:pt x="1280" y="0"/>
                </a:lnTo>
              </a:path>
            </a:pathLst>
          </a:custGeom>
          <a:noFill/>
          <a:ln w="25400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ja-JP" altLang="en-US">
              <a:latin typeface="Calibri" pitchFamily="34" charset="0"/>
            </a:endParaRPr>
          </a:p>
        </p:txBody>
      </p:sp>
      <p:sp>
        <p:nvSpPr>
          <p:cNvPr id="52259" name="Text Box 79"/>
          <p:cNvSpPr txBox="1">
            <a:spLocks noChangeArrowheads="1"/>
          </p:cNvSpPr>
          <p:nvPr/>
        </p:nvSpPr>
        <p:spPr bwMode="auto">
          <a:xfrm>
            <a:off x="5703888" y="5594350"/>
            <a:ext cx="2252662" cy="3667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endParaRPr lang="ja-JP" altLang="ja-JP">
              <a:latin typeface="Calibri" pitchFamily="34" charset="0"/>
            </a:endParaRPr>
          </a:p>
        </p:txBody>
      </p:sp>
      <p:sp>
        <p:nvSpPr>
          <p:cNvPr id="81" name="テキスト ボックス 80"/>
          <p:cNvSpPr txBox="1"/>
          <p:nvPr/>
        </p:nvSpPr>
        <p:spPr>
          <a:xfrm>
            <a:off x="4143375" y="3429000"/>
            <a:ext cx="1890713" cy="369888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ja-JP" dirty="0">
                <a:solidFill>
                  <a:schemeClr val="accent5">
                    <a:lumMod val="50000"/>
                  </a:schemeClr>
                </a:solidFill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with perturbation</a:t>
            </a:r>
            <a:endParaRPr lang="ja-JP" altLang="en-US" dirty="0">
              <a:solidFill>
                <a:schemeClr val="accent5">
                  <a:lumMod val="50000"/>
                </a:schemeClr>
              </a:solidFill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</p:txBody>
      </p:sp>
      <p:sp>
        <p:nvSpPr>
          <p:cNvPr id="82" name="テキスト ボックス 81"/>
          <p:cNvSpPr txBox="1">
            <a:spLocks noChangeArrowheads="1"/>
          </p:cNvSpPr>
          <p:nvPr/>
        </p:nvSpPr>
        <p:spPr bwMode="auto">
          <a:xfrm>
            <a:off x="1357313" y="3857625"/>
            <a:ext cx="2211387" cy="3698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 dirty="0">
                <a:latin typeface="Arial Unicode MS"/>
                <a:ea typeface="Arial Unicode MS"/>
                <a:cs typeface="Arial Unicode MS"/>
              </a:rPr>
              <a:t>without perturbation</a:t>
            </a:r>
            <a:endParaRPr lang="ja-JP" altLang="en-US" dirty="0">
              <a:latin typeface="Arial Unicode MS"/>
              <a:ea typeface="Arial Unicode MS"/>
              <a:cs typeface="Arial Unicode MS"/>
            </a:endParaRPr>
          </a:p>
        </p:txBody>
      </p:sp>
      <p:sp>
        <p:nvSpPr>
          <p:cNvPr id="84" name="テキスト ボックス 83"/>
          <p:cNvSpPr txBox="1">
            <a:spLocks noChangeArrowheads="1"/>
          </p:cNvSpPr>
          <p:nvPr/>
        </p:nvSpPr>
        <p:spPr bwMode="auto">
          <a:xfrm>
            <a:off x="4500563" y="4214813"/>
            <a:ext cx="2211387" cy="3698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 dirty="0">
                <a:latin typeface="Arial Unicode MS"/>
                <a:ea typeface="Arial Unicode MS"/>
                <a:cs typeface="Arial Unicode MS"/>
              </a:rPr>
              <a:t>without perturbation</a:t>
            </a:r>
            <a:endParaRPr lang="ja-JP" altLang="en-US" dirty="0">
              <a:latin typeface="Arial Unicode MS"/>
              <a:ea typeface="Arial Unicode MS"/>
              <a:cs typeface="Arial Unicode MS"/>
            </a:endParaRPr>
          </a:p>
        </p:txBody>
      </p:sp>
      <p:pic>
        <p:nvPicPr>
          <p:cNvPr id="52264" name="Picture 10"/>
          <p:cNvPicPr>
            <a:picLocks noChangeAspect="1" noChangeArrowheads="1"/>
          </p:cNvPicPr>
          <p:nvPr/>
        </p:nvPicPr>
        <p:blipFill>
          <a:blip r:embed="rId19" cstate="print"/>
          <a:srcRect/>
          <a:stretch>
            <a:fillRect/>
          </a:stretch>
        </p:blipFill>
        <p:spPr bwMode="auto">
          <a:xfrm>
            <a:off x="4048125" y="1274763"/>
            <a:ext cx="190500" cy="142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52265" name="Picture 10"/>
          <p:cNvPicPr>
            <a:picLocks noChangeAspect="1" noChangeArrowheads="1"/>
          </p:cNvPicPr>
          <p:nvPr/>
        </p:nvPicPr>
        <p:blipFill>
          <a:blip r:embed="rId19" cstate="print"/>
          <a:srcRect/>
          <a:stretch>
            <a:fillRect/>
          </a:stretch>
        </p:blipFill>
        <p:spPr bwMode="auto">
          <a:xfrm>
            <a:off x="7280275" y="1265238"/>
            <a:ext cx="190500" cy="142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52266" name="Picture 10"/>
          <p:cNvPicPr>
            <a:picLocks noChangeAspect="1" noChangeArrowheads="1"/>
          </p:cNvPicPr>
          <p:nvPr/>
        </p:nvPicPr>
        <p:blipFill>
          <a:blip r:embed="rId19" cstate="print"/>
          <a:srcRect/>
          <a:stretch>
            <a:fillRect/>
          </a:stretch>
        </p:blipFill>
        <p:spPr bwMode="auto">
          <a:xfrm>
            <a:off x="1562672" y="3197352"/>
            <a:ext cx="190500" cy="142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85" name="テキスト ボックス 78"/>
          <p:cNvSpPr txBox="1">
            <a:spLocks noChangeArrowheads="1"/>
          </p:cNvSpPr>
          <p:nvPr/>
        </p:nvSpPr>
        <p:spPr bwMode="auto">
          <a:xfrm>
            <a:off x="1878393" y="6017936"/>
            <a:ext cx="4963859" cy="70788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>
            <a:defPPr>
              <a:defRPr lang="ja-JP"/>
            </a:defPPr>
            <a:lvl1pPr marL="0" algn="l" defTabSz="914400" rtl="0" eaLnBrk="1" latinLnBrk="0" hangingPunct="1">
              <a:defRPr kumimoji="1"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kumimoji="1"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kumimoji="1"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kumimoji="1"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kumimoji="1"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umimoji="1"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umimoji="1"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umimoji="1"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umimoji="1"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ja-JP" sz="2000" dirty="0">
                <a:solidFill>
                  <a:srgbClr val="C0504D"/>
                </a:solidFill>
                <a:latin typeface="Times New Roman" pitchFamily="18" charset="0"/>
                <a:cs typeface="Times New Roman" pitchFamily="18" charset="0"/>
              </a:rPr>
              <a:t>Hasegawa &amp; YT </a:t>
            </a:r>
            <a:r>
              <a:rPr lang="en-US" altLang="ja-JP" sz="2000" dirty="0">
                <a:solidFill>
                  <a:srgbClr val="C0504D"/>
                </a:solidFill>
                <a:latin typeface="Times New Roman" pitchFamily="18" charset="0"/>
                <a:cs typeface="Times New Roman" pitchFamily="18" charset="0"/>
                <a:hlinkClick r:id="rId20"/>
              </a:rPr>
              <a:t>JCP </a:t>
            </a:r>
            <a:r>
              <a:rPr lang="en-US" altLang="ja-JP" sz="2000" b="1" dirty="0">
                <a:solidFill>
                  <a:srgbClr val="C0504D"/>
                </a:solidFill>
                <a:latin typeface="Times New Roman" pitchFamily="18" charset="0"/>
                <a:cs typeface="Times New Roman" pitchFamily="18" charset="0"/>
                <a:hlinkClick r:id="rId20"/>
              </a:rPr>
              <a:t>125</a:t>
            </a:r>
            <a:r>
              <a:rPr lang="en-US" altLang="ja-JP" sz="2000" dirty="0">
                <a:solidFill>
                  <a:srgbClr val="C0504D"/>
                </a:solidFill>
                <a:latin typeface="Times New Roman" pitchFamily="18" charset="0"/>
                <a:cs typeface="Times New Roman" pitchFamily="18" charset="0"/>
                <a:hlinkClick r:id="rId20"/>
              </a:rPr>
              <a:t>, 071453 (2006).</a:t>
            </a:r>
            <a:endParaRPr lang="en-US" altLang="ja-JP" sz="2000" dirty="0">
              <a:solidFill>
                <a:srgbClr val="C0504D"/>
              </a:solidFill>
              <a:latin typeface="Times New Roman" pitchFamily="18" charset="0"/>
              <a:cs typeface="Times New Roman" pitchFamily="18" charset="0"/>
            </a:endParaRPr>
          </a:p>
          <a:p>
            <a:r>
              <a:rPr lang="en-US" altLang="ja-JP" sz="2000" dirty="0">
                <a:solidFill>
                  <a:srgbClr val="C0504D"/>
                </a:solidFill>
                <a:latin typeface="Times New Roman" pitchFamily="18" charset="0"/>
                <a:cs typeface="Times New Roman" pitchFamily="18" charset="0"/>
              </a:rPr>
              <a:t>Ito, Jo, &amp;YT, </a:t>
            </a:r>
            <a:r>
              <a:rPr lang="fr-FR" altLang="ja-JP" sz="2000" dirty="0">
                <a:latin typeface="Times New Roman" panose="02020603050405020304" pitchFamily="18" charset="0"/>
                <a:cs typeface="Times New Roman" panose="02020603050405020304" pitchFamily="18" charset="0"/>
                <a:hlinkClick r:id="rId21"/>
              </a:rPr>
              <a:t>Struct. Dyn. </a:t>
            </a:r>
            <a:r>
              <a:rPr lang="fr-FR" altLang="ja-JP" sz="2000" b="1" dirty="0">
                <a:latin typeface="Times New Roman" panose="02020603050405020304" pitchFamily="18" charset="0"/>
                <a:cs typeface="Times New Roman" panose="02020603050405020304" pitchFamily="18" charset="0"/>
                <a:hlinkClick r:id="rId21"/>
              </a:rPr>
              <a:t>2</a:t>
            </a:r>
            <a:r>
              <a:rPr lang="fr-FR" altLang="ja-JP" sz="2000" dirty="0">
                <a:latin typeface="Times New Roman" panose="02020603050405020304" pitchFamily="18" charset="0"/>
                <a:cs typeface="Times New Roman" panose="02020603050405020304" pitchFamily="18" charset="0"/>
                <a:hlinkClick r:id="rId21"/>
              </a:rPr>
              <a:t>,  054102 (2015).</a:t>
            </a:r>
            <a:r>
              <a:rPr lang="en-US" altLang="ja-JP" sz="2000" dirty="0">
                <a:solidFill>
                  <a:srgbClr val="C0504D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endParaRPr lang="ja-JP" altLang="en-US" sz="2000" dirty="0">
              <a:solidFill>
                <a:schemeClr val="accent2"/>
              </a:solidFill>
              <a:latin typeface="Times New Roman" pitchFamily="18" charset="0"/>
              <a:cs typeface="Times New Roman" pitchFamily="18" charset="0"/>
            </a:endParaRP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8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" dur="500"/>
                                        <p:tgtEl>
                                          <p:spTgt spid="738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2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0" dur="500"/>
                                        <p:tgtEl>
                                          <p:spTgt spid="522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2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3" dur="500"/>
                                        <p:tgtEl>
                                          <p:spTgt spid="522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7" dur="5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7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2" dur="500"/>
                                        <p:tgtEl>
                                          <p:spTgt spid="737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7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5" dur="500"/>
                                        <p:tgtEl>
                                          <p:spTgt spid="737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8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500"/>
                            </p:stCondLst>
                            <p:childTnLst>
                              <p:par>
                                <p:cTn id="33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5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8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1000"/>
                            </p:stCondLst>
                            <p:childTnLst>
                              <p:par>
                                <p:cTn id="40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8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2" dur="500"/>
                                        <p:tgtEl>
                                          <p:spTgt spid="738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5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7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7" dur="500"/>
                                        <p:tgtEl>
                                          <p:spTgt spid="737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7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50" dur="500"/>
                                        <p:tgtEl>
                                          <p:spTgt spid="737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500"/>
                            </p:stCondLst>
                            <p:childTnLst>
                              <p:par>
                                <p:cTn id="52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8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54" dur="500"/>
                                        <p:tgtEl>
                                          <p:spTgt spid="738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1000"/>
                            </p:stCondLst>
                            <p:childTnLst>
                              <p:par>
                                <p:cTn id="56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58" dur="50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3737" grpId="0" animBg="1"/>
      <p:bldP spid="73806" grpId="0" animBg="1"/>
      <p:bldP spid="73736" grpId="0" animBg="1"/>
      <p:bldP spid="81" grpId="0"/>
      <p:bldP spid="82" grpId="0"/>
      <p:bldP spid="84" grpId="0"/>
    </p:bldLst>
  </p:timing>
</p:sld>
</file>

<file path=ppt/slides/slide1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91" name="Rectangle 2"/>
          <p:cNvSpPr>
            <a:spLocks noGrp="1" noChangeArrowheads="1"/>
          </p:cNvSpPr>
          <p:nvPr>
            <p:ph type="title"/>
          </p:nvPr>
        </p:nvSpPr>
        <p:spPr>
          <a:xfrm>
            <a:off x="412750" y="396875"/>
            <a:ext cx="8229600" cy="1143000"/>
          </a:xfrm>
        </p:spPr>
        <p:txBody>
          <a:bodyPr rtlCol="0">
            <a:normAutofit/>
          </a:bodyPr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en-US" altLang="ja-JP" sz="4000" b="1" dirty="0">
                <a:solidFill>
                  <a:schemeClr val="tx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Simulation Details</a:t>
            </a:r>
          </a:p>
        </p:txBody>
      </p:sp>
      <p:sp>
        <p:nvSpPr>
          <p:cNvPr id="53252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pPr eaLnBrk="1" hangingPunct="1">
              <a:buFont typeface="Wingdings" pitchFamily="2" charset="2"/>
              <a:buChar char="l"/>
            </a:pPr>
            <a:r>
              <a:rPr lang="en-US" altLang="ja-JP" sz="2400">
                <a:latin typeface="Arial Unicode MS"/>
                <a:ea typeface="Arial Unicode MS"/>
                <a:cs typeface="Arial Unicode MS"/>
              </a:rPr>
              <a:t>NVE MD with </a:t>
            </a:r>
            <a:r>
              <a:rPr lang="en-US" altLang="ja-JP" sz="2400">
                <a:solidFill>
                  <a:srgbClr val="FF0000"/>
                </a:solidFill>
                <a:latin typeface="Arial Unicode MS"/>
                <a:ea typeface="Arial Unicode MS"/>
                <a:cs typeface="Arial Unicode MS"/>
              </a:rPr>
              <a:t>108 molecules (for various liquids)</a:t>
            </a:r>
          </a:p>
          <a:p>
            <a:pPr eaLnBrk="1" hangingPunct="1">
              <a:buFont typeface="Wingdings" pitchFamily="2" charset="2"/>
              <a:buChar char="l"/>
            </a:pPr>
            <a:r>
              <a:rPr lang="en-US" altLang="ja-JP" sz="2400">
                <a:latin typeface="Arial Unicode MS"/>
                <a:ea typeface="Arial Unicode MS"/>
                <a:cs typeface="Arial Unicode MS"/>
              </a:rPr>
              <a:t>Nonequilibrium calculation with inverted force method</a:t>
            </a:r>
          </a:p>
          <a:p>
            <a:pPr eaLnBrk="1" hangingPunct="1">
              <a:buFont typeface="Wingdings" pitchFamily="2" charset="2"/>
              <a:buChar char="l"/>
            </a:pPr>
            <a:r>
              <a:rPr lang="en-US" altLang="ja-JP" sz="2400">
                <a:latin typeface="Arial Unicode MS"/>
                <a:ea typeface="Arial Unicode MS"/>
                <a:cs typeface="Arial Unicode MS"/>
              </a:rPr>
              <a:t>Periodic boundary condition</a:t>
            </a:r>
          </a:p>
          <a:p>
            <a:pPr eaLnBrk="1" hangingPunct="1">
              <a:buFont typeface="Wingdings" pitchFamily="2" charset="2"/>
              <a:buChar char="l"/>
            </a:pPr>
            <a:r>
              <a:rPr lang="en-US" altLang="ja-JP" sz="2400">
                <a:solidFill>
                  <a:schemeClr val="accent2"/>
                </a:solidFill>
                <a:latin typeface="Arial Unicode MS"/>
                <a:ea typeface="Arial Unicode MS"/>
                <a:cs typeface="Arial Unicode MS"/>
              </a:rPr>
              <a:t>Dipole-induced dipole model</a:t>
            </a:r>
          </a:p>
          <a:p>
            <a:pPr eaLnBrk="1" hangingPunct="1">
              <a:buFont typeface="Wingdings" pitchFamily="2" charset="2"/>
              <a:buNone/>
            </a:pPr>
            <a:endParaRPr lang="en-US" altLang="ja-JP" sz="2400">
              <a:latin typeface="Arial Unicode MS"/>
              <a:ea typeface="Arial Unicode MS"/>
              <a:cs typeface="Arial Unicode MS"/>
            </a:endParaRPr>
          </a:p>
          <a:p>
            <a:pPr eaLnBrk="1" hangingPunct="1">
              <a:buFont typeface="Wingdings" pitchFamily="2" charset="2"/>
              <a:buNone/>
            </a:pPr>
            <a:endParaRPr lang="en-US" altLang="ja-JP" sz="2400">
              <a:latin typeface="Arial Unicode MS"/>
              <a:ea typeface="Arial Unicode MS"/>
              <a:cs typeface="Arial Unicode MS"/>
            </a:endParaRPr>
          </a:p>
          <a:p>
            <a:pPr eaLnBrk="1" hangingPunct="1">
              <a:buFont typeface="Wingdings" pitchFamily="2" charset="2"/>
              <a:buNone/>
            </a:pPr>
            <a:endParaRPr lang="en-US" altLang="ja-JP" sz="2400">
              <a:latin typeface="Arial Unicode MS"/>
              <a:ea typeface="Arial Unicode MS"/>
              <a:cs typeface="Arial Unicode MS"/>
            </a:endParaRPr>
          </a:p>
          <a:p>
            <a:pPr eaLnBrk="1" hangingPunct="1">
              <a:buFont typeface="Wingdings" pitchFamily="2" charset="2"/>
              <a:buChar char="l"/>
            </a:pPr>
            <a:r>
              <a:rPr lang="en-US" altLang="ja-JP" sz="2400">
                <a:latin typeface="Arial Unicode MS"/>
                <a:ea typeface="Arial Unicode MS"/>
                <a:cs typeface="Arial Unicode MS"/>
              </a:rPr>
              <a:t>EWALD SUM for Coulomb interaction</a:t>
            </a:r>
          </a:p>
          <a:p>
            <a:pPr eaLnBrk="1" hangingPunct="1">
              <a:buFont typeface="Wingdings" pitchFamily="2" charset="2"/>
              <a:buChar char="l"/>
            </a:pPr>
            <a:r>
              <a:rPr lang="en-US" altLang="ja-JP" sz="2400">
                <a:latin typeface="Arial Unicode MS"/>
                <a:ea typeface="Arial Unicode MS"/>
                <a:cs typeface="Arial Unicode MS"/>
              </a:rPr>
              <a:t>Hybrid method for 5</a:t>
            </a:r>
            <a:r>
              <a:rPr lang="en-US" altLang="ja-JP" sz="2400" baseline="30000">
                <a:latin typeface="Arial Unicode MS"/>
                <a:ea typeface="Arial Unicode MS"/>
                <a:cs typeface="Arial Unicode MS"/>
              </a:rPr>
              <a:t>th</a:t>
            </a:r>
            <a:r>
              <a:rPr lang="en-US" altLang="ja-JP" sz="2400">
                <a:latin typeface="Arial Unicode MS"/>
                <a:ea typeface="Arial Unicode MS"/>
                <a:cs typeface="Arial Unicode MS"/>
              </a:rPr>
              <a:t> order Response function</a:t>
            </a:r>
          </a:p>
          <a:p>
            <a:pPr eaLnBrk="1" hangingPunct="1">
              <a:buFont typeface="Wingdings" pitchFamily="2" charset="2"/>
              <a:buChar char="l"/>
            </a:pPr>
            <a:endParaRPr lang="en-US" altLang="ja-JP" sz="2400">
              <a:latin typeface="Arial Unicode MS"/>
              <a:ea typeface="Arial Unicode MS"/>
              <a:cs typeface="Arial Unicode MS"/>
            </a:endParaRPr>
          </a:p>
        </p:txBody>
      </p:sp>
      <p:graphicFrame>
        <p:nvGraphicFramePr>
          <p:cNvPr id="53250" name="Object 4"/>
          <p:cNvGraphicFramePr>
            <a:graphicFrameLocks noGrp="1" noChangeAspect="1"/>
          </p:cNvGraphicFramePr>
          <p:nvPr>
            <p:ph sz="quarter" idx="4294967295"/>
          </p:nvPr>
        </p:nvGraphicFramePr>
        <p:xfrm>
          <a:off x="1239838" y="3767138"/>
          <a:ext cx="4175125" cy="6889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5" imgW="2539800" imgH="419040" progId="Equation.DSMT4">
                  <p:embed/>
                </p:oleObj>
              </mc:Choice>
              <mc:Fallback>
                <p:oleObj name="Equation" r:id="rId5" imgW="2539800" imgH="419040" progId="Equation.DSMT4">
                  <p:embed/>
                  <p:pic>
                    <p:nvPicPr>
                      <p:cNvPr id="53250" name="Object 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239838" y="3767138"/>
                        <a:ext cx="4175125" cy="688975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53253" name="Picture 11"/>
          <p:cNvPicPr>
            <a:picLocks noChangeAspect="1" noChangeArrowheads="1"/>
          </p:cNvPicPr>
          <p:nvPr/>
        </p:nvPicPr>
        <p:blipFill>
          <a:blip r:embed="rId7" cstate="print"/>
          <a:srcRect/>
          <a:stretch>
            <a:fillRect/>
          </a:stretch>
        </p:blipFill>
        <p:spPr bwMode="auto">
          <a:xfrm>
            <a:off x="7358063" y="571500"/>
            <a:ext cx="1136650" cy="8699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8" name="FA_54_MD.mpg">
            <a:hlinkClick r:id="" action="ppaction://media"/>
          </p:cNvPr>
          <p:cNvPicPr>
            <a:picLocks noChangeAspect="1"/>
          </p:cNvPicPr>
          <p:nvPr>
            <a:videoFile r:link="rId2"/>
            <p:extLst>
              <p:ext uri="{DAA4B4D4-6D71-4841-9C94-3DE7FCFB9230}">
                <p14:media xmlns:p14="http://schemas.microsoft.com/office/powerpoint/2010/main" r:link="rId1"/>
              </p:ext>
            </p:extLst>
          </p:nvPr>
        </p:nvPicPr>
        <p:blipFill>
          <a:blip r:embed="rId8" cstate="print"/>
          <a:srcRect/>
          <a:stretch>
            <a:fillRect/>
          </a:stretch>
        </p:blipFill>
        <p:spPr bwMode="auto">
          <a:xfrm>
            <a:off x="6199188" y="2705100"/>
            <a:ext cx="2438400" cy="24050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231566" fill="hold"/>
                                        <p:tgtEl>
                                          <p:spTgt spid="8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video>
              <p:cMediaNode>
                <p:cTn id="7" fill="hold" display="0">
                  <p:stCondLst>
                    <p:cond delay="indefinite"/>
                  </p:stCondLst>
                  <p:endCondLst>
                    <p:cond evt="onNext" delay="0">
                      <p:tgtEl>
                        <p:sldTgt/>
                      </p:tgtEl>
                    </p:cond>
                    <p:cond evt="onPrev" delay="0">
                      <p:tgtEl>
                        <p:sldTgt/>
                      </p:tgtEl>
                    </p:cond>
                  </p:endCondLst>
                </p:cTn>
                <p:tgtEl>
                  <p:spTgt spid="8"/>
                </p:tgtEl>
              </p:cMediaNode>
            </p:video>
            <p:seq concurrent="1" nextAc="seek">
              <p:cTn id="8" restart="whenNotActive" fill="hold" evtFilter="cancelBubble" nodeType="interactiveSeq">
                <p:stCondLst>
                  <p:cond evt="onClick" delay="0">
                    <p:tgtEl>
                      <p:spTgt spid="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" fill="hold">
                      <p:stCondLst>
                        <p:cond delay="0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12" dur="1" fill="hold"/>
                                        <p:tgtEl>
                                          <p:spTgt spid="8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"/>
                  </p:tgtEl>
                </p:cond>
              </p:nextCondLst>
            </p:seq>
          </p:childTnLst>
        </p:cTn>
      </p:par>
    </p:tnLst>
  </p:timing>
</p:sld>
</file>

<file path=ppt/slides/slide1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8" name="Rectangle 2"/>
          <p:cNvSpPr>
            <a:spLocks noGrp="1" noChangeArrowheads="1"/>
          </p:cNvSpPr>
          <p:nvPr>
            <p:ph type="title" sz="quarter"/>
          </p:nvPr>
        </p:nvSpPr>
        <p:spPr>
          <a:xfrm>
            <a:off x="487363" y="95250"/>
            <a:ext cx="8229600" cy="1143000"/>
          </a:xfrm>
        </p:spPr>
        <p:txBody>
          <a:bodyPr rtlCol="0">
            <a:noAutofit/>
          </a:bodyPr>
          <a:lstStyle/>
          <a:p>
            <a:pPr algn="l" eaLnBrk="1" fontAlgn="auto" hangingPunct="1">
              <a:spcAft>
                <a:spcPts val="0"/>
              </a:spcAft>
              <a:defRPr/>
            </a:pPr>
            <a:r>
              <a:rPr lang="en-US" altLang="ja-JP" sz="36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   </a:t>
            </a:r>
            <a:r>
              <a:rPr lang="en-US" altLang="ja-JP" sz="3600" b="1" dirty="0">
                <a:solidFill>
                  <a:schemeClr val="tx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2D-Raman for different liquids</a:t>
            </a:r>
            <a:endParaRPr lang="ja-JP" altLang="en-US" sz="3600" b="1" dirty="0">
              <a:solidFill>
                <a:schemeClr val="tx2">
                  <a:lumMod val="7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</p:txBody>
      </p:sp>
      <p:sp>
        <p:nvSpPr>
          <p:cNvPr id="54279" name="AutoShape 1833"/>
          <p:cNvSpPr>
            <a:spLocks noChangeAspect="1" noChangeArrowheads="1" noTextEdit="1"/>
          </p:cNvSpPr>
          <p:nvPr/>
        </p:nvSpPr>
        <p:spPr bwMode="auto">
          <a:xfrm>
            <a:off x="539750" y="1874838"/>
            <a:ext cx="3925888" cy="27416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54280" name="AutoShape 7"/>
          <p:cNvSpPr>
            <a:spLocks noChangeAspect="1" noChangeArrowheads="1" noTextEdit="1"/>
          </p:cNvSpPr>
          <p:nvPr/>
        </p:nvSpPr>
        <p:spPr bwMode="auto">
          <a:xfrm>
            <a:off x="5749925" y="1941513"/>
            <a:ext cx="3394075" cy="32146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grpSp>
        <p:nvGrpSpPr>
          <p:cNvPr id="2" name="Group 7739"/>
          <p:cNvGrpSpPr>
            <a:grpSpLocks/>
          </p:cNvGrpSpPr>
          <p:nvPr/>
        </p:nvGrpSpPr>
        <p:grpSpPr bwMode="auto">
          <a:xfrm>
            <a:off x="5946775" y="2012950"/>
            <a:ext cx="3027363" cy="2049463"/>
            <a:chOff x="2984" y="1066"/>
            <a:chExt cx="2566" cy="1281"/>
          </a:xfrm>
        </p:grpSpPr>
        <p:grpSp>
          <p:nvGrpSpPr>
            <p:cNvPr id="3" name="Group 410"/>
            <p:cNvGrpSpPr>
              <a:grpSpLocks/>
            </p:cNvGrpSpPr>
            <p:nvPr/>
          </p:nvGrpSpPr>
          <p:grpSpPr bwMode="auto">
            <a:xfrm>
              <a:off x="5265" y="1480"/>
              <a:ext cx="102" cy="124"/>
              <a:chOff x="5265" y="1480"/>
              <a:chExt cx="102" cy="124"/>
            </a:xfrm>
          </p:grpSpPr>
          <p:sp>
            <p:nvSpPr>
              <p:cNvPr id="1393898" name="Rectangle 210"/>
              <p:cNvSpPr>
                <a:spLocks noChangeArrowheads="1"/>
              </p:cNvSpPr>
              <p:nvPr/>
            </p:nvSpPr>
            <p:spPr bwMode="auto">
              <a:xfrm>
                <a:off x="5265" y="1603"/>
                <a:ext cx="102" cy="1"/>
              </a:xfrm>
              <a:prstGeom prst="rect">
                <a:avLst/>
              </a:prstGeom>
              <a:solidFill>
                <a:srgbClr val="0092C5"/>
              </a:solidFill>
              <a:ln w="0">
                <a:solidFill>
                  <a:srgbClr val="0092C5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899" name="Rectangle 211"/>
              <p:cNvSpPr>
                <a:spLocks noChangeArrowheads="1"/>
              </p:cNvSpPr>
              <p:nvPr/>
            </p:nvSpPr>
            <p:spPr bwMode="auto">
              <a:xfrm>
                <a:off x="5265" y="1600"/>
                <a:ext cx="102" cy="3"/>
              </a:xfrm>
              <a:prstGeom prst="rect">
                <a:avLst/>
              </a:prstGeom>
              <a:solidFill>
                <a:srgbClr val="0093C4"/>
              </a:solidFill>
              <a:ln w="0">
                <a:solidFill>
                  <a:srgbClr val="0093C4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900" name="Rectangle 212"/>
              <p:cNvSpPr>
                <a:spLocks noChangeArrowheads="1"/>
              </p:cNvSpPr>
              <p:nvPr/>
            </p:nvSpPr>
            <p:spPr bwMode="auto">
              <a:xfrm>
                <a:off x="5265" y="1600"/>
                <a:ext cx="102" cy="1"/>
              </a:xfrm>
              <a:prstGeom prst="rect">
                <a:avLst/>
              </a:prstGeom>
              <a:solidFill>
                <a:srgbClr val="0093C4"/>
              </a:solidFill>
              <a:ln w="0">
                <a:solidFill>
                  <a:srgbClr val="0093C4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901" name="Rectangle 213"/>
              <p:cNvSpPr>
                <a:spLocks noChangeArrowheads="1"/>
              </p:cNvSpPr>
              <p:nvPr/>
            </p:nvSpPr>
            <p:spPr bwMode="auto">
              <a:xfrm>
                <a:off x="5265" y="1600"/>
                <a:ext cx="102" cy="1"/>
              </a:xfrm>
              <a:prstGeom prst="rect">
                <a:avLst/>
              </a:prstGeom>
              <a:solidFill>
                <a:srgbClr val="0094C3"/>
              </a:solidFill>
              <a:ln w="0">
                <a:solidFill>
                  <a:srgbClr val="0094C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902" name="Rectangle 214"/>
              <p:cNvSpPr>
                <a:spLocks noChangeArrowheads="1"/>
              </p:cNvSpPr>
              <p:nvPr/>
            </p:nvSpPr>
            <p:spPr bwMode="auto">
              <a:xfrm>
                <a:off x="5265" y="1600"/>
                <a:ext cx="102" cy="1"/>
              </a:xfrm>
              <a:prstGeom prst="rect">
                <a:avLst/>
              </a:prstGeom>
              <a:solidFill>
                <a:srgbClr val="0095C3"/>
              </a:solidFill>
              <a:ln w="0">
                <a:solidFill>
                  <a:srgbClr val="0095C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903" name="Rectangle 215"/>
              <p:cNvSpPr>
                <a:spLocks noChangeArrowheads="1"/>
              </p:cNvSpPr>
              <p:nvPr/>
            </p:nvSpPr>
            <p:spPr bwMode="auto">
              <a:xfrm>
                <a:off x="5265" y="1600"/>
                <a:ext cx="102" cy="1"/>
              </a:xfrm>
              <a:prstGeom prst="rect">
                <a:avLst/>
              </a:prstGeom>
              <a:solidFill>
                <a:srgbClr val="0095C2"/>
              </a:solidFill>
              <a:ln w="0">
                <a:solidFill>
                  <a:srgbClr val="0095C2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904" name="Rectangle 216"/>
              <p:cNvSpPr>
                <a:spLocks noChangeArrowheads="1"/>
              </p:cNvSpPr>
              <p:nvPr/>
            </p:nvSpPr>
            <p:spPr bwMode="auto">
              <a:xfrm>
                <a:off x="5265" y="1597"/>
                <a:ext cx="102" cy="3"/>
              </a:xfrm>
              <a:prstGeom prst="rect">
                <a:avLst/>
              </a:prstGeom>
              <a:solidFill>
                <a:srgbClr val="0096C2"/>
              </a:solidFill>
              <a:ln w="0">
                <a:solidFill>
                  <a:srgbClr val="0096C2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905" name="Rectangle 217"/>
              <p:cNvSpPr>
                <a:spLocks noChangeArrowheads="1"/>
              </p:cNvSpPr>
              <p:nvPr/>
            </p:nvSpPr>
            <p:spPr bwMode="auto">
              <a:xfrm>
                <a:off x="5265" y="1597"/>
                <a:ext cx="102" cy="1"/>
              </a:xfrm>
              <a:prstGeom prst="rect">
                <a:avLst/>
              </a:prstGeom>
              <a:solidFill>
                <a:srgbClr val="0097C1"/>
              </a:solidFill>
              <a:ln w="0">
                <a:solidFill>
                  <a:srgbClr val="0097C1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906" name="Rectangle 218"/>
              <p:cNvSpPr>
                <a:spLocks noChangeArrowheads="1"/>
              </p:cNvSpPr>
              <p:nvPr/>
            </p:nvSpPr>
            <p:spPr bwMode="auto">
              <a:xfrm>
                <a:off x="5265" y="1597"/>
                <a:ext cx="102" cy="1"/>
              </a:xfrm>
              <a:prstGeom prst="rect">
                <a:avLst/>
              </a:prstGeom>
              <a:solidFill>
                <a:srgbClr val="0097C1"/>
              </a:solidFill>
              <a:ln w="0">
                <a:solidFill>
                  <a:srgbClr val="0097C1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907" name="Rectangle 219"/>
              <p:cNvSpPr>
                <a:spLocks noChangeArrowheads="1"/>
              </p:cNvSpPr>
              <p:nvPr/>
            </p:nvSpPr>
            <p:spPr bwMode="auto">
              <a:xfrm>
                <a:off x="5265" y="1597"/>
                <a:ext cx="102" cy="1"/>
              </a:xfrm>
              <a:prstGeom prst="rect">
                <a:avLst/>
              </a:prstGeom>
              <a:solidFill>
                <a:srgbClr val="0098C0"/>
              </a:solidFill>
              <a:ln w="0">
                <a:solidFill>
                  <a:srgbClr val="0098C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908" name="Rectangle 220"/>
              <p:cNvSpPr>
                <a:spLocks noChangeArrowheads="1"/>
              </p:cNvSpPr>
              <p:nvPr/>
            </p:nvSpPr>
            <p:spPr bwMode="auto">
              <a:xfrm>
                <a:off x="5265" y="1594"/>
                <a:ext cx="102" cy="3"/>
              </a:xfrm>
              <a:prstGeom prst="rect">
                <a:avLst/>
              </a:prstGeom>
              <a:solidFill>
                <a:srgbClr val="0099C0"/>
              </a:solidFill>
              <a:ln w="0">
                <a:solidFill>
                  <a:srgbClr val="0099C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909" name="Rectangle 221"/>
              <p:cNvSpPr>
                <a:spLocks noChangeArrowheads="1"/>
              </p:cNvSpPr>
              <p:nvPr/>
            </p:nvSpPr>
            <p:spPr bwMode="auto">
              <a:xfrm>
                <a:off x="5265" y="1594"/>
                <a:ext cx="102" cy="1"/>
              </a:xfrm>
              <a:prstGeom prst="rect">
                <a:avLst/>
              </a:prstGeom>
              <a:solidFill>
                <a:srgbClr val="0099BF"/>
              </a:solidFill>
              <a:ln w="0">
                <a:solidFill>
                  <a:srgbClr val="0099B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910" name="Rectangle 222"/>
              <p:cNvSpPr>
                <a:spLocks noChangeArrowheads="1"/>
              </p:cNvSpPr>
              <p:nvPr/>
            </p:nvSpPr>
            <p:spPr bwMode="auto">
              <a:xfrm>
                <a:off x="5265" y="1594"/>
                <a:ext cx="102" cy="1"/>
              </a:xfrm>
              <a:prstGeom prst="rect">
                <a:avLst/>
              </a:prstGeom>
              <a:solidFill>
                <a:srgbClr val="009ABF"/>
              </a:solidFill>
              <a:ln w="0">
                <a:solidFill>
                  <a:srgbClr val="009AB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911" name="Rectangle 223"/>
              <p:cNvSpPr>
                <a:spLocks noChangeArrowheads="1"/>
              </p:cNvSpPr>
              <p:nvPr/>
            </p:nvSpPr>
            <p:spPr bwMode="auto">
              <a:xfrm>
                <a:off x="5265" y="1594"/>
                <a:ext cx="102" cy="1"/>
              </a:xfrm>
              <a:prstGeom prst="rect">
                <a:avLst/>
              </a:prstGeom>
              <a:solidFill>
                <a:srgbClr val="009ABE"/>
              </a:solidFill>
              <a:ln w="0">
                <a:solidFill>
                  <a:srgbClr val="009ABE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912" name="Rectangle 224"/>
              <p:cNvSpPr>
                <a:spLocks noChangeArrowheads="1"/>
              </p:cNvSpPr>
              <p:nvPr/>
            </p:nvSpPr>
            <p:spPr bwMode="auto">
              <a:xfrm>
                <a:off x="5265" y="1594"/>
                <a:ext cx="102" cy="1"/>
              </a:xfrm>
              <a:prstGeom prst="rect">
                <a:avLst/>
              </a:prstGeom>
              <a:solidFill>
                <a:srgbClr val="009BBE"/>
              </a:solidFill>
              <a:ln w="0">
                <a:solidFill>
                  <a:srgbClr val="009BBE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913" name="Rectangle 225"/>
              <p:cNvSpPr>
                <a:spLocks noChangeArrowheads="1"/>
              </p:cNvSpPr>
              <p:nvPr/>
            </p:nvSpPr>
            <p:spPr bwMode="auto">
              <a:xfrm>
                <a:off x="5265" y="1591"/>
                <a:ext cx="102" cy="3"/>
              </a:xfrm>
              <a:prstGeom prst="rect">
                <a:avLst/>
              </a:prstGeom>
              <a:solidFill>
                <a:srgbClr val="009CBD"/>
              </a:solidFill>
              <a:ln w="0">
                <a:solidFill>
                  <a:srgbClr val="009CBD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914" name="Rectangle 226"/>
              <p:cNvSpPr>
                <a:spLocks noChangeArrowheads="1"/>
              </p:cNvSpPr>
              <p:nvPr/>
            </p:nvSpPr>
            <p:spPr bwMode="auto">
              <a:xfrm>
                <a:off x="5265" y="1591"/>
                <a:ext cx="102" cy="1"/>
              </a:xfrm>
              <a:prstGeom prst="rect">
                <a:avLst/>
              </a:prstGeom>
              <a:solidFill>
                <a:srgbClr val="009CBD"/>
              </a:solidFill>
              <a:ln w="0">
                <a:solidFill>
                  <a:srgbClr val="009CBD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915" name="Rectangle 227"/>
              <p:cNvSpPr>
                <a:spLocks noChangeArrowheads="1"/>
              </p:cNvSpPr>
              <p:nvPr/>
            </p:nvSpPr>
            <p:spPr bwMode="auto">
              <a:xfrm>
                <a:off x="5265" y="1591"/>
                <a:ext cx="102" cy="1"/>
              </a:xfrm>
              <a:prstGeom prst="rect">
                <a:avLst/>
              </a:prstGeom>
              <a:solidFill>
                <a:srgbClr val="009DBC"/>
              </a:solidFill>
              <a:ln w="0">
                <a:solidFill>
                  <a:srgbClr val="009DBC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916" name="Rectangle 228"/>
              <p:cNvSpPr>
                <a:spLocks noChangeArrowheads="1"/>
              </p:cNvSpPr>
              <p:nvPr/>
            </p:nvSpPr>
            <p:spPr bwMode="auto">
              <a:xfrm>
                <a:off x="5265" y="1591"/>
                <a:ext cx="102" cy="1"/>
              </a:xfrm>
              <a:prstGeom prst="rect">
                <a:avLst/>
              </a:prstGeom>
              <a:solidFill>
                <a:srgbClr val="009EBC"/>
              </a:solidFill>
              <a:ln w="0">
                <a:solidFill>
                  <a:srgbClr val="009EBC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917" name="Rectangle 229"/>
              <p:cNvSpPr>
                <a:spLocks noChangeArrowheads="1"/>
              </p:cNvSpPr>
              <p:nvPr/>
            </p:nvSpPr>
            <p:spPr bwMode="auto">
              <a:xfrm>
                <a:off x="5265" y="1591"/>
                <a:ext cx="102" cy="1"/>
              </a:xfrm>
              <a:prstGeom prst="rect">
                <a:avLst/>
              </a:prstGeom>
              <a:solidFill>
                <a:srgbClr val="009EBB"/>
              </a:solidFill>
              <a:ln w="0">
                <a:solidFill>
                  <a:srgbClr val="009EBB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918" name="Rectangle 230"/>
              <p:cNvSpPr>
                <a:spLocks noChangeArrowheads="1"/>
              </p:cNvSpPr>
              <p:nvPr/>
            </p:nvSpPr>
            <p:spPr bwMode="auto">
              <a:xfrm>
                <a:off x="5265" y="1588"/>
                <a:ext cx="102" cy="3"/>
              </a:xfrm>
              <a:prstGeom prst="rect">
                <a:avLst/>
              </a:prstGeom>
              <a:solidFill>
                <a:srgbClr val="009FBB"/>
              </a:solidFill>
              <a:ln w="0">
                <a:solidFill>
                  <a:srgbClr val="009FBB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919" name="Rectangle 231"/>
              <p:cNvSpPr>
                <a:spLocks noChangeArrowheads="1"/>
              </p:cNvSpPr>
              <p:nvPr/>
            </p:nvSpPr>
            <p:spPr bwMode="auto">
              <a:xfrm>
                <a:off x="5265" y="1588"/>
                <a:ext cx="102" cy="1"/>
              </a:xfrm>
              <a:prstGeom prst="rect">
                <a:avLst/>
              </a:prstGeom>
              <a:solidFill>
                <a:srgbClr val="009FBA"/>
              </a:solidFill>
              <a:ln w="0">
                <a:solidFill>
                  <a:srgbClr val="009FBA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920" name="Rectangle 232"/>
              <p:cNvSpPr>
                <a:spLocks noChangeArrowheads="1"/>
              </p:cNvSpPr>
              <p:nvPr/>
            </p:nvSpPr>
            <p:spPr bwMode="auto">
              <a:xfrm>
                <a:off x="5265" y="1588"/>
                <a:ext cx="102" cy="1"/>
              </a:xfrm>
              <a:prstGeom prst="rect">
                <a:avLst/>
              </a:prstGeom>
              <a:solidFill>
                <a:srgbClr val="00A0BA"/>
              </a:solidFill>
              <a:ln w="0">
                <a:solidFill>
                  <a:srgbClr val="00A0BA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921" name="Rectangle 233"/>
              <p:cNvSpPr>
                <a:spLocks noChangeArrowheads="1"/>
              </p:cNvSpPr>
              <p:nvPr/>
            </p:nvSpPr>
            <p:spPr bwMode="auto">
              <a:xfrm>
                <a:off x="5265" y="1588"/>
                <a:ext cx="102" cy="1"/>
              </a:xfrm>
              <a:prstGeom prst="rect">
                <a:avLst/>
              </a:prstGeom>
              <a:solidFill>
                <a:srgbClr val="00A1B9"/>
              </a:solidFill>
              <a:ln w="0">
                <a:solidFill>
                  <a:srgbClr val="00A1B9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922" name="Rectangle 234"/>
              <p:cNvSpPr>
                <a:spLocks noChangeArrowheads="1"/>
              </p:cNvSpPr>
              <p:nvPr/>
            </p:nvSpPr>
            <p:spPr bwMode="auto">
              <a:xfrm>
                <a:off x="5265" y="1585"/>
                <a:ext cx="102" cy="3"/>
              </a:xfrm>
              <a:prstGeom prst="rect">
                <a:avLst/>
              </a:prstGeom>
              <a:solidFill>
                <a:srgbClr val="00A1B9"/>
              </a:solidFill>
              <a:ln w="0">
                <a:solidFill>
                  <a:srgbClr val="00A1B9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923" name="Rectangle 235"/>
              <p:cNvSpPr>
                <a:spLocks noChangeArrowheads="1"/>
              </p:cNvSpPr>
              <p:nvPr/>
            </p:nvSpPr>
            <p:spPr bwMode="auto">
              <a:xfrm>
                <a:off x="5265" y="1585"/>
                <a:ext cx="102" cy="1"/>
              </a:xfrm>
              <a:prstGeom prst="rect">
                <a:avLst/>
              </a:prstGeom>
              <a:solidFill>
                <a:srgbClr val="00A2B8"/>
              </a:solidFill>
              <a:ln w="0">
                <a:solidFill>
                  <a:srgbClr val="00A2B8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924" name="Rectangle 236"/>
              <p:cNvSpPr>
                <a:spLocks noChangeArrowheads="1"/>
              </p:cNvSpPr>
              <p:nvPr/>
            </p:nvSpPr>
            <p:spPr bwMode="auto">
              <a:xfrm>
                <a:off x="5265" y="1585"/>
                <a:ext cx="102" cy="1"/>
              </a:xfrm>
              <a:prstGeom prst="rect">
                <a:avLst/>
              </a:prstGeom>
              <a:solidFill>
                <a:srgbClr val="00A2B8"/>
              </a:solidFill>
              <a:ln w="0">
                <a:solidFill>
                  <a:srgbClr val="00A2B8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925" name="Rectangle 237"/>
              <p:cNvSpPr>
                <a:spLocks noChangeArrowheads="1"/>
              </p:cNvSpPr>
              <p:nvPr/>
            </p:nvSpPr>
            <p:spPr bwMode="auto">
              <a:xfrm>
                <a:off x="5265" y="1585"/>
                <a:ext cx="102" cy="1"/>
              </a:xfrm>
              <a:prstGeom prst="rect">
                <a:avLst/>
              </a:prstGeom>
              <a:solidFill>
                <a:srgbClr val="00A3B7"/>
              </a:solidFill>
              <a:ln w="0">
                <a:solidFill>
                  <a:srgbClr val="00A3B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926" name="Rectangle 238"/>
              <p:cNvSpPr>
                <a:spLocks noChangeArrowheads="1"/>
              </p:cNvSpPr>
              <p:nvPr/>
            </p:nvSpPr>
            <p:spPr bwMode="auto">
              <a:xfrm>
                <a:off x="5265" y="1585"/>
                <a:ext cx="102" cy="1"/>
              </a:xfrm>
              <a:prstGeom prst="rect">
                <a:avLst/>
              </a:prstGeom>
              <a:solidFill>
                <a:srgbClr val="00A4B7"/>
              </a:solidFill>
              <a:ln w="0">
                <a:solidFill>
                  <a:srgbClr val="00A4B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927" name="Rectangle 239"/>
              <p:cNvSpPr>
                <a:spLocks noChangeArrowheads="1"/>
              </p:cNvSpPr>
              <p:nvPr/>
            </p:nvSpPr>
            <p:spPr bwMode="auto">
              <a:xfrm>
                <a:off x="5265" y="1583"/>
                <a:ext cx="102" cy="2"/>
              </a:xfrm>
              <a:prstGeom prst="rect">
                <a:avLst/>
              </a:prstGeom>
              <a:solidFill>
                <a:srgbClr val="00A4B6"/>
              </a:solidFill>
              <a:ln w="0">
                <a:solidFill>
                  <a:srgbClr val="00A4B6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928" name="Rectangle 240"/>
              <p:cNvSpPr>
                <a:spLocks noChangeArrowheads="1"/>
              </p:cNvSpPr>
              <p:nvPr/>
            </p:nvSpPr>
            <p:spPr bwMode="auto">
              <a:xfrm>
                <a:off x="5265" y="1583"/>
                <a:ext cx="102" cy="1"/>
              </a:xfrm>
              <a:prstGeom prst="rect">
                <a:avLst/>
              </a:prstGeom>
              <a:solidFill>
                <a:srgbClr val="00A5B6"/>
              </a:solidFill>
              <a:ln w="0">
                <a:solidFill>
                  <a:srgbClr val="00A5B6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929" name="Rectangle 241"/>
              <p:cNvSpPr>
                <a:spLocks noChangeArrowheads="1"/>
              </p:cNvSpPr>
              <p:nvPr/>
            </p:nvSpPr>
            <p:spPr bwMode="auto">
              <a:xfrm>
                <a:off x="5265" y="1583"/>
                <a:ext cx="102" cy="1"/>
              </a:xfrm>
              <a:prstGeom prst="rect">
                <a:avLst/>
              </a:prstGeom>
              <a:solidFill>
                <a:srgbClr val="00A5B5"/>
              </a:solidFill>
              <a:ln w="0">
                <a:solidFill>
                  <a:srgbClr val="00A5B5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930" name="Rectangle 242"/>
              <p:cNvSpPr>
                <a:spLocks noChangeArrowheads="1"/>
              </p:cNvSpPr>
              <p:nvPr/>
            </p:nvSpPr>
            <p:spPr bwMode="auto">
              <a:xfrm>
                <a:off x="5265" y="1583"/>
                <a:ext cx="102" cy="1"/>
              </a:xfrm>
              <a:prstGeom prst="rect">
                <a:avLst/>
              </a:prstGeom>
              <a:solidFill>
                <a:srgbClr val="00A6B5"/>
              </a:solidFill>
              <a:ln w="0">
                <a:solidFill>
                  <a:srgbClr val="00A6B5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931" name="Rectangle 243"/>
              <p:cNvSpPr>
                <a:spLocks noChangeArrowheads="1"/>
              </p:cNvSpPr>
              <p:nvPr/>
            </p:nvSpPr>
            <p:spPr bwMode="auto">
              <a:xfrm>
                <a:off x="5265" y="1583"/>
                <a:ext cx="102" cy="1"/>
              </a:xfrm>
              <a:prstGeom prst="rect">
                <a:avLst/>
              </a:prstGeom>
              <a:solidFill>
                <a:srgbClr val="00A7B4"/>
              </a:solidFill>
              <a:ln w="0">
                <a:solidFill>
                  <a:srgbClr val="00A7B4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932" name="Rectangle 244"/>
              <p:cNvSpPr>
                <a:spLocks noChangeArrowheads="1"/>
              </p:cNvSpPr>
              <p:nvPr/>
            </p:nvSpPr>
            <p:spPr bwMode="auto">
              <a:xfrm>
                <a:off x="5265" y="1580"/>
                <a:ext cx="102" cy="3"/>
              </a:xfrm>
              <a:prstGeom prst="rect">
                <a:avLst/>
              </a:prstGeom>
              <a:solidFill>
                <a:srgbClr val="00A7B4"/>
              </a:solidFill>
              <a:ln w="0">
                <a:solidFill>
                  <a:srgbClr val="00A7B4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933" name="Rectangle 245"/>
              <p:cNvSpPr>
                <a:spLocks noChangeArrowheads="1"/>
              </p:cNvSpPr>
              <p:nvPr/>
            </p:nvSpPr>
            <p:spPr bwMode="auto">
              <a:xfrm>
                <a:off x="5265" y="1580"/>
                <a:ext cx="102" cy="1"/>
              </a:xfrm>
              <a:prstGeom prst="rect">
                <a:avLst/>
              </a:prstGeom>
              <a:solidFill>
                <a:srgbClr val="00A8B3"/>
              </a:solidFill>
              <a:ln w="0">
                <a:solidFill>
                  <a:srgbClr val="00A8B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934" name="Rectangle 246"/>
              <p:cNvSpPr>
                <a:spLocks noChangeArrowheads="1"/>
              </p:cNvSpPr>
              <p:nvPr/>
            </p:nvSpPr>
            <p:spPr bwMode="auto">
              <a:xfrm>
                <a:off x="5265" y="1580"/>
                <a:ext cx="102" cy="1"/>
              </a:xfrm>
              <a:prstGeom prst="rect">
                <a:avLst/>
              </a:prstGeom>
              <a:solidFill>
                <a:srgbClr val="00A8B3"/>
              </a:solidFill>
              <a:ln w="0">
                <a:solidFill>
                  <a:srgbClr val="00A8B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935" name="Rectangle 247"/>
              <p:cNvSpPr>
                <a:spLocks noChangeArrowheads="1"/>
              </p:cNvSpPr>
              <p:nvPr/>
            </p:nvSpPr>
            <p:spPr bwMode="auto">
              <a:xfrm>
                <a:off x="5265" y="1580"/>
                <a:ext cx="102" cy="1"/>
              </a:xfrm>
              <a:prstGeom prst="rect">
                <a:avLst/>
              </a:prstGeom>
              <a:solidFill>
                <a:srgbClr val="00A9B2"/>
              </a:solidFill>
              <a:ln w="0">
                <a:solidFill>
                  <a:srgbClr val="00A9B2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936" name="Rectangle 248"/>
              <p:cNvSpPr>
                <a:spLocks noChangeArrowheads="1"/>
              </p:cNvSpPr>
              <p:nvPr/>
            </p:nvSpPr>
            <p:spPr bwMode="auto">
              <a:xfrm>
                <a:off x="5265" y="1577"/>
                <a:ext cx="102" cy="3"/>
              </a:xfrm>
              <a:prstGeom prst="rect">
                <a:avLst/>
              </a:prstGeom>
              <a:solidFill>
                <a:srgbClr val="00AAB2"/>
              </a:solidFill>
              <a:ln w="0">
                <a:solidFill>
                  <a:srgbClr val="00AAB2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937" name="Rectangle 249"/>
              <p:cNvSpPr>
                <a:spLocks noChangeArrowheads="1"/>
              </p:cNvSpPr>
              <p:nvPr/>
            </p:nvSpPr>
            <p:spPr bwMode="auto">
              <a:xfrm>
                <a:off x="5265" y="1577"/>
                <a:ext cx="102" cy="1"/>
              </a:xfrm>
              <a:prstGeom prst="rect">
                <a:avLst/>
              </a:prstGeom>
              <a:solidFill>
                <a:srgbClr val="00AAB1"/>
              </a:solidFill>
              <a:ln w="0">
                <a:solidFill>
                  <a:srgbClr val="00AAB1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938" name="Rectangle 250"/>
              <p:cNvSpPr>
                <a:spLocks noChangeArrowheads="1"/>
              </p:cNvSpPr>
              <p:nvPr/>
            </p:nvSpPr>
            <p:spPr bwMode="auto">
              <a:xfrm>
                <a:off x="5265" y="1577"/>
                <a:ext cx="102" cy="1"/>
              </a:xfrm>
              <a:prstGeom prst="rect">
                <a:avLst/>
              </a:prstGeom>
              <a:solidFill>
                <a:srgbClr val="00ABB1"/>
              </a:solidFill>
              <a:ln w="0">
                <a:solidFill>
                  <a:srgbClr val="00ABB1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939" name="Rectangle 251"/>
              <p:cNvSpPr>
                <a:spLocks noChangeArrowheads="1"/>
              </p:cNvSpPr>
              <p:nvPr/>
            </p:nvSpPr>
            <p:spPr bwMode="auto">
              <a:xfrm>
                <a:off x="5265" y="1577"/>
                <a:ext cx="102" cy="1"/>
              </a:xfrm>
              <a:prstGeom prst="rect">
                <a:avLst/>
              </a:prstGeom>
              <a:solidFill>
                <a:srgbClr val="00ABB0"/>
              </a:solidFill>
              <a:ln w="0">
                <a:solidFill>
                  <a:srgbClr val="00ABB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940" name="Rectangle 252"/>
              <p:cNvSpPr>
                <a:spLocks noChangeArrowheads="1"/>
              </p:cNvSpPr>
              <p:nvPr/>
            </p:nvSpPr>
            <p:spPr bwMode="auto">
              <a:xfrm>
                <a:off x="5265" y="1577"/>
                <a:ext cx="102" cy="1"/>
              </a:xfrm>
              <a:prstGeom prst="rect">
                <a:avLst/>
              </a:prstGeom>
              <a:solidFill>
                <a:srgbClr val="00ACB0"/>
              </a:solidFill>
              <a:ln w="0">
                <a:solidFill>
                  <a:srgbClr val="00ACB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941" name="Rectangle 253"/>
              <p:cNvSpPr>
                <a:spLocks noChangeArrowheads="1"/>
              </p:cNvSpPr>
              <p:nvPr/>
            </p:nvSpPr>
            <p:spPr bwMode="auto">
              <a:xfrm>
                <a:off x="5265" y="1574"/>
                <a:ext cx="102" cy="3"/>
              </a:xfrm>
              <a:prstGeom prst="rect">
                <a:avLst/>
              </a:prstGeom>
              <a:solidFill>
                <a:srgbClr val="00ACAF"/>
              </a:solidFill>
              <a:ln w="0">
                <a:solidFill>
                  <a:srgbClr val="00ACA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942" name="Rectangle 254"/>
              <p:cNvSpPr>
                <a:spLocks noChangeArrowheads="1"/>
              </p:cNvSpPr>
              <p:nvPr/>
            </p:nvSpPr>
            <p:spPr bwMode="auto">
              <a:xfrm>
                <a:off x="5265" y="1574"/>
                <a:ext cx="102" cy="1"/>
              </a:xfrm>
              <a:prstGeom prst="rect">
                <a:avLst/>
              </a:prstGeom>
              <a:solidFill>
                <a:srgbClr val="00ADAF"/>
              </a:solidFill>
              <a:ln w="0">
                <a:solidFill>
                  <a:srgbClr val="00ADA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943" name="Rectangle 255"/>
              <p:cNvSpPr>
                <a:spLocks noChangeArrowheads="1"/>
              </p:cNvSpPr>
              <p:nvPr/>
            </p:nvSpPr>
            <p:spPr bwMode="auto">
              <a:xfrm>
                <a:off x="5265" y="1574"/>
                <a:ext cx="102" cy="1"/>
              </a:xfrm>
              <a:prstGeom prst="rect">
                <a:avLst/>
              </a:prstGeom>
              <a:solidFill>
                <a:srgbClr val="00AEAE"/>
              </a:solidFill>
              <a:ln w="0">
                <a:solidFill>
                  <a:srgbClr val="00AEAE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944" name="Rectangle 256"/>
              <p:cNvSpPr>
                <a:spLocks noChangeArrowheads="1"/>
              </p:cNvSpPr>
              <p:nvPr/>
            </p:nvSpPr>
            <p:spPr bwMode="auto">
              <a:xfrm>
                <a:off x="5265" y="1574"/>
                <a:ext cx="102" cy="1"/>
              </a:xfrm>
              <a:prstGeom prst="rect">
                <a:avLst/>
              </a:prstGeom>
              <a:solidFill>
                <a:srgbClr val="00AEAE"/>
              </a:solidFill>
              <a:ln w="0">
                <a:solidFill>
                  <a:srgbClr val="00AEAE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945" name="Rectangle 257"/>
              <p:cNvSpPr>
                <a:spLocks noChangeArrowheads="1"/>
              </p:cNvSpPr>
              <p:nvPr/>
            </p:nvSpPr>
            <p:spPr bwMode="auto">
              <a:xfrm>
                <a:off x="5265" y="1574"/>
                <a:ext cx="102" cy="1"/>
              </a:xfrm>
              <a:prstGeom prst="rect">
                <a:avLst/>
              </a:prstGeom>
              <a:solidFill>
                <a:srgbClr val="00AFAD"/>
              </a:solidFill>
              <a:ln w="0">
                <a:solidFill>
                  <a:srgbClr val="00AFAD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946" name="Rectangle 258"/>
              <p:cNvSpPr>
                <a:spLocks noChangeArrowheads="1"/>
              </p:cNvSpPr>
              <p:nvPr/>
            </p:nvSpPr>
            <p:spPr bwMode="auto">
              <a:xfrm>
                <a:off x="5265" y="1571"/>
                <a:ext cx="102" cy="3"/>
              </a:xfrm>
              <a:prstGeom prst="rect">
                <a:avLst/>
              </a:prstGeom>
              <a:solidFill>
                <a:srgbClr val="00AFAD"/>
              </a:solidFill>
              <a:ln w="0">
                <a:solidFill>
                  <a:srgbClr val="00AFAD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947" name="Rectangle 259"/>
              <p:cNvSpPr>
                <a:spLocks noChangeArrowheads="1"/>
              </p:cNvSpPr>
              <p:nvPr/>
            </p:nvSpPr>
            <p:spPr bwMode="auto">
              <a:xfrm>
                <a:off x="5265" y="1571"/>
                <a:ext cx="102" cy="1"/>
              </a:xfrm>
              <a:prstGeom prst="rect">
                <a:avLst/>
              </a:prstGeom>
              <a:solidFill>
                <a:srgbClr val="00B0AC"/>
              </a:solidFill>
              <a:ln w="0">
                <a:solidFill>
                  <a:srgbClr val="00B0AC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948" name="Rectangle 260"/>
              <p:cNvSpPr>
                <a:spLocks noChangeArrowheads="1"/>
              </p:cNvSpPr>
              <p:nvPr/>
            </p:nvSpPr>
            <p:spPr bwMode="auto">
              <a:xfrm>
                <a:off x="5265" y="1571"/>
                <a:ext cx="102" cy="1"/>
              </a:xfrm>
              <a:prstGeom prst="rect">
                <a:avLst/>
              </a:prstGeom>
              <a:solidFill>
                <a:srgbClr val="00B0AC"/>
              </a:solidFill>
              <a:ln w="0">
                <a:solidFill>
                  <a:srgbClr val="00B0AC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949" name="Rectangle 261"/>
              <p:cNvSpPr>
                <a:spLocks noChangeArrowheads="1"/>
              </p:cNvSpPr>
              <p:nvPr/>
            </p:nvSpPr>
            <p:spPr bwMode="auto">
              <a:xfrm>
                <a:off x="5265" y="1571"/>
                <a:ext cx="102" cy="1"/>
              </a:xfrm>
              <a:prstGeom prst="rect">
                <a:avLst/>
              </a:prstGeom>
              <a:solidFill>
                <a:srgbClr val="00B1AB"/>
              </a:solidFill>
              <a:ln w="0">
                <a:solidFill>
                  <a:srgbClr val="00B1AB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950" name="Rectangle 262"/>
              <p:cNvSpPr>
                <a:spLocks noChangeArrowheads="1"/>
              </p:cNvSpPr>
              <p:nvPr/>
            </p:nvSpPr>
            <p:spPr bwMode="auto">
              <a:xfrm>
                <a:off x="5265" y="1571"/>
                <a:ext cx="102" cy="1"/>
              </a:xfrm>
              <a:prstGeom prst="rect">
                <a:avLst/>
              </a:prstGeom>
              <a:solidFill>
                <a:srgbClr val="00B2AB"/>
              </a:solidFill>
              <a:ln w="0">
                <a:solidFill>
                  <a:srgbClr val="00B2AB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951" name="Rectangle 263"/>
              <p:cNvSpPr>
                <a:spLocks noChangeArrowheads="1"/>
              </p:cNvSpPr>
              <p:nvPr/>
            </p:nvSpPr>
            <p:spPr bwMode="auto">
              <a:xfrm>
                <a:off x="5265" y="1568"/>
                <a:ext cx="102" cy="3"/>
              </a:xfrm>
              <a:prstGeom prst="rect">
                <a:avLst/>
              </a:prstGeom>
              <a:solidFill>
                <a:srgbClr val="00B2AA"/>
              </a:solidFill>
              <a:ln w="0">
                <a:solidFill>
                  <a:srgbClr val="00B2AA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952" name="Rectangle 264"/>
              <p:cNvSpPr>
                <a:spLocks noChangeArrowheads="1"/>
              </p:cNvSpPr>
              <p:nvPr/>
            </p:nvSpPr>
            <p:spPr bwMode="auto">
              <a:xfrm>
                <a:off x="5265" y="1568"/>
                <a:ext cx="102" cy="1"/>
              </a:xfrm>
              <a:prstGeom prst="rect">
                <a:avLst/>
              </a:prstGeom>
              <a:solidFill>
                <a:srgbClr val="00B3AA"/>
              </a:solidFill>
              <a:ln w="0">
                <a:solidFill>
                  <a:srgbClr val="00B3AA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953" name="Rectangle 265"/>
              <p:cNvSpPr>
                <a:spLocks noChangeArrowheads="1"/>
              </p:cNvSpPr>
              <p:nvPr/>
            </p:nvSpPr>
            <p:spPr bwMode="auto">
              <a:xfrm>
                <a:off x="5265" y="1568"/>
                <a:ext cx="102" cy="1"/>
              </a:xfrm>
              <a:prstGeom prst="rect">
                <a:avLst/>
              </a:prstGeom>
              <a:solidFill>
                <a:srgbClr val="00B3A9"/>
              </a:solidFill>
              <a:ln w="0">
                <a:solidFill>
                  <a:srgbClr val="00B3A9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954" name="Rectangle 266"/>
              <p:cNvSpPr>
                <a:spLocks noChangeArrowheads="1"/>
              </p:cNvSpPr>
              <p:nvPr/>
            </p:nvSpPr>
            <p:spPr bwMode="auto">
              <a:xfrm>
                <a:off x="5265" y="1568"/>
                <a:ext cx="102" cy="1"/>
              </a:xfrm>
              <a:prstGeom prst="rect">
                <a:avLst/>
              </a:prstGeom>
              <a:solidFill>
                <a:srgbClr val="00B4A9"/>
              </a:solidFill>
              <a:ln w="0">
                <a:solidFill>
                  <a:srgbClr val="00B4A9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955" name="Rectangle 267"/>
              <p:cNvSpPr>
                <a:spLocks noChangeArrowheads="1"/>
              </p:cNvSpPr>
              <p:nvPr/>
            </p:nvSpPr>
            <p:spPr bwMode="auto">
              <a:xfrm>
                <a:off x="5265" y="1565"/>
                <a:ext cx="102" cy="3"/>
              </a:xfrm>
              <a:prstGeom prst="rect">
                <a:avLst/>
              </a:prstGeom>
              <a:solidFill>
                <a:srgbClr val="00B4A8"/>
              </a:solidFill>
              <a:ln w="0">
                <a:solidFill>
                  <a:srgbClr val="00B4A8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956" name="Rectangle 268"/>
              <p:cNvSpPr>
                <a:spLocks noChangeArrowheads="1"/>
              </p:cNvSpPr>
              <p:nvPr/>
            </p:nvSpPr>
            <p:spPr bwMode="auto">
              <a:xfrm>
                <a:off x="5265" y="1565"/>
                <a:ext cx="102" cy="1"/>
              </a:xfrm>
              <a:prstGeom prst="rect">
                <a:avLst/>
              </a:prstGeom>
              <a:solidFill>
                <a:srgbClr val="00B5A8"/>
              </a:solidFill>
              <a:ln w="0">
                <a:solidFill>
                  <a:srgbClr val="00B5A8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957" name="Rectangle 269"/>
              <p:cNvSpPr>
                <a:spLocks noChangeArrowheads="1"/>
              </p:cNvSpPr>
              <p:nvPr/>
            </p:nvSpPr>
            <p:spPr bwMode="auto">
              <a:xfrm>
                <a:off x="5265" y="1565"/>
                <a:ext cx="102" cy="1"/>
              </a:xfrm>
              <a:prstGeom prst="rect">
                <a:avLst/>
              </a:prstGeom>
              <a:solidFill>
                <a:srgbClr val="00B5A7"/>
              </a:solidFill>
              <a:ln w="0">
                <a:solidFill>
                  <a:srgbClr val="00B5A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958" name="Rectangle 270"/>
              <p:cNvSpPr>
                <a:spLocks noChangeArrowheads="1"/>
              </p:cNvSpPr>
              <p:nvPr/>
            </p:nvSpPr>
            <p:spPr bwMode="auto">
              <a:xfrm>
                <a:off x="5265" y="1565"/>
                <a:ext cx="102" cy="1"/>
              </a:xfrm>
              <a:prstGeom prst="rect">
                <a:avLst/>
              </a:prstGeom>
              <a:solidFill>
                <a:srgbClr val="00B6A7"/>
              </a:solidFill>
              <a:ln w="0">
                <a:solidFill>
                  <a:srgbClr val="00B6A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959" name="Rectangle 271"/>
              <p:cNvSpPr>
                <a:spLocks noChangeArrowheads="1"/>
              </p:cNvSpPr>
              <p:nvPr/>
            </p:nvSpPr>
            <p:spPr bwMode="auto">
              <a:xfrm>
                <a:off x="5265" y="1565"/>
                <a:ext cx="102" cy="1"/>
              </a:xfrm>
              <a:prstGeom prst="rect">
                <a:avLst/>
              </a:prstGeom>
              <a:solidFill>
                <a:srgbClr val="00B7A6"/>
              </a:solidFill>
              <a:ln w="0">
                <a:solidFill>
                  <a:srgbClr val="00B7A6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960" name="Rectangle 272"/>
              <p:cNvSpPr>
                <a:spLocks noChangeArrowheads="1"/>
              </p:cNvSpPr>
              <p:nvPr/>
            </p:nvSpPr>
            <p:spPr bwMode="auto">
              <a:xfrm>
                <a:off x="5265" y="1563"/>
                <a:ext cx="102" cy="2"/>
              </a:xfrm>
              <a:prstGeom prst="rect">
                <a:avLst/>
              </a:prstGeom>
              <a:solidFill>
                <a:srgbClr val="00B7A6"/>
              </a:solidFill>
              <a:ln w="0">
                <a:solidFill>
                  <a:srgbClr val="00B7A6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961" name="Rectangle 273"/>
              <p:cNvSpPr>
                <a:spLocks noChangeArrowheads="1"/>
              </p:cNvSpPr>
              <p:nvPr/>
            </p:nvSpPr>
            <p:spPr bwMode="auto">
              <a:xfrm>
                <a:off x="5265" y="1563"/>
                <a:ext cx="102" cy="1"/>
              </a:xfrm>
              <a:prstGeom prst="rect">
                <a:avLst/>
              </a:prstGeom>
              <a:solidFill>
                <a:srgbClr val="00B8A5"/>
              </a:solidFill>
              <a:ln w="0">
                <a:solidFill>
                  <a:srgbClr val="00B8A5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962" name="Rectangle 274"/>
              <p:cNvSpPr>
                <a:spLocks noChangeArrowheads="1"/>
              </p:cNvSpPr>
              <p:nvPr/>
            </p:nvSpPr>
            <p:spPr bwMode="auto">
              <a:xfrm>
                <a:off x="5265" y="1563"/>
                <a:ext cx="102" cy="1"/>
              </a:xfrm>
              <a:prstGeom prst="rect">
                <a:avLst/>
              </a:prstGeom>
              <a:solidFill>
                <a:srgbClr val="00B8A5"/>
              </a:solidFill>
              <a:ln w="0">
                <a:solidFill>
                  <a:srgbClr val="00B8A5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963" name="Rectangle 275"/>
              <p:cNvSpPr>
                <a:spLocks noChangeArrowheads="1"/>
              </p:cNvSpPr>
              <p:nvPr/>
            </p:nvSpPr>
            <p:spPr bwMode="auto">
              <a:xfrm>
                <a:off x="5265" y="1563"/>
                <a:ext cx="102" cy="1"/>
              </a:xfrm>
              <a:prstGeom prst="rect">
                <a:avLst/>
              </a:prstGeom>
              <a:solidFill>
                <a:srgbClr val="00B9A4"/>
              </a:solidFill>
              <a:ln w="0">
                <a:solidFill>
                  <a:srgbClr val="00B9A4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964" name="Rectangle 276"/>
              <p:cNvSpPr>
                <a:spLocks noChangeArrowheads="1"/>
              </p:cNvSpPr>
              <p:nvPr/>
            </p:nvSpPr>
            <p:spPr bwMode="auto">
              <a:xfrm>
                <a:off x="5265" y="1563"/>
                <a:ext cx="102" cy="1"/>
              </a:xfrm>
              <a:prstGeom prst="rect">
                <a:avLst/>
              </a:prstGeom>
              <a:solidFill>
                <a:srgbClr val="00B9A4"/>
              </a:solidFill>
              <a:ln w="0">
                <a:solidFill>
                  <a:srgbClr val="00B9A4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965" name="Rectangle 277"/>
              <p:cNvSpPr>
                <a:spLocks noChangeArrowheads="1"/>
              </p:cNvSpPr>
              <p:nvPr/>
            </p:nvSpPr>
            <p:spPr bwMode="auto">
              <a:xfrm>
                <a:off x="5265" y="1560"/>
                <a:ext cx="102" cy="3"/>
              </a:xfrm>
              <a:prstGeom prst="rect">
                <a:avLst/>
              </a:prstGeom>
              <a:solidFill>
                <a:srgbClr val="00BAA3"/>
              </a:solidFill>
              <a:ln w="0">
                <a:solidFill>
                  <a:srgbClr val="00BAA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966" name="Rectangle 278"/>
              <p:cNvSpPr>
                <a:spLocks noChangeArrowheads="1"/>
              </p:cNvSpPr>
              <p:nvPr/>
            </p:nvSpPr>
            <p:spPr bwMode="auto">
              <a:xfrm>
                <a:off x="5265" y="1560"/>
                <a:ext cx="102" cy="1"/>
              </a:xfrm>
              <a:prstGeom prst="rect">
                <a:avLst/>
              </a:prstGeom>
              <a:solidFill>
                <a:srgbClr val="00BAA3"/>
              </a:solidFill>
              <a:ln w="0">
                <a:solidFill>
                  <a:srgbClr val="00BAA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967" name="Rectangle 279"/>
              <p:cNvSpPr>
                <a:spLocks noChangeArrowheads="1"/>
              </p:cNvSpPr>
              <p:nvPr/>
            </p:nvSpPr>
            <p:spPr bwMode="auto">
              <a:xfrm>
                <a:off x="5265" y="1560"/>
                <a:ext cx="102" cy="1"/>
              </a:xfrm>
              <a:prstGeom prst="rect">
                <a:avLst/>
              </a:prstGeom>
              <a:solidFill>
                <a:srgbClr val="00BBA2"/>
              </a:solidFill>
              <a:ln w="0">
                <a:solidFill>
                  <a:srgbClr val="00BBA2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968" name="Rectangle 280"/>
              <p:cNvSpPr>
                <a:spLocks noChangeArrowheads="1"/>
              </p:cNvSpPr>
              <p:nvPr/>
            </p:nvSpPr>
            <p:spPr bwMode="auto">
              <a:xfrm>
                <a:off x="5265" y="1560"/>
                <a:ext cx="102" cy="1"/>
              </a:xfrm>
              <a:prstGeom prst="rect">
                <a:avLst/>
              </a:prstGeom>
              <a:solidFill>
                <a:srgbClr val="00BBA2"/>
              </a:solidFill>
              <a:ln w="0">
                <a:solidFill>
                  <a:srgbClr val="00BBA2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969" name="Rectangle 281"/>
              <p:cNvSpPr>
                <a:spLocks noChangeArrowheads="1"/>
              </p:cNvSpPr>
              <p:nvPr/>
            </p:nvSpPr>
            <p:spPr bwMode="auto">
              <a:xfrm>
                <a:off x="5265" y="1557"/>
                <a:ext cx="102" cy="3"/>
              </a:xfrm>
              <a:prstGeom prst="rect">
                <a:avLst/>
              </a:prstGeom>
              <a:solidFill>
                <a:srgbClr val="00BCA1"/>
              </a:solidFill>
              <a:ln w="0">
                <a:solidFill>
                  <a:srgbClr val="00BCA1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970" name="Rectangle 282"/>
              <p:cNvSpPr>
                <a:spLocks noChangeArrowheads="1"/>
              </p:cNvSpPr>
              <p:nvPr/>
            </p:nvSpPr>
            <p:spPr bwMode="auto">
              <a:xfrm>
                <a:off x="5265" y="1557"/>
                <a:ext cx="102" cy="1"/>
              </a:xfrm>
              <a:prstGeom prst="rect">
                <a:avLst/>
              </a:prstGeom>
              <a:solidFill>
                <a:srgbClr val="00BCA1"/>
              </a:solidFill>
              <a:ln w="0">
                <a:solidFill>
                  <a:srgbClr val="00BCA1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971" name="Rectangle 283"/>
              <p:cNvSpPr>
                <a:spLocks noChangeArrowheads="1"/>
              </p:cNvSpPr>
              <p:nvPr/>
            </p:nvSpPr>
            <p:spPr bwMode="auto">
              <a:xfrm>
                <a:off x="5265" y="1557"/>
                <a:ext cx="102" cy="1"/>
              </a:xfrm>
              <a:prstGeom prst="rect">
                <a:avLst/>
              </a:prstGeom>
              <a:solidFill>
                <a:srgbClr val="00BDA0"/>
              </a:solidFill>
              <a:ln w="0">
                <a:solidFill>
                  <a:srgbClr val="00BDA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972" name="Rectangle 284"/>
              <p:cNvSpPr>
                <a:spLocks noChangeArrowheads="1"/>
              </p:cNvSpPr>
              <p:nvPr/>
            </p:nvSpPr>
            <p:spPr bwMode="auto">
              <a:xfrm>
                <a:off x="5265" y="1557"/>
                <a:ext cx="102" cy="1"/>
              </a:xfrm>
              <a:prstGeom prst="rect">
                <a:avLst/>
              </a:prstGeom>
              <a:solidFill>
                <a:srgbClr val="00BDA0"/>
              </a:solidFill>
              <a:ln w="0">
                <a:solidFill>
                  <a:srgbClr val="00BDA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973" name="Rectangle 285"/>
              <p:cNvSpPr>
                <a:spLocks noChangeArrowheads="1"/>
              </p:cNvSpPr>
              <p:nvPr/>
            </p:nvSpPr>
            <p:spPr bwMode="auto">
              <a:xfrm>
                <a:off x="5265" y="1557"/>
                <a:ext cx="102" cy="1"/>
              </a:xfrm>
              <a:prstGeom prst="rect">
                <a:avLst/>
              </a:prstGeom>
              <a:solidFill>
                <a:srgbClr val="00BE9F"/>
              </a:solidFill>
              <a:ln w="0">
                <a:solidFill>
                  <a:srgbClr val="00BE9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974" name="Rectangle 286"/>
              <p:cNvSpPr>
                <a:spLocks noChangeArrowheads="1"/>
              </p:cNvSpPr>
              <p:nvPr/>
            </p:nvSpPr>
            <p:spPr bwMode="auto">
              <a:xfrm>
                <a:off x="5265" y="1554"/>
                <a:ext cx="102" cy="3"/>
              </a:xfrm>
              <a:prstGeom prst="rect">
                <a:avLst/>
              </a:prstGeom>
              <a:solidFill>
                <a:srgbClr val="00BF9F"/>
              </a:solidFill>
              <a:ln w="0">
                <a:solidFill>
                  <a:srgbClr val="00BF9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975" name="Rectangle 287"/>
              <p:cNvSpPr>
                <a:spLocks noChangeArrowheads="1"/>
              </p:cNvSpPr>
              <p:nvPr/>
            </p:nvSpPr>
            <p:spPr bwMode="auto">
              <a:xfrm>
                <a:off x="5265" y="1554"/>
                <a:ext cx="102" cy="1"/>
              </a:xfrm>
              <a:prstGeom prst="rect">
                <a:avLst/>
              </a:prstGeom>
              <a:solidFill>
                <a:srgbClr val="00BF9E"/>
              </a:solidFill>
              <a:ln w="0">
                <a:solidFill>
                  <a:srgbClr val="00BF9E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976" name="Rectangle 288"/>
              <p:cNvSpPr>
                <a:spLocks noChangeArrowheads="1"/>
              </p:cNvSpPr>
              <p:nvPr/>
            </p:nvSpPr>
            <p:spPr bwMode="auto">
              <a:xfrm>
                <a:off x="5265" y="1554"/>
                <a:ext cx="102" cy="1"/>
              </a:xfrm>
              <a:prstGeom prst="rect">
                <a:avLst/>
              </a:prstGeom>
              <a:solidFill>
                <a:srgbClr val="00C09E"/>
              </a:solidFill>
              <a:ln w="0">
                <a:solidFill>
                  <a:srgbClr val="00C09E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977" name="Rectangle 289"/>
              <p:cNvSpPr>
                <a:spLocks noChangeArrowheads="1"/>
              </p:cNvSpPr>
              <p:nvPr/>
            </p:nvSpPr>
            <p:spPr bwMode="auto">
              <a:xfrm>
                <a:off x="5265" y="1554"/>
                <a:ext cx="102" cy="1"/>
              </a:xfrm>
              <a:prstGeom prst="rect">
                <a:avLst/>
              </a:prstGeom>
              <a:solidFill>
                <a:srgbClr val="00C09D"/>
              </a:solidFill>
              <a:ln w="0">
                <a:solidFill>
                  <a:srgbClr val="00C09D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978" name="Rectangle 290"/>
              <p:cNvSpPr>
                <a:spLocks noChangeArrowheads="1"/>
              </p:cNvSpPr>
              <p:nvPr/>
            </p:nvSpPr>
            <p:spPr bwMode="auto">
              <a:xfrm>
                <a:off x="5265" y="1554"/>
                <a:ext cx="102" cy="1"/>
              </a:xfrm>
              <a:prstGeom prst="rect">
                <a:avLst/>
              </a:prstGeom>
              <a:solidFill>
                <a:srgbClr val="00C19D"/>
              </a:solidFill>
              <a:ln w="0">
                <a:solidFill>
                  <a:srgbClr val="00C19D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979" name="Rectangle 291"/>
              <p:cNvSpPr>
                <a:spLocks noChangeArrowheads="1"/>
              </p:cNvSpPr>
              <p:nvPr/>
            </p:nvSpPr>
            <p:spPr bwMode="auto">
              <a:xfrm>
                <a:off x="5265" y="1551"/>
                <a:ext cx="102" cy="3"/>
              </a:xfrm>
              <a:prstGeom prst="rect">
                <a:avLst/>
              </a:prstGeom>
              <a:solidFill>
                <a:srgbClr val="00C19C"/>
              </a:solidFill>
              <a:ln w="0">
                <a:solidFill>
                  <a:srgbClr val="00C19C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980" name="Rectangle 292"/>
              <p:cNvSpPr>
                <a:spLocks noChangeArrowheads="1"/>
              </p:cNvSpPr>
              <p:nvPr/>
            </p:nvSpPr>
            <p:spPr bwMode="auto">
              <a:xfrm>
                <a:off x="5265" y="1551"/>
                <a:ext cx="102" cy="1"/>
              </a:xfrm>
              <a:prstGeom prst="rect">
                <a:avLst/>
              </a:prstGeom>
              <a:solidFill>
                <a:srgbClr val="00C29C"/>
              </a:solidFill>
              <a:ln w="0">
                <a:solidFill>
                  <a:srgbClr val="00C29C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981" name="Rectangle 293"/>
              <p:cNvSpPr>
                <a:spLocks noChangeArrowheads="1"/>
              </p:cNvSpPr>
              <p:nvPr/>
            </p:nvSpPr>
            <p:spPr bwMode="auto">
              <a:xfrm>
                <a:off x="5265" y="1551"/>
                <a:ext cx="102" cy="1"/>
              </a:xfrm>
              <a:prstGeom prst="rect">
                <a:avLst/>
              </a:prstGeom>
              <a:solidFill>
                <a:srgbClr val="00C29B"/>
              </a:solidFill>
              <a:ln w="0">
                <a:solidFill>
                  <a:srgbClr val="00C29B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982" name="Rectangle 294"/>
              <p:cNvSpPr>
                <a:spLocks noChangeArrowheads="1"/>
              </p:cNvSpPr>
              <p:nvPr/>
            </p:nvSpPr>
            <p:spPr bwMode="auto">
              <a:xfrm>
                <a:off x="5265" y="1551"/>
                <a:ext cx="102" cy="1"/>
              </a:xfrm>
              <a:prstGeom prst="rect">
                <a:avLst/>
              </a:prstGeom>
              <a:solidFill>
                <a:srgbClr val="00C39B"/>
              </a:solidFill>
              <a:ln w="0">
                <a:solidFill>
                  <a:srgbClr val="00C39B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983" name="Rectangle 295"/>
              <p:cNvSpPr>
                <a:spLocks noChangeArrowheads="1"/>
              </p:cNvSpPr>
              <p:nvPr/>
            </p:nvSpPr>
            <p:spPr bwMode="auto">
              <a:xfrm>
                <a:off x="5265" y="1548"/>
                <a:ext cx="102" cy="3"/>
              </a:xfrm>
              <a:prstGeom prst="rect">
                <a:avLst/>
              </a:prstGeom>
              <a:solidFill>
                <a:srgbClr val="00C39A"/>
              </a:solidFill>
              <a:ln w="0">
                <a:solidFill>
                  <a:srgbClr val="00C39A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984" name="Rectangle 296"/>
              <p:cNvSpPr>
                <a:spLocks noChangeArrowheads="1"/>
              </p:cNvSpPr>
              <p:nvPr/>
            </p:nvSpPr>
            <p:spPr bwMode="auto">
              <a:xfrm>
                <a:off x="5265" y="1548"/>
                <a:ext cx="102" cy="1"/>
              </a:xfrm>
              <a:prstGeom prst="rect">
                <a:avLst/>
              </a:prstGeom>
              <a:solidFill>
                <a:srgbClr val="00C49A"/>
              </a:solidFill>
              <a:ln w="0">
                <a:solidFill>
                  <a:srgbClr val="00C49A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985" name="Rectangle 297"/>
              <p:cNvSpPr>
                <a:spLocks noChangeArrowheads="1"/>
              </p:cNvSpPr>
              <p:nvPr/>
            </p:nvSpPr>
            <p:spPr bwMode="auto">
              <a:xfrm>
                <a:off x="5265" y="1548"/>
                <a:ext cx="102" cy="1"/>
              </a:xfrm>
              <a:prstGeom prst="rect">
                <a:avLst/>
              </a:prstGeom>
              <a:solidFill>
                <a:srgbClr val="00C499"/>
              </a:solidFill>
              <a:ln w="0">
                <a:solidFill>
                  <a:srgbClr val="00C499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986" name="Rectangle 298"/>
              <p:cNvSpPr>
                <a:spLocks noChangeArrowheads="1"/>
              </p:cNvSpPr>
              <p:nvPr/>
            </p:nvSpPr>
            <p:spPr bwMode="auto">
              <a:xfrm>
                <a:off x="5265" y="1548"/>
                <a:ext cx="102" cy="1"/>
              </a:xfrm>
              <a:prstGeom prst="rect">
                <a:avLst/>
              </a:prstGeom>
              <a:solidFill>
                <a:srgbClr val="00C599"/>
              </a:solidFill>
              <a:ln w="0">
                <a:solidFill>
                  <a:srgbClr val="00C599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987" name="Rectangle 299"/>
              <p:cNvSpPr>
                <a:spLocks noChangeArrowheads="1"/>
              </p:cNvSpPr>
              <p:nvPr/>
            </p:nvSpPr>
            <p:spPr bwMode="auto">
              <a:xfrm>
                <a:off x="5265" y="1548"/>
                <a:ext cx="102" cy="1"/>
              </a:xfrm>
              <a:prstGeom prst="rect">
                <a:avLst/>
              </a:prstGeom>
              <a:solidFill>
                <a:srgbClr val="00C598"/>
              </a:solidFill>
              <a:ln w="0">
                <a:solidFill>
                  <a:srgbClr val="00C598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988" name="Rectangle 300"/>
              <p:cNvSpPr>
                <a:spLocks noChangeArrowheads="1"/>
              </p:cNvSpPr>
              <p:nvPr/>
            </p:nvSpPr>
            <p:spPr bwMode="auto">
              <a:xfrm>
                <a:off x="5265" y="1545"/>
                <a:ext cx="102" cy="3"/>
              </a:xfrm>
              <a:prstGeom prst="rect">
                <a:avLst/>
              </a:prstGeom>
              <a:solidFill>
                <a:srgbClr val="00C698"/>
              </a:solidFill>
              <a:ln w="0">
                <a:solidFill>
                  <a:srgbClr val="00C698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989" name="Rectangle 301"/>
              <p:cNvSpPr>
                <a:spLocks noChangeArrowheads="1"/>
              </p:cNvSpPr>
              <p:nvPr/>
            </p:nvSpPr>
            <p:spPr bwMode="auto">
              <a:xfrm>
                <a:off x="5265" y="1545"/>
                <a:ext cx="102" cy="1"/>
              </a:xfrm>
              <a:prstGeom prst="rect">
                <a:avLst/>
              </a:prstGeom>
              <a:solidFill>
                <a:srgbClr val="00C697"/>
              </a:solidFill>
              <a:ln w="0">
                <a:solidFill>
                  <a:srgbClr val="00C69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990" name="Rectangle 302"/>
              <p:cNvSpPr>
                <a:spLocks noChangeArrowheads="1"/>
              </p:cNvSpPr>
              <p:nvPr/>
            </p:nvSpPr>
            <p:spPr bwMode="auto">
              <a:xfrm>
                <a:off x="5265" y="1545"/>
                <a:ext cx="102" cy="1"/>
              </a:xfrm>
              <a:prstGeom prst="rect">
                <a:avLst/>
              </a:prstGeom>
              <a:solidFill>
                <a:srgbClr val="00C797"/>
              </a:solidFill>
              <a:ln w="0">
                <a:solidFill>
                  <a:srgbClr val="00C79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991" name="Rectangle 303"/>
              <p:cNvSpPr>
                <a:spLocks noChangeArrowheads="1"/>
              </p:cNvSpPr>
              <p:nvPr/>
            </p:nvSpPr>
            <p:spPr bwMode="auto">
              <a:xfrm>
                <a:off x="5265" y="1545"/>
                <a:ext cx="102" cy="1"/>
              </a:xfrm>
              <a:prstGeom prst="rect">
                <a:avLst/>
              </a:prstGeom>
              <a:solidFill>
                <a:srgbClr val="00C796"/>
              </a:solidFill>
              <a:ln w="0">
                <a:solidFill>
                  <a:srgbClr val="00C796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992" name="Rectangle 304"/>
              <p:cNvSpPr>
                <a:spLocks noChangeArrowheads="1"/>
              </p:cNvSpPr>
              <p:nvPr/>
            </p:nvSpPr>
            <p:spPr bwMode="auto">
              <a:xfrm>
                <a:off x="5265" y="1545"/>
                <a:ext cx="102" cy="1"/>
              </a:xfrm>
              <a:prstGeom prst="rect">
                <a:avLst/>
              </a:prstGeom>
              <a:solidFill>
                <a:srgbClr val="00C896"/>
              </a:solidFill>
              <a:ln w="0">
                <a:solidFill>
                  <a:srgbClr val="00C896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993" name="Rectangle 305"/>
              <p:cNvSpPr>
                <a:spLocks noChangeArrowheads="1"/>
              </p:cNvSpPr>
              <p:nvPr/>
            </p:nvSpPr>
            <p:spPr bwMode="auto">
              <a:xfrm>
                <a:off x="5265" y="1543"/>
                <a:ext cx="102" cy="2"/>
              </a:xfrm>
              <a:prstGeom prst="rect">
                <a:avLst/>
              </a:prstGeom>
              <a:solidFill>
                <a:srgbClr val="00C895"/>
              </a:solidFill>
              <a:ln w="0">
                <a:solidFill>
                  <a:srgbClr val="00C895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994" name="Rectangle 306"/>
              <p:cNvSpPr>
                <a:spLocks noChangeArrowheads="1"/>
              </p:cNvSpPr>
              <p:nvPr/>
            </p:nvSpPr>
            <p:spPr bwMode="auto">
              <a:xfrm>
                <a:off x="5265" y="1543"/>
                <a:ext cx="102" cy="1"/>
              </a:xfrm>
              <a:prstGeom prst="rect">
                <a:avLst/>
              </a:prstGeom>
              <a:solidFill>
                <a:srgbClr val="00C995"/>
              </a:solidFill>
              <a:ln w="0">
                <a:solidFill>
                  <a:srgbClr val="00C995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995" name="Rectangle 307"/>
              <p:cNvSpPr>
                <a:spLocks noChangeArrowheads="1"/>
              </p:cNvSpPr>
              <p:nvPr/>
            </p:nvSpPr>
            <p:spPr bwMode="auto">
              <a:xfrm>
                <a:off x="5265" y="1543"/>
                <a:ext cx="102" cy="1"/>
              </a:xfrm>
              <a:prstGeom prst="rect">
                <a:avLst/>
              </a:prstGeom>
              <a:solidFill>
                <a:srgbClr val="00C994"/>
              </a:solidFill>
              <a:ln w="0">
                <a:solidFill>
                  <a:srgbClr val="00C994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996" name="Rectangle 308"/>
              <p:cNvSpPr>
                <a:spLocks noChangeArrowheads="1"/>
              </p:cNvSpPr>
              <p:nvPr/>
            </p:nvSpPr>
            <p:spPr bwMode="auto">
              <a:xfrm>
                <a:off x="5265" y="1543"/>
                <a:ext cx="102" cy="1"/>
              </a:xfrm>
              <a:prstGeom prst="rect">
                <a:avLst/>
              </a:prstGeom>
              <a:solidFill>
                <a:srgbClr val="00CA94"/>
              </a:solidFill>
              <a:ln w="0">
                <a:solidFill>
                  <a:srgbClr val="00CA94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997" name="Rectangle 309"/>
              <p:cNvSpPr>
                <a:spLocks noChangeArrowheads="1"/>
              </p:cNvSpPr>
              <p:nvPr/>
            </p:nvSpPr>
            <p:spPr bwMode="auto">
              <a:xfrm>
                <a:off x="5265" y="1540"/>
                <a:ext cx="102" cy="3"/>
              </a:xfrm>
              <a:prstGeom prst="rect">
                <a:avLst/>
              </a:prstGeom>
              <a:solidFill>
                <a:srgbClr val="00CA93"/>
              </a:solidFill>
              <a:ln w="0">
                <a:solidFill>
                  <a:srgbClr val="00CA9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998" name="Rectangle 310"/>
              <p:cNvSpPr>
                <a:spLocks noChangeArrowheads="1"/>
              </p:cNvSpPr>
              <p:nvPr/>
            </p:nvSpPr>
            <p:spPr bwMode="auto">
              <a:xfrm>
                <a:off x="5265" y="1540"/>
                <a:ext cx="102" cy="1"/>
              </a:xfrm>
              <a:prstGeom prst="rect">
                <a:avLst/>
              </a:prstGeom>
              <a:solidFill>
                <a:srgbClr val="00CA93"/>
              </a:solidFill>
              <a:ln w="0">
                <a:solidFill>
                  <a:srgbClr val="00CA9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999" name="Rectangle 311"/>
              <p:cNvSpPr>
                <a:spLocks noChangeArrowheads="1"/>
              </p:cNvSpPr>
              <p:nvPr/>
            </p:nvSpPr>
            <p:spPr bwMode="auto">
              <a:xfrm>
                <a:off x="5265" y="1540"/>
                <a:ext cx="102" cy="1"/>
              </a:xfrm>
              <a:prstGeom prst="rect">
                <a:avLst/>
              </a:prstGeom>
              <a:solidFill>
                <a:srgbClr val="00CB92"/>
              </a:solidFill>
              <a:ln w="0">
                <a:solidFill>
                  <a:srgbClr val="00CB92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4000" name="Rectangle 312"/>
              <p:cNvSpPr>
                <a:spLocks noChangeArrowheads="1"/>
              </p:cNvSpPr>
              <p:nvPr/>
            </p:nvSpPr>
            <p:spPr bwMode="auto">
              <a:xfrm>
                <a:off x="5265" y="1540"/>
                <a:ext cx="102" cy="1"/>
              </a:xfrm>
              <a:prstGeom prst="rect">
                <a:avLst/>
              </a:prstGeom>
              <a:solidFill>
                <a:srgbClr val="00CB92"/>
              </a:solidFill>
              <a:ln w="0">
                <a:solidFill>
                  <a:srgbClr val="00CB92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4001" name="Rectangle 313"/>
              <p:cNvSpPr>
                <a:spLocks noChangeArrowheads="1"/>
              </p:cNvSpPr>
              <p:nvPr/>
            </p:nvSpPr>
            <p:spPr bwMode="auto">
              <a:xfrm>
                <a:off x="5265" y="1540"/>
                <a:ext cx="102" cy="1"/>
              </a:xfrm>
              <a:prstGeom prst="rect">
                <a:avLst/>
              </a:prstGeom>
              <a:solidFill>
                <a:srgbClr val="00CC91"/>
              </a:solidFill>
              <a:ln w="0">
                <a:solidFill>
                  <a:srgbClr val="00CC91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4002" name="Rectangle 314"/>
              <p:cNvSpPr>
                <a:spLocks noChangeArrowheads="1"/>
              </p:cNvSpPr>
              <p:nvPr/>
            </p:nvSpPr>
            <p:spPr bwMode="auto">
              <a:xfrm>
                <a:off x="5265" y="1537"/>
                <a:ext cx="102" cy="3"/>
              </a:xfrm>
              <a:prstGeom prst="rect">
                <a:avLst/>
              </a:prstGeom>
              <a:solidFill>
                <a:srgbClr val="00CC91"/>
              </a:solidFill>
              <a:ln w="0">
                <a:solidFill>
                  <a:srgbClr val="00CC91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4003" name="Rectangle 315"/>
              <p:cNvSpPr>
                <a:spLocks noChangeArrowheads="1"/>
              </p:cNvSpPr>
              <p:nvPr/>
            </p:nvSpPr>
            <p:spPr bwMode="auto">
              <a:xfrm>
                <a:off x="5265" y="1537"/>
                <a:ext cx="102" cy="1"/>
              </a:xfrm>
              <a:prstGeom prst="rect">
                <a:avLst/>
              </a:prstGeom>
              <a:solidFill>
                <a:srgbClr val="00CD90"/>
              </a:solidFill>
              <a:ln w="0">
                <a:solidFill>
                  <a:srgbClr val="00CD9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4004" name="Rectangle 316"/>
              <p:cNvSpPr>
                <a:spLocks noChangeArrowheads="1"/>
              </p:cNvSpPr>
              <p:nvPr/>
            </p:nvSpPr>
            <p:spPr bwMode="auto">
              <a:xfrm>
                <a:off x="5265" y="1537"/>
                <a:ext cx="102" cy="1"/>
              </a:xfrm>
              <a:prstGeom prst="rect">
                <a:avLst/>
              </a:prstGeom>
              <a:solidFill>
                <a:srgbClr val="00CD90"/>
              </a:solidFill>
              <a:ln w="0">
                <a:solidFill>
                  <a:srgbClr val="00CD9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4005" name="Rectangle 317"/>
              <p:cNvSpPr>
                <a:spLocks noChangeArrowheads="1"/>
              </p:cNvSpPr>
              <p:nvPr/>
            </p:nvSpPr>
            <p:spPr bwMode="auto">
              <a:xfrm>
                <a:off x="5265" y="1537"/>
                <a:ext cx="102" cy="1"/>
              </a:xfrm>
              <a:prstGeom prst="rect">
                <a:avLst/>
              </a:prstGeom>
              <a:solidFill>
                <a:srgbClr val="00CE8F"/>
              </a:solidFill>
              <a:ln w="0">
                <a:solidFill>
                  <a:srgbClr val="00CE8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4006" name="Rectangle 318"/>
              <p:cNvSpPr>
                <a:spLocks noChangeArrowheads="1"/>
              </p:cNvSpPr>
              <p:nvPr/>
            </p:nvSpPr>
            <p:spPr bwMode="auto">
              <a:xfrm>
                <a:off x="5265" y="1537"/>
                <a:ext cx="102" cy="1"/>
              </a:xfrm>
              <a:prstGeom prst="rect">
                <a:avLst/>
              </a:prstGeom>
              <a:solidFill>
                <a:srgbClr val="00CE8F"/>
              </a:solidFill>
              <a:ln w="0">
                <a:solidFill>
                  <a:srgbClr val="00CE8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4007" name="Rectangle 319"/>
              <p:cNvSpPr>
                <a:spLocks noChangeArrowheads="1"/>
              </p:cNvSpPr>
              <p:nvPr/>
            </p:nvSpPr>
            <p:spPr bwMode="auto">
              <a:xfrm>
                <a:off x="5265" y="1534"/>
                <a:ext cx="102" cy="3"/>
              </a:xfrm>
              <a:prstGeom prst="rect">
                <a:avLst/>
              </a:prstGeom>
              <a:solidFill>
                <a:srgbClr val="00CF8E"/>
              </a:solidFill>
              <a:ln w="0">
                <a:solidFill>
                  <a:srgbClr val="00CF8E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4008" name="Rectangle 320"/>
              <p:cNvSpPr>
                <a:spLocks noChangeArrowheads="1"/>
              </p:cNvSpPr>
              <p:nvPr/>
            </p:nvSpPr>
            <p:spPr bwMode="auto">
              <a:xfrm>
                <a:off x="5265" y="1534"/>
                <a:ext cx="102" cy="1"/>
              </a:xfrm>
              <a:prstGeom prst="rect">
                <a:avLst/>
              </a:prstGeom>
              <a:solidFill>
                <a:srgbClr val="00CF8E"/>
              </a:solidFill>
              <a:ln w="0">
                <a:solidFill>
                  <a:srgbClr val="00CF8E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4009" name="Rectangle 321"/>
              <p:cNvSpPr>
                <a:spLocks noChangeArrowheads="1"/>
              </p:cNvSpPr>
              <p:nvPr/>
            </p:nvSpPr>
            <p:spPr bwMode="auto">
              <a:xfrm>
                <a:off x="5265" y="1534"/>
                <a:ext cx="102" cy="1"/>
              </a:xfrm>
              <a:prstGeom prst="rect">
                <a:avLst/>
              </a:prstGeom>
              <a:solidFill>
                <a:srgbClr val="00D08D"/>
              </a:solidFill>
              <a:ln w="0">
                <a:solidFill>
                  <a:srgbClr val="00D08D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4010" name="Rectangle 322"/>
              <p:cNvSpPr>
                <a:spLocks noChangeArrowheads="1"/>
              </p:cNvSpPr>
              <p:nvPr/>
            </p:nvSpPr>
            <p:spPr bwMode="auto">
              <a:xfrm>
                <a:off x="5265" y="1534"/>
                <a:ext cx="102" cy="1"/>
              </a:xfrm>
              <a:prstGeom prst="rect">
                <a:avLst/>
              </a:prstGeom>
              <a:solidFill>
                <a:srgbClr val="00D08D"/>
              </a:solidFill>
              <a:ln w="0">
                <a:solidFill>
                  <a:srgbClr val="00D08D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4011" name="Rectangle 323"/>
              <p:cNvSpPr>
                <a:spLocks noChangeArrowheads="1"/>
              </p:cNvSpPr>
              <p:nvPr/>
            </p:nvSpPr>
            <p:spPr bwMode="auto">
              <a:xfrm>
                <a:off x="5265" y="1534"/>
                <a:ext cx="102" cy="1"/>
              </a:xfrm>
              <a:prstGeom prst="rect">
                <a:avLst/>
              </a:prstGeom>
              <a:solidFill>
                <a:srgbClr val="00D08C"/>
              </a:solidFill>
              <a:ln w="0">
                <a:solidFill>
                  <a:srgbClr val="00D08C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4012" name="Rectangle 324"/>
              <p:cNvSpPr>
                <a:spLocks noChangeArrowheads="1"/>
              </p:cNvSpPr>
              <p:nvPr/>
            </p:nvSpPr>
            <p:spPr bwMode="auto">
              <a:xfrm>
                <a:off x="5265" y="1531"/>
                <a:ext cx="102" cy="3"/>
              </a:xfrm>
              <a:prstGeom prst="rect">
                <a:avLst/>
              </a:prstGeom>
              <a:solidFill>
                <a:srgbClr val="00D18C"/>
              </a:solidFill>
              <a:ln w="0">
                <a:solidFill>
                  <a:srgbClr val="00D18C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4013" name="Rectangle 325"/>
              <p:cNvSpPr>
                <a:spLocks noChangeArrowheads="1"/>
              </p:cNvSpPr>
              <p:nvPr/>
            </p:nvSpPr>
            <p:spPr bwMode="auto">
              <a:xfrm>
                <a:off x="5265" y="1531"/>
                <a:ext cx="102" cy="1"/>
              </a:xfrm>
              <a:prstGeom prst="rect">
                <a:avLst/>
              </a:prstGeom>
              <a:solidFill>
                <a:srgbClr val="00D18B"/>
              </a:solidFill>
              <a:ln w="0">
                <a:solidFill>
                  <a:srgbClr val="00D18B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4014" name="Rectangle 326"/>
              <p:cNvSpPr>
                <a:spLocks noChangeArrowheads="1"/>
              </p:cNvSpPr>
              <p:nvPr/>
            </p:nvSpPr>
            <p:spPr bwMode="auto">
              <a:xfrm>
                <a:off x="5265" y="1531"/>
                <a:ext cx="102" cy="1"/>
              </a:xfrm>
              <a:prstGeom prst="rect">
                <a:avLst/>
              </a:prstGeom>
              <a:solidFill>
                <a:srgbClr val="00D28B"/>
              </a:solidFill>
              <a:ln w="0">
                <a:solidFill>
                  <a:srgbClr val="00D28B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4015" name="Rectangle 327"/>
              <p:cNvSpPr>
                <a:spLocks noChangeArrowheads="1"/>
              </p:cNvSpPr>
              <p:nvPr/>
            </p:nvSpPr>
            <p:spPr bwMode="auto">
              <a:xfrm>
                <a:off x="5265" y="1531"/>
                <a:ext cx="102" cy="1"/>
              </a:xfrm>
              <a:prstGeom prst="rect">
                <a:avLst/>
              </a:prstGeom>
              <a:solidFill>
                <a:srgbClr val="00D28A"/>
              </a:solidFill>
              <a:ln w="0">
                <a:solidFill>
                  <a:srgbClr val="00D28A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4016" name="Rectangle 328"/>
              <p:cNvSpPr>
                <a:spLocks noChangeArrowheads="1"/>
              </p:cNvSpPr>
              <p:nvPr/>
            </p:nvSpPr>
            <p:spPr bwMode="auto">
              <a:xfrm>
                <a:off x="5265" y="1528"/>
                <a:ext cx="102" cy="3"/>
              </a:xfrm>
              <a:prstGeom prst="rect">
                <a:avLst/>
              </a:prstGeom>
              <a:solidFill>
                <a:srgbClr val="00D38A"/>
              </a:solidFill>
              <a:ln w="0">
                <a:solidFill>
                  <a:srgbClr val="00D38A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4017" name="Rectangle 329"/>
              <p:cNvSpPr>
                <a:spLocks noChangeArrowheads="1"/>
              </p:cNvSpPr>
              <p:nvPr/>
            </p:nvSpPr>
            <p:spPr bwMode="auto">
              <a:xfrm>
                <a:off x="5265" y="1528"/>
                <a:ext cx="102" cy="1"/>
              </a:xfrm>
              <a:prstGeom prst="rect">
                <a:avLst/>
              </a:prstGeom>
              <a:solidFill>
                <a:srgbClr val="00D389"/>
              </a:solidFill>
              <a:ln w="0">
                <a:solidFill>
                  <a:srgbClr val="00D389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4018" name="Rectangle 330"/>
              <p:cNvSpPr>
                <a:spLocks noChangeArrowheads="1"/>
              </p:cNvSpPr>
              <p:nvPr/>
            </p:nvSpPr>
            <p:spPr bwMode="auto">
              <a:xfrm>
                <a:off x="5265" y="1528"/>
                <a:ext cx="102" cy="1"/>
              </a:xfrm>
              <a:prstGeom prst="rect">
                <a:avLst/>
              </a:prstGeom>
              <a:solidFill>
                <a:srgbClr val="00D489"/>
              </a:solidFill>
              <a:ln w="0">
                <a:solidFill>
                  <a:srgbClr val="00D489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4019" name="Rectangle 331"/>
              <p:cNvSpPr>
                <a:spLocks noChangeArrowheads="1"/>
              </p:cNvSpPr>
              <p:nvPr/>
            </p:nvSpPr>
            <p:spPr bwMode="auto">
              <a:xfrm>
                <a:off x="5265" y="1528"/>
                <a:ext cx="102" cy="1"/>
              </a:xfrm>
              <a:prstGeom prst="rect">
                <a:avLst/>
              </a:prstGeom>
              <a:solidFill>
                <a:srgbClr val="00D488"/>
              </a:solidFill>
              <a:ln w="0">
                <a:solidFill>
                  <a:srgbClr val="00D488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4020" name="Rectangle 332"/>
              <p:cNvSpPr>
                <a:spLocks noChangeArrowheads="1"/>
              </p:cNvSpPr>
              <p:nvPr/>
            </p:nvSpPr>
            <p:spPr bwMode="auto">
              <a:xfrm>
                <a:off x="5265" y="1528"/>
                <a:ext cx="102" cy="1"/>
              </a:xfrm>
              <a:prstGeom prst="rect">
                <a:avLst/>
              </a:prstGeom>
              <a:solidFill>
                <a:srgbClr val="00D488"/>
              </a:solidFill>
              <a:ln w="0">
                <a:solidFill>
                  <a:srgbClr val="00D488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4021" name="Rectangle 333"/>
              <p:cNvSpPr>
                <a:spLocks noChangeArrowheads="1"/>
              </p:cNvSpPr>
              <p:nvPr/>
            </p:nvSpPr>
            <p:spPr bwMode="auto">
              <a:xfrm>
                <a:off x="5265" y="1525"/>
                <a:ext cx="102" cy="3"/>
              </a:xfrm>
              <a:prstGeom prst="rect">
                <a:avLst/>
              </a:prstGeom>
              <a:solidFill>
                <a:srgbClr val="00D587"/>
              </a:solidFill>
              <a:ln w="0">
                <a:solidFill>
                  <a:srgbClr val="00D58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4022" name="Rectangle 334"/>
              <p:cNvSpPr>
                <a:spLocks noChangeArrowheads="1"/>
              </p:cNvSpPr>
              <p:nvPr/>
            </p:nvSpPr>
            <p:spPr bwMode="auto">
              <a:xfrm>
                <a:off x="5265" y="1525"/>
                <a:ext cx="102" cy="1"/>
              </a:xfrm>
              <a:prstGeom prst="rect">
                <a:avLst/>
              </a:prstGeom>
              <a:solidFill>
                <a:srgbClr val="00D587"/>
              </a:solidFill>
              <a:ln w="0">
                <a:solidFill>
                  <a:srgbClr val="00D58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4023" name="Rectangle 335"/>
              <p:cNvSpPr>
                <a:spLocks noChangeArrowheads="1"/>
              </p:cNvSpPr>
              <p:nvPr/>
            </p:nvSpPr>
            <p:spPr bwMode="auto">
              <a:xfrm>
                <a:off x="5265" y="1525"/>
                <a:ext cx="102" cy="1"/>
              </a:xfrm>
              <a:prstGeom prst="rect">
                <a:avLst/>
              </a:prstGeom>
              <a:solidFill>
                <a:srgbClr val="00D686"/>
              </a:solidFill>
              <a:ln w="0">
                <a:solidFill>
                  <a:srgbClr val="00D686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4024" name="Rectangle 336"/>
              <p:cNvSpPr>
                <a:spLocks noChangeArrowheads="1"/>
              </p:cNvSpPr>
              <p:nvPr/>
            </p:nvSpPr>
            <p:spPr bwMode="auto">
              <a:xfrm>
                <a:off x="5265" y="1525"/>
                <a:ext cx="102" cy="1"/>
              </a:xfrm>
              <a:prstGeom prst="rect">
                <a:avLst/>
              </a:prstGeom>
              <a:solidFill>
                <a:srgbClr val="00D686"/>
              </a:solidFill>
              <a:ln w="0">
                <a:solidFill>
                  <a:srgbClr val="00D686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4025" name="Rectangle 337"/>
              <p:cNvSpPr>
                <a:spLocks noChangeArrowheads="1"/>
              </p:cNvSpPr>
              <p:nvPr/>
            </p:nvSpPr>
            <p:spPr bwMode="auto">
              <a:xfrm>
                <a:off x="5265" y="1525"/>
                <a:ext cx="102" cy="1"/>
              </a:xfrm>
              <a:prstGeom prst="rect">
                <a:avLst/>
              </a:prstGeom>
              <a:solidFill>
                <a:srgbClr val="00D785"/>
              </a:solidFill>
              <a:ln w="0">
                <a:solidFill>
                  <a:srgbClr val="00D785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4026" name="Rectangle 338"/>
              <p:cNvSpPr>
                <a:spLocks noChangeArrowheads="1"/>
              </p:cNvSpPr>
              <p:nvPr/>
            </p:nvSpPr>
            <p:spPr bwMode="auto">
              <a:xfrm>
                <a:off x="5265" y="1523"/>
                <a:ext cx="102" cy="2"/>
              </a:xfrm>
              <a:prstGeom prst="rect">
                <a:avLst/>
              </a:prstGeom>
              <a:solidFill>
                <a:srgbClr val="00D785"/>
              </a:solidFill>
              <a:ln w="0">
                <a:solidFill>
                  <a:srgbClr val="00D785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4027" name="Rectangle 339"/>
              <p:cNvSpPr>
                <a:spLocks noChangeArrowheads="1"/>
              </p:cNvSpPr>
              <p:nvPr/>
            </p:nvSpPr>
            <p:spPr bwMode="auto">
              <a:xfrm>
                <a:off x="5265" y="1523"/>
                <a:ext cx="102" cy="1"/>
              </a:xfrm>
              <a:prstGeom prst="rect">
                <a:avLst/>
              </a:prstGeom>
              <a:solidFill>
                <a:srgbClr val="00D784"/>
              </a:solidFill>
              <a:ln w="0">
                <a:solidFill>
                  <a:srgbClr val="00D784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4028" name="Rectangle 340"/>
              <p:cNvSpPr>
                <a:spLocks noChangeArrowheads="1"/>
              </p:cNvSpPr>
              <p:nvPr/>
            </p:nvSpPr>
            <p:spPr bwMode="auto">
              <a:xfrm>
                <a:off x="5265" y="1523"/>
                <a:ext cx="102" cy="1"/>
              </a:xfrm>
              <a:prstGeom prst="rect">
                <a:avLst/>
              </a:prstGeom>
              <a:solidFill>
                <a:srgbClr val="00D884"/>
              </a:solidFill>
              <a:ln w="0">
                <a:solidFill>
                  <a:srgbClr val="00D884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4029" name="Rectangle 341"/>
              <p:cNvSpPr>
                <a:spLocks noChangeArrowheads="1"/>
              </p:cNvSpPr>
              <p:nvPr/>
            </p:nvSpPr>
            <p:spPr bwMode="auto">
              <a:xfrm>
                <a:off x="5265" y="1523"/>
                <a:ext cx="102" cy="1"/>
              </a:xfrm>
              <a:prstGeom prst="rect">
                <a:avLst/>
              </a:prstGeom>
              <a:solidFill>
                <a:srgbClr val="00D883"/>
              </a:solidFill>
              <a:ln w="0">
                <a:solidFill>
                  <a:srgbClr val="00D88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4030" name="Rectangle 342"/>
              <p:cNvSpPr>
                <a:spLocks noChangeArrowheads="1"/>
              </p:cNvSpPr>
              <p:nvPr/>
            </p:nvSpPr>
            <p:spPr bwMode="auto">
              <a:xfrm>
                <a:off x="5265" y="1520"/>
                <a:ext cx="102" cy="3"/>
              </a:xfrm>
              <a:prstGeom prst="rect">
                <a:avLst/>
              </a:prstGeom>
              <a:solidFill>
                <a:srgbClr val="00D983"/>
              </a:solidFill>
              <a:ln w="0">
                <a:solidFill>
                  <a:srgbClr val="00D98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4031" name="Rectangle 343"/>
              <p:cNvSpPr>
                <a:spLocks noChangeArrowheads="1"/>
              </p:cNvSpPr>
              <p:nvPr/>
            </p:nvSpPr>
            <p:spPr bwMode="auto">
              <a:xfrm>
                <a:off x="5265" y="1520"/>
                <a:ext cx="102" cy="1"/>
              </a:xfrm>
              <a:prstGeom prst="rect">
                <a:avLst/>
              </a:prstGeom>
              <a:solidFill>
                <a:srgbClr val="00D982"/>
              </a:solidFill>
              <a:ln w="0">
                <a:solidFill>
                  <a:srgbClr val="00D982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4032" name="Rectangle 344"/>
              <p:cNvSpPr>
                <a:spLocks noChangeArrowheads="1"/>
              </p:cNvSpPr>
              <p:nvPr/>
            </p:nvSpPr>
            <p:spPr bwMode="auto">
              <a:xfrm>
                <a:off x="5265" y="1520"/>
                <a:ext cx="102" cy="1"/>
              </a:xfrm>
              <a:prstGeom prst="rect">
                <a:avLst/>
              </a:prstGeom>
              <a:solidFill>
                <a:srgbClr val="00DA82"/>
              </a:solidFill>
              <a:ln w="0">
                <a:solidFill>
                  <a:srgbClr val="00DA82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4033" name="Rectangle 345"/>
              <p:cNvSpPr>
                <a:spLocks noChangeArrowheads="1"/>
              </p:cNvSpPr>
              <p:nvPr/>
            </p:nvSpPr>
            <p:spPr bwMode="auto">
              <a:xfrm>
                <a:off x="5265" y="1520"/>
                <a:ext cx="102" cy="1"/>
              </a:xfrm>
              <a:prstGeom prst="rect">
                <a:avLst/>
              </a:prstGeom>
              <a:solidFill>
                <a:srgbClr val="00DA81"/>
              </a:solidFill>
              <a:ln w="0">
                <a:solidFill>
                  <a:srgbClr val="00DA81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4034" name="Rectangle 346"/>
              <p:cNvSpPr>
                <a:spLocks noChangeArrowheads="1"/>
              </p:cNvSpPr>
              <p:nvPr/>
            </p:nvSpPr>
            <p:spPr bwMode="auto">
              <a:xfrm>
                <a:off x="5265" y="1520"/>
                <a:ext cx="102" cy="1"/>
              </a:xfrm>
              <a:prstGeom prst="rect">
                <a:avLst/>
              </a:prstGeom>
              <a:solidFill>
                <a:srgbClr val="00DA81"/>
              </a:solidFill>
              <a:ln w="0">
                <a:solidFill>
                  <a:srgbClr val="00DA81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4035" name="Rectangle 347"/>
              <p:cNvSpPr>
                <a:spLocks noChangeArrowheads="1"/>
              </p:cNvSpPr>
              <p:nvPr/>
            </p:nvSpPr>
            <p:spPr bwMode="auto">
              <a:xfrm>
                <a:off x="5265" y="1517"/>
                <a:ext cx="102" cy="3"/>
              </a:xfrm>
              <a:prstGeom prst="rect">
                <a:avLst/>
              </a:prstGeom>
              <a:solidFill>
                <a:srgbClr val="00DB80"/>
              </a:solidFill>
              <a:ln w="0">
                <a:solidFill>
                  <a:srgbClr val="00DB8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4036" name="Rectangle 348"/>
              <p:cNvSpPr>
                <a:spLocks noChangeArrowheads="1"/>
              </p:cNvSpPr>
              <p:nvPr/>
            </p:nvSpPr>
            <p:spPr bwMode="auto">
              <a:xfrm>
                <a:off x="5265" y="1517"/>
                <a:ext cx="102" cy="1"/>
              </a:xfrm>
              <a:prstGeom prst="rect">
                <a:avLst/>
              </a:prstGeom>
              <a:solidFill>
                <a:srgbClr val="00DB80"/>
              </a:solidFill>
              <a:ln w="0">
                <a:solidFill>
                  <a:srgbClr val="00DB8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4037" name="Rectangle 349"/>
              <p:cNvSpPr>
                <a:spLocks noChangeArrowheads="1"/>
              </p:cNvSpPr>
              <p:nvPr/>
            </p:nvSpPr>
            <p:spPr bwMode="auto">
              <a:xfrm>
                <a:off x="5265" y="1517"/>
                <a:ext cx="102" cy="1"/>
              </a:xfrm>
              <a:prstGeom prst="rect">
                <a:avLst/>
              </a:prstGeom>
              <a:solidFill>
                <a:srgbClr val="00DC7F"/>
              </a:solidFill>
              <a:ln w="0">
                <a:solidFill>
                  <a:srgbClr val="00DC7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4038" name="Rectangle 350"/>
              <p:cNvSpPr>
                <a:spLocks noChangeArrowheads="1"/>
              </p:cNvSpPr>
              <p:nvPr/>
            </p:nvSpPr>
            <p:spPr bwMode="auto">
              <a:xfrm>
                <a:off x="5265" y="1517"/>
                <a:ext cx="102" cy="1"/>
              </a:xfrm>
              <a:prstGeom prst="rect">
                <a:avLst/>
              </a:prstGeom>
              <a:solidFill>
                <a:srgbClr val="00DC7F"/>
              </a:solidFill>
              <a:ln w="0">
                <a:solidFill>
                  <a:srgbClr val="00DC7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4039" name="Rectangle 351"/>
              <p:cNvSpPr>
                <a:spLocks noChangeArrowheads="1"/>
              </p:cNvSpPr>
              <p:nvPr/>
            </p:nvSpPr>
            <p:spPr bwMode="auto">
              <a:xfrm>
                <a:off x="5265" y="1517"/>
                <a:ext cx="102" cy="1"/>
              </a:xfrm>
              <a:prstGeom prst="rect">
                <a:avLst/>
              </a:prstGeom>
              <a:solidFill>
                <a:srgbClr val="00DC7E"/>
              </a:solidFill>
              <a:ln w="0">
                <a:solidFill>
                  <a:srgbClr val="00DC7E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4040" name="Rectangle 352"/>
              <p:cNvSpPr>
                <a:spLocks noChangeArrowheads="1"/>
              </p:cNvSpPr>
              <p:nvPr/>
            </p:nvSpPr>
            <p:spPr bwMode="auto">
              <a:xfrm>
                <a:off x="5265" y="1514"/>
                <a:ext cx="102" cy="3"/>
              </a:xfrm>
              <a:prstGeom prst="rect">
                <a:avLst/>
              </a:prstGeom>
              <a:solidFill>
                <a:srgbClr val="00DD7E"/>
              </a:solidFill>
              <a:ln w="0">
                <a:solidFill>
                  <a:srgbClr val="00DD7E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4041" name="Rectangle 353"/>
              <p:cNvSpPr>
                <a:spLocks noChangeArrowheads="1"/>
              </p:cNvSpPr>
              <p:nvPr/>
            </p:nvSpPr>
            <p:spPr bwMode="auto">
              <a:xfrm>
                <a:off x="5265" y="1514"/>
                <a:ext cx="102" cy="1"/>
              </a:xfrm>
              <a:prstGeom prst="rect">
                <a:avLst/>
              </a:prstGeom>
              <a:solidFill>
                <a:srgbClr val="00DD7D"/>
              </a:solidFill>
              <a:ln w="0">
                <a:solidFill>
                  <a:srgbClr val="00DD7D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4042" name="Rectangle 354"/>
              <p:cNvSpPr>
                <a:spLocks noChangeArrowheads="1"/>
              </p:cNvSpPr>
              <p:nvPr/>
            </p:nvSpPr>
            <p:spPr bwMode="auto">
              <a:xfrm>
                <a:off x="5265" y="1514"/>
                <a:ext cx="102" cy="1"/>
              </a:xfrm>
              <a:prstGeom prst="rect">
                <a:avLst/>
              </a:prstGeom>
              <a:solidFill>
                <a:srgbClr val="01DD7D"/>
              </a:solidFill>
              <a:ln w="0">
                <a:solidFill>
                  <a:srgbClr val="01DD7D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4043" name="Rectangle 355"/>
              <p:cNvSpPr>
                <a:spLocks noChangeArrowheads="1"/>
              </p:cNvSpPr>
              <p:nvPr/>
            </p:nvSpPr>
            <p:spPr bwMode="auto">
              <a:xfrm>
                <a:off x="5265" y="1514"/>
                <a:ext cx="102" cy="1"/>
              </a:xfrm>
              <a:prstGeom prst="rect">
                <a:avLst/>
              </a:prstGeom>
              <a:solidFill>
                <a:srgbClr val="02DE7C"/>
              </a:solidFill>
              <a:ln w="0">
                <a:solidFill>
                  <a:srgbClr val="02DE7C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4044" name="Rectangle 356"/>
              <p:cNvSpPr>
                <a:spLocks noChangeArrowheads="1"/>
              </p:cNvSpPr>
              <p:nvPr/>
            </p:nvSpPr>
            <p:spPr bwMode="auto">
              <a:xfrm>
                <a:off x="5265" y="1511"/>
                <a:ext cx="102" cy="3"/>
              </a:xfrm>
              <a:prstGeom prst="rect">
                <a:avLst/>
              </a:prstGeom>
              <a:solidFill>
                <a:srgbClr val="03DE7C"/>
              </a:solidFill>
              <a:ln w="0">
                <a:solidFill>
                  <a:srgbClr val="03DE7C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4045" name="Rectangle 357"/>
              <p:cNvSpPr>
                <a:spLocks noChangeArrowheads="1"/>
              </p:cNvSpPr>
              <p:nvPr/>
            </p:nvSpPr>
            <p:spPr bwMode="auto">
              <a:xfrm>
                <a:off x="5265" y="1511"/>
                <a:ext cx="102" cy="1"/>
              </a:xfrm>
              <a:prstGeom prst="rect">
                <a:avLst/>
              </a:prstGeom>
              <a:solidFill>
                <a:srgbClr val="03DF7B"/>
              </a:solidFill>
              <a:ln w="0">
                <a:solidFill>
                  <a:srgbClr val="03DF7B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4046" name="Rectangle 358"/>
              <p:cNvSpPr>
                <a:spLocks noChangeArrowheads="1"/>
              </p:cNvSpPr>
              <p:nvPr/>
            </p:nvSpPr>
            <p:spPr bwMode="auto">
              <a:xfrm>
                <a:off x="5265" y="1511"/>
                <a:ext cx="102" cy="1"/>
              </a:xfrm>
              <a:prstGeom prst="rect">
                <a:avLst/>
              </a:prstGeom>
              <a:solidFill>
                <a:srgbClr val="04DF7B"/>
              </a:solidFill>
              <a:ln w="0">
                <a:solidFill>
                  <a:srgbClr val="04DF7B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4047" name="Rectangle 359"/>
              <p:cNvSpPr>
                <a:spLocks noChangeArrowheads="1"/>
              </p:cNvSpPr>
              <p:nvPr/>
            </p:nvSpPr>
            <p:spPr bwMode="auto">
              <a:xfrm>
                <a:off x="5265" y="1511"/>
                <a:ext cx="102" cy="1"/>
              </a:xfrm>
              <a:prstGeom prst="rect">
                <a:avLst/>
              </a:prstGeom>
              <a:solidFill>
                <a:srgbClr val="05DF7A"/>
              </a:solidFill>
              <a:ln w="0">
                <a:solidFill>
                  <a:srgbClr val="05DF7A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4048" name="Rectangle 360"/>
              <p:cNvSpPr>
                <a:spLocks noChangeArrowheads="1"/>
              </p:cNvSpPr>
              <p:nvPr/>
            </p:nvSpPr>
            <p:spPr bwMode="auto">
              <a:xfrm>
                <a:off x="5265" y="1511"/>
                <a:ext cx="102" cy="1"/>
              </a:xfrm>
              <a:prstGeom prst="rect">
                <a:avLst/>
              </a:prstGeom>
              <a:solidFill>
                <a:srgbClr val="06E07A"/>
              </a:solidFill>
              <a:ln w="0">
                <a:solidFill>
                  <a:srgbClr val="06E07A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4049" name="Rectangle 361"/>
              <p:cNvSpPr>
                <a:spLocks noChangeArrowheads="1"/>
              </p:cNvSpPr>
              <p:nvPr/>
            </p:nvSpPr>
            <p:spPr bwMode="auto">
              <a:xfrm>
                <a:off x="5265" y="1508"/>
                <a:ext cx="102" cy="3"/>
              </a:xfrm>
              <a:prstGeom prst="rect">
                <a:avLst/>
              </a:prstGeom>
              <a:solidFill>
                <a:srgbClr val="06E079"/>
              </a:solidFill>
              <a:ln w="0">
                <a:solidFill>
                  <a:srgbClr val="06E079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4050" name="Rectangle 362"/>
              <p:cNvSpPr>
                <a:spLocks noChangeArrowheads="1"/>
              </p:cNvSpPr>
              <p:nvPr/>
            </p:nvSpPr>
            <p:spPr bwMode="auto">
              <a:xfrm>
                <a:off x="5265" y="1508"/>
                <a:ext cx="102" cy="1"/>
              </a:xfrm>
              <a:prstGeom prst="rect">
                <a:avLst/>
              </a:prstGeom>
              <a:solidFill>
                <a:srgbClr val="07E179"/>
              </a:solidFill>
              <a:ln w="0">
                <a:solidFill>
                  <a:srgbClr val="07E179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4051" name="Rectangle 363"/>
              <p:cNvSpPr>
                <a:spLocks noChangeArrowheads="1"/>
              </p:cNvSpPr>
              <p:nvPr/>
            </p:nvSpPr>
            <p:spPr bwMode="auto">
              <a:xfrm>
                <a:off x="5265" y="1508"/>
                <a:ext cx="102" cy="1"/>
              </a:xfrm>
              <a:prstGeom prst="rect">
                <a:avLst/>
              </a:prstGeom>
              <a:solidFill>
                <a:srgbClr val="08E178"/>
              </a:solidFill>
              <a:ln w="0">
                <a:solidFill>
                  <a:srgbClr val="08E178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4052" name="Rectangle 364"/>
              <p:cNvSpPr>
                <a:spLocks noChangeArrowheads="1"/>
              </p:cNvSpPr>
              <p:nvPr/>
            </p:nvSpPr>
            <p:spPr bwMode="auto">
              <a:xfrm>
                <a:off x="5265" y="1508"/>
                <a:ext cx="102" cy="1"/>
              </a:xfrm>
              <a:prstGeom prst="rect">
                <a:avLst/>
              </a:prstGeom>
              <a:solidFill>
                <a:srgbClr val="09E178"/>
              </a:solidFill>
              <a:ln w="0">
                <a:solidFill>
                  <a:srgbClr val="09E178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4053" name="Rectangle 365"/>
              <p:cNvSpPr>
                <a:spLocks noChangeArrowheads="1"/>
              </p:cNvSpPr>
              <p:nvPr/>
            </p:nvSpPr>
            <p:spPr bwMode="auto">
              <a:xfrm>
                <a:off x="5265" y="1508"/>
                <a:ext cx="102" cy="1"/>
              </a:xfrm>
              <a:prstGeom prst="rect">
                <a:avLst/>
              </a:prstGeom>
              <a:solidFill>
                <a:srgbClr val="09E277"/>
              </a:solidFill>
              <a:ln w="0">
                <a:solidFill>
                  <a:srgbClr val="09E27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4054" name="Rectangle 366"/>
              <p:cNvSpPr>
                <a:spLocks noChangeArrowheads="1"/>
              </p:cNvSpPr>
              <p:nvPr/>
            </p:nvSpPr>
            <p:spPr bwMode="auto">
              <a:xfrm>
                <a:off x="5265" y="1505"/>
                <a:ext cx="102" cy="3"/>
              </a:xfrm>
              <a:prstGeom prst="rect">
                <a:avLst/>
              </a:prstGeom>
              <a:solidFill>
                <a:srgbClr val="0AE277"/>
              </a:solidFill>
              <a:ln w="0">
                <a:solidFill>
                  <a:srgbClr val="0AE27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4055" name="Rectangle 367"/>
              <p:cNvSpPr>
                <a:spLocks noChangeArrowheads="1"/>
              </p:cNvSpPr>
              <p:nvPr/>
            </p:nvSpPr>
            <p:spPr bwMode="auto">
              <a:xfrm>
                <a:off x="5265" y="1505"/>
                <a:ext cx="102" cy="1"/>
              </a:xfrm>
              <a:prstGeom prst="rect">
                <a:avLst/>
              </a:prstGeom>
              <a:solidFill>
                <a:srgbClr val="0BE276"/>
              </a:solidFill>
              <a:ln w="0">
                <a:solidFill>
                  <a:srgbClr val="0BE276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4056" name="Rectangle 368"/>
              <p:cNvSpPr>
                <a:spLocks noChangeArrowheads="1"/>
              </p:cNvSpPr>
              <p:nvPr/>
            </p:nvSpPr>
            <p:spPr bwMode="auto">
              <a:xfrm>
                <a:off x="5265" y="1505"/>
                <a:ext cx="102" cy="1"/>
              </a:xfrm>
              <a:prstGeom prst="rect">
                <a:avLst/>
              </a:prstGeom>
              <a:solidFill>
                <a:srgbClr val="0CE376"/>
              </a:solidFill>
              <a:ln w="0">
                <a:solidFill>
                  <a:srgbClr val="0CE376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4057" name="Rectangle 369"/>
              <p:cNvSpPr>
                <a:spLocks noChangeArrowheads="1"/>
              </p:cNvSpPr>
              <p:nvPr/>
            </p:nvSpPr>
            <p:spPr bwMode="auto">
              <a:xfrm>
                <a:off x="5265" y="1505"/>
                <a:ext cx="102" cy="1"/>
              </a:xfrm>
              <a:prstGeom prst="rect">
                <a:avLst/>
              </a:prstGeom>
              <a:solidFill>
                <a:srgbClr val="0CE375"/>
              </a:solidFill>
              <a:ln w="0">
                <a:solidFill>
                  <a:srgbClr val="0CE375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4058" name="Rectangle 370"/>
              <p:cNvSpPr>
                <a:spLocks noChangeArrowheads="1"/>
              </p:cNvSpPr>
              <p:nvPr/>
            </p:nvSpPr>
            <p:spPr bwMode="auto">
              <a:xfrm>
                <a:off x="5265" y="1503"/>
                <a:ext cx="102" cy="2"/>
              </a:xfrm>
              <a:prstGeom prst="rect">
                <a:avLst/>
              </a:prstGeom>
              <a:solidFill>
                <a:srgbClr val="0DE375"/>
              </a:solidFill>
              <a:ln w="0">
                <a:solidFill>
                  <a:srgbClr val="0DE375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4059" name="Rectangle 371"/>
              <p:cNvSpPr>
                <a:spLocks noChangeArrowheads="1"/>
              </p:cNvSpPr>
              <p:nvPr/>
            </p:nvSpPr>
            <p:spPr bwMode="auto">
              <a:xfrm>
                <a:off x="5265" y="1503"/>
                <a:ext cx="102" cy="1"/>
              </a:xfrm>
              <a:prstGeom prst="rect">
                <a:avLst/>
              </a:prstGeom>
              <a:solidFill>
                <a:srgbClr val="0EE475"/>
              </a:solidFill>
              <a:ln w="0">
                <a:solidFill>
                  <a:srgbClr val="0EE475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4060" name="Rectangle 372"/>
              <p:cNvSpPr>
                <a:spLocks noChangeArrowheads="1"/>
              </p:cNvSpPr>
              <p:nvPr/>
            </p:nvSpPr>
            <p:spPr bwMode="auto">
              <a:xfrm>
                <a:off x="5265" y="1503"/>
                <a:ext cx="102" cy="1"/>
              </a:xfrm>
              <a:prstGeom prst="rect">
                <a:avLst/>
              </a:prstGeom>
              <a:solidFill>
                <a:srgbClr val="0FE474"/>
              </a:solidFill>
              <a:ln w="0">
                <a:solidFill>
                  <a:srgbClr val="0FE474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4061" name="Rectangle 373"/>
              <p:cNvSpPr>
                <a:spLocks noChangeArrowheads="1"/>
              </p:cNvSpPr>
              <p:nvPr/>
            </p:nvSpPr>
            <p:spPr bwMode="auto">
              <a:xfrm>
                <a:off x="5265" y="1503"/>
                <a:ext cx="102" cy="1"/>
              </a:xfrm>
              <a:prstGeom prst="rect">
                <a:avLst/>
              </a:prstGeom>
              <a:solidFill>
                <a:srgbClr val="0FE474"/>
              </a:solidFill>
              <a:ln w="0">
                <a:solidFill>
                  <a:srgbClr val="0FE474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4062" name="Rectangle 374"/>
              <p:cNvSpPr>
                <a:spLocks noChangeArrowheads="1"/>
              </p:cNvSpPr>
              <p:nvPr/>
            </p:nvSpPr>
            <p:spPr bwMode="auto">
              <a:xfrm>
                <a:off x="5265" y="1503"/>
                <a:ext cx="102" cy="1"/>
              </a:xfrm>
              <a:prstGeom prst="rect">
                <a:avLst/>
              </a:prstGeom>
              <a:solidFill>
                <a:srgbClr val="10E573"/>
              </a:solidFill>
              <a:ln w="0">
                <a:solidFill>
                  <a:srgbClr val="10E57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4063" name="Rectangle 375"/>
              <p:cNvSpPr>
                <a:spLocks noChangeArrowheads="1"/>
              </p:cNvSpPr>
              <p:nvPr/>
            </p:nvSpPr>
            <p:spPr bwMode="auto">
              <a:xfrm>
                <a:off x="5265" y="1500"/>
                <a:ext cx="102" cy="3"/>
              </a:xfrm>
              <a:prstGeom prst="rect">
                <a:avLst/>
              </a:prstGeom>
              <a:solidFill>
                <a:srgbClr val="11E573"/>
              </a:solidFill>
              <a:ln w="0">
                <a:solidFill>
                  <a:srgbClr val="11E57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4064" name="Rectangle 376"/>
              <p:cNvSpPr>
                <a:spLocks noChangeArrowheads="1"/>
              </p:cNvSpPr>
              <p:nvPr/>
            </p:nvSpPr>
            <p:spPr bwMode="auto">
              <a:xfrm>
                <a:off x="5265" y="1500"/>
                <a:ext cx="102" cy="1"/>
              </a:xfrm>
              <a:prstGeom prst="rect">
                <a:avLst/>
              </a:prstGeom>
              <a:solidFill>
                <a:srgbClr val="12E672"/>
              </a:solidFill>
              <a:ln w="0">
                <a:solidFill>
                  <a:srgbClr val="12E672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4065" name="Rectangle 377"/>
              <p:cNvSpPr>
                <a:spLocks noChangeArrowheads="1"/>
              </p:cNvSpPr>
              <p:nvPr/>
            </p:nvSpPr>
            <p:spPr bwMode="auto">
              <a:xfrm>
                <a:off x="5265" y="1500"/>
                <a:ext cx="102" cy="1"/>
              </a:xfrm>
              <a:prstGeom prst="rect">
                <a:avLst/>
              </a:prstGeom>
              <a:solidFill>
                <a:srgbClr val="12E672"/>
              </a:solidFill>
              <a:ln w="0">
                <a:solidFill>
                  <a:srgbClr val="12E672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4066" name="Rectangle 378"/>
              <p:cNvSpPr>
                <a:spLocks noChangeArrowheads="1"/>
              </p:cNvSpPr>
              <p:nvPr/>
            </p:nvSpPr>
            <p:spPr bwMode="auto">
              <a:xfrm>
                <a:off x="5265" y="1500"/>
                <a:ext cx="102" cy="1"/>
              </a:xfrm>
              <a:prstGeom prst="rect">
                <a:avLst/>
              </a:prstGeom>
              <a:solidFill>
                <a:srgbClr val="13E671"/>
              </a:solidFill>
              <a:ln w="0">
                <a:solidFill>
                  <a:srgbClr val="13E671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4067" name="Rectangle 379"/>
              <p:cNvSpPr>
                <a:spLocks noChangeArrowheads="1"/>
              </p:cNvSpPr>
              <p:nvPr/>
            </p:nvSpPr>
            <p:spPr bwMode="auto">
              <a:xfrm>
                <a:off x="5265" y="1500"/>
                <a:ext cx="102" cy="1"/>
              </a:xfrm>
              <a:prstGeom prst="rect">
                <a:avLst/>
              </a:prstGeom>
              <a:solidFill>
                <a:srgbClr val="14E771"/>
              </a:solidFill>
              <a:ln w="0">
                <a:solidFill>
                  <a:srgbClr val="14E771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4068" name="Rectangle 380"/>
              <p:cNvSpPr>
                <a:spLocks noChangeArrowheads="1"/>
              </p:cNvSpPr>
              <p:nvPr/>
            </p:nvSpPr>
            <p:spPr bwMode="auto">
              <a:xfrm>
                <a:off x="5265" y="1497"/>
                <a:ext cx="102" cy="3"/>
              </a:xfrm>
              <a:prstGeom prst="rect">
                <a:avLst/>
              </a:prstGeom>
              <a:solidFill>
                <a:srgbClr val="15E770"/>
              </a:solidFill>
              <a:ln w="0">
                <a:solidFill>
                  <a:srgbClr val="15E77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4069" name="Rectangle 381"/>
              <p:cNvSpPr>
                <a:spLocks noChangeArrowheads="1"/>
              </p:cNvSpPr>
              <p:nvPr/>
            </p:nvSpPr>
            <p:spPr bwMode="auto">
              <a:xfrm>
                <a:off x="5265" y="1497"/>
                <a:ext cx="102" cy="1"/>
              </a:xfrm>
              <a:prstGeom prst="rect">
                <a:avLst/>
              </a:prstGeom>
              <a:solidFill>
                <a:srgbClr val="15E770"/>
              </a:solidFill>
              <a:ln w="0">
                <a:solidFill>
                  <a:srgbClr val="15E77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4070" name="Rectangle 382"/>
              <p:cNvSpPr>
                <a:spLocks noChangeArrowheads="1"/>
              </p:cNvSpPr>
              <p:nvPr/>
            </p:nvSpPr>
            <p:spPr bwMode="auto">
              <a:xfrm>
                <a:off x="5265" y="1497"/>
                <a:ext cx="102" cy="1"/>
              </a:xfrm>
              <a:prstGeom prst="rect">
                <a:avLst/>
              </a:prstGeom>
              <a:solidFill>
                <a:srgbClr val="16E86F"/>
              </a:solidFill>
              <a:ln w="0">
                <a:solidFill>
                  <a:srgbClr val="16E86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4071" name="Rectangle 383"/>
              <p:cNvSpPr>
                <a:spLocks noChangeArrowheads="1"/>
              </p:cNvSpPr>
              <p:nvPr/>
            </p:nvSpPr>
            <p:spPr bwMode="auto">
              <a:xfrm>
                <a:off x="5265" y="1497"/>
                <a:ext cx="102" cy="1"/>
              </a:xfrm>
              <a:prstGeom prst="rect">
                <a:avLst/>
              </a:prstGeom>
              <a:solidFill>
                <a:srgbClr val="17E86F"/>
              </a:solidFill>
              <a:ln w="0">
                <a:solidFill>
                  <a:srgbClr val="17E86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4072" name="Rectangle 384"/>
              <p:cNvSpPr>
                <a:spLocks noChangeArrowheads="1"/>
              </p:cNvSpPr>
              <p:nvPr/>
            </p:nvSpPr>
            <p:spPr bwMode="auto">
              <a:xfrm>
                <a:off x="5265" y="1497"/>
                <a:ext cx="102" cy="1"/>
              </a:xfrm>
              <a:prstGeom prst="rect">
                <a:avLst/>
              </a:prstGeom>
              <a:solidFill>
                <a:srgbClr val="18E86E"/>
              </a:solidFill>
              <a:ln w="0">
                <a:solidFill>
                  <a:srgbClr val="18E86E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4073" name="Rectangle 385"/>
              <p:cNvSpPr>
                <a:spLocks noChangeArrowheads="1"/>
              </p:cNvSpPr>
              <p:nvPr/>
            </p:nvSpPr>
            <p:spPr bwMode="auto">
              <a:xfrm>
                <a:off x="5265" y="1494"/>
                <a:ext cx="102" cy="3"/>
              </a:xfrm>
              <a:prstGeom prst="rect">
                <a:avLst/>
              </a:prstGeom>
              <a:solidFill>
                <a:srgbClr val="18E86E"/>
              </a:solidFill>
              <a:ln w="0">
                <a:solidFill>
                  <a:srgbClr val="18E86E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4074" name="Rectangle 386"/>
              <p:cNvSpPr>
                <a:spLocks noChangeArrowheads="1"/>
              </p:cNvSpPr>
              <p:nvPr/>
            </p:nvSpPr>
            <p:spPr bwMode="auto">
              <a:xfrm>
                <a:off x="5265" y="1494"/>
                <a:ext cx="102" cy="1"/>
              </a:xfrm>
              <a:prstGeom prst="rect">
                <a:avLst/>
              </a:prstGeom>
              <a:solidFill>
                <a:srgbClr val="19E96D"/>
              </a:solidFill>
              <a:ln w="0">
                <a:solidFill>
                  <a:srgbClr val="19E96D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4075" name="Rectangle 387"/>
              <p:cNvSpPr>
                <a:spLocks noChangeArrowheads="1"/>
              </p:cNvSpPr>
              <p:nvPr/>
            </p:nvSpPr>
            <p:spPr bwMode="auto">
              <a:xfrm>
                <a:off x="5265" y="1494"/>
                <a:ext cx="102" cy="1"/>
              </a:xfrm>
              <a:prstGeom prst="rect">
                <a:avLst/>
              </a:prstGeom>
              <a:solidFill>
                <a:srgbClr val="1AE96D"/>
              </a:solidFill>
              <a:ln w="0">
                <a:solidFill>
                  <a:srgbClr val="1AE96D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4076" name="Rectangle 388"/>
              <p:cNvSpPr>
                <a:spLocks noChangeArrowheads="1"/>
              </p:cNvSpPr>
              <p:nvPr/>
            </p:nvSpPr>
            <p:spPr bwMode="auto">
              <a:xfrm>
                <a:off x="5265" y="1494"/>
                <a:ext cx="102" cy="1"/>
              </a:xfrm>
              <a:prstGeom prst="rect">
                <a:avLst/>
              </a:prstGeom>
              <a:solidFill>
                <a:srgbClr val="1BE96C"/>
              </a:solidFill>
              <a:ln w="0">
                <a:solidFill>
                  <a:srgbClr val="1BE96C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4077" name="Rectangle 389"/>
              <p:cNvSpPr>
                <a:spLocks noChangeArrowheads="1"/>
              </p:cNvSpPr>
              <p:nvPr/>
            </p:nvSpPr>
            <p:spPr bwMode="auto">
              <a:xfrm>
                <a:off x="5265" y="1491"/>
                <a:ext cx="102" cy="3"/>
              </a:xfrm>
              <a:prstGeom prst="rect">
                <a:avLst/>
              </a:prstGeom>
              <a:solidFill>
                <a:srgbClr val="1BEA6C"/>
              </a:solidFill>
              <a:ln w="0">
                <a:solidFill>
                  <a:srgbClr val="1BEA6C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4078" name="Rectangle 390"/>
              <p:cNvSpPr>
                <a:spLocks noChangeArrowheads="1"/>
              </p:cNvSpPr>
              <p:nvPr/>
            </p:nvSpPr>
            <p:spPr bwMode="auto">
              <a:xfrm>
                <a:off x="5265" y="1491"/>
                <a:ext cx="102" cy="1"/>
              </a:xfrm>
              <a:prstGeom prst="rect">
                <a:avLst/>
              </a:prstGeom>
              <a:solidFill>
                <a:srgbClr val="1CEA6B"/>
              </a:solidFill>
              <a:ln w="0">
                <a:solidFill>
                  <a:srgbClr val="1CEA6B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4079" name="Rectangle 391"/>
              <p:cNvSpPr>
                <a:spLocks noChangeArrowheads="1"/>
              </p:cNvSpPr>
              <p:nvPr/>
            </p:nvSpPr>
            <p:spPr bwMode="auto">
              <a:xfrm>
                <a:off x="5265" y="1491"/>
                <a:ext cx="102" cy="1"/>
              </a:xfrm>
              <a:prstGeom prst="rect">
                <a:avLst/>
              </a:prstGeom>
              <a:solidFill>
                <a:srgbClr val="1DEA6B"/>
              </a:solidFill>
              <a:ln w="0">
                <a:solidFill>
                  <a:srgbClr val="1DEA6B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4080" name="Rectangle 392"/>
              <p:cNvSpPr>
                <a:spLocks noChangeArrowheads="1"/>
              </p:cNvSpPr>
              <p:nvPr/>
            </p:nvSpPr>
            <p:spPr bwMode="auto">
              <a:xfrm>
                <a:off x="5265" y="1491"/>
                <a:ext cx="102" cy="1"/>
              </a:xfrm>
              <a:prstGeom prst="rect">
                <a:avLst/>
              </a:prstGeom>
              <a:solidFill>
                <a:srgbClr val="1EEB6A"/>
              </a:solidFill>
              <a:ln w="0">
                <a:solidFill>
                  <a:srgbClr val="1EEB6A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4081" name="Rectangle 393"/>
              <p:cNvSpPr>
                <a:spLocks noChangeArrowheads="1"/>
              </p:cNvSpPr>
              <p:nvPr/>
            </p:nvSpPr>
            <p:spPr bwMode="auto">
              <a:xfrm>
                <a:off x="5265" y="1491"/>
                <a:ext cx="102" cy="1"/>
              </a:xfrm>
              <a:prstGeom prst="rect">
                <a:avLst/>
              </a:prstGeom>
              <a:solidFill>
                <a:srgbClr val="1EEB6A"/>
              </a:solidFill>
              <a:ln w="0">
                <a:solidFill>
                  <a:srgbClr val="1EEB6A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4082" name="Rectangle 394"/>
              <p:cNvSpPr>
                <a:spLocks noChangeArrowheads="1"/>
              </p:cNvSpPr>
              <p:nvPr/>
            </p:nvSpPr>
            <p:spPr bwMode="auto">
              <a:xfrm>
                <a:off x="5265" y="1488"/>
                <a:ext cx="102" cy="3"/>
              </a:xfrm>
              <a:prstGeom prst="rect">
                <a:avLst/>
              </a:prstGeom>
              <a:solidFill>
                <a:srgbClr val="1FEB69"/>
              </a:solidFill>
              <a:ln w="0">
                <a:solidFill>
                  <a:srgbClr val="1FEB69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4083" name="Rectangle 395"/>
              <p:cNvSpPr>
                <a:spLocks noChangeArrowheads="1"/>
              </p:cNvSpPr>
              <p:nvPr/>
            </p:nvSpPr>
            <p:spPr bwMode="auto">
              <a:xfrm>
                <a:off x="5265" y="1488"/>
                <a:ext cx="102" cy="1"/>
              </a:xfrm>
              <a:prstGeom prst="rect">
                <a:avLst/>
              </a:prstGeom>
              <a:solidFill>
                <a:srgbClr val="20EC69"/>
              </a:solidFill>
              <a:ln w="0">
                <a:solidFill>
                  <a:srgbClr val="20EC69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4084" name="Rectangle 396"/>
              <p:cNvSpPr>
                <a:spLocks noChangeArrowheads="1"/>
              </p:cNvSpPr>
              <p:nvPr/>
            </p:nvSpPr>
            <p:spPr bwMode="auto">
              <a:xfrm>
                <a:off x="5265" y="1488"/>
                <a:ext cx="102" cy="1"/>
              </a:xfrm>
              <a:prstGeom prst="rect">
                <a:avLst/>
              </a:prstGeom>
              <a:solidFill>
                <a:srgbClr val="21EC68"/>
              </a:solidFill>
              <a:ln w="0">
                <a:solidFill>
                  <a:srgbClr val="21EC68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4085" name="Rectangle 397"/>
              <p:cNvSpPr>
                <a:spLocks noChangeArrowheads="1"/>
              </p:cNvSpPr>
              <p:nvPr/>
            </p:nvSpPr>
            <p:spPr bwMode="auto">
              <a:xfrm>
                <a:off x="5265" y="1488"/>
                <a:ext cx="102" cy="1"/>
              </a:xfrm>
              <a:prstGeom prst="rect">
                <a:avLst/>
              </a:prstGeom>
              <a:solidFill>
                <a:srgbClr val="21EC68"/>
              </a:solidFill>
              <a:ln w="0">
                <a:solidFill>
                  <a:srgbClr val="21EC68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4086" name="Rectangle 398"/>
              <p:cNvSpPr>
                <a:spLocks noChangeArrowheads="1"/>
              </p:cNvSpPr>
              <p:nvPr/>
            </p:nvSpPr>
            <p:spPr bwMode="auto">
              <a:xfrm>
                <a:off x="5265" y="1488"/>
                <a:ext cx="102" cy="1"/>
              </a:xfrm>
              <a:prstGeom prst="rect">
                <a:avLst/>
              </a:prstGeom>
              <a:solidFill>
                <a:srgbClr val="22EC67"/>
              </a:solidFill>
              <a:ln w="0">
                <a:solidFill>
                  <a:srgbClr val="22EC6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4087" name="Rectangle 399"/>
              <p:cNvSpPr>
                <a:spLocks noChangeArrowheads="1"/>
              </p:cNvSpPr>
              <p:nvPr/>
            </p:nvSpPr>
            <p:spPr bwMode="auto">
              <a:xfrm>
                <a:off x="5265" y="1486"/>
                <a:ext cx="102" cy="2"/>
              </a:xfrm>
              <a:prstGeom prst="rect">
                <a:avLst/>
              </a:prstGeom>
              <a:solidFill>
                <a:srgbClr val="23ED67"/>
              </a:solidFill>
              <a:ln w="0">
                <a:solidFill>
                  <a:srgbClr val="23ED6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4088" name="Rectangle 400"/>
              <p:cNvSpPr>
                <a:spLocks noChangeArrowheads="1"/>
              </p:cNvSpPr>
              <p:nvPr/>
            </p:nvSpPr>
            <p:spPr bwMode="auto">
              <a:xfrm>
                <a:off x="5265" y="1486"/>
                <a:ext cx="102" cy="1"/>
              </a:xfrm>
              <a:prstGeom prst="rect">
                <a:avLst/>
              </a:prstGeom>
              <a:solidFill>
                <a:srgbClr val="24ED66"/>
              </a:solidFill>
              <a:ln w="0">
                <a:solidFill>
                  <a:srgbClr val="24ED66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4089" name="Rectangle 401"/>
              <p:cNvSpPr>
                <a:spLocks noChangeArrowheads="1"/>
              </p:cNvSpPr>
              <p:nvPr/>
            </p:nvSpPr>
            <p:spPr bwMode="auto">
              <a:xfrm>
                <a:off x="5265" y="1486"/>
                <a:ext cx="102" cy="1"/>
              </a:xfrm>
              <a:prstGeom prst="rect">
                <a:avLst/>
              </a:prstGeom>
              <a:solidFill>
                <a:srgbClr val="24ED66"/>
              </a:solidFill>
              <a:ln w="0">
                <a:solidFill>
                  <a:srgbClr val="24ED66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4090" name="Rectangle 402"/>
              <p:cNvSpPr>
                <a:spLocks noChangeArrowheads="1"/>
              </p:cNvSpPr>
              <p:nvPr/>
            </p:nvSpPr>
            <p:spPr bwMode="auto">
              <a:xfrm>
                <a:off x="5265" y="1486"/>
                <a:ext cx="102" cy="1"/>
              </a:xfrm>
              <a:prstGeom prst="rect">
                <a:avLst/>
              </a:prstGeom>
              <a:solidFill>
                <a:srgbClr val="25EE65"/>
              </a:solidFill>
              <a:ln w="0">
                <a:solidFill>
                  <a:srgbClr val="25EE65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4091" name="Rectangle 403"/>
              <p:cNvSpPr>
                <a:spLocks noChangeArrowheads="1"/>
              </p:cNvSpPr>
              <p:nvPr/>
            </p:nvSpPr>
            <p:spPr bwMode="auto">
              <a:xfrm>
                <a:off x="5265" y="1483"/>
                <a:ext cx="102" cy="3"/>
              </a:xfrm>
              <a:prstGeom prst="rect">
                <a:avLst/>
              </a:prstGeom>
              <a:solidFill>
                <a:srgbClr val="26EE65"/>
              </a:solidFill>
              <a:ln w="0">
                <a:solidFill>
                  <a:srgbClr val="26EE65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4092" name="Rectangle 404"/>
              <p:cNvSpPr>
                <a:spLocks noChangeArrowheads="1"/>
              </p:cNvSpPr>
              <p:nvPr/>
            </p:nvSpPr>
            <p:spPr bwMode="auto">
              <a:xfrm>
                <a:off x="5265" y="1483"/>
                <a:ext cx="102" cy="1"/>
              </a:xfrm>
              <a:prstGeom prst="rect">
                <a:avLst/>
              </a:prstGeom>
              <a:solidFill>
                <a:srgbClr val="27EE64"/>
              </a:solidFill>
              <a:ln w="0">
                <a:solidFill>
                  <a:srgbClr val="27EE64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4093" name="Rectangle 405"/>
              <p:cNvSpPr>
                <a:spLocks noChangeArrowheads="1"/>
              </p:cNvSpPr>
              <p:nvPr/>
            </p:nvSpPr>
            <p:spPr bwMode="auto">
              <a:xfrm>
                <a:off x="5265" y="1483"/>
                <a:ext cx="102" cy="1"/>
              </a:xfrm>
              <a:prstGeom prst="rect">
                <a:avLst/>
              </a:prstGeom>
              <a:solidFill>
                <a:srgbClr val="27EE64"/>
              </a:solidFill>
              <a:ln w="0">
                <a:solidFill>
                  <a:srgbClr val="27EE64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4094" name="Rectangle 406"/>
              <p:cNvSpPr>
                <a:spLocks noChangeArrowheads="1"/>
              </p:cNvSpPr>
              <p:nvPr/>
            </p:nvSpPr>
            <p:spPr bwMode="auto">
              <a:xfrm>
                <a:off x="5265" y="1483"/>
                <a:ext cx="102" cy="1"/>
              </a:xfrm>
              <a:prstGeom prst="rect">
                <a:avLst/>
              </a:prstGeom>
              <a:solidFill>
                <a:srgbClr val="28EF63"/>
              </a:solidFill>
              <a:ln w="0">
                <a:solidFill>
                  <a:srgbClr val="28EF6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4095" name="Rectangle 407"/>
              <p:cNvSpPr>
                <a:spLocks noChangeArrowheads="1"/>
              </p:cNvSpPr>
              <p:nvPr/>
            </p:nvSpPr>
            <p:spPr bwMode="auto">
              <a:xfrm>
                <a:off x="5265" y="1483"/>
                <a:ext cx="102" cy="1"/>
              </a:xfrm>
              <a:prstGeom prst="rect">
                <a:avLst/>
              </a:prstGeom>
              <a:solidFill>
                <a:srgbClr val="29EF63"/>
              </a:solidFill>
              <a:ln w="0">
                <a:solidFill>
                  <a:srgbClr val="29EF6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4096" name="Rectangle 408"/>
              <p:cNvSpPr>
                <a:spLocks noChangeArrowheads="1"/>
              </p:cNvSpPr>
              <p:nvPr/>
            </p:nvSpPr>
            <p:spPr bwMode="auto">
              <a:xfrm>
                <a:off x="5265" y="1480"/>
                <a:ext cx="102" cy="3"/>
              </a:xfrm>
              <a:prstGeom prst="rect">
                <a:avLst/>
              </a:prstGeom>
              <a:solidFill>
                <a:srgbClr val="2AEF62"/>
              </a:solidFill>
              <a:ln w="0">
                <a:solidFill>
                  <a:srgbClr val="2AEF62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4097" name="Rectangle 409"/>
              <p:cNvSpPr>
                <a:spLocks noChangeArrowheads="1"/>
              </p:cNvSpPr>
              <p:nvPr/>
            </p:nvSpPr>
            <p:spPr bwMode="auto">
              <a:xfrm>
                <a:off x="5265" y="1480"/>
                <a:ext cx="102" cy="1"/>
              </a:xfrm>
              <a:prstGeom prst="rect">
                <a:avLst/>
              </a:prstGeom>
              <a:solidFill>
                <a:srgbClr val="2AF062"/>
              </a:solidFill>
              <a:ln w="0">
                <a:solidFill>
                  <a:srgbClr val="2AF062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</p:grpSp>
        <p:grpSp>
          <p:nvGrpSpPr>
            <p:cNvPr id="4" name="Group 611"/>
            <p:cNvGrpSpPr>
              <a:grpSpLocks/>
            </p:cNvGrpSpPr>
            <p:nvPr/>
          </p:nvGrpSpPr>
          <p:grpSpPr bwMode="auto">
            <a:xfrm>
              <a:off x="5265" y="1360"/>
              <a:ext cx="102" cy="121"/>
              <a:chOff x="5265" y="1360"/>
              <a:chExt cx="102" cy="121"/>
            </a:xfrm>
          </p:grpSpPr>
          <p:sp>
            <p:nvSpPr>
              <p:cNvPr id="1393698" name="Rectangle 411"/>
              <p:cNvSpPr>
                <a:spLocks noChangeArrowheads="1"/>
              </p:cNvSpPr>
              <p:nvPr/>
            </p:nvSpPr>
            <p:spPr bwMode="auto">
              <a:xfrm>
                <a:off x="5265" y="1480"/>
                <a:ext cx="102" cy="1"/>
              </a:xfrm>
              <a:prstGeom prst="rect">
                <a:avLst/>
              </a:prstGeom>
              <a:solidFill>
                <a:srgbClr val="2BF061"/>
              </a:solidFill>
              <a:ln w="0">
                <a:solidFill>
                  <a:srgbClr val="2BF061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699" name="Rectangle 412"/>
              <p:cNvSpPr>
                <a:spLocks noChangeArrowheads="1"/>
              </p:cNvSpPr>
              <p:nvPr/>
            </p:nvSpPr>
            <p:spPr bwMode="auto">
              <a:xfrm>
                <a:off x="5265" y="1480"/>
                <a:ext cx="102" cy="1"/>
              </a:xfrm>
              <a:prstGeom prst="rect">
                <a:avLst/>
              </a:prstGeom>
              <a:solidFill>
                <a:srgbClr val="2CF061"/>
              </a:solidFill>
              <a:ln w="0">
                <a:solidFill>
                  <a:srgbClr val="2CF061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700" name="Rectangle 413"/>
              <p:cNvSpPr>
                <a:spLocks noChangeArrowheads="1"/>
              </p:cNvSpPr>
              <p:nvPr/>
            </p:nvSpPr>
            <p:spPr bwMode="auto">
              <a:xfrm>
                <a:off x="5265" y="1480"/>
                <a:ext cx="102" cy="1"/>
              </a:xfrm>
              <a:prstGeom prst="rect">
                <a:avLst/>
              </a:prstGeom>
              <a:solidFill>
                <a:srgbClr val="2DF060"/>
              </a:solidFill>
              <a:ln w="0">
                <a:solidFill>
                  <a:srgbClr val="2DF06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701" name="Rectangle 414"/>
              <p:cNvSpPr>
                <a:spLocks noChangeArrowheads="1"/>
              </p:cNvSpPr>
              <p:nvPr/>
            </p:nvSpPr>
            <p:spPr bwMode="auto">
              <a:xfrm>
                <a:off x="5265" y="1477"/>
                <a:ext cx="102" cy="3"/>
              </a:xfrm>
              <a:prstGeom prst="rect">
                <a:avLst/>
              </a:prstGeom>
              <a:solidFill>
                <a:srgbClr val="2DF160"/>
              </a:solidFill>
              <a:ln w="0">
                <a:solidFill>
                  <a:srgbClr val="2DF16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702" name="Rectangle 415"/>
              <p:cNvSpPr>
                <a:spLocks noChangeArrowheads="1"/>
              </p:cNvSpPr>
              <p:nvPr/>
            </p:nvSpPr>
            <p:spPr bwMode="auto">
              <a:xfrm>
                <a:off x="5265" y="1477"/>
                <a:ext cx="102" cy="1"/>
              </a:xfrm>
              <a:prstGeom prst="rect">
                <a:avLst/>
              </a:prstGeom>
              <a:solidFill>
                <a:srgbClr val="2EF15F"/>
              </a:solidFill>
              <a:ln w="0">
                <a:solidFill>
                  <a:srgbClr val="2EF1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703" name="Rectangle 416"/>
              <p:cNvSpPr>
                <a:spLocks noChangeArrowheads="1"/>
              </p:cNvSpPr>
              <p:nvPr/>
            </p:nvSpPr>
            <p:spPr bwMode="auto">
              <a:xfrm>
                <a:off x="5265" y="1477"/>
                <a:ext cx="102" cy="1"/>
              </a:xfrm>
              <a:prstGeom prst="rect">
                <a:avLst/>
              </a:prstGeom>
              <a:solidFill>
                <a:srgbClr val="2FF15F"/>
              </a:solidFill>
              <a:ln w="0">
                <a:solidFill>
                  <a:srgbClr val="2FF1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704" name="Rectangle 417"/>
              <p:cNvSpPr>
                <a:spLocks noChangeArrowheads="1"/>
              </p:cNvSpPr>
              <p:nvPr/>
            </p:nvSpPr>
            <p:spPr bwMode="auto">
              <a:xfrm>
                <a:off x="5265" y="1477"/>
                <a:ext cx="102" cy="1"/>
              </a:xfrm>
              <a:prstGeom prst="rect">
                <a:avLst/>
              </a:prstGeom>
              <a:solidFill>
                <a:srgbClr val="30F15E"/>
              </a:solidFill>
              <a:ln w="0">
                <a:solidFill>
                  <a:srgbClr val="30F15E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705" name="Rectangle 418"/>
              <p:cNvSpPr>
                <a:spLocks noChangeArrowheads="1"/>
              </p:cNvSpPr>
              <p:nvPr/>
            </p:nvSpPr>
            <p:spPr bwMode="auto">
              <a:xfrm>
                <a:off x="5265" y="1474"/>
                <a:ext cx="102" cy="3"/>
              </a:xfrm>
              <a:prstGeom prst="rect">
                <a:avLst/>
              </a:prstGeom>
              <a:solidFill>
                <a:srgbClr val="30F25E"/>
              </a:solidFill>
              <a:ln w="0">
                <a:solidFill>
                  <a:srgbClr val="30F25E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706" name="Rectangle 419"/>
              <p:cNvSpPr>
                <a:spLocks noChangeArrowheads="1"/>
              </p:cNvSpPr>
              <p:nvPr/>
            </p:nvSpPr>
            <p:spPr bwMode="auto">
              <a:xfrm>
                <a:off x="5265" y="1474"/>
                <a:ext cx="102" cy="1"/>
              </a:xfrm>
              <a:prstGeom prst="rect">
                <a:avLst/>
              </a:prstGeom>
              <a:solidFill>
                <a:srgbClr val="31F25D"/>
              </a:solidFill>
              <a:ln w="0">
                <a:solidFill>
                  <a:srgbClr val="31F25D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707" name="Rectangle 420"/>
              <p:cNvSpPr>
                <a:spLocks noChangeArrowheads="1"/>
              </p:cNvSpPr>
              <p:nvPr/>
            </p:nvSpPr>
            <p:spPr bwMode="auto">
              <a:xfrm>
                <a:off x="5265" y="1474"/>
                <a:ext cx="102" cy="1"/>
              </a:xfrm>
              <a:prstGeom prst="rect">
                <a:avLst/>
              </a:prstGeom>
              <a:solidFill>
                <a:srgbClr val="32F25D"/>
              </a:solidFill>
              <a:ln w="0">
                <a:solidFill>
                  <a:srgbClr val="32F25D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708" name="Rectangle 421"/>
              <p:cNvSpPr>
                <a:spLocks noChangeArrowheads="1"/>
              </p:cNvSpPr>
              <p:nvPr/>
            </p:nvSpPr>
            <p:spPr bwMode="auto">
              <a:xfrm>
                <a:off x="5265" y="1474"/>
                <a:ext cx="102" cy="1"/>
              </a:xfrm>
              <a:prstGeom prst="rect">
                <a:avLst/>
              </a:prstGeom>
              <a:solidFill>
                <a:srgbClr val="33F25C"/>
              </a:solidFill>
              <a:ln w="0">
                <a:solidFill>
                  <a:srgbClr val="33F25C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709" name="Rectangle 422"/>
              <p:cNvSpPr>
                <a:spLocks noChangeArrowheads="1"/>
              </p:cNvSpPr>
              <p:nvPr/>
            </p:nvSpPr>
            <p:spPr bwMode="auto">
              <a:xfrm>
                <a:off x="5265" y="1474"/>
                <a:ext cx="102" cy="1"/>
              </a:xfrm>
              <a:prstGeom prst="rect">
                <a:avLst/>
              </a:prstGeom>
              <a:solidFill>
                <a:srgbClr val="33F35C"/>
              </a:solidFill>
              <a:ln w="0">
                <a:solidFill>
                  <a:srgbClr val="33F35C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710" name="Rectangle 423"/>
              <p:cNvSpPr>
                <a:spLocks noChangeArrowheads="1"/>
              </p:cNvSpPr>
              <p:nvPr/>
            </p:nvSpPr>
            <p:spPr bwMode="auto">
              <a:xfrm>
                <a:off x="5265" y="1471"/>
                <a:ext cx="102" cy="3"/>
              </a:xfrm>
              <a:prstGeom prst="rect">
                <a:avLst/>
              </a:prstGeom>
              <a:solidFill>
                <a:srgbClr val="34F35B"/>
              </a:solidFill>
              <a:ln w="0">
                <a:solidFill>
                  <a:srgbClr val="34F35B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711" name="Rectangle 424"/>
              <p:cNvSpPr>
                <a:spLocks noChangeArrowheads="1"/>
              </p:cNvSpPr>
              <p:nvPr/>
            </p:nvSpPr>
            <p:spPr bwMode="auto">
              <a:xfrm>
                <a:off x="5265" y="1471"/>
                <a:ext cx="102" cy="1"/>
              </a:xfrm>
              <a:prstGeom prst="rect">
                <a:avLst/>
              </a:prstGeom>
              <a:solidFill>
                <a:srgbClr val="35F35B"/>
              </a:solidFill>
              <a:ln w="0">
                <a:solidFill>
                  <a:srgbClr val="35F35B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712" name="Rectangle 425"/>
              <p:cNvSpPr>
                <a:spLocks noChangeArrowheads="1"/>
              </p:cNvSpPr>
              <p:nvPr/>
            </p:nvSpPr>
            <p:spPr bwMode="auto">
              <a:xfrm>
                <a:off x="5265" y="1471"/>
                <a:ext cx="102" cy="1"/>
              </a:xfrm>
              <a:prstGeom prst="rect">
                <a:avLst/>
              </a:prstGeom>
              <a:solidFill>
                <a:srgbClr val="36F35A"/>
              </a:solidFill>
              <a:ln w="0">
                <a:solidFill>
                  <a:srgbClr val="36F35A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713" name="Rectangle 426"/>
              <p:cNvSpPr>
                <a:spLocks noChangeArrowheads="1"/>
              </p:cNvSpPr>
              <p:nvPr/>
            </p:nvSpPr>
            <p:spPr bwMode="auto">
              <a:xfrm>
                <a:off x="5265" y="1471"/>
                <a:ext cx="102" cy="1"/>
              </a:xfrm>
              <a:prstGeom prst="rect">
                <a:avLst/>
              </a:prstGeom>
              <a:solidFill>
                <a:srgbClr val="36F45A"/>
              </a:solidFill>
              <a:ln w="0">
                <a:solidFill>
                  <a:srgbClr val="36F45A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714" name="Rectangle 427"/>
              <p:cNvSpPr>
                <a:spLocks noChangeArrowheads="1"/>
              </p:cNvSpPr>
              <p:nvPr/>
            </p:nvSpPr>
            <p:spPr bwMode="auto">
              <a:xfrm>
                <a:off x="5265" y="1471"/>
                <a:ext cx="102" cy="1"/>
              </a:xfrm>
              <a:prstGeom prst="rect">
                <a:avLst/>
              </a:prstGeom>
              <a:solidFill>
                <a:srgbClr val="37F459"/>
              </a:solidFill>
              <a:ln w="0">
                <a:solidFill>
                  <a:srgbClr val="37F459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715" name="Rectangle 428"/>
              <p:cNvSpPr>
                <a:spLocks noChangeArrowheads="1"/>
              </p:cNvSpPr>
              <p:nvPr/>
            </p:nvSpPr>
            <p:spPr bwMode="auto">
              <a:xfrm>
                <a:off x="5265" y="1468"/>
                <a:ext cx="102" cy="3"/>
              </a:xfrm>
              <a:prstGeom prst="rect">
                <a:avLst/>
              </a:prstGeom>
              <a:solidFill>
                <a:srgbClr val="38F459"/>
              </a:solidFill>
              <a:ln w="0">
                <a:solidFill>
                  <a:srgbClr val="38F459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716" name="Rectangle 429"/>
              <p:cNvSpPr>
                <a:spLocks noChangeArrowheads="1"/>
              </p:cNvSpPr>
              <p:nvPr/>
            </p:nvSpPr>
            <p:spPr bwMode="auto">
              <a:xfrm>
                <a:off x="5265" y="1468"/>
                <a:ext cx="102" cy="1"/>
              </a:xfrm>
              <a:prstGeom prst="rect">
                <a:avLst/>
              </a:prstGeom>
              <a:solidFill>
                <a:srgbClr val="39F458"/>
              </a:solidFill>
              <a:ln w="0">
                <a:solidFill>
                  <a:srgbClr val="39F458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717" name="Rectangle 430"/>
              <p:cNvSpPr>
                <a:spLocks noChangeArrowheads="1"/>
              </p:cNvSpPr>
              <p:nvPr/>
            </p:nvSpPr>
            <p:spPr bwMode="auto">
              <a:xfrm>
                <a:off x="5265" y="1468"/>
                <a:ext cx="102" cy="1"/>
              </a:xfrm>
              <a:prstGeom prst="rect">
                <a:avLst/>
              </a:prstGeom>
              <a:solidFill>
                <a:srgbClr val="39F458"/>
              </a:solidFill>
              <a:ln w="0">
                <a:solidFill>
                  <a:srgbClr val="39F458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718" name="Rectangle 431"/>
              <p:cNvSpPr>
                <a:spLocks noChangeArrowheads="1"/>
              </p:cNvSpPr>
              <p:nvPr/>
            </p:nvSpPr>
            <p:spPr bwMode="auto">
              <a:xfrm>
                <a:off x="5265" y="1468"/>
                <a:ext cx="102" cy="1"/>
              </a:xfrm>
              <a:prstGeom prst="rect">
                <a:avLst/>
              </a:prstGeom>
              <a:solidFill>
                <a:srgbClr val="3AF557"/>
              </a:solidFill>
              <a:ln w="0">
                <a:solidFill>
                  <a:srgbClr val="3AF55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719" name="Rectangle 432"/>
              <p:cNvSpPr>
                <a:spLocks noChangeArrowheads="1"/>
              </p:cNvSpPr>
              <p:nvPr/>
            </p:nvSpPr>
            <p:spPr bwMode="auto">
              <a:xfrm>
                <a:off x="5265" y="1466"/>
                <a:ext cx="102" cy="2"/>
              </a:xfrm>
              <a:prstGeom prst="rect">
                <a:avLst/>
              </a:prstGeom>
              <a:solidFill>
                <a:srgbClr val="3BF557"/>
              </a:solidFill>
              <a:ln w="0">
                <a:solidFill>
                  <a:srgbClr val="3BF55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720" name="Rectangle 433"/>
              <p:cNvSpPr>
                <a:spLocks noChangeArrowheads="1"/>
              </p:cNvSpPr>
              <p:nvPr/>
            </p:nvSpPr>
            <p:spPr bwMode="auto">
              <a:xfrm>
                <a:off x="5265" y="1466"/>
                <a:ext cx="102" cy="1"/>
              </a:xfrm>
              <a:prstGeom prst="rect">
                <a:avLst/>
              </a:prstGeom>
              <a:solidFill>
                <a:srgbClr val="3CF556"/>
              </a:solidFill>
              <a:ln w="0">
                <a:solidFill>
                  <a:srgbClr val="3CF556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721" name="Rectangle 434"/>
              <p:cNvSpPr>
                <a:spLocks noChangeArrowheads="1"/>
              </p:cNvSpPr>
              <p:nvPr/>
            </p:nvSpPr>
            <p:spPr bwMode="auto">
              <a:xfrm>
                <a:off x="5265" y="1466"/>
                <a:ext cx="102" cy="1"/>
              </a:xfrm>
              <a:prstGeom prst="rect">
                <a:avLst/>
              </a:prstGeom>
              <a:solidFill>
                <a:srgbClr val="3CF556"/>
              </a:solidFill>
              <a:ln w="0">
                <a:solidFill>
                  <a:srgbClr val="3CF556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722" name="Rectangle 435"/>
              <p:cNvSpPr>
                <a:spLocks noChangeArrowheads="1"/>
              </p:cNvSpPr>
              <p:nvPr/>
            </p:nvSpPr>
            <p:spPr bwMode="auto">
              <a:xfrm>
                <a:off x="5265" y="1466"/>
                <a:ext cx="102" cy="1"/>
              </a:xfrm>
              <a:prstGeom prst="rect">
                <a:avLst/>
              </a:prstGeom>
              <a:solidFill>
                <a:srgbClr val="3DF655"/>
              </a:solidFill>
              <a:ln w="0">
                <a:solidFill>
                  <a:srgbClr val="3DF655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723" name="Rectangle 436"/>
              <p:cNvSpPr>
                <a:spLocks noChangeArrowheads="1"/>
              </p:cNvSpPr>
              <p:nvPr/>
            </p:nvSpPr>
            <p:spPr bwMode="auto">
              <a:xfrm>
                <a:off x="5265" y="1466"/>
                <a:ext cx="102" cy="1"/>
              </a:xfrm>
              <a:prstGeom prst="rect">
                <a:avLst/>
              </a:prstGeom>
              <a:solidFill>
                <a:srgbClr val="3EF655"/>
              </a:solidFill>
              <a:ln w="0">
                <a:solidFill>
                  <a:srgbClr val="3EF655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724" name="Rectangle 437"/>
              <p:cNvSpPr>
                <a:spLocks noChangeArrowheads="1"/>
              </p:cNvSpPr>
              <p:nvPr/>
            </p:nvSpPr>
            <p:spPr bwMode="auto">
              <a:xfrm>
                <a:off x="5265" y="1463"/>
                <a:ext cx="102" cy="3"/>
              </a:xfrm>
              <a:prstGeom prst="rect">
                <a:avLst/>
              </a:prstGeom>
              <a:solidFill>
                <a:srgbClr val="3FF654"/>
              </a:solidFill>
              <a:ln w="0">
                <a:solidFill>
                  <a:srgbClr val="3FF654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725" name="Rectangle 438"/>
              <p:cNvSpPr>
                <a:spLocks noChangeArrowheads="1"/>
              </p:cNvSpPr>
              <p:nvPr/>
            </p:nvSpPr>
            <p:spPr bwMode="auto">
              <a:xfrm>
                <a:off x="5265" y="1463"/>
                <a:ext cx="102" cy="1"/>
              </a:xfrm>
              <a:prstGeom prst="rect">
                <a:avLst/>
              </a:prstGeom>
              <a:solidFill>
                <a:srgbClr val="3FF654"/>
              </a:solidFill>
              <a:ln w="0">
                <a:solidFill>
                  <a:srgbClr val="3FF654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726" name="Rectangle 439"/>
              <p:cNvSpPr>
                <a:spLocks noChangeArrowheads="1"/>
              </p:cNvSpPr>
              <p:nvPr/>
            </p:nvSpPr>
            <p:spPr bwMode="auto">
              <a:xfrm>
                <a:off x="5265" y="1463"/>
                <a:ext cx="102" cy="1"/>
              </a:xfrm>
              <a:prstGeom prst="rect">
                <a:avLst/>
              </a:prstGeom>
              <a:solidFill>
                <a:srgbClr val="40F653"/>
              </a:solidFill>
              <a:ln w="0">
                <a:solidFill>
                  <a:srgbClr val="40F65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727" name="Rectangle 440"/>
              <p:cNvSpPr>
                <a:spLocks noChangeArrowheads="1"/>
              </p:cNvSpPr>
              <p:nvPr/>
            </p:nvSpPr>
            <p:spPr bwMode="auto">
              <a:xfrm>
                <a:off x="5265" y="1463"/>
                <a:ext cx="102" cy="1"/>
              </a:xfrm>
              <a:prstGeom prst="rect">
                <a:avLst/>
              </a:prstGeom>
              <a:solidFill>
                <a:srgbClr val="41F753"/>
              </a:solidFill>
              <a:ln w="0">
                <a:solidFill>
                  <a:srgbClr val="41F75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728" name="Rectangle 441"/>
              <p:cNvSpPr>
                <a:spLocks noChangeArrowheads="1"/>
              </p:cNvSpPr>
              <p:nvPr/>
            </p:nvSpPr>
            <p:spPr bwMode="auto">
              <a:xfrm>
                <a:off x="5265" y="1463"/>
                <a:ext cx="102" cy="1"/>
              </a:xfrm>
              <a:prstGeom prst="rect">
                <a:avLst/>
              </a:prstGeom>
              <a:solidFill>
                <a:srgbClr val="41F752"/>
              </a:solidFill>
              <a:ln w="0">
                <a:solidFill>
                  <a:srgbClr val="41F752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729" name="Rectangle 442"/>
              <p:cNvSpPr>
                <a:spLocks noChangeArrowheads="1"/>
              </p:cNvSpPr>
              <p:nvPr/>
            </p:nvSpPr>
            <p:spPr bwMode="auto">
              <a:xfrm>
                <a:off x="5265" y="1460"/>
                <a:ext cx="102" cy="3"/>
              </a:xfrm>
              <a:prstGeom prst="rect">
                <a:avLst/>
              </a:prstGeom>
              <a:solidFill>
                <a:srgbClr val="42F752"/>
              </a:solidFill>
              <a:ln w="0">
                <a:solidFill>
                  <a:srgbClr val="42F752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730" name="Rectangle 443"/>
              <p:cNvSpPr>
                <a:spLocks noChangeArrowheads="1"/>
              </p:cNvSpPr>
              <p:nvPr/>
            </p:nvSpPr>
            <p:spPr bwMode="auto">
              <a:xfrm>
                <a:off x="5265" y="1460"/>
                <a:ext cx="102" cy="1"/>
              </a:xfrm>
              <a:prstGeom prst="rect">
                <a:avLst/>
              </a:prstGeom>
              <a:solidFill>
                <a:srgbClr val="43F751"/>
              </a:solidFill>
              <a:ln w="0">
                <a:solidFill>
                  <a:srgbClr val="43F751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731" name="Rectangle 444"/>
              <p:cNvSpPr>
                <a:spLocks noChangeArrowheads="1"/>
              </p:cNvSpPr>
              <p:nvPr/>
            </p:nvSpPr>
            <p:spPr bwMode="auto">
              <a:xfrm>
                <a:off x="5265" y="1460"/>
                <a:ext cx="102" cy="1"/>
              </a:xfrm>
              <a:prstGeom prst="rect">
                <a:avLst/>
              </a:prstGeom>
              <a:solidFill>
                <a:srgbClr val="44F751"/>
              </a:solidFill>
              <a:ln w="0">
                <a:solidFill>
                  <a:srgbClr val="44F751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732" name="Rectangle 445"/>
              <p:cNvSpPr>
                <a:spLocks noChangeArrowheads="1"/>
              </p:cNvSpPr>
              <p:nvPr/>
            </p:nvSpPr>
            <p:spPr bwMode="auto">
              <a:xfrm>
                <a:off x="5265" y="1460"/>
                <a:ext cx="102" cy="1"/>
              </a:xfrm>
              <a:prstGeom prst="rect">
                <a:avLst/>
              </a:prstGeom>
              <a:solidFill>
                <a:srgbClr val="44F850"/>
              </a:solidFill>
              <a:ln w="0">
                <a:solidFill>
                  <a:srgbClr val="44F85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733" name="Rectangle 446"/>
              <p:cNvSpPr>
                <a:spLocks noChangeArrowheads="1"/>
              </p:cNvSpPr>
              <p:nvPr/>
            </p:nvSpPr>
            <p:spPr bwMode="auto">
              <a:xfrm>
                <a:off x="5265" y="1460"/>
                <a:ext cx="102" cy="1"/>
              </a:xfrm>
              <a:prstGeom prst="rect">
                <a:avLst/>
              </a:prstGeom>
              <a:solidFill>
                <a:srgbClr val="45F850"/>
              </a:solidFill>
              <a:ln w="0">
                <a:solidFill>
                  <a:srgbClr val="45F85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734" name="Rectangle 447"/>
              <p:cNvSpPr>
                <a:spLocks noChangeArrowheads="1"/>
              </p:cNvSpPr>
              <p:nvPr/>
            </p:nvSpPr>
            <p:spPr bwMode="auto">
              <a:xfrm>
                <a:off x="5265" y="1457"/>
                <a:ext cx="102" cy="3"/>
              </a:xfrm>
              <a:prstGeom prst="rect">
                <a:avLst/>
              </a:prstGeom>
              <a:solidFill>
                <a:srgbClr val="46F84F"/>
              </a:solidFill>
              <a:ln w="0">
                <a:solidFill>
                  <a:srgbClr val="46F84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735" name="Rectangle 448"/>
              <p:cNvSpPr>
                <a:spLocks noChangeArrowheads="1"/>
              </p:cNvSpPr>
              <p:nvPr/>
            </p:nvSpPr>
            <p:spPr bwMode="auto">
              <a:xfrm>
                <a:off x="5265" y="1457"/>
                <a:ext cx="102" cy="1"/>
              </a:xfrm>
              <a:prstGeom prst="rect">
                <a:avLst/>
              </a:prstGeom>
              <a:solidFill>
                <a:srgbClr val="47F84F"/>
              </a:solidFill>
              <a:ln w="0">
                <a:solidFill>
                  <a:srgbClr val="47F84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736" name="Rectangle 449"/>
              <p:cNvSpPr>
                <a:spLocks noChangeArrowheads="1"/>
              </p:cNvSpPr>
              <p:nvPr/>
            </p:nvSpPr>
            <p:spPr bwMode="auto">
              <a:xfrm>
                <a:off x="5265" y="1457"/>
                <a:ext cx="102" cy="1"/>
              </a:xfrm>
              <a:prstGeom prst="rect">
                <a:avLst/>
              </a:prstGeom>
              <a:solidFill>
                <a:srgbClr val="47F84E"/>
              </a:solidFill>
              <a:ln w="0">
                <a:solidFill>
                  <a:srgbClr val="47F84E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737" name="Rectangle 450"/>
              <p:cNvSpPr>
                <a:spLocks noChangeArrowheads="1"/>
              </p:cNvSpPr>
              <p:nvPr/>
            </p:nvSpPr>
            <p:spPr bwMode="auto">
              <a:xfrm>
                <a:off x="5265" y="1457"/>
                <a:ext cx="102" cy="1"/>
              </a:xfrm>
              <a:prstGeom prst="rect">
                <a:avLst/>
              </a:prstGeom>
              <a:solidFill>
                <a:srgbClr val="48F84E"/>
              </a:solidFill>
              <a:ln w="0">
                <a:solidFill>
                  <a:srgbClr val="48F84E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738" name="Rectangle 451"/>
              <p:cNvSpPr>
                <a:spLocks noChangeArrowheads="1"/>
              </p:cNvSpPr>
              <p:nvPr/>
            </p:nvSpPr>
            <p:spPr bwMode="auto">
              <a:xfrm>
                <a:off x="5265" y="1454"/>
                <a:ext cx="102" cy="3"/>
              </a:xfrm>
              <a:prstGeom prst="rect">
                <a:avLst/>
              </a:prstGeom>
              <a:solidFill>
                <a:srgbClr val="49F94D"/>
              </a:solidFill>
              <a:ln w="0">
                <a:solidFill>
                  <a:srgbClr val="49F94D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739" name="Rectangle 452"/>
              <p:cNvSpPr>
                <a:spLocks noChangeArrowheads="1"/>
              </p:cNvSpPr>
              <p:nvPr/>
            </p:nvSpPr>
            <p:spPr bwMode="auto">
              <a:xfrm>
                <a:off x="5265" y="1454"/>
                <a:ext cx="102" cy="1"/>
              </a:xfrm>
              <a:prstGeom prst="rect">
                <a:avLst/>
              </a:prstGeom>
              <a:solidFill>
                <a:srgbClr val="4AF94D"/>
              </a:solidFill>
              <a:ln w="0">
                <a:solidFill>
                  <a:srgbClr val="4AF94D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740" name="Rectangle 453"/>
              <p:cNvSpPr>
                <a:spLocks noChangeArrowheads="1"/>
              </p:cNvSpPr>
              <p:nvPr/>
            </p:nvSpPr>
            <p:spPr bwMode="auto">
              <a:xfrm>
                <a:off x="5265" y="1454"/>
                <a:ext cx="102" cy="1"/>
              </a:xfrm>
              <a:prstGeom prst="rect">
                <a:avLst/>
              </a:prstGeom>
              <a:solidFill>
                <a:srgbClr val="4AF94C"/>
              </a:solidFill>
              <a:ln w="0">
                <a:solidFill>
                  <a:srgbClr val="4AF94C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741" name="Rectangle 454"/>
              <p:cNvSpPr>
                <a:spLocks noChangeArrowheads="1"/>
              </p:cNvSpPr>
              <p:nvPr/>
            </p:nvSpPr>
            <p:spPr bwMode="auto">
              <a:xfrm>
                <a:off x="5265" y="1454"/>
                <a:ext cx="102" cy="1"/>
              </a:xfrm>
              <a:prstGeom prst="rect">
                <a:avLst/>
              </a:prstGeom>
              <a:solidFill>
                <a:srgbClr val="4BF94C"/>
              </a:solidFill>
              <a:ln w="0">
                <a:solidFill>
                  <a:srgbClr val="4BF94C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742" name="Rectangle 455"/>
              <p:cNvSpPr>
                <a:spLocks noChangeArrowheads="1"/>
              </p:cNvSpPr>
              <p:nvPr/>
            </p:nvSpPr>
            <p:spPr bwMode="auto">
              <a:xfrm>
                <a:off x="5265" y="1454"/>
                <a:ext cx="102" cy="1"/>
              </a:xfrm>
              <a:prstGeom prst="rect">
                <a:avLst/>
              </a:prstGeom>
              <a:solidFill>
                <a:srgbClr val="4CF94B"/>
              </a:solidFill>
              <a:ln w="0">
                <a:solidFill>
                  <a:srgbClr val="4CF94B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743" name="Rectangle 456"/>
              <p:cNvSpPr>
                <a:spLocks noChangeArrowheads="1"/>
              </p:cNvSpPr>
              <p:nvPr/>
            </p:nvSpPr>
            <p:spPr bwMode="auto">
              <a:xfrm>
                <a:off x="5265" y="1451"/>
                <a:ext cx="102" cy="3"/>
              </a:xfrm>
              <a:prstGeom prst="rect">
                <a:avLst/>
              </a:prstGeom>
              <a:solidFill>
                <a:srgbClr val="4DF94B"/>
              </a:solidFill>
              <a:ln w="0">
                <a:solidFill>
                  <a:srgbClr val="4DF94B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744" name="Rectangle 457"/>
              <p:cNvSpPr>
                <a:spLocks noChangeArrowheads="1"/>
              </p:cNvSpPr>
              <p:nvPr/>
            </p:nvSpPr>
            <p:spPr bwMode="auto">
              <a:xfrm>
                <a:off x="5265" y="1451"/>
                <a:ext cx="102" cy="1"/>
              </a:xfrm>
              <a:prstGeom prst="rect">
                <a:avLst/>
              </a:prstGeom>
              <a:solidFill>
                <a:srgbClr val="4DFA4A"/>
              </a:solidFill>
              <a:ln w="0">
                <a:solidFill>
                  <a:srgbClr val="4DFA4A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745" name="Rectangle 458"/>
              <p:cNvSpPr>
                <a:spLocks noChangeArrowheads="1"/>
              </p:cNvSpPr>
              <p:nvPr/>
            </p:nvSpPr>
            <p:spPr bwMode="auto">
              <a:xfrm>
                <a:off x="5265" y="1451"/>
                <a:ext cx="102" cy="1"/>
              </a:xfrm>
              <a:prstGeom prst="rect">
                <a:avLst/>
              </a:prstGeom>
              <a:solidFill>
                <a:srgbClr val="4EFA4A"/>
              </a:solidFill>
              <a:ln w="0">
                <a:solidFill>
                  <a:srgbClr val="4EFA4A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746" name="Rectangle 459"/>
              <p:cNvSpPr>
                <a:spLocks noChangeArrowheads="1"/>
              </p:cNvSpPr>
              <p:nvPr/>
            </p:nvSpPr>
            <p:spPr bwMode="auto">
              <a:xfrm>
                <a:off x="5265" y="1451"/>
                <a:ext cx="102" cy="1"/>
              </a:xfrm>
              <a:prstGeom prst="rect">
                <a:avLst/>
              </a:prstGeom>
              <a:solidFill>
                <a:srgbClr val="4FFA49"/>
              </a:solidFill>
              <a:ln w="0">
                <a:solidFill>
                  <a:srgbClr val="4FFA49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747" name="Rectangle 460"/>
              <p:cNvSpPr>
                <a:spLocks noChangeArrowheads="1"/>
              </p:cNvSpPr>
              <p:nvPr/>
            </p:nvSpPr>
            <p:spPr bwMode="auto">
              <a:xfrm>
                <a:off x="5265" y="1451"/>
                <a:ext cx="102" cy="1"/>
              </a:xfrm>
              <a:prstGeom prst="rect">
                <a:avLst/>
              </a:prstGeom>
              <a:solidFill>
                <a:srgbClr val="50FA49"/>
              </a:solidFill>
              <a:ln w="0">
                <a:solidFill>
                  <a:srgbClr val="50FA49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748" name="Rectangle 461"/>
              <p:cNvSpPr>
                <a:spLocks noChangeArrowheads="1"/>
              </p:cNvSpPr>
              <p:nvPr/>
            </p:nvSpPr>
            <p:spPr bwMode="auto">
              <a:xfrm>
                <a:off x="5265" y="1448"/>
                <a:ext cx="102" cy="3"/>
              </a:xfrm>
              <a:prstGeom prst="rect">
                <a:avLst/>
              </a:prstGeom>
              <a:solidFill>
                <a:srgbClr val="50FA48"/>
              </a:solidFill>
              <a:ln w="0">
                <a:solidFill>
                  <a:srgbClr val="50FA48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749" name="Rectangle 462"/>
              <p:cNvSpPr>
                <a:spLocks noChangeArrowheads="1"/>
              </p:cNvSpPr>
              <p:nvPr/>
            </p:nvSpPr>
            <p:spPr bwMode="auto">
              <a:xfrm>
                <a:off x="5265" y="1448"/>
                <a:ext cx="102" cy="1"/>
              </a:xfrm>
              <a:prstGeom prst="rect">
                <a:avLst/>
              </a:prstGeom>
              <a:solidFill>
                <a:srgbClr val="51FA48"/>
              </a:solidFill>
              <a:ln w="0">
                <a:solidFill>
                  <a:srgbClr val="51FA48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750" name="Rectangle 463"/>
              <p:cNvSpPr>
                <a:spLocks noChangeArrowheads="1"/>
              </p:cNvSpPr>
              <p:nvPr/>
            </p:nvSpPr>
            <p:spPr bwMode="auto">
              <a:xfrm>
                <a:off x="5265" y="1448"/>
                <a:ext cx="102" cy="1"/>
              </a:xfrm>
              <a:prstGeom prst="rect">
                <a:avLst/>
              </a:prstGeom>
              <a:solidFill>
                <a:srgbClr val="52FB47"/>
              </a:solidFill>
              <a:ln w="0">
                <a:solidFill>
                  <a:srgbClr val="52FB4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751" name="Rectangle 464"/>
              <p:cNvSpPr>
                <a:spLocks noChangeArrowheads="1"/>
              </p:cNvSpPr>
              <p:nvPr/>
            </p:nvSpPr>
            <p:spPr bwMode="auto">
              <a:xfrm>
                <a:off x="5265" y="1448"/>
                <a:ext cx="102" cy="1"/>
              </a:xfrm>
              <a:prstGeom prst="rect">
                <a:avLst/>
              </a:prstGeom>
              <a:solidFill>
                <a:srgbClr val="53FB47"/>
              </a:solidFill>
              <a:ln w="0">
                <a:solidFill>
                  <a:srgbClr val="53FB4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752" name="Rectangle 465"/>
              <p:cNvSpPr>
                <a:spLocks noChangeArrowheads="1"/>
              </p:cNvSpPr>
              <p:nvPr/>
            </p:nvSpPr>
            <p:spPr bwMode="auto">
              <a:xfrm>
                <a:off x="5265" y="1446"/>
                <a:ext cx="102" cy="2"/>
              </a:xfrm>
              <a:prstGeom prst="rect">
                <a:avLst/>
              </a:prstGeom>
              <a:solidFill>
                <a:srgbClr val="53FB46"/>
              </a:solidFill>
              <a:ln w="0">
                <a:solidFill>
                  <a:srgbClr val="53FB46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753" name="Rectangle 466"/>
              <p:cNvSpPr>
                <a:spLocks noChangeArrowheads="1"/>
              </p:cNvSpPr>
              <p:nvPr/>
            </p:nvSpPr>
            <p:spPr bwMode="auto">
              <a:xfrm>
                <a:off x="5265" y="1446"/>
                <a:ext cx="102" cy="1"/>
              </a:xfrm>
              <a:prstGeom prst="rect">
                <a:avLst/>
              </a:prstGeom>
              <a:solidFill>
                <a:srgbClr val="54FB46"/>
              </a:solidFill>
              <a:ln w="0">
                <a:solidFill>
                  <a:srgbClr val="54FB46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754" name="Rectangle 467"/>
              <p:cNvSpPr>
                <a:spLocks noChangeArrowheads="1"/>
              </p:cNvSpPr>
              <p:nvPr/>
            </p:nvSpPr>
            <p:spPr bwMode="auto">
              <a:xfrm>
                <a:off x="5265" y="1446"/>
                <a:ext cx="102" cy="1"/>
              </a:xfrm>
              <a:prstGeom prst="rect">
                <a:avLst/>
              </a:prstGeom>
              <a:solidFill>
                <a:srgbClr val="55FB45"/>
              </a:solidFill>
              <a:ln w="0">
                <a:solidFill>
                  <a:srgbClr val="55FB45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755" name="Rectangle 468"/>
              <p:cNvSpPr>
                <a:spLocks noChangeArrowheads="1"/>
              </p:cNvSpPr>
              <p:nvPr/>
            </p:nvSpPr>
            <p:spPr bwMode="auto">
              <a:xfrm>
                <a:off x="5265" y="1446"/>
                <a:ext cx="102" cy="1"/>
              </a:xfrm>
              <a:prstGeom prst="rect">
                <a:avLst/>
              </a:prstGeom>
              <a:solidFill>
                <a:srgbClr val="56FB45"/>
              </a:solidFill>
              <a:ln w="0">
                <a:solidFill>
                  <a:srgbClr val="56FB45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756" name="Rectangle 469"/>
              <p:cNvSpPr>
                <a:spLocks noChangeArrowheads="1"/>
              </p:cNvSpPr>
              <p:nvPr/>
            </p:nvSpPr>
            <p:spPr bwMode="auto">
              <a:xfrm>
                <a:off x="5265" y="1446"/>
                <a:ext cx="102" cy="1"/>
              </a:xfrm>
              <a:prstGeom prst="rect">
                <a:avLst/>
              </a:prstGeom>
              <a:solidFill>
                <a:srgbClr val="56FB44"/>
              </a:solidFill>
              <a:ln w="0">
                <a:solidFill>
                  <a:srgbClr val="56FB44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757" name="Rectangle 470"/>
              <p:cNvSpPr>
                <a:spLocks noChangeArrowheads="1"/>
              </p:cNvSpPr>
              <p:nvPr/>
            </p:nvSpPr>
            <p:spPr bwMode="auto">
              <a:xfrm>
                <a:off x="5265" y="1443"/>
                <a:ext cx="102" cy="3"/>
              </a:xfrm>
              <a:prstGeom prst="rect">
                <a:avLst/>
              </a:prstGeom>
              <a:solidFill>
                <a:srgbClr val="57FC44"/>
              </a:solidFill>
              <a:ln w="0">
                <a:solidFill>
                  <a:srgbClr val="57FC44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758" name="Rectangle 471"/>
              <p:cNvSpPr>
                <a:spLocks noChangeArrowheads="1"/>
              </p:cNvSpPr>
              <p:nvPr/>
            </p:nvSpPr>
            <p:spPr bwMode="auto">
              <a:xfrm>
                <a:off x="5265" y="1443"/>
                <a:ext cx="102" cy="1"/>
              </a:xfrm>
              <a:prstGeom prst="rect">
                <a:avLst/>
              </a:prstGeom>
              <a:solidFill>
                <a:srgbClr val="58FC43"/>
              </a:solidFill>
              <a:ln w="0">
                <a:solidFill>
                  <a:srgbClr val="58FC4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759" name="Rectangle 472"/>
              <p:cNvSpPr>
                <a:spLocks noChangeArrowheads="1"/>
              </p:cNvSpPr>
              <p:nvPr/>
            </p:nvSpPr>
            <p:spPr bwMode="auto">
              <a:xfrm>
                <a:off x="5265" y="1443"/>
                <a:ext cx="102" cy="1"/>
              </a:xfrm>
              <a:prstGeom prst="rect">
                <a:avLst/>
              </a:prstGeom>
              <a:solidFill>
                <a:srgbClr val="59FC43"/>
              </a:solidFill>
              <a:ln w="0">
                <a:solidFill>
                  <a:srgbClr val="59FC4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760" name="Rectangle 473"/>
              <p:cNvSpPr>
                <a:spLocks noChangeArrowheads="1"/>
              </p:cNvSpPr>
              <p:nvPr/>
            </p:nvSpPr>
            <p:spPr bwMode="auto">
              <a:xfrm>
                <a:off x="5265" y="1443"/>
                <a:ext cx="102" cy="1"/>
              </a:xfrm>
              <a:prstGeom prst="rect">
                <a:avLst/>
              </a:prstGeom>
              <a:solidFill>
                <a:srgbClr val="59FC42"/>
              </a:solidFill>
              <a:ln w="0">
                <a:solidFill>
                  <a:srgbClr val="59FC42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761" name="Rectangle 474"/>
              <p:cNvSpPr>
                <a:spLocks noChangeArrowheads="1"/>
              </p:cNvSpPr>
              <p:nvPr/>
            </p:nvSpPr>
            <p:spPr bwMode="auto">
              <a:xfrm>
                <a:off x="5265" y="1443"/>
                <a:ext cx="102" cy="1"/>
              </a:xfrm>
              <a:prstGeom prst="rect">
                <a:avLst/>
              </a:prstGeom>
              <a:solidFill>
                <a:srgbClr val="5AFC42"/>
              </a:solidFill>
              <a:ln w="0">
                <a:solidFill>
                  <a:srgbClr val="5AFC42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762" name="Rectangle 475"/>
              <p:cNvSpPr>
                <a:spLocks noChangeArrowheads="1"/>
              </p:cNvSpPr>
              <p:nvPr/>
            </p:nvSpPr>
            <p:spPr bwMode="auto">
              <a:xfrm>
                <a:off x="5265" y="1440"/>
                <a:ext cx="102" cy="3"/>
              </a:xfrm>
              <a:prstGeom prst="rect">
                <a:avLst/>
              </a:prstGeom>
              <a:solidFill>
                <a:srgbClr val="5BFC41"/>
              </a:solidFill>
              <a:ln w="0">
                <a:solidFill>
                  <a:srgbClr val="5BFC41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763" name="Rectangle 476"/>
              <p:cNvSpPr>
                <a:spLocks noChangeArrowheads="1"/>
              </p:cNvSpPr>
              <p:nvPr/>
            </p:nvSpPr>
            <p:spPr bwMode="auto">
              <a:xfrm>
                <a:off x="5265" y="1440"/>
                <a:ext cx="102" cy="1"/>
              </a:xfrm>
              <a:prstGeom prst="rect">
                <a:avLst/>
              </a:prstGeom>
              <a:solidFill>
                <a:srgbClr val="5CFC41"/>
              </a:solidFill>
              <a:ln w="0">
                <a:solidFill>
                  <a:srgbClr val="5CFC41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764" name="Rectangle 477"/>
              <p:cNvSpPr>
                <a:spLocks noChangeArrowheads="1"/>
              </p:cNvSpPr>
              <p:nvPr/>
            </p:nvSpPr>
            <p:spPr bwMode="auto">
              <a:xfrm>
                <a:off x="5265" y="1440"/>
                <a:ext cx="102" cy="1"/>
              </a:xfrm>
              <a:prstGeom prst="rect">
                <a:avLst/>
              </a:prstGeom>
              <a:solidFill>
                <a:srgbClr val="5CFC40"/>
              </a:solidFill>
              <a:ln w="0">
                <a:solidFill>
                  <a:srgbClr val="5CFC4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765" name="Rectangle 478"/>
              <p:cNvSpPr>
                <a:spLocks noChangeArrowheads="1"/>
              </p:cNvSpPr>
              <p:nvPr/>
            </p:nvSpPr>
            <p:spPr bwMode="auto">
              <a:xfrm>
                <a:off x="5265" y="1440"/>
                <a:ext cx="102" cy="1"/>
              </a:xfrm>
              <a:prstGeom prst="rect">
                <a:avLst/>
              </a:prstGeom>
              <a:solidFill>
                <a:srgbClr val="5DFC40"/>
              </a:solidFill>
              <a:ln w="0">
                <a:solidFill>
                  <a:srgbClr val="5DFC4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766" name="Rectangle 479"/>
              <p:cNvSpPr>
                <a:spLocks noChangeArrowheads="1"/>
              </p:cNvSpPr>
              <p:nvPr/>
            </p:nvSpPr>
            <p:spPr bwMode="auto">
              <a:xfrm>
                <a:off x="5265" y="1437"/>
                <a:ext cx="102" cy="3"/>
              </a:xfrm>
              <a:prstGeom prst="rect">
                <a:avLst/>
              </a:prstGeom>
              <a:solidFill>
                <a:srgbClr val="5EFD3F"/>
              </a:solidFill>
              <a:ln w="0">
                <a:solidFill>
                  <a:srgbClr val="5EFD3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767" name="Rectangle 480"/>
              <p:cNvSpPr>
                <a:spLocks noChangeArrowheads="1"/>
              </p:cNvSpPr>
              <p:nvPr/>
            </p:nvSpPr>
            <p:spPr bwMode="auto">
              <a:xfrm>
                <a:off x="5265" y="1437"/>
                <a:ext cx="102" cy="1"/>
              </a:xfrm>
              <a:prstGeom prst="rect">
                <a:avLst/>
              </a:prstGeom>
              <a:solidFill>
                <a:srgbClr val="5FFD3F"/>
              </a:solidFill>
              <a:ln w="0">
                <a:solidFill>
                  <a:srgbClr val="5FFD3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768" name="Rectangle 481"/>
              <p:cNvSpPr>
                <a:spLocks noChangeArrowheads="1"/>
              </p:cNvSpPr>
              <p:nvPr/>
            </p:nvSpPr>
            <p:spPr bwMode="auto">
              <a:xfrm>
                <a:off x="5265" y="1437"/>
                <a:ext cx="102" cy="1"/>
              </a:xfrm>
              <a:prstGeom prst="rect">
                <a:avLst/>
              </a:prstGeom>
              <a:solidFill>
                <a:srgbClr val="5FFD3E"/>
              </a:solidFill>
              <a:ln w="0">
                <a:solidFill>
                  <a:srgbClr val="5FFD3E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769" name="Rectangle 482"/>
              <p:cNvSpPr>
                <a:spLocks noChangeArrowheads="1"/>
              </p:cNvSpPr>
              <p:nvPr/>
            </p:nvSpPr>
            <p:spPr bwMode="auto">
              <a:xfrm>
                <a:off x="5265" y="1437"/>
                <a:ext cx="102" cy="1"/>
              </a:xfrm>
              <a:prstGeom prst="rect">
                <a:avLst/>
              </a:prstGeom>
              <a:solidFill>
                <a:srgbClr val="60FD3E"/>
              </a:solidFill>
              <a:ln w="0">
                <a:solidFill>
                  <a:srgbClr val="60FD3E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770" name="Rectangle 483"/>
              <p:cNvSpPr>
                <a:spLocks noChangeArrowheads="1"/>
              </p:cNvSpPr>
              <p:nvPr/>
            </p:nvSpPr>
            <p:spPr bwMode="auto">
              <a:xfrm>
                <a:off x="5265" y="1437"/>
                <a:ext cx="102" cy="1"/>
              </a:xfrm>
              <a:prstGeom prst="rect">
                <a:avLst/>
              </a:prstGeom>
              <a:solidFill>
                <a:srgbClr val="61FD3D"/>
              </a:solidFill>
              <a:ln w="0">
                <a:solidFill>
                  <a:srgbClr val="61FD3D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771" name="Rectangle 484"/>
              <p:cNvSpPr>
                <a:spLocks noChangeArrowheads="1"/>
              </p:cNvSpPr>
              <p:nvPr/>
            </p:nvSpPr>
            <p:spPr bwMode="auto">
              <a:xfrm>
                <a:off x="5265" y="1434"/>
                <a:ext cx="102" cy="3"/>
              </a:xfrm>
              <a:prstGeom prst="rect">
                <a:avLst/>
              </a:prstGeom>
              <a:solidFill>
                <a:srgbClr val="62FD3D"/>
              </a:solidFill>
              <a:ln w="0">
                <a:solidFill>
                  <a:srgbClr val="62FD3D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772" name="Rectangle 485"/>
              <p:cNvSpPr>
                <a:spLocks noChangeArrowheads="1"/>
              </p:cNvSpPr>
              <p:nvPr/>
            </p:nvSpPr>
            <p:spPr bwMode="auto">
              <a:xfrm>
                <a:off x="5265" y="1434"/>
                <a:ext cx="102" cy="1"/>
              </a:xfrm>
              <a:prstGeom prst="rect">
                <a:avLst/>
              </a:prstGeom>
              <a:solidFill>
                <a:srgbClr val="62FD3C"/>
              </a:solidFill>
              <a:ln w="0">
                <a:solidFill>
                  <a:srgbClr val="62FD3C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773" name="Rectangle 486"/>
              <p:cNvSpPr>
                <a:spLocks noChangeArrowheads="1"/>
              </p:cNvSpPr>
              <p:nvPr/>
            </p:nvSpPr>
            <p:spPr bwMode="auto">
              <a:xfrm>
                <a:off x="5265" y="1434"/>
                <a:ext cx="102" cy="1"/>
              </a:xfrm>
              <a:prstGeom prst="rect">
                <a:avLst/>
              </a:prstGeom>
              <a:solidFill>
                <a:srgbClr val="63FD3C"/>
              </a:solidFill>
              <a:ln w="0">
                <a:solidFill>
                  <a:srgbClr val="63FD3C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774" name="Rectangle 487"/>
              <p:cNvSpPr>
                <a:spLocks noChangeArrowheads="1"/>
              </p:cNvSpPr>
              <p:nvPr/>
            </p:nvSpPr>
            <p:spPr bwMode="auto">
              <a:xfrm>
                <a:off x="5265" y="1434"/>
                <a:ext cx="102" cy="1"/>
              </a:xfrm>
              <a:prstGeom prst="rect">
                <a:avLst/>
              </a:prstGeom>
              <a:solidFill>
                <a:srgbClr val="64FD3B"/>
              </a:solidFill>
              <a:ln w="0">
                <a:solidFill>
                  <a:srgbClr val="64FD3B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775" name="Rectangle 488"/>
              <p:cNvSpPr>
                <a:spLocks noChangeArrowheads="1"/>
              </p:cNvSpPr>
              <p:nvPr/>
            </p:nvSpPr>
            <p:spPr bwMode="auto">
              <a:xfrm>
                <a:off x="5265" y="1434"/>
                <a:ext cx="102" cy="1"/>
              </a:xfrm>
              <a:prstGeom prst="rect">
                <a:avLst/>
              </a:prstGeom>
              <a:solidFill>
                <a:srgbClr val="65FD3B"/>
              </a:solidFill>
              <a:ln w="0">
                <a:solidFill>
                  <a:srgbClr val="65FD3B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776" name="Rectangle 489"/>
              <p:cNvSpPr>
                <a:spLocks noChangeArrowheads="1"/>
              </p:cNvSpPr>
              <p:nvPr/>
            </p:nvSpPr>
            <p:spPr bwMode="auto">
              <a:xfrm>
                <a:off x="5265" y="1431"/>
                <a:ext cx="102" cy="3"/>
              </a:xfrm>
              <a:prstGeom prst="rect">
                <a:avLst/>
              </a:prstGeom>
              <a:solidFill>
                <a:srgbClr val="65FE3A"/>
              </a:solidFill>
              <a:ln w="0">
                <a:solidFill>
                  <a:srgbClr val="65FE3A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777" name="Rectangle 490"/>
              <p:cNvSpPr>
                <a:spLocks noChangeArrowheads="1"/>
              </p:cNvSpPr>
              <p:nvPr/>
            </p:nvSpPr>
            <p:spPr bwMode="auto">
              <a:xfrm>
                <a:off x="5265" y="1431"/>
                <a:ext cx="102" cy="1"/>
              </a:xfrm>
              <a:prstGeom prst="rect">
                <a:avLst/>
              </a:prstGeom>
              <a:solidFill>
                <a:srgbClr val="66FE3A"/>
              </a:solidFill>
              <a:ln w="0">
                <a:solidFill>
                  <a:srgbClr val="66FE3A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778" name="Rectangle 491"/>
              <p:cNvSpPr>
                <a:spLocks noChangeArrowheads="1"/>
              </p:cNvSpPr>
              <p:nvPr/>
            </p:nvSpPr>
            <p:spPr bwMode="auto">
              <a:xfrm>
                <a:off x="5265" y="1431"/>
                <a:ext cx="102" cy="1"/>
              </a:xfrm>
              <a:prstGeom prst="rect">
                <a:avLst/>
              </a:prstGeom>
              <a:solidFill>
                <a:srgbClr val="67FE39"/>
              </a:solidFill>
              <a:ln w="0">
                <a:solidFill>
                  <a:srgbClr val="67FE39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779" name="Rectangle 492"/>
              <p:cNvSpPr>
                <a:spLocks noChangeArrowheads="1"/>
              </p:cNvSpPr>
              <p:nvPr/>
            </p:nvSpPr>
            <p:spPr bwMode="auto">
              <a:xfrm>
                <a:off x="5265" y="1431"/>
                <a:ext cx="102" cy="1"/>
              </a:xfrm>
              <a:prstGeom prst="rect">
                <a:avLst/>
              </a:prstGeom>
              <a:solidFill>
                <a:srgbClr val="68FE39"/>
              </a:solidFill>
              <a:ln w="0">
                <a:solidFill>
                  <a:srgbClr val="68FE39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780" name="Rectangle 493"/>
              <p:cNvSpPr>
                <a:spLocks noChangeArrowheads="1"/>
              </p:cNvSpPr>
              <p:nvPr/>
            </p:nvSpPr>
            <p:spPr bwMode="auto">
              <a:xfrm>
                <a:off x="5265" y="1428"/>
                <a:ext cx="102" cy="3"/>
              </a:xfrm>
              <a:prstGeom prst="rect">
                <a:avLst/>
              </a:prstGeom>
              <a:solidFill>
                <a:srgbClr val="68FE38"/>
              </a:solidFill>
              <a:ln w="0">
                <a:solidFill>
                  <a:srgbClr val="68FE38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781" name="Rectangle 494"/>
              <p:cNvSpPr>
                <a:spLocks noChangeArrowheads="1"/>
              </p:cNvSpPr>
              <p:nvPr/>
            </p:nvSpPr>
            <p:spPr bwMode="auto">
              <a:xfrm>
                <a:off x="5265" y="1428"/>
                <a:ext cx="102" cy="1"/>
              </a:xfrm>
              <a:prstGeom prst="rect">
                <a:avLst/>
              </a:prstGeom>
              <a:solidFill>
                <a:srgbClr val="69FE38"/>
              </a:solidFill>
              <a:ln w="0">
                <a:solidFill>
                  <a:srgbClr val="69FE38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782" name="Rectangle 495"/>
              <p:cNvSpPr>
                <a:spLocks noChangeArrowheads="1"/>
              </p:cNvSpPr>
              <p:nvPr/>
            </p:nvSpPr>
            <p:spPr bwMode="auto">
              <a:xfrm>
                <a:off x="5265" y="1428"/>
                <a:ext cx="102" cy="1"/>
              </a:xfrm>
              <a:prstGeom prst="rect">
                <a:avLst/>
              </a:prstGeom>
              <a:solidFill>
                <a:srgbClr val="6AFE37"/>
              </a:solidFill>
              <a:ln w="0">
                <a:solidFill>
                  <a:srgbClr val="6AFE3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783" name="Rectangle 496"/>
              <p:cNvSpPr>
                <a:spLocks noChangeArrowheads="1"/>
              </p:cNvSpPr>
              <p:nvPr/>
            </p:nvSpPr>
            <p:spPr bwMode="auto">
              <a:xfrm>
                <a:off x="5265" y="1428"/>
                <a:ext cx="102" cy="1"/>
              </a:xfrm>
              <a:prstGeom prst="rect">
                <a:avLst/>
              </a:prstGeom>
              <a:solidFill>
                <a:srgbClr val="6BFE37"/>
              </a:solidFill>
              <a:ln w="0">
                <a:solidFill>
                  <a:srgbClr val="6BFE3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784" name="Rectangle 497"/>
              <p:cNvSpPr>
                <a:spLocks noChangeArrowheads="1"/>
              </p:cNvSpPr>
              <p:nvPr/>
            </p:nvSpPr>
            <p:spPr bwMode="auto">
              <a:xfrm>
                <a:off x="5265" y="1428"/>
                <a:ext cx="102" cy="1"/>
              </a:xfrm>
              <a:prstGeom prst="rect">
                <a:avLst/>
              </a:prstGeom>
              <a:solidFill>
                <a:srgbClr val="6BFE36"/>
              </a:solidFill>
              <a:ln w="0">
                <a:solidFill>
                  <a:srgbClr val="6BFE36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785" name="Rectangle 498"/>
              <p:cNvSpPr>
                <a:spLocks noChangeArrowheads="1"/>
              </p:cNvSpPr>
              <p:nvPr/>
            </p:nvSpPr>
            <p:spPr bwMode="auto">
              <a:xfrm>
                <a:off x="5265" y="1426"/>
                <a:ext cx="102" cy="2"/>
              </a:xfrm>
              <a:prstGeom prst="rect">
                <a:avLst/>
              </a:prstGeom>
              <a:solidFill>
                <a:srgbClr val="6CFE36"/>
              </a:solidFill>
              <a:ln w="0">
                <a:solidFill>
                  <a:srgbClr val="6CFE36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786" name="Rectangle 499"/>
              <p:cNvSpPr>
                <a:spLocks noChangeArrowheads="1"/>
              </p:cNvSpPr>
              <p:nvPr/>
            </p:nvSpPr>
            <p:spPr bwMode="auto">
              <a:xfrm>
                <a:off x="5265" y="1426"/>
                <a:ext cx="102" cy="1"/>
              </a:xfrm>
              <a:prstGeom prst="rect">
                <a:avLst/>
              </a:prstGeom>
              <a:solidFill>
                <a:srgbClr val="6DFE35"/>
              </a:solidFill>
              <a:ln w="0">
                <a:solidFill>
                  <a:srgbClr val="6DFE35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787" name="Rectangle 500"/>
              <p:cNvSpPr>
                <a:spLocks noChangeArrowheads="1"/>
              </p:cNvSpPr>
              <p:nvPr/>
            </p:nvSpPr>
            <p:spPr bwMode="auto">
              <a:xfrm>
                <a:off x="5265" y="1426"/>
                <a:ext cx="102" cy="1"/>
              </a:xfrm>
              <a:prstGeom prst="rect">
                <a:avLst/>
              </a:prstGeom>
              <a:solidFill>
                <a:srgbClr val="6EFE35"/>
              </a:solidFill>
              <a:ln w="0">
                <a:solidFill>
                  <a:srgbClr val="6EFE35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788" name="Rectangle 501"/>
              <p:cNvSpPr>
                <a:spLocks noChangeArrowheads="1"/>
              </p:cNvSpPr>
              <p:nvPr/>
            </p:nvSpPr>
            <p:spPr bwMode="auto">
              <a:xfrm>
                <a:off x="5265" y="1426"/>
                <a:ext cx="102" cy="1"/>
              </a:xfrm>
              <a:prstGeom prst="rect">
                <a:avLst/>
              </a:prstGeom>
              <a:solidFill>
                <a:srgbClr val="6EFE34"/>
              </a:solidFill>
              <a:ln w="0">
                <a:solidFill>
                  <a:srgbClr val="6EFE34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789" name="Rectangle 502"/>
              <p:cNvSpPr>
                <a:spLocks noChangeArrowheads="1"/>
              </p:cNvSpPr>
              <p:nvPr/>
            </p:nvSpPr>
            <p:spPr bwMode="auto">
              <a:xfrm>
                <a:off x="5265" y="1426"/>
                <a:ext cx="102" cy="1"/>
              </a:xfrm>
              <a:prstGeom prst="rect">
                <a:avLst/>
              </a:prstGeom>
              <a:solidFill>
                <a:srgbClr val="6FFE34"/>
              </a:solidFill>
              <a:ln w="0">
                <a:solidFill>
                  <a:srgbClr val="6FFE34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790" name="Rectangle 503"/>
              <p:cNvSpPr>
                <a:spLocks noChangeArrowheads="1"/>
              </p:cNvSpPr>
              <p:nvPr/>
            </p:nvSpPr>
            <p:spPr bwMode="auto">
              <a:xfrm>
                <a:off x="5265" y="1423"/>
                <a:ext cx="102" cy="3"/>
              </a:xfrm>
              <a:prstGeom prst="rect">
                <a:avLst/>
              </a:prstGeom>
              <a:solidFill>
                <a:srgbClr val="70FE33"/>
              </a:solidFill>
              <a:ln w="0">
                <a:solidFill>
                  <a:srgbClr val="70FE3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791" name="Rectangle 504"/>
              <p:cNvSpPr>
                <a:spLocks noChangeArrowheads="1"/>
              </p:cNvSpPr>
              <p:nvPr/>
            </p:nvSpPr>
            <p:spPr bwMode="auto">
              <a:xfrm>
                <a:off x="5265" y="1423"/>
                <a:ext cx="102" cy="1"/>
              </a:xfrm>
              <a:prstGeom prst="rect">
                <a:avLst/>
              </a:prstGeom>
              <a:solidFill>
                <a:srgbClr val="71FF33"/>
              </a:solidFill>
              <a:ln w="0">
                <a:solidFill>
                  <a:srgbClr val="71FF3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792" name="Rectangle 505"/>
              <p:cNvSpPr>
                <a:spLocks noChangeArrowheads="1"/>
              </p:cNvSpPr>
              <p:nvPr/>
            </p:nvSpPr>
            <p:spPr bwMode="auto">
              <a:xfrm>
                <a:off x="5265" y="1423"/>
                <a:ext cx="102" cy="1"/>
              </a:xfrm>
              <a:prstGeom prst="rect">
                <a:avLst/>
              </a:prstGeom>
              <a:solidFill>
                <a:srgbClr val="71FF32"/>
              </a:solidFill>
              <a:ln w="0">
                <a:solidFill>
                  <a:srgbClr val="71FF32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793" name="Rectangle 506"/>
              <p:cNvSpPr>
                <a:spLocks noChangeArrowheads="1"/>
              </p:cNvSpPr>
              <p:nvPr/>
            </p:nvSpPr>
            <p:spPr bwMode="auto">
              <a:xfrm>
                <a:off x="5265" y="1423"/>
                <a:ext cx="102" cy="1"/>
              </a:xfrm>
              <a:prstGeom prst="rect">
                <a:avLst/>
              </a:prstGeom>
              <a:solidFill>
                <a:srgbClr val="72FF32"/>
              </a:solidFill>
              <a:ln w="0">
                <a:solidFill>
                  <a:srgbClr val="72FF32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794" name="Rectangle 507"/>
              <p:cNvSpPr>
                <a:spLocks noChangeArrowheads="1"/>
              </p:cNvSpPr>
              <p:nvPr/>
            </p:nvSpPr>
            <p:spPr bwMode="auto">
              <a:xfrm>
                <a:off x="5265" y="1423"/>
                <a:ext cx="102" cy="1"/>
              </a:xfrm>
              <a:prstGeom prst="rect">
                <a:avLst/>
              </a:prstGeom>
              <a:solidFill>
                <a:srgbClr val="73FF31"/>
              </a:solidFill>
              <a:ln w="0">
                <a:solidFill>
                  <a:srgbClr val="73FF31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795" name="Rectangle 508"/>
              <p:cNvSpPr>
                <a:spLocks noChangeArrowheads="1"/>
              </p:cNvSpPr>
              <p:nvPr/>
            </p:nvSpPr>
            <p:spPr bwMode="auto">
              <a:xfrm>
                <a:off x="5265" y="1420"/>
                <a:ext cx="102" cy="3"/>
              </a:xfrm>
              <a:prstGeom prst="rect">
                <a:avLst/>
              </a:prstGeom>
              <a:solidFill>
                <a:srgbClr val="74FF31"/>
              </a:solidFill>
              <a:ln w="0">
                <a:solidFill>
                  <a:srgbClr val="74FF31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796" name="Rectangle 509"/>
              <p:cNvSpPr>
                <a:spLocks noChangeArrowheads="1"/>
              </p:cNvSpPr>
              <p:nvPr/>
            </p:nvSpPr>
            <p:spPr bwMode="auto">
              <a:xfrm>
                <a:off x="5265" y="1420"/>
                <a:ext cx="102" cy="1"/>
              </a:xfrm>
              <a:prstGeom prst="rect">
                <a:avLst/>
              </a:prstGeom>
              <a:solidFill>
                <a:srgbClr val="74FF30"/>
              </a:solidFill>
              <a:ln w="0">
                <a:solidFill>
                  <a:srgbClr val="74FF3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797" name="Rectangle 510"/>
              <p:cNvSpPr>
                <a:spLocks noChangeArrowheads="1"/>
              </p:cNvSpPr>
              <p:nvPr/>
            </p:nvSpPr>
            <p:spPr bwMode="auto">
              <a:xfrm>
                <a:off x="5265" y="1420"/>
                <a:ext cx="102" cy="1"/>
              </a:xfrm>
              <a:prstGeom prst="rect">
                <a:avLst/>
              </a:prstGeom>
              <a:solidFill>
                <a:srgbClr val="75FF30"/>
              </a:solidFill>
              <a:ln w="0">
                <a:solidFill>
                  <a:srgbClr val="75FF3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798" name="Rectangle 511"/>
              <p:cNvSpPr>
                <a:spLocks noChangeArrowheads="1"/>
              </p:cNvSpPr>
              <p:nvPr/>
            </p:nvSpPr>
            <p:spPr bwMode="auto">
              <a:xfrm>
                <a:off x="5265" y="1420"/>
                <a:ext cx="102" cy="1"/>
              </a:xfrm>
              <a:prstGeom prst="rect">
                <a:avLst/>
              </a:prstGeom>
              <a:solidFill>
                <a:srgbClr val="76FF2F"/>
              </a:solidFill>
              <a:ln w="0">
                <a:solidFill>
                  <a:srgbClr val="76FF2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799" name="Rectangle 512"/>
              <p:cNvSpPr>
                <a:spLocks noChangeArrowheads="1"/>
              </p:cNvSpPr>
              <p:nvPr/>
            </p:nvSpPr>
            <p:spPr bwMode="auto">
              <a:xfrm>
                <a:off x="5265" y="1417"/>
                <a:ext cx="102" cy="3"/>
              </a:xfrm>
              <a:prstGeom prst="rect">
                <a:avLst/>
              </a:prstGeom>
              <a:solidFill>
                <a:srgbClr val="77FF2F"/>
              </a:solidFill>
              <a:ln w="0">
                <a:solidFill>
                  <a:srgbClr val="77FF2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800" name="Rectangle 513"/>
              <p:cNvSpPr>
                <a:spLocks noChangeArrowheads="1"/>
              </p:cNvSpPr>
              <p:nvPr/>
            </p:nvSpPr>
            <p:spPr bwMode="auto">
              <a:xfrm>
                <a:off x="5265" y="1417"/>
                <a:ext cx="102" cy="1"/>
              </a:xfrm>
              <a:prstGeom prst="rect">
                <a:avLst/>
              </a:prstGeom>
              <a:solidFill>
                <a:srgbClr val="77FF2E"/>
              </a:solidFill>
              <a:ln w="0">
                <a:solidFill>
                  <a:srgbClr val="77FF2E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801" name="Rectangle 514"/>
              <p:cNvSpPr>
                <a:spLocks noChangeArrowheads="1"/>
              </p:cNvSpPr>
              <p:nvPr/>
            </p:nvSpPr>
            <p:spPr bwMode="auto">
              <a:xfrm>
                <a:off x="5265" y="1417"/>
                <a:ext cx="102" cy="1"/>
              </a:xfrm>
              <a:prstGeom prst="rect">
                <a:avLst/>
              </a:prstGeom>
              <a:solidFill>
                <a:srgbClr val="78FF2E"/>
              </a:solidFill>
              <a:ln w="0">
                <a:solidFill>
                  <a:srgbClr val="78FF2E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802" name="Rectangle 515"/>
              <p:cNvSpPr>
                <a:spLocks noChangeArrowheads="1"/>
              </p:cNvSpPr>
              <p:nvPr/>
            </p:nvSpPr>
            <p:spPr bwMode="auto">
              <a:xfrm>
                <a:off x="5265" y="1417"/>
                <a:ext cx="102" cy="1"/>
              </a:xfrm>
              <a:prstGeom prst="rect">
                <a:avLst/>
              </a:prstGeom>
              <a:solidFill>
                <a:srgbClr val="79FF2D"/>
              </a:solidFill>
              <a:ln w="0">
                <a:solidFill>
                  <a:srgbClr val="79FF2D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803" name="Rectangle 516"/>
              <p:cNvSpPr>
                <a:spLocks noChangeArrowheads="1"/>
              </p:cNvSpPr>
              <p:nvPr/>
            </p:nvSpPr>
            <p:spPr bwMode="auto">
              <a:xfrm>
                <a:off x="5265" y="1417"/>
                <a:ext cx="102" cy="1"/>
              </a:xfrm>
              <a:prstGeom prst="rect">
                <a:avLst/>
              </a:prstGeom>
              <a:solidFill>
                <a:srgbClr val="7AFF2D"/>
              </a:solidFill>
              <a:ln w="0">
                <a:solidFill>
                  <a:srgbClr val="7AFF2D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804" name="Rectangle 517"/>
              <p:cNvSpPr>
                <a:spLocks noChangeArrowheads="1"/>
              </p:cNvSpPr>
              <p:nvPr/>
            </p:nvSpPr>
            <p:spPr bwMode="auto">
              <a:xfrm>
                <a:off x="5265" y="1414"/>
                <a:ext cx="102" cy="3"/>
              </a:xfrm>
              <a:prstGeom prst="rect">
                <a:avLst/>
              </a:prstGeom>
              <a:solidFill>
                <a:srgbClr val="7AFF2C"/>
              </a:solidFill>
              <a:ln w="0">
                <a:solidFill>
                  <a:srgbClr val="7AFF2C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805" name="Rectangle 518"/>
              <p:cNvSpPr>
                <a:spLocks noChangeArrowheads="1"/>
              </p:cNvSpPr>
              <p:nvPr/>
            </p:nvSpPr>
            <p:spPr bwMode="auto">
              <a:xfrm>
                <a:off x="5265" y="1414"/>
                <a:ext cx="102" cy="1"/>
              </a:xfrm>
              <a:prstGeom prst="rect">
                <a:avLst/>
              </a:prstGeom>
              <a:solidFill>
                <a:srgbClr val="7BFF2C"/>
              </a:solidFill>
              <a:ln w="0">
                <a:solidFill>
                  <a:srgbClr val="7BFF2C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806" name="Rectangle 519"/>
              <p:cNvSpPr>
                <a:spLocks noChangeArrowheads="1"/>
              </p:cNvSpPr>
              <p:nvPr/>
            </p:nvSpPr>
            <p:spPr bwMode="auto">
              <a:xfrm>
                <a:off x="5265" y="1414"/>
                <a:ext cx="102" cy="1"/>
              </a:xfrm>
              <a:prstGeom prst="rect">
                <a:avLst/>
              </a:prstGeom>
              <a:solidFill>
                <a:srgbClr val="7CFF2B"/>
              </a:solidFill>
              <a:ln w="0">
                <a:solidFill>
                  <a:srgbClr val="7CFF2B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807" name="Rectangle 520"/>
              <p:cNvSpPr>
                <a:spLocks noChangeArrowheads="1"/>
              </p:cNvSpPr>
              <p:nvPr/>
            </p:nvSpPr>
            <p:spPr bwMode="auto">
              <a:xfrm>
                <a:off x="5265" y="1414"/>
                <a:ext cx="102" cy="1"/>
              </a:xfrm>
              <a:prstGeom prst="rect">
                <a:avLst/>
              </a:prstGeom>
              <a:solidFill>
                <a:srgbClr val="7DFF2B"/>
              </a:solidFill>
              <a:ln w="0">
                <a:solidFill>
                  <a:srgbClr val="7DFF2B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808" name="Rectangle 521"/>
              <p:cNvSpPr>
                <a:spLocks noChangeArrowheads="1"/>
              </p:cNvSpPr>
              <p:nvPr/>
            </p:nvSpPr>
            <p:spPr bwMode="auto">
              <a:xfrm>
                <a:off x="5265" y="1414"/>
                <a:ext cx="102" cy="1"/>
              </a:xfrm>
              <a:prstGeom prst="rect">
                <a:avLst/>
              </a:prstGeom>
              <a:solidFill>
                <a:srgbClr val="7DFF2A"/>
              </a:solidFill>
              <a:ln w="0">
                <a:solidFill>
                  <a:srgbClr val="7DFF2A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809" name="Rectangle 522"/>
              <p:cNvSpPr>
                <a:spLocks noChangeArrowheads="1"/>
              </p:cNvSpPr>
              <p:nvPr/>
            </p:nvSpPr>
            <p:spPr bwMode="auto">
              <a:xfrm>
                <a:off x="5265" y="1411"/>
                <a:ext cx="102" cy="3"/>
              </a:xfrm>
              <a:prstGeom prst="rect">
                <a:avLst/>
              </a:prstGeom>
              <a:solidFill>
                <a:srgbClr val="7EFF2A"/>
              </a:solidFill>
              <a:ln w="0">
                <a:solidFill>
                  <a:srgbClr val="7EFF2A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810" name="Rectangle 523"/>
              <p:cNvSpPr>
                <a:spLocks noChangeArrowheads="1"/>
              </p:cNvSpPr>
              <p:nvPr/>
            </p:nvSpPr>
            <p:spPr bwMode="auto">
              <a:xfrm>
                <a:off x="5265" y="1411"/>
                <a:ext cx="102" cy="1"/>
              </a:xfrm>
              <a:prstGeom prst="rect">
                <a:avLst/>
              </a:prstGeom>
              <a:solidFill>
                <a:srgbClr val="7FFF29"/>
              </a:solidFill>
              <a:ln w="0">
                <a:solidFill>
                  <a:srgbClr val="7FFF29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811" name="Rectangle 524"/>
              <p:cNvSpPr>
                <a:spLocks noChangeArrowheads="1"/>
              </p:cNvSpPr>
              <p:nvPr/>
            </p:nvSpPr>
            <p:spPr bwMode="auto">
              <a:xfrm>
                <a:off x="5265" y="1411"/>
                <a:ext cx="102" cy="1"/>
              </a:xfrm>
              <a:prstGeom prst="rect">
                <a:avLst/>
              </a:prstGeom>
              <a:solidFill>
                <a:srgbClr val="80FF29"/>
              </a:solidFill>
              <a:ln w="0">
                <a:solidFill>
                  <a:srgbClr val="80FF29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812" name="Rectangle 525"/>
              <p:cNvSpPr>
                <a:spLocks noChangeArrowheads="1"/>
              </p:cNvSpPr>
              <p:nvPr/>
            </p:nvSpPr>
            <p:spPr bwMode="auto">
              <a:xfrm>
                <a:off x="5265" y="1411"/>
                <a:ext cx="102" cy="1"/>
              </a:xfrm>
              <a:prstGeom prst="rect">
                <a:avLst/>
              </a:prstGeom>
              <a:solidFill>
                <a:srgbClr val="80FF28"/>
              </a:solidFill>
              <a:ln w="0">
                <a:solidFill>
                  <a:srgbClr val="80FF28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813" name="Rectangle 526"/>
              <p:cNvSpPr>
                <a:spLocks noChangeArrowheads="1"/>
              </p:cNvSpPr>
              <p:nvPr/>
            </p:nvSpPr>
            <p:spPr bwMode="auto">
              <a:xfrm>
                <a:off x="5265" y="1408"/>
                <a:ext cx="102" cy="3"/>
              </a:xfrm>
              <a:prstGeom prst="rect">
                <a:avLst/>
              </a:prstGeom>
              <a:solidFill>
                <a:srgbClr val="81FF28"/>
              </a:solidFill>
              <a:ln w="0">
                <a:solidFill>
                  <a:srgbClr val="81FF28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814" name="Rectangle 527"/>
              <p:cNvSpPr>
                <a:spLocks noChangeArrowheads="1"/>
              </p:cNvSpPr>
              <p:nvPr/>
            </p:nvSpPr>
            <p:spPr bwMode="auto">
              <a:xfrm>
                <a:off x="5265" y="1408"/>
                <a:ext cx="102" cy="1"/>
              </a:xfrm>
              <a:prstGeom prst="rect">
                <a:avLst/>
              </a:prstGeom>
              <a:solidFill>
                <a:srgbClr val="82FF27"/>
              </a:solidFill>
              <a:ln w="0">
                <a:solidFill>
                  <a:srgbClr val="82FF2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815" name="Rectangle 528"/>
              <p:cNvSpPr>
                <a:spLocks noChangeArrowheads="1"/>
              </p:cNvSpPr>
              <p:nvPr/>
            </p:nvSpPr>
            <p:spPr bwMode="auto">
              <a:xfrm>
                <a:off x="5265" y="1408"/>
                <a:ext cx="102" cy="1"/>
              </a:xfrm>
              <a:prstGeom prst="rect">
                <a:avLst/>
              </a:prstGeom>
              <a:solidFill>
                <a:srgbClr val="82FF27"/>
              </a:solidFill>
              <a:ln w="0">
                <a:solidFill>
                  <a:srgbClr val="82FF2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816" name="Rectangle 529"/>
              <p:cNvSpPr>
                <a:spLocks noChangeArrowheads="1"/>
              </p:cNvSpPr>
              <p:nvPr/>
            </p:nvSpPr>
            <p:spPr bwMode="auto">
              <a:xfrm>
                <a:off x="5265" y="1408"/>
                <a:ext cx="102" cy="1"/>
              </a:xfrm>
              <a:prstGeom prst="rect">
                <a:avLst/>
              </a:prstGeom>
              <a:solidFill>
                <a:srgbClr val="83FF26"/>
              </a:solidFill>
              <a:ln w="0">
                <a:solidFill>
                  <a:srgbClr val="83FF26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817" name="Rectangle 530"/>
              <p:cNvSpPr>
                <a:spLocks noChangeArrowheads="1"/>
              </p:cNvSpPr>
              <p:nvPr/>
            </p:nvSpPr>
            <p:spPr bwMode="auto">
              <a:xfrm>
                <a:off x="5265" y="1408"/>
                <a:ext cx="102" cy="1"/>
              </a:xfrm>
              <a:prstGeom prst="rect">
                <a:avLst/>
              </a:prstGeom>
              <a:solidFill>
                <a:srgbClr val="84FF26"/>
              </a:solidFill>
              <a:ln w="0">
                <a:solidFill>
                  <a:srgbClr val="84FF26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818" name="Rectangle 531"/>
              <p:cNvSpPr>
                <a:spLocks noChangeArrowheads="1"/>
              </p:cNvSpPr>
              <p:nvPr/>
            </p:nvSpPr>
            <p:spPr bwMode="auto">
              <a:xfrm>
                <a:off x="5265" y="1406"/>
                <a:ext cx="102" cy="2"/>
              </a:xfrm>
              <a:prstGeom prst="rect">
                <a:avLst/>
              </a:prstGeom>
              <a:solidFill>
                <a:srgbClr val="85FF25"/>
              </a:solidFill>
              <a:ln w="0">
                <a:solidFill>
                  <a:srgbClr val="85FF25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819" name="Rectangle 532"/>
              <p:cNvSpPr>
                <a:spLocks noChangeArrowheads="1"/>
              </p:cNvSpPr>
              <p:nvPr/>
            </p:nvSpPr>
            <p:spPr bwMode="auto">
              <a:xfrm>
                <a:off x="5265" y="1406"/>
                <a:ext cx="102" cy="1"/>
              </a:xfrm>
              <a:prstGeom prst="rect">
                <a:avLst/>
              </a:prstGeom>
              <a:solidFill>
                <a:srgbClr val="85FF25"/>
              </a:solidFill>
              <a:ln w="0">
                <a:solidFill>
                  <a:srgbClr val="85FF25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820" name="Rectangle 533"/>
              <p:cNvSpPr>
                <a:spLocks noChangeArrowheads="1"/>
              </p:cNvSpPr>
              <p:nvPr/>
            </p:nvSpPr>
            <p:spPr bwMode="auto">
              <a:xfrm>
                <a:off x="5265" y="1406"/>
                <a:ext cx="102" cy="1"/>
              </a:xfrm>
              <a:prstGeom prst="rect">
                <a:avLst/>
              </a:prstGeom>
              <a:solidFill>
                <a:srgbClr val="86FF24"/>
              </a:solidFill>
              <a:ln w="0">
                <a:solidFill>
                  <a:srgbClr val="86FF24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821" name="Rectangle 534"/>
              <p:cNvSpPr>
                <a:spLocks noChangeArrowheads="1"/>
              </p:cNvSpPr>
              <p:nvPr/>
            </p:nvSpPr>
            <p:spPr bwMode="auto">
              <a:xfrm>
                <a:off x="5265" y="1406"/>
                <a:ext cx="102" cy="1"/>
              </a:xfrm>
              <a:prstGeom prst="rect">
                <a:avLst/>
              </a:prstGeom>
              <a:solidFill>
                <a:srgbClr val="87FF24"/>
              </a:solidFill>
              <a:ln w="0">
                <a:solidFill>
                  <a:srgbClr val="87FF24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822" name="Rectangle 535"/>
              <p:cNvSpPr>
                <a:spLocks noChangeArrowheads="1"/>
              </p:cNvSpPr>
              <p:nvPr/>
            </p:nvSpPr>
            <p:spPr bwMode="auto">
              <a:xfrm>
                <a:off x="5265" y="1406"/>
                <a:ext cx="102" cy="1"/>
              </a:xfrm>
              <a:prstGeom prst="rect">
                <a:avLst/>
              </a:prstGeom>
              <a:solidFill>
                <a:srgbClr val="88FF23"/>
              </a:solidFill>
              <a:ln w="0">
                <a:solidFill>
                  <a:srgbClr val="88FF2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823" name="Rectangle 536"/>
              <p:cNvSpPr>
                <a:spLocks noChangeArrowheads="1"/>
              </p:cNvSpPr>
              <p:nvPr/>
            </p:nvSpPr>
            <p:spPr bwMode="auto">
              <a:xfrm>
                <a:off x="5265" y="1403"/>
                <a:ext cx="102" cy="3"/>
              </a:xfrm>
              <a:prstGeom prst="rect">
                <a:avLst/>
              </a:prstGeom>
              <a:solidFill>
                <a:srgbClr val="88FF23"/>
              </a:solidFill>
              <a:ln w="0">
                <a:solidFill>
                  <a:srgbClr val="88FF2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824" name="Rectangle 537"/>
              <p:cNvSpPr>
                <a:spLocks noChangeArrowheads="1"/>
              </p:cNvSpPr>
              <p:nvPr/>
            </p:nvSpPr>
            <p:spPr bwMode="auto">
              <a:xfrm>
                <a:off x="5265" y="1403"/>
                <a:ext cx="102" cy="1"/>
              </a:xfrm>
              <a:prstGeom prst="rect">
                <a:avLst/>
              </a:prstGeom>
              <a:solidFill>
                <a:srgbClr val="89FF22"/>
              </a:solidFill>
              <a:ln w="0">
                <a:solidFill>
                  <a:srgbClr val="89FF22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825" name="Rectangle 538"/>
              <p:cNvSpPr>
                <a:spLocks noChangeArrowheads="1"/>
              </p:cNvSpPr>
              <p:nvPr/>
            </p:nvSpPr>
            <p:spPr bwMode="auto">
              <a:xfrm>
                <a:off x="5265" y="1403"/>
                <a:ext cx="102" cy="1"/>
              </a:xfrm>
              <a:prstGeom prst="rect">
                <a:avLst/>
              </a:prstGeom>
              <a:solidFill>
                <a:srgbClr val="8AFF22"/>
              </a:solidFill>
              <a:ln w="0">
                <a:solidFill>
                  <a:srgbClr val="8AFF22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826" name="Rectangle 539"/>
              <p:cNvSpPr>
                <a:spLocks noChangeArrowheads="1"/>
              </p:cNvSpPr>
              <p:nvPr/>
            </p:nvSpPr>
            <p:spPr bwMode="auto">
              <a:xfrm>
                <a:off x="5265" y="1403"/>
                <a:ext cx="102" cy="1"/>
              </a:xfrm>
              <a:prstGeom prst="rect">
                <a:avLst/>
              </a:prstGeom>
              <a:solidFill>
                <a:srgbClr val="8BFF21"/>
              </a:solidFill>
              <a:ln w="0">
                <a:solidFill>
                  <a:srgbClr val="8BFF21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827" name="Rectangle 540"/>
              <p:cNvSpPr>
                <a:spLocks noChangeArrowheads="1"/>
              </p:cNvSpPr>
              <p:nvPr/>
            </p:nvSpPr>
            <p:spPr bwMode="auto">
              <a:xfrm>
                <a:off x="5265" y="1400"/>
                <a:ext cx="102" cy="3"/>
              </a:xfrm>
              <a:prstGeom prst="rect">
                <a:avLst/>
              </a:prstGeom>
              <a:solidFill>
                <a:srgbClr val="8BFF21"/>
              </a:solidFill>
              <a:ln w="0">
                <a:solidFill>
                  <a:srgbClr val="8BFF21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828" name="Rectangle 541"/>
              <p:cNvSpPr>
                <a:spLocks noChangeArrowheads="1"/>
              </p:cNvSpPr>
              <p:nvPr/>
            </p:nvSpPr>
            <p:spPr bwMode="auto">
              <a:xfrm>
                <a:off x="5265" y="1400"/>
                <a:ext cx="102" cy="1"/>
              </a:xfrm>
              <a:prstGeom prst="rect">
                <a:avLst/>
              </a:prstGeom>
              <a:solidFill>
                <a:srgbClr val="8CFF20"/>
              </a:solidFill>
              <a:ln w="0">
                <a:solidFill>
                  <a:srgbClr val="8CFF2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829" name="Rectangle 542"/>
              <p:cNvSpPr>
                <a:spLocks noChangeArrowheads="1"/>
              </p:cNvSpPr>
              <p:nvPr/>
            </p:nvSpPr>
            <p:spPr bwMode="auto">
              <a:xfrm>
                <a:off x="5265" y="1400"/>
                <a:ext cx="102" cy="1"/>
              </a:xfrm>
              <a:prstGeom prst="rect">
                <a:avLst/>
              </a:prstGeom>
              <a:solidFill>
                <a:srgbClr val="8DFF20"/>
              </a:solidFill>
              <a:ln w="0">
                <a:solidFill>
                  <a:srgbClr val="8DFF2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830" name="Rectangle 543"/>
              <p:cNvSpPr>
                <a:spLocks noChangeArrowheads="1"/>
              </p:cNvSpPr>
              <p:nvPr/>
            </p:nvSpPr>
            <p:spPr bwMode="auto">
              <a:xfrm>
                <a:off x="5265" y="1400"/>
                <a:ext cx="102" cy="1"/>
              </a:xfrm>
              <a:prstGeom prst="rect">
                <a:avLst/>
              </a:prstGeom>
              <a:solidFill>
                <a:srgbClr val="8EFF1F"/>
              </a:solidFill>
              <a:ln w="0">
                <a:solidFill>
                  <a:srgbClr val="8EFF1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831" name="Rectangle 544"/>
              <p:cNvSpPr>
                <a:spLocks noChangeArrowheads="1"/>
              </p:cNvSpPr>
              <p:nvPr/>
            </p:nvSpPr>
            <p:spPr bwMode="auto">
              <a:xfrm>
                <a:off x="5265" y="1400"/>
                <a:ext cx="102" cy="1"/>
              </a:xfrm>
              <a:prstGeom prst="rect">
                <a:avLst/>
              </a:prstGeom>
              <a:solidFill>
                <a:srgbClr val="8EFF1F"/>
              </a:solidFill>
              <a:ln w="0">
                <a:solidFill>
                  <a:srgbClr val="8EFF1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832" name="Rectangle 545"/>
              <p:cNvSpPr>
                <a:spLocks noChangeArrowheads="1"/>
              </p:cNvSpPr>
              <p:nvPr/>
            </p:nvSpPr>
            <p:spPr bwMode="auto">
              <a:xfrm>
                <a:off x="5265" y="1397"/>
                <a:ext cx="102" cy="3"/>
              </a:xfrm>
              <a:prstGeom prst="rect">
                <a:avLst/>
              </a:prstGeom>
              <a:solidFill>
                <a:srgbClr val="8FFE1E"/>
              </a:solidFill>
              <a:ln w="0">
                <a:solidFill>
                  <a:srgbClr val="8FFE1E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833" name="Rectangle 546"/>
              <p:cNvSpPr>
                <a:spLocks noChangeArrowheads="1"/>
              </p:cNvSpPr>
              <p:nvPr/>
            </p:nvSpPr>
            <p:spPr bwMode="auto">
              <a:xfrm>
                <a:off x="5265" y="1397"/>
                <a:ext cx="102" cy="1"/>
              </a:xfrm>
              <a:prstGeom prst="rect">
                <a:avLst/>
              </a:prstGeom>
              <a:solidFill>
                <a:srgbClr val="90FE1E"/>
              </a:solidFill>
              <a:ln w="0">
                <a:solidFill>
                  <a:srgbClr val="90FE1E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834" name="Rectangle 547"/>
              <p:cNvSpPr>
                <a:spLocks noChangeArrowheads="1"/>
              </p:cNvSpPr>
              <p:nvPr/>
            </p:nvSpPr>
            <p:spPr bwMode="auto">
              <a:xfrm>
                <a:off x="5265" y="1397"/>
                <a:ext cx="102" cy="1"/>
              </a:xfrm>
              <a:prstGeom prst="rect">
                <a:avLst/>
              </a:prstGeom>
              <a:solidFill>
                <a:srgbClr val="91FE1D"/>
              </a:solidFill>
              <a:ln w="0">
                <a:solidFill>
                  <a:srgbClr val="91FE1D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835" name="Rectangle 548"/>
              <p:cNvSpPr>
                <a:spLocks noChangeArrowheads="1"/>
              </p:cNvSpPr>
              <p:nvPr/>
            </p:nvSpPr>
            <p:spPr bwMode="auto">
              <a:xfrm>
                <a:off x="5265" y="1397"/>
                <a:ext cx="102" cy="1"/>
              </a:xfrm>
              <a:prstGeom prst="rect">
                <a:avLst/>
              </a:prstGeom>
              <a:solidFill>
                <a:srgbClr val="91FE1D"/>
              </a:solidFill>
              <a:ln w="0">
                <a:solidFill>
                  <a:srgbClr val="91FE1D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836" name="Rectangle 549"/>
              <p:cNvSpPr>
                <a:spLocks noChangeArrowheads="1"/>
              </p:cNvSpPr>
              <p:nvPr/>
            </p:nvSpPr>
            <p:spPr bwMode="auto">
              <a:xfrm>
                <a:off x="5265" y="1397"/>
                <a:ext cx="102" cy="1"/>
              </a:xfrm>
              <a:prstGeom prst="rect">
                <a:avLst/>
              </a:prstGeom>
              <a:solidFill>
                <a:srgbClr val="92FE1C"/>
              </a:solidFill>
              <a:ln w="0">
                <a:solidFill>
                  <a:srgbClr val="92FE1C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837" name="Rectangle 550"/>
              <p:cNvSpPr>
                <a:spLocks noChangeArrowheads="1"/>
              </p:cNvSpPr>
              <p:nvPr/>
            </p:nvSpPr>
            <p:spPr bwMode="auto">
              <a:xfrm>
                <a:off x="5265" y="1394"/>
                <a:ext cx="102" cy="3"/>
              </a:xfrm>
              <a:prstGeom prst="rect">
                <a:avLst/>
              </a:prstGeom>
              <a:solidFill>
                <a:srgbClr val="93FE1C"/>
              </a:solidFill>
              <a:ln w="0">
                <a:solidFill>
                  <a:srgbClr val="93FE1C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838" name="Rectangle 551"/>
              <p:cNvSpPr>
                <a:spLocks noChangeArrowheads="1"/>
              </p:cNvSpPr>
              <p:nvPr/>
            </p:nvSpPr>
            <p:spPr bwMode="auto">
              <a:xfrm>
                <a:off x="5265" y="1394"/>
                <a:ext cx="102" cy="1"/>
              </a:xfrm>
              <a:prstGeom prst="rect">
                <a:avLst/>
              </a:prstGeom>
              <a:solidFill>
                <a:srgbClr val="94FE1B"/>
              </a:solidFill>
              <a:ln w="0">
                <a:solidFill>
                  <a:srgbClr val="94FE1B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839" name="Rectangle 552"/>
              <p:cNvSpPr>
                <a:spLocks noChangeArrowheads="1"/>
              </p:cNvSpPr>
              <p:nvPr/>
            </p:nvSpPr>
            <p:spPr bwMode="auto">
              <a:xfrm>
                <a:off x="5265" y="1394"/>
                <a:ext cx="102" cy="1"/>
              </a:xfrm>
              <a:prstGeom prst="rect">
                <a:avLst/>
              </a:prstGeom>
              <a:solidFill>
                <a:srgbClr val="94FE1B"/>
              </a:solidFill>
              <a:ln w="0">
                <a:solidFill>
                  <a:srgbClr val="94FE1B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840" name="Rectangle 553"/>
              <p:cNvSpPr>
                <a:spLocks noChangeArrowheads="1"/>
              </p:cNvSpPr>
              <p:nvPr/>
            </p:nvSpPr>
            <p:spPr bwMode="auto">
              <a:xfrm>
                <a:off x="5265" y="1394"/>
                <a:ext cx="102" cy="1"/>
              </a:xfrm>
              <a:prstGeom prst="rect">
                <a:avLst/>
              </a:prstGeom>
              <a:solidFill>
                <a:srgbClr val="95FE1A"/>
              </a:solidFill>
              <a:ln w="0">
                <a:solidFill>
                  <a:srgbClr val="95FE1A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841" name="Rectangle 554"/>
              <p:cNvSpPr>
                <a:spLocks noChangeArrowheads="1"/>
              </p:cNvSpPr>
              <p:nvPr/>
            </p:nvSpPr>
            <p:spPr bwMode="auto">
              <a:xfrm>
                <a:off x="5265" y="1391"/>
                <a:ext cx="102" cy="3"/>
              </a:xfrm>
              <a:prstGeom prst="rect">
                <a:avLst/>
              </a:prstGeom>
              <a:solidFill>
                <a:srgbClr val="96FE1A"/>
              </a:solidFill>
              <a:ln w="0">
                <a:solidFill>
                  <a:srgbClr val="96FE1A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842" name="Rectangle 555"/>
              <p:cNvSpPr>
                <a:spLocks noChangeArrowheads="1"/>
              </p:cNvSpPr>
              <p:nvPr/>
            </p:nvSpPr>
            <p:spPr bwMode="auto">
              <a:xfrm>
                <a:off x="5265" y="1391"/>
                <a:ext cx="102" cy="1"/>
              </a:xfrm>
              <a:prstGeom prst="rect">
                <a:avLst/>
              </a:prstGeom>
              <a:solidFill>
                <a:srgbClr val="97FE19"/>
              </a:solidFill>
              <a:ln w="0">
                <a:solidFill>
                  <a:srgbClr val="97FE19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843" name="Rectangle 556"/>
              <p:cNvSpPr>
                <a:spLocks noChangeArrowheads="1"/>
              </p:cNvSpPr>
              <p:nvPr/>
            </p:nvSpPr>
            <p:spPr bwMode="auto">
              <a:xfrm>
                <a:off x="5265" y="1391"/>
                <a:ext cx="102" cy="1"/>
              </a:xfrm>
              <a:prstGeom prst="rect">
                <a:avLst/>
              </a:prstGeom>
              <a:solidFill>
                <a:srgbClr val="97FE19"/>
              </a:solidFill>
              <a:ln w="0">
                <a:solidFill>
                  <a:srgbClr val="97FE19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844" name="Rectangle 557"/>
              <p:cNvSpPr>
                <a:spLocks noChangeArrowheads="1"/>
              </p:cNvSpPr>
              <p:nvPr/>
            </p:nvSpPr>
            <p:spPr bwMode="auto">
              <a:xfrm>
                <a:off x="5265" y="1391"/>
                <a:ext cx="102" cy="1"/>
              </a:xfrm>
              <a:prstGeom prst="rect">
                <a:avLst/>
              </a:prstGeom>
              <a:solidFill>
                <a:srgbClr val="98FE18"/>
              </a:solidFill>
              <a:ln w="0">
                <a:solidFill>
                  <a:srgbClr val="98FE18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845" name="Rectangle 558"/>
              <p:cNvSpPr>
                <a:spLocks noChangeArrowheads="1"/>
              </p:cNvSpPr>
              <p:nvPr/>
            </p:nvSpPr>
            <p:spPr bwMode="auto">
              <a:xfrm>
                <a:off x="5265" y="1391"/>
                <a:ext cx="102" cy="1"/>
              </a:xfrm>
              <a:prstGeom prst="rect">
                <a:avLst/>
              </a:prstGeom>
              <a:solidFill>
                <a:srgbClr val="99FE18"/>
              </a:solidFill>
              <a:ln w="0">
                <a:solidFill>
                  <a:srgbClr val="99FE18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846" name="Rectangle 559"/>
              <p:cNvSpPr>
                <a:spLocks noChangeArrowheads="1"/>
              </p:cNvSpPr>
              <p:nvPr/>
            </p:nvSpPr>
            <p:spPr bwMode="auto">
              <a:xfrm>
                <a:off x="5265" y="1388"/>
                <a:ext cx="102" cy="3"/>
              </a:xfrm>
              <a:prstGeom prst="rect">
                <a:avLst/>
              </a:prstGeom>
              <a:solidFill>
                <a:srgbClr val="9AFE17"/>
              </a:solidFill>
              <a:ln w="0">
                <a:solidFill>
                  <a:srgbClr val="9AFE1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847" name="Rectangle 560"/>
              <p:cNvSpPr>
                <a:spLocks noChangeArrowheads="1"/>
              </p:cNvSpPr>
              <p:nvPr/>
            </p:nvSpPr>
            <p:spPr bwMode="auto">
              <a:xfrm>
                <a:off x="5265" y="1388"/>
                <a:ext cx="102" cy="1"/>
              </a:xfrm>
              <a:prstGeom prst="rect">
                <a:avLst/>
              </a:prstGeom>
              <a:solidFill>
                <a:srgbClr val="9AFD17"/>
              </a:solidFill>
              <a:ln w="0">
                <a:solidFill>
                  <a:srgbClr val="9AFD1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848" name="Rectangle 561"/>
              <p:cNvSpPr>
                <a:spLocks noChangeArrowheads="1"/>
              </p:cNvSpPr>
              <p:nvPr/>
            </p:nvSpPr>
            <p:spPr bwMode="auto">
              <a:xfrm>
                <a:off x="5265" y="1388"/>
                <a:ext cx="102" cy="1"/>
              </a:xfrm>
              <a:prstGeom prst="rect">
                <a:avLst/>
              </a:prstGeom>
              <a:solidFill>
                <a:srgbClr val="9BFD16"/>
              </a:solidFill>
              <a:ln w="0">
                <a:solidFill>
                  <a:srgbClr val="9BFD16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849" name="Rectangle 562"/>
              <p:cNvSpPr>
                <a:spLocks noChangeArrowheads="1"/>
              </p:cNvSpPr>
              <p:nvPr/>
            </p:nvSpPr>
            <p:spPr bwMode="auto">
              <a:xfrm>
                <a:off x="5265" y="1388"/>
                <a:ext cx="102" cy="1"/>
              </a:xfrm>
              <a:prstGeom prst="rect">
                <a:avLst/>
              </a:prstGeom>
              <a:solidFill>
                <a:srgbClr val="9CFD16"/>
              </a:solidFill>
              <a:ln w="0">
                <a:solidFill>
                  <a:srgbClr val="9CFD16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850" name="Rectangle 563"/>
              <p:cNvSpPr>
                <a:spLocks noChangeArrowheads="1"/>
              </p:cNvSpPr>
              <p:nvPr/>
            </p:nvSpPr>
            <p:spPr bwMode="auto">
              <a:xfrm>
                <a:off x="5265" y="1388"/>
                <a:ext cx="102" cy="1"/>
              </a:xfrm>
              <a:prstGeom prst="rect">
                <a:avLst/>
              </a:prstGeom>
              <a:solidFill>
                <a:srgbClr val="9DFD15"/>
              </a:solidFill>
              <a:ln w="0">
                <a:solidFill>
                  <a:srgbClr val="9DFD15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851" name="Rectangle 564"/>
              <p:cNvSpPr>
                <a:spLocks noChangeArrowheads="1"/>
              </p:cNvSpPr>
              <p:nvPr/>
            </p:nvSpPr>
            <p:spPr bwMode="auto">
              <a:xfrm>
                <a:off x="5265" y="1386"/>
                <a:ext cx="102" cy="2"/>
              </a:xfrm>
              <a:prstGeom prst="rect">
                <a:avLst/>
              </a:prstGeom>
              <a:solidFill>
                <a:srgbClr val="9DFD15"/>
              </a:solidFill>
              <a:ln w="0">
                <a:solidFill>
                  <a:srgbClr val="9DFD15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852" name="Rectangle 565"/>
              <p:cNvSpPr>
                <a:spLocks noChangeArrowheads="1"/>
              </p:cNvSpPr>
              <p:nvPr/>
            </p:nvSpPr>
            <p:spPr bwMode="auto">
              <a:xfrm>
                <a:off x="5265" y="1386"/>
                <a:ext cx="102" cy="1"/>
              </a:xfrm>
              <a:prstGeom prst="rect">
                <a:avLst/>
              </a:prstGeom>
              <a:solidFill>
                <a:srgbClr val="9EFD14"/>
              </a:solidFill>
              <a:ln w="0">
                <a:solidFill>
                  <a:srgbClr val="9EFD14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853" name="Rectangle 566"/>
              <p:cNvSpPr>
                <a:spLocks noChangeArrowheads="1"/>
              </p:cNvSpPr>
              <p:nvPr/>
            </p:nvSpPr>
            <p:spPr bwMode="auto">
              <a:xfrm>
                <a:off x="5265" y="1386"/>
                <a:ext cx="102" cy="1"/>
              </a:xfrm>
              <a:prstGeom prst="rect">
                <a:avLst/>
              </a:prstGeom>
              <a:solidFill>
                <a:srgbClr val="9FFD14"/>
              </a:solidFill>
              <a:ln w="0">
                <a:solidFill>
                  <a:srgbClr val="9FFD14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854" name="Rectangle 567"/>
              <p:cNvSpPr>
                <a:spLocks noChangeArrowheads="1"/>
              </p:cNvSpPr>
              <p:nvPr/>
            </p:nvSpPr>
            <p:spPr bwMode="auto">
              <a:xfrm>
                <a:off x="5265" y="1386"/>
                <a:ext cx="102" cy="1"/>
              </a:xfrm>
              <a:prstGeom prst="rect">
                <a:avLst/>
              </a:prstGeom>
              <a:solidFill>
                <a:srgbClr val="A0FD13"/>
              </a:solidFill>
              <a:ln w="0">
                <a:solidFill>
                  <a:srgbClr val="A0FD1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855" name="Rectangle 568"/>
              <p:cNvSpPr>
                <a:spLocks noChangeArrowheads="1"/>
              </p:cNvSpPr>
              <p:nvPr/>
            </p:nvSpPr>
            <p:spPr bwMode="auto">
              <a:xfrm>
                <a:off x="5265" y="1386"/>
                <a:ext cx="102" cy="1"/>
              </a:xfrm>
              <a:prstGeom prst="rect">
                <a:avLst/>
              </a:prstGeom>
              <a:solidFill>
                <a:srgbClr val="A0FD13"/>
              </a:solidFill>
              <a:ln w="0">
                <a:solidFill>
                  <a:srgbClr val="A0FD1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856" name="Rectangle 569"/>
              <p:cNvSpPr>
                <a:spLocks noChangeArrowheads="1"/>
              </p:cNvSpPr>
              <p:nvPr/>
            </p:nvSpPr>
            <p:spPr bwMode="auto">
              <a:xfrm>
                <a:off x="5265" y="1383"/>
                <a:ext cx="102" cy="3"/>
              </a:xfrm>
              <a:prstGeom prst="rect">
                <a:avLst/>
              </a:prstGeom>
              <a:solidFill>
                <a:srgbClr val="A1FD12"/>
              </a:solidFill>
              <a:ln w="0">
                <a:solidFill>
                  <a:srgbClr val="A1FD12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857" name="Rectangle 570"/>
              <p:cNvSpPr>
                <a:spLocks noChangeArrowheads="1"/>
              </p:cNvSpPr>
              <p:nvPr/>
            </p:nvSpPr>
            <p:spPr bwMode="auto">
              <a:xfrm>
                <a:off x="5265" y="1383"/>
                <a:ext cx="102" cy="1"/>
              </a:xfrm>
              <a:prstGeom prst="rect">
                <a:avLst/>
              </a:prstGeom>
              <a:solidFill>
                <a:srgbClr val="A2FC12"/>
              </a:solidFill>
              <a:ln w="0">
                <a:solidFill>
                  <a:srgbClr val="A2FC12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858" name="Rectangle 571"/>
              <p:cNvSpPr>
                <a:spLocks noChangeArrowheads="1"/>
              </p:cNvSpPr>
              <p:nvPr/>
            </p:nvSpPr>
            <p:spPr bwMode="auto">
              <a:xfrm>
                <a:off x="5265" y="1383"/>
                <a:ext cx="102" cy="1"/>
              </a:xfrm>
              <a:prstGeom prst="rect">
                <a:avLst/>
              </a:prstGeom>
              <a:solidFill>
                <a:srgbClr val="A3FC11"/>
              </a:solidFill>
              <a:ln w="0">
                <a:solidFill>
                  <a:srgbClr val="A3FC11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859" name="Rectangle 572"/>
              <p:cNvSpPr>
                <a:spLocks noChangeArrowheads="1"/>
              </p:cNvSpPr>
              <p:nvPr/>
            </p:nvSpPr>
            <p:spPr bwMode="auto">
              <a:xfrm>
                <a:off x="5265" y="1383"/>
                <a:ext cx="102" cy="1"/>
              </a:xfrm>
              <a:prstGeom prst="rect">
                <a:avLst/>
              </a:prstGeom>
              <a:solidFill>
                <a:srgbClr val="A3FC11"/>
              </a:solidFill>
              <a:ln w="0">
                <a:solidFill>
                  <a:srgbClr val="A3FC11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860" name="Rectangle 573"/>
              <p:cNvSpPr>
                <a:spLocks noChangeArrowheads="1"/>
              </p:cNvSpPr>
              <p:nvPr/>
            </p:nvSpPr>
            <p:spPr bwMode="auto">
              <a:xfrm>
                <a:off x="5265" y="1380"/>
                <a:ext cx="102" cy="3"/>
              </a:xfrm>
              <a:prstGeom prst="rect">
                <a:avLst/>
              </a:prstGeom>
              <a:solidFill>
                <a:srgbClr val="A4FC10"/>
              </a:solidFill>
              <a:ln w="0">
                <a:solidFill>
                  <a:srgbClr val="A4FC1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861" name="Rectangle 574"/>
              <p:cNvSpPr>
                <a:spLocks noChangeArrowheads="1"/>
              </p:cNvSpPr>
              <p:nvPr/>
            </p:nvSpPr>
            <p:spPr bwMode="auto">
              <a:xfrm>
                <a:off x="5265" y="1380"/>
                <a:ext cx="102" cy="1"/>
              </a:xfrm>
              <a:prstGeom prst="rect">
                <a:avLst/>
              </a:prstGeom>
              <a:solidFill>
                <a:srgbClr val="A5FC10"/>
              </a:solidFill>
              <a:ln w="0">
                <a:solidFill>
                  <a:srgbClr val="A5FC1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862" name="Rectangle 575"/>
              <p:cNvSpPr>
                <a:spLocks noChangeArrowheads="1"/>
              </p:cNvSpPr>
              <p:nvPr/>
            </p:nvSpPr>
            <p:spPr bwMode="auto">
              <a:xfrm>
                <a:off x="5265" y="1380"/>
                <a:ext cx="102" cy="1"/>
              </a:xfrm>
              <a:prstGeom prst="rect">
                <a:avLst/>
              </a:prstGeom>
              <a:solidFill>
                <a:srgbClr val="A6FC0F"/>
              </a:solidFill>
              <a:ln w="0">
                <a:solidFill>
                  <a:srgbClr val="A6FC0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863" name="Rectangle 576"/>
              <p:cNvSpPr>
                <a:spLocks noChangeArrowheads="1"/>
              </p:cNvSpPr>
              <p:nvPr/>
            </p:nvSpPr>
            <p:spPr bwMode="auto">
              <a:xfrm>
                <a:off x="5265" y="1380"/>
                <a:ext cx="102" cy="1"/>
              </a:xfrm>
              <a:prstGeom prst="rect">
                <a:avLst/>
              </a:prstGeom>
              <a:solidFill>
                <a:srgbClr val="A6FC0F"/>
              </a:solidFill>
              <a:ln w="0">
                <a:solidFill>
                  <a:srgbClr val="A6FC0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864" name="Rectangle 577"/>
              <p:cNvSpPr>
                <a:spLocks noChangeArrowheads="1"/>
              </p:cNvSpPr>
              <p:nvPr/>
            </p:nvSpPr>
            <p:spPr bwMode="auto">
              <a:xfrm>
                <a:off x="5265" y="1380"/>
                <a:ext cx="102" cy="1"/>
              </a:xfrm>
              <a:prstGeom prst="rect">
                <a:avLst/>
              </a:prstGeom>
              <a:solidFill>
                <a:srgbClr val="A7FC0E"/>
              </a:solidFill>
              <a:ln w="0">
                <a:solidFill>
                  <a:srgbClr val="A7FC0E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865" name="Rectangle 578"/>
              <p:cNvSpPr>
                <a:spLocks noChangeArrowheads="1"/>
              </p:cNvSpPr>
              <p:nvPr/>
            </p:nvSpPr>
            <p:spPr bwMode="auto">
              <a:xfrm>
                <a:off x="5265" y="1377"/>
                <a:ext cx="102" cy="3"/>
              </a:xfrm>
              <a:prstGeom prst="rect">
                <a:avLst/>
              </a:prstGeom>
              <a:solidFill>
                <a:srgbClr val="A8FC0E"/>
              </a:solidFill>
              <a:ln w="0">
                <a:solidFill>
                  <a:srgbClr val="A8FC0E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866" name="Rectangle 579"/>
              <p:cNvSpPr>
                <a:spLocks noChangeArrowheads="1"/>
              </p:cNvSpPr>
              <p:nvPr/>
            </p:nvSpPr>
            <p:spPr bwMode="auto">
              <a:xfrm>
                <a:off x="5265" y="1377"/>
                <a:ext cx="102" cy="1"/>
              </a:xfrm>
              <a:prstGeom prst="rect">
                <a:avLst/>
              </a:prstGeom>
              <a:solidFill>
                <a:srgbClr val="A9FB0D"/>
              </a:solidFill>
              <a:ln w="0">
                <a:solidFill>
                  <a:srgbClr val="A9FB0D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867" name="Rectangle 580"/>
              <p:cNvSpPr>
                <a:spLocks noChangeArrowheads="1"/>
              </p:cNvSpPr>
              <p:nvPr/>
            </p:nvSpPr>
            <p:spPr bwMode="auto">
              <a:xfrm>
                <a:off x="5265" y="1377"/>
                <a:ext cx="102" cy="1"/>
              </a:xfrm>
              <a:prstGeom prst="rect">
                <a:avLst/>
              </a:prstGeom>
              <a:solidFill>
                <a:srgbClr val="A9FB0D"/>
              </a:solidFill>
              <a:ln w="0">
                <a:solidFill>
                  <a:srgbClr val="A9FB0D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868" name="Rectangle 581"/>
              <p:cNvSpPr>
                <a:spLocks noChangeArrowheads="1"/>
              </p:cNvSpPr>
              <p:nvPr/>
            </p:nvSpPr>
            <p:spPr bwMode="auto">
              <a:xfrm>
                <a:off x="5265" y="1377"/>
                <a:ext cx="102" cy="1"/>
              </a:xfrm>
              <a:prstGeom prst="rect">
                <a:avLst/>
              </a:prstGeom>
              <a:solidFill>
                <a:srgbClr val="AAFB0C"/>
              </a:solidFill>
              <a:ln w="0">
                <a:solidFill>
                  <a:srgbClr val="AAFB0C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869" name="Rectangle 582"/>
              <p:cNvSpPr>
                <a:spLocks noChangeArrowheads="1"/>
              </p:cNvSpPr>
              <p:nvPr/>
            </p:nvSpPr>
            <p:spPr bwMode="auto">
              <a:xfrm>
                <a:off x="5265" y="1377"/>
                <a:ext cx="102" cy="1"/>
              </a:xfrm>
              <a:prstGeom prst="rect">
                <a:avLst/>
              </a:prstGeom>
              <a:solidFill>
                <a:srgbClr val="ABFB0C"/>
              </a:solidFill>
              <a:ln w="0">
                <a:solidFill>
                  <a:srgbClr val="ABFB0C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870" name="Rectangle 583"/>
              <p:cNvSpPr>
                <a:spLocks noChangeArrowheads="1"/>
              </p:cNvSpPr>
              <p:nvPr/>
            </p:nvSpPr>
            <p:spPr bwMode="auto">
              <a:xfrm>
                <a:off x="5265" y="1374"/>
                <a:ext cx="102" cy="3"/>
              </a:xfrm>
              <a:prstGeom prst="rect">
                <a:avLst/>
              </a:prstGeom>
              <a:solidFill>
                <a:srgbClr val="ACFB0B"/>
              </a:solidFill>
              <a:ln w="0">
                <a:solidFill>
                  <a:srgbClr val="ACFB0B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871" name="Rectangle 584"/>
              <p:cNvSpPr>
                <a:spLocks noChangeArrowheads="1"/>
              </p:cNvSpPr>
              <p:nvPr/>
            </p:nvSpPr>
            <p:spPr bwMode="auto">
              <a:xfrm>
                <a:off x="5265" y="1374"/>
                <a:ext cx="102" cy="1"/>
              </a:xfrm>
              <a:prstGeom prst="rect">
                <a:avLst/>
              </a:prstGeom>
              <a:solidFill>
                <a:srgbClr val="ACFB0B"/>
              </a:solidFill>
              <a:ln w="0">
                <a:solidFill>
                  <a:srgbClr val="ACFB0B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872" name="Rectangle 585"/>
              <p:cNvSpPr>
                <a:spLocks noChangeArrowheads="1"/>
              </p:cNvSpPr>
              <p:nvPr/>
            </p:nvSpPr>
            <p:spPr bwMode="auto">
              <a:xfrm>
                <a:off x="5265" y="1374"/>
                <a:ext cx="102" cy="1"/>
              </a:xfrm>
              <a:prstGeom prst="rect">
                <a:avLst/>
              </a:prstGeom>
              <a:solidFill>
                <a:srgbClr val="ADFB0A"/>
              </a:solidFill>
              <a:ln w="0">
                <a:solidFill>
                  <a:srgbClr val="ADFB0A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873" name="Rectangle 586"/>
              <p:cNvSpPr>
                <a:spLocks noChangeArrowheads="1"/>
              </p:cNvSpPr>
              <p:nvPr/>
            </p:nvSpPr>
            <p:spPr bwMode="auto">
              <a:xfrm>
                <a:off x="5265" y="1374"/>
                <a:ext cx="102" cy="1"/>
              </a:xfrm>
              <a:prstGeom prst="rect">
                <a:avLst/>
              </a:prstGeom>
              <a:solidFill>
                <a:srgbClr val="AEFA0A"/>
              </a:solidFill>
              <a:ln w="0">
                <a:solidFill>
                  <a:srgbClr val="AEFA0A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874" name="Rectangle 587"/>
              <p:cNvSpPr>
                <a:spLocks noChangeArrowheads="1"/>
              </p:cNvSpPr>
              <p:nvPr/>
            </p:nvSpPr>
            <p:spPr bwMode="auto">
              <a:xfrm>
                <a:off x="5265" y="1371"/>
                <a:ext cx="102" cy="3"/>
              </a:xfrm>
              <a:prstGeom prst="rect">
                <a:avLst/>
              </a:prstGeom>
              <a:solidFill>
                <a:srgbClr val="AFFA09"/>
              </a:solidFill>
              <a:ln w="0">
                <a:solidFill>
                  <a:srgbClr val="AFFA09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875" name="Rectangle 588"/>
              <p:cNvSpPr>
                <a:spLocks noChangeArrowheads="1"/>
              </p:cNvSpPr>
              <p:nvPr/>
            </p:nvSpPr>
            <p:spPr bwMode="auto">
              <a:xfrm>
                <a:off x="5265" y="1371"/>
                <a:ext cx="102" cy="1"/>
              </a:xfrm>
              <a:prstGeom prst="rect">
                <a:avLst/>
              </a:prstGeom>
              <a:solidFill>
                <a:srgbClr val="AFFA09"/>
              </a:solidFill>
              <a:ln w="0">
                <a:solidFill>
                  <a:srgbClr val="AFFA09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876" name="Rectangle 589"/>
              <p:cNvSpPr>
                <a:spLocks noChangeArrowheads="1"/>
              </p:cNvSpPr>
              <p:nvPr/>
            </p:nvSpPr>
            <p:spPr bwMode="auto">
              <a:xfrm>
                <a:off x="5265" y="1371"/>
                <a:ext cx="102" cy="1"/>
              </a:xfrm>
              <a:prstGeom prst="rect">
                <a:avLst/>
              </a:prstGeom>
              <a:solidFill>
                <a:srgbClr val="B0FA08"/>
              </a:solidFill>
              <a:ln w="0">
                <a:solidFill>
                  <a:srgbClr val="B0FA08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877" name="Rectangle 590"/>
              <p:cNvSpPr>
                <a:spLocks noChangeArrowheads="1"/>
              </p:cNvSpPr>
              <p:nvPr/>
            </p:nvSpPr>
            <p:spPr bwMode="auto">
              <a:xfrm>
                <a:off x="5265" y="1371"/>
                <a:ext cx="102" cy="1"/>
              </a:xfrm>
              <a:prstGeom prst="rect">
                <a:avLst/>
              </a:prstGeom>
              <a:solidFill>
                <a:srgbClr val="B1FA08"/>
              </a:solidFill>
              <a:ln w="0">
                <a:solidFill>
                  <a:srgbClr val="B1FA08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878" name="Rectangle 591"/>
              <p:cNvSpPr>
                <a:spLocks noChangeArrowheads="1"/>
              </p:cNvSpPr>
              <p:nvPr/>
            </p:nvSpPr>
            <p:spPr bwMode="auto">
              <a:xfrm>
                <a:off x="5265" y="1371"/>
                <a:ext cx="102" cy="1"/>
              </a:xfrm>
              <a:prstGeom prst="rect">
                <a:avLst/>
              </a:prstGeom>
              <a:solidFill>
                <a:srgbClr val="B2FA07"/>
              </a:solidFill>
              <a:ln w="0">
                <a:solidFill>
                  <a:srgbClr val="B2FA0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879" name="Rectangle 592"/>
              <p:cNvSpPr>
                <a:spLocks noChangeArrowheads="1"/>
              </p:cNvSpPr>
              <p:nvPr/>
            </p:nvSpPr>
            <p:spPr bwMode="auto">
              <a:xfrm>
                <a:off x="5265" y="1369"/>
                <a:ext cx="102" cy="2"/>
              </a:xfrm>
              <a:prstGeom prst="rect">
                <a:avLst/>
              </a:prstGeom>
              <a:solidFill>
                <a:srgbClr val="B2F907"/>
              </a:solidFill>
              <a:ln w="0">
                <a:solidFill>
                  <a:srgbClr val="B2F90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880" name="Rectangle 593"/>
              <p:cNvSpPr>
                <a:spLocks noChangeArrowheads="1"/>
              </p:cNvSpPr>
              <p:nvPr/>
            </p:nvSpPr>
            <p:spPr bwMode="auto">
              <a:xfrm>
                <a:off x="5265" y="1369"/>
                <a:ext cx="102" cy="1"/>
              </a:xfrm>
              <a:prstGeom prst="rect">
                <a:avLst/>
              </a:prstGeom>
              <a:solidFill>
                <a:srgbClr val="B3F906"/>
              </a:solidFill>
              <a:ln w="0">
                <a:solidFill>
                  <a:srgbClr val="B3F906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881" name="Rectangle 594"/>
              <p:cNvSpPr>
                <a:spLocks noChangeArrowheads="1"/>
              </p:cNvSpPr>
              <p:nvPr/>
            </p:nvSpPr>
            <p:spPr bwMode="auto">
              <a:xfrm>
                <a:off x="5265" y="1369"/>
                <a:ext cx="102" cy="1"/>
              </a:xfrm>
              <a:prstGeom prst="rect">
                <a:avLst/>
              </a:prstGeom>
              <a:solidFill>
                <a:srgbClr val="B4F906"/>
              </a:solidFill>
              <a:ln w="0">
                <a:solidFill>
                  <a:srgbClr val="B4F906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882" name="Rectangle 595"/>
              <p:cNvSpPr>
                <a:spLocks noChangeArrowheads="1"/>
              </p:cNvSpPr>
              <p:nvPr/>
            </p:nvSpPr>
            <p:spPr bwMode="auto">
              <a:xfrm>
                <a:off x="5265" y="1369"/>
                <a:ext cx="102" cy="1"/>
              </a:xfrm>
              <a:prstGeom prst="rect">
                <a:avLst/>
              </a:prstGeom>
              <a:solidFill>
                <a:srgbClr val="B5F905"/>
              </a:solidFill>
              <a:ln w="0">
                <a:solidFill>
                  <a:srgbClr val="B5F905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883" name="Rectangle 596"/>
              <p:cNvSpPr>
                <a:spLocks noChangeArrowheads="1"/>
              </p:cNvSpPr>
              <p:nvPr/>
            </p:nvSpPr>
            <p:spPr bwMode="auto">
              <a:xfrm>
                <a:off x="5265" y="1369"/>
                <a:ext cx="102" cy="1"/>
              </a:xfrm>
              <a:prstGeom prst="rect">
                <a:avLst/>
              </a:prstGeom>
              <a:solidFill>
                <a:srgbClr val="B5F905"/>
              </a:solidFill>
              <a:ln w="0">
                <a:solidFill>
                  <a:srgbClr val="B5F905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884" name="Rectangle 597"/>
              <p:cNvSpPr>
                <a:spLocks noChangeArrowheads="1"/>
              </p:cNvSpPr>
              <p:nvPr/>
            </p:nvSpPr>
            <p:spPr bwMode="auto">
              <a:xfrm>
                <a:off x="5265" y="1366"/>
                <a:ext cx="102" cy="3"/>
              </a:xfrm>
              <a:prstGeom prst="rect">
                <a:avLst/>
              </a:prstGeom>
              <a:solidFill>
                <a:srgbClr val="B6F904"/>
              </a:solidFill>
              <a:ln w="0">
                <a:solidFill>
                  <a:srgbClr val="B6F904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885" name="Rectangle 598"/>
              <p:cNvSpPr>
                <a:spLocks noChangeArrowheads="1"/>
              </p:cNvSpPr>
              <p:nvPr/>
            </p:nvSpPr>
            <p:spPr bwMode="auto">
              <a:xfrm>
                <a:off x="5265" y="1366"/>
                <a:ext cx="102" cy="1"/>
              </a:xfrm>
              <a:prstGeom prst="rect">
                <a:avLst/>
              </a:prstGeom>
              <a:solidFill>
                <a:srgbClr val="B7F804"/>
              </a:solidFill>
              <a:ln w="0">
                <a:solidFill>
                  <a:srgbClr val="B7F804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886" name="Rectangle 599"/>
              <p:cNvSpPr>
                <a:spLocks noChangeArrowheads="1"/>
              </p:cNvSpPr>
              <p:nvPr/>
            </p:nvSpPr>
            <p:spPr bwMode="auto">
              <a:xfrm>
                <a:off x="5265" y="1366"/>
                <a:ext cx="102" cy="1"/>
              </a:xfrm>
              <a:prstGeom prst="rect">
                <a:avLst/>
              </a:prstGeom>
              <a:solidFill>
                <a:srgbClr val="B8F803"/>
              </a:solidFill>
              <a:ln w="0">
                <a:solidFill>
                  <a:srgbClr val="B8F80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887" name="Rectangle 600"/>
              <p:cNvSpPr>
                <a:spLocks noChangeArrowheads="1"/>
              </p:cNvSpPr>
              <p:nvPr/>
            </p:nvSpPr>
            <p:spPr bwMode="auto">
              <a:xfrm>
                <a:off x="5265" y="1366"/>
                <a:ext cx="102" cy="1"/>
              </a:xfrm>
              <a:prstGeom prst="rect">
                <a:avLst/>
              </a:prstGeom>
              <a:solidFill>
                <a:srgbClr val="B8F803"/>
              </a:solidFill>
              <a:ln w="0">
                <a:solidFill>
                  <a:srgbClr val="B8F80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888" name="Rectangle 601"/>
              <p:cNvSpPr>
                <a:spLocks noChangeArrowheads="1"/>
              </p:cNvSpPr>
              <p:nvPr/>
            </p:nvSpPr>
            <p:spPr bwMode="auto">
              <a:xfrm>
                <a:off x="5265" y="1363"/>
                <a:ext cx="102" cy="3"/>
              </a:xfrm>
              <a:prstGeom prst="rect">
                <a:avLst/>
              </a:prstGeom>
              <a:solidFill>
                <a:srgbClr val="B9F802"/>
              </a:solidFill>
              <a:ln w="0">
                <a:solidFill>
                  <a:srgbClr val="B9F802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889" name="Rectangle 602"/>
              <p:cNvSpPr>
                <a:spLocks noChangeArrowheads="1"/>
              </p:cNvSpPr>
              <p:nvPr/>
            </p:nvSpPr>
            <p:spPr bwMode="auto">
              <a:xfrm>
                <a:off x="5265" y="1363"/>
                <a:ext cx="102" cy="1"/>
              </a:xfrm>
              <a:prstGeom prst="rect">
                <a:avLst/>
              </a:prstGeom>
              <a:solidFill>
                <a:srgbClr val="BAF802"/>
              </a:solidFill>
              <a:ln w="0">
                <a:solidFill>
                  <a:srgbClr val="BAF802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890" name="Rectangle 603"/>
              <p:cNvSpPr>
                <a:spLocks noChangeArrowheads="1"/>
              </p:cNvSpPr>
              <p:nvPr/>
            </p:nvSpPr>
            <p:spPr bwMode="auto">
              <a:xfrm>
                <a:off x="5265" y="1363"/>
                <a:ext cx="102" cy="1"/>
              </a:xfrm>
              <a:prstGeom prst="rect">
                <a:avLst/>
              </a:prstGeom>
              <a:solidFill>
                <a:srgbClr val="BBF801"/>
              </a:solidFill>
              <a:ln w="0">
                <a:solidFill>
                  <a:srgbClr val="BBF801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891" name="Rectangle 604"/>
              <p:cNvSpPr>
                <a:spLocks noChangeArrowheads="1"/>
              </p:cNvSpPr>
              <p:nvPr/>
            </p:nvSpPr>
            <p:spPr bwMode="auto">
              <a:xfrm>
                <a:off x="5265" y="1363"/>
                <a:ext cx="102" cy="1"/>
              </a:xfrm>
              <a:prstGeom prst="rect">
                <a:avLst/>
              </a:prstGeom>
              <a:solidFill>
                <a:srgbClr val="BBF701"/>
              </a:solidFill>
              <a:ln w="0">
                <a:solidFill>
                  <a:srgbClr val="BBF701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892" name="Rectangle 605"/>
              <p:cNvSpPr>
                <a:spLocks noChangeArrowheads="1"/>
              </p:cNvSpPr>
              <p:nvPr/>
            </p:nvSpPr>
            <p:spPr bwMode="auto">
              <a:xfrm>
                <a:off x="5265" y="1363"/>
                <a:ext cx="102" cy="1"/>
              </a:xfrm>
              <a:prstGeom prst="rect">
                <a:avLst/>
              </a:prstGeom>
              <a:solidFill>
                <a:srgbClr val="BCF700"/>
              </a:solidFill>
              <a:ln w="0">
                <a:solidFill>
                  <a:srgbClr val="BCF7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893" name="Rectangle 606"/>
              <p:cNvSpPr>
                <a:spLocks noChangeArrowheads="1"/>
              </p:cNvSpPr>
              <p:nvPr/>
            </p:nvSpPr>
            <p:spPr bwMode="auto">
              <a:xfrm>
                <a:off x="5265" y="1360"/>
                <a:ext cx="102" cy="3"/>
              </a:xfrm>
              <a:prstGeom prst="rect">
                <a:avLst/>
              </a:prstGeom>
              <a:solidFill>
                <a:srgbClr val="BDF700"/>
              </a:solidFill>
              <a:ln w="0">
                <a:solidFill>
                  <a:srgbClr val="BDF7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894" name="Rectangle 607"/>
              <p:cNvSpPr>
                <a:spLocks noChangeArrowheads="1"/>
              </p:cNvSpPr>
              <p:nvPr/>
            </p:nvSpPr>
            <p:spPr bwMode="auto">
              <a:xfrm>
                <a:off x="5265" y="1360"/>
                <a:ext cx="102" cy="1"/>
              </a:xfrm>
              <a:prstGeom prst="rect">
                <a:avLst/>
              </a:prstGeom>
              <a:solidFill>
                <a:srgbClr val="BEF700"/>
              </a:solidFill>
              <a:ln w="0">
                <a:solidFill>
                  <a:srgbClr val="BEF7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895" name="Rectangle 608"/>
              <p:cNvSpPr>
                <a:spLocks noChangeArrowheads="1"/>
              </p:cNvSpPr>
              <p:nvPr/>
            </p:nvSpPr>
            <p:spPr bwMode="auto">
              <a:xfrm>
                <a:off x="5265" y="1360"/>
                <a:ext cx="102" cy="1"/>
              </a:xfrm>
              <a:prstGeom prst="rect">
                <a:avLst/>
              </a:prstGeom>
              <a:solidFill>
                <a:srgbClr val="BEF700"/>
              </a:solidFill>
              <a:ln w="0">
                <a:solidFill>
                  <a:srgbClr val="BEF7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896" name="Rectangle 609"/>
              <p:cNvSpPr>
                <a:spLocks noChangeArrowheads="1"/>
              </p:cNvSpPr>
              <p:nvPr/>
            </p:nvSpPr>
            <p:spPr bwMode="auto">
              <a:xfrm>
                <a:off x="5265" y="1360"/>
                <a:ext cx="102" cy="1"/>
              </a:xfrm>
              <a:prstGeom prst="rect">
                <a:avLst/>
              </a:prstGeom>
              <a:solidFill>
                <a:srgbClr val="BFF600"/>
              </a:solidFill>
              <a:ln w="0">
                <a:solidFill>
                  <a:srgbClr val="BFF6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897" name="Rectangle 610"/>
              <p:cNvSpPr>
                <a:spLocks noChangeArrowheads="1"/>
              </p:cNvSpPr>
              <p:nvPr/>
            </p:nvSpPr>
            <p:spPr bwMode="auto">
              <a:xfrm>
                <a:off x="5265" y="1360"/>
                <a:ext cx="102" cy="1"/>
              </a:xfrm>
              <a:prstGeom prst="rect">
                <a:avLst/>
              </a:prstGeom>
              <a:solidFill>
                <a:srgbClr val="C0F600"/>
              </a:solidFill>
              <a:ln w="0">
                <a:solidFill>
                  <a:srgbClr val="C0F6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</p:grpSp>
        <p:grpSp>
          <p:nvGrpSpPr>
            <p:cNvPr id="5" name="Group 812"/>
            <p:cNvGrpSpPr>
              <a:grpSpLocks/>
            </p:cNvGrpSpPr>
            <p:nvPr/>
          </p:nvGrpSpPr>
          <p:grpSpPr bwMode="auto">
            <a:xfrm>
              <a:off x="5265" y="1237"/>
              <a:ext cx="102" cy="123"/>
              <a:chOff x="5265" y="1237"/>
              <a:chExt cx="102" cy="123"/>
            </a:xfrm>
          </p:grpSpPr>
          <p:sp>
            <p:nvSpPr>
              <p:cNvPr id="1393498" name="Rectangle 612"/>
              <p:cNvSpPr>
                <a:spLocks noChangeArrowheads="1"/>
              </p:cNvSpPr>
              <p:nvPr/>
            </p:nvSpPr>
            <p:spPr bwMode="auto">
              <a:xfrm>
                <a:off x="5265" y="1357"/>
                <a:ext cx="102" cy="3"/>
              </a:xfrm>
              <a:prstGeom prst="rect">
                <a:avLst/>
              </a:prstGeom>
              <a:solidFill>
                <a:srgbClr val="C0F600"/>
              </a:solidFill>
              <a:ln w="0">
                <a:solidFill>
                  <a:srgbClr val="C0F6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499" name="Rectangle 613"/>
              <p:cNvSpPr>
                <a:spLocks noChangeArrowheads="1"/>
              </p:cNvSpPr>
              <p:nvPr/>
            </p:nvSpPr>
            <p:spPr bwMode="auto">
              <a:xfrm>
                <a:off x="5265" y="1357"/>
                <a:ext cx="102" cy="1"/>
              </a:xfrm>
              <a:prstGeom prst="rect">
                <a:avLst/>
              </a:prstGeom>
              <a:solidFill>
                <a:srgbClr val="C1F600"/>
              </a:solidFill>
              <a:ln w="0">
                <a:solidFill>
                  <a:srgbClr val="C1F6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500" name="Rectangle 614"/>
              <p:cNvSpPr>
                <a:spLocks noChangeArrowheads="1"/>
              </p:cNvSpPr>
              <p:nvPr/>
            </p:nvSpPr>
            <p:spPr bwMode="auto">
              <a:xfrm>
                <a:off x="5265" y="1357"/>
                <a:ext cx="102" cy="1"/>
              </a:xfrm>
              <a:prstGeom prst="rect">
                <a:avLst/>
              </a:prstGeom>
              <a:solidFill>
                <a:srgbClr val="C2F600"/>
              </a:solidFill>
              <a:ln w="0">
                <a:solidFill>
                  <a:srgbClr val="C2F6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501" name="Rectangle 615"/>
              <p:cNvSpPr>
                <a:spLocks noChangeArrowheads="1"/>
              </p:cNvSpPr>
              <p:nvPr/>
            </p:nvSpPr>
            <p:spPr bwMode="auto">
              <a:xfrm>
                <a:off x="5265" y="1357"/>
                <a:ext cx="102" cy="1"/>
              </a:xfrm>
              <a:prstGeom prst="rect">
                <a:avLst/>
              </a:prstGeom>
              <a:solidFill>
                <a:srgbClr val="C3F500"/>
              </a:solidFill>
              <a:ln w="0">
                <a:solidFill>
                  <a:srgbClr val="C3F5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502" name="Rectangle 616"/>
              <p:cNvSpPr>
                <a:spLocks noChangeArrowheads="1"/>
              </p:cNvSpPr>
              <p:nvPr/>
            </p:nvSpPr>
            <p:spPr bwMode="auto">
              <a:xfrm>
                <a:off x="5265" y="1354"/>
                <a:ext cx="102" cy="3"/>
              </a:xfrm>
              <a:prstGeom prst="rect">
                <a:avLst/>
              </a:prstGeom>
              <a:solidFill>
                <a:srgbClr val="C3F500"/>
              </a:solidFill>
              <a:ln w="0">
                <a:solidFill>
                  <a:srgbClr val="C3F5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503" name="Rectangle 617"/>
              <p:cNvSpPr>
                <a:spLocks noChangeArrowheads="1"/>
              </p:cNvSpPr>
              <p:nvPr/>
            </p:nvSpPr>
            <p:spPr bwMode="auto">
              <a:xfrm>
                <a:off x="5265" y="1354"/>
                <a:ext cx="102" cy="1"/>
              </a:xfrm>
              <a:prstGeom prst="rect">
                <a:avLst/>
              </a:prstGeom>
              <a:solidFill>
                <a:srgbClr val="C4F500"/>
              </a:solidFill>
              <a:ln w="0">
                <a:solidFill>
                  <a:srgbClr val="C4F5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504" name="Rectangle 618"/>
              <p:cNvSpPr>
                <a:spLocks noChangeArrowheads="1"/>
              </p:cNvSpPr>
              <p:nvPr/>
            </p:nvSpPr>
            <p:spPr bwMode="auto">
              <a:xfrm>
                <a:off x="5265" y="1354"/>
                <a:ext cx="102" cy="1"/>
              </a:xfrm>
              <a:prstGeom prst="rect">
                <a:avLst/>
              </a:prstGeom>
              <a:solidFill>
                <a:srgbClr val="C5F500"/>
              </a:solidFill>
              <a:ln w="0">
                <a:solidFill>
                  <a:srgbClr val="C5F5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505" name="Rectangle 619"/>
              <p:cNvSpPr>
                <a:spLocks noChangeArrowheads="1"/>
              </p:cNvSpPr>
              <p:nvPr/>
            </p:nvSpPr>
            <p:spPr bwMode="auto">
              <a:xfrm>
                <a:off x="5265" y="1354"/>
                <a:ext cx="102" cy="1"/>
              </a:xfrm>
              <a:prstGeom prst="rect">
                <a:avLst/>
              </a:prstGeom>
              <a:solidFill>
                <a:srgbClr val="C6F400"/>
              </a:solidFill>
              <a:ln w="0">
                <a:solidFill>
                  <a:srgbClr val="C6F4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506" name="Rectangle 620"/>
              <p:cNvSpPr>
                <a:spLocks noChangeArrowheads="1"/>
              </p:cNvSpPr>
              <p:nvPr/>
            </p:nvSpPr>
            <p:spPr bwMode="auto">
              <a:xfrm>
                <a:off x="5265" y="1354"/>
                <a:ext cx="102" cy="1"/>
              </a:xfrm>
              <a:prstGeom prst="rect">
                <a:avLst/>
              </a:prstGeom>
              <a:solidFill>
                <a:srgbClr val="C6F400"/>
              </a:solidFill>
              <a:ln w="0">
                <a:solidFill>
                  <a:srgbClr val="C6F4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507" name="Rectangle 621"/>
              <p:cNvSpPr>
                <a:spLocks noChangeArrowheads="1"/>
              </p:cNvSpPr>
              <p:nvPr/>
            </p:nvSpPr>
            <p:spPr bwMode="auto">
              <a:xfrm>
                <a:off x="5265" y="1351"/>
                <a:ext cx="102" cy="3"/>
              </a:xfrm>
              <a:prstGeom prst="rect">
                <a:avLst/>
              </a:prstGeom>
              <a:solidFill>
                <a:srgbClr val="C7F400"/>
              </a:solidFill>
              <a:ln w="0">
                <a:solidFill>
                  <a:srgbClr val="C7F4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508" name="Rectangle 622"/>
              <p:cNvSpPr>
                <a:spLocks noChangeArrowheads="1"/>
              </p:cNvSpPr>
              <p:nvPr/>
            </p:nvSpPr>
            <p:spPr bwMode="auto">
              <a:xfrm>
                <a:off x="5265" y="1351"/>
                <a:ext cx="102" cy="1"/>
              </a:xfrm>
              <a:prstGeom prst="rect">
                <a:avLst/>
              </a:prstGeom>
              <a:solidFill>
                <a:srgbClr val="C8F400"/>
              </a:solidFill>
              <a:ln w="0">
                <a:solidFill>
                  <a:srgbClr val="C8F4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509" name="Rectangle 623"/>
              <p:cNvSpPr>
                <a:spLocks noChangeArrowheads="1"/>
              </p:cNvSpPr>
              <p:nvPr/>
            </p:nvSpPr>
            <p:spPr bwMode="auto">
              <a:xfrm>
                <a:off x="5265" y="1351"/>
                <a:ext cx="102" cy="1"/>
              </a:xfrm>
              <a:prstGeom prst="rect">
                <a:avLst/>
              </a:prstGeom>
              <a:solidFill>
                <a:srgbClr val="C9F400"/>
              </a:solidFill>
              <a:ln w="0">
                <a:solidFill>
                  <a:srgbClr val="C9F4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510" name="Rectangle 624"/>
              <p:cNvSpPr>
                <a:spLocks noChangeArrowheads="1"/>
              </p:cNvSpPr>
              <p:nvPr/>
            </p:nvSpPr>
            <p:spPr bwMode="auto">
              <a:xfrm>
                <a:off x="5265" y="1351"/>
                <a:ext cx="102" cy="1"/>
              </a:xfrm>
              <a:prstGeom prst="rect">
                <a:avLst/>
              </a:prstGeom>
              <a:solidFill>
                <a:srgbClr val="C9F300"/>
              </a:solidFill>
              <a:ln w="0">
                <a:solidFill>
                  <a:srgbClr val="C9F3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511" name="Rectangle 625"/>
              <p:cNvSpPr>
                <a:spLocks noChangeArrowheads="1"/>
              </p:cNvSpPr>
              <p:nvPr/>
            </p:nvSpPr>
            <p:spPr bwMode="auto">
              <a:xfrm>
                <a:off x="5265" y="1351"/>
                <a:ext cx="102" cy="1"/>
              </a:xfrm>
              <a:prstGeom prst="rect">
                <a:avLst/>
              </a:prstGeom>
              <a:solidFill>
                <a:srgbClr val="CAF300"/>
              </a:solidFill>
              <a:ln w="0">
                <a:solidFill>
                  <a:srgbClr val="CAF3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512" name="Rectangle 626"/>
              <p:cNvSpPr>
                <a:spLocks noChangeArrowheads="1"/>
              </p:cNvSpPr>
              <p:nvPr/>
            </p:nvSpPr>
            <p:spPr bwMode="auto">
              <a:xfrm>
                <a:off x="5265" y="1349"/>
                <a:ext cx="102" cy="2"/>
              </a:xfrm>
              <a:prstGeom prst="rect">
                <a:avLst/>
              </a:prstGeom>
              <a:solidFill>
                <a:srgbClr val="CBF300"/>
              </a:solidFill>
              <a:ln w="0">
                <a:solidFill>
                  <a:srgbClr val="CBF3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513" name="Rectangle 627"/>
              <p:cNvSpPr>
                <a:spLocks noChangeArrowheads="1"/>
              </p:cNvSpPr>
              <p:nvPr/>
            </p:nvSpPr>
            <p:spPr bwMode="auto">
              <a:xfrm>
                <a:off x="5265" y="1349"/>
                <a:ext cx="102" cy="1"/>
              </a:xfrm>
              <a:prstGeom prst="rect">
                <a:avLst/>
              </a:prstGeom>
              <a:solidFill>
                <a:srgbClr val="CCF300"/>
              </a:solidFill>
              <a:ln w="0">
                <a:solidFill>
                  <a:srgbClr val="CCF3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514" name="Rectangle 628"/>
              <p:cNvSpPr>
                <a:spLocks noChangeArrowheads="1"/>
              </p:cNvSpPr>
              <p:nvPr/>
            </p:nvSpPr>
            <p:spPr bwMode="auto">
              <a:xfrm>
                <a:off x="5265" y="1349"/>
                <a:ext cx="102" cy="1"/>
              </a:xfrm>
              <a:prstGeom prst="rect">
                <a:avLst/>
              </a:prstGeom>
              <a:solidFill>
                <a:srgbClr val="CCF200"/>
              </a:solidFill>
              <a:ln w="0">
                <a:solidFill>
                  <a:srgbClr val="CCF2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515" name="Rectangle 629"/>
              <p:cNvSpPr>
                <a:spLocks noChangeArrowheads="1"/>
              </p:cNvSpPr>
              <p:nvPr/>
            </p:nvSpPr>
            <p:spPr bwMode="auto">
              <a:xfrm>
                <a:off x="5265" y="1349"/>
                <a:ext cx="102" cy="1"/>
              </a:xfrm>
              <a:prstGeom prst="rect">
                <a:avLst/>
              </a:prstGeom>
              <a:solidFill>
                <a:srgbClr val="CDF200"/>
              </a:solidFill>
              <a:ln w="0">
                <a:solidFill>
                  <a:srgbClr val="CDF2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516" name="Rectangle 630"/>
              <p:cNvSpPr>
                <a:spLocks noChangeArrowheads="1"/>
              </p:cNvSpPr>
              <p:nvPr/>
            </p:nvSpPr>
            <p:spPr bwMode="auto">
              <a:xfrm>
                <a:off x="5265" y="1349"/>
                <a:ext cx="102" cy="1"/>
              </a:xfrm>
              <a:prstGeom prst="rect">
                <a:avLst/>
              </a:prstGeom>
              <a:solidFill>
                <a:srgbClr val="CEF200"/>
              </a:solidFill>
              <a:ln w="0">
                <a:solidFill>
                  <a:srgbClr val="CEF2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517" name="Rectangle 631"/>
              <p:cNvSpPr>
                <a:spLocks noChangeArrowheads="1"/>
              </p:cNvSpPr>
              <p:nvPr/>
            </p:nvSpPr>
            <p:spPr bwMode="auto">
              <a:xfrm>
                <a:off x="5265" y="1346"/>
                <a:ext cx="102" cy="3"/>
              </a:xfrm>
              <a:prstGeom prst="rect">
                <a:avLst/>
              </a:prstGeom>
              <a:solidFill>
                <a:srgbClr val="CFF200"/>
              </a:solidFill>
              <a:ln w="0">
                <a:solidFill>
                  <a:srgbClr val="CFF2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518" name="Rectangle 632"/>
              <p:cNvSpPr>
                <a:spLocks noChangeArrowheads="1"/>
              </p:cNvSpPr>
              <p:nvPr/>
            </p:nvSpPr>
            <p:spPr bwMode="auto">
              <a:xfrm>
                <a:off x="5265" y="1346"/>
                <a:ext cx="102" cy="1"/>
              </a:xfrm>
              <a:prstGeom prst="rect">
                <a:avLst/>
              </a:prstGeom>
              <a:solidFill>
                <a:srgbClr val="CFF100"/>
              </a:solidFill>
              <a:ln w="0">
                <a:solidFill>
                  <a:srgbClr val="CFF1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519" name="Rectangle 633"/>
              <p:cNvSpPr>
                <a:spLocks noChangeArrowheads="1"/>
              </p:cNvSpPr>
              <p:nvPr/>
            </p:nvSpPr>
            <p:spPr bwMode="auto">
              <a:xfrm>
                <a:off x="5265" y="1346"/>
                <a:ext cx="102" cy="1"/>
              </a:xfrm>
              <a:prstGeom prst="rect">
                <a:avLst/>
              </a:prstGeom>
              <a:solidFill>
                <a:srgbClr val="D0F100"/>
              </a:solidFill>
              <a:ln w="0">
                <a:solidFill>
                  <a:srgbClr val="D0F1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520" name="Rectangle 634"/>
              <p:cNvSpPr>
                <a:spLocks noChangeArrowheads="1"/>
              </p:cNvSpPr>
              <p:nvPr/>
            </p:nvSpPr>
            <p:spPr bwMode="auto">
              <a:xfrm>
                <a:off x="5265" y="1346"/>
                <a:ext cx="102" cy="1"/>
              </a:xfrm>
              <a:prstGeom prst="rect">
                <a:avLst/>
              </a:prstGeom>
              <a:solidFill>
                <a:srgbClr val="D1F100"/>
              </a:solidFill>
              <a:ln w="0">
                <a:solidFill>
                  <a:srgbClr val="D1F1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521" name="Rectangle 635"/>
              <p:cNvSpPr>
                <a:spLocks noChangeArrowheads="1"/>
              </p:cNvSpPr>
              <p:nvPr/>
            </p:nvSpPr>
            <p:spPr bwMode="auto">
              <a:xfrm>
                <a:off x="5265" y="1343"/>
                <a:ext cx="102" cy="3"/>
              </a:xfrm>
              <a:prstGeom prst="rect">
                <a:avLst/>
              </a:prstGeom>
              <a:solidFill>
                <a:srgbClr val="D2F100"/>
              </a:solidFill>
              <a:ln w="0">
                <a:solidFill>
                  <a:srgbClr val="D2F1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522" name="Rectangle 636"/>
              <p:cNvSpPr>
                <a:spLocks noChangeArrowheads="1"/>
              </p:cNvSpPr>
              <p:nvPr/>
            </p:nvSpPr>
            <p:spPr bwMode="auto">
              <a:xfrm>
                <a:off x="5265" y="1343"/>
                <a:ext cx="102" cy="1"/>
              </a:xfrm>
              <a:prstGeom prst="rect">
                <a:avLst/>
              </a:prstGeom>
              <a:solidFill>
                <a:srgbClr val="D2F000"/>
              </a:solidFill>
              <a:ln w="0">
                <a:solidFill>
                  <a:srgbClr val="D2F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523" name="Rectangle 637"/>
              <p:cNvSpPr>
                <a:spLocks noChangeArrowheads="1"/>
              </p:cNvSpPr>
              <p:nvPr/>
            </p:nvSpPr>
            <p:spPr bwMode="auto">
              <a:xfrm>
                <a:off x="5265" y="1343"/>
                <a:ext cx="102" cy="1"/>
              </a:xfrm>
              <a:prstGeom prst="rect">
                <a:avLst/>
              </a:prstGeom>
              <a:solidFill>
                <a:srgbClr val="D3F000"/>
              </a:solidFill>
              <a:ln w="0">
                <a:solidFill>
                  <a:srgbClr val="D3F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524" name="Rectangle 638"/>
              <p:cNvSpPr>
                <a:spLocks noChangeArrowheads="1"/>
              </p:cNvSpPr>
              <p:nvPr/>
            </p:nvSpPr>
            <p:spPr bwMode="auto">
              <a:xfrm>
                <a:off x="5265" y="1343"/>
                <a:ext cx="102" cy="1"/>
              </a:xfrm>
              <a:prstGeom prst="rect">
                <a:avLst/>
              </a:prstGeom>
              <a:solidFill>
                <a:srgbClr val="D4F000"/>
              </a:solidFill>
              <a:ln w="0">
                <a:solidFill>
                  <a:srgbClr val="D4F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525" name="Rectangle 639"/>
              <p:cNvSpPr>
                <a:spLocks noChangeArrowheads="1"/>
              </p:cNvSpPr>
              <p:nvPr/>
            </p:nvSpPr>
            <p:spPr bwMode="auto">
              <a:xfrm>
                <a:off x="5265" y="1343"/>
                <a:ext cx="102" cy="1"/>
              </a:xfrm>
              <a:prstGeom prst="rect">
                <a:avLst/>
              </a:prstGeom>
              <a:solidFill>
                <a:srgbClr val="D5F000"/>
              </a:solidFill>
              <a:ln w="0">
                <a:solidFill>
                  <a:srgbClr val="D5F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526" name="Rectangle 640"/>
              <p:cNvSpPr>
                <a:spLocks noChangeArrowheads="1"/>
              </p:cNvSpPr>
              <p:nvPr/>
            </p:nvSpPr>
            <p:spPr bwMode="auto">
              <a:xfrm>
                <a:off x="5265" y="1340"/>
                <a:ext cx="102" cy="3"/>
              </a:xfrm>
              <a:prstGeom prst="rect">
                <a:avLst/>
              </a:prstGeom>
              <a:solidFill>
                <a:srgbClr val="D5EF00"/>
              </a:solidFill>
              <a:ln w="0">
                <a:solidFill>
                  <a:srgbClr val="D5EF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527" name="Rectangle 641"/>
              <p:cNvSpPr>
                <a:spLocks noChangeArrowheads="1"/>
              </p:cNvSpPr>
              <p:nvPr/>
            </p:nvSpPr>
            <p:spPr bwMode="auto">
              <a:xfrm>
                <a:off x="5265" y="1340"/>
                <a:ext cx="102" cy="1"/>
              </a:xfrm>
              <a:prstGeom prst="rect">
                <a:avLst/>
              </a:prstGeom>
              <a:solidFill>
                <a:srgbClr val="D6EF00"/>
              </a:solidFill>
              <a:ln w="0">
                <a:solidFill>
                  <a:srgbClr val="D6EF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528" name="Rectangle 642"/>
              <p:cNvSpPr>
                <a:spLocks noChangeArrowheads="1"/>
              </p:cNvSpPr>
              <p:nvPr/>
            </p:nvSpPr>
            <p:spPr bwMode="auto">
              <a:xfrm>
                <a:off x="5265" y="1340"/>
                <a:ext cx="102" cy="1"/>
              </a:xfrm>
              <a:prstGeom prst="rect">
                <a:avLst/>
              </a:prstGeom>
              <a:solidFill>
                <a:srgbClr val="D7EF00"/>
              </a:solidFill>
              <a:ln w="0">
                <a:solidFill>
                  <a:srgbClr val="D7EF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529" name="Rectangle 643"/>
              <p:cNvSpPr>
                <a:spLocks noChangeArrowheads="1"/>
              </p:cNvSpPr>
              <p:nvPr/>
            </p:nvSpPr>
            <p:spPr bwMode="auto">
              <a:xfrm>
                <a:off x="5265" y="1340"/>
                <a:ext cx="102" cy="1"/>
              </a:xfrm>
              <a:prstGeom prst="rect">
                <a:avLst/>
              </a:prstGeom>
              <a:solidFill>
                <a:srgbClr val="D8EE00"/>
              </a:solidFill>
              <a:ln w="0">
                <a:solidFill>
                  <a:srgbClr val="D8EE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530" name="Rectangle 644"/>
              <p:cNvSpPr>
                <a:spLocks noChangeArrowheads="1"/>
              </p:cNvSpPr>
              <p:nvPr/>
            </p:nvSpPr>
            <p:spPr bwMode="auto">
              <a:xfrm>
                <a:off x="5265" y="1340"/>
                <a:ext cx="102" cy="1"/>
              </a:xfrm>
              <a:prstGeom prst="rect">
                <a:avLst/>
              </a:prstGeom>
              <a:solidFill>
                <a:srgbClr val="D8EE00"/>
              </a:solidFill>
              <a:ln w="0">
                <a:solidFill>
                  <a:srgbClr val="D8EE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531" name="Rectangle 645"/>
              <p:cNvSpPr>
                <a:spLocks noChangeArrowheads="1"/>
              </p:cNvSpPr>
              <p:nvPr/>
            </p:nvSpPr>
            <p:spPr bwMode="auto">
              <a:xfrm>
                <a:off x="5265" y="1337"/>
                <a:ext cx="102" cy="3"/>
              </a:xfrm>
              <a:prstGeom prst="rect">
                <a:avLst/>
              </a:prstGeom>
              <a:solidFill>
                <a:srgbClr val="D9EE00"/>
              </a:solidFill>
              <a:ln w="0">
                <a:solidFill>
                  <a:srgbClr val="D9EE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532" name="Rectangle 646"/>
              <p:cNvSpPr>
                <a:spLocks noChangeArrowheads="1"/>
              </p:cNvSpPr>
              <p:nvPr/>
            </p:nvSpPr>
            <p:spPr bwMode="auto">
              <a:xfrm>
                <a:off x="5265" y="1337"/>
                <a:ext cx="102" cy="1"/>
              </a:xfrm>
              <a:prstGeom prst="rect">
                <a:avLst/>
              </a:prstGeom>
              <a:solidFill>
                <a:srgbClr val="DAEE00"/>
              </a:solidFill>
              <a:ln w="0">
                <a:solidFill>
                  <a:srgbClr val="DAEE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533" name="Rectangle 647"/>
              <p:cNvSpPr>
                <a:spLocks noChangeArrowheads="1"/>
              </p:cNvSpPr>
              <p:nvPr/>
            </p:nvSpPr>
            <p:spPr bwMode="auto">
              <a:xfrm>
                <a:off x="5265" y="1337"/>
                <a:ext cx="102" cy="1"/>
              </a:xfrm>
              <a:prstGeom prst="rect">
                <a:avLst/>
              </a:prstGeom>
              <a:solidFill>
                <a:srgbClr val="DBED00"/>
              </a:solidFill>
              <a:ln w="0">
                <a:solidFill>
                  <a:srgbClr val="DBED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534" name="Rectangle 648"/>
              <p:cNvSpPr>
                <a:spLocks noChangeArrowheads="1"/>
              </p:cNvSpPr>
              <p:nvPr/>
            </p:nvSpPr>
            <p:spPr bwMode="auto">
              <a:xfrm>
                <a:off x="5265" y="1337"/>
                <a:ext cx="102" cy="1"/>
              </a:xfrm>
              <a:prstGeom prst="rect">
                <a:avLst/>
              </a:prstGeom>
              <a:solidFill>
                <a:srgbClr val="DBED00"/>
              </a:solidFill>
              <a:ln w="0">
                <a:solidFill>
                  <a:srgbClr val="DBED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535" name="Rectangle 649"/>
              <p:cNvSpPr>
                <a:spLocks noChangeArrowheads="1"/>
              </p:cNvSpPr>
              <p:nvPr/>
            </p:nvSpPr>
            <p:spPr bwMode="auto">
              <a:xfrm>
                <a:off x="5265" y="1334"/>
                <a:ext cx="102" cy="3"/>
              </a:xfrm>
              <a:prstGeom prst="rect">
                <a:avLst/>
              </a:prstGeom>
              <a:solidFill>
                <a:srgbClr val="DCED00"/>
              </a:solidFill>
              <a:ln w="0">
                <a:solidFill>
                  <a:srgbClr val="DCED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536" name="Rectangle 650"/>
              <p:cNvSpPr>
                <a:spLocks noChangeArrowheads="1"/>
              </p:cNvSpPr>
              <p:nvPr/>
            </p:nvSpPr>
            <p:spPr bwMode="auto">
              <a:xfrm>
                <a:off x="5265" y="1334"/>
                <a:ext cx="102" cy="1"/>
              </a:xfrm>
              <a:prstGeom prst="rect">
                <a:avLst/>
              </a:prstGeom>
              <a:solidFill>
                <a:srgbClr val="DDEC00"/>
              </a:solidFill>
              <a:ln w="0">
                <a:solidFill>
                  <a:srgbClr val="DDEC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537" name="Rectangle 651"/>
              <p:cNvSpPr>
                <a:spLocks noChangeArrowheads="1"/>
              </p:cNvSpPr>
              <p:nvPr/>
            </p:nvSpPr>
            <p:spPr bwMode="auto">
              <a:xfrm>
                <a:off x="5265" y="1334"/>
                <a:ext cx="102" cy="1"/>
              </a:xfrm>
              <a:prstGeom prst="rect">
                <a:avLst/>
              </a:prstGeom>
              <a:solidFill>
                <a:srgbClr val="DEEC00"/>
              </a:solidFill>
              <a:ln w="0">
                <a:solidFill>
                  <a:srgbClr val="DEEC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538" name="Rectangle 652"/>
              <p:cNvSpPr>
                <a:spLocks noChangeArrowheads="1"/>
              </p:cNvSpPr>
              <p:nvPr/>
            </p:nvSpPr>
            <p:spPr bwMode="auto">
              <a:xfrm>
                <a:off x="5265" y="1334"/>
                <a:ext cx="102" cy="1"/>
              </a:xfrm>
              <a:prstGeom prst="rect">
                <a:avLst/>
              </a:prstGeom>
              <a:solidFill>
                <a:srgbClr val="DEEC00"/>
              </a:solidFill>
              <a:ln w="0">
                <a:solidFill>
                  <a:srgbClr val="DEEC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539" name="Rectangle 653"/>
              <p:cNvSpPr>
                <a:spLocks noChangeArrowheads="1"/>
              </p:cNvSpPr>
              <p:nvPr/>
            </p:nvSpPr>
            <p:spPr bwMode="auto">
              <a:xfrm>
                <a:off x="5265" y="1334"/>
                <a:ext cx="102" cy="1"/>
              </a:xfrm>
              <a:prstGeom prst="rect">
                <a:avLst/>
              </a:prstGeom>
              <a:solidFill>
                <a:srgbClr val="DFEC00"/>
              </a:solidFill>
              <a:ln w="0">
                <a:solidFill>
                  <a:srgbClr val="DFEC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540" name="Rectangle 654"/>
              <p:cNvSpPr>
                <a:spLocks noChangeArrowheads="1"/>
              </p:cNvSpPr>
              <p:nvPr/>
            </p:nvSpPr>
            <p:spPr bwMode="auto">
              <a:xfrm>
                <a:off x="5265" y="1331"/>
                <a:ext cx="102" cy="3"/>
              </a:xfrm>
              <a:prstGeom prst="rect">
                <a:avLst/>
              </a:prstGeom>
              <a:solidFill>
                <a:srgbClr val="E0EB00"/>
              </a:solidFill>
              <a:ln w="0">
                <a:solidFill>
                  <a:srgbClr val="E0EB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541" name="Rectangle 655"/>
              <p:cNvSpPr>
                <a:spLocks noChangeArrowheads="1"/>
              </p:cNvSpPr>
              <p:nvPr/>
            </p:nvSpPr>
            <p:spPr bwMode="auto">
              <a:xfrm>
                <a:off x="5265" y="1331"/>
                <a:ext cx="102" cy="1"/>
              </a:xfrm>
              <a:prstGeom prst="rect">
                <a:avLst/>
              </a:prstGeom>
              <a:solidFill>
                <a:srgbClr val="E1EB00"/>
              </a:solidFill>
              <a:ln w="0">
                <a:solidFill>
                  <a:srgbClr val="E1EB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542" name="Rectangle 656"/>
              <p:cNvSpPr>
                <a:spLocks noChangeArrowheads="1"/>
              </p:cNvSpPr>
              <p:nvPr/>
            </p:nvSpPr>
            <p:spPr bwMode="auto">
              <a:xfrm>
                <a:off x="5265" y="1331"/>
                <a:ext cx="102" cy="1"/>
              </a:xfrm>
              <a:prstGeom prst="rect">
                <a:avLst/>
              </a:prstGeom>
              <a:solidFill>
                <a:srgbClr val="E1EB00"/>
              </a:solidFill>
              <a:ln w="0">
                <a:solidFill>
                  <a:srgbClr val="E1EB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543" name="Rectangle 657"/>
              <p:cNvSpPr>
                <a:spLocks noChangeArrowheads="1"/>
              </p:cNvSpPr>
              <p:nvPr/>
            </p:nvSpPr>
            <p:spPr bwMode="auto">
              <a:xfrm>
                <a:off x="5265" y="1331"/>
                <a:ext cx="102" cy="1"/>
              </a:xfrm>
              <a:prstGeom prst="rect">
                <a:avLst/>
              </a:prstGeom>
              <a:solidFill>
                <a:srgbClr val="E2EA00"/>
              </a:solidFill>
              <a:ln w="0">
                <a:solidFill>
                  <a:srgbClr val="E2EA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544" name="Rectangle 658"/>
              <p:cNvSpPr>
                <a:spLocks noChangeArrowheads="1"/>
              </p:cNvSpPr>
              <p:nvPr/>
            </p:nvSpPr>
            <p:spPr bwMode="auto">
              <a:xfrm>
                <a:off x="5265" y="1331"/>
                <a:ext cx="102" cy="1"/>
              </a:xfrm>
              <a:prstGeom prst="rect">
                <a:avLst/>
              </a:prstGeom>
              <a:solidFill>
                <a:srgbClr val="E3EA00"/>
              </a:solidFill>
              <a:ln w="0">
                <a:solidFill>
                  <a:srgbClr val="E3EA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545" name="Rectangle 659"/>
              <p:cNvSpPr>
                <a:spLocks noChangeArrowheads="1"/>
              </p:cNvSpPr>
              <p:nvPr/>
            </p:nvSpPr>
            <p:spPr bwMode="auto">
              <a:xfrm>
                <a:off x="5265" y="1329"/>
                <a:ext cx="102" cy="2"/>
              </a:xfrm>
              <a:prstGeom prst="rect">
                <a:avLst/>
              </a:prstGeom>
              <a:solidFill>
                <a:srgbClr val="E4EA00"/>
              </a:solidFill>
              <a:ln w="0">
                <a:solidFill>
                  <a:srgbClr val="E4EA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546" name="Rectangle 660"/>
              <p:cNvSpPr>
                <a:spLocks noChangeArrowheads="1"/>
              </p:cNvSpPr>
              <p:nvPr/>
            </p:nvSpPr>
            <p:spPr bwMode="auto">
              <a:xfrm>
                <a:off x="5265" y="1329"/>
                <a:ext cx="102" cy="1"/>
              </a:xfrm>
              <a:prstGeom prst="rect">
                <a:avLst/>
              </a:prstGeom>
              <a:solidFill>
                <a:srgbClr val="E4E900"/>
              </a:solidFill>
              <a:ln w="0">
                <a:solidFill>
                  <a:srgbClr val="E4E9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547" name="Rectangle 661"/>
              <p:cNvSpPr>
                <a:spLocks noChangeArrowheads="1"/>
              </p:cNvSpPr>
              <p:nvPr/>
            </p:nvSpPr>
            <p:spPr bwMode="auto">
              <a:xfrm>
                <a:off x="5265" y="1329"/>
                <a:ext cx="102" cy="1"/>
              </a:xfrm>
              <a:prstGeom prst="rect">
                <a:avLst/>
              </a:prstGeom>
              <a:solidFill>
                <a:srgbClr val="E5E900"/>
              </a:solidFill>
              <a:ln w="0">
                <a:solidFill>
                  <a:srgbClr val="E5E9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548" name="Rectangle 662"/>
              <p:cNvSpPr>
                <a:spLocks noChangeArrowheads="1"/>
              </p:cNvSpPr>
              <p:nvPr/>
            </p:nvSpPr>
            <p:spPr bwMode="auto">
              <a:xfrm>
                <a:off x="5265" y="1329"/>
                <a:ext cx="102" cy="1"/>
              </a:xfrm>
              <a:prstGeom prst="rect">
                <a:avLst/>
              </a:prstGeom>
              <a:solidFill>
                <a:srgbClr val="E6E900"/>
              </a:solidFill>
              <a:ln w="0">
                <a:solidFill>
                  <a:srgbClr val="E6E9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549" name="Rectangle 663"/>
              <p:cNvSpPr>
                <a:spLocks noChangeArrowheads="1"/>
              </p:cNvSpPr>
              <p:nvPr/>
            </p:nvSpPr>
            <p:spPr bwMode="auto">
              <a:xfrm>
                <a:off x="5265" y="1326"/>
                <a:ext cx="102" cy="3"/>
              </a:xfrm>
              <a:prstGeom prst="rect">
                <a:avLst/>
              </a:prstGeom>
              <a:solidFill>
                <a:srgbClr val="E7E800"/>
              </a:solidFill>
              <a:ln w="0">
                <a:solidFill>
                  <a:srgbClr val="E7E8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550" name="Rectangle 664"/>
              <p:cNvSpPr>
                <a:spLocks noChangeArrowheads="1"/>
              </p:cNvSpPr>
              <p:nvPr/>
            </p:nvSpPr>
            <p:spPr bwMode="auto">
              <a:xfrm>
                <a:off x="5265" y="1326"/>
                <a:ext cx="102" cy="1"/>
              </a:xfrm>
              <a:prstGeom prst="rect">
                <a:avLst/>
              </a:prstGeom>
              <a:solidFill>
                <a:srgbClr val="E7E800"/>
              </a:solidFill>
              <a:ln w="0">
                <a:solidFill>
                  <a:srgbClr val="E7E8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551" name="Rectangle 665"/>
              <p:cNvSpPr>
                <a:spLocks noChangeArrowheads="1"/>
              </p:cNvSpPr>
              <p:nvPr/>
            </p:nvSpPr>
            <p:spPr bwMode="auto">
              <a:xfrm>
                <a:off x="5265" y="1326"/>
                <a:ext cx="102" cy="1"/>
              </a:xfrm>
              <a:prstGeom prst="rect">
                <a:avLst/>
              </a:prstGeom>
              <a:solidFill>
                <a:srgbClr val="E8E800"/>
              </a:solidFill>
              <a:ln w="0">
                <a:solidFill>
                  <a:srgbClr val="E8E8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552" name="Rectangle 666"/>
              <p:cNvSpPr>
                <a:spLocks noChangeArrowheads="1"/>
              </p:cNvSpPr>
              <p:nvPr/>
            </p:nvSpPr>
            <p:spPr bwMode="auto">
              <a:xfrm>
                <a:off x="5265" y="1326"/>
                <a:ext cx="102" cy="1"/>
              </a:xfrm>
              <a:prstGeom prst="rect">
                <a:avLst/>
              </a:prstGeom>
              <a:solidFill>
                <a:srgbClr val="E9E800"/>
              </a:solidFill>
              <a:ln w="0">
                <a:solidFill>
                  <a:srgbClr val="E9E8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553" name="Rectangle 667"/>
              <p:cNvSpPr>
                <a:spLocks noChangeArrowheads="1"/>
              </p:cNvSpPr>
              <p:nvPr/>
            </p:nvSpPr>
            <p:spPr bwMode="auto">
              <a:xfrm>
                <a:off x="5265" y="1326"/>
                <a:ext cx="102" cy="1"/>
              </a:xfrm>
              <a:prstGeom prst="rect">
                <a:avLst/>
              </a:prstGeom>
              <a:solidFill>
                <a:srgbClr val="EAE700"/>
              </a:solidFill>
              <a:ln w="0">
                <a:solidFill>
                  <a:srgbClr val="EAE7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554" name="Rectangle 668"/>
              <p:cNvSpPr>
                <a:spLocks noChangeArrowheads="1"/>
              </p:cNvSpPr>
              <p:nvPr/>
            </p:nvSpPr>
            <p:spPr bwMode="auto">
              <a:xfrm>
                <a:off x="5265" y="1323"/>
                <a:ext cx="102" cy="3"/>
              </a:xfrm>
              <a:prstGeom prst="rect">
                <a:avLst/>
              </a:prstGeom>
              <a:solidFill>
                <a:srgbClr val="EAE700"/>
              </a:solidFill>
              <a:ln w="0">
                <a:solidFill>
                  <a:srgbClr val="EAE7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555" name="Rectangle 669"/>
              <p:cNvSpPr>
                <a:spLocks noChangeArrowheads="1"/>
              </p:cNvSpPr>
              <p:nvPr/>
            </p:nvSpPr>
            <p:spPr bwMode="auto">
              <a:xfrm>
                <a:off x="5265" y="1323"/>
                <a:ext cx="102" cy="1"/>
              </a:xfrm>
              <a:prstGeom prst="rect">
                <a:avLst/>
              </a:prstGeom>
              <a:solidFill>
                <a:srgbClr val="EBE700"/>
              </a:solidFill>
              <a:ln w="0">
                <a:solidFill>
                  <a:srgbClr val="EBE7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556" name="Rectangle 670"/>
              <p:cNvSpPr>
                <a:spLocks noChangeArrowheads="1"/>
              </p:cNvSpPr>
              <p:nvPr/>
            </p:nvSpPr>
            <p:spPr bwMode="auto">
              <a:xfrm>
                <a:off x="5265" y="1323"/>
                <a:ext cx="102" cy="1"/>
              </a:xfrm>
              <a:prstGeom prst="rect">
                <a:avLst/>
              </a:prstGeom>
              <a:solidFill>
                <a:srgbClr val="ECE600"/>
              </a:solidFill>
              <a:ln w="0">
                <a:solidFill>
                  <a:srgbClr val="ECE6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557" name="Rectangle 671"/>
              <p:cNvSpPr>
                <a:spLocks noChangeArrowheads="1"/>
              </p:cNvSpPr>
              <p:nvPr/>
            </p:nvSpPr>
            <p:spPr bwMode="auto">
              <a:xfrm>
                <a:off x="5265" y="1323"/>
                <a:ext cx="102" cy="1"/>
              </a:xfrm>
              <a:prstGeom prst="rect">
                <a:avLst/>
              </a:prstGeom>
              <a:solidFill>
                <a:srgbClr val="EDE600"/>
              </a:solidFill>
              <a:ln w="0">
                <a:solidFill>
                  <a:srgbClr val="EDE6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558" name="Rectangle 672"/>
              <p:cNvSpPr>
                <a:spLocks noChangeArrowheads="1"/>
              </p:cNvSpPr>
              <p:nvPr/>
            </p:nvSpPr>
            <p:spPr bwMode="auto">
              <a:xfrm>
                <a:off x="5265" y="1323"/>
                <a:ext cx="102" cy="1"/>
              </a:xfrm>
              <a:prstGeom prst="rect">
                <a:avLst/>
              </a:prstGeom>
              <a:solidFill>
                <a:srgbClr val="EDE600"/>
              </a:solidFill>
              <a:ln w="0">
                <a:solidFill>
                  <a:srgbClr val="EDE6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559" name="Rectangle 673"/>
              <p:cNvSpPr>
                <a:spLocks noChangeArrowheads="1"/>
              </p:cNvSpPr>
              <p:nvPr/>
            </p:nvSpPr>
            <p:spPr bwMode="auto">
              <a:xfrm>
                <a:off x="5265" y="1320"/>
                <a:ext cx="102" cy="3"/>
              </a:xfrm>
              <a:prstGeom prst="rect">
                <a:avLst/>
              </a:prstGeom>
              <a:solidFill>
                <a:srgbClr val="EEE500"/>
              </a:solidFill>
              <a:ln w="0">
                <a:solidFill>
                  <a:srgbClr val="EEE5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560" name="Rectangle 674"/>
              <p:cNvSpPr>
                <a:spLocks noChangeArrowheads="1"/>
              </p:cNvSpPr>
              <p:nvPr/>
            </p:nvSpPr>
            <p:spPr bwMode="auto">
              <a:xfrm>
                <a:off x="5265" y="1320"/>
                <a:ext cx="102" cy="1"/>
              </a:xfrm>
              <a:prstGeom prst="rect">
                <a:avLst/>
              </a:prstGeom>
              <a:solidFill>
                <a:srgbClr val="EFE500"/>
              </a:solidFill>
              <a:ln w="0">
                <a:solidFill>
                  <a:srgbClr val="EFE5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561" name="Rectangle 675"/>
              <p:cNvSpPr>
                <a:spLocks noChangeArrowheads="1"/>
              </p:cNvSpPr>
              <p:nvPr/>
            </p:nvSpPr>
            <p:spPr bwMode="auto">
              <a:xfrm>
                <a:off x="5265" y="1320"/>
                <a:ext cx="102" cy="1"/>
              </a:xfrm>
              <a:prstGeom prst="rect">
                <a:avLst/>
              </a:prstGeom>
              <a:solidFill>
                <a:srgbClr val="F0E400"/>
              </a:solidFill>
              <a:ln w="0">
                <a:solidFill>
                  <a:srgbClr val="F0E4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562" name="Rectangle 676"/>
              <p:cNvSpPr>
                <a:spLocks noChangeArrowheads="1"/>
              </p:cNvSpPr>
              <p:nvPr/>
            </p:nvSpPr>
            <p:spPr bwMode="auto">
              <a:xfrm>
                <a:off x="5265" y="1320"/>
                <a:ext cx="102" cy="1"/>
              </a:xfrm>
              <a:prstGeom prst="rect">
                <a:avLst/>
              </a:prstGeom>
              <a:solidFill>
                <a:srgbClr val="F0E400"/>
              </a:solidFill>
              <a:ln w="0">
                <a:solidFill>
                  <a:srgbClr val="F0E4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563" name="Rectangle 677"/>
              <p:cNvSpPr>
                <a:spLocks noChangeArrowheads="1"/>
              </p:cNvSpPr>
              <p:nvPr/>
            </p:nvSpPr>
            <p:spPr bwMode="auto">
              <a:xfrm>
                <a:off x="5265" y="1317"/>
                <a:ext cx="102" cy="3"/>
              </a:xfrm>
              <a:prstGeom prst="rect">
                <a:avLst/>
              </a:prstGeom>
              <a:solidFill>
                <a:srgbClr val="F1E400"/>
              </a:solidFill>
              <a:ln w="0">
                <a:solidFill>
                  <a:srgbClr val="F1E4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564" name="Rectangle 678"/>
              <p:cNvSpPr>
                <a:spLocks noChangeArrowheads="1"/>
              </p:cNvSpPr>
              <p:nvPr/>
            </p:nvSpPr>
            <p:spPr bwMode="auto">
              <a:xfrm>
                <a:off x="5265" y="1317"/>
                <a:ext cx="102" cy="1"/>
              </a:xfrm>
              <a:prstGeom prst="rect">
                <a:avLst/>
              </a:prstGeom>
              <a:solidFill>
                <a:srgbClr val="F2E300"/>
              </a:solidFill>
              <a:ln w="0">
                <a:solidFill>
                  <a:srgbClr val="F2E3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565" name="Rectangle 679"/>
              <p:cNvSpPr>
                <a:spLocks noChangeArrowheads="1"/>
              </p:cNvSpPr>
              <p:nvPr/>
            </p:nvSpPr>
            <p:spPr bwMode="auto">
              <a:xfrm>
                <a:off x="5265" y="1317"/>
                <a:ext cx="102" cy="1"/>
              </a:xfrm>
              <a:prstGeom prst="rect">
                <a:avLst/>
              </a:prstGeom>
              <a:solidFill>
                <a:srgbClr val="F3E300"/>
              </a:solidFill>
              <a:ln w="0">
                <a:solidFill>
                  <a:srgbClr val="F3E3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566" name="Rectangle 680"/>
              <p:cNvSpPr>
                <a:spLocks noChangeArrowheads="1"/>
              </p:cNvSpPr>
              <p:nvPr/>
            </p:nvSpPr>
            <p:spPr bwMode="auto">
              <a:xfrm>
                <a:off x="5265" y="1317"/>
                <a:ext cx="102" cy="1"/>
              </a:xfrm>
              <a:prstGeom prst="rect">
                <a:avLst/>
              </a:prstGeom>
              <a:solidFill>
                <a:srgbClr val="F3E300"/>
              </a:solidFill>
              <a:ln w="0">
                <a:solidFill>
                  <a:srgbClr val="F3E3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567" name="Rectangle 681"/>
              <p:cNvSpPr>
                <a:spLocks noChangeArrowheads="1"/>
              </p:cNvSpPr>
              <p:nvPr/>
            </p:nvSpPr>
            <p:spPr bwMode="auto">
              <a:xfrm>
                <a:off x="5265" y="1317"/>
                <a:ext cx="102" cy="1"/>
              </a:xfrm>
              <a:prstGeom prst="rect">
                <a:avLst/>
              </a:prstGeom>
              <a:solidFill>
                <a:srgbClr val="F4E200"/>
              </a:solidFill>
              <a:ln w="0">
                <a:solidFill>
                  <a:srgbClr val="F4E2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568" name="Rectangle 682"/>
              <p:cNvSpPr>
                <a:spLocks noChangeArrowheads="1"/>
              </p:cNvSpPr>
              <p:nvPr/>
            </p:nvSpPr>
            <p:spPr bwMode="auto">
              <a:xfrm>
                <a:off x="5265" y="1314"/>
                <a:ext cx="102" cy="3"/>
              </a:xfrm>
              <a:prstGeom prst="rect">
                <a:avLst/>
              </a:prstGeom>
              <a:solidFill>
                <a:srgbClr val="F5E200"/>
              </a:solidFill>
              <a:ln w="0">
                <a:solidFill>
                  <a:srgbClr val="F5E2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569" name="Rectangle 683"/>
              <p:cNvSpPr>
                <a:spLocks noChangeArrowheads="1"/>
              </p:cNvSpPr>
              <p:nvPr/>
            </p:nvSpPr>
            <p:spPr bwMode="auto">
              <a:xfrm>
                <a:off x="5265" y="1314"/>
                <a:ext cx="102" cy="1"/>
              </a:xfrm>
              <a:prstGeom prst="rect">
                <a:avLst/>
              </a:prstGeom>
              <a:solidFill>
                <a:srgbClr val="F6E200"/>
              </a:solidFill>
              <a:ln w="0">
                <a:solidFill>
                  <a:srgbClr val="F6E2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570" name="Rectangle 684"/>
              <p:cNvSpPr>
                <a:spLocks noChangeArrowheads="1"/>
              </p:cNvSpPr>
              <p:nvPr/>
            </p:nvSpPr>
            <p:spPr bwMode="auto">
              <a:xfrm>
                <a:off x="5265" y="1314"/>
                <a:ext cx="102" cy="1"/>
              </a:xfrm>
              <a:prstGeom prst="rect">
                <a:avLst/>
              </a:prstGeom>
              <a:solidFill>
                <a:srgbClr val="F6E100"/>
              </a:solidFill>
              <a:ln w="0">
                <a:solidFill>
                  <a:srgbClr val="F6E1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571" name="Rectangle 685"/>
              <p:cNvSpPr>
                <a:spLocks noChangeArrowheads="1"/>
              </p:cNvSpPr>
              <p:nvPr/>
            </p:nvSpPr>
            <p:spPr bwMode="auto">
              <a:xfrm>
                <a:off x="5265" y="1314"/>
                <a:ext cx="102" cy="1"/>
              </a:xfrm>
              <a:prstGeom prst="rect">
                <a:avLst/>
              </a:prstGeom>
              <a:solidFill>
                <a:srgbClr val="F7E100"/>
              </a:solidFill>
              <a:ln w="0">
                <a:solidFill>
                  <a:srgbClr val="F7E1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572" name="Rectangle 686"/>
              <p:cNvSpPr>
                <a:spLocks noChangeArrowheads="1"/>
              </p:cNvSpPr>
              <p:nvPr/>
            </p:nvSpPr>
            <p:spPr bwMode="auto">
              <a:xfrm>
                <a:off x="5265" y="1314"/>
                <a:ext cx="102" cy="1"/>
              </a:xfrm>
              <a:prstGeom prst="rect">
                <a:avLst/>
              </a:prstGeom>
              <a:solidFill>
                <a:srgbClr val="F8E100"/>
              </a:solidFill>
              <a:ln w="0">
                <a:solidFill>
                  <a:srgbClr val="F8E1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573" name="Rectangle 687"/>
              <p:cNvSpPr>
                <a:spLocks noChangeArrowheads="1"/>
              </p:cNvSpPr>
              <p:nvPr/>
            </p:nvSpPr>
            <p:spPr bwMode="auto">
              <a:xfrm>
                <a:off x="5265" y="1311"/>
                <a:ext cx="102" cy="3"/>
              </a:xfrm>
              <a:prstGeom prst="rect">
                <a:avLst/>
              </a:prstGeom>
              <a:solidFill>
                <a:srgbClr val="F9E000"/>
              </a:solidFill>
              <a:ln w="0">
                <a:solidFill>
                  <a:srgbClr val="F9E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574" name="Rectangle 688"/>
              <p:cNvSpPr>
                <a:spLocks noChangeArrowheads="1"/>
              </p:cNvSpPr>
              <p:nvPr/>
            </p:nvSpPr>
            <p:spPr bwMode="auto">
              <a:xfrm>
                <a:off x="5265" y="1311"/>
                <a:ext cx="102" cy="1"/>
              </a:xfrm>
              <a:prstGeom prst="rect">
                <a:avLst/>
              </a:prstGeom>
              <a:solidFill>
                <a:srgbClr val="F9E000"/>
              </a:solidFill>
              <a:ln w="0">
                <a:solidFill>
                  <a:srgbClr val="F9E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575" name="Rectangle 689"/>
              <p:cNvSpPr>
                <a:spLocks noChangeArrowheads="1"/>
              </p:cNvSpPr>
              <p:nvPr/>
            </p:nvSpPr>
            <p:spPr bwMode="auto">
              <a:xfrm>
                <a:off x="5265" y="1311"/>
                <a:ext cx="102" cy="1"/>
              </a:xfrm>
              <a:prstGeom prst="rect">
                <a:avLst/>
              </a:prstGeom>
              <a:solidFill>
                <a:srgbClr val="FADF00"/>
              </a:solidFill>
              <a:ln w="0">
                <a:solidFill>
                  <a:srgbClr val="FADF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576" name="Rectangle 690"/>
              <p:cNvSpPr>
                <a:spLocks noChangeArrowheads="1"/>
              </p:cNvSpPr>
              <p:nvPr/>
            </p:nvSpPr>
            <p:spPr bwMode="auto">
              <a:xfrm>
                <a:off x="5265" y="1311"/>
                <a:ext cx="102" cy="1"/>
              </a:xfrm>
              <a:prstGeom prst="rect">
                <a:avLst/>
              </a:prstGeom>
              <a:solidFill>
                <a:srgbClr val="FBDF00"/>
              </a:solidFill>
              <a:ln w="0">
                <a:solidFill>
                  <a:srgbClr val="FBDF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577" name="Rectangle 691"/>
              <p:cNvSpPr>
                <a:spLocks noChangeArrowheads="1"/>
              </p:cNvSpPr>
              <p:nvPr/>
            </p:nvSpPr>
            <p:spPr bwMode="auto">
              <a:xfrm>
                <a:off x="5265" y="1311"/>
                <a:ext cx="102" cy="1"/>
              </a:xfrm>
              <a:prstGeom prst="rect">
                <a:avLst/>
              </a:prstGeom>
              <a:solidFill>
                <a:srgbClr val="FCDF00"/>
              </a:solidFill>
              <a:ln w="0">
                <a:solidFill>
                  <a:srgbClr val="FCDF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578" name="Rectangle 692"/>
              <p:cNvSpPr>
                <a:spLocks noChangeArrowheads="1"/>
              </p:cNvSpPr>
              <p:nvPr/>
            </p:nvSpPr>
            <p:spPr bwMode="auto">
              <a:xfrm>
                <a:off x="5265" y="1309"/>
                <a:ext cx="102" cy="2"/>
              </a:xfrm>
              <a:prstGeom prst="rect">
                <a:avLst/>
              </a:prstGeom>
              <a:solidFill>
                <a:srgbClr val="FCDE00"/>
              </a:solidFill>
              <a:ln w="0">
                <a:solidFill>
                  <a:srgbClr val="FCDE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579" name="Rectangle 693"/>
              <p:cNvSpPr>
                <a:spLocks noChangeArrowheads="1"/>
              </p:cNvSpPr>
              <p:nvPr/>
            </p:nvSpPr>
            <p:spPr bwMode="auto">
              <a:xfrm>
                <a:off x="5265" y="1309"/>
                <a:ext cx="102" cy="1"/>
              </a:xfrm>
              <a:prstGeom prst="rect">
                <a:avLst/>
              </a:prstGeom>
              <a:solidFill>
                <a:srgbClr val="FDDE00"/>
              </a:solidFill>
              <a:ln w="0">
                <a:solidFill>
                  <a:srgbClr val="FDDE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580" name="Rectangle 694"/>
              <p:cNvSpPr>
                <a:spLocks noChangeArrowheads="1"/>
              </p:cNvSpPr>
              <p:nvPr/>
            </p:nvSpPr>
            <p:spPr bwMode="auto">
              <a:xfrm>
                <a:off x="5265" y="1309"/>
                <a:ext cx="102" cy="1"/>
              </a:xfrm>
              <a:prstGeom prst="rect">
                <a:avLst/>
              </a:prstGeom>
              <a:solidFill>
                <a:srgbClr val="FEDD00"/>
              </a:solidFill>
              <a:ln w="0">
                <a:solidFill>
                  <a:srgbClr val="FEDD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581" name="Rectangle 695"/>
              <p:cNvSpPr>
                <a:spLocks noChangeArrowheads="1"/>
              </p:cNvSpPr>
              <p:nvPr/>
            </p:nvSpPr>
            <p:spPr bwMode="auto">
              <a:xfrm>
                <a:off x="5265" y="1309"/>
                <a:ext cx="102" cy="1"/>
              </a:xfrm>
              <a:prstGeom prst="rect">
                <a:avLst/>
              </a:prstGeom>
              <a:solidFill>
                <a:srgbClr val="FFDD00"/>
              </a:solidFill>
              <a:ln w="0">
                <a:solidFill>
                  <a:srgbClr val="FFDD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582" name="Rectangle 696"/>
              <p:cNvSpPr>
                <a:spLocks noChangeArrowheads="1"/>
              </p:cNvSpPr>
              <p:nvPr/>
            </p:nvSpPr>
            <p:spPr bwMode="auto">
              <a:xfrm>
                <a:off x="5265" y="1306"/>
                <a:ext cx="102" cy="3"/>
              </a:xfrm>
              <a:prstGeom prst="rect">
                <a:avLst/>
              </a:prstGeom>
              <a:solidFill>
                <a:srgbClr val="FFDD00"/>
              </a:solidFill>
              <a:ln w="0">
                <a:solidFill>
                  <a:srgbClr val="FFDD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583" name="Rectangle 697"/>
              <p:cNvSpPr>
                <a:spLocks noChangeArrowheads="1"/>
              </p:cNvSpPr>
              <p:nvPr/>
            </p:nvSpPr>
            <p:spPr bwMode="auto">
              <a:xfrm>
                <a:off x="5265" y="1306"/>
                <a:ext cx="102" cy="1"/>
              </a:xfrm>
              <a:prstGeom prst="rect">
                <a:avLst/>
              </a:prstGeom>
              <a:solidFill>
                <a:srgbClr val="FFDC00"/>
              </a:solidFill>
              <a:ln w="0">
                <a:solidFill>
                  <a:srgbClr val="FFDC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584" name="Rectangle 698"/>
              <p:cNvSpPr>
                <a:spLocks noChangeArrowheads="1"/>
              </p:cNvSpPr>
              <p:nvPr/>
            </p:nvSpPr>
            <p:spPr bwMode="auto">
              <a:xfrm>
                <a:off x="5265" y="1306"/>
                <a:ext cx="102" cy="1"/>
              </a:xfrm>
              <a:prstGeom prst="rect">
                <a:avLst/>
              </a:prstGeom>
              <a:solidFill>
                <a:srgbClr val="FFDC00"/>
              </a:solidFill>
              <a:ln w="0">
                <a:solidFill>
                  <a:srgbClr val="FFDC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585" name="Rectangle 699"/>
              <p:cNvSpPr>
                <a:spLocks noChangeArrowheads="1"/>
              </p:cNvSpPr>
              <p:nvPr/>
            </p:nvSpPr>
            <p:spPr bwMode="auto">
              <a:xfrm>
                <a:off x="5265" y="1306"/>
                <a:ext cx="102" cy="1"/>
              </a:xfrm>
              <a:prstGeom prst="rect">
                <a:avLst/>
              </a:prstGeom>
              <a:solidFill>
                <a:srgbClr val="FFDC00"/>
              </a:solidFill>
              <a:ln w="0">
                <a:solidFill>
                  <a:srgbClr val="FFDC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586" name="Rectangle 700"/>
              <p:cNvSpPr>
                <a:spLocks noChangeArrowheads="1"/>
              </p:cNvSpPr>
              <p:nvPr/>
            </p:nvSpPr>
            <p:spPr bwMode="auto">
              <a:xfrm>
                <a:off x="5265" y="1306"/>
                <a:ext cx="102" cy="1"/>
              </a:xfrm>
              <a:prstGeom prst="rect">
                <a:avLst/>
              </a:prstGeom>
              <a:solidFill>
                <a:srgbClr val="FFDB00"/>
              </a:solidFill>
              <a:ln w="0">
                <a:solidFill>
                  <a:srgbClr val="FFDB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587" name="Rectangle 701"/>
              <p:cNvSpPr>
                <a:spLocks noChangeArrowheads="1"/>
              </p:cNvSpPr>
              <p:nvPr/>
            </p:nvSpPr>
            <p:spPr bwMode="auto">
              <a:xfrm>
                <a:off x="5265" y="1303"/>
                <a:ext cx="102" cy="3"/>
              </a:xfrm>
              <a:prstGeom prst="rect">
                <a:avLst/>
              </a:prstGeom>
              <a:solidFill>
                <a:srgbClr val="FFDB00"/>
              </a:solidFill>
              <a:ln w="0">
                <a:solidFill>
                  <a:srgbClr val="FFDB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588" name="Rectangle 702"/>
              <p:cNvSpPr>
                <a:spLocks noChangeArrowheads="1"/>
              </p:cNvSpPr>
              <p:nvPr/>
            </p:nvSpPr>
            <p:spPr bwMode="auto">
              <a:xfrm>
                <a:off x="5265" y="1303"/>
                <a:ext cx="102" cy="1"/>
              </a:xfrm>
              <a:prstGeom prst="rect">
                <a:avLst/>
              </a:prstGeom>
              <a:solidFill>
                <a:srgbClr val="FFDA00"/>
              </a:solidFill>
              <a:ln w="0">
                <a:solidFill>
                  <a:srgbClr val="FFDA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589" name="Rectangle 703"/>
              <p:cNvSpPr>
                <a:spLocks noChangeArrowheads="1"/>
              </p:cNvSpPr>
              <p:nvPr/>
            </p:nvSpPr>
            <p:spPr bwMode="auto">
              <a:xfrm>
                <a:off x="5265" y="1303"/>
                <a:ext cx="102" cy="1"/>
              </a:xfrm>
              <a:prstGeom prst="rect">
                <a:avLst/>
              </a:prstGeom>
              <a:solidFill>
                <a:srgbClr val="FFDA00"/>
              </a:solidFill>
              <a:ln w="0">
                <a:solidFill>
                  <a:srgbClr val="FFDA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590" name="Rectangle 704"/>
              <p:cNvSpPr>
                <a:spLocks noChangeArrowheads="1"/>
              </p:cNvSpPr>
              <p:nvPr/>
            </p:nvSpPr>
            <p:spPr bwMode="auto">
              <a:xfrm>
                <a:off x="5265" y="1303"/>
                <a:ext cx="102" cy="1"/>
              </a:xfrm>
              <a:prstGeom prst="rect">
                <a:avLst/>
              </a:prstGeom>
              <a:solidFill>
                <a:srgbClr val="FFDA00"/>
              </a:solidFill>
              <a:ln w="0">
                <a:solidFill>
                  <a:srgbClr val="FFDA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591" name="Rectangle 705"/>
              <p:cNvSpPr>
                <a:spLocks noChangeArrowheads="1"/>
              </p:cNvSpPr>
              <p:nvPr/>
            </p:nvSpPr>
            <p:spPr bwMode="auto">
              <a:xfrm>
                <a:off x="5265" y="1303"/>
                <a:ext cx="102" cy="1"/>
              </a:xfrm>
              <a:prstGeom prst="rect">
                <a:avLst/>
              </a:prstGeom>
              <a:solidFill>
                <a:srgbClr val="FFD900"/>
              </a:solidFill>
              <a:ln w="0">
                <a:solidFill>
                  <a:srgbClr val="FFD9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592" name="Rectangle 706"/>
              <p:cNvSpPr>
                <a:spLocks noChangeArrowheads="1"/>
              </p:cNvSpPr>
              <p:nvPr/>
            </p:nvSpPr>
            <p:spPr bwMode="auto">
              <a:xfrm>
                <a:off x="5265" y="1300"/>
                <a:ext cx="102" cy="3"/>
              </a:xfrm>
              <a:prstGeom prst="rect">
                <a:avLst/>
              </a:prstGeom>
              <a:solidFill>
                <a:srgbClr val="FFD900"/>
              </a:solidFill>
              <a:ln w="0">
                <a:solidFill>
                  <a:srgbClr val="FFD9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593" name="Rectangle 707"/>
              <p:cNvSpPr>
                <a:spLocks noChangeArrowheads="1"/>
              </p:cNvSpPr>
              <p:nvPr/>
            </p:nvSpPr>
            <p:spPr bwMode="auto">
              <a:xfrm>
                <a:off x="5265" y="1300"/>
                <a:ext cx="102" cy="1"/>
              </a:xfrm>
              <a:prstGeom prst="rect">
                <a:avLst/>
              </a:prstGeom>
              <a:solidFill>
                <a:srgbClr val="FFD800"/>
              </a:solidFill>
              <a:ln w="0">
                <a:solidFill>
                  <a:srgbClr val="FFD8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594" name="Rectangle 708"/>
              <p:cNvSpPr>
                <a:spLocks noChangeArrowheads="1"/>
              </p:cNvSpPr>
              <p:nvPr/>
            </p:nvSpPr>
            <p:spPr bwMode="auto">
              <a:xfrm>
                <a:off x="5265" y="1300"/>
                <a:ext cx="102" cy="1"/>
              </a:xfrm>
              <a:prstGeom prst="rect">
                <a:avLst/>
              </a:prstGeom>
              <a:solidFill>
                <a:srgbClr val="FFD800"/>
              </a:solidFill>
              <a:ln w="0">
                <a:solidFill>
                  <a:srgbClr val="FFD8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595" name="Rectangle 709"/>
              <p:cNvSpPr>
                <a:spLocks noChangeArrowheads="1"/>
              </p:cNvSpPr>
              <p:nvPr/>
            </p:nvSpPr>
            <p:spPr bwMode="auto">
              <a:xfrm>
                <a:off x="5265" y="1300"/>
                <a:ext cx="102" cy="1"/>
              </a:xfrm>
              <a:prstGeom prst="rect">
                <a:avLst/>
              </a:prstGeom>
              <a:solidFill>
                <a:srgbClr val="FFD700"/>
              </a:solidFill>
              <a:ln w="0">
                <a:solidFill>
                  <a:srgbClr val="FFD7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596" name="Rectangle 710"/>
              <p:cNvSpPr>
                <a:spLocks noChangeArrowheads="1"/>
              </p:cNvSpPr>
              <p:nvPr/>
            </p:nvSpPr>
            <p:spPr bwMode="auto">
              <a:xfrm>
                <a:off x="5265" y="1297"/>
                <a:ext cx="102" cy="3"/>
              </a:xfrm>
              <a:prstGeom prst="rect">
                <a:avLst/>
              </a:prstGeom>
              <a:solidFill>
                <a:srgbClr val="FFD700"/>
              </a:solidFill>
              <a:ln w="0">
                <a:solidFill>
                  <a:srgbClr val="FFD7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597" name="Rectangle 711"/>
              <p:cNvSpPr>
                <a:spLocks noChangeArrowheads="1"/>
              </p:cNvSpPr>
              <p:nvPr/>
            </p:nvSpPr>
            <p:spPr bwMode="auto">
              <a:xfrm>
                <a:off x="5265" y="1297"/>
                <a:ext cx="102" cy="1"/>
              </a:xfrm>
              <a:prstGeom prst="rect">
                <a:avLst/>
              </a:prstGeom>
              <a:solidFill>
                <a:srgbClr val="FFD700"/>
              </a:solidFill>
              <a:ln w="0">
                <a:solidFill>
                  <a:srgbClr val="FFD7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598" name="Rectangle 712"/>
              <p:cNvSpPr>
                <a:spLocks noChangeArrowheads="1"/>
              </p:cNvSpPr>
              <p:nvPr/>
            </p:nvSpPr>
            <p:spPr bwMode="auto">
              <a:xfrm>
                <a:off x="5265" y="1297"/>
                <a:ext cx="102" cy="1"/>
              </a:xfrm>
              <a:prstGeom prst="rect">
                <a:avLst/>
              </a:prstGeom>
              <a:solidFill>
                <a:srgbClr val="FFD600"/>
              </a:solidFill>
              <a:ln w="0">
                <a:solidFill>
                  <a:srgbClr val="FFD6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599" name="Rectangle 713"/>
              <p:cNvSpPr>
                <a:spLocks noChangeArrowheads="1"/>
              </p:cNvSpPr>
              <p:nvPr/>
            </p:nvSpPr>
            <p:spPr bwMode="auto">
              <a:xfrm>
                <a:off x="5265" y="1297"/>
                <a:ext cx="102" cy="1"/>
              </a:xfrm>
              <a:prstGeom prst="rect">
                <a:avLst/>
              </a:prstGeom>
              <a:solidFill>
                <a:srgbClr val="FFD600"/>
              </a:solidFill>
              <a:ln w="0">
                <a:solidFill>
                  <a:srgbClr val="FFD6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600" name="Rectangle 714"/>
              <p:cNvSpPr>
                <a:spLocks noChangeArrowheads="1"/>
              </p:cNvSpPr>
              <p:nvPr/>
            </p:nvSpPr>
            <p:spPr bwMode="auto">
              <a:xfrm>
                <a:off x="5265" y="1297"/>
                <a:ext cx="102" cy="1"/>
              </a:xfrm>
              <a:prstGeom prst="rect">
                <a:avLst/>
              </a:prstGeom>
              <a:solidFill>
                <a:srgbClr val="FFD500"/>
              </a:solidFill>
              <a:ln w="0">
                <a:solidFill>
                  <a:srgbClr val="FFD5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601" name="Rectangle 715"/>
              <p:cNvSpPr>
                <a:spLocks noChangeArrowheads="1"/>
              </p:cNvSpPr>
              <p:nvPr/>
            </p:nvSpPr>
            <p:spPr bwMode="auto">
              <a:xfrm>
                <a:off x="5265" y="1294"/>
                <a:ext cx="102" cy="3"/>
              </a:xfrm>
              <a:prstGeom prst="rect">
                <a:avLst/>
              </a:prstGeom>
              <a:solidFill>
                <a:srgbClr val="FFD500"/>
              </a:solidFill>
              <a:ln w="0">
                <a:solidFill>
                  <a:srgbClr val="FFD5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602" name="Rectangle 716"/>
              <p:cNvSpPr>
                <a:spLocks noChangeArrowheads="1"/>
              </p:cNvSpPr>
              <p:nvPr/>
            </p:nvSpPr>
            <p:spPr bwMode="auto">
              <a:xfrm>
                <a:off x="5265" y="1294"/>
                <a:ext cx="102" cy="1"/>
              </a:xfrm>
              <a:prstGeom prst="rect">
                <a:avLst/>
              </a:prstGeom>
              <a:solidFill>
                <a:srgbClr val="FFD400"/>
              </a:solidFill>
              <a:ln w="0">
                <a:solidFill>
                  <a:srgbClr val="FFD4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603" name="Rectangle 717"/>
              <p:cNvSpPr>
                <a:spLocks noChangeArrowheads="1"/>
              </p:cNvSpPr>
              <p:nvPr/>
            </p:nvSpPr>
            <p:spPr bwMode="auto">
              <a:xfrm>
                <a:off x="5265" y="1294"/>
                <a:ext cx="102" cy="1"/>
              </a:xfrm>
              <a:prstGeom prst="rect">
                <a:avLst/>
              </a:prstGeom>
              <a:solidFill>
                <a:srgbClr val="FFD400"/>
              </a:solidFill>
              <a:ln w="0">
                <a:solidFill>
                  <a:srgbClr val="FFD4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604" name="Rectangle 718"/>
              <p:cNvSpPr>
                <a:spLocks noChangeArrowheads="1"/>
              </p:cNvSpPr>
              <p:nvPr/>
            </p:nvSpPr>
            <p:spPr bwMode="auto">
              <a:xfrm>
                <a:off x="5265" y="1294"/>
                <a:ext cx="102" cy="1"/>
              </a:xfrm>
              <a:prstGeom prst="rect">
                <a:avLst/>
              </a:prstGeom>
              <a:solidFill>
                <a:srgbClr val="FFD400"/>
              </a:solidFill>
              <a:ln w="0">
                <a:solidFill>
                  <a:srgbClr val="FFD4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605" name="Rectangle 719"/>
              <p:cNvSpPr>
                <a:spLocks noChangeArrowheads="1"/>
              </p:cNvSpPr>
              <p:nvPr/>
            </p:nvSpPr>
            <p:spPr bwMode="auto">
              <a:xfrm>
                <a:off x="5265" y="1294"/>
                <a:ext cx="102" cy="1"/>
              </a:xfrm>
              <a:prstGeom prst="rect">
                <a:avLst/>
              </a:prstGeom>
              <a:solidFill>
                <a:srgbClr val="FFD300"/>
              </a:solidFill>
              <a:ln w="0">
                <a:solidFill>
                  <a:srgbClr val="FFD3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606" name="Rectangle 720"/>
              <p:cNvSpPr>
                <a:spLocks noChangeArrowheads="1"/>
              </p:cNvSpPr>
              <p:nvPr/>
            </p:nvSpPr>
            <p:spPr bwMode="auto">
              <a:xfrm>
                <a:off x="5265" y="1291"/>
                <a:ext cx="102" cy="3"/>
              </a:xfrm>
              <a:prstGeom prst="rect">
                <a:avLst/>
              </a:prstGeom>
              <a:solidFill>
                <a:srgbClr val="FFD300"/>
              </a:solidFill>
              <a:ln w="0">
                <a:solidFill>
                  <a:srgbClr val="FFD3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607" name="Rectangle 721"/>
              <p:cNvSpPr>
                <a:spLocks noChangeArrowheads="1"/>
              </p:cNvSpPr>
              <p:nvPr/>
            </p:nvSpPr>
            <p:spPr bwMode="auto">
              <a:xfrm>
                <a:off x="5265" y="1291"/>
                <a:ext cx="102" cy="1"/>
              </a:xfrm>
              <a:prstGeom prst="rect">
                <a:avLst/>
              </a:prstGeom>
              <a:solidFill>
                <a:srgbClr val="FFD200"/>
              </a:solidFill>
              <a:ln w="0">
                <a:solidFill>
                  <a:srgbClr val="FFD2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608" name="Rectangle 722"/>
              <p:cNvSpPr>
                <a:spLocks noChangeArrowheads="1"/>
              </p:cNvSpPr>
              <p:nvPr/>
            </p:nvSpPr>
            <p:spPr bwMode="auto">
              <a:xfrm>
                <a:off x="5265" y="1291"/>
                <a:ext cx="102" cy="1"/>
              </a:xfrm>
              <a:prstGeom prst="rect">
                <a:avLst/>
              </a:prstGeom>
              <a:solidFill>
                <a:srgbClr val="FFD200"/>
              </a:solidFill>
              <a:ln w="0">
                <a:solidFill>
                  <a:srgbClr val="FFD2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609" name="Rectangle 723"/>
              <p:cNvSpPr>
                <a:spLocks noChangeArrowheads="1"/>
              </p:cNvSpPr>
              <p:nvPr/>
            </p:nvSpPr>
            <p:spPr bwMode="auto">
              <a:xfrm>
                <a:off x="5265" y="1291"/>
                <a:ext cx="102" cy="1"/>
              </a:xfrm>
              <a:prstGeom prst="rect">
                <a:avLst/>
              </a:prstGeom>
              <a:solidFill>
                <a:srgbClr val="FFD100"/>
              </a:solidFill>
              <a:ln w="0">
                <a:solidFill>
                  <a:srgbClr val="FFD1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610" name="Rectangle 724"/>
              <p:cNvSpPr>
                <a:spLocks noChangeArrowheads="1"/>
              </p:cNvSpPr>
              <p:nvPr/>
            </p:nvSpPr>
            <p:spPr bwMode="auto">
              <a:xfrm>
                <a:off x="5265" y="1289"/>
                <a:ext cx="102" cy="2"/>
              </a:xfrm>
              <a:prstGeom prst="rect">
                <a:avLst/>
              </a:prstGeom>
              <a:solidFill>
                <a:srgbClr val="FFD100"/>
              </a:solidFill>
              <a:ln w="0">
                <a:solidFill>
                  <a:srgbClr val="FFD1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611" name="Rectangle 725"/>
              <p:cNvSpPr>
                <a:spLocks noChangeArrowheads="1"/>
              </p:cNvSpPr>
              <p:nvPr/>
            </p:nvSpPr>
            <p:spPr bwMode="auto">
              <a:xfrm>
                <a:off x="5265" y="1289"/>
                <a:ext cx="102" cy="1"/>
              </a:xfrm>
              <a:prstGeom prst="rect">
                <a:avLst/>
              </a:prstGeom>
              <a:solidFill>
                <a:srgbClr val="FFD000"/>
              </a:solidFill>
              <a:ln w="0">
                <a:solidFill>
                  <a:srgbClr val="FFD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612" name="Rectangle 726"/>
              <p:cNvSpPr>
                <a:spLocks noChangeArrowheads="1"/>
              </p:cNvSpPr>
              <p:nvPr/>
            </p:nvSpPr>
            <p:spPr bwMode="auto">
              <a:xfrm>
                <a:off x="5265" y="1289"/>
                <a:ext cx="102" cy="1"/>
              </a:xfrm>
              <a:prstGeom prst="rect">
                <a:avLst/>
              </a:prstGeom>
              <a:solidFill>
                <a:srgbClr val="FFD000"/>
              </a:solidFill>
              <a:ln w="0">
                <a:solidFill>
                  <a:srgbClr val="FFD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613" name="Rectangle 727"/>
              <p:cNvSpPr>
                <a:spLocks noChangeArrowheads="1"/>
              </p:cNvSpPr>
              <p:nvPr/>
            </p:nvSpPr>
            <p:spPr bwMode="auto">
              <a:xfrm>
                <a:off x="5265" y="1289"/>
                <a:ext cx="102" cy="1"/>
              </a:xfrm>
              <a:prstGeom prst="rect">
                <a:avLst/>
              </a:prstGeom>
              <a:solidFill>
                <a:srgbClr val="FFD000"/>
              </a:solidFill>
              <a:ln w="0">
                <a:solidFill>
                  <a:srgbClr val="FFD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614" name="Rectangle 728"/>
              <p:cNvSpPr>
                <a:spLocks noChangeArrowheads="1"/>
              </p:cNvSpPr>
              <p:nvPr/>
            </p:nvSpPr>
            <p:spPr bwMode="auto">
              <a:xfrm>
                <a:off x="5265" y="1289"/>
                <a:ext cx="102" cy="1"/>
              </a:xfrm>
              <a:prstGeom prst="rect">
                <a:avLst/>
              </a:prstGeom>
              <a:solidFill>
                <a:srgbClr val="FFCF00"/>
              </a:solidFill>
              <a:ln w="0">
                <a:solidFill>
                  <a:srgbClr val="FFCF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615" name="Rectangle 729"/>
              <p:cNvSpPr>
                <a:spLocks noChangeArrowheads="1"/>
              </p:cNvSpPr>
              <p:nvPr/>
            </p:nvSpPr>
            <p:spPr bwMode="auto">
              <a:xfrm>
                <a:off x="5265" y="1286"/>
                <a:ext cx="102" cy="3"/>
              </a:xfrm>
              <a:prstGeom prst="rect">
                <a:avLst/>
              </a:prstGeom>
              <a:solidFill>
                <a:srgbClr val="FFCF00"/>
              </a:solidFill>
              <a:ln w="0">
                <a:solidFill>
                  <a:srgbClr val="FFCF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616" name="Rectangle 730"/>
              <p:cNvSpPr>
                <a:spLocks noChangeArrowheads="1"/>
              </p:cNvSpPr>
              <p:nvPr/>
            </p:nvSpPr>
            <p:spPr bwMode="auto">
              <a:xfrm>
                <a:off x="5265" y="1286"/>
                <a:ext cx="102" cy="1"/>
              </a:xfrm>
              <a:prstGeom prst="rect">
                <a:avLst/>
              </a:prstGeom>
              <a:solidFill>
                <a:srgbClr val="FFCE00"/>
              </a:solidFill>
              <a:ln w="0">
                <a:solidFill>
                  <a:srgbClr val="FFCE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617" name="Rectangle 731"/>
              <p:cNvSpPr>
                <a:spLocks noChangeArrowheads="1"/>
              </p:cNvSpPr>
              <p:nvPr/>
            </p:nvSpPr>
            <p:spPr bwMode="auto">
              <a:xfrm>
                <a:off x="5265" y="1286"/>
                <a:ext cx="102" cy="1"/>
              </a:xfrm>
              <a:prstGeom prst="rect">
                <a:avLst/>
              </a:prstGeom>
              <a:solidFill>
                <a:srgbClr val="FFCE00"/>
              </a:solidFill>
              <a:ln w="0">
                <a:solidFill>
                  <a:srgbClr val="FFCE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618" name="Rectangle 732"/>
              <p:cNvSpPr>
                <a:spLocks noChangeArrowheads="1"/>
              </p:cNvSpPr>
              <p:nvPr/>
            </p:nvSpPr>
            <p:spPr bwMode="auto">
              <a:xfrm>
                <a:off x="5265" y="1286"/>
                <a:ext cx="102" cy="1"/>
              </a:xfrm>
              <a:prstGeom prst="rect">
                <a:avLst/>
              </a:prstGeom>
              <a:solidFill>
                <a:srgbClr val="FFCD00"/>
              </a:solidFill>
              <a:ln w="0">
                <a:solidFill>
                  <a:srgbClr val="FFCD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619" name="Rectangle 733"/>
              <p:cNvSpPr>
                <a:spLocks noChangeArrowheads="1"/>
              </p:cNvSpPr>
              <p:nvPr/>
            </p:nvSpPr>
            <p:spPr bwMode="auto">
              <a:xfrm>
                <a:off x="5265" y="1286"/>
                <a:ext cx="102" cy="1"/>
              </a:xfrm>
              <a:prstGeom prst="rect">
                <a:avLst/>
              </a:prstGeom>
              <a:solidFill>
                <a:srgbClr val="FFCD00"/>
              </a:solidFill>
              <a:ln w="0">
                <a:solidFill>
                  <a:srgbClr val="FFCD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620" name="Rectangle 734"/>
              <p:cNvSpPr>
                <a:spLocks noChangeArrowheads="1"/>
              </p:cNvSpPr>
              <p:nvPr/>
            </p:nvSpPr>
            <p:spPr bwMode="auto">
              <a:xfrm>
                <a:off x="5265" y="1283"/>
                <a:ext cx="102" cy="3"/>
              </a:xfrm>
              <a:prstGeom prst="rect">
                <a:avLst/>
              </a:prstGeom>
              <a:solidFill>
                <a:srgbClr val="FFCC00"/>
              </a:solidFill>
              <a:ln w="0">
                <a:solidFill>
                  <a:srgbClr val="FFCC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621" name="Rectangle 735"/>
              <p:cNvSpPr>
                <a:spLocks noChangeArrowheads="1"/>
              </p:cNvSpPr>
              <p:nvPr/>
            </p:nvSpPr>
            <p:spPr bwMode="auto">
              <a:xfrm>
                <a:off x="5265" y="1283"/>
                <a:ext cx="102" cy="1"/>
              </a:xfrm>
              <a:prstGeom prst="rect">
                <a:avLst/>
              </a:prstGeom>
              <a:solidFill>
                <a:srgbClr val="FFCC00"/>
              </a:solidFill>
              <a:ln w="0">
                <a:solidFill>
                  <a:srgbClr val="FFCC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622" name="Rectangle 736"/>
              <p:cNvSpPr>
                <a:spLocks noChangeArrowheads="1"/>
              </p:cNvSpPr>
              <p:nvPr/>
            </p:nvSpPr>
            <p:spPr bwMode="auto">
              <a:xfrm>
                <a:off x="5265" y="1283"/>
                <a:ext cx="102" cy="1"/>
              </a:xfrm>
              <a:prstGeom prst="rect">
                <a:avLst/>
              </a:prstGeom>
              <a:solidFill>
                <a:srgbClr val="FFCB00"/>
              </a:solidFill>
              <a:ln w="0">
                <a:solidFill>
                  <a:srgbClr val="FFCB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623" name="Rectangle 737"/>
              <p:cNvSpPr>
                <a:spLocks noChangeArrowheads="1"/>
              </p:cNvSpPr>
              <p:nvPr/>
            </p:nvSpPr>
            <p:spPr bwMode="auto">
              <a:xfrm>
                <a:off x="5265" y="1283"/>
                <a:ext cx="102" cy="1"/>
              </a:xfrm>
              <a:prstGeom prst="rect">
                <a:avLst/>
              </a:prstGeom>
              <a:solidFill>
                <a:srgbClr val="FFCB00"/>
              </a:solidFill>
              <a:ln w="0">
                <a:solidFill>
                  <a:srgbClr val="FFCB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624" name="Rectangle 738"/>
              <p:cNvSpPr>
                <a:spLocks noChangeArrowheads="1"/>
              </p:cNvSpPr>
              <p:nvPr/>
            </p:nvSpPr>
            <p:spPr bwMode="auto">
              <a:xfrm>
                <a:off x="5265" y="1280"/>
                <a:ext cx="102" cy="3"/>
              </a:xfrm>
              <a:prstGeom prst="rect">
                <a:avLst/>
              </a:prstGeom>
              <a:solidFill>
                <a:srgbClr val="FFCA00"/>
              </a:solidFill>
              <a:ln w="0">
                <a:solidFill>
                  <a:srgbClr val="FFCA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625" name="Rectangle 739"/>
              <p:cNvSpPr>
                <a:spLocks noChangeArrowheads="1"/>
              </p:cNvSpPr>
              <p:nvPr/>
            </p:nvSpPr>
            <p:spPr bwMode="auto">
              <a:xfrm>
                <a:off x="5265" y="1280"/>
                <a:ext cx="102" cy="1"/>
              </a:xfrm>
              <a:prstGeom prst="rect">
                <a:avLst/>
              </a:prstGeom>
              <a:solidFill>
                <a:srgbClr val="FFCA00"/>
              </a:solidFill>
              <a:ln w="0">
                <a:solidFill>
                  <a:srgbClr val="FFCA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626" name="Rectangle 740"/>
              <p:cNvSpPr>
                <a:spLocks noChangeArrowheads="1"/>
              </p:cNvSpPr>
              <p:nvPr/>
            </p:nvSpPr>
            <p:spPr bwMode="auto">
              <a:xfrm>
                <a:off x="5265" y="1280"/>
                <a:ext cx="102" cy="1"/>
              </a:xfrm>
              <a:prstGeom prst="rect">
                <a:avLst/>
              </a:prstGeom>
              <a:solidFill>
                <a:srgbClr val="FFCA00"/>
              </a:solidFill>
              <a:ln w="0">
                <a:solidFill>
                  <a:srgbClr val="FFCA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627" name="Rectangle 741"/>
              <p:cNvSpPr>
                <a:spLocks noChangeArrowheads="1"/>
              </p:cNvSpPr>
              <p:nvPr/>
            </p:nvSpPr>
            <p:spPr bwMode="auto">
              <a:xfrm>
                <a:off x="5265" y="1280"/>
                <a:ext cx="102" cy="1"/>
              </a:xfrm>
              <a:prstGeom prst="rect">
                <a:avLst/>
              </a:prstGeom>
              <a:solidFill>
                <a:srgbClr val="FFC900"/>
              </a:solidFill>
              <a:ln w="0">
                <a:solidFill>
                  <a:srgbClr val="FFC9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628" name="Rectangle 742"/>
              <p:cNvSpPr>
                <a:spLocks noChangeArrowheads="1"/>
              </p:cNvSpPr>
              <p:nvPr/>
            </p:nvSpPr>
            <p:spPr bwMode="auto">
              <a:xfrm>
                <a:off x="5265" y="1280"/>
                <a:ext cx="102" cy="1"/>
              </a:xfrm>
              <a:prstGeom prst="rect">
                <a:avLst/>
              </a:prstGeom>
              <a:solidFill>
                <a:srgbClr val="FFC900"/>
              </a:solidFill>
              <a:ln w="0">
                <a:solidFill>
                  <a:srgbClr val="FFC9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629" name="Rectangle 743"/>
              <p:cNvSpPr>
                <a:spLocks noChangeArrowheads="1"/>
              </p:cNvSpPr>
              <p:nvPr/>
            </p:nvSpPr>
            <p:spPr bwMode="auto">
              <a:xfrm>
                <a:off x="5265" y="1277"/>
                <a:ext cx="102" cy="3"/>
              </a:xfrm>
              <a:prstGeom prst="rect">
                <a:avLst/>
              </a:prstGeom>
              <a:solidFill>
                <a:srgbClr val="FFC800"/>
              </a:solidFill>
              <a:ln w="0">
                <a:solidFill>
                  <a:srgbClr val="FFC8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630" name="Rectangle 744"/>
              <p:cNvSpPr>
                <a:spLocks noChangeArrowheads="1"/>
              </p:cNvSpPr>
              <p:nvPr/>
            </p:nvSpPr>
            <p:spPr bwMode="auto">
              <a:xfrm>
                <a:off x="5265" y="1277"/>
                <a:ext cx="102" cy="1"/>
              </a:xfrm>
              <a:prstGeom prst="rect">
                <a:avLst/>
              </a:prstGeom>
              <a:solidFill>
                <a:srgbClr val="FFC800"/>
              </a:solidFill>
              <a:ln w="0">
                <a:solidFill>
                  <a:srgbClr val="FFC8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631" name="Rectangle 745"/>
              <p:cNvSpPr>
                <a:spLocks noChangeArrowheads="1"/>
              </p:cNvSpPr>
              <p:nvPr/>
            </p:nvSpPr>
            <p:spPr bwMode="auto">
              <a:xfrm>
                <a:off x="5265" y="1277"/>
                <a:ext cx="102" cy="1"/>
              </a:xfrm>
              <a:prstGeom prst="rect">
                <a:avLst/>
              </a:prstGeom>
              <a:solidFill>
                <a:srgbClr val="FFC700"/>
              </a:solidFill>
              <a:ln w="0">
                <a:solidFill>
                  <a:srgbClr val="FFC7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632" name="Rectangle 746"/>
              <p:cNvSpPr>
                <a:spLocks noChangeArrowheads="1"/>
              </p:cNvSpPr>
              <p:nvPr/>
            </p:nvSpPr>
            <p:spPr bwMode="auto">
              <a:xfrm>
                <a:off x="5265" y="1277"/>
                <a:ext cx="102" cy="1"/>
              </a:xfrm>
              <a:prstGeom prst="rect">
                <a:avLst/>
              </a:prstGeom>
              <a:solidFill>
                <a:srgbClr val="FFC700"/>
              </a:solidFill>
              <a:ln w="0">
                <a:solidFill>
                  <a:srgbClr val="FFC7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633" name="Rectangle 747"/>
              <p:cNvSpPr>
                <a:spLocks noChangeArrowheads="1"/>
              </p:cNvSpPr>
              <p:nvPr/>
            </p:nvSpPr>
            <p:spPr bwMode="auto">
              <a:xfrm>
                <a:off x="5265" y="1277"/>
                <a:ext cx="102" cy="1"/>
              </a:xfrm>
              <a:prstGeom prst="rect">
                <a:avLst/>
              </a:prstGeom>
              <a:solidFill>
                <a:srgbClr val="FFC600"/>
              </a:solidFill>
              <a:ln w="0">
                <a:solidFill>
                  <a:srgbClr val="FFC6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634" name="Rectangle 748"/>
              <p:cNvSpPr>
                <a:spLocks noChangeArrowheads="1"/>
              </p:cNvSpPr>
              <p:nvPr/>
            </p:nvSpPr>
            <p:spPr bwMode="auto">
              <a:xfrm>
                <a:off x="5265" y="1274"/>
                <a:ext cx="102" cy="3"/>
              </a:xfrm>
              <a:prstGeom prst="rect">
                <a:avLst/>
              </a:prstGeom>
              <a:solidFill>
                <a:srgbClr val="FFC600"/>
              </a:solidFill>
              <a:ln w="0">
                <a:solidFill>
                  <a:srgbClr val="FFC6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635" name="Rectangle 749"/>
              <p:cNvSpPr>
                <a:spLocks noChangeArrowheads="1"/>
              </p:cNvSpPr>
              <p:nvPr/>
            </p:nvSpPr>
            <p:spPr bwMode="auto">
              <a:xfrm>
                <a:off x="5265" y="1274"/>
                <a:ext cx="102" cy="1"/>
              </a:xfrm>
              <a:prstGeom prst="rect">
                <a:avLst/>
              </a:prstGeom>
              <a:solidFill>
                <a:srgbClr val="FFC500"/>
              </a:solidFill>
              <a:ln w="0">
                <a:solidFill>
                  <a:srgbClr val="FFC5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636" name="Rectangle 750"/>
              <p:cNvSpPr>
                <a:spLocks noChangeArrowheads="1"/>
              </p:cNvSpPr>
              <p:nvPr/>
            </p:nvSpPr>
            <p:spPr bwMode="auto">
              <a:xfrm>
                <a:off x="5265" y="1274"/>
                <a:ext cx="102" cy="1"/>
              </a:xfrm>
              <a:prstGeom prst="rect">
                <a:avLst/>
              </a:prstGeom>
              <a:solidFill>
                <a:srgbClr val="FFC500"/>
              </a:solidFill>
              <a:ln w="0">
                <a:solidFill>
                  <a:srgbClr val="FFC5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637" name="Rectangle 751"/>
              <p:cNvSpPr>
                <a:spLocks noChangeArrowheads="1"/>
              </p:cNvSpPr>
              <p:nvPr/>
            </p:nvSpPr>
            <p:spPr bwMode="auto">
              <a:xfrm>
                <a:off x="5265" y="1274"/>
                <a:ext cx="102" cy="1"/>
              </a:xfrm>
              <a:prstGeom prst="rect">
                <a:avLst/>
              </a:prstGeom>
              <a:solidFill>
                <a:srgbClr val="FFC400"/>
              </a:solidFill>
              <a:ln w="0">
                <a:solidFill>
                  <a:srgbClr val="FFC4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638" name="Rectangle 752"/>
              <p:cNvSpPr>
                <a:spLocks noChangeArrowheads="1"/>
              </p:cNvSpPr>
              <p:nvPr/>
            </p:nvSpPr>
            <p:spPr bwMode="auto">
              <a:xfrm>
                <a:off x="5265" y="1274"/>
                <a:ext cx="102" cy="1"/>
              </a:xfrm>
              <a:prstGeom prst="rect">
                <a:avLst/>
              </a:prstGeom>
              <a:solidFill>
                <a:srgbClr val="FFC400"/>
              </a:solidFill>
              <a:ln w="0">
                <a:solidFill>
                  <a:srgbClr val="FFC4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639" name="Rectangle 753"/>
              <p:cNvSpPr>
                <a:spLocks noChangeArrowheads="1"/>
              </p:cNvSpPr>
              <p:nvPr/>
            </p:nvSpPr>
            <p:spPr bwMode="auto">
              <a:xfrm>
                <a:off x="5265" y="1271"/>
                <a:ext cx="102" cy="3"/>
              </a:xfrm>
              <a:prstGeom prst="rect">
                <a:avLst/>
              </a:prstGeom>
              <a:solidFill>
                <a:srgbClr val="FFC300"/>
              </a:solidFill>
              <a:ln w="0">
                <a:solidFill>
                  <a:srgbClr val="FFC3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640" name="Rectangle 754"/>
              <p:cNvSpPr>
                <a:spLocks noChangeArrowheads="1"/>
              </p:cNvSpPr>
              <p:nvPr/>
            </p:nvSpPr>
            <p:spPr bwMode="auto">
              <a:xfrm>
                <a:off x="5265" y="1271"/>
                <a:ext cx="102" cy="1"/>
              </a:xfrm>
              <a:prstGeom prst="rect">
                <a:avLst/>
              </a:prstGeom>
              <a:solidFill>
                <a:srgbClr val="FFC300"/>
              </a:solidFill>
              <a:ln w="0">
                <a:solidFill>
                  <a:srgbClr val="FFC3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641" name="Rectangle 755"/>
              <p:cNvSpPr>
                <a:spLocks noChangeArrowheads="1"/>
              </p:cNvSpPr>
              <p:nvPr/>
            </p:nvSpPr>
            <p:spPr bwMode="auto">
              <a:xfrm>
                <a:off x="5265" y="1271"/>
                <a:ext cx="102" cy="1"/>
              </a:xfrm>
              <a:prstGeom prst="rect">
                <a:avLst/>
              </a:prstGeom>
              <a:solidFill>
                <a:srgbClr val="FFC200"/>
              </a:solidFill>
              <a:ln w="0">
                <a:solidFill>
                  <a:srgbClr val="FFC2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642" name="Rectangle 756"/>
              <p:cNvSpPr>
                <a:spLocks noChangeArrowheads="1"/>
              </p:cNvSpPr>
              <p:nvPr/>
            </p:nvSpPr>
            <p:spPr bwMode="auto">
              <a:xfrm>
                <a:off x="5265" y="1271"/>
                <a:ext cx="102" cy="1"/>
              </a:xfrm>
              <a:prstGeom prst="rect">
                <a:avLst/>
              </a:prstGeom>
              <a:solidFill>
                <a:srgbClr val="FFC200"/>
              </a:solidFill>
              <a:ln w="0">
                <a:solidFill>
                  <a:srgbClr val="FFC2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643" name="Rectangle 757"/>
              <p:cNvSpPr>
                <a:spLocks noChangeArrowheads="1"/>
              </p:cNvSpPr>
              <p:nvPr/>
            </p:nvSpPr>
            <p:spPr bwMode="auto">
              <a:xfrm>
                <a:off x="5265" y="1269"/>
                <a:ext cx="102" cy="2"/>
              </a:xfrm>
              <a:prstGeom prst="rect">
                <a:avLst/>
              </a:prstGeom>
              <a:solidFill>
                <a:srgbClr val="FFC100"/>
              </a:solidFill>
              <a:ln w="0">
                <a:solidFill>
                  <a:srgbClr val="FFC1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644" name="Rectangle 758"/>
              <p:cNvSpPr>
                <a:spLocks noChangeArrowheads="1"/>
              </p:cNvSpPr>
              <p:nvPr/>
            </p:nvSpPr>
            <p:spPr bwMode="auto">
              <a:xfrm>
                <a:off x="5265" y="1269"/>
                <a:ext cx="102" cy="1"/>
              </a:xfrm>
              <a:prstGeom prst="rect">
                <a:avLst/>
              </a:prstGeom>
              <a:solidFill>
                <a:srgbClr val="FFC100"/>
              </a:solidFill>
              <a:ln w="0">
                <a:solidFill>
                  <a:srgbClr val="FFC1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645" name="Rectangle 759"/>
              <p:cNvSpPr>
                <a:spLocks noChangeArrowheads="1"/>
              </p:cNvSpPr>
              <p:nvPr/>
            </p:nvSpPr>
            <p:spPr bwMode="auto">
              <a:xfrm>
                <a:off x="5265" y="1269"/>
                <a:ext cx="102" cy="1"/>
              </a:xfrm>
              <a:prstGeom prst="rect">
                <a:avLst/>
              </a:prstGeom>
              <a:solidFill>
                <a:srgbClr val="FFC000"/>
              </a:solidFill>
              <a:ln w="0">
                <a:solidFill>
                  <a:srgbClr val="FFC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646" name="Rectangle 760"/>
              <p:cNvSpPr>
                <a:spLocks noChangeArrowheads="1"/>
              </p:cNvSpPr>
              <p:nvPr/>
            </p:nvSpPr>
            <p:spPr bwMode="auto">
              <a:xfrm>
                <a:off x="5265" y="1269"/>
                <a:ext cx="102" cy="1"/>
              </a:xfrm>
              <a:prstGeom prst="rect">
                <a:avLst/>
              </a:prstGeom>
              <a:solidFill>
                <a:srgbClr val="FFC000"/>
              </a:solidFill>
              <a:ln w="0">
                <a:solidFill>
                  <a:srgbClr val="FFC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647" name="Rectangle 761"/>
              <p:cNvSpPr>
                <a:spLocks noChangeArrowheads="1"/>
              </p:cNvSpPr>
              <p:nvPr/>
            </p:nvSpPr>
            <p:spPr bwMode="auto">
              <a:xfrm>
                <a:off x="5265" y="1269"/>
                <a:ext cx="102" cy="1"/>
              </a:xfrm>
              <a:prstGeom prst="rect">
                <a:avLst/>
              </a:prstGeom>
              <a:solidFill>
                <a:srgbClr val="FFBF00"/>
              </a:solidFill>
              <a:ln w="0">
                <a:solidFill>
                  <a:srgbClr val="FFBF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648" name="Rectangle 762"/>
              <p:cNvSpPr>
                <a:spLocks noChangeArrowheads="1"/>
              </p:cNvSpPr>
              <p:nvPr/>
            </p:nvSpPr>
            <p:spPr bwMode="auto">
              <a:xfrm>
                <a:off x="5265" y="1266"/>
                <a:ext cx="102" cy="3"/>
              </a:xfrm>
              <a:prstGeom prst="rect">
                <a:avLst/>
              </a:prstGeom>
              <a:solidFill>
                <a:srgbClr val="FFBF00"/>
              </a:solidFill>
              <a:ln w="0">
                <a:solidFill>
                  <a:srgbClr val="FFBF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649" name="Rectangle 763"/>
              <p:cNvSpPr>
                <a:spLocks noChangeArrowheads="1"/>
              </p:cNvSpPr>
              <p:nvPr/>
            </p:nvSpPr>
            <p:spPr bwMode="auto">
              <a:xfrm>
                <a:off x="5265" y="1266"/>
                <a:ext cx="102" cy="1"/>
              </a:xfrm>
              <a:prstGeom prst="rect">
                <a:avLst/>
              </a:prstGeom>
              <a:solidFill>
                <a:srgbClr val="FFBE00"/>
              </a:solidFill>
              <a:ln w="0">
                <a:solidFill>
                  <a:srgbClr val="FFBE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650" name="Rectangle 764"/>
              <p:cNvSpPr>
                <a:spLocks noChangeArrowheads="1"/>
              </p:cNvSpPr>
              <p:nvPr/>
            </p:nvSpPr>
            <p:spPr bwMode="auto">
              <a:xfrm>
                <a:off x="5265" y="1266"/>
                <a:ext cx="102" cy="1"/>
              </a:xfrm>
              <a:prstGeom prst="rect">
                <a:avLst/>
              </a:prstGeom>
              <a:solidFill>
                <a:srgbClr val="FFBD00"/>
              </a:solidFill>
              <a:ln w="0">
                <a:solidFill>
                  <a:srgbClr val="FFBD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651" name="Rectangle 765"/>
              <p:cNvSpPr>
                <a:spLocks noChangeArrowheads="1"/>
              </p:cNvSpPr>
              <p:nvPr/>
            </p:nvSpPr>
            <p:spPr bwMode="auto">
              <a:xfrm>
                <a:off x="5265" y="1266"/>
                <a:ext cx="102" cy="1"/>
              </a:xfrm>
              <a:prstGeom prst="rect">
                <a:avLst/>
              </a:prstGeom>
              <a:solidFill>
                <a:srgbClr val="FFBD00"/>
              </a:solidFill>
              <a:ln w="0">
                <a:solidFill>
                  <a:srgbClr val="FFBD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652" name="Rectangle 766"/>
              <p:cNvSpPr>
                <a:spLocks noChangeArrowheads="1"/>
              </p:cNvSpPr>
              <p:nvPr/>
            </p:nvSpPr>
            <p:spPr bwMode="auto">
              <a:xfrm>
                <a:off x="5265" y="1266"/>
                <a:ext cx="102" cy="1"/>
              </a:xfrm>
              <a:prstGeom prst="rect">
                <a:avLst/>
              </a:prstGeom>
              <a:solidFill>
                <a:srgbClr val="FFBC00"/>
              </a:solidFill>
              <a:ln w="0">
                <a:solidFill>
                  <a:srgbClr val="FFBC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653" name="Rectangle 767"/>
              <p:cNvSpPr>
                <a:spLocks noChangeArrowheads="1"/>
              </p:cNvSpPr>
              <p:nvPr/>
            </p:nvSpPr>
            <p:spPr bwMode="auto">
              <a:xfrm>
                <a:off x="5265" y="1263"/>
                <a:ext cx="102" cy="3"/>
              </a:xfrm>
              <a:prstGeom prst="rect">
                <a:avLst/>
              </a:prstGeom>
              <a:solidFill>
                <a:srgbClr val="FFBC00"/>
              </a:solidFill>
              <a:ln w="0">
                <a:solidFill>
                  <a:srgbClr val="FFBC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654" name="Rectangle 768"/>
              <p:cNvSpPr>
                <a:spLocks noChangeArrowheads="1"/>
              </p:cNvSpPr>
              <p:nvPr/>
            </p:nvSpPr>
            <p:spPr bwMode="auto">
              <a:xfrm>
                <a:off x="5265" y="1263"/>
                <a:ext cx="102" cy="1"/>
              </a:xfrm>
              <a:prstGeom prst="rect">
                <a:avLst/>
              </a:prstGeom>
              <a:solidFill>
                <a:srgbClr val="FFBB00"/>
              </a:solidFill>
              <a:ln w="0">
                <a:solidFill>
                  <a:srgbClr val="FFBB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655" name="Rectangle 769"/>
              <p:cNvSpPr>
                <a:spLocks noChangeArrowheads="1"/>
              </p:cNvSpPr>
              <p:nvPr/>
            </p:nvSpPr>
            <p:spPr bwMode="auto">
              <a:xfrm>
                <a:off x="5265" y="1263"/>
                <a:ext cx="102" cy="1"/>
              </a:xfrm>
              <a:prstGeom prst="rect">
                <a:avLst/>
              </a:prstGeom>
              <a:solidFill>
                <a:srgbClr val="FFBB00"/>
              </a:solidFill>
              <a:ln w="0">
                <a:solidFill>
                  <a:srgbClr val="FFBB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656" name="Rectangle 770"/>
              <p:cNvSpPr>
                <a:spLocks noChangeArrowheads="1"/>
              </p:cNvSpPr>
              <p:nvPr/>
            </p:nvSpPr>
            <p:spPr bwMode="auto">
              <a:xfrm>
                <a:off x="5265" y="1263"/>
                <a:ext cx="102" cy="1"/>
              </a:xfrm>
              <a:prstGeom prst="rect">
                <a:avLst/>
              </a:prstGeom>
              <a:solidFill>
                <a:srgbClr val="FFBA00"/>
              </a:solidFill>
              <a:ln w="0">
                <a:solidFill>
                  <a:srgbClr val="FFBA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657" name="Rectangle 771"/>
              <p:cNvSpPr>
                <a:spLocks noChangeArrowheads="1"/>
              </p:cNvSpPr>
              <p:nvPr/>
            </p:nvSpPr>
            <p:spPr bwMode="auto">
              <a:xfrm>
                <a:off x="5265" y="1260"/>
                <a:ext cx="102" cy="3"/>
              </a:xfrm>
              <a:prstGeom prst="rect">
                <a:avLst/>
              </a:prstGeom>
              <a:solidFill>
                <a:srgbClr val="FFBA00"/>
              </a:solidFill>
              <a:ln w="0">
                <a:solidFill>
                  <a:srgbClr val="FFBA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658" name="Rectangle 772"/>
              <p:cNvSpPr>
                <a:spLocks noChangeArrowheads="1"/>
              </p:cNvSpPr>
              <p:nvPr/>
            </p:nvSpPr>
            <p:spPr bwMode="auto">
              <a:xfrm>
                <a:off x="5265" y="1260"/>
                <a:ext cx="102" cy="1"/>
              </a:xfrm>
              <a:prstGeom prst="rect">
                <a:avLst/>
              </a:prstGeom>
              <a:solidFill>
                <a:srgbClr val="FFB900"/>
              </a:solidFill>
              <a:ln w="0">
                <a:solidFill>
                  <a:srgbClr val="FFB9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659" name="Rectangle 773"/>
              <p:cNvSpPr>
                <a:spLocks noChangeArrowheads="1"/>
              </p:cNvSpPr>
              <p:nvPr/>
            </p:nvSpPr>
            <p:spPr bwMode="auto">
              <a:xfrm>
                <a:off x="5265" y="1260"/>
                <a:ext cx="102" cy="1"/>
              </a:xfrm>
              <a:prstGeom prst="rect">
                <a:avLst/>
              </a:prstGeom>
              <a:solidFill>
                <a:srgbClr val="FFB900"/>
              </a:solidFill>
              <a:ln w="0">
                <a:solidFill>
                  <a:srgbClr val="FFB9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660" name="Rectangle 774"/>
              <p:cNvSpPr>
                <a:spLocks noChangeArrowheads="1"/>
              </p:cNvSpPr>
              <p:nvPr/>
            </p:nvSpPr>
            <p:spPr bwMode="auto">
              <a:xfrm>
                <a:off x="5265" y="1260"/>
                <a:ext cx="102" cy="1"/>
              </a:xfrm>
              <a:prstGeom prst="rect">
                <a:avLst/>
              </a:prstGeom>
              <a:solidFill>
                <a:srgbClr val="FFB800"/>
              </a:solidFill>
              <a:ln w="0">
                <a:solidFill>
                  <a:srgbClr val="FFB8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661" name="Rectangle 775"/>
              <p:cNvSpPr>
                <a:spLocks noChangeArrowheads="1"/>
              </p:cNvSpPr>
              <p:nvPr/>
            </p:nvSpPr>
            <p:spPr bwMode="auto">
              <a:xfrm>
                <a:off x="5265" y="1260"/>
                <a:ext cx="102" cy="1"/>
              </a:xfrm>
              <a:prstGeom prst="rect">
                <a:avLst/>
              </a:prstGeom>
              <a:solidFill>
                <a:srgbClr val="FFB800"/>
              </a:solidFill>
              <a:ln w="0">
                <a:solidFill>
                  <a:srgbClr val="FFB8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662" name="Rectangle 776"/>
              <p:cNvSpPr>
                <a:spLocks noChangeArrowheads="1"/>
              </p:cNvSpPr>
              <p:nvPr/>
            </p:nvSpPr>
            <p:spPr bwMode="auto">
              <a:xfrm>
                <a:off x="5265" y="1257"/>
                <a:ext cx="102" cy="3"/>
              </a:xfrm>
              <a:prstGeom prst="rect">
                <a:avLst/>
              </a:prstGeom>
              <a:solidFill>
                <a:srgbClr val="FFB700"/>
              </a:solidFill>
              <a:ln w="0">
                <a:solidFill>
                  <a:srgbClr val="FFB7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663" name="Rectangle 777"/>
              <p:cNvSpPr>
                <a:spLocks noChangeArrowheads="1"/>
              </p:cNvSpPr>
              <p:nvPr/>
            </p:nvSpPr>
            <p:spPr bwMode="auto">
              <a:xfrm>
                <a:off x="5265" y="1257"/>
                <a:ext cx="102" cy="1"/>
              </a:xfrm>
              <a:prstGeom prst="rect">
                <a:avLst/>
              </a:prstGeom>
              <a:solidFill>
                <a:srgbClr val="FFB700"/>
              </a:solidFill>
              <a:ln w="0">
                <a:solidFill>
                  <a:srgbClr val="FFB7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664" name="Rectangle 778"/>
              <p:cNvSpPr>
                <a:spLocks noChangeArrowheads="1"/>
              </p:cNvSpPr>
              <p:nvPr/>
            </p:nvSpPr>
            <p:spPr bwMode="auto">
              <a:xfrm>
                <a:off x="5265" y="1257"/>
                <a:ext cx="102" cy="1"/>
              </a:xfrm>
              <a:prstGeom prst="rect">
                <a:avLst/>
              </a:prstGeom>
              <a:solidFill>
                <a:srgbClr val="FFB600"/>
              </a:solidFill>
              <a:ln w="0">
                <a:solidFill>
                  <a:srgbClr val="FFB6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665" name="Rectangle 779"/>
              <p:cNvSpPr>
                <a:spLocks noChangeArrowheads="1"/>
              </p:cNvSpPr>
              <p:nvPr/>
            </p:nvSpPr>
            <p:spPr bwMode="auto">
              <a:xfrm>
                <a:off x="5265" y="1257"/>
                <a:ext cx="102" cy="1"/>
              </a:xfrm>
              <a:prstGeom prst="rect">
                <a:avLst/>
              </a:prstGeom>
              <a:solidFill>
                <a:srgbClr val="FFB500"/>
              </a:solidFill>
              <a:ln w="0">
                <a:solidFill>
                  <a:srgbClr val="FFB5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666" name="Rectangle 780"/>
              <p:cNvSpPr>
                <a:spLocks noChangeArrowheads="1"/>
              </p:cNvSpPr>
              <p:nvPr/>
            </p:nvSpPr>
            <p:spPr bwMode="auto">
              <a:xfrm>
                <a:off x="5265" y="1257"/>
                <a:ext cx="102" cy="1"/>
              </a:xfrm>
              <a:prstGeom prst="rect">
                <a:avLst/>
              </a:prstGeom>
              <a:solidFill>
                <a:srgbClr val="FFB500"/>
              </a:solidFill>
              <a:ln w="0">
                <a:solidFill>
                  <a:srgbClr val="FFB5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667" name="Rectangle 781"/>
              <p:cNvSpPr>
                <a:spLocks noChangeArrowheads="1"/>
              </p:cNvSpPr>
              <p:nvPr/>
            </p:nvSpPr>
            <p:spPr bwMode="auto">
              <a:xfrm>
                <a:off x="5265" y="1254"/>
                <a:ext cx="102" cy="3"/>
              </a:xfrm>
              <a:prstGeom prst="rect">
                <a:avLst/>
              </a:prstGeom>
              <a:solidFill>
                <a:srgbClr val="FFB400"/>
              </a:solidFill>
              <a:ln w="0">
                <a:solidFill>
                  <a:srgbClr val="FFB4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668" name="Rectangle 782"/>
              <p:cNvSpPr>
                <a:spLocks noChangeArrowheads="1"/>
              </p:cNvSpPr>
              <p:nvPr/>
            </p:nvSpPr>
            <p:spPr bwMode="auto">
              <a:xfrm>
                <a:off x="5265" y="1254"/>
                <a:ext cx="102" cy="1"/>
              </a:xfrm>
              <a:prstGeom prst="rect">
                <a:avLst/>
              </a:prstGeom>
              <a:solidFill>
                <a:srgbClr val="FFB400"/>
              </a:solidFill>
              <a:ln w="0">
                <a:solidFill>
                  <a:srgbClr val="FFB4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669" name="Rectangle 783"/>
              <p:cNvSpPr>
                <a:spLocks noChangeArrowheads="1"/>
              </p:cNvSpPr>
              <p:nvPr/>
            </p:nvSpPr>
            <p:spPr bwMode="auto">
              <a:xfrm>
                <a:off x="5265" y="1254"/>
                <a:ext cx="102" cy="1"/>
              </a:xfrm>
              <a:prstGeom prst="rect">
                <a:avLst/>
              </a:prstGeom>
              <a:solidFill>
                <a:srgbClr val="FFB300"/>
              </a:solidFill>
              <a:ln w="0">
                <a:solidFill>
                  <a:srgbClr val="FFB3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670" name="Rectangle 784"/>
              <p:cNvSpPr>
                <a:spLocks noChangeArrowheads="1"/>
              </p:cNvSpPr>
              <p:nvPr/>
            </p:nvSpPr>
            <p:spPr bwMode="auto">
              <a:xfrm>
                <a:off x="5265" y="1254"/>
                <a:ext cx="102" cy="1"/>
              </a:xfrm>
              <a:prstGeom prst="rect">
                <a:avLst/>
              </a:prstGeom>
              <a:solidFill>
                <a:srgbClr val="FFB300"/>
              </a:solidFill>
              <a:ln w="0">
                <a:solidFill>
                  <a:srgbClr val="FFB3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671" name="Rectangle 785"/>
              <p:cNvSpPr>
                <a:spLocks noChangeArrowheads="1"/>
              </p:cNvSpPr>
              <p:nvPr/>
            </p:nvSpPr>
            <p:spPr bwMode="auto">
              <a:xfrm>
                <a:off x="5265" y="1252"/>
                <a:ext cx="102" cy="2"/>
              </a:xfrm>
              <a:prstGeom prst="rect">
                <a:avLst/>
              </a:prstGeom>
              <a:solidFill>
                <a:srgbClr val="FFB200"/>
              </a:solidFill>
              <a:ln w="0">
                <a:solidFill>
                  <a:srgbClr val="FFB2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672" name="Rectangle 786"/>
              <p:cNvSpPr>
                <a:spLocks noChangeArrowheads="1"/>
              </p:cNvSpPr>
              <p:nvPr/>
            </p:nvSpPr>
            <p:spPr bwMode="auto">
              <a:xfrm>
                <a:off x="5265" y="1252"/>
                <a:ext cx="102" cy="1"/>
              </a:xfrm>
              <a:prstGeom prst="rect">
                <a:avLst/>
              </a:prstGeom>
              <a:solidFill>
                <a:srgbClr val="FFB200"/>
              </a:solidFill>
              <a:ln w="0">
                <a:solidFill>
                  <a:srgbClr val="FFB2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673" name="Rectangle 787"/>
              <p:cNvSpPr>
                <a:spLocks noChangeArrowheads="1"/>
              </p:cNvSpPr>
              <p:nvPr/>
            </p:nvSpPr>
            <p:spPr bwMode="auto">
              <a:xfrm>
                <a:off x="5265" y="1252"/>
                <a:ext cx="102" cy="1"/>
              </a:xfrm>
              <a:prstGeom prst="rect">
                <a:avLst/>
              </a:prstGeom>
              <a:solidFill>
                <a:srgbClr val="FFB100"/>
              </a:solidFill>
              <a:ln w="0">
                <a:solidFill>
                  <a:srgbClr val="FFB1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674" name="Rectangle 788"/>
              <p:cNvSpPr>
                <a:spLocks noChangeArrowheads="1"/>
              </p:cNvSpPr>
              <p:nvPr/>
            </p:nvSpPr>
            <p:spPr bwMode="auto">
              <a:xfrm>
                <a:off x="5265" y="1252"/>
                <a:ext cx="102" cy="1"/>
              </a:xfrm>
              <a:prstGeom prst="rect">
                <a:avLst/>
              </a:prstGeom>
              <a:solidFill>
                <a:srgbClr val="FFB000"/>
              </a:solidFill>
              <a:ln w="0">
                <a:solidFill>
                  <a:srgbClr val="FFB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675" name="Rectangle 789"/>
              <p:cNvSpPr>
                <a:spLocks noChangeArrowheads="1"/>
              </p:cNvSpPr>
              <p:nvPr/>
            </p:nvSpPr>
            <p:spPr bwMode="auto">
              <a:xfrm>
                <a:off x="5265" y="1252"/>
                <a:ext cx="102" cy="1"/>
              </a:xfrm>
              <a:prstGeom prst="rect">
                <a:avLst/>
              </a:prstGeom>
              <a:solidFill>
                <a:srgbClr val="FFB000"/>
              </a:solidFill>
              <a:ln w="0">
                <a:solidFill>
                  <a:srgbClr val="FFB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676" name="Rectangle 790"/>
              <p:cNvSpPr>
                <a:spLocks noChangeArrowheads="1"/>
              </p:cNvSpPr>
              <p:nvPr/>
            </p:nvSpPr>
            <p:spPr bwMode="auto">
              <a:xfrm>
                <a:off x="5265" y="1249"/>
                <a:ext cx="102" cy="3"/>
              </a:xfrm>
              <a:prstGeom prst="rect">
                <a:avLst/>
              </a:prstGeom>
              <a:solidFill>
                <a:srgbClr val="FFAF00"/>
              </a:solidFill>
              <a:ln w="0">
                <a:solidFill>
                  <a:srgbClr val="FFAF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677" name="Rectangle 791"/>
              <p:cNvSpPr>
                <a:spLocks noChangeArrowheads="1"/>
              </p:cNvSpPr>
              <p:nvPr/>
            </p:nvSpPr>
            <p:spPr bwMode="auto">
              <a:xfrm>
                <a:off x="5265" y="1249"/>
                <a:ext cx="102" cy="1"/>
              </a:xfrm>
              <a:prstGeom prst="rect">
                <a:avLst/>
              </a:prstGeom>
              <a:solidFill>
                <a:srgbClr val="FFAF00"/>
              </a:solidFill>
              <a:ln w="0">
                <a:solidFill>
                  <a:srgbClr val="FFAF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678" name="Rectangle 792"/>
              <p:cNvSpPr>
                <a:spLocks noChangeArrowheads="1"/>
              </p:cNvSpPr>
              <p:nvPr/>
            </p:nvSpPr>
            <p:spPr bwMode="auto">
              <a:xfrm>
                <a:off x="5265" y="1249"/>
                <a:ext cx="102" cy="1"/>
              </a:xfrm>
              <a:prstGeom prst="rect">
                <a:avLst/>
              </a:prstGeom>
              <a:solidFill>
                <a:srgbClr val="FFAE00"/>
              </a:solidFill>
              <a:ln w="0">
                <a:solidFill>
                  <a:srgbClr val="FFAE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679" name="Rectangle 793"/>
              <p:cNvSpPr>
                <a:spLocks noChangeArrowheads="1"/>
              </p:cNvSpPr>
              <p:nvPr/>
            </p:nvSpPr>
            <p:spPr bwMode="auto">
              <a:xfrm>
                <a:off x="5265" y="1249"/>
                <a:ext cx="102" cy="1"/>
              </a:xfrm>
              <a:prstGeom prst="rect">
                <a:avLst/>
              </a:prstGeom>
              <a:solidFill>
                <a:srgbClr val="FFAE00"/>
              </a:solidFill>
              <a:ln w="0">
                <a:solidFill>
                  <a:srgbClr val="FFAE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680" name="Rectangle 794"/>
              <p:cNvSpPr>
                <a:spLocks noChangeArrowheads="1"/>
              </p:cNvSpPr>
              <p:nvPr/>
            </p:nvSpPr>
            <p:spPr bwMode="auto">
              <a:xfrm>
                <a:off x="5265" y="1249"/>
                <a:ext cx="102" cy="1"/>
              </a:xfrm>
              <a:prstGeom prst="rect">
                <a:avLst/>
              </a:prstGeom>
              <a:solidFill>
                <a:srgbClr val="FFAD00"/>
              </a:solidFill>
              <a:ln w="0">
                <a:solidFill>
                  <a:srgbClr val="FFAD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681" name="Rectangle 795"/>
              <p:cNvSpPr>
                <a:spLocks noChangeArrowheads="1"/>
              </p:cNvSpPr>
              <p:nvPr/>
            </p:nvSpPr>
            <p:spPr bwMode="auto">
              <a:xfrm>
                <a:off x="5265" y="1246"/>
                <a:ext cx="102" cy="3"/>
              </a:xfrm>
              <a:prstGeom prst="rect">
                <a:avLst/>
              </a:prstGeom>
              <a:solidFill>
                <a:srgbClr val="FFAC00"/>
              </a:solidFill>
              <a:ln w="0">
                <a:solidFill>
                  <a:srgbClr val="FFAC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682" name="Rectangle 796"/>
              <p:cNvSpPr>
                <a:spLocks noChangeArrowheads="1"/>
              </p:cNvSpPr>
              <p:nvPr/>
            </p:nvSpPr>
            <p:spPr bwMode="auto">
              <a:xfrm>
                <a:off x="5265" y="1246"/>
                <a:ext cx="102" cy="1"/>
              </a:xfrm>
              <a:prstGeom prst="rect">
                <a:avLst/>
              </a:prstGeom>
              <a:solidFill>
                <a:srgbClr val="FFAC00"/>
              </a:solidFill>
              <a:ln w="0">
                <a:solidFill>
                  <a:srgbClr val="FFAC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683" name="Rectangle 797"/>
              <p:cNvSpPr>
                <a:spLocks noChangeArrowheads="1"/>
              </p:cNvSpPr>
              <p:nvPr/>
            </p:nvSpPr>
            <p:spPr bwMode="auto">
              <a:xfrm>
                <a:off x="5265" y="1246"/>
                <a:ext cx="102" cy="1"/>
              </a:xfrm>
              <a:prstGeom prst="rect">
                <a:avLst/>
              </a:prstGeom>
              <a:solidFill>
                <a:srgbClr val="FFAB00"/>
              </a:solidFill>
              <a:ln w="0">
                <a:solidFill>
                  <a:srgbClr val="FFAB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684" name="Rectangle 798"/>
              <p:cNvSpPr>
                <a:spLocks noChangeArrowheads="1"/>
              </p:cNvSpPr>
              <p:nvPr/>
            </p:nvSpPr>
            <p:spPr bwMode="auto">
              <a:xfrm>
                <a:off x="5265" y="1246"/>
                <a:ext cx="102" cy="1"/>
              </a:xfrm>
              <a:prstGeom prst="rect">
                <a:avLst/>
              </a:prstGeom>
              <a:solidFill>
                <a:srgbClr val="FFAB00"/>
              </a:solidFill>
              <a:ln w="0">
                <a:solidFill>
                  <a:srgbClr val="FFAB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685" name="Rectangle 799"/>
              <p:cNvSpPr>
                <a:spLocks noChangeArrowheads="1"/>
              </p:cNvSpPr>
              <p:nvPr/>
            </p:nvSpPr>
            <p:spPr bwMode="auto">
              <a:xfrm>
                <a:off x="5265" y="1246"/>
                <a:ext cx="102" cy="1"/>
              </a:xfrm>
              <a:prstGeom prst="rect">
                <a:avLst/>
              </a:prstGeom>
              <a:solidFill>
                <a:srgbClr val="FFAA00"/>
              </a:solidFill>
              <a:ln w="0">
                <a:solidFill>
                  <a:srgbClr val="FFAA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686" name="Rectangle 800"/>
              <p:cNvSpPr>
                <a:spLocks noChangeArrowheads="1"/>
              </p:cNvSpPr>
              <p:nvPr/>
            </p:nvSpPr>
            <p:spPr bwMode="auto">
              <a:xfrm>
                <a:off x="5265" y="1243"/>
                <a:ext cx="102" cy="3"/>
              </a:xfrm>
              <a:prstGeom prst="rect">
                <a:avLst/>
              </a:prstGeom>
              <a:solidFill>
                <a:srgbClr val="FFAA00"/>
              </a:solidFill>
              <a:ln w="0">
                <a:solidFill>
                  <a:srgbClr val="FFAA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687" name="Rectangle 801"/>
              <p:cNvSpPr>
                <a:spLocks noChangeArrowheads="1"/>
              </p:cNvSpPr>
              <p:nvPr/>
            </p:nvSpPr>
            <p:spPr bwMode="auto">
              <a:xfrm>
                <a:off x="5265" y="1243"/>
                <a:ext cx="102" cy="1"/>
              </a:xfrm>
              <a:prstGeom prst="rect">
                <a:avLst/>
              </a:prstGeom>
              <a:solidFill>
                <a:srgbClr val="FFA900"/>
              </a:solidFill>
              <a:ln w="0">
                <a:solidFill>
                  <a:srgbClr val="FFA9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688" name="Rectangle 802"/>
              <p:cNvSpPr>
                <a:spLocks noChangeArrowheads="1"/>
              </p:cNvSpPr>
              <p:nvPr/>
            </p:nvSpPr>
            <p:spPr bwMode="auto">
              <a:xfrm>
                <a:off x="5265" y="1243"/>
                <a:ext cx="102" cy="1"/>
              </a:xfrm>
              <a:prstGeom prst="rect">
                <a:avLst/>
              </a:prstGeom>
              <a:solidFill>
                <a:srgbClr val="FFA800"/>
              </a:solidFill>
              <a:ln w="0">
                <a:solidFill>
                  <a:srgbClr val="FFA8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689" name="Rectangle 803"/>
              <p:cNvSpPr>
                <a:spLocks noChangeArrowheads="1"/>
              </p:cNvSpPr>
              <p:nvPr/>
            </p:nvSpPr>
            <p:spPr bwMode="auto">
              <a:xfrm>
                <a:off x="5265" y="1243"/>
                <a:ext cx="102" cy="1"/>
              </a:xfrm>
              <a:prstGeom prst="rect">
                <a:avLst/>
              </a:prstGeom>
              <a:solidFill>
                <a:srgbClr val="FFA800"/>
              </a:solidFill>
              <a:ln w="0">
                <a:solidFill>
                  <a:srgbClr val="FFA8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690" name="Rectangle 804"/>
              <p:cNvSpPr>
                <a:spLocks noChangeArrowheads="1"/>
              </p:cNvSpPr>
              <p:nvPr/>
            </p:nvSpPr>
            <p:spPr bwMode="auto">
              <a:xfrm>
                <a:off x="5265" y="1240"/>
                <a:ext cx="102" cy="3"/>
              </a:xfrm>
              <a:prstGeom prst="rect">
                <a:avLst/>
              </a:prstGeom>
              <a:solidFill>
                <a:srgbClr val="FFA700"/>
              </a:solidFill>
              <a:ln w="0">
                <a:solidFill>
                  <a:srgbClr val="FFA7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691" name="Rectangle 805"/>
              <p:cNvSpPr>
                <a:spLocks noChangeArrowheads="1"/>
              </p:cNvSpPr>
              <p:nvPr/>
            </p:nvSpPr>
            <p:spPr bwMode="auto">
              <a:xfrm>
                <a:off x="5265" y="1240"/>
                <a:ext cx="102" cy="1"/>
              </a:xfrm>
              <a:prstGeom prst="rect">
                <a:avLst/>
              </a:prstGeom>
              <a:solidFill>
                <a:srgbClr val="FFA700"/>
              </a:solidFill>
              <a:ln w="0">
                <a:solidFill>
                  <a:srgbClr val="FFA7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692" name="Rectangle 806"/>
              <p:cNvSpPr>
                <a:spLocks noChangeArrowheads="1"/>
              </p:cNvSpPr>
              <p:nvPr/>
            </p:nvSpPr>
            <p:spPr bwMode="auto">
              <a:xfrm>
                <a:off x="5265" y="1240"/>
                <a:ext cx="102" cy="1"/>
              </a:xfrm>
              <a:prstGeom prst="rect">
                <a:avLst/>
              </a:prstGeom>
              <a:solidFill>
                <a:srgbClr val="FFA600"/>
              </a:solidFill>
              <a:ln w="0">
                <a:solidFill>
                  <a:srgbClr val="FFA6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693" name="Rectangle 807"/>
              <p:cNvSpPr>
                <a:spLocks noChangeArrowheads="1"/>
              </p:cNvSpPr>
              <p:nvPr/>
            </p:nvSpPr>
            <p:spPr bwMode="auto">
              <a:xfrm>
                <a:off x="5265" y="1240"/>
                <a:ext cx="102" cy="1"/>
              </a:xfrm>
              <a:prstGeom prst="rect">
                <a:avLst/>
              </a:prstGeom>
              <a:solidFill>
                <a:srgbClr val="FFA500"/>
              </a:solidFill>
              <a:ln w="0">
                <a:solidFill>
                  <a:srgbClr val="FFA5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694" name="Rectangle 808"/>
              <p:cNvSpPr>
                <a:spLocks noChangeArrowheads="1"/>
              </p:cNvSpPr>
              <p:nvPr/>
            </p:nvSpPr>
            <p:spPr bwMode="auto">
              <a:xfrm>
                <a:off x="5265" y="1240"/>
                <a:ext cx="102" cy="1"/>
              </a:xfrm>
              <a:prstGeom prst="rect">
                <a:avLst/>
              </a:prstGeom>
              <a:solidFill>
                <a:srgbClr val="FFA500"/>
              </a:solidFill>
              <a:ln w="0">
                <a:solidFill>
                  <a:srgbClr val="FFA5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695" name="Rectangle 809"/>
              <p:cNvSpPr>
                <a:spLocks noChangeArrowheads="1"/>
              </p:cNvSpPr>
              <p:nvPr/>
            </p:nvSpPr>
            <p:spPr bwMode="auto">
              <a:xfrm>
                <a:off x="5265" y="1237"/>
                <a:ext cx="102" cy="3"/>
              </a:xfrm>
              <a:prstGeom prst="rect">
                <a:avLst/>
              </a:prstGeom>
              <a:solidFill>
                <a:srgbClr val="FFA400"/>
              </a:solidFill>
              <a:ln w="0">
                <a:solidFill>
                  <a:srgbClr val="FFA4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696" name="Rectangle 810"/>
              <p:cNvSpPr>
                <a:spLocks noChangeArrowheads="1"/>
              </p:cNvSpPr>
              <p:nvPr/>
            </p:nvSpPr>
            <p:spPr bwMode="auto">
              <a:xfrm>
                <a:off x="5265" y="1237"/>
                <a:ext cx="102" cy="1"/>
              </a:xfrm>
              <a:prstGeom prst="rect">
                <a:avLst/>
              </a:prstGeom>
              <a:solidFill>
                <a:srgbClr val="FFA400"/>
              </a:solidFill>
              <a:ln w="0">
                <a:solidFill>
                  <a:srgbClr val="FFA4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697" name="Rectangle 811"/>
              <p:cNvSpPr>
                <a:spLocks noChangeArrowheads="1"/>
              </p:cNvSpPr>
              <p:nvPr/>
            </p:nvSpPr>
            <p:spPr bwMode="auto">
              <a:xfrm>
                <a:off x="5265" y="1237"/>
                <a:ext cx="102" cy="1"/>
              </a:xfrm>
              <a:prstGeom prst="rect">
                <a:avLst/>
              </a:prstGeom>
              <a:solidFill>
                <a:srgbClr val="FFA300"/>
              </a:solidFill>
              <a:ln w="0">
                <a:solidFill>
                  <a:srgbClr val="FFA3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</p:grpSp>
        <p:grpSp>
          <p:nvGrpSpPr>
            <p:cNvPr id="6" name="Group 1013"/>
            <p:cNvGrpSpPr>
              <a:grpSpLocks/>
            </p:cNvGrpSpPr>
            <p:nvPr/>
          </p:nvGrpSpPr>
          <p:grpSpPr bwMode="auto">
            <a:xfrm>
              <a:off x="5265" y="1115"/>
              <a:ext cx="102" cy="123"/>
              <a:chOff x="5265" y="1115"/>
              <a:chExt cx="102" cy="123"/>
            </a:xfrm>
          </p:grpSpPr>
          <p:sp>
            <p:nvSpPr>
              <p:cNvPr id="1393298" name="Rectangle 813"/>
              <p:cNvSpPr>
                <a:spLocks noChangeArrowheads="1"/>
              </p:cNvSpPr>
              <p:nvPr/>
            </p:nvSpPr>
            <p:spPr bwMode="auto">
              <a:xfrm>
                <a:off x="5265" y="1237"/>
                <a:ext cx="102" cy="1"/>
              </a:xfrm>
              <a:prstGeom prst="rect">
                <a:avLst/>
              </a:prstGeom>
              <a:solidFill>
                <a:srgbClr val="FFA200"/>
              </a:solidFill>
              <a:ln w="0">
                <a:solidFill>
                  <a:srgbClr val="FFA2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299" name="Rectangle 814"/>
              <p:cNvSpPr>
                <a:spLocks noChangeArrowheads="1"/>
              </p:cNvSpPr>
              <p:nvPr/>
            </p:nvSpPr>
            <p:spPr bwMode="auto">
              <a:xfrm>
                <a:off x="5265" y="1237"/>
                <a:ext cx="102" cy="1"/>
              </a:xfrm>
              <a:prstGeom prst="rect">
                <a:avLst/>
              </a:prstGeom>
              <a:solidFill>
                <a:srgbClr val="FFA200"/>
              </a:solidFill>
              <a:ln w="0">
                <a:solidFill>
                  <a:srgbClr val="FFA2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300" name="Rectangle 815"/>
              <p:cNvSpPr>
                <a:spLocks noChangeArrowheads="1"/>
              </p:cNvSpPr>
              <p:nvPr/>
            </p:nvSpPr>
            <p:spPr bwMode="auto">
              <a:xfrm>
                <a:off x="5265" y="1234"/>
                <a:ext cx="102" cy="3"/>
              </a:xfrm>
              <a:prstGeom prst="rect">
                <a:avLst/>
              </a:prstGeom>
              <a:solidFill>
                <a:srgbClr val="FFA100"/>
              </a:solidFill>
              <a:ln w="0">
                <a:solidFill>
                  <a:srgbClr val="FFA1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301" name="Rectangle 816"/>
              <p:cNvSpPr>
                <a:spLocks noChangeArrowheads="1"/>
              </p:cNvSpPr>
              <p:nvPr/>
            </p:nvSpPr>
            <p:spPr bwMode="auto">
              <a:xfrm>
                <a:off x="5265" y="1234"/>
                <a:ext cx="102" cy="1"/>
              </a:xfrm>
              <a:prstGeom prst="rect">
                <a:avLst/>
              </a:prstGeom>
              <a:solidFill>
                <a:srgbClr val="FFA100"/>
              </a:solidFill>
              <a:ln w="0">
                <a:solidFill>
                  <a:srgbClr val="FFA1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302" name="Rectangle 817"/>
              <p:cNvSpPr>
                <a:spLocks noChangeArrowheads="1"/>
              </p:cNvSpPr>
              <p:nvPr/>
            </p:nvSpPr>
            <p:spPr bwMode="auto">
              <a:xfrm>
                <a:off x="5265" y="1234"/>
                <a:ext cx="102" cy="1"/>
              </a:xfrm>
              <a:prstGeom prst="rect">
                <a:avLst/>
              </a:prstGeom>
              <a:solidFill>
                <a:srgbClr val="FFA000"/>
              </a:solidFill>
              <a:ln w="0">
                <a:solidFill>
                  <a:srgbClr val="FFA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303" name="Rectangle 818"/>
              <p:cNvSpPr>
                <a:spLocks noChangeArrowheads="1"/>
              </p:cNvSpPr>
              <p:nvPr/>
            </p:nvSpPr>
            <p:spPr bwMode="auto">
              <a:xfrm>
                <a:off x="5265" y="1234"/>
                <a:ext cx="102" cy="1"/>
              </a:xfrm>
              <a:prstGeom prst="rect">
                <a:avLst/>
              </a:prstGeom>
              <a:solidFill>
                <a:srgbClr val="FF9F00"/>
              </a:solidFill>
              <a:ln w="0">
                <a:solidFill>
                  <a:srgbClr val="FF9F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304" name="Rectangle 819"/>
              <p:cNvSpPr>
                <a:spLocks noChangeArrowheads="1"/>
              </p:cNvSpPr>
              <p:nvPr/>
            </p:nvSpPr>
            <p:spPr bwMode="auto">
              <a:xfrm>
                <a:off x="5265" y="1232"/>
                <a:ext cx="102" cy="2"/>
              </a:xfrm>
              <a:prstGeom prst="rect">
                <a:avLst/>
              </a:prstGeom>
              <a:solidFill>
                <a:srgbClr val="FF9F00"/>
              </a:solidFill>
              <a:ln w="0">
                <a:solidFill>
                  <a:srgbClr val="FF9F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305" name="Rectangle 820"/>
              <p:cNvSpPr>
                <a:spLocks noChangeArrowheads="1"/>
              </p:cNvSpPr>
              <p:nvPr/>
            </p:nvSpPr>
            <p:spPr bwMode="auto">
              <a:xfrm>
                <a:off x="5265" y="1232"/>
                <a:ext cx="102" cy="1"/>
              </a:xfrm>
              <a:prstGeom prst="rect">
                <a:avLst/>
              </a:prstGeom>
              <a:solidFill>
                <a:srgbClr val="FF9E00"/>
              </a:solidFill>
              <a:ln w="0">
                <a:solidFill>
                  <a:srgbClr val="FF9E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306" name="Rectangle 821"/>
              <p:cNvSpPr>
                <a:spLocks noChangeArrowheads="1"/>
              </p:cNvSpPr>
              <p:nvPr/>
            </p:nvSpPr>
            <p:spPr bwMode="auto">
              <a:xfrm>
                <a:off x="5265" y="1232"/>
                <a:ext cx="102" cy="1"/>
              </a:xfrm>
              <a:prstGeom prst="rect">
                <a:avLst/>
              </a:prstGeom>
              <a:solidFill>
                <a:srgbClr val="FF9E00"/>
              </a:solidFill>
              <a:ln w="0">
                <a:solidFill>
                  <a:srgbClr val="FF9E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307" name="Rectangle 822"/>
              <p:cNvSpPr>
                <a:spLocks noChangeArrowheads="1"/>
              </p:cNvSpPr>
              <p:nvPr/>
            </p:nvSpPr>
            <p:spPr bwMode="auto">
              <a:xfrm>
                <a:off x="5265" y="1232"/>
                <a:ext cx="102" cy="1"/>
              </a:xfrm>
              <a:prstGeom prst="rect">
                <a:avLst/>
              </a:prstGeom>
              <a:solidFill>
                <a:srgbClr val="FF9D00"/>
              </a:solidFill>
              <a:ln w="0">
                <a:solidFill>
                  <a:srgbClr val="FF9D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308" name="Rectangle 823"/>
              <p:cNvSpPr>
                <a:spLocks noChangeArrowheads="1"/>
              </p:cNvSpPr>
              <p:nvPr/>
            </p:nvSpPr>
            <p:spPr bwMode="auto">
              <a:xfrm>
                <a:off x="5265" y="1232"/>
                <a:ext cx="102" cy="1"/>
              </a:xfrm>
              <a:prstGeom prst="rect">
                <a:avLst/>
              </a:prstGeom>
              <a:solidFill>
                <a:srgbClr val="FF9C00"/>
              </a:solidFill>
              <a:ln w="0">
                <a:solidFill>
                  <a:srgbClr val="FF9C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309" name="Rectangle 824"/>
              <p:cNvSpPr>
                <a:spLocks noChangeArrowheads="1"/>
              </p:cNvSpPr>
              <p:nvPr/>
            </p:nvSpPr>
            <p:spPr bwMode="auto">
              <a:xfrm>
                <a:off x="5265" y="1229"/>
                <a:ext cx="102" cy="3"/>
              </a:xfrm>
              <a:prstGeom prst="rect">
                <a:avLst/>
              </a:prstGeom>
              <a:solidFill>
                <a:srgbClr val="FF9C00"/>
              </a:solidFill>
              <a:ln w="0">
                <a:solidFill>
                  <a:srgbClr val="FF9C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310" name="Rectangle 825"/>
              <p:cNvSpPr>
                <a:spLocks noChangeArrowheads="1"/>
              </p:cNvSpPr>
              <p:nvPr/>
            </p:nvSpPr>
            <p:spPr bwMode="auto">
              <a:xfrm>
                <a:off x="5265" y="1229"/>
                <a:ext cx="102" cy="1"/>
              </a:xfrm>
              <a:prstGeom prst="rect">
                <a:avLst/>
              </a:prstGeom>
              <a:solidFill>
                <a:srgbClr val="FF9B00"/>
              </a:solidFill>
              <a:ln w="0">
                <a:solidFill>
                  <a:srgbClr val="FF9B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311" name="Rectangle 826"/>
              <p:cNvSpPr>
                <a:spLocks noChangeArrowheads="1"/>
              </p:cNvSpPr>
              <p:nvPr/>
            </p:nvSpPr>
            <p:spPr bwMode="auto">
              <a:xfrm>
                <a:off x="5265" y="1229"/>
                <a:ext cx="102" cy="1"/>
              </a:xfrm>
              <a:prstGeom prst="rect">
                <a:avLst/>
              </a:prstGeom>
              <a:solidFill>
                <a:srgbClr val="FF9A00"/>
              </a:solidFill>
              <a:ln w="0">
                <a:solidFill>
                  <a:srgbClr val="FF9A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312" name="Rectangle 827"/>
              <p:cNvSpPr>
                <a:spLocks noChangeArrowheads="1"/>
              </p:cNvSpPr>
              <p:nvPr/>
            </p:nvSpPr>
            <p:spPr bwMode="auto">
              <a:xfrm>
                <a:off x="5265" y="1229"/>
                <a:ext cx="102" cy="1"/>
              </a:xfrm>
              <a:prstGeom prst="rect">
                <a:avLst/>
              </a:prstGeom>
              <a:solidFill>
                <a:srgbClr val="FF9A00"/>
              </a:solidFill>
              <a:ln w="0">
                <a:solidFill>
                  <a:srgbClr val="FF9A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313" name="Rectangle 828"/>
              <p:cNvSpPr>
                <a:spLocks noChangeArrowheads="1"/>
              </p:cNvSpPr>
              <p:nvPr/>
            </p:nvSpPr>
            <p:spPr bwMode="auto">
              <a:xfrm>
                <a:off x="5265" y="1229"/>
                <a:ext cx="102" cy="1"/>
              </a:xfrm>
              <a:prstGeom prst="rect">
                <a:avLst/>
              </a:prstGeom>
              <a:solidFill>
                <a:srgbClr val="FF9900"/>
              </a:solidFill>
              <a:ln w="0">
                <a:solidFill>
                  <a:srgbClr val="FF99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314" name="Rectangle 829"/>
              <p:cNvSpPr>
                <a:spLocks noChangeArrowheads="1"/>
              </p:cNvSpPr>
              <p:nvPr/>
            </p:nvSpPr>
            <p:spPr bwMode="auto">
              <a:xfrm>
                <a:off x="5265" y="1226"/>
                <a:ext cx="102" cy="3"/>
              </a:xfrm>
              <a:prstGeom prst="rect">
                <a:avLst/>
              </a:prstGeom>
              <a:solidFill>
                <a:srgbClr val="FF9900"/>
              </a:solidFill>
              <a:ln w="0">
                <a:solidFill>
                  <a:srgbClr val="FF99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315" name="Rectangle 830"/>
              <p:cNvSpPr>
                <a:spLocks noChangeArrowheads="1"/>
              </p:cNvSpPr>
              <p:nvPr/>
            </p:nvSpPr>
            <p:spPr bwMode="auto">
              <a:xfrm>
                <a:off x="5265" y="1226"/>
                <a:ext cx="102" cy="1"/>
              </a:xfrm>
              <a:prstGeom prst="rect">
                <a:avLst/>
              </a:prstGeom>
              <a:solidFill>
                <a:srgbClr val="FF9800"/>
              </a:solidFill>
              <a:ln w="0">
                <a:solidFill>
                  <a:srgbClr val="FF98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316" name="Rectangle 831"/>
              <p:cNvSpPr>
                <a:spLocks noChangeArrowheads="1"/>
              </p:cNvSpPr>
              <p:nvPr/>
            </p:nvSpPr>
            <p:spPr bwMode="auto">
              <a:xfrm>
                <a:off x="5265" y="1226"/>
                <a:ext cx="102" cy="1"/>
              </a:xfrm>
              <a:prstGeom prst="rect">
                <a:avLst/>
              </a:prstGeom>
              <a:solidFill>
                <a:srgbClr val="FF9700"/>
              </a:solidFill>
              <a:ln w="0">
                <a:solidFill>
                  <a:srgbClr val="FF97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317" name="Rectangle 832"/>
              <p:cNvSpPr>
                <a:spLocks noChangeArrowheads="1"/>
              </p:cNvSpPr>
              <p:nvPr/>
            </p:nvSpPr>
            <p:spPr bwMode="auto">
              <a:xfrm>
                <a:off x="5265" y="1226"/>
                <a:ext cx="102" cy="1"/>
              </a:xfrm>
              <a:prstGeom prst="rect">
                <a:avLst/>
              </a:prstGeom>
              <a:solidFill>
                <a:srgbClr val="FF9700"/>
              </a:solidFill>
              <a:ln w="0">
                <a:solidFill>
                  <a:srgbClr val="FF97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318" name="Rectangle 833"/>
              <p:cNvSpPr>
                <a:spLocks noChangeArrowheads="1"/>
              </p:cNvSpPr>
              <p:nvPr/>
            </p:nvSpPr>
            <p:spPr bwMode="auto">
              <a:xfrm>
                <a:off x="5265" y="1223"/>
                <a:ext cx="102" cy="3"/>
              </a:xfrm>
              <a:prstGeom prst="rect">
                <a:avLst/>
              </a:prstGeom>
              <a:solidFill>
                <a:srgbClr val="FF9600"/>
              </a:solidFill>
              <a:ln w="0">
                <a:solidFill>
                  <a:srgbClr val="FF96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319" name="Rectangle 834"/>
              <p:cNvSpPr>
                <a:spLocks noChangeArrowheads="1"/>
              </p:cNvSpPr>
              <p:nvPr/>
            </p:nvSpPr>
            <p:spPr bwMode="auto">
              <a:xfrm>
                <a:off x="5265" y="1223"/>
                <a:ext cx="102" cy="1"/>
              </a:xfrm>
              <a:prstGeom prst="rect">
                <a:avLst/>
              </a:prstGeom>
              <a:solidFill>
                <a:srgbClr val="FF9500"/>
              </a:solidFill>
              <a:ln w="0">
                <a:solidFill>
                  <a:srgbClr val="FF95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320" name="Rectangle 835"/>
              <p:cNvSpPr>
                <a:spLocks noChangeArrowheads="1"/>
              </p:cNvSpPr>
              <p:nvPr/>
            </p:nvSpPr>
            <p:spPr bwMode="auto">
              <a:xfrm>
                <a:off x="5265" y="1223"/>
                <a:ext cx="102" cy="1"/>
              </a:xfrm>
              <a:prstGeom prst="rect">
                <a:avLst/>
              </a:prstGeom>
              <a:solidFill>
                <a:srgbClr val="FF9500"/>
              </a:solidFill>
              <a:ln w="0">
                <a:solidFill>
                  <a:srgbClr val="FF95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321" name="Rectangle 836"/>
              <p:cNvSpPr>
                <a:spLocks noChangeArrowheads="1"/>
              </p:cNvSpPr>
              <p:nvPr/>
            </p:nvSpPr>
            <p:spPr bwMode="auto">
              <a:xfrm>
                <a:off x="5265" y="1223"/>
                <a:ext cx="102" cy="1"/>
              </a:xfrm>
              <a:prstGeom prst="rect">
                <a:avLst/>
              </a:prstGeom>
              <a:solidFill>
                <a:srgbClr val="FF9400"/>
              </a:solidFill>
              <a:ln w="0">
                <a:solidFill>
                  <a:srgbClr val="FF94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322" name="Rectangle 837"/>
              <p:cNvSpPr>
                <a:spLocks noChangeArrowheads="1"/>
              </p:cNvSpPr>
              <p:nvPr/>
            </p:nvSpPr>
            <p:spPr bwMode="auto">
              <a:xfrm>
                <a:off x="5265" y="1223"/>
                <a:ext cx="102" cy="1"/>
              </a:xfrm>
              <a:prstGeom prst="rect">
                <a:avLst/>
              </a:prstGeom>
              <a:solidFill>
                <a:srgbClr val="FF9300"/>
              </a:solidFill>
              <a:ln w="0">
                <a:solidFill>
                  <a:srgbClr val="FF93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323" name="Rectangle 838"/>
              <p:cNvSpPr>
                <a:spLocks noChangeArrowheads="1"/>
              </p:cNvSpPr>
              <p:nvPr/>
            </p:nvSpPr>
            <p:spPr bwMode="auto">
              <a:xfrm>
                <a:off x="5265" y="1220"/>
                <a:ext cx="102" cy="3"/>
              </a:xfrm>
              <a:prstGeom prst="rect">
                <a:avLst/>
              </a:prstGeom>
              <a:solidFill>
                <a:srgbClr val="FF9300"/>
              </a:solidFill>
              <a:ln w="0">
                <a:solidFill>
                  <a:srgbClr val="FF93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324" name="Rectangle 839"/>
              <p:cNvSpPr>
                <a:spLocks noChangeArrowheads="1"/>
              </p:cNvSpPr>
              <p:nvPr/>
            </p:nvSpPr>
            <p:spPr bwMode="auto">
              <a:xfrm>
                <a:off x="5265" y="1220"/>
                <a:ext cx="102" cy="1"/>
              </a:xfrm>
              <a:prstGeom prst="rect">
                <a:avLst/>
              </a:prstGeom>
              <a:solidFill>
                <a:srgbClr val="FF9200"/>
              </a:solidFill>
              <a:ln w="0">
                <a:solidFill>
                  <a:srgbClr val="FF92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325" name="Rectangle 840"/>
              <p:cNvSpPr>
                <a:spLocks noChangeArrowheads="1"/>
              </p:cNvSpPr>
              <p:nvPr/>
            </p:nvSpPr>
            <p:spPr bwMode="auto">
              <a:xfrm>
                <a:off x="5265" y="1220"/>
                <a:ext cx="102" cy="1"/>
              </a:xfrm>
              <a:prstGeom prst="rect">
                <a:avLst/>
              </a:prstGeom>
              <a:solidFill>
                <a:srgbClr val="FF9200"/>
              </a:solidFill>
              <a:ln w="0">
                <a:solidFill>
                  <a:srgbClr val="FF92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326" name="Rectangle 841"/>
              <p:cNvSpPr>
                <a:spLocks noChangeArrowheads="1"/>
              </p:cNvSpPr>
              <p:nvPr/>
            </p:nvSpPr>
            <p:spPr bwMode="auto">
              <a:xfrm>
                <a:off x="5265" y="1220"/>
                <a:ext cx="102" cy="1"/>
              </a:xfrm>
              <a:prstGeom prst="rect">
                <a:avLst/>
              </a:prstGeom>
              <a:solidFill>
                <a:srgbClr val="FF9100"/>
              </a:solidFill>
              <a:ln w="0">
                <a:solidFill>
                  <a:srgbClr val="FF91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327" name="Rectangle 842"/>
              <p:cNvSpPr>
                <a:spLocks noChangeArrowheads="1"/>
              </p:cNvSpPr>
              <p:nvPr/>
            </p:nvSpPr>
            <p:spPr bwMode="auto">
              <a:xfrm>
                <a:off x="5265" y="1220"/>
                <a:ext cx="102" cy="1"/>
              </a:xfrm>
              <a:prstGeom prst="rect">
                <a:avLst/>
              </a:prstGeom>
              <a:solidFill>
                <a:srgbClr val="FF9000"/>
              </a:solidFill>
              <a:ln w="0">
                <a:solidFill>
                  <a:srgbClr val="FF9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328" name="Rectangle 843"/>
              <p:cNvSpPr>
                <a:spLocks noChangeArrowheads="1"/>
              </p:cNvSpPr>
              <p:nvPr/>
            </p:nvSpPr>
            <p:spPr bwMode="auto">
              <a:xfrm>
                <a:off x="5265" y="1217"/>
                <a:ext cx="102" cy="3"/>
              </a:xfrm>
              <a:prstGeom prst="rect">
                <a:avLst/>
              </a:prstGeom>
              <a:solidFill>
                <a:srgbClr val="FF9000"/>
              </a:solidFill>
              <a:ln w="0">
                <a:solidFill>
                  <a:srgbClr val="FF9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329" name="Rectangle 844"/>
              <p:cNvSpPr>
                <a:spLocks noChangeArrowheads="1"/>
              </p:cNvSpPr>
              <p:nvPr/>
            </p:nvSpPr>
            <p:spPr bwMode="auto">
              <a:xfrm>
                <a:off x="5265" y="1217"/>
                <a:ext cx="102" cy="1"/>
              </a:xfrm>
              <a:prstGeom prst="rect">
                <a:avLst/>
              </a:prstGeom>
              <a:solidFill>
                <a:srgbClr val="FF8F00"/>
              </a:solidFill>
              <a:ln w="0">
                <a:solidFill>
                  <a:srgbClr val="FF8F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330" name="Rectangle 845"/>
              <p:cNvSpPr>
                <a:spLocks noChangeArrowheads="1"/>
              </p:cNvSpPr>
              <p:nvPr/>
            </p:nvSpPr>
            <p:spPr bwMode="auto">
              <a:xfrm>
                <a:off x="5265" y="1217"/>
                <a:ext cx="102" cy="1"/>
              </a:xfrm>
              <a:prstGeom prst="rect">
                <a:avLst/>
              </a:prstGeom>
              <a:solidFill>
                <a:srgbClr val="FF8E00"/>
              </a:solidFill>
              <a:ln w="0">
                <a:solidFill>
                  <a:srgbClr val="FF8E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331" name="Rectangle 846"/>
              <p:cNvSpPr>
                <a:spLocks noChangeArrowheads="1"/>
              </p:cNvSpPr>
              <p:nvPr/>
            </p:nvSpPr>
            <p:spPr bwMode="auto">
              <a:xfrm>
                <a:off x="5265" y="1217"/>
                <a:ext cx="102" cy="1"/>
              </a:xfrm>
              <a:prstGeom prst="rect">
                <a:avLst/>
              </a:prstGeom>
              <a:solidFill>
                <a:srgbClr val="FF8E00"/>
              </a:solidFill>
              <a:ln w="0">
                <a:solidFill>
                  <a:srgbClr val="FF8E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332" name="Rectangle 847"/>
              <p:cNvSpPr>
                <a:spLocks noChangeArrowheads="1"/>
              </p:cNvSpPr>
              <p:nvPr/>
            </p:nvSpPr>
            <p:spPr bwMode="auto">
              <a:xfrm>
                <a:off x="5265" y="1214"/>
                <a:ext cx="102" cy="3"/>
              </a:xfrm>
              <a:prstGeom prst="rect">
                <a:avLst/>
              </a:prstGeom>
              <a:solidFill>
                <a:srgbClr val="FF8D00"/>
              </a:solidFill>
              <a:ln w="0">
                <a:solidFill>
                  <a:srgbClr val="FF8D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333" name="Rectangle 848"/>
              <p:cNvSpPr>
                <a:spLocks noChangeArrowheads="1"/>
              </p:cNvSpPr>
              <p:nvPr/>
            </p:nvSpPr>
            <p:spPr bwMode="auto">
              <a:xfrm>
                <a:off x="5265" y="1214"/>
                <a:ext cx="102" cy="1"/>
              </a:xfrm>
              <a:prstGeom prst="rect">
                <a:avLst/>
              </a:prstGeom>
              <a:solidFill>
                <a:srgbClr val="FF8C00"/>
              </a:solidFill>
              <a:ln w="0">
                <a:solidFill>
                  <a:srgbClr val="FF8C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334" name="Rectangle 849"/>
              <p:cNvSpPr>
                <a:spLocks noChangeArrowheads="1"/>
              </p:cNvSpPr>
              <p:nvPr/>
            </p:nvSpPr>
            <p:spPr bwMode="auto">
              <a:xfrm>
                <a:off x="5265" y="1214"/>
                <a:ext cx="102" cy="1"/>
              </a:xfrm>
              <a:prstGeom prst="rect">
                <a:avLst/>
              </a:prstGeom>
              <a:solidFill>
                <a:srgbClr val="FF8C00"/>
              </a:solidFill>
              <a:ln w="0">
                <a:solidFill>
                  <a:srgbClr val="FF8C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335" name="Rectangle 850"/>
              <p:cNvSpPr>
                <a:spLocks noChangeArrowheads="1"/>
              </p:cNvSpPr>
              <p:nvPr/>
            </p:nvSpPr>
            <p:spPr bwMode="auto">
              <a:xfrm>
                <a:off x="5265" y="1214"/>
                <a:ext cx="102" cy="1"/>
              </a:xfrm>
              <a:prstGeom prst="rect">
                <a:avLst/>
              </a:prstGeom>
              <a:solidFill>
                <a:srgbClr val="FF8B00"/>
              </a:solidFill>
              <a:ln w="0">
                <a:solidFill>
                  <a:srgbClr val="FF8B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336" name="Rectangle 851"/>
              <p:cNvSpPr>
                <a:spLocks noChangeArrowheads="1"/>
              </p:cNvSpPr>
              <p:nvPr/>
            </p:nvSpPr>
            <p:spPr bwMode="auto">
              <a:xfrm>
                <a:off x="5265" y="1214"/>
                <a:ext cx="102" cy="1"/>
              </a:xfrm>
              <a:prstGeom prst="rect">
                <a:avLst/>
              </a:prstGeom>
              <a:solidFill>
                <a:srgbClr val="FF8A00"/>
              </a:solidFill>
              <a:ln w="0">
                <a:solidFill>
                  <a:srgbClr val="FF8A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337" name="Rectangle 852"/>
              <p:cNvSpPr>
                <a:spLocks noChangeArrowheads="1"/>
              </p:cNvSpPr>
              <p:nvPr/>
            </p:nvSpPr>
            <p:spPr bwMode="auto">
              <a:xfrm>
                <a:off x="5265" y="1212"/>
                <a:ext cx="102" cy="2"/>
              </a:xfrm>
              <a:prstGeom prst="rect">
                <a:avLst/>
              </a:prstGeom>
              <a:solidFill>
                <a:srgbClr val="FF8A00"/>
              </a:solidFill>
              <a:ln w="0">
                <a:solidFill>
                  <a:srgbClr val="FF8A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338" name="Rectangle 853"/>
              <p:cNvSpPr>
                <a:spLocks noChangeArrowheads="1"/>
              </p:cNvSpPr>
              <p:nvPr/>
            </p:nvSpPr>
            <p:spPr bwMode="auto">
              <a:xfrm>
                <a:off x="5265" y="1212"/>
                <a:ext cx="102" cy="1"/>
              </a:xfrm>
              <a:prstGeom prst="rect">
                <a:avLst/>
              </a:prstGeom>
              <a:solidFill>
                <a:srgbClr val="FF8900"/>
              </a:solidFill>
              <a:ln w="0">
                <a:solidFill>
                  <a:srgbClr val="FF89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339" name="Rectangle 854"/>
              <p:cNvSpPr>
                <a:spLocks noChangeArrowheads="1"/>
              </p:cNvSpPr>
              <p:nvPr/>
            </p:nvSpPr>
            <p:spPr bwMode="auto">
              <a:xfrm>
                <a:off x="5265" y="1212"/>
                <a:ext cx="102" cy="1"/>
              </a:xfrm>
              <a:prstGeom prst="rect">
                <a:avLst/>
              </a:prstGeom>
              <a:solidFill>
                <a:srgbClr val="FF8800"/>
              </a:solidFill>
              <a:ln w="0">
                <a:solidFill>
                  <a:srgbClr val="FF88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340" name="Rectangle 855"/>
              <p:cNvSpPr>
                <a:spLocks noChangeArrowheads="1"/>
              </p:cNvSpPr>
              <p:nvPr/>
            </p:nvSpPr>
            <p:spPr bwMode="auto">
              <a:xfrm>
                <a:off x="5265" y="1212"/>
                <a:ext cx="102" cy="1"/>
              </a:xfrm>
              <a:prstGeom prst="rect">
                <a:avLst/>
              </a:prstGeom>
              <a:solidFill>
                <a:srgbClr val="FF8800"/>
              </a:solidFill>
              <a:ln w="0">
                <a:solidFill>
                  <a:srgbClr val="FF88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341" name="Rectangle 856"/>
              <p:cNvSpPr>
                <a:spLocks noChangeArrowheads="1"/>
              </p:cNvSpPr>
              <p:nvPr/>
            </p:nvSpPr>
            <p:spPr bwMode="auto">
              <a:xfrm>
                <a:off x="5265" y="1212"/>
                <a:ext cx="102" cy="1"/>
              </a:xfrm>
              <a:prstGeom prst="rect">
                <a:avLst/>
              </a:prstGeom>
              <a:solidFill>
                <a:srgbClr val="FF8700"/>
              </a:solidFill>
              <a:ln w="0">
                <a:solidFill>
                  <a:srgbClr val="FF87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342" name="Rectangle 857"/>
              <p:cNvSpPr>
                <a:spLocks noChangeArrowheads="1"/>
              </p:cNvSpPr>
              <p:nvPr/>
            </p:nvSpPr>
            <p:spPr bwMode="auto">
              <a:xfrm>
                <a:off x="5265" y="1209"/>
                <a:ext cx="102" cy="3"/>
              </a:xfrm>
              <a:prstGeom prst="rect">
                <a:avLst/>
              </a:prstGeom>
              <a:solidFill>
                <a:srgbClr val="FF8600"/>
              </a:solidFill>
              <a:ln w="0">
                <a:solidFill>
                  <a:srgbClr val="FF86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343" name="Rectangle 858"/>
              <p:cNvSpPr>
                <a:spLocks noChangeArrowheads="1"/>
              </p:cNvSpPr>
              <p:nvPr/>
            </p:nvSpPr>
            <p:spPr bwMode="auto">
              <a:xfrm>
                <a:off x="5265" y="1209"/>
                <a:ext cx="102" cy="1"/>
              </a:xfrm>
              <a:prstGeom prst="rect">
                <a:avLst/>
              </a:prstGeom>
              <a:solidFill>
                <a:srgbClr val="FF8600"/>
              </a:solidFill>
              <a:ln w="0">
                <a:solidFill>
                  <a:srgbClr val="FF86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344" name="Rectangle 859"/>
              <p:cNvSpPr>
                <a:spLocks noChangeArrowheads="1"/>
              </p:cNvSpPr>
              <p:nvPr/>
            </p:nvSpPr>
            <p:spPr bwMode="auto">
              <a:xfrm>
                <a:off x="5265" y="1209"/>
                <a:ext cx="102" cy="1"/>
              </a:xfrm>
              <a:prstGeom prst="rect">
                <a:avLst/>
              </a:prstGeom>
              <a:solidFill>
                <a:srgbClr val="FF8500"/>
              </a:solidFill>
              <a:ln w="0">
                <a:solidFill>
                  <a:srgbClr val="FF85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345" name="Rectangle 860"/>
              <p:cNvSpPr>
                <a:spLocks noChangeArrowheads="1"/>
              </p:cNvSpPr>
              <p:nvPr/>
            </p:nvSpPr>
            <p:spPr bwMode="auto">
              <a:xfrm>
                <a:off x="5265" y="1209"/>
                <a:ext cx="102" cy="1"/>
              </a:xfrm>
              <a:prstGeom prst="rect">
                <a:avLst/>
              </a:prstGeom>
              <a:solidFill>
                <a:srgbClr val="FF8400"/>
              </a:solidFill>
              <a:ln w="0">
                <a:solidFill>
                  <a:srgbClr val="FF84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346" name="Rectangle 861"/>
              <p:cNvSpPr>
                <a:spLocks noChangeArrowheads="1"/>
              </p:cNvSpPr>
              <p:nvPr/>
            </p:nvSpPr>
            <p:spPr bwMode="auto">
              <a:xfrm>
                <a:off x="5265" y="1209"/>
                <a:ext cx="102" cy="1"/>
              </a:xfrm>
              <a:prstGeom prst="rect">
                <a:avLst/>
              </a:prstGeom>
              <a:solidFill>
                <a:srgbClr val="FF8400"/>
              </a:solidFill>
              <a:ln w="0">
                <a:solidFill>
                  <a:srgbClr val="FF84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347" name="Rectangle 862"/>
              <p:cNvSpPr>
                <a:spLocks noChangeArrowheads="1"/>
              </p:cNvSpPr>
              <p:nvPr/>
            </p:nvSpPr>
            <p:spPr bwMode="auto">
              <a:xfrm>
                <a:off x="5265" y="1206"/>
                <a:ext cx="102" cy="3"/>
              </a:xfrm>
              <a:prstGeom prst="rect">
                <a:avLst/>
              </a:prstGeom>
              <a:solidFill>
                <a:srgbClr val="FF8300"/>
              </a:solidFill>
              <a:ln w="0">
                <a:solidFill>
                  <a:srgbClr val="FF83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348" name="Rectangle 863"/>
              <p:cNvSpPr>
                <a:spLocks noChangeArrowheads="1"/>
              </p:cNvSpPr>
              <p:nvPr/>
            </p:nvSpPr>
            <p:spPr bwMode="auto">
              <a:xfrm>
                <a:off x="5265" y="1206"/>
                <a:ext cx="102" cy="1"/>
              </a:xfrm>
              <a:prstGeom prst="rect">
                <a:avLst/>
              </a:prstGeom>
              <a:solidFill>
                <a:srgbClr val="FF8200"/>
              </a:solidFill>
              <a:ln w="0">
                <a:solidFill>
                  <a:srgbClr val="FF82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349" name="Rectangle 864"/>
              <p:cNvSpPr>
                <a:spLocks noChangeArrowheads="1"/>
              </p:cNvSpPr>
              <p:nvPr/>
            </p:nvSpPr>
            <p:spPr bwMode="auto">
              <a:xfrm>
                <a:off x="5265" y="1206"/>
                <a:ext cx="102" cy="1"/>
              </a:xfrm>
              <a:prstGeom prst="rect">
                <a:avLst/>
              </a:prstGeom>
              <a:solidFill>
                <a:srgbClr val="FF8200"/>
              </a:solidFill>
              <a:ln w="0">
                <a:solidFill>
                  <a:srgbClr val="FF82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350" name="Rectangle 865"/>
              <p:cNvSpPr>
                <a:spLocks noChangeArrowheads="1"/>
              </p:cNvSpPr>
              <p:nvPr/>
            </p:nvSpPr>
            <p:spPr bwMode="auto">
              <a:xfrm>
                <a:off x="5265" y="1206"/>
                <a:ext cx="102" cy="1"/>
              </a:xfrm>
              <a:prstGeom prst="rect">
                <a:avLst/>
              </a:prstGeom>
              <a:solidFill>
                <a:srgbClr val="FF8100"/>
              </a:solidFill>
              <a:ln w="0">
                <a:solidFill>
                  <a:srgbClr val="FF81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351" name="Rectangle 866"/>
              <p:cNvSpPr>
                <a:spLocks noChangeArrowheads="1"/>
              </p:cNvSpPr>
              <p:nvPr/>
            </p:nvSpPr>
            <p:spPr bwMode="auto">
              <a:xfrm>
                <a:off x="5265" y="1203"/>
                <a:ext cx="102" cy="3"/>
              </a:xfrm>
              <a:prstGeom prst="rect">
                <a:avLst/>
              </a:prstGeom>
              <a:solidFill>
                <a:srgbClr val="FF8000"/>
              </a:solidFill>
              <a:ln w="0">
                <a:solidFill>
                  <a:srgbClr val="FF8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352" name="Rectangle 867"/>
              <p:cNvSpPr>
                <a:spLocks noChangeArrowheads="1"/>
              </p:cNvSpPr>
              <p:nvPr/>
            </p:nvSpPr>
            <p:spPr bwMode="auto">
              <a:xfrm>
                <a:off x="5265" y="1203"/>
                <a:ext cx="102" cy="1"/>
              </a:xfrm>
              <a:prstGeom prst="rect">
                <a:avLst/>
              </a:prstGeom>
              <a:solidFill>
                <a:srgbClr val="FF8000"/>
              </a:solidFill>
              <a:ln w="0">
                <a:solidFill>
                  <a:srgbClr val="FF8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353" name="Rectangle 868"/>
              <p:cNvSpPr>
                <a:spLocks noChangeArrowheads="1"/>
              </p:cNvSpPr>
              <p:nvPr/>
            </p:nvSpPr>
            <p:spPr bwMode="auto">
              <a:xfrm>
                <a:off x="5265" y="1203"/>
                <a:ext cx="102" cy="1"/>
              </a:xfrm>
              <a:prstGeom prst="rect">
                <a:avLst/>
              </a:prstGeom>
              <a:solidFill>
                <a:srgbClr val="FF7F00"/>
              </a:solidFill>
              <a:ln w="0">
                <a:solidFill>
                  <a:srgbClr val="FF7F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354" name="Rectangle 869"/>
              <p:cNvSpPr>
                <a:spLocks noChangeArrowheads="1"/>
              </p:cNvSpPr>
              <p:nvPr/>
            </p:nvSpPr>
            <p:spPr bwMode="auto">
              <a:xfrm>
                <a:off x="5265" y="1203"/>
                <a:ext cx="102" cy="1"/>
              </a:xfrm>
              <a:prstGeom prst="rect">
                <a:avLst/>
              </a:prstGeom>
              <a:solidFill>
                <a:srgbClr val="FF7E00"/>
              </a:solidFill>
              <a:ln w="0">
                <a:solidFill>
                  <a:srgbClr val="FF7E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355" name="Rectangle 870"/>
              <p:cNvSpPr>
                <a:spLocks noChangeArrowheads="1"/>
              </p:cNvSpPr>
              <p:nvPr/>
            </p:nvSpPr>
            <p:spPr bwMode="auto">
              <a:xfrm>
                <a:off x="5265" y="1203"/>
                <a:ext cx="102" cy="1"/>
              </a:xfrm>
              <a:prstGeom prst="rect">
                <a:avLst/>
              </a:prstGeom>
              <a:solidFill>
                <a:srgbClr val="FF7E00"/>
              </a:solidFill>
              <a:ln w="0">
                <a:solidFill>
                  <a:srgbClr val="FF7E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356" name="Rectangle 871"/>
              <p:cNvSpPr>
                <a:spLocks noChangeArrowheads="1"/>
              </p:cNvSpPr>
              <p:nvPr/>
            </p:nvSpPr>
            <p:spPr bwMode="auto">
              <a:xfrm>
                <a:off x="5265" y="1200"/>
                <a:ext cx="102" cy="3"/>
              </a:xfrm>
              <a:prstGeom prst="rect">
                <a:avLst/>
              </a:prstGeom>
              <a:solidFill>
                <a:srgbClr val="FF7D00"/>
              </a:solidFill>
              <a:ln w="0">
                <a:solidFill>
                  <a:srgbClr val="FF7D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357" name="Rectangle 872"/>
              <p:cNvSpPr>
                <a:spLocks noChangeArrowheads="1"/>
              </p:cNvSpPr>
              <p:nvPr/>
            </p:nvSpPr>
            <p:spPr bwMode="auto">
              <a:xfrm>
                <a:off x="5265" y="1200"/>
                <a:ext cx="102" cy="1"/>
              </a:xfrm>
              <a:prstGeom prst="rect">
                <a:avLst/>
              </a:prstGeom>
              <a:solidFill>
                <a:srgbClr val="FF7C00"/>
              </a:solidFill>
              <a:ln w="0">
                <a:solidFill>
                  <a:srgbClr val="FF7C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358" name="Rectangle 873"/>
              <p:cNvSpPr>
                <a:spLocks noChangeArrowheads="1"/>
              </p:cNvSpPr>
              <p:nvPr/>
            </p:nvSpPr>
            <p:spPr bwMode="auto">
              <a:xfrm>
                <a:off x="5265" y="1200"/>
                <a:ext cx="102" cy="1"/>
              </a:xfrm>
              <a:prstGeom prst="rect">
                <a:avLst/>
              </a:prstGeom>
              <a:solidFill>
                <a:srgbClr val="FF7C00"/>
              </a:solidFill>
              <a:ln w="0">
                <a:solidFill>
                  <a:srgbClr val="FF7C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359" name="Rectangle 874"/>
              <p:cNvSpPr>
                <a:spLocks noChangeArrowheads="1"/>
              </p:cNvSpPr>
              <p:nvPr/>
            </p:nvSpPr>
            <p:spPr bwMode="auto">
              <a:xfrm>
                <a:off x="5265" y="1200"/>
                <a:ext cx="102" cy="1"/>
              </a:xfrm>
              <a:prstGeom prst="rect">
                <a:avLst/>
              </a:prstGeom>
              <a:solidFill>
                <a:srgbClr val="FF7B00"/>
              </a:solidFill>
              <a:ln w="0">
                <a:solidFill>
                  <a:srgbClr val="FF7B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360" name="Rectangle 875"/>
              <p:cNvSpPr>
                <a:spLocks noChangeArrowheads="1"/>
              </p:cNvSpPr>
              <p:nvPr/>
            </p:nvSpPr>
            <p:spPr bwMode="auto">
              <a:xfrm>
                <a:off x="5265" y="1200"/>
                <a:ext cx="102" cy="1"/>
              </a:xfrm>
              <a:prstGeom prst="rect">
                <a:avLst/>
              </a:prstGeom>
              <a:solidFill>
                <a:srgbClr val="FF7A00"/>
              </a:solidFill>
              <a:ln w="0">
                <a:solidFill>
                  <a:srgbClr val="FF7A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361" name="Rectangle 876"/>
              <p:cNvSpPr>
                <a:spLocks noChangeArrowheads="1"/>
              </p:cNvSpPr>
              <p:nvPr/>
            </p:nvSpPr>
            <p:spPr bwMode="auto">
              <a:xfrm>
                <a:off x="5265" y="1197"/>
                <a:ext cx="102" cy="3"/>
              </a:xfrm>
              <a:prstGeom prst="rect">
                <a:avLst/>
              </a:prstGeom>
              <a:solidFill>
                <a:srgbClr val="FF7A00"/>
              </a:solidFill>
              <a:ln w="0">
                <a:solidFill>
                  <a:srgbClr val="FF7A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362" name="Rectangle 877"/>
              <p:cNvSpPr>
                <a:spLocks noChangeArrowheads="1"/>
              </p:cNvSpPr>
              <p:nvPr/>
            </p:nvSpPr>
            <p:spPr bwMode="auto">
              <a:xfrm>
                <a:off x="5265" y="1197"/>
                <a:ext cx="102" cy="1"/>
              </a:xfrm>
              <a:prstGeom prst="rect">
                <a:avLst/>
              </a:prstGeom>
              <a:solidFill>
                <a:srgbClr val="FF7900"/>
              </a:solidFill>
              <a:ln w="0">
                <a:solidFill>
                  <a:srgbClr val="FF79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363" name="Rectangle 878"/>
              <p:cNvSpPr>
                <a:spLocks noChangeArrowheads="1"/>
              </p:cNvSpPr>
              <p:nvPr/>
            </p:nvSpPr>
            <p:spPr bwMode="auto">
              <a:xfrm>
                <a:off x="5265" y="1197"/>
                <a:ext cx="102" cy="1"/>
              </a:xfrm>
              <a:prstGeom prst="rect">
                <a:avLst/>
              </a:prstGeom>
              <a:solidFill>
                <a:srgbClr val="FF7800"/>
              </a:solidFill>
              <a:ln w="0">
                <a:solidFill>
                  <a:srgbClr val="FF78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364" name="Rectangle 879"/>
              <p:cNvSpPr>
                <a:spLocks noChangeArrowheads="1"/>
              </p:cNvSpPr>
              <p:nvPr/>
            </p:nvSpPr>
            <p:spPr bwMode="auto">
              <a:xfrm>
                <a:off x="5265" y="1197"/>
                <a:ext cx="102" cy="1"/>
              </a:xfrm>
              <a:prstGeom prst="rect">
                <a:avLst/>
              </a:prstGeom>
              <a:solidFill>
                <a:srgbClr val="FF7800"/>
              </a:solidFill>
              <a:ln w="0">
                <a:solidFill>
                  <a:srgbClr val="FF78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365" name="Rectangle 880"/>
              <p:cNvSpPr>
                <a:spLocks noChangeArrowheads="1"/>
              </p:cNvSpPr>
              <p:nvPr/>
            </p:nvSpPr>
            <p:spPr bwMode="auto">
              <a:xfrm>
                <a:off x="5265" y="1194"/>
                <a:ext cx="102" cy="3"/>
              </a:xfrm>
              <a:prstGeom prst="rect">
                <a:avLst/>
              </a:prstGeom>
              <a:solidFill>
                <a:srgbClr val="FF7700"/>
              </a:solidFill>
              <a:ln w="0">
                <a:solidFill>
                  <a:srgbClr val="FF77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366" name="Rectangle 881"/>
              <p:cNvSpPr>
                <a:spLocks noChangeArrowheads="1"/>
              </p:cNvSpPr>
              <p:nvPr/>
            </p:nvSpPr>
            <p:spPr bwMode="auto">
              <a:xfrm>
                <a:off x="5265" y="1194"/>
                <a:ext cx="102" cy="1"/>
              </a:xfrm>
              <a:prstGeom prst="rect">
                <a:avLst/>
              </a:prstGeom>
              <a:solidFill>
                <a:srgbClr val="FF7600"/>
              </a:solidFill>
              <a:ln w="0">
                <a:solidFill>
                  <a:srgbClr val="FF76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367" name="Rectangle 882"/>
              <p:cNvSpPr>
                <a:spLocks noChangeArrowheads="1"/>
              </p:cNvSpPr>
              <p:nvPr/>
            </p:nvSpPr>
            <p:spPr bwMode="auto">
              <a:xfrm>
                <a:off x="5265" y="1194"/>
                <a:ext cx="102" cy="1"/>
              </a:xfrm>
              <a:prstGeom prst="rect">
                <a:avLst/>
              </a:prstGeom>
              <a:solidFill>
                <a:srgbClr val="FF7500"/>
              </a:solidFill>
              <a:ln w="0">
                <a:solidFill>
                  <a:srgbClr val="FF75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368" name="Rectangle 883"/>
              <p:cNvSpPr>
                <a:spLocks noChangeArrowheads="1"/>
              </p:cNvSpPr>
              <p:nvPr/>
            </p:nvSpPr>
            <p:spPr bwMode="auto">
              <a:xfrm>
                <a:off x="5265" y="1194"/>
                <a:ext cx="102" cy="1"/>
              </a:xfrm>
              <a:prstGeom prst="rect">
                <a:avLst/>
              </a:prstGeom>
              <a:solidFill>
                <a:srgbClr val="FF7500"/>
              </a:solidFill>
              <a:ln w="0">
                <a:solidFill>
                  <a:srgbClr val="FF75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369" name="Rectangle 884"/>
              <p:cNvSpPr>
                <a:spLocks noChangeArrowheads="1"/>
              </p:cNvSpPr>
              <p:nvPr/>
            </p:nvSpPr>
            <p:spPr bwMode="auto">
              <a:xfrm>
                <a:off x="5265" y="1194"/>
                <a:ext cx="102" cy="1"/>
              </a:xfrm>
              <a:prstGeom prst="rect">
                <a:avLst/>
              </a:prstGeom>
              <a:solidFill>
                <a:srgbClr val="FF7400"/>
              </a:solidFill>
              <a:ln w="0">
                <a:solidFill>
                  <a:srgbClr val="FF74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370" name="Rectangle 885"/>
              <p:cNvSpPr>
                <a:spLocks noChangeArrowheads="1"/>
              </p:cNvSpPr>
              <p:nvPr/>
            </p:nvSpPr>
            <p:spPr bwMode="auto">
              <a:xfrm>
                <a:off x="5265" y="1192"/>
                <a:ext cx="102" cy="2"/>
              </a:xfrm>
              <a:prstGeom prst="rect">
                <a:avLst/>
              </a:prstGeom>
              <a:solidFill>
                <a:srgbClr val="FF7300"/>
              </a:solidFill>
              <a:ln w="0">
                <a:solidFill>
                  <a:srgbClr val="FF73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371" name="Rectangle 886"/>
              <p:cNvSpPr>
                <a:spLocks noChangeArrowheads="1"/>
              </p:cNvSpPr>
              <p:nvPr/>
            </p:nvSpPr>
            <p:spPr bwMode="auto">
              <a:xfrm>
                <a:off x="5265" y="1192"/>
                <a:ext cx="102" cy="1"/>
              </a:xfrm>
              <a:prstGeom prst="rect">
                <a:avLst/>
              </a:prstGeom>
              <a:solidFill>
                <a:srgbClr val="FF7300"/>
              </a:solidFill>
              <a:ln w="0">
                <a:solidFill>
                  <a:srgbClr val="FF73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372" name="Rectangle 887"/>
              <p:cNvSpPr>
                <a:spLocks noChangeArrowheads="1"/>
              </p:cNvSpPr>
              <p:nvPr/>
            </p:nvSpPr>
            <p:spPr bwMode="auto">
              <a:xfrm>
                <a:off x="5265" y="1192"/>
                <a:ext cx="102" cy="1"/>
              </a:xfrm>
              <a:prstGeom prst="rect">
                <a:avLst/>
              </a:prstGeom>
              <a:solidFill>
                <a:srgbClr val="FF7200"/>
              </a:solidFill>
              <a:ln w="0">
                <a:solidFill>
                  <a:srgbClr val="FF72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373" name="Rectangle 888"/>
              <p:cNvSpPr>
                <a:spLocks noChangeArrowheads="1"/>
              </p:cNvSpPr>
              <p:nvPr/>
            </p:nvSpPr>
            <p:spPr bwMode="auto">
              <a:xfrm>
                <a:off x="5265" y="1192"/>
                <a:ext cx="102" cy="1"/>
              </a:xfrm>
              <a:prstGeom prst="rect">
                <a:avLst/>
              </a:prstGeom>
              <a:solidFill>
                <a:srgbClr val="FF7100"/>
              </a:solidFill>
              <a:ln w="0">
                <a:solidFill>
                  <a:srgbClr val="FF71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374" name="Rectangle 889"/>
              <p:cNvSpPr>
                <a:spLocks noChangeArrowheads="1"/>
              </p:cNvSpPr>
              <p:nvPr/>
            </p:nvSpPr>
            <p:spPr bwMode="auto">
              <a:xfrm>
                <a:off x="5265" y="1192"/>
                <a:ext cx="102" cy="1"/>
              </a:xfrm>
              <a:prstGeom prst="rect">
                <a:avLst/>
              </a:prstGeom>
              <a:solidFill>
                <a:srgbClr val="FF7100"/>
              </a:solidFill>
              <a:ln w="0">
                <a:solidFill>
                  <a:srgbClr val="FF71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375" name="Rectangle 890"/>
              <p:cNvSpPr>
                <a:spLocks noChangeArrowheads="1"/>
              </p:cNvSpPr>
              <p:nvPr/>
            </p:nvSpPr>
            <p:spPr bwMode="auto">
              <a:xfrm>
                <a:off x="5265" y="1189"/>
                <a:ext cx="102" cy="3"/>
              </a:xfrm>
              <a:prstGeom prst="rect">
                <a:avLst/>
              </a:prstGeom>
              <a:solidFill>
                <a:srgbClr val="FF7000"/>
              </a:solidFill>
              <a:ln w="0">
                <a:solidFill>
                  <a:srgbClr val="FF7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376" name="Rectangle 891"/>
              <p:cNvSpPr>
                <a:spLocks noChangeArrowheads="1"/>
              </p:cNvSpPr>
              <p:nvPr/>
            </p:nvSpPr>
            <p:spPr bwMode="auto">
              <a:xfrm>
                <a:off x="5265" y="1189"/>
                <a:ext cx="102" cy="1"/>
              </a:xfrm>
              <a:prstGeom prst="rect">
                <a:avLst/>
              </a:prstGeom>
              <a:solidFill>
                <a:srgbClr val="FF6F00"/>
              </a:solidFill>
              <a:ln w="0">
                <a:solidFill>
                  <a:srgbClr val="FF6F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377" name="Rectangle 892"/>
              <p:cNvSpPr>
                <a:spLocks noChangeArrowheads="1"/>
              </p:cNvSpPr>
              <p:nvPr/>
            </p:nvSpPr>
            <p:spPr bwMode="auto">
              <a:xfrm>
                <a:off x="5265" y="1189"/>
                <a:ext cx="102" cy="1"/>
              </a:xfrm>
              <a:prstGeom prst="rect">
                <a:avLst/>
              </a:prstGeom>
              <a:solidFill>
                <a:srgbClr val="FF6E00"/>
              </a:solidFill>
              <a:ln w="0">
                <a:solidFill>
                  <a:srgbClr val="FF6E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378" name="Rectangle 893"/>
              <p:cNvSpPr>
                <a:spLocks noChangeArrowheads="1"/>
              </p:cNvSpPr>
              <p:nvPr/>
            </p:nvSpPr>
            <p:spPr bwMode="auto">
              <a:xfrm>
                <a:off x="5265" y="1189"/>
                <a:ext cx="102" cy="1"/>
              </a:xfrm>
              <a:prstGeom prst="rect">
                <a:avLst/>
              </a:prstGeom>
              <a:solidFill>
                <a:srgbClr val="FF6E00"/>
              </a:solidFill>
              <a:ln w="0">
                <a:solidFill>
                  <a:srgbClr val="FF6E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379" name="Rectangle 894"/>
              <p:cNvSpPr>
                <a:spLocks noChangeArrowheads="1"/>
              </p:cNvSpPr>
              <p:nvPr/>
            </p:nvSpPr>
            <p:spPr bwMode="auto">
              <a:xfrm>
                <a:off x="5265" y="1186"/>
                <a:ext cx="102" cy="3"/>
              </a:xfrm>
              <a:prstGeom prst="rect">
                <a:avLst/>
              </a:prstGeom>
              <a:solidFill>
                <a:srgbClr val="FF6D00"/>
              </a:solidFill>
              <a:ln w="0">
                <a:solidFill>
                  <a:srgbClr val="FF6D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380" name="Rectangle 895"/>
              <p:cNvSpPr>
                <a:spLocks noChangeArrowheads="1"/>
              </p:cNvSpPr>
              <p:nvPr/>
            </p:nvSpPr>
            <p:spPr bwMode="auto">
              <a:xfrm>
                <a:off x="5265" y="1186"/>
                <a:ext cx="102" cy="1"/>
              </a:xfrm>
              <a:prstGeom prst="rect">
                <a:avLst/>
              </a:prstGeom>
              <a:solidFill>
                <a:srgbClr val="FF6C00"/>
              </a:solidFill>
              <a:ln w="0">
                <a:solidFill>
                  <a:srgbClr val="FF6C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381" name="Rectangle 896"/>
              <p:cNvSpPr>
                <a:spLocks noChangeArrowheads="1"/>
              </p:cNvSpPr>
              <p:nvPr/>
            </p:nvSpPr>
            <p:spPr bwMode="auto">
              <a:xfrm>
                <a:off x="5265" y="1186"/>
                <a:ext cx="102" cy="1"/>
              </a:xfrm>
              <a:prstGeom prst="rect">
                <a:avLst/>
              </a:prstGeom>
              <a:solidFill>
                <a:srgbClr val="FF6C00"/>
              </a:solidFill>
              <a:ln w="0">
                <a:solidFill>
                  <a:srgbClr val="FF6C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382" name="Rectangle 897"/>
              <p:cNvSpPr>
                <a:spLocks noChangeArrowheads="1"/>
              </p:cNvSpPr>
              <p:nvPr/>
            </p:nvSpPr>
            <p:spPr bwMode="auto">
              <a:xfrm>
                <a:off x="5265" y="1186"/>
                <a:ext cx="102" cy="1"/>
              </a:xfrm>
              <a:prstGeom prst="rect">
                <a:avLst/>
              </a:prstGeom>
              <a:solidFill>
                <a:srgbClr val="FF6B00"/>
              </a:solidFill>
              <a:ln w="0">
                <a:solidFill>
                  <a:srgbClr val="FF6B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383" name="Rectangle 898"/>
              <p:cNvSpPr>
                <a:spLocks noChangeArrowheads="1"/>
              </p:cNvSpPr>
              <p:nvPr/>
            </p:nvSpPr>
            <p:spPr bwMode="auto">
              <a:xfrm>
                <a:off x="5265" y="1186"/>
                <a:ext cx="102" cy="1"/>
              </a:xfrm>
              <a:prstGeom prst="rect">
                <a:avLst/>
              </a:prstGeom>
              <a:solidFill>
                <a:srgbClr val="FF6A00"/>
              </a:solidFill>
              <a:ln w="0">
                <a:solidFill>
                  <a:srgbClr val="FF6A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384" name="Rectangle 899"/>
              <p:cNvSpPr>
                <a:spLocks noChangeArrowheads="1"/>
              </p:cNvSpPr>
              <p:nvPr/>
            </p:nvSpPr>
            <p:spPr bwMode="auto">
              <a:xfrm>
                <a:off x="5265" y="1183"/>
                <a:ext cx="102" cy="3"/>
              </a:xfrm>
              <a:prstGeom prst="rect">
                <a:avLst/>
              </a:prstGeom>
              <a:solidFill>
                <a:srgbClr val="FF6900"/>
              </a:solidFill>
              <a:ln w="0">
                <a:solidFill>
                  <a:srgbClr val="FF69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385" name="Rectangle 900"/>
              <p:cNvSpPr>
                <a:spLocks noChangeArrowheads="1"/>
              </p:cNvSpPr>
              <p:nvPr/>
            </p:nvSpPr>
            <p:spPr bwMode="auto">
              <a:xfrm>
                <a:off x="5265" y="1183"/>
                <a:ext cx="102" cy="1"/>
              </a:xfrm>
              <a:prstGeom prst="rect">
                <a:avLst/>
              </a:prstGeom>
              <a:solidFill>
                <a:srgbClr val="FF6900"/>
              </a:solidFill>
              <a:ln w="0">
                <a:solidFill>
                  <a:srgbClr val="FF69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386" name="Rectangle 901"/>
              <p:cNvSpPr>
                <a:spLocks noChangeArrowheads="1"/>
              </p:cNvSpPr>
              <p:nvPr/>
            </p:nvSpPr>
            <p:spPr bwMode="auto">
              <a:xfrm>
                <a:off x="5265" y="1183"/>
                <a:ext cx="102" cy="1"/>
              </a:xfrm>
              <a:prstGeom prst="rect">
                <a:avLst/>
              </a:prstGeom>
              <a:solidFill>
                <a:srgbClr val="FF6800"/>
              </a:solidFill>
              <a:ln w="0">
                <a:solidFill>
                  <a:srgbClr val="FF68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387" name="Rectangle 902"/>
              <p:cNvSpPr>
                <a:spLocks noChangeArrowheads="1"/>
              </p:cNvSpPr>
              <p:nvPr/>
            </p:nvSpPr>
            <p:spPr bwMode="auto">
              <a:xfrm>
                <a:off x="5265" y="1183"/>
                <a:ext cx="102" cy="1"/>
              </a:xfrm>
              <a:prstGeom prst="rect">
                <a:avLst/>
              </a:prstGeom>
              <a:solidFill>
                <a:srgbClr val="FF6700"/>
              </a:solidFill>
              <a:ln w="0">
                <a:solidFill>
                  <a:srgbClr val="FF67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388" name="Rectangle 903"/>
              <p:cNvSpPr>
                <a:spLocks noChangeArrowheads="1"/>
              </p:cNvSpPr>
              <p:nvPr/>
            </p:nvSpPr>
            <p:spPr bwMode="auto">
              <a:xfrm>
                <a:off x="5265" y="1183"/>
                <a:ext cx="102" cy="1"/>
              </a:xfrm>
              <a:prstGeom prst="rect">
                <a:avLst/>
              </a:prstGeom>
              <a:solidFill>
                <a:srgbClr val="FF6700"/>
              </a:solidFill>
              <a:ln w="0">
                <a:solidFill>
                  <a:srgbClr val="FF67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389" name="Rectangle 904"/>
              <p:cNvSpPr>
                <a:spLocks noChangeArrowheads="1"/>
              </p:cNvSpPr>
              <p:nvPr/>
            </p:nvSpPr>
            <p:spPr bwMode="auto">
              <a:xfrm>
                <a:off x="5265" y="1180"/>
                <a:ext cx="102" cy="3"/>
              </a:xfrm>
              <a:prstGeom prst="rect">
                <a:avLst/>
              </a:prstGeom>
              <a:solidFill>
                <a:srgbClr val="FF6600"/>
              </a:solidFill>
              <a:ln w="0">
                <a:solidFill>
                  <a:srgbClr val="FF66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390" name="Rectangle 905"/>
              <p:cNvSpPr>
                <a:spLocks noChangeArrowheads="1"/>
              </p:cNvSpPr>
              <p:nvPr/>
            </p:nvSpPr>
            <p:spPr bwMode="auto">
              <a:xfrm>
                <a:off x="5265" y="1180"/>
                <a:ext cx="102" cy="1"/>
              </a:xfrm>
              <a:prstGeom prst="rect">
                <a:avLst/>
              </a:prstGeom>
              <a:solidFill>
                <a:srgbClr val="FF6500"/>
              </a:solidFill>
              <a:ln w="0">
                <a:solidFill>
                  <a:srgbClr val="FF65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391" name="Rectangle 906"/>
              <p:cNvSpPr>
                <a:spLocks noChangeArrowheads="1"/>
              </p:cNvSpPr>
              <p:nvPr/>
            </p:nvSpPr>
            <p:spPr bwMode="auto">
              <a:xfrm>
                <a:off x="5265" y="1180"/>
                <a:ext cx="102" cy="1"/>
              </a:xfrm>
              <a:prstGeom prst="rect">
                <a:avLst/>
              </a:prstGeom>
              <a:solidFill>
                <a:srgbClr val="FF6400"/>
              </a:solidFill>
              <a:ln w="0">
                <a:solidFill>
                  <a:srgbClr val="FF64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392" name="Rectangle 907"/>
              <p:cNvSpPr>
                <a:spLocks noChangeArrowheads="1"/>
              </p:cNvSpPr>
              <p:nvPr/>
            </p:nvSpPr>
            <p:spPr bwMode="auto">
              <a:xfrm>
                <a:off x="5265" y="1180"/>
                <a:ext cx="102" cy="1"/>
              </a:xfrm>
              <a:prstGeom prst="rect">
                <a:avLst/>
              </a:prstGeom>
              <a:solidFill>
                <a:srgbClr val="FF6400"/>
              </a:solidFill>
              <a:ln w="0">
                <a:solidFill>
                  <a:srgbClr val="FF64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393" name="Rectangle 908"/>
              <p:cNvSpPr>
                <a:spLocks noChangeArrowheads="1"/>
              </p:cNvSpPr>
              <p:nvPr/>
            </p:nvSpPr>
            <p:spPr bwMode="auto">
              <a:xfrm>
                <a:off x="5265" y="1177"/>
                <a:ext cx="102" cy="3"/>
              </a:xfrm>
              <a:prstGeom prst="rect">
                <a:avLst/>
              </a:prstGeom>
              <a:solidFill>
                <a:srgbClr val="FF6300"/>
              </a:solidFill>
              <a:ln w="0">
                <a:solidFill>
                  <a:srgbClr val="FF63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394" name="Rectangle 909"/>
              <p:cNvSpPr>
                <a:spLocks noChangeArrowheads="1"/>
              </p:cNvSpPr>
              <p:nvPr/>
            </p:nvSpPr>
            <p:spPr bwMode="auto">
              <a:xfrm>
                <a:off x="5265" y="1177"/>
                <a:ext cx="102" cy="1"/>
              </a:xfrm>
              <a:prstGeom prst="rect">
                <a:avLst/>
              </a:prstGeom>
              <a:solidFill>
                <a:srgbClr val="FF6200"/>
              </a:solidFill>
              <a:ln w="0">
                <a:solidFill>
                  <a:srgbClr val="FF62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395" name="Rectangle 910"/>
              <p:cNvSpPr>
                <a:spLocks noChangeArrowheads="1"/>
              </p:cNvSpPr>
              <p:nvPr/>
            </p:nvSpPr>
            <p:spPr bwMode="auto">
              <a:xfrm>
                <a:off x="5265" y="1177"/>
                <a:ext cx="102" cy="1"/>
              </a:xfrm>
              <a:prstGeom prst="rect">
                <a:avLst/>
              </a:prstGeom>
              <a:solidFill>
                <a:srgbClr val="FF6200"/>
              </a:solidFill>
              <a:ln w="0">
                <a:solidFill>
                  <a:srgbClr val="FF62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396" name="Rectangle 911"/>
              <p:cNvSpPr>
                <a:spLocks noChangeArrowheads="1"/>
              </p:cNvSpPr>
              <p:nvPr/>
            </p:nvSpPr>
            <p:spPr bwMode="auto">
              <a:xfrm>
                <a:off x="5265" y="1177"/>
                <a:ext cx="102" cy="1"/>
              </a:xfrm>
              <a:prstGeom prst="rect">
                <a:avLst/>
              </a:prstGeom>
              <a:solidFill>
                <a:srgbClr val="FF6100"/>
              </a:solidFill>
              <a:ln w="0">
                <a:solidFill>
                  <a:srgbClr val="FF61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397" name="Rectangle 912"/>
              <p:cNvSpPr>
                <a:spLocks noChangeArrowheads="1"/>
              </p:cNvSpPr>
              <p:nvPr/>
            </p:nvSpPr>
            <p:spPr bwMode="auto">
              <a:xfrm>
                <a:off x="5265" y="1177"/>
                <a:ext cx="102" cy="1"/>
              </a:xfrm>
              <a:prstGeom prst="rect">
                <a:avLst/>
              </a:prstGeom>
              <a:solidFill>
                <a:srgbClr val="FF6000"/>
              </a:solidFill>
              <a:ln w="0">
                <a:solidFill>
                  <a:srgbClr val="FF6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398" name="Rectangle 913"/>
              <p:cNvSpPr>
                <a:spLocks noChangeArrowheads="1"/>
              </p:cNvSpPr>
              <p:nvPr/>
            </p:nvSpPr>
            <p:spPr bwMode="auto">
              <a:xfrm>
                <a:off x="5265" y="1174"/>
                <a:ext cx="102" cy="3"/>
              </a:xfrm>
              <a:prstGeom prst="rect">
                <a:avLst/>
              </a:prstGeom>
              <a:solidFill>
                <a:srgbClr val="FF5F00"/>
              </a:solidFill>
              <a:ln w="0">
                <a:solidFill>
                  <a:srgbClr val="FF5F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399" name="Rectangle 914"/>
              <p:cNvSpPr>
                <a:spLocks noChangeArrowheads="1"/>
              </p:cNvSpPr>
              <p:nvPr/>
            </p:nvSpPr>
            <p:spPr bwMode="auto">
              <a:xfrm>
                <a:off x="5265" y="1174"/>
                <a:ext cx="102" cy="1"/>
              </a:xfrm>
              <a:prstGeom prst="rect">
                <a:avLst/>
              </a:prstGeom>
              <a:solidFill>
                <a:srgbClr val="FF5F00"/>
              </a:solidFill>
              <a:ln w="0">
                <a:solidFill>
                  <a:srgbClr val="FF5F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400" name="Rectangle 915"/>
              <p:cNvSpPr>
                <a:spLocks noChangeArrowheads="1"/>
              </p:cNvSpPr>
              <p:nvPr/>
            </p:nvSpPr>
            <p:spPr bwMode="auto">
              <a:xfrm>
                <a:off x="5265" y="1174"/>
                <a:ext cx="102" cy="1"/>
              </a:xfrm>
              <a:prstGeom prst="rect">
                <a:avLst/>
              </a:prstGeom>
              <a:solidFill>
                <a:srgbClr val="FF5E00"/>
              </a:solidFill>
              <a:ln w="0">
                <a:solidFill>
                  <a:srgbClr val="FF5E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401" name="Rectangle 916"/>
              <p:cNvSpPr>
                <a:spLocks noChangeArrowheads="1"/>
              </p:cNvSpPr>
              <p:nvPr/>
            </p:nvSpPr>
            <p:spPr bwMode="auto">
              <a:xfrm>
                <a:off x="5265" y="1174"/>
                <a:ext cx="102" cy="1"/>
              </a:xfrm>
              <a:prstGeom prst="rect">
                <a:avLst/>
              </a:prstGeom>
              <a:solidFill>
                <a:srgbClr val="FF5D00"/>
              </a:solidFill>
              <a:ln w="0">
                <a:solidFill>
                  <a:srgbClr val="FF5D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402" name="Rectangle 917"/>
              <p:cNvSpPr>
                <a:spLocks noChangeArrowheads="1"/>
              </p:cNvSpPr>
              <p:nvPr/>
            </p:nvSpPr>
            <p:spPr bwMode="auto">
              <a:xfrm>
                <a:off x="5265" y="1174"/>
                <a:ext cx="102" cy="1"/>
              </a:xfrm>
              <a:prstGeom prst="rect">
                <a:avLst/>
              </a:prstGeom>
              <a:solidFill>
                <a:srgbClr val="FF5D00"/>
              </a:solidFill>
              <a:ln w="0">
                <a:solidFill>
                  <a:srgbClr val="FF5D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403" name="Rectangle 918"/>
              <p:cNvSpPr>
                <a:spLocks noChangeArrowheads="1"/>
              </p:cNvSpPr>
              <p:nvPr/>
            </p:nvSpPr>
            <p:spPr bwMode="auto">
              <a:xfrm>
                <a:off x="5265" y="1172"/>
                <a:ext cx="102" cy="2"/>
              </a:xfrm>
              <a:prstGeom prst="rect">
                <a:avLst/>
              </a:prstGeom>
              <a:solidFill>
                <a:srgbClr val="FF5C00"/>
              </a:solidFill>
              <a:ln w="0">
                <a:solidFill>
                  <a:srgbClr val="FF5C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404" name="Rectangle 919"/>
              <p:cNvSpPr>
                <a:spLocks noChangeArrowheads="1"/>
              </p:cNvSpPr>
              <p:nvPr/>
            </p:nvSpPr>
            <p:spPr bwMode="auto">
              <a:xfrm>
                <a:off x="5265" y="1172"/>
                <a:ext cx="102" cy="1"/>
              </a:xfrm>
              <a:prstGeom prst="rect">
                <a:avLst/>
              </a:prstGeom>
              <a:solidFill>
                <a:srgbClr val="FF5B00"/>
              </a:solidFill>
              <a:ln w="0">
                <a:solidFill>
                  <a:srgbClr val="FF5B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405" name="Rectangle 920"/>
              <p:cNvSpPr>
                <a:spLocks noChangeArrowheads="1"/>
              </p:cNvSpPr>
              <p:nvPr/>
            </p:nvSpPr>
            <p:spPr bwMode="auto">
              <a:xfrm>
                <a:off x="5265" y="1172"/>
                <a:ext cx="102" cy="1"/>
              </a:xfrm>
              <a:prstGeom prst="rect">
                <a:avLst/>
              </a:prstGeom>
              <a:solidFill>
                <a:srgbClr val="FF5A00"/>
              </a:solidFill>
              <a:ln w="0">
                <a:solidFill>
                  <a:srgbClr val="FF5A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406" name="Rectangle 921"/>
              <p:cNvSpPr>
                <a:spLocks noChangeArrowheads="1"/>
              </p:cNvSpPr>
              <p:nvPr/>
            </p:nvSpPr>
            <p:spPr bwMode="auto">
              <a:xfrm>
                <a:off x="5265" y="1172"/>
                <a:ext cx="102" cy="1"/>
              </a:xfrm>
              <a:prstGeom prst="rect">
                <a:avLst/>
              </a:prstGeom>
              <a:solidFill>
                <a:srgbClr val="FF5A00"/>
              </a:solidFill>
              <a:ln w="0">
                <a:solidFill>
                  <a:srgbClr val="FF5A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407" name="Rectangle 922"/>
              <p:cNvSpPr>
                <a:spLocks noChangeArrowheads="1"/>
              </p:cNvSpPr>
              <p:nvPr/>
            </p:nvSpPr>
            <p:spPr bwMode="auto">
              <a:xfrm>
                <a:off x="5265" y="1172"/>
                <a:ext cx="102" cy="1"/>
              </a:xfrm>
              <a:prstGeom prst="rect">
                <a:avLst/>
              </a:prstGeom>
              <a:solidFill>
                <a:srgbClr val="FF5900"/>
              </a:solidFill>
              <a:ln w="0">
                <a:solidFill>
                  <a:srgbClr val="FF59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408" name="Rectangle 923"/>
              <p:cNvSpPr>
                <a:spLocks noChangeArrowheads="1"/>
              </p:cNvSpPr>
              <p:nvPr/>
            </p:nvSpPr>
            <p:spPr bwMode="auto">
              <a:xfrm>
                <a:off x="5265" y="1169"/>
                <a:ext cx="102" cy="3"/>
              </a:xfrm>
              <a:prstGeom prst="rect">
                <a:avLst/>
              </a:prstGeom>
              <a:solidFill>
                <a:srgbClr val="FF5800"/>
              </a:solidFill>
              <a:ln w="0">
                <a:solidFill>
                  <a:srgbClr val="FF58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409" name="Rectangle 924"/>
              <p:cNvSpPr>
                <a:spLocks noChangeArrowheads="1"/>
              </p:cNvSpPr>
              <p:nvPr/>
            </p:nvSpPr>
            <p:spPr bwMode="auto">
              <a:xfrm>
                <a:off x="5265" y="1169"/>
                <a:ext cx="102" cy="1"/>
              </a:xfrm>
              <a:prstGeom prst="rect">
                <a:avLst/>
              </a:prstGeom>
              <a:solidFill>
                <a:srgbClr val="FF5700"/>
              </a:solidFill>
              <a:ln w="0">
                <a:solidFill>
                  <a:srgbClr val="FF57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410" name="Rectangle 925"/>
              <p:cNvSpPr>
                <a:spLocks noChangeArrowheads="1"/>
              </p:cNvSpPr>
              <p:nvPr/>
            </p:nvSpPr>
            <p:spPr bwMode="auto">
              <a:xfrm>
                <a:off x="5265" y="1169"/>
                <a:ext cx="102" cy="1"/>
              </a:xfrm>
              <a:prstGeom prst="rect">
                <a:avLst/>
              </a:prstGeom>
              <a:solidFill>
                <a:srgbClr val="FF5700"/>
              </a:solidFill>
              <a:ln w="0">
                <a:solidFill>
                  <a:srgbClr val="FF57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411" name="Rectangle 926"/>
              <p:cNvSpPr>
                <a:spLocks noChangeArrowheads="1"/>
              </p:cNvSpPr>
              <p:nvPr/>
            </p:nvSpPr>
            <p:spPr bwMode="auto">
              <a:xfrm>
                <a:off x="5265" y="1169"/>
                <a:ext cx="102" cy="1"/>
              </a:xfrm>
              <a:prstGeom prst="rect">
                <a:avLst/>
              </a:prstGeom>
              <a:solidFill>
                <a:srgbClr val="FF5600"/>
              </a:solidFill>
              <a:ln w="0">
                <a:solidFill>
                  <a:srgbClr val="FF56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412" name="Rectangle 927"/>
              <p:cNvSpPr>
                <a:spLocks noChangeArrowheads="1"/>
              </p:cNvSpPr>
              <p:nvPr/>
            </p:nvSpPr>
            <p:spPr bwMode="auto">
              <a:xfrm>
                <a:off x="5265" y="1166"/>
                <a:ext cx="102" cy="3"/>
              </a:xfrm>
              <a:prstGeom prst="rect">
                <a:avLst/>
              </a:prstGeom>
              <a:solidFill>
                <a:srgbClr val="FF5500"/>
              </a:solidFill>
              <a:ln w="0">
                <a:solidFill>
                  <a:srgbClr val="FF55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413" name="Rectangle 928"/>
              <p:cNvSpPr>
                <a:spLocks noChangeArrowheads="1"/>
              </p:cNvSpPr>
              <p:nvPr/>
            </p:nvSpPr>
            <p:spPr bwMode="auto">
              <a:xfrm>
                <a:off x="5265" y="1166"/>
                <a:ext cx="102" cy="1"/>
              </a:xfrm>
              <a:prstGeom prst="rect">
                <a:avLst/>
              </a:prstGeom>
              <a:solidFill>
                <a:srgbClr val="FF5400"/>
              </a:solidFill>
              <a:ln w="0">
                <a:solidFill>
                  <a:srgbClr val="FF54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414" name="Rectangle 929"/>
              <p:cNvSpPr>
                <a:spLocks noChangeArrowheads="1"/>
              </p:cNvSpPr>
              <p:nvPr/>
            </p:nvSpPr>
            <p:spPr bwMode="auto">
              <a:xfrm>
                <a:off x="5265" y="1166"/>
                <a:ext cx="102" cy="1"/>
              </a:xfrm>
              <a:prstGeom prst="rect">
                <a:avLst/>
              </a:prstGeom>
              <a:solidFill>
                <a:srgbClr val="FF5400"/>
              </a:solidFill>
              <a:ln w="0">
                <a:solidFill>
                  <a:srgbClr val="FF54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415" name="Rectangle 930"/>
              <p:cNvSpPr>
                <a:spLocks noChangeArrowheads="1"/>
              </p:cNvSpPr>
              <p:nvPr/>
            </p:nvSpPr>
            <p:spPr bwMode="auto">
              <a:xfrm>
                <a:off x="5265" y="1166"/>
                <a:ext cx="102" cy="1"/>
              </a:xfrm>
              <a:prstGeom prst="rect">
                <a:avLst/>
              </a:prstGeom>
              <a:solidFill>
                <a:srgbClr val="FF5300"/>
              </a:solidFill>
              <a:ln w="0">
                <a:solidFill>
                  <a:srgbClr val="FF53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416" name="Rectangle 931"/>
              <p:cNvSpPr>
                <a:spLocks noChangeArrowheads="1"/>
              </p:cNvSpPr>
              <p:nvPr/>
            </p:nvSpPr>
            <p:spPr bwMode="auto">
              <a:xfrm>
                <a:off x="5265" y="1166"/>
                <a:ext cx="102" cy="1"/>
              </a:xfrm>
              <a:prstGeom prst="rect">
                <a:avLst/>
              </a:prstGeom>
              <a:solidFill>
                <a:srgbClr val="FF5200"/>
              </a:solidFill>
              <a:ln w="0">
                <a:solidFill>
                  <a:srgbClr val="FF52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417" name="Rectangle 932"/>
              <p:cNvSpPr>
                <a:spLocks noChangeArrowheads="1"/>
              </p:cNvSpPr>
              <p:nvPr/>
            </p:nvSpPr>
            <p:spPr bwMode="auto">
              <a:xfrm>
                <a:off x="5265" y="1163"/>
                <a:ext cx="102" cy="3"/>
              </a:xfrm>
              <a:prstGeom prst="rect">
                <a:avLst/>
              </a:prstGeom>
              <a:solidFill>
                <a:srgbClr val="FF5100"/>
              </a:solidFill>
              <a:ln w="0">
                <a:solidFill>
                  <a:srgbClr val="FF51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418" name="Rectangle 933"/>
              <p:cNvSpPr>
                <a:spLocks noChangeArrowheads="1"/>
              </p:cNvSpPr>
              <p:nvPr/>
            </p:nvSpPr>
            <p:spPr bwMode="auto">
              <a:xfrm>
                <a:off x="5265" y="1163"/>
                <a:ext cx="102" cy="1"/>
              </a:xfrm>
              <a:prstGeom prst="rect">
                <a:avLst/>
              </a:prstGeom>
              <a:solidFill>
                <a:srgbClr val="FF5100"/>
              </a:solidFill>
              <a:ln w="0">
                <a:solidFill>
                  <a:srgbClr val="FF51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419" name="Rectangle 934"/>
              <p:cNvSpPr>
                <a:spLocks noChangeArrowheads="1"/>
              </p:cNvSpPr>
              <p:nvPr/>
            </p:nvSpPr>
            <p:spPr bwMode="auto">
              <a:xfrm>
                <a:off x="5265" y="1163"/>
                <a:ext cx="102" cy="1"/>
              </a:xfrm>
              <a:prstGeom prst="rect">
                <a:avLst/>
              </a:prstGeom>
              <a:solidFill>
                <a:srgbClr val="FF5000"/>
              </a:solidFill>
              <a:ln w="0">
                <a:solidFill>
                  <a:srgbClr val="FF5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420" name="Rectangle 935"/>
              <p:cNvSpPr>
                <a:spLocks noChangeArrowheads="1"/>
              </p:cNvSpPr>
              <p:nvPr/>
            </p:nvSpPr>
            <p:spPr bwMode="auto">
              <a:xfrm>
                <a:off x="5265" y="1163"/>
                <a:ext cx="102" cy="1"/>
              </a:xfrm>
              <a:prstGeom prst="rect">
                <a:avLst/>
              </a:prstGeom>
              <a:solidFill>
                <a:srgbClr val="FF4F00"/>
              </a:solidFill>
              <a:ln w="0">
                <a:solidFill>
                  <a:srgbClr val="FF4F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421" name="Rectangle 936"/>
              <p:cNvSpPr>
                <a:spLocks noChangeArrowheads="1"/>
              </p:cNvSpPr>
              <p:nvPr/>
            </p:nvSpPr>
            <p:spPr bwMode="auto">
              <a:xfrm>
                <a:off x="5265" y="1163"/>
                <a:ext cx="102" cy="1"/>
              </a:xfrm>
              <a:prstGeom prst="rect">
                <a:avLst/>
              </a:prstGeom>
              <a:solidFill>
                <a:srgbClr val="FF4F00"/>
              </a:solidFill>
              <a:ln w="0">
                <a:solidFill>
                  <a:srgbClr val="FF4F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422" name="Rectangle 937"/>
              <p:cNvSpPr>
                <a:spLocks noChangeArrowheads="1"/>
              </p:cNvSpPr>
              <p:nvPr/>
            </p:nvSpPr>
            <p:spPr bwMode="auto">
              <a:xfrm>
                <a:off x="5265" y="1160"/>
                <a:ext cx="102" cy="3"/>
              </a:xfrm>
              <a:prstGeom prst="rect">
                <a:avLst/>
              </a:prstGeom>
              <a:solidFill>
                <a:srgbClr val="FF4E00"/>
              </a:solidFill>
              <a:ln w="0">
                <a:solidFill>
                  <a:srgbClr val="FF4E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423" name="Rectangle 938"/>
              <p:cNvSpPr>
                <a:spLocks noChangeArrowheads="1"/>
              </p:cNvSpPr>
              <p:nvPr/>
            </p:nvSpPr>
            <p:spPr bwMode="auto">
              <a:xfrm>
                <a:off x="5265" y="1160"/>
                <a:ext cx="102" cy="1"/>
              </a:xfrm>
              <a:prstGeom prst="rect">
                <a:avLst/>
              </a:prstGeom>
              <a:solidFill>
                <a:srgbClr val="FF4D00"/>
              </a:solidFill>
              <a:ln w="0">
                <a:solidFill>
                  <a:srgbClr val="FF4D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424" name="Rectangle 939"/>
              <p:cNvSpPr>
                <a:spLocks noChangeArrowheads="1"/>
              </p:cNvSpPr>
              <p:nvPr/>
            </p:nvSpPr>
            <p:spPr bwMode="auto">
              <a:xfrm>
                <a:off x="5265" y="1160"/>
                <a:ext cx="102" cy="1"/>
              </a:xfrm>
              <a:prstGeom prst="rect">
                <a:avLst/>
              </a:prstGeom>
              <a:solidFill>
                <a:srgbClr val="FF4C00"/>
              </a:solidFill>
              <a:ln w="0">
                <a:solidFill>
                  <a:srgbClr val="FF4C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425" name="Rectangle 940"/>
              <p:cNvSpPr>
                <a:spLocks noChangeArrowheads="1"/>
              </p:cNvSpPr>
              <p:nvPr/>
            </p:nvSpPr>
            <p:spPr bwMode="auto">
              <a:xfrm>
                <a:off x="5265" y="1160"/>
                <a:ext cx="102" cy="1"/>
              </a:xfrm>
              <a:prstGeom prst="rect">
                <a:avLst/>
              </a:prstGeom>
              <a:solidFill>
                <a:srgbClr val="FF4C00"/>
              </a:solidFill>
              <a:ln w="0">
                <a:solidFill>
                  <a:srgbClr val="FF4C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426" name="Rectangle 941"/>
              <p:cNvSpPr>
                <a:spLocks noChangeArrowheads="1"/>
              </p:cNvSpPr>
              <p:nvPr/>
            </p:nvSpPr>
            <p:spPr bwMode="auto">
              <a:xfrm>
                <a:off x="5265" y="1157"/>
                <a:ext cx="102" cy="3"/>
              </a:xfrm>
              <a:prstGeom prst="rect">
                <a:avLst/>
              </a:prstGeom>
              <a:solidFill>
                <a:srgbClr val="FF4B00"/>
              </a:solidFill>
              <a:ln w="0">
                <a:solidFill>
                  <a:srgbClr val="FF4B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427" name="Rectangle 942"/>
              <p:cNvSpPr>
                <a:spLocks noChangeArrowheads="1"/>
              </p:cNvSpPr>
              <p:nvPr/>
            </p:nvSpPr>
            <p:spPr bwMode="auto">
              <a:xfrm>
                <a:off x="5265" y="1157"/>
                <a:ext cx="102" cy="1"/>
              </a:xfrm>
              <a:prstGeom prst="rect">
                <a:avLst/>
              </a:prstGeom>
              <a:solidFill>
                <a:srgbClr val="FF4A00"/>
              </a:solidFill>
              <a:ln w="0">
                <a:solidFill>
                  <a:srgbClr val="FF4A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428" name="Rectangle 943"/>
              <p:cNvSpPr>
                <a:spLocks noChangeArrowheads="1"/>
              </p:cNvSpPr>
              <p:nvPr/>
            </p:nvSpPr>
            <p:spPr bwMode="auto">
              <a:xfrm>
                <a:off x="5265" y="1157"/>
                <a:ext cx="102" cy="1"/>
              </a:xfrm>
              <a:prstGeom prst="rect">
                <a:avLst/>
              </a:prstGeom>
              <a:solidFill>
                <a:srgbClr val="FF4900"/>
              </a:solidFill>
              <a:ln w="0">
                <a:solidFill>
                  <a:srgbClr val="FF49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429" name="Rectangle 944"/>
              <p:cNvSpPr>
                <a:spLocks noChangeArrowheads="1"/>
              </p:cNvSpPr>
              <p:nvPr/>
            </p:nvSpPr>
            <p:spPr bwMode="auto">
              <a:xfrm>
                <a:off x="5265" y="1157"/>
                <a:ext cx="102" cy="1"/>
              </a:xfrm>
              <a:prstGeom prst="rect">
                <a:avLst/>
              </a:prstGeom>
              <a:solidFill>
                <a:srgbClr val="FF4900"/>
              </a:solidFill>
              <a:ln w="0">
                <a:solidFill>
                  <a:srgbClr val="FF49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430" name="Rectangle 945"/>
              <p:cNvSpPr>
                <a:spLocks noChangeArrowheads="1"/>
              </p:cNvSpPr>
              <p:nvPr/>
            </p:nvSpPr>
            <p:spPr bwMode="auto">
              <a:xfrm>
                <a:off x="5265" y="1157"/>
                <a:ext cx="102" cy="1"/>
              </a:xfrm>
              <a:prstGeom prst="rect">
                <a:avLst/>
              </a:prstGeom>
              <a:solidFill>
                <a:srgbClr val="FF4800"/>
              </a:solidFill>
              <a:ln w="0">
                <a:solidFill>
                  <a:srgbClr val="FF48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431" name="Rectangle 946"/>
              <p:cNvSpPr>
                <a:spLocks noChangeArrowheads="1"/>
              </p:cNvSpPr>
              <p:nvPr/>
            </p:nvSpPr>
            <p:spPr bwMode="auto">
              <a:xfrm>
                <a:off x="5265" y="1154"/>
                <a:ext cx="102" cy="3"/>
              </a:xfrm>
              <a:prstGeom prst="rect">
                <a:avLst/>
              </a:prstGeom>
              <a:solidFill>
                <a:srgbClr val="FF4700"/>
              </a:solidFill>
              <a:ln w="0">
                <a:solidFill>
                  <a:srgbClr val="FF47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432" name="Rectangle 947"/>
              <p:cNvSpPr>
                <a:spLocks noChangeArrowheads="1"/>
              </p:cNvSpPr>
              <p:nvPr/>
            </p:nvSpPr>
            <p:spPr bwMode="auto">
              <a:xfrm>
                <a:off x="5265" y="1154"/>
                <a:ext cx="102" cy="1"/>
              </a:xfrm>
              <a:prstGeom prst="rect">
                <a:avLst/>
              </a:prstGeom>
              <a:solidFill>
                <a:srgbClr val="FF4600"/>
              </a:solidFill>
              <a:ln w="0">
                <a:solidFill>
                  <a:srgbClr val="FF46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433" name="Rectangle 948"/>
              <p:cNvSpPr>
                <a:spLocks noChangeArrowheads="1"/>
              </p:cNvSpPr>
              <p:nvPr/>
            </p:nvSpPr>
            <p:spPr bwMode="auto">
              <a:xfrm>
                <a:off x="5265" y="1154"/>
                <a:ext cx="102" cy="1"/>
              </a:xfrm>
              <a:prstGeom prst="rect">
                <a:avLst/>
              </a:prstGeom>
              <a:solidFill>
                <a:srgbClr val="FF4600"/>
              </a:solidFill>
              <a:ln w="0">
                <a:solidFill>
                  <a:srgbClr val="FF46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434" name="Rectangle 949"/>
              <p:cNvSpPr>
                <a:spLocks noChangeArrowheads="1"/>
              </p:cNvSpPr>
              <p:nvPr/>
            </p:nvSpPr>
            <p:spPr bwMode="auto">
              <a:xfrm>
                <a:off x="5265" y="1154"/>
                <a:ext cx="102" cy="1"/>
              </a:xfrm>
              <a:prstGeom prst="rect">
                <a:avLst/>
              </a:prstGeom>
              <a:solidFill>
                <a:srgbClr val="FF4500"/>
              </a:solidFill>
              <a:ln w="0">
                <a:solidFill>
                  <a:srgbClr val="FF45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435" name="Rectangle 950"/>
              <p:cNvSpPr>
                <a:spLocks noChangeArrowheads="1"/>
              </p:cNvSpPr>
              <p:nvPr/>
            </p:nvSpPr>
            <p:spPr bwMode="auto">
              <a:xfrm>
                <a:off x="5265" y="1154"/>
                <a:ext cx="102" cy="1"/>
              </a:xfrm>
              <a:prstGeom prst="rect">
                <a:avLst/>
              </a:prstGeom>
              <a:solidFill>
                <a:srgbClr val="FF4400"/>
              </a:solidFill>
              <a:ln w="0">
                <a:solidFill>
                  <a:srgbClr val="FF44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436" name="Rectangle 951"/>
              <p:cNvSpPr>
                <a:spLocks noChangeArrowheads="1"/>
              </p:cNvSpPr>
              <p:nvPr/>
            </p:nvSpPr>
            <p:spPr bwMode="auto">
              <a:xfrm>
                <a:off x="5265" y="1152"/>
                <a:ext cx="102" cy="2"/>
              </a:xfrm>
              <a:prstGeom prst="rect">
                <a:avLst/>
              </a:prstGeom>
              <a:solidFill>
                <a:srgbClr val="FF4300"/>
              </a:solidFill>
              <a:ln w="0">
                <a:solidFill>
                  <a:srgbClr val="FF43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437" name="Rectangle 952"/>
              <p:cNvSpPr>
                <a:spLocks noChangeArrowheads="1"/>
              </p:cNvSpPr>
              <p:nvPr/>
            </p:nvSpPr>
            <p:spPr bwMode="auto">
              <a:xfrm>
                <a:off x="5265" y="1152"/>
                <a:ext cx="102" cy="1"/>
              </a:xfrm>
              <a:prstGeom prst="rect">
                <a:avLst/>
              </a:prstGeom>
              <a:solidFill>
                <a:srgbClr val="FF4300"/>
              </a:solidFill>
              <a:ln w="0">
                <a:solidFill>
                  <a:srgbClr val="FF43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438" name="Rectangle 953"/>
              <p:cNvSpPr>
                <a:spLocks noChangeArrowheads="1"/>
              </p:cNvSpPr>
              <p:nvPr/>
            </p:nvSpPr>
            <p:spPr bwMode="auto">
              <a:xfrm>
                <a:off x="5265" y="1152"/>
                <a:ext cx="102" cy="1"/>
              </a:xfrm>
              <a:prstGeom prst="rect">
                <a:avLst/>
              </a:prstGeom>
              <a:solidFill>
                <a:srgbClr val="FF4200"/>
              </a:solidFill>
              <a:ln w="0">
                <a:solidFill>
                  <a:srgbClr val="FF42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439" name="Rectangle 954"/>
              <p:cNvSpPr>
                <a:spLocks noChangeArrowheads="1"/>
              </p:cNvSpPr>
              <p:nvPr/>
            </p:nvSpPr>
            <p:spPr bwMode="auto">
              <a:xfrm>
                <a:off x="5265" y="1152"/>
                <a:ext cx="102" cy="1"/>
              </a:xfrm>
              <a:prstGeom prst="rect">
                <a:avLst/>
              </a:prstGeom>
              <a:solidFill>
                <a:srgbClr val="FF4100"/>
              </a:solidFill>
              <a:ln w="0">
                <a:solidFill>
                  <a:srgbClr val="FF41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440" name="Rectangle 955"/>
              <p:cNvSpPr>
                <a:spLocks noChangeArrowheads="1"/>
              </p:cNvSpPr>
              <p:nvPr/>
            </p:nvSpPr>
            <p:spPr bwMode="auto">
              <a:xfrm>
                <a:off x="5265" y="1149"/>
                <a:ext cx="102" cy="3"/>
              </a:xfrm>
              <a:prstGeom prst="rect">
                <a:avLst/>
              </a:prstGeom>
              <a:solidFill>
                <a:srgbClr val="FF4000"/>
              </a:solidFill>
              <a:ln w="0">
                <a:solidFill>
                  <a:srgbClr val="FF4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441" name="Rectangle 956"/>
              <p:cNvSpPr>
                <a:spLocks noChangeArrowheads="1"/>
              </p:cNvSpPr>
              <p:nvPr/>
            </p:nvSpPr>
            <p:spPr bwMode="auto">
              <a:xfrm>
                <a:off x="5265" y="1149"/>
                <a:ext cx="102" cy="1"/>
              </a:xfrm>
              <a:prstGeom prst="rect">
                <a:avLst/>
              </a:prstGeom>
              <a:solidFill>
                <a:srgbClr val="FF3F00"/>
              </a:solidFill>
              <a:ln w="0">
                <a:solidFill>
                  <a:srgbClr val="FF3F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442" name="Rectangle 957"/>
              <p:cNvSpPr>
                <a:spLocks noChangeArrowheads="1"/>
              </p:cNvSpPr>
              <p:nvPr/>
            </p:nvSpPr>
            <p:spPr bwMode="auto">
              <a:xfrm>
                <a:off x="5265" y="1149"/>
                <a:ext cx="102" cy="1"/>
              </a:xfrm>
              <a:prstGeom prst="rect">
                <a:avLst/>
              </a:prstGeom>
              <a:solidFill>
                <a:srgbClr val="FF3F00"/>
              </a:solidFill>
              <a:ln w="0">
                <a:solidFill>
                  <a:srgbClr val="FF3F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443" name="Rectangle 958"/>
              <p:cNvSpPr>
                <a:spLocks noChangeArrowheads="1"/>
              </p:cNvSpPr>
              <p:nvPr/>
            </p:nvSpPr>
            <p:spPr bwMode="auto">
              <a:xfrm>
                <a:off x="5265" y="1149"/>
                <a:ext cx="102" cy="1"/>
              </a:xfrm>
              <a:prstGeom prst="rect">
                <a:avLst/>
              </a:prstGeom>
              <a:solidFill>
                <a:srgbClr val="FF3E00"/>
              </a:solidFill>
              <a:ln w="0">
                <a:solidFill>
                  <a:srgbClr val="FF3E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444" name="Rectangle 959"/>
              <p:cNvSpPr>
                <a:spLocks noChangeArrowheads="1"/>
              </p:cNvSpPr>
              <p:nvPr/>
            </p:nvSpPr>
            <p:spPr bwMode="auto">
              <a:xfrm>
                <a:off x="5265" y="1149"/>
                <a:ext cx="102" cy="1"/>
              </a:xfrm>
              <a:prstGeom prst="rect">
                <a:avLst/>
              </a:prstGeom>
              <a:solidFill>
                <a:srgbClr val="FF3D00"/>
              </a:solidFill>
              <a:ln w="0">
                <a:solidFill>
                  <a:srgbClr val="FF3D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445" name="Rectangle 960"/>
              <p:cNvSpPr>
                <a:spLocks noChangeArrowheads="1"/>
              </p:cNvSpPr>
              <p:nvPr/>
            </p:nvSpPr>
            <p:spPr bwMode="auto">
              <a:xfrm>
                <a:off x="5265" y="1146"/>
                <a:ext cx="102" cy="3"/>
              </a:xfrm>
              <a:prstGeom prst="rect">
                <a:avLst/>
              </a:prstGeom>
              <a:solidFill>
                <a:srgbClr val="FF3C00"/>
              </a:solidFill>
              <a:ln w="0">
                <a:solidFill>
                  <a:srgbClr val="FF3C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446" name="Rectangle 961"/>
              <p:cNvSpPr>
                <a:spLocks noChangeArrowheads="1"/>
              </p:cNvSpPr>
              <p:nvPr/>
            </p:nvSpPr>
            <p:spPr bwMode="auto">
              <a:xfrm>
                <a:off x="5265" y="1146"/>
                <a:ext cx="102" cy="1"/>
              </a:xfrm>
              <a:prstGeom prst="rect">
                <a:avLst/>
              </a:prstGeom>
              <a:solidFill>
                <a:srgbClr val="FF3C00"/>
              </a:solidFill>
              <a:ln w="0">
                <a:solidFill>
                  <a:srgbClr val="FF3C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447" name="Rectangle 962"/>
              <p:cNvSpPr>
                <a:spLocks noChangeArrowheads="1"/>
              </p:cNvSpPr>
              <p:nvPr/>
            </p:nvSpPr>
            <p:spPr bwMode="auto">
              <a:xfrm>
                <a:off x="5265" y="1146"/>
                <a:ext cx="102" cy="1"/>
              </a:xfrm>
              <a:prstGeom prst="rect">
                <a:avLst/>
              </a:prstGeom>
              <a:solidFill>
                <a:srgbClr val="FF3B00"/>
              </a:solidFill>
              <a:ln w="0">
                <a:solidFill>
                  <a:srgbClr val="FF3B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448" name="Rectangle 963"/>
              <p:cNvSpPr>
                <a:spLocks noChangeArrowheads="1"/>
              </p:cNvSpPr>
              <p:nvPr/>
            </p:nvSpPr>
            <p:spPr bwMode="auto">
              <a:xfrm>
                <a:off x="5265" y="1146"/>
                <a:ext cx="102" cy="1"/>
              </a:xfrm>
              <a:prstGeom prst="rect">
                <a:avLst/>
              </a:prstGeom>
              <a:solidFill>
                <a:srgbClr val="FF3A00"/>
              </a:solidFill>
              <a:ln w="0">
                <a:solidFill>
                  <a:srgbClr val="FF3A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449" name="Rectangle 964"/>
              <p:cNvSpPr>
                <a:spLocks noChangeArrowheads="1"/>
              </p:cNvSpPr>
              <p:nvPr/>
            </p:nvSpPr>
            <p:spPr bwMode="auto">
              <a:xfrm>
                <a:off x="5265" y="1146"/>
                <a:ext cx="102" cy="1"/>
              </a:xfrm>
              <a:prstGeom prst="rect">
                <a:avLst/>
              </a:prstGeom>
              <a:solidFill>
                <a:srgbClr val="FF3900"/>
              </a:solidFill>
              <a:ln w="0">
                <a:solidFill>
                  <a:srgbClr val="FF39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450" name="Rectangle 965"/>
              <p:cNvSpPr>
                <a:spLocks noChangeArrowheads="1"/>
              </p:cNvSpPr>
              <p:nvPr/>
            </p:nvSpPr>
            <p:spPr bwMode="auto">
              <a:xfrm>
                <a:off x="5265" y="1143"/>
                <a:ext cx="102" cy="3"/>
              </a:xfrm>
              <a:prstGeom prst="rect">
                <a:avLst/>
              </a:prstGeom>
              <a:solidFill>
                <a:srgbClr val="FF3900"/>
              </a:solidFill>
              <a:ln w="0">
                <a:solidFill>
                  <a:srgbClr val="FF39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451" name="Rectangle 966"/>
              <p:cNvSpPr>
                <a:spLocks noChangeArrowheads="1"/>
              </p:cNvSpPr>
              <p:nvPr/>
            </p:nvSpPr>
            <p:spPr bwMode="auto">
              <a:xfrm>
                <a:off x="5265" y="1143"/>
                <a:ext cx="102" cy="1"/>
              </a:xfrm>
              <a:prstGeom prst="rect">
                <a:avLst/>
              </a:prstGeom>
              <a:solidFill>
                <a:srgbClr val="FF3800"/>
              </a:solidFill>
              <a:ln w="0">
                <a:solidFill>
                  <a:srgbClr val="FF38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452" name="Rectangle 967"/>
              <p:cNvSpPr>
                <a:spLocks noChangeArrowheads="1"/>
              </p:cNvSpPr>
              <p:nvPr/>
            </p:nvSpPr>
            <p:spPr bwMode="auto">
              <a:xfrm>
                <a:off x="5265" y="1143"/>
                <a:ext cx="102" cy="1"/>
              </a:xfrm>
              <a:prstGeom prst="rect">
                <a:avLst/>
              </a:prstGeom>
              <a:solidFill>
                <a:srgbClr val="FF3700"/>
              </a:solidFill>
              <a:ln w="0">
                <a:solidFill>
                  <a:srgbClr val="FF37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453" name="Rectangle 968"/>
              <p:cNvSpPr>
                <a:spLocks noChangeArrowheads="1"/>
              </p:cNvSpPr>
              <p:nvPr/>
            </p:nvSpPr>
            <p:spPr bwMode="auto">
              <a:xfrm>
                <a:off x="5265" y="1143"/>
                <a:ext cx="102" cy="1"/>
              </a:xfrm>
              <a:prstGeom prst="rect">
                <a:avLst/>
              </a:prstGeom>
              <a:solidFill>
                <a:srgbClr val="FF3600"/>
              </a:solidFill>
              <a:ln w="0">
                <a:solidFill>
                  <a:srgbClr val="FF36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454" name="Rectangle 969"/>
              <p:cNvSpPr>
                <a:spLocks noChangeArrowheads="1"/>
              </p:cNvSpPr>
              <p:nvPr/>
            </p:nvSpPr>
            <p:spPr bwMode="auto">
              <a:xfrm>
                <a:off x="5265" y="1140"/>
                <a:ext cx="102" cy="3"/>
              </a:xfrm>
              <a:prstGeom prst="rect">
                <a:avLst/>
              </a:prstGeom>
              <a:solidFill>
                <a:srgbClr val="FF3600"/>
              </a:solidFill>
              <a:ln w="0">
                <a:solidFill>
                  <a:srgbClr val="FF36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455" name="Rectangle 970"/>
              <p:cNvSpPr>
                <a:spLocks noChangeArrowheads="1"/>
              </p:cNvSpPr>
              <p:nvPr/>
            </p:nvSpPr>
            <p:spPr bwMode="auto">
              <a:xfrm>
                <a:off x="5265" y="1140"/>
                <a:ext cx="102" cy="1"/>
              </a:xfrm>
              <a:prstGeom prst="rect">
                <a:avLst/>
              </a:prstGeom>
              <a:solidFill>
                <a:srgbClr val="FF3500"/>
              </a:solidFill>
              <a:ln w="0">
                <a:solidFill>
                  <a:srgbClr val="FF35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456" name="Rectangle 971"/>
              <p:cNvSpPr>
                <a:spLocks noChangeArrowheads="1"/>
              </p:cNvSpPr>
              <p:nvPr/>
            </p:nvSpPr>
            <p:spPr bwMode="auto">
              <a:xfrm>
                <a:off x="5265" y="1140"/>
                <a:ext cx="102" cy="1"/>
              </a:xfrm>
              <a:prstGeom prst="rect">
                <a:avLst/>
              </a:prstGeom>
              <a:solidFill>
                <a:srgbClr val="FF3400"/>
              </a:solidFill>
              <a:ln w="0">
                <a:solidFill>
                  <a:srgbClr val="FF34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457" name="Rectangle 972"/>
              <p:cNvSpPr>
                <a:spLocks noChangeArrowheads="1"/>
              </p:cNvSpPr>
              <p:nvPr/>
            </p:nvSpPr>
            <p:spPr bwMode="auto">
              <a:xfrm>
                <a:off x="5265" y="1140"/>
                <a:ext cx="102" cy="1"/>
              </a:xfrm>
              <a:prstGeom prst="rect">
                <a:avLst/>
              </a:prstGeom>
              <a:solidFill>
                <a:srgbClr val="FF3300"/>
              </a:solidFill>
              <a:ln w="0">
                <a:solidFill>
                  <a:srgbClr val="FF33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458" name="Rectangle 973"/>
              <p:cNvSpPr>
                <a:spLocks noChangeArrowheads="1"/>
              </p:cNvSpPr>
              <p:nvPr/>
            </p:nvSpPr>
            <p:spPr bwMode="auto">
              <a:xfrm>
                <a:off x="5265" y="1140"/>
                <a:ext cx="102" cy="1"/>
              </a:xfrm>
              <a:prstGeom prst="rect">
                <a:avLst/>
              </a:prstGeom>
              <a:solidFill>
                <a:srgbClr val="FF3300"/>
              </a:solidFill>
              <a:ln w="0">
                <a:solidFill>
                  <a:srgbClr val="FF33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459" name="Rectangle 974"/>
              <p:cNvSpPr>
                <a:spLocks noChangeArrowheads="1"/>
              </p:cNvSpPr>
              <p:nvPr/>
            </p:nvSpPr>
            <p:spPr bwMode="auto">
              <a:xfrm>
                <a:off x="5265" y="1137"/>
                <a:ext cx="102" cy="3"/>
              </a:xfrm>
              <a:prstGeom prst="rect">
                <a:avLst/>
              </a:prstGeom>
              <a:solidFill>
                <a:srgbClr val="FF3200"/>
              </a:solidFill>
              <a:ln w="0">
                <a:solidFill>
                  <a:srgbClr val="FF32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460" name="Rectangle 975"/>
              <p:cNvSpPr>
                <a:spLocks noChangeArrowheads="1"/>
              </p:cNvSpPr>
              <p:nvPr/>
            </p:nvSpPr>
            <p:spPr bwMode="auto">
              <a:xfrm>
                <a:off x="5265" y="1137"/>
                <a:ext cx="102" cy="1"/>
              </a:xfrm>
              <a:prstGeom prst="rect">
                <a:avLst/>
              </a:prstGeom>
              <a:solidFill>
                <a:srgbClr val="FF3100"/>
              </a:solidFill>
              <a:ln w="0">
                <a:solidFill>
                  <a:srgbClr val="FF31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461" name="Rectangle 976"/>
              <p:cNvSpPr>
                <a:spLocks noChangeArrowheads="1"/>
              </p:cNvSpPr>
              <p:nvPr/>
            </p:nvSpPr>
            <p:spPr bwMode="auto">
              <a:xfrm>
                <a:off x="5265" y="1137"/>
                <a:ext cx="102" cy="1"/>
              </a:xfrm>
              <a:prstGeom prst="rect">
                <a:avLst/>
              </a:prstGeom>
              <a:solidFill>
                <a:srgbClr val="FF3000"/>
              </a:solidFill>
              <a:ln w="0">
                <a:solidFill>
                  <a:srgbClr val="FF3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462" name="Rectangle 977"/>
              <p:cNvSpPr>
                <a:spLocks noChangeArrowheads="1"/>
              </p:cNvSpPr>
              <p:nvPr/>
            </p:nvSpPr>
            <p:spPr bwMode="auto">
              <a:xfrm>
                <a:off x="5265" y="1137"/>
                <a:ext cx="102" cy="1"/>
              </a:xfrm>
              <a:prstGeom prst="rect">
                <a:avLst/>
              </a:prstGeom>
              <a:solidFill>
                <a:srgbClr val="FF2F00"/>
              </a:solidFill>
              <a:ln w="0">
                <a:solidFill>
                  <a:srgbClr val="FF2F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463" name="Rectangle 978"/>
              <p:cNvSpPr>
                <a:spLocks noChangeArrowheads="1"/>
              </p:cNvSpPr>
              <p:nvPr/>
            </p:nvSpPr>
            <p:spPr bwMode="auto">
              <a:xfrm>
                <a:off x="5265" y="1137"/>
                <a:ext cx="102" cy="1"/>
              </a:xfrm>
              <a:prstGeom prst="rect">
                <a:avLst/>
              </a:prstGeom>
              <a:solidFill>
                <a:srgbClr val="FF2F00"/>
              </a:solidFill>
              <a:ln w="0">
                <a:solidFill>
                  <a:srgbClr val="FF2F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464" name="Rectangle 979"/>
              <p:cNvSpPr>
                <a:spLocks noChangeArrowheads="1"/>
              </p:cNvSpPr>
              <p:nvPr/>
            </p:nvSpPr>
            <p:spPr bwMode="auto">
              <a:xfrm>
                <a:off x="5265" y="1135"/>
                <a:ext cx="102" cy="2"/>
              </a:xfrm>
              <a:prstGeom prst="rect">
                <a:avLst/>
              </a:prstGeom>
              <a:solidFill>
                <a:srgbClr val="FF2E00"/>
              </a:solidFill>
              <a:ln w="0">
                <a:solidFill>
                  <a:srgbClr val="FF2E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465" name="Rectangle 980"/>
              <p:cNvSpPr>
                <a:spLocks noChangeArrowheads="1"/>
              </p:cNvSpPr>
              <p:nvPr/>
            </p:nvSpPr>
            <p:spPr bwMode="auto">
              <a:xfrm>
                <a:off x="5265" y="1135"/>
                <a:ext cx="102" cy="1"/>
              </a:xfrm>
              <a:prstGeom prst="rect">
                <a:avLst/>
              </a:prstGeom>
              <a:solidFill>
                <a:srgbClr val="FF2D00"/>
              </a:solidFill>
              <a:ln w="0">
                <a:solidFill>
                  <a:srgbClr val="FF2D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466" name="Rectangle 981"/>
              <p:cNvSpPr>
                <a:spLocks noChangeArrowheads="1"/>
              </p:cNvSpPr>
              <p:nvPr/>
            </p:nvSpPr>
            <p:spPr bwMode="auto">
              <a:xfrm>
                <a:off x="5265" y="1135"/>
                <a:ext cx="102" cy="1"/>
              </a:xfrm>
              <a:prstGeom prst="rect">
                <a:avLst/>
              </a:prstGeom>
              <a:solidFill>
                <a:srgbClr val="FF2C00"/>
              </a:solidFill>
              <a:ln w="0">
                <a:solidFill>
                  <a:srgbClr val="FF2C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467" name="Rectangle 982"/>
              <p:cNvSpPr>
                <a:spLocks noChangeArrowheads="1"/>
              </p:cNvSpPr>
              <p:nvPr/>
            </p:nvSpPr>
            <p:spPr bwMode="auto">
              <a:xfrm>
                <a:off x="5265" y="1135"/>
                <a:ext cx="102" cy="1"/>
              </a:xfrm>
              <a:prstGeom prst="rect">
                <a:avLst/>
              </a:prstGeom>
              <a:solidFill>
                <a:srgbClr val="FF2C00"/>
              </a:solidFill>
              <a:ln w="0">
                <a:solidFill>
                  <a:srgbClr val="FF2C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468" name="Rectangle 983"/>
              <p:cNvSpPr>
                <a:spLocks noChangeArrowheads="1"/>
              </p:cNvSpPr>
              <p:nvPr/>
            </p:nvSpPr>
            <p:spPr bwMode="auto">
              <a:xfrm>
                <a:off x="5265" y="1135"/>
                <a:ext cx="102" cy="1"/>
              </a:xfrm>
              <a:prstGeom prst="rect">
                <a:avLst/>
              </a:prstGeom>
              <a:solidFill>
                <a:srgbClr val="FF2B00"/>
              </a:solidFill>
              <a:ln w="0">
                <a:solidFill>
                  <a:srgbClr val="FF2B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469" name="Rectangle 984"/>
              <p:cNvSpPr>
                <a:spLocks noChangeArrowheads="1"/>
              </p:cNvSpPr>
              <p:nvPr/>
            </p:nvSpPr>
            <p:spPr bwMode="auto">
              <a:xfrm>
                <a:off x="5265" y="1132"/>
                <a:ext cx="102" cy="3"/>
              </a:xfrm>
              <a:prstGeom prst="rect">
                <a:avLst/>
              </a:prstGeom>
              <a:solidFill>
                <a:srgbClr val="FF2A00"/>
              </a:solidFill>
              <a:ln w="0">
                <a:solidFill>
                  <a:srgbClr val="FF2A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470" name="Rectangle 985"/>
              <p:cNvSpPr>
                <a:spLocks noChangeArrowheads="1"/>
              </p:cNvSpPr>
              <p:nvPr/>
            </p:nvSpPr>
            <p:spPr bwMode="auto">
              <a:xfrm>
                <a:off x="5265" y="1132"/>
                <a:ext cx="102" cy="1"/>
              </a:xfrm>
              <a:prstGeom prst="rect">
                <a:avLst/>
              </a:prstGeom>
              <a:solidFill>
                <a:srgbClr val="FF2900"/>
              </a:solidFill>
              <a:ln w="0">
                <a:solidFill>
                  <a:srgbClr val="FF29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471" name="Rectangle 986"/>
              <p:cNvSpPr>
                <a:spLocks noChangeArrowheads="1"/>
              </p:cNvSpPr>
              <p:nvPr/>
            </p:nvSpPr>
            <p:spPr bwMode="auto">
              <a:xfrm>
                <a:off x="5265" y="1132"/>
                <a:ext cx="102" cy="1"/>
              </a:xfrm>
              <a:prstGeom prst="rect">
                <a:avLst/>
              </a:prstGeom>
              <a:solidFill>
                <a:srgbClr val="FF2900"/>
              </a:solidFill>
              <a:ln w="0">
                <a:solidFill>
                  <a:srgbClr val="FF29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472" name="Rectangle 987"/>
              <p:cNvSpPr>
                <a:spLocks noChangeArrowheads="1"/>
              </p:cNvSpPr>
              <p:nvPr/>
            </p:nvSpPr>
            <p:spPr bwMode="auto">
              <a:xfrm>
                <a:off x="5265" y="1132"/>
                <a:ext cx="102" cy="1"/>
              </a:xfrm>
              <a:prstGeom prst="rect">
                <a:avLst/>
              </a:prstGeom>
              <a:solidFill>
                <a:srgbClr val="FF2800"/>
              </a:solidFill>
              <a:ln w="0">
                <a:solidFill>
                  <a:srgbClr val="FF28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473" name="Rectangle 988"/>
              <p:cNvSpPr>
                <a:spLocks noChangeArrowheads="1"/>
              </p:cNvSpPr>
              <p:nvPr/>
            </p:nvSpPr>
            <p:spPr bwMode="auto">
              <a:xfrm>
                <a:off x="5265" y="1129"/>
                <a:ext cx="102" cy="3"/>
              </a:xfrm>
              <a:prstGeom prst="rect">
                <a:avLst/>
              </a:prstGeom>
              <a:solidFill>
                <a:srgbClr val="FF2700"/>
              </a:solidFill>
              <a:ln w="0">
                <a:solidFill>
                  <a:srgbClr val="FF27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474" name="Rectangle 989"/>
              <p:cNvSpPr>
                <a:spLocks noChangeArrowheads="1"/>
              </p:cNvSpPr>
              <p:nvPr/>
            </p:nvSpPr>
            <p:spPr bwMode="auto">
              <a:xfrm>
                <a:off x="5265" y="1129"/>
                <a:ext cx="102" cy="1"/>
              </a:xfrm>
              <a:prstGeom prst="rect">
                <a:avLst/>
              </a:prstGeom>
              <a:solidFill>
                <a:srgbClr val="FF2600"/>
              </a:solidFill>
              <a:ln w="0">
                <a:solidFill>
                  <a:srgbClr val="FF26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475" name="Rectangle 990"/>
              <p:cNvSpPr>
                <a:spLocks noChangeArrowheads="1"/>
              </p:cNvSpPr>
              <p:nvPr/>
            </p:nvSpPr>
            <p:spPr bwMode="auto">
              <a:xfrm>
                <a:off x="5265" y="1129"/>
                <a:ext cx="102" cy="1"/>
              </a:xfrm>
              <a:prstGeom prst="rect">
                <a:avLst/>
              </a:prstGeom>
              <a:solidFill>
                <a:srgbClr val="FF2500"/>
              </a:solidFill>
              <a:ln w="0">
                <a:solidFill>
                  <a:srgbClr val="FF25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476" name="Rectangle 991"/>
              <p:cNvSpPr>
                <a:spLocks noChangeArrowheads="1"/>
              </p:cNvSpPr>
              <p:nvPr/>
            </p:nvSpPr>
            <p:spPr bwMode="auto">
              <a:xfrm>
                <a:off x="5265" y="1129"/>
                <a:ext cx="102" cy="1"/>
              </a:xfrm>
              <a:prstGeom prst="rect">
                <a:avLst/>
              </a:prstGeom>
              <a:solidFill>
                <a:srgbClr val="FF2500"/>
              </a:solidFill>
              <a:ln w="0">
                <a:solidFill>
                  <a:srgbClr val="FF25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477" name="Rectangle 992"/>
              <p:cNvSpPr>
                <a:spLocks noChangeArrowheads="1"/>
              </p:cNvSpPr>
              <p:nvPr/>
            </p:nvSpPr>
            <p:spPr bwMode="auto">
              <a:xfrm>
                <a:off x="5265" y="1129"/>
                <a:ext cx="102" cy="1"/>
              </a:xfrm>
              <a:prstGeom prst="rect">
                <a:avLst/>
              </a:prstGeom>
              <a:solidFill>
                <a:srgbClr val="FF2400"/>
              </a:solidFill>
              <a:ln w="0">
                <a:solidFill>
                  <a:srgbClr val="FF24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478" name="Rectangle 993"/>
              <p:cNvSpPr>
                <a:spLocks noChangeArrowheads="1"/>
              </p:cNvSpPr>
              <p:nvPr/>
            </p:nvSpPr>
            <p:spPr bwMode="auto">
              <a:xfrm>
                <a:off x="5265" y="1126"/>
                <a:ext cx="102" cy="3"/>
              </a:xfrm>
              <a:prstGeom prst="rect">
                <a:avLst/>
              </a:prstGeom>
              <a:solidFill>
                <a:srgbClr val="FF2300"/>
              </a:solidFill>
              <a:ln w="0">
                <a:solidFill>
                  <a:srgbClr val="FF23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479" name="Rectangle 994"/>
              <p:cNvSpPr>
                <a:spLocks noChangeArrowheads="1"/>
              </p:cNvSpPr>
              <p:nvPr/>
            </p:nvSpPr>
            <p:spPr bwMode="auto">
              <a:xfrm>
                <a:off x="5265" y="1126"/>
                <a:ext cx="102" cy="1"/>
              </a:xfrm>
              <a:prstGeom prst="rect">
                <a:avLst/>
              </a:prstGeom>
              <a:solidFill>
                <a:srgbClr val="FF2200"/>
              </a:solidFill>
              <a:ln w="0">
                <a:solidFill>
                  <a:srgbClr val="FF22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480" name="Rectangle 995"/>
              <p:cNvSpPr>
                <a:spLocks noChangeArrowheads="1"/>
              </p:cNvSpPr>
              <p:nvPr/>
            </p:nvSpPr>
            <p:spPr bwMode="auto">
              <a:xfrm>
                <a:off x="5265" y="1126"/>
                <a:ext cx="102" cy="1"/>
              </a:xfrm>
              <a:prstGeom prst="rect">
                <a:avLst/>
              </a:prstGeom>
              <a:solidFill>
                <a:srgbClr val="FF2200"/>
              </a:solidFill>
              <a:ln w="0">
                <a:solidFill>
                  <a:srgbClr val="FF22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481" name="Rectangle 996"/>
              <p:cNvSpPr>
                <a:spLocks noChangeArrowheads="1"/>
              </p:cNvSpPr>
              <p:nvPr/>
            </p:nvSpPr>
            <p:spPr bwMode="auto">
              <a:xfrm>
                <a:off x="5265" y="1126"/>
                <a:ext cx="102" cy="1"/>
              </a:xfrm>
              <a:prstGeom prst="rect">
                <a:avLst/>
              </a:prstGeom>
              <a:solidFill>
                <a:srgbClr val="FF2100"/>
              </a:solidFill>
              <a:ln w="0">
                <a:solidFill>
                  <a:srgbClr val="FF21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482" name="Rectangle 997"/>
              <p:cNvSpPr>
                <a:spLocks noChangeArrowheads="1"/>
              </p:cNvSpPr>
              <p:nvPr/>
            </p:nvSpPr>
            <p:spPr bwMode="auto">
              <a:xfrm>
                <a:off x="5265" y="1126"/>
                <a:ext cx="102" cy="1"/>
              </a:xfrm>
              <a:prstGeom prst="rect">
                <a:avLst/>
              </a:prstGeom>
              <a:solidFill>
                <a:srgbClr val="FF2000"/>
              </a:solidFill>
              <a:ln w="0">
                <a:solidFill>
                  <a:srgbClr val="FF2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483" name="Rectangle 998"/>
              <p:cNvSpPr>
                <a:spLocks noChangeArrowheads="1"/>
              </p:cNvSpPr>
              <p:nvPr/>
            </p:nvSpPr>
            <p:spPr bwMode="auto">
              <a:xfrm>
                <a:off x="5265" y="1123"/>
                <a:ext cx="102" cy="3"/>
              </a:xfrm>
              <a:prstGeom prst="rect">
                <a:avLst/>
              </a:prstGeom>
              <a:solidFill>
                <a:srgbClr val="FF1F00"/>
              </a:solidFill>
              <a:ln w="0">
                <a:solidFill>
                  <a:srgbClr val="FF1F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484" name="Rectangle 999"/>
              <p:cNvSpPr>
                <a:spLocks noChangeArrowheads="1"/>
              </p:cNvSpPr>
              <p:nvPr/>
            </p:nvSpPr>
            <p:spPr bwMode="auto">
              <a:xfrm>
                <a:off x="5265" y="1123"/>
                <a:ext cx="102" cy="1"/>
              </a:xfrm>
              <a:prstGeom prst="rect">
                <a:avLst/>
              </a:prstGeom>
              <a:solidFill>
                <a:srgbClr val="FF1E00"/>
              </a:solidFill>
              <a:ln w="0">
                <a:solidFill>
                  <a:srgbClr val="FF1E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485" name="Rectangle 1000"/>
              <p:cNvSpPr>
                <a:spLocks noChangeArrowheads="1"/>
              </p:cNvSpPr>
              <p:nvPr/>
            </p:nvSpPr>
            <p:spPr bwMode="auto">
              <a:xfrm>
                <a:off x="5265" y="1123"/>
                <a:ext cx="102" cy="1"/>
              </a:xfrm>
              <a:prstGeom prst="rect">
                <a:avLst/>
              </a:prstGeom>
              <a:solidFill>
                <a:srgbClr val="FF1E00"/>
              </a:solidFill>
              <a:ln w="0">
                <a:solidFill>
                  <a:srgbClr val="FF1E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486" name="Rectangle 1001"/>
              <p:cNvSpPr>
                <a:spLocks noChangeArrowheads="1"/>
              </p:cNvSpPr>
              <p:nvPr/>
            </p:nvSpPr>
            <p:spPr bwMode="auto">
              <a:xfrm>
                <a:off x="5265" y="1123"/>
                <a:ext cx="102" cy="1"/>
              </a:xfrm>
              <a:prstGeom prst="rect">
                <a:avLst/>
              </a:prstGeom>
              <a:solidFill>
                <a:srgbClr val="FF1D00"/>
              </a:solidFill>
              <a:ln w="0">
                <a:solidFill>
                  <a:srgbClr val="FF1D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487" name="Rectangle 1002"/>
              <p:cNvSpPr>
                <a:spLocks noChangeArrowheads="1"/>
              </p:cNvSpPr>
              <p:nvPr/>
            </p:nvSpPr>
            <p:spPr bwMode="auto">
              <a:xfrm>
                <a:off x="5265" y="1120"/>
                <a:ext cx="102" cy="3"/>
              </a:xfrm>
              <a:prstGeom prst="rect">
                <a:avLst/>
              </a:prstGeom>
              <a:solidFill>
                <a:srgbClr val="FF1C00"/>
              </a:solidFill>
              <a:ln w="0">
                <a:solidFill>
                  <a:srgbClr val="FF1C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488" name="Rectangle 1003"/>
              <p:cNvSpPr>
                <a:spLocks noChangeArrowheads="1"/>
              </p:cNvSpPr>
              <p:nvPr/>
            </p:nvSpPr>
            <p:spPr bwMode="auto">
              <a:xfrm>
                <a:off x="5265" y="1120"/>
                <a:ext cx="102" cy="1"/>
              </a:xfrm>
              <a:prstGeom prst="rect">
                <a:avLst/>
              </a:prstGeom>
              <a:solidFill>
                <a:srgbClr val="FF1B00"/>
              </a:solidFill>
              <a:ln w="0">
                <a:solidFill>
                  <a:srgbClr val="FF1B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489" name="Rectangle 1004"/>
              <p:cNvSpPr>
                <a:spLocks noChangeArrowheads="1"/>
              </p:cNvSpPr>
              <p:nvPr/>
            </p:nvSpPr>
            <p:spPr bwMode="auto">
              <a:xfrm>
                <a:off x="5265" y="1120"/>
                <a:ext cx="102" cy="1"/>
              </a:xfrm>
              <a:prstGeom prst="rect">
                <a:avLst/>
              </a:prstGeom>
              <a:solidFill>
                <a:srgbClr val="FF1B00"/>
              </a:solidFill>
              <a:ln w="0">
                <a:solidFill>
                  <a:srgbClr val="FF1B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490" name="Rectangle 1005"/>
              <p:cNvSpPr>
                <a:spLocks noChangeArrowheads="1"/>
              </p:cNvSpPr>
              <p:nvPr/>
            </p:nvSpPr>
            <p:spPr bwMode="auto">
              <a:xfrm>
                <a:off x="5265" y="1120"/>
                <a:ext cx="102" cy="1"/>
              </a:xfrm>
              <a:prstGeom prst="rect">
                <a:avLst/>
              </a:prstGeom>
              <a:solidFill>
                <a:srgbClr val="FF1A00"/>
              </a:solidFill>
              <a:ln w="0">
                <a:solidFill>
                  <a:srgbClr val="FF1A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491" name="Rectangle 1006"/>
              <p:cNvSpPr>
                <a:spLocks noChangeArrowheads="1"/>
              </p:cNvSpPr>
              <p:nvPr/>
            </p:nvSpPr>
            <p:spPr bwMode="auto">
              <a:xfrm>
                <a:off x="5265" y="1120"/>
                <a:ext cx="102" cy="1"/>
              </a:xfrm>
              <a:prstGeom prst="rect">
                <a:avLst/>
              </a:prstGeom>
              <a:solidFill>
                <a:srgbClr val="FF1900"/>
              </a:solidFill>
              <a:ln w="0">
                <a:solidFill>
                  <a:srgbClr val="FF19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492" name="Rectangle 1007"/>
              <p:cNvSpPr>
                <a:spLocks noChangeArrowheads="1"/>
              </p:cNvSpPr>
              <p:nvPr/>
            </p:nvSpPr>
            <p:spPr bwMode="auto">
              <a:xfrm>
                <a:off x="5265" y="1117"/>
                <a:ext cx="102" cy="3"/>
              </a:xfrm>
              <a:prstGeom prst="rect">
                <a:avLst/>
              </a:prstGeom>
              <a:solidFill>
                <a:srgbClr val="FF1800"/>
              </a:solidFill>
              <a:ln w="0">
                <a:solidFill>
                  <a:srgbClr val="FF18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493" name="Rectangle 1008"/>
              <p:cNvSpPr>
                <a:spLocks noChangeArrowheads="1"/>
              </p:cNvSpPr>
              <p:nvPr/>
            </p:nvSpPr>
            <p:spPr bwMode="auto">
              <a:xfrm>
                <a:off x="5265" y="1117"/>
                <a:ext cx="102" cy="1"/>
              </a:xfrm>
              <a:prstGeom prst="rect">
                <a:avLst/>
              </a:prstGeom>
              <a:solidFill>
                <a:srgbClr val="FF1700"/>
              </a:solidFill>
              <a:ln w="0">
                <a:solidFill>
                  <a:srgbClr val="FF17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494" name="Rectangle 1009"/>
              <p:cNvSpPr>
                <a:spLocks noChangeArrowheads="1"/>
              </p:cNvSpPr>
              <p:nvPr/>
            </p:nvSpPr>
            <p:spPr bwMode="auto">
              <a:xfrm>
                <a:off x="5265" y="1117"/>
                <a:ext cx="102" cy="1"/>
              </a:xfrm>
              <a:prstGeom prst="rect">
                <a:avLst/>
              </a:prstGeom>
              <a:solidFill>
                <a:srgbClr val="FF1700"/>
              </a:solidFill>
              <a:ln w="0">
                <a:solidFill>
                  <a:srgbClr val="FF17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495" name="Rectangle 1010"/>
              <p:cNvSpPr>
                <a:spLocks noChangeArrowheads="1"/>
              </p:cNvSpPr>
              <p:nvPr/>
            </p:nvSpPr>
            <p:spPr bwMode="auto">
              <a:xfrm>
                <a:off x="5265" y="1117"/>
                <a:ext cx="102" cy="1"/>
              </a:xfrm>
              <a:prstGeom prst="rect">
                <a:avLst/>
              </a:prstGeom>
              <a:solidFill>
                <a:srgbClr val="FF1600"/>
              </a:solidFill>
              <a:ln w="0">
                <a:solidFill>
                  <a:srgbClr val="FF16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496" name="Rectangle 1011"/>
              <p:cNvSpPr>
                <a:spLocks noChangeArrowheads="1"/>
              </p:cNvSpPr>
              <p:nvPr/>
            </p:nvSpPr>
            <p:spPr bwMode="auto">
              <a:xfrm>
                <a:off x="5265" y="1117"/>
                <a:ext cx="102" cy="1"/>
              </a:xfrm>
              <a:prstGeom prst="rect">
                <a:avLst/>
              </a:prstGeom>
              <a:solidFill>
                <a:srgbClr val="FF1500"/>
              </a:solidFill>
              <a:ln w="0">
                <a:solidFill>
                  <a:srgbClr val="FF15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497" name="Rectangle 1012"/>
              <p:cNvSpPr>
                <a:spLocks noChangeArrowheads="1"/>
              </p:cNvSpPr>
              <p:nvPr/>
            </p:nvSpPr>
            <p:spPr bwMode="auto">
              <a:xfrm>
                <a:off x="5265" y="1115"/>
                <a:ext cx="102" cy="2"/>
              </a:xfrm>
              <a:prstGeom prst="rect">
                <a:avLst/>
              </a:prstGeom>
              <a:solidFill>
                <a:srgbClr val="FF1400"/>
              </a:solidFill>
              <a:ln w="0">
                <a:solidFill>
                  <a:srgbClr val="FF14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</p:grpSp>
        <p:grpSp>
          <p:nvGrpSpPr>
            <p:cNvPr id="7" name="Group 1214"/>
            <p:cNvGrpSpPr>
              <a:grpSpLocks/>
            </p:cNvGrpSpPr>
            <p:nvPr/>
          </p:nvGrpSpPr>
          <p:grpSpPr bwMode="auto">
            <a:xfrm>
              <a:off x="3235" y="1066"/>
              <a:ext cx="2315" cy="1076"/>
              <a:chOff x="3235" y="1066"/>
              <a:chExt cx="2315" cy="1076"/>
            </a:xfrm>
          </p:grpSpPr>
          <p:sp>
            <p:nvSpPr>
              <p:cNvPr id="1393098" name="Rectangle 1014"/>
              <p:cNvSpPr>
                <a:spLocks noChangeArrowheads="1"/>
              </p:cNvSpPr>
              <p:nvPr/>
            </p:nvSpPr>
            <p:spPr bwMode="auto">
              <a:xfrm>
                <a:off x="5265" y="1115"/>
                <a:ext cx="102" cy="1"/>
              </a:xfrm>
              <a:prstGeom prst="rect">
                <a:avLst/>
              </a:prstGeom>
              <a:solidFill>
                <a:srgbClr val="FF1400"/>
              </a:solidFill>
              <a:ln w="0">
                <a:solidFill>
                  <a:srgbClr val="FF14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099" name="Rectangle 1015"/>
              <p:cNvSpPr>
                <a:spLocks noChangeArrowheads="1"/>
              </p:cNvSpPr>
              <p:nvPr/>
            </p:nvSpPr>
            <p:spPr bwMode="auto">
              <a:xfrm>
                <a:off x="5265" y="1115"/>
                <a:ext cx="102" cy="1"/>
              </a:xfrm>
              <a:prstGeom prst="rect">
                <a:avLst/>
              </a:prstGeom>
              <a:solidFill>
                <a:srgbClr val="FF1300"/>
              </a:solidFill>
              <a:ln w="0">
                <a:solidFill>
                  <a:srgbClr val="FF13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100" name="Rectangle 1016"/>
              <p:cNvSpPr>
                <a:spLocks noChangeArrowheads="1"/>
              </p:cNvSpPr>
              <p:nvPr/>
            </p:nvSpPr>
            <p:spPr bwMode="auto">
              <a:xfrm>
                <a:off x="5265" y="1115"/>
                <a:ext cx="102" cy="1"/>
              </a:xfrm>
              <a:prstGeom prst="rect">
                <a:avLst/>
              </a:prstGeom>
              <a:solidFill>
                <a:srgbClr val="FF1200"/>
              </a:solidFill>
              <a:ln w="0">
                <a:solidFill>
                  <a:srgbClr val="FF12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101" name="Rectangle 1017"/>
              <p:cNvSpPr>
                <a:spLocks noChangeArrowheads="1"/>
              </p:cNvSpPr>
              <p:nvPr/>
            </p:nvSpPr>
            <p:spPr bwMode="auto">
              <a:xfrm>
                <a:off x="5265" y="1112"/>
                <a:ext cx="102" cy="3"/>
              </a:xfrm>
              <a:prstGeom prst="rect">
                <a:avLst/>
              </a:prstGeom>
              <a:solidFill>
                <a:srgbClr val="FF1100"/>
              </a:solidFill>
              <a:ln w="0">
                <a:solidFill>
                  <a:srgbClr val="FF11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102" name="Rectangle 1018"/>
              <p:cNvSpPr>
                <a:spLocks noChangeArrowheads="1"/>
              </p:cNvSpPr>
              <p:nvPr/>
            </p:nvSpPr>
            <p:spPr bwMode="auto">
              <a:xfrm>
                <a:off x="5265" y="1112"/>
                <a:ext cx="102" cy="1"/>
              </a:xfrm>
              <a:prstGeom prst="rect">
                <a:avLst/>
              </a:prstGeom>
              <a:solidFill>
                <a:srgbClr val="FF1000"/>
              </a:solidFill>
              <a:ln w="0">
                <a:solidFill>
                  <a:srgbClr val="FF1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103" name="Rectangle 1019"/>
              <p:cNvSpPr>
                <a:spLocks noChangeArrowheads="1"/>
              </p:cNvSpPr>
              <p:nvPr/>
            </p:nvSpPr>
            <p:spPr bwMode="auto">
              <a:xfrm>
                <a:off x="5265" y="1112"/>
                <a:ext cx="102" cy="1"/>
              </a:xfrm>
              <a:prstGeom prst="rect">
                <a:avLst/>
              </a:prstGeom>
              <a:solidFill>
                <a:srgbClr val="FF1000"/>
              </a:solidFill>
              <a:ln w="0">
                <a:solidFill>
                  <a:srgbClr val="FF1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104" name="Rectangle 1020"/>
              <p:cNvSpPr>
                <a:spLocks noChangeArrowheads="1"/>
              </p:cNvSpPr>
              <p:nvPr/>
            </p:nvSpPr>
            <p:spPr bwMode="auto">
              <a:xfrm>
                <a:off x="5265" y="1112"/>
                <a:ext cx="102" cy="1"/>
              </a:xfrm>
              <a:prstGeom prst="rect">
                <a:avLst/>
              </a:prstGeom>
              <a:solidFill>
                <a:srgbClr val="FF0F00"/>
              </a:solidFill>
              <a:ln w="0">
                <a:solidFill>
                  <a:srgbClr val="FF0F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105" name="Rectangle 1021"/>
              <p:cNvSpPr>
                <a:spLocks noChangeArrowheads="1"/>
              </p:cNvSpPr>
              <p:nvPr/>
            </p:nvSpPr>
            <p:spPr bwMode="auto">
              <a:xfrm>
                <a:off x="5265" y="1112"/>
                <a:ext cx="102" cy="1"/>
              </a:xfrm>
              <a:prstGeom prst="rect">
                <a:avLst/>
              </a:prstGeom>
              <a:solidFill>
                <a:srgbClr val="FF0E00"/>
              </a:solidFill>
              <a:ln w="0">
                <a:solidFill>
                  <a:srgbClr val="FF0E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106" name="Rectangle 1022"/>
              <p:cNvSpPr>
                <a:spLocks noChangeArrowheads="1"/>
              </p:cNvSpPr>
              <p:nvPr/>
            </p:nvSpPr>
            <p:spPr bwMode="auto">
              <a:xfrm>
                <a:off x="5265" y="1109"/>
                <a:ext cx="102" cy="3"/>
              </a:xfrm>
              <a:prstGeom prst="rect">
                <a:avLst/>
              </a:prstGeom>
              <a:solidFill>
                <a:srgbClr val="FF0D00"/>
              </a:solidFill>
              <a:ln w="0">
                <a:solidFill>
                  <a:srgbClr val="FF0D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107" name="Rectangle 1023"/>
              <p:cNvSpPr>
                <a:spLocks noChangeArrowheads="1"/>
              </p:cNvSpPr>
              <p:nvPr/>
            </p:nvSpPr>
            <p:spPr bwMode="auto">
              <a:xfrm>
                <a:off x="5265" y="1109"/>
                <a:ext cx="102" cy="1"/>
              </a:xfrm>
              <a:prstGeom prst="rect">
                <a:avLst/>
              </a:prstGeom>
              <a:solidFill>
                <a:srgbClr val="FF0D00"/>
              </a:solidFill>
              <a:ln w="0">
                <a:solidFill>
                  <a:srgbClr val="FF0D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108" name="Rectangle 1024"/>
              <p:cNvSpPr>
                <a:spLocks noChangeArrowheads="1"/>
              </p:cNvSpPr>
              <p:nvPr/>
            </p:nvSpPr>
            <p:spPr bwMode="auto">
              <a:xfrm>
                <a:off x="5265" y="1109"/>
                <a:ext cx="102" cy="1"/>
              </a:xfrm>
              <a:prstGeom prst="rect">
                <a:avLst/>
              </a:prstGeom>
              <a:solidFill>
                <a:srgbClr val="FF0C00"/>
              </a:solidFill>
              <a:ln w="0">
                <a:solidFill>
                  <a:srgbClr val="FF0C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109" name="Rectangle 1025"/>
              <p:cNvSpPr>
                <a:spLocks noChangeArrowheads="1"/>
              </p:cNvSpPr>
              <p:nvPr/>
            </p:nvSpPr>
            <p:spPr bwMode="auto">
              <a:xfrm>
                <a:off x="5265" y="1109"/>
                <a:ext cx="102" cy="1"/>
              </a:xfrm>
              <a:prstGeom prst="rect">
                <a:avLst/>
              </a:prstGeom>
              <a:solidFill>
                <a:srgbClr val="FF0B00"/>
              </a:solidFill>
              <a:ln w="0">
                <a:solidFill>
                  <a:srgbClr val="FF0B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110" name="Rectangle 1026"/>
              <p:cNvSpPr>
                <a:spLocks noChangeArrowheads="1"/>
              </p:cNvSpPr>
              <p:nvPr/>
            </p:nvSpPr>
            <p:spPr bwMode="auto">
              <a:xfrm>
                <a:off x="5265" y="1109"/>
                <a:ext cx="102" cy="1"/>
              </a:xfrm>
              <a:prstGeom prst="rect">
                <a:avLst/>
              </a:prstGeom>
              <a:solidFill>
                <a:srgbClr val="FF0A00"/>
              </a:solidFill>
              <a:ln w="0">
                <a:solidFill>
                  <a:srgbClr val="FF0A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111" name="Rectangle 1027"/>
              <p:cNvSpPr>
                <a:spLocks noChangeArrowheads="1"/>
              </p:cNvSpPr>
              <p:nvPr/>
            </p:nvSpPr>
            <p:spPr bwMode="auto">
              <a:xfrm>
                <a:off x="5265" y="1106"/>
                <a:ext cx="102" cy="3"/>
              </a:xfrm>
              <a:prstGeom prst="rect">
                <a:avLst/>
              </a:prstGeom>
              <a:solidFill>
                <a:srgbClr val="FF0900"/>
              </a:solidFill>
              <a:ln w="0">
                <a:solidFill>
                  <a:srgbClr val="FF09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112" name="Rectangle 1028"/>
              <p:cNvSpPr>
                <a:spLocks noChangeArrowheads="1"/>
              </p:cNvSpPr>
              <p:nvPr/>
            </p:nvSpPr>
            <p:spPr bwMode="auto">
              <a:xfrm>
                <a:off x="5265" y="1106"/>
                <a:ext cx="102" cy="1"/>
              </a:xfrm>
              <a:prstGeom prst="rect">
                <a:avLst/>
              </a:prstGeom>
              <a:solidFill>
                <a:srgbClr val="FF0900"/>
              </a:solidFill>
              <a:ln w="0">
                <a:solidFill>
                  <a:srgbClr val="FF09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113" name="Rectangle 1029"/>
              <p:cNvSpPr>
                <a:spLocks noChangeArrowheads="1"/>
              </p:cNvSpPr>
              <p:nvPr/>
            </p:nvSpPr>
            <p:spPr bwMode="auto">
              <a:xfrm>
                <a:off x="5265" y="1106"/>
                <a:ext cx="102" cy="1"/>
              </a:xfrm>
              <a:prstGeom prst="rect">
                <a:avLst/>
              </a:prstGeom>
              <a:solidFill>
                <a:srgbClr val="FF0800"/>
              </a:solidFill>
              <a:ln w="0">
                <a:solidFill>
                  <a:srgbClr val="FF08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114" name="Rectangle 1030"/>
              <p:cNvSpPr>
                <a:spLocks noChangeArrowheads="1"/>
              </p:cNvSpPr>
              <p:nvPr/>
            </p:nvSpPr>
            <p:spPr bwMode="auto">
              <a:xfrm>
                <a:off x="5265" y="1106"/>
                <a:ext cx="102" cy="1"/>
              </a:xfrm>
              <a:prstGeom prst="rect">
                <a:avLst/>
              </a:prstGeom>
              <a:solidFill>
                <a:srgbClr val="FF0700"/>
              </a:solidFill>
              <a:ln w="0">
                <a:solidFill>
                  <a:srgbClr val="FF07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115" name="Rectangle 1031"/>
              <p:cNvSpPr>
                <a:spLocks noChangeArrowheads="1"/>
              </p:cNvSpPr>
              <p:nvPr/>
            </p:nvSpPr>
            <p:spPr bwMode="auto">
              <a:xfrm>
                <a:off x="5265" y="1103"/>
                <a:ext cx="102" cy="3"/>
              </a:xfrm>
              <a:prstGeom prst="rect">
                <a:avLst/>
              </a:prstGeom>
              <a:solidFill>
                <a:srgbClr val="FF0600"/>
              </a:solidFill>
              <a:ln w="0">
                <a:solidFill>
                  <a:srgbClr val="FF06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116" name="Rectangle 1032"/>
              <p:cNvSpPr>
                <a:spLocks noChangeArrowheads="1"/>
              </p:cNvSpPr>
              <p:nvPr/>
            </p:nvSpPr>
            <p:spPr bwMode="auto">
              <a:xfrm>
                <a:off x="5265" y="1103"/>
                <a:ext cx="102" cy="1"/>
              </a:xfrm>
              <a:prstGeom prst="rect">
                <a:avLst/>
              </a:prstGeom>
              <a:solidFill>
                <a:srgbClr val="FF0500"/>
              </a:solidFill>
              <a:ln w="0">
                <a:solidFill>
                  <a:srgbClr val="FF05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117" name="Rectangle 1033"/>
              <p:cNvSpPr>
                <a:spLocks noChangeArrowheads="1"/>
              </p:cNvSpPr>
              <p:nvPr/>
            </p:nvSpPr>
            <p:spPr bwMode="auto">
              <a:xfrm>
                <a:off x="5265" y="1103"/>
                <a:ext cx="102" cy="1"/>
              </a:xfrm>
              <a:prstGeom prst="rect">
                <a:avLst/>
              </a:prstGeom>
              <a:solidFill>
                <a:srgbClr val="FF0500"/>
              </a:solidFill>
              <a:ln w="0">
                <a:solidFill>
                  <a:srgbClr val="FF05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118" name="Rectangle 1034"/>
              <p:cNvSpPr>
                <a:spLocks noChangeArrowheads="1"/>
              </p:cNvSpPr>
              <p:nvPr/>
            </p:nvSpPr>
            <p:spPr bwMode="auto">
              <a:xfrm>
                <a:off x="5265" y="1103"/>
                <a:ext cx="102" cy="1"/>
              </a:xfrm>
              <a:prstGeom prst="rect">
                <a:avLst/>
              </a:prstGeom>
              <a:solidFill>
                <a:srgbClr val="FF0400"/>
              </a:solidFill>
              <a:ln w="0">
                <a:solidFill>
                  <a:srgbClr val="FF04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119" name="Rectangle 1035"/>
              <p:cNvSpPr>
                <a:spLocks noChangeArrowheads="1"/>
              </p:cNvSpPr>
              <p:nvPr/>
            </p:nvSpPr>
            <p:spPr bwMode="auto">
              <a:xfrm>
                <a:off x="5265" y="1103"/>
                <a:ext cx="102" cy="1"/>
              </a:xfrm>
              <a:prstGeom prst="rect">
                <a:avLst/>
              </a:prstGeom>
              <a:solidFill>
                <a:srgbClr val="FF0300"/>
              </a:solidFill>
              <a:ln w="0">
                <a:solidFill>
                  <a:srgbClr val="FF03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120" name="Rectangle 1036"/>
              <p:cNvSpPr>
                <a:spLocks noChangeArrowheads="1"/>
              </p:cNvSpPr>
              <p:nvPr/>
            </p:nvSpPr>
            <p:spPr bwMode="auto">
              <a:xfrm>
                <a:off x="5265" y="1100"/>
                <a:ext cx="102" cy="3"/>
              </a:xfrm>
              <a:prstGeom prst="rect">
                <a:avLst/>
              </a:prstGeom>
              <a:solidFill>
                <a:srgbClr val="FF0200"/>
              </a:solidFill>
              <a:ln w="0">
                <a:solidFill>
                  <a:srgbClr val="FF02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121" name="Rectangle 1037"/>
              <p:cNvSpPr>
                <a:spLocks noChangeArrowheads="1"/>
              </p:cNvSpPr>
              <p:nvPr/>
            </p:nvSpPr>
            <p:spPr bwMode="auto">
              <a:xfrm>
                <a:off x="5265" y="1100"/>
                <a:ext cx="102" cy="1"/>
              </a:xfrm>
              <a:prstGeom prst="rect">
                <a:avLst/>
              </a:prstGeom>
              <a:solidFill>
                <a:srgbClr val="FF0200"/>
              </a:solidFill>
              <a:ln w="0">
                <a:solidFill>
                  <a:srgbClr val="FF02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122" name="Rectangle 1038"/>
              <p:cNvSpPr>
                <a:spLocks noChangeArrowheads="1"/>
              </p:cNvSpPr>
              <p:nvPr/>
            </p:nvSpPr>
            <p:spPr bwMode="auto">
              <a:xfrm>
                <a:off x="5265" y="1100"/>
                <a:ext cx="102" cy="1"/>
              </a:xfrm>
              <a:prstGeom prst="rect">
                <a:avLst/>
              </a:prstGeom>
              <a:solidFill>
                <a:srgbClr val="FF0100"/>
              </a:solidFill>
              <a:ln w="0">
                <a:solidFill>
                  <a:srgbClr val="FF01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123" name="Rectangle 1039"/>
              <p:cNvSpPr>
                <a:spLocks noChangeArrowheads="1"/>
              </p:cNvSpPr>
              <p:nvPr/>
            </p:nvSpPr>
            <p:spPr bwMode="auto">
              <a:xfrm>
                <a:off x="5265" y="1100"/>
                <a:ext cx="102" cy="622"/>
              </a:xfrm>
              <a:prstGeom prst="rect">
                <a:avLst/>
              </a:prstGeom>
              <a:noFill/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124" name="Line 1040"/>
              <p:cNvSpPr>
                <a:spLocks noChangeShapeType="1"/>
              </p:cNvSpPr>
              <p:nvPr/>
            </p:nvSpPr>
            <p:spPr bwMode="auto">
              <a:xfrm flipH="1">
                <a:off x="5333" y="1722"/>
                <a:ext cx="34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1393125" name="Rectangle 1041"/>
              <p:cNvSpPr>
                <a:spLocks noChangeArrowheads="1"/>
              </p:cNvSpPr>
              <p:nvPr/>
            </p:nvSpPr>
            <p:spPr bwMode="auto">
              <a:xfrm>
                <a:off x="5419" y="1725"/>
                <a:ext cx="20" cy="6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126" name="Freeform 1042"/>
              <p:cNvSpPr>
                <a:spLocks/>
              </p:cNvSpPr>
              <p:nvPr/>
            </p:nvSpPr>
            <p:spPr bwMode="auto">
              <a:xfrm>
                <a:off x="5450" y="1691"/>
                <a:ext cx="23" cy="60"/>
              </a:xfrm>
              <a:custGeom>
                <a:avLst/>
                <a:gdLst>
                  <a:gd name="T0" fmla="*/ 23 w 23"/>
                  <a:gd name="T1" fmla="*/ 60 h 60"/>
                  <a:gd name="T2" fmla="*/ 14 w 23"/>
                  <a:gd name="T3" fmla="*/ 60 h 60"/>
                  <a:gd name="T4" fmla="*/ 14 w 23"/>
                  <a:gd name="T5" fmla="*/ 14 h 60"/>
                  <a:gd name="T6" fmla="*/ 11 w 23"/>
                  <a:gd name="T7" fmla="*/ 17 h 60"/>
                  <a:gd name="T8" fmla="*/ 9 w 23"/>
                  <a:gd name="T9" fmla="*/ 20 h 60"/>
                  <a:gd name="T10" fmla="*/ 3 w 23"/>
                  <a:gd name="T11" fmla="*/ 20 h 60"/>
                  <a:gd name="T12" fmla="*/ 0 w 23"/>
                  <a:gd name="T13" fmla="*/ 23 h 60"/>
                  <a:gd name="T14" fmla="*/ 0 w 23"/>
                  <a:gd name="T15" fmla="*/ 14 h 60"/>
                  <a:gd name="T16" fmla="*/ 6 w 23"/>
                  <a:gd name="T17" fmla="*/ 11 h 60"/>
                  <a:gd name="T18" fmla="*/ 11 w 23"/>
                  <a:gd name="T19" fmla="*/ 9 h 60"/>
                  <a:gd name="T20" fmla="*/ 14 w 23"/>
                  <a:gd name="T21" fmla="*/ 6 h 60"/>
                  <a:gd name="T22" fmla="*/ 17 w 23"/>
                  <a:gd name="T23" fmla="*/ 0 h 60"/>
                  <a:gd name="T24" fmla="*/ 23 w 23"/>
                  <a:gd name="T25" fmla="*/ 0 h 60"/>
                  <a:gd name="T26" fmla="*/ 23 w 23"/>
                  <a:gd name="T27" fmla="*/ 60 h 60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23"/>
                  <a:gd name="T43" fmla="*/ 0 h 60"/>
                  <a:gd name="T44" fmla="*/ 23 w 23"/>
                  <a:gd name="T45" fmla="*/ 60 h 60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23" h="60">
                    <a:moveTo>
                      <a:pt x="23" y="60"/>
                    </a:moveTo>
                    <a:lnTo>
                      <a:pt x="14" y="60"/>
                    </a:lnTo>
                    <a:lnTo>
                      <a:pt x="14" y="14"/>
                    </a:lnTo>
                    <a:lnTo>
                      <a:pt x="11" y="17"/>
                    </a:lnTo>
                    <a:lnTo>
                      <a:pt x="9" y="20"/>
                    </a:lnTo>
                    <a:lnTo>
                      <a:pt x="3" y="20"/>
                    </a:lnTo>
                    <a:lnTo>
                      <a:pt x="0" y="23"/>
                    </a:lnTo>
                    <a:lnTo>
                      <a:pt x="0" y="14"/>
                    </a:lnTo>
                    <a:lnTo>
                      <a:pt x="6" y="11"/>
                    </a:lnTo>
                    <a:lnTo>
                      <a:pt x="11" y="9"/>
                    </a:lnTo>
                    <a:lnTo>
                      <a:pt x="14" y="6"/>
                    </a:lnTo>
                    <a:lnTo>
                      <a:pt x="17" y="0"/>
                    </a:lnTo>
                    <a:lnTo>
                      <a:pt x="23" y="0"/>
                    </a:lnTo>
                    <a:lnTo>
                      <a:pt x="23" y="6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127" name="Line 1043"/>
              <p:cNvSpPr>
                <a:spLocks noChangeShapeType="1"/>
              </p:cNvSpPr>
              <p:nvPr/>
            </p:nvSpPr>
            <p:spPr bwMode="auto">
              <a:xfrm>
                <a:off x="5265" y="1722"/>
                <a:ext cx="34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1393128" name="Line 1044"/>
              <p:cNvSpPr>
                <a:spLocks noChangeShapeType="1"/>
              </p:cNvSpPr>
              <p:nvPr/>
            </p:nvSpPr>
            <p:spPr bwMode="auto">
              <a:xfrm flipH="1">
                <a:off x="5333" y="1645"/>
                <a:ext cx="34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1393129" name="Rectangle 1045"/>
              <p:cNvSpPr>
                <a:spLocks noChangeArrowheads="1"/>
              </p:cNvSpPr>
              <p:nvPr/>
            </p:nvSpPr>
            <p:spPr bwMode="auto">
              <a:xfrm>
                <a:off x="5419" y="1648"/>
                <a:ext cx="20" cy="6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130" name="Freeform 1046"/>
              <p:cNvSpPr>
                <a:spLocks noEditPoints="1"/>
              </p:cNvSpPr>
              <p:nvPr/>
            </p:nvSpPr>
            <p:spPr bwMode="auto">
              <a:xfrm>
                <a:off x="5447" y="1614"/>
                <a:ext cx="37" cy="60"/>
              </a:xfrm>
              <a:custGeom>
                <a:avLst/>
                <a:gdLst>
                  <a:gd name="T0" fmla="*/ 0 w 37"/>
                  <a:gd name="T1" fmla="*/ 28 h 60"/>
                  <a:gd name="T2" fmla="*/ 0 w 37"/>
                  <a:gd name="T3" fmla="*/ 20 h 60"/>
                  <a:gd name="T4" fmla="*/ 0 w 37"/>
                  <a:gd name="T5" fmla="*/ 14 h 60"/>
                  <a:gd name="T6" fmla="*/ 3 w 37"/>
                  <a:gd name="T7" fmla="*/ 9 h 60"/>
                  <a:gd name="T8" fmla="*/ 6 w 37"/>
                  <a:gd name="T9" fmla="*/ 3 h 60"/>
                  <a:gd name="T10" fmla="*/ 12 w 37"/>
                  <a:gd name="T11" fmla="*/ 0 h 60"/>
                  <a:gd name="T12" fmla="*/ 17 w 37"/>
                  <a:gd name="T13" fmla="*/ 0 h 60"/>
                  <a:gd name="T14" fmla="*/ 23 w 37"/>
                  <a:gd name="T15" fmla="*/ 0 h 60"/>
                  <a:gd name="T16" fmla="*/ 26 w 37"/>
                  <a:gd name="T17" fmla="*/ 3 h 60"/>
                  <a:gd name="T18" fmla="*/ 29 w 37"/>
                  <a:gd name="T19" fmla="*/ 6 h 60"/>
                  <a:gd name="T20" fmla="*/ 32 w 37"/>
                  <a:gd name="T21" fmla="*/ 9 h 60"/>
                  <a:gd name="T22" fmla="*/ 34 w 37"/>
                  <a:gd name="T23" fmla="*/ 11 h 60"/>
                  <a:gd name="T24" fmla="*/ 34 w 37"/>
                  <a:gd name="T25" fmla="*/ 17 h 60"/>
                  <a:gd name="T26" fmla="*/ 37 w 37"/>
                  <a:gd name="T27" fmla="*/ 23 h 60"/>
                  <a:gd name="T28" fmla="*/ 37 w 37"/>
                  <a:gd name="T29" fmla="*/ 28 h 60"/>
                  <a:gd name="T30" fmla="*/ 34 w 37"/>
                  <a:gd name="T31" fmla="*/ 40 h 60"/>
                  <a:gd name="T32" fmla="*/ 34 w 37"/>
                  <a:gd name="T33" fmla="*/ 46 h 60"/>
                  <a:gd name="T34" fmla="*/ 32 w 37"/>
                  <a:gd name="T35" fmla="*/ 51 h 60"/>
                  <a:gd name="T36" fmla="*/ 29 w 37"/>
                  <a:gd name="T37" fmla="*/ 57 h 60"/>
                  <a:gd name="T38" fmla="*/ 23 w 37"/>
                  <a:gd name="T39" fmla="*/ 57 h 60"/>
                  <a:gd name="T40" fmla="*/ 17 w 37"/>
                  <a:gd name="T41" fmla="*/ 60 h 60"/>
                  <a:gd name="T42" fmla="*/ 9 w 37"/>
                  <a:gd name="T43" fmla="*/ 57 h 60"/>
                  <a:gd name="T44" fmla="*/ 3 w 37"/>
                  <a:gd name="T45" fmla="*/ 54 h 60"/>
                  <a:gd name="T46" fmla="*/ 0 w 37"/>
                  <a:gd name="T47" fmla="*/ 48 h 60"/>
                  <a:gd name="T48" fmla="*/ 0 w 37"/>
                  <a:gd name="T49" fmla="*/ 40 h 60"/>
                  <a:gd name="T50" fmla="*/ 0 w 37"/>
                  <a:gd name="T51" fmla="*/ 28 h 60"/>
                  <a:gd name="T52" fmla="*/ 6 w 37"/>
                  <a:gd name="T53" fmla="*/ 28 h 60"/>
                  <a:gd name="T54" fmla="*/ 6 w 37"/>
                  <a:gd name="T55" fmla="*/ 37 h 60"/>
                  <a:gd name="T56" fmla="*/ 9 w 37"/>
                  <a:gd name="T57" fmla="*/ 43 h 60"/>
                  <a:gd name="T58" fmla="*/ 9 w 37"/>
                  <a:gd name="T59" fmla="*/ 48 h 60"/>
                  <a:gd name="T60" fmla="*/ 14 w 37"/>
                  <a:gd name="T61" fmla="*/ 51 h 60"/>
                  <a:gd name="T62" fmla="*/ 17 w 37"/>
                  <a:gd name="T63" fmla="*/ 51 h 60"/>
                  <a:gd name="T64" fmla="*/ 23 w 37"/>
                  <a:gd name="T65" fmla="*/ 51 h 60"/>
                  <a:gd name="T66" fmla="*/ 26 w 37"/>
                  <a:gd name="T67" fmla="*/ 48 h 60"/>
                  <a:gd name="T68" fmla="*/ 26 w 37"/>
                  <a:gd name="T69" fmla="*/ 43 h 60"/>
                  <a:gd name="T70" fmla="*/ 29 w 37"/>
                  <a:gd name="T71" fmla="*/ 37 h 60"/>
                  <a:gd name="T72" fmla="*/ 29 w 37"/>
                  <a:gd name="T73" fmla="*/ 28 h 60"/>
                  <a:gd name="T74" fmla="*/ 29 w 37"/>
                  <a:gd name="T75" fmla="*/ 23 h 60"/>
                  <a:gd name="T76" fmla="*/ 29 w 37"/>
                  <a:gd name="T77" fmla="*/ 17 h 60"/>
                  <a:gd name="T78" fmla="*/ 26 w 37"/>
                  <a:gd name="T79" fmla="*/ 11 h 60"/>
                  <a:gd name="T80" fmla="*/ 23 w 37"/>
                  <a:gd name="T81" fmla="*/ 9 h 60"/>
                  <a:gd name="T82" fmla="*/ 17 w 37"/>
                  <a:gd name="T83" fmla="*/ 9 h 60"/>
                  <a:gd name="T84" fmla="*/ 14 w 37"/>
                  <a:gd name="T85" fmla="*/ 9 h 60"/>
                  <a:gd name="T86" fmla="*/ 9 w 37"/>
                  <a:gd name="T87" fmla="*/ 11 h 60"/>
                  <a:gd name="T88" fmla="*/ 9 w 37"/>
                  <a:gd name="T89" fmla="*/ 14 h 60"/>
                  <a:gd name="T90" fmla="*/ 6 w 37"/>
                  <a:gd name="T91" fmla="*/ 23 h 60"/>
                  <a:gd name="T92" fmla="*/ 6 w 37"/>
                  <a:gd name="T93" fmla="*/ 28 h 60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37"/>
                  <a:gd name="T142" fmla="*/ 0 h 60"/>
                  <a:gd name="T143" fmla="*/ 37 w 37"/>
                  <a:gd name="T144" fmla="*/ 60 h 60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37" h="60">
                    <a:moveTo>
                      <a:pt x="0" y="28"/>
                    </a:moveTo>
                    <a:lnTo>
                      <a:pt x="0" y="20"/>
                    </a:lnTo>
                    <a:lnTo>
                      <a:pt x="0" y="14"/>
                    </a:lnTo>
                    <a:lnTo>
                      <a:pt x="3" y="9"/>
                    </a:lnTo>
                    <a:lnTo>
                      <a:pt x="6" y="3"/>
                    </a:lnTo>
                    <a:lnTo>
                      <a:pt x="12" y="0"/>
                    </a:lnTo>
                    <a:lnTo>
                      <a:pt x="17" y="0"/>
                    </a:lnTo>
                    <a:lnTo>
                      <a:pt x="23" y="0"/>
                    </a:lnTo>
                    <a:lnTo>
                      <a:pt x="26" y="3"/>
                    </a:lnTo>
                    <a:lnTo>
                      <a:pt x="29" y="6"/>
                    </a:lnTo>
                    <a:lnTo>
                      <a:pt x="32" y="9"/>
                    </a:lnTo>
                    <a:lnTo>
                      <a:pt x="34" y="11"/>
                    </a:lnTo>
                    <a:lnTo>
                      <a:pt x="34" y="17"/>
                    </a:lnTo>
                    <a:lnTo>
                      <a:pt x="37" y="23"/>
                    </a:lnTo>
                    <a:lnTo>
                      <a:pt x="37" y="28"/>
                    </a:lnTo>
                    <a:lnTo>
                      <a:pt x="34" y="40"/>
                    </a:lnTo>
                    <a:lnTo>
                      <a:pt x="34" y="46"/>
                    </a:lnTo>
                    <a:lnTo>
                      <a:pt x="32" y="51"/>
                    </a:lnTo>
                    <a:lnTo>
                      <a:pt x="29" y="57"/>
                    </a:lnTo>
                    <a:lnTo>
                      <a:pt x="23" y="57"/>
                    </a:lnTo>
                    <a:lnTo>
                      <a:pt x="17" y="60"/>
                    </a:lnTo>
                    <a:lnTo>
                      <a:pt x="9" y="57"/>
                    </a:lnTo>
                    <a:lnTo>
                      <a:pt x="3" y="54"/>
                    </a:lnTo>
                    <a:lnTo>
                      <a:pt x="0" y="48"/>
                    </a:lnTo>
                    <a:lnTo>
                      <a:pt x="0" y="40"/>
                    </a:lnTo>
                    <a:lnTo>
                      <a:pt x="0" y="28"/>
                    </a:lnTo>
                    <a:close/>
                    <a:moveTo>
                      <a:pt x="6" y="28"/>
                    </a:moveTo>
                    <a:lnTo>
                      <a:pt x="6" y="37"/>
                    </a:lnTo>
                    <a:lnTo>
                      <a:pt x="9" y="43"/>
                    </a:lnTo>
                    <a:lnTo>
                      <a:pt x="9" y="48"/>
                    </a:lnTo>
                    <a:lnTo>
                      <a:pt x="14" y="51"/>
                    </a:lnTo>
                    <a:lnTo>
                      <a:pt x="17" y="51"/>
                    </a:lnTo>
                    <a:lnTo>
                      <a:pt x="23" y="51"/>
                    </a:lnTo>
                    <a:lnTo>
                      <a:pt x="26" y="48"/>
                    </a:lnTo>
                    <a:lnTo>
                      <a:pt x="26" y="43"/>
                    </a:lnTo>
                    <a:lnTo>
                      <a:pt x="29" y="37"/>
                    </a:lnTo>
                    <a:lnTo>
                      <a:pt x="29" y="28"/>
                    </a:lnTo>
                    <a:lnTo>
                      <a:pt x="29" y="23"/>
                    </a:lnTo>
                    <a:lnTo>
                      <a:pt x="29" y="17"/>
                    </a:lnTo>
                    <a:lnTo>
                      <a:pt x="26" y="11"/>
                    </a:lnTo>
                    <a:lnTo>
                      <a:pt x="23" y="9"/>
                    </a:lnTo>
                    <a:lnTo>
                      <a:pt x="17" y="9"/>
                    </a:lnTo>
                    <a:lnTo>
                      <a:pt x="14" y="9"/>
                    </a:lnTo>
                    <a:lnTo>
                      <a:pt x="9" y="11"/>
                    </a:lnTo>
                    <a:lnTo>
                      <a:pt x="9" y="14"/>
                    </a:lnTo>
                    <a:lnTo>
                      <a:pt x="6" y="23"/>
                    </a:lnTo>
                    <a:lnTo>
                      <a:pt x="6" y="28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131" name="Rectangle 1047"/>
              <p:cNvSpPr>
                <a:spLocks noChangeArrowheads="1"/>
              </p:cNvSpPr>
              <p:nvPr/>
            </p:nvSpPr>
            <p:spPr bwMode="auto">
              <a:xfrm>
                <a:off x="5493" y="1665"/>
                <a:ext cx="8" cy="6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132" name="Freeform 1048"/>
              <p:cNvSpPr>
                <a:spLocks noEditPoints="1"/>
              </p:cNvSpPr>
              <p:nvPr/>
            </p:nvSpPr>
            <p:spPr bwMode="auto">
              <a:xfrm>
                <a:off x="5513" y="1614"/>
                <a:ext cx="37" cy="60"/>
              </a:xfrm>
              <a:custGeom>
                <a:avLst/>
                <a:gdLst>
                  <a:gd name="T0" fmla="*/ 6 w 37"/>
                  <a:gd name="T1" fmla="*/ 26 h 60"/>
                  <a:gd name="T2" fmla="*/ 3 w 37"/>
                  <a:gd name="T3" fmla="*/ 20 h 60"/>
                  <a:gd name="T4" fmla="*/ 3 w 37"/>
                  <a:gd name="T5" fmla="*/ 9 h 60"/>
                  <a:gd name="T6" fmla="*/ 11 w 37"/>
                  <a:gd name="T7" fmla="*/ 3 h 60"/>
                  <a:gd name="T8" fmla="*/ 26 w 37"/>
                  <a:gd name="T9" fmla="*/ 3 h 60"/>
                  <a:gd name="T10" fmla="*/ 34 w 37"/>
                  <a:gd name="T11" fmla="*/ 9 h 60"/>
                  <a:gd name="T12" fmla="*/ 34 w 37"/>
                  <a:gd name="T13" fmla="*/ 20 h 60"/>
                  <a:gd name="T14" fmla="*/ 28 w 37"/>
                  <a:gd name="T15" fmla="*/ 26 h 60"/>
                  <a:gd name="T16" fmla="*/ 31 w 37"/>
                  <a:gd name="T17" fmla="*/ 28 h 60"/>
                  <a:gd name="T18" fmla="*/ 34 w 37"/>
                  <a:gd name="T19" fmla="*/ 37 h 60"/>
                  <a:gd name="T20" fmla="*/ 34 w 37"/>
                  <a:gd name="T21" fmla="*/ 48 h 60"/>
                  <a:gd name="T22" fmla="*/ 26 w 37"/>
                  <a:gd name="T23" fmla="*/ 57 h 60"/>
                  <a:gd name="T24" fmla="*/ 11 w 37"/>
                  <a:gd name="T25" fmla="*/ 57 h 60"/>
                  <a:gd name="T26" fmla="*/ 0 w 37"/>
                  <a:gd name="T27" fmla="*/ 48 h 60"/>
                  <a:gd name="T28" fmla="*/ 0 w 37"/>
                  <a:gd name="T29" fmla="*/ 37 h 60"/>
                  <a:gd name="T30" fmla="*/ 6 w 37"/>
                  <a:gd name="T31" fmla="*/ 28 h 60"/>
                  <a:gd name="T32" fmla="*/ 8 w 37"/>
                  <a:gd name="T33" fmla="*/ 14 h 60"/>
                  <a:gd name="T34" fmla="*/ 11 w 37"/>
                  <a:gd name="T35" fmla="*/ 20 h 60"/>
                  <a:gd name="T36" fmla="*/ 17 w 37"/>
                  <a:gd name="T37" fmla="*/ 23 h 60"/>
                  <a:gd name="T38" fmla="*/ 26 w 37"/>
                  <a:gd name="T39" fmla="*/ 20 h 60"/>
                  <a:gd name="T40" fmla="*/ 26 w 37"/>
                  <a:gd name="T41" fmla="*/ 14 h 60"/>
                  <a:gd name="T42" fmla="*/ 26 w 37"/>
                  <a:gd name="T43" fmla="*/ 9 h 60"/>
                  <a:gd name="T44" fmla="*/ 17 w 37"/>
                  <a:gd name="T45" fmla="*/ 9 h 60"/>
                  <a:gd name="T46" fmla="*/ 11 w 37"/>
                  <a:gd name="T47" fmla="*/ 9 h 60"/>
                  <a:gd name="T48" fmla="*/ 8 w 37"/>
                  <a:gd name="T49" fmla="*/ 14 h 60"/>
                  <a:gd name="T50" fmla="*/ 8 w 37"/>
                  <a:gd name="T51" fmla="*/ 43 h 60"/>
                  <a:gd name="T52" fmla="*/ 8 w 37"/>
                  <a:gd name="T53" fmla="*/ 48 h 60"/>
                  <a:gd name="T54" fmla="*/ 14 w 37"/>
                  <a:gd name="T55" fmla="*/ 51 h 60"/>
                  <a:gd name="T56" fmla="*/ 23 w 37"/>
                  <a:gd name="T57" fmla="*/ 51 h 60"/>
                  <a:gd name="T58" fmla="*/ 28 w 37"/>
                  <a:gd name="T59" fmla="*/ 46 h 60"/>
                  <a:gd name="T60" fmla="*/ 28 w 37"/>
                  <a:gd name="T61" fmla="*/ 37 h 60"/>
                  <a:gd name="T62" fmla="*/ 23 w 37"/>
                  <a:gd name="T63" fmla="*/ 31 h 60"/>
                  <a:gd name="T64" fmla="*/ 14 w 37"/>
                  <a:gd name="T65" fmla="*/ 31 h 60"/>
                  <a:gd name="T66" fmla="*/ 8 w 37"/>
                  <a:gd name="T67" fmla="*/ 37 h 60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37"/>
                  <a:gd name="T103" fmla="*/ 0 h 60"/>
                  <a:gd name="T104" fmla="*/ 37 w 37"/>
                  <a:gd name="T105" fmla="*/ 60 h 60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37" h="60">
                    <a:moveTo>
                      <a:pt x="11" y="26"/>
                    </a:moveTo>
                    <a:lnTo>
                      <a:pt x="6" y="26"/>
                    </a:lnTo>
                    <a:lnTo>
                      <a:pt x="3" y="23"/>
                    </a:lnTo>
                    <a:lnTo>
                      <a:pt x="3" y="20"/>
                    </a:lnTo>
                    <a:lnTo>
                      <a:pt x="0" y="14"/>
                    </a:lnTo>
                    <a:lnTo>
                      <a:pt x="3" y="9"/>
                    </a:lnTo>
                    <a:lnTo>
                      <a:pt x="6" y="6"/>
                    </a:lnTo>
                    <a:lnTo>
                      <a:pt x="11" y="3"/>
                    </a:lnTo>
                    <a:lnTo>
                      <a:pt x="17" y="0"/>
                    </a:lnTo>
                    <a:lnTo>
                      <a:pt x="26" y="3"/>
                    </a:lnTo>
                    <a:lnTo>
                      <a:pt x="28" y="6"/>
                    </a:lnTo>
                    <a:lnTo>
                      <a:pt x="34" y="9"/>
                    </a:lnTo>
                    <a:lnTo>
                      <a:pt x="34" y="14"/>
                    </a:lnTo>
                    <a:lnTo>
                      <a:pt x="34" y="20"/>
                    </a:lnTo>
                    <a:lnTo>
                      <a:pt x="31" y="23"/>
                    </a:lnTo>
                    <a:lnTo>
                      <a:pt x="28" y="26"/>
                    </a:lnTo>
                    <a:lnTo>
                      <a:pt x="26" y="26"/>
                    </a:lnTo>
                    <a:lnTo>
                      <a:pt x="31" y="28"/>
                    </a:lnTo>
                    <a:lnTo>
                      <a:pt x="34" y="31"/>
                    </a:lnTo>
                    <a:lnTo>
                      <a:pt x="34" y="37"/>
                    </a:lnTo>
                    <a:lnTo>
                      <a:pt x="37" y="40"/>
                    </a:lnTo>
                    <a:lnTo>
                      <a:pt x="34" y="48"/>
                    </a:lnTo>
                    <a:lnTo>
                      <a:pt x="31" y="54"/>
                    </a:lnTo>
                    <a:lnTo>
                      <a:pt x="26" y="57"/>
                    </a:lnTo>
                    <a:lnTo>
                      <a:pt x="17" y="60"/>
                    </a:lnTo>
                    <a:lnTo>
                      <a:pt x="11" y="57"/>
                    </a:lnTo>
                    <a:lnTo>
                      <a:pt x="6" y="54"/>
                    </a:lnTo>
                    <a:lnTo>
                      <a:pt x="0" y="48"/>
                    </a:lnTo>
                    <a:lnTo>
                      <a:pt x="0" y="40"/>
                    </a:lnTo>
                    <a:lnTo>
                      <a:pt x="0" y="37"/>
                    </a:lnTo>
                    <a:lnTo>
                      <a:pt x="3" y="31"/>
                    </a:lnTo>
                    <a:lnTo>
                      <a:pt x="6" y="28"/>
                    </a:lnTo>
                    <a:lnTo>
                      <a:pt x="11" y="26"/>
                    </a:lnTo>
                    <a:close/>
                    <a:moveTo>
                      <a:pt x="8" y="14"/>
                    </a:moveTo>
                    <a:lnTo>
                      <a:pt x="8" y="17"/>
                    </a:lnTo>
                    <a:lnTo>
                      <a:pt x="11" y="20"/>
                    </a:lnTo>
                    <a:lnTo>
                      <a:pt x="14" y="23"/>
                    </a:lnTo>
                    <a:lnTo>
                      <a:pt x="17" y="23"/>
                    </a:lnTo>
                    <a:lnTo>
                      <a:pt x="23" y="23"/>
                    </a:lnTo>
                    <a:lnTo>
                      <a:pt x="26" y="20"/>
                    </a:lnTo>
                    <a:lnTo>
                      <a:pt x="26" y="17"/>
                    </a:lnTo>
                    <a:lnTo>
                      <a:pt x="26" y="14"/>
                    </a:lnTo>
                    <a:lnTo>
                      <a:pt x="26" y="11"/>
                    </a:lnTo>
                    <a:lnTo>
                      <a:pt x="26" y="9"/>
                    </a:lnTo>
                    <a:lnTo>
                      <a:pt x="23" y="9"/>
                    </a:lnTo>
                    <a:lnTo>
                      <a:pt x="17" y="9"/>
                    </a:lnTo>
                    <a:lnTo>
                      <a:pt x="14" y="9"/>
                    </a:lnTo>
                    <a:lnTo>
                      <a:pt x="11" y="9"/>
                    </a:lnTo>
                    <a:lnTo>
                      <a:pt x="8" y="11"/>
                    </a:lnTo>
                    <a:lnTo>
                      <a:pt x="8" y="14"/>
                    </a:lnTo>
                    <a:close/>
                    <a:moveTo>
                      <a:pt x="6" y="40"/>
                    </a:moveTo>
                    <a:lnTo>
                      <a:pt x="8" y="43"/>
                    </a:lnTo>
                    <a:lnTo>
                      <a:pt x="8" y="46"/>
                    </a:lnTo>
                    <a:lnTo>
                      <a:pt x="8" y="48"/>
                    </a:lnTo>
                    <a:lnTo>
                      <a:pt x="11" y="51"/>
                    </a:lnTo>
                    <a:lnTo>
                      <a:pt x="14" y="51"/>
                    </a:lnTo>
                    <a:lnTo>
                      <a:pt x="17" y="51"/>
                    </a:lnTo>
                    <a:lnTo>
                      <a:pt x="23" y="51"/>
                    </a:lnTo>
                    <a:lnTo>
                      <a:pt x="26" y="48"/>
                    </a:lnTo>
                    <a:lnTo>
                      <a:pt x="28" y="46"/>
                    </a:lnTo>
                    <a:lnTo>
                      <a:pt x="28" y="40"/>
                    </a:lnTo>
                    <a:lnTo>
                      <a:pt x="28" y="37"/>
                    </a:lnTo>
                    <a:lnTo>
                      <a:pt x="26" y="34"/>
                    </a:lnTo>
                    <a:lnTo>
                      <a:pt x="23" y="31"/>
                    </a:lnTo>
                    <a:lnTo>
                      <a:pt x="17" y="28"/>
                    </a:lnTo>
                    <a:lnTo>
                      <a:pt x="14" y="31"/>
                    </a:lnTo>
                    <a:lnTo>
                      <a:pt x="8" y="34"/>
                    </a:lnTo>
                    <a:lnTo>
                      <a:pt x="8" y="37"/>
                    </a:lnTo>
                    <a:lnTo>
                      <a:pt x="6" y="4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133" name="Line 1049"/>
              <p:cNvSpPr>
                <a:spLocks noChangeShapeType="1"/>
              </p:cNvSpPr>
              <p:nvPr/>
            </p:nvSpPr>
            <p:spPr bwMode="auto">
              <a:xfrm>
                <a:off x="5265" y="1645"/>
                <a:ext cx="34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1393134" name="Line 1050"/>
              <p:cNvSpPr>
                <a:spLocks noChangeShapeType="1"/>
              </p:cNvSpPr>
              <p:nvPr/>
            </p:nvSpPr>
            <p:spPr bwMode="auto">
              <a:xfrm flipH="1">
                <a:off x="5333" y="1568"/>
                <a:ext cx="34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1393135" name="Rectangle 1051"/>
              <p:cNvSpPr>
                <a:spLocks noChangeArrowheads="1"/>
              </p:cNvSpPr>
              <p:nvPr/>
            </p:nvSpPr>
            <p:spPr bwMode="auto">
              <a:xfrm>
                <a:off x="5419" y="1571"/>
                <a:ext cx="20" cy="6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136" name="Freeform 1052"/>
              <p:cNvSpPr>
                <a:spLocks noEditPoints="1"/>
              </p:cNvSpPr>
              <p:nvPr/>
            </p:nvSpPr>
            <p:spPr bwMode="auto">
              <a:xfrm>
                <a:off x="5447" y="1537"/>
                <a:ext cx="37" cy="57"/>
              </a:xfrm>
              <a:custGeom>
                <a:avLst/>
                <a:gdLst>
                  <a:gd name="T0" fmla="*/ 0 w 37"/>
                  <a:gd name="T1" fmla="*/ 28 h 57"/>
                  <a:gd name="T2" fmla="*/ 0 w 37"/>
                  <a:gd name="T3" fmla="*/ 20 h 57"/>
                  <a:gd name="T4" fmla="*/ 0 w 37"/>
                  <a:gd name="T5" fmla="*/ 11 h 57"/>
                  <a:gd name="T6" fmla="*/ 3 w 37"/>
                  <a:gd name="T7" fmla="*/ 6 h 57"/>
                  <a:gd name="T8" fmla="*/ 6 w 37"/>
                  <a:gd name="T9" fmla="*/ 3 h 57"/>
                  <a:gd name="T10" fmla="*/ 12 w 37"/>
                  <a:gd name="T11" fmla="*/ 0 h 57"/>
                  <a:gd name="T12" fmla="*/ 17 w 37"/>
                  <a:gd name="T13" fmla="*/ 0 h 57"/>
                  <a:gd name="T14" fmla="*/ 23 w 37"/>
                  <a:gd name="T15" fmla="*/ 0 h 57"/>
                  <a:gd name="T16" fmla="*/ 26 w 37"/>
                  <a:gd name="T17" fmla="*/ 3 h 57"/>
                  <a:gd name="T18" fmla="*/ 29 w 37"/>
                  <a:gd name="T19" fmla="*/ 3 h 57"/>
                  <a:gd name="T20" fmla="*/ 32 w 37"/>
                  <a:gd name="T21" fmla="*/ 8 h 57"/>
                  <a:gd name="T22" fmla="*/ 34 w 37"/>
                  <a:gd name="T23" fmla="*/ 11 h 57"/>
                  <a:gd name="T24" fmla="*/ 34 w 37"/>
                  <a:gd name="T25" fmla="*/ 17 h 57"/>
                  <a:gd name="T26" fmla="*/ 37 w 37"/>
                  <a:gd name="T27" fmla="*/ 23 h 57"/>
                  <a:gd name="T28" fmla="*/ 37 w 37"/>
                  <a:gd name="T29" fmla="*/ 28 h 57"/>
                  <a:gd name="T30" fmla="*/ 34 w 37"/>
                  <a:gd name="T31" fmla="*/ 37 h 57"/>
                  <a:gd name="T32" fmla="*/ 34 w 37"/>
                  <a:gd name="T33" fmla="*/ 46 h 57"/>
                  <a:gd name="T34" fmla="*/ 32 w 37"/>
                  <a:gd name="T35" fmla="*/ 51 h 57"/>
                  <a:gd name="T36" fmla="*/ 29 w 37"/>
                  <a:gd name="T37" fmla="*/ 54 h 57"/>
                  <a:gd name="T38" fmla="*/ 23 w 37"/>
                  <a:gd name="T39" fmla="*/ 57 h 57"/>
                  <a:gd name="T40" fmla="*/ 17 w 37"/>
                  <a:gd name="T41" fmla="*/ 57 h 57"/>
                  <a:gd name="T42" fmla="*/ 9 w 37"/>
                  <a:gd name="T43" fmla="*/ 57 h 57"/>
                  <a:gd name="T44" fmla="*/ 3 w 37"/>
                  <a:gd name="T45" fmla="*/ 54 h 57"/>
                  <a:gd name="T46" fmla="*/ 0 w 37"/>
                  <a:gd name="T47" fmla="*/ 46 h 57"/>
                  <a:gd name="T48" fmla="*/ 0 w 37"/>
                  <a:gd name="T49" fmla="*/ 40 h 57"/>
                  <a:gd name="T50" fmla="*/ 0 w 37"/>
                  <a:gd name="T51" fmla="*/ 28 h 57"/>
                  <a:gd name="T52" fmla="*/ 6 w 37"/>
                  <a:gd name="T53" fmla="*/ 28 h 57"/>
                  <a:gd name="T54" fmla="*/ 6 w 37"/>
                  <a:gd name="T55" fmla="*/ 37 h 57"/>
                  <a:gd name="T56" fmla="*/ 9 w 37"/>
                  <a:gd name="T57" fmla="*/ 43 h 57"/>
                  <a:gd name="T58" fmla="*/ 9 w 37"/>
                  <a:gd name="T59" fmla="*/ 48 h 57"/>
                  <a:gd name="T60" fmla="*/ 14 w 37"/>
                  <a:gd name="T61" fmla="*/ 51 h 57"/>
                  <a:gd name="T62" fmla="*/ 17 w 37"/>
                  <a:gd name="T63" fmla="*/ 51 h 57"/>
                  <a:gd name="T64" fmla="*/ 23 w 37"/>
                  <a:gd name="T65" fmla="*/ 51 h 57"/>
                  <a:gd name="T66" fmla="*/ 26 w 37"/>
                  <a:gd name="T67" fmla="*/ 48 h 57"/>
                  <a:gd name="T68" fmla="*/ 26 w 37"/>
                  <a:gd name="T69" fmla="*/ 43 h 57"/>
                  <a:gd name="T70" fmla="*/ 29 w 37"/>
                  <a:gd name="T71" fmla="*/ 37 h 57"/>
                  <a:gd name="T72" fmla="*/ 29 w 37"/>
                  <a:gd name="T73" fmla="*/ 28 h 57"/>
                  <a:gd name="T74" fmla="*/ 29 w 37"/>
                  <a:gd name="T75" fmla="*/ 20 h 57"/>
                  <a:gd name="T76" fmla="*/ 29 w 37"/>
                  <a:gd name="T77" fmla="*/ 14 h 57"/>
                  <a:gd name="T78" fmla="*/ 26 w 37"/>
                  <a:gd name="T79" fmla="*/ 11 h 57"/>
                  <a:gd name="T80" fmla="*/ 23 w 37"/>
                  <a:gd name="T81" fmla="*/ 8 h 57"/>
                  <a:gd name="T82" fmla="*/ 17 w 37"/>
                  <a:gd name="T83" fmla="*/ 6 h 57"/>
                  <a:gd name="T84" fmla="*/ 14 w 37"/>
                  <a:gd name="T85" fmla="*/ 8 h 57"/>
                  <a:gd name="T86" fmla="*/ 9 w 37"/>
                  <a:gd name="T87" fmla="*/ 11 h 57"/>
                  <a:gd name="T88" fmla="*/ 9 w 37"/>
                  <a:gd name="T89" fmla="*/ 14 h 57"/>
                  <a:gd name="T90" fmla="*/ 6 w 37"/>
                  <a:gd name="T91" fmla="*/ 20 h 57"/>
                  <a:gd name="T92" fmla="*/ 6 w 37"/>
                  <a:gd name="T93" fmla="*/ 28 h 57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37"/>
                  <a:gd name="T142" fmla="*/ 0 h 57"/>
                  <a:gd name="T143" fmla="*/ 37 w 37"/>
                  <a:gd name="T144" fmla="*/ 57 h 57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37" h="57">
                    <a:moveTo>
                      <a:pt x="0" y="28"/>
                    </a:moveTo>
                    <a:lnTo>
                      <a:pt x="0" y="20"/>
                    </a:lnTo>
                    <a:lnTo>
                      <a:pt x="0" y="11"/>
                    </a:lnTo>
                    <a:lnTo>
                      <a:pt x="3" y="6"/>
                    </a:lnTo>
                    <a:lnTo>
                      <a:pt x="6" y="3"/>
                    </a:lnTo>
                    <a:lnTo>
                      <a:pt x="12" y="0"/>
                    </a:lnTo>
                    <a:lnTo>
                      <a:pt x="17" y="0"/>
                    </a:lnTo>
                    <a:lnTo>
                      <a:pt x="23" y="0"/>
                    </a:lnTo>
                    <a:lnTo>
                      <a:pt x="26" y="3"/>
                    </a:lnTo>
                    <a:lnTo>
                      <a:pt x="29" y="3"/>
                    </a:lnTo>
                    <a:lnTo>
                      <a:pt x="32" y="8"/>
                    </a:lnTo>
                    <a:lnTo>
                      <a:pt x="34" y="11"/>
                    </a:lnTo>
                    <a:lnTo>
                      <a:pt x="34" y="17"/>
                    </a:lnTo>
                    <a:lnTo>
                      <a:pt x="37" y="23"/>
                    </a:lnTo>
                    <a:lnTo>
                      <a:pt x="37" y="28"/>
                    </a:lnTo>
                    <a:lnTo>
                      <a:pt x="34" y="37"/>
                    </a:lnTo>
                    <a:lnTo>
                      <a:pt x="34" y="46"/>
                    </a:lnTo>
                    <a:lnTo>
                      <a:pt x="32" y="51"/>
                    </a:lnTo>
                    <a:lnTo>
                      <a:pt x="29" y="54"/>
                    </a:lnTo>
                    <a:lnTo>
                      <a:pt x="23" y="57"/>
                    </a:lnTo>
                    <a:lnTo>
                      <a:pt x="17" y="57"/>
                    </a:lnTo>
                    <a:lnTo>
                      <a:pt x="9" y="57"/>
                    </a:lnTo>
                    <a:lnTo>
                      <a:pt x="3" y="54"/>
                    </a:lnTo>
                    <a:lnTo>
                      <a:pt x="0" y="46"/>
                    </a:lnTo>
                    <a:lnTo>
                      <a:pt x="0" y="40"/>
                    </a:lnTo>
                    <a:lnTo>
                      <a:pt x="0" y="28"/>
                    </a:lnTo>
                    <a:close/>
                    <a:moveTo>
                      <a:pt x="6" y="28"/>
                    </a:moveTo>
                    <a:lnTo>
                      <a:pt x="6" y="37"/>
                    </a:lnTo>
                    <a:lnTo>
                      <a:pt x="9" y="43"/>
                    </a:lnTo>
                    <a:lnTo>
                      <a:pt x="9" y="48"/>
                    </a:lnTo>
                    <a:lnTo>
                      <a:pt x="14" y="51"/>
                    </a:lnTo>
                    <a:lnTo>
                      <a:pt x="17" y="51"/>
                    </a:lnTo>
                    <a:lnTo>
                      <a:pt x="23" y="51"/>
                    </a:lnTo>
                    <a:lnTo>
                      <a:pt x="26" y="48"/>
                    </a:lnTo>
                    <a:lnTo>
                      <a:pt x="26" y="43"/>
                    </a:lnTo>
                    <a:lnTo>
                      <a:pt x="29" y="37"/>
                    </a:lnTo>
                    <a:lnTo>
                      <a:pt x="29" y="28"/>
                    </a:lnTo>
                    <a:lnTo>
                      <a:pt x="29" y="20"/>
                    </a:lnTo>
                    <a:lnTo>
                      <a:pt x="29" y="14"/>
                    </a:lnTo>
                    <a:lnTo>
                      <a:pt x="26" y="11"/>
                    </a:lnTo>
                    <a:lnTo>
                      <a:pt x="23" y="8"/>
                    </a:lnTo>
                    <a:lnTo>
                      <a:pt x="17" y="6"/>
                    </a:lnTo>
                    <a:lnTo>
                      <a:pt x="14" y="8"/>
                    </a:lnTo>
                    <a:lnTo>
                      <a:pt x="9" y="11"/>
                    </a:lnTo>
                    <a:lnTo>
                      <a:pt x="9" y="14"/>
                    </a:lnTo>
                    <a:lnTo>
                      <a:pt x="6" y="20"/>
                    </a:lnTo>
                    <a:lnTo>
                      <a:pt x="6" y="28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137" name="Rectangle 1053"/>
              <p:cNvSpPr>
                <a:spLocks noChangeArrowheads="1"/>
              </p:cNvSpPr>
              <p:nvPr/>
            </p:nvSpPr>
            <p:spPr bwMode="auto">
              <a:xfrm>
                <a:off x="5493" y="1588"/>
                <a:ext cx="8" cy="6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138" name="Freeform 1054"/>
              <p:cNvSpPr>
                <a:spLocks noEditPoints="1"/>
              </p:cNvSpPr>
              <p:nvPr/>
            </p:nvSpPr>
            <p:spPr bwMode="auto">
              <a:xfrm>
                <a:off x="5513" y="1537"/>
                <a:ext cx="37" cy="57"/>
              </a:xfrm>
              <a:custGeom>
                <a:avLst/>
                <a:gdLst>
                  <a:gd name="T0" fmla="*/ 37 w 37"/>
                  <a:gd name="T1" fmla="*/ 14 h 57"/>
                  <a:gd name="T2" fmla="*/ 28 w 37"/>
                  <a:gd name="T3" fmla="*/ 17 h 57"/>
                  <a:gd name="T4" fmla="*/ 28 w 37"/>
                  <a:gd name="T5" fmla="*/ 11 h 57"/>
                  <a:gd name="T6" fmla="*/ 26 w 37"/>
                  <a:gd name="T7" fmla="*/ 8 h 57"/>
                  <a:gd name="T8" fmla="*/ 23 w 37"/>
                  <a:gd name="T9" fmla="*/ 8 h 57"/>
                  <a:gd name="T10" fmla="*/ 20 w 37"/>
                  <a:gd name="T11" fmla="*/ 6 h 57"/>
                  <a:gd name="T12" fmla="*/ 17 w 37"/>
                  <a:gd name="T13" fmla="*/ 6 h 57"/>
                  <a:gd name="T14" fmla="*/ 14 w 37"/>
                  <a:gd name="T15" fmla="*/ 8 h 57"/>
                  <a:gd name="T16" fmla="*/ 11 w 37"/>
                  <a:gd name="T17" fmla="*/ 11 h 57"/>
                  <a:gd name="T18" fmla="*/ 8 w 37"/>
                  <a:gd name="T19" fmla="*/ 14 h 57"/>
                  <a:gd name="T20" fmla="*/ 6 w 37"/>
                  <a:gd name="T21" fmla="*/ 20 h 57"/>
                  <a:gd name="T22" fmla="*/ 6 w 37"/>
                  <a:gd name="T23" fmla="*/ 28 h 57"/>
                  <a:gd name="T24" fmla="*/ 8 w 37"/>
                  <a:gd name="T25" fmla="*/ 26 h 57"/>
                  <a:gd name="T26" fmla="*/ 11 w 37"/>
                  <a:gd name="T27" fmla="*/ 23 h 57"/>
                  <a:gd name="T28" fmla="*/ 17 w 37"/>
                  <a:gd name="T29" fmla="*/ 20 h 57"/>
                  <a:gd name="T30" fmla="*/ 20 w 37"/>
                  <a:gd name="T31" fmla="*/ 20 h 57"/>
                  <a:gd name="T32" fmla="*/ 26 w 37"/>
                  <a:gd name="T33" fmla="*/ 20 h 57"/>
                  <a:gd name="T34" fmla="*/ 31 w 37"/>
                  <a:gd name="T35" fmla="*/ 26 h 57"/>
                  <a:gd name="T36" fmla="*/ 37 w 37"/>
                  <a:gd name="T37" fmla="*/ 31 h 57"/>
                  <a:gd name="T38" fmla="*/ 37 w 37"/>
                  <a:gd name="T39" fmla="*/ 40 h 57"/>
                  <a:gd name="T40" fmla="*/ 37 w 37"/>
                  <a:gd name="T41" fmla="*/ 43 h 57"/>
                  <a:gd name="T42" fmla="*/ 34 w 37"/>
                  <a:gd name="T43" fmla="*/ 48 h 57"/>
                  <a:gd name="T44" fmla="*/ 31 w 37"/>
                  <a:gd name="T45" fmla="*/ 54 h 57"/>
                  <a:gd name="T46" fmla="*/ 28 w 37"/>
                  <a:gd name="T47" fmla="*/ 57 h 57"/>
                  <a:gd name="T48" fmla="*/ 23 w 37"/>
                  <a:gd name="T49" fmla="*/ 57 h 57"/>
                  <a:gd name="T50" fmla="*/ 20 w 37"/>
                  <a:gd name="T51" fmla="*/ 57 h 57"/>
                  <a:gd name="T52" fmla="*/ 11 w 37"/>
                  <a:gd name="T53" fmla="*/ 57 h 57"/>
                  <a:gd name="T54" fmla="*/ 6 w 37"/>
                  <a:gd name="T55" fmla="*/ 51 h 57"/>
                  <a:gd name="T56" fmla="*/ 0 w 37"/>
                  <a:gd name="T57" fmla="*/ 46 h 57"/>
                  <a:gd name="T58" fmla="*/ 0 w 37"/>
                  <a:gd name="T59" fmla="*/ 40 h 57"/>
                  <a:gd name="T60" fmla="*/ 0 w 37"/>
                  <a:gd name="T61" fmla="*/ 31 h 57"/>
                  <a:gd name="T62" fmla="*/ 0 w 37"/>
                  <a:gd name="T63" fmla="*/ 20 h 57"/>
                  <a:gd name="T64" fmla="*/ 3 w 37"/>
                  <a:gd name="T65" fmla="*/ 11 h 57"/>
                  <a:gd name="T66" fmla="*/ 6 w 37"/>
                  <a:gd name="T67" fmla="*/ 6 h 57"/>
                  <a:gd name="T68" fmla="*/ 11 w 37"/>
                  <a:gd name="T69" fmla="*/ 3 h 57"/>
                  <a:gd name="T70" fmla="*/ 20 w 37"/>
                  <a:gd name="T71" fmla="*/ 0 h 57"/>
                  <a:gd name="T72" fmla="*/ 26 w 37"/>
                  <a:gd name="T73" fmla="*/ 0 h 57"/>
                  <a:gd name="T74" fmla="*/ 31 w 37"/>
                  <a:gd name="T75" fmla="*/ 3 h 57"/>
                  <a:gd name="T76" fmla="*/ 34 w 37"/>
                  <a:gd name="T77" fmla="*/ 8 h 57"/>
                  <a:gd name="T78" fmla="*/ 37 w 37"/>
                  <a:gd name="T79" fmla="*/ 14 h 57"/>
                  <a:gd name="T80" fmla="*/ 6 w 37"/>
                  <a:gd name="T81" fmla="*/ 37 h 57"/>
                  <a:gd name="T82" fmla="*/ 6 w 37"/>
                  <a:gd name="T83" fmla="*/ 43 h 57"/>
                  <a:gd name="T84" fmla="*/ 8 w 37"/>
                  <a:gd name="T85" fmla="*/ 46 h 57"/>
                  <a:gd name="T86" fmla="*/ 8 w 37"/>
                  <a:gd name="T87" fmla="*/ 48 h 57"/>
                  <a:gd name="T88" fmla="*/ 11 w 37"/>
                  <a:gd name="T89" fmla="*/ 51 h 57"/>
                  <a:gd name="T90" fmla="*/ 14 w 37"/>
                  <a:gd name="T91" fmla="*/ 51 h 57"/>
                  <a:gd name="T92" fmla="*/ 17 w 37"/>
                  <a:gd name="T93" fmla="*/ 51 h 57"/>
                  <a:gd name="T94" fmla="*/ 23 w 37"/>
                  <a:gd name="T95" fmla="*/ 51 h 57"/>
                  <a:gd name="T96" fmla="*/ 26 w 37"/>
                  <a:gd name="T97" fmla="*/ 48 h 57"/>
                  <a:gd name="T98" fmla="*/ 28 w 37"/>
                  <a:gd name="T99" fmla="*/ 43 h 57"/>
                  <a:gd name="T100" fmla="*/ 28 w 37"/>
                  <a:gd name="T101" fmla="*/ 40 h 57"/>
                  <a:gd name="T102" fmla="*/ 28 w 37"/>
                  <a:gd name="T103" fmla="*/ 34 h 57"/>
                  <a:gd name="T104" fmla="*/ 26 w 37"/>
                  <a:gd name="T105" fmla="*/ 28 h 57"/>
                  <a:gd name="T106" fmla="*/ 23 w 37"/>
                  <a:gd name="T107" fmla="*/ 28 h 57"/>
                  <a:gd name="T108" fmla="*/ 17 w 37"/>
                  <a:gd name="T109" fmla="*/ 26 h 57"/>
                  <a:gd name="T110" fmla="*/ 14 w 37"/>
                  <a:gd name="T111" fmla="*/ 28 h 57"/>
                  <a:gd name="T112" fmla="*/ 8 w 37"/>
                  <a:gd name="T113" fmla="*/ 28 h 57"/>
                  <a:gd name="T114" fmla="*/ 6 w 37"/>
                  <a:gd name="T115" fmla="*/ 34 h 57"/>
                  <a:gd name="T116" fmla="*/ 6 w 37"/>
                  <a:gd name="T117" fmla="*/ 37 h 57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37"/>
                  <a:gd name="T178" fmla="*/ 0 h 57"/>
                  <a:gd name="T179" fmla="*/ 37 w 37"/>
                  <a:gd name="T180" fmla="*/ 57 h 57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37" h="57">
                    <a:moveTo>
                      <a:pt x="37" y="14"/>
                    </a:moveTo>
                    <a:lnTo>
                      <a:pt x="28" y="17"/>
                    </a:lnTo>
                    <a:lnTo>
                      <a:pt x="28" y="11"/>
                    </a:lnTo>
                    <a:lnTo>
                      <a:pt x="26" y="8"/>
                    </a:lnTo>
                    <a:lnTo>
                      <a:pt x="23" y="8"/>
                    </a:lnTo>
                    <a:lnTo>
                      <a:pt x="20" y="6"/>
                    </a:lnTo>
                    <a:lnTo>
                      <a:pt x="17" y="6"/>
                    </a:lnTo>
                    <a:lnTo>
                      <a:pt x="14" y="8"/>
                    </a:lnTo>
                    <a:lnTo>
                      <a:pt x="11" y="11"/>
                    </a:lnTo>
                    <a:lnTo>
                      <a:pt x="8" y="14"/>
                    </a:lnTo>
                    <a:lnTo>
                      <a:pt x="6" y="20"/>
                    </a:lnTo>
                    <a:lnTo>
                      <a:pt x="6" y="28"/>
                    </a:lnTo>
                    <a:lnTo>
                      <a:pt x="8" y="26"/>
                    </a:lnTo>
                    <a:lnTo>
                      <a:pt x="11" y="23"/>
                    </a:lnTo>
                    <a:lnTo>
                      <a:pt x="17" y="20"/>
                    </a:lnTo>
                    <a:lnTo>
                      <a:pt x="20" y="20"/>
                    </a:lnTo>
                    <a:lnTo>
                      <a:pt x="26" y="20"/>
                    </a:lnTo>
                    <a:lnTo>
                      <a:pt x="31" y="26"/>
                    </a:lnTo>
                    <a:lnTo>
                      <a:pt x="37" y="31"/>
                    </a:lnTo>
                    <a:lnTo>
                      <a:pt x="37" y="40"/>
                    </a:lnTo>
                    <a:lnTo>
                      <a:pt x="37" y="43"/>
                    </a:lnTo>
                    <a:lnTo>
                      <a:pt x="34" y="48"/>
                    </a:lnTo>
                    <a:lnTo>
                      <a:pt x="31" y="54"/>
                    </a:lnTo>
                    <a:lnTo>
                      <a:pt x="28" y="57"/>
                    </a:lnTo>
                    <a:lnTo>
                      <a:pt x="23" y="57"/>
                    </a:lnTo>
                    <a:lnTo>
                      <a:pt x="20" y="57"/>
                    </a:lnTo>
                    <a:lnTo>
                      <a:pt x="11" y="57"/>
                    </a:lnTo>
                    <a:lnTo>
                      <a:pt x="6" y="51"/>
                    </a:lnTo>
                    <a:lnTo>
                      <a:pt x="0" y="46"/>
                    </a:lnTo>
                    <a:lnTo>
                      <a:pt x="0" y="40"/>
                    </a:lnTo>
                    <a:lnTo>
                      <a:pt x="0" y="31"/>
                    </a:lnTo>
                    <a:lnTo>
                      <a:pt x="0" y="20"/>
                    </a:lnTo>
                    <a:lnTo>
                      <a:pt x="3" y="11"/>
                    </a:lnTo>
                    <a:lnTo>
                      <a:pt x="6" y="6"/>
                    </a:lnTo>
                    <a:lnTo>
                      <a:pt x="11" y="3"/>
                    </a:lnTo>
                    <a:lnTo>
                      <a:pt x="20" y="0"/>
                    </a:lnTo>
                    <a:lnTo>
                      <a:pt x="26" y="0"/>
                    </a:lnTo>
                    <a:lnTo>
                      <a:pt x="31" y="3"/>
                    </a:lnTo>
                    <a:lnTo>
                      <a:pt x="34" y="8"/>
                    </a:lnTo>
                    <a:lnTo>
                      <a:pt x="37" y="14"/>
                    </a:lnTo>
                    <a:close/>
                    <a:moveTo>
                      <a:pt x="6" y="37"/>
                    </a:moveTo>
                    <a:lnTo>
                      <a:pt x="6" y="43"/>
                    </a:lnTo>
                    <a:lnTo>
                      <a:pt x="8" y="46"/>
                    </a:lnTo>
                    <a:lnTo>
                      <a:pt x="8" y="48"/>
                    </a:lnTo>
                    <a:lnTo>
                      <a:pt x="11" y="51"/>
                    </a:lnTo>
                    <a:lnTo>
                      <a:pt x="14" y="51"/>
                    </a:lnTo>
                    <a:lnTo>
                      <a:pt x="17" y="51"/>
                    </a:lnTo>
                    <a:lnTo>
                      <a:pt x="23" y="51"/>
                    </a:lnTo>
                    <a:lnTo>
                      <a:pt x="26" y="48"/>
                    </a:lnTo>
                    <a:lnTo>
                      <a:pt x="28" y="43"/>
                    </a:lnTo>
                    <a:lnTo>
                      <a:pt x="28" y="40"/>
                    </a:lnTo>
                    <a:lnTo>
                      <a:pt x="28" y="34"/>
                    </a:lnTo>
                    <a:lnTo>
                      <a:pt x="26" y="28"/>
                    </a:lnTo>
                    <a:lnTo>
                      <a:pt x="23" y="28"/>
                    </a:lnTo>
                    <a:lnTo>
                      <a:pt x="17" y="26"/>
                    </a:lnTo>
                    <a:lnTo>
                      <a:pt x="14" y="28"/>
                    </a:lnTo>
                    <a:lnTo>
                      <a:pt x="8" y="28"/>
                    </a:lnTo>
                    <a:lnTo>
                      <a:pt x="6" y="34"/>
                    </a:lnTo>
                    <a:lnTo>
                      <a:pt x="6" y="37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139" name="Line 1055"/>
              <p:cNvSpPr>
                <a:spLocks noChangeShapeType="1"/>
              </p:cNvSpPr>
              <p:nvPr/>
            </p:nvSpPr>
            <p:spPr bwMode="auto">
              <a:xfrm>
                <a:off x="5265" y="1568"/>
                <a:ext cx="34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1393140" name="Line 1056"/>
              <p:cNvSpPr>
                <a:spLocks noChangeShapeType="1"/>
              </p:cNvSpPr>
              <p:nvPr/>
            </p:nvSpPr>
            <p:spPr bwMode="auto">
              <a:xfrm flipH="1">
                <a:off x="5333" y="1488"/>
                <a:ext cx="34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1393141" name="Rectangle 1057"/>
              <p:cNvSpPr>
                <a:spLocks noChangeArrowheads="1"/>
              </p:cNvSpPr>
              <p:nvPr/>
            </p:nvSpPr>
            <p:spPr bwMode="auto">
              <a:xfrm>
                <a:off x="5419" y="1491"/>
                <a:ext cx="20" cy="9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142" name="Freeform 1058"/>
              <p:cNvSpPr>
                <a:spLocks noEditPoints="1"/>
              </p:cNvSpPr>
              <p:nvPr/>
            </p:nvSpPr>
            <p:spPr bwMode="auto">
              <a:xfrm>
                <a:off x="5447" y="1460"/>
                <a:ext cx="37" cy="57"/>
              </a:xfrm>
              <a:custGeom>
                <a:avLst/>
                <a:gdLst>
                  <a:gd name="T0" fmla="*/ 0 w 37"/>
                  <a:gd name="T1" fmla="*/ 28 h 57"/>
                  <a:gd name="T2" fmla="*/ 0 w 37"/>
                  <a:gd name="T3" fmla="*/ 20 h 57"/>
                  <a:gd name="T4" fmla="*/ 0 w 37"/>
                  <a:gd name="T5" fmla="*/ 11 h 57"/>
                  <a:gd name="T6" fmla="*/ 3 w 37"/>
                  <a:gd name="T7" fmla="*/ 6 h 57"/>
                  <a:gd name="T8" fmla="*/ 6 w 37"/>
                  <a:gd name="T9" fmla="*/ 3 h 57"/>
                  <a:gd name="T10" fmla="*/ 12 w 37"/>
                  <a:gd name="T11" fmla="*/ 0 h 57"/>
                  <a:gd name="T12" fmla="*/ 17 w 37"/>
                  <a:gd name="T13" fmla="*/ 0 h 57"/>
                  <a:gd name="T14" fmla="*/ 23 w 37"/>
                  <a:gd name="T15" fmla="*/ 0 h 57"/>
                  <a:gd name="T16" fmla="*/ 26 w 37"/>
                  <a:gd name="T17" fmla="*/ 0 h 57"/>
                  <a:gd name="T18" fmla="*/ 29 w 37"/>
                  <a:gd name="T19" fmla="*/ 3 h 57"/>
                  <a:gd name="T20" fmla="*/ 32 w 37"/>
                  <a:gd name="T21" fmla="*/ 6 h 57"/>
                  <a:gd name="T22" fmla="*/ 34 w 37"/>
                  <a:gd name="T23" fmla="*/ 8 h 57"/>
                  <a:gd name="T24" fmla="*/ 34 w 37"/>
                  <a:gd name="T25" fmla="*/ 14 h 57"/>
                  <a:gd name="T26" fmla="*/ 37 w 37"/>
                  <a:gd name="T27" fmla="*/ 20 h 57"/>
                  <a:gd name="T28" fmla="*/ 37 w 37"/>
                  <a:gd name="T29" fmla="*/ 28 h 57"/>
                  <a:gd name="T30" fmla="*/ 34 w 37"/>
                  <a:gd name="T31" fmla="*/ 37 h 57"/>
                  <a:gd name="T32" fmla="*/ 34 w 37"/>
                  <a:gd name="T33" fmla="*/ 45 h 57"/>
                  <a:gd name="T34" fmla="*/ 32 w 37"/>
                  <a:gd name="T35" fmla="*/ 51 h 57"/>
                  <a:gd name="T36" fmla="*/ 29 w 37"/>
                  <a:gd name="T37" fmla="*/ 54 h 57"/>
                  <a:gd name="T38" fmla="*/ 23 w 37"/>
                  <a:gd name="T39" fmla="*/ 57 h 57"/>
                  <a:gd name="T40" fmla="*/ 17 w 37"/>
                  <a:gd name="T41" fmla="*/ 57 h 57"/>
                  <a:gd name="T42" fmla="*/ 9 w 37"/>
                  <a:gd name="T43" fmla="*/ 57 h 57"/>
                  <a:gd name="T44" fmla="*/ 3 w 37"/>
                  <a:gd name="T45" fmla="*/ 51 h 57"/>
                  <a:gd name="T46" fmla="*/ 0 w 37"/>
                  <a:gd name="T47" fmla="*/ 45 h 57"/>
                  <a:gd name="T48" fmla="*/ 0 w 37"/>
                  <a:gd name="T49" fmla="*/ 37 h 57"/>
                  <a:gd name="T50" fmla="*/ 0 w 37"/>
                  <a:gd name="T51" fmla="*/ 28 h 57"/>
                  <a:gd name="T52" fmla="*/ 6 w 37"/>
                  <a:gd name="T53" fmla="*/ 28 h 57"/>
                  <a:gd name="T54" fmla="*/ 6 w 37"/>
                  <a:gd name="T55" fmla="*/ 37 h 57"/>
                  <a:gd name="T56" fmla="*/ 9 w 37"/>
                  <a:gd name="T57" fmla="*/ 43 h 57"/>
                  <a:gd name="T58" fmla="*/ 9 w 37"/>
                  <a:gd name="T59" fmla="*/ 45 h 57"/>
                  <a:gd name="T60" fmla="*/ 14 w 37"/>
                  <a:gd name="T61" fmla="*/ 48 h 57"/>
                  <a:gd name="T62" fmla="*/ 17 w 37"/>
                  <a:gd name="T63" fmla="*/ 51 h 57"/>
                  <a:gd name="T64" fmla="*/ 23 w 37"/>
                  <a:gd name="T65" fmla="*/ 48 h 57"/>
                  <a:gd name="T66" fmla="*/ 26 w 37"/>
                  <a:gd name="T67" fmla="*/ 45 h 57"/>
                  <a:gd name="T68" fmla="*/ 26 w 37"/>
                  <a:gd name="T69" fmla="*/ 43 h 57"/>
                  <a:gd name="T70" fmla="*/ 29 w 37"/>
                  <a:gd name="T71" fmla="*/ 37 h 57"/>
                  <a:gd name="T72" fmla="*/ 29 w 37"/>
                  <a:gd name="T73" fmla="*/ 28 h 57"/>
                  <a:gd name="T74" fmla="*/ 29 w 37"/>
                  <a:gd name="T75" fmla="*/ 20 h 57"/>
                  <a:gd name="T76" fmla="*/ 29 w 37"/>
                  <a:gd name="T77" fmla="*/ 14 h 57"/>
                  <a:gd name="T78" fmla="*/ 26 w 37"/>
                  <a:gd name="T79" fmla="*/ 11 h 57"/>
                  <a:gd name="T80" fmla="*/ 23 w 37"/>
                  <a:gd name="T81" fmla="*/ 6 h 57"/>
                  <a:gd name="T82" fmla="*/ 17 w 37"/>
                  <a:gd name="T83" fmla="*/ 6 h 57"/>
                  <a:gd name="T84" fmla="*/ 14 w 37"/>
                  <a:gd name="T85" fmla="*/ 6 h 57"/>
                  <a:gd name="T86" fmla="*/ 9 w 37"/>
                  <a:gd name="T87" fmla="*/ 8 h 57"/>
                  <a:gd name="T88" fmla="*/ 9 w 37"/>
                  <a:gd name="T89" fmla="*/ 14 h 57"/>
                  <a:gd name="T90" fmla="*/ 6 w 37"/>
                  <a:gd name="T91" fmla="*/ 20 h 57"/>
                  <a:gd name="T92" fmla="*/ 6 w 37"/>
                  <a:gd name="T93" fmla="*/ 28 h 57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37"/>
                  <a:gd name="T142" fmla="*/ 0 h 57"/>
                  <a:gd name="T143" fmla="*/ 37 w 37"/>
                  <a:gd name="T144" fmla="*/ 57 h 57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37" h="57">
                    <a:moveTo>
                      <a:pt x="0" y="28"/>
                    </a:moveTo>
                    <a:lnTo>
                      <a:pt x="0" y="20"/>
                    </a:lnTo>
                    <a:lnTo>
                      <a:pt x="0" y="11"/>
                    </a:lnTo>
                    <a:lnTo>
                      <a:pt x="3" y="6"/>
                    </a:lnTo>
                    <a:lnTo>
                      <a:pt x="6" y="3"/>
                    </a:lnTo>
                    <a:lnTo>
                      <a:pt x="12" y="0"/>
                    </a:lnTo>
                    <a:lnTo>
                      <a:pt x="17" y="0"/>
                    </a:lnTo>
                    <a:lnTo>
                      <a:pt x="23" y="0"/>
                    </a:lnTo>
                    <a:lnTo>
                      <a:pt x="26" y="0"/>
                    </a:lnTo>
                    <a:lnTo>
                      <a:pt x="29" y="3"/>
                    </a:lnTo>
                    <a:lnTo>
                      <a:pt x="32" y="6"/>
                    </a:lnTo>
                    <a:lnTo>
                      <a:pt x="34" y="8"/>
                    </a:lnTo>
                    <a:lnTo>
                      <a:pt x="34" y="14"/>
                    </a:lnTo>
                    <a:lnTo>
                      <a:pt x="37" y="20"/>
                    </a:lnTo>
                    <a:lnTo>
                      <a:pt x="37" y="28"/>
                    </a:lnTo>
                    <a:lnTo>
                      <a:pt x="34" y="37"/>
                    </a:lnTo>
                    <a:lnTo>
                      <a:pt x="34" y="45"/>
                    </a:lnTo>
                    <a:lnTo>
                      <a:pt x="32" y="51"/>
                    </a:lnTo>
                    <a:lnTo>
                      <a:pt x="29" y="54"/>
                    </a:lnTo>
                    <a:lnTo>
                      <a:pt x="23" y="57"/>
                    </a:lnTo>
                    <a:lnTo>
                      <a:pt x="17" y="57"/>
                    </a:lnTo>
                    <a:lnTo>
                      <a:pt x="9" y="57"/>
                    </a:lnTo>
                    <a:lnTo>
                      <a:pt x="3" y="51"/>
                    </a:lnTo>
                    <a:lnTo>
                      <a:pt x="0" y="45"/>
                    </a:lnTo>
                    <a:lnTo>
                      <a:pt x="0" y="37"/>
                    </a:lnTo>
                    <a:lnTo>
                      <a:pt x="0" y="28"/>
                    </a:lnTo>
                    <a:close/>
                    <a:moveTo>
                      <a:pt x="6" y="28"/>
                    </a:moveTo>
                    <a:lnTo>
                      <a:pt x="6" y="37"/>
                    </a:lnTo>
                    <a:lnTo>
                      <a:pt x="9" y="43"/>
                    </a:lnTo>
                    <a:lnTo>
                      <a:pt x="9" y="45"/>
                    </a:lnTo>
                    <a:lnTo>
                      <a:pt x="14" y="48"/>
                    </a:lnTo>
                    <a:lnTo>
                      <a:pt x="17" y="51"/>
                    </a:lnTo>
                    <a:lnTo>
                      <a:pt x="23" y="48"/>
                    </a:lnTo>
                    <a:lnTo>
                      <a:pt x="26" y="45"/>
                    </a:lnTo>
                    <a:lnTo>
                      <a:pt x="26" y="43"/>
                    </a:lnTo>
                    <a:lnTo>
                      <a:pt x="29" y="37"/>
                    </a:lnTo>
                    <a:lnTo>
                      <a:pt x="29" y="28"/>
                    </a:lnTo>
                    <a:lnTo>
                      <a:pt x="29" y="20"/>
                    </a:lnTo>
                    <a:lnTo>
                      <a:pt x="29" y="14"/>
                    </a:lnTo>
                    <a:lnTo>
                      <a:pt x="26" y="11"/>
                    </a:lnTo>
                    <a:lnTo>
                      <a:pt x="23" y="6"/>
                    </a:lnTo>
                    <a:lnTo>
                      <a:pt x="17" y="6"/>
                    </a:lnTo>
                    <a:lnTo>
                      <a:pt x="14" y="6"/>
                    </a:lnTo>
                    <a:lnTo>
                      <a:pt x="9" y="8"/>
                    </a:lnTo>
                    <a:lnTo>
                      <a:pt x="9" y="14"/>
                    </a:lnTo>
                    <a:lnTo>
                      <a:pt x="6" y="20"/>
                    </a:lnTo>
                    <a:lnTo>
                      <a:pt x="6" y="28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143" name="Rectangle 1059"/>
              <p:cNvSpPr>
                <a:spLocks noChangeArrowheads="1"/>
              </p:cNvSpPr>
              <p:nvPr/>
            </p:nvSpPr>
            <p:spPr bwMode="auto">
              <a:xfrm>
                <a:off x="5493" y="1508"/>
                <a:ext cx="8" cy="9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144" name="Freeform 1060"/>
              <p:cNvSpPr>
                <a:spLocks noEditPoints="1"/>
              </p:cNvSpPr>
              <p:nvPr/>
            </p:nvSpPr>
            <p:spPr bwMode="auto">
              <a:xfrm>
                <a:off x="5510" y="1460"/>
                <a:ext cx="40" cy="57"/>
              </a:xfrm>
              <a:custGeom>
                <a:avLst/>
                <a:gdLst>
                  <a:gd name="T0" fmla="*/ 26 w 40"/>
                  <a:gd name="T1" fmla="*/ 57 h 57"/>
                  <a:gd name="T2" fmla="*/ 26 w 40"/>
                  <a:gd name="T3" fmla="*/ 43 h 57"/>
                  <a:gd name="T4" fmla="*/ 0 w 40"/>
                  <a:gd name="T5" fmla="*/ 43 h 57"/>
                  <a:gd name="T6" fmla="*/ 0 w 40"/>
                  <a:gd name="T7" fmla="*/ 34 h 57"/>
                  <a:gd name="T8" fmla="*/ 29 w 40"/>
                  <a:gd name="T9" fmla="*/ 0 h 57"/>
                  <a:gd name="T10" fmla="*/ 34 w 40"/>
                  <a:gd name="T11" fmla="*/ 0 h 57"/>
                  <a:gd name="T12" fmla="*/ 34 w 40"/>
                  <a:gd name="T13" fmla="*/ 34 h 57"/>
                  <a:gd name="T14" fmla="*/ 40 w 40"/>
                  <a:gd name="T15" fmla="*/ 34 h 57"/>
                  <a:gd name="T16" fmla="*/ 40 w 40"/>
                  <a:gd name="T17" fmla="*/ 43 h 57"/>
                  <a:gd name="T18" fmla="*/ 34 w 40"/>
                  <a:gd name="T19" fmla="*/ 43 h 57"/>
                  <a:gd name="T20" fmla="*/ 34 w 40"/>
                  <a:gd name="T21" fmla="*/ 57 h 57"/>
                  <a:gd name="T22" fmla="*/ 26 w 40"/>
                  <a:gd name="T23" fmla="*/ 57 h 57"/>
                  <a:gd name="T24" fmla="*/ 26 w 40"/>
                  <a:gd name="T25" fmla="*/ 34 h 57"/>
                  <a:gd name="T26" fmla="*/ 26 w 40"/>
                  <a:gd name="T27" fmla="*/ 14 h 57"/>
                  <a:gd name="T28" fmla="*/ 9 w 40"/>
                  <a:gd name="T29" fmla="*/ 34 h 57"/>
                  <a:gd name="T30" fmla="*/ 26 w 40"/>
                  <a:gd name="T31" fmla="*/ 34 h 57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40"/>
                  <a:gd name="T49" fmla="*/ 0 h 57"/>
                  <a:gd name="T50" fmla="*/ 40 w 40"/>
                  <a:gd name="T51" fmla="*/ 57 h 57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40" h="57">
                    <a:moveTo>
                      <a:pt x="26" y="57"/>
                    </a:moveTo>
                    <a:lnTo>
                      <a:pt x="26" y="43"/>
                    </a:lnTo>
                    <a:lnTo>
                      <a:pt x="0" y="43"/>
                    </a:lnTo>
                    <a:lnTo>
                      <a:pt x="0" y="34"/>
                    </a:lnTo>
                    <a:lnTo>
                      <a:pt x="29" y="0"/>
                    </a:lnTo>
                    <a:lnTo>
                      <a:pt x="34" y="0"/>
                    </a:lnTo>
                    <a:lnTo>
                      <a:pt x="34" y="34"/>
                    </a:lnTo>
                    <a:lnTo>
                      <a:pt x="40" y="34"/>
                    </a:lnTo>
                    <a:lnTo>
                      <a:pt x="40" y="43"/>
                    </a:lnTo>
                    <a:lnTo>
                      <a:pt x="34" y="43"/>
                    </a:lnTo>
                    <a:lnTo>
                      <a:pt x="34" y="57"/>
                    </a:lnTo>
                    <a:lnTo>
                      <a:pt x="26" y="57"/>
                    </a:lnTo>
                    <a:close/>
                    <a:moveTo>
                      <a:pt x="26" y="34"/>
                    </a:moveTo>
                    <a:lnTo>
                      <a:pt x="26" y="14"/>
                    </a:lnTo>
                    <a:lnTo>
                      <a:pt x="9" y="34"/>
                    </a:lnTo>
                    <a:lnTo>
                      <a:pt x="26" y="34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145" name="Line 1061"/>
              <p:cNvSpPr>
                <a:spLocks noChangeShapeType="1"/>
              </p:cNvSpPr>
              <p:nvPr/>
            </p:nvSpPr>
            <p:spPr bwMode="auto">
              <a:xfrm>
                <a:off x="5265" y="1488"/>
                <a:ext cx="34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1393146" name="Line 1062"/>
              <p:cNvSpPr>
                <a:spLocks noChangeShapeType="1"/>
              </p:cNvSpPr>
              <p:nvPr/>
            </p:nvSpPr>
            <p:spPr bwMode="auto">
              <a:xfrm flipH="1">
                <a:off x="5333" y="1411"/>
                <a:ext cx="34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1393147" name="Rectangle 1063"/>
              <p:cNvSpPr>
                <a:spLocks noChangeArrowheads="1"/>
              </p:cNvSpPr>
              <p:nvPr/>
            </p:nvSpPr>
            <p:spPr bwMode="auto">
              <a:xfrm>
                <a:off x="5419" y="1414"/>
                <a:ext cx="20" cy="6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148" name="Freeform 1064"/>
              <p:cNvSpPr>
                <a:spLocks noEditPoints="1"/>
              </p:cNvSpPr>
              <p:nvPr/>
            </p:nvSpPr>
            <p:spPr bwMode="auto">
              <a:xfrm>
                <a:off x="5447" y="1380"/>
                <a:ext cx="37" cy="60"/>
              </a:xfrm>
              <a:custGeom>
                <a:avLst/>
                <a:gdLst>
                  <a:gd name="T0" fmla="*/ 0 w 37"/>
                  <a:gd name="T1" fmla="*/ 31 h 60"/>
                  <a:gd name="T2" fmla="*/ 0 w 37"/>
                  <a:gd name="T3" fmla="*/ 20 h 60"/>
                  <a:gd name="T4" fmla="*/ 0 w 37"/>
                  <a:gd name="T5" fmla="*/ 14 h 60"/>
                  <a:gd name="T6" fmla="*/ 3 w 37"/>
                  <a:gd name="T7" fmla="*/ 8 h 60"/>
                  <a:gd name="T8" fmla="*/ 6 w 37"/>
                  <a:gd name="T9" fmla="*/ 6 h 60"/>
                  <a:gd name="T10" fmla="*/ 12 w 37"/>
                  <a:gd name="T11" fmla="*/ 3 h 60"/>
                  <a:gd name="T12" fmla="*/ 17 w 37"/>
                  <a:gd name="T13" fmla="*/ 0 h 60"/>
                  <a:gd name="T14" fmla="*/ 23 w 37"/>
                  <a:gd name="T15" fmla="*/ 3 h 60"/>
                  <a:gd name="T16" fmla="*/ 26 w 37"/>
                  <a:gd name="T17" fmla="*/ 3 h 60"/>
                  <a:gd name="T18" fmla="*/ 29 w 37"/>
                  <a:gd name="T19" fmla="*/ 6 h 60"/>
                  <a:gd name="T20" fmla="*/ 32 w 37"/>
                  <a:gd name="T21" fmla="*/ 8 h 60"/>
                  <a:gd name="T22" fmla="*/ 34 w 37"/>
                  <a:gd name="T23" fmla="*/ 11 h 60"/>
                  <a:gd name="T24" fmla="*/ 34 w 37"/>
                  <a:gd name="T25" fmla="*/ 17 h 60"/>
                  <a:gd name="T26" fmla="*/ 37 w 37"/>
                  <a:gd name="T27" fmla="*/ 23 h 60"/>
                  <a:gd name="T28" fmla="*/ 37 w 37"/>
                  <a:gd name="T29" fmla="*/ 31 h 60"/>
                  <a:gd name="T30" fmla="*/ 34 w 37"/>
                  <a:gd name="T31" fmla="*/ 40 h 60"/>
                  <a:gd name="T32" fmla="*/ 34 w 37"/>
                  <a:gd name="T33" fmla="*/ 46 h 60"/>
                  <a:gd name="T34" fmla="*/ 32 w 37"/>
                  <a:gd name="T35" fmla="*/ 51 h 60"/>
                  <a:gd name="T36" fmla="*/ 29 w 37"/>
                  <a:gd name="T37" fmla="*/ 57 h 60"/>
                  <a:gd name="T38" fmla="*/ 23 w 37"/>
                  <a:gd name="T39" fmla="*/ 60 h 60"/>
                  <a:gd name="T40" fmla="*/ 17 w 37"/>
                  <a:gd name="T41" fmla="*/ 60 h 60"/>
                  <a:gd name="T42" fmla="*/ 9 w 37"/>
                  <a:gd name="T43" fmla="*/ 57 h 60"/>
                  <a:gd name="T44" fmla="*/ 3 w 37"/>
                  <a:gd name="T45" fmla="*/ 54 h 60"/>
                  <a:gd name="T46" fmla="*/ 0 w 37"/>
                  <a:gd name="T47" fmla="*/ 48 h 60"/>
                  <a:gd name="T48" fmla="*/ 0 w 37"/>
                  <a:gd name="T49" fmla="*/ 40 h 60"/>
                  <a:gd name="T50" fmla="*/ 0 w 37"/>
                  <a:gd name="T51" fmla="*/ 31 h 60"/>
                  <a:gd name="T52" fmla="*/ 6 w 37"/>
                  <a:gd name="T53" fmla="*/ 31 h 60"/>
                  <a:gd name="T54" fmla="*/ 6 w 37"/>
                  <a:gd name="T55" fmla="*/ 40 h 60"/>
                  <a:gd name="T56" fmla="*/ 9 w 37"/>
                  <a:gd name="T57" fmla="*/ 46 h 60"/>
                  <a:gd name="T58" fmla="*/ 9 w 37"/>
                  <a:gd name="T59" fmla="*/ 48 h 60"/>
                  <a:gd name="T60" fmla="*/ 14 w 37"/>
                  <a:gd name="T61" fmla="*/ 51 h 60"/>
                  <a:gd name="T62" fmla="*/ 17 w 37"/>
                  <a:gd name="T63" fmla="*/ 51 h 60"/>
                  <a:gd name="T64" fmla="*/ 23 w 37"/>
                  <a:gd name="T65" fmla="*/ 51 h 60"/>
                  <a:gd name="T66" fmla="*/ 26 w 37"/>
                  <a:gd name="T67" fmla="*/ 48 h 60"/>
                  <a:gd name="T68" fmla="*/ 26 w 37"/>
                  <a:gd name="T69" fmla="*/ 46 h 60"/>
                  <a:gd name="T70" fmla="*/ 29 w 37"/>
                  <a:gd name="T71" fmla="*/ 37 h 60"/>
                  <a:gd name="T72" fmla="*/ 29 w 37"/>
                  <a:gd name="T73" fmla="*/ 31 h 60"/>
                  <a:gd name="T74" fmla="*/ 29 w 37"/>
                  <a:gd name="T75" fmla="*/ 23 h 60"/>
                  <a:gd name="T76" fmla="*/ 29 w 37"/>
                  <a:gd name="T77" fmla="*/ 17 h 60"/>
                  <a:gd name="T78" fmla="*/ 26 w 37"/>
                  <a:gd name="T79" fmla="*/ 11 h 60"/>
                  <a:gd name="T80" fmla="*/ 23 w 37"/>
                  <a:gd name="T81" fmla="*/ 8 h 60"/>
                  <a:gd name="T82" fmla="*/ 17 w 37"/>
                  <a:gd name="T83" fmla="*/ 8 h 60"/>
                  <a:gd name="T84" fmla="*/ 14 w 37"/>
                  <a:gd name="T85" fmla="*/ 8 h 60"/>
                  <a:gd name="T86" fmla="*/ 9 w 37"/>
                  <a:gd name="T87" fmla="*/ 11 h 60"/>
                  <a:gd name="T88" fmla="*/ 9 w 37"/>
                  <a:gd name="T89" fmla="*/ 17 h 60"/>
                  <a:gd name="T90" fmla="*/ 6 w 37"/>
                  <a:gd name="T91" fmla="*/ 23 h 60"/>
                  <a:gd name="T92" fmla="*/ 6 w 37"/>
                  <a:gd name="T93" fmla="*/ 31 h 60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37"/>
                  <a:gd name="T142" fmla="*/ 0 h 60"/>
                  <a:gd name="T143" fmla="*/ 37 w 37"/>
                  <a:gd name="T144" fmla="*/ 60 h 60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37" h="60">
                    <a:moveTo>
                      <a:pt x="0" y="31"/>
                    </a:moveTo>
                    <a:lnTo>
                      <a:pt x="0" y="20"/>
                    </a:lnTo>
                    <a:lnTo>
                      <a:pt x="0" y="14"/>
                    </a:lnTo>
                    <a:lnTo>
                      <a:pt x="3" y="8"/>
                    </a:lnTo>
                    <a:lnTo>
                      <a:pt x="6" y="6"/>
                    </a:lnTo>
                    <a:lnTo>
                      <a:pt x="12" y="3"/>
                    </a:lnTo>
                    <a:lnTo>
                      <a:pt x="17" y="0"/>
                    </a:lnTo>
                    <a:lnTo>
                      <a:pt x="23" y="3"/>
                    </a:lnTo>
                    <a:lnTo>
                      <a:pt x="26" y="3"/>
                    </a:lnTo>
                    <a:lnTo>
                      <a:pt x="29" y="6"/>
                    </a:lnTo>
                    <a:lnTo>
                      <a:pt x="32" y="8"/>
                    </a:lnTo>
                    <a:lnTo>
                      <a:pt x="34" y="11"/>
                    </a:lnTo>
                    <a:lnTo>
                      <a:pt x="34" y="17"/>
                    </a:lnTo>
                    <a:lnTo>
                      <a:pt x="37" y="23"/>
                    </a:lnTo>
                    <a:lnTo>
                      <a:pt x="37" y="31"/>
                    </a:lnTo>
                    <a:lnTo>
                      <a:pt x="34" y="40"/>
                    </a:lnTo>
                    <a:lnTo>
                      <a:pt x="34" y="46"/>
                    </a:lnTo>
                    <a:lnTo>
                      <a:pt x="32" y="51"/>
                    </a:lnTo>
                    <a:lnTo>
                      <a:pt x="29" y="57"/>
                    </a:lnTo>
                    <a:lnTo>
                      <a:pt x="23" y="60"/>
                    </a:lnTo>
                    <a:lnTo>
                      <a:pt x="17" y="60"/>
                    </a:lnTo>
                    <a:lnTo>
                      <a:pt x="9" y="57"/>
                    </a:lnTo>
                    <a:lnTo>
                      <a:pt x="3" y="54"/>
                    </a:lnTo>
                    <a:lnTo>
                      <a:pt x="0" y="48"/>
                    </a:lnTo>
                    <a:lnTo>
                      <a:pt x="0" y="40"/>
                    </a:lnTo>
                    <a:lnTo>
                      <a:pt x="0" y="31"/>
                    </a:lnTo>
                    <a:close/>
                    <a:moveTo>
                      <a:pt x="6" y="31"/>
                    </a:moveTo>
                    <a:lnTo>
                      <a:pt x="6" y="40"/>
                    </a:lnTo>
                    <a:lnTo>
                      <a:pt x="9" y="46"/>
                    </a:lnTo>
                    <a:lnTo>
                      <a:pt x="9" y="48"/>
                    </a:lnTo>
                    <a:lnTo>
                      <a:pt x="14" y="51"/>
                    </a:lnTo>
                    <a:lnTo>
                      <a:pt x="17" y="51"/>
                    </a:lnTo>
                    <a:lnTo>
                      <a:pt x="23" y="51"/>
                    </a:lnTo>
                    <a:lnTo>
                      <a:pt x="26" y="48"/>
                    </a:lnTo>
                    <a:lnTo>
                      <a:pt x="26" y="46"/>
                    </a:lnTo>
                    <a:lnTo>
                      <a:pt x="29" y="37"/>
                    </a:lnTo>
                    <a:lnTo>
                      <a:pt x="29" y="31"/>
                    </a:lnTo>
                    <a:lnTo>
                      <a:pt x="29" y="23"/>
                    </a:lnTo>
                    <a:lnTo>
                      <a:pt x="29" y="17"/>
                    </a:lnTo>
                    <a:lnTo>
                      <a:pt x="26" y="11"/>
                    </a:lnTo>
                    <a:lnTo>
                      <a:pt x="23" y="8"/>
                    </a:lnTo>
                    <a:lnTo>
                      <a:pt x="17" y="8"/>
                    </a:lnTo>
                    <a:lnTo>
                      <a:pt x="14" y="8"/>
                    </a:lnTo>
                    <a:lnTo>
                      <a:pt x="9" y="11"/>
                    </a:lnTo>
                    <a:lnTo>
                      <a:pt x="9" y="17"/>
                    </a:lnTo>
                    <a:lnTo>
                      <a:pt x="6" y="23"/>
                    </a:lnTo>
                    <a:lnTo>
                      <a:pt x="6" y="31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149" name="Rectangle 1065"/>
              <p:cNvSpPr>
                <a:spLocks noChangeArrowheads="1"/>
              </p:cNvSpPr>
              <p:nvPr/>
            </p:nvSpPr>
            <p:spPr bwMode="auto">
              <a:xfrm>
                <a:off x="5493" y="1431"/>
                <a:ext cx="8" cy="9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150" name="Freeform 1066"/>
              <p:cNvSpPr>
                <a:spLocks/>
              </p:cNvSpPr>
              <p:nvPr/>
            </p:nvSpPr>
            <p:spPr bwMode="auto">
              <a:xfrm>
                <a:off x="5513" y="1380"/>
                <a:ext cx="37" cy="60"/>
              </a:xfrm>
              <a:custGeom>
                <a:avLst/>
                <a:gdLst>
                  <a:gd name="T0" fmla="*/ 37 w 37"/>
                  <a:gd name="T1" fmla="*/ 51 h 60"/>
                  <a:gd name="T2" fmla="*/ 37 w 37"/>
                  <a:gd name="T3" fmla="*/ 60 h 60"/>
                  <a:gd name="T4" fmla="*/ 0 w 37"/>
                  <a:gd name="T5" fmla="*/ 60 h 60"/>
                  <a:gd name="T6" fmla="*/ 0 w 37"/>
                  <a:gd name="T7" fmla="*/ 57 h 60"/>
                  <a:gd name="T8" fmla="*/ 0 w 37"/>
                  <a:gd name="T9" fmla="*/ 54 h 60"/>
                  <a:gd name="T10" fmla="*/ 0 w 37"/>
                  <a:gd name="T11" fmla="*/ 48 h 60"/>
                  <a:gd name="T12" fmla="*/ 3 w 37"/>
                  <a:gd name="T13" fmla="*/ 46 h 60"/>
                  <a:gd name="T14" fmla="*/ 8 w 37"/>
                  <a:gd name="T15" fmla="*/ 43 h 60"/>
                  <a:gd name="T16" fmla="*/ 11 w 37"/>
                  <a:gd name="T17" fmla="*/ 37 h 60"/>
                  <a:gd name="T18" fmla="*/ 20 w 37"/>
                  <a:gd name="T19" fmla="*/ 31 h 60"/>
                  <a:gd name="T20" fmla="*/ 26 w 37"/>
                  <a:gd name="T21" fmla="*/ 26 h 60"/>
                  <a:gd name="T22" fmla="*/ 26 w 37"/>
                  <a:gd name="T23" fmla="*/ 20 h 60"/>
                  <a:gd name="T24" fmla="*/ 28 w 37"/>
                  <a:gd name="T25" fmla="*/ 17 h 60"/>
                  <a:gd name="T26" fmla="*/ 28 w 37"/>
                  <a:gd name="T27" fmla="*/ 14 h 60"/>
                  <a:gd name="T28" fmla="*/ 26 w 37"/>
                  <a:gd name="T29" fmla="*/ 11 h 60"/>
                  <a:gd name="T30" fmla="*/ 23 w 37"/>
                  <a:gd name="T31" fmla="*/ 8 h 60"/>
                  <a:gd name="T32" fmla="*/ 17 w 37"/>
                  <a:gd name="T33" fmla="*/ 8 h 60"/>
                  <a:gd name="T34" fmla="*/ 14 w 37"/>
                  <a:gd name="T35" fmla="*/ 8 h 60"/>
                  <a:gd name="T36" fmla="*/ 8 w 37"/>
                  <a:gd name="T37" fmla="*/ 11 h 60"/>
                  <a:gd name="T38" fmla="*/ 8 w 37"/>
                  <a:gd name="T39" fmla="*/ 14 h 60"/>
                  <a:gd name="T40" fmla="*/ 6 w 37"/>
                  <a:gd name="T41" fmla="*/ 17 h 60"/>
                  <a:gd name="T42" fmla="*/ 0 w 37"/>
                  <a:gd name="T43" fmla="*/ 17 h 60"/>
                  <a:gd name="T44" fmla="*/ 0 w 37"/>
                  <a:gd name="T45" fmla="*/ 11 h 60"/>
                  <a:gd name="T46" fmla="*/ 6 w 37"/>
                  <a:gd name="T47" fmla="*/ 6 h 60"/>
                  <a:gd name="T48" fmla="*/ 11 w 37"/>
                  <a:gd name="T49" fmla="*/ 3 h 60"/>
                  <a:gd name="T50" fmla="*/ 17 w 37"/>
                  <a:gd name="T51" fmla="*/ 0 h 60"/>
                  <a:gd name="T52" fmla="*/ 26 w 37"/>
                  <a:gd name="T53" fmla="*/ 3 h 60"/>
                  <a:gd name="T54" fmla="*/ 31 w 37"/>
                  <a:gd name="T55" fmla="*/ 6 h 60"/>
                  <a:gd name="T56" fmla="*/ 34 w 37"/>
                  <a:gd name="T57" fmla="*/ 11 h 60"/>
                  <a:gd name="T58" fmla="*/ 34 w 37"/>
                  <a:gd name="T59" fmla="*/ 17 h 60"/>
                  <a:gd name="T60" fmla="*/ 34 w 37"/>
                  <a:gd name="T61" fmla="*/ 20 h 60"/>
                  <a:gd name="T62" fmla="*/ 34 w 37"/>
                  <a:gd name="T63" fmla="*/ 23 h 60"/>
                  <a:gd name="T64" fmla="*/ 31 w 37"/>
                  <a:gd name="T65" fmla="*/ 28 h 60"/>
                  <a:gd name="T66" fmla="*/ 28 w 37"/>
                  <a:gd name="T67" fmla="*/ 31 h 60"/>
                  <a:gd name="T68" fmla="*/ 26 w 37"/>
                  <a:gd name="T69" fmla="*/ 34 h 60"/>
                  <a:gd name="T70" fmla="*/ 20 w 37"/>
                  <a:gd name="T71" fmla="*/ 40 h 60"/>
                  <a:gd name="T72" fmla="*/ 14 w 37"/>
                  <a:gd name="T73" fmla="*/ 46 h 60"/>
                  <a:gd name="T74" fmla="*/ 11 w 37"/>
                  <a:gd name="T75" fmla="*/ 48 h 60"/>
                  <a:gd name="T76" fmla="*/ 8 w 37"/>
                  <a:gd name="T77" fmla="*/ 48 h 60"/>
                  <a:gd name="T78" fmla="*/ 8 w 37"/>
                  <a:gd name="T79" fmla="*/ 51 h 60"/>
                  <a:gd name="T80" fmla="*/ 37 w 37"/>
                  <a:gd name="T81" fmla="*/ 51 h 60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37"/>
                  <a:gd name="T124" fmla="*/ 0 h 60"/>
                  <a:gd name="T125" fmla="*/ 37 w 37"/>
                  <a:gd name="T126" fmla="*/ 60 h 60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37" h="60">
                    <a:moveTo>
                      <a:pt x="37" y="51"/>
                    </a:moveTo>
                    <a:lnTo>
                      <a:pt x="37" y="60"/>
                    </a:lnTo>
                    <a:lnTo>
                      <a:pt x="0" y="60"/>
                    </a:lnTo>
                    <a:lnTo>
                      <a:pt x="0" y="57"/>
                    </a:lnTo>
                    <a:lnTo>
                      <a:pt x="0" y="54"/>
                    </a:lnTo>
                    <a:lnTo>
                      <a:pt x="0" y="48"/>
                    </a:lnTo>
                    <a:lnTo>
                      <a:pt x="3" y="46"/>
                    </a:lnTo>
                    <a:lnTo>
                      <a:pt x="8" y="43"/>
                    </a:lnTo>
                    <a:lnTo>
                      <a:pt x="11" y="37"/>
                    </a:lnTo>
                    <a:lnTo>
                      <a:pt x="20" y="31"/>
                    </a:lnTo>
                    <a:lnTo>
                      <a:pt x="26" y="26"/>
                    </a:lnTo>
                    <a:lnTo>
                      <a:pt x="26" y="20"/>
                    </a:lnTo>
                    <a:lnTo>
                      <a:pt x="28" y="17"/>
                    </a:lnTo>
                    <a:lnTo>
                      <a:pt x="28" y="14"/>
                    </a:lnTo>
                    <a:lnTo>
                      <a:pt x="26" y="11"/>
                    </a:lnTo>
                    <a:lnTo>
                      <a:pt x="23" y="8"/>
                    </a:lnTo>
                    <a:lnTo>
                      <a:pt x="17" y="8"/>
                    </a:lnTo>
                    <a:lnTo>
                      <a:pt x="14" y="8"/>
                    </a:lnTo>
                    <a:lnTo>
                      <a:pt x="8" y="11"/>
                    </a:lnTo>
                    <a:lnTo>
                      <a:pt x="8" y="14"/>
                    </a:lnTo>
                    <a:lnTo>
                      <a:pt x="6" y="17"/>
                    </a:lnTo>
                    <a:lnTo>
                      <a:pt x="0" y="17"/>
                    </a:lnTo>
                    <a:lnTo>
                      <a:pt x="0" y="11"/>
                    </a:lnTo>
                    <a:lnTo>
                      <a:pt x="6" y="6"/>
                    </a:lnTo>
                    <a:lnTo>
                      <a:pt x="11" y="3"/>
                    </a:lnTo>
                    <a:lnTo>
                      <a:pt x="17" y="0"/>
                    </a:lnTo>
                    <a:lnTo>
                      <a:pt x="26" y="3"/>
                    </a:lnTo>
                    <a:lnTo>
                      <a:pt x="31" y="6"/>
                    </a:lnTo>
                    <a:lnTo>
                      <a:pt x="34" y="11"/>
                    </a:lnTo>
                    <a:lnTo>
                      <a:pt x="34" y="17"/>
                    </a:lnTo>
                    <a:lnTo>
                      <a:pt x="34" y="20"/>
                    </a:lnTo>
                    <a:lnTo>
                      <a:pt x="34" y="23"/>
                    </a:lnTo>
                    <a:lnTo>
                      <a:pt x="31" y="28"/>
                    </a:lnTo>
                    <a:lnTo>
                      <a:pt x="28" y="31"/>
                    </a:lnTo>
                    <a:lnTo>
                      <a:pt x="26" y="34"/>
                    </a:lnTo>
                    <a:lnTo>
                      <a:pt x="20" y="40"/>
                    </a:lnTo>
                    <a:lnTo>
                      <a:pt x="14" y="46"/>
                    </a:lnTo>
                    <a:lnTo>
                      <a:pt x="11" y="48"/>
                    </a:lnTo>
                    <a:lnTo>
                      <a:pt x="8" y="48"/>
                    </a:lnTo>
                    <a:lnTo>
                      <a:pt x="8" y="51"/>
                    </a:lnTo>
                    <a:lnTo>
                      <a:pt x="37" y="51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151" name="Line 1067"/>
              <p:cNvSpPr>
                <a:spLocks noChangeShapeType="1"/>
              </p:cNvSpPr>
              <p:nvPr/>
            </p:nvSpPr>
            <p:spPr bwMode="auto">
              <a:xfrm>
                <a:off x="5265" y="1411"/>
                <a:ext cx="34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1393152" name="Line 1068"/>
              <p:cNvSpPr>
                <a:spLocks noChangeShapeType="1"/>
              </p:cNvSpPr>
              <p:nvPr/>
            </p:nvSpPr>
            <p:spPr bwMode="auto">
              <a:xfrm flipH="1">
                <a:off x="5333" y="1334"/>
                <a:ext cx="34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1393153" name="Freeform 1069"/>
              <p:cNvSpPr>
                <a:spLocks noEditPoints="1"/>
              </p:cNvSpPr>
              <p:nvPr/>
            </p:nvSpPr>
            <p:spPr bwMode="auto">
              <a:xfrm>
                <a:off x="5442" y="1303"/>
                <a:ext cx="37" cy="60"/>
              </a:xfrm>
              <a:custGeom>
                <a:avLst/>
                <a:gdLst>
                  <a:gd name="T0" fmla="*/ 0 w 37"/>
                  <a:gd name="T1" fmla="*/ 28 h 60"/>
                  <a:gd name="T2" fmla="*/ 0 w 37"/>
                  <a:gd name="T3" fmla="*/ 20 h 60"/>
                  <a:gd name="T4" fmla="*/ 2 w 37"/>
                  <a:gd name="T5" fmla="*/ 14 h 60"/>
                  <a:gd name="T6" fmla="*/ 5 w 37"/>
                  <a:gd name="T7" fmla="*/ 8 h 60"/>
                  <a:gd name="T8" fmla="*/ 8 w 37"/>
                  <a:gd name="T9" fmla="*/ 3 h 60"/>
                  <a:gd name="T10" fmla="*/ 14 w 37"/>
                  <a:gd name="T11" fmla="*/ 0 h 60"/>
                  <a:gd name="T12" fmla="*/ 19 w 37"/>
                  <a:gd name="T13" fmla="*/ 0 h 60"/>
                  <a:gd name="T14" fmla="*/ 22 w 37"/>
                  <a:gd name="T15" fmla="*/ 0 h 60"/>
                  <a:gd name="T16" fmla="*/ 28 w 37"/>
                  <a:gd name="T17" fmla="*/ 3 h 60"/>
                  <a:gd name="T18" fmla="*/ 31 w 37"/>
                  <a:gd name="T19" fmla="*/ 6 h 60"/>
                  <a:gd name="T20" fmla="*/ 34 w 37"/>
                  <a:gd name="T21" fmla="*/ 8 h 60"/>
                  <a:gd name="T22" fmla="*/ 34 w 37"/>
                  <a:gd name="T23" fmla="*/ 11 h 60"/>
                  <a:gd name="T24" fmla="*/ 37 w 37"/>
                  <a:gd name="T25" fmla="*/ 17 h 60"/>
                  <a:gd name="T26" fmla="*/ 37 w 37"/>
                  <a:gd name="T27" fmla="*/ 23 h 60"/>
                  <a:gd name="T28" fmla="*/ 37 w 37"/>
                  <a:gd name="T29" fmla="*/ 28 h 60"/>
                  <a:gd name="T30" fmla="*/ 37 w 37"/>
                  <a:gd name="T31" fmla="*/ 40 h 60"/>
                  <a:gd name="T32" fmla="*/ 34 w 37"/>
                  <a:gd name="T33" fmla="*/ 46 h 60"/>
                  <a:gd name="T34" fmla="*/ 34 w 37"/>
                  <a:gd name="T35" fmla="*/ 51 h 60"/>
                  <a:gd name="T36" fmla="*/ 28 w 37"/>
                  <a:gd name="T37" fmla="*/ 57 h 60"/>
                  <a:gd name="T38" fmla="*/ 25 w 37"/>
                  <a:gd name="T39" fmla="*/ 57 h 60"/>
                  <a:gd name="T40" fmla="*/ 19 w 37"/>
                  <a:gd name="T41" fmla="*/ 60 h 60"/>
                  <a:gd name="T42" fmla="*/ 11 w 37"/>
                  <a:gd name="T43" fmla="*/ 57 h 60"/>
                  <a:gd name="T44" fmla="*/ 5 w 37"/>
                  <a:gd name="T45" fmla="*/ 54 h 60"/>
                  <a:gd name="T46" fmla="*/ 2 w 37"/>
                  <a:gd name="T47" fmla="*/ 48 h 60"/>
                  <a:gd name="T48" fmla="*/ 0 w 37"/>
                  <a:gd name="T49" fmla="*/ 40 h 60"/>
                  <a:gd name="T50" fmla="*/ 0 w 37"/>
                  <a:gd name="T51" fmla="*/ 28 h 60"/>
                  <a:gd name="T52" fmla="*/ 8 w 37"/>
                  <a:gd name="T53" fmla="*/ 28 h 60"/>
                  <a:gd name="T54" fmla="*/ 8 w 37"/>
                  <a:gd name="T55" fmla="*/ 37 h 60"/>
                  <a:gd name="T56" fmla="*/ 8 w 37"/>
                  <a:gd name="T57" fmla="*/ 43 h 60"/>
                  <a:gd name="T58" fmla="*/ 11 w 37"/>
                  <a:gd name="T59" fmla="*/ 48 h 60"/>
                  <a:gd name="T60" fmla="*/ 14 w 37"/>
                  <a:gd name="T61" fmla="*/ 51 h 60"/>
                  <a:gd name="T62" fmla="*/ 19 w 37"/>
                  <a:gd name="T63" fmla="*/ 51 h 60"/>
                  <a:gd name="T64" fmla="*/ 22 w 37"/>
                  <a:gd name="T65" fmla="*/ 51 h 60"/>
                  <a:gd name="T66" fmla="*/ 25 w 37"/>
                  <a:gd name="T67" fmla="*/ 48 h 60"/>
                  <a:gd name="T68" fmla="*/ 28 w 37"/>
                  <a:gd name="T69" fmla="*/ 43 h 60"/>
                  <a:gd name="T70" fmla="*/ 28 w 37"/>
                  <a:gd name="T71" fmla="*/ 37 h 60"/>
                  <a:gd name="T72" fmla="*/ 31 w 37"/>
                  <a:gd name="T73" fmla="*/ 28 h 60"/>
                  <a:gd name="T74" fmla="*/ 28 w 37"/>
                  <a:gd name="T75" fmla="*/ 23 h 60"/>
                  <a:gd name="T76" fmla="*/ 28 w 37"/>
                  <a:gd name="T77" fmla="*/ 17 h 60"/>
                  <a:gd name="T78" fmla="*/ 25 w 37"/>
                  <a:gd name="T79" fmla="*/ 11 h 60"/>
                  <a:gd name="T80" fmla="*/ 22 w 37"/>
                  <a:gd name="T81" fmla="*/ 8 h 60"/>
                  <a:gd name="T82" fmla="*/ 19 w 37"/>
                  <a:gd name="T83" fmla="*/ 8 h 60"/>
                  <a:gd name="T84" fmla="*/ 14 w 37"/>
                  <a:gd name="T85" fmla="*/ 8 h 60"/>
                  <a:gd name="T86" fmla="*/ 11 w 37"/>
                  <a:gd name="T87" fmla="*/ 11 h 60"/>
                  <a:gd name="T88" fmla="*/ 8 w 37"/>
                  <a:gd name="T89" fmla="*/ 14 h 60"/>
                  <a:gd name="T90" fmla="*/ 8 w 37"/>
                  <a:gd name="T91" fmla="*/ 23 h 60"/>
                  <a:gd name="T92" fmla="*/ 8 w 37"/>
                  <a:gd name="T93" fmla="*/ 28 h 60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37"/>
                  <a:gd name="T142" fmla="*/ 0 h 60"/>
                  <a:gd name="T143" fmla="*/ 37 w 37"/>
                  <a:gd name="T144" fmla="*/ 60 h 60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37" h="60">
                    <a:moveTo>
                      <a:pt x="0" y="28"/>
                    </a:moveTo>
                    <a:lnTo>
                      <a:pt x="0" y="20"/>
                    </a:lnTo>
                    <a:lnTo>
                      <a:pt x="2" y="14"/>
                    </a:lnTo>
                    <a:lnTo>
                      <a:pt x="5" y="8"/>
                    </a:lnTo>
                    <a:lnTo>
                      <a:pt x="8" y="3"/>
                    </a:lnTo>
                    <a:lnTo>
                      <a:pt x="14" y="0"/>
                    </a:lnTo>
                    <a:lnTo>
                      <a:pt x="19" y="0"/>
                    </a:lnTo>
                    <a:lnTo>
                      <a:pt x="22" y="0"/>
                    </a:lnTo>
                    <a:lnTo>
                      <a:pt x="28" y="3"/>
                    </a:lnTo>
                    <a:lnTo>
                      <a:pt x="31" y="6"/>
                    </a:lnTo>
                    <a:lnTo>
                      <a:pt x="34" y="8"/>
                    </a:lnTo>
                    <a:lnTo>
                      <a:pt x="34" y="11"/>
                    </a:lnTo>
                    <a:lnTo>
                      <a:pt x="37" y="17"/>
                    </a:lnTo>
                    <a:lnTo>
                      <a:pt x="37" y="23"/>
                    </a:lnTo>
                    <a:lnTo>
                      <a:pt x="37" y="28"/>
                    </a:lnTo>
                    <a:lnTo>
                      <a:pt x="37" y="40"/>
                    </a:lnTo>
                    <a:lnTo>
                      <a:pt x="34" y="46"/>
                    </a:lnTo>
                    <a:lnTo>
                      <a:pt x="34" y="51"/>
                    </a:lnTo>
                    <a:lnTo>
                      <a:pt x="28" y="57"/>
                    </a:lnTo>
                    <a:lnTo>
                      <a:pt x="25" y="57"/>
                    </a:lnTo>
                    <a:lnTo>
                      <a:pt x="19" y="60"/>
                    </a:lnTo>
                    <a:lnTo>
                      <a:pt x="11" y="57"/>
                    </a:lnTo>
                    <a:lnTo>
                      <a:pt x="5" y="54"/>
                    </a:lnTo>
                    <a:lnTo>
                      <a:pt x="2" y="48"/>
                    </a:lnTo>
                    <a:lnTo>
                      <a:pt x="0" y="40"/>
                    </a:lnTo>
                    <a:lnTo>
                      <a:pt x="0" y="28"/>
                    </a:lnTo>
                    <a:close/>
                    <a:moveTo>
                      <a:pt x="8" y="28"/>
                    </a:moveTo>
                    <a:lnTo>
                      <a:pt x="8" y="37"/>
                    </a:lnTo>
                    <a:lnTo>
                      <a:pt x="8" y="43"/>
                    </a:lnTo>
                    <a:lnTo>
                      <a:pt x="11" y="48"/>
                    </a:lnTo>
                    <a:lnTo>
                      <a:pt x="14" y="51"/>
                    </a:lnTo>
                    <a:lnTo>
                      <a:pt x="19" y="51"/>
                    </a:lnTo>
                    <a:lnTo>
                      <a:pt x="22" y="51"/>
                    </a:lnTo>
                    <a:lnTo>
                      <a:pt x="25" y="48"/>
                    </a:lnTo>
                    <a:lnTo>
                      <a:pt x="28" y="43"/>
                    </a:lnTo>
                    <a:lnTo>
                      <a:pt x="28" y="37"/>
                    </a:lnTo>
                    <a:lnTo>
                      <a:pt x="31" y="28"/>
                    </a:lnTo>
                    <a:lnTo>
                      <a:pt x="28" y="23"/>
                    </a:lnTo>
                    <a:lnTo>
                      <a:pt x="28" y="17"/>
                    </a:lnTo>
                    <a:lnTo>
                      <a:pt x="25" y="11"/>
                    </a:lnTo>
                    <a:lnTo>
                      <a:pt x="22" y="8"/>
                    </a:lnTo>
                    <a:lnTo>
                      <a:pt x="19" y="8"/>
                    </a:lnTo>
                    <a:lnTo>
                      <a:pt x="14" y="8"/>
                    </a:lnTo>
                    <a:lnTo>
                      <a:pt x="11" y="11"/>
                    </a:lnTo>
                    <a:lnTo>
                      <a:pt x="8" y="14"/>
                    </a:lnTo>
                    <a:lnTo>
                      <a:pt x="8" y="23"/>
                    </a:lnTo>
                    <a:lnTo>
                      <a:pt x="8" y="28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154" name="Line 1070"/>
              <p:cNvSpPr>
                <a:spLocks noChangeShapeType="1"/>
              </p:cNvSpPr>
              <p:nvPr/>
            </p:nvSpPr>
            <p:spPr bwMode="auto">
              <a:xfrm>
                <a:off x="5265" y="1334"/>
                <a:ext cx="34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1393155" name="Line 1071"/>
              <p:cNvSpPr>
                <a:spLocks noChangeShapeType="1"/>
              </p:cNvSpPr>
              <p:nvPr/>
            </p:nvSpPr>
            <p:spPr bwMode="auto">
              <a:xfrm flipH="1">
                <a:off x="5333" y="1257"/>
                <a:ext cx="34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1393156" name="Freeform 1072"/>
              <p:cNvSpPr>
                <a:spLocks noEditPoints="1"/>
              </p:cNvSpPr>
              <p:nvPr/>
            </p:nvSpPr>
            <p:spPr bwMode="auto">
              <a:xfrm>
                <a:off x="5442" y="1226"/>
                <a:ext cx="37" cy="57"/>
              </a:xfrm>
              <a:custGeom>
                <a:avLst/>
                <a:gdLst>
                  <a:gd name="T0" fmla="*/ 0 w 37"/>
                  <a:gd name="T1" fmla="*/ 28 h 57"/>
                  <a:gd name="T2" fmla="*/ 0 w 37"/>
                  <a:gd name="T3" fmla="*/ 20 h 57"/>
                  <a:gd name="T4" fmla="*/ 2 w 37"/>
                  <a:gd name="T5" fmla="*/ 11 h 57"/>
                  <a:gd name="T6" fmla="*/ 5 w 37"/>
                  <a:gd name="T7" fmla="*/ 6 h 57"/>
                  <a:gd name="T8" fmla="*/ 8 w 37"/>
                  <a:gd name="T9" fmla="*/ 3 h 57"/>
                  <a:gd name="T10" fmla="*/ 14 w 37"/>
                  <a:gd name="T11" fmla="*/ 0 h 57"/>
                  <a:gd name="T12" fmla="*/ 19 w 37"/>
                  <a:gd name="T13" fmla="*/ 0 h 57"/>
                  <a:gd name="T14" fmla="*/ 22 w 37"/>
                  <a:gd name="T15" fmla="*/ 0 h 57"/>
                  <a:gd name="T16" fmla="*/ 28 w 37"/>
                  <a:gd name="T17" fmla="*/ 0 h 57"/>
                  <a:gd name="T18" fmla="*/ 31 w 37"/>
                  <a:gd name="T19" fmla="*/ 3 h 57"/>
                  <a:gd name="T20" fmla="*/ 34 w 37"/>
                  <a:gd name="T21" fmla="*/ 6 h 57"/>
                  <a:gd name="T22" fmla="*/ 34 w 37"/>
                  <a:gd name="T23" fmla="*/ 11 h 57"/>
                  <a:gd name="T24" fmla="*/ 37 w 37"/>
                  <a:gd name="T25" fmla="*/ 14 h 57"/>
                  <a:gd name="T26" fmla="*/ 37 w 37"/>
                  <a:gd name="T27" fmla="*/ 20 h 57"/>
                  <a:gd name="T28" fmla="*/ 37 w 37"/>
                  <a:gd name="T29" fmla="*/ 28 h 57"/>
                  <a:gd name="T30" fmla="*/ 37 w 37"/>
                  <a:gd name="T31" fmla="*/ 37 h 57"/>
                  <a:gd name="T32" fmla="*/ 34 w 37"/>
                  <a:gd name="T33" fmla="*/ 45 h 57"/>
                  <a:gd name="T34" fmla="*/ 34 w 37"/>
                  <a:gd name="T35" fmla="*/ 51 h 57"/>
                  <a:gd name="T36" fmla="*/ 28 w 37"/>
                  <a:gd name="T37" fmla="*/ 54 h 57"/>
                  <a:gd name="T38" fmla="*/ 25 w 37"/>
                  <a:gd name="T39" fmla="*/ 57 h 57"/>
                  <a:gd name="T40" fmla="*/ 19 w 37"/>
                  <a:gd name="T41" fmla="*/ 57 h 57"/>
                  <a:gd name="T42" fmla="*/ 11 w 37"/>
                  <a:gd name="T43" fmla="*/ 57 h 57"/>
                  <a:gd name="T44" fmla="*/ 5 w 37"/>
                  <a:gd name="T45" fmla="*/ 51 h 57"/>
                  <a:gd name="T46" fmla="*/ 2 w 37"/>
                  <a:gd name="T47" fmla="*/ 45 h 57"/>
                  <a:gd name="T48" fmla="*/ 0 w 37"/>
                  <a:gd name="T49" fmla="*/ 37 h 57"/>
                  <a:gd name="T50" fmla="*/ 0 w 37"/>
                  <a:gd name="T51" fmla="*/ 28 h 57"/>
                  <a:gd name="T52" fmla="*/ 8 w 37"/>
                  <a:gd name="T53" fmla="*/ 28 h 57"/>
                  <a:gd name="T54" fmla="*/ 8 w 37"/>
                  <a:gd name="T55" fmla="*/ 37 h 57"/>
                  <a:gd name="T56" fmla="*/ 8 w 37"/>
                  <a:gd name="T57" fmla="*/ 43 h 57"/>
                  <a:gd name="T58" fmla="*/ 11 w 37"/>
                  <a:gd name="T59" fmla="*/ 45 h 57"/>
                  <a:gd name="T60" fmla="*/ 14 w 37"/>
                  <a:gd name="T61" fmla="*/ 51 h 57"/>
                  <a:gd name="T62" fmla="*/ 19 w 37"/>
                  <a:gd name="T63" fmla="*/ 51 h 57"/>
                  <a:gd name="T64" fmla="*/ 22 w 37"/>
                  <a:gd name="T65" fmla="*/ 51 h 57"/>
                  <a:gd name="T66" fmla="*/ 25 w 37"/>
                  <a:gd name="T67" fmla="*/ 45 h 57"/>
                  <a:gd name="T68" fmla="*/ 28 w 37"/>
                  <a:gd name="T69" fmla="*/ 43 h 57"/>
                  <a:gd name="T70" fmla="*/ 28 w 37"/>
                  <a:gd name="T71" fmla="*/ 37 h 57"/>
                  <a:gd name="T72" fmla="*/ 31 w 37"/>
                  <a:gd name="T73" fmla="*/ 28 h 57"/>
                  <a:gd name="T74" fmla="*/ 28 w 37"/>
                  <a:gd name="T75" fmla="*/ 20 h 57"/>
                  <a:gd name="T76" fmla="*/ 28 w 37"/>
                  <a:gd name="T77" fmla="*/ 14 h 57"/>
                  <a:gd name="T78" fmla="*/ 25 w 37"/>
                  <a:gd name="T79" fmla="*/ 11 h 57"/>
                  <a:gd name="T80" fmla="*/ 22 w 37"/>
                  <a:gd name="T81" fmla="*/ 8 h 57"/>
                  <a:gd name="T82" fmla="*/ 19 w 37"/>
                  <a:gd name="T83" fmla="*/ 6 h 57"/>
                  <a:gd name="T84" fmla="*/ 14 w 37"/>
                  <a:gd name="T85" fmla="*/ 6 h 57"/>
                  <a:gd name="T86" fmla="*/ 11 w 37"/>
                  <a:gd name="T87" fmla="*/ 11 h 57"/>
                  <a:gd name="T88" fmla="*/ 8 w 37"/>
                  <a:gd name="T89" fmla="*/ 14 h 57"/>
                  <a:gd name="T90" fmla="*/ 8 w 37"/>
                  <a:gd name="T91" fmla="*/ 20 h 57"/>
                  <a:gd name="T92" fmla="*/ 8 w 37"/>
                  <a:gd name="T93" fmla="*/ 28 h 57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37"/>
                  <a:gd name="T142" fmla="*/ 0 h 57"/>
                  <a:gd name="T143" fmla="*/ 37 w 37"/>
                  <a:gd name="T144" fmla="*/ 57 h 57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37" h="57">
                    <a:moveTo>
                      <a:pt x="0" y="28"/>
                    </a:moveTo>
                    <a:lnTo>
                      <a:pt x="0" y="20"/>
                    </a:lnTo>
                    <a:lnTo>
                      <a:pt x="2" y="11"/>
                    </a:lnTo>
                    <a:lnTo>
                      <a:pt x="5" y="6"/>
                    </a:lnTo>
                    <a:lnTo>
                      <a:pt x="8" y="3"/>
                    </a:lnTo>
                    <a:lnTo>
                      <a:pt x="14" y="0"/>
                    </a:lnTo>
                    <a:lnTo>
                      <a:pt x="19" y="0"/>
                    </a:lnTo>
                    <a:lnTo>
                      <a:pt x="22" y="0"/>
                    </a:lnTo>
                    <a:lnTo>
                      <a:pt x="28" y="0"/>
                    </a:lnTo>
                    <a:lnTo>
                      <a:pt x="31" y="3"/>
                    </a:lnTo>
                    <a:lnTo>
                      <a:pt x="34" y="6"/>
                    </a:lnTo>
                    <a:lnTo>
                      <a:pt x="34" y="11"/>
                    </a:lnTo>
                    <a:lnTo>
                      <a:pt x="37" y="14"/>
                    </a:lnTo>
                    <a:lnTo>
                      <a:pt x="37" y="20"/>
                    </a:lnTo>
                    <a:lnTo>
                      <a:pt x="37" y="28"/>
                    </a:lnTo>
                    <a:lnTo>
                      <a:pt x="37" y="37"/>
                    </a:lnTo>
                    <a:lnTo>
                      <a:pt x="34" y="45"/>
                    </a:lnTo>
                    <a:lnTo>
                      <a:pt x="34" y="51"/>
                    </a:lnTo>
                    <a:lnTo>
                      <a:pt x="28" y="54"/>
                    </a:lnTo>
                    <a:lnTo>
                      <a:pt x="25" y="57"/>
                    </a:lnTo>
                    <a:lnTo>
                      <a:pt x="19" y="57"/>
                    </a:lnTo>
                    <a:lnTo>
                      <a:pt x="11" y="57"/>
                    </a:lnTo>
                    <a:lnTo>
                      <a:pt x="5" y="51"/>
                    </a:lnTo>
                    <a:lnTo>
                      <a:pt x="2" y="45"/>
                    </a:lnTo>
                    <a:lnTo>
                      <a:pt x="0" y="37"/>
                    </a:lnTo>
                    <a:lnTo>
                      <a:pt x="0" y="28"/>
                    </a:lnTo>
                    <a:close/>
                    <a:moveTo>
                      <a:pt x="8" y="28"/>
                    </a:moveTo>
                    <a:lnTo>
                      <a:pt x="8" y="37"/>
                    </a:lnTo>
                    <a:lnTo>
                      <a:pt x="8" y="43"/>
                    </a:lnTo>
                    <a:lnTo>
                      <a:pt x="11" y="45"/>
                    </a:lnTo>
                    <a:lnTo>
                      <a:pt x="14" y="51"/>
                    </a:lnTo>
                    <a:lnTo>
                      <a:pt x="19" y="51"/>
                    </a:lnTo>
                    <a:lnTo>
                      <a:pt x="22" y="51"/>
                    </a:lnTo>
                    <a:lnTo>
                      <a:pt x="25" y="45"/>
                    </a:lnTo>
                    <a:lnTo>
                      <a:pt x="28" y="43"/>
                    </a:lnTo>
                    <a:lnTo>
                      <a:pt x="28" y="37"/>
                    </a:lnTo>
                    <a:lnTo>
                      <a:pt x="31" y="28"/>
                    </a:lnTo>
                    <a:lnTo>
                      <a:pt x="28" y="20"/>
                    </a:lnTo>
                    <a:lnTo>
                      <a:pt x="28" y="14"/>
                    </a:lnTo>
                    <a:lnTo>
                      <a:pt x="25" y="11"/>
                    </a:lnTo>
                    <a:lnTo>
                      <a:pt x="22" y="8"/>
                    </a:lnTo>
                    <a:lnTo>
                      <a:pt x="19" y="6"/>
                    </a:lnTo>
                    <a:lnTo>
                      <a:pt x="14" y="6"/>
                    </a:lnTo>
                    <a:lnTo>
                      <a:pt x="11" y="11"/>
                    </a:lnTo>
                    <a:lnTo>
                      <a:pt x="8" y="14"/>
                    </a:lnTo>
                    <a:lnTo>
                      <a:pt x="8" y="20"/>
                    </a:lnTo>
                    <a:lnTo>
                      <a:pt x="8" y="28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157" name="Rectangle 1073"/>
              <p:cNvSpPr>
                <a:spLocks noChangeArrowheads="1"/>
              </p:cNvSpPr>
              <p:nvPr/>
            </p:nvSpPr>
            <p:spPr bwMode="auto">
              <a:xfrm>
                <a:off x="5490" y="1274"/>
                <a:ext cx="9" cy="9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158" name="Freeform 1074"/>
              <p:cNvSpPr>
                <a:spLocks/>
              </p:cNvSpPr>
              <p:nvPr/>
            </p:nvSpPr>
            <p:spPr bwMode="auto">
              <a:xfrm>
                <a:off x="5507" y="1226"/>
                <a:ext cx="37" cy="57"/>
              </a:xfrm>
              <a:custGeom>
                <a:avLst/>
                <a:gdLst>
                  <a:gd name="T0" fmla="*/ 37 w 37"/>
                  <a:gd name="T1" fmla="*/ 48 h 57"/>
                  <a:gd name="T2" fmla="*/ 37 w 37"/>
                  <a:gd name="T3" fmla="*/ 57 h 57"/>
                  <a:gd name="T4" fmla="*/ 0 w 37"/>
                  <a:gd name="T5" fmla="*/ 57 h 57"/>
                  <a:gd name="T6" fmla="*/ 0 w 37"/>
                  <a:gd name="T7" fmla="*/ 54 h 57"/>
                  <a:gd name="T8" fmla="*/ 0 w 37"/>
                  <a:gd name="T9" fmla="*/ 51 h 57"/>
                  <a:gd name="T10" fmla="*/ 3 w 37"/>
                  <a:gd name="T11" fmla="*/ 48 h 57"/>
                  <a:gd name="T12" fmla="*/ 6 w 37"/>
                  <a:gd name="T13" fmla="*/ 43 h 57"/>
                  <a:gd name="T14" fmla="*/ 9 w 37"/>
                  <a:gd name="T15" fmla="*/ 40 h 57"/>
                  <a:gd name="T16" fmla="*/ 14 w 37"/>
                  <a:gd name="T17" fmla="*/ 34 h 57"/>
                  <a:gd name="T18" fmla="*/ 23 w 37"/>
                  <a:gd name="T19" fmla="*/ 28 h 57"/>
                  <a:gd name="T20" fmla="*/ 26 w 37"/>
                  <a:gd name="T21" fmla="*/ 23 h 57"/>
                  <a:gd name="T22" fmla="*/ 29 w 37"/>
                  <a:gd name="T23" fmla="*/ 20 h 57"/>
                  <a:gd name="T24" fmla="*/ 29 w 37"/>
                  <a:gd name="T25" fmla="*/ 14 h 57"/>
                  <a:gd name="T26" fmla="*/ 29 w 37"/>
                  <a:gd name="T27" fmla="*/ 11 h 57"/>
                  <a:gd name="T28" fmla="*/ 26 w 37"/>
                  <a:gd name="T29" fmla="*/ 8 h 57"/>
                  <a:gd name="T30" fmla="*/ 23 w 37"/>
                  <a:gd name="T31" fmla="*/ 6 h 57"/>
                  <a:gd name="T32" fmla="*/ 20 w 37"/>
                  <a:gd name="T33" fmla="*/ 6 h 57"/>
                  <a:gd name="T34" fmla="*/ 14 w 37"/>
                  <a:gd name="T35" fmla="*/ 6 h 57"/>
                  <a:gd name="T36" fmla="*/ 12 w 37"/>
                  <a:gd name="T37" fmla="*/ 8 h 57"/>
                  <a:gd name="T38" fmla="*/ 9 w 37"/>
                  <a:gd name="T39" fmla="*/ 11 h 57"/>
                  <a:gd name="T40" fmla="*/ 9 w 37"/>
                  <a:gd name="T41" fmla="*/ 17 h 57"/>
                  <a:gd name="T42" fmla="*/ 0 w 37"/>
                  <a:gd name="T43" fmla="*/ 14 h 57"/>
                  <a:gd name="T44" fmla="*/ 3 w 37"/>
                  <a:gd name="T45" fmla="*/ 8 h 57"/>
                  <a:gd name="T46" fmla="*/ 6 w 37"/>
                  <a:gd name="T47" fmla="*/ 3 h 57"/>
                  <a:gd name="T48" fmla="*/ 12 w 37"/>
                  <a:gd name="T49" fmla="*/ 0 h 57"/>
                  <a:gd name="T50" fmla="*/ 20 w 37"/>
                  <a:gd name="T51" fmla="*/ 0 h 57"/>
                  <a:gd name="T52" fmla="*/ 26 w 37"/>
                  <a:gd name="T53" fmla="*/ 0 h 57"/>
                  <a:gd name="T54" fmla="*/ 32 w 37"/>
                  <a:gd name="T55" fmla="*/ 3 h 57"/>
                  <a:gd name="T56" fmla="*/ 37 w 37"/>
                  <a:gd name="T57" fmla="*/ 8 h 57"/>
                  <a:gd name="T58" fmla="*/ 37 w 37"/>
                  <a:gd name="T59" fmla="*/ 14 h 57"/>
                  <a:gd name="T60" fmla="*/ 37 w 37"/>
                  <a:gd name="T61" fmla="*/ 20 h 57"/>
                  <a:gd name="T62" fmla="*/ 34 w 37"/>
                  <a:gd name="T63" fmla="*/ 23 h 57"/>
                  <a:gd name="T64" fmla="*/ 34 w 37"/>
                  <a:gd name="T65" fmla="*/ 26 h 57"/>
                  <a:gd name="T66" fmla="*/ 32 w 37"/>
                  <a:gd name="T67" fmla="*/ 28 h 57"/>
                  <a:gd name="T68" fmla="*/ 29 w 37"/>
                  <a:gd name="T69" fmla="*/ 34 h 57"/>
                  <a:gd name="T70" fmla="*/ 20 w 37"/>
                  <a:gd name="T71" fmla="*/ 40 h 57"/>
                  <a:gd name="T72" fmla="*/ 17 w 37"/>
                  <a:gd name="T73" fmla="*/ 43 h 57"/>
                  <a:gd name="T74" fmla="*/ 14 w 37"/>
                  <a:gd name="T75" fmla="*/ 45 h 57"/>
                  <a:gd name="T76" fmla="*/ 12 w 37"/>
                  <a:gd name="T77" fmla="*/ 48 h 57"/>
                  <a:gd name="T78" fmla="*/ 9 w 37"/>
                  <a:gd name="T79" fmla="*/ 48 h 57"/>
                  <a:gd name="T80" fmla="*/ 37 w 37"/>
                  <a:gd name="T81" fmla="*/ 48 h 57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37"/>
                  <a:gd name="T124" fmla="*/ 0 h 57"/>
                  <a:gd name="T125" fmla="*/ 37 w 37"/>
                  <a:gd name="T126" fmla="*/ 57 h 57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37" h="57">
                    <a:moveTo>
                      <a:pt x="37" y="48"/>
                    </a:moveTo>
                    <a:lnTo>
                      <a:pt x="37" y="57"/>
                    </a:lnTo>
                    <a:lnTo>
                      <a:pt x="0" y="57"/>
                    </a:lnTo>
                    <a:lnTo>
                      <a:pt x="0" y="54"/>
                    </a:lnTo>
                    <a:lnTo>
                      <a:pt x="0" y="51"/>
                    </a:lnTo>
                    <a:lnTo>
                      <a:pt x="3" y="48"/>
                    </a:lnTo>
                    <a:lnTo>
                      <a:pt x="6" y="43"/>
                    </a:lnTo>
                    <a:lnTo>
                      <a:pt x="9" y="40"/>
                    </a:lnTo>
                    <a:lnTo>
                      <a:pt x="14" y="34"/>
                    </a:lnTo>
                    <a:lnTo>
                      <a:pt x="23" y="28"/>
                    </a:lnTo>
                    <a:lnTo>
                      <a:pt x="26" y="23"/>
                    </a:lnTo>
                    <a:lnTo>
                      <a:pt x="29" y="20"/>
                    </a:lnTo>
                    <a:lnTo>
                      <a:pt x="29" y="14"/>
                    </a:lnTo>
                    <a:lnTo>
                      <a:pt x="29" y="11"/>
                    </a:lnTo>
                    <a:lnTo>
                      <a:pt x="26" y="8"/>
                    </a:lnTo>
                    <a:lnTo>
                      <a:pt x="23" y="6"/>
                    </a:lnTo>
                    <a:lnTo>
                      <a:pt x="20" y="6"/>
                    </a:lnTo>
                    <a:lnTo>
                      <a:pt x="14" y="6"/>
                    </a:lnTo>
                    <a:lnTo>
                      <a:pt x="12" y="8"/>
                    </a:lnTo>
                    <a:lnTo>
                      <a:pt x="9" y="11"/>
                    </a:lnTo>
                    <a:lnTo>
                      <a:pt x="9" y="17"/>
                    </a:lnTo>
                    <a:lnTo>
                      <a:pt x="0" y="14"/>
                    </a:lnTo>
                    <a:lnTo>
                      <a:pt x="3" y="8"/>
                    </a:lnTo>
                    <a:lnTo>
                      <a:pt x="6" y="3"/>
                    </a:lnTo>
                    <a:lnTo>
                      <a:pt x="12" y="0"/>
                    </a:lnTo>
                    <a:lnTo>
                      <a:pt x="20" y="0"/>
                    </a:lnTo>
                    <a:lnTo>
                      <a:pt x="26" y="0"/>
                    </a:lnTo>
                    <a:lnTo>
                      <a:pt x="32" y="3"/>
                    </a:lnTo>
                    <a:lnTo>
                      <a:pt x="37" y="8"/>
                    </a:lnTo>
                    <a:lnTo>
                      <a:pt x="37" y="14"/>
                    </a:lnTo>
                    <a:lnTo>
                      <a:pt x="37" y="20"/>
                    </a:lnTo>
                    <a:lnTo>
                      <a:pt x="34" y="23"/>
                    </a:lnTo>
                    <a:lnTo>
                      <a:pt x="34" y="26"/>
                    </a:lnTo>
                    <a:lnTo>
                      <a:pt x="32" y="28"/>
                    </a:lnTo>
                    <a:lnTo>
                      <a:pt x="29" y="34"/>
                    </a:lnTo>
                    <a:lnTo>
                      <a:pt x="20" y="40"/>
                    </a:lnTo>
                    <a:lnTo>
                      <a:pt x="17" y="43"/>
                    </a:lnTo>
                    <a:lnTo>
                      <a:pt x="14" y="45"/>
                    </a:lnTo>
                    <a:lnTo>
                      <a:pt x="12" y="48"/>
                    </a:lnTo>
                    <a:lnTo>
                      <a:pt x="9" y="48"/>
                    </a:lnTo>
                    <a:lnTo>
                      <a:pt x="37" y="48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159" name="Line 1075"/>
              <p:cNvSpPr>
                <a:spLocks noChangeShapeType="1"/>
              </p:cNvSpPr>
              <p:nvPr/>
            </p:nvSpPr>
            <p:spPr bwMode="auto">
              <a:xfrm>
                <a:off x="5265" y="1257"/>
                <a:ext cx="34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1393160" name="Line 1076"/>
              <p:cNvSpPr>
                <a:spLocks noChangeShapeType="1"/>
              </p:cNvSpPr>
              <p:nvPr/>
            </p:nvSpPr>
            <p:spPr bwMode="auto">
              <a:xfrm flipH="1">
                <a:off x="5333" y="1177"/>
                <a:ext cx="34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1393161" name="Freeform 1077"/>
              <p:cNvSpPr>
                <a:spLocks noEditPoints="1"/>
              </p:cNvSpPr>
              <p:nvPr/>
            </p:nvSpPr>
            <p:spPr bwMode="auto">
              <a:xfrm>
                <a:off x="5442" y="1149"/>
                <a:ext cx="37" cy="57"/>
              </a:xfrm>
              <a:custGeom>
                <a:avLst/>
                <a:gdLst>
                  <a:gd name="T0" fmla="*/ 0 w 37"/>
                  <a:gd name="T1" fmla="*/ 28 h 57"/>
                  <a:gd name="T2" fmla="*/ 0 w 37"/>
                  <a:gd name="T3" fmla="*/ 20 h 57"/>
                  <a:gd name="T4" fmla="*/ 2 w 37"/>
                  <a:gd name="T5" fmla="*/ 11 h 57"/>
                  <a:gd name="T6" fmla="*/ 5 w 37"/>
                  <a:gd name="T7" fmla="*/ 5 h 57"/>
                  <a:gd name="T8" fmla="*/ 8 w 37"/>
                  <a:gd name="T9" fmla="*/ 3 h 57"/>
                  <a:gd name="T10" fmla="*/ 14 w 37"/>
                  <a:gd name="T11" fmla="*/ 0 h 57"/>
                  <a:gd name="T12" fmla="*/ 19 w 37"/>
                  <a:gd name="T13" fmla="*/ 0 h 57"/>
                  <a:gd name="T14" fmla="*/ 22 w 37"/>
                  <a:gd name="T15" fmla="*/ 0 h 57"/>
                  <a:gd name="T16" fmla="*/ 28 w 37"/>
                  <a:gd name="T17" fmla="*/ 0 h 57"/>
                  <a:gd name="T18" fmla="*/ 31 w 37"/>
                  <a:gd name="T19" fmla="*/ 3 h 57"/>
                  <a:gd name="T20" fmla="*/ 34 w 37"/>
                  <a:gd name="T21" fmla="*/ 5 h 57"/>
                  <a:gd name="T22" fmla="*/ 34 w 37"/>
                  <a:gd name="T23" fmla="*/ 8 h 57"/>
                  <a:gd name="T24" fmla="*/ 37 w 37"/>
                  <a:gd name="T25" fmla="*/ 14 h 57"/>
                  <a:gd name="T26" fmla="*/ 37 w 37"/>
                  <a:gd name="T27" fmla="*/ 20 h 57"/>
                  <a:gd name="T28" fmla="*/ 37 w 37"/>
                  <a:gd name="T29" fmla="*/ 28 h 57"/>
                  <a:gd name="T30" fmla="*/ 37 w 37"/>
                  <a:gd name="T31" fmla="*/ 37 h 57"/>
                  <a:gd name="T32" fmla="*/ 34 w 37"/>
                  <a:gd name="T33" fmla="*/ 45 h 57"/>
                  <a:gd name="T34" fmla="*/ 34 w 37"/>
                  <a:gd name="T35" fmla="*/ 51 h 57"/>
                  <a:gd name="T36" fmla="*/ 28 w 37"/>
                  <a:gd name="T37" fmla="*/ 54 h 57"/>
                  <a:gd name="T38" fmla="*/ 25 w 37"/>
                  <a:gd name="T39" fmla="*/ 57 h 57"/>
                  <a:gd name="T40" fmla="*/ 19 w 37"/>
                  <a:gd name="T41" fmla="*/ 57 h 57"/>
                  <a:gd name="T42" fmla="*/ 11 w 37"/>
                  <a:gd name="T43" fmla="*/ 57 h 57"/>
                  <a:gd name="T44" fmla="*/ 5 w 37"/>
                  <a:gd name="T45" fmla="*/ 51 h 57"/>
                  <a:gd name="T46" fmla="*/ 2 w 37"/>
                  <a:gd name="T47" fmla="*/ 45 h 57"/>
                  <a:gd name="T48" fmla="*/ 0 w 37"/>
                  <a:gd name="T49" fmla="*/ 37 h 57"/>
                  <a:gd name="T50" fmla="*/ 0 w 37"/>
                  <a:gd name="T51" fmla="*/ 28 h 57"/>
                  <a:gd name="T52" fmla="*/ 8 w 37"/>
                  <a:gd name="T53" fmla="*/ 28 h 57"/>
                  <a:gd name="T54" fmla="*/ 8 w 37"/>
                  <a:gd name="T55" fmla="*/ 37 h 57"/>
                  <a:gd name="T56" fmla="*/ 8 w 37"/>
                  <a:gd name="T57" fmla="*/ 43 h 57"/>
                  <a:gd name="T58" fmla="*/ 11 w 37"/>
                  <a:gd name="T59" fmla="*/ 45 h 57"/>
                  <a:gd name="T60" fmla="*/ 14 w 37"/>
                  <a:gd name="T61" fmla="*/ 48 h 57"/>
                  <a:gd name="T62" fmla="*/ 19 w 37"/>
                  <a:gd name="T63" fmla="*/ 51 h 57"/>
                  <a:gd name="T64" fmla="*/ 22 w 37"/>
                  <a:gd name="T65" fmla="*/ 48 h 57"/>
                  <a:gd name="T66" fmla="*/ 25 w 37"/>
                  <a:gd name="T67" fmla="*/ 45 h 57"/>
                  <a:gd name="T68" fmla="*/ 28 w 37"/>
                  <a:gd name="T69" fmla="*/ 43 h 57"/>
                  <a:gd name="T70" fmla="*/ 28 w 37"/>
                  <a:gd name="T71" fmla="*/ 37 h 57"/>
                  <a:gd name="T72" fmla="*/ 31 w 37"/>
                  <a:gd name="T73" fmla="*/ 28 h 57"/>
                  <a:gd name="T74" fmla="*/ 28 w 37"/>
                  <a:gd name="T75" fmla="*/ 20 h 57"/>
                  <a:gd name="T76" fmla="*/ 28 w 37"/>
                  <a:gd name="T77" fmla="*/ 14 h 57"/>
                  <a:gd name="T78" fmla="*/ 25 w 37"/>
                  <a:gd name="T79" fmla="*/ 11 h 57"/>
                  <a:gd name="T80" fmla="*/ 22 w 37"/>
                  <a:gd name="T81" fmla="*/ 5 h 57"/>
                  <a:gd name="T82" fmla="*/ 19 w 37"/>
                  <a:gd name="T83" fmla="*/ 5 h 57"/>
                  <a:gd name="T84" fmla="*/ 14 w 37"/>
                  <a:gd name="T85" fmla="*/ 5 h 57"/>
                  <a:gd name="T86" fmla="*/ 11 w 37"/>
                  <a:gd name="T87" fmla="*/ 8 h 57"/>
                  <a:gd name="T88" fmla="*/ 8 w 37"/>
                  <a:gd name="T89" fmla="*/ 14 h 57"/>
                  <a:gd name="T90" fmla="*/ 8 w 37"/>
                  <a:gd name="T91" fmla="*/ 20 h 57"/>
                  <a:gd name="T92" fmla="*/ 8 w 37"/>
                  <a:gd name="T93" fmla="*/ 28 h 57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37"/>
                  <a:gd name="T142" fmla="*/ 0 h 57"/>
                  <a:gd name="T143" fmla="*/ 37 w 37"/>
                  <a:gd name="T144" fmla="*/ 57 h 57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37" h="57">
                    <a:moveTo>
                      <a:pt x="0" y="28"/>
                    </a:moveTo>
                    <a:lnTo>
                      <a:pt x="0" y="20"/>
                    </a:lnTo>
                    <a:lnTo>
                      <a:pt x="2" y="11"/>
                    </a:lnTo>
                    <a:lnTo>
                      <a:pt x="5" y="5"/>
                    </a:lnTo>
                    <a:lnTo>
                      <a:pt x="8" y="3"/>
                    </a:lnTo>
                    <a:lnTo>
                      <a:pt x="14" y="0"/>
                    </a:lnTo>
                    <a:lnTo>
                      <a:pt x="19" y="0"/>
                    </a:lnTo>
                    <a:lnTo>
                      <a:pt x="22" y="0"/>
                    </a:lnTo>
                    <a:lnTo>
                      <a:pt x="28" y="0"/>
                    </a:lnTo>
                    <a:lnTo>
                      <a:pt x="31" y="3"/>
                    </a:lnTo>
                    <a:lnTo>
                      <a:pt x="34" y="5"/>
                    </a:lnTo>
                    <a:lnTo>
                      <a:pt x="34" y="8"/>
                    </a:lnTo>
                    <a:lnTo>
                      <a:pt x="37" y="14"/>
                    </a:lnTo>
                    <a:lnTo>
                      <a:pt x="37" y="20"/>
                    </a:lnTo>
                    <a:lnTo>
                      <a:pt x="37" y="28"/>
                    </a:lnTo>
                    <a:lnTo>
                      <a:pt x="37" y="37"/>
                    </a:lnTo>
                    <a:lnTo>
                      <a:pt x="34" y="45"/>
                    </a:lnTo>
                    <a:lnTo>
                      <a:pt x="34" y="51"/>
                    </a:lnTo>
                    <a:lnTo>
                      <a:pt x="28" y="54"/>
                    </a:lnTo>
                    <a:lnTo>
                      <a:pt x="25" y="57"/>
                    </a:lnTo>
                    <a:lnTo>
                      <a:pt x="19" y="57"/>
                    </a:lnTo>
                    <a:lnTo>
                      <a:pt x="11" y="57"/>
                    </a:lnTo>
                    <a:lnTo>
                      <a:pt x="5" y="51"/>
                    </a:lnTo>
                    <a:lnTo>
                      <a:pt x="2" y="45"/>
                    </a:lnTo>
                    <a:lnTo>
                      <a:pt x="0" y="37"/>
                    </a:lnTo>
                    <a:lnTo>
                      <a:pt x="0" y="28"/>
                    </a:lnTo>
                    <a:close/>
                    <a:moveTo>
                      <a:pt x="8" y="28"/>
                    </a:moveTo>
                    <a:lnTo>
                      <a:pt x="8" y="37"/>
                    </a:lnTo>
                    <a:lnTo>
                      <a:pt x="8" y="43"/>
                    </a:lnTo>
                    <a:lnTo>
                      <a:pt x="11" y="45"/>
                    </a:lnTo>
                    <a:lnTo>
                      <a:pt x="14" y="48"/>
                    </a:lnTo>
                    <a:lnTo>
                      <a:pt x="19" y="51"/>
                    </a:lnTo>
                    <a:lnTo>
                      <a:pt x="22" y="48"/>
                    </a:lnTo>
                    <a:lnTo>
                      <a:pt x="25" y="45"/>
                    </a:lnTo>
                    <a:lnTo>
                      <a:pt x="28" y="43"/>
                    </a:lnTo>
                    <a:lnTo>
                      <a:pt x="28" y="37"/>
                    </a:lnTo>
                    <a:lnTo>
                      <a:pt x="31" y="28"/>
                    </a:lnTo>
                    <a:lnTo>
                      <a:pt x="28" y="20"/>
                    </a:lnTo>
                    <a:lnTo>
                      <a:pt x="28" y="14"/>
                    </a:lnTo>
                    <a:lnTo>
                      <a:pt x="25" y="11"/>
                    </a:lnTo>
                    <a:lnTo>
                      <a:pt x="22" y="5"/>
                    </a:lnTo>
                    <a:lnTo>
                      <a:pt x="19" y="5"/>
                    </a:lnTo>
                    <a:lnTo>
                      <a:pt x="14" y="5"/>
                    </a:lnTo>
                    <a:lnTo>
                      <a:pt x="11" y="8"/>
                    </a:lnTo>
                    <a:lnTo>
                      <a:pt x="8" y="14"/>
                    </a:lnTo>
                    <a:lnTo>
                      <a:pt x="8" y="20"/>
                    </a:lnTo>
                    <a:lnTo>
                      <a:pt x="8" y="28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162" name="Rectangle 1078"/>
              <p:cNvSpPr>
                <a:spLocks noChangeArrowheads="1"/>
              </p:cNvSpPr>
              <p:nvPr/>
            </p:nvSpPr>
            <p:spPr bwMode="auto">
              <a:xfrm>
                <a:off x="5490" y="1197"/>
                <a:ext cx="9" cy="9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163" name="Freeform 1079"/>
              <p:cNvSpPr>
                <a:spLocks noEditPoints="1"/>
              </p:cNvSpPr>
              <p:nvPr/>
            </p:nvSpPr>
            <p:spPr bwMode="auto">
              <a:xfrm>
                <a:off x="5507" y="1149"/>
                <a:ext cx="40" cy="57"/>
              </a:xfrm>
              <a:custGeom>
                <a:avLst/>
                <a:gdLst>
                  <a:gd name="T0" fmla="*/ 26 w 40"/>
                  <a:gd name="T1" fmla="*/ 57 h 57"/>
                  <a:gd name="T2" fmla="*/ 26 w 40"/>
                  <a:gd name="T3" fmla="*/ 43 h 57"/>
                  <a:gd name="T4" fmla="*/ 0 w 40"/>
                  <a:gd name="T5" fmla="*/ 43 h 57"/>
                  <a:gd name="T6" fmla="*/ 0 w 40"/>
                  <a:gd name="T7" fmla="*/ 34 h 57"/>
                  <a:gd name="T8" fmla="*/ 26 w 40"/>
                  <a:gd name="T9" fmla="*/ 0 h 57"/>
                  <a:gd name="T10" fmla="*/ 32 w 40"/>
                  <a:gd name="T11" fmla="*/ 0 h 57"/>
                  <a:gd name="T12" fmla="*/ 32 w 40"/>
                  <a:gd name="T13" fmla="*/ 34 h 57"/>
                  <a:gd name="T14" fmla="*/ 40 w 40"/>
                  <a:gd name="T15" fmla="*/ 34 h 57"/>
                  <a:gd name="T16" fmla="*/ 40 w 40"/>
                  <a:gd name="T17" fmla="*/ 43 h 57"/>
                  <a:gd name="T18" fmla="*/ 32 w 40"/>
                  <a:gd name="T19" fmla="*/ 43 h 57"/>
                  <a:gd name="T20" fmla="*/ 32 w 40"/>
                  <a:gd name="T21" fmla="*/ 57 h 57"/>
                  <a:gd name="T22" fmla="*/ 26 w 40"/>
                  <a:gd name="T23" fmla="*/ 57 h 57"/>
                  <a:gd name="T24" fmla="*/ 26 w 40"/>
                  <a:gd name="T25" fmla="*/ 34 h 57"/>
                  <a:gd name="T26" fmla="*/ 26 w 40"/>
                  <a:gd name="T27" fmla="*/ 14 h 57"/>
                  <a:gd name="T28" fmla="*/ 9 w 40"/>
                  <a:gd name="T29" fmla="*/ 34 h 57"/>
                  <a:gd name="T30" fmla="*/ 26 w 40"/>
                  <a:gd name="T31" fmla="*/ 34 h 57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40"/>
                  <a:gd name="T49" fmla="*/ 0 h 57"/>
                  <a:gd name="T50" fmla="*/ 40 w 40"/>
                  <a:gd name="T51" fmla="*/ 57 h 57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40" h="57">
                    <a:moveTo>
                      <a:pt x="26" y="57"/>
                    </a:moveTo>
                    <a:lnTo>
                      <a:pt x="26" y="43"/>
                    </a:lnTo>
                    <a:lnTo>
                      <a:pt x="0" y="43"/>
                    </a:lnTo>
                    <a:lnTo>
                      <a:pt x="0" y="34"/>
                    </a:lnTo>
                    <a:lnTo>
                      <a:pt x="26" y="0"/>
                    </a:lnTo>
                    <a:lnTo>
                      <a:pt x="32" y="0"/>
                    </a:lnTo>
                    <a:lnTo>
                      <a:pt x="32" y="34"/>
                    </a:lnTo>
                    <a:lnTo>
                      <a:pt x="40" y="34"/>
                    </a:lnTo>
                    <a:lnTo>
                      <a:pt x="40" y="43"/>
                    </a:lnTo>
                    <a:lnTo>
                      <a:pt x="32" y="43"/>
                    </a:lnTo>
                    <a:lnTo>
                      <a:pt x="32" y="57"/>
                    </a:lnTo>
                    <a:lnTo>
                      <a:pt x="26" y="57"/>
                    </a:lnTo>
                    <a:close/>
                    <a:moveTo>
                      <a:pt x="26" y="34"/>
                    </a:moveTo>
                    <a:lnTo>
                      <a:pt x="26" y="14"/>
                    </a:lnTo>
                    <a:lnTo>
                      <a:pt x="9" y="34"/>
                    </a:lnTo>
                    <a:lnTo>
                      <a:pt x="26" y="34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164" name="Line 1080"/>
              <p:cNvSpPr>
                <a:spLocks noChangeShapeType="1"/>
              </p:cNvSpPr>
              <p:nvPr/>
            </p:nvSpPr>
            <p:spPr bwMode="auto">
              <a:xfrm>
                <a:off x="5265" y="1177"/>
                <a:ext cx="34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1393165" name="Line 1081"/>
              <p:cNvSpPr>
                <a:spLocks noChangeShapeType="1"/>
              </p:cNvSpPr>
              <p:nvPr/>
            </p:nvSpPr>
            <p:spPr bwMode="auto">
              <a:xfrm flipH="1">
                <a:off x="5333" y="1100"/>
                <a:ext cx="34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1393166" name="Freeform 1082"/>
              <p:cNvSpPr>
                <a:spLocks noEditPoints="1"/>
              </p:cNvSpPr>
              <p:nvPr/>
            </p:nvSpPr>
            <p:spPr bwMode="auto">
              <a:xfrm>
                <a:off x="5442" y="1069"/>
                <a:ext cx="37" cy="60"/>
              </a:xfrm>
              <a:custGeom>
                <a:avLst/>
                <a:gdLst>
                  <a:gd name="T0" fmla="*/ 0 w 37"/>
                  <a:gd name="T1" fmla="*/ 28 h 60"/>
                  <a:gd name="T2" fmla="*/ 0 w 37"/>
                  <a:gd name="T3" fmla="*/ 20 h 60"/>
                  <a:gd name="T4" fmla="*/ 2 w 37"/>
                  <a:gd name="T5" fmla="*/ 14 h 60"/>
                  <a:gd name="T6" fmla="*/ 5 w 37"/>
                  <a:gd name="T7" fmla="*/ 8 h 60"/>
                  <a:gd name="T8" fmla="*/ 8 w 37"/>
                  <a:gd name="T9" fmla="*/ 3 h 60"/>
                  <a:gd name="T10" fmla="*/ 14 w 37"/>
                  <a:gd name="T11" fmla="*/ 0 h 60"/>
                  <a:gd name="T12" fmla="*/ 19 w 37"/>
                  <a:gd name="T13" fmla="*/ 0 h 60"/>
                  <a:gd name="T14" fmla="*/ 22 w 37"/>
                  <a:gd name="T15" fmla="*/ 0 h 60"/>
                  <a:gd name="T16" fmla="*/ 28 w 37"/>
                  <a:gd name="T17" fmla="*/ 3 h 60"/>
                  <a:gd name="T18" fmla="*/ 31 w 37"/>
                  <a:gd name="T19" fmla="*/ 6 h 60"/>
                  <a:gd name="T20" fmla="*/ 34 w 37"/>
                  <a:gd name="T21" fmla="*/ 8 h 60"/>
                  <a:gd name="T22" fmla="*/ 34 w 37"/>
                  <a:gd name="T23" fmla="*/ 11 h 60"/>
                  <a:gd name="T24" fmla="*/ 37 w 37"/>
                  <a:gd name="T25" fmla="*/ 17 h 60"/>
                  <a:gd name="T26" fmla="*/ 37 w 37"/>
                  <a:gd name="T27" fmla="*/ 23 h 60"/>
                  <a:gd name="T28" fmla="*/ 37 w 37"/>
                  <a:gd name="T29" fmla="*/ 28 h 60"/>
                  <a:gd name="T30" fmla="*/ 37 w 37"/>
                  <a:gd name="T31" fmla="*/ 40 h 60"/>
                  <a:gd name="T32" fmla="*/ 34 w 37"/>
                  <a:gd name="T33" fmla="*/ 46 h 60"/>
                  <a:gd name="T34" fmla="*/ 34 w 37"/>
                  <a:gd name="T35" fmla="*/ 51 h 60"/>
                  <a:gd name="T36" fmla="*/ 28 w 37"/>
                  <a:gd name="T37" fmla="*/ 57 h 60"/>
                  <a:gd name="T38" fmla="*/ 25 w 37"/>
                  <a:gd name="T39" fmla="*/ 57 h 60"/>
                  <a:gd name="T40" fmla="*/ 19 w 37"/>
                  <a:gd name="T41" fmla="*/ 60 h 60"/>
                  <a:gd name="T42" fmla="*/ 11 w 37"/>
                  <a:gd name="T43" fmla="*/ 57 h 60"/>
                  <a:gd name="T44" fmla="*/ 5 w 37"/>
                  <a:gd name="T45" fmla="*/ 54 h 60"/>
                  <a:gd name="T46" fmla="*/ 2 w 37"/>
                  <a:gd name="T47" fmla="*/ 48 h 60"/>
                  <a:gd name="T48" fmla="*/ 0 w 37"/>
                  <a:gd name="T49" fmla="*/ 40 h 60"/>
                  <a:gd name="T50" fmla="*/ 0 w 37"/>
                  <a:gd name="T51" fmla="*/ 28 h 60"/>
                  <a:gd name="T52" fmla="*/ 8 w 37"/>
                  <a:gd name="T53" fmla="*/ 28 h 60"/>
                  <a:gd name="T54" fmla="*/ 8 w 37"/>
                  <a:gd name="T55" fmla="*/ 37 h 60"/>
                  <a:gd name="T56" fmla="*/ 8 w 37"/>
                  <a:gd name="T57" fmla="*/ 43 h 60"/>
                  <a:gd name="T58" fmla="*/ 11 w 37"/>
                  <a:gd name="T59" fmla="*/ 48 h 60"/>
                  <a:gd name="T60" fmla="*/ 14 w 37"/>
                  <a:gd name="T61" fmla="*/ 51 h 60"/>
                  <a:gd name="T62" fmla="*/ 19 w 37"/>
                  <a:gd name="T63" fmla="*/ 51 h 60"/>
                  <a:gd name="T64" fmla="*/ 22 w 37"/>
                  <a:gd name="T65" fmla="*/ 51 h 60"/>
                  <a:gd name="T66" fmla="*/ 25 w 37"/>
                  <a:gd name="T67" fmla="*/ 48 h 60"/>
                  <a:gd name="T68" fmla="*/ 28 w 37"/>
                  <a:gd name="T69" fmla="*/ 43 h 60"/>
                  <a:gd name="T70" fmla="*/ 28 w 37"/>
                  <a:gd name="T71" fmla="*/ 37 h 60"/>
                  <a:gd name="T72" fmla="*/ 31 w 37"/>
                  <a:gd name="T73" fmla="*/ 28 h 60"/>
                  <a:gd name="T74" fmla="*/ 28 w 37"/>
                  <a:gd name="T75" fmla="*/ 23 h 60"/>
                  <a:gd name="T76" fmla="*/ 28 w 37"/>
                  <a:gd name="T77" fmla="*/ 17 h 60"/>
                  <a:gd name="T78" fmla="*/ 25 w 37"/>
                  <a:gd name="T79" fmla="*/ 11 h 60"/>
                  <a:gd name="T80" fmla="*/ 22 w 37"/>
                  <a:gd name="T81" fmla="*/ 8 h 60"/>
                  <a:gd name="T82" fmla="*/ 19 w 37"/>
                  <a:gd name="T83" fmla="*/ 8 h 60"/>
                  <a:gd name="T84" fmla="*/ 14 w 37"/>
                  <a:gd name="T85" fmla="*/ 8 h 60"/>
                  <a:gd name="T86" fmla="*/ 11 w 37"/>
                  <a:gd name="T87" fmla="*/ 11 h 60"/>
                  <a:gd name="T88" fmla="*/ 8 w 37"/>
                  <a:gd name="T89" fmla="*/ 14 h 60"/>
                  <a:gd name="T90" fmla="*/ 8 w 37"/>
                  <a:gd name="T91" fmla="*/ 23 h 60"/>
                  <a:gd name="T92" fmla="*/ 8 w 37"/>
                  <a:gd name="T93" fmla="*/ 28 h 60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37"/>
                  <a:gd name="T142" fmla="*/ 0 h 60"/>
                  <a:gd name="T143" fmla="*/ 37 w 37"/>
                  <a:gd name="T144" fmla="*/ 60 h 60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37" h="60">
                    <a:moveTo>
                      <a:pt x="0" y="28"/>
                    </a:moveTo>
                    <a:lnTo>
                      <a:pt x="0" y="20"/>
                    </a:lnTo>
                    <a:lnTo>
                      <a:pt x="2" y="14"/>
                    </a:lnTo>
                    <a:lnTo>
                      <a:pt x="5" y="8"/>
                    </a:lnTo>
                    <a:lnTo>
                      <a:pt x="8" y="3"/>
                    </a:lnTo>
                    <a:lnTo>
                      <a:pt x="14" y="0"/>
                    </a:lnTo>
                    <a:lnTo>
                      <a:pt x="19" y="0"/>
                    </a:lnTo>
                    <a:lnTo>
                      <a:pt x="22" y="0"/>
                    </a:lnTo>
                    <a:lnTo>
                      <a:pt x="28" y="3"/>
                    </a:lnTo>
                    <a:lnTo>
                      <a:pt x="31" y="6"/>
                    </a:lnTo>
                    <a:lnTo>
                      <a:pt x="34" y="8"/>
                    </a:lnTo>
                    <a:lnTo>
                      <a:pt x="34" y="11"/>
                    </a:lnTo>
                    <a:lnTo>
                      <a:pt x="37" y="17"/>
                    </a:lnTo>
                    <a:lnTo>
                      <a:pt x="37" y="23"/>
                    </a:lnTo>
                    <a:lnTo>
                      <a:pt x="37" y="28"/>
                    </a:lnTo>
                    <a:lnTo>
                      <a:pt x="37" y="40"/>
                    </a:lnTo>
                    <a:lnTo>
                      <a:pt x="34" y="46"/>
                    </a:lnTo>
                    <a:lnTo>
                      <a:pt x="34" y="51"/>
                    </a:lnTo>
                    <a:lnTo>
                      <a:pt x="28" y="57"/>
                    </a:lnTo>
                    <a:lnTo>
                      <a:pt x="25" y="57"/>
                    </a:lnTo>
                    <a:lnTo>
                      <a:pt x="19" y="60"/>
                    </a:lnTo>
                    <a:lnTo>
                      <a:pt x="11" y="57"/>
                    </a:lnTo>
                    <a:lnTo>
                      <a:pt x="5" y="54"/>
                    </a:lnTo>
                    <a:lnTo>
                      <a:pt x="2" y="48"/>
                    </a:lnTo>
                    <a:lnTo>
                      <a:pt x="0" y="40"/>
                    </a:lnTo>
                    <a:lnTo>
                      <a:pt x="0" y="28"/>
                    </a:lnTo>
                    <a:close/>
                    <a:moveTo>
                      <a:pt x="8" y="28"/>
                    </a:moveTo>
                    <a:lnTo>
                      <a:pt x="8" y="37"/>
                    </a:lnTo>
                    <a:lnTo>
                      <a:pt x="8" y="43"/>
                    </a:lnTo>
                    <a:lnTo>
                      <a:pt x="11" y="48"/>
                    </a:lnTo>
                    <a:lnTo>
                      <a:pt x="14" y="51"/>
                    </a:lnTo>
                    <a:lnTo>
                      <a:pt x="19" y="51"/>
                    </a:lnTo>
                    <a:lnTo>
                      <a:pt x="22" y="51"/>
                    </a:lnTo>
                    <a:lnTo>
                      <a:pt x="25" y="48"/>
                    </a:lnTo>
                    <a:lnTo>
                      <a:pt x="28" y="43"/>
                    </a:lnTo>
                    <a:lnTo>
                      <a:pt x="28" y="37"/>
                    </a:lnTo>
                    <a:lnTo>
                      <a:pt x="31" y="28"/>
                    </a:lnTo>
                    <a:lnTo>
                      <a:pt x="28" y="23"/>
                    </a:lnTo>
                    <a:lnTo>
                      <a:pt x="28" y="17"/>
                    </a:lnTo>
                    <a:lnTo>
                      <a:pt x="25" y="11"/>
                    </a:lnTo>
                    <a:lnTo>
                      <a:pt x="22" y="8"/>
                    </a:lnTo>
                    <a:lnTo>
                      <a:pt x="19" y="8"/>
                    </a:lnTo>
                    <a:lnTo>
                      <a:pt x="14" y="8"/>
                    </a:lnTo>
                    <a:lnTo>
                      <a:pt x="11" y="11"/>
                    </a:lnTo>
                    <a:lnTo>
                      <a:pt x="8" y="14"/>
                    </a:lnTo>
                    <a:lnTo>
                      <a:pt x="8" y="23"/>
                    </a:lnTo>
                    <a:lnTo>
                      <a:pt x="8" y="28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167" name="Rectangle 1083"/>
              <p:cNvSpPr>
                <a:spLocks noChangeArrowheads="1"/>
              </p:cNvSpPr>
              <p:nvPr/>
            </p:nvSpPr>
            <p:spPr bwMode="auto">
              <a:xfrm>
                <a:off x="5490" y="1120"/>
                <a:ext cx="9" cy="6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168" name="Freeform 1084"/>
              <p:cNvSpPr>
                <a:spLocks noEditPoints="1"/>
              </p:cNvSpPr>
              <p:nvPr/>
            </p:nvSpPr>
            <p:spPr bwMode="auto">
              <a:xfrm>
                <a:off x="5507" y="1069"/>
                <a:ext cx="40" cy="60"/>
              </a:xfrm>
              <a:custGeom>
                <a:avLst/>
                <a:gdLst>
                  <a:gd name="T0" fmla="*/ 37 w 40"/>
                  <a:gd name="T1" fmla="*/ 14 h 60"/>
                  <a:gd name="T2" fmla="*/ 32 w 40"/>
                  <a:gd name="T3" fmla="*/ 17 h 60"/>
                  <a:gd name="T4" fmla="*/ 29 w 40"/>
                  <a:gd name="T5" fmla="*/ 11 h 60"/>
                  <a:gd name="T6" fmla="*/ 29 w 40"/>
                  <a:gd name="T7" fmla="*/ 11 h 60"/>
                  <a:gd name="T8" fmla="*/ 26 w 40"/>
                  <a:gd name="T9" fmla="*/ 8 h 60"/>
                  <a:gd name="T10" fmla="*/ 20 w 40"/>
                  <a:gd name="T11" fmla="*/ 8 h 60"/>
                  <a:gd name="T12" fmla="*/ 17 w 40"/>
                  <a:gd name="T13" fmla="*/ 8 h 60"/>
                  <a:gd name="T14" fmla="*/ 14 w 40"/>
                  <a:gd name="T15" fmla="*/ 8 h 60"/>
                  <a:gd name="T16" fmla="*/ 12 w 40"/>
                  <a:gd name="T17" fmla="*/ 11 h 60"/>
                  <a:gd name="T18" fmla="*/ 9 w 40"/>
                  <a:gd name="T19" fmla="*/ 14 h 60"/>
                  <a:gd name="T20" fmla="*/ 9 w 40"/>
                  <a:gd name="T21" fmla="*/ 20 h 60"/>
                  <a:gd name="T22" fmla="*/ 9 w 40"/>
                  <a:gd name="T23" fmla="*/ 28 h 60"/>
                  <a:gd name="T24" fmla="*/ 12 w 40"/>
                  <a:gd name="T25" fmla="*/ 26 h 60"/>
                  <a:gd name="T26" fmla="*/ 14 w 40"/>
                  <a:gd name="T27" fmla="*/ 23 h 60"/>
                  <a:gd name="T28" fmla="*/ 17 w 40"/>
                  <a:gd name="T29" fmla="*/ 20 h 60"/>
                  <a:gd name="T30" fmla="*/ 23 w 40"/>
                  <a:gd name="T31" fmla="*/ 20 h 60"/>
                  <a:gd name="T32" fmla="*/ 29 w 40"/>
                  <a:gd name="T33" fmla="*/ 23 h 60"/>
                  <a:gd name="T34" fmla="*/ 34 w 40"/>
                  <a:gd name="T35" fmla="*/ 26 h 60"/>
                  <a:gd name="T36" fmla="*/ 37 w 40"/>
                  <a:gd name="T37" fmla="*/ 31 h 60"/>
                  <a:gd name="T38" fmla="*/ 40 w 40"/>
                  <a:gd name="T39" fmla="*/ 40 h 60"/>
                  <a:gd name="T40" fmla="*/ 37 w 40"/>
                  <a:gd name="T41" fmla="*/ 46 h 60"/>
                  <a:gd name="T42" fmla="*/ 37 w 40"/>
                  <a:gd name="T43" fmla="*/ 48 h 60"/>
                  <a:gd name="T44" fmla="*/ 34 w 40"/>
                  <a:gd name="T45" fmla="*/ 54 h 60"/>
                  <a:gd name="T46" fmla="*/ 29 w 40"/>
                  <a:gd name="T47" fmla="*/ 57 h 60"/>
                  <a:gd name="T48" fmla="*/ 26 w 40"/>
                  <a:gd name="T49" fmla="*/ 57 h 60"/>
                  <a:gd name="T50" fmla="*/ 20 w 40"/>
                  <a:gd name="T51" fmla="*/ 60 h 60"/>
                  <a:gd name="T52" fmla="*/ 12 w 40"/>
                  <a:gd name="T53" fmla="*/ 57 h 60"/>
                  <a:gd name="T54" fmla="*/ 6 w 40"/>
                  <a:gd name="T55" fmla="*/ 51 h 60"/>
                  <a:gd name="T56" fmla="*/ 3 w 40"/>
                  <a:gd name="T57" fmla="*/ 48 h 60"/>
                  <a:gd name="T58" fmla="*/ 0 w 40"/>
                  <a:gd name="T59" fmla="*/ 40 h 60"/>
                  <a:gd name="T60" fmla="*/ 0 w 40"/>
                  <a:gd name="T61" fmla="*/ 31 h 60"/>
                  <a:gd name="T62" fmla="*/ 0 w 40"/>
                  <a:gd name="T63" fmla="*/ 20 h 60"/>
                  <a:gd name="T64" fmla="*/ 3 w 40"/>
                  <a:gd name="T65" fmla="*/ 14 h 60"/>
                  <a:gd name="T66" fmla="*/ 6 w 40"/>
                  <a:gd name="T67" fmla="*/ 8 h 60"/>
                  <a:gd name="T68" fmla="*/ 14 w 40"/>
                  <a:gd name="T69" fmla="*/ 3 h 60"/>
                  <a:gd name="T70" fmla="*/ 20 w 40"/>
                  <a:gd name="T71" fmla="*/ 0 h 60"/>
                  <a:gd name="T72" fmla="*/ 29 w 40"/>
                  <a:gd name="T73" fmla="*/ 3 h 60"/>
                  <a:gd name="T74" fmla="*/ 32 w 40"/>
                  <a:gd name="T75" fmla="*/ 6 h 60"/>
                  <a:gd name="T76" fmla="*/ 37 w 40"/>
                  <a:gd name="T77" fmla="*/ 8 h 60"/>
                  <a:gd name="T78" fmla="*/ 37 w 40"/>
                  <a:gd name="T79" fmla="*/ 14 h 60"/>
                  <a:gd name="T80" fmla="*/ 9 w 40"/>
                  <a:gd name="T81" fmla="*/ 40 h 60"/>
                  <a:gd name="T82" fmla="*/ 9 w 40"/>
                  <a:gd name="T83" fmla="*/ 43 h 60"/>
                  <a:gd name="T84" fmla="*/ 9 w 40"/>
                  <a:gd name="T85" fmla="*/ 46 h 60"/>
                  <a:gd name="T86" fmla="*/ 12 w 40"/>
                  <a:gd name="T87" fmla="*/ 48 h 60"/>
                  <a:gd name="T88" fmla="*/ 14 w 40"/>
                  <a:gd name="T89" fmla="*/ 51 h 60"/>
                  <a:gd name="T90" fmla="*/ 17 w 40"/>
                  <a:gd name="T91" fmla="*/ 51 h 60"/>
                  <a:gd name="T92" fmla="*/ 20 w 40"/>
                  <a:gd name="T93" fmla="*/ 51 h 60"/>
                  <a:gd name="T94" fmla="*/ 26 w 40"/>
                  <a:gd name="T95" fmla="*/ 51 h 60"/>
                  <a:gd name="T96" fmla="*/ 29 w 40"/>
                  <a:gd name="T97" fmla="*/ 48 h 60"/>
                  <a:gd name="T98" fmla="*/ 32 w 40"/>
                  <a:gd name="T99" fmla="*/ 46 h 60"/>
                  <a:gd name="T100" fmla="*/ 32 w 40"/>
                  <a:gd name="T101" fmla="*/ 40 h 60"/>
                  <a:gd name="T102" fmla="*/ 32 w 40"/>
                  <a:gd name="T103" fmla="*/ 34 h 60"/>
                  <a:gd name="T104" fmla="*/ 29 w 40"/>
                  <a:gd name="T105" fmla="*/ 31 h 60"/>
                  <a:gd name="T106" fmla="*/ 26 w 40"/>
                  <a:gd name="T107" fmla="*/ 28 h 60"/>
                  <a:gd name="T108" fmla="*/ 20 w 40"/>
                  <a:gd name="T109" fmla="*/ 28 h 60"/>
                  <a:gd name="T110" fmla="*/ 14 w 40"/>
                  <a:gd name="T111" fmla="*/ 28 h 60"/>
                  <a:gd name="T112" fmla="*/ 12 w 40"/>
                  <a:gd name="T113" fmla="*/ 31 h 60"/>
                  <a:gd name="T114" fmla="*/ 9 w 40"/>
                  <a:gd name="T115" fmla="*/ 34 h 60"/>
                  <a:gd name="T116" fmla="*/ 9 w 40"/>
                  <a:gd name="T117" fmla="*/ 40 h 60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40"/>
                  <a:gd name="T178" fmla="*/ 0 h 60"/>
                  <a:gd name="T179" fmla="*/ 40 w 40"/>
                  <a:gd name="T180" fmla="*/ 60 h 60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40" h="60">
                    <a:moveTo>
                      <a:pt x="37" y="14"/>
                    </a:moveTo>
                    <a:lnTo>
                      <a:pt x="32" y="17"/>
                    </a:lnTo>
                    <a:lnTo>
                      <a:pt x="29" y="11"/>
                    </a:lnTo>
                    <a:lnTo>
                      <a:pt x="26" y="8"/>
                    </a:lnTo>
                    <a:lnTo>
                      <a:pt x="20" y="8"/>
                    </a:lnTo>
                    <a:lnTo>
                      <a:pt x="17" y="8"/>
                    </a:lnTo>
                    <a:lnTo>
                      <a:pt x="14" y="8"/>
                    </a:lnTo>
                    <a:lnTo>
                      <a:pt x="12" y="11"/>
                    </a:lnTo>
                    <a:lnTo>
                      <a:pt x="9" y="14"/>
                    </a:lnTo>
                    <a:lnTo>
                      <a:pt x="9" y="20"/>
                    </a:lnTo>
                    <a:lnTo>
                      <a:pt x="9" y="28"/>
                    </a:lnTo>
                    <a:lnTo>
                      <a:pt x="12" y="26"/>
                    </a:lnTo>
                    <a:lnTo>
                      <a:pt x="14" y="23"/>
                    </a:lnTo>
                    <a:lnTo>
                      <a:pt x="17" y="20"/>
                    </a:lnTo>
                    <a:lnTo>
                      <a:pt x="23" y="20"/>
                    </a:lnTo>
                    <a:lnTo>
                      <a:pt x="29" y="23"/>
                    </a:lnTo>
                    <a:lnTo>
                      <a:pt x="34" y="26"/>
                    </a:lnTo>
                    <a:lnTo>
                      <a:pt x="37" y="31"/>
                    </a:lnTo>
                    <a:lnTo>
                      <a:pt x="40" y="40"/>
                    </a:lnTo>
                    <a:lnTo>
                      <a:pt x="37" y="46"/>
                    </a:lnTo>
                    <a:lnTo>
                      <a:pt x="37" y="48"/>
                    </a:lnTo>
                    <a:lnTo>
                      <a:pt x="34" y="54"/>
                    </a:lnTo>
                    <a:lnTo>
                      <a:pt x="29" y="57"/>
                    </a:lnTo>
                    <a:lnTo>
                      <a:pt x="26" y="57"/>
                    </a:lnTo>
                    <a:lnTo>
                      <a:pt x="20" y="60"/>
                    </a:lnTo>
                    <a:lnTo>
                      <a:pt x="12" y="57"/>
                    </a:lnTo>
                    <a:lnTo>
                      <a:pt x="6" y="51"/>
                    </a:lnTo>
                    <a:lnTo>
                      <a:pt x="3" y="48"/>
                    </a:lnTo>
                    <a:lnTo>
                      <a:pt x="0" y="40"/>
                    </a:lnTo>
                    <a:lnTo>
                      <a:pt x="0" y="31"/>
                    </a:lnTo>
                    <a:lnTo>
                      <a:pt x="0" y="20"/>
                    </a:lnTo>
                    <a:lnTo>
                      <a:pt x="3" y="14"/>
                    </a:lnTo>
                    <a:lnTo>
                      <a:pt x="6" y="8"/>
                    </a:lnTo>
                    <a:lnTo>
                      <a:pt x="14" y="3"/>
                    </a:lnTo>
                    <a:lnTo>
                      <a:pt x="20" y="0"/>
                    </a:lnTo>
                    <a:lnTo>
                      <a:pt x="29" y="3"/>
                    </a:lnTo>
                    <a:lnTo>
                      <a:pt x="32" y="6"/>
                    </a:lnTo>
                    <a:lnTo>
                      <a:pt x="37" y="8"/>
                    </a:lnTo>
                    <a:lnTo>
                      <a:pt x="37" y="14"/>
                    </a:lnTo>
                    <a:close/>
                    <a:moveTo>
                      <a:pt x="9" y="40"/>
                    </a:moveTo>
                    <a:lnTo>
                      <a:pt x="9" y="43"/>
                    </a:lnTo>
                    <a:lnTo>
                      <a:pt x="9" y="46"/>
                    </a:lnTo>
                    <a:lnTo>
                      <a:pt x="12" y="48"/>
                    </a:lnTo>
                    <a:lnTo>
                      <a:pt x="14" y="51"/>
                    </a:lnTo>
                    <a:lnTo>
                      <a:pt x="17" y="51"/>
                    </a:lnTo>
                    <a:lnTo>
                      <a:pt x="20" y="51"/>
                    </a:lnTo>
                    <a:lnTo>
                      <a:pt x="26" y="51"/>
                    </a:lnTo>
                    <a:lnTo>
                      <a:pt x="29" y="48"/>
                    </a:lnTo>
                    <a:lnTo>
                      <a:pt x="32" y="46"/>
                    </a:lnTo>
                    <a:lnTo>
                      <a:pt x="32" y="40"/>
                    </a:lnTo>
                    <a:lnTo>
                      <a:pt x="32" y="34"/>
                    </a:lnTo>
                    <a:lnTo>
                      <a:pt x="29" y="31"/>
                    </a:lnTo>
                    <a:lnTo>
                      <a:pt x="26" y="28"/>
                    </a:lnTo>
                    <a:lnTo>
                      <a:pt x="20" y="28"/>
                    </a:lnTo>
                    <a:lnTo>
                      <a:pt x="14" y="28"/>
                    </a:lnTo>
                    <a:lnTo>
                      <a:pt x="12" y="31"/>
                    </a:lnTo>
                    <a:lnTo>
                      <a:pt x="9" y="34"/>
                    </a:lnTo>
                    <a:lnTo>
                      <a:pt x="9" y="4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169" name="Line 1085"/>
              <p:cNvSpPr>
                <a:spLocks noChangeShapeType="1"/>
              </p:cNvSpPr>
              <p:nvPr/>
            </p:nvSpPr>
            <p:spPr bwMode="auto">
              <a:xfrm>
                <a:off x="5265" y="1100"/>
                <a:ext cx="34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1393170" name="Line 1086"/>
              <p:cNvSpPr>
                <a:spLocks noChangeShapeType="1"/>
              </p:cNvSpPr>
              <p:nvPr/>
            </p:nvSpPr>
            <p:spPr bwMode="auto">
              <a:xfrm>
                <a:off x="3432" y="1097"/>
                <a:ext cx="1516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1393171" name="Line 1087"/>
              <p:cNvSpPr>
                <a:spLocks noChangeShapeType="1"/>
              </p:cNvSpPr>
              <p:nvPr/>
            </p:nvSpPr>
            <p:spPr bwMode="auto">
              <a:xfrm flipV="1">
                <a:off x="4948" y="1097"/>
                <a:ext cx="1" cy="96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1393172" name="Line 1088"/>
              <p:cNvSpPr>
                <a:spLocks noChangeShapeType="1"/>
              </p:cNvSpPr>
              <p:nvPr/>
            </p:nvSpPr>
            <p:spPr bwMode="auto">
              <a:xfrm>
                <a:off x="3435" y="2065"/>
                <a:ext cx="54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1393173" name="Freeform 1089"/>
              <p:cNvSpPr>
                <a:spLocks noEditPoints="1"/>
              </p:cNvSpPr>
              <p:nvPr/>
            </p:nvSpPr>
            <p:spPr bwMode="auto">
              <a:xfrm>
                <a:off x="3318" y="2033"/>
                <a:ext cx="37" cy="58"/>
              </a:xfrm>
              <a:custGeom>
                <a:avLst/>
                <a:gdLst>
                  <a:gd name="T0" fmla="*/ 0 w 37"/>
                  <a:gd name="T1" fmla="*/ 29 h 58"/>
                  <a:gd name="T2" fmla="*/ 0 w 37"/>
                  <a:gd name="T3" fmla="*/ 20 h 58"/>
                  <a:gd name="T4" fmla="*/ 3 w 37"/>
                  <a:gd name="T5" fmla="*/ 12 h 58"/>
                  <a:gd name="T6" fmla="*/ 6 w 37"/>
                  <a:gd name="T7" fmla="*/ 6 h 58"/>
                  <a:gd name="T8" fmla="*/ 9 w 37"/>
                  <a:gd name="T9" fmla="*/ 3 h 58"/>
                  <a:gd name="T10" fmla="*/ 11 w 37"/>
                  <a:gd name="T11" fmla="*/ 0 h 58"/>
                  <a:gd name="T12" fmla="*/ 17 w 37"/>
                  <a:gd name="T13" fmla="*/ 0 h 58"/>
                  <a:gd name="T14" fmla="*/ 23 w 37"/>
                  <a:gd name="T15" fmla="*/ 0 h 58"/>
                  <a:gd name="T16" fmla="*/ 26 w 37"/>
                  <a:gd name="T17" fmla="*/ 0 h 58"/>
                  <a:gd name="T18" fmla="*/ 31 w 37"/>
                  <a:gd name="T19" fmla="*/ 3 h 58"/>
                  <a:gd name="T20" fmla="*/ 31 w 37"/>
                  <a:gd name="T21" fmla="*/ 6 h 58"/>
                  <a:gd name="T22" fmla="*/ 34 w 37"/>
                  <a:gd name="T23" fmla="*/ 12 h 58"/>
                  <a:gd name="T24" fmla="*/ 37 w 37"/>
                  <a:gd name="T25" fmla="*/ 15 h 58"/>
                  <a:gd name="T26" fmla="*/ 37 w 37"/>
                  <a:gd name="T27" fmla="*/ 20 h 58"/>
                  <a:gd name="T28" fmla="*/ 37 w 37"/>
                  <a:gd name="T29" fmla="*/ 29 h 58"/>
                  <a:gd name="T30" fmla="*/ 37 w 37"/>
                  <a:gd name="T31" fmla="*/ 38 h 58"/>
                  <a:gd name="T32" fmla="*/ 34 w 37"/>
                  <a:gd name="T33" fmla="*/ 46 h 58"/>
                  <a:gd name="T34" fmla="*/ 31 w 37"/>
                  <a:gd name="T35" fmla="*/ 52 h 58"/>
                  <a:gd name="T36" fmla="*/ 29 w 37"/>
                  <a:gd name="T37" fmla="*/ 55 h 58"/>
                  <a:gd name="T38" fmla="*/ 23 w 37"/>
                  <a:gd name="T39" fmla="*/ 58 h 58"/>
                  <a:gd name="T40" fmla="*/ 17 w 37"/>
                  <a:gd name="T41" fmla="*/ 58 h 58"/>
                  <a:gd name="T42" fmla="*/ 11 w 37"/>
                  <a:gd name="T43" fmla="*/ 58 h 58"/>
                  <a:gd name="T44" fmla="*/ 6 w 37"/>
                  <a:gd name="T45" fmla="*/ 52 h 58"/>
                  <a:gd name="T46" fmla="*/ 3 w 37"/>
                  <a:gd name="T47" fmla="*/ 46 h 58"/>
                  <a:gd name="T48" fmla="*/ 0 w 37"/>
                  <a:gd name="T49" fmla="*/ 38 h 58"/>
                  <a:gd name="T50" fmla="*/ 0 w 37"/>
                  <a:gd name="T51" fmla="*/ 29 h 58"/>
                  <a:gd name="T52" fmla="*/ 9 w 37"/>
                  <a:gd name="T53" fmla="*/ 29 h 58"/>
                  <a:gd name="T54" fmla="*/ 9 w 37"/>
                  <a:gd name="T55" fmla="*/ 38 h 58"/>
                  <a:gd name="T56" fmla="*/ 9 w 37"/>
                  <a:gd name="T57" fmla="*/ 43 h 58"/>
                  <a:gd name="T58" fmla="*/ 11 w 37"/>
                  <a:gd name="T59" fmla="*/ 46 h 58"/>
                  <a:gd name="T60" fmla="*/ 14 w 37"/>
                  <a:gd name="T61" fmla="*/ 52 h 58"/>
                  <a:gd name="T62" fmla="*/ 17 w 37"/>
                  <a:gd name="T63" fmla="*/ 52 h 58"/>
                  <a:gd name="T64" fmla="*/ 23 w 37"/>
                  <a:gd name="T65" fmla="*/ 52 h 58"/>
                  <a:gd name="T66" fmla="*/ 26 w 37"/>
                  <a:gd name="T67" fmla="*/ 46 h 58"/>
                  <a:gd name="T68" fmla="*/ 29 w 37"/>
                  <a:gd name="T69" fmla="*/ 43 h 58"/>
                  <a:gd name="T70" fmla="*/ 29 w 37"/>
                  <a:gd name="T71" fmla="*/ 38 h 58"/>
                  <a:gd name="T72" fmla="*/ 29 w 37"/>
                  <a:gd name="T73" fmla="*/ 29 h 58"/>
                  <a:gd name="T74" fmla="*/ 29 w 37"/>
                  <a:gd name="T75" fmla="*/ 20 h 58"/>
                  <a:gd name="T76" fmla="*/ 29 w 37"/>
                  <a:gd name="T77" fmla="*/ 15 h 58"/>
                  <a:gd name="T78" fmla="*/ 26 w 37"/>
                  <a:gd name="T79" fmla="*/ 12 h 58"/>
                  <a:gd name="T80" fmla="*/ 23 w 37"/>
                  <a:gd name="T81" fmla="*/ 9 h 58"/>
                  <a:gd name="T82" fmla="*/ 17 w 37"/>
                  <a:gd name="T83" fmla="*/ 6 h 58"/>
                  <a:gd name="T84" fmla="*/ 14 w 37"/>
                  <a:gd name="T85" fmla="*/ 6 h 58"/>
                  <a:gd name="T86" fmla="*/ 11 w 37"/>
                  <a:gd name="T87" fmla="*/ 12 h 58"/>
                  <a:gd name="T88" fmla="*/ 9 w 37"/>
                  <a:gd name="T89" fmla="*/ 15 h 58"/>
                  <a:gd name="T90" fmla="*/ 9 w 37"/>
                  <a:gd name="T91" fmla="*/ 20 h 58"/>
                  <a:gd name="T92" fmla="*/ 9 w 37"/>
                  <a:gd name="T93" fmla="*/ 29 h 58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37"/>
                  <a:gd name="T142" fmla="*/ 0 h 58"/>
                  <a:gd name="T143" fmla="*/ 37 w 37"/>
                  <a:gd name="T144" fmla="*/ 58 h 58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37" h="58">
                    <a:moveTo>
                      <a:pt x="0" y="29"/>
                    </a:moveTo>
                    <a:lnTo>
                      <a:pt x="0" y="20"/>
                    </a:lnTo>
                    <a:lnTo>
                      <a:pt x="3" y="12"/>
                    </a:lnTo>
                    <a:lnTo>
                      <a:pt x="6" y="6"/>
                    </a:lnTo>
                    <a:lnTo>
                      <a:pt x="9" y="3"/>
                    </a:lnTo>
                    <a:lnTo>
                      <a:pt x="11" y="0"/>
                    </a:lnTo>
                    <a:lnTo>
                      <a:pt x="17" y="0"/>
                    </a:lnTo>
                    <a:lnTo>
                      <a:pt x="23" y="0"/>
                    </a:lnTo>
                    <a:lnTo>
                      <a:pt x="26" y="0"/>
                    </a:lnTo>
                    <a:lnTo>
                      <a:pt x="31" y="3"/>
                    </a:lnTo>
                    <a:lnTo>
                      <a:pt x="31" y="6"/>
                    </a:lnTo>
                    <a:lnTo>
                      <a:pt x="34" y="12"/>
                    </a:lnTo>
                    <a:lnTo>
                      <a:pt x="37" y="15"/>
                    </a:lnTo>
                    <a:lnTo>
                      <a:pt x="37" y="20"/>
                    </a:lnTo>
                    <a:lnTo>
                      <a:pt x="37" y="29"/>
                    </a:lnTo>
                    <a:lnTo>
                      <a:pt x="37" y="38"/>
                    </a:lnTo>
                    <a:lnTo>
                      <a:pt x="34" y="46"/>
                    </a:lnTo>
                    <a:lnTo>
                      <a:pt x="31" y="52"/>
                    </a:lnTo>
                    <a:lnTo>
                      <a:pt x="29" y="55"/>
                    </a:lnTo>
                    <a:lnTo>
                      <a:pt x="23" y="58"/>
                    </a:lnTo>
                    <a:lnTo>
                      <a:pt x="17" y="58"/>
                    </a:lnTo>
                    <a:lnTo>
                      <a:pt x="11" y="58"/>
                    </a:lnTo>
                    <a:lnTo>
                      <a:pt x="6" y="52"/>
                    </a:lnTo>
                    <a:lnTo>
                      <a:pt x="3" y="46"/>
                    </a:lnTo>
                    <a:lnTo>
                      <a:pt x="0" y="38"/>
                    </a:lnTo>
                    <a:lnTo>
                      <a:pt x="0" y="29"/>
                    </a:lnTo>
                    <a:close/>
                    <a:moveTo>
                      <a:pt x="9" y="29"/>
                    </a:moveTo>
                    <a:lnTo>
                      <a:pt x="9" y="38"/>
                    </a:lnTo>
                    <a:lnTo>
                      <a:pt x="9" y="43"/>
                    </a:lnTo>
                    <a:lnTo>
                      <a:pt x="11" y="46"/>
                    </a:lnTo>
                    <a:lnTo>
                      <a:pt x="14" y="52"/>
                    </a:lnTo>
                    <a:lnTo>
                      <a:pt x="17" y="52"/>
                    </a:lnTo>
                    <a:lnTo>
                      <a:pt x="23" y="52"/>
                    </a:lnTo>
                    <a:lnTo>
                      <a:pt x="26" y="46"/>
                    </a:lnTo>
                    <a:lnTo>
                      <a:pt x="29" y="43"/>
                    </a:lnTo>
                    <a:lnTo>
                      <a:pt x="29" y="38"/>
                    </a:lnTo>
                    <a:lnTo>
                      <a:pt x="29" y="29"/>
                    </a:lnTo>
                    <a:lnTo>
                      <a:pt x="29" y="20"/>
                    </a:lnTo>
                    <a:lnTo>
                      <a:pt x="29" y="15"/>
                    </a:lnTo>
                    <a:lnTo>
                      <a:pt x="26" y="12"/>
                    </a:lnTo>
                    <a:lnTo>
                      <a:pt x="23" y="9"/>
                    </a:lnTo>
                    <a:lnTo>
                      <a:pt x="17" y="6"/>
                    </a:lnTo>
                    <a:lnTo>
                      <a:pt x="14" y="6"/>
                    </a:lnTo>
                    <a:lnTo>
                      <a:pt x="11" y="12"/>
                    </a:lnTo>
                    <a:lnTo>
                      <a:pt x="9" y="15"/>
                    </a:lnTo>
                    <a:lnTo>
                      <a:pt x="9" y="20"/>
                    </a:lnTo>
                    <a:lnTo>
                      <a:pt x="9" y="29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174" name="Line 1090"/>
              <p:cNvSpPr>
                <a:spLocks noChangeShapeType="1"/>
              </p:cNvSpPr>
              <p:nvPr/>
            </p:nvSpPr>
            <p:spPr bwMode="auto">
              <a:xfrm flipH="1">
                <a:off x="4891" y="2062"/>
                <a:ext cx="57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1393175" name="Line 1091"/>
              <p:cNvSpPr>
                <a:spLocks noChangeShapeType="1"/>
              </p:cNvSpPr>
              <p:nvPr/>
            </p:nvSpPr>
            <p:spPr bwMode="auto">
              <a:xfrm>
                <a:off x="3435" y="1999"/>
                <a:ext cx="26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1393176" name="Line 1092"/>
              <p:cNvSpPr>
                <a:spLocks noChangeShapeType="1"/>
              </p:cNvSpPr>
              <p:nvPr/>
            </p:nvSpPr>
            <p:spPr bwMode="auto">
              <a:xfrm flipH="1">
                <a:off x="4919" y="1999"/>
                <a:ext cx="29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1393177" name="Line 1093"/>
              <p:cNvSpPr>
                <a:spLocks noChangeShapeType="1"/>
              </p:cNvSpPr>
              <p:nvPr/>
            </p:nvSpPr>
            <p:spPr bwMode="auto">
              <a:xfrm>
                <a:off x="3435" y="1934"/>
                <a:ext cx="26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1393178" name="Line 1094"/>
              <p:cNvSpPr>
                <a:spLocks noChangeShapeType="1"/>
              </p:cNvSpPr>
              <p:nvPr/>
            </p:nvSpPr>
            <p:spPr bwMode="auto">
              <a:xfrm flipH="1">
                <a:off x="4919" y="1934"/>
                <a:ext cx="29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1393179" name="Line 1095"/>
              <p:cNvSpPr>
                <a:spLocks noChangeShapeType="1"/>
              </p:cNvSpPr>
              <p:nvPr/>
            </p:nvSpPr>
            <p:spPr bwMode="auto">
              <a:xfrm>
                <a:off x="3435" y="1871"/>
                <a:ext cx="26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1393180" name="Line 1096"/>
              <p:cNvSpPr>
                <a:spLocks noChangeShapeType="1"/>
              </p:cNvSpPr>
              <p:nvPr/>
            </p:nvSpPr>
            <p:spPr bwMode="auto">
              <a:xfrm flipH="1">
                <a:off x="4919" y="1871"/>
                <a:ext cx="29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1393181" name="Line 1097"/>
              <p:cNvSpPr>
                <a:spLocks noChangeShapeType="1"/>
              </p:cNvSpPr>
              <p:nvPr/>
            </p:nvSpPr>
            <p:spPr bwMode="auto">
              <a:xfrm>
                <a:off x="3435" y="1805"/>
                <a:ext cx="26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1393182" name="Line 1098"/>
              <p:cNvSpPr>
                <a:spLocks noChangeShapeType="1"/>
              </p:cNvSpPr>
              <p:nvPr/>
            </p:nvSpPr>
            <p:spPr bwMode="auto">
              <a:xfrm flipH="1">
                <a:off x="4919" y="1805"/>
                <a:ext cx="29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1393183" name="Line 1099"/>
              <p:cNvSpPr>
                <a:spLocks noChangeShapeType="1"/>
              </p:cNvSpPr>
              <p:nvPr/>
            </p:nvSpPr>
            <p:spPr bwMode="auto">
              <a:xfrm>
                <a:off x="3435" y="1742"/>
                <a:ext cx="54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1393184" name="Freeform 1100"/>
              <p:cNvSpPr>
                <a:spLocks/>
              </p:cNvSpPr>
              <p:nvPr/>
            </p:nvSpPr>
            <p:spPr bwMode="auto">
              <a:xfrm>
                <a:off x="3272" y="1711"/>
                <a:ext cx="40" cy="57"/>
              </a:xfrm>
              <a:custGeom>
                <a:avLst/>
                <a:gdLst>
                  <a:gd name="T0" fmla="*/ 0 w 40"/>
                  <a:gd name="T1" fmla="*/ 43 h 57"/>
                  <a:gd name="T2" fmla="*/ 9 w 40"/>
                  <a:gd name="T3" fmla="*/ 40 h 57"/>
                  <a:gd name="T4" fmla="*/ 12 w 40"/>
                  <a:gd name="T5" fmla="*/ 46 h 57"/>
                  <a:gd name="T6" fmla="*/ 12 w 40"/>
                  <a:gd name="T7" fmla="*/ 48 h 57"/>
                  <a:gd name="T8" fmla="*/ 15 w 40"/>
                  <a:gd name="T9" fmla="*/ 51 h 57"/>
                  <a:gd name="T10" fmla="*/ 20 w 40"/>
                  <a:gd name="T11" fmla="*/ 51 h 57"/>
                  <a:gd name="T12" fmla="*/ 26 w 40"/>
                  <a:gd name="T13" fmla="*/ 51 h 57"/>
                  <a:gd name="T14" fmla="*/ 29 w 40"/>
                  <a:gd name="T15" fmla="*/ 48 h 57"/>
                  <a:gd name="T16" fmla="*/ 32 w 40"/>
                  <a:gd name="T17" fmla="*/ 43 h 57"/>
                  <a:gd name="T18" fmla="*/ 32 w 40"/>
                  <a:gd name="T19" fmla="*/ 37 h 57"/>
                  <a:gd name="T20" fmla="*/ 32 w 40"/>
                  <a:gd name="T21" fmla="*/ 31 h 57"/>
                  <a:gd name="T22" fmla="*/ 29 w 40"/>
                  <a:gd name="T23" fmla="*/ 29 h 57"/>
                  <a:gd name="T24" fmla="*/ 26 w 40"/>
                  <a:gd name="T25" fmla="*/ 26 h 57"/>
                  <a:gd name="T26" fmla="*/ 20 w 40"/>
                  <a:gd name="T27" fmla="*/ 26 h 57"/>
                  <a:gd name="T28" fmla="*/ 17 w 40"/>
                  <a:gd name="T29" fmla="*/ 26 h 57"/>
                  <a:gd name="T30" fmla="*/ 15 w 40"/>
                  <a:gd name="T31" fmla="*/ 26 h 57"/>
                  <a:gd name="T32" fmla="*/ 12 w 40"/>
                  <a:gd name="T33" fmla="*/ 29 h 57"/>
                  <a:gd name="T34" fmla="*/ 9 w 40"/>
                  <a:gd name="T35" fmla="*/ 31 h 57"/>
                  <a:gd name="T36" fmla="*/ 3 w 40"/>
                  <a:gd name="T37" fmla="*/ 29 h 57"/>
                  <a:gd name="T38" fmla="*/ 9 w 40"/>
                  <a:gd name="T39" fmla="*/ 0 h 57"/>
                  <a:gd name="T40" fmla="*/ 35 w 40"/>
                  <a:gd name="T41" fmla="*/ 0 h 57"/>
                  <a:gd name="T42" fmla="*/ 35 w 40"/>
                  <a:gd name="T43" fmla="*/ 9 h 57"/>
                  <a:gd name="T44" fmla="*/ 15 w 40"/>
                  <a:gd name="T45" fmla="*/ 9 h 57"/>
                  <a:gd name="T46" fmla="*/ 12 w 40"/>
                  <a:gd name="T47" fmla="*/ 23 h 57"/>
                  <a:gd name="T48" fmla="*/ 17 w 40"/>
                  <a:gd name="T49" fmla="*/ 20 h 57"/>
                  <a:gd name="T50" fmla="*/ 23 w 40"/>
                  <a:gd name="T51" fmla="*/ 20 h 57"/>
                  <a:gd name="T52" fmla="*/ 29 w 40"/>
                  <a:gd name="T53" fmla="*/ 20 h 57"/>
                  <a:gd name="T54" fmla="*/ 35 w 40"/>
                  <a:gd name="T55" fmla="*/ 23 h 57"/>
                  <a:gd name="T56" fmla="*/ 37 w 40"/>
                  <a:gd name="T57" fmla="*/ 29 h 57"/>
                  <a:gd name="T58" fmla="*/ 40 w 40"/>
                  <a:gd name="T59" fmla="*/ 37 h 57"/>
                  <a:gd name="T60" fmla="*/ 37 w 40"/>
                  <a:gd name="T61" fmla="*/ 46 h 57"/>
                  <a:gd name="T62" fmla="*/ 35 w 40"/>
                  <a:gd name="T63" fmla="*/ 51 h 57"/>
                  <a:gd name="T64" fmla="*/ 29 w 40"/>
                  <a:gd name="T65" fmla="*/ 57 h 57"/>
                  <a:gd name="T66" fmla="*/ 20 w 40"/>
                  <a:gd name="T67" fmla="*/ 57 h 57"/>
                  <a:gd name="T68" fmla="*/ 12 w 40"/>
                  <a:gd name="T69" fmla="*/ 57 h 57"/>
                  <a:gd name="T70" fmla="*/ 6 w 40"/>
                  <a:gd name="T71" fmla="*/ 54 h 57"/>
                  <a:gd name="T72" fmla="*/ 3 w 40"/>
                  <a:gd name="T73" fmla="*/ 48 h 57"/>
                  <a:gd name="T74" fmla="*/ 0 w 40"/>
                  <a:gd name="T75" fmla="*/ 43 h 57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40"/>
                  <a:gd name="T115" fmla="*/ 0 h 57"/>
                  <a:gd name="T116" fmla="*/ 40 w 40"/>
                  <a:gd name="T117" fmla="*/ 57 h 57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40" h="57">
                    <a:moveTo>
                      <a:pt x="0" y="43"/>
                    </a:moveTo>
                    <a:lnTo>
                      <a:pt x="9" y="40"/>
                    </a:lnTo>
                    <a:lnTo>
                      <a:pt x="12" y="46"/>
                    </a:lnTo>
                    <a:lnTo>
                      <a:pt x="12" y="48"/>
                    </a:lnTo>
                    <a:lnTo>
                      <a:pt x="15" y="51"/>
                    </a:lnTo>
                    <a:lnTo>
                      <a:pt x="20" y="51"/>
                    </a:lnTo>
                    <a:lnTo>
                      <a:pt x="26" y="51"/>
                    </a:lnTo>
                    <a:lnTo>
                      <a:pt x="29" y="48"/>
                    </a:lnTo>
                    <a:lnTo>
                      <a:pt x="32" y="43"/>
                    </a:lnTo>
                    <a:lnTo>
                      <a:pt x="32" y="37"/>
                    </a:lnTo>
                    <a:lnTo>
                      <a:pt x="32" y="31"/>
                    </a:lnTo>
                    <a:lnTo>
                      <a:pt x="29" y="29"/>
                    </a:lnTo>
                    <a:lnTo>
                      <a:pt x="26" y="26"/>
                    </a:lnTo>
                    <a:lnTo>
                      <a:pt x="20" y="26"/>
                    </a:lnTo>
                    <a:lnTo>
                      <a:pt x="17" y="26"/>
                    </a:lnTo>
                    <a:lnTo>
                      <a:pt x="15" y="26"/>
                    </a:lnTo>
                    <a:lnTo>
                      <a:pt x="12" y="29"/>
                    </a:lnTo>
                    <a:lnTo>
                      <a:pt x="9" y="31"/>
                    </a:lnTo>
                    <a:lnTo>
                      <a:pt x="3" y="29"/>
                    </a:lnTo>
                    <a:lnTo>
                      <a:pt x="9" y="0"/>
                    </a:lnTo>
                    <a:lnTo>
                      <a:pt x="35" y="0"/>
                    </a:lnTo>
                    <a:lnTo>
                      <a:pt x="35" y="9"/>
                    </a:lnTo>
                    <a:lnTo>
                      <a:pt x="15" y="9"/>
                    </a:lnTo>
                    <a:lnTo>
                      <a:pt x="12" y="23"/>
                    </a:lnTo>
                    <a:lnTo>
                      <a:pt x="17" y="20"/>
                    </a:lnTo>
                    <a:lnTo>
                      <a:pt x="23" y="20"/>
                    </a:lnTo>
                    <a:lnTo>
                      <a:pt x="29" y="20"/>
                    </a:lnTo>
                    <a:lnTo>
                      <a:pt x="35" y="23"/>
                    </a:lnTo>
                    <a:lnTo>
                      <a:pt x="37" y="29"/>
                    </a:lnTo>
                    <a:lnTo>
                      <a:pt x="40" y="37"/>
                    </a:lnTo>
                    <a:lnTo>
                      <a:pt x="37" y="46"/>
                    </a:lnTo>
                    <a:lnTo>
                      <a:pt x="35" y="51"/>
                    </a:lnTo>
                    <a:lnTo>
                      <a:pt x="29" y="57"/>
                    </a:lnTo>
                    <a:lnTo>
                      <a:pt x="20" y="57"/>
                    </a:lnTo>
                    <a:lnTo>
                      <a:pt x="12" y="57"/>
                    </a:lnTo>
                    <a:lnTo>
                      <a:pt x="6" y="54"/>
                    </a:lnTo>
                    <a:lnTo>
                      <a:pt x="3" y="48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185" name="Freeform 1101"/>
              <p:cNvSpPr>
                <a:spLocks noEditPoints="1"/>
              </p:cNvSpPr>
              <p:nvPr/>
            </p:nvSpPr>
            <p:spPr bwMode="auto">
              <a:xfrm>
                <a:off x="3318" y="1711"/>
                <a:ext cx="37" cy="57"/>
              </a:xfrm>
              <a:custGeom>
                <a:avLst/>
                <a:gdLst>
                  <a:gd name="T0" fmla="*/ 0 w 37"/>
                  <a:gd name="T1" fmla="*/ 29 h 57"/>
                  <a:gd name="T2" fmla="*/ 0 w 37"/>
                  <a:gd name="T3" fmla="*/ 20 h 57"/>
                  <a:gd name="T4" fmla="*/ 3 w 37"/>
                  <a:gd name="T5" fmla="*/ 11 h 57"/>
                  <a:gd name="T6" fmla="*/ 6 w 37"/>
                  <a:gd name="T7" fmla="*/ 6 h 57"/>
                  <a:gd name="T8" fmla="*/ 9 w 37"/>
                  <a:gd name="T9" fmla="*/ 3 h 57"/>
                  <a:gd name="T10" fmla="*/ 11 w 37"/>
                  <a:gd name="T11" fmla="*/ 0 h 57"/>
                  <a:gd name="T12" fmla="*/ 17 w 37"/>
                  <a:gd name="T13" fmla="*/ 0 h 57"/>
                  <a:gd name="T14" fmla="*/ 23 w 37"/>
                  <a:gd name="T15" fmla="*/ 0 h 57"/>
                  <a:gd name="T16" fmla="*/ 26 w 37"/>
                  <a:gd name="T17" fmla="*/ 0 h 57"/>
                  <a:gd name="T18" fmla="*/ 31 w 37"/>
                  <a:gd name="T19" fmla="*/ 3 h 57"/>
                  <a:gd name="T20" fmla="*/ 31 w 37"/>
                  <a:gd name="T21" fmla="*/ 6 h 57"/>
                  <a:gd name="T22" fmla="*/ 34 w 37"/>
                  <a:gd name="T23" fmla="*/ 11 h 57"/>
                  <a:gd name="T24" fmla="*/ 37 w 37"/>
                  <a:gd name="T25" fmla="*/ 14 h 57"/>
                  <a:gd name="T26" fmla="*/ 37 w 37"/>
                  <a:gd name="T27" fmla="*/ 20 h 57"/>
                  <a:gd name="T28" fmla="*/ 37 w 37"/>
                  <a:gd name="T29" fmla="*/ 29 h 57"/>
                  <a:gd name="T30" fmla="*/ 37 w 37"/>
                  <a:gd name="T31" fmla="*/ 37 h 57"/>
                  <a:gd name="T32" fmla="*/ 34 w 37"/>
                  <a:gd name="T33" fmla="*/ 46 h 57"/>
                  <a:gd name="T34" fmla="*/ 31 w 37"/>
                  <a:gd name="T35" fmla="*/ 51 h 57"/>
                  <a:gd name="T36" fmla="*/ 29 w 37"/>
                  <a:gd name="T37" fmla="*/ 54 h 57"/>
                  <a:gd name="T38" fmla="*/ 23 w 37"/>
                  <a:gd name="T39" fmla="*/ 57 h 57"/>
                  <a:gd name="T40" fmla="*/ 17 w 37"/>
                  <a:gd name="T41" fmla="*/ 57 h 57"/>
                  <a:gd name="T42" fmla="*/ 11 w 37"/>
                  <a:gd name="T43" fmla="*/ 57 h 57"/>
                  <a:gd name="T44" fmla="*/ 6 w 37"/>
                  <a:gd name="T45" fmla="*/ 51 h 57"/>
                  <a:gd name="T46" fmla="*/ 3 w 37"/>
                  <a:gd name="T47" fmla="*/ 46 h 57"/>
                  <a:gd name="T48" fmla="*/ 0 w 37"/>
                  <a:gd name="T49" fmla="*/ 37 h 57"/>
                  <a:gd name="T50" fmla="*/ 0 w 37"/>
                  <a:gd name="T51" fmla="*/ 29 h 57"/>
                  <a:gd name="T52" fmla="*/ 9 w 37"/>
                  <a:gd name="T53" fmla="*/ 29 h 57"/>
                  <a:gd name="T54" fmla="*/ 9 w 37"/>
                  <a:gd name="T55" fmla="*/ 37 h 57"/>
                  <a:gd name="T56" fmla="*/ 9 w 37"/>
                  <a:gd name="T57" fmla="*/ 43 h 57"/>
                  <a:gd name="T58" fmla="*/ 11 w 37"/>
                  <a:gd name="T59" fmla="*/ 46 h 57"/>
                  <a:gd name="T60" fmla="*/ 14 w 37"/>
                  <a:gd name="T61" fmla="*/ 51 h 57"/>
                  <a:gd name="T62" fmla="*/ 17 w 37"/>
                  <a:gd name="T63" fmla="*/ 51 h 57"/>
                  <a:gd name="T64" fmla="*/ 23 w 37"/>
                  <a:gd name="T65" fmla="*/ 51 h 57"/>
                  <a:gd name="T66" fmla="*/ 26 w 37"/>
                  <a:gd name="T67" fmla="*/ 46 h 57"/>
                  <a:gd name="T68" fmla="*/ 29 w 37"/>
                  <a:gd name="T69" fmla="*/ 43 h 57"/>
                  <a:gd name="T70" fmla="*/ 29 w 37"/>
                  <a:gd name="T71" fmla="*/ 37 h 57"/>
                  <a:gd name="T72" fmla="*/ 29 w 37"/>
                  <a:gd name="T73" fmla="*/ 29 h 57"/>
                  <a:gd name="T74" fmla="*/ 29 w 37"/>
                  <a:gd name="T75" fmla="*/ 20 h 57"/>
                  <a:gd name="T76" fmla="*/ 29 w 37"/>
                  <a:gd name="T77" fmla="*/ 14 h 57"/>
                  <a:gd name="T78" fmla="*/ 26 w 37"/>
                  <a:gd name="T79" fmla="*/ 11 h 57"/>
                  <a:gd name="T80" fmla="*/ 23 w 37"/>
                  <a:gd name="T81" fmla="*/ 9 h 57"/>
                  <a:gd name="T82" fmla="*/ 17 w 37"/>
                  <a:gd name="T83" fmla="*/ 6 h 57"/>
                  <a:gd name="T84" fmla="*/ 14 w 37"/>
                  <a:gd name="T85" fmla="*/ 6 h 57"/>
                  <a:gd name="T86" fmla="*/ 11 w 37"/>
                  <a:gd name="T87" fmla="*/ 11 h 57"/>
                  <a:gd name="T88" fmla="*/ 9 w 37"/>
                  <a:gd name="T89" fmla="*/ 14 h 57"/>
                  <a:gd name="T90" fmla="*/ 9 w 37"/>
                  <a:gd name="T91" fmla="*/ 20 h 57"/>
                  <a:gd name="T92" fmla="*/ 9 w 37"/>
                  <a:gd name="T93" fmla="*/ 29 h 57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37"/>
                  <a:gd name="T142" fmla="*/ 0 h 57"/>
                  <a:gd name="T143" fmla="*/ 37 w 37"/>
                  <a:gd name="T144" fmla="*/ 57 h 57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37" h="57">
                    <a:moveTo>
                      <a:pt x="0" y="29"/>
                    </a:moveTo>
                    <a:lnTo>
                      <a:pt x="0" y="20"/>
                    </a:lnTo>
                    <a:lnTo>
                      <a:pt x="3" y="11"/>
                    </a:lnTo>
                    <a:lnTo>
                      <a:pt x="6" y="6"/>
                    </a:lnTo>
                    <a:lnTo>
                      <a:pt x="9" y="3"/>
                    </a:lnTo>
                    <a:lnTo>
                      <a:pt x="11" y="0"/>
                    </a:lnTo>
                    <a:lnTo>
                      <a:pt x="17" y="0"/>
                    </a:lnTo>
                    <a:lnTo>
                      <a:pt x="23" y="0"/>
                    </a:lnTo>
                    <a:lnTo>
                      <a:pt x="26" y="0"/>
                    </a:lnTo>
                    <a:lnTo>
                      <a:pt x="31" y="3"/>
                    </a:lnTo>
                    <a:lnTo>
                      <a:pt x="31" y="6"/>
                    </a:lnTo>
                    <a:lnTo>
                      <a:pt x="34" y="11"/>
                    </a:lnTo>
                    <a:lnTo>
                      <a:pt x="37" y="14"/>
                    </a:lnTo>
                    <a:lnTo>
                      <a:pt x="37" y="20"/>
                    </a:lnTo>
                    <a:lnTo>
                      <a:pt x="37" y="29"/>
                    </a:lnTo>
                    <a:lnTo>
                      <a:pt x="37" y="37"/>
                    </a:lnTo>
                    <a:lnTo>
                      <a:pt x="34" y="46"/>
                    </a:lnTo>
                    <a:lnTo>
                      <a:pt x="31" y="51"/>
                    </a:lnTo>
                    <a:lnTo>
                      <a:pt x="29" y="54"/>
                    </a:lnTo>
                    <a:lnTo>
                      <a:pt x="23" y="57"/>
                    </a:lnTo>
                    <a:lnTo>
                      <a:pt x="17" y="57"/>
                    </a:lnTo>
                    <a:lnTo>
                      <a:pt x="11" y="57"/>
                    </a:lnTo>
                    <a:lnTo>
                      <a:pt x="6" y="51"/>
                    </a:lnTo>
                    <a:lnTo>
                      <a:pt x="3" y="46"/>
                    </a:lnTo>
                    <a:lnTo>
                      <a:pt x="0" y="37"/>
                    </a:lnTo>
                    <a:lnTo>
                      <a:pt x="0" y="29"/>
                    </a:lnTo>
                    <a:close/>
                    <a:moveTo>
                      <a:pt x="9" y="29"/>
                    </a:moveTo>
                    <a:lnTo>
                      <a:pt x="9" y="37"/>
                    </a:lnTo>
                    <a:lnTo>
                      <a:pt x="9" y="43"/>
                    </a:lnTo>
                    <a:lnTo>
                      <a:pt x="11" y="46"/>
                    </a:lnTo>
                    <a:lnTo>
                      <a:pt x="14" y="51"/>
                    </a:lnTo>
                    <a:lnTo>
                      <a:pt x="17" y="51"/>
                    </a:lnTo>
                    <a:lnTo>
                      <a:pt x="23" y="51"/>
                    </a:lnTo>
                    <a:lnTo>
                      <a:pt x="26" y="46"/>
                    </a:lnTo>
                    <a:lnTo>
                      <a:pt x="29" y="43"/>
                    </a:lnTo>
                    <a:lnTo>
                      <a:pt x="29" y="37"/>
                    </a:lnTo>
                    <a:lnTo>
                      <a:pt x="29" y="29"/>
                    </a:lnTo>
                    <a:lnTo>
                      <a:pt x="29" y="20"/>
                    </a:lnTo>
                    <a:lnTo>
                      <a:pt x="29" y="14"/>
                    </a:lnTo>
                    <a:lnTo>
                      <a:pt x="26" y="11"/>
                    </a:lnTo>
                    <a:lnTo>
                      <a:pt x="23" y="9"/>
                    </a:lnTo>
                    <a:lnTo>
                      <a:pt x="17" y="6"/>
                    </a:lnTo>
                    <a:lnTo>
                      <a:pt x="14" y="6"/>
                    </a:lnTo>
                    <a:lnTo>
                      <a:pt x="11" y="11"/>
                    </a:lnTo>
                    <a:lnTo>
                      <a:pt x="9" y="14"/>
                    </a:lnTo>
                    <a:lnTo>
                      <a:pt x="9" y="20"/>
                    </a:lnTo>
                    <a:lnTo>
                      <a:pt x="9" y="29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186" name="Line 1102"/>
              <p:cNvSpPr>
                <a:spLocks noChangeShapeType="1"/>
              </p:cNvSpPr>
              <p:nvPr/>
            </p:nvSpPr>
            <p:spPr bwMode="auto">
              <a:xfrm flipH="1">
                <a:off x="4891" y="1742"/>
                <a:ext cx="57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1393187" name="Line 1103"/>
              <p:cNvSpPr>
                <a:spLocks noChangeShapeType="1"/>
              </p:cNvSpPr>
              <p:nvPr/>
            </p:nvSpPr>
            <p:spPr bwMode="auto">
              <a:xfrm>
                <a:off x="3435" y="1677"/>
                <a:ext cx="26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1393188" name="Line 1104"/>
              <p:cNvSpPr>
                <a:spLocks noChangeShapeType="1"/>
              </p:cNvSpPr>
              <p:nvPr/>
            </p:nvSpPr>
            <p:spPr bwMode="auto">
              <a:xfrm flipH="1">
                <a:off x="4919" y="1677"/>
                <a:ext cx="29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1393189" name="Line 1105"/>
              <p:cNvSpPr>
                <a:spLocks noChangeShapeType="1"/>
              </p:cNvSpPr>
              <p:nvPr/>
            </p:nvSpPr>
            <p:spPr bwMode="auto">
              <a:xfrm>
                <a:off x="3435" y="1611"/>
                <a:ext cx="26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1393190" name="Line 1106"/>
              <p:cNvSpPr>
                <a:spLocks noChangeShapeType="1"/>
              </p:cNvSpPr>
              <p:nvPr/>
            </p:nvSpPr>
            <p:spPr bwMode="auto">
              <a:xfrm flipH="1">
                <a:off x="4919" y="1611"/>
                <a:ext cx="29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1393191" name="Line 1107"/>
              <p:cNvSpPr>
                <a:spLocks noChangeShapeType="1"/>
              </p:cNvSpPr>
              <p:nvPr/>
            </p:nvSpPr>
            <p:spPr bwMode="auto">
              <a:xfrm>
                <a:off x="3432" y="1548"/>
                <a:ext cx="29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1393192" name="Line 1108"/>
              <p:cNvSpPr>
                <a:spLocks noChangeShapeType="1"/>
              </p:cNvSpPr>
              <p:nvPr/>
            </p:nvSpPr>
            <p:spPr bwMode="auto">
              <a:xfrm flipH="1">
                <a:off x="4919" y="1548"/>
                <a:ext cx="29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1393193" name="Line 1109"/>
              <p:cNvSpPr>
                <a:spLocks noChangeShapeType="1"/>
              </p:cNvSpPr>
              <p:nvPr/>
            </p:nvSpPr>
            <p:spPr bwMode="auto">
              <a:xfrm>
                <a:off x="3432" y="1483"/>
                <a:ext cx="29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1393194" name="Line 1110"/>
              <p:cNvSpPr>
                <a:spLocks noChangeShapeType="1"/>
              </p:cNvSpPr>
              <p:nvPr/>
            </p:nvSpPr>
            <p:spPr bwMode="auto">
              <a:xfrm flipH="1">
                <a:off x="4919" y="1483"/>
                <a:ext cx="29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1393195" name="Line 1111"/>
              <p:cNvSpPr>
                <a:spLocks noChangeShapeType="1"/>
              </p:cNvSpPr>
              <p:nvPr/>
            </p:nvSpPr>
            <p:spPr bwMode="auto">
              <a:xfrm>
                <a:off x="3432" y="1420"/>
                <a:ext cx="57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1393196" name="Freeform 1112"/>
              <p:cNvSpPr>
                <a:spLocks/>
              </p:cNvSpPr>
              <p:nvPr/>
            </p:nvSpPr>
            <p:spPr bwMode="auto">
              <a:xfrm>
                <a:off x="3235" y="1388"/>
                <a:ext cx="20" cy="58"/>
              </a:xfrm>
              <a:custGeom>
                <a:avLst/>
                <a:gdLst>
                  <a:gd name="T0" fmla="*/ 20 w 20"/>
                  <a:gd name="T1" fmla="*/ 58 h 58"/>
                  <a:gd name="T2" fmla="*/ 12 w 20"/>
                  <a:gd name="T3" fmla="*/ 58 h 58"/>
                  <a:gd name="T4" fmla="*/ 12 w 20"/>
                  <a:gd name="T5" fmla="*/ 12 h 58"/>
                  <a:gd name="T6" fmla="*/ 9 w 20"/>
                  <a:gd name="T7" fmla="*/ 15 h 58"/>
                  <a:gd name="T8" fmla="*/ 6 w 20"/>
                  <a:gd name="T9" fmla="*/ 18 h 58"/>
                  <a:gd name="T10" fmla="*/ 3 w 20"/>
                  <a:gd name="T11" fmla="*/ 20 h 58"/>
                  <a:gd name="T12" fmla="*/ 0 w 20"/>
                  <a:gd name="T13" fmla="*/ 20 h 58"/>
                  <a:gd name="T14" fmla="*/ 0 w 20"/>
                  <a:gd name="T15" fmla="*/ 15 h 58"/>
                  <a:gd name="T16" fmla="*/ 6 w 20"/>
                  <a:gd name="T17" fmla="*/ 12 h 58"/>
                  <a:gd name="T18" fmla="*/ 9 w 20"/>
                  <a:gd name="T19" fmla="*/ 9 h 58"/>
                  <a:gd name="T20" fmla="*/ 15 w 20"/>
                  <a:gd name="T21" fmla="*/ 3 h 58"/>
                  <a:gd name="T22" fmla="*/ 15 w 20"/>
                  <a:gd name="T23" fmla="*/ 0 h 58"/>
                  <a:gd name="T24" fmla="*/ 20 w 20"/>
                  <a:gd name="T25" fmla="*/ 0 h 58"/>
                  <a:gd name="T26" fmla="*/ 20 w 20"/>
                  <a:gd name="T27" fmla="*/ 58 h 5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20"/>
                  <a:gd name="T43" fmla="*/ 0 h 58"/>
                  <a:gd name="T44" fmla="*/ 20 w 20"/>
                  <a:gd name="T45" fmla="*/ 58 h 58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20" h="58">
                    <a:moveTo>
                      <a:pt x="20" y="58"/>
                    </a:moveTo>
                    <a:lnTo>
                      <a:pt x="12" y="58"/>
                    </a:lnTo>
                    <a:lnTo>
                      <a:pt x="12" y="12"/>
                    </a:lnTo>
                    <a:lnTo>
                      <a:pt x="9" y="15"/>
                    </a:lnTo>
                    <a:lnTo>
                      <a:pt x="6" y="18"/>
                    </a:lnTo>
                    <a:lnTo>
                      <a:pt x="3" y="20"/>
                    </a:lnTo>
                    <a:lnTo>
                      <a:pt x="0" y="20"/>
                    </a:lnTo>
                    <a:lnTo>
                      <a:pt x="0" y="15"/>
                    </a:lnTo>
                    <a:lnTo>
                      <a:pt x="6" y="12"/>
                    </a:lnTo>
                    <a:lnTo>
                      <a:pt x="9" y="9"/>
                    </a:lnTo>
                    <a:lnTo>
                      <a:pt x="15" y="3"/>
                    </a:lnTo>
                    <a:lnTo>
                      <a:pt x="15" y="0"/>
                    </a:lnTo>
                    <a:lnTo>
                      <a:pt x="20" y="0"/>
                    </a:lnTo>
                    <a:lnTo>
                      <a:pt x="20" y="58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197" name="Freeform 1113"/>
              <p:cNvSpPr>
                <a:spLocks noEditPoints="1"/>
              </p:cNvSpPr>
              <p:nvPr/>
            </p:nvSpPr>
            <p:spPr bwMode="auto">
              <a:xfrm>
                <a:off x="3272" y="1388"/>
                <a:ext cx="40" cy="58"/>
              </a:xfrm>
              <a:custGeom>
                <a:avLst/>
                <a:gdLst>
                  <a:gd name="T0" fmla="*/ 0 w 40"/>
                  <a:gd name="T1" fmla="*/ 29 h 58"/>
                  <a:gd name="T2" fmla="*/ 3 w 40"/>
                  <a:gd name="T3" fmla="*/ 20 h 58"/>
                  <a:gd name="T4" fmla="*/ 3 w 40"/>
                  <a:gd name="T5" fmla="*/ 12 h 58"/>
                  <a:gd name="T6" fmla="*/ 6 w 40"/>
                  <a:gd name="T7" fmla="*/ 6 h 58"/>
                  <a:gd name="T8" fmla="*/ 9 w 40"/>
                  <a:gd name="T9" fmla="*/ 3 h 58"/>
                  <a:gd name="T10" fmla="*/ 15 w 40"/>
                  <a:gd name="T11" fmla="*/ 0 h 58"/>
                  <a:gd name="T12" fmla="*/ 20 w 40"/>
                  <a:gd name="T13" fmla="*/ 0 h 58"/>
                  <a:gd name="T14" fmla="*/ 26 w 40"/>
                  <a:gd name="T15" fmla="*/ 0 h 58"/>
                  <a:gd name="T16" fmla="*/ 29 w 40"/>
                  <a:gd name="T17" fmla="*/ 3 h 58"/>
                  <a:gd name="T18" fmla="*/ 32 w 40"/>
                  <a:gd name="T19" fmla="*/ 3 h 58"/>
                  <a:gd name="T20" fmla="*/ 35 w 40"/>
                  <a:gd name="T21" fmla="*/ 9 h 58"/>
                  <a:gd name="T22" fmla="*/ 37 w 40"/>
                  <a:gd name="T23" fmla="*/ 12 h 58"/>
                  <a:gd name="T24" fmla="*/ 37 w 40"/>
                  <a:gd name="T25" fmla="*/ 18 h 58"/>
                  <a:gd name="T26" fmla="*/ 37 w 40"/>
                  <a:gd name="T27" fmla="*/ 23 h 58"/>
                  <a:gd name="T28" fmla="*/ 40 w 40"/>
                  <a:gd name="T29" fmla="*/ 29 h 58"/>
                  <a:gd name="T30" fmla="*/ 37 w 40"/>
                  <a:gd name="T31" fmla="*/ 38 h 58"/>
                  <a:gd name="T32" fmla="*/ 37 w 40"/>
                  <a:gd name="T33" fmla="*/ 46 h 58"/>
                  <a:gd name="T34" fmla="*/ 35 w 40"/>
                  <a:gd name="T35" fmla="*/ 52 h 58"/>
                  <a:gd name="T36" fmla="*/ 32 w 40"/>
                  <a:gd name="T37" fmla="*/ 55 h 58"/>
                  <a:gd name="T38" fmla="*/ 26 w 40"/>
                  <a:gd name="T39" fmla="*/ 58 h 58"/>
                  <a:gd name="T40" fmla="*/ 20 w 40"/>
                  <a:gd name="T41" fmla="*/ 58 h 58"/>
                  <a:gd name="T42" fmla="*/ 12 w 40"/>
                  <a:gd name="T43" fmla="*/ 58 h 58"/>
                  <a:gd name="T44" fmla="*/ 6 w 40"/>
                  <a:gd name="T45" fmla="*/ 55 h 58"/>
                  <a:gd name="T46" fmla="*/ 3 w 40"/>
                  <a:gd name="T47" fmla="*/ 46 h 58"/>
                  <a:gd name="T48" fmla="*/ 3 w 40"/>
                  <a:gd name="T49" fmla="*/ 40 h 58"/>
                  <a:gd name="T50" fmla="*/ 0 w 40"/>
                  <a:gd name="T51" fmla="*/ 29 h 58"/>
                  <a:gd name="T52" fmla="*/ 9 w 40"/>
                  <a:gd name="T53" fmla="*/ 29 h 58"/>
                  <a:gd name="T54" fmla="*/ 9 w 40"/>
                  <a:gd name="T55" fmla="*/ 38 h 58"/>
                  <a:gd name="T56" fmla="*/ 12 w 40"/>
                  <a:gd name="T57" fmla="*/ 43 h 58"/>
                  <a:gd name="T58" fmla="*/ 12 w 40"/>
                  <a:gd name="T59" fmla="*/ 49 h 58"/>
                  <a:gd name="T60" fmla="*/ 15 w 40"/>
                  <a:gd name="T61" fmla="*/ 52 h 58"/>
                  <a:gd name="T62" fmla="*/ 20 w 40"/>
                  <a:gd name="T63" fmla="*/ 52 h 58"/>
                  <a:gd name="T64" fmla="*/ 26 w 40"/>
                  <a:gd name="T65" fmla="*/ 52 h 58"/>
                  <a:gd name="T66" fmla="*/ 29 w 40"/>
                  <a:gd name="T67" fmla="*/ 49 h 58"/>
                  <a:gd name="T68" fmla="*/ 29 w 40"/>
                  <a:gd name="T69" fmla="*/ 43 h 58"/>
                  <a:gd name="T70" fmla="*/ 32 w 40"/>
                  <a:gd name="T71" fmla="*/ 38 h 58"/>
                  <a:gd name="T72" fmla="*/ 32 w 40"/>
                  <a:gd name="T73" fmla="*/ 29 h 58"/>
                  <a:gd name="T74" fmla="*/ 32 w 40"/>
                  <a:gd name="T75" fmla="*/ 20 h 58"/>
                  <a:gd name="T76" fmla="*/ 29 w 40"/>
                  <a:gd name="T77" fmla="*/ 15 h 58"/>
                  <a:gd name="T78" fmla="*/ 29 w 40"/>
                  <a:gd name="T79" fmla="*/ 12 h 58"/>
                  <a:gd name="T80" fmla="*/ 26 w 40"/>
                  <a:gd name="T81" fmla="*/ 9 h 58"/>
                  <a:gd name="T82" fmla="*/ 20 w 40"/>
                  <a:gd name="T83" fmla="*/ 6 h 58"/>
                  <a:gd name="T84" fmla="*/ 15 w 40"/>
                  <a:gd name="T85" fmla="*/ 9 h 58"/>
                  <a:gd name="T86" fmla="*/ 12 w 40"/>
                  <a:gd name="T87" fmla="*/ 12 h 58"/>
                  <a:gd name="T88" fmla="*/ 12 w 40"/>
                  <a:gd name="T89" fmla="*/ 15 h 58"/>
                  <a:gd name="T90" fmla="*/ 9 w 40"/>
                  <a:gd name="T91" fmla="*/ 20 h 58"/>
                  <a:gd name="T92" fmla="*/ 9 w 40"/>
                  <a:gd name="T93" fmla="*/ 29 h 58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40"/>
                  <a:gd name="T142" fmla="*/ 0 h 58"/>
                  <a:gd name="T143" fmla="*/ 40 w 40"/>
                  <a:gd name="T144" fmla="*/ 58 h 58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40" h="58">
                    <a:moveTo>
                      <a:pt x="0" y="29"/>
                    </a:moveTo>
                    <a:lnTo>
                      <a:pt x="3" y="20"/>
                    </a:lnTo>
                    <a:lnTo>
                      <a:pt x="3" y="12"/>
                    </a:lnTo>
                    <a:lnTo>
                      <a:pt x="6" y="6"/>
                    </a:lnTo>
                    <a:lnTo>
                      <a:pt x="9" y="3"/>
                    </a:lnTo>
                    <a:lnTo>
                      <a:pt x="15" y="0"/>
                    </a:lnTo>
                    <a:lnTo>
                      <a:pt x="20" y="0"/>
                    </a:lnTo>
                    <a:lnTo>
                      <a:pt x="26" y="0"/>
                    </a:lnTo>
                    <a:lnTo>
                      <a:pt x="29" y="3"/>
                    </a:lnTo>
                    <a:lnTo>
                      <a:pt x="32" y="3"/>
                    </a:lnTo>
                    <a:lnTo>
                      <a:pt x="35" y="9"/>
                    </a:lnTo>
                    <a:lnTo>
                      <a:pt x="37" y="12"/>
                    </a:lnTo>
                    <a:lnTo>
                      <a:pt x="37" y="18"/>
                    </a:lnTo>
                    <a:lnTo>
                      <a:pt x="37" y="23"/>
                    </a:lnTo>
                    <a:lnTo>
                      <a:pt x="40" y="29"/>
                    </a:lnTo>
                    <a:lnTo>
                      <a:pt x="37" y="38"/>
                    </a:lnTo>
                    <a:lnTo>
                      <a:pt x="37" y="46"/>
                    </a:lnTo>
                    <a:lnTo>
                      <a:pt x="35" y="52"/>
                    </a:lnTo>
                    <a:lnTo>
                      <a:pt x="32" y="55"/>
                    </a:lnTo>
                    <a:lnTo>
                      <a:pt x="26" y="58"/>
                    </a:lnTo>
                    <a:lnTo>
                      <a:pt x="20" y="58"/>
                    </a:lnTo>
                    <a:lnTo>
                      <a:pt x="12" y="58"/>
                    </a:lnTo>
                    <a:lnTo>
                      <a:pt x="6" y="55"/>
                    </a:lnTo>
                    <a:lnTo>
                      <a:pt x="3" y="46"/>
                    </a:lnTo>
                    <a:lnTo>
                      <a:pt x="3" y="40"/>
                    </a:lnTo>
                    <a:lnTo>
                      <a:pt x="0" y="29"/>
                    </a:lnTo>
                    <a:close/>
                    <a:moveTo>
                      <a:pt x="9" y="29"/>
                    </a:moveTo>
                    <a:lnTo>
                      <a:pt x="9" y="38"/>
                    </a:lnTo>
                    <a:lnTo>
                      <a:pt x="12" y="43"/>
                    </a:lnTo>
                    <a:lnTo>
                      <a:pt x="12" y="49"/>
                    </a:lnTo>
                    <a:lnTo>
                      <a:pt x="15" y="52"/>
                    </a:lnTo>
                    <a:lnTo>
                      <a:pt x="20" y="52"/>
                    </a:lnTo>
                    <a:lnTo>
                      <a:pt x="26" y="52"/>
                    </a:lnTo>
                    <a:lnTo>
                      <a:pt x="29" y="49"/>
                    </a:lnTo>
                    <a:lnTo>
                      <a:pt x="29" y="43"/>
                    </a:lnTo>
                    <a:lnTo>
                      <a:pt x="32" y="38"/>
                    </a:lnTo>
                    <a:lnTo>
                      <a:pt x="32" y="29"/>
                    </a:lnTo>
                    <a:lnTo>
                      <a:pt x="32" y="20"/>
                    </a:lnTo>
                    <a:lnTo>
                      <a:pt x="29" y="15"/>
                    </a:lnTo>
                    <a:lnTo>
                      <a:pt x="29" y="12"/>
                    </a:lnTo>
                    <a:lnTo>
                      <a:pt x="26" y="9"/>
                    </a:lnTo>
                    <a:lnTo>
                      <a:pt x="20" y="6"/>
                    </a:lnTo>
                    <a:lnTo>
                      <a:pt x="15" y="9"/>
                    </a:lnTo>
                    <a:lnTo>
                      <a:pt x="12" y="12"/>
                    </a:lnTo>
                    <a:lnTo>
                      <a:pt x="12" y="15"/>
                    </a:lnTo>
                    <a:lnTo>
                      <a:pt x="9" y="20"/>
                    </a:lnTo>
                    <a:lnTo>
                      <a:pt x="9" y="29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198" name="Freeform 1114"/>
              <p:cNvSpPr>
                <a:spLocks noEditPoints="1"/>
              </p:cNvSpPr>
              <p:nvPr/>
            </p:nvSpPr>
            <p:spPr bwMode="auto">
              <a:xfrm>
                <a:off x="3318" y="1388"/>
                <a:ext cx="37" cy="58"/>
              </a:xfrm>
              <a:custGeom>
                <a:avLst/>
                <a:gdLst>
                  <a:gd name="T0" fmla="*/ 0 w 37"/>
                  <a:gd name="T1" fmla="*/ 29 h 58"/>
                  <a:gd name="T2" fmla="*/ 0 w 37"/>
                  <a:gd name="T3" fmla="*/ 20 h 58"/>
                  <a:gd name="T4" fmla="*/ 3 w 37"/>
                  <a:gd name="T5" fmla="*/ 12 h 58"/>
                  <a:gd name="T6" fmla="*/ 6 w 37"/>
                  <a:gd name="T7" fmla="*/ 6 h 58"/>
                  <a:gd name="T8" fmla="*/ 9 w 37"/>
                  <a:gd name="T9" fmla="*/ 3 h 58"/>
                  <a:gd name="T10" fmla="*/ 11 w 37"/>
                  <a:gd name="T11" fmla="*/ 0 h 58"/>
                  <a:gd name="T12" fmla="*/ 17 w 37"/>
                  <a:gd name="T13" fmla="*/ 0 h 58"/>
                  <a:gd name="T14" fmla="*/ 23 w 37"/>
                  <a:gd name="T15" fmla="*/ 0 h 58"/>
                  <a:gd name="T16" fmla="*/ 26 w 37"/>
                  <a:gd name="T17" fmla="*/ 3 h 58"/>
                  <a:gd name="T18" fmla="*/ 31 w 37"/>
                  <a:gd name="T19" fmla="*/ 3 h 58"/>
                  <a:gd name="T20" fmla="*/ 31 w 37"/>
                  <a:gd name="T21" fmla="*/ 9 h 58"/>
                  <a:gd name="T22" fmla="*/ 34 w 37"/>
                  <a:gd name="T23" fmla="*/ 12 h 58"/>
                  <a:gd name="T24" fmla="*/ 37 w 37"/>
                  <a:gd name="T25" fmla="*/ 18 h 58"/>
                  <a:gd name="T26" fmla="*/ 37 w 37"/>
                  <a:gd name="T27" fmla="*/ 23 h 58"/>
                  <a:gd name="T28" fmla="*/ 37 w 37"/>
                  <a:gd name="T29" fmla="*/ 29 h 58"/>
                  <a:gd name="T30" fmla="*/ 37 w 37"/>
                  <a:gd name="T31" fmla="*/ 38 h 58"/>
                  <a:gd name="T32" fmla="*/ 34 w 37"/>
                  <a:gd name="T33" fmla="*/ 46 h 58"/>
                  <a:gd name="T34" fmla="*/ 31 w 37"/>
                  <a:gd name="T35" fmla="*/ 52 h 58"/>
                  <a:gd name="T36" fmla="*/ 29 w 37"/>
                  <a:gd name="T37" fmla="*/ 55 h 58"/>
                  <a:gd name="T38" fmla="*/ 23 w 37"/>
                  <a:gd name="T39" fmla="*/ 58 h 58"/>
                  <a:gd name="T40" fmla="*/ 17 w 37"/>
                  <a:gd name="T41" fmla="*/ 58 h 58"/>
                  <a:gd name="T42" fmla="*/ 11 w 37"/>
                  <a:gd name="T43" fmla="*/ 58 h 58"/>
                  <a:gd name="T44" fmla="*/ 6 w 37"/>
                  <a:gd name="T45" fmla="*/ 55 h 58"/>
                  <a:gd name="T46" fmla="*/ 3 w 37"/>
                  <a:gd name="T47" fmla="*/ 46 h 58"/>
                  <a:gd name="T48" fmla="*/ 0 w 37"/>
                  <a:gd name="T49" fmla="*/ 40 h 58"/>
                  <a:gd name="T50" fmla="*/ 0 w 37"/>
                  <a:gd name="T51" fmla="*/ 29 h 58"/>
                  <a:gd name="T52" fmla="*/ 9 w 37"/>
                  <a:gd name="T53" fmla="*/ 29 h 58"/>
                  <a:gd name="T54" fmla="*/ 9 w 37"/>
                  <a:gd name="T55" fmla="*/ 38 h 58"/>
                  <a:gd name="T56" fmla="*/ 9 w 37"/>
                  <a:gd name="T57" fmla="*/ 43 h 58"/>
                  <a:gd name="T58" fmla="*/ 11 w 37"/>
                  <a:gd name="T59" fmla="*/ 49 h 58"/>
                  <a:gd name="T60" fmla="*/ 14 w 37"/>
                  <a:gd name="T61" fmla="*/ 52 h 58"/>
                  <a:gd name="T62" fmla="*/ 17 w 37"/>
                  <a:gd name="T63" fmla="*/ 52 h 58"/>
                  <a:gd name="T64" fmla="*/ 23 w 37"/>
                  <a:gd name="T65" fmla="*/ 52 h 58"/>
                  <a:gd name="T66" fmla="*/ 26 w 37"/>
                  <a:gd name="T67" fmla="*/ 49 h 58"/>
                  <a:gd name="T68" fmla="*/ 29 w 37"/>
                  <a:gd name="T69" fmla="*/ 43 h 58"/>
                  <a:gd name="T70" fmla="*/ 29 w 37"/>
                  <a:gd name="T71" fmla="*/ 38 h 58"/>
                  <a:gd name="T72" fmla="*/ 29 w 37"/>
                  <a:gd name="T73" fmla="*/ 29 h 58"/>
                  <a:gd name="T74" fmla="*/ 29 w 37"/>
                  <a:gd name="T75" fmla="*/ 20 h 58"/>
                  <a:gd name="T76" fmla="*/ 29 w 37"/>
                  <a:gd name="T77" fmla="*/ 15 h 58"/>
                  <a:gd name="T78" fmla="*/ 26 w 37"/>
                  <a:gd name="T79" fmla="*/ 12 h 58"/>
                  <a:gd name="T80" fmla="*/ 23 w 37"/>
                  <a:gd name="T81" fmla="*/ 9 h 58"/>
                  <a:gd name="T82" fmla="*/ 17 w 37"/>
                  <a:gd name="T83" fmla="*/ 6 h 58"/>
                  <a:gd name="T84" fmla="*/ 14 w 37"/>
                  <a:gd name="T85" fmla="*/ 9 h 58"/>
                  <a:gd name="T86" fmla="*/ 11 w 37"/>
                  <a:gd name="T87" fmla="*/ 12 h 58"/>
                  <a:gd name="T88" fmla="*/ 9 w 37"/>
                  <a:gd name="T89" fmla="*/ 15 h 58"/>
                  <a:gd name="T90" fmla="*/ 9 w 37"/>
                  <a:gd name="T91" fmla="*/ 20 h 58"/>
                  <a:gd name="T92" fmla="*/ 9 w 37"/>
                  <a:gd name="T93" fmla="*/ 29 h 58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37"/>
                  <a:gd name="T142" fmla="*/ 0 h 58"/>
                  <a:gd name="T143" fmla="*/ 37 w 37"/>
                  <a:gd name="T144" fmla="*/ 58 h 58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37" h="58">
                    <a:moveTo>
                      <a:pt x="0" y="29"/>
                    </a:moveTo>
                    <a:lnTo>
                      <a:pt x="0" y="20"/>
                    </a:lnTo>
                    <a:lnTo>
                      <a:pt x="3" y="12"/>
                    </a:lnTo>
                    <a:lnTo>
                      <a:pt x="6" y="6"/>
                    </a:lnTo>
                    <a:lnTo>
                      <a:pt x="9" y="3"/>
                    </a:lnTo>
                    <a:lnTo>
                      <a:pt x="11" y="0"/>
                    </a:lnTo>
                    <a:lnTo>
                      <a:pt x="17" y="0"/>
                    </a:lnTo>
                    <a:lnTo>
                      <a:pt x="23" y="0"/>
                    </a:lnTo>
                    <a:lnTo>
                      <a:pt x="26" y="3"/>
                    </a:lnTo>
                    <a:lnTo>
                      <a:pt x="31" y="3"/>
                    </a:lnTo>
                    <a:lnTo>
                      <a:pt x="31" y="9"/>
                    </a:lnTo>
                    <a:lnTo>
                      <a:pt x="34" y="12"/>
                    </a:lnTo>
                    <a:lnTo>
                      <a:pt x="37" y="18"/>
                    </a:lnTo>
                    <a:lnTo>
                      <a:pt x="37" y="23"/>
                    </a:lnTo>
                    <a:lnTo>
                      <a:pt x="37" y="29"/>
                    </a:lnTo>
                    <a:lnTo>
                      <a:pt x="37" y="38"/>
                    </a:lnTo>
                    <a:lnTo>
                      <a:pt x="34" y="46"/>
                    </a:lnTo>
                    <a:lnTo>
                      <a:pt x="31" y="52"/>
                    </a:lnTo>
                    <a:lnTo>
                      <a:pt x="29" y="55"/>
                    </a:lnTo>
                    <a:lnTo>
                      <a:pt x="23" y="58"/>
                    </a:lnTo>
                    <a:lnTo>
                      <a:pt x="17" y="58"/>
                    </a:lnTo>
                    <a:lnTo>
                      <a:pt x="11" y="58"/>
                    </a:lnTo>
                    <a:lnTo>
                      <a:pt x="6" y="55"/>
                    </a:lnTo>
                    <a:lnTo>
                      <a:pt x="3" y="46"/>
                    </a:lnTo>
                    <a:lnTo>
                      <a:pt x="0" y="40"/>
                    </a:lnTo>
                    <a:lnTo>
                      <a:pt x="0" y="29"/>
                    </a:lnTo>
                    <a:close/>
                    <a:moveTo>
                      <a:pt x="9" y="29"/>
                    </a:moveTo>
                    <a:lnTo>
                      <a:pt x="9" y="38"/>
                    </a:lnTo>
                    <a:lnTo>
                      <a:pt x="9" y="43"/>
                    </a:lnTo>
                    <a:lnTo>
                      <a:pt x="11" y="49"/>
                    </a:lnTo>
                    <a:lnTo>
                      <a:pt x="14" y="52"/>
                    </a:lnTo>
                    <a:lnTo>
                      <a:pt x="17" y="52"/>
                    </a:lnTo>
                    <a:lnTo>
                      <a:pt x="23" y="52"/>
                    </a:lnTo>
                    <a:lnTo>
                      <a:pt x="26" y="49"/>
                    </a:lnTo>
                    <a:lnTo>
                      <a:pt x="29" y="43"/>
                    </a:lnTo>
                    <a:lnTo>
                      <a:pt x="29" y="38"/>
                    </a:lnTo>
                    <a:lnTo>
                      <a:pt x="29" y="29"/>
                    </a:lnTo>
                    <a:lnTo>
                      <a:pt x="29" y="20"/>
                    </a:lnTo>
                    <a:lnTo>
                      <a:pt x="29" y="15"/>
                    </a:lnTo>
                    <a:lnTo>
                      <a:pt x="26" y="12"/>
                    </a:lnTo>
                    <a:lnTo>
                      <a:pt x="23" y="9"/>
                    </a:lnTo>
                    <a:lnTo>
                      <a:pt x="17" y="6"/>
                    </a:lnTo>
                    <a:lnTo>
                      <a:pt x="14" y="9"/>
                    </a:lnTo>
                    <a:lnTo>
                      <a:pt x="11" y="12"/>
                    </a:lnTo>
                    <a:lnTo>
                      <a:pt x="9" y="15"/>
                    </a:lnTo>
                    <a:lnTo>
                      <a:pt x="9" y="20"/>
                    </a:lnTo>
                    <a:lnTo>
                      <a:pt x="9" y="29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199" name="Line 1115"/>
              <p:cNvSpPr>
                <a:spLocks noChangeShapeType="1"/>
              </p:cNvSpPr>
              <p:nvPr/>
            </p:nvSpPr>
            <p:spPr bwMode="auto">
              <a:xfrm flipH="1">
                <a:off x="4891" y="1420"/>
                <a:ext cx="57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1393200" name="Line 1116"/>
              <p:cNvSpPr>
                <a:spLocks noChangeShapeType="1"/>
              </p:cNvSpPr>
              <p:nvPr/>
            </p:nvSpPr>
            <p:spPr bwMode="auto">
              <a:xfrm>
                <a:off x="3432" y="1354"/>
                <a:ext cx="29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1393201" name="Line 1117"/>
              <p:cNvSpPr>
                <a:spLocks noChangeShapeType="1"/>
              </p:cNvSpPr>
              <p:nvPr/>
            </p:nvSpPr>
            <p:spPr bwMode="auto">
              <a:xfrm flipH="1">
                <a:off x="4919" y="1354"/>
                <a:ext cx="29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1393202" name="Line 1118"/>
              <p:cNvSpPr>
                <a:spLocks noChangeShapeType="1"/>
              </p:cNvSpPr>
              <p:nvPr/>
            </p:nvSpPr>
            <p:spPr bwMode="auto">
              <a:xfrm>
                <a:off x="3432" y="1291"/>
                <a:ext cx="29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1393203" name="Line 1119"/>
              <p:cNvSpPr>
                <a:spLocks noChangeShapeType="1"/>
              </p:cNvSpPr>
              <p:nvPr/>
            </p:nvSpPr>
            <p:spPr bwMode="auto">
              <a:xfrm flipH="1">
                <a:off x="4919" y="1291"/>
                <a:ext cx="29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1393204" name="Line 1120"/>
              <p:cNvSpPr>
                <a:spLocks noChangeShapeType="1"/>
              </p:cNvSpPr>
              <p:nvPr/>
            </p:nvSpPr>
            <p:spPr bwMode="auto">
              <a:xfrm>
                <a:off x="3432" y="1226"/>
                <a:ext cx="29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1393205" name="Line 1121"/>
              <p:cNvSpPr>
                <a:spLocks noChangeShapeType="1"/>
              </p:cNvSpPr>
              <p:nvPr/>
            </p:nvSpPr>
            <p:spPr bwMode="auto">
              <a:xfrm flipH="1">
                <a:off x="4919" y="1226"/>
                <a:ext cx="29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1393206" name="Line 1122"/>
              <p:cNvSpPr>
                <a:spLocks noChangeShapeType="1"/>
              </p:cNvSpPr>
              <p:nvPr/>
            </p:nvSpPr>
            <p:spPr bwMode="auto">
              <a:xfrm>
                <a:off x="3432" y="1163"/>
                <a:ext cx="29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1393207" name="Line 1123"/>
              <p:cNvSpPr>
                <a:spLocks noChangeShapeType="1"/>
              </p:cNvSpPr>
              <p:nvPr/>
            </p:nvSpPr>
            <p:spPr bwMode="auto">
              <a:xfrm flipH="1">
                <a:off x="4919" y="1160"/>
                <a:ext cx="29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1393208" name="Line 1124"/>
              <p:cNvSpPr>
                <a:spLocks noChangeShapeType="1"/>
              </p:cNvSpPr>
              <p:nvPr/>
            </p:nvSpPr>
            <p:spPr bwMode="auto">
              <a:xfrm>
                <a:off x="3432" y="1097"/>
                <a:ext cx="57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1393209" name="Freeform 1125"/>
              <p:cNvSpPr>
                <a:spLocks/>
              </p:cNvSpPr>
              <p:nvPr/>
            </p:nvSpPr>
            <p:spPr bwMode="auto">
              <a:xfrm>
                <a:off x="3235" y="1066"/>
                <a:ext cx="20" cy="57"/>
              </a:xfrm>
              <a:custGeom>
                <a:avLst/>
                <a:gdLst>
                  <a:gd name="T0" fmla="*/ 20 w 20"/>
                  <a:gd name="T1" fmla="*/ 57 h 57"/>
                  <a:gd name="T2" fmla="*/ 12 w 20"/>
                  <a:gd name="T3" fmla="*/ 57 h 57"/>
                  <a:gd name="T4" fmla="*/ 12 w 20"/>
                  <a:gd name="T5" fmla="*/ 14 h 57"/>
                  <a:gd name="T6" fmla="*/ 9 w 20"/>
                  <a:gd name="T7" fmla="*/ 17 h 57"/>
                  <a:gd name="T8" fmla="*/ 6 w 20"/>
                  <a:gd name="T9" fmla="*/ 17 h 57"/>
                  <a:gd name="T10" fmla="*/ 3 w 20"/>
                  <a:gd name="T11" fmla="*/ 20 h 57"/>
                  <a:gd name="T12" fmla="*/ 0 w 20"/>
                  <a:gd name="T13" fmla="*/ 23 h 57"/>
                  <a:gd name="T14" fmla="*/ 0 w 20"/>
                  <a:gd name="T15" fmla="*/ 14 h 57"/>
                  <a:gd name="T16" fmla="*/ 6 w 20"/>
                  <a:gd name="T17" fmla="*/ 11 h 57"/>
                  <a:gd name="T18" fmla="*/ 9 w 20"/>
                  <a:gd name="T19" fmla="*/ 9 h 57"/>
                  <a:gd name="T20" fmla="*/ 15 w 20"/>
                  <a:gd name="T21" fmla="*/ 6 h 57"/>
                  <a:gd name="T22" fmla="*/ 15 w 20"/>
                  <a:gd name="T23" fmla="*/ 0 h 57"/>
                  <a:gd name="T24" fmla="*/ 20 w 20"/>
                  <a:gd name="T25" fmla="*/ 0 h 57"/>
                  <a:gd name="T26" fmla="*/ 20 w 20"/>
                  <a:gd name="T27" fmla="*/ 57 h 5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20"/>
                  <a:gd name="T43" fmla="*/ 0 h 57"/>
                  <a:gd name="T44" fmla="*/ 20 w 20"/>
                  <a:gd name="T45" fmla="*/ 57 h 5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20" h="57">
                    <a:moveTo>
                      <a:pt x="20" y="57"/>
                    </a:moveTo>
                    <a:lnTo>
                      <a:pt x="12" y="57"/>
                    </a:lnTo>
                    <a:lnTo>
                      <a:pt x="12" y="14"/>
                    </a:lnTo>
                    <a:lnTo>
                      <a:pt x="9" y="17"/>
                    </a:lnTo>
                    <a:lnTo>
                      <a:pt x="6" y="17"/>
                    </a:lnTo>
                    <a:lnTo>
                      <a:pt x="3" y="20"/>
                    </a:lnTo>
                    <a:lnTo>
                      <a:pt x="0" y="23"/>
                    </a:lnTo>
                    <a:lnTo>
                      <a:pt x="0" y="14"/>
                    </a:lnTo>
                    <a:lnTo>
                      <a:pt x="6" y="11"/>
                    </a:lnTo>
                    <a:lnTo>
                      <a:pt x="9" y="9"/>
                    </a:lnTo>
                    <a:lnTo>
                      <a:pt x="15" y="6"/>
                    </a:lnTo>
                    <a:lnTo>
                      <a:pt x="15" y="0"/>
                    </a:lnTo>
                    <a:lnTo>
                      <a:pt x="20" y="0"/>
                    </a:lnTo>
                    <a:lnTo>
                      <a:pt x="20" y="57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210" name="Freeform 1126"/>
              <p:cNvSpPr>
                <a:spLocks/>
              </p:cNvSpPr>
              <p:nvPr/>
            </p:nvSpPr>
            <p:spPr bwMode="auto">
              <a:xfrm>
                <a:off x="3272" y="1069"/>
                <a:ext cx="40" cy="57"/>
              </a:xfrm>
              <a:custGeom>
                <a:avLst/>
                <a:gdLst>
                  <a:gd name="T0" fmla="*/ 0 w 40"/>
                  <a:gd name="T1" fmla="*/ 40 h 57"/>
                  <a:gd name="T2" fmla="*/ 9 w 40"/>
                  <a:gd name="T3" fmla="*/ 40 h 57"/>
                  <a:gd name="T4" fmla="*/ 12 w 40"/>
                  <a:gd name="T5" fmla="*/ 43 h 57"/>
                  <a:gd name="T6" fmla="*/ 12 w 40"/>
                  <a:gd name="T7" fmla="*/ 46 h 57"/>
                  <a:gd name="T8" fmla="*/ 15 w 40"/>
                  <a:gd name="T9" fmla="*/ 48 h 57"/>
                  <a:gd name="T10" fmla="*/ 20 w 40"/>
                  <a:gd name="T11" fmla="*/ 48 h 57"/>
                  <a:gd name="T12" fmla="*/ 26 w 40"/>
                  <a:gd name="T13" fmla="*/ 48 h 57"/>
                  <a:gd name="T14" fmla="*/ 29 w 40"/>
                  <a:gd name="T15" fmla="*/ 46 h 57"/>
                  <a:gd name="T16" fmla="*/ 32 w 40"/>
                  <a:gd name="T17" fmla="*/ 43 h 57"/>
                  <a:gd name="T18" fmla="*/ 32 w 40"/>
                  <a:gd name="T19" fmla="*/ 37 h 57"/>
                  <a:gd name="T20" fmla="*/ 32 w 40"/>
                  <a:gd name="T21" fmla="*/ 31 h 57"/>
                  <a:gd name="T22" fmla="*/ 29 w 40"/>
                  <a:gd name="T23" fmla="*/ 26 h 57"/>
                  <a:gd name="T24" fmla="*/ 26 w 40"/>
                  <a:gd name="T25" fmla="*/ 26 h 57"/>
                  <a:gd name="T26" fmla="*/ 20 w 40"/>
                  <a:gd name="T27" fmla="*/ 23 h 57"/>
                  <a:gd name="T28" fmla="*/ 17 w 40"/>
                  <a:gd name="T29" fmla="*/ 23 h 57"/>
                  <a:gd name="T30" fmla="*/ 15 w 40"/>
                  <a:gd name="T31" fmla="*/ 26 h 57"/>
                  <a:gd name="T32" fmla="*/ 12 w 40"/>
                  <a:gd name="T33" fmla="*/ 26 h 57"/>
                  <a:gd name="T34" fmla="*/ 9 w 40"/>
                  <a:gd name="T35" fmla="*/ 28 h 57"/>
                  <a:gd name="T36" fmla="*/ 3 w 40"/>
                  <a:gd name="T37" fmla="*/ 28 h 57"/>
                  <a:gd name="T38" fmla="*/ 9 w 40"/>
                  <a:gd name="T39" fmla="*/ 0 h 57"/>
                  <a:gd name="T40" fmla="*/ 35 w 40"/>
                  <a:gd name="T41" fmla="*/ 0 h 57"/>
                  <a:gd name="T42" fmla="*/ 35 w 40"/>
                  <a:gd name="T43" fmla="*/ 6 h 57"/>
                  <a:gd name="T44" fmla="*/ 15 w 40"/>
                  <a:gd name="T45" fmla="*/ 6 h 57"/>
                  <a:gd name="T46" fmla="*/ 12 w 40"/>
                  <a:gd name="T47" fmla="*/ 20 h 57"/>
                  <a:gd name="T48" fmla="*/ 17 w 40"/>
                  <a:gd name="T49" fmla="*/ 17 h 57"/>
                  <a:gd name="T50" fmla="*/ 23 w 40"/>
                  <a:gd name="T51" fmla="*/ 17 h 57"/>
                  <a:gd name="T52" fmla="*/ 29 w 40"/>
                  <a:gd name="T53" fmla="*/ 17 h 57"/>
                  <a:gd name="T54" fmla="*/ 35 w 40"/>
                  <a:gd name="T55" fmla="*/ 23 h 57"/>
                  <a:gd name="T56" fmla="*/ 37 w 40"/>
                  <a:gd name="T57" fmla="*/ 28 h 57"/>
                  <a:gd name="T58" fmla="*/ 40 w 40"/>
                  <a:gd name="T59" fmla="*/ 34 h 57"/>
                  <a:gd name="T60" fmla="*/ 37 w 40"/>
                  <a:gd name="T61" fmla="*/ 43 h 57"/>
                  <a:gd name="T62" fmla="*/ 35 w 40"/>
                  <a:gd name="T63" fmla="*/ 48 h 57"/>
                  <a:gd name="T64" fmla="*/ 29 w 40"/>
                  <a:gd name="T65" fmla="*/ 54 h 57"/>
                  <a:gd name="T66" fmla="*/ 20 w 40"/>
                  <a:gd name="T67" fmla="*/ 57 h 57"/>
                  <a:gd name="T68" fmla="*/ 12 w 40"/>
                  <a:gd name="T69" fmla="*/ 54 h 57"/>
                  <a:gd name="T70" fmla="*/ 6 w 40"/>
                  <a:gd name="T71" fmla="*/ 51 h 57"/>
                  <a:gd name="T72" fmla="*/ 3 w 40"/>
                  <a:gd name="T73" fmla="*/ 46 h 57"/>
                  <a:gd name="T74" fmla="*/ 0 w 40"/>
                  <a:gd name="T75" fmla="*/ 40 h 57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40"/>
                  <a:gd name="T115" fmla="*/ 0 h 57"/>
                  <a:gd name="T116" fmla="*/ 40 w 40"/>
                  <a:gd name="T117" fmla="*/ 57 h 57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40" h="57">
                    <a:moveTo>
                      <a:pt x="0" y="40"/>
                    </a:moveTo>
                    <a:lnTo>
                      <a:pt x="9" y="40"/>
                    </a:lnTo>
                    <a:lnTo>
                      <a:pt x="12" y="43"/>
                    </a:lnTo>
                    <a:lnTo>
                      <a:pt x="12" y="46"/>
                    </a:lnTo>
                    <a:lnTo>
                      <a:pt x="15" y="48"/>
                    </a:lnTo>
                    <a:lnTo>
                      <a:pt x="20" y="48"/>
                    </a:lnTo>
                    <a:lnTo>
                      <a:pt x="26" y="48"/>
                    </a:lnTo>
                    <a:lnTo>
                      <a:pt x="29" y="46"/>
                    </a:lnTo>
                    <a:lnTo>
                      <a:pt x="32" y="43"/>
                    </a:lnTo>
                    <a:lnTo>
                      <a:pt x="32" y="37"/>
                    </a:lnTo>
                    <a:lnTo>
                      <a:pt x="32" y="31"/>
                    </a:lnTo>
                    <a:lnTo>
                      <a:pt x="29" y="26"/>
                    </a:lnTo>
                    <a:lnTo>
                      <a:pt x="26" y="26"/>
                    </a:lnTo>
                    <a:lnTo>
                      <a:pt x="20" y="23"/>
                    </a:lnTo>
                    <a:lnTo>
                      <a:pt x="17" y="23"/>
                    </a:lnTo>
                    <a:lnTo>
                      <a:pt x="15" y="26"/>
                    </a:lnTo>
                    <a:lnTo>
                      <a:pt x="12" y="26"/>
                    </a:lnTo>
                    <a:lnTo>
                      <a:pt x="9" y="28"/>
                    </a:lnTo>
                    <a:lnTo>
                      <a:pt x="3" y="28"/>
                    </a:lnTo>
                    <a:lnTo>
                      <a:pt x="9" y="0"/>
                    </a:lnTo>
                    <a:lnTo>
                      <a:pt x="35" y="0"/>
                    </a:lnTo>
                    <a:lnTo>
                      <a:pt x="35" y="6"/>
                    </a:lnTo>
                    <a:lnTo>
                      <a:pt x="15" y="6"/>
                    </a:lnTo>
                    <a:lnTo>
                      <a:pt x="12" y="20"/>
                    </a:lnTo>
                    <a:lnTo>
                      <a:pt x="17" y="17"/>
                    </a:lnTo>
                    <a:lnTo>
                      <a:pt x="23" y="17"/>
                    </a:lnTo>
                    <a:lnTo>
                      <a:pt x="29" y="17"/>
                    </a:lnTo>
                    <a:lnTo>
                      <a:pt x="35" y="23"/>
                    </a:lnTo>
                    <a:lnTo>
                      <a:pt x="37" y="28"/>
                    </a:lnTo>
                    <a:lnTo>
                      <a:pt x="40" y="34"/>
                    </a:lnTo>
                    <a:lnTo>
                      <a:pt x="37" y="43"/>
                    </a:lnTo>
                    <a:lnTo>
                      <a:pt x="35" y="48"/>
                    </a:lnTo>
                    <a:lnTo>
                      <a:pt x="29" y="54"/>
                    </a:lnTo>
                    <a:lnTo>
                      <a:pt x="20" y="57"/>
                    </a:lnTo>
                    <a:lnTo>
                      <a:pt x="12" y="54"/>
                    </a:lnTo>
                    <a:lnTo>
                      <a:pt x="6" y="51"/>
                    </a:lnTo>
                    <a:lnTo>
                      <a:pt x="3" y="46"/>
                    </a:lnTo>
                    <a:lnTo>
                      <a:pt x="0" y="4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211" name="Freeform 1127"/>
              <p:cNvSpPr>
                <a:spLocks noEditPoints="1"/>
              </p:cNvSpPr>
              <p:nvPr/>
            </p:nvSpPr>
            <p:spPr bwMode="auto">
              <a:xfrm>
                <a:off x="3318" y="1066"/>
                <a:ext cx="37" cy="60"/>
              </a:xfrm>
              <a:custGeom>
                <a:avLst/>
                <a:gdLst>
                  <a:gd name="T0" fmla="*/ 0 w 37"/>
                  <a:gd name="T1" fmla="*/ 29 h 60"/>
                  <a:gd name="T2" fmla="*/ 0 w 37"/>
                  <a:gd name="T3" fmla="*/ 20 h 60"/>
                  <a:gd name="T4" fmla="*/ 3 w 37"/>
                  <a:gd name="T5" fmla="*/ 14 h 60"/>
                  <a:gd name="T6" fmla="*/ 6 w 37"/>
                  <a:gd name="T7" fmla="*/ 9 h 60"/>
                  <a:gd name="T8" fmla="*/ 9 w 37"/>
                  <a:gd name="T9" fmla="*/ 3 h 60"/>
                  <a:gd name="T10" fmla="*/ 11 w 37"/>
                  <a:gd name="T11" fmla="*/ 0 h 60"/>
                  <a:gd name="T12" fmla="*/ 17 w 37"/>
                  <a:gd name="T13" fmla="*/ 0 h 60"/>
                  <a:gd name="T14" fmla="*/ 23 w 37"/>
                  <a:gd name="T15" fmla="*/ 0 h 60"/>
                  <a:gd name="T16" fmla="*/ 26 w 37"/>
                  <a:gd name="T17" fmla="*/ 3 h 60"/>
                  <a:gd name="T18" fmla="*/ 31 w 37"/>
                  <a:gd name="T19" fmla="*/ 6 h 60"/>
                  <a:gd name="T20" fmla="*/ 31 w 37"/>
                  <a:gd name="T21" fmla="*/ 9 h 60"/>
                  <a:gd name="T22" fmla="*/ 34 w 37"/>
                  <a:gd name="T23" fmla="*/ 11 h 60"/>
                  <a:gd name="T24" fmla="*/ 37 w 37"/>
                  <a:gd name="T25" fmla="*/ 17 h 60"/>
                  <a:gd name="T26" fmla="*/ 37 w 37"/>
                  <a:gd name="T27" fmla="*/ 23 h 60"/>
                  <a:gd name="T28" fmla="*/ 37 w 37"/>
                  <a:gd name="T29" fmla="*/ 29 h 60"/>
                  <a:gd name="T30" fmla="*/ 37 w 37"/>
                  <a:gd name="T31" fmla="*/ 40 h 60"/>
                  <a:gd name="T32" fmla="*/ 34 w 37"/>
                  <a:gd name="T33" fmla="*/ 46 h 60"/>
                  <a:gd name="T34" fmla="*/ 31 w 37"/>
                  <a:gd name="T35" fmla="*/ 51 h 60"/>
                  <a:gd name="T36" fmla="*/ 29 w 37"/>
                  <a:gd name="T37" fmla="*/ 57 h 60"/>
                  <a:gd name="T38" fmla="*/ 23 w 37"/>
                  <a:gd name="T39" fmla="*/ 57 h 60"/>
                  <a:gd name="T40" fmla="*/ 17 w 37"/>
                  <a:gd name="T41" fmla="*/ 60 h 60"/>
                  <a:gd name="T42" fmla="*/ 11 w 37"/>
                  <a:gd name="T43" fmla="*/ 57 h 60"/>
                  <a:gd name="T44" fmla="*/ 6 w 37"/>
                  <a:gd name="T45" fmla="*/ 54 h 60"/>
                  <a:gd name="T46" fmla="*/ 3 w 37"/>
                  <a:gd name="T47" fmla="*/ 49 h 60"/>
                  <a:gd name="T48" fmla="*/ 0 w 37"/>
                  <a:gd name="T49" fmla="*/ 40 h 60"/>
                  <a:gd name="T50" fmla="*/ 0 w 37"/>
                  <a:gd name="T51" fmla="*/ 29 h 60"/>
                  <a:gd name="T52" fmla="*/ 9 w 37"/>
                  <a:gd name="T53" fmla="*/ 29 h 60"/>
                  <a:gd name="T54" fmla="*/ 9 w 37"/>
                  <a:gd name="T55" fmla="*/ 37 h 60"/>
                  <a:gd name="T56" fmla="*/ 9 w 37"/>
                  <a:gd name="T57" fmla="*/ 43 h 60"/>
                  <a:gd name="T58" fmla="*/ 11 w 37"/>
                  <a:gd name="T59" fmla="*/ 49 h 60"/>
                  <a:gd name="T60" fmla="*/ 14 w 37"/>
                  <a:gd name="T61" fmla="*/ 51 h 60"/>
                  <a:gd name="T62" fmla="*/ 17 w 37"/>
                  <a:gd name="T63" fmla="*/ 51 h 60"/>
                  <a:gd name="T64" fmla="*/ 23 w 37"/>
                  <a:gd name="T65" fmla="*/ 51 h 60"/>
                  <a:gd name="T66" fmla="*/ 26 w 37"/>
                  <a:gd name="T67" fmla="*/ 49 h 60"/>
                  <a:gd name="T68" fmla="*/ 29 w 37"/>
                  <a:gd name="T69" fmla="*/ 43 h 60"/>
                  <a:gd name="T70" fmla="*/ 29 w 37"/>
                  <a:gd name="T71" fmla="*/ 37 h 60"/>
                  <a:gd name="T72" fmla="*/ 29 w 37"/>
                  <a:gd name="T73" fmla="*/ 29 h 60"/>
                  <a:gd name="T74" fmla="*/ 29 w 37"/>
                  <a:gd name="T75" fmla="*/ 23 h 60"/>
                  <a:gd name="T76" fmla="*/ 29 w 37"/>
                  <a:gd name="T77" fmla="*/ 17 h 60"/>
                  <a:gd name="T78" fmla="*/ 26 w 37"/>
                  <a:gd name="T79" fmla="*/ 11 h 60"/>
                  <a:gd name="T80" fmla="*/ 23 w 37"/>
                  <a:gd name="T81" fmla="*/ 9 h 60"/>
                  <a:gd name="T82" fmla="*/ 17 w 37"/>
                  <a:gd name="T83" fmla="*/ 9 h 60"/>
                  <a:gd name="T84" fmla="*/ 14 w 37"/>
                  <a:gd name="T85" fmla="*/ 9 h 60"/>
                  <a:gd name="T86" fmla="*/ 11 w 37"/>
                  <a:gd name="T87" fmla="*/ 11 h 60"/>
                  <a:gd name="T88" fmla="*/ 9 w 37"/>
                  <a:gd name="T89" fmla="*/ 14 h 60"/>
                  <a:gd name="T90" fmla="*/ 9 w 37"/>
                  <a:gd name="T91" fmla="*/ 23 h 60"/>
                  <a:gd name="T92" fmla="*/ 9 w 37"/>
                  <a:gd name="T93" fmla="*/ 29 h 60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37"/>
                  <a:gd name="T142" fmla="*/ 0 h 60"/>
                  <a:gd name="T143" fmla="*/ 37 w 37"/>
                  <a:gd name="T144" fmla="*/ 60 h 60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37" h="60">
                    <a:moveTo>
                      <a:pt x="0" y="29"/>
                    </a:moveTo>
                    <a:lnTo>
                      <a:pt x="0" y="20"/>
                    </a:lnTo>
                    <a:lnTo>
                      <a:pt x="3" y="14"/>
                    </a:lnTo>
                    <a:lnTo>
                      <a:pt x="6" y="9"/>
                    </a:lnTo>
                    <a:lnTo>
                      <a:pt x="9" y="3"/>
                    </a:lnTo>
                    <a:lnTo>
                      <a:pt x="11" y="0"/>
                    </a:lnTo>
                    <a:lnTo>
                      <a:pt x="17" y="0"/>
                    </a:lnTo>
                    <a:lnTo>
                      <a:pt x="23" y="0"/>
                    </a:lnTo>
                    <a:lnTo>
                      <a:pt x="26" y="3"/>
                    </a:lnTo>
                    <a:lnTo>
                      <a:pt x="31" y="6"/>
                    </a:lnTo>
                    <a:lnTo>
                      <a:pt x="31" y="9"/>
                    </a:lnTo>
                    <a:lnTo>
                      <a:pt x="34" y="11"/>
                    </a:lnTo>
                    <a:lnTo>
                      <a:pt x="37" y="17"/>
                    </a:lnTo>
                    <a:lnTo>
                      <a:pt x="37" y="23"/>
                    </a:lnTo>
                    <a:lnTo>
                      <a:pt x="37" y="29"/>
                    </a:lnTo>
                    <a:lnTo>
                      <a:pt x="37" y="40"/>
                    </a:lnTo>
                    <a:lnTo>
                      <a:pt x="34" y="46"/>
                    </a:lnTo>
                    <a:lnTo>
                      <a:pt x="31" y="51"/>
                    </a:lnTo>
                    <a:lnTo>
                      <a:pt x="29" y="57"/>
                    </a:lnTo>
                    <a:lnTo>
                      <a:pt x="23" y="57"/>
                    </a:lnTo>
                    <a:lnTo>
                      <a:pt x="17" y="60"/>
                    </a:lnTo>
                    <a:lnTo>
                      <a:pt x="11" y="57"/>
                    </a:lnTo>
                    <a:lnTo>
                      <a:pt x="6" y="54"/>
                    </a:lnTo>
                    <a:lnTo>
                      <a:pt x="3" y="49"/>
                    </a:lnTo>
                    <a:lnTo>
                      <a:pt x="0" y="40"/>
                    </a:lnTo>
                    <a:lnTo>
                      <a:pt x="0" y="29"/>
                    </a:lnTo>
                    <a:close/>
                    <a:moveTo>
                      <a:pt x="9" y="29"/>
                    </a:moveTo>
                    <a:lnTo>
                      <a:pt x="9" y="37"/>
                    </a:lnTo>
                    <a:lnTo>
                      <a:pt x="9" y="43"/>
                    </a:lnTo>
                    <a:lnTo>
                      <a:pt x="11" y="49"/>
                    </a:lnTo>
                    <a:lnTo>
                      <a:pt x="14" y="51"/>
                    </a:lnTo>
                    <a:lnTo>
                      <a:pt x="17" y="51"/>
                    </a:lnTo>
                    <a:lnTo>
                      <a:pt x="23" y="51"/>
                    </a:lnTo>
                    <a:lnTo>
                      <a:pt x="26" y="49"/>
                    </a:lnTo>
                    <a:lnTo>
                      <a:pt x="29" y="43"/>
                    </a:lnTo>
                    <a:lnTo>
                      <a:pt x="29" y="37"/>
                    </a:lnTo>
                    <a:lnTo>
                      <a:pt x="29" y="29"/>
                    </a:lnTo>
                    <a:lnTo>
                      <a:pt x="29" y="23"/>
                    </a:lnTo>
                    <a:lnTo>
                      <a:pt x="29" y="17"/>
                    </a:lnTo>
                    <a:lnTo>
                      <a:pt x="26" y="11"/>
                    </a:lnTo>
                    <a:lnTo>
                      <a:pt x="23" y="9"/>
                    </a:lnTo>
                    <a:lnTo>
                      <a:pt x="17" y="9"/>
                    </a:lnTo>
                    <a:lnTo>
                      <a:pt x="14" y="9"/>
                    </a:lnTo>
                    <a:lnTo>
                      <a:pt x="11" y="11"/>
                    </a:lnTo>
                    <a:lnTo>
                      <a:pt x="9" y="14"/>
                    </a:lnTo>
                    <a:lnTo>
                      <a:pt x="9" y="23"/>
                    </a:lnTo>
                    <a:lnTo>
                      <a:pt x="9" y="29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212" name="Line 1128"/>
              <p:cNvSpPr>
                <a:spLocks noChangeShapeType="1"/>
              </p:cNvSpPr>
              <p:nvPr/>
            </p:nvSpPr>
            <p:spPr bwMode="auto">
              <a:xfrm flipH="1">
                <a:off x="4891" y="1097"/>
                <a:ext cx="57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1393213" name="Line 1129"/>
              <p:cNvSpPr>
                <a:spLocks noChangeShapeType="1"/>
              </p:cNvSpPr>
              <p:nvPr/>
            </p:nvSpPr>
            <p:spPr bwMode="auto">
              <a:xfrm flipV="1">
                <a:off x="3435" y="2039"/>
                <a:ext cx="1" cy="26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1393214" name="Freeform 1130"/>
              <p:cNvSpPr>
                <a:spLocks noEditPoints="1"/>
              </p:cNvSpPr>
              <p:nvPr/>
            </p:nvSpPr>
            <p:spPr bwMode="auto">
              <a:xfrm>
                <a:off x="3426" y="2085"/>
                <a:ext cx="38" cy="57"/>
              </a:xfrm>
              <a:custGeom>
                <a:avLst/>
                <a:gdLst>
                  <a:gd name="T0" fmla="*/ 0 w 38"/>
                  <a:gd name="T1" fmla="*/ 28 h 57"/>
                  <a:gd name="T2" fmla="*/ 0 w 38"/>
                  <a:gd name="T3" fmla="*/ 20 h 57"/>
                  <a:gd name="T4" fmla="*/ 3 w 38"/>
                  <a:gd name="T5" fmla="*/ 11 h 57"/>
                  <a:gd name="T6" fmla="*/ 6 w 38"/>
                  <a:gd name="T7" fmla="*/ 6 h 57"/>
                  <a:gd name="T8" fmla="*/ 9 w 38"/>
                  <a:gd name="T9" fmla="*/ 3 h 57"/>
                  <a:gd name="T10" fmla="*/ 15 w 38"/>
                  <a:gd name="T11" fmla="*/ 0 h 57"/>
                  <a:gd name="T12" fmla="*/ 20 w 38"/>
                  <a:gd name="T13" fmla="*/ 0 h 57"/>
                  <a:gd name="T14" fmla="*/ 23 w 38"/>
                  <a:gd name="T15" fmla="*/ 0 h 57"/>
                  <a:gd name="T16" fmla="*/ 26 w 38"/>
                  <a:gd name="T17" fmla="*/ 0 h 57"/>
                  <a:gd name="T18" fmla="*/ 32 w 38"/>
                  <a:gd name="T19" fmla="*/ 3 h 57"/>
                  <a:gd name="T20" fmla="*/ 32 w 38"/>
                  <a:gd name="T21" fmla="*/ 6 h 57"/>
                  <a:gd name="T22" fmla="*/ 35 w 38"/>
                  <a:gd name="T23" fmla="*/ 8 h 57"/>
                  <a:gd name="T24" fmla="*/ 38 w 38"/>
                  <a:gd name="T25" fmla="*/ 14 h 57"/>
                  <a:gd name="T26" fmla="*/ 38 w 38"/>
                  <a:gd name="T27" fmla="*/ 20 h 57"/>
                  <a:gd name="T28" fmla="*/ 38 w 38"/>
                  <a:gd name="T29" fmla="*/ 28 h 57"/>
                  <a:gd name="T30" fmla="*/ 38 w 38"/>
                  <a:gd name="T31" fmla="*/ 37 h 57"/>
                  <a:gd name="T32" fmla="*/ 35 w 38"/>
                  <a:gd name="T33" fmla="*/ 45 h 57"/>
                  <a:gd name="T34" fmla="*/ 32 w 38"/>
                  <a:gd name="T35" fmla="*/ 51 h 57"/>
                  <a:gd name="T36" fmla="*/ 29 w 38"/>
                  <a:gd name="T37" fmla="*/ 54 h 57"/>
                  <a:gd name="T38" fmla="*/ 26 w 38"/>
                  <a:gd name="T39" fmla="*/ 57 h 57"/>
                  <a:gd name="T40" fmla="*/ 20 w 38"/>
                  <a:gd name="T41" fmla="*/ 57 h 57"/>
                  <a:gd name="T42" fmla="*/ 12 w 38"/>
                  <a:gd name="T43" fmla="*/ 57 h 57"/>
                  <a:gd name="T44" fmla="*/ 6 w 38"/>
                  <a:gd name="T45" fmla="*/ 51 h 57"/>
                  <a:gd name="T46" fmla="*/ 3 w 38"/>
                  <a:gd name="T47" fmla="*/ 45 h 57"/>
                  <a:gd name="T48" fmla="*/ 0 w 38"/>
                  <a:gd name="T49" fmla="*/ 37 h 57"/>
                  <a:gd name="T50" fmla="*/ 0 w 38"/>
                  <a:gd name="T51" fmla="*/ 28 h 57"/>
                  <a:gd name="T52" fmla="*/ 9 w 38"/>
                  <a:gd name="T53" fmla="*/ 28 h 57"/>
                  <a:gd name="T54" fmla="*/ 9 w 38"/>
                  <a:gd name="T55" fmla="*/ 37 h 57"/>
                  <a:gd name="T56" fmla="*/ 9 w 38"/>
                  <a:gd name="T57" fmla="*/ 43 h 57"/>
                  <a:gd name="T58" fmla="*/ 12 w 38"/>
                  <a:gd name="T59" fmla="*/ 45 h 57"/>
                  <a:gd name="T60" fmla="*/ 15 w 38"/>
                  <a:gd name="T61" fmla="*/ 48 h 57"/>
                  <a:gd name="T62" fmla="*/ 20 w 38"/>
                  <a:gd name="T63" fmla="*/ 51 h 57"/>
                  <a:gd name="T64" fmla="*/ 23 w 38"/>
                  <a:gd name="T65" fmla="*/ 48 h 57"/>
                  <a:gd name="T66" fmla="*/ 26 w 38"/>
                  <a:gd name="T67" fmla="*/ 45 h 57"/>
                  <a:gd name="T68" fmla="*/ 29 w 38"/>
                  <a:gd name="T69" fmla="*/ 43 h 57"/>
                  <a:gd name="T70" fmla="*/ 29 w 38"/>
                  <a:gd name="T71" fmla="*/ 37 h 57"/>
                  <a:gd name="T72" fmla="*/ 29 w 38"/>
                  <a:gd name="T73" fmla="*/ 28 h 57"/>
                  <a:gd name="T74" fmla="*/ 29 w 38"/>
                  <a:gd name="T75" fmla="*/ 20 h 57"/>
                  <a:gd name="T76" fmla="*/ 29 w 38"/>
                  <a:gd name="T77" fmla="*/ 14 h 57"/>
                  <a:gd name="T78" fmla="*/ 26 w 38"/>
                  <a:gd name="T79" fmla="*/ 11 h 57"/>
                  <a:gd name="T80" fmla="*/ 23 w 38"/>
                  <a:gd name="T81" fmla="*/ 6 h 57"/>
                  <a:gd name="T82" fmla="*/ 20 w 38"/>
                  <a:gd name="T83" fmla="*/ 6 h 57"/>
                  <a:gd name="T84" fmla="*/ 15 w 38"/>
                  <a:gd name="T85" fmla="*/ 6 h 57"/>
                  <a:gd name="T86" fmla="*/ 12 w 38"/>
                  <a:gd name="T87" fmla="*/ 8 h 57"/>
                  <a:gd name="T88" fmla="*/ 9 w 38"/>
                  <a:gd name="T89" fmla="*/ 14 h 57"/>
                  <a:gd name="T90" fmla="*/ 9 w 38"/>
                  <a:gd name="T91" fmla="*/ 20 h 57"/>
                  <a:gd name="T92" fmla="*/ 9 w 38"/>
                  <a:gd name="T93" fmla="*/ 28 h 57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38"/>
                  <a:gd name="T142" fmla="*/ 0 h 57"/>
                  <a:gd name="T143" fmla="*/ 38 w 38"/>
                  <a:gd name="T144" fmla="*/ 57 h 57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38" h="57">
                    <a:moveTo>
                      <a:pt x="0" y="28"/>
                    </a:moveTo>
                    <a:lnTo>
                      <a:pt x="0" y="20"/>
                    </a:lnTo>
                    <a:lnTo>
                      <a:pt x="3" y="11"/>
                    </a:lnTo>
                    <a:lnTo>
                      <a:pt x="6" y="6"/>
                    </a:lnTo>
                    <a:lnTo>
                      <a:pt x="9" y="3"/>
                    </a:lnTo>
                    <a:lnTo>
                      <a:pt x="15" y="0"/>
                    </a:lnTo>
                    <a:lnTo>
                      <a:pt x="20" y="0"/>
                    </a:lnTo>
                    <a:lnTo>
                      <a:pt x="23" y="0"/>
                    </a:lnTo>
                    <a:lnTo>
                      <a:pt x="26" y="0"/>
                    </a:lnTo>
                    <a:lnTo>
                      <a:pt x="32" y="3"/>
                    </a:lnTo>
                    <a:lnTo>
                      <a:pt x="32" y="6"/>
                    </a:lnTo>
                    <a:lnTo>
                      <a:pt x="35" y="8"/>
                    </a:lnTo>
                    <a:lnTo>
                      <a:pt x="38" y="14"/>
                    </a:lnTo>
                    <a:lnTo>
                      <a:pt x="38" y="20"/>
                    </a:lnTo>
                    <a:lnTo>
                      <a:pt x="38" y="28"/>
                    </a:lnTo>
                    <a:lnTo>
                      <a:pt x="38" y="37"/>
                    </a:lnTo>
                    <a:lnTo>
                      <a:pt x="35" y="45"/>
                    </a:lnTo>
                    <a:lnTo>
                      <a:pt x="32" y="51"/>
                    </a:lnTo>
                    <a:lnTo>
                      <a:pt x="29" y="54"/>
                    </a:lnTo>
                    <a:lnTo>
                      <a:pt x="26" y="57"/>
                    </a:lnTo>
                    <a:lnTo>
                      <a:pt x="20" y="57"/>
                    </a:lnTo>
                    <a:lnTo>
                      <a:pt x="12" y="57"/>
                    </a:lnTo>
                    <a:lnTo>
                      <a:pt x="6" y="51"/>
                    </a:lnTo>
                    <a:lnTo>
                      <a:pt x="3" y="45"/>
                    </a:lnTo>
                    <a:lnTo>
                      <a:pt x="0" y="37"/>
                    </a:lnTo>
                    <a:lnTo>
                      <a:pt x="0" y="28"/>
                    </a:lnTo>
                    <a:close/>
                    <a:moveTo>
                      <a:pt x="9" y="28"/>
                    </a:moveTo>
                    <a:lnTo>
                      <a:pt x="9" y="37"/>
                    </a:lnTo>
                    <a:lnTo>
                      <a:pt x="9" y="43"/>
                    </a:lnTo>
                    <a:lnTo>
                      <a:pt x="12" y="45"/>
                    </a:lnTo>
                    <a:lnTo>
                      <a:pt x="15" y="48"/>
                    </a:lnTo>
                    <a:lnTo>
                      <a:pt x="20" y="51"/>
                    </a:lnTo>
                    <a:lnTo>
                      <a:pt x="23" y="48"/>
                    </a:lnTo>
                    <a:lnTo>
                      <a:pt x="26" y="45"/>
                    </a:lnTo>
                    <a:lnTo>
                      <a:pt x="29" y="43"/>
                    </a:lnTo>
                    <a:lnTo>
                      <a:pt x="29" y="37"/>
                    </a:lnTo>
                    <a:lnTo>
                      <a:pt x="29" y="28"/>
                    </a:lnTo>
                    <a:lnTo>
                      <a:pt x="29" y="20"/>
                    </a:lnTo>
                    <a:lnTo>
                      <a:pt x="29" y="14"/>
                    </a:lnTo>
                    <a:lnTo>
                      <a:pt x="26" y="11"/>
                    </a:lnTo>
                    <a:lnTo>
                      <a:pt x="23" y="6"/>
                    </a:lnTo>
                    <a:lnTo>
                      <a:pt x="20" y="6"/>
                    </a:lnTo>
                    <a:lnTo>
                      <a:pt x="15" y="6"/>
                    </a:lnTo>
                    <a:lnTo>
                      <a:pt x="12" y="8"/>
                    </a:lnTo>
                    <a:lnTo>
                      <a:pt x="9" y="14"/>
                    </a:lnTo>
                    <a:lnTo>
                      <a:pt x="9" y="20"/>
                    </a:lnTo>
                    <a:lnTo>
                      <a:pt x="9" y="28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215" name="Line 1131"/>
              <p:cNvSpPr>
                <a:spLocks noChangeShapeType="1"/>
              </p:cNvSpPr>
              <p:nvPr/>
            </p:nvSpPr>
            <p:spPr bwMode="auto">
              <a:xfrm>
                <a:off x="3432" y="1097"/>
                <a:ext cx="1" cy="2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1393216" name="Line 1132"/>
              <p:cNvSpPr>
                <a:spLocks noChangeShapeType="1"/>
              </p:cNvSpPr>
              <p:nvPr/>
            </p:nvSpPr>
            <p:spPr bwMode="auto">
              <a:xfrm flipV="1">
                <a:off x="3535" y="2053"/>
                <a:ext cx="1" cy="12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1393217" name="Line 1133"/>
              <p:cNvSpPr>
                <a:spLocks noChangeShapeType="1"/>
              </p:cNvSpPr>
              <p:nvPr/>
            </p:nvSpPr>
            <p:spPr bwMode="auto">
              <a:xfrm>
                <a:off x="3535" y="1097"/>
                <a:ext cx="1" cy="12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1393218" name="Line 1134"/>
              <p:cNvSpPr>
                <a:spLocks noChangeShapeType="1"/>
              </p:cNvSpPr>
              <p:nvPr/>
            </p:nvSpPr>
            <p:spPr bwMode="auto">
              <a:xfrm flipV="1">
                <a:off x="3635" y="2051"/>
                <a:ext cx="1" cy="14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1393219" name="Line 1135"/>
              <p:cNvSpPr>
                <a:spLocks noChangeShapeType="1"/>
              </p:cNvSpPr>
              <p:nvPr/>
            </p:nvSpPr>
            <p:spPr bwMode="auto">
              <a:xfrm>
                <a:off x="3635" y="1097"/>
                <a:ext cx="1" cy="12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1393220" name="Line 1136"/>
              <p:cNvSpPr>
                <a:spLocks noChangeShapeType="1"/>
              </p:cNvSpPr>
              <p:nvPr/>
            </p:nvSpPr>
            <p:spPr bwMode="auto">
              <a:xfrm flipV="1">
                <a:off x="3738" y="2051"/>
                <a:ext cx="1" cy="14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1393221" name="Line 1137"/>
              <p:cNvSpPr>
                <a:spLocks noChangeShapeType="1"/>
              </p:cNvSpPr>
              <p:nvPr/>
            </p:nvSpPr>
            <p:spPr bwMode="auto">
              <a:xfrm>
                <a:off x="3738" y="1097"/>
                <a:ext cx="1" cy="12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1393222" name="Line 1138"/>
              <p:cNvSpPr>
                <a:spLocks noChangeShapeType="1"/>
              </p:cNvSpPr>
              <p:nvPr/>
            </p:nvSpPr>
            <p:spPr bwMode="auto">
              <a:xfrm flipV="1">
                <a:off x="3837" y="2051"/>
                <a:ext cx="1" cy="14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1393223" name="Line 1139"/>
              <p:cNvSpPr>
                <a:spLocks noChangeShapeType="1"/>
              </p:cNvSpPr>
              <p:nvPr/>
            </p:nvSpPr>
            <p:spPr bwMode="auto">
              <a:xfrm>
                <a:off x="3837" y="1097"/>
                <a:ext cx="1" cy="12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1393224" name="Line 1140"/>
              <p:cNvSpPr>
                <a:spLocks noChangeShapeType="1"/>
              </p:cNvSpPr>
              <p:nvPr/>
            </p:nvSpPr>
            <p:spPr bwMode="auto">
              <a:xfrm flipV="1">
                <a:off x="3937" y="2039"/>
                <a:ext cx="1" cy="26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1393225" name="Freeform 1141"/>
              <p:cNvSpPr>
                <a:spLocks/>
              </p:cNvSpPr>
              <p:nvPr/>
            </p:nvSpPr>
            <p:spPr bwMode="auto">
              <a:xfrm>
                <a:off x="3909" y="2085"/>
                <a:ext cx="37" cy="57"/>
              </a:xfrm>
              <a:custGeom>
                <a:avLst/>
                <a:gdLst>
                  <a:gd name="T0" fmla="*/ 0 w 37"/>
                  <a:gd name="T1" fmla="*/ 40 h 57"/>
                  <a:gd name="T2" fmla="*/ 8 w 37"/>
                  <a:gd name="T3" fmla="*/ 40 h 57"/>
                  <a:gd name="T4" fmla="*/ 8 w 37"/>
                  <a:gd name="T5" fmla="*/ 45 h 57"/>
                  <a:gd name="T6" fmla="*/ 11 w 37"/>
                  <a:gd name="T7" fmla="*/ 48 h 57"/>
                  <a:gd name="T8" fmla="*/ 14 w 37"/>
                  <a:gd name="T9" fmla="*/ 48 h 57"/>
                  <a:gd name="T10" fmla="*/ 17 w 37"/>
                  <a:gd name="T11" fmla="*/ 51 h 57"/>
                  <a:gd name="T12" fmla="*/ 23 w 37"/>
                  <a:gd name="T13" fmla="*/ 48 h 57"/>
                  <a:gd name="T14" fmla="*/ 26 w 37"/>
                  <a:gd name="T15" fmla="*/ 45 h 57"/>
                  <a:gd name="T16" fmla="*/ 28 w 37"/>
                  <a:gd name="T17" fmla="*/ 43 h 57"/>
                  <a:gd name="T18" fmla="*/ 31 w 37"/>
                  <a:gd name="T19" fmla="*/ 37 h 57"/>
                  <a:gd name="T20" fmla="*/ 28 w 37"/>
                  <a:gd name="T21" fmla="*/ 31 h 57"/>
                  <a:gd name="T22" fmla="*/ 28 w 37"/>
                  <a:gd name="T23" fmla="*/ 28 h 57"/>
                  <a:gd name="T24" fmla="*/ 23 w 37"/>
                  <a:gd name="T25" fmla="*/ 25 h 57"/>
                  <a:gd name="T26" fmla="*/ 17 w 37"/>
                  <a:gd name="T27" fmla="*/ 25 h 57"/>
                  <a:gd name="T28" fmla="*/ 14 w 37"/>
                  <a:gd name="T29" fmla="*/ 25 h 57"/>
                  <a:gd name="T30" fmla="*/ 11 w 37"/>
                  <a:gd name="T31" fmla="*/ 25 h 57"/>
                  <a:gd name="T32" fmla="*/ 11 w 37"/>
                  <a:gd name="T33" fmla="*/ 28 h 57"/>
                  <a:gd name="T34" fmla="*/ 8 w 37"/>
                  <a:gd name="T35" fmla="*/ 28 h 57"/>
                  <a:gd name="T36" fmla="*/ 0 w 37"/>
                  <a:gd name="T37" fmla="*/ 28 h 57"/>
                  <a:gd name="T38" fmla="*/ 6 w 37"/>
                  <a:gd name="T39" fmla="*/ 0 h 57"/>
                  <a:gd name="T40" fmla="*/ 34 w 37"/>
                  <a:gd name="T41" fmla="*/ 0 h 57"/>
                  <a:gd name="T42" fmla="*/ 34 w 37"/>
                  <a:gd name="T43" fmla="*/ 8 h 57"/>
                  <a:gd name="T44" fmla="*/ 14 w 37"/>
                  <a:gd name="T45" fmla="*/ 8 h 57"/>
                  <a:gd name="T46" fmla="*/ 11 w 37"/>
                  <a:gd name="T47" fmla="*/ 23 h 57"/>
                  <a:gd name="T48" fmla="*/ 14 w 37"/>
                  <a:gd name="T49" fmla="*/ 20 h 57"/>
                  <a:gd name="T50" fmla="*/ 20 w 37"/>
                  <a:gd name="T51" fmla="*/ 17 h 57"/>
                  <a:gd name="T52" fmla="*/ 26 w 37"/>
                  <a:gd name="T53" fmla="*/ 20 h 57"/>
                  <a:gd name="T54" fmla="*/ 31 w 37"/>
                  <a:gd name="T55" fmla="*/ 23 h 57"/>
                  <a:gd name="T56" fmla="*/ 37 w 37"/>
                  <a:gd name="T57" fmla="*/ 28 h 57"/>
                  <a:gd name="T58" fmla="*/ 37 w 37"/>
                  <a:gd name="T59" fmla="*/ 37 h 57"/>
                  <a:gd name="T60" fmla="*/ 37 w 37"/>
                  <a:gd name="T61" fmla="*/ 43 h 57"/>
                  <a:gd name="T62" fmla="*/ 34 w 37"/>
                  <a:gd name="T63" fmla="*/ 51 h 57"/>
                  <a:gd name="T64" fmla="*/ 26 w 37"/>
                  <a:gd name="T65" fmla="*/ 54 h 57"/>
                  <a:gd name="T66" fmla="*/ 17 w 37"/>
                  <a:gd name="T67" fmla="*/ 57 h 57"/>
                  <a:gd name="T68" fmla="*/ 11 w 37"/>
                  <a:gd name="T69" fmla="*/ 57 h 57"/>
                  <a:gd name="T70" fmla="*/ 6 w 37"/>
                  <a:gd name="T71" fmla="*/ 54 h 57"/>
                  <a:gd name="T72" fmla="*/ 3 w 37"/>
                  <a:gd name="T73" fmla="*/ 48 h 57"/>
                  <a:gd name="T74" fmla="*/ 0 w 37"/>
                  <a:gd name="T75" fmla="*/ 40 h 57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37"/>
                  <a:gd name="T115" fmla="*/ 0 h 57"/>
                  <a:gd name="T116" fmla="*/ 37 w 37"/>
                  <a:gd name="T117" fmla="*/ 57 h 57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37" h="57">
                    <a:moveTo>
                      <a:pt x="0" y="40"/>
                    </a:moveTo>
                    <a:lnTo>
                      <a:pt x="8" y="40"/>
                    </a:lnTo>
                    <a:lnTo>
                      <a:pt x="8" y="45"/>
                    </a:lnTo>
                    <a:lnTo>
                      <a:pt x="11" y="48"/>
                    </a:lnTo>
                    <a:lnTo>
                      <a:pt x="14" y="48"/>
                    </a:lnTo>
                    <a:lnTo>
                      <a:pt x="17" y="51"/>
                    </a:lnTo>
                    <a:lnTo>
                      <a:pt x="23" y="48"/>
                    </a:lnTo>
                    <a:lnTo>
                      <a:pt x="26" y="45"/>
                    </a:lnTo>
                    <a:lnTo>
                      <a:pt x="28" y="43"/>
                    </a:lnTo>
                    <a:lnTo>
                      <a:pt x="31" y="37"/>
                    </a:lnTo>
                    <a:lnTo>
                      <a:pt x="28" y="31"/>
                    </a:lnTo>
                    <a:lnTo>
                      <a:pt x="28" y="28"/>
                    </a:lnTo>
                    <a:lnTo>
                      <a:pt x="23" y="25"/>
                    </a:lnTo>
                    <a:lnTo>
                      <a:pt x="17" y="25"/>
                    </a:lnTo>
                    <a:lnTo>
                      <a:pt x="14" y="25"/>
                    </a:lnTo>
                    <a:lnTo>
                      <a:pt x="11" y="25"/>
                    </a:lnTo>
                    <a:lnTo>
                      <a:pt x="11" y="28"/>
                    </a:lnTo>
                    <a:lnTo>
                      <a:pt x="8" y="28"/>
                    </a:lnTo>
                    <a:lnTo>
                      <a:pt x="0" y="28"/>
                    </a:lnTo>
                    <a:lnTo>
                      <a:pt x="6" y="0"/>
                    </a:lnTo>
                    <a:lnTo>
                      <a:pt x="34" y="0"/>
                    </a:lnTo>
                    <a:lnTo>
                      <a:pt x="34" y="8"/>
                    </a:lnTo>
                    <a:lnTo>
                      <a:pt x="14" y="8"/>
                    </a:lnTo>
                    <a:lnTo>
                      <a:pt x="11" y="23"/>
                    </a:lnTo>
                    <a:lnTo>
                      <a:pt x="14" y="20"/>
                    </a:lnTo>
                    <a:lnTo>
                      <a:pt x="20" y="17"/>
                    </a:lnTo>
                    <a:lnTo>
                      <a:pt x="26" y="20"/>
                    </a:lnTo>
                    <a:lnTo>
                      <a:pt x="31" y="23"/>
                    </a:lnTo>
                    <a:lnTo>
                      <a:pt x="37" y="28"/>
                    </a:lnTo>
                    <a:lnTo>
                      <a:pt x="37" y="37"/>
                    </a:lnTo>
                    <a:lnTo>
                      <a:pt x="37" y="43"/>
                    </a:lnTo>
                    <a:lnTo>
                      <a:pt x="34" y="51"/>
                    </a:lnTo>
                    <a:lnTo>
                      <a:pt x="26" y="54"/>
                    </a:lnTo>
                    <a:lnTo>
                      <a:pt x="17" y="57"/>
                    </a:lnTo>
                    <a:lnTo>
                      <a:pt x="11" y="57"/>
                    </a:lnTo>
                    <a:lnTo>
                      <a:pt x="6" y="54"/>
                    </a:lnTo>
                    <a:lnTo>
                      <a:pt x="3" y="48"/>
                    </a:lnTo>
                    <a:lnTo>
                      <a:pt x="0" y="4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226" name="Freeform 1142"/>
              <p:cNvSpPr>
                <a:spLocks noEditPoints="1"/>
              </p:cNvSpPr>
              <p:nvPr/>
            </p:nvSpPr>
            <p:spPr bwMode="auto">
              <a:xfrm>
                <a:off x="3954" y="2085"/>
                <a:ext cx="38" cy="57"/>
              </a:xfrm>
              <a:custGeom>
                <a:avLst/>
                <a:gdLst>
                  <a:gd name="T0" fmla="*/ 0 w 38"/>
                  <a:gd name="T1" fmla="*/ 28 h 57"/>
                  <a:gd name="T2" fmla="*/ 0 w 38"/>
                  <a:gd name="T3" fmla="*/ 20 h 57"/>
                  <a:gd name="T4" fmla="*/ 0 w 38"/>
                  <a:gd name="T5" fmla="*/ 11 h 57"/>
                  <a:gd name="T6" fmla="*/ 3 w 38"/>
                  <a:gd name="T7" fmla="*/ 6 h 57"/>
                  <a:gd name="T8" fmla="*/ 6 w 38"/>
                  <a:gd name="T9" fmla="*/ 3 h 57"/>
                  <a:gd name="T10" fmla="*/ 12 w 38"/>
                  <a:gd name="T11" fmla="*/ 0 h 57"/>
                  <a:gd name="T12" fmla="*/ 18 w 38"/>
                  <a:gd name="T13" fmla="*/ 0 h 57"/>
                  <a:gd name="T14" fmla="*/ 23 w 38"/>
                  <a:gd name="T15" fmla="*/ 0 h 57"/>
                  <a:gd name="T16" fmla="*/ 26 w 38"/>
                  <a:gd name="T17" fmla="*/ 0 h 57"/>
                  <a:gd name="T18" fmla="*/ 29 w 38"/>
                  <a:gd name="T19" fmla="*/ 3 h 57"/>
                  <a:gd name="T20" fmla="*/ 32 w 38"/>
                  <a:gd name="T21" fmla="*/ 6 h 57"/>
                  <a:gd name="T22" fmla="*/ 35 w 38"/>
                  <a:gd name="T23" fmla="*/ 8 h 57"/>
                  <a:gd name="T24" fmla="*/ 35 w 38"/>
                  <a:gd name="T25" fmla="*/ 14 h 57"/>
                  <a:gd name="T26" fmla="*/ 38 w 38"/>
                  <a:gd name="T27" fmla="*/ 20 h 57"/>
                  <a:gd name="T28" fmla="*/ 38 w 38"/>
                  <a:gd name="T29" fmla="*/ 28 h 57"/>
                  <a:gd name="T30" fmla="*/ 35 w 38"/>
                  <a:gd name="T31" fmla="*/ 37 h 57"/>
                  <a:gd name="T32" fmla="*/ 35 w 38"/>
                  <a:gd name="T33" fmla="*/ 45 h 57"/>
                  <a:gd name="T34" fmla="*/ 32 w 38"/>
                  <a:gd name="T35" fmla="*/ 51 h 57"/>
                  <a:gd name="T36" fmla="*/ 29 w 38"/>
                  <a:gd name="T37" fmla="*/ 54 h 57"/>
                  <a:gd name="T38" fmla="*/ 23 w 38"/>
                  <a:gd name="T39" fmla="*/ 57 h 57"/>
                  <a:gd name="T40" fmla="*/ 18 w 38"/>
                  <a:gd name="T41" fmla="*/ 57 h 57"/>
                  <a:gd name="T42" fmla="*/ 9 w 38"/>
                  <a:gd name="T43" fmla="*/ 57 h 57"/>
                  <a:gd name="T44" fmla="*/ 3 w 38"/>
                  <a:gd name="T45" fmla="*/ 51 h 57"/>
                  <a:gd name="T46" fmla="*/ 0 w 38"/>
                  <a:gd name="T47" fmla="*/ 45 h 57"/>
                  <a:gd name="T48" fmla="*/ 0 w 38"/>
                  <a:gd name="T49" fmla="*/ 37 h 57"/>
                  <a:gd name="T50" fmla="*/ 0 w 38"/>
                  <a:gd name="T51" fmla="*/ 28 h 57"/>
                  <a:gd name="T52" fmla="*/ 6 w 38"/>
                  <a:gd name="T53" fmla="*/ 28 h 57"/>
                  <a:gd name="T54" fmla="*/ 6 w 38"/>
                  <a:gd name="T55" fmla="*/ 37 h 57"/>
                  <a:gd name="T56" fmla="*/ 9 w 38"/>
                  <a:gd name="T57" fmla="*/ 43 h 57"/>
                  <a:gd name="T58" fmla="*/ 9 w 38"/>
                  <a:gd name="T59" fmla="*/ 45 h 57"/>
                  <a:gd name="T60" fmla="*/ 15 w 38"/>
                  <a:gd name="T61" fmla="*/ 48 h 57"/>
                  <a:gd name="T62" fmla="*/ 18 w 38"/>
                  <a:gd name="T63" fmla="*/ 51 h 57"/>
                  <a:gd name="T64" fmla="*/ 23 w 38"/>
                  <a:gd name="T65" fmla="*/ 48 h 57"/>
                  <a:gd name="T66" fmla="*/ 26 w 38"/>
                  <a:gd name="T67" fmla="*/ 45 h 57"/>
                  <a:gd name="T68" fmla="*/ 26 w 38"/>
                  <a:gd name="T69" fmla="*/ 43 h 57"/>
                  <a:gd name="T70" fmla="*/ 29 w 38"/>
                  <a:gd name="T71" fmla="*/ 37 h 57"/>
                  <a:gd name="T72" fmla="*/ 29 w 38"/>
                  <a:gd name="T73" fmla="*/ 28 h 57"/>
                  <a:gd name="T74" fmla="*/ 29 w 38"/>
                  <a:gd name="T75" fmla="*/ 20 h 57"/>
                  <a:gd name="T76" fmla="*/ 29 w 38"/>
                  <a:gd name="T77" fmla="*/ 14 h 57"/>
                  <a:gd name="T78" fmla="*/ 26 w 38"/>
                  <a:gd name="T79" fmla="*/ 11 h 57"/>
                  <a:gd name="T80" fmla="*/ 23 w 38"/>
                  <a:gd name="T81" fmla="*/ 6 h 57"/>
                  <a:gd name="T82" fmla="*/ 18 w 38"/>
                  <a:gd name="T83" fmla="*/ 6 h 57"/>
                  <a:gd name="T84" fmla="*/ 15 w 38"/>
                  <a:gd name="T85" fmla="*/ 6 h 57"/>
                  <a:gd name="T86" fmla="*/ 9 w 38"/>
                  <a:gd name="T87" fmla="*/ 8 h 57"/>
                  <a:gd name="T88" fmla="*/ 9 w 38"/>
                  <a:gd name="T89" fmla="*/ 14 h 57"/>
                  <a:gd name="T90" fmla="*/ 6 w 38"/>
                  <a:gd name="T91" fmla="*/ 20 h 57"/>
                  <a:gd name="T92" fmla="*/ 6 w 38"/>
                  <a:gd name="T93" fmla="*/ 28 h 57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38"/>
                  <a:gd name="T142" fmla="*/ 0 h 57"/>
                  <a:gd name="T143" fmla="*/ 38 w 38"/>
                  <a:gd name="T144" fmla="*/ 57 h 57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38" h="57">
                    <a:moveTo>
                      <a:pt x="0" y="28"/>
                    </a:moveTo>
                    <a:lnTo>
                      <a:pt x="0" y="20"/>
                    </a:lnTo>
                    <a:lnTo>
                      <a:pt x="0" y="11"/>
                    </a:lnTo>
                    <a:lnTo>
                      <a:pt x="3" y="6"/>
                    </a:lnTo>
                    <a:lnTo>
                      <a:pt x="6" y="3"/>
                    </a:lnTo>
                    <a:lnTo>
                      <a:pt x="12" y="0"/>
                    </a:lnTo>
                    <a:lnTo>
                      <a:pt x="18" y="0"/>
                    </a:lnTo>
                    <a:lnTo>
                      <a:pt x="23" y="0"/>
                    </a:lnTo>
                    <a:lnTo>
                      <a:pt x="26" y="0"/>
                    </a:lnTo>
                    <a:lnTo>
                      <a:pt x="29" y="3"/>
                    </a:lnTo>
                    <a:lnTo>
                      <a:pt x="32" y="6"/>
                    </a:lnTo>
                    <a:lnTo>
                      <a:pt x="35" y="8"/>
                    </a:lnTo>
                    <a:lnTo>
                      <a:pt x="35" y="14"/>
                    </a:lnTo>
                    <a:lnTo>
                      <a:pt x="38" y="20"/>
                    </a:lnTo>
                    <a:lnTo>
                      <a:pt x="38" y="28"/>
                    </a:lnTo>
                    <a:lnTo>
                      <a:pt x="35" y="37"/>
                    </a:lnTo>
                    <a:lnTo>
                      <a:pt x="35" y="45"/>
                    </a:lnTo>
                    <a:lnTo>
                      <a:pt x="32" y="51"/>
                    </a:lnTo>
                    <a:lnTo>
                      <a:pt x="29" y="54"/>
                    </a:lnTo>
                    <a:lnTo>
                      <a:pt x="23" y="57"/>
                    </a:lnTo>
                    <a:lnTo>
                      <a:pt x="18" y="57"/>
                    </a:lnTo>
                    <a:lnTo>
                      <a:pt x="9" y="57"/>
                    </a:lnTo>
                    <a:lnTo>
                      <a:pt x="3" y="51"/>
                    </a:lnTo>
                    <a:lnTo>
                      <a:pt x="0" y="45"/>
                    </a:lnTo>
                    <a:lnTo>
                      <a:pt x="0" y="37"/>
                    </a:lnTo>
                    <a:lnTo>
                      <a:pt x="0" y="28"/>
                    </a:lnTo>
                    <a:close/>
                    <a:moveTo>
                      <a:pt x="6" y="28"/>
                    </a:moveTo>
                    <a:lnTo>
                      <a:pt x="6" y="37"/>
                    </a:lnTo>
                    <a:lnTo>
                      <a:pt x="9" y="43"/>
                    </a:lnTo>
                    <a:lnTo>
                      <a:pt x="9" y="45"/>
                    </a:lnTo>
                    <a:lnTo>
                      <a:pt x="15" y="48"/>
                    </a:lnTo>
                    <a:lnTo>
                      <a:pt x="18" y="51"/>
                    </a:lnTo>
                    <a:lnTo>
                      <a:pt x="23" y="48"/>
                    </a:lnTo>
                    <a:lnTo>
                      <a:pt x="26" y="45"/>
                    </a:lnTo>
                    <a:lnTo>
                      <a:pt x="26" y="43"/>
                    </a:lnTo>
                    <a:lnTo>
                      <a:pt x="29" y="37"/>
                    </a:lnTo>
                    <a:lnTo>
                      <a:pt x="29" y="28"/>
                    </a:lnTo>
                    <a:lnTo>
                      <a:pt x="29" y="20"/>
                    </a:lnTo>
                    <a:lnTo>
                      <a:pt x="29" y="14"/>
                    </a:lnTo>
                    <a:lnTo>
                      <a:pt x="26" y="11"/>
                    </a:lnTo>
                    <a:lnTo>
                      <a:pt x="23" y="6"/>
                    </a:lnTo>
                    <a:lnTo>
                      <a:pt x="18" y="6"/>
                    </a:lnTo>
                    <a:lnTo>
                      <a:pt x="15" y="6"/>
                    </a:lnTo>
                    <a:lnTo>
                      <a:pt x="9" y="8"/>
                    </a:lnTo>
                    <a:lnTo>
                      <a:pt x="9" y="14"/>
                    </a:lnTo>
                    <a:lnTo>
                      <a:pt x="6" y="20"/>
                    </a:lnTo>
                    <a:lnTo>
                      <a:pt x="6" y="28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227" name="Line 1143"/>
              <p:cNvSpPr>
                <a:spLocks noChangeShapeType="1"/>
              </p:cNvSpPr>
              <p:nvPr/>
            </p:nvSpPr>
            <p:spPr bwMode="auto">
              <a:xfrm>
                <a:off x="3937" y="1097"/>
                <a:ext cx="1" cy="2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1393228" name="Line 1144"/>
              <p:cNvSpPr>
                <a:spLocks noChangeShapeType="1"/>
              </p:cNvSpPr>
              <p:nvPr/>
            </p:nvSpPr>
            <p:spPr bwMode="auto">
              <a:xfrm flipV="1">
                <a:off x="4040" y="2051"/>
                <a:ext cx="1" cy="14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1393229" name="Line 1145"/>
              <p:cNvSpPr>
                <a:spLocks noChangeShapeType="1"/>
              </p:cNvSpPr>
              <p:nvPr/>
            </p:nvSpPr>
            <p:spPr bwMode="auto">
              <a:xfrm>
                <a:off x="4040" y="1097"/>
                <a:ext cx="1" cy="12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1393230" name="Line 1146"/>
              <p:cNvSpPr>
                <a:spLocks noChangeShapeType="1"/>
              </p:cNvSpPr>
              <p:nvPr/>
            </p:nvSpPr>
            <p:spPr bwMode="auto">
              <a:xfrm flipV="1">
                <a:off x="4140" y="2051"/>
                <a:ext cx="1" cy="14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1393231" name="Line 1147"/>
              <p:cNvSpPr>
                <a:spLocks noChangeShapeType="1"/>
              </p:cNvSpPr>
              <p:nvPr/>
            </p:nvSpPr>
            <p:spPr bwMode="auto">
              <a:xfrm>
                <a:off x="4140" y="1097"/>
                <a:ext cx="1" cy="12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1393232" name="Line 1148"/>
              <p:cNvSpPr>
                <a:spLocks noChangeShapeType="1"/>
              </p:cNvSpPr>
              <p:nvPr/>
            </p:nvSpPr>
            <p:spPr bwMode="auto">
              <a:xfrm flipV="1">
                <a:off x="4240" y="2051"/>
                <a:ext cx="1" cy="1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1393233" name="Line 1149"/>
              <p:cNvSpPr>
                <a:spLocks noChangeShapeType="1"/>
              </p:cNvSpPr>
              <p:nvPr/>
            </p:nvSpPr>
            <p:spPr bwMode="auto">
              <a:xfrm>
                <a:off x="4240" y="1097"/>
                <a:ext cx="1" cy="12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1393234" name="Line 1150"/>
              <p:cNvSpPr>
                <a:spLocks noChangeShapeType="1"/>
              </p:cNvSpPr>
              <p:nvPr/>
            </p:nvSpPr>
            <p:spPr bwMode="auto">
              <a:xfrm flipV="1">
                <a:off x="4343" y="2051"/>
                <a:ext cx="1" cy="1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1393235" name="Line 1151"/>
              <p:cNvSpPr>
                <a:spLocks noChangeShapeType="1"/>
              </p:cNvSpPr>
              <p:nvPr/>
            </p:nvSpPr>
            <p:spPr bwMode="auto">
              <a:xfrm>
                <a:off x="4340" y="1097"/>
                <a:ext cx="1" cy="12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1393236" name="Line 1152"/>
              <p:cNvSpPr>
                <a:spLocks noChangeShapeType="1"/>
              </p:cNvSpPr>
              <p:nvPr/>
            </p:nvSpPr>
            <p:spPr bwMode="auto">
              <a:xfrm flipV="1">
                <a:off x="4443" y="2039"/>
                <a:ext cx="1" cy="2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1393237" name="Freeform 1153"/>
              <p:cNvSpPr>
                <a:spLocks/>
              </p:cNvSpPr>
              <p:nvPr/>
            </p:nvSpPr>
            <p:spPr bwMode="auto">
              <a:xfrm>
                <a:off x="4397" y="2085"/>
                <a:ext cx="20" cy="57"/>
              </a:xfrm>
              <a:custGeom>
                <a:avLst/>
                <a:gdLst>
                  <a:gd name="T0" fmla="*/ 20 w 20"/>
                  <a:gd name="T1" fmla="*/ 57 h 57"/>
                  <a:gd name="T2" fmla="*/ 11 w 20"/>
                  <a:gd name="T3" fmla="*/ 57 h 57"/>
                  <a:gd name="T4" fmla="*/ 11 w 20"/>
                  <a:gd name="T5" fmla="*/ 11 h 57"/>
                  <a:gd name="T6" fmla="*/ 8 w 20"/>
                  <a:gd name="T7" fmla="*/ 14 h 57"/>
                  <a:gd name="T8" fmla="*/ 6 w 20"/>
                  <a:gd name="T9" fmla="*/ 17 h 57"/>
                  <a:gd name="T10" fmla="*/ 3 w 20"/>
                  <a:gd name="T11" fmla="*/ 17 h 57"/>
                  <a:gd name="T12" fmla="*/ 0 w 20"/>
                  <a:gd name="T13" fmla="*/ 20 h 57"/>
                  <a:gd name="T14" fmla="*/ 0 w 20"/>
                  <a:gd name="T15" fmla="*/ 14 h 57"/>
                  <a:gd name="T16" fmla="*/ 6 w 20"/>
                  <a:gd name="T17" fmla="*/ 11 h 57"/>
                  <a:gd name="T18" fmla="*/ 8 w 20"/>
                  <a:gd name="T19" fmla="*/ 6 h 57"/>
                  <a:gd name="T20" fmla="*/ 11 w 20"/>
                  <a:gd name="T21" fmla="*/ 3 h 57"/>
                  <a:gd name="T22" fmla="*/ 14 w 20"/>
                  <a:gd name="T23" fmla="*/ 0 h 57"/>
                  <a:gd name="T24" fmla="*/ 20 w 20"/>
                  <a:gd name="T25" fmla="*/ 0 h 57"/>
                  <a:gd name="T26" fmla="*/ 20 w 20"/>
                  <a:gd name="T27" fmla="*/ 57 h 5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20"/>
                  <a:gd name="T43" fmla="*/ 0 h 57"/>
                  <a:gd name="T44" fmla="*/ 20 w 20"/>
                  <a:gd name="T45" fmla="*/ 57 h 5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20" h="57">
                    <a:moveTo>
                      <a:pt x="20" y="57"/>
                    </a:moveTo>
                    <a:lnTo>
                      <a:pt x="11" y="57"/>
                    </a:lnTo>
                    <a:lnTo>
                      <a:pt x="11" y="11"/>
                    </a:lnTo>
                    <a:lnTo>
                      <a:pt x="8" y="14"/>
                    </a:lnTo>
                    <a:lnTo>
                      <a:pt x="6" y="17"/>
                    </a:lnTo>
                    <a:lnTo>
                      <a:pt x="3" y="17"/>
                    </a:lnTo>
                    <a:lnTo>
                      <a:pt x="0" y="20"/>
                    </a:lnTo>
                    <a:lnTo>
                      <a:pt x="0" y="14"/>
                    </a:lnTo>
                    <a:lnTo>
                      <a:pt x="6" y="11"/>
                    </a:lnTo>
                    <a:lnTo>
                      <a:pt x="8" y="6"/>
                    </a:lnTo>
                    <a:lnTo>
                      <a:pt x="11" y="3"/>
                    </a:lnTo>
                    <a:lnTo>
                      <a:pt x="14" y="0"/>
                    </a:lnTo>
                    <a:lnTo>
                      <a:pt x="20" y="0"/>
                    </a:lnTo>
                    <a:lnTo>
                      <a:pt x="20" y="57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238" name="Freeform 1154"/>
              <p:cNvSpPr>
                <a:spLocks noEditPoints="1"/>
              </p:cNvSpPr>
              <p:nvPr/>
            </p:nvSpPr>
            <p:spPr bwMode="auto">
              <a:xfrm>
                <a:off x="4434" y="2085"/>
                <a:ext cx="40" cy="57"/>
              </a:xfrm>
              <a:custGeom>
                <a:avLst/>
                <a:gdLst>
                  <a:gd name="T0" fmla="*/ 0 w 40"/>
                  <a:gd name="T1" fmla="*/ 28 h 57"/>
                  <a:gd name="T2" fmla="*/ 3 w 40"/>
                  <a:gd name="T3" fmla="*/ 20 h 57"/>
                  <a:gd name="T4" fmla="*/ 3 w 40"/>
                  <a:gd name="T5" fmla="*/ 11 h 57"/>
                  <a:gd name="T6" fmla="*/ 6 w 40"/>
                  <a:gd name="T7" fmla="*/ 6 h 57"/>
                  <a:gd name="T8" fmla="*/ 9 w 40"/>
                  <a:gd name="T9" fmla="*/ 3 h 57"/>
                  <a:gd name="T10" fmla="*/ 14 w 40"/>
                  <a:gd name="T11" fmla="*/ 0 h 57"/>
                  <a:gd name="T12" fmla="*/ 20 w 40"/>
                  <a:gd name="T13" fmla="*/ 0 h 57"/>
                  <a:gd name="T14" fmla="*/ 23 w 40"/>
                  <a:gd name="T15" fmla="*/ 0 h 57"/>
                  <a:gd name="T16" fmla="*/ 29 w 40"/>
                  <a:gd name="T17" fmla="*/ 0 h 57"/>
                  <a:gd name="T18" fmla="*/ 31 w 40"/>
                  <a:gd name="T19" fmla="*/ 3 h 57"/>
                  <a:gd name="T20" fmla="*/ 34 w 40"/>
                  <a:gd name="T21" fmla="*/ 6 h 57"/>
                  <a:gd name="T22" fmla="*/ 37 w 40"/>
                  <a:gd name="T23" fmla="*/ 8 h 57"/>
                  <a:gd name="T24" fmla="*/ 37 w 40"/>
                  <a:gd name="T25" fmla="*/ 14 h 57"/>
                  <a:gd name="T26" fmla="*/ 37 w 40"/>
                  <a:gd name="T27" fmla="*/ 20 h 57"/>
                  <a:gd name="T28" fmla="*/ 40 w 40"/>
                  <a:gd name="T29" fmla="*/ 28 h 57"/>
                  <a:gd name="T30" fmla="*/ 37 w 40"/>
                  <a:gd name="T31" fmla="*/ 37 h 57"/>
                  <a:gd name="T32" fmla="*/ 37 w 40"/>
                  <a:gd name="T33" fmla="*/ 45 h 57"/>
                  <a:gd name="T34" fmla="*/ 34 w 40"/>
                  <a:gd name="T35" fmla="*/ 51 h 57"/>
                  <a:gd name="T36" fmla="*/ 31 w 40"/>
                  <a:gd name="T37" fmla="*/ 54 h 57"/>
                  <a:gd name="T38" fmla="*/ 26 w 40"/>
                  <a:gd name="T39" fmla="*/ 57 h 57"/>
                  <a:gd name="T40" fmla="*/ 20 w 40"/>
                  <a:gd name="T41" fmla="*/ 57 h 57"/>
                  <a:gd name="T42" fmla="*/ 11 w 40"/>
                  <a:gd name="T43" fmla="*/ 57 h 57"/>
                  <a:gd name="T44" fmla="*/ 6 w 40"/>
                  <a:gd name="T45" fmla="*/ 51 h 57"/>
                  <a:gd name="T46" fmla="*/ 3 w 40"/>
                  <a:gd name="T47" fmla="*/ 45 h 57"/>
                  <a:gd name="T48" fmla="*/ 3 w 40"/>
                  <a:gd name="T49" fmla="*/ 37 h 57"/>
                  <a:gd name="T50" fmla="*/ 0 w 40"/>
                  <a:gd name="T51" fmla="*/ 28 h 57"/>
                  <a:gd name="T52" fmla="*/ 9 w 40"/>
                  <a:gd name="T53" fmla="*/ 28 h 57"/>
                  <a:gd name="T54" fmla="*/ 9 w 40"/>
                  <a:gd name="T55" fmla="*/ 37 h 57"/>
                  <a:gd name="T56" fmla="*/ 11 w 40"/>
                  <a:gd name="T57" fmla="*/ 43 h 57"/>
                  <a:gd name="T58" fmla="*/ 11 w 40"/>
                  <a:gd name="T59" fmla="*/ 45 h 57"/>
                  <a:gd name="T60" fmla="*/ 14 w 40"/>
                  <a:gd name="T61" fmla="*/ 48 h 57"/>
                  <a:gd name="T62" fmla="*/ 20 w 40"/>
                  <a:gd name="T63" fmla="*/ 51 h 57"/>
                  <a:gd name="T64" fmla="*/ 23 w 40"/>
                  <a:gd name="T65" fmla="*/ 48 h 57"/>
                  <a:gd name="T66" fmla="*/ 29 w 40"/>
                  <a:gd name="T67" fmla="*/ 45 h 57"/>
                  <a:gd name="T68" fmla="*/ 29 w 40"/>
                  <a:gd name="T69" fmla="*/ 43 h 57"/>
                  <a:gd name="T70" fmla="*/ 31 w 40"/>
                  <a:gd name="T71" fmla="*/ 37 h 57"/>
                  <a:gd name="T72" fmla="*/ 31 w 40"/>
                  <a:gd name="T73" fmla="*/ 28 h 57"/>
                  <a:gd name="T74" fmla="*/ 31 w 40"/>
                  <a:gd name="T75" fmla="*/ 20 h 57"/>
                  <a:gd name="T76" fmla="*/ 29 w 40"/>
                  <a:gd name="T77" fmla="*/ 14 h 57"/>
                  <a:gd name="T78" fmla="*/ 29 w 40"/>
                  <a:gd name="T79" fmla="*/ 11 h 57"/>
                  <a:gd name="T80" fmla="*/ 26 w 40"/>
                  <a:gd name="T81" fmla="*/ 6 h 57"/>
                  <a:gd name="T82" fmla="*/ 20 w 40"/>
                  <a:gd name="T83" fmla="*/ 6 h 57"/>
                  <a:gd name="T84" fmla="*/ 14 w 40"/>
                  <a:gd name="T85" fmla="*/ 6 h 57"/>
                  <a:gd name="T86" fmla="*/ 11 w 40"/>
                  <a:gd name="T87" fmla="*/ 8 h 57"/>
                  <a:gd name="T88" fmla="*/ 11 w 40"/>
                  <a:gd name="T89" fmla="*/ 14 h 57"/>
                  <a:gd name="T90" fmla="*/ 9 w 40"/>
                  <a:gd name="T91" fmla="*/ 20 h 57"/>
                  <a:gd name="T92" fmla="*/ 9 w 40"/>
                  <a:gd name="T93" fmla="*/ 28 h 57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40"/>
                  <a:gd name="T142" fmla="*/ 0 h 57"/>
                  <a:gd name="T143" fmla="*/ 40 w 40"/>
                  <a:gd name="T144" fmla="*/ 57 h 57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40" h="57">
                    <a:moveTo>
                      <a:pt x="0" y="28"/>
                    </a:moveTo>
                    <a:lnTo>
                      <a:pt x="3" y="20"/>
                    </a:lnTo>
                    <a:lnTo>
                      <a:pt x="3" y="11"/>
                    </a:lnTo>
                    <a:lnTo>
                      <a:pt x="6" y="6"/>
                    </a:lnTo>
                    <a:lnTo>
                      <a:pt x="9" y="3"/>
                    </a:lnTo>
                    <a:lnTo>
                      <a:pt x="14" y="0"/>
                    </a:lnTo>
                    <a:lnTo>
                      <a:pt x="20" y="0"/>
                    </a:lnTo>
                    <a:lnTo>
                      <a:pt x="23" y="0"/>
                    </a:lnTo>
                    <a:lnTo>
                      <a:pt x="29" y="0"/>
                    </a:lnTo>
                    <a:lnTo>
                      <a:pt x="31" y="3"/>
                    </a:lnTo>
                    <a:lnTo>
                      <a:pt x="34" y="6"/>
                    </a:lnTo>
                    <a:lnTo>
                      <a:pt x="37" y="8"/>
                    </a:lnTo>
                    <a:lnTo>
                      <a:pt x="37" y="14"/>
                    </a:lnTo>
                    <a:lnTo>
                      <a:pt x="37" y="20"/>
                    </a:lnTo>
                    <a:lnTo>
                      <a:pt x="40" y="28"/>
                    </a:lnTo>
                    <a:lnTo>
                      <a:pt x="37" y="37"/>
                    </a:lnTo>
                    <a:lnTo>
                      <a:pt x="37" y="45"/>
                    </a:lnTo>
                    <a:lnTo>
                      <a:pt x="34" y="51"/>
                    </a:lnTo>
                    <a:lnTo>
                      <a:pt x="31" y="54"/>
                    </a:lnTo>
                    <a:lnTo>
                      <a:pt x="26" y="57"/>
                    </a:lnTo>
                    <a:lnTo>
                      <a:pt x="20" y="57"/>
                    </a:lnTo>
                    <a:lnTo>
                      <a:pt x="11" y="57"/>
                    </a:lnTo>
                    <a:lnTo>
                      <a:pt x="6" y="51"/>
                    </a:lnTo>
                    <a:lnTo>
                      <a:pt x="3" y="45"/>
                    </a:lnTo>
                    <a:lnTo>
                      <a:pt x="3" y="37"/>
                    </a:lnTo>
                    <a:lnTo>
                      <a:pt x="0" y="28"/>
                    </a:lnTo>
                    <a:close/>
                    <a:moveTo>
                      <a:pt x="9" y="28"/>
                    </a:moveTo>
                    <a:lnTo>
                      <a:pt x="9" y="37"/>
                    </a:lnTo>
                    <a:lnTo>
                      <a:pt x="11" y="43"/>
                    </a:lnTo>
                    <a:lnTo>
                      <a:pt x="11" y="45"/>
                    </a:lnTo>
                    <a:lnTo>
                      <a:pt x="14" y="48"/>
                    </a:lnTo>
                    <a:lnTo>
                      <a:pt x="20" y="51"/>
                    </a:lnTo>
                    <a:lnTo>
                      <a:pt x="23" y="48"/>
                    </a:lnTo>
                    <a:lnTo>
                      <a:pt x="29" y="45"/>
                    </a:lnTo>
                    <a:lnTo>
                      <a:pt x="29" y="43"/>
                    </a:lnTo>
                    <a:lnTo>
                      <a:pt x="31" y="37"/>
                    </a:lnTo>
                    <a:lnTo>
                      <a:pt x="31" y="28"/>
                    </a:lnTo>
                    <a:lnTo>
                      <a:pt x="31" y="20"/>
                    </a:lnTo>
                    <a:lnTo>
                      <a:pt x="29" y="14"/>
                    </a:lnTo>
                    <a:lnTo>
                      <a:pt x="29" y="11"/>
                    </a:lnTo>
                    <a:lnTo>
                      <a:pt x="26" y="6"/>
                    </a:lnTo>
                    <a:lnTo>
                      <a:pt x="20" y="6"/>
                    </a:lnTo>
                    <a:lnTo>
                      <a:pt x="14" y="6"/>
                    </a:lnTo>
                    <a:lnTo>
                      <a:pt x="11" y="8"/>
                    </a:lnTo>
                    <a:lnTo>
                      <a:pt x="11" y="14"/>
                    </a:lnTo>
                    <a:lnTo>
                      <a:pt x="9" y="20"/>
                    </a:lnTo>
                    <a:lnTo>
                      <a:pt x="9" y="28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239" name="Freeform 1155"/>
              <p:cNvSpPr>
                <a:spLocks noEditPoints="1"/>
              </p:cNvSpPr>
              <p:nvPr/>
            </p:nvSpPr>
            <p:spPr bwMode="auto">
              <a:xfrm>
                <a:off x="4480" y="2085"/>
                <a:ext cx="37" cy="57"/>
              </a:xfrm>
              <a:custGeom>
                <a:avLst/>
                <a:gdLst>
                  <a:gd name="T0" fmla="*/ 0 w 37"/>
                  <a:gd name="T1" fmla="*/ 28 h 57"/>
                  <a:gd name="T2" fmla="*/ 0 w 37"/>
                  <a:gd name="T3" fmla="*/ 20 h 57"/>
                  <a:gd name="T4" fmla="*/ 3 w 37"/>
                  <a:gd name="T5" fmla="*/ 11 h 57"/>
                  <a:gd name="T6" fmla="*/ 3 w 37"/>
                  <a:gd name="T7" fmla="*/ 6 h 57"/>
                  <a:gd name="T8" fmla="*/ 8 w 37"/>
                  <a:gd name="T9" fmla="*/ 3 h 57"/>
                  <a:gd name="T10" fmla="*/ 11 w 37"/>
                  <a:gd name="T11" fmla="*/ 0 h 57"/>
                  <a:gd name="T12" fmla="*/ 17 w 37"/>
                  <a:gd name="T13" fmla="*/ 0 h 57"/>
                  <a:gd name="T14" fmla="*/ 22 w 37"/>
                  <a:gd name="T15" fmla="*/ 0 h 57"/>
                  <a:gd name="T16" fmla="*/ 25 w 37"/>
                  <a:gd name="T17" fmla="*/ 0 h 57"/>
                  <a:gd name="T18" fmla="*/ 28 w 37"/>
                  <a:gd name="T19" fmla="*/ 3 h 57"/>
                  <a:gd name="T20" fmla="*/ 31 w 37"/>
                  <a:gd name="T21" fmla="*/ 6 h 57"/>
                  <a:gd name="T22" fmla="*/ 34 w 37"/>
                  <a:gd name="T23" fmla="*/ 8 h 57"/>
                  <a:gd name="T24" fmla="*/ 37 w 37"/>
                  <a:gd name="T25" fmla="*/ 14 h 57"/>
                  <a:gd name="T26" fmla="*/ 37 w 37"/>
                  <a:gd name="T27" fmla="*/ 20 h 57"/>
                  <a:gd name="T28" fmla="*/ 37 w 37"/>
                  <a:gd name="T29" fmla="*/ 28 h 57"/>
                  <a:gd name="T30" fmla="*/ 37 w 37"/>
                  <a:gd name="T31" fmla="*/ 37 h 57"/>
                  <a:gd name="T32" fmla="*/ 34 w 37"/>
                  <a:gd name="T33" fmla="*/ 45 h 57"/>
                  <a:gd name="T34" fmla="*/ 31 w 37"/>
                  <a:gd name="T35" fmla="*/ 51 h 57"/>
                  <a:gd name="T36" fmla="*/ 28 w 37"/>
                  <a:gd name="T37" fmla="*/ 54 h 57"/>
                  <a:gd name="T38" fmla="*/ 22 w 37"/>
                  <a:gd name="T39" fmla="*/ 57 h 57"/>
                  <a:gd name="T40" fmla="*/ 17 w 37"/>
                  <a:gd name="T41" fmla="*/ 57 h 57"/>
                  <a:gd name="T42" fmla="*/ 11 w 37"/>
                  <a:gd name="T43" fmla="*/ 57 h 57"/>
                  <a:gd name="T44" fmla="*/ 5 w 37"/>
                  <a:gd name="T45" fmla="*/ 51 h 57"/>
                  <a:gd name="T46" fmla="*/ 3 w 37"/>
                  <a:gd name="T47" fmla="*/ 45 h 57"/>
                  <a:gd name="T48" fmla="*/ 0 w 37"/>
                  <a:gd name="T49" fmla="*/ 37 h 57"/>
                  <a:gd name="T50" fmla="*/ 0 w 37"/>
                  <a:gd name="T51" fmla="*/ 28 h 57"/>
                  <a:gd name="T52" fmla="*/ 5 w 37"/>
                  <a:gd name="T53" fmla="*/ 28 h 57"/>
                  <a:gd name="T54" fmla="*/ 8 w 37"/>
                  <a:gd name="T55" fmla="*/ 37 h 57"/>
                  <a:gd name="T56" fmla="*/ 8 w 37"/>
                  <a:gd name="T57" fmla="*/ 43 h 57"/>
                  <a:gd name="T58" fmla="*/ 11 w 37"/>
                  <a:gd name="T59" fmla="*/ 45 h 57"/>
                  <a:gd name="T60" fmla="*/ 14 w 37"/>
                  <a:gd name="T61" fmla="*/ 48 h 57"/>
                  <a:gd name="T62" fmla="*/ 17 w 37"/>
                  <a:gd name="T63" fmla="*/ 51 h 57"/>
                  <a:gd name="T64" fmla="*/ 22 w 37"/>
                  <a:gd name="T65" fmla="*/ 48 h 57"/>
                  <a:gd name="T66" fmla="*/ 25 w 37"/>
                  <a:gd name="T67" fmla="*/ 45 h 57"/>
                  <a:gd name="T68" fmla="*/ 28 w 37"/>
                  <a:gd name="T69" fmla="*/ 43 h 57"/>
                  <a:gd name="T70" fmla="*/ 28 w 37"/>
                  <a:gd name="T71" fmla="*/ 37 h 57"/>
                  <a:gd name="T72" fmla="*/ 28 w 37"/>
                  <a:gd name="T73" fmla="*/ 28 h 57"/>
                  <a:gd name="T74" fmla="*/ 28 w 37"/>
                  <a:gd name="T75" fmla="*/ 20 h 57"/>
                  <a:gd name="T76" fmla="*/ 28 w 37"/>
                  <a:gd name="T77" fmla="*/ 14 h 57"/>
                  <a:gd name="T78" fmla="*/ 25 w 37"/>
                  <a:gd name="T79" fmla="*/ 11 h 57"/>
                  <a:gd name="T80" fmla="*/ 22 w 37"/>
                  <a:gd name="T81" fmla="*/ 6 h 57"/>
                  <a:gd name="T82" fmla="*/ 17 w 37"/>
                  <a:gd name="T83" fmla="*/ 6 h 57"/>
                  <a:gd name="T84" fmla="*/ 14 w 37"/>
                  <a:gd name="T85" fmla="*/ 6 h 57"/>
                  <a:gd name="T86" fmla="*/ 11 w 37"/>
                  <a:gd name="T87" fmla="*/ 8 h 57"/>
                  <a:gd name="T88" fmla="*/ 8 w 37"/>
                  <a:gd name="T89" fmla="*/ 14 h 57"/>
                  <a:gd name="T90" fmla="*/ 8 w 37"/>
                  <a:gd name="T91" fmla="*/ 20 h 57"/>
                  <a:gd name="T92" fmla="*/ 5 w 37"/>
                  <a:gd name="T93" fmla="*/ 28 h 57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37"/>
                  <a:gd name="T142" fmla="*/ 0 h 57"/>
                  <a:gd name="T143" fmla="*/ 37 w 37"/>
                  <a:gd name="T144" fmla="*/ 57 h 57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37" h="57">
                    <a:moveTo>
                      <a:pt x="0" y="28"/>
                    </a:moveTo>
                    <a:lnTo>
                      <a:pt x="0" y="20"/>
                    </a:lnTo>
                    <a:lnTo>
                      <a:pt x="3" y="11"/>
                    </a:lnTo>
                    <a:lnTo>
                      <a:pt x="3" y="6"/>
                    </a:lnTo>
                    <a:lnTo>
                      <a:pt x="8" y="3"/>
                    </a:lnTo>
                    <a:lnTo>
                      <a:pt x="11" y="0"/>
                    </a:lnTo>
                    <a:lnTo>
                      <a:pt x="17" y="0"/>
                    </a:lnTo>
                    <a:lnTo>
                      <a:pt x="22" y="0"/>
                    </a:lnTo>
                    <a:lnTo>
                      <a:pt x="25" y="0"/>
                    </a:lnTo>
                    <a:lnTo>
                      <a:pt x="28" y="3"/>
                    </a:lnTo>
                    <a:lnTo>
                      <a:pt x="31" y="6"/>
                    </a:lnTo>
                    <a:lnTo>
                      <a:pt x="34" y="8"/>
                    </a:lnTo>
                    <a:lnTo>
                      <a:pt x="37" y="14"/>
                    </a:lnTo>
                    <a:lnTo>
                      <a:pt x="37" y="20"/>
                    </a:lnTo>
                    <a:lnTo>
                      <a:pt x="37" y="28"/>
                    </a:lnTo>
                    <a:lnTo>
                      <a:pt x="37" y="37"/>
                    </a:lnTo>
                    <a:lnTo>
                      <a:pt x="34" y="45"/>
                    </a:lnTo>
                    <a:lnTo>
                      <a:pt x="31" y="51"/>
                    </a:lnTo>
                    <a:lnTo>
                      <a:pt x="28" y="54"/>
                    </a:lnTo>
                    <a:lnTo>
                      <a:pt x="22" y="57"/>
                    </a:lnTo>
                    <a:lnTo>
                      <a:pt x="17" y="57"/>
                    </a:lnTo>
                    <a:lnTo>
                      <a:pt x="11" y="57"/>
                    </a:lnTo>
                    <a:lnTo>
                      <a:pt x="5" y="51"/>
                    </a:lnTo>
                    <a:lnTo>
                      <a:pt x="3" y="45"/>
                    </a:lnTo>
                    <a:lnTo>
                      <a:pt x="0" y="37"/>
                    </a:lnTo>
                    <a:lnTo>
                      <a:pt x="0" y="28"/>
                    </a:lnTo>
                    <a:close/>
                    <a:moveTo>
                      <a:pt x="5" y="28"/>
                    </a:moveTo>
                    <a:lnTo>
                      <a:pt x="8" y="37"/>
                    </a:lnTo>
                    <a:lnTo>
                      <a:pt x="8" y="43"/>
                    </a:lnTo>
                    <a:lnTo>
                      <a:pt x="11" y="45"/>
                    </a:lnTo>
                    <a:lnTo>
                      <a:pt x="14" y="48"/>
                    </a:lnTo>
                    <a:lnTo>
                      <a:pt x="17" y="51"/>
                    </a:lnTo>
                    <a:lnTo>
                      <a:pt x="22" y="48"/>
                    </a:lnTo>
                    <a:lnTo>
                      <a:pt x="25" y="45"/>
                    </a:lnTo>
                    <a:lnTo>
                      <a:pt x="28" y="43"/>
                    </a:lnTo>
                    <a:lnTo>
                      <a:pt x="28" y="37"/>
                    </a:lnTo>
                    <a:lnTo>
                      <a:pt x="28" y="28"/>
                    </a:lnTo>
                    <a:lnTo>
                      <a:pt x="28" y="20"/>
                    </a:lnTo>
                    <a:lnTo>
                      <a:pt x="28" y="14"/>
                    </a:lnTo>
                    <a:lnTo>
                      <a:pt x="25" y="11"/>
                    </a:lnTo>
                    <a:lnTo>
                      <a:pt x="22" y="6"/>
                    </a:lnTo>
                    <a:lnTo>
                      <a:pt x="17" y="6"/>
                    </a:lnTo>
                    <a:lnTo>
                      <a:pt x="14" y="6"/>
                    </a:lnTo>
                    <a:lnTo>
                      <a:pt x="11" y="8"/>
                    </a:lnTo>
                    <a:lnTo>
                      <a:pt x="8" y="14"/>
                    </a:lnTo>
                    <a:lnTo>
                      <a:pt x="8" y="20"/>
                    </a:lnTo>
                    <a:lnTo>
                      <a:pt x="5" y="28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240" name="Line 1156"/>
              <p:cNvSpPr>
                <a:spLocks noChangeShapeType="1"/>
              </p:cNvSpPr>
              <p:nvPr/>
            </p:nvSpPr>
            <p:spPr bwMode="auto">
              <a:xfrm>
                <a:off x="4443" y="1097"/>
                <a:ext cx="1" cy="2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1393241" name="Line 1157"/>
              <p:cNvSpPr>
                <a:spLocks noChangeShapeType="1"/>
              </p:cNvSpPr>
              <p:nvPr/>
            </p:nvSpPr>
            <p:spPr bwMode="auto">
              <a:xfrm flipV="1">
                <a:off x="4542" y="2051"/>
                <a:ext cx="1" cy="1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1393242" name="Line 1158"/>
              <p:cNvSpPr>
                <a:spLocks noChangeShapeType="1"/>
              </p:cNvSpPr>
              <p:nvPr/>
            </p:nvSpPr>
            <p:spPr bwMode="auto">
              <a:xfrm>
                <a:off x="4542" y="1097"/>
                <a:ext cx="1" cy="12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1393243" name="Line 1159"/>
              <p:cNvSpPr>
                <a:spLocks noChangeShapeType="1"/>
              </p:cNvSpPr>
              <p:nvPr/>
            </p:nvSpPr>
            <p:spPr bwMode="auto">
              <a:xfrm flipV="1">
                <a:off x="4645" y="2051"/>
                <a:ext cx="1" cy="1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1393244" name="Line 1160"/>
              <p:cNvSpPr>
                <a:spLocks noChangeShapeType="1"/>
              </p:cNvSpPr>
              <p:nvPr/>
            </p:nvSpPr>
            <p:spPr bwMode="auto">
              <a:xfrm>
                <a:off x="4645" y="1097"/>
                <a:ext cx="1" cy="12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1393245" name="Line 1161"/>
              <p:cNvSpPr>
                <a:spLocks noChangeShapeType="1"/>
              </p:cNvSpPr>
              <p:nvPr/>
            </p:nvSpPr>
            <p:spPr bwMode="auto">
              <a:xfrm flipV="1">
                <a:off x="4745" y="2051"/>
                <a:ext cx="1" cy="1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1393246" name="Line 1162"/>
              <p:cNvSpPr>
                <a:spLocks noChangeShapeType="1"/>
              </p:cNvSpPr>
              <p:nvPr/>
            </p:nvSpPr>
            <p:spPr bwMode="auto">
              <a:xfrm>
                <a:off x="4745" y="1097"/>
                <a:ext cx="1" cy="12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1393247" name="Line 1163"/>
              <p:cNvSpPr>
                <a:spLocks noChangeShapeType="1"/>
              </p:cNvSpPr>
              <p:nvPr/>
            </p:nvSpPr>
            <p:spPr bwMode="auto">
              <a:xfrm flipV="1">
                <a:off x="4845" y="2051"/>
                <a:ext cx="1" cy="1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1393248" name="Line 1164"/>
              <p:cNvSpPr>
                <a:spLocks noChangeShapeType="1"/>
              </p:cNvSpPr>
              <p:nvPr/>
            </p:nvSpPr>
            <p:spPr bwMode="auto">
              <a:xfrm>
                <a:off x="4845" y="1097"/>
                <a:ext cx="1" cy="12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1393249" name="Line 1165"/>
              <p:cNvSpPr>
                <a:spLocks noChangeShapeType="1"/>
              </p:cNvSpPr>
              <p:nvPr/>
            </p:nvSpPr>
            <p:spPr bwMode="auto">
              <a:xfrm flipV="1">
                <a:off x="4948" y="2039"/>
                <a:ext cx="1" cy="2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1393250" name="Freeform 1166"/>
              <p:cNvSpPr>
                <a:spLocks/>
              </p:cNvSpPr>
              <p:nvPr/>
            </p:nvSpPr>
            <p:spPr bwMode="auto">
              <a:xfrm>
                <a:off x="4899" y="2085"/>
                <a:ext cx="23" cy="57"/>
              </a:xfrm>
              <a:custGeom>
                <a:avLst/>
                <a:gdLst>
                  <a:gd name="T0" fmla="*/ 23 w 23"/>
                  <a:gd name="T1" fmla="*/ 57 h 57"/>
                  <a:gd name="T2" fmla="*/ 14 w 23"/>
                  <a:gd name="T3" fmla="*/ 57 h 57"/>
                  <a:gd name="T4" fmla="*/ 14 w 23"/>
                  <a:gd name="T5" fmla="*/ 11 h 57"/>
                  <a:gd name="T6" fmla="*/ 12 w 23"/>
                  <a:gd name="T7" fmla="*/ 14 h 57"/>
                  <a:gd name="T8" fmla="*/ 9 w 23"/>
                  <a:gd name="T9" fmla="*/ 17 h 57"/>
                  <a:gd name="T10" fmla="*/ 6 w 23"/>
                  <a:gd name="T11" fmla="*/ 17 h 57"/>
                  <a:gd name="T12" fmla="*/ 0 w 23"/>
                  <a:gd name="T13" fmla="*/ 20 h 57"/>
                  <a:gd name="T14" fmla="*/ 0 w 23"/>
                  <a:gd name="T15" fmla="*/ 14 h 57"/>
                  <a:gd name="T16" fmla="*/ 6 w 23"/>
                  <a:gd name="T17" fmla="*/ 11 h 57"/>
                  <a:gd name="T18" fmla="*/ 12 w 23"/>
                  <a:gd name="T19" fmla="*/ 6 h 57"/>
                  <a:gd name="T20" fmla="*/ 14 w 23"/>
                  <a:gd name="T21" fmla="*/ 3 h 57"/>
                  <a:gd name="T22" fmla="*/ 17 w 23"/>
                  <a:gd name="T23" fmla="*/ 0 h 57"/>
                  <a:gd name="T24" fmla="*/ 23 w 23"/>
                  <a:gd name="T25" fmla="*/ 0 h 57"/>
                  <a:gd name="T26" fmla="*/ 23 w 23"/>
                  <a:gd name="T27" fmla="*/ 57 h 5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23"/>
                  <a:gd name="T43" fmla="*/ 0 h 57"/>
                  <a:gd name="T44" fmla="*/ 23 w 23"/>
                  <a:gd name="T45" fmla="*/ 57 h 5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23" h="57">
                    <a:moveTo>
                      <a:pt x="23" y="57"/>
                    </a:moveTo>
                    <a:lnTo>
                      <a:pt x="14" y="57"/>
                    </a:lnTo>
                    <a:lnTo>
                      <a:pt x="14" y="11"/>
                    </a:lnTo>
                    <a:lnTo>
                      <a:pt x="12" y="14"/>
                    </a:lnTo>
                    <a:lnTo>
                      <a:pt x="9" y="17"/>
                    </a:lnTo>
                    <a:lnTo>
                      <a:pt x="6" y="17"/>
                    </a:lnTo>
                    <a:lnTo>
                      <a:pt x="0" y="20"/>
                    </a:lnTo>
                    <a:lnTo>
                      <a:pt x="0" y="14"/>
                    </a:lnTo>
                    <a:lnTo>
                      <a:pt x="6" y="11"/>
                    </a:lnTo>
                    <a:lnTo>
                      <a:pt x="12" y="6"/>
                    </a:lnTo>
                    <a:lnTo>
                      <a:pt x="14" y="3"/>
                    </a:lnTo>
                    <a:lnTo>
                      <a:pt x="17" y="0"/>
                    </a:lnTo>
                    <a:lnTo>
                      <a:pt x="23" y="0"/>
                    </a:lnTo>
                    <a:lnTo>
                      <a:pt x="23" y="57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251" name="Freeform 1167"/>
              <p:cNvSpPr>
                <a:spLocks/>
              </p:cNvSpPr>
              <p:nvPr/>
            </p:nvSpPr>
            <p:spPr bwMode="auto">
              <a:xfrm>
                <a:off x="4939" y="2085"/>
                <a:ext cx="37" cy="57"/>
              </a:xfrm>
              <a:custGeom>
                <a:avLst/>
                <a:gdLst>
                  <a:gd name="T0" fmla="*/ 0 w 37"/>
                  <a:gd name="T1" fmla="*/ 40 h 57"/>
                  <a:gd name="T2" fmla="*/ 9 w 37"/>
                  <a:gd name="T3" fmla="*/ 40 h 57"/>
                  <a:gd name="T4" fmla="*/ 9 w 37"/>
                  <a:gd name="T5" fmla="*/ 45 h 57"/>
                  <a:gd name="T6" fmla="*/ 12 w 37"/>
                  <a:gd name="T7" fmla="*/ 48 h 57"/>
                  <a:gd name="T8" fmla="*/ 14 w 37"/>
                  <a:gd name="T9" fmla="*/ 48 h 57"/>
                  <a:gd name="T10" fmla="*/ 20 w 37"/>
                  <a:gd name="T11" fmla="*/ 51 h 57"/>
                  <a:gd name="T12" fmla="*/ 23 w 37"/>
                  <a:gd name="T13" fmla="*/ 48 h 57"/>
                  <a:gd name="T14" fmla="*/ 29 w 37"/>
                  <a:gd name="T15" fmla="*/ 45 h 57"/>
                  <a:gd name="T16" fmla="*/ 29 w 37"/>
                  <a:gd name="T17" fmla="*/ 43 h 57"/>
                  <a:gd name="T18" fmla="*/ 32 w 37"/>
                  <a:gd name="T19" fmla="*/ 37 h 57"/>
                  <a:gd name="T20" fmla="*/ 29 w 37"/>
                  <a:gd name="T21" fmla="*/ 31 h 57"/>
                  <a:gd name="T22" fmla="*/ 29 w 37"/>
                  <a:gd name="T23" fmla="*/ 28 h 57"/>
                  <a:gd name="T24" fmla="*/ 23 w 37"/>
                  <a:gd name="T25" fmla="*/ 25 h 57"/>
                  <a:gd name="T26" fmla="*/ 20 w 37"/>
                  <a:gd name="T27" fmla="*/ 25 h 57"/>
                  <a:gd name="T28" fmla="*/ 14 w 37"/>
                  <a:gd name="T29" fmla="*/ 25 h 57"/>
                  <a:gd name="T30" fmla="*/ 12 w 37"/>
                  <a:gd name="T31" fmla="*/ 25 h 57"/>
                  <a:gd name="T32" fmla="*/ 12 w 37"/>
                  <a:gd name="T33" fmla="*/ 28 h 57"/>
                  <a:gd name="T34" fmla="*/ 9 w 37"/>
                  <a:gd name="T35" fmla="*/ 28 h 57"/>
                  <a:gd name="T36" fmla="*/ 0 w 37"/>
                  <a:gd name="T37" fmla="*/ 28 h 57"/>
                  <a:gd name="T38" fmla="*/ 9 w 37"/>
                  <a:gd name="T39" fmla="*/ 0 h 57"/>
                  <a:gd name="T40" fmla="*/ 34 w 37"/>
                  <a:gd name="T41" fmla="*/ 0 h 57"/>
                  <a:gd name="T42" fmla="*/ 34 w 37"/>
                  <a:gd name="T43" fmla="*/ 8 h 57"/>
                  <a:gd name="T44" fmla="*/ 14 w 37"/>
                  <a:gd name="T45" fmla="*/ 8 h 57"/>
                  <a:gd name="T46" fmla="*/ 12 w 37"/>
                  <a:gd name="T47" fmla="*/ 23 h 57"/>
                  <a:gd name="T48" fmla="*/ 14 w 37"/>
                  <a:gd name="T49" fmla="*/ 20 h 57"/>
                  <a:gd name="T50" fmla="*/ 20 w 37"/>
                  <a:gd name="T51" fmla="*/ 17 h 57"/>
                  <a:gd name="T52" fmla="*/ 29 w 37"/>
                  <a:gd name="T53" fmla="*/ 20 h 57"/>
                  <a:gd name="T54" fmla="*/ 34 w 37"/>
                  <a:gd name="T55" fmla="*/ 23 h 57"/>
                  <a:gd name="T56" fmla="*/ 37 w 37"/>
                  <a:gd name="T57" fmla="*/ 28 h 57"/>
                  <a:gd name="T58" fmla="*/ 37 w 37"/>
                  <a:gd name="T59" fmla="*/ 37 h 57"/>
                  <a:gd name="T60" fmla="*/ 37 w 37"/>
                  <a:gd name="T61" fmla="*/ 43 h 57"/>
                  <a:gd name="T62" fmla="*/ 34 w 37"/>
                  <a:gd name="T63" fmla="*/ 51 h 57"/>
                  <a:gd name="T64" fmla="*/ 26 w 37"/>
                  <a:gd name="T65" fmla="*/ 54 h 57"/>
                  <a:gd name="T66" fmla="*/ 20 w 37"/>
                  <a:gd name="T67" fmla="*/ 57 h 57"/>
                  <a:gd name="T68" fmla="*/ 12 w 37"/>
                  <a:gd name="T69" fmla="*/ 57 h 57"/>
                  <a:gd name="T70" fmla="*/ 6 w 37"/>
                  <a:gd name="T71" fmla="*/ 54 h 57"/>
                  <a:gd name="T72" fmla="*/ 3 w 37"/>
                  <a:gd name="T73" fmla="*/ 48 h 57"/>
                  <a:gd name="T74" fmla="*/ 0 w 37"/>
                  <a:gd name="T75" fmla="*/ 40 h 57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37"/>
                  <a:gd name="T115" fmla="*/ 0 h 57"/>
                  <a:gd name="T116" fmla="*/ 37 w 37"/>
                  <a:gd name="T117" fmla="*/ 57 h 57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37" h="57">
                    <a:moveTo>
                      <a:pt x="0" y="40"/>
                    </a:moveTo>
                    <a:lnTo>
                      <a:pt x="9" y="40"/>
                    </a:lnTo>
                    <a:lnTo>
                      <a:pt x="9" y="45"/>
                    </a:lnTo>
                    <a:lnTo>
                      <a:pt x="12" y="48"/>
                    </a:lnTo>
                    <a:lnTo>
                      <a:pt x="14" y="48"/>
                    </a:lnTo>
                    <a:lnTo>
                      <a:pt x="20" y="51"/>
                    </a:lnTo>
                    <a:lnTo>
                      <a:pt x="23" y="48"/>
                    </a:lnTo>
                    <a:lnTo>
                      <a:pt x="29" y="45"/>
                    </a:lnTo>
                    <a:lnTo>
                      <a:pt x="29" y="43"/>
                    </a:lnTo>
                    <a:lnTo>
                      <a:pt x="32" y="37"/>
                    </a:lnTo>
                    <a:lnTo>
                      <a:pt x="29" y="31"/>
                    </a:lnTo>
                    <a:lnTo>
                      <a:pt x="29" y="28"/>
                    </a:lnTo>
                    <a:lnTo>
                      <a:pt x="23" y="25"/>
                    </a:lnTo>
                    <a:lnTo>
                      <a:pt x="20" y="25"/>
                    </a:lnTo>
                    <a:lnTo>
                      <a:pt x="14" y="25"/>
                    </a:lnTo>
                    <a:lnTo>
                      <a:pt x="12" y="25"/>
                    </a:lnTo>
                    <a:lnTo>
                      <a:pt x="12" y="28"/>
                    </a:lnTo>
                    <a:lnTo>
                      <a:pt x="9" y="28"/>
                    </a:lnTo>
                    <a:lnTo>
                      <a:pt x="0" y="28"/>
                    </a:lnTo>
                    <a:lnTo>
                      <a:pt x="9" y="0"/>
                    </a:lnTo>
                    <a:lnTo>
                      <a:pt x="34" y="0"/>
                    </a:lnTo>
                    <a:lnTo>
                      <a:pt x="34" y="8"/>
                    </a:lnTo>
                    <a:lnTo>
                      <a:pt x="14" y="8"/>
                    </a:lnTo>
                    <a:lnTo>
                      <a:pt x="12" y="23"/>
                    </a:lnTo>
                    <a:lnTo>
                      <a:pt x="14" y="20"/>
                    </a:lnTo>
                    <a:lnTo>
                      <a:pt x="20" y="17"/>
                    </a:lnTo>
                    <a:lnTo>
                      <a:pt x="29" y="20"/>
                    </a:lnTo>
                    <a:lnTo>
                      <a:pt x="34" y="23"/>
                    </a:lnTo>
                    <a:lnTo>
                      <a:pt x="37" y="28"/>
                    </a:lnTo>
                    <a:lnTo>
                      <a:pt x="37" y="37"/>
                    </a:lnTo>
                    <a:lnTo>
                      <a:pt x="37" y="43"/>
                    </a:lnTo>
                    <a:lnTo>
                      <a:pt x="34" y="51"/>
                    </a:lnTo>
                    <a:lnTo>
                      <a:pt x="26" y="54"/>
                    </a:lnTo>
                    <a:lnTo>
                      <a:pt x="20" y="57"/>
                    </a:lnTo>
                    <a:lnTo>
                      <a:pt x="12" y="57"/>
                    </a:lnTo>
                    <a:lnTo>
                      <a:pt x="6" y="54"/>
                    </a:lnTo>
                    <a:lnTo>
                      <a:pt x="3" y="48"/>
                    </a:lnTo>
                    <a:lnTo>
                      <a:pt x="0" y="4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252" name="Freeform 1168"/>
              <p:cNvSpPr>
                <a:spLocks noEditPoints="1"/>
              </p:cNvSpPr>
              <p:nvPr/>
            </p:nvSpPr>
            <p:spPr bwMode="auto">
              <a:xfrm>
                <a:off x="4985" y="2085"/>
                <a:ext cx="37" cy="57"/>
              </a:xfrm>
              <a:custGeom>
                <a:avLst/>
                <a:gdLst>
                  <a:gd name="T0" fmla="*/ 0 w 37"/>
                  <a:gd name="T1" fmla="*/ 28 h 57"/>
                  <a:gd name="T2" fmla="*/ 0 w 37"/>
                  <a:gd name="T3" fmla="*/ 20 h 57"/>
                  <a:gd name="T4" fmla="*/ 0 w 37"/>
                  <a:gd name="T5" fmla="*/ 11 h 57"/>
                  <a:gd name="T6" fmla="*/ 3 w 37"/>
                  <a:gd name="T7" fmla="*/ 6 h 57"/>
                  <a:gd name="T8" fmla="*/ 8 w 37"/>
                  <a:gd name="T9" fmla="*/ 3 h 57"/>
                  <a:gd name="T10" fmla="*/ 11 w 37"/>
                  <a:gd name="T11" fmla="*/ 0 h 57"/>
                  <a:gd name="T12" fmla="*/ 17 w 37"/>
                  <a:gd name="T13" fmla="*/ 0 h 57"/>
                  <a:gd name="T14" fmla="*/ 23 w 37"/>
                  <a:gd name="T15" fmla="*/ 0 h 57"/>
                  <a:gd name="T16" fmla="*/ 26 w 37"/>
                  <a:gd name="T17" fmla="*/ 0 h 57"/>
                  <a:gd name="T18" fmla="*/ 28 w 37"/>
                  <a:gd name="T19" fmla="*/ 3 h 57"/>
                  <a:gd name="T20" fmla="*/ 31 w 37"/>
                  <a:gd name="T21" fmla="*/ 6 h 57"/>
                  <a:gd name="T22" fmla="*/ 34 w 37"/>
                  <a:gd name="T23" fmla="*/ 8 h 57"/>
                  <a:gd name="T24" fmla="*/ 34 w 37"/>
                  <a:gd name="T25" fmla="*/ 14 h 57"/>
                  <a:gd name="T26" fmla="*/ 37 w 37"/>
                  <a:gd name="T27" fmla="*/ 20 h 57"/>
                  <a:gd name="T28" fmla="*/ 37 w 37"/>
                  <a:gd name="T29" fmla="*/ 28 h 57"/>
                  <a:gd name="T30" fmla="*/ 37 w 37"/>
                  <a:gd name="T31" fmla="*/ 37 h 57"/>
                  <a:gd name="T32" fmla="*/ 34 w 37"/>
                  <a:gd name="T33" fmla="*/ 45 h 57"/>
                  <a:gd name="T34" fmla="*/ 31 w 37"/>
                  <a:gd name="T35" fmla="*/ 51 h 57"/>
                  <a:gd name="T36" fmla="*/ 28 w 37"/>
                  <a:gd name="T37" fmla="*/ 54 h 57"/>
                  <a:gd name="T38" fmla="*/ 23 w 37"/>
                  <a:gd name="T39" fmla="*/ 57 h 57"/>
                  <a:gd name="T40" fmla="*/ 17 w 37"/>
                  <a:gd name="T41" fmla="*/ 57 h 57"/>
                  <a:gd name="T42" fmla="*/ 11 w 37"/>
                  <a:gd name="T43" fmla="*/ 57 h 57"/>
                  <a:gd name="T44" fmla="*/ 6 w 37"/>
                  <a:gd name="T45" fmla="*/ 51 h 57"/>
                  <a:gd name="T46" fmla="*/ 3 w 37"/>
                  <a:gd name="T47" fmla="*/ 45 h 57"/>
                  <a:gd name="T48" fmla="*/ 0 w 37"/>
                  <a:gd name="T49" fmla="*/ 37 h 57"/>
                  <a:gd name="T50" fmla="*/ 0 w 37"/>
                  <a:gd name="T51" fmla="*/ 28 h 57"/>
                  <a:gd name="T52" fmla="*/ 6 w 37"/>
                  <a:gd name="T53" fmla="*/ 28 h 57"/>
                  <a:gd name="T54" fmla="*/ 6 w 37"/>
                  <a:gd name="T55" fmla="*/ 37 h 57"/>
                  <a:gd name="T56" fmla="*/ 8 w 37"/>
                  <a:gd name="T57" fmla="*/ 43 h 57"/>
                  <a:gd name="T58" fmla="*/ 8 w 37"/>
                  <a:gd name="T59" fmla="*/ 45 h 57"/>
                  <a:gd name="T60" fmla="*/ 14 w 37"/>
                  <a:gd name="T61" fmla="*/ 48 h 57"/>
                  <a:gd name="T62" fmla="*/ 17 w 37"/>
                  <a:gd name="T63" fmla="*/ 51 h 57"/>
                  <a:gd name="T64" fmla="*/ 23 w 37"/>
                  <a:gd name="T65" fmla="*/ 48 h 57"/>
                  <a:gd name="T66" fmla="*/ 26 w 37"/>
                  <a:gd name="T67" fmla="*/ 45 h 57"/>
                  <a:gd name="T68" fmla="*/ 28 w 37"/>
                  <a:gd name="T69" fmla="*/ 43 h 57"/>
                  <a:gd name="T70" fmla="*/ 28 w 37"/>
                  <a:gd name="T71" fmla="*/ 37 h 57"/>
                  <a:gd name="T72" fmla="*/ 28 w 37"/>
                  <a:gd name="T73" fmla="*/ 28 h 57"/>
                  <a:gd name="T74" fmla="*/ 28 w 37"/>
                  <a:gd name="T75" fmla="*/ 20 h 57"/>
                  <a:gd name="T76" fmla="*/ 28 w 37"/>
                  <a:gd name="T77" fmla="*/ 14 h 57"/>
                  <a:gd name="T78" fmla="*/ 26 w 37"/>
                  <a:gd name="T79" fmla="*/ 11 h 57"/>
                  <a:gd name="T80" fmla="*/ 23 w 37"/>
                  <a:gd name="T81" fmla="*/ 6 h 57"/>
                  <a:gd name="T82" fmla="*/ 17 w 37"/>
                  <a:gd name="T83" fmla="*/ 6 h 57"/>
                  <a:gd name="T84" fmla="*/ 14 w 37"/>
                  <a:gd name="T85" fmla="*/ 6 h 57"/>
                  <a:gd name="T86" fmla="*/ 8 w 37"/>
                  <a:gd name="T87" fmla="*/ 8 h 57"/>
                  <a:gd name="T88" fmla="*/ 8 w 37"/>
                  <a:gd name="T89" fmla="*/ 14 h 57"/>
                  <a:gd name="T90" fmla="*/ 6 w 37"/>
                  <a:gd name="T91" fmla="*/ 20 h 57"/>
                  <a:gd name="T92" fmla="*/ 6 w 37"/>
                  <a:gd name="T93" fmla="*/ 28 h 57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37"/>
                  <a:gd name="T142" fmla="*/ 0 h 57"/>
                  <a:gd name="T143" fmla="*/ 37 w 37"/>
                  <a:gd name="T144" fmla="*/ 57 h 57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37" h="57">
                    <a:moveTo>
                      <a:pt x="0" y="28"/>
                    </a:moveTo>
                    <a:lnTo>
                      <a:pt x="0" y="20"/>
                    </a:lnTo>
                    <a:lnTo>
                      <a:pt x="0" y="11"/>
                    </a:lnTo>
                    <a:lnTo>
                      <a:pt x="3" y="6"/>
                    </a:lnTo>
                    <a:lnTo>
                      <a:pt x="8" y="3"/>
                    </a:lnTo>
                    <a:lnTo>
                      <a:pt x="11" y="0"/>
                    </a:lnTo>
                    <a:lnTo>
                      <a:pt x="17" y="0"/>
                    </a:lnTo>
                    <a:lnTo>
                      <a:pt x="23" y="0"/>
                    </a:lnTo>
                    <a:lnTo>
                      <a:pt x="26" y="0"/>
                    </a:lnTo>
                    <a:lnTo>
                      <a:pt x="28" y="3"/>
                    </a:lnTo>
                    <a:lnTo>
                      <a:pt x="31" y="6"/>
                    </a:lnTo>
                    <a:lnTo>
                      <a:pt x="34" y="8"/>
                    </a:lnTo>
                    <a:lnTo>
                      <a:pt x="34" y="14"/>
                    </a:lnTo>
                    <a:lnTo>
                      <a:pt x="37" y="20"/>
                    </a:lnTo>
                    <a:lnTo>
                      <a:pt x="37" y="28"/>
                    </a:lnTo>
                    <a:lnTo>
                      <a:pt x="37" y="37"/>
                    </a:lnTo>
                    <a:lnTo>
                      <a:pt x="34" y="45"/>
                    </a:lnTo>
                    <a:lnTo>
                      <a:pt x="31" y="51"/>
                    </a:lnTo>
                    <a:lnTo>
                      <a:pt x="28" y="54"/>
                    </a:lnTo>
                    <a:lnTo>
                      <a:pt x="23" y="57"/>
                    </a:lnTo>
                    <a:lnTo>
                      <a:pt x="17" y="57"/>
                    </a:lnTo>
                    <a:lnTo>
                      <a:pt x="11" y="57"/>
                    </a:lnTo>
                    <a:lnTo>
                      <a:pt x="6" y="51"/>
                    </a:lnTo>
                    <a:lnTo>
                      <a:pt x="3" y="45"/>
                    </a:lnTo>
                    <a:lnTo>
                      <a:pt x="0" y="37"/>
                    </a:lnTo>
                    <a:lnTo>
                      <a:pt x="0" y="28"/>
                    </a:lnTo>
                    <a:close/>
                    <a:moveTo>
                      <a:pt x="6" y="28"/>
                    </a:moveTo>
                    <a:lnTo>
                      <a:pt x="6" y="37"/>
                    </a:lnTo>
                    <a:lnTo>
                      <a:pt x="8" y="43"/>
                    </a:lnTo>
                    <a:lnTo>
                      <a:pt x="8" y="45"/>
                    </a:lnTo>
                    <a:lnTo>
                      <a:pt x="14" y="48"/>
                    </a:lnTo>
                    <a:lnTo>
                      <a:pt x="17" y="51"/>
                    </a:lnTo>
                    <a:lnTo>
                      <a:pt x="23" y="48"/>
                    </a:lnTo>
                    <a:lnTo>
                      <a:pt x="26" y="45"/>
                    </a:lnTo>
                    <a:lnTo>
                      <a:pt x="28" y="43"/>
                    </a:lnTo>
                    <a:lnTo>
                      <a:pt x="28" y="37"/>
                    </a:lnTo>
                    <a:lnTo>
                      <a:pt x="28" y="28"/>
                    </a:lnTo>
                    <a:lnTo>
                      <a:pt x="28" y="20"/>
                    </a:lnTo>
                    <a:lnTo>
                      <a:pt x="28" y="14"/>
                    </a:lnTo>
                    <a:lnTo>
                      <a:pt x="26" y="11"/>
                    </a:lnTo>
                    <a:lnTo>
                      <a:pt x="23" y="6"/>
                    </a:lnTo>
                    <a:lnTo>
                      <a:pt x="17" y="6"/>
                    </a:lnTo>
                    <a:lnTo>
                      <a:pt x="14" y="6"/>
                    </a:lnTo>
                    <a:lnTo>
                      <a:pt x="8" y="8"/>
                    </a:lnTo>
                    <a:lnTo>
                      <a:pt x="8" y="14"/>
                    </a:lnTo>
                    <a:lnTo>
                      <a:pt x="6" y="20"/>
                    </a:lnTo>
                    <a:lnTo>
                      <a:pt x="6" y="28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253" name="Line 1169"/>
              <p:cNvSpPr>
                <a:spLocks noChangeShapeType="1"/>
              </p:cNvSpPr>
              <p:nvPr/>
            </p:nvSpPr>
            <p:spPr bwMode="auto">
              <a:xfrm>
                <a:off x="4948" y="1097"/>
                <a:ext cx="1" cy="2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1393254" name="Rectangle 1170"/>
              <p:cNvSpPr>
                <a:spLocks noChangeArrowheads="1"/>
              </p:cNvSpPr>
              <p:nvPr/>
            </p:nvSpPr>
            <p:spPr bwMode="auto">
              <a:xfrm>
                <a:off x="3432" y="1097"/>
                <a:ext cx="60" cy="38"/>
              </a:xfrm>
              <a:prstGeom prst="rect">
                <a:avLst/>
              </a:prstGeom>
              <a:solidFill>
                <a:srgbClr val="4DF94B"/>
              </a:solidFill>
              <a:ln w="0">
                <a:solidFill>
                  <a:srgbClr val="4DF94B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255" name="Rectangle 1171"/>
              <p:cNvSpPr>
                <a:spLocks noChangeArrowheads="1"/>
              </p:cNvSpPr>
              <p:nvPr/>
            </p:nvSpPr>
            <p:spPr bwMode="auto">
              <a:xfrm>
                <a:off x="3432" y="1135"/>
                <a:ext cx="60" cy="39"/>
              </a:xfrm>
              <a:prstGeom prst="rect">
                <a:avLst/>
              </a:prstGeom>
              <a:solidFill>
                <a:srgbClr val="3EF655"/>
              </a:solidFill>
              <a:ln w="0">
                <a:solidFill>
                  <a:srgbClr val="3EF655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256" name="Rectangle 1172"/>
              <p:cNvSpPr>
                <a:spLocks noChangeArrowheads="1"/>
              </p:cNvSpPr>
              <p:nvPr/>
            </p:nvSpPr>
            <p:spPr bwMode="auto">
              <a:xfrm>
                <a:off x="3432" y="1174"/>
                <a:ext cx="60" cy="40"/>
              </a:xfrm>
              <a:prstGeom prst="rect">
                <a:avLst/>
              </a:prstGeom>
              <a:solidFill>
                <a:srgbClr val="2AF062"/>
              </a:solidFill>
              <a:ln w="0">
                <a:solidFill>
                  <a:srgbClr val="2AF062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257" name="Rectangle 1173"/>
              <p:cNvSpPr>
                <a:spLocks noChangeArrowheads="1"/>
              </p:cNvSpPr>
              <p:nvPr/>
            </p:nvSpPr>
            <p:spPr bwMode="auto">
              <a:xfrm>
                <a:off x="3432" y="1214"/>
                <a:ext cx="60" cy="38"/>
              </a:xfrm>
              <a:prstGeom prst="rect">
                <a:avLst/>
              </a:prstGeom>
              <a:solidFill>
                <a:srgbClr val="12E672"/>
              </a:solidFill>
              <a:ln w="0">
                <a:solidFill>
                  <a:srgbClr val="12E672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258" name="Rectangle 1174"/>
              <p:cNvSpPr>
                <a:spLocks noChangeArrowheads="1"/>
              </p:cNvSpPr>
              <p:nvPr/>
            </p:nvSpPr>
            <p:spPr bwMode="auto">
              <a:xfrm>
                <a:off x="3432" y="1252"/>
                <a:ext cx="60" cy="39"/>
              </a:xfrm>
              <a:prstGeom prst="rect">
                <a:avLst/>
              </a:prstGeom>
              <a:solidFill>
                <a:srgbClr val="00D686"/>
              </a:solidFill>
              <a:ln w="0">
                <a:solidFill>
                  <a:srgbClr val="00D686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259" name="Rectangle 1175"/>
              <p:cNvSpPr>
                <a:spLocks noChangeArrowheads="1"/>
              </p:cNvSpPr>
              <p:nvPr/>
            </p:nvSpPr>
            <p:spPr bwMode="auto">
              <a:xfrm>
                <a:off x="3432" y="1291"/>
                <a:ext cx="60" cy="38"/>
              </a:xfrm>
              <a:prstGeom prst="rect">
                <a:avLst/>
              </a:prstGeom>
              <a:solidFill>
                <a:srgbClr val="00BE9F"/>
              </a:solidFill>
              <a:ln w="0">
                <a:solidFill>
                  <a:srgbClr val="00BE9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260" name="Rectangle 1176"/>
              <p:cNvSpPr>
                <a:spLocks noChangeArrowheads="1"/>
              </p:cNvSpPr>
              <p:nvPr/>
            </p:nvSpPr>
            <p:spPr bwMode="auto">
              <a:xfrm>
                <a:off x="3432" y="1329"/>
                <a:ext cx="60" cy="40"/>
              </a:xfrm>
              <a:prstGeom prst="rect">
                <a:avLst/>
              </a:prstGeom>
              <a:solidFill>
                <a:srgbClr val="009DBC"/>
              </a:solidFill>
              <a:ln w="0">
                <a:solidFill>
                  <a:srgbClr val="009DBC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261" name="Rectangle 1177"/>
              <p:cNvSpPr>
                <a:spLocks noChangeArrowheads="1"/>
              </p:cNvSpPr>
              <p:nvPr/>
            </p:nvSpPr>
            <p:spPr bwMode="auto">
              <a:xfrm>
                <a:off x="3432" y="1369"/>
                <a:ext cx="60" cy="37"/>
              </a:xfrm>
              <a:prstGeom prst="rect">
                <a:avLst/>
              </a:prstGeom>
              <a:solidFill>
                <a:srgbClr val="0077D9"/>
              </a:solidFill>
              <a:ln w="0">
                <a:solidFill>
                  <a:srgbClr val="0077D9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262" name="Freeform 1178"/>
              <p:cNvSpPr>
                <a:spLocks/>
              </p:cNvSpPr>
              <p:nvPr/>
            </p:nvSpPr>
            <p:spPr bwMode="auto">
              <a:xfrm>
                <a:off x="3432" y="1406"/>
                <a:ext cx="63" cy="40"/>
              </a:xfrm>
              <a:custGeom>
                <a:avLst/>
                <a:gdLst>
                  <a:gd name="T0" fmla="*/ 0 w 63"/>
                  <a:gd name="T1" fmla="*/ 40 h 40"/>
                  <a:gd name="T2" fmla="*/ 63 w 63"/>
                  <a:gd name="T3" fmla="*/ 40 h 40"/>
                  <a:gd name="T4" fmla="*/ 60 w 63"/>
                  <a:gd name="T5" fmla="*/ 0 h 40"/>
                  <a:gd name="T6" fmla="*/ 0 w 63"/>
                  <a:gd name="T7" fmla="*/ 0 h 40"/>
                  <a:gd name="T8" fmla="*/ 0 w 63"/>
                  <a:gd name="T9" fmla="*/ 40 h 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"/>
                  <a:gd name="T16" fmla="*/ 0 h 40"/>
                  <a:gd name="T17" fmla="*/ 63 w 63"/>
                  <a:gd name="T18" fmla="*/ 40 h 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" h="40">
                    <a:moveTo>
                      <a:pt x="0" y="40"/>
                    </a:moveTo>
                    <a:lnTo>
                      <a:pt x="63" y="40"/>
                    </a:lnTo>
                    <a:lnTo>
                      <a:pt x="60" y="0"/>
                    </a:lnTo>
                    <a:lnTo>
                      <a:pt x="0" y="0"/>
                    </a:lnTo>
                    <a:lnTo>
                      <a:pt x="0" y="40"/>
                    </a:lnTo>
                    <a:close/>
                  </a:path>
                </a:pathLst>
              </a:custGeom>
              <a:solidFill>
                <a:srgbClr val="0052F3"/>
              </a:solidFill>
              <a:ln w="0">
                <a:solidFill>
                  <a:srgbClr val="0052F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263" name="Rectangle 1179"/>
              <p:cNvSpPr>
                <a:spLocks noChangeArrowheads="1"/>
              </p:cNvSpPr>
              <p:nvPr/>
            </p:nvSpPr>
            <p:spPr bwMode="auto">
              <a:xfrm>
                <a:off x="3432" y="1446"/>
                <a:ext cx="63" cy="37"/>
              </a:xfrm>
              <a:prstGeom prst="rect">
                <a:avLst/>
              </a:prstGeom>
              <a:solidFill>
                <a:srgbClr val="0037FF"/>
              </a:solidFill>
              <a:ln w="0">
                <a:solidFill>
                  <a:srgbClr val="0037F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264" name="Rectangle 1180"/>
              <p:cNvSpPr>
                <a:spLocks noChangeArrowheads="1"/>
              </p:cNvSpPr>
              <p:nvPr/>
            </p:nvSpPr>
            <p:spPr bwMode="auto">
              <a:xfrm>
                <a:off x="3432" y="1483"/>
                <a:ext cx="63" cy="40"/>
              </a:xfrm>
              <a:prstGeom prst="rect">
                <a:avLst/>
              </a:prstGeom>
              <a:solidFill>
                <a:srgbClr val="002DFF"/>
              </a:solidFill>
              <a:ln w="0">
                <a:solidFill>
                  <a:srgbClr val="002DF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265" name="Rectangle 1181"/>
              <p:cNvSpPr>
                <a:spLocks noChangeArrowheads="1"/>
              </p:cNvSpPr>
              <p:nvPr/>
            </p:nvSpPr>
            <p:spPr bwMode="auto">
              <a:xfrm>
                <a:off x="3432" y="1523"/>
                <a:ext cx="63" cy="40"/>
              </a:xfrm>
              <a:prstGeom prst="rect">
                <a:avLst/>
              </a:prstGeom>
              <a:solidFill>
                <a:srgbClr val="003CFF"/>
              </a:solidFill>
              <a:ln w="0">
                <a:solidFill>
                  <a:srgbClr val="003CF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266" name="Rectangle 1182"/>
              <p:cNvSpPr>
                <a:spLocks noChangeArrowheads="1"/>
              </p:cNvSpPr>
              <p:nvPr/>
            </p:nvSpPr>
            <p:spPr bwMode="auto">
              <a:xfrm>
                <a:off x="3432" y="1563"/>
                <a:ext cx="63" cy="37"/>
              </a:xfrm>
              <a:prstGeom prst="rect">
                <a:avLst/>
              </a:prstGeom>
              <a:solidFill>
                <a:srgbClr val="0064E6"/>
              </a:solidFill>
              <a:ln w="0">
                <a:solidFill>
                  <a:srgbClr val="0064E6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267" name="Rectangle 1183"/>
              <p:cNvSpPr>
                <a:spLocks noChangeArrowheads="1"/>
              </p:cNvSpPr>
              <p:nvPr/>
            </p:nvSpPr>
            <p:spPr bwMode="auto">
              <a:xfrm>
                <a:off x="3432" y="1600"/>
                <a:ext cx="63" cy="40"/>
              </a:xfrm>
              <a:prstGeom prst="rect">
                <a:avLst/>
              </a:prstGeom>
              <a:solidFill>
                <a:srgbClr val="009CBD"/>
              </a:solidFill>
              <a:ln w="0">
                <a:solidFill>
                  <a:srgbClr val="009CBD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268" name="Rectangle 1184"/>
              <p:cNvSpPr>
                <a:spLocks noChangeArrowheads="1"/>
              </p:cNvSpPr>
              <p:nvPr/>
            </p:nvSpPr>
            <p:spPr bwMode="auto">
              <a:xfrm>
                <a:off x="3432" y="1640"/>
                <a:ext cx="63" cy="37"/>
              </a:xfrm>
              <a:prstGeom prst="rect">
                <a:avLst/>
              </a:prstGeom>
              <a:solidFill>
                <a:srgbClr val="00CD90"/>
              </a:solidFill>
              <a:ln w="0">
                <a:solidFill>
                  <a:srgbClr val="00CD9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269" name="Rectangle 1185"/>
              <p:cNvSpPr>
                <a:spLocks noChangeArrowheads="1"/>
              </p:cNvSpPr>
              <p:nvPr/>
            </p:nvSpPr>
            <p:spPr bwMode="auto">
              <a:xfrm>
                <a:off x="3432" y="1677"/>
                <a:ext cx="63" cy="40"/>
              </a:xfrm>
              <a:prstGeom prst="rect">
                <a:avLst/>
              </a:prstGeom>
              <a:solidFill>
                <a:srgbClr val="12E672"/>
              </a:solidFill>
              <a:ln w="0">
                <a:solidFill>
                  <a:srgbClr val="12E672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270" name="Rectangle 1186"/>
              <p:cNvSpPr>
                <a:spLocks noChangeArrowheads="1"/>
              </p:cNvSpPr>
              <p:nvPr/>
            </p:nvSpPr>
            <p:spPr bwMode="auto">
              <a:xfrm>
                <a:off x="3432" y="1717"/>
                <a:ext cx="63" cy="37"/>
              </a:xfrm>
              <a:prstGeom prst="rect">
                <a:avLst/>
              </a:prstGeom>
              <a:solidFill>
                <a:srgbClr val="11E572"/>
              </a:solidFill>
              <a:ln w="0">
                <a:solidFill>
                  <a:srgbClr val="11E572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271" name="Rectangle 1187"/>
              <p:cNvSpPr>
                <a:spLocks noChangeArrowheads="1"/>
              </p:cNvSpPr>
              <p:nvPr/>
            </p:nvSpPr>
            <p:spPr bwMode="auto">
              <a:xfrm>
                <a:off x="3432" y="1754"/>
                <a:ext cx="63" cy="40"/>
              </a:xfrm>
              <a:prstGeom prst="rect">
                <a:avLst/>
              </a:prstGeom>
              <a:solidFill>
                <a:srgbClr val="00D08D"/>
              </a:solidFill>
              <a:ln w="0">
                <a:solidFill>
                  <a:srgbClr val="00D08D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272" name="Rectangle 1188"/>
              <p:cNvSpPr>
                <a:spLocks noChangeArrowheads="1"/>
              </p:cNvSpPr>
              <p:nvPr/>
            </p:nvSpPr>
            <p:spPr bwMode="auto">
              <a:xfrm>
                <a:off x="3432" y="1794"/>
                <a:ext cx="63" cy="37"/>
              </a:xfrm>
              <a:prstGeom prst="rect">
                <a:avLst/>
              </a:prstGeom>
              <a:solidFill>
                <a:srgbClr val="00B9A4"/>
              </a:solidFill>
              <a:ln w="0">
                <a:solidFill>
                  <a:srgbClr val="00B9A4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273" name="Rectangle 1189"/>
              <p:cNvSpPr>
                <a:spLocks noChangeArrowheads="1"/>
              </p:cNvSpPr>
              <p:nvPr/>
            </p:nvSpPr>
            <p:spPr bwMode="auto">
              <a:xfrm>
                <a:off x="3432" y="1831"/>
                <a:ext cx="63" cy="40"/>
              </a:xfrm>
              <a:prstGeom prst="rect">
                <a:avLst/>
              </a:prstGeom>
              <a:solidFill>
                <a:srgbClr val="00C09D"/>
              </a:solidFill>
              <a:ln w="0">
                <a:solidFill>
                  <a:srgbClr val="00C09D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274" name="Rectangle 1190"/>
              <p:cNvSpPr>
                <a:spLocks noChangeArrowheads="1"/>
              </p:cNvSpPr>
              <p:nvPr/>
            </p:nvSpPr>
            <p:spPr bwMode="auto">
              <a:xfrm>
                <a:off x="3432" y="1871"/>
                <a:ext cx="63" cy="40"/>
              </a:xfrm>
              <a:prstGeom prst="rect">
                <a:avLst/>
              </a:prstGeom>
              <a:solidFill>
                <a:srgbClr val="00D982"/>
              </a:solidFill>
              <a:ln w="0">
                <a:solidFill>
                  <a:srgbClr val="00D982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275" name="Rectangle 1191"/>
              <p:cNvSpPr>
                <a:spLocks noChangeArrowheads="1"/>
              </p:cNvSpPr>
              <p:nvPr/>
            </p:nvSpPr>
            <p:spPr bwMode="auto">
              <a:xfrm>
                <a:off x="3432" y="1911"/>
                <a:ext cx="63" cy="37"/>
              </a:xfrm>
              <a:prstGeom prst="rect">
                <a:avLst/>
              </a:prstGeom>
              <a:solidFill>
                <a:srgbClr val="14E771"/>
              </a:solidFill>
              <a:ln w="0">
                <a:solidFill>
                  <a:srgbClr val="14E771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276" name="Rectangle 1192"/>
              <p:cNvSpPr>
                <a:spLocks noChangeArrowheads="1"/>
              </p:cNvSpPr>
              <p:nvPr/>
            </p:nvSpPr>
            <p:spPr bwMode="auto">
              <a:xfrm>
                <a:off x="3432" y="1948"/>
                <a:ext cx="63" cy="40"/>
              </a:xfrm>
              <a:prstGeom prst="rect">
                <a:avLst/>
              </a:prstGeom>
              <a:solidFill>
                <a:srgbClr val="22EC67"/>
              </a:solidFill>
              <a:ln w="0">
                <a:solidFill>
                  <a:srgbClr val="22EC6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277" name="Rectangle 1193"/>
              <p:cNvSpPr>
                <a:spLocks noChangeArrowheads="1"/>
              </p:cNvSpPr>
              <p:nvPr/>
            </p:nvSpPr>
            <p:spPr bwMode="auto">
              <a:xfrm>
                <a:off x="3432" y="1988"/>
                <a:ext cx="63" cy="37"/>
              </a:xfrm>
              <a:prstGeom prst="rect">
                <a:avLst/>
              </a:prstGeom>
              <a:solidFill>
                <a:srgbClr val="58FC43"/>
              </a:solidFill>
              <a:ln w="0">
                <a:solidFill>
                  <a:srgbClr val="58FC4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278" name="Rectangle 1194"/>
              <p:cNvSpPr>
                <a:spLocks noChangeArrowheads="1"/>
              </p:cNvSpPr>
              <p:nvPr/>
            </p:nvSpPr>
            <p:spPr bwMode="auto">
              <a:xfrm>
                <a:off x="3432" y="2025"/>
                <a:ext cx="63" cy="40"/>
              </a:xfrm>
              <a:prstGeom prst="rect">
                <a:avLst/>
              </a:prstGeom>
              <a:solidFill>
                <a:srgbClr val="B2F907"/>
              </a:solidFill>
              <a:ln w="0">
                <a:solidFill>
                  <a:srgbClr val="B2F90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279" name="Rectangle 1195"/>
              <p:cNvSpPr>
                <a:spLocks noChangeArrowheads="1"/>
              </p:cNvSpPr>
              <p:nvPr/>
            </p:nvSpPr>
            <p:spPr bwMode="auto">
              <a:xfrm>
                <a:off x="3492" y="1097"/>
                <a:ext cx="63" cy="38"/>
              </a:xfrm>
              <a:prstGeom prst="rect">
                <a:avLst/>
              </a:prstGeom>
              <a:solidFill>
                <a:srgbClr val="74FF31"/>
              </a:solidFill>
              <a:ln w="0">
                <a:solidFill>
                  <a:srgbClr val="74FF31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280" name="Rectangle 1196"/>
              <p:cNvSpPr>
                <a:spLocks noChangeArrowheads="1"/>
              </p:cNvSpPr>
              <p:nvPr/>
            </p:nvSpPr>
            <p:spPr bwMode="auto">
              <a:xfrm>
                <a:off x="3492" y="1135"/>
                <a:ext cx="63" cy="39"/>
              </a:xfrm>
              <a:prstGeom prst="rect">
                <a:avLst/>
              </a:prstGeom>
              <a:solidFill>
                <a:srgbClr val="69FE38"/>
              </a:solidFill>
              <a:ln w="0">
                <a:solidFill>
                  <a:srgbClr val="69FE38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281" name="Rectangle 1197"/>
              <p:cNvSpPr>
                <a:spLocks noChangeArrowheads="1"/>
              </p:cNvSpPr>
              <p:nvPr/>
            </p:nvSpPr>
            <p:spPr bwMode="auto">
              <a:xfrm>
                <a:off x="3492" y="1174"/>
                <a:ext cx="63" cy="40"/>
              </a:xfrm>
              <a:prstGeom prst="rect">
                <a:avLst/>
              </a:prstGeom>
              <a:solidFill>
                <a:srgbClr val="59FC42"/>
              </a:solidFill>
              <a:ln w="0">
                <a:solidFill>
                  <a:srgbClr val="59FC42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282" name="Rectangle 1198"/>
              <p:cNvSpPr>
                <a:spLocks noChangeArrowheads="1"/>
              </p:cNvSpPr>
              <p:nvPr/>
            </p:nvSpPr>
            <p:spPr bwMode="auto">
              <a:xfrm>
                <a:off x="3492" y="1214"/>
                <a:ext cx="63" cy="38"/>
              </a:xfrm>
              <a:prstGeom prst="rect">
                <a:avLst/>
              </a:prstGeom>
              <a:solidFill>
                <a:srgbClr val="45F850"/>
              </a:solidFill>
              <a:ln w="0">
                <a:solidFill>
                  <a:srgbClr val="45F85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283" name="Rectangle 1199"/>
              <p:cNvSpPr>
                <a:spLocks noChangeArrowheads="1"/>
              </p:cNvSpPr>
              <p:nvPr/>
            </p:nvSpPr>
            <p:spPr bwMode="auto">
              <a:xfrm>
                <a:off x="3492" y="1252"/>
                <a:ext cx="63" cy="39"/>
              </a:xfrm>
              <a:prstGeom prst="rect">
                <a:avLst/>
              </a:prstGeom>
              <a:solidFill>
                <a:srgbClr val="2CF061"/>
              </a:solidFill>
              <a:ln w="0">
                <a:solidFill>
                  <a:srgbClr val="2CF061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284" name="Rectangle 1200"/>
              <p:cNvSpPr>
                <a:spLocks noChangeArrowheads="1"/>
              </p:cNvSpPr>
              <p:nvPr/>
            </p:nvSpPr>
            <p:spPr bwMode="auto">
              <a:xfrm>
                <a:off x="3492" y="1291"/>
                <a:ext cx="63" cy="38"/>
              </a:xfrm>
              <a:prstGeom prst="rect">
                <a:avLst/>
              </a:prstGeom>
              <a:solidFill>
                <a:srgbClr val="0EE474"/>
              </a:solidFill>
              <a:ln w="0">
                <a:solidFill>
                  <a:srgbClr val="0EE474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285" name="Rectangle 1201"/>
              <p:cNvSpPr>
                <a:spLocks noChangeArrowheads="1"/>
              </p:cNvSpPr>
              <p:nvPr/>
            </p:nvSpPr>
            <p:spPr bwMode="auto">
              <a:xfrm>
                <a:off x="3492" y="1329"/>
                <a:ext cx="63" cy="40"/>
              </a:xfrm>
              <a:prstGeom prst="rect">
                <a:avLst/>
              </a:prstGeom>
              <a:solidFill>
                <a:srgbClr val="00D28A"/>
              </a:solidFill>
              <a:ln w="0">
                <a:solidFill>
                  <a:srgbClr val="00D28A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286" name="Rectangle 1202"/>
              <p:cNvSpPr>
                <a:spLocks noChangeArrowheads="1"/>
              </p:cNvSpPr>
              <p:nvPr/>
            </p:nvSpPr>
            <p:spPr bwMode="auto">
              <a:xfrm>
                <a:off x="3492" y="1369"/>
                <a:ext cx="63" cy="37"/>
              </a:xfrm>
              <a:prstGeom prst="rect">
                <a:avLst/>
              </a:prstGeom>
              <a:solidFill>
                <a:srgbClr val="00BCA1"/>
              </a:solidFill>
              <a:ln w="0">
                <a:solidFill>
                  <a:srgbClr val="00BCA1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287" name="Freeform 1203"/>
              <p:cNvSpPr>
                <a:spLocks/>
              </p:cNvSpPr>
              <p:nvPr/>
            </p:nvSpPr>
            <p:spPr bwMode="auto">
              <a:xfrm>
                <a:off x="3492" y="1406"/>
                <a:ext cx="63" cy="40"/>
              </a:xfrm>
              <a:custGeom>
                <a:avLst/>
                <a:gdLst>
                  <a:gd name="T0" fmla="*/ 3 w 63"/>
                  <a:gd name="T1" fmla="*/ 40 h 40"/>
                  <a:gd name="T2" fmla="*/ 63 w 63"/>
                  <a:gd name="T3" fmla="*/ 40 h 40"/>
                  <a:gd name="T4" fmla="*/ 63 w 63"/>
                  <a:gd name="T5" fmla="*/ 0 h 40"/>
                  <a:gd name="T6" fmla="*/ 0 w 63"/>
                  <a:gd name="T7" fmla="*/ 0 h 40"/>
                  <a:gd name="T8" fmla="*/ 3 w 63"/>
                  <a:gd name="T9" fmla="*/ 40 h 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"/>
                  <a:gd name="T16" fmla="*/ 0 h 40"/>
                  <a:gd name="T17" fmla="*/ 63 w 63"/>
                  <a:gd name="T18" fmla="*/ 40 h 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" h="40">
                    <a:moveTo>
                      <a:pt x="3" y="40"/>
                    </a:moveTo>
                    <a:lnTo>
                      <a:pt x="63" y="40"/>
                    </a:lnTo>
                    <a:lnTo>
                      <a:pt x="63" y="0"/>
                    </a:lnTo>
                    <a:lnTo>
                      <a:pt x="0" y="0"/>
                    </a:lnTo>
                    <a:lnTo>
                      <a:pt x="3" y="40"/>
                    </a:lnTo>
                    <a:close/>
                  </a:path>
                </a:pathLst>
              </a:custGeom>
              <a:solidFill>
                <a:srgbClr val="00A6B5"/>
              </a:solidFill>
              <a:ln w="0">
                <a:solidFill>
                  <a:srgbClr val="00A6B5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288" name="Rectangle 1204"/>
              <p:cNvSpPr>
                <a:spLocks noChangeArrowheads="1"/>
              </p:cNvSpPr>
              <p:nvPr/>
            </p:nvSpPr>
            <p:spPr bwMode="auto">
              <a:xfrm>
                <a:off x="3495" y="1446"/>
                <a:ext cx="60" cy="37"/>
              </a:xfrm>
              <a:prstGeom prst="rect">
                <a:avLst/>
              </a:prstGeom>
              <a:solidFill>
                <a:srgbClr val="0096C2"/>
              </a:solidFill>
              <a:ln w="0">
                <a:solidFill>
                  <a:srgbClr val="0096C2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289" name="Rectangle 1205"/>
              <p:cNvSpPr>
                <a:spLocks noChangeArrowheads="1"/>
              </p:cNvSpPr>
              <p:nvPr/>
            </p:nvSpPr>
            <p:spPr bwMode="auto">
              <a:xfrm>
                <a:off x="3495" y="1483"/>
                <a:ext cx="60" cy="40"/>
              </a:xfrm>
              <a:prstGeom prst="rect">
                <a:avLst/>
              </a:prstGeom>
              <a:solidFill>
                <a:srgbClr val="0090C6"/>
              </a:solidFill>
              <a:ln w="0">
                <a:solidFill>
                  <a:srgbClr val="0090C6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290" name="Rectangle 1206"/>
              <p:cNvSpPr>
                <a:spLocks noChangeArrowheads="1"/>
              </p:cNvSpPr>
              <p:nvPr/>
            </p:nvSpPr>
            <p:spPr bwMode="auto">
              <a:xfrm>
                <a:off x="3495" y="1523"/>
                <a:ext cx="60" cy="40"/>
              </a:xfrm>
              <a:prstGeom prst="rect">
                <a:avLst/>
              </a:prstGeom>
              <a:solidFill>
                <a:srgbClr val="0099BF"/>
              </a:solidFill>
              <a:ln w="0">
                <a:solidFill>
                  <a:srgbClr val="0099B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291" name="Rectangle 1207"/>
              <p:cNvSpPr>
                <a:spLocks noChangeArrowheads="1"/>
              </p:cNvSpPr>
              <p:nvPr/>
            </p:nvSpPr>
            <p:spPr bwMode="auto">
              <a:xfrm>
                <a:off x="3495" y="1563"/>
                <a:ext cx="60" cy="37"/>
              </a:xfrm>
              <a:prstGeom prst="rect">
                <a:avLst/>
              </a:prstGeom>
              <a:solidFill>
                <a:srgbClr val="00B2AA"/>
              </a:solidFill>
              <a:ln w="0">
                <a:solidFill>
                  <a:srgbClr val="00B2AA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292" name="Rectangle 1208"/>
              <p:cNvSpPr>
                <a:spLocks noChangeArrowheads="1"/>
              </p:cNvSpPr>
              <p:nvPr/>
            </p:nvSpPr>
            <p:spPr bwMode="auto">
              <a:xfrm>
                <a:off x="3495" y="1600"/>
                <a:ext cx="60" cy="40"/>
              </a:xfrm>
              <a:prstGeom prst="rect">
                <a:avLst/>
              </a:prstGeom>
              <a:solidFill>
                <a:srgbClr val="00D489"/>
              </a:solidFill>
              <a:ln w="0">
                <a:solidFill>
                  <a:srgbClr val="00D489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293" name="Rectangle 1209"/>
              <p:cNvSpPr>
                <a:spLocks noChangeArrowheads="1"/>
              </p:cNvSpPr>
              <p:nvPr/>
            </p:nvSpPr>
            <p:spPr bwMode="auto">
              <a:xfrm>
                <a:off x="3495" y="1640"/>
                <a:ext cx="60" cy="37"/>
              </a:xfrm>
              <a:prstGeom prst="rect">
                <a:avLst/>
              </a:prstGeom>
              <a:solidFill>
                <a:srgbClr val="2DF060"/>
              </a:solidFill>
              <a:ln w="0">
                <a:solidFill>
                  <a:srgbClr val="2DF06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294" name="Rectangle 1210"/>
              <p:cNvSpPr>
                <a:spLocks noChangeArrowheads="1"/>
              </p:cNvSpPr>
              <p:nvPr/>
            </p:nvSpPr>
            <p:spPr bwMode="auto">
              <a:xfrm>
                <a:off x="3495" y="1677"/>
                <a:ext cx="60" cy="40"/>
              </a:xfrm>
              <a:prstGeom prst="rect">
                <a:avLst/>
              </a:prstGeom>
              <a:solidFill>
                <a:srgbClr val="64FD3B"/>
              </a:solidFill>
              <a:ln w="0">
                <a:solidFill>
                  <a:srgbClr val="64FD3B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295" name="Rectangle 1211"/>
              <p:cNvSpPr>
                <a:spLocks noChangeArrowheads="1"/>
              </p:cNvSpPr>
              <p:nvPr/>
            </p:nvSpPr>
            <p:spPr bwMode="auto">
              <a:xfrm>
                <a:off x="3495" y="1717"/>
                <a:ext cx="60" cy="37"/>
              </a:xfrm>
              <a:prstGeom prst="rect">
                <a:avLst/>
              </a:prstGeom>
              <a:solidFill>
                <a:srgbClr val="7DFF2A"/>
              </a:solidFill>
              <a:ln w="0">
                <a:solidFill>
                  <a:srgbClr val="7DFF2A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296" name="Rectangle 1212"/>
              <p:cNvSpPr>
                <a:spLocks noChangeArrowheads="1"/>
              </p:cNvSpPr>
              <p:nvPr/>
            </p:nvSpPr>
            <p:spPr bwMode="auto">
              <a:xfrm>
                <a:off x="3495" y="1754"/>
                <a:ext cx="60" cy="40"/>
              </a:xfrm>
              <a:prstGeom prst="rect">
                <a:avLst/>
              </a:prstGeom>
              <a:solidFill>
                <a:srgbClr val="6EFE34"/>
              </a:solidFill>
              <a:ln w="0">
                <a:solidFill>
                  <a:srgbClr val="6EFE34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297" name="Rectangle 1213"/>
              <p:cNvSpPr>
                <a:spLocks noChangeArrowheads="1"/>
              </p:cNvSpPr>
              <p:nvPr/>
            </p:nvSpPr>
            <p:spPr bwMode="auto">
              <a:xfrm>
                <a:off x="3495" y="1794"/>
                <a:ext cx="60" cy="37"/>
              </a:xfrm>
              <a:prstGeom prst="rect">
                <a:avLst/>
              </a:prstGeom>
              <a:solidFill>
                <a:srgbClr val="4CF94B"/>
              </a:solidFill>
              <a:ln w="0">
                <a:solidFill>
                  <a:srgbClr val="4CF94B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</p:grpSp>
        <p:grpSp>
          <p:nvGrpSpPr>
            <p:cNvPr id="8" name="Group 1415"/>
            <p:cNvGrpSpPr>
              <a:grpSpLocks/>
            </p:cNvGrpSpPr>
            <p:nvPr/>
          </p:nvGrpSpPr>
          <p:grpSpPr bwMode="auto">
            <a:xfrm>
              <a:off x="3495" y="1097"/>
              <a:ext cx="542" cy="968"/>
              <a:chOff x="3495" y="1097"/>
              <a:chExt cx="542" cy="968"/>
            </a:xfrm>
          </p:grpSpPr>
          <p:sp>
            <p:nvSpPr>
              <p:cNvPr id="1392898" name="Rectangle 1215"/>
              <p:cNvSpPr>
                <a:spLocks noChangeArrowheads="1"/>
              </p:cNvSpPr>
              <p:nvPr/>
            </p:nvSpPr>
            <p:spPr bwMode="auto">
              <a:xfrm>
                <a:off x="3495" y="1831"/>
                <a:ext cx="60" cy="40"/>
              </a:xfrm>
              <a:prstGeom prst="rect">
                <a:avLst/>
              </a:prstGeom>
              <a:solidFill>
                <a:srgbClr val="3EF655"/>
              </a:solidFill>
              <a:ln w="0">
                <a:solidFill>
                  <a:srgbClr val="3EF655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899" name="Rectangle 1216"/>
              <p:cNvSpPr>
                <a:spLocks noChangeArrowheads="1"/>
              </p:cNvSpPr>
              <p:nvPr/>
            </p:nvSpPr>
            <p:spPr bwMode="auto">
              <a:xfrm>
                <a:off x="3495" y="1871"/>
                <a:ext cx="60" cy="40"/>
              </a:xfrm>
              <a:prstGeom prst="rect">
                <a:avLst/>
              </a:prstGeom>
              <a:solidFill>
                <a:srgbClr val="4BF94B"/>
              </a:solidFill>
              <a:ln w="0">
                <a:solidFill>
                  <a:srgbClr val="4BF94B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900" name="Rectangle 1217"/>
              <p:cNvSpPr>
                <a:spLocks noChangeArrowheads="1"/>
              </p:cNvSpPr>
              <p:nvPr/>
            </p:nvSpPr>
            <p:spPr bwMode="auto">
              <a:xfrm>
                <a:off x="3495" y="1911"/>
                <a:ext cx="60" cy="37"/>
              </a:xfrm>
              <a:prstGeom prst="rect">
                <a:avLst/>
              </a:prstGeom>
              <a:solidFill>
                <a:srgbClr val="57FC44"/>
              </a:solidFill>
              <a:ln w="0">
                <a:solidFill>
                  <a:srgbClr val="57FC44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901" name="Rectangle 1218"/>
              <p:cNvSpPr>
                <a:spLocks noChangeArrowheads="1"/>
              </p:cNvSpPr>
              <p:nvPr/>
            </p:nvSpPr>
            <p:spPr bwMode="auto">
              <a:xfrm>
                <a:off x="3495" y="1948"/>
                <a:ext cx="60" cy="40"/>
              </a:xfrm>
              <a:prstGeom prst="rect">
                <a:avLst/>
              </a:prstGeom>
              <a:solidFill>
                <a:srgbClr val="4FFA49"/>
              </a:solidFill>
              <a:ln w="0">
                <a:solidFill>
                  <a:srgbClr val="4FFA49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902" name="Rectangle 1219"/>
              <p:cNvSpPr>
                <a:spLocks noChangeArrowheads="1"/>
              </p:cNvSpPr>
              <p:nvPr/>
            </p:nvSpPr>
            <p:spPr bwMode="auto">
              <a:xfrm>
                <a:off x="3495" y="1988"/>
                <a:ext cx="60" cy="37"/>
              </a:xfrm>
              <a:prstGeom prst="rect">
                <a:avLst/>
              </a:prstGeom>
              <a:solidFill>
                <a:srgbClr val="60FD3E"/>
              </a:solidFill>
              <a:ln w="0">
                <a:solidFill>
                  <a:srgbClr val="60FD3E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903" name="Rectangle 1220"/>
              <p:cNvSpPr>
                <a:spLocks noChangeArrowheads="1"/>
              </p:cNvSpPr>
              <p:nvPr/>
            </p:nvSpPr>
            <p:spPr bwMode="auto">
              <a:xfrm>
                <a:off x="3495" y="2025"/>
                <a:ext cx="60" cy="40"/>
              </a:xfrm>
              <a:prstGeom prst="rect">
                <a:avLst/>
              </a:prstGeom>
              <a:solidFill>
                <a:srgbClr val="ABFB0B"/>
              </a:solidFill>
              <a:ln w="0">
                <a:solidFill>
                  <a:srgbClr val="ABFB0B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904" name="Rectangle 1221"/>
              <p:cNvSpPr>
                <a:spLocks noChangeArrowheads="1"/>
              </p:cNvSpPr>
              <p:nvPr/>
            </p:nvSpPr>
            <p:spPr bwMode="auto">
              <a:xfrm>
                <a:off x="3555" y="1097"/>
                <a:ext cx="60" cy="38"/>
              </a:xfrm>
              <a:prstGeom prst="rect">
                <a:avLst/>
              </a:prstGeom>
              <a:solidFill>
                <a:srgbClr val="9CFD16"/>
              </a:solidFill>
              <a:ln w="0">
                <a:solidFill>
                  <a:srgbClr val="9CFD16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905" name="Rectangle 1222"/>
              <p:cNvSpPr>
                <a:spLocks noChangeArrowheads="1"/>
              </p:cNvSpPr>
              <p:nvPr/>
            </p:nvSpPr>
            <p:spPr bwMode="auto">
              <a:xfrm>
                <a:off x="3555" y="1135"/>
                <a:ext cx="60" cy="39"/>
              </a:xfrm>
              <a:prstGeom prst="rect">
                <a:avLst/>
              </a:prstGeom>
              <a:solidFill>
                <a:srgbClr val="96FE1A"/>
              </a:solidFill>
              <a:ln w="0">
                <a:solidFill>
                  <a:srgbClr val="96FE1A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906" name="Rectangle 1223"/>
              <p:cNvSpPr>
                <a:spLocks noChangeArrowheads="1"/>
              </p:cNvSpPr>
              <p:nvPr/>
            </p:nvSpPr>
            <p:spPr bwMode="auto">
              <a:xfrm>
                <a:off x="3555" y="1174"/>
                <a:ext cx="60" cy="40"/>
              </a:xfrm>
              <a:prstGeom prst="rect">
                <a:avLst/>
              </a:prstGeom>
              <a:solidFill>
                <a:srgbClr val="8CFF21"/>
              </a:solidFill>
              <a:ln w="0">
                <a:solidFill>
                  <a:srgbClr val="8CFF21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907" name="Rectangle 1224"/>
              <p:cNvSpPr>
                <a:spLocks noChangeArrowheads="1"/>
              </p:cNvSpPr>
              <p:nvPr/>
            </p:nvSpPr>
            <p:spPr bwMode="auto">
              <a:xfrm>
                <a:off x="3555" y="1214"/>
                <a:ext cx="60" cy="38"/>
              </a:xfrm>
              <a:prstGeom prst="rect">
                <a:avLst/>
              </a:prstGeom>
              <a:solidFill>
                <a:srgbClr val="7CFF2B"/>
              </a:solidFill>
              <a:ln w="0">
                <a:solidFill>
                  <a:srgbClr val="7CFF2B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908" name="Rectangle 1225"/>
              <p:cNvSpPr>
                <a:spLocks noChangeArrowheads="1"/>
              </p:cNvSpPr>
              <p:nvPr/>
            </p:nvSpPr>
            <p:spPr bwMode="auto">
              <a:xfrm>
                <a:off x="3555" y="1252"/>
                <a:ext cx="60" cy="39"/>
              </a:xfrm>
              <a:prstGeom prst="rect">
                <a:avLst/>
              </a:prstGeom>
              <a:solidFill>
                <a:srgbClr val="6AFE37"/>
              </a:solidFill>
              <a:ln w="0">
                <a:solidFill>
                  <a:srgbClr val="6AFE3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909" name="Rectangle 1226"/>
              <p:cNvSpPr>
                <a:spLocks noChangeArrowheads="1"/>
              </p:cNvSpPr>
              <p:nvPr/>
            </p:nvSpPr>
            <p:spPr bwMode="auto">
              <a:xfrm>
                <a:off x="3555" y="1291"/>
                <a:ext cx="60" cy="38"/>
              </a:xfrm>
              <a:prstGeom prst="rect">
                <a:avLst/>
              </a:prstGeom>
              <a:solidFill>
                <a:srgbClr val="56FB44"/>
              </a:solidFill>
              <a:ln w="0">
                <a:solidFill>
                  <a:srgbClr val="56FB44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910" name="Rectangle 1227"/>
              <p:cNvSpPr>
                <a:spLocks noChangeArrowheads="1"/>
              </p:cNvSpPr>
              <p:nvPr/>
            </p:nvSpPr>
            <p:spPr bwMode="auto">
              <a:xfrm>
                <a:off x="3555" y="1329"/>
                <a:ext cx="60" cy="40"/>
              </a:xfrm>
              <a:prstGeom prst="rect">
                <a:avLst/>
              </a:prstGeom>
              <a:solidFill>
                <a:srgbClr val="42F752"/>
              </a:solidFill>
              <a:ln w="0">
                <a:solidFill>
                  <a:srgbClr val="42F752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911" name="Rectangle 1228"/>
              <p:cNvSpPr>
                <a:spLocks noChangeArrowheads="1"/>
              </p:cNvSpPr>
              <p:nvPr/>
            </p:nvSpPr>
            <p:spPr bwMode="auto">
              <a:xfrm>
                <a:off x="3555" y="1369"/>
                <a:ext cx="60" cy="37"/>
              </a:xfrm>
              <a:prstGeom prst="rect">
                <a:avLst/>
              </a:prstGeom>
              <a:solidFill>
                <a:srgbClr val="2DF160"/>
              </a:solidFill>
              <a:ln w="0">
                <a:solidFill>
                  <a:srgbClr val="2DF16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912" name="Rectangle 1229"/>
              <p:cNvSpPr>
                <a:spLocks noChangeArrowheads="1"/>
              </p:cNvSpPr>
              <p:nvPr/>
            </p:nvSpPr>
            <p:spPr bwMode="auto">
              <a:xfrm>
                <a:off x="3555" y="1406"/>
                <a:ext cx="60" cy="40"/>
              </a:xfrm>
              <a:prstGeom prst="rect">
                <a:avLst/>
              </a:prstGeom>
              <a:solidFill>
                <a:srgbClr val="1CEA6B"/>
              </a:solidFill>
              <a:ln w="0">
                <a:solidFill>
                  <a:srgbClr val="1CEA6B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913" name="Rectangle 1230"/>
              <p:cNvSpPr>
                <a:spLocks noChangeArrowheads="1"/>
              </p:cNvSpPr>
              <p:nvPr/>
            </p:nvSpPr>
            <p:spPr bwMode="auto">
              <a:xfrm>
                <a:off x="3555" y="1446"/>
                <a:ext cx="60" cy="37"/>
              </a:xfrm>
              <a:prstGeom prst="rect">
                <a:avLst/>
              </a:prstGeom>
              <a:solidFill>
                <a:srgbClr val="12E672"/>
              </a:solidFill>
              <a:ln w="0">
                <a:solidFill>
                  <a:srgbClr val="12E672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914" name="Rectangle 1231"/>
              <p:cNvSpPr>
                <a:spLocks noChangeArrowheads="1"/>
              </p:cNvSpPr>
              <p:nvPr/>
            </p:nvSpPr>
            <p:spPr bwMode="auto">
              <a:xfrm>
                <a:off x="3555" y="1483"/>
                <a:ext cx="60" cy="40"/>
              </a:xfrm>
              <a:prstGeom prst="rect">
                <a:avLst/>
              </a:prstGeom>
              <a:solidFill>
                <a:srgbClr val="10E573"/>
              </a:solidFill>
              <a:ln w="0">
                <a:solidFill>
                  <a:srgbClr val="10E57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915" name="Rectangle 1232"/>
              <p:cNvSpPr>
                <a:spLocks noChangeArrowheads="1"/>
              </p:cNvSpPr>
              <p:nvPr/>
            </p:nvSpPr>
            <p:spPr bwMode="auto">
              <a:xfrm>
                <a:off x="3555" y="1523"/>
                <a:ext cx="60" cy="40"/>
              </a:xfrm>
              <a:prstGeom prst="rect">
                <a:avLst/>
              </a:prstGeom>
              <a:solidFill>
                <a:srgbClr val="18E86E"/>
              </a:solidFill>
              <a:ln w="0">
                <a:solidFill>
                  <a:srgbClr val="18E86E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916" name="Rectangle 1233"/>
              <p:cNvSpPr>
                <a:spLocks noChangeArrowheads="1"/>
              </p:cNvSpPr>
              <p:nvPr/>
            </p:nvSpPr>
            <p:spPr bwMode="auto">
              <a:xfrm>
                <a:off x="3555" y="1563"/>
                <a:ext cx="60" cy="37"/>
              </a:xfrm>
              <a:prstGeom prst="rect">
                <a:avLst/>
              </a:prstGeom>
              <a:solidFill>
                <a:srgbClr val="2BF061"/>
              </a:solidFill>
              <a:ln w="0">
                <a:solidFill>
                  <a:srgbClr val="2BF061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917" name="Rectangle 1234"/>
              <p:cNvSpPr>
                <a:spLocks noChangeArrowheads="1"/>
              </p:cNvSpPr>
              <p:nvPr/>
            </p:nvSpPr>
            <p:spPr bwMode="auto">
              <a:xfrm>
                <a:off x="3555" y="1600"/>
                <a:ext cx="60" cy="40"/>
              </a:xfrm>
              <a:prstGeom prst="rect">
                <a:avLst/>
              </a:prstGeom>
              <a:solidFill>
                <a:srgbClr val="49F94D"/>
              </a:solidFill>
              <a:ln w="0">
                <a:solidFill>
                  <a:srgbClr val="49F94D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918" name="Rectangle 1235"/>
              <p:cNvSpPr>
                <a:spLocks noChangeArrowheads="1"/>
              </p:cNvSpPr>
              <p:nvPr/>
            </p:nvSpPr>
            <p:spPr bwMode="auto">
              <a:xfrm>
                <a:off x="3555" y="1640"/>
                <a:ext cx="60" cy="37"/>
              </a:xfrm>
              <a:prstGeom prst="rect">
                <a:avLst/>
              </a:prstGeom>
              <a:solidFill>
                <a:srgbClr val="72FF32"/>
              </a:solidFill>
              <a:ln w="0">
                <a:solidFill>
                  <a:srgbClr val="72FF32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919" name="Rectangle 1236"/>
              <p:cNvSpPr>
                <a:spLocks noChangeArrowheads="1"/>
              </p:cNvSpPr>
              <p:nvPr/>
            </p:nvSpPr>
            <p:spPr bwMode="auto">
              <a:xfrm>
                <a:off x="3555" y="1677"/>
                <a:ext cx="60" cy="40"/>
              </a:xfrm>
              <a:prstGeom prst="rect">
                <a:avLst/>
              </a:prstGeom>
              <a:solidFill>
                <a:srgbClr val="9EFD15"/>
              </a:solidFill>
              <a:ln w="0">
                <a:solidFill>
                  <a:srgbClr val="9EFD15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920" name="Rectangle 1237"/>
              <p:cNvSpPr>
                <a:spLocks noChangeArrowheads="1"/>
              </p:cNvSpPr>
              <p:nvPr/>
            </p:nvSpPr>
            <p:spPr bwMode="auto">
              <a:xfrm>
                <a:off x="3555" y="1717"/>
                <a:ext cx="60" cy="37"/>
              </a:xfrm>
              <a:prstGeom prst="rect">
                <a:avLst/>
              </a:prstGeom>
              <a:solidFill>
                <a:srgbClr val="BDF700"/>
              </a:solidFill>
              <a:ln w="0">
                <a:solidFill>
                  <a:srgbClr val="BDF7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921" name="Rectangle 1238"/>
              <p:cNvSpPr>
                <a:spLocks noChangeArrowheads="1"/>
              </p:cNvSpPr>
              <p:nvPr/>
            </p:nvSpPr>
            <p:spPr bwMode="auto">
              <a:xfrm>
                <a:off x="3555" y="1754"/>
                <a:ext cx="60" cy="40"/>
              </a:xfrm>
              <a:prstGeom prst="rect">
                <a:avLst/>
              </a:prstGeom>
              <a:solidFill>
                <a:srgbClr val="C3F500"/>
              </a:solidFill>
              <a:ln w="0">
                <a:solidFill>
                  <a:srgbClr val="C3F5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922" name="Rectangle 1239"/>
              <p:cNvSpPr>
                <a:spLocks noChangeArrowheads="1"/>
              </p:cNvSpPr>
              <p:nvPr/>
            </p:nvSpPr>
            <p:spPr bwMode="auto">
              <a:xfrm>
                <a:off x="3555" y="1794"/>
                <a:ext cx="60" cy="37"/>
              </a:xfrm>
              <a:prstGeom prst="rect">
                <a:avLst/>
              </a:prstGeom>
              <a:solidFill>
                <a:srgbClr val="B4F906"/>
              </a:solidFill>
              <a:ln w="0">
                <a:solidFill>
                  <a:srgbClr val="B4F906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923" name="Rectangle 1240"/>
              <p:cNvSpPr>
                <a:spLocks noChangeArrowheads="1"/>
              </p:cNvSpPr>
              <p:nvPr/>
            </p:nvSpPr>
            <p:spPr bwMode="auto">
              <a:xfrm>
                <a:off x="3555" y="1831"/>
                <a:ext cx="60" cy="40"/>
              </a:xfrm>
              <a:prstGeom prst="rect">
                <a:avLst/>
              </a:prstGeom>
              <a:solidFill>
                <a:srgbClr val="A8FC0E"/>
              </a:solidFill>
              <a:ln w="0">
                <a:solidFill>
                  <a:srgbClr val="A8FC0E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924" name="Rectangle 1241"/>
              <p:cNvSpPr>
                <a:spLocks noChangeArrowheads="1"/>
              </p:cNvSpPr>
              <p:nvPr/>
            </p:nvSpPr>
            <p:spPr bwMode="auto">
              <a:xfrm>
                <a:off x="3555" y="1871"/>
                <a:ext cx="60" cy="40"/>
              </a:xfrm>
              <a:prstGeom prst="rect">
                <a:avLst/>
              </a:prstGeom>
              <a:solidFill>
                <a:srgbClr val="B1FA08"/>
              </a:solidFill>
              <a:ln w="0">
                <a:solidFill>
                  <a:srgbClr val="B1FA08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925" name="Rectangle 1242"/>
              <p:cNvSpPr>
                <a:spLocks noChangeArrowheads="1"/>
              </p:cNvSpPr>
              <p:nvPr/>
            </p:nvSpPr>
            <p:spPr bwMode="auto">
              <a:xfrm>
                <a:off x="3555" y="1911"/>
                <a:ext cx="60" cy="37"/>
              </a:xfrm>
              <a:prstGeom prst="rect">
                <a:avLst/>
              </a:prstGeom>
              <a:solidFill>
                <a:srgbClr val="C0F600"/>
              </a:solidFill>
              <a:ln w="0">
                <a:solidFill>
                  <a:srgbClr val="C0F6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926" name="Rectangle 1243"/>
              <p:cNvSpPr>
                <a:spLocks noChangeArrowheads="1"/>
              </p:cNvSpPr>
              <p:nvPr/>
            </p:nvSpPr>
            <p:spPr bwMode="auto">
              <a:xfrm>
                <a:off x="3555" y="1948"/>
                <a:ext cx="60" cy="40"/>
              </a:xfrm>
              <a:prstGeom prst="rect">
                <a:avLst/>
              </a:prstGeom>
              <a:solidFill>
                <a:srgbClr val="B9F803"/>
              </a:solidFill>
              <a:ln w="0">
                <a:solidFill>
                  <a:srgbClr val="B9F80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927" name="Rectangle 1244"/>
              <p:cNvSpPr>
                <a:spLocks noChangeArrowheads="1"/>
              </p:cNvSpPr>
              <p:nvPr/>
            </p:nvSpPr>
            <p:spPr bwMode="auto">
              <a:xfrm>
                <a:off x="3555" y="1988"/>
                <a:ext cx="60" cy="37"/>
              </a:xfrm>
              <a:prstGeom prst="rect">
                <a:avLst/>
              </a:prstGeom>
              <a:solidFill>
                <a:srgbClr val="A9FB0D"/>
              </a:solidFill>
              <a:ln w="0">
                <a:solidFill>
                  <a:srgbClr val="A9FB0D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928" name="Rectangle 1245"/>
              <p:cNvSpPr>
                <a:spLocks noChangeArrowheads="1"/>
              </p:cNvSpPr>
              <p:nvPr/>
            </p:nvSpPr>
            <p:spPr bwMode="auto">
              <a:xfrm>
                <a:off x="3555" y="2025"/>
                <a:ext cx="60" cy="40"/>
              </a:xfrm>
              <a:prstGeom prst="rect">
                <a:avLst/>
              </a:prstGeom>
              <a:solidFill>
                <a:srgbClr val="C3F500"/>
              </a:solidFill>
              <a:ln w="0">
                <a:solidFill>
                  <a:srgbClr val="C3F5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929" name="Rectangle 1246"/>
              <p:cNvSpPr>
                <a:spLocks noChangeArrowheads="1"/>
              </p:cNvSpPr>
              <p:nvPr/>
            </p:nvSpPr>
            <p:spPr bwMode="auto">
              <a:xfrm>
                <a:off x="3615" y="1097"/>
                <a:ext cx="60" cy="38"/>
              </a:xfrm>
              <a:prstGeom prst="rect">
                <a:avLst/>
              </a:prstGeom>
              <a:solidFill>
                <a:srgbClr val="BCF701"/>
              </a:solidFill>
              <a:ln w="0">
                <a:solidFill>
                  <a:srgbClr val="BCF701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930" name="Rectangle 1247"/>
              <p:cNvSpPr>
                <a:spLocks noChangeArrowheads="1"/>
              </p:cNvSpPr>
              <p:nvPr/>
            </p:nvSpPr>
            <p:spPr bwMode="auto">
              <a:xfrm>
                <a:off x="3615" y="1135"/>
                <a:ext cx="60" cy="39"/>
              </a:xfrm>
              <a:prstGeom prst="rect">
                <a:avLst/>
              </a:prstGeom>
              <a:solidFill>
                <a:srgbClr val="BBF701"/>
              </a:solidFill>
              <a:ln w="0">
                <a:solidFill>
                  <a:srgbClr val="BBF701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931" name="Rectangle 1248"/>
              <p:cNvSpPr>
                <a:spLocks noChangeArrowheads="1"/>
              </p:cNvSpPr>
              <p:nvPr/>
            </p:nvSpPr>
            <p:spPr bwMode="auto">
              <a:xfrm>
                <a:off x="3615" y="1174"/>
                <a:ext cx="60" cy="40"/>
              </a:xfrm>
              <a:prstGeom prst="rect">
                <a:avLst/>
              </a:prstGeom>
              <a:solidFill>
                <a:srgbClr val="B6F905"/>
              </a:solidFill>
              <a:ln w="0">
                <a:solidFill>
                  <a:srgbClr val="B6F905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932" name="Rectangle 1249"/>
              <p:cNvSpPr>
                <a:spLocks noChangeArrowheads="1"/>
              </p:cNvSpPr>
              <p:nvPr/>
            </p:nvSpPr>
            <p:spPr bwMode="auto">
              <a:xfrm>
                <a:off x="3615" y="1214"/>
                <a:ext cx="60" cy="38"/>
              </a:xfrm>
              <a:prstGeom prst="rect">
                <a:avLst/>
              </a:prstGeom>
              <a:solidFill>
                <a:srgbClr val="ACFB0B"/>
              </a:solidFill>
              <a:ln w="0">
                <a:solidFill>
                  <a:srgbClr val="ACFB0B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933" name="Rectangle 1250"/>
              <p:cNvSpPr>
                <a:spLocks noChangeArrowheads="1"/>
              </p:cNvSpPr>
              <p:nvPr/>
            </p:nvSpPr>
            <p:spPr bwMode="auto">
              <a:xfrm>
                <a:off x="3615" y="1252"/>
                <a:ext cx="60" cy="39"/>
              </a:xfrm>
              <a:prstGeom prst="rect">
                <a:avLst/>
              </a:prstGeom>
              <a:solidFill>
                <a:srgbClr val="A0FD13"/>
              </a:solidFill>
              <a:ln w="0">
                <a:solidFill>
                  <a:srgbClr val="A0FD1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934" name="Rectangle 1251"/>
              <p:cNvSpPr>
                <a:spLocks noChangeArrowheads="1"/>
              </p:cNvSpPr>
              <p:nvPr/>
            </p:nvSpPr>
            <p:spPr bwMode="auto">
              <a:xfrm>
                <a:off x="3615" y="1291"/>
                <a:ext cx="60" cy="38"/>
              </a:xfrm>
              <a:prstGeom prst="rect">
                <a:avLst/>
              </a:prstGeom>
              <a:solidFill>
                <a:srgbClr val="95FE1A"/>
              </a:solidFill>
              <a:ln w="0">
                <a:solidFill>
                  <a:srgbClr val="95FE1A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935" name="Rectangle 1252"/>
              <p:cNvSpPr>
                <a:spLocks noChangeArrowheads="1"/>
              </p:cNvSpPr>
              <p:nvPr/>
            </p:nvSpPr>
            <p:spPr bwMode="auto">
              <a:xfrm>
                <a:off x="3615" y="1329"/>
                <a:ext cx="60" cy="40"/>
              </a:xfrm>
              <a:prstGeom prst="rect">
                <a:avLst/>
              </a:prstGeom>
              <a:solidFill>
                <a:srgbClr val="8CFF21"/>
              </a:solidFill>
              <a:ln w="0">
                <a:solidFill>
                  <a:srgbClr val="8CFF21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936" name="Rectangle 1253"/>
              <p:cNvSpPr>
                <a:spLocks noChangeArrowheads="1"/>
              </p:cNvSpPr>
              <p:nvPr/>
            </p:nvSpPr>
            <p:spPr bwMode="auto">
              <a:xfrm>
                <a:off x="3615" y="1369"/>
                <a:ext cx="60" cy="37"/>
              </a:xfrm>
              <a:prstGeom prst="rect">
                <a:avLst/>
              </a:prstGeom>
              <a:solidFill>
                <a:srgbClr val="84FF26"/>
              </a:solidFill>
              <a:ln w="0">
                <a:solidFill>
                  <a:srgbClr val="84FF26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937" name="Rectangle 1254"/>
              <p:cNvSpPr>
                <a:spLocks noChangeArrowheads="1"/>
              </p:cNvSpPr>
              <p:nvPr/>
            </p:nvSpPr>
            <p:spPr bwMode="auto">
              <a:xfrm>
                <a:off x="3615" y="1406"/>
                <a:ext cx="60" cy="40"/>
              </a:xfrm>
              <a:prstGeom prst="rect">
                <a:avLst/>
              </a:prstGeom>
              <a:solidFill>
                <a:srgbClr val="7FFF29"/>
              </a:solidFill>
              <a:ln w="0">
                <a:solidFill>
                  <a:srgbClr val="7FFF29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938" name="Rectangle 1255"/>
              <p:cNvSpPr>
                <a:spLocks noChangeArrowheads="1"/>
              </p:cNvSpPr>
              <p:nvPr/>
            </p:nvSpPr>
            <p:spPr bwMode="auto">
              <a:xfrm>
                <a:off x="3615" y="1446"/>
                <a:ext cx="60" cy="37"/>
              </a:xfrm>
              <a:prstGeom prst="rect">
                <a:avLst/>
              </a:prstGeom>
              <a:solidFill>
                <a:srgbClr val="7DFF2B"/>
              </a:solidFill>
              <a:ln w="0">
                <a:solidFill>
                  <a:srgbClr val="7DFF2B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939" name="Rectangle 1256"/>
              <p:cNvSpPr>
                <a:spLocks noChangeArrowheads="1"/>
              </p:cNvSpPr>
              <p:nvPr/>
            </p:nvSpPr>
            <p:spPr bwMode="auto">
              <a:xfrm>
                <a:off x="3615" y="1483"/>
                <a:ext cx="60" cy="40"/>
              </a:xfrm>
              <a:prstGeom prst="rect">
                <a:avLst/>
              </a:prstGeom>
              <a:solidFill>
                <a:srgbClr val="7FFF29"/>
              </a:solidFill>
              <a:ln w="0">
                <a:solidFill>
                  <a:srgbClr val="7FFF29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940" name="Rectangle 1257"/>
              <p:cNvSpPr>
                <a:spLocks noChangeArrowheads="1"/>
              </p:cNvSpPr>
              <p:nvPr/>
            </p:nvSpPr>
            <p:spPr bwMode="auto">
              <a:xfrm>
                <a:off x="3615" y="1523"/>
                <a:ext cx="60" cy="40"/>
              </a:xfrm>
              <a:prstGeom prst="rect">
                <a:avLst/>
              </a:prstGeom>
              <a:solidFill>
                <a:srgbClr val="85FF25"/>
              </a:solidFill>
              <a:ln w="0">
                <a:solidFill>
                  <a:srgbClr val="85FF25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941" name="Rectangle 1258"/>
              <p:cNvSpPr>
                <a:spLocks noChangeArrowheads="1"/>
              </p:cNvSpPr>
              <p:nvPr/>
            </p:nvSpPr>
            <p:spPr bwMode="auto">
              <a:xfrm>
                <a:off x="3615" y="1563"/>
                <a:ext cx="60" cy="37"/>
              </a:xfrm>
              <a:prstGeom prst="rect">
                <a:avLst/>
              </a:prstGeom>
              <a:solidFill>
                <a:srgbClr val="8EFF1F"/>
              </a:solidFill>
              <a:ln w="0">
                <a:solidFill>
                  <a:srgbClr val="8EFF1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942" name="Rectangle 1259"/>
              <p:cNvSpPr>
                <a:spLocks noChangeArrowheads="1"/>
              </p:cNvSpPr>
              <p:nvPr/>
            </p:nvSpPr>
            <p:spPr bwMode="auto">
              <a:xfrm>
                <a:off x="3615" y="1600"/>
                <a:ext cx="60" cy="40"/>
              </a:xfrm>
              <a:prstGeom prst="rect">
                <a:avLst/>
              </a:prstGeom>
              <a:solidFill>
                <a:srgbClr val="99FE18"/>
              </a:solidFill>
              <a:ln w="0">
                <a:solidFill>
                  <a:srgbClr val="99FE18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943" name="Rectangle 1260"/>
              <p:cNvSpPr>
                <a:spLocks noChangeArrowheads="1"/>
              </p:cNvSpPr>
              <p:nvPr/>
            </p:nvSpPr>
            <p:spPr bwMode="auto">
              <a:xfrm>
                <a:off x="3615" y="1640"/>
                <a:ext cx="60" cy="37"/>
              </a:xfrm>
              <a:prstGeom prst="rect">
                <a:avLst/>
              </a:prstGeom>
              <a:solidFill>
                <a:srgbClr val="AAFB0D"/>
              </a:solidFill>
              <a:ln w="0">
                <a:solidFill>
                  <a:srgbClr val="AAFB0D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944" name="Rectangle 1261"/>
              <p:cNvSpPr>
                <a:spLocks noChangeArrowheads="1"/>
              </p:cNvSpPr>
              <p:nvPr/>
            </p:nvSpPr>
            <p:spPr bwMode="auto">
              <a:xfrm>
                <a:off x="3615" y="1677"/>
                <a:ext cx="60" cy="40"/>
              </a:xfrm>
              <a:prstGeom prst="rect">
                <a:avLst/>
              </a:prstGeom>
              <a:solidFill>
                <a:srgbClr val="BFF600"/>
              </a:solidFill>
              <a:ln w="0">
                <a:solidFill>
                  <a:srgbClr val="BFF6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945" name="Rectangle 1262"/>
              <p:cNvSpPr>
                <a:spLocks noChangeArrowheads="1"/>
              </p:cNvSpPr>
              <p:nvPr/>
            </p:nvSpPr>
            <p:spPr bwMode="auto">
              <a:xfrm>
                <a:off x="3615" y="1717"/>
                <a:ext cx="60" cy="37"/>
              </a:xfrm>
              <a:prstGeom prst="rect">
                <a:avLst/>
              </a:prstGeom>
              <a:solidFill>
                <a:srgbClr val="D5EF00"/>
              </a:solidFill>
              <a:ln w="0">
                <a:solidFill>
                  <a:srgbClr val="D5EF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946" name="Rectangle 1263"/>
              <p:cNvSpPr>
                <a:spLocks noChangeArrowheads="1"/>
              </p:cNvSpPr>
              <p:nvPr/>
            </p:nvSpPr>
            <p:spPr bwMode="auto">
              <a:xfrm>
                <a:off x="3615" y="1754"/>
                <a:ext cx="60" cy="40"/>
              </a:xfrm>
              <a:prstGeom prst="rect">
                <a:avLst/>
              </a:prstGeom>
              <a:solidFill>
                <a:srgbClr val="E3EA00"/>
              </a:solidFill>
              <a:ln w="0">
                <a:solidFill>
                  <a:srgbClr val="E3EA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947" name="Rectangle 1264"/>
              <p:cNvSpPr>
                <a:spLocks noChangeArrowheads="1"/>
              </p:cNvSpPr>
              <p:nvPr/>
            </p:nvSpPr>
            <p:spPr bwMode="auto">
              <a:xfrm>
                <a:off x="3615" y="1794"/>
                <a:ext cx="60" cy="37"/>
              </a:xfrm>
              <a:prstGeom prst="rect">
                <a:avLst/>
              </a:prstGeom>
              <a:solidFill>
                <a:srgbClr val="E7E800"/>
              </a:solidFill>
              <a:ln w="0">
                <a:solidFill>
                  <a:srgbClr val="E7E8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948" name="Rectangle 1265"/>
              <p:cNvSpPr>
                <a:spLocks noChangeArrowheads="1"/>
              </p:cNvSpPr>
              <p:nvPr/>
            </p:nvSpPr>
            <p:spPr bwMode="auto">
              <a:xfrm>
                <a:off x="3615" y="1831"/>
                <a:ext cx="60" cy="40"/>
              </a:xfrm>
              <a:prstGeom prst="rect">
                <a:avLst/>
              </a:prstGeom>
              <a:solidFill>
                <a:srgbClr val="EFE500"/>
              </a:solidFill>
              <a:ln w="0">
                <a:solidFill>
                  <a:srgbClr val="EFE5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949" name="Rectangle 1266"/>
              <p:cNvSpPr>
                <a:spLocks noChangeArrowheads="1"/>
              </p:cNvSpPr>
              <p:nvPr/>
            </p:nvSpPr>
            <p:spPr bwMode="auto">
              <a:xfrm>
                <a:off x="3615" y="1871"/>
                <a:ext cx="60" cy="40"/>
              </a:xfrm>
              <a:prstGeom prst="rect">
                <a:avLst/>
              </a:prstGeom>
              <a:solidFill>
                <a:srgbClr val="FFD900"/>
              </a:solidFill>
              <a:ln w="0">
                <a:solidFill>
                  <a:srgbClr val="FFD9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950" name="Rectangle 1267"/>
              <p:cNvSpPr>
                <a:spLocks noChangeArrowheads="1"/>
              </p:cNvSpPr>
              <p:nvPr/>
            </p:nvSpPr>
            <p:spPr bwMode="auto">
              <a:xfrm>
                <a:off x="3615" y="1911"/>
                <a:ext cx="60" cy="37"/>
              </a:xfrm>
              <a:prstGeom prst="rect">
                <a:avLst/>
              </a:prstGeom>
              <a:solidFill>
                <a:srgbClr val="FFC500"/>
              </a:solidFill>
              <a:ln w="0">
                <a:solidFill>
                  <a:srgbClr val="FFC5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951" name="Rectangle 1268"/>
              <p:cNvSpPr>
                <a:spLocks noChangeArrowheads="1"/>
              </p:cNvSpPr>
              <p:nvPr/>
            </p:nvSpPr>
            <p:spPr bwMode="auto">
              <a:xfrm>
                <a:off x="3615" y="1948"/>
                <a:ext cx="60" cy="40"/>
              </a:xfrm>
              <a:prstGeom prst="rect">
                <a:avLst/>
              </a:prstGeom>
              <a:solidFill>
                <a:srgbClr val="FFC000"/>
              </a:solidFill>
              <a:ln w="0">
                <a:solidFill>
                  <a:srgbClr val="FFC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952" name="Rectangle 1269"/>
              <p:cNvSpPr>
                <a:spLocks noChangeArrowheads="1"/>
              </p:cNvSpPr>
              <p:nvPr/>
            </p:nvSpPr>
            <p:spPr bwMode="auto">
              <a:xfrm>
                <a:off x="3615" y="1988"/>
                <a:ext cx="60" cy="37"/>
              </a:xfrm>
              <a:prstGeom prst="rect">
                <a:avLst/>
              </a:prstGeom>
              <a:solidFill>
                <a:srgbClr val="FFD700"/>
              </a:solidFill>
              <a:ln w="0">
                <a:solidFill>
                  <a:srgbClr val="FFD7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953" name="Rectangle 1270"/>
              <p:cNvSpPr>
                <a:spLocks noChangeArrowheads="1"/>
              </p:cNvSpPr>
              <p:nvPr/>
            </p:nvSpPr>
            <p:spPr bwMode="auto">
              <a:xfrm>
                <a:off x="3615" y="2025"/>
                <a:ext cx="60" cy="40"/>
              </a:xfrm>
              <a:prstGeom prst="rect">
                <a:avLst/>
              </a:prstGeom>
              <a:solidFill>
                <a:srgbClr val="E7E800"/>
              </a:solidFill>
              <a:ln w="0">
                <a:solidFill>
                  <a:srgbClr val="E7E8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954" name="Rectangle 1271"/>
              <p:cNvSpPr>
                <a:spLocks noChangeArrowheads="1"/>
              </p:cNvSpPr>
              <p:nvPr/>
            </p:nvSpPr>
            <p:spPr bwMode="auto">
              <a:xfrm>
                <a:off x="3675" y="1097"/>
                <a:ext cx="60" cy="38"/>
              </a:xfrm>
              <a:prstGeom prst="rect">
                <a:avLst/>
              </a:prstGeom>
              <a:solidFill>
                <a:srgbClr val="D2F100"/>
              </a:solidFill>
              <a:ln w="0">
                <a:solidFill>
                  <a:srgbClr val="D2F1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955" name="Rectangle 1272"/>
              <p:cNvSpPr>
                <a:spLocks noChangeArrowheads="1"/>
              </p:cNvSpPr>
              <p:nvPr/>
            </p:nvSpPr>
            <p:spPr bwMode="auto">
              <a:xfrm>
                <a:off x="3675" y="1135"/>
                <a:ext cx="60" cy="39"/>
              </a:xfrm>
              <a:prstGeom prst="rect">
                <a:avLst/>
              </a:prstGeom>
              <a:solidFill>
                <a:srgbClr val="D4F000"/>
              </a:solidFill>
              <a:ln w="0">
                <a:solidFill>
                  <a:srgbClr val="D4F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956" name="Rectangle 1273"/>
              <p:cNvSpPr>
                <a:spLocks noChangeArrowheads="1"/>
              </p:cNvSpPr>
              <p:nvPr/>
            </p:nvSpPr>
            <p:spPr bwMode="auto">
              <a:xfrm>
                <a:off x="3675" y="1174"/>
                <a:ext cx="60" cy="40"/>
              </a:xfrm>
              <a:prstGeom prst="rect">
                <a:avLst/>
              </a:prstGeom>
              <a:solidFill>
                <a:srgbClr val="D5EF00"/>
              </a:solidFill>
              <a:ln w="0">
                <a:solidFill>
                  <a:srgbClr val="D5EF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957" name="Rectangle 1274"/>
              <p:cNvSpPr>
                <a:spLocks noChangeArrowheads="1"/>
              </p:cNvSpPr>
              <p:nvPr/>
            </p:nvSpPr>
            <p:spPr bwMode="auto">
              <a:xfrm>
                <a:off x="3675" y="1214"/>
                <a:ext cx="60" cy="38"/>
              </a:xfrm>
              <a:prstGeom prst="rect">
                <a:avLst/>
              </a:prstGeom>
              <a:solidFill>
                <a:srgbClr val="D1F100"/>
              </a:solidFill>
              <a:ln w="0">
                <a:solidFill>
                  <a:srgbClr val="D1F1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958" name="Rectangle 1275"/>
              <p:cNvSpPr>
                <a:spLocks noChangeArrowheads="1"/>
              </p:cNvSpPr>
              <p:nvPr/>
            </p:nvSpPr>
            <p:spPr bwMode="auto">
              <a:xfrm>
                <a:off x="3675" y="1252"/>
                <a:ext cx="60" cy="39"/>
              </a:xfrm>
              <a:prstGeom prst="rect">
                <a:avLst/>
              </a:prstGeom>
              <a:solidFill>
                <a:srgbClr val="CAF300"/>
              </a:solidFill>
              <a:ln w="0">
                <a:solidFill>
                  <a:srgbClr val="CAF3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959" name="Rectangle 1276"/>
              <p:cNvSpPr>
                <a:spLocks noChangeArrowheads="1"/>
              </p:cNvSpPr>
              <p:nvPr/>
            </p:nvSpPr>
            <p:spPr bwMode="auto">
              <a:xfrm>
                <a:off x="3675" y="1291"/>
                <a:ext cx="60" cy="38"/>
              </a:xfrm>
              <a:prstGeom prst="rect">
                <a:avLst/>
              </a:prstGeom>
              <a:solidFill>
                <a:srgbClr val="C6F500"/>
              </a:solidFill>
              <a:ln w="0">
                <a:solidFill>
                  <a:srgbClr val="C6F5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960" name="Rectangle 1277"/>
              <p:cNvSpPr>
                <a:spLocks noChangeArrowheads="1"/>
              </p:cNvSpPr>
              <p:nvPr/>
            </p:nvSpPr>
            <p:spPr bwMode="auto">
              <a:xfrm>
                <a:off x="3675" y="1329"/>
                <a:ext cx="60" cy="40"/>
              </a:xfrm>
              <a:prstGeom prst="rect">
                <a:avLst/>
              </a:prstGeom>
              <a:solidFill>
                <a:srgbClr val="C4F500"/>
              </a:solidFill>
              <a:ln w="0">
                <a:solidFill>
                  <a:srgbClr val="C4F5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961" name="Rectangle 1278"/>
              <p:cNvSpPr>
                <a:spLocks noChangeArrowheads="1"/>
              </p:cNvSpPr>
              <p:nvPr/>
            </p:nvSpPr>
            <p:spPr bwMode="auto">
              <a:xfrm>
                <a:off x="3675" y="1369"/>
                <a:ext cx="60" cy="37"/>
              </a:xfrm>
              <a:prstGeom prst="rect">
                <a:avLst/>
              </a:prstGeom>
              <a:solidFill>
                <a:srgbClr val="C5F500"/>
              </a:solidFill>
              <a:ln w="0">
                <a:solidFill>
                  <a:srgbClr val="C5F5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962" name="Rectangle 1279"/>
              <p:cNvSpPr>
                <a:spLocks noChangeArrowheads="1"/>
              </p:cNvSpPr>
              <p:nvPr/>
            </p:nvSpPr>
            <p:spPr bwMode="auto">
              <a:xfrm>
                <a:off x="3675" y="1406"/>
                <a:ext cx="60" cy="40"/>
              </a:xfrm>
              <a:prstGeom prst="rect">
                <a:avLst/>
              </a:prstGeom>
              <a:solidFill>
                <a:srgbClr val="C9F400"/>
              </a:solidFill>
              <a:ln w="0">
                <a:solidFill>
                  <a:srgbClr val="C9F4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963" name="Rectangle 1280"/>
              <p:cNvSpPr>
                <a:spLocks noChangeArrowheads="1"/>
              </p:cNvSpPr>
              <p:nvPr/>
            </p:nvSpPr>
            <p:spPr bwMode="auto">
              <a:xfrm>
                <a:off x="3675" y="1446"/>
                <a:ext cx="60" cy="37"/>
              </a:xfrm>
              <a:prstGeom prst="rect">
                <a:avLst/>
              </a:prstGeom>
              <a:solidFill>
                <a:srgbClr val="CDF200"/>
              </a:solidFill>
              <a:ln w="0">
                <a:solidFill>
                  <a:srgbClr val="CDF2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964" name="Rectangle 1281"/>
              <p:cNvSpPr>
                <a:spLocks noChangeArrowheads="1"/>
              </p:cNvSpPr>
              <p:nvPr/>
            </p:nvSpPr>
            <p:spPr bwMode="auto">
              <a:xfrm>
                <a:off x="3675" y="1483"/>
                <a:ext cx="60" cy="40"/>
              </a:xfrm>
              <a:prstGeom prst="rect">
                <a:avLst/>
              </a:prstGeom>
              <a:solidFill>
                <a:srgbClr val="D3F000"/>
              </a:solidFill>
              <a:ln w="0">
                <a:solidFill>
                  <a:srgbClr val="D3F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965" name="Rectangle 1282"/>
              <p:cNvSpPr>
                <a:spLocks noChangeArrowheads="1"/>
              </p:cNvSpPr>
              <p:nvPr/>
            </p:nvSpPr>
            <p:spPr bwMode="auto">
              <a:xfrm>
                <a:off x="3675" y="1523"/>
                <a:ext cx="60" cy="40"/>
              </a:xfrm>
              <a:prstGeom prst="rect">
                <a:avLst/>
              </a:prstGeom>
              <a:solidFill>
                <a:srgbClr val="D7EF00"/>
              </a:solidFill>
              <a:ln w="0">
                <a:solidFill>
                  <a:srgbClr val="D7EF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966" name="Rectangle 1283"/>
              <p:cNvSpPr>
                <a:spLocks noChangeArrowheads="1"/>
              </p:cNvSpPr>
              <p:nvPr/>
            </p:nvSpPr>
            <p:spPr bwMode="auto">
              <a:xfrm>
                <a:off x="3675" y="1563"/>
                <a:ext cx="60" cy="37"/>
              </a:xfrm>
              <a:prstGeom prst="rect">
                <a:avLst/>
              </a:prstGeom>
              <a:solidFill>
                <a:srgbClr val="DAEE00"/>
              </a:solidFill>
              <a:ln w="0">
                <a:solidFill>
                  <a:srgbClr val="DAEE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967" name="Rectangle 1284"/>
              <p:cNvSpPr>
                <a:spLocks noChangeArrowheads="1"/>
              </p:cNvSpPr>
              <p:nvPr/>
            </p:nvSpPr>
            <p:spPr bwMode="auto">
              <a:xfrm>
                <a:off x="3675" y="1600"/>
                <a:ext cx="60" cy="40"/>
              </a:xfrm>
              <a:prstGeom prst="rect">
                <a:avLst/>
              </a:prstGeom>
              <a:solidFill>
                <a:srgbClr val="D9EE00"/>
              </a:solidFill>
              <a:ln w="0">
                <a:solidFill>
                  <a:srgbClr val="D9EE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968" name="Rectangle 1285"/>
              <p:cNvSpPr>
                <a:spLocks noChangeArrowheads="1"/>
              </p:cNvSpPr>
              <p:nvPr/>
            </p:nvSpPr>
            <p:spPr bwMode="auto">
              <a:xfrm>
                <a:off x="3675" y="1640"/>
                <a:ext cx="60" cy="37"/>
              </a:xfrm>
              <a:prstGeom prst="rect">
                <a:avLst/>
              </a:prstGeom>
              <a:solidFill>
                <a:srgbClr val="D6EF00"/>
              </a:solidFill>
              <a:ln w="0">
                <a:solidFill>
                  <a:srgbClr val="D6EF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969" name="Rectangle 1286"/>
              <p:cNvSpPr>
                <a:spLocks noChangeArrowheads="1"/>
              </p:cNvSpPr>
              <p:nvPr/>
            </p:nvSpPr>
            <p:spPr bwMode="auto">
              <a:xfrm>
                <a:off x="3675" y="1677"/>
                <a:ext cx="60" cy="40"/>
              </a:xfrm>
              <a:prstGeom prst="rect">
                <a:avLst/>
              </a:prstGeom>
              <a:solidFill>
                <a:srgbClr val="D5EF00"/>
              </a:solidFill>
              <a:ln w="0">
                <a:solidFill>
                  <a:srgbClr val="D5EF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970" name="Rectangle 1287"/>
              <p:cNvSpPr>
                <a:spLocks noChangeArrowheads="1"/>
              </p:cNvSpPr>
              <p:nvPr/>
            </p:nvSpPr>
            <p:spPr bwMode="auto">
              <a:xfrm>
                <a:off x="3675" y="1717"/>
                <a:ext cx="60" cy="37"/>
              </a:xfrm>
              <a:prstGeom prst="rect">
                <a:avLst/>
              </a:prstGeom>
              <a:solidFill>
                <a:srgbClr val="D9EE00"/>
              </a:solidFill>
              <a:ln w="0">
                <a:solidFill>
                  <a:srgbClr val="D9EE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971" name="Rectangle 1288"/>
              <p:cNvSpPr>
                <a:spLocks noChangeArrowheads="1"/>
              </p:cNvSpPr>
              <p:nvPr/>
            </p:nvSpPr>
            <p:spPr bwMode="auto">
              <a:xfrm>
                <a:off x="3675" y="1754"/>
                <a:ext cx="60" cy="40"/>
              </a:xfrm>
              <a:prstGeom prst="rect">
                <a:avLst/>
              </a:prstGeom>
              <a:solidFill>
                <a:srgbClr val="E1EB00"/>
              </a:solidFill>
              <a:ln w="0">
                <a:solidFill>
                  <a:srgbClr val="E1EB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972" name="Rectangle 1289"/>
              <p:cNvSpPr>
                <a:spLocks noChangeArrowheads="1"/>
              </p:cNvSpPr>
              <p:nvPr/>
            </p:nvSpPr>
            <p:spPr bwMode="auto">
              <a:xfrm>
                <a:off x="3675" y="1794"/>
                <a:ext cx="60" cy="37"/>
              </a:xfrm>
              <a:prstGeom prst="rect">
                <a:avLst/>
              </a:prstGeom>
              <a:solidFill>
                <a:srgbClr val="EFE500"/>
              </a:solidFill>
              <a:ln w="0">
                <a:solidFill>
                  <a:srgbClr val="EFE5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973" name="Rectangle 1290"/>
              <p:cNvSpPr>
                <a:spLocks noChangeArrowheads="1"/>
              </p:cNvSpPr>
              <p:nvPr/>
            </p:nvSpPr>
            <p:spPr bwMode="auto">
              <a:xfrm>
                <a:off x="3675" y="1831"/>
                <a:ext cx="60" cy="40"/>
              </a:xfrm>
              <a:prstGeom prst="rect">
                <a:avLst/>
              </a:prstGeom>
              <a:solidFill>
                <a:srgbClr val="FFD700"/>
              </a:solidFill>
              <a:ln w="0">
                <a:solidFill>
                  <a:srgbClr val="FFD7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974" name="Rectangle 1291"/>
              <p:cNvSpPr>
                <a:spLocks noChangeArrowheads="1"/>
              </p:cNvSpPr>
              <p:nvPr/>
            </p:nvSpPr>
            <p:spPr bwMode="auto">
              <a:xfrm>
                <a:off x="3675" y="1871"/>
                <a:ext cx="60" cy="40"/>
              </a:xfrm>
              <a:prstGeom prst="rect">
                <a:avLst/>
              </a:prstGeom>
              <a:solidFill>
                <a:srgbClr val="FFBB00"/>
              </a:solidFill>
              <a:ln w="0">
                <a:solidFill>
                  <a:srgbClr val="FFBB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975" name="Rectangle 1292"/>
              <p:cNvSpPr>
                <a:spLocks noChangeArrowheads="1"/>
              </p:cNvSpPr>
              <p:nvPr/>
            </p:nvSpPr>
            <p:spPr bwMode="auto">
              <a:xfrm>
                <a:off x="3675" y="1911"/>
                <a:ext cx="60" cy="37"/>
              </a:xfrm>
              <a:prstGeom prst="rect">
                <a:avLst/>
              </a:prstGeom>
              <a:solidFill>
                <a:srgbClr val="FF9100"/>
              </a:solidFill>
              <a:ln w="0">
                <a:solidFill>
                  <a:srgbClr val="FF91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976" name="Rectangle 1293"/>
              <p:cNvSpPr>
                <a:spLocks noChangeArrowheads="1"/>
              </p:cNvSpPr>
              <p:nvPr/>
            </p:nvSpPr>
            <p:spPr bwMode="auto">
              <a:xfrm>
                <a:off x="3675" y="1948"/>
                <a:ext cx="60" cy="40"/>
              </a:xfrm>
              <a:prstGeom prst="rect">
                <a:avLst/>
              </a:prstGeom>
              <a:solidFill>
                <a:srgbClr val="FF7A00"/>
              </a:solidFill>
              <a:ln w="0">
                <a:solidFill>
                  <a:srgbClr val="FF7A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977" name="Rectangle 1294"/>
              <p:cNvSpPr>
                <a:spLocks noChangeArrowheads="1"/>
              </p:cNvSpPr>
              <p:nvPr/>
            </p:nvSpPr>
            <p:spPr bwMode="auto">
              <a:xfrm>
                <a:off x="3675" y="1988"/>
                <a:ext cx="60" cy="37"/>
              </a:xfrm>
              <a:prstGeom prst="rect">
                <a:avLst/>
              </a:prstGeom>
              <a:solidFill>
                <a:srgbClr val="FF9E00"/>
              </a:solidFill>
              <a:ln w="0">
                <a:solidFill>
                  <a:srgbClr val="FF9E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978" name="Rectangle 1295"/>
              <p:cNvSpPr>
                <a:spLocks noChangeArrowheads="1"/>
              </p:cNvSpPr>
              <p:nvPr/>
            </p:nvSpPr>
            <p:spPr bwMode="auto">
              <a:xfrm>
                <a:off x="3675" y="2025"/>
                <a:ext cx="60" cy="40"/>
              </a:xfrm>
              <a:prstGeom prst="rect">
                <a:avLst/>
              </a:prstGeom>
              <a:solidFill>
                <a:srgbClr val="FFD800"/>
              </a:solidFill>
              <a:ln w="0">
                <a:solidFill>
                  <a:srgbClr val="FFD8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979" name="Rectangle 1296"/>
              <p:cNvSpPr>
                <a:spLocks noChangeArrowheads="1"/>
              </p:cNvSpPr>
              <p:nvPr/>
            </p:nvSpPr>
            <p:spPr bwMode="auto">
              <a:xfrm>
                <a:off x="3735" y="1097"/>
                <a:ext cx="63" cy="38"/>
              </a:xfrm>
              <a:prstGeom prst="rect">
                <a:avLst/>
              </a:prstGeom>
              <a:solidFill>
                <a:srgbClr val="E0EB00"/>
              </a:solidFill>
              <a:ln w="0">
                <a:solidFill>
                  <a:srgbClr val="E0EB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980" name="Rectangle 1297"/>
              <p:cNvSpPr>
                <a:spLocks noChangeArrowheads="1"/>
              </p:cNvSpPr>
              <p:nvPr/>
            </p:nvSpPr>
            <p:spPr bwMode="auto">
              <a:xfrm>
                <a:off x="3735" y="1135"/>
                <a:ext cx="63" cy="39"/>
              </a:xfrm>
              <a:prstGeom prst="rect">
                <a:avLst/>
              </a:prstGeom>
              <a:solidFill>
                <a:srgbClr val="E5E900"/>
              </a:solidFill>
              <a:ln w="0">
                <a:solidFill>
                  <a:srgbClr val="E5E9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981" name="Rectangle 1298"/>
              <p:cNvSpPr>
                <a:spLocks noChangeArrowheads="1"/>
              </p:cNvSpPr>
              <p:nvPr/>
            </p:nvSpPr>
            <p:spPr bwMode="auto">
              <a:xfrm>
                <a:off x="3735" y="1174"/>
                <a:ext cx="63" cy="40"/>
              </a:xfrm>
              <a:prstGeom prst="rect">
                <a:avLst/>
              </a:prstGeom>
              <a:solidFill>
                <a:srgbClr val="E9E700"/>
              </a:solidFill>
              <a:ln w="0">
                <a:solidFill>
                  <a:srgbClr val="E9E7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982" name="Rectangle 1299"/>
              <p:cNvSpPr>
                <a:spLocks noChangeArrowheads="1"/>
              </p:cNvSpPr>
              <p:nvPr/>
            </p:nvSpPr>
            <p:spPr bwMode="auto">
              <a:xfrm>
                <a:off x="3735" y="1214"/>
                <a:ext cx="63" cy="38"/>
              </a:xfrm>
              <a:prstGeom prst="rect">
                <a:avLst/>
              </a:prstGeom>
              <a:solidFill>
                <a:srgbClr val="E9E700"/>
              </a:solidFill>
              <a:ln w="0">
                <a:solidFill>
                  <a:srgbClr val="E9E7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983" name="Rectangle 1300"/>
              <p:cNvSpPr>
                <a:spLocks noChangeArrowheads="1"/>
              </p:cNvSpPr>
              <p:nvPr/>
            </p:nvSpPr>
            <p:spPr bwMode="auto">
              <a:xfrm>
                <a:off x="3735" y="1252"/>
                <a:ext cx="63" cy="39"/>
              </a:xfrm>
              <a:prstGeom prst="rect">
                <a:avLst/>
              </a:prstGeom>
              <a:solidFill>
                <a:srgbClr val="E7E800"/>
              </a:solidFill>
              <a:ln w="0">
                <a:solidFill>
                  <a:srgbClr val="E7E8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984" name="Rectangle 1301"/>
              <p:cNvSpPr>
                <a:spLocks noChangeArrowheads="1"/>
              </p:cNvSpPr>
              <p:nvPr/>
            </p:nvSpPr>
            <p:spPr bwMode="auto">
              <a:xfrm>
                <a:off x="3735" y="1291"/>
                <a:ext cx="63" cy="38"/>
              </a:xfrm>
              <a:prstGeom prst="rect">
                <a:avLst/>
              </a:prstGeom>
              <a:solidFill>
                <a:srgbClr val="E6E900"/>
              </a:solidFill>
              <a:ln w="0">
                <a:solidFill>
                  <a:srgbClr val="E6E9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985" name="Rectangle 1302"/>
              <p:cNvSpPr>
                <a:spLocks noChangeArrowheads="1"/>
              </p:cNvSpPr>
              <p:nvPr/>
            </p:nvSpPr>
            <p:spPr bwMode="auto">
              <a:xfrm>
                <a:off x="3735" y="1329"/>
                <a:ext cx="63" cy="40"/>
              </a:xfrm>
              <a:prstGeom prst="rect">
                <a:avLst/>
              </a:prstGeom>
              <a:solidFill>
                <a:srgbClr val="E9E700"/>
              </a:solidFill>
              <a:ln w="0">
                <a:solidFill>
                  <a:srgbClr val="E9E7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986" name="Rectangle 1303"/>
              <p:cNvSpPr>
                <a:spLocks noChangeArrowheads="1"/>
              </p:cNvSpPr>
              <p:nvPr/>
            </p:nvSpPr>
            <p:spPr bwMode="auto">
              <a:xfrm>
                <a:off x="3735" y="1369"/>
                <a:ext cx="63" cy="37"/>
              </a:xfrm>
              <a:prstGeom prst="rect">
                <a:avLst/>
              </a:prstGeom>
              <a:solidFill>
                <a:srgbClr val="F0E400"/>
              </a:solidFill>
              <a:ln w="0">
                <a:solidFill>
                  <a:srgbClr val="F0E4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987" name="Rectangle 1304"/>
              <p:cNvSpPr>
                <a:spLocks noChangeArrowheads="1"/>
              </p:cNvSpPr>
              <p:nvPr/>
            </p:nvSpPr>
            <p:spPr bwMode="auto">
              <a:xfrm>
                <a:off x="3735" y="1406"/>
                <a:ext cx="63" cy="40"/>
              </a:xfrm>
              <a:prstGeom prst="rect">
                <a:avLst/>
              </a:prstGeom>
              <a:solidFill>
                <a:srgbClr val="F8E000"/>
              </a:solidFill>
              <a:ln w="0">
                <a:solidFill>
                  <a:srgbClr val="F8E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988" name="Rectangle 1305"/>
              <p:cNvSpPr>
                <a:spLocks noChangeArrowheads="1"/>
              </p:cNvSpPr>
              <p:nvPr/>
            </p:nvSpPr>
            <p:spPr bwMode="auto">
              <a:xfrm>
                <a:off x="3735" y="1446"/>
                <a:ext cx="63" cy="37"/>
              </a:xfrm>
              <a:prstGeom prst="rect">
                <a:avLst/>
              </a:prstGeom>
              <a:solidFill>
                <a:srgbClr val="FFDC00"/>
              </a:solidFill>
              <a:ln w="0">
                <a:solidFill>
                  <a:srgbClr val="FFDC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989" name="Rectangle 1306"/>
              <p:cNvSpPr>
                <a:spLocks noChangeArrowheads="1"/>
              </p:cNvSpPr>
              <p:nvPr/>
            </p:nvSpPr>
            <p:spPr bwMode="auto">
              <a:xfrm>
                <a:off x="3735" y="1483"/>
                <a:ext cx="63" cy="40"/>
              </a:xfrm>
              <a:prstGeom prst="rect">
                <a:avLst/>
              </a:prstGeom>
              <a:solidFill>
                <a:srgbClr val="FFD800"/>
              </a:solidFill>
              <a:ln w="0">
                <a:solidFill>
                  <a:srgbClr val="FFD8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990" name="Rectangle 1307"/>
              <p:cNvSpPr>
                <a:spLocks noChangeArrowheads="1"/>
              </p:cNvSpPr>
              <p:nvPr/>
            </p:nvSpPr>
            <p:spPr bwMode="auto">
              <a:xfrm>
                <a:off x="3735" y="1523"/>
                <a:ext cx="63" cy="40"/>
              </a:xfrm>
              <a:prstGeom prst="rect">
                <a:avLst/>
              </a:prstGeom>
              <a:solidFill>
                <a:srgbClr val="FFD600"/>
              </a:solidFill>
              <a:ln w="0">
                <a:solidFill>
                  <a:srgbClr val="FFD6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991" name="Rectangle 1308"/>
              <p:cNvSpPr>
                <a:spLocks noChangeArrowheads="1"/>
              </p:cNvSpPr>
              <p:nvPr/>
            </p:nvSpPr>
            <p:spPr bwMode="auto">
              <a:xfrm>
                <a:off x="3735" y="1563"/>
                <a:ext cx="63" cy="37"/>
              </a:xfrm>
              <a:prstGeom prst="rect">
                <a:avLst/>
              </a:prstGeom>
              <a:solidFill>
                <a:srgbClr val="FFD600"/>
              </a:solidFill>
              <a:ln w="0">
                <a:solidFill>
                  <a:srgbClr val="FFD6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992" name="Rectangle 1309"/>
              <p:cNvSpPr>
                <a:spLocks noChangeArrowheads="1"/>
              </p:cNvSpPr>
              <p:nvPr/>
            </p:nvSpPr>
            <p:spPr bwMode="auto">
              <a:xfrm>
                <a:off x="3735" y="1600"/>
                <a:ext cx="63" cy="40"/>
              </a:xfrm>
              <a:prstGeom prst="rect">
                <a:avLst/>
              </a:prstGeom>
              <a:solidFill>
                <a:srgbClr val="FFD900"/>
              </a:solidFill>
              <a:ln w="0">
                <a:solidFill>
                  <a:srgbClr val="FFD9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993" name="Rectangle 1310"/>
              <p:cNvSpPr>
                <a:spLocks noChangeArrowheads="1"/>
              </p:cNvSpPr>
              <p:nvPr/>
            </p:nvSpPr>
            <p:spPr bwMode="auto">
              <a:xfrm>
                <a:off x="3735" y="1640"/>
                <a:ext cx="63" cy="37"/>
              </a:xfrm>
              <a:prstGeom prst="rect">
                <a:avLst/>
              </a:prstGeom>
              <a:solidFill>
                <a:srgbClr val="F9E000"/>
              </a:solidFill>
              <a:ln w="0">
                <a:solidFill>
                  <a:srgbClr val="F9E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994" name="Rectangle 1311"/>
              <p:cNvSpPr>
                <a:spLocks noChangeArrowheads="1"/>
              </p:cNvSpPr>
              <p:nvPr/>
            </p:nvSpPr>
            <p:spPr bwMode="auto">
              <a:xfrm>
                <a:off x="3735" y="1677"/>
                <a:ext cx="63" cy="40"/>
              </a:xfrm>
              <a:prstGeom prst="rect">
                <a:avLst/>
              </a:prstGeom>
              <a:solidFill>
                <a:srgbClr val="EAE700"/>
              </a:solidFill>
              <a:ln w="0">
                <a:solidFill>
                  <a:srgbClr val="EAE7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995" name="Rectangle 1312"/>
              <p:cNvSpPr>
                <a:spLocks noChangeArrowheads="1"/>
              </p:cNvSpPr>
              <p:nvPr/>
            </p:nvSpPr>
            <p:spPr bwMode="auto">
              <a:xfrm>
                <a:off x="3735" y="1717"/>
                <a:ext cx="63" cy="37"/>
              </a:xfrm>
              <a:prstGeom prst="rect">
                <a:avLst/>
              </a:prstGeom>
              <a:solidFill>
                <a:srgbClr val="DBED00"/>
              </a:solidFill>
              <a:ln w="0">
                <a:solidFill>
                  <a:srgbClr val="DBED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996" name="Rectangle 1313"/>
              <p:cNvSpPr>
                <a:spLocks noChangeArrowheads="1"/>
              </p:cNvSpPr>
              <p:nvPr/>
            </p:nvSpPr>
            <p:spPr bwMode="auto">
              <a:xfrm>
                <a:off x="3735" y="1754"/>
                <a:ext cx="63" cy="40"/>
              </a:xfrm>
              <a:prstGeom prst="rect">
                <a:avLst/>
              </a:prstGeom>
              <a:solidFill>
                <a:srgbClr val="D6EF00"/>
              </a:solidFill>
              <a:ln w="0">
                <a:solidFill>
                  <a:srgbClr val="D6EF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997" name="Rectangle 1314"/>
              <p:cNvSpPr>
                <a:spLocks noChangeArrowheads="1"/>
              </p:cNvSpPr>
              <p:nvPr/>
            </p:nvSpPr>
            <p:spPr bwMode="auto">
              <a:xfrm>
                <a:off x="3735" y="1794"/>
                <a:ext cx="63" cy="37"/>
              </a:xfrm>
              <a:prstGeom prst="rect">
                <a:avLst/>
              </a:prstGeom>
              <a:solidFill>
                <a:srgbClr val="E2EB00"/>
              </a:solidFill>
              <a:ln w="0">
                <a:solidFill>
                  <a:srgbClr val="E2EB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998" name="Rectangle 1315"/>
              <p:cNvSpPr>
                <a:spLocks noChangeArrowheads="1"/>
              </p:cNvSpPr>
              <p:nvPr/>
            </p:nvSpPr>
            <p:spPr bwMode="auto">
              <a:xfrm>
                <a:off x="3735" y="1831"/>
                <a:ext cx="63" cy="40"/>
              </a:xfrm>
              <a:prstGeom prst="rect">
                <a:avLst/>
              </a:prstGeom>
              <a:solidFill>
                <a:srgbClr val="FFDA00"/>
              </a:solidFill>
              <a:ln w="0">
                <a:solidFill>
                  <a:srgbClr val="FFDA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999" name="Rectangle 1316"/>
              <p:cNvSpPr>
                <a:spLocks noChangeArrowheads="1"/>
              </p:cNvSpPr>
              <p:nvPr/>
            </p:nvSpPr>
            <p:spPr bwMode="auto">
              <a:xfrm>
                <a:off x="3735" y="1871"/>
                <a:ext cx="63" cy="40"/>
              </a:xfrm>
              <a:prstGeom prst="rect">
                <a:avLst/>
              </a:prstGeom>
              <a:solidFill>
                <a:srgbClr val="FFB600"/>
              </a:solidFill>
              <a:ln w="0">
                <a:solidFill>
                  <a:srgbClr val="FFB6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000" name="Rectangle 1317"/>
              <p:cNvSpPr>
                <a:spLocks noChangeArrowheads="1"/>
              </p:cNvSpPr>
              <p:nvPr/>
            </p:nvSpPr>
            <p:spPr bwMode="auto">
              <a:xfrm>
                <a:off x="3735" y="1911"/>
                <a:ext cx="63" cy="37"/>
              </a:xfrm>
              <a:prstGeom prst="rect">
                <a:avLst/>
              </a:prstGeom>
              <a:solidFill>
                <a:srgbClr val="FF7D00"/>
              </a:solidFill>
              <a:ln w="0">
                <a:solidFill>
                  <a:srgbClr val="FF7D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001" name="Rectangle 1318"/>
              <p:cNvSpPr>
                <a:spLocks noChangeArrowheads="1"/>
              </p:cNvSpPr>
              <p:nvPr/>
            </p:nvSpPr>
            <p:spPr bwMode="auto">
              <a:xfrm>
                <a:off x="3735" y="1948"/>
                <a:ext cx="63" cy="40"/>
              </a:xfrm>
              <a:prstGeom prst="rect">
                <a:avLst/>
              </a:prstGeom>
              <a:solidFill>
                <a:srgbClr val="FF5500"/>
              </a:solidFill>
              <a:ln w="0">
                <a:solidFill>
                  <a:srgbClr val="FF55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002" name="Rectangle 1319"/>
              <p:cNvSpPr>
                <a:spLocks noChangeArrowheads="1"/>
              </p:cNvSpPr>
              <p:nvPr/>
            </p:nvSpPr>
            <p:spPr bwMode="auto">
              <a:xfrm>
                <a:off x="3735" y="1988"/>
                <a:ext cx="63" cy="37"/>
              </a:xfrm>
              <a:prstGeom prst="rect">
                <a:avLst/>
              </a:prstGeom>
              <a:solidFill>
                <a:srgbClr val="FF7700"/>
              </a:solidFill>
              <a:ln w="0">
                <a:solidFill>
                  <a:srgbClr val="FF77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003" name="Rectangle 1320"/>
              <p:cNvSpPr>
                <a:spLocks noChangeArrowheads="1"/>
              </p:cNvSpPr>
              <p:nvPr/>
            </p:nvSpPr>
            <p:spPr bwMode="auto">
              <a:xfrm>
                <a:off x="3735" y="2025"/>
                <a:ext cx="63" cy="40"/>
              </a:xfrm>
              <a:prstGeom prst="rect">
                <a:avLst/>
              </a:prstGeom>
              <a:solidFill>
                <a:srgbClr val="FFCB00"/>
              </a:solidFill>
              <a:ln w="0">
                <a:solidFill>
                  <a:srgbClr val="FFCB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004" name="Rectangle 1321"/>
              <p:cNvSpPr>
                <a:spLocks noChangeArrowheads="1"/>
              </p:cNvSpPr>
              <p:nvPr/>
            </p:nvSpPr>
            <p:spPr bwMode="auto">
              <a:xfrm>
                <a:off x="3798" y="1097"/>
                <a:ext cx="59" cy="38"/>
              </a:xfrm>
              <a:prstGeom prst="rect">
                <a:avLst/>
              </a:prstGeom>
              <a:solidFill>
                <a:srgbClr val="EBE700"/>
              </a:solidFill>
              <a:ln w="0">
                <a:solidFill>
                  <a:srgbClr val="EBE7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005" name="Rectangle 1322"/>
              <p:cNvSpPr>
                <a:spLocks noChangeArrowheads="1"/>
              </p:cNvSpPr>
              <p:nvPr/>
            </p:nvSpPr>
            <p:spPr bwMode="auto">
              <a:xfrm>
                <a:off x="3798" y="1135"/>
                <a:ext cx="59" cy="39"/>
              </a:xfrm>
              <a:prstGeom prst="rect">
                <a:avLst/>
              </a:prstGeom>
              <a:solidFill>
                <a:srgbClr val="EFE500"/>
              </a:solidFill>
              <a:ln w="0">
                <a:solidFill>
                  <a:srgbClr val="EFE5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006" name="Rectangle 1323"/>
              <p:cNvSpPr>
                <a:spLocks noChangeArrowheads="1"/>
              </p:cNvSpPr>
              <p:nvPr/>
            </p:nvSpPr>
            <p:spPr bwMode="auto">
              <a:xfrm>
                <a:off x="3798" y="1174"/>
                <a:ext cx="59" cy="40"/>
              </a:xfrm>
              <a:prstGeom prst="rect">
                <a:avLst/>
              </a:prstGeom>
              <a:solidFill>
                <a:srgbClr val="F4E200"/>
              </a:solidFill>
              <a:ln w="0">
                <a:solidFill>
                  <a:srgbClr val="F4E2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007" name="Rectangle 1324"/>
              <p:cNvSpPr>
                <a:spLocks noChangeArrowheads="1"/>
              </p:cNvSpPr>
              <p:nvPr/>
            </p:nvSpPr>
            <p:spPr bwMode="auto">
              <a:xfrm>
                <a:off x="3798" y="1214"/>
                <a:ext cx="59" cy="38"/>
              </a:xfrm>
              <a:prstGeom prst="rect">
                <a:avLst/>
              </a:prstGeom>
              <a:solidFill>
                <a:srgbClr val="F7E100"/>
              </a:solidFill>
              <a:ln w="0">
                <a:solidFill>
                  <a:srgbClr val="F7E1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008" name="Rectangle 1325"/>
              <p:cNvSpPr>
                <a:spLocks noChangeArrowheads="1"/>
              </p:cNvSpPr>
              <p:nvPr/>
            </p:nvSpPr>
            <p:spPr bwMode="auto">
              <a:xfrm>
                <a:off x="3798" y="1252"/>
                <a:ext cx="59" cy="39"/>
              </a:xfrm>
              <a:prstGeom prst="rect">
                <a:avLst/>
              </a:prstGeom>
              <a:solidFill>
                <a:srgbClr val="F8E000"/>
              </a:solidFill>
              <a:ln w="0">
                <a:solidFill>
                  <a:srgbClr val="F8E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009" name="Rectangle 1326"/>
              <p:cNvSpPr>
                <a:spLocks noChangeArrowheads="1"/>
              </p:cNvSpPr>
              <p:nvPr/>
            </p:nvSpPr>
            <p:spPr bwMode="auto">
              <a:xfrm>
                <a:off x="3798" y="1291"/>
                <a:ext cx="59" cy="38"/>
              </a:xfrm>
              <a:prstGeom prst="rect">
                <a:avLst/>
              </a:prstGeom>
              <a:solidFill>
                <a:srgbClr val="F9E000"/>
              </a:solidFill>
              <a:ln w="0">
                <a:solidFill>
                  <a:srgbClr val="F9E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010" name="Rectangle 1327"/>
              <p:cNvSpPr>
                <a:spLocks noChangeArrowheads="1"/>
              </p:cNvSpPr>
              <p:nvPr/>
            </p:nvSpPr>
            <p:spPr bwMode="auto">
              <a:xfrm>
                <a:off x="3798" y="1329"/>
                <a:ext cx="59" cy="40"/>
              </a:xfrm>
              <a:prstGeom prst="rect">
                <a:avLst/>
              </a:prstGeom>
              <a:solidFill>
                <a:srgbClr val="FDDE00"/>
              </a:solidFill>
              <a:ln w="0">
                <a:solidFill>
                  <a:srgbClr val="FDDE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011" name="Rectangle 1328"/>
              <p:cNvSpPr>
                <a:spLocks noChangeArrowheads="1"/>
              </p:cNvSpPr>
              <p:nvPr/>
            </p:nvSpPr>
            <p:spPr bwMode="auto">
              <a:xfrm>
                <a:off x="3798" y="1369"/>
                <a:ext cx="59" cy="37"/>
              </a:xfrm>
              <a:prstGeom prst="rect">
                <a:avLst/>
              </a:prstGeom>
              <a:solidFill>
                <a:srgbClr val="FFD900"/>
              </a:solidFill>
              <a:ln w="0">
                <a:solidFill>
                  <a:srgbClr val="FFD9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012" name="Rectangle 1329"/>
              <p:cNvSpPr>
                <a:spLocks noChangeArrowheads="1"/>
              </p:cNvSpPr>
              <p:nvPr/>
            </p:nvSpPr>
            <p:spPr bwMode="auto">
              <a:xfrm>
                <a:off x="3798" y="1406"/>
                <a:ext cx="59" cy="40"/>
              </a:xfrm>
              <a:prstGeom prst="rect">
                <a:avLst/>
              </a:prstGeom>
              <a:solidFill>
                <a:srgbClr val="FFD300"/>
              </a:solidFill>
              <a:ln w="0">
                <a:solidFill>
                  <a:srgbClr val="FFD3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013" name="Rectangle 1330"/>
              <p:cNvSpPr>
                <a:spLocks noChangeArrowheads="1"/>
              </p:cNvSpPr>
              <p:nvPr/>
            </p:nvSpPr>
            <p:spPr bwMode="auto">
              <a:xfrm>
                <a:off x="3798" y="1446"/>
                <a:ext cx="59" cy="37"/>
              </a:xfrm>
              <a:prstGeom prst="rect">
                <a:avLst/>
              </a:prstGeom>
              <a:solidFill>
                <a:srgbClr val="FFCC00"/>
              </a:solidFill>
              <a:ln w="0">
                <a:solidFill>
                  <a:srgbClr val="FFCC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014" name="Rectangle 1331"/>
              <p:cNvSpPr>
                <a:spLocks noChangeArrowheads="1"/>
              </p:cNvSpPr>
              <p:nvPr/>
            </p:nvSpPr>
            <p:spPr bwMode="auto">
              <a:xfrm>
                <a:off x="3798" y="1483"/>
                <a:ext cx="59" cy="40"/>
              </a:xfrm>
              <a:prstGeom prst="rect">
                <a:avLst/>
              </a:prstGeom>
              <a:solidFill>
                <a:srgbClr val="FFC800"/>
              </a:solidFill>
              <a:ln w="0">
                <a:solidFill>
                  <a:srgbClr val="FFC8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015" name="Rectangle 1332"/>
              <p:cNvSpPr>
                <a:spLocks noChangeArrowheads="1"/>
              </p:cNvSpPr>
              <p:nvPr/>
            </p:nvSpPr>
            <p:spPr bwMode="auto">
              <a:xfrm>
                <a:off x="3798" y="1523"/>
                <a:ext cx="59" cy="40"/>
              </a:xfrm>
              <a:prstGeom prst="rect">
                <a:avLst/>
              </a:prstGeom>
              <a:solidFill>
                <a:srgbClr val="FFC500"/>
              </a:solidFill>
              <a:ln w="0">
                <a:solidFill>
                  <a:srgbClr val="FFC5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016" name="Rectangle 1333"/>
              <p:cNvSpPr>
                <a:spLocks noChangeArrowheads="1"/>
              </p:cNvSpPr>
              <p:nvPr/>
            </p:nvSpPr>
            <p:spPr bwMode="auto">
              <a:xfrm>
                <a:off x="3798" y="1563"/>
                <a:ext cx="59" cy="37"/>
              </a:xfrm>
              <a:prstGeom prst="rect">
                <a:avLst/>
              </a:prstGeom>
              <a:solidFill>
                <a:srgbClr val="FFC600"/>
              </a:solidFill>
              <a:ln w="0">
                <a:solidFill>
                  <a:srgbClr val="FFC6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017" name="Rectangle 1334"/>
              <p:cNvSpPr>
                <a:spLocks noChangeArrowheads="1"/>
              </p:cNvSpPr>
              <p:nvPr/>
            </p:nvSpPr>
            <p:spPr bwMode="auto">
              <a:xfrm>
                <a:off x="3798" y="1600"/>
                <a:ext cx="59" cy="40"/>
              </a:xfrm>
              <a:prstGeom prst="rect">
                <a:avLst/>
              </a:prstGeom>
              <a:solidFill>
                <a:srgbClr val="FFCA00"/>
              </a:solidFill>
              <a:ln w="0">
                <a:solidFill>
                  <a:srgbClr val="FFCA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018" name="Rectangle 1335"/>
              <p:cNvSpPr>
                <a:spLocks noChangeArrowheads="1"/>
              </p:cNvSpPr>
              <p:nvPr/>
            </p:nvSpPr>
            <p:spPr bwMode="auto">
              <a:xfrm>
                <a:off x="3798" y="1640"/>
                <a:ext cx="59" cy="37"/>
              </a:xfrm>
              <a:prstGeom prst="rect">
                <a:avLst/>
              </a:prstGeom>
              <a:solidFill>
                <a:srgbClr val="FFD200"/>
              </a:solidFill>
              <a:ln w="0">
                <a:solidFill>
                  <a:srgbClr val="FFD2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019" name="Rectangle 1336"/>
              <p:cNvSpPr>
                <a:spLocks noChangeArrowheads="1"/>
              </p:cNvSpPr>
              <p:nvPr/>
            </p:nvSpPr>
            <p:spPr bwMode="auto">
              <a:xfrm>
                <a:off x="3798" y="1677"/>
                <a:ext cx="59" cy="40"/>
              </a:xfrm>
              <a:prstGeom prst="rect">
                <a:avLst/>
              </a:prstGeom>
              <a:solidFill>
                <a:srgbClr val="FBDF00"/>
              </a:solidFill>
              <a:ln w="0">
                <a:solidFill>
                  <a:srgbClr val="FBDF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020" name="Rectangle 1337"/>
              <p:cNvSpPr>
                <a:spLocks noChangeArrowheads="1"/>
              </p:cNvSpPr>
              <p:nvPr/>
            </p:nvSpPr>
            <p:spPr bwMode="auto">
              <a:xfrm>
                <a:off x="3798" y="1717"/>
                <a:ext cx="59" cy="37"/>
              </a:xfrm>
              <a:prstGeom prst="rect">
                <a:avLst/>
              </a:prstGeom>
              <a:solidFill>
                <a:srgbClr val="E1EB00"/>
              </a:solidFill>
              <a:ln w="0">
                <a:solidFill>
                  <a:srgbClr val="E1EB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021" name="Rectangle 1338"/>
              <p:cNvSpPr>
                <a:spLocks noChangeArrowheads="1"/>
              </p:cNvSpPr>
              <p:nvPr/>
            </p:nvSpPr>
            <p:spPr bwMode="auto">
              <a:xfrm>
                <a:off x="3798" y="1754"/>
                <a:ext cx="59" cy="40"/>
              </a:xfrm>
              <a:prstGeom prst="rect">
                <a:avLst/>
              </a:prstGeom>
              <a:solidFill>
                <a:srgbClr val="CDF200"/>
              </a:solidFill>
              <a:ln w="0">
                <a:solidFill>
                  <a:srgbClr val="CDF2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022" name="Rectangle 1339"/>
              <p:cNvSpPr>
                <a:spLocks noChangeArrowheads="1"/>
              </p:cNvSpPr>
              <p:nvPr/>
            </p:nvSpPr>
            <p:spPr bwMode="auto">
              <a:xfrm>
                <a:off x="3798" y="1794"/>
                <a:ext cx="59" cy="37"/>
              </a:xfrm>
              <a:prstGeom prst="rect">
                <a:avLst/>
              </a:prstGeom>
              <a:solidFill>
                <a:srgbClr val="CEF200"/>
              </a:solidFill>
              <a:ln w="0">
                <a:solidFill>
                  <a:srgbClr val="CEF2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023" name="Rectangle 1340"/>
              <p:cNvSpPr>
                <a:spLocks noChangeArrowheads="1"/>
              </p:cNvSpPr>
              <p:nvPr/>
            </p:nvSpPr>
            <p:spPr bwMode="auto">
              <a:xfrm>
                <a:off x="3798" y="1831"/>
                <a:ext cx="59" cy="40"/>
              </a:xfrm>
              <a:prstGeom prst="rect">
                <a:avLst/>
              </a:prstGeom>
              <a:solidFill>
                <a:srgbClr val="EBE600"/>
              </a:solidFill>
              <a:ln w="0">
                <a:solidFill>
                  <a:srgbClr val="EBE6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024" name="Rectangle 1341"/>
              <p:cNvSpPr>
                <a:spLocks noChangeArrowheads="1"/>
              </p:cNvSpPr>
              <p:nvPr/>
            </p:nvSpPr>
            <p:spPr bwMode="auto">
              <a:xfrm>
                <a:off x="3798" y="1871"/>
                <a:ext cx="59" cy="40"/>
              </a:xfrm>
              <a:prstGeom prst="rect">
                <a:avLst/>
              </a:prstGeom>
              <a:solidFill>
                <a:srgbClr val="FFC700"/>
              </a:solidFill>
              <a:ln w="0">
                <a:solidFill>
                  <a:srgbClr val="FFC7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025" name="Rectangle 1342"/>
              <p:cNvSpPr>
                <a:spLocks noChangeArrowheads="1"/>
              </p:cNvSpPr>
              <p:nvPr/>
            </p:nvSpPr>
            <p:spPr bwMode="auto">
              <a:xfrm>
                <a:off x="3798" y="1911"/>
                <a:ext cx="59" cy="37"/>
              </a:xfrm>
              <a:prstGeom prst="rect">
                <a:avLst/>
              </a:prstGeom>
              <a:solidFill>
                <a:srgbClr val="FF9000"/>
              </a:solidFill>
              <a:ln w="0">
                <a:solidFill>
                  <a:srgbClr val="FF9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026" name="Rectangle 1343"/>
              <p:cNvSpPr>
                <a:spLocks noChangeArrowheads="1"/>
              </p:cNvSpPr>
              <p:nvPr/>
            </p:nvSpPr>
            <p:spPr bwMode="auto">
              <a:xfrm>
                <a:off x="3798" y="1948"/>
                <a:ext cx="59" cy="40"/>
              </a:xfrm>
              <a:prstGeom prst="rect">
                <a:avLst/>
              </a:prstGeom>
              <a:solidFill>
                <a:srgbClr val="FF6000"/>
              </a:solidFill>
              <a:ln w="0">
                <a:solidFill>
                  <a:srgbClr val="FF6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027" name="Rectangle 1344"/>
              <p:cNvSpPr>
                <a:spLocks noChangeArrowheads="1"/>
              </p:cNvSpPr>
              <p:nvPr/>
            </p:nvSpPr>
            <p:spPr bwMode="auto">
              <a:xfrm>
                <a:off x="3798" y="1988"/>
                <a:ext cx="59" cy="37"/>
              </a:xfrm>
              <a:prstGeom prst="rect">
                <a:avLst/>
              </a:prstGeom>
              <a:solidFill>
                <a:srgbClr val="FF7400"/>
              </a:solidFill>
              <a:ln w="0">
                <a:solidFill>
                  <a:srgbClr val="FF74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028" name="Rectangle 1345"/>
              <p:cNvSpPr>
                <a:spLocks noChangeArrowheads="1"/>
              </p:cNvSpPr>
              <p:nvPr/>
            </p:nvSpPr>
            <p:spPr bwMode="auto">
              <a:xfrm>
                <a:off x="3798" y="2025"/>
                <a:ext cx="59" cy="40"/>
              </a:xfrm>
              <a:prstGeom prst="rect">
                <a:avLst/>
              </a:prstGeom>
              <a:solidFill>
                <a:srgbClr val="FFC800"/>
              </a:solidFill>
              <a:ln w="0">
                <a:solidFill>
                  <a:srgbClr val="FFC8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029" name="Rectangle 1346"/>
              <p:cNvSpPr>
                <a:spLocks noChangeArrowheads="1"/>
              </p:cNvSpPr>
              <p:nvPr/>
            </p:nvSpPr>
            <p:spPr bwMode="auto">
              <a:xfrm>
                <a:off x="3857" y="1097"/>
                <a:ext cx="60" cy="38"/>
              </a:xfrm>
              <a:prstGeom prst="rect">
                <a:avLst/>
              </a:prstGeom>
              <a:solidFill>
                <a:srgbClr val="F1E400"/>
              </a:solidFill>
              <a:ln w="0">
                <a:solidFill>
                  <a:srgbClr val="F1E4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030" name="Rectangle 1347"/>
              <p:cNvSpPr>
                <a:spLocks noChangeArrowheads="1"/>
              </p:cNvSpPr>
              <p:nvPr/>
            </p:nvSpPr>
            <p:spPr bwMode="auto">
              <a:xfrm>
                <a:off x="3857" y="1135"/>
                <a:ext cx="60" cy="39"/>
              </a:xfrm>
              <a:prstGeom prst="rect">
                <a:avLst/>
              </a:prstGeom>
              <a:solidFill>
                <a:srgbClr val="F3E300"/>
              </a:solidFill>
              <a:ln w="0">
                <a:solidFill>
                  <a:srgbClr val="F3E3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031" name="Rectangle 1348"/>
              <p:cNvSpPr>
                <a:spLocks noChangeArrowheads="1"/>
              </p:cNvSpPr>
              <p:nvPr/>
            </p:nvSpPr>
            <p:spPr bwMode="auto">
              <a:xfrm>
                <a:off x="3857" y="1174"/>
                <a:ext cx="60" cy="40"/>
              </a:xfrm>
              <a:prstGeom prst="rect">
                <a:avLst/>
              </a:prstGeom>
              <a:solidFill>
                <a:srgbClr val="F7E100"/>
              </a:solidFill>
              <a:ln w="0">
                <a:solidFill>
                  <a:srgbClr val="F7E1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032" name="Rectangle 1349"/>
              <p:cNvSpPr>
                <a:spLocks noChangeArrowheads="1"/>
              </p:cNvSpPr>
              <p:nvPr/>
            </p:nvSpPr>
            <p:spPr bwMode="auto">
              <a:xfrm>
                <a:off x="3857" y="1214"/>
                <a:ext cx="60" cy="38"/>
              </a:xfrm>
              <a:prstGeom prst="rect">
                <a:avLst/>
              </a:prstGeom>
              <a:solidFill>
                <a:srgbClr val="FCDE00"/>
              </a:solidFill>
              <a:ln w="0">
                <a:solidFill>
                  <a:srgbClr val="FCDE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033" name="Rectangle 1350"/>
              <p:cNvSpPr>
                <a:spLocks noChangeArrowheads="1"/>
              </p:cNvSpPr>
              <p:nvPr/>
            </p:nvSpPr>
            <p:spPr bwMode="auto">
              <a:xfrm>
                <a:off x="3857" y="1252"/>
                <a:ext cx="60" cy="39"/>
              </a:xfrm>
              <a:prstGeom prst="rect">
                <a:avLst/>
              </a:prstGeom>
              <a:solidFill>
                <a:srgbClr val="FEDD00"/>
              </a:solidFill>
              <a:ln w="0">
                <a:solidFill>
                  <a:srgbClr val="FEDD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034" name="Rectangle 1351"/>
              <p:cNvSpPr>
                <a:spLocks noChangeArrowheads="1"/>
              </p:cNvSpPr>
              <p:nvPr/>
            </p:nvSpPr>
            <p:spPr bwMode="auto">
              <a:xfrm>
                <a:off x="3857" y="1291"/>
                <a:ext cx="60" cy="38"/>
              </a:xfrm>
              <a:prstGeom prst="rect">
                <a:avLst/>
              </a:prstGeom>
              <a:solidFill>
                <a:srgbClr val="FFDC00"/>
              </a:solidFill>
              <a:ln w="0">
                <a:solidFill>
                  <a:srgbClr val="FFDC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035" name="Rectangle 1352"/>
              <p:cNvSpPr>
                <a:spLocks noChangeArrowheads="1"/>
              </p:cNvSpPr>
              <p:nvPr/>
            </p:nvSpPr>
            <p:spPr bwMode="auto">
              <a:xfrm>
                <a:off x="3857" y="1329"/>
                <a:ext cx="60" cy="40"/>
              </a:xfrm>
              <a:prstGeom prst="rect">
                <a:avLst/>
              </a:prstGeom>
              <a:solidFill>
                <a:srgbClr val="FFDA00"/>
              </a:solidFill>
              <a:ln w="0">
                <a:solidFill>
                  <a:srgbClr val="FFDA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036" name="Rectangle 1353"/>
              <p:cNvSpPr>
                <a:spLocks noChangeArrowheads="1"/>
              </p:cNvSpPr>
              <p:nvPr/>
            </p:nvSpPr>
            <p:spPr bwMode="auto">
              <a:xfrm>
                <a:off x="3857" y="1369"/>
                <a:ext cx="60" cy="37"/>
              </a:xfrm>
              <a:prstGeom prst="rect">
                <a:avLst/>
              </a:prstGeom>
              <a:solidFill>
                <a:srgbClr val="FFD400"/>
              </a:solidFill>
              <a:ln w="0">
                <a:solidFill>
                  <a:srgbClr val="FFD4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037" name="Rectangle 1354"/>
              <p:cNvSpPr>
                <a:spLocks noChangeArrowheads="1"/>
              </p:cNvSpPr>
              <p:nvPr/>
            </p:nvSpPr>
            <p:spPr bwMode="auto">
              <a:xfrm>
                <a:off x="3857" y="1406"/>
                <a:ext cx="60" cy="40"/>
              </a:xfrm>
              <a:prstGeom prst="rect">
                <a:avLst/>
              </a:prstGeom>
              <a:solidFill>
                <a:srgbClr val="FFCD00"/>
              </a:solidFill>
              <a:ln w="0">
                <a:solidFill>
                  <a:srgbClr val="FFCD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038" name="Rectangle 1355"/>
              <p:cNvSpPr>
                <a:spLocks noChangeArrowheads="1"/>
              </p:cNvSpPr>
              <p:nvPr/>
            </p:nvSpPr>
            <p:spPr bwMode="auto">
              <a:xfrm>
                <a:off x="3857" y="1446"/>
                <a:ext cx="60" cy="37"/>
              </a:xfrm>
              <a:prstGeom prst="rect">
                <a:avLst/>
              </a:prstGeom>
              <a:solidFill>
                <a:srgbClr val="FFC500"/>
              </a:solidFill>
              <a:ln w="0">
                <a:solidFill>
                  <a:srgbClr val="FFC5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039" name="Rectangle 1356"/>
              <p:cNvSpPr>
                <a:spLocks noChangeArrowheads="1"/>
              </p:cNvSpPr>
              <p:nvPr/>
            </p:nvSpPr>
            <p:spPr bwMode="auto">
              <a:xfrm>
                <a:off x="3857" y="1483"/>
                <a:ext cx="60" cy="40"/>
              </a:xfrm>
              <a:prstGeom prst="rect">
                <a:avLst/>
              </a:prstGeom>
              <a:solidFill>
                <a:srgbClr val="FFC000"/>
              </a:solidFill>
              <a:ln w="0">
                <a:solidFill>
                  <a:srgbClr val="FFC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040" name="Rectangle 1357"/>
              <p:cNvSpPr>
                <a:spLocks noChangeArrowheads="1"/>
              </p:cNvSpPr>
              <p:nvPr/>
            </p:nvSpPr>
            <p:spPr bwMode="auto">
              <a:xfrm>
                <a:off x="3857" y="1523"/>
                <a:ext cx="60" cy="40"/>
              </a:xfrm>
              <a:prstGeom prst="rect">
                <a:avLst/>
              </a:prstGeom>
              <a:solidFill>
                <a:srgbClr val="FFBE00"/>
              </a:solidFill>
              <a:ln w="0">
                <a:solidFill>
                  <a:srgbClr val="FFBE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041" name="Rectangle 1358"/>
              <p:cNvSpPr>
                <a:spLocks noChangeArrowheads="1"/>
              </p:cNvSpPr>
              <p:nvPr/>
            </p:nvSpPr>
            <p:spPr bwMode="auto">
              <a:xfrm>
                <a:off x="3857" y="1563"/>
                <a:ext cx="60" cy="37"/>
              </a:xfrm>
              <a:prstGeom prst="rect">
                <a:avLst/>
              </a:prstGeom>
              <a:solidFill>
                <a:srgbClr val="FFBF00"/>
              </a:solidFill>
              <a:ln w="0">
                <a:solidFill>
                  <a:srgbClr val="FFBF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042" name="Rectangle 1359"/>
              <p:cNvSpPr>
                <a:spLocks noChangeArrowheads="1"/>
              </p:cNvSpPr>
              <p:nvPr/>
            </p:nvSpPr>
            <p:spPr bwMode="auto">
              <a:xfrm>
                <a:off x="3857" y="1600"/>
                <a:ext cx="60" cy="40"/>
              </a:xfrm>
              <a:prstGeom prst="rect">
                <a:avLst/>
              </a:prstGeom>
              <a:solidFill>
                <a:srgbClr val="FFC200"/>
              </a:solidFill>
              <a:ln w="0">
                <a:solidFill>
                  <a:srgbClr val="FFC2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043" name="Rectangle 1360"/>
              <p:cNvSpPr>
                <a:spLocks noChangeArrowheads="1"/>
              </p:cNvSpPr>
              <p:nvPr/>
            </p:nvSpPr>
            <p:spPr bwMode="auto">
              <a:xfrm>
                <a:off x="3857" y="1640"/>
                <a:ext cx="60" cy="37"/>
              </a:xfrm>
              <a:prstGeom prst="rect">
                <a:avLst/>
              </a:prstGeom>
              <a:solidFill>
                <a:srgbClr val="FFCA00"/>
              </a:solidFill>
              <a:ln w="0">
                <a:solidFill>
                  <a:srgbClr val="FFCA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044" name="Rectangle 1361"/>
              <p:cNvSpPr>
                <a:spLocks noChangeArrowheads="1"/>
              </p:cNvSpPr>
              <p:nvPr/>
            </p:nvSpPr>
            <p:spPr bwMode="auto">
              <a:xfrm>
                <a:off x="3857" y="1677"/>
                <a:ext cx="60" cy="40"/>
              </a:xfrm>
              <a:prstGeom prst="rect">
                <a:avLst/>
              </a:prstGeom>
              <a:solidFill>
                <a:srgbClr val="FFD800"/>
              </a:solidFill>
              <a:ln w="0">
                <a:solidFill>
                  <a:srgbClr val="FFD8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045" name="Rectangle 1362"/>
              <p:cNvSpPr>
                <a:spLocks noChangeArrowheads="1"/>
              </p:cNvSpPr>
              <p:nvPr/>
            </p:nvSpPr>
            <p:spPr bwMode="auto">
              <a:xfrm>
                <a:off x="3857" y="1717"/>
                <a:ext cx="60" cy="37"/>
              </a:xfrm>
              <a:prstGeom prst="rect">
                <a:avLst/>
              </a:prstGeom>
              <a:solidFill>
                <a:srgbClr val="E8E800"/>
              </a:solidFill>
              <a:ln w="0">
                <a:solidFill>
                  <a:srgbClr val="E8E8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046" name="Rectangle 1363"/>
              <p:cNvSpPr>
                <a:spLocks noChangeArrowheads="1"/>
              </p:cNvSpPr>
              <p:nvPr/>
            </p:nvSpPr>
            <p:spPr bwMode="auto">
              <a:xfrm>
                <a:off x="3857" y="1754"/>
                <a:ext cx="60" cy="40"/>
              </a:xfrm>
              <a:prstGeom prst="rect">
                <a:avLst/>
              </a:prstGeom>
              <a:solidFill>
                <a:srgbClr val="CBF300"/>
              </a:solidFill>
              <a:ln w="0">
                <a:solidFill>
                  <a:srgbClr val="CBF3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047" name="Rectangle 1364"/>
              <p:cNvSpPr>
                <a:spLocks noChangeArrowheads="1"/>
              </p:cNvSpPr>
              <p:nvPr/>
            </p:nvSpPr>
            <p:spPr bwMode="auto">
              <a:xfrm>
                <a:off x="3857" y="1794"/>
                <a:ext cx="60" cy="37"/>
              </a:xfrm>
              <a:prstGeom prst="rect">
                <a:avLst/>
              </a:prstGeom>
              <a:solidFill>
                <a:srgbClr val="BFF600"/>
              </a:solidFill>
              <a:ln w="0">
                <a:solidFill>
                  <a:srgbClr val="BFF6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048" name="Rectangle 1365"/>
              <p:cNvSpPr>
                <a:spLocks noChangeArrowheads="1"/>
              </p:cNvSpPr>
              <p:nvPr/>
            </p:nvSpPr>
            <p:spPr bwMode="auto">
              <a:xfrm>
                <a:off x="3857" y="1831"/>
                <a:ext cx="60" cy="40"/>
              </a:xfrm>
              <a:prstGeom prst="rect">
                <a:avLst/>
              </a:prstGeom>
              <a:solidFill>
                <a:srgbClr val="D1F100"/>
              </a:solidFill>
              <a:ln w="0">
                <a:solidFill>
                  <a:srgbClr val="D1F1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049" name="Rectangle 1366"/>
              <p:cNvSpPr>
                <a:spLocks noChangeArrowheads="1"/>
              </p:cNvSpPr>
              <p:nvPr/>
            </p:nvSpPr>
            <p:spPr bwMode="auto">
              <a:xfrm>
                <a:off x="3857" y="1871"/>
                <a:ext cx="60" cy="40"/>
              </a:xfrm>
              <a:prstGeom prst="rect">
                <a:avLst/>
              </a:prstGeom>
              <a:solidFill>
                <a:srgbClr val="FFDC00"/>
              </a:solidFill>
              <a:ln w="0">
                <a:solidFill>
                  <a:srgbClr val="FFDC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050" name="Rectangle 1367"/>
              <p:cNvSpPr>
                <a:spLocks noChangeArrowheads="1"/>
              </p:cNvSpPr>
              <p:nvPr/>
            </p:nvSpPr>
            <p:spPr bwMode="auto">
              <a:xfrm>
                <a:off x="3857" y="1911"/>
                <a:ext cx="60" cy="37"/>
              </a:xfrm>
              <a:prstGeom prst="rect">
                <a:avLst/>
              </a:prstGeom>
              <a:solidFill>
                <a:srgbClr val="FFB200"/>
              </a:solidFill>
              <a:ln w="0">
                <a:solidFill>
                  <a:srgbClr val="FFB2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051" name="Rectangle 1368"/>
              <p:cNvSpPr>
                <a:spLocks noChangeArrowheads="1"/>
              </p:cNvSpPr>
              <p:nvPr/>
            </p:nvSpPr>
            <p:spPr bwMode="auto">
              <a:xfrm>
                <a:off x="3857" y="1948"/>
                <a:ext cx="60" cy="40"/>
              </a:xfrm>
              <a:prstGeom prst="rect">
                <a:avLst/>
              </a:prstGeom>
              <a:solidFill>
                <a:srgbClr val="FF8600"/>
              </a:solidFill>
              <a:ln w="0">
                <a:solidFill>
                  <a:srgbClr val="FF86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052" name="Rectangle 1369"/>
              <p:cNvSpPr>
                <a:spLocks noChangeArrowheads="1"/>
              </p:cNvSpPr>
              <p:nvPr/>
            </p:nvSpPr>
            <p:spPr bwMode="auto">
              <a:xfrm>
                <a:off x="3857" y="1988"/>
                <a:ext cx="60" cy="37"/>
              </a:xfrm>
              <a:prstGeom prst="rect">
                <a:avLst/>
              </a:prstGeom>
              <a:solidFill>
                <a:srgbClr val="FF8B00"/>
              </a:solidFill>
              <a:ln w="0">
                <a:solidFill>
                  <a:srgbClr val="FF8B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053" name="Rectangle 1370"/>
              <p:cNvSpPr>
                <a:spLocks noChangeArrowheads="1"/>
              </p:cNvSpPr>
              <p:nvPr/>
            </p:nvSpPr>
            <p:spPr bwMode="auto">
              <a:xfrm>
                <a:off x="3857" y="2025"/>
                <a:ext cx="60" cy="40"/>
              </a:xfrm>
              <a:prstGeom prst="rect">
                <a:avLst/>
              </a:prstGeom>
              <a:solidFill>
                <a:srgbClr val="FFCD00"/>
              </a:solidFill>
              <a:ln w="0">
                <a:solidFill>
                  <a:srgbClr val="FFCD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054" name="Rectangle 1371"/>
              <p:cNvSpPr>
                <a:spLocks noChangeArrowheads="1"/>
              </p:cNvSpPr>
              <p:nvPr/>
            </p:nvSpPr>
            <p:spPr bwMode="auto">
              <a:xfrm>
                <a:off x="3917" y="1097"/>
                <a:ext cx="60" cy="38"/>
              </a:xfrm>
              <a:prstGeom prst="rect">
                <a:avLst/>
              </a:prstGeom>
              <a:solidFill>
                <a:srgbClr val="F2E300"/>
              </a:solidFill>
              <a:ln w="0">
                <a:solidFill>
                  <a:srgbClr val="F2E3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055" name="Rectangle 1372"/>
              <p:cNvSpPr>
                <a:spLocks noChangeArrowheads="1"/>
              </p:cNvSpPr>
              <p:nvPr/>
            </p:nvSpPr>
            <p:spPr bwMode="auto">
              <a:xfrm>
                <a:off x="3917" y="1135"/>
                <a:ext cx="60" cy="39"/>
              </a:xfrm>
              <a:prstGeom prst="rect">
                <a:avLst/>
              </a:prstGeom>
              <a:solidFill>
                <a:srgbClr val="F2E300"/>
              </a:solidFill>
              <a:ln w="0">
                <a:solidFill>
                  <a:srgbClr val="F2E3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056" name="Rectangle 1373"/>
              <p:cNvSpPr>
                <a:spLocks noChangeArrowheads="1"/>
              </p:cNvSpPr>
              <p:nvPr/>
            </p:nvSpPr>
            <p:spPr bwMode="auto">
              <a:xfrm>
                <a:off x="3917" y="1174"/>
                <a:ext cx="60" cy="40"/>
              </a:xfrm>
              <a:prstGeom prst="rect">
                <a:avLst/>
              </a:prstGeom>
              <a:solidFill>
                <a:srgbClr val="F5E200"/>
              </a:solidFill>
              <a:ln w="0">
                <a:solidFill>
                  <a:srgbClr val="F5E2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057" name="Rectangle 1374"/>
              <p:cNvSpPr>
                <a:spLocks noChangeArrowheads="1"/>
              </p:cNvSpPr>
              <p:nvPr/>
            </p:nvSpPr>
            <p:spPr bwMode="auto">
              <a:xfrm>
                <a:off x="3917" y="1214"/>
                <a:ext cx="60" cy="38"/>
              </a:xfrm>
              <a:prstGeom prst="rect">
                <a:avLst/>
              </a:prstGeom>
              <a:solidFill>
                <a:srgbClr val="F9E000"/>
              </a:solidFill>
              <a:ln w="0">
                <a:solidFill>
                  <a:srgbClr val="F9E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058" name="Rectangle 1375"/>
              <p:cNvSpPr>
                <a:spLocks noChangeArrowheads="1"/>
              </p:cNvSpPr>
              <p:nvPr/>
            </p:nvSpPr>
            <p:spPr bwMode="auto">
              <a:xfrm>
                <a:off x="3917" y="1252"/>
                <a:ext cx="60" cy="39"/>
              </a:xfrm>
              <a:prstGeom prst="rect">
                <a:avLst/>
              </a:prstGeom>
              <a:solidFill>
                <a:srgbClr val="FCDE00"/>
              </a:solidFill>
              <a:ln w="0">
                <a:solidFill>
                  <a:srgbClr val="FCDE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059" name="Rectangle 1376"/>
              <p:cNvSpPr>
                <a:spLocks noChangeArrowheads="1"/>
              </p:cNvSpPr>
              <p:nvPr/>
            </p:nvSpPr>
            <p:spPr bwMode="auto">
              <a:xfrm>
                <a:off x="3917" y="1291"/>
                <a:ext cx="60" cy="38"/>
              </a:xfrm>
              <a:prstGeom prst="rect">
                <a:avLst/>
              </a:prstGeom>
              <a:solidFill>
                <a:srgbClr val="FFDD00"/>
              </a:solidFill>
              <a:ln w="0">
                <a:solidFill>
                  <a:srgbClr val="FFDD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060" name="Rectangle 1377"/>
              <p:cNvSpPr>
                <a:spLocks noChangeArrowheads="1"/>
              </p:cNvSpPr>
              <p:nvPr/>
            </p:nvSpPr>
            <p:spPr bwMode="auto">
              <a:xfrm>
                <a:off x="3917" y="1329"/>
                <a:ext cx="60" cy="40"/>
              </a:xfrm>
              <a:prstGeom prst="rect">
                <a:avLst/>
              </a:prstGeom>
              <a:solidFill>
                <a:srgbClr val="FFDA00"/>
              </a:solidFill>
              <a:ln w="0">
                <a:solidFill>
                  <a:srgbClr val="FFDA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061" name="Rectangle 1378"/>
              <p:cNvSpPr>
                <a:spLocks noChangeArrowheads="1"/>
              </p:cNvSpPr>
              <p:nvPr/>
            </p:nvSpPr>
            <p:spPr bwMode="auto">
              <a:xfrm>
                <a:off x="3917" y="1369"/>
                <a:ext cx="60" cy="37"/>
              </a:xfrm>
              <a:prstGeom prst="rect">
                <a:avLst/>
              </a:prstGeom>
              <a:solidFill>
                <a:srgbClr val="FFD400"/>
              </a:solidFill>
              <a:ln w="0">
                <a:solidFill>
                  <a:srgbClr val="FFD4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062" name="Rectangle 1379"/>
              <p:cNvSpPr>
                <a:spLocks noChangeArrowheads="1"/>
              </p:cNvSpPr>
              <p:nvPr/>
            </p:nvSpPr>
            <p:spPr bwMode="auto">
              <a:xfrm>
                <a:off x="3917" y="1406"/>
                <a:ext cx="60" cy="40"/>
              </a:xfrm>
              <a:prstGeom prst="rect">
                <a:avLst/>
              </a:prstGeom>
              <a:solidFill>
                <a:srgbClr val="FFCB00"/>
              </a:solidFill>
              <a:ln w="0">
                <a:solidFill>
                  <a:srgbClr val="FFCB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063" name="Rectangle 1380"/>
              <p:cNvSpPr>
                <a:spLocks noChangeArrowheads="1"/>
              </p:cNvSpPr>
              <p:nvPr/>
            </p:nvSpPr>
            <p:spPr bwMode="auto">
              <a:xfrm>
                <a:off x="3917" y="1446"/>
                <a:ext cx="60" cy="37"/>
              </a:xfrm>
              <a:prstGeom prst="rect">
                <a:avLst/>
              </a:prstGeom>
              <a:solidFill>
                <a:srgbClr val="FFC300"/>
              </a:solidFill>
              <a:ln w="0">
                <a:solidFill>
                  <a:srgbClr val="FFC3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064" name="Rectangle 1381"/>
              <p:cNvSpPr>
                <a:spLocks noChangeArrowheads="1"/>
              </p:cNvSpPr>
              <p:nvPr/>
            </p:nvSpPr>
            <p:spPr bwMode="auto">
              <a:xfrm>
                <a:off x="3917" y="1483"/>
                <a:ext cx="60" cy="40"/>
              </a:xfrm>
              <a:prstGeom prst="rect">
                <a:avLst/>
              </a:prstGeom>
              <a:solidFill>
                <a:srgbClr val="FFBC00"/>
              </a:solidFill>
              <a:ln w="0">
                <a:solidFill>
                  <a:srgbClr val="FFBC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065" name="Rectangle 1382"/>
              <p:cNvSpPr>
                <a:spLocks noChangeArrowheads="1"/>
              </p:cNvSpPr>
              <p:nvPr/>
            </p:nvSpPr>
            <p:spPr bwMode="auto">
              <a:xfrm>
                <a:off x="3917" y="1523"/>
                <a:ext cx="60" cy="40"/>
              </a:xfrm>
              <a:prstGeom prst="rect">
                <a:avLst/>
              </a:prstGeom>
              <a:solidFill>
                <a:srgbClr val="FFBA00"/>
              </a:solidFill>
              <a:ln w="0">
                <a:solidFill>
                  <a:srgbClr val="FFBA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066" name="Rectangle 1383"/>
              <p:cNvSpPr>
                <a:spLocks noChangeArrowheads="1"/>
              </p:cNvSpPr>
              <p:nvPr/>
            </p:nvSpPr>
            <p:spPr bwMode="auto">
              <a:xfrm>
                <a:off x="3917" y="1563"/>
                <a:ext cx="60" cy="37"/>
              </a:xfrm>
              <a:prstGeom prst="rect">
                <a:avLst/>
              </a:prstGeom>
              <a:solidFill>
                <a:srgbClr val="FFBB00"/>
              </a:solidFill>
              <a:ln w="0">
                <a:solidFill>
                  <a:srgbClr val="FFBB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067" name="Rectangle 1384"/>
              <p:cNvSpPr>
                <a:spLocks noChangeArrowheads="1"/>
              </p:cNvSpPr>
              <p:nvPr/>
            </p:nvSpPr>
            <p:spPr bwMode="auto">
              <a:xfrm>
                <a:off x="3917" y="1600"/>
                <a:ext cx="60" cy="40"/>
              </a:xfrm>
              <a:prstGeom prst="rect">
                <a:avLst/>
              </a:prstGeom>
              <a:solidFill>
                <a:srgbClr val="FFBE00"/>
              </a:solidFill>
              <a:ln w="0">
                <a:solidFill>
                  <a:srgbClr val="FFBE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068" name="Rectangle 1385"/>
              <p:cNvSpPr>
                <a:spLocks noChangeArrowheads="1"/>
              </p:cNvSpPr>
              <p:nvPr/>
            </p:nvSpPr>
            <p:spPr bwMode="auto">
              <a:xfrm>
                <a:off x="3917" y="1640"/>
                <a:ext cx="60" cy="37"/>
              </a:xfrm>
              <a:prstGeom prst="rect">
                <a:avLst/>
              </a:prstGeom>
              <a:solidFill>
                <a:srgbClr val="FFC600"/>
              </a:solidFill>
              <a:ln w="0">
                <a:solidFill>
                  <a:srgbClr val="FFC6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069" name="Rectangle 1386"/>
              <p:cNvSpPr>
                <a:spLocks noChangeArrowheads="1"/>
              </p:cNvSpPr>
              <p:nvPr/>
            </p:nvSpPr>
            <p:spPr bwMode="auto">
              <a:xfrm>
                <a:off x="3917" y="1677"/>
                <a:ext cx="60" cy="40"/>
              </a:xfrm>
              <a:prstGeom prst="rect">
                <a:avLst/>
              </a:prstGeom>
              <a:solidFill>
                <a:srgbClr val="FFD400"/>
              </a:solidFill>
              <a:ln w="0">
                <a:solidFill>
                  <a:srgbClr val="FFD4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070" name="Rectangle 1387"/>
              <p:cNvSpPr>
                <a:spLocks noChangeArrowheads="1"/>
              </p:cNvSpPr>
              <p:nvPr/>
            </p:nvSpPr>
            <p:spPr bwMode="auto">
              <a:xfrm>
                <a:off x="3917" y="1717"/>
                <a:ext cx="60" cy="37"/>
              </a:xfrm>
              <a:prstGeom prst="rect">
                <a:avLst/>
              </a:prstGeom>
              <a:solidFill>
                <a:srgbClr val="EFE500"/>
              </a:solidFill>
              <a:ln w="0">
                <a:solidFill>
                  <a:srgbClr val="EFE5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071" name="Rectangle 1388"/>
              <p:cNvSpPr>
                <a:spLocks noChangeArrowheads="1"/>
              </p:cNvSpPr>
              <p:nvPr/>
            </p:nvSpPr>
            <p:spPr bwMode="auto">
              <a:xfrm>
                <a:off x="3917" y="1754"/>
                <a:ext cx="60" cy="40"/>
              </a:xfrm>
              <a:prstGeom prst="rect">
                <a:avLst/>
              </a:prstGeom>
              <a:solidFill>
                <a:srgbClr val="CFF100"/>
              </a:solidFill>
              <a:ln w="0">
                <a:solidFill>
                  <a:srgbClr val="CFF1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072" name="Rectangle 1389"/>
              <p:cNvSpPr>
                <a:spLocks noChangeArrowheads="1"/>
              </p:cNvSpPr>
              <p:nvPr/>
            </p:nvSpPr>
            <p:spPr bwMode="auto">
              <a:xfrm>
                <a:off x="3917" y="1794"/>
                <a:ext cx="60" cy="37"/>
              </a:xfrm>
              <a:prstGeom prst="rect">
                <a:avLst/>
              </a:prstGeom>
              <a:solidFill>
                <a:srgbClr val="BCF700"/>
              </a:solidFill>
              <a:ln w="0">
                <a:solidFill>
                  <a:srgbClr val="BCF7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073" name="Rectangle 1390"/>
              <p:cNvSpPr>
                <a:spLocks noChangeArrowheads="1"/>
              </p:cNvSpPr>
              <p:nvPr/>
            </p:nvSpPr>
            <p:spPr bwMode="auto">
              <a:xfrm>
                <a:off x="3917" y="1831"/>
                <a:ext cx="60" cy="40"/>
              </a:xfrm>
              <a:prstGeom prst="rect">
                <a:avLst/>
              </a:prstGeom>
              <a:solidFill>
                <a:srgbClr val="C3F500"/>
              </a:solidFill>
              <a:ln w="0">
                <a:solidFill>
                  <a:srgbClr val="C3F5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074" name="Rectangle 1391"/>
              <p:cNvSpPr>
                <a:spLocks noChangeArrowheads="1"/>
              </p:cNvSpPr>
              <p:nvPr/>
            </p:nvSpPr>
            <p:spPr bwMode="auto">
              <a:xfrm>
                <a:off x="3917" y="1871"/>
                <a:ext cx="60" cy="40"/>
              </a:xfrm>
              <a:prstGeom prst="rect">
                <a:avLst/>
              </a:prstGeom>
              <a:solidFill>
                <a:srgbClr val="E5E900"/>
              </a:solidFill>
              <a:ln w="0">
                <a:solidFill>
                  <a:srgbClr val="E5E9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075" name="Rectangle 1392"/>
              <p:cNvSpPr>
                <a:spLocks noChangeArrowheads="1"/>
              </p:cNvSpPr>
              <p:nvPr/>
            </p:nvSpPr>
            <p:spPr bwMode="auto">
              <a:xfrm>
                <a:off x="3917" y="1911"/>
                <a:ext cx="60" cy="37"/>
              </a:xfrm>
              <a:prstGeom prst="rect">
                <a:avLst/>
              </a:prstGeom>
              <a:solidFill>
                <a:srgbClr val="FFCD00"/>
              </a:solidFill>
              <a:ln w="0">
                <a:solidFill>
                  <a:srgbClr val="FFCD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076" name="Rectangle 1393"/>
              <p:cNvSpPr>
                <a:spLocks noChangeArrowheads="1"/>
              </p:cNvSpPr>
              <p:nvPr/>
            </p:nvSpPr>
            <p:spPr bwMode="auto">
              <a:xfrm>
                <a:off x="3917" y="1948"/>
                <a:ext cx="60" cy="40"/>
              </a:xfrm>
              <a:prstGeom prst="rect">
                <a:avLst/>
              </a:prstGeom>
              <a:solidFill>
                <a:srgbClr val="FFAB00"/>
              </a:solidFill>
              <a:ln w="0">
                <a:solidFill>
                  <a:srgbClr val="FFAB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077" name="Rectangle 1394"/>
              <p:cNvSpPr>
                <a:spLocks noChangeArrowheads="1"/>
              </p:cNvSpPr>
              <p:nvPr/>
            </p:nvSpPr>
            <p:spPr bwMode="auto">
              <a:xfrm>
                <a:off x="3917" y="1988"/>
                <a:ext cx="60" cy="37"/>
              </a:xfrm>
              <a:prstGeom prst="rect">
                <a:avLst/>
              </a:prstGeom>
              <a:solidFill>
                <a:srgbClr val="FFA800"/>
              </a:solidFill>
              <a:ln w="0">
                <a:solidFill>
                  <a:srgbClr val="FFA8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078" name="Rectangle 1395"/>
              <p:cNvSpPr>
                <a:spLocks noChangeArrowheads="1"/>
              </p:cNvSpPr>
              <p:nvPr/>
            </p:nvSpPr>
            <p:spPr bwMode="auto">
              <a:xfrm>
                <a:off x="3917" y="2025"/>
                <a:ext cx="60" cy="40"/>
              </a:xfrm>
              <a:prstGeom prst="rect">
                <a:avLst/>
              </a:prstGeom>
              <a:solidFill>
                <a:srgbClr val="FFD400"/>
              </a:solidFill>
              <a:ln w="0">
                <a:solidFill>
                  <a:srgbClr val="FFD4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079" name="Rectangle 1396"/>
              <p:cNvSpPr>
                <a:spLocks noChangeArrowheads="1"/>
              </p:cNvSpPr>
              <p:nvPr/>
            </p:nvSpPr>
            <p:spPr bwMode="auto">
              <a:xfrm>
                <a:off x="3977" y="1097"/>
                <a:ext cx="60" cy="38"/>
              </a:xfrm>
              <a:prstGeom prst="rect">
                <a:avLst/>
              </a:prstGeom>
              <a:solidFill>
                <a:srgbClr val="F1E400"/>
              </a:solidFill>
              <a:ln w="0">
                <a:solidFill>
                  <a:srgbClr val="F1E4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080" name="Rectangle 1397"/>
              <p:cNvSpPr>
                <a:spLocks noChangeArrowheads="1"/>
              </p:cNvSpPr>
              <p:nvPr/>
            </p:nvSpPr>
            <p:spPr bwMode="auto">
              <a:xfrm>
                <a:off x="3977" y="1135"/>
                <a:ext cx="60" cy="39"/>
              </a:xfrm>
              <a:prstGeom prst="rect">
                <a:avLst/>
              </a:prstGeom>
              <a:solidFill>
                <a:srgbClr val="F0E400"/>
              </a:solidFill>
              <a:ln w="0">
                <a:solidFill>
                  <a:srgbClr val="F0E4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081" name="Rectangle 1398"/>
              <p:cNvSpPr>
                <a:spLocks noChangeArrowheads="1"/>
              </p:cNvSpPr>
              <p:nvPr/>
            </p:nvSpPr>
            <p:spPr bwMode="auto">
              <a:xfrm>
                <a:off x="3977" y="1174"/>
                <a:ext cx="60" cy="40"/>
              </a:xfrm>
              <a:prstGeom prst="rect">
                <a:avLst/>
              </a:prstGeom>
              <a:solidFill>
                <a:srgbClr val="F1E400"/>
              </a:solidFill>
              <a:ln w="0">
                <a:solidFill>
                  <a:srgbClr val="F1E4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082" name="Rectangle 1399"/>
              <p:cNvSpPr>
                <a:spLocks noChangeArrowheads="1"/>
              </p:cNvSpPr>
              <p:nvPr/>
            </p:nvSpPr>
            <p:spPr bwMode="auto">
              <a:xfrm>
                <a:off x="3977" y="1214"/>
                <a:ext cx="60" cy="38"/>
              </a:xfrm>
              <a:prstGeom prst="rect">
                <a:avLst/>
              </a:prstGeom>
              <a:solidFill>
                <a:srgbClr val="F3E300"/>
              </a:solidFill>
              <a:ln w="0">
                <a:solidFill>
                  <a:srgbClr val="F3E3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083" name="Rectangle 1400"/>
              <p:cNvSpPr>
                <a:spLocks noChangeArrowheads="1"/>
              </p:cNvSpPr>
              <p:nvPr/>
            </p:nvSpPr>
            <p:spPr bwMode="auto">
              <a:xfrm>
                <a:off x="3977" y="1252"/>
                <a:ext cx="60" cy="39"/>
              </a:xfrm>
              <a:prstGeom prst="rect">
                <a:avLst/>
              </a:prstGeom>
              <a:solidFill>
                <a:srgbClr val="F7E100"/>
              </a:solidFill>
              <a:ln w="0">
                <a:solidFill>
                  <a:srgbClr val="F7E1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084" name="Rectangle 1401"/>
              <p:cNvSpPr>
                <a:spLocks noChangeArrowheads="1"/>
              </p:cNvSpPr>
              <p:nvPr/>
            </p:nvSpPr>
            <p:spPr bwMode="auto">
              <a:xfrm>
                <a:off x="3977" y="1291"/>
                <a:ext cx="60" cy="38"/>
              </a:xfrm>
              <a:prstGeom prst="rect">
                <a:avLst/>
              </a:prstGeom>
              <a:solidFill>
                <a:srgbClr val="FCDE00"/>
              </a:solidFill>
              <a:ln w="0">
                <a:solidFill>
                  <a:srgbClr val="FCDE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085" name="Rectangle 1402"/>
              <p:cNvSpPr>
                <a:spLocks noChangeArrowheads="1"/>
              </p:cNvSpPr>
              <p:nvPr/>
            </p:nvSpPr>
            <p:spPr bwMode="auto">
              <a:xfrm>
                <a:off x="3977" y="1329"/>
                <a:ext cx="60" cy="40"/>
              </a:xfrm>
              <a:prstGeom prst="rect">
                <a:avLst/>
              </a:prstGeom>
              <a:solidFill>
                <a:srgbClr val="FFDB00"/>
              </a:solidFill>
              <a:ln w="0">
                <a:solidFill>
                  <a:srgbClr val="FFDB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086" name="Rectangle 1403"/>
              <p:cNvSpPr>
                <a:spLocks noChangeArrowheads="1"/>
              </p:cNvSpPr>
              <p:nvPr/>
            </p:nvSpPr>
            <p:spPr bwMode="auto">
              <a:xfrm>
                <a:off x="3977" y="1369"/>
                <a:ext cx="60" cy="37"/>
              </a:xfrm>
              <a:prstGeom prst="rect">
                <a:avLst/>
              </a:prstGeom>
              <a:solidFill>
                <a:srgbClr val="FFD400"/>
              </a:solidFill>
              <a:ln w="0">
                <a:solidFill>
                  <a:srgbClr val="FFD4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087" name="Rectangle 1404"/>
              <p:cNvSpPr>
                <a:spLocks noChangeArrowheads="1"/>
              </p:cNvSpPr>
              <p:nvPr/>
            </p:nvSpPr>
            <p:spPr bwMode="auto">
              <a:xfrm>
                <a:off x="3977" y="1406"/>
                <a:ext cx="60" cy="40"/>
              </a:xfrm>
              <a:prstGeom prst="rect">
                <a:avLst/>
              </a:prstGeom>
              <a:solidFill>
                <a:srgbClr val="FFCB00"/>
              </a:solidFill>
              <a:ln w="0">
                <a:solidFill>
                  <a:srgbClr val="FFCB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088" name="Rectangle 1405"/>
              <p:cNvSpPr>
                <a:spLocks noChangeArrowheads="1"/>
              </p:cNvSpPr>
              <p:nvPr/>
            </p:nvSpPr>
            <p:spPr bwMode="auto">
              <a:xfrm>
                <a:off x="3977" y="1446"/>
                <a:ext cx="60" cy="37"/>
              </a:xfrm>
              <a:prstGeom prst="rect">
                <a:avLst/>
              </a:prstGeom>
              <a:solidFill>
                <a:srgbClr val="FFC100"/>
              </a:solidFill>
              <a:ln w="0">
                <a:solidFill>
                  <a:srgbClr val="FFC1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089" name="Rectangle 1406"/>
              <p:cNvSpPr>
                <a:spLocks noChangeArrowheads="1"/>
              </p:cNvSpPr>
              <p:nvPr/>
            </p:nvSpPr>
            <p:spPr bwMode="auto">
              <a:xfrm>
                <a:off x="3977" y="1483"/>
                <a:ext cx="60" cy="40"/>
              </a:xfrm>
              <a:prstGeom prst="rect">
                <a:avLst/>
              </a:prstGeom>
              <a:solidFill>
                <a:srgbClr val="FFB900"/>
              </a:solidFill>
              <a:ln w="0">
                <a:solidFill>
                  <a:srgbClr val="FFB9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090" name="Rectangle 1407"/>
              <p:cNvSpPr>
                <a:spLocks noChangeArrowheads="1"/>
              </p:cNvSpPr>
              <p:nvPr/>
            </p:nvSpPr>
            <p:spPr bwMode="auto">
              <a:xfrm>
                <a:off x="3977" y="1523"/>
                <a:ext cx="60" cy="40"/>
              </a:xfrm>
              <a:prstGeom prst="rect">
                <a:avLst/>
              </a:prstGeom>
              <a:solidFill>
                <a:srgbClr val="FFB600"/>
              </a:solidFill>
              <a:ln w="0">
                <a:solidFill>
                  <a:srgbClr val="FFB6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091" name="Rectangle 1408"/>
              <p:cNvSpPr>
                <a:spLocks noChangeArrowheads="1"/>
              </p:cNvSpPr>
              <p:nvPr/>
            </p:nvSpPr>
            <p:spPr bwMode="auto">
              <a:xfrm>
                <a:off x="3977" y="1563"/>
                <a:ext cx="60" cy="37"/>
              </a:xfrm>
              <a:prstGeom prst="rect">
                <a:avLst/>
              </a:prstGeom>
              <a:solidFill>
                <a:srgbClr val="FFB700"/>
              </a:solidFill>
              <a:ln w="0">
                <a:solidFill>
                  <a:srgbClr val="FFB7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092" name="Rectangle 1409"/>
              <p:cNvSpPr>
                <a:spLocks noChangeArrowheads="1"/>
              </p:cNvSpPr>
              <p:nvPr/>
            </p:nvSpPr>
            <p:spPr bwMode="auto">
              <a:xfrm>
                <a:off x="3977" y="1600"/>
                <a:ext cx="60" cy="40"/>
              </a:xfrm>
              <a:prstGeom prst="rect">
                <a:avLst/>
              </a:prstGeom>
              <a:solidFill>
                <a:srgbClr val="FFBC00"/>
              </a:solidFill>
              <a:ln w="0">
                <a:solidFill>
                  <a:srgbClr val="FFBC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093" name="Rectangle 1410"/>
              <p:cNvSpPr>
                <a:spLocks noChangeArrowheads="1"/>
              </p:cNvSpPr>
              <p:nvPr/>
            </p:nvSpPr>
            <p:spPr bwMode="auto">
              <a:xfrm>
                <a:off x="3977" y="1640"/>
                <a:ext cx="60" cy="37"/>
              </a:xfrm>
              <a:prstGeom prst="rect">
                <a:avLst/>
              </a:prstGeom>
              <a:solidFill>
                <a:srgbClr val="FFC500"/>
              </a:solidFill>
              <a:ln w="0">
                <a:solidFill>
                  <a:srgbClr val="FFC5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094" name="Rectangle 1411"/>
              <p:cNvSpPr>
                <a:spLocks noChangeArrowheads="1"/>
              </p:cNvSpPr>
              <p:nvPr/>
            </p:nvSpPr>
            <p:spPr bwMode="auto">
              <a:xfrm>
                <a:off x="3977" y="1677"/>
                <a:ext cx="60" cy="40"/>
              </a:xfrm>
              <a:prstGeom prst="rect">
                <a:avLst/>
              </a:prstGeom>
              <a:solidFill>
                <a:srgbClr val="FFD300"/>
              </a:solidFill>
              <a:ln w="0">
                <a:solidFill>
                  <a:srgbClr val="FFD3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095" name="Rectangle 1412"/>
              <p:cNvSpPr>
                <a:spLocks noChangeArrowheads="1"/>
              </p:cNvSpPr>
              <p:nvPr/>
            </p:nvSpPr>
            <p:spPr bwMode="auto">
              <a:xfrm>
                <a:off x="3977" y="1717"/>
                <a:ext cx="60" cy="37"/>
              </a:xfrm>
              <a:prstGeom prst="rect">
                <a:avLst/>
              </a:prstGeom>
              <a:solidFill>
                <a:srgbClr val="F4E200"/>
              </a:solidFill>
              <a:ln w="0">
                <a:solidFill>
                  <a:srgbClr val="F4E2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096" name="Rectangle 1413"/>
              <p:cNvSpPr>
                <a:spLocks noChangeArrowheads="1"/>
              </p:cNvSpPr>
              <p:nvPr/>
            </p:nvSpPr>
            <p:spPr bwMode="auto">
              <a:xfrm>
                <a:off x="3977" y="1754"/>
                <a:ext cx="60" cy="40"/>
              </a:xfrm>
              <a:prstGeom prst="rect">
                <a:avLst/>
              </a:prstGeom>
              <a:solidFill>
                <a:srgbClr val="D5EF00"/>
              </a:solidFill>
              <a:ln w="0">
                <a:solidFill>
                  <a:srgbClr val="D5EF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097" name="Rectangle 1414"/>
              <p:cNvSpPr>
                <a:spLocks noChangeArrowheads="1"/>
              </p:cNvSpPr>
              <p:nvPr/>
            </p:nvSpPr>
            <p:spPr bwMode="auto">
              <a:xfrm>
                <a:off x="3977" y="1794"/>
                <a:ext cx="60" cy="37"/>
              </a:xfrm>
              <a:prstGeom prst="rect">
                <a:avLst/>
              </a:prstGeom>
              <a:solidFill>
                <a:srgbClr val="C0F600"/>
              </a:solidFill>
              <a:ln w="0">
                <a:solidFill>
                  <a:srgbClr val="C0F6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</p:grpSp>
        <p:grpSp>
          <p:nvGrpSpPr>
            <p:cNvPr id="9" name="Group 1616"/>
            <p:cNvGrpSpPr>
              <a:grpSpLocks/>
            </p:cNvGrpSpPr>
            <p:nvPr/>
          </p:nvGrpSpPr>
          <p:grpSpPr bwMode="auto">
            <a:xfrm>
              <a:off x="3977" y="1097"/>
              <a:ext cx="545" cy="968"/>
              <a:chOff x="3977" y="1097"/>
              <a:chExt cx="545" cy="968"/>
            </a:xfrm>
          </p:grpSpPr>
          <p:sp>
            <p:nvSpPr>
              <p:cNvPr id="1392698" name="Rectangle 1416"/>
              <p:cNvSpPr>
                <a:spLocks noChangeArrowheads="1"/>
              </p:cNvSpPr>
              <p:nvPr/>
            </p:nvSpPr>
            <p:spPr bwMode="auto">
              <a:xfrm>
                <a:off x="3977" y="1831"/>
                <a:ext cx="60" cy="40"/>
              </a:xfrm>
              <a:prstGeom prst="rect">
                <a:avLst/>
              </a:prstGeom>
              <a:solidFill>
                <a:srgbClr val="BFF600"/>
              </a:solidFill>
              <a:ln w="0">
                <a:solidFill>
                  <a:srgbClr val="BFF6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699" name="Freeform 1417"/>
              <p:cNvSpPr>
                <a:spLocks/>
              </p:cNvSpPr>
              <p:nvPr/>
            </p:nvSpPr>
            <p:spPr bwMode="auto">
              <a:xfrm>
                <a:off x="3977" y="1871"/>
                <a:ext cx="60" cy="40"/>
              </a:xfrm>
              <a:custGeom>
                <a:avLst/>
                <a:gdLst>
                  <a:gd name="T0" fmla="*/ 0 w 60"/>
                  <a:gd name="T1" fmla="*/ 40 h 40"/>
                  <a:gd name="T2" fmla="*/ 60 w 60"/>
                  <a:gd name="T3" fmla="*/ 37 h 40"/>
                  <a:gd name="T4" fmla="*/ 60 w 60"/>
                  <a:gd name="T5" fmla="*/ 0 h 40"/>
                  <a:gd name="T6" fmla="*/ 0 w 60"/>
                  <a:gd name="T7" fmla="*/ 0 h 40"/>
                  <a:gd name="T8" fmla="*/ 0 w 60"/>
                  <a:gd name="T9" fmla="*/ 40 h 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0"/>
                  <a:gd name="T16" fmla="*/ 0 h 40"/>
                  <a:gd name="T17" fmla="*/ 60 w 60"/>
                  <a:gd name="T18" fmla="*/ 40 h 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0" h="40">
                    <a:moveTo>
                      <a:pt x="0" y="40"/>
                    </a:moveTo>
                    <a:lnTo>
                      <a:pt x="60" y="37"/>
                    </a:lnTo>
                    <a:lnTo>
                      <a:pt x="60" y="0"/>
                    </a:lnTo>
                    <a:lnTo>
                      <a:pt x="0" y="0"/>
                    </a:lnTo>
                    <a:lnTo>
                      <a:pt x="0" y="40"/>
                    </a:lnTo>
                    <a:close/>
                  </a:path>
                </a:pathLst>
              </a:custGeom>
              <a:solidFill>
                <a:srgbClr val="D5F000"/>
              </a:solidFill>
              <a:ln w="0">
                <a:solidFill>
                  <a:srgbClr val="D5F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700" name="Freeform 1418"/>
              <p:cNvSpPr>
                <a:spLocks/>
              </p:cNvSpPr>
              <p:nvPr/>
            </p:nvSpPr>
            <p:spPr bwMode="auto">
              <a:xfrm>
                <a:off x="3977" y="1908"/>
                <a:ext cx="60" cy="40"/>
              </a:xfrm>
              <a:custGeom>
                <a:avLst/>
                <a:gdLst>
                  <a:gd name="T0" fmla="*/ 0 w 60"/>
                  <a:gd name="T1" fmla="*/ 40 h 40"/>
                  <a:gd name="T2" fmla="*/ 60 w 60"/>
                  <a:gd name="T3" fmla="*/ 40 h 40"/>
                  <a:gd name="T4" fmla="*/ 60 w 60"/>
                  <a:gd name="T5" fmla="*/ 0 h 40"/>
                  <a:gd name="T6" fmla="*/ 0 w 60"/>
                  <a:gd name="T7" fmla="*/ 3 h 40"/>
                  <a:gd name="T8" fmla="*/ 0 w 60"/>
                  <a:gd name="T9" fmla="*/ 40 h 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0"/>
                  <a:gd name="T16" fmla="*/ 0 h 40"/>
                  <a:gd name="T17" fmla="*/ 60 w 60"/>
                  <a:gd name="T18" fmla="*/ 40 h 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0" h="40">
                    <a:moveTo>
                      <a:pt x="0" y="40"/>
                    </a:moveTo>
                    <a:lnTo>
                      <a:pt x="60" y="40"/>
                    </a:lnTo>
                    <a:lnTo>
                      <a:pt x="60" y="0"/>
                    </a:lnTo>
                    <a:lnTo>
                      <a:pt x="0" y="3"/>
                    </a:lnTo>
                    <a:lnTo>
                      <a:pt x="0" y="40"/>
                    </a:lnTo>
                    <a:close/>
                  </a:path>
                </a:pathLst>
              </a:custGeom>
              <a:solidFill>
                <a:srgbClr val="FCDE00"/>
              </a:solidFill>
              <a:ln w="0">
                <a:solidFill>
                  <a:srgbClr val="FCDE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701" name="Rectangle 1419"/>
              <p:cNvSpPr>
                <a:spLocks noChangeArrowheads="1"/>
              </p:cNvSpPr>
              <p:nvPr/>
            </p:nvSpPr>
            <p:spPr bwMode="auto">
              <a:xfrm>
                <a:off x="3977" y="1948"/>
                <a:ext cx="60" cy="40"/>
              </a:xfrm>
              <a:prstGeom prst="rect">
                <a:avLst/>
              </a:prstGeom>
              <a:solidFill>
                <a:srgbClr val="FFC700"/>
              </a:solidFill>
              <a:ln w="0">
                <a:solidFill>
                  <a:srgbClr val="FFC7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702" name="Freeform 1420"/>
              <p:cNvSpPr>
                <a:spLocks/>
              </p:cNvSpPr>
              <p:nvPr/>
            </p:nvSpPr>
            <p:spPr bwMode="auto">
              <a:xfrm>
                <a:off x="3977" y="1988"/>
                <a:ext cx="63" cy="37"/>
              </a:xfrm>
              <a:custGeom>
                <a:avLst/>
                <a:gdLst>
                  <a:gd name="T0" fmla="*/ 0 w 63"/>
                  <a:gd name="T1" fmla="*/ 37 h 37"/>
                  <a:gd name="T2" fmla="*/ 63 w 63"/>
                  <a:gd name="T3" fmla="*/ 37 h 37"/>
                  <a:gd name="T4" fmla="*/ 60 w 63"/>
                  <a:gd name="T5" fmla="*/ 0 h 37"/>
                  <a:gd name="T6" fmla="*/ 0 w 63"/>
                  <a:gd name="T7" fmla="*/ 0 h 37"/>
                  <a:gd name="T8" fmla="*/ 0 w 63"/>
                  <a:gd name="T9" fmla="*/ 37 h 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"/>
                  <a:gd name="T16" fmla="*/ 0 h 37"/>
                  <a:gd name="T17" fmla="*/ 63 w 63"/>
                  <a:gd name="T18" fmla="*/ 37 h 3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" h="37">
                    <a:moveTo>
                      <a:pt x="0" y="37"/>
                    </a:moveTo>
                    <a:lnTo>
                      <a:pt x="63" y="37"/>
                    </a:lnTo>
                    <a:lnTo>
                      <a:pt x="60" y="0"/>
                    </a:lnTo>
                    <a:lnTo>
                      <a:pt x="0" y="0"/>
                    </a:lnTo>
                    <a:lnTo>
                      <a:pt x="0" y="37"/>
                    </a:lnTo>
                    <a:close/>
                  </a:path>
                </a:pathLst>
              </a:custGeom>
              <a:solidFill>
                <a:srgbClr val="FFC100"/>
              </a:solidFill>
              <a:ln w="0">
                <a:solidFill>
                  <a:srgbClr val="FFC1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703" name="Rectangle 1421"/>
              <p:cNvSpPr>
                <a:spLocks noChangeArrowheads="1"/>
              </p:cNvSpPr>
              <p:nvPr/>
            </p:nvSpPr>
            <p:spPr bwMode="auto">
              <a:xfrm>
                <a:off x="3977" y="2025"/>
                <a:ext cx="63" cy="40"/>
              </a:xfrm>
              <a:prstGeom prst="rect">
                <a:avLst/>
              </a:prstGeom>
              <a:solidFill>
                <a:srgbClr val="FFDC00"/>
              </a:solidFill>
              <a:ln w="0">
                <a:solidFill>
                  <a:srgbClr val="FFDC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704" name="Rectangle 1422"/>
              <p:cNvSpPr>
                <a:spLocks noChangeArrowheads="1"/>
              </p:cNvSpPr>
              <p:nvPr/>
            </p:nvSpPr>
            <p:spPr bwMode="auto">
              <a:xfrm>
                <a:off x="4037" y="1097"/>
                <a:ext cx="63" cy="38"/>
              </a:xfrm>
              <a:prstGeom prst="rect">
                <a:avLst/>
              </a:prstGeom>
              <a:solidFill>
                <a:srgbClr val="EEE500"/>
              </a:solidFill>
              <a:ln w="0">
                <a:solidFill>
                  <a:srgbClr val="EEE5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705" name="Rectangle 1423"/>
              <p:cNvSpPr>
                <a:spLocks noChangeArrowheads="1"/>
              </p:cNvSpPr>
              <p:nvPr/>
            </p:nvSpPr>
            <p:spPr bwMode="auto">
              <a:xfrm>
                <a:off x="4037" y="1135"/>
                <a:ext cx="63" cy="39"/>
              </a:xfrm>
              <a:prstGeom prst="rect">
                <a:avLst/>
              </a:prstGeom>
              <a:solidFill>
                <a:srgbClr val="EEE500"/>
              </a:solidFill>
              <a:ln w="0">
                <a:solidFill>
                  <a:srgbClr val="EEE5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706" name="Rectangle 1424"/>
              <p:cNvSpPr>
                <a:spLocks noChangeArrowheads="1"/>
              </p:cNvSpPr>
              <p:nvPr/>
            </p:nvSpPr>
            <p:spPr bwMode="auto">
              <a:xfrm>
                <a:off x="4037" y="1174"/>
                <a:ext cx="63" cy="40"/>
              </a:xfrm>
              <a:prstGeom prst="rect">
                <a:avLst/>
              </a:prstGeom>
              <a:solidFill>
                <a:srgbClr val="EEE500"/>
              </a:solidFill>
              <a:ln w="0">
                <a:solidFill>
                  <a:srgbClr val="EEE5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707" name="Rectangle 1425"/>
              <p:cNvSpPr>
                <a:spLocks noChangeArrowheads="1"/>
              </p:cNvSpPr>
              <p:nvPr/>
            </p:nvSpPr>
            <p:spPr bwMode="auto">
              <a:xfrm>
                <a:off x="4037" y="1214"/>
                <a:ext cx="63" cy="38"/>
              </a:xfrm>
              <a:prstGeom prst="rect">
                <a:avLst/>
              </a:prstGeom>
              <a:solidFill>
                <a:srgbClr val="F0E400"/>
              </a:solidFill>
              <a:ln w="0">
                <a:solidFill>
                  <a:srgbClr val="F0E4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708" name="Rectangle 1426"/>
              <p:cNvSpPr>
                <a:spLocks noChangeArrowheads="1"/>
              </p:cNvSpPr>
              <p:nvPr/>
            </p:nvSpPr>
            <p:spPr bwMode="auto">
              <a:xfrm>
                <a:off x="4037" y="1252"/>
                <a:ext cx="63" cy="39"/>
              </a:xfrm>
              <a:prstGeom prst="rect">
                <a:avLst/>
              </a:prstGeom>
              <a:solidFill>
                <a:srgbClr val="F4E200"/>
              </a:solidFill>
              <a:ln w="0">
                <a:solidFill>
                  <a:srgbClr val="F4E2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709" name="Rectangle 1427"/>
              <p:cNvSpPr>
                <a:spLocks noChangeArrowheads="1"/>
              </p:cNvSpPr>
              <p:nvPr/>
            </p:nvSpPr>
            <p:spPr bwMode="auto">
              <a:xfrm>
                <a:off x="4037" y="1291"/>
                <a:ext cx="63" cy="38"/>
              </a:xfrm>
              <a:prstGeom prst="rect">
                <a:avLst/>
              </a:prstGeom>
              <a:solidFill>
                <a:srgbClr val="FADF00"/>
              </a:solidFill>
              <a:ln w="0">
                <a:solidFill>
                  <a:srgbClr val="FADF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710" name="Rectangle 1428"/>
              <p:cNvSpPr>
                <a:spLocks noChangeArrowheads="1"/>
              </p:cNvSpPr>
              <p:nvPr/>
            </p:nvSpPr>
            <p:spPr bwMode="auto">
              <a:xfrm>
                <a:off x="4037" y="1329"/>
                <a:ext cx="63" cy="40"/>
              </a:xfrm>
              <a:prstGeom prst="rect">
                <a:avLst/>
              </a:prstGeom>
              <a:solidFill>
                <a:srgbClr val="FFDB00"/>
              </a:solidFill>
              <a:ln w="0">
                <a:solidFill>
                  <a:srgbClr val="FFDB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711" name="Rectangle 1429"/>
              <p:cNvSpPr>
                <a:spLocks noChangeArrowheads="1"/>
              </p:cNvSpPr>
              <p:nvPr/>
            </p:nvSpPr>
            <p:spPr bwMode="auto">
              <a:xfrm>
                <a:off x="4037" y="1369"/>
                <a:ext cx="63" cy="37"/>
              </a:xfrm>
              <a:prstGeom prst="rect">
                <a:avLst/>
              </a:prstGeom>
              <a:solidFill>
                <a:srgbClr val="FFD500"/>
              </a:solidFill>
              <a:ln w="0">
                <a:solidFill>
                  <a:srgbClr val="FFD5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712" name="Rectangle 1430"/>
              <p:cNvSpPr>
                <a:spLocks noChangeArrowheads="1"/>
              </p:cNvSpPr>
              <p:nvPr/>
            </p:nvSpPr>
            <p:spPr bwMode="auto">
              <a:xfrm>
                <a:off x="4037" y="1406"/>
                <a:ext cx="63" cy="40"/>
              </a:xfrm>
              <a:prstGeom prst="rect">
                <a:avLst/>
              </a:prstGeom>
              <a:solidFill>
                <a:srgbClr val="FFCC00"/>
              </a:solidFill>
              <a:ln w="0">
                <a:solidFill>
                  <a:srgbClr val="FFCC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713" name="Rectangle 1431"/>
              <p:cNvSpPr>
                <a:spLocks noChangeArrowheads="1"/>
              </p:cNvSpPr>
              <p:nvPr/>
            </p:nvSpPr>
            <p:spPr bwMode="auto">
              <a:xfrm>
                <a:off x="4037" y="1446"/>
                <a:ext cx="63" cy="37"/>
              </a:xfrm>
              <a:prstGeom prst="rect">
                <a:avLst/>
              </a:prstGeom>
              <a:solidFill>
                <a:srgbClr val="FFC100"/>
              </a:solidFill>
              <a:ln w="0">
                <a:solidFill>
                  <a:srgbClr val="FFC1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714" name="Rectangle 1432"/>
              <p:cNvSpPr>
                <a:spLocks noChangeArrowheads="1"/>
              </p:cNvSpPr>
              <p:nvPr/>
            </p:nvSpPr>
            <p:spPr bwMode="auto">
              <a:xfrm>
                <a:off x="4037" y="1483"/>
                <a:ext cx="63" cy="40"/>
              </a:xfrm>
              <a:prstGeom prst="rect">
                <a:avLst/>
              </a:prstGeom>
              <a:solidFill>
                <a:srgbClr val="FFB700"/>
              </a:solidFill>
              <a:ln w="0">
                <a:solidFill>
                  <a:srgbClr val="FFB7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715" name="Rectangle 1433"/>
              <p:cNvSpPr>
                <a:spLocks noChangeArrowheads="1"/>
              </p:cNvSpPr>
              <p:nvPr/>
            </p:nvSpPr>
            <p:spPr bwMode="auto">
              <a:xfrm>
                <a:off x="4037" y="1523"/>
                <a:ext cx="63" cy="40"/>
              </a:xfrm>
              <a:prstGeom prst="rect">
                <a:avLst/>
              </a:prstGeom>
              <a:solidFill>
                <a:srgbClr val="FFB300"/>
              </a:solidFill>
              <a:ln w="0">
                <a:solidFill>
                  <a:srgbClr val="FFB3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716" name="Rectangle 1434"/>
              <p:cNvSpPr>
                <a:spLocks noChangeArrowheads="1"/>
              </p:cNvSpPr>
              <p:nvPr/>
            </p:nvSpPr>
            <p:spPr bwMode="auto">
              <a:xfrm>
                <a:off x="4037" y="1563"/>
                <a:ext cx="63" cy="37"/>
              </a:xfrm>
              <a:prstGeom prst="rect">
                <a:avLst/>
              </a:prstGeom>
              <a:solidFill>
                <a:srgbClr val="FFB500"/>
              </a:solidFill>
              <a:ln w="0">
                <a:solidFill>
                  <a:srgbClr val="FFB5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717" name="Rectangle 1435"/>
              <p:cNvSpPr>
                <a:spLocks noChangeArrowheads="1"/>
              </p:cNvSpPr>
              <p:nvPr/>
            </p:nvSpPr>
            <p:spPr bwMode="auto">
              <a:xfrm>
                <a:off x="4037" y="1600"/>
                <a:ext cx="63" cy="40"/>
              </a:xfrm>
              <a:prstGeom prst="rect">
                <a:avLst/>
              </a:prstGeom>
              <a:solidFill>
                <a:srgbClr val="FFBB00"/>
              </a:solidFill>
              <a:ln w="0">
                <a:solidFill>
                  <a:srgbClr val="FFBB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718" name="Rectangle 1436"/>
              <p:cNvSpPr>
                <a:spLocks noChangeArrowheads="1"/>
              </p:cNvSpPr>
              <p:nvPr/>
            </p:nvSpPr>
            <p:spPr bwMode="auto">
              <a:xfrm>
                <a:off x="4037" y="1640"/>
                <a:ext cx="63" cy="37"/>
              </a:xfrm>
              <a:prstGeom prst="rect">
                <a:avLst/>
              </a:prstGeom>
              <a:solidFill>
                <a:srgbClr val="FFC400"/>
              </a:solidFill>
              <a:ln w="0">
                <a:solidFill>
                  <a:srgbClr val="FFC4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719" name="Rectangle 1437"/>
              <p:cNvSpPr>
                <a:spLocks noChangeArrowheads="1"/>
              </p:cNvSpPr>
              <p:nvPr/>
            </p:nvSpPr>
            <p:spPr bwMode="auto">
              <a:xfrm>
                <a:off x="4037" y="1677"/>
                <a:ext cx="63" cy="40"/>
              </a:xfrm>
              <a:prstGeom prst="rect">
                <a:avLst/>
              </a:prstGeom>
              <a:solidFill>
                <a:srgbClr val="FFD100"/>
              </a:solidFill>
              <a:ln w="0">
                <a:solidFill>
                  <a:srgbClr val="FFD1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720" name="Rectangle 1438"/>
              <p:cNvSpPr>
                <a:spLocks noChangeArrowheads="1"/>
              </p:cNvSpPr>
              <p:nvPr/>
            </p:nvSpPr>
            <p:spPr bwMode="auto">
              <a:xfrm>
                <a:off x="4037" y="1717"/>
                <a:ext cx="63" cy="37"/>
              </a:xfrm>
              <a:prstGeom prst="rect">
                <a:avLst/>
              </a:prstGeom>
              <a:solidFill>
                <a:srgbClr val="F9E000"/>
              </a:solidFill>
              <a:ln w="0">
                <a:solidFill>
                  <a:srgbClr val="F9E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721" name="Rectangle 1439"/>
              <p:cNvSpPr>
                <a:spLocks noChangeArrowheads="1"/>
              </p:cNvSpPr>
              <p:nvPr/>
            </p:nvSpPr>
            <p:spPr bwMode="auto">
              <a:xfrm>
                <a:off x="4037" y="1754"/>
                <a:ext cx="63" cy="40"/>
              </a:xfrm>
              <a:prstGeom prst="rect">
                <a:avLst/>
              </a:prstGeom>
              <a:solidFill>
                <a:srgbClr val="DFEC00"/>
              </a:solidFill>
              <a:ln w="0">
                <a:solidFill>
                  <a:srgbClr val="DFEC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722" name="Rectangle 1440"/>
              <p:cNvSpPr>
                <a:spLocks noChangeArrowheads="1"/>
              </p:cNvSpPr>
              <p:nvPr/>
            </p:nvSpPr>
            <p:spPr bwMode="auto">
              <a:xfrm>
                <a:off x="4037" y="1794"/>
                <a:ext cx="63" cy="37"/>
              </a:xfrm>
              <a:prstGeom prst="rect">
                <a:avLst/>
              </a:prstGeom>
              <a:solidFill>
                <a:srgbClr val="CBF300"/>
              </a:solidFill>
              <a:ln w="0">
                <a:solidFill>
                  <a:srgbClr val="CBF3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723" name="Rectangle 1441"/>
              <p:cNvSpPr>
                <a:spLocks noChangeArrowheads="1"/>
              </p:cNvSpPr>
              <p:nvPr/>
            </p:nvSpPr>
            <p:spPr bwMode="auto">
              <a:xfrm>
                <a:off x="4037" y="1831"/>
                <a:ext cx="63" cy="40"/>
              </a:xfrm>
              <a:prstGeom prst="rect">
                <a:avLst/>
              </a:prstGeom>
              <a:solidFill>
                <a:srgbClr val="C5F500"/>
              </a:solidFill>
              <a:ln w="0">
                <a:solidFill>
                  <a:srgbClr val="C5F5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724" name="Rectangle 1442"/>
              <p:cNvSpPr>
                <a:spLocks noChangeArrowheads="1"/>
              </p:cNvSpPr>
              <p:nvPr/>
            </p:nvSpPr>
            <p:spPr bwMode="auto">
              <a:xfrm>
                <a:off x="4037" y="1871"/>
                <a:ext cx="63" cy="37"/>
              </a:xfrm>
              <a:prstGeom prst="rect">
                <a:avLst/>
              </a:prstGeom>
              <a:solidFill>
                <a:srgbClr val="D1F100"/>
              </a:solidFill>
              <a:ln w="0">
                <a:solidFill>
                  <a:srgbClr val="D1F1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725" name="Rectangle 1443"/>
              <p:cNvSpPr>
                <a:spLocks noChangeArrowheads="1"/>
              </p:cNvSpPr>
              <p:nvPr/>
            </p:nvSpPr>
            <p:spPr bwMode="auto">
              <a:xfrm>
                <a:off x="4037" y="1908"/>
                <a:ext cx="63" cy="40"/>
              </a:xfrm>
              <a:prstGeom prst="rect">
                <a:avLst/>
              </a:prstGeom>
              <a:solidFill>
                <a:srgbClr val="EBE700"/>
              </a:solidFill>
              <a:ln w="0">
                <a:solidFill>
                  <a:srgbClr val="EBE7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726" name="Rectangle 1444"/>
              <p:cNvSpPr>
                <a:spLocks noChangeArrowheads="1"/>
              </p:cNvSpPr>
              <p:nvPr/>
            </p:nvSpPr>
            <p:spPr bwMode="auto">
              <a:xfrm>
                <a:off x="4037" y="1948"/>
                <a:ext cx="63" cy="40"/>
              </a:xfrm>
              <a:prstGeom prst="rect">
                <a:avLst/>
              </a:prstGeom>
              <a:solidFill>
                <a:srgbClr val="FFD800"/>
              </a:solidFill>
              <a:ln w="0">
                <a:solidFill>
                  <a:srgbClr val="FFD8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727" name="Freeform 1445"/>
              <p:cNvSpPr>
                <a:spLocks/>
              </p:cNvSpPr>
              <p:nvPr/>
            </p:nvSpPr>
            <p:spPr bwMode="auto">
              <a:xfrm>
                <a:off x="4037" y="1988"/>
                <a:ext cx="63" cy="37"/>
              </a:xfrm>
              <a:custGeom>
                <a:avLst/>
                <a:gdLst>
                  <a:gd name="T0" fmla="*/ 3 w 63"/>
                  <a:gd name="T1" fmla="*/ 37 h 37"/>
                  <a:gd name="T2" fmla="*/ 63 w 63"/>
                  <a:gd name="T3" fmla="*/ 37 h 37"/>
                  <a:gd name="T4" fmla="*/ 63 w 63"/>
                  <a:gd name="T5" fmla="*/ 0 h 37"/>
                  <a:gd name="T6" fmla="*/ 0 w 63"/>
                  <a:gd name="T7" fmla="*/ 0 h 37"/>
                  <a:gd name="T8" fmla="*/ 3 w 63"/>
                  <a:gd name="T9" fmla="*/ 37 h 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"/>
                  <a:gd name="T16" fmla="*/ 0 h 37"/>
                  <a:gd name="T17" fmla="*/ 63 w 63"/>
                  <a:gd name="T18" fmla="*/ 37 h 3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" h="37">
                    <a:moveTo>
                      <a:pt x="3" y="37"/>
                    </a:moveTo>
                    <a:lnTo>
                      <a:pt x="63" y="37"/>
                    </a:lnTo>
                    <a:lnTo>
                      <a:pt x="63" y="0"/>
                    </a:lnTo>
                    <a:lnTo>
                      <a:pt x="0" y="0"/>
                    </a:lnTo>
                    <a:lnTo>
                      <a:pt x="3" y="37"/>
                    </a:lnTo>
                    <a:close/>
                  </a:path>
                </a:pathLst>
              </a:custGeom>
              <a:solidFill>
                <a:srgbClr val="FFD200"/>
              </a:solidFill>
              <a:ln w="0">
                <a:solidFill>
                  <a:srgbClr val="FFD2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728" name="Rectangle 1446"/>
              <p:cNvSpPr>
                <a:spLocks noChangeArrowheads="1"/>
              </p:cNvSpPr>
              <p:nvPr/>
            </p:nvSpPr>
            <p:spPr bwMode="auto">
              <a:xfrm>
                <a:off x="4040" y="2025"/>
                <a:ext cx="60" cy="40"/>
              </a:xfrm>
              <a:prstGeom prst="rect">
                <a:avLst/>
              </a:prstGeom>
              <a:solidFill>
                <a:srgbClr val="F7E100"/>
              </a:solidFill>
              <a:ln w="0">
                <a:solidFill>
                  <a:srgbClr val="F7E1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729" name="Rectangle 1447"/>
              <p:cNvSpPr>
                <a:spLocks noChangeArrowheads="1"/>
              </p:cNvSpPr>
              <p:nvPr/>
            </p:nvSpPr>
            <p:spPr bwMode="auto">
              <a:xfrm>
                <a:off x="4100" y="1097"/>
                <a:ext cx="60" cy="38"/>
              </a:xfrm>
              <a:prstGeom prst="rect">
                <a:avLst/>
              </a:prstGeom>
              <a:solidFill>
                <a:srgbClr val="EBE700"/>
              </a:solidFill>
              <a:ln w="0">
                <a:solidFill>
                  <a:srgbClr val="EBE7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730" name="Rectangle 1448"/>
              <p:cNvSpPr>
                <a:spLocks noChangeArrowheads="1"/>
              </p:cNvSpPr>
              <p:nvPr/>
            </p:nvSpPr>
            <p:spPr bwMode="auto">
              <a:xfrm>
                <a:off x="4100" y="1135"/>
                <a:ext cx="60" cy="39"/>
              </a:xfrm>
              <a:prstGeom prst="rect">
                <a:avLst/>
              </a:prstGeom>
              <a:solidFill>
                <a:srgbClr val="ECE600"/>
              </a:solidFill>
              <a:ln w="0">
                <a:solidFill>
                  <a:srgbClr val="ECE6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731" name="Rectangle 1449"/>
              <p:cNvSpPr>
                <a:spLocks noChangeArrowheads="1"/>
              </p:cNvSpPr>
              <p:nvPr/>
            </p:nvSpPr>
            <p:spPr bwMode="auto">
              <a:xfrm>
                <a:off x="4100" y="1174"/>
                <a:ext cx="60" cy="40"/>
              </a:xfrm>
              <a:prstGeom prst="rect">
                <a:avLst/>
              </a:prstGeom>
              <a:solidFill>
                <a:srgbClr val="EDE600"/>
              </a:solidFill>
              <a:ln w="0">
                <a:solidFill>
                  <a:srgbClr val="EDE6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732" name="Rectangle 1450"/>
              <p:cNvSpPr>
                <a:spLocks noChangeArrowheads="1"/>
              </p:cNvSpPr>
              <p:nvPr/>
            </p:nvSpPr>
            <p:spPr bwMode="auto">
              <a:xfrm>
                <a:off x="4100" y="1214"/>
                <a:ext cx="60" cy="38"/>
              </a:xfrm>
              <a:prstGeom prst="rect">
                <a:avLst/>
              </a:prstGeom>
              <a:solidFill>
                <a:srgbClr val="F0E400"/>
              </a:solidFill>
              <a:ln w="0">
                <a:solidFill>
                  <a:srgbClr val="F0E4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733" name="Rectangle 1451"/>
              <p:cNvSpPr>
                <a:spLocks noChangeArrowheads="1"/>
              </p:cNvSpPr>
              <p:nvPr/>
            </p:nvSpPr>
            <p:spPr bwMode="auto">
              <a:xfrm>
                <a:off x="4100" y="1252"/>
                <a:ext cx="60" cy="39"/>
              </a:xfrm>
              <a:prstGeom prst="rect">
                <a:avLst/>
              </a:prstGeom>
              <a:solidFill>
                <a:srgbClr val="F5E200"/>
              </a:solidFill>
              <a:ln w="0">
                <a:solidFill>
                  <a:srgbClr val="F5E2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734" name="Rectangle 1452"/>
              <p:cNvSpPr>
                <a:spLocks noChangeArrowheads="1"/>
              </p:cNvSpPr>
              <p:nvPr/>
            </p:nvSpPr>
            <p:spPr bwMode="auto">
              <a:xfrm>
                <a:off x="4100" y="1291"/>
                <a:ext cx="60" cy="38"/>
              </a:xfrm>
              <a:prstGeom prst="rect">
                <a:avLst/>
              </a:prstGeom>
              <a:solidFill>
                <a:srgbClr val="FCDE00"/>
              </a:solidFill>
              <a:ln w="0">
                <a:solidFill>
                  <a:srgbClr val="FCDE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735" name="Rectangle 1453"/>
              <p:cNvSpPr>
                <a:spLocks noChangeArrowheads="1"/>
              </p:cNvSpPr>
              <p:nvPr/>
            </p:nvSpPr>
            <p:spPr bwMode="auto">
              <a:xfrm>
                <a:off x="4100" y="1329"/>
                <a:ext cx="60" cy="40"/>
              </a:xfrm>
              <a:prstGeom prst="rect">
                <a:avLst/>
              </a:prstGeom>
              <a:solidFill>
                <a:srgbClr val="FFD900"/>
              </a:solidFill>
              <a:ln w="0">
                <a:solidFill>
                  <a:srgbClr val="FFD9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736" name="Rectangle 1454"/>
              <p:cNvSpPr>
                <a:spLocks noChangeArrowheads="1"/>
              </p:cNvSpPr>
              <p:nvPr/>
            </p:nvSpPr>
            <p:spPr bwMode="auto">
              <a:xfrm>
                <a:off x="4100" y="1369"/>
                <a:ext cx="60" cy="37"/>
              </a:xfrm>
              <a:prstGeom prst="rect">
                <a:avLst/>
              </a:prstGeom>
              <a:solidFill>
                <a:srgbClr val="FFD300"/>
              </a:solidFill>
              <a:ln w="0">
                <a:solidFill>
                  <a:srgbClr val="FFD3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737" name="Rectangle 1455"/>
              <p:cNvSpPr>
                <a:spLocks noChangeArrowheads="1"/>
              </p:cNvSpPr>
              <p:nvPr/>
            </p:nvSpPr>
            <p:spPr bwMode="auto">
              <a:xfrm>
                <a:off x="4100" y="1406"/>
                <a:ext cx="60" cy="40"/>
              </a:xfrm>
              <a:prstGeom prst="rect">
                <a:avLst/>
              </a:prstGeom>
              <a:solidFill>
                <a:srgbClr val="FFCB00"/>
              </a:solidFill>
              <a:ln w="0">
                <a:solidFill>
                  <a:srgbClr val="FFCB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738" name="Rectangle 1456"/>
              <p:cNvSpPr>
                <a:spLocks noChangeArrowheads="1"/>
              </p:cNvSpPr>
              <p:nvPr/>
            </p:nvSpPr>
            <p:spPr bwMode="auto">
              <a:xfrm>
                <a:off x="4100" y="1446"/>
                <a:ext cx="60" cy="37"/>
              </a:xfrm>
              <a:prstGeom prst="rect">
                <a:avLst/>
              </a:prstGeom>
              <a:solidFill>
                <a:srgbClr val="FFC200"/>
              </a:solidFill>
              <a:ln w="0">
                <a:solidFill>
                  <a:srgbClr val="FFC2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739" name="Rectangle 1457"/>
              <p:cNvSpPr>
                <a:spLocks noChangeArrowheads="1"/>
              </p:cNvSpPr>
              <p:nvPr/>
            </p:nvSpPr>
            <p:spPr bwMode="auto">
              <a:xfrm>
                <a:off x="4100" y="1483"/>
                <a:ext cx="60" cy="40"/>
              </a:xfrm>
              <a:prstGeom prst="rect">
                <a:avLst/>
              </a:prstGeom>
              <a:solidFill>
                <a:srgbClr val="FFB900"/>
              </a:solidFill>
              <a:ln w="0">
                <a:solidFill>
                  <a:srgbClr val="FFB9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740" name="Rectangle 1458"/>
              <p:cNvSpPr>
                <a:spLocks noChangeArrowheads="1"/>
              </p:cNvSpPr>
              <p:nvPr/>
            </p:nvSpPr>
            <p:spPr bwMode="auto">
              <a:xfrm>
                <a:off x="4100" y="1523"/>
                <a:ext cx="60" cy="40"/>
              </a:xfrm>
              <a:prstGeom prst="rect">
                <a:avLst/>
              </a:prstGeom>
              <a:solidFill>
                <a:srgbClr val="FFB300"/>
              </a:solidFill>
              <a:ln w="0">
                <a:solidFill>
                  <a:srgbClr val="FFB3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741" name="Rectangle 1459"/>
              <p:cNvSpPr>
                <a:spLocks noChangeArrowheads="1"/>
              </p:cNvSpPr>
              <p:nvPr/>
            </p:nvSpPr>
            <p:spPr bwMode="auto">
              <a:xfrm>
                <a:off x="4100" y="1563"/>
                <a:ext cx="60" cy="37"/>
              </a:xfrm>
              <a:prstGeom prst="rect">
                <a:avLst/>
              </a:prstGeom>
              <a:solidFill>
                <a:srgbClr val="FFB400"/>
              </a:solidFill>
              <a:ln w="0">
                <a:solidFill>
                  <a:srgbClr val="FFB4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742" name="Rectangle 1460"/>
              <p:cNvSpPr>
                <a:spLocks noChangeArrowheads="1"/>
              </p:cNvSpPr>
              <p:nvPr/>
            </p:nvSpPr>
            <p:spPr bwMode="auto">
              <a:xfrm>
                <a:off x="4100" y="1600"/>
                <a:ext cx="60" cy="40"/>
              </a:xfrm>
              <a:prstGeom prst="rect">
                <a:avLst/>
              </a:prstGeom>
              <a:solidFill>
                <a:srgbClr val="FFBB00"/>
              </a:solidFill>
              <a:ln w="0">
                <a:solidFill>
                  <a:srgbClr val="FFBB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743" name="Rectangle 1461"/>
              <p:cNvSpPr>
                <a:spLocks noChangeArrowheads="1"/>
              </p:cNvSpPr>
              <p:nvPr/>
            </p:nvSpPr>
            <p:spPr bwMode="auto">
              <a:xfrm>
                <a:off x="4100" y="1640"/>
                <a:ext cx="60" cy="37"/>
              </a:xfrm>
              <a:prstGeom prst="rect">
                <a:avLst/>
              </a:prstGeom>
              <a:solidFill>
                <a:srgbClr val="FFC500"/>
              </a:solidFill>
              <a:ln w="0">
                <a:solidFill>
                  <a:srgbClr val="FFC5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744" name="Rectangle 1462"/>
              <p:cNvSpPr>
                <a:spLocks noChangeArrowheads="1"/>
              </p:cNvSpPr>
              <p:nvPr/>
            </p:nvSpPr>
            <p:spPr bwMode="auto">
              <a:xfrm>
                <a:off x="4100" y="1677"/>
                <a:ext cx="60" cy="40"/>
              </a:xfrm>
              <a:prstGeom prst="rect">
                <a:avLst/>
              </a:prstGeom>
              <a:solidFill>
                <a:srgbClr val="FFD000"/>
              </a:solidFill>
              <a:ln w="0">
                <a:solidFill>
                  <a:srgbClr val="FFD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745" name="Rectangle 1463"/>
              <p:cNvSpPr>
                <a:spLocks noChangeArrowheads="1"/>
              </p:cNvSpPr>
              <p:nvPr/>
            </p:nvSpPr>
            <p:spPr bwMode="auto">
              <a:xfrm>
                <a:off x="4100" y="1717"/>
                <a:ext cx="60" cy="37"/>
              </a:xfrm>
              <a:prstGeom prst="rect">
                <a:avLst/>
              </a:prstGeom>
              <a:solidFill>
                <a:srgbClr val="FFDC00"/>
              </a:solidFill>
              <a:ln w="0">
                <a:solidFill>
                  <a:srgbClr val="FFDC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746" name="Rectangle 1464"/>
              <p:cNvSpPr>
                <a:spLocks noChangeArrowheads="1"/>
              </p:cNvSpPr>
              <p:nvPr/>
            </p:nvSpPr>
            <p:spPr bwMode="auto">
              <a:xfrm>
                <a:off x="4100" y="1754"/>
                <a:ext cx="60" cy="40"/>
              </a:xfrm>
              <a:prstGeom prst="rect">
                <a:avLst/>
              </a:prstGeom>
              <a:solidFill>
                <a:srgbClr val="EBE700"/>
              </a:solidFill>
              <a:ln w="0">
                <a:solidFill>
                  <a:srgbClr val="EBE7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747" name="Rectangle 1465"/>
              <p:cNvSpPr>
                <a:spLocks noChangeArrowheads="1"/>
              </p:cNvSpPr>
              <p:nvPr/>
            </p:nvSpPr>
            <p:spPr bwMode="auto">
              <a:xfrm>
                <a:off x="4100" y="1794"/>
                <a:ext cx="60" cy="37"/>
              </a:xfrm>
              <a:prstGeom prst="rect">
                <a:avLst/>
              </a:prstGeom>
              <a:solidFill>
                <a:srgbClr val="DAEE00"/>
              </a:solidFill>
              <a:ln w="0">
                <a:solidFill>
                  <a:srgbClr val="DAEE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748" name="Rectangle 1466"/>
              <p:cNvSpPr>
                <a:spLocks noChangeArrowheads="1"/>
              </p:cNvSpPr>
              <p:nvPr/>
            </p:nvSpPr>
            <p:spPr bwMode="auto">
              <a:xfrm>
                <a:off x="4100" y="1831"/>
                <a:ext cx="60" cy="40"/>
              </a:xfrm>
              <a:prstGeom prst="rect">
                <a:avLst/>
              </a:prstGeom>
              <a:solidFill>
                <a:srgbClr val="D1F100"/>
              </a:solidFill>
              <a:ln w="0">
                <a:solidFill>
                  <a:srgbClr val="D1F1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749" name="Rectangle 1467"/>
              <p:cNvSpPr>
                <a:spLocks noChangeArrowheads="1"/>
              </p:cNvSpPr>
              <p:nvPr/>
            </p:nvSpPr>
            <p:spPr bwMode="auto">
              <a:xfrm>
                <a:off x="4100" y="1871"/>
                <a:ext cx="60" cy="37"/>
              </a:xfrm>
              <a:prstGeom prst="rect">
                <a:avLst/>
              </a:prstGeom>
              <a:solidFill>
                <a:srgbClr val="D2F000"/>
              </a:solidFill>
              <a:ln w="0">
                <a:solidFill>
                  <a:srgbClr val="D2F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750" name="Rectangle 1468"/>
              <p:cNvSpPr>
                <a:spLocks noChangeArrowheads="1"/>
              </p:cNvSpPr>
              <p:nvPr/>
            </p:nvSpPr>
            <p:spPr bwMode="auto">
              <a:xfrm>
                <a:off x="4100" y="1908"/>
                <a:ext cx="60" cy="40"/>
              </a:xfrm>
              <a:prstGeom prst="rect">
                <a:avLst/>
              </a:prstGeom>
              <a:solidFill>
                <a:srgbClr val="DFEB00"/>
              </a:solidFill>
              <a:ln w="0">
                <a:solidFill>
                  <a:srgbClr val="DFEB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751" name="Rectangle 1469"/>
              <p:cNvSpPr>
                <a:spLocks noChangeArrowheads="1"/>
              </p:cNvSpPr>
              <p:nvPr/>
            </p:nvSpPr>
            <p:spPr bwMode="auto">
              <a:xfrm>
                <a:off x="4100" y="1948"/>
                <a:ext cx="60" cy="40"/>
              </a:xfrm>
              <a:prstGeom prst="rect">
                <a:avLst/>
              </a:prstGeom>
              <a:solidFill>
                <a:srgbClr val="F3E300"/>
              </a:solidFill>
              <a:ln w="0">
                <a:solidFill>
                  <a:srgbClr val="F3E3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752" name="Rectangle 1470"/>
              <p:cNvSpPr>
                <a:spLocks noChangeArrowheads="1"/>
              </p:cNvSpPr>
              <p:nvPr/>
            </p:nvSpPr>
            <p:spPr bwMode="auto">
              <a:xfrm>
                <a:off x="4100" y="1988"/>
                <a:ext cx="60" cy="37"/>
              </a:xfrm>
              <a:prstGeom prst="rect">
                <a:avLst/>
              </a:prstGeom>
              <a:solidFill>
                <a:srgbClr val="FDDE00"/>
              </a:solidFill>
              <a:ln w="0">
                <a:solidFill>
                  <a:srgbClr val="FDDE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753" name="Rectangle 1471"/>
              <p:cNvSpPr>
                <a:spLocks noChangeArrowheads="1"/>
              </p:cNvSpPr>
              <p:nvPr/>
            </p:nvSpPr>
            <p:spPr bwMode="auto">
              <a:xfrm>
                <a:off x="4100" y="2025"/>
                <a:ext cx="60" cy="40"/>
              </a:xfrm>
              <a:prstGeom prst="rect">
                <a:avLst/>
              </a:prstGeom>
              <a:solidFill>
                <a:srgbClr val="EEE500"/>
              </a:solidFill>
              <a:ln w="0">
                <a:solidFill>
                  <a:srgbClr val="EEE5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754" name="Rectangle 1472"/>
              <p:cNvSpPr>
                <a:spLocks noChangeArrowheads="1"/>
              </p:cNvSpPr>
              <p:nvPr/>
            </p:nvSpPr>
            <p:spPr bwMode="auto">
              <a:xfrm>
                <a:off x="4160" y="1097"/>
                <a:ext cx="60" cy="38"/>
              </a:xfrm>
              <a:prstGeom prst="rect">
                <a:avLst/>
              </a:prstGeom>
              <a:solidFill>
                <a:srgbClr val="E8E800"/>
              </a:solidFill>
              <a:ln w="0">
                <a:solidFill>
                  <a:srgbClr val="E8E8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755" name="Rectangle 1473"/>
              <p:cNvSpPr>
                <a:spLocks noChangeArrowheads="1"/>
              </p:cNvSpPr>
              <p:nvPr/>
            </p:nvSpPr>
            <p:spPr bwMode="auto">
              <a:xfrm>
                <a:off x="4160" y="1135"/>
                <a:ext cx="60" cy="39"/>
              </a:xfrm>
              <a:prstGeom prst="rect">
                <a:avLst/>
              </a:prstGeom>
              <a:solidFill>
                <a:srgbClr val="EBE700"/>
              </a:solidFill>
              <a:ln w="0">
                <a:solidFill>
                  <a:srgbClr val="EBE7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756" name="Rectangle 1474"/>
              <p:cNvSpPr>
                <a:spLocks noChangeArrowheads="1"/>
              </p:cNvSpPr>
              <p:nvPr/>
            </p:nvSpPr>
            <p:spPr bwMode="auto">
              <a:xfrm>
                <a:off x="4160" y="1174"/>
                <a:ext cx="60" cy="40"/>
              </a:xfrm>
              <a:prstGeom prst="rect">
                <a:avLst/>
              </a:prstGeom>
              <a:solidFill>
                <a:srgbClr val="EDE600"/>
              </a:solidFill>
              <a:ln w="0">
                <a:solidFill>
                  <a:srgbClr val="EDE6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757" name="Rectangle 1475"/>
              <p:cNvSpPr>
                <a:spLocks noChangeArrowheads="1"/>
              </p:cNvSpPr>
              <p:nvPr/>
            </p:nvSpPr>
            <p:spPr bwMode="auto">
              <a:xfrm>
                <a:off x="4160" y="1214"/>
                <a:ext cx="60" cy="38"/>
              </a:xfrm>
              <a:prstGeom prst="rect">
                <a:avLst/>
              </a:prstGeom>
              <a:solidFill>
                <a:srgbClr val="F1E400"/>
              </a:solidFill>
              <a:ln w="0">
                <a:solidFill>
                  <a:srgbClr val="F1E4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758" name="Rectangle 1476"/>
              <p:cNvSpPr>
                <a:spLocks noChangeArrowheads="1"/>
              </p:cNvSpPr>
              <p:nvPr/>
            </p:nvSpPr>
            <p:spPr bwMode="auto">
              <a:xfrm>
                <a:off x="4160" y="1252"/>
                <a:ext cx="60" cy="39"/>
              </a:xfrm>
              <a:prstGeom prst="rect">
                <a:avLst/>
              </a:prstGeom>
              <a:solidFill>
                <a:srgbClr val="F7E100"/>
              </a:solidFill>
              <a:ln w="0">
                <a:solidFill>
                  <a:srgbClr val="F7E1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759" name="Rectangle 1477"/>
              <p:cNvSpPr>
                <a:spLocks noChangeArrowheads="1"/>
              </p:cNvSpPr>
              <p:nvPr/>
            </p:nvSpPr>
            <p:spPr bwMode="auto">
              <a:xfrm>
                <a:off x="4160" y="1291"/>
                <a:ext cx="60" cy="38"/>
              </a:xfrm>
              <a:prstGeom prst="rect">
                <a:avLst/>
              </a:prstGeom>
              <a:solidFill>
                <a:srgbClr val="FFDC00"/>
              </a:solidFill>
              <a:ln w="0">
                <a:solidFill>
                  <a:srgbClr val="FFDC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760" name="Rectangle 1478"/>
              <p:cNvSpPr>
                <a:spLocks noChangeArrowheads="1"/>
              </p:cNvSpPr>
              <p:nvPr/>
            </p:nvSpPr>
            <p:spPr bwMode="auto">
              <a:xfrm>
                <a:off x="4160" y="1329"/>
                <a:ext cx="60" cy="40"/>
              </a:xfrm>
              <a:prstGeom prst="rect">
                <a:avLst/>
              </a:prstGeom>
              <a:solidFill>
                <a:srgbClr val="FFD700"/>
              </a:solidFill>
              <a:ln w="0">
                <a:solidFill>
                  <a:srgbClr val="FFD7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761" name="Rectangle 1479"/>
              <p:cNvSpPr>
                <a:spLocks noChangeArrowheads="1"/>
              </p:cNvSpPr>
              <p:nvPr/>
            </p:nvSpPr>
            <p:spPr bwMode="auto">
              <a:xfrm>
                <a:off x="4160" y="1369"/>
                <a:ext cx="60" cy="37"/>
              </a:xfrm>
              <a:prstGeom prst="rect">
                <a:avLst/>
              </a:prstGeom>
              <a:solidFill>
                <a:srgbClr val="FFD000"/>
              </a:solidFill>
              <a:ln w="0">
                <a:solidFill>
                  <a:srgbClr val="FFD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762" name="Rectangle 1480"/>
              <p:cNvSpPr>
                <a:spLocks noChangeArrowheads="1"/>
              </p:cNvSpPr>
              <p:nvPr/>
            </p:nvSpPr>
            <p:spPr bwMode="auto">
              <a:xfrm>
                <a:off x="4160" y="1406"/>
                <a:ext cx="60" cy="40"/>
              </a:xfrm>
              <a:prstGeom prst="rect">
                <a:avLst/>
              </a:prstGeom>
              <a:solidFill>
                <a:srgbClr val="FFCA00"/>
              </a:solidFill>
              <a:ln w="0">
                <a:solidFill>
                  <a:srgbClr val="FFCA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763" name="Rectangle 1481"/>
              <p:cNvSpPr>
                <a:spLocks noChangeArrowheads="1"/>
              </p:cNvSpPr>
              <p:nvPr/>
            </p:nvSpPr>
            <p:spPr bwMode="auto">
              <a:xfrm>
                <a:off x="4160" y="1446"/>
                <a:ext cx="60" cy="37"/>
              </a:xfrm>
              <a:prstGeom prst="rect">
                <a:avLst/>
              </a:prstGeom>
              <a:solidFill>
                <a:srgbClr val="FFC300"/>
              </a:solidFill>
              <a:ln w="0">
                <a:solidFill>
                  <a:srgbClr val="FFC3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764" name="Rectangle 1482"/>
              <p:cNvSpPr>
                <a:spLocks noChangeArrowheads="1"/>
              </p:cNvSpPr>
              <p:nvPr/>
            </p:nvSpPr>
            <p:spPr bwMode="auto">
              <a:xfrm>
                <a:off x="4160" y="1483"/>
                <a:ext cx="60" cy="40"/>
              </a:xfrm>
              <a:prstGeom prst="rect">
                <a:avLst/>
              </a:prstGeom>
              <a:solidFill>
                <a:srgbClr val="FFBB00"/>
              </a:solidFill>
              <a:ln w="0">
                <a:solidFill>
                  <a:srgbClr val="FFBB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765" name="Rectangle 1483"/>
              <p:cNvSpPr>
                <a:spLocks noChangeArrowheads="1"/>
              </p:cNvSpPr>
              <p:nvPr/>
            </p:nvSpPr>
            <p:spPr bwMode="auto">
              <a:xfrm>
                <a:off x="4160" y="1523"/>
                <a:ext cx="60" cy="40"/>
              </a:xfrm>
              <a:prstGeom prst="rect">
                <a:avLst/>
              </a:prstGeom>
              <a:solidFill>
                <a:srgbClr val="FFB600"/>
              </a:solidFill>
              <a:ln w="0">
                <a:solidFill>
                  <a:srgbClr val="FFB6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766" name="Rectangle 1484"/>
              <p:cNvSpPr>
                <a:spLocks noChangeArrowheads="1"/>
              </p:cNvSpPr>
              <p:nvPr/>
            </p:nvSpPr>
            <p:spPr bwMode="auto">
              <a:xfrm>
                <a:off x="4160" y="1563"/>
                <a:ext cx="60" cy="37"/>
              </a:xfrm>
              <a:prstGeom prst="rect">
                <a:avLst/>
              </a:prstGeom>
              <a:solidFill>
                <a:srgbClr val="FFB700"/>
              </a:solidFill>
              <a:ln w="0">
                <a:solidFill>
                  <a:srgbClr val="FFB7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767" name="Rectangle 1485"/>
              <p:cNvSpPr>
                <a:spLocks noChangeArrowheads="1"/>
              </p:cNvSpPr>
              <p:nvPr/>
            </p:nvSpPr>
            <p:spPr bwMode="auto">
              <a:xfrm>
                <a:off x="4160" y="1600"/>
                <a:ext cx="60" cy="40"/>
              </a:xfrm>
              <a:prstGeom prst="rect">
                <a:avLst/>
              </a:prstGeom>
              <a:solidFill>
                <a:srgbClr val="FFBE00"/>
              </a:solidFill>
              <a:ln w="0">
                <a:solidFill>
                  <a:srgbClr val="FFBE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768" name="Rectangle 1486"/>
              <p:cNvSpPr>
                <a:spLocks noChangeArrowheads="1"/>
              </p:cNvSpPr>
              <p:nvPr/>
            </p:nvSpPr>
            <p:spPr bwMode="auto">
              <a:xfrm>
                <a:off x="4160" y="1640"/>
                <a:ext cx="60" cy="37"/>
              </a:xfrm>
              <a:prstGeom prst="rect">
                <a:avLst/>
              </a:prstGeom>
              <a:solidFill>
                <a:srgbClr val="FFC700"/>
              </a:solidFill>
              <a:ln w="0">
                <a:solidFill>
                  <a:srgbClr val="FFC7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769" name="Rectangle 1487"/>
              <p:cNvSpPr>
                <a:spLocks noChangeArrowheads="1"/>
              </p:cNvSpPr>
              <p:nvPr/>
            </p:nvSpPr>
            <p:spPr bwMode="auto">
              <a:xfrm>
                <a:off x="4160" y="1677"/>
                <a:ext cx="60" cy="40"/>
              </a:xfrm>
              <a:prstGeom prst="rect">
                <a:avLst/>
              </a:prstGeom>
              <a:solidFill>
                <a:srgbClr val="FFD000"/>
              </a:solidFill>
              <a:ln w="0">
                <a:solidFill>
                  <a:srgbClr val="FFD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770" name="Rectangle 1488"/>
              <p:cNvSpPr>
                <a:spLocks noChangeArrowheads="1"/>
              </p:cNvSpPr>
              <p:nvPr/>
            </p:nvSpPr>
            <p:spPr bwMode="auto">
              <a:xfrm>
                <a:off x="4160" y="1717"/>
                <a:ext cx="60" cy="37"/>
              </a:xfrm>
              <a:prstGeom prst="rect">
                <a:avLst/>
              </a:prstGeom>
              <a:solidFill>
                <a:srgbClr val="FFD800"/>
              </a:solidFill>
              <a:ln w="0">
                <a:solidFill>
                  <a:srgbClr val="FFD8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771" name="Rectangle 1489"/>
              <p:cNvSpPr>
                <a:spLocks noChangeArrowheads="1"/>
              </p:cNvSpPr>
              <p:nvPr/>
            </p:nvSpPr>
            <p:spPr bwMode="auto">
              <a:xfrm>
                <a:off x="4160" y="1754"/>
                <a:ext cx="60" cy="40"/>
              </a:xfrm>
              <a:prstGeom prst="rect">
                <a:avLst/>
              </a:prstGeom>
              <a:solidFill>
                <a:srgbClr val="F9E000"/>
              </a:solidFill>
              <a:ln w="0">
                <a:solidFill>
                  <a:srgbClr val="F9E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772" name="Rectangle 1490"/>
              <p:cNvSpPr>
                <a:spLocks noChangeArrowheads="1"/>
              </p:cNvSpPr>
              <p:nvPr/>
            </p:nvSpPr>
            <p:spPr bwMode="auto">
              <a:xfrm>
                <a:off x="4160" y="1794"/>
                <a:ext cx="60" cy="37"/>
              </a:xfrm>
              <a:prstGeom prst="rect">
                <a:avLst/>
              </a:prstGeom>
              <a:solidFill>
                <a:srgbClr val="EAE700"/>
              </a:solidFill>
              <a:ln w="0">
                <a:solidFill>
                  <a:srgbClr val="EAE7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773" name="Rectangle 1491"/>
              <p:cNvSpPr>
                <a:spLocks noChangeArrowheads="1"/>
              </p:cNvSpPr>
              <p:nvPr/>
            </p:nvSpPr>
            <p:spPr bwMode="auto">
              <a:xfrm>
                <a:off x="4160" y="1831"/>
                <a:ext cx="60" cy="40"/>
              </a:xfrm>
              <a:prstGeom prst="rect">
                <a:avLst/>
              </a:prstGeom>
              <a:solidFill>
                <a:srgbClr val="DEEC00"/>
              </a:solidFill>
              <a:ln w="0">
                <a:solidFill>
                  <a:srgbClr val="DEEC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774" name="Rectangle 1492"/>
              <p:cNvSpPr>
                <a:spLocks noChangeArrowheads="1"/>
              </p:cNvSpPr>
              <p:nvPr/>
            </p:nvSpPr>
            <p:spPr bwMode="auto">
              <a:xfrm>
                <a:off x="4160" y="1871"/>
                <a:ext cx="60" cy="37"/>
              </a:xfrm>
              <a:prstGeom prst="rect">
                <a:avLst/>
              </a:prstGeom>
              <a:solidFill>
                <a:srgbClr val="D8EF00"/>
              </a:solidFill>
              <a:ln w="0">
                <a:solidFill>
                  <a:srgbClr val="D8EF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775" name="Rectangle 1493"/>
              <p:cNvSpPr>
                <a:spLocks noChangeArrowheads="1"/>
              </p:cNvSpPr>
              <p:nvPr/>
            </p:nvSpPr>
            <p:spPr bwMode="auto">
              <a:xfrm>
                <a:off x="4160" y="1908"/>
                <a:ext cx="60" cy="40"/>
              </a:xfrm>
              <a:prstGeom prst="rect">
                <a:avLst/>
              </a:prstGeom>
              <a:solidFill>
                <a:srgbClr val="D8EE00"/>
              </a:solidFill>
              <a:ln w="0">
                <a:solidFill>
                  <a:srgbClr val="D8EE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776" name="Rectangle 1494"/>
              <p:cNvSpPr>
                <a:spLocks noChangeArrowheads="1"/>
              </p:cNvSpPr>
              <p:nvPr/>
            </p:nvSpPr>
            <p:spPr bwMode="auto">
              <a:xfrm>
                <a:off x="4160" y="1948"/>
                <a:ext cx="60" cy="40"/>
              </a:xfrm>
              <a:prstGeom prst="rect">
                <a:avLst/>
              </a:prstGeom>
              <a:solidFill>
                <a:srgbClr val="E0EB00"/>
              </a:solidFill>
              <a:ln w="0">
                <a:solidFill>
                  <a:srgbClr val="E0EB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777" name="Rectangle 1495"/>
              <p:cNvSpPr>
                <a:spLocks noChangeArrowheads="1"/>
              </p:cNvSpPr>
              <p:nvPr/>
            </p:nvSpPr>
            <p:spPr bwMode="auto">
              <a:xfrm>
                <a:off x="4160" y="1988"/>
                <a:ext cx="60" cy="37"/>
              </a:xfrm>
              <a:prstGeom prst="rect">
                <a:avLst/>
              </a:prstGeom>
              <a:solidFill>
                <a:srgbClr val="E9E700"/>
              </a:solidFill>
              <a:ln w="0">
                <a:solidFill>
                  <a:srgbClr val="E9E7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778" name="Rectangle 1496"/>
              <p:cNvSpPr>
                <a:spLocks noChangeArrowheads="1"/>
              </p:cNvSpPr>
              <p:nvPr/>
            </p:nvSpPr>
            <p:spPr bwMode="auto">
              <a:xfrm>
                <a:off x="4160" y="2025"/>
                <a:ext cx="60" cy="40"/>
              </a:xfrm>
              <a:prstGeom prst="rect">
                <a:avLst/>
              </a:prstGeom>
              <a:solidFill>
                <a:srgbClr val="E6E900"/>
              </a:solidFill>
              <a:ln w="0">
                <a:solidFill>
                  <a:srgbClr val="E6E9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779" name="Rectangle 1497"/>
              <p:cNvSpPr>
                <a:spLocks noChangeArrowheads="1"/>
              </p:cNvSpPr>
              <p:nvPr/>
            </p:nvSpPr>
            <p:spPr bwMode="auto">
              <a:xfrm>
                <a:off x="4220" y="1097"/>
                <a:ext cx="60" cy="38"/>
              </a:xfrm>
              <a:prstGeom prst="rect">
                <a:avLst/>
              </a:prstGeom>
              <a:solidFill>
                <a:srgbClr val="E3EA00"/>
              </a:solidFill>
              <a:ln w="0">
                <a:solidFill>
                  <a:srgbClr val="E3EA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780" name="Rectangle 1498"/>
              <p:cNvSpPr>
                <a:spLocks noChangeArrowheads="1"/>
              </p:cNvSpPr>
              <p:nvPr/>
            </p:nvSpPr>
            <p:spPr bwMode="auto">
              <a:xfrm>
                <a:off x="4220" y="1135"/>
                <a:ext cx="60" cy="39"/>
              </a:xfrm>
              <a:prstGeom prst="rect">
                <a:avLst/>
              </a:prstGeom>
              <a:solidFill>
                <a:srgbClr val="E7E800"/>
              </a:solidFill>
              <a:ln w="0">
                <a:solidFill>
                  <a:srgbClr val="E7E8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781" name="Rectangle 1499"/>
              <p:cNvSpPr>
                <a:spLocks noChangeArrowheads="1"/>
              </p:cNvSpPr>
              <p:nvPr/>
            </p:nvSpPr>
            <p:spPr bwMode="auto">
              <a:xfrm>
                <a:off x="4220" y="1174"/>
                <a:ext cx="60" cy="40"/>
              </a:xfrm>
              <a:prstGeom prst="rect">
                <a:avLst/>
              </a:prstGeom>
              <a:solidFill>
                <a:srgbClr val="EBE700"/>
              </a:solidFill>
              <a:ln w="0">
                <a:solidFill>
                  <a:srgbClr val="EBE7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782" name="Rectangle 1500"/>
              <p:cNvSpPr>
                <a:spLocks noChangeArrowheads="1"/>
              </p:cNvSpPr>
              <p:nvPr/>
            </p:nvSpPr>
            <p:spPr bwMode="auto">
              <a:xfrm>
                <a:off x="4220" y="1214"/>
                <a:ext cx="60" cy="38"/>
              </a:xfrm>
              <a:prstGeom prst="rect">
                <a:avLst/>
              </a:prstGeom>
              <a:solidFill>
                <a:srgbClr val="EFE500"/>
              </a:solidFill>
              <a:ln w="0">
                <a:solidFill>
                  <a:srgbClr val="EFE5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783" name="Rectangle 1501"/>
              <p:cNvSpPr>
                <a:spLocks noChangeArrowheads="1"/>
              </p:cNvSpPr>
              <p:nvPr/>
            </p:nvSpPr>
            <p:spPr bwMode="auto">
              <a:xfrm>
                <a:off x="4220" y="1252"/>
                <a:ext cx="60" cy="39"/>
              </a:xfrm>
              <a:prstGeom prst="rect">
                <a:avLst/>
              </a:prstGeom>
              <a:solidFill>
                <a:srgbClr val="F7E100"/>
              </a:solidFill>
              <a:ln w="0">
                <a:solidFill>
                  <a:srgbClr val="F7E1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784" name="Rectangle 1502"/>
              <p:cNvSpPr>
                <a:spLocks noChangeArrowheads="1"/>
              </p:cNvSpPr>
              <p:nvPr/>
            </p:nvSpPr>
            <p:spPr bwMode="auto">
              <a:xfrm>
                <a:off x="4220" y="1291"/>
                <a:ext cx="60" cy="38"/>
              </a:xfrm>
              <a:prstGeom prst="rect">
                <a:avLst/>
              </a:prstGeom>
              <a:solidFill>
                <a:srgbClr val="FFDC00"/>
              </a:solidFill>
              <a:ln w="0">
                <a:solidFill>
                  <a:srgbClr val="FFDC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785" name="Rectangle 1503"/>
              <p:cNvSpPr>
                <a:spLocks noChangeArrowheads="1"/>
              </p:cNvSpPr>
              <p:nvPr/>
            </p:nvSpPr>
            <p:spPr bwMode="auto">
              <a:xfrm>
                <a:off x="4220" y="1329"/>
                <a:ext cx="60" cy="40"/>
              </a:xfrm>
              <a:prstGeom prst="rect">
                <a:avLst/>
              </a:prstGeom>
              <a:solidFill>
                <a:srgbClr val="FFD500"/>
              </a:solidFill>
              <a:ln w="0">
                <a:solidFill>
                  <a:srgbClr val="FFD5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786" name="Rectangle 1504"/>
              <p:cNvSpPr>
                <a:spLocks noChangeArrowheads="1"/>
              </p:cNvSpPr>
              <p:nvPr/>
            </p:nvSpPr>
            <p:spPr bwMode="auto">
              <a:xfrm>
                <a:off x="4220" y="1369"/>
                <a:ext cx="60" cy="37"/>
              </a:xfrm>
              <a:prstGeom prst="rect">
                <a:avLst/>
              </a:prstGeom>
              <a:solidFill>
                <a:srgbClr val="FFCE00"/>
              </a:solidFill>
              <a:ln w="0">
                <a:solidFill>
                  <a:srgbClr val="FFCE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787" name="Rectangle 1505"/>
              <p:cNvSpPr>
                <a:spLocks noChangeArrowheads="1"/>
              </p:cNvSpPr>
              <p:nvPr/>
            </p:nvSpPr>
            <p:spPr bwMode="auto">
              <a:xfrm>
                <a:off x="4220" y="1406"/>
                <a:ext cx="60" cy="40"/>
              </a:xfrm>
              <a:prstGeom prst="rect">
                <a:avLst/>
              </a:prstGeom>
              <a:solidFill>
                <a:srgbClr val="FFC900"/>
              </a:solidFill>
              <a:ln w="0">
                <a:solidFill>
                  <a:srgbClr val="FFC9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788" name="Rectangle 1506"/>
              <p:cNvSpPr>
                <a:spLocks noChangeArrowheads="1"/>
              </p:cNvSpPr>
              <p:nvPr/>
            </p:nvSpPr>
            <p:spPr bwMode="auto">
              <a:xfrm>
                <a:off x="4220" y="1446"/>
                <a:ext cx="60" cy="37"/>
              </a:xfrm>
              <a:prstGeom prst="rect">
                <a:avLst/>
              </a:prstGeom>
              <a:solidFill>
                <a:srgbClr val="FFC300"/>
              </a:solidFill>
              <a:ln w="0">
                <a:solidFill>
                  <a:srgbClr val="FFC3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789" name="Rectangle 1507"/>
              <p:cNvSpPr>
                <a:spLocks noChangeArrowheads="1"/>
              </p:cNvSpPr>
              <p:nvPr/>
            </p:nvSpPr>
            <p:spPr bwMode="auto">
              <a:xfrm>
                <a:off x="4220" y="1483"/>
                <a:ext cx="60" cy="40"/>
              </a:xfrm>
              <a:prstGeom prst="rect">
                <a:avLst/>
              </a:prstGeom>
              <a:solidFill>
                <a:srgbClr val="FFBE00"/>
              </a:solidFill>
              <a:ln w="0">
                <a:solidFill>
                  <a:srgbClr val="FFBE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790" name="Rectangle 1508"/>
              <p:cNvSpPr>
                <a:spLocks noChangeArrowheads="1"/>
              </p:cNvSpPr>
              <p:nvPr/>
            </p:nvSpPr>
            <p:spPr bwMode="auto">
              <a:xfrm>
                <a:off x="4220" y="1523"/>
                <a:ext cx="60" cy="40"/>
              </a:xfrm>
              <a:prstGeom prst="rect">
                <a:avLst/>
              </a:prstGeom>
              <a:solidFill>
                <a:srgbClr val="FFBB00"/>
              </a:solidFill>
              <a:ln w="0">
                <a:solidFill>
                  <a:srgbClr val="FFBB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791" name="Rectangle 1509"/>
              <p:cNvSpPr>
                <a:spLocks noChangeArrowheads="1"/>
              </p:cNvSpPr>
              <p:nvPr/>
            </p:nvSpPr>
            <p:spPr bwMode="auto">
              <a:xfrm>
                <a:off x="4220" y="1563"/>
                <a:ext cx="60" cy="37"/>
              </a:xfrm>
              <a:prstGeom prst="rect">
                <a:avLst/>
              </a:prstGeom>
              <a:solidFill>
                <a:srgbClr val="FFBC00"/>
              </a:solidFill>
              <a:ln w="0">
                <a:solidFill>
                  <a:srgbClr val="FFBC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792" name="Rectangle 1510"/>
              <p:cNvSpPr>
                <a:spLocks noChangeArrowheads="1"/>
              </p:cNvSpPr>
              <p:nvPr/>
            </p:nvSpPr>
            <p:spPr bwMode="auto">
              <a:xfrm>
                <a:off x="4220" y="1600"/>
                <a:ext cx="60" cy="40"/>
              </a:xfrm>
              <a:prstGeom prst="rect">
                <a:avLst/>
              </a:prstGeom>
              <a:solidFill>
                <a:srgbClr val="FFC300"/>
              </a:solidFill>
              <a:ln w="0">
                <a:solidFill>
                  <a:srgbClr val="FFC3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793" name="Rectangle 1511"/>
              <p:cNvSpPr>
                <a:spLocks noChangeArrowheads="1"/>
              </p:cNvSpPr>
              <p:nvPr/>
            </p:nvSpPr>
            <p:spPr bwMode="auto">
              <a:xfrm>
                <a:off x="4220" y="1640"/>
                <a:ext cx="60" cy="37"/>
              </a:xfrm>
              <a:prstGeom prst="rect">
                <a:avLst/>
              </a:prstGeom>
              <a:solidFill>
                <a:srgbClr val="FFCA00"/>
              </a:solidFill>
              <a:ln w="0">
                <a:solidFill>
                  <a:srgbClr val="FFCA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794" name="Rectangle 1512"/>
              <p:cNvSpPr>
                <a:spLocks noChangeArrowheads="1"/>
              </p:cNvSpPr>
              <p:nvPr/>
            </p:nvSpPr>
            <p:spPr bwMode="auto">
              <a:xfrm>
                <a:off x="4220" y="1677"/>
                <a:ext cx="60" cy="40"/>
              </a:xfrm>
              <a:prstGeom prst="rect">
                <a:avLst/>
              </a:prstGeom>
              <a:solidFill>
                <a:srgbClr val="FFD000"/>
              </a:solidFill>
              <a:ln w="0">
                <a:solidFill>
                  <a:srgbClr val="FFD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795" name="Rectangle 1513"/>
              <p:cNvSpPr>
                <a:spLocks noChangeArrowheads="1"/>
              </p:cNvSpPr>
              <p:nvPr/>
            </p:nvSpPr>
            <p:spPr bwMode="auto">
              <a:xfrm>
                <a:off x="4220" y="1717"/>
                <a:ext cx="60" cy="37"/>
              </a:xfrm>
              <a:prstGeom prst="rect">
                <a:avLst/>
              </a:prstGeom>
              <a:solidFill>
                <a:srgbClr val="FFD500"/>
              </a:solidFill>
              <a:ln w="0">
                <a:solidFill>
                  <a:srgbClr val="FFD5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796" name="Rectangle 1514"/>
              <p:cNvSpPr>
                <a:spLocks noChangeArrowheads="1"/>
              </p:cNvSpPr>
              <p:nvPr/>
            </p:nvSpPr>
            <p:spPr bwMode="auto">
              <a:xfrm>
                <a:off x="4220" y="1754"/>
                <a:ext cx="60" cy="40"/>
              </a:xfrm>
              <a:prstGeom prst="rect">
                <a:avLst/>
              </a:prstGeom>
              <a:solidFill>
                <a:srgbClr val="FFD900"/>
              </a:solidFill>
              <a:ln w="0">
                <a:solidFill>
                  <a:srgbClr val="FFD9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797" name="Rectangle 1515"/>
              <p:cNvSpPr>
                <a:spLocks noChangeArrowheads="1"/>
              </p:cNvSpPr>
              <p:nvPr/>
            </p:nvSpPr>
            <p:spPr bwMode="auto">
              <a:xfrm>
                <a:off x="4220" y="1794"/>
                <a:ext cx="60" cy="37"/>
              </a:xfrm>
              <a:prstGeom prst="rect">
                <a:avLst/>
              </a:prstGeom>
              <a:solidFill>
                <a:srgbClr val="FCDE00"/>
              </a:solidFill>
              <a:ln w="0">
                <a:solidFill>
                  <a:srgbClr val="FCDE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798" name="Rectangle 1516"/>
              <p:cNvSpPr>
                <a:spLocks noChangeArrowheads="1"/>
              </p:cNvSpPr>
              <p:nvPr/>
            </p:nvSpPr>
            <p:spPr bwMode="auto">
              <a:xfrm>
                <a:off x="4220" y="1831"/>
                <a:ext cx="60" cy="40"/>
              </a:xfrm>
              <a:prstGeom prst="rect">
                <a:avLst/>
              </a:prstGeom>
              <a:solidFill>
                <a:srgbClr val="EFE500"/>
              </a:solidFill>
              <a:ln w="0">
                <a:solidFill>
                  <a:srgbClr val="EFE5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799" name="Rectangle 1517"/>
              <p:cNvSpPr>
                <a:spLocks noChangeArrowheads="1"/>
              </p:cNvSpPr>
              <p:nvPr/>
            </p:nvSpPr>
            <p:spPr bwMode="auto">
              <a:xfrm>
                <a:off x="4220" y="1871"/>
                <a:ext cx="60" cy="37"/>
              </a:xfrm>
              <a:prstGeom prst="rect">
                <a:avLst/>
              </a:prstGeom>
              <a:solidFill>
                <a:srgbClr val="E1EB00"/>
              </a:solidFill>
              <a:ln w="0">
                <a:solidFill>
                  <a:srgbClr val="E1EB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800" name="Rectangle 1518"/>
              <p:cNvSpPr>
                <a:spLocks noChangeArrowheads="1"/>
              </p:cNvSpPr>
              <p:nvPr/>
            </p:nvSpPr>
            <p:spPr bwMode="auto">
              <a:xfrm>
                <a:off x="4220" y="1908"/>
                <a:ext cx="60" cy="40"/>
              </a:xfrm>
              <a:prstGeom prst="rect">
                <a:avLst/>
              </a:prstGeom>
              <a:solidFill>
                <a:srgbClr val="D7EF00"/>
              </a:solidFill>
              <a:ln w="0">
                <a:solidFill>
                  <a:srgbClr val="D7EF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801" name="Rectangle 1519"/>
              <p:cNvSpPr>
                <a:spLocks noChangeArrowheads="1"/>
              </p:cNvSpPr>
              <p:nvPr/>
            </p:nvSpPr>
            <p:spPr bwMode="auto">
              <a:xfrm>
                <a:off x="4220" y="1948"/>
                <a:ext cx="60" cy="40"/>
              </a:xfrm>
              <a:prstGeom prst="rect">
                <a:avLst/>
              </a:prstGeom>
              <a:solidFill>
                <a:srgbClr val="D5EF00"/>
              </a:solidFill>
              <a:ln w="0">
                <a:solidFill>
                  <a:srgbClr val="D5EF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802" name="Rectangle 1520"/>
              <p:cNvSpPr>
                <a:spLocks noChangeArrowheads="1"/>
              </p:cNvSpPr>
              <p:nvPr/>
            </p:nvSpPr>
            <p:spPr bwMode="auto">
              <a:xfrm>
                <a:off x="4220" y="1988"/>
                <a:ext cx="60" cy="37"/>
              </a:xfrm>
              <a:prstGeom prst="rect">
                <a:avLst/>
              </a:prstGeom>
              <a:solidFill>
                <a:srgbClr val="DBED00"/>
              </a:solidFill>
              <a:ln w="0">
                <a:solidFill>
                  <a:srgbClr val="DBED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803" name="Rectangle 1521"/>
              <p:cNvSpPr>
                <a:spLocks noChangeArrowheads="1"/>
              </p:cNvSpPr>
              <p:nvPr/>
            </p:nvSpPr>
            <p:spPr bwMode="auto">
              <a:xfrm>
                <a:off x="4220" y="2025"/>
                <a:ext cx="60" cy="40"/>
              </a:xfrm>
              <a:prstGeom prst="rect">
                <a:avLst/>
              </a:prstGeom>
              <a:solidFill>
                <a:srgbClr val="DFEC00"/>
              </a:solidFill>
              <a:ln w="0">
                <a:solidFill>
                  <a:srgbClr val="DFEC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804" name="Rectangle 1522"/>
              <p:cNvSpPr>
                <a:spLocks noChangeArrowheads="1"/>
              </p:cNvSpPr>
              <p:nvPr/>
            </p:nvSpPr>
            <p:spPr bwMode="auto">
              <a:xfrm>
                <a:off x="4280" y="1097"/>
                <a:ext cx="60" cy="38"/>
              </a:xfrm>
              <a:prstGeom prst="rect">
                <a:avLst/>
              </a:prstGeom>
              <a:solidFill>
                <a:srgbClr val="DEEC00"/>
              </a:solidFill>
              <a:ln w="0">
                <a:solidFill>
                  <a:srgbClr val="DEEC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805" name="Freeform 1523"/>
              <p:cNvSpPr>
                <a:spLocks/>
              </p:cNvSpPr>
              <p:nvPr/>
            </p:nvSpPr>
            <p:spPr bwMode="auto">
              <a:xfrm>
                <a:off x="4280" y="1135"/>
                <a:ext cx="63" cy="39"/>
              </a:xfrm>
              <a:custGeom>
                <a:avLst/>
                <a:gdLst>
                  <a:gd name="T0" fmla="*/ 0 w 63"/>
                  <a:gd name="T1" fmla="*/ 39 h 39"/>
                  <a:gd name="T2" fmla="*/ 63 w 63"/>
                  <a:gd name="T3" fmla="*/ 39 h 39"/>
                  <a:gd name="T4" fmla="*/ 60 w 63"/>
                  <a:gd name="T5" fmla="*/ 0 h 39"/>
                  <a:gd name="T6" fmla="*/ 0 w 63"/>
                  <a:gd name="T7" fmla="*/ 0 h 39"/>
                  <a:gd name="T8" fmla="*/ 0 w 63"/>
                  <a:gd name="T9" fmla="*/ 39 h 3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"/>
                  <a:gd name="T16" fmla="*/ 0 h 39"/>
                  <a:gd name="T17" fmla="*/ 63 w 63"/>
                  <a:gd name="T18" fmla="*/ 39 h 3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" h="39">
                    <a:moveTo>
                      <a:pt x="0" y="39"/>
                    </a:moveTo>
                    <a:lnTo>
                      <a:pt x="63" y="39"/>
                    </a:lnTo>
                    <a:lnTo>
                      <a:pt x="60" y="0"/>
                    </a:lnTo>
                    <a:lnTo>
                      <a:pt x="0" y="0"/>
                    </a:lnTo>
                    <a:lnTo>
                      <a:pt x="0" y="39"/>
                    </a:lnTo>
                    <a:close/>
                  </a:path>
                </a:pathLst>
              </a:custGeom>
              <a:solidFill>
                <a:srgbClr val="E3EA00"/>
              </a:solidFill>
              <a:ln w="0">
                <a:solidFill>
                  <a:srgbClr val="E3EA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806" name="Rectangle 1524"/>
              <p:cNvSpPr>
                <a:spLocks noChangeArrowheads="1"/>
              </p:cNvSpPr>
              <p:nvPr/>
            </p:nvSpPr>
            <p:spPr bwMode="auto">
              <a:xfrm>
                <a:off x="4280" y="1174"/>
                <a:ext cx="63" cy="40"/>
              </a:xfrm>
              <a:prstGeom prst="rect">
                <a:avLst/>
              </a:prstGeom>
              <a:solidFill>
                <a:srgbClr val="E8E800"/>
              </a:solidFill>
              <a:ln w="0">
                <a:solidFill>
                  <a:srgbClr val="E8E8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807" name="Rectangle 1525"/>
              <p:cNvSpPr>
                <a:spLocks noChangeArrowheads="1"/>
              </p:cNvSpPr>
              <p:nvPr/>
            </p:nvSpPr>
            <p:spPr bwMode="auto">
              <a:xfrm>
                <a:off x="4280" y="1214"/>
                <a:ext cx="63" cy="38"/>
              </a:xfrm>
              <a:prstGeom prst="rect">
                <a:avLst/>
              </a:prstGeom>
              <a:solidFill>
                <a:srgbClr val="EEE500"/>
              </a:solidFill>
              <a:ln w="0">
                <a:solidFill>
                  <a:srgbClr val="EEE5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808" name="Rectangle 1526"/>
              <p:cNvSpPr>
                <a:spLocks noChangeArrowheads="1"/>
              </p:cNvSpPr>
              <p:nvPr/>
            </p:nvSpPr>
            <p:spPr bwMode="auto">
              <a:xfrm>
                <a:off x="4280" y="1252"/>
                <a:ext cx="63" cy="39"/>
              </a:xfrm>
              <a:prstGeom prst="rect">
                <a:avLst/>
              </a:prstGeom>
              <a:solidFill>
                <a:srgbClr val="F6E200"/>
              </a:solidFill>
              <a:ln w="0">
                <a:solidFill>
                  <a:srgbClr val="F6E2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809" name="Rectangle 1527"/>
              <p:cNvSpPr>
                <a:spLocks noChangeArrowheads="1"/>
              </p:cNvSpPr>
              <p:nvPr/>
            </p:nvSpPr>
            <p:spPr bwMode="auto">
              <a:xfrm>
                <a:off x="4280" y="1291"/>
                <a:ext cx="63" cy="38"/>
              </a:xfrm>
              <a:prstGeom prst="rect">
                <a:avLst/>
              </a:prstGeom>
              <a:solidFill>
                <a:srgbClr val="FFDC00"/>
              </a:solidFill>
              <a:ln w="0">
                <a:solidFill>
                  <a:srgbClr val="FFDC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810" name="Rectangle 1528"/>
              <p:cNvSpPr>
                <a:spLocks noChangeArrowheads="1"/>
              </p:cNvSpPr>
              <p:nvPr/>
            </p:nvSpPr>
            <p:spPr bwMode="auto">
              <a:xfrm>
                <a:off x="4280" y="1329"/>
                <a:ext cx="63" cy="40"/>
              </a:xfrm>
              <a:prstGeom prst="rect">
                <a:avLst/>
              </a:prstGeom>
              <a:solidFill>
                <a:srgbClr val="FFD500"/>
              </a:solidFill>
              <a:ln w="0">
                <a:solidFill>
                  <a:srgbClr val="FFD5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811" name="Rectangle 1529"/>
              <p:cNvSpPr>
                <a:spLocks noChangeArrowheads="1"/>
              </p:cNvSpPr>
              <p:nvPr/>
            </p:nvSpPr>
            <p:spPr bwMode="auto">
              <a:xfrm>
                <a:off x="4280" y="1369"/>
                <a:ext cx="63" cy="37"/>
              </a:xfrm>
              <a:prstGeom prst="rect">
                <a:avLst/>
              </a:prstGeom>
              <a:solidFill>
                <a:srgbClr val="FFCE00"/>
              </a:solidFill>
              <a:ln w="0">
                <a:solidFill>
                  <a:srgbClr val="FFCE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812" name="Rectangle 1530"/>
              <p:cNvSpPr>
                <a:spLocks noChangeArrowheads="1"/>
              </p:cNvSpPr>
              <p:nvPr/>
            </p:nvSpPr>
            <p:spPr bwMode="auto">
              <a:xfrm>
                <a:off x="4280" y="1406"/>
                <a:ext cx="63" cy="40"/>
              </a:xfrm>
              <a:prstGeom prst="rect">
                <a:avLst/>
              </a:prstGeom>
              <a:solidFill>
                <a:srgbClr val="FFC900"/>
              </a:solidFill>
              <a:ln w="0">
                <a:solidFill>
                  <a:srgbClr val="FFC9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813" name="Rectangle 1531"/>
              <p:cNvSpPr>
                <a:spLocks noChangeArrowheads="1"/>
              </p:cNvSpPr>
              <p:nvPr/>
            </p:nvSpPr>
            <p:spPr bwMode="auto">
              <a:xfrm>
                <a:off x="4280" y="1446"/>
                <a:ext cx="63" cy="37"/>
              </a:xfrm>
              <a:prstGeom prst="rect">
                <a:avLst/>
              </a:prstGeom>
              <a:solidFill>
                <a:srgbClr val="FFC500"/>
              </a:solidFill>
              <a:ln w="0">
                <a:solidFill>
                  <a:srgbClr val="FFC5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814" name="Rectangle 1532"/>
              <p:cNvSpPr>
                <a:spLocks noChangeArrowheads="1"/>
              </p:cNvSpPr>
              <p:nvPr/>
            </p:nvSpPr>
            <p:spPr bwMode="auto">
              <a:xfrm>
                <a:off x="4280" y="1483"/>
                <a:ext cx="63" cy="40"/>
              </a:xfrm>
              <a:prstGeom prst="rect">
                <a:avLst/>
              </a:prstGeom>
              <a:solidFill>
                <a:srgbClr val="FFC200"/>
              </a:solidFill>
              <a:ln w="0">
                <a:solidFill>
                  <a:srgbClr val="FFC2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815" name="Rectangle 1533"/>
              <p:cNvSpPr>
                <a:spLocks noChangeArrowheads="1"/>
              </p:cNvSpPr>
              <p:nvPr/>
            </p:nvSpPr>
            <p:spPr bwMode="auto">
              <a:xfrm>
                <a:off x="4280" y="1523"/>
                <a:ext cx="63" cy="40"/>
              </a:xfrm>
              <a:prstGeom prst="rect">
                <a:avLst/>
              </a:prstGeom>
              <a:solidFill>
                <a:srgbClr val="FFC100"/>
              </a:solidFill>
              <a:ln w="0">
                <a:solidFill>
                  <a:srgbClr val="FFC1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816" name="Rectangle 1534"/>
              <p:cNvSpPr>
                <a:spLocks noChangeArrowheads="1"/>
              </p:cNvSpPr>
              <p:nvPr/>
            </p:nvSpPr>
            <p:spPr bwMode="auto">
              <a:xfrm>
                <a:off x="4280" y="1563"/>
                <a:ext cx="63" cy="37"/>
              </a:xfrm>
              <a:prstGeom prst="rect">
                <a:avLst/>
              </a:prstGeom>
              <a:solidFill>
                <a:srgbClr val="FFC300"/>
              </a:solidFill>
              <a:ln w="0">
                <a:solidFill>
                  <a:srgbClr val="FFC3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817" name="Rectangle 1535"/>
              <p:cNvSpPr>
                <a:spLocks noChangeArrowheads="1"/>
              </p:cNvSpPr>
              <p:nvPr/>
            </p:nvSpPr>
            <p:spPr bwMode="auto">
              <a:xfrm>
                <a:off x="4280" y="1600"/>
                <a:ext cx="63" cy="40"/>
              </a:xfrm>
              <a:prstGeom prst="rect">
                <a:avLst/>
              </a:prstGeom>
              <a:solidFill>
                <a:srgbClr val="FFC800"/>
              </a:solidFill>
              <a:ln w="0">
                <a:solidFill>
                  <a:srgbClr val="FFC8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818" name="Rectangle 1536"/>
              <p:cNvSpPr>
                <a:spLocks noChangeArrowheads="1"/>
              </p:cNvSpPr>
              <p:nvPr/>
            </p:nvSpPr>
            <p:spPr bwMode="auto">
              <a:xfrm>
                <a:off x="4280" y="1640"/>
                <a:ext cx="63" cy="37"/>
              </a:xfrm>
              <a:prstGeom prst="rect">
                <a:avLst/>
              </a:prstGeom>
              <a:solidFill>
                <a:srgbClr val="FFCF00"/>
              </a:solidFill>
              <a:ln w="0">
                <a:solidFill>
                  <a:srgbClr val="FFCF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819" name="Rectangle 1537"/>
              <p:cNvSpPr>
                <a:spLocks noChangeArrowheads="1"/>
              </p:cNvSpPr>
              <p:nvPr/>
            </p:nvSpPr>
            <p:spPr bwMode="auto">
              <a:xfrm>
                <a:off x="4280" y="1677"/>
                <a:ext cx="63" cy="40"/>
              </a:xfrm>
              <a:prstGeom prst="rect">
                <a:avLst/>
              </a:prstGeom>
              <a:solidFill>
                <a:srgbClr val="FFD300"/>
              </a:solidFill>
              <a:ln w="0">
                <a:solidFill>
                  <a:srgbClr val="FFD3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820" name="Rectangle 1538"/>
              <p:cNvSpPr>
                <a:spLocks noChangeArrowheads="1"/>
              </p:cNvSpPr>
              <p:nvPr/>
            </p:nvSpPr>
            <p:spPr bwMode="auto">
              <a:xfrm>
                <a:off x="4280" y="1717"/>
                <a:ext cx="63" cy="37"/>
              </a:xfrm>
              <a:prstGeom prst="rect">
                <a:avLst/>
              </a:prstGeom>
              <a:solidFill>
                <a:srgbClr val="FFD400"/>
              </a:solidFill>
              <a:ln w="0">
                <a:solidFill>
                  <a:srgbClr val="FFD4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821" name="Rectangle 1539"/>
              <p:cNvSpPr>
                <a:spLocks noChangeArrowheads="1"/>
              </p:cNvSpPr>
              <p:nvPr/>
            </p:nvSpPr>
            <p:spPr bwMode="auto">
              <a:xfrm>
                <a:off x="4280" y="1754"/>
                <a:ext cx="63" cy="40"/>
              </a:xfrm>
              <a:prstGeom prst="rect">
                <a:avLst/>
              </a:prstGeom>
              <a:solidFill>
                <a:srgbClr val="FFD500"/>
              </a:solidFill>
              <a:ln w="0">
                <a:solidFill>
                  <a:srgbClr val="FFD5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822" name="Rectangle 1540"/>
              <p:cNvSpPr>
                <a:spLocks noChangeArrowheads="1"/>
              </p:cNvSpPr>
              <p:nvPr/>
            </p:nvSpPr>
            <p:spPr bwMode="auto">
              <a:xfrm>
                <a:off x="4280" y="1794"/>
                <a:ext cx="63" cy="37"/>
              </a:xfrm>
              <a:prstGeom prst="rect">
                <a:avLst/>
              </a:prstGeom>
              <a:solidFill>
                <a:srgbClr val="FFD800"/>
              </a:solidFill>
              <a:ln w="0">
                <a:solidFill>
                  <a:srgbClr val="FFD8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823" name="Rectangle 1541"/>
              <p:cNvSpPr>
                <a:spLocks noChangeArrowheads="1"/>
              </p:cNvSpPr>
              <p:nvPr/>
            </p:nvSpPr>
            <p:spPr bwMode="auto">
              <a:xfrm>
                <a:off x="4280" y="1831"/>
                <a:ext cx="63" cy="40"/>
              </a:xfrm>
              <a:prstGeom prst="rect">
                <a:avLst/>
              </a:prstGeom>
              <a:solidFill>
                <a:srgbClr val="FAE000"/>
              </a:solidFill>
              <a:ln w="0">
                <a:solidFill>
                  <a:srgbClr val="FAE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824" name="Rectangle 1542"/>
              <p:cNvSpPr>
                <a:spLocks noChangeArrowheads="1"/>
              </p:cNvSpPr>
              <p:nvPr/>
            </p:nvSpPr>
            <p:spPr bwMode="auto">
              <a:xfrm>
                <a:off x="4280" y="1871"/>
                <a:ext cx="63" cy="37"/>
              </a:xfrm>
              <a:prstGeom prst="rect">
                <a:avLst/>
              </a:prstGeom>
              <a:solidFill>
                <a:srgbClr val="E7E900"/>
              </a:solidFill>
              <a:ln w="0">
                <a:solidFill>
                  <a:srgbClr val="E7E9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825" name="Rectangle 1543"/>
              <p:cNvSpPr>
                <a:spLocks noChangeArrowheads="1"/>
              </p:cNvSpPr>
              <p:nvPr/>
            </p:nvSpPr>
            <p:spPr bwMode="auto">
              <a:xfrm>
                <a:off x="4280" y="1908"/>
                <a:ext cx="63" cy="40"/>
              </a:xfrm>
              <a:prstGeom prst="rect">
                <a:avLst/>
              </a:prstGeom>
              <a:solidFill>
                <a:srgbClr val="D5EF00"/>
              </a:solidFill>
              <a:ln w="0">
                <a:solidFill>
                  <a:srgbClr val="D5EF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826" name="Rectangle 1544"/>
              <p:cNvSpPr>
                <a:spLocks noChangeArrowheads="1"/>
              </p:cNvSpPr>
              <p:nvPr/>
            </p:nvSpPr>
            <p:spPr bwMode="auto">
              <a:xfrm>
                <a:off x="4280" y="1948"/>
                <a:ext cx="63" cy="40"/>
              </a:xfrm>
              <a:prstGeom prst="rect">
                <a:avLst/>
              </a:prstGeom>
              <a:solidFill>
                <a:srgbClr val="CDF200"/>
              </a:solidFill>
              <a:ln w="0">
                <a:solidFill>
                  <a:srgbClr val="CDF2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827" name="Rectangle 1545"/>
              <p:cNvSpPr>
                <a:spLocks noChangeArrowheads="1"/>
              </p:cNvSpPr>
              <p:nvPr/>
            </p:nvSpPr>
            <p:spPr bwMode="auto">
              <a:xfrm>
                <a:off x="4280" y="1988"/>
                <a:ext cx="63" cy="37"/>
              </a:xfrm>
              <a:prstGeom prst="rect">
                <a:avLst/>
              </a:prstGeom>
              <a:solidFill>
                <a:srgbClr val="D0F100"/>
              </a:solidFill>
              <a:ln w="0">
                <a:solidFill>
                  <a:srgbClr val="D0F1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828" name="Rectangle 1546"/>
              <p:cNvSpPr>
                <a:spLocks noChangeArrowheads="1"/>
              </p:cNvSpPr>
              <p:nvPr/>
            </p:nvSpPr>
            <p:spPr bwMode="auto">
              <a:xfrm>
                <a:off x="4280" y="2025"/>
                <a:ext cx="63" cy="40"/>
              </a:xfrm>
              <a:prstGeom prst="rect">
                <a:avLst/>
              </a:prstGeom>
              <a:solidFill>
                <a:srgbClr val="DAEE00"/>
              </a:solidFill>
              <a:ln w="0">
                <a:solidFill>
                  <a:srgbClr val="DAEE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829" name="Rectangle 1547"/>
              <p:cNvSpPr>
                <a:spLocks noChangeArrowheads="1"/>
              </p:cNvSpPr>
              <p:nvPr/>
            </p:nvSpPr>
            <p:spPr bwMode="auto">
              <a:xfrm>
                <a:off x="4340" y="1097"/>
                <a:ext cx="63" cy="38"/>
              </a:xfrm>
              <a:prstGeom prst="rect">
                <a:avLst/>
              </a:prstGeom>
              <a:solidFill>
                <a:srgbClr val="D9EE00"/>
              </a:solidFill>
              <a:ln w="0">
                <a:solidFill>
                  <a:srgbClr val="D9EE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830" name="Freeform 1548"/>
              <p:cNvSpPr>
                <a:spLocks/>
              </p:cNvSpPr>
              <p:nvPr/>
            </p:nvSpPr>
            <p:spPr bwMode="auto">
              <a:xfrm>
                <a:off x="4340" y="1135"/>
                <a:ext cx="63" cy="39"/>
              </a:xfrm>
              <a:custGeom>
                <a:avLst/>
                <a:gdLst>
                  <a:gd name="T0" fmla="*/ 3 w 63"/>
                  <a:gd name="T1" fmla="*/ 39 h 39"/>
                  <a:gd name="T2" fmla="*/ 63 w 63"/>
                  <a:gd name="T3" fmla="*/ 39 h 39"/>
                  <a:gd name="T4" fmla="*/ 63 w 63"/>
                  <a:gd name="T5" fmla="*/ 0 h 39"/>
                  <a:gd name="T6" fmla="*/ 0 w 63"/>
                  <a:gd name="T7" fmla="*/ 0 h 39"/>
                  <a:gd name="T8" fmla="*/ 3 w 63"/>
                  <a:gd name="T9" fmla="*/ 39 h 3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"/>
                  <a:gd name="T16" fmla="*/ 0 h 39"/>
                  <a:gd name="T17" fmla="*/ 63 w 63"/>
                  <a:gd name="T18" fmla="*/ 39 h 3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" h="39">
                    <a:moveTo>
                      <a:pt x="3" y="39"/>
                    </a:moveTo>
                    <a:lnTo>
                      <a:pt x="63" y="39"/>
                    </a:lnTo>
                    <a:lnTo>
                      <a:pt x="63" y="0"/>
                    </a:lnTo>
                    <a:lnTo>
                      <a:pt x="0" y="0"/>
                    </a:lnTo>
                    <a:lnTo>
                      <a:pt x="3" y="39"/>
                    </a:lnTo>
                    <a:close/>
                  </a:path>
                </a:pathLst>
              </a:custGeom>
              <a:solidFill>
                <a:srgbClr val="DCED00"/>
              </a:solidFill>
              <a:ln w="0">
                <a:solidFill>
                  <a:srgbClr val="DCED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831" name="Rectangle 1549"/>
              <p:cNvSpPr>
                <a:spLocks noChangeArrowheads="1"/>
              </p:cNvSpPr>
              <p:nvPr/>
            </p:nvSpPr>
            <p:spPr bwMode="auto">
              <a:xfrm>
                <a:off x="4343" y="1174"/>
                <a:ext cx="60" cy="40"/>
              </a:xfrm>
              <a:prstGeom prst="rect">
                <a:avLst/>
              </a:prstGeom>
              <a:solidFill>
                <a:srgbClr val="E2EA00"/>
              </a:solidFill>
              <a:ln w="0">
                <a:solidFill>
                  <a:srgbClr val="E2EA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832" name="Rectangle 1550"/>
              <p:cNvSpPr>
                <a:spLocks noChangeArrowheads="1"/>
              </p:cNvSpPr>
              <p:nvPr/>
            </p:nvSpPr>
            <p:spPr bwMode="auto">
              <a:xfrm>
                <a:off x="4343" y="1214"/>
                <a:ext cx="60" cy="38"/>
              </a:xfrm>
              <a:prstGeom prst="rect">
                <a:avLst/>
              </a:prstGeom>
              <a:solidFill>
                <a:srgbClr val="E9E700"/>
              </a:solidFill>
              <a:ln w="0">
                <a:solidFill>
                  <a:srgbClr val="E9E7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833" name="Rectangle 1551"/>
              <p:cNvSpPr>
                <a:spLocks noChangeArrowheads="1"/>
              </p:cNvSpPr>
              <p:nvPr/>
            </p:nvSpPr>
            <p:spPr bwMode="auto">
              <a:xfrm>
                <a:off x="4343" y="1252"/>
                <a:ext cx="60" cy="39"/>
              </a:xfrm>
              <a:prstGeom prst="rect">
                <a:avLst/>
              </a:prstGeom>
              <a:solidFill>
                <a:srgbClr val="F1E400"/>
              </a:solidFill>
              <a:ln w="0">
                <a:solidFill>
                  <a:srgbClr val="F1E4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834" name="Rectangle 1552"/>
              <p:cNvSpPr>
                <a:spLocks noChangeArrowheads="1"/>
              </p:cNvSpPr>
              <p:nvPr/>
            </p:nvSpPr>
            <p:spPr bwMode="auto">
              <a:xfrm>
                <a:off x="4343" y="1291"/>
                <a:ext cx="60" cy="38"/>
              </a:xfrm>
              <a:prstGeom prst="rect">
                <a:avLst/>
              </a:prstGeom>
              <a:solidFill>
                <a:srgbClr val="FBDF00"/>
              </a:solidFill>
              <a:ln w="0">
                <a:solidFill>
                  <a:srgbClr val="FBDF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835" name="Rectangle 1553"/>
              <p:cNvSpPr>
                <a:spLocks noChangeArrowheads="1"/>
              </p:cNvSpPr>
              <p:nvPr/>
            </p:nvSpPr>
            <p:spPr bwMode="auto">
              <a:xfrm>
                <a:off x="4343" y="1329"/>
                <a:ext cx="60" cy="40"/>
              </a:xfrm>
              <a:prstGeom prst="rect">
                <a:avLst/>
              </a:prstGeom>
              <a:solidFill>
                <a:srgbClr val="FFD900"/>
              </a:solidFill>
              <a:ln w="0">
                <a:solidFill>
                  <a:srgbClr val="FFD9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836" name="Rectangle 1554"/>
              <p:cNvSpPr>
                <a:spLocks noChangeArrowheads="1"/>
              </p:cNvSpPr>
              <p:nvPr/>
            </p:nvSpPr>
            <p:spPr bwMode="auto">
              <a:xfrm>
                <a:off x="4343" y="1369"/>
                <a:ext cx="60" cy="37"/>
              </a:xfrm>
              <a:prstGeom prst="rect">
                <a:avLst/>
              </a:prstGeom>
              <a:solidFill>
                <a:srgbClr val="FFD200"/>
              </a:solidFill>
              <a:ln w="0">
                <a:solidFill>
                  <a:srgbClr val="FFD2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837" name="Rectangle 1555"/>
              <p:cNvSpPr>
                <a:spLocks noChangeArrowheads="1"/>
              </p:cNvSpPr>
              <p:nvPr/>
            </p:nvSpPr>
            <p:spPr bwMode="auto">
              <a:xfrm>
                <a:off x="4343" y="1406"/>
                <a:ext cx="60" cy="40"/>
              </a:xfrm>
              <a:prstGeom prst="rect">
                <a:avLst/>
              </a:prstGeom>
              <a:solidFill>
                <a:srgbClr val="FFCC00"/>
              </a:solidFill>
              <a:ln w="0">
                <a:solidFill>
                  <a:srgbClr val="FFCC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838" name="Rectangle 1556"/>
              <p:cNvSpPr>
                <a:spLocks noChangeArrowheads="1"/>
              </p:cNvSpPr>
              <p:nvPr/>
            </p:nvSpPr>
            <p:spPr bwMode="auto">
              <a:xfrm>
                <a:off x="4343" y="1446"/>
                <a:ext cx="60" cy="37"/>
              </a:xfrm>
              <a:prstGeom prst="rect">
                <a:avLst/>
              </a:prstGeom>
              <a:solidFill>
                <a:srgbClr val="FFC900"/>
              </a:solidFill>
              <a:ln w="0">
                <a:solidFill>
                  <a:srgbClr val="FFC9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839" name="Rectangle 1557"/>
              <p:cNvSpPr>
                <a:spLocks noChangeArrowheads="1"/>
              </p:cNvSpPr>
              <p:nvPr/>
            </p:nvSpPr>
            <p:spPr bwMode="auto">
              <a:xfrm>
                <a:off x="4343" y="1483"/>
                <a:ext cx="60" cy="40"/>
              </a:xfrm>
              <a:prstGeom prst="rect">
                <a:avLst/>
              </a:prstGeom>
              <a:solidFill>
                <a:srgbClr val="FFC800"/>
              </a:solidFill>
              <a:ln w="0">
                <a:solidFill>
                  <a:srgbClr val="FFC8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840" name="Rectangle 1558"/>
              <p:cNvSpPr>
                <a:spLocks noChangeArrowheads="1"/>
              </p:cNvSpPr>
              <p:nvPr/>
            </p:nvSpPr>
            <p:spPr bwMode="auto">
              <a:xfrm>
                <a:off x="4343" y="1523"/>
                <a:ext cx="60" cy="40"/>
              </a:xfrm>
              <a:prstGeom prst="rect">
                <a:avLst/>
              </a:prstGeom>
              <a:solidFill>
                <a:srgbClr val="FFC800"/>
              </a:solidFill>
              <a:ln w="0">
                <a:solidFill>
                  <a:srgbClr val="FFC8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841" name="Rectangle 1559"/>
              <p:cNvSpPr>
                <a:spLocks noChangeArrowheads="1"/>
              </p:cNvSpPr>
              <p:nvPr/>
            </p:nvSpPr>
            <p:spPr bwMode="auto">
              <a:xfrm>
                <a:off x="4343" y="1563"/>
                <a:ext cx="60" cy="37"/>
              </a:xfrm>
              <a:prstGeom prst="rect">
                <a:avLst/>
              </a:prstGeom>
              <a:solidFill>
                <a:srgbClr val="FFCA00"/>
              </a:solidFill>
              <a:ln w="0">
                <a:solidFill>
                  <a:srgbClr val="FFCA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842" name="Rectangle 1560"/>
              <p:cNvSpPr>
                <a:spLocks noChangeArrowheads="1"/>
              </p:cNvSpPr>
              <p:nvPr/>
            </p:nvSpPr>
            <p:spPr bwMode="auto">
              <a:xfrm>
                <a:off x="4343" y="1600"/>
                <a:ext cx="60" cy="40"/>
              </a:xfrm>
              <a:prstGeom prst="rect">
                <a:avLst/>
              </a:prstGeom>
              <a:solidFill>
                <a:srgbClr val="FFCE00"/>
              </a:solidFill>
              <a:ln w="0">
                <a:solidFill>
                  <a:srgbClr val="FFCE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843" name="Rectangle 1561"/>
              <p:cNvSpPr>
                <a:spLocks noChangeArrowheads="1"/>
              </p:cNvSpPr>
              <p:nvPr/>
            </p:nvSpPr>
            <p:spPr bwMode="auto">
              <a:xfrm>
                <a:off x="4343" y="1640"/>
                <a:ext cx="60" cy="37"/>
              </a:xfrm>
              <a:prstGeom prst="rect">
                <a:avLst/>
              </a:prstGeom>
              <a:solidFill>
                <a:srgbClr val="FFD400"/>
              </a:solidFill>
              <a:ln w="0">
                <a:solidFill>
                  <a:srgbClr val="FFD4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844" name="Rectangle 1562"/>
              <p:cNvSpPr>
                <a:spLocks noChangeArrowheads="1"/>
              </p:cNvSpPr>
              <p:nvPr/>
            </p:nvSpPr>
            <p:spPr bwMode="auto">
              <a:xfrm>
                <a:off x="4343" y="1677"/>
                <a:ext cx="60" cy="40"/>
              </a:xfrm>
              <a:prstGeom prst="rect">
                <a:avLst/>
              </a:prstGeom>
              <a:solidFill>
                <a:srgbClr val="FFD700"/>
              </a:solidFill>
              <a:ln w="0">
                <a:solidFill>
                  <a:srgbClr val="FFD7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845" name="Rectangle 1563"/>
              <p:cNvSpPr>
                <a:spLocks noChangeArrowheads="1"/>
              </p:cNvSpPr>
              <p:nvPr/>
            </p:nvSpPr>
            <p:spPr bwMode="auto">
              <a:xfrm>
                <a:off x="4343" y="1717"/>
                <a:ext cx="60" cy="37"/>
              </a:xfrm>
              <a:prstGeom prst="rect">
                <a:avLst/>
              </a:prstGeom>
              <a:solidFill>
                <a:srgbClr val="FFD700"/>
              </a:solidFill>
              <a:ln w="0">
                <a:solidFill>
                  <a:srgbClr val="FFD7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846" name="Rectangle 1564"/>
              <p:cNvSpPr>
                <a:spLocks noChangeArrowheads="1"/>
              </p:cNvSpPr>
              <p:nvPr/>
            </p:nvSpPr>
            <p:spPr bwMode="auto">
              <a:xfrm>
                <a:off x="4343" y="1754"/>
                <a:ext cx="60" cy="40"/>
              </a:xfrm>
              <a:prstGeom prst="rect">
                <a:avLst/>
              </a:prstGeom>
              <a:solidFill>
                <a:srgbClr val="FFD500"/>
              </a:solidFill>
              <a:ln w="0">
                <a:solidFill>
                  <a:srgbClr val="FFD5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847" name="Rectangle 1565"/>
              <p:cNvSpPr>
                <a:spLocks noChangeArrowheads="1"/>
              </p:cNvSpPr>
              <p:nvPr/>
            </p:nvSpPr>
            <p:spPr bwMode="auto">
              <a:xfrm>
                <a:off x="4343" y="1794"/>
                <a:ext cx="60" cy="37"/>
              </a:xfrm>
              <a:prstGeom prst="rect">
                <a:avLst/>
              </a:prstGeom>
              <a:solidFill>
                <a:srgbClr val="FFD500"/>
              </a:solidFill>
              <a:ln w="0">
                <a:solidFill>
                  <a:srgbClr val="FFD5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848" name="Rectangle 1566"/>
              <p:cNvSpPr>
                <a:spLocks noChangeArrowheads="1"/>
              </p:cNvSpPr>
              <p:nvPr/>
            </p:nvSpPr>
            <p:spPr bwMode="auto">
              <a:xfrm>
                <a:off x="4343" y="1831"/>
                <a:ext cx="60" cy="40"/>
              </a:xfrm>
              <a:prstGeom prst="rect">
                <a:avLst/>
              </a:prstGeom>
              <a:solidFill>
                <a:srgbClr val="FFDC00"/>
              </a:solidFill>
              <a:ln w="0">
                <a:solidFill>
                  <a:srgbClr val="FFDC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849" name="Rectangle 1567"/>
              <p:cNvSpPr>
                <a:spLocks noChangeArrowheads="1"/>
              </p:cNvSpPr>
              <p:nvPr/>
            </p:nvSpPr>
            <p:spPr bwMode="auto">
              <a:xfrm>
                <a:off x="4343" y="1871"/>
                <a:ext cx="60" cy="37"/>
              </a:xfrm>
              <a:prstGeom prst="rect">
                <a:avLst/>
              </a:prstGeom>
              <a:solidFill>
                <a:srgbClr val="EBE600"/>
              </a:solidFill>
              <a:ln w="0">
                <a:solidFill>
                  <a:srgbClr val="EBE6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850" name="Rectangle 1568"/>
              <p:cNvSpPr>
                <a:spLocks noChangeArrowheads="1"/>
              </p:cNvSpPr>
              <p:nvPr/>
            </p:nvSpPr>
            <p:spPr bwMode="auto">
              <a:xfrm>
                <a:off x="4343" y="1908"/>
                <a:ext cx="60" cy="40"/>
              </a:xfrm>
              <a:prstGeom prst="rect">
                <a:avLst/>
              </a:prstGeom>
              <a:solidFill>
                <a:srgbClr val="D7EF00"/>
              </a:solidFill>
              <a:ln w="0">
                <a:solidFill>
                  <a:srgbClr val="D7EF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851" name="Rectangle 1569"/>
              <p:cNvSpPr>
                <a:spLocks noChangeArrowheads="1"/>
              </p:cNvSpPr>
              <p:nvPr/>
            </p:nvSpPr>
            <p:spPr bwMode="auto">
              <a:xfrm>
                <a:off x="4343" y="1948"/>
                <a:ext cx="60" cy="40"/>
              </a:xfrm>
              <a:prstGeom prst="rect">
                <a:avLst/>
              </a:prstGeom>
              <a:solidFill>
                <a:srgbClr val="CBF300"/>
              </a:solidFill>
              <a:ln w="0">
                <a:solidFill>
                  <a:srgbClr val="CBF3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852" name="Rectangle 1570"/>
              <p:cNvSpPr>
                <a:spLocks noChangeArrowheads="1"/>
              </p:cNvSpPr>
              <p:nvPr/>
            </p:nvSpPr>
            <p:spPr bwMode="auto">
              <a:xfrm>
                <a:off x="4343" y="1988"/>
                <a:ext cx="60" cy="37"/>
              </a:xfrm>
              <a:prstGeom prst="rect">
                <a:avLst/>
              </a:prstGeom>
              <a:solidFill>
                <a:srgbClr val="CCF300"/>
              </a:solidFill>
              <a:ln w="0">
                <a:solidFill>
                  <a:srgbClr val="CCF3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853" name="Rectangle 1571"/>
              <p:cNvSpPr>
                <a:spLocks noChangeArrowheads="1"/>
              </p:cNvSpPr>
              <p:nvPr/>
            </p:nvSpPr>
            <p:spPr bwMode="auto">
              <a:xfrm>
                <a:off x="4343" y="2025"/>
                <a:ext cx="60" cy="40"/>
              </a:xfrm>
              <a:prstGeom prst="rect">
                <a:avLst/>
              </a:prstGeom>
              <a:solidFill>
                <a:srgbClr val="D8EE00"/>
              </a:solidFill>
              <a:ln w="0">
                <a:solidFill>
                  <a:srgbClr val="D8EE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854" name="Rectangle 1572"/>
              <p:cNvSpPr>
                <a:spLocks noChangeArrowheads="1"/>
              </p:cNvSpPr>
              <p:nvPr/>
            </p:nvSpPr>
            <p:spPr bwMode="auto">
              <a:xfrm>
                <a:off x="4403" y="1097"/>
                <a:ext cx="60" cy="38"/>
              </a:xfrm>
              <a:prstGeom prst="rect">
                <a:avLst/>
              </a:prstGeom>
              <a:solidFill>
                <a:srgbClr val="D7EF00"/>
              </a:solidFill>
              <a:ln w="0">
                <a:solidFill>
                  <a:srgbClr val="D7EF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855" name="Rectangle 1573"/>
              <p:cNvSpPr>
                <a:spLocks noChangeArrowheads="1"/>
              </p:cNvSpPr>
              <p:nvPr/>
            </p:nvSpPr>
            <p:spPr bwMode="auto">
              <a:xfrm>
                <a:off x="4403" y="1135"/>
                <a:ext cx="60" cy="39"/>
              </a:xfrm>
              <a:prstGeom prst="rect">
                <a:avLst/>
              </a:prstGeom>
              <a:solidFill>
                <a:srgbClr val="D8EE00"/>
              </a:solidFill>
              <a:ln w="0">
                <a:solidFill>
                  <a:srgbClr val="D8EE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856" name="Rectangle 1574"/>
              <p:cNvSpPr>
                <a:spLocks noChangeArrowheads="1"/>
              </p:cNvSpPr>
              <p:nvPr/>
            </p:nvSpPr>
            <p:spPr bwMode="auto">
              <a:xfrm>
                <a:off x="4403" y="1174"/>
                <a:ext cx="60" cy="40"/>
              </a:xfrm>
              <a:prstGeom prst="rect">
                <a:avLst/>
              </a:prstGeom>
              <a:solidFill>
                <a:srgbClr val="DCED00"/>
              </a:solidFill>
              <a:ln w="0">
                <a:solidFill>
                  <a:srgbClr val="DCED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857" name="Rectangle 1575"/>
              <p:cNvSpPr>
                <a:spLocks noChangeArrowheads="1"/>
              </p:cNvSpPr>
              <p:nvPr/>
            </p:nvSpPr>
            <p:spPr bwMode="auto">
              <a:xfrm>
                <a:off x="4403" y="1214"/>
                <a:ext cx="60" cy="38"/>
              </a:xfrm>
              <a:prstGeom prst="rect">
                <a:avLst/>
              </a:prstGeom>
              <a:solidFill>
                <a:srgbClr val="E3EA00"/>
              </a:solidFill>
              <a:ln w="0">
                <a:solidFill>
                  <a:srgbClr val="E3EA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858" name="Rectangle 1576"/>
              <p:cNvSpPr>
                <a:spLocks noChangeArrowheads="1"/>
              </p:cNvSpPr>
              <p:nvPr/>
            </p:nvSpPr>
            <p:spPr bwMode="auto">
              <a:xfrm>
                <a:off x="4403" y="1252"/>
                <a:ext cx="60" cy="39"/>
              </a:xfrm>
              <a:prstGeom prst="rect">
                <a:avLst/>
              </a:prstGeom>
              <a:solidFill>
                <a:srgbClr val="EBE700"/>
              </a:solidFill>
              <a:ln w="0">
                <a:solidFill>
                  <a:srgbClr val="EBE7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859" name="Rectangle 1577"/>
              <p:cNvSpPr>
                <a:spLocks noChangeArrowheads="1"/>
              </p:cNvSpPr>
              <p:nvPr/>
            </p:nvSpPr>
            <p:spPr bwMode="auto">
              <a:xfrm>
                <a:off x="4403" y="1291"/>
                <a:ext cx="60" cy="38"/>
              </a:xfrm>
              <a:prstGeom prst="rect">
                <a:avLst/>
              </a:prstGeom>
              <a:solidFill>
                <a:srgbClr val="F4E300"/>
              </a:solidFill>
              <a:ln w="0">
                <a:solidFill>
                  <a:srgbClr val="F4E3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860" name="Rectangle 1578"/>
              <p:cNvSpPr>
                <a:spLocks noChangeArrowheads="1"/>
              </p:cNvSpPr>
              <p:nvPr/>
            </p:nvSpPr>
            <p:spPr bwMode="auto">
              <a:xfrm>
                <a:off x="4403" y="1329"/>
                <a:ext cx="60" cy="40"/>
              </a:xfrm>
              <a:prstGeom prst="rect">
                <a:avLst/>
              </a:prstGeom>
              <a:solidFill>
                <a:srgbClr val="FEDE00"/>
              </a:solidFill>
              <a:ln w="0">
                <a:solidFill>
                  <a:srgbClr val="FEDE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861" name="Rectangle 1579"/>
              <p:cNvSpPr>
                <a:spLocks noChangeArrowheads="1"/>
              </p:cNvSpPr>
              <p:nvPr/>
            </p:nvSpPr>
            <p:spPr bwMode="auto">
              <a:xfrm>
                <a:off x="4403" y="1369"/>
                <a:ext cx="60" cy="37"/>
              </a:xfrm>
              <a:prstGeom prst="rect">
                <a:avLst/>
              </a:prstGeom>
              <a:solidFill>
                <a:srgbClr val="FFD800"/>
              </a:solidFill>
              <a:ln w="0">
                <a:solidFill>
                  <a:srgbClr val="FFD8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862" name="Rectangle 1580"/>
              <p:cNvSpPr>
                <a:spLocks noChangeArrowheads="1"/>
              </p:cNvSpPr>
              <p:nvPr/>
            </p:nvSpPr>
            <p:spPr bwMode="auto">
              <a:xfrm>
                <a:off x="4403" y="1406"/>
                <a:ext cx="60" cy="40"/>
              </a:xfrm>
              <a:prstGeom prst="rect">
                <a:avLst/>
              </a:prstGeom>
              <a:solidFill>
                <a:srgbClr val="FFD300"/>
              </a:solidFill>
              <a:ln w="0">
                <a:solidFill>
                  <a:srgbClr val="FFD3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863" name="Rectangle 1581"/>
              <p:cNvSpPr>
                <a:spLocks noChangeArrowheads="1"/>
              </p:cNvSpPr>
              <p:nvPr/>
            </p:nvSpPr>
            <p:spPr bwMode="auto">
              <a:xfrm>
                <a:off x="4403" y="1446"/>
                <a:ext cx="60" cy="37"/>
              </a:xfrm>
              <a:prstGeom prst="rect">
                <a:avLst/>
              </a:prstGeom>
              <a:solidFill>
                <a:srgbClr val="FFD000"/>
              </a:solidFill>
              <a:ln w="0">
                <a:solidFill>
                  <a:srgbClr val="FFD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864" name="Rectangle 1582"/>
              <p:cNvSpPr>
                <a:spLocks noChangeArrowheads="1"/>
              </p:cNvSpPr>
              <p:nvPr/>
            </p:nvSpPr>
            <p:spPr bwMode="auto">
              <a:xfrm>
                <a:off x="4403" y="1483"/>
                <a:ext cx="60" cy="40"/>
              </a:xfrm>
              <a:prstGeom prst="rect">
                <a:avLst/>
              </a:prstGeom>
              <a:solidFill>
                <a:srgbClr val="FFD000"/>
              </a:solidFill>
              <a:ln w="0">
                <a:solidFill>
                  <a:srgbClr val="FFD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865" name="Rectangle 1583"/>
              <p:cNvSpPr>
                <a:spLocks noChangeArrowheads="1"/>
              </p:cNvSpPr>
              <p:nvPr/>
            </p:nvSpPr>
            <p:spPr bwMode="auto">
              <a:xfrm>
                <a:off x="4403" y="1523"/>
                <a:ext cx="60" cy="40"/>
              </a:xfrm>
              <a:prstGeom prst="rect">
                <a:avLst/>
              </a:prstGeom>
              <a:solidFill>
                <a:srgbClr val="FFD000"/>
              </a:solidFill>
              <a:ln w="0">
                <a:solidFill>
                  <a:srgbClr val="FFD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866" name="Rectangle 1584"/>
              <p:cNvSpPr>
                <a:spLocks noChangeArrowheads="1"/>
              </p:cNvSpPr>
              <p:nvPr/>
            </p:nvSpPr>
            <p:spPr bwMode="auto">
              <a:xfrm>
                <a:off x="4403" y="1563"/>
                <a:ext cx="60" cy="37"/>
              </a:xfrm>
              <a:prstGeom prst="rect">
                <a:avLst/>
              </a:prstGeom>
              <a:solidFill>
                <a:srgbClr val="FFD200"/>
              </a:solidFill>
              <a:ln w="0">
                <a:solidFill>
                  <a:srgbClr val="FFD2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867" name="Rectangle 1585"/>
              <p:cNvSpPr>
                <a:spLocks noChangeArrowheads="1"/>
              </p:cNvSpPr>
              <p:nvPr/>
            </p:nvSpPr>
            <p:spPr bwMode="auto">
              <a:xfrm>
                <a:off x="4403" y="1600"/>
                <a:ext cx="60" cy="40"/>
              </a:xfrm>
              <a:prstGeom prst="rect">
                <a:avLst/>
              </a:prstGeom>
              <a:solidFill>
                <a:srgbClr val="FFD500"/>
              </a:solidFill>
              <a:ln w="0">
                <a:solidFill>
                  <a:srgbClr val="FFD5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868" name="Rectangle 1586"/>
              <p:cNvSpPr>
                <a:spLocks noChangeArrowheads="1"/>
              </p:cNvSpPr>
              <p:nvPr/>
            </p:nvSpPr>
            <p:spPr bwMode="auto">
              <a:xfrm>
                <a:off x="4403" y="1640"/>
                <a:ext cx="60" cy="37"/>
              </a:xfrm>
              <a:prstGeom prst="rect">
                <a:avLst/>
              </a:prstGeom>
              <a:solidFill>
                <a:srgbClr val="FFD900"/>
              </a:solidFill>
              <a:ln w="0">
                <a:solidFill>
                  <a:srgbClr val="FFD9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869" name="Rectangle 1587"/>
              <p:cNvSpPr>
                <a:spLocks noChangeArrowheads="1"/>
              </p:cNvSpPr>
              <p:nvPr/>
            </p:nvSpPr>
            <p:spPr bwMode="auto">
              <a:xfrm>
                <a:off x="4403" y="1677"/>
                <a:ext cx="60" cy="40"/>
              </a:xfrm>
              <a:prstGeom prst="rect">
                <a:avLst/>
              </a:prstGeom>
              <a:solidFill>
                <a:srgbClr val="FFDC00"/>
              </a:solidFill>
              <a:ln w="0">
                <a:solidFill>
                  <a:srgbClr val="FFDC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870" name="Rectangle 1588"/>
              <p:cNvSpPr>
                <a:spLocks noChangeArrowheads="1"/>
              </p:cNvSpPr>
              <p:nvPr/>
            </p:nvSpPr>
            <p:spPr bwMode="auto">
              <a:xfrm>
                <a:off x="4403" y="1717"/>
                <a:ext cx="60" cy="37"/>
              </a:xfrm>
              <a:prstGeom prst="rect">
                <a:avLst/>
              </a:prstGeom>
              <a:solidFill>
                <a:srgbClr val="FFDC00"/>
              </a:solidFill>
              <a:ln w="0">
                <a:solidFill>
                  <a:srgbClr val="FFDC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871" name="Rectangle 1589"/>
              <p:cNvSpPr>
                <a:spLocks noChangeArrowheads="1"/>
              </p:cNvSpPr>
              <p:nvPr/>
            </p:nvSpPr>
            <p:spPr bwMode="auto">
              <a:xfrm>
                <a:off x="4403" y="1754"/>
                <a:ext cx="60" cy="40"/>
              </a:xfrm>
              <a:prstGeom prst="rect">
                <a:avLst/>
              </a:prstGeom>
              <a:solidFill>
                <a:srgbClr val="FFD900"/>
              </a:solidFill>
              <a:ln w="0">
                <a:solidFill>
                  <a:srgbClr val="FFD9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872" name="Rectangle 1590"/>
              <p:cNvSpPr>
                <a:spLocks noChangeArrowheads="1"/>
              </p:cNvSpPr>
              <p:nvPr/>
            </p:nvSpPr>
            <p:spPr bwMode="auto">
              <a:xfrm>
                <a:off x="4403" y="1794"/>
                <a:ext cx="60" cy="37"/>
              </a:xfrm>
              <a:prstGeom prst="rect">
                <a:avLst/>
              </a:prstGeom>
              <a:solidFill>
                <a:srgbClr val="FFD800"/>
              </a:solidFill>
              <a:ln w="0">
                <a:solidFill>
                  <a:srgbClr val="FFD8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873" name="Rectangle 1591"/>
              <p:cNvSpPr>
                <a:spLocks noChangeArrowheads="1"/>
              </p:cNvSpPr>
              <p:nvPr/>
            </p:nvSpPr>
            <p:spPr bwMode="auto">
              <a:xfrm>
                <a:off x="4403" y="1831"/>
                <a:ext cx="60" cy="40"/>
              </a:xfrm>
              <a:prstGeom prst="rect">
                <a:avLst/>
              </a:prstGeom>
              <a:solidFill>
                <a:srgbClr val="FFDD00"/>
              </a:solidFill>
              <a:ln w="0">
                <a:solidFill>
                  <a:srgbClr val="FFDD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874" name="Rectangle 1592"/>
              <p:cNvSpPr>
                <a:spLocks noChangeArrowheads="1"/>
              </p:cNvSpPr>
              <p:nvPr/>
            </p:nvSpPr>
            <p:spPr bwMode="auto">
              <a:xfrm>
                <a:off x="4403" y="1871"/>
                <a:ext cx="60" cy="37"/>
              </a:xfrm>
              <a:prstGeom prst="rect">
                <a:avLst/>
              </a:prstGeom>
              <a:solidFill>
                <a:srgbClr val="ECE600"/>
              </a:solidFill>
              <a:ln w="0">
                <a:solidFill>
                  <a:srgbClr val="ECE6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875" name="Rectangle 1593"/>
              <p:cNvSpPr>
                <a:spLocks noChangeArrowheads="1"/>
              </p:cNvSpPr>
              <p:nvPr/>
            </p:nvSpPr>
            <p:spPr bwMode="auto">
              <a:xfrm>
                <a:off x="4403" y="1908"/>
                <a:ext cx="60" cy="40"/>
              </a:xfrm>
              <a:prstGeom prst="rect">
                <a:avLst/>
              </a:prstGeom>
              <a:solidFill>
                <a:srgbClr val="D7EF00"/>
              </a:solidFill>
              <a:ln w="0">
                <a:solidFill>
                  <a:srgbClr val="D7EF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876" name="Rectangle 1594"/>
              <p:cNvSpPr>
                <a:spLocks noChangeArrowheads="1"/>
              </p:cNvSpPr>
              <p:nvPr/>
            </p:nvSpPr>
            <p:spPr bwMode="auto">
              <a:xfrm>
                <a:off x="4403" y="1948"/>
                <a:ext cx="60" cy="40"/>
              </a:xfrm>
              <a:prstGeom prst="rect">
                <a:avLst/>
              </a:prstGeom>
              <a:solidFill>
                <a:srgbClr val="CAF300"/>
              </a:solidFill>
              <a:ln w="0">
                <a:solidFill>
                  <a:srgbClr val="CAF3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877" name="Rectangle 1595"/>
              <p:cNvSpPr>
                <a:spLocks noChangeArrowheads="1"/>
              </p:cNvSpPr>
              <p:nvPr/>
            </p:nvSpPr>
            <p:spPr bwMode="auto">
              <a:xfrm>
                <a:off x="4403" y="1988"/>
                <a:ext cx="60" cy="37"/>
              </a:xfrm>
              <a:prstGeom prst="rect">
                <a:avLst/>
              </a:prstGeom>
              <a:solidFill>
                <a:srgbClr val="CBF300"/>
              </a:solidFill>
              <a:ln w="0">
                <a:solidFill>
                  <a:srgbClr val="CBF3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878" name="Rectangle 1596"/>
              <p:cNvSpPr>
                <a:spLocks noChangeArrowheads="1"/>
              </p:cNvSpPr>
              <p:nvPr/>
            </p:nvSpPr>
            <p:spPr bwMode="auto">
              <a:xfrm>
                <a:off x="4403" y="2025"/>
                <a:ext cx="60" cy="40"/>
              </a:xfrm>
              <a:prstGeom prst="rect">
                <a:avLst/>
              </a:prstGeom>
              <a:solidFill>
                <a:srgbClr val="D7EF00"/>
              </a:solidFill>
              <a:ln w="0">
                <a:solidFill>
                  <a:srgbClr val="D7EF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879" name="Rectangle 1597"/>
              <p:cNvSpPr>
                <a:spLocks noChangeArrowheads="1"/>
              </p:cNvSpPr>
              <p:nvPr/>
            </p:nvSpPr>
            <p:spPr bwMode="auto">
              <a:xfrm>
                <a:off x="4463" y="1097"/>
                <a:ext cx="59" cy="38"/>
              </a:xfrm>
              <a:prstGeom prst="rect">
                <a:avLst/>
              </a:prstGeom>
              <a:solidFill>
                <a:srgbClr val="D9EE00"/>
              </a:solidFill>
              <a:ln w="0">
                <a:solidFill>
                  <a:srgbClr val="D9EE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880" name="Rectangle 1598"/>
              <p:cNvSpPr>
                <a:spLocks noChangeArrowheads="1"/>
              </p:cNvSpPr>
              <p:nvPr/>
            </p:nvSpPr>
            <p:spPr bwMode="auto">
              <a:xfrm>
                <a:off x="4463" y="1135"/>
                <a:ext cx="59" cy="39"/>
              </a:xfrm>
              <a:prstGeom prst="rect">
                <a:avLst/>
              </a:prstGeom>
              <a:solidFill>
                <a:srgbClr val="D8EE00"/>
              </a:solidFill>
              <a:ln w="0">
                <a:solidFill>
                  <a:srgbClr val="D8EE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881" name="Rectangle 1599"/>
              <p:cNvSpPr>
                <a:spLocks noChangeArrowheads="1"/>
              </p:cNvSpPr>
              <p:nvPr/>
            </p:nvSpPr>
            <p:spPr bwMode="auto">
              <a:xfrm>
                <a:off x="4463" y="1174"/>
                <a:ext cx="59" cy="40"/>
              </a:xfrm>
              <a:prstGeom prst="rect">
                <a:avLst/>
              </a:prstGeom>
              <a:solidFill>
                <a:srgbClr val="D8EE00"/>
              </a:solidFill>
              <a:ln w="0">
                <a:solidFill>
                  <a:srgbClr val="D8EE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882" name="Rectangle 1600"/>
              <p:cNvSpPr>
                <a:spLocks noChangeArrowheads="1"/>
              </p:cNvSpPr>
              <p:nvPr/>
            </p:nvSpPr>
            <p:spPr bwMode="auto">
              <a:xfrm>
                <a:off x="4463" y="1214"/>
                <a:ext cx="59" cy="38"/>
              </a:xfrm>
              <a:prstGeom prst="rect">
                <a:avLst/>
              </a:prstGeom>
              <a:solidFill>
                <a:srgbClr val="DBED00"/>
              </a:solidFill>
              <a:ln w="0">
                <a:solidFill>
                  <a:srgbClr val="DBED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883" name="Rectangle 1601"/>
              <p:cNvSpPr>
                <a:spLocks noChangeArrowheads="1"/>
              </p:cNvSpPr>
              <p:nvPr/>
            </p:nvSpPr>
            <p:spPr bwMode="auto">
              <a:xfrm>
                <a:off x="4463" y="1252"/>
                <a:ext cx="59" cy="39"/>
              </a:xfrm>
              <a:prstGeom prst="rect">
                <a:avLst/>
              </a:prstGeom>
              <a:solidFill>
                <a:srgbClr val="E2EA00"/>
              </a:solidFill>
              <a:ln w="0">
                <a:solidFill>
                  <a:srgbClr val="E2EA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884" name="Rectangle 1602"/>
              <p:cNvSpPr>
                <a:spLocks noChangeArrowheads="1"/>
              </p:cNvSpPr>
              <p:nvPr/>
            </p:nvSpPr>
            <p:spPr bwMode="auto">
              <a:xfrm>
                <a:off x="4463" y="1291"/>
                <a:ext cx="59" cy="38"/>
              </a:xfrm>
              <a:prstGeom prst="rect">
                <a:avLst/>
              </a:prstGeom>
              <a:solidFill>
                <a:srgbClr val="EAE700"/>
              </a:solidFill>
              <a:ln w="0">
                <a:solidFill>
                  <a:srgbClr val="EAE7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885" name="Rectangle 1603"/>
              <p:cNvSpPr>
                <a:spLocks noChangeArrowheads="1"/>
              </p:cNvSpPr>
              <p:nvPr/>
            </p:nvSpPr>
            <p:spPr bwMode="auto">
              <a:xfrm>
                <a:off x="4463" y="1329"/>
                <a:ext cx="59" cy="40"/>
              </a:xfrm>
              <a:prstGeom prst="rect">
                <a:avLst/>
              </a:prstGeom>
              <a:solidFill>
                <a:srgbClr val="F2E300"/>
              </a:solidFill>
              <a:ln w="0">
                <a:solidFill>
                  <a:srgbClr val="F2E3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886" name="Rectangle 1604"/>
              <p:cNvSpPr>
                <a:spLocks noChangeArrowheads="1"/>
              </p:cNvSpPr>
              <p:nvPr/>
            </p:nvSpPr>
            <p:spPr bwMode="auto">
              <a:xfrm>
                <a:off x="4463" y="1369"/>
                <a:ext cx="59" cy="37"/>
              </a:xfrm>
              <a:prstGeom prst="rect">
                <a:avLst/>
              </a:prstGeom>
              <a:solidFill>
                <a:srgbClr val="FBDF00"/>
              </a:solidFill>
              <a:ln w="0">
                <a:solidFill>
                  <a:srgbClr val="FBDF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887" name="Rectangle 1605"/>
              <p:cNvSpPr>
                <a:spLocks noChangeArrowheads="1"/>
              </p:cNvSpPr>
              <p:nvPr/>
            </p:nvSpPr>
            <p:spPr bwMode="auto">
              <a:xfrm>
                <a:off x="4463" y="1406"/>
                <a:ext cx="59" cy="40"/>
              </a:xfrm>
              <a:prstGeom prst="rect">
                <a:avLst/>
              </a:prstGeom>
              <a:solidFill>
                <a:srgbClr val="FFDB00"/>
              </a:solidFill>
              <a:ln w="0">
                <a:solidFill>
                  <a:srgbClr val="FFDB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888" name="Rectangle 1606"/>
              <p:cNvSpPr>
                <a:spLocks noChangeArrowheads="1"/>
              </p:cNvSpPr>
              <p:nvPr/>
            </p:nvSpPr>
            <p:spPr bwMode="auto">
              <a:xfrm>
                <a:off x="4463" y="1446"/>
                <a:ext cx="59" cy="37"/>
              </a:xfrm>
              <a:prstGeom prst="rect">
                <a:avLst/>
              </a:prstGeom>
              <a:solidFill>
                <a:srgbClr val="FFD900"/>
              </a:solidFill>
              <a:ln w="0">
                <a:solidFill>
                  <a:srgbClr val="FFD9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889" name="Rectangle 1607"/>
              <p:cNvSpPr>
                <a:spLocks noChangeArrowheads="1"/>
              </p:cNvSpPr>
              <p:nvPr/>
            </p:nvSpPr>
            <p:spPr bwMode="auto">
              <a:xfrm>
                <a:off x="4463" y="1483"/>
                <a:ext cx="59" cy="40"/>
              </a:xfrm>
              <a:prstGeom prst="rect">
                <a:avLst/>
              </a:prstGeom>
              <a:solidFill>
                <a:srgbClr val="FFD900"/>
              </a:solidFill>
              <a:ln w="0">
                <a:solidFill>
                  <a:srgbClr val="FFD9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890" name="Rectangle 1608"/>
              <p:cNvSpPr>
                <a:spLocks noChangeArrowheads="1"/>
              </p:cNvSpPr>
              <p:nvPr/>
            </p:nvSpPr>
            <p:spPr bwMode="auto">
              <a:xfrm>
                <a:off x="4463" y="1523"/>
                <a:ext cx="59" cy="40"/>
              </a:xfrm>
              <a:prstGeom prst="rect">
                <a:avLst/>
              </a:prstGeom>
              <a:solidFill>
                <a:srgbClr val="FFDA00"/>
              </a:solidFill>
              <a:ln w="0">
                <a:solidFill>
                  <a:srgbClr val="FFDA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891" name="Rectangle 1609"/>
              <p:cNvSpPr>
                <a:spLocks noChangeArrowheads="1"/>
              </p:cNvSpPr>
              <p:nvPr/>
            </p:nvSpPr>
            <p:spPr bwMode="auto">
              <a:xfrm>
                <a:off x="4463" y="1563"/>
                <a:ext cx="59" cy="37"/>
              </a:xfrm>
              <a:prstGeom prst="rect">
                <a:avLst/>
              </a:prstGeom>
              <a:solidFill>
                <a:srgbClr val="FFDB00"/>
              </a:solidFill>
              <a:ln w="0">
                <a:solidFill>
                  <a:srgbClr val="FFDB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892" name="Rectangle 1610"/>
              <p:cNvSpPr>
                <a:spLocks noChangeArrowheads="1"/>
              </p:cNvSpPr>
              <p:nvPr/>
            </p:nvSpPr>
            <p:spPr bwMode="auto">
              <a:xfrm>
                <a:off x="4463" y="1600"/>
                <a:ext cx="59" cy="40"/>
              </a:xfrm>
              <a:prstGeom prst="rect">
                <a:avLst/>
              </a:prstGeom>
              <a:solidFill>
                <a:srgbClr val="FEDD00"/>
              </a:solidFill>
              <a:ln w="0">
                <a:solidFill>
                  <a:srgbClr val="FEDD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893" name="Rectangle 1611"/>
              <p:cNvSpPr>
                <a:spLocks noChangeArrowheads="1"/>
              </p:cNvSpPr>
              <p:nvPr/>
            </p:nvSpPr>
            <p:spPr bwMode="auto">
              <a:xfrm>
                <a:off x="4463" y="1640"/>
                <a:ext cx="59" cy="37"/>
              </a:xfrm>
              <a:prstGeom prst="rect">
                <a:avLst/>
              </a:prstGeom>
              <a:solidFill>
                <a:srgbClr val="F9E000"/>
              </a:solidFill>
              <a:ln w="0">
                <a:solidFill>
                  <a:srgbClr val="F9E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894" name="Rectangle 1612"/>
              <p:cNvSpPr>
                <a:spLocks noChangeArrowheads="1"/>
              </p:cNvSpPr>
              <p:nvPr/>
            </p:nvSpPr>
            <p:spPr bwMode="auto">
              <a:xfrm>
                <a:off x="4463" y="1677"/>
                <a:ext cx="59" cy="40"/>
              </a:xfrm>
              <a:prstGeom prst="rect">
                <a:avLst/>
              </a:prstGeom>
              <a:solidFill>
                <a:srgbClr val="F5E200"/>
              </a:solidFill>
              <a:ln w="0">
                <a:solidFill>
                  <a:srgbClr val="F5E2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895" name="Rectangle 1613"/>
              <p:cNvSpPr>
                <a:spLocks noChangeArrowheads="1"/>
              </p:cNvSpPr>
              <p:nvPr/>
            </p:nvSpPr>
            <p:spPr bwMode="auto">
              <a:xfrm>
                <a:off x="4463" y="1717"/>
                <a:ext cx="59" cy="37"/>
              </a:xfrm>
              <a:prstGeom prst="rect">
                <a:avLst/>
              </a:prstGeom>
              <a:solidFill>
                <a:srgbClr val="F6E200"/>
              </a:solidFill>
              <a:ln w="0">
                <a:solidFill>
                  <a:srgbClr val="F6E2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896" name="Rectangle 1614"/>
              <p:cNvSpPr>
                <a:spLocks noChangeArrowheads="1"/>
              </p:cNvSpPr>
              <p:nvPr/>
            </p:nvSpPr>
            <p:spPr bwMode="auto">
              <a:xfrm>
                <a:off x="4463" y="1754"/>
                <a:ext cx="59" cy="40"/>
              </a:xfrm>
              <a:prstGeom prst="rect">
                <a:avLst/>
              </a:prstGeom>
              <a:solidFill>
                <a:srgbClr val="FADF00"/>
              </a:solidFill>
              <a:ln w="0">
                <a:solidFill>
                  <a:srgbClr val="FADF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897" name="Rectangle 1615"/>
              <p:cNvSpPr>
                <a:spLocks noChangeArrowheads="1"/>
              </p:cNvSpPr>
              <p:nvPr/>
            </p:nvSpPr>
            <p:spPr bwMode="auto">
              <a:xfrm>
                <a:off x="4463" y="1794"/>
                <a:ext cx="59" cy="37"/>
              </a:xfrm>
              <a:prstGeom prst="rect">
                <a:avLst/>
              </a:prstGeom>
              <a:solidFill>
                <a:srgbClr val="FEDD00"/>
              </a:solidFill>
              <a:ln w="0">
                <a:solidFill>
                  <a:srgbClr val="FEDD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</p:grpSp>
        <p:grpSp>
          <p:nvGrpSpPr>
            <p:cNvPr id="10" name="Group 1817"/>
            <p:cNvGrpSpPr>
              <a:grpSpLocks/>
            </p:cNvGrpSpPr>
            <p:nvPr/>
          </p:nvGrpSpPr>
          <p:grpSpPr bwMode="auto">
            <a:xfrm>
              <a:off x="3432" y="1097"/>
              <a:ext cx="1516" cy="968"/>
              <a:chOff x="3432" y="1097"/>
              <a:chExt cx="1516" cy="968"/>
            </a:xfrm>
          </p:grpSpPr>
          <p:sp>
            <p:nvSpPr>
              <p:cNvPr id="1392498" name="Rectangle 1617"/>
              <p:cNvSpPr>
                <a:spLocks noChangeArrowheads="1"/>
              </p:cNvSpPr>
              <p:nvPr/>
            </p:nvSpPr>
            <p:spPr bwMode="auto">
              <a:xfrm>
                <a:off x="4463" y="1831"/>
                <a:ext cx="59" cy="40"/>
              </a:xfrm>
              <a:prstGeom prst="rect">
                <a:avLst/>
              </a:prstGeom>
              <a:solidFill>
                <a:srgbClr val="F9E000"/>
              </a:solidFill>
              <a:ln w="0">
                <a:solidFill>
                  <a:srgbClr val="F9E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499" name="Rectangle 1618"/>
              <p:cNvSpPr>
                <a:spLocks noChangeArrowheads="1"/>
              </p:cNvSpPr>
              <p:nvPr/>
            </p:nvSpPr>
            <p:spPr bwMode="auto">
              <a:xfrm>
                <a:off x="4463" y="1871"/>
                <a:ext cx="59" cy="37"/>
              </a:xfrm>
              <a:prstGeom prst="rect">
                <a:avLst/>
              </a:prstGeom>
              <a:solidFill>
                <a:srgbClr val="E9E800"/>
              </a:solidFill>
              <a:ln w="0">
                <a:solidFill>
                  <a:srgbClr val="E9E8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500" name="Rectangle 1619"/>
              <p:cNvSpPr>
                <a:spLocks noChangeArrowheads="1"/>
              </p:cNvSpPr>
              <p:nvPr/>
            </p:nvSpPr>
            <p:spPr bwMode="auto">
              <a:xfrm>
                <a:off x="4463" y="1908"/>
                <a:ext cx="59" cy="40"/>
              </a:xfrm>
              <a:prstGeom prst="rect">
                <a:avLst/>
              </a:prstGeom>
              <a:solidFill>
                <a:srgbClr val="D6EF00"/>
              </a:solidFill>
              <a:ln w="0">
                <a:solidFill>
                  <a:srgbClr val="D6EF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501" name="Rectangle 1620"/>
              <p:cNvSpPr>
                <a:spLocks noChangeArrowheads="1"/>
              </p:cNvSpPr>
              <p:nvPr/>
            </p:nvSpPr>
            <p:spPr bwMode="auto">
              <a:xfrm>
                <a:off x="4463" y="1948"/>
                <a:ext cx="59" cy="40"/>
              </a:xfrm>
              <a:prstGeom prst="rect">
                <a:avLst/>
              </a:prstGeom>
              <a:solidFill>
                <a:srgbClr val="CAF300"/>
              </a:solidFill>
              <a:ln w="0">
                <a:solidFill>
                  <a:srgbClr val="CAF3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502" name="Rectangle 1621"/>
              <p:cNvSpPr>
                <a:spLocks noChangeArrowheads="1"/>
              </p:cNvSpPr>
              <p:nvPr/>
            </p:nvSpPr>
            <p:spPr bwMode="auto">
              <a:xfrm>
                <a:off x="4463" y="1988"/>
                <a:ext cx="59" cy="37"/>
              </a:xfrm>
              <a:prstGeom prst="rect">
                <a:avLst/>
              </a:prstGeom>
              <a:solidFill>
                <a:srgbClr val="CBF300"/>
              </a:solidFill>
              <a:ln w="0">
                <a:solidFill>
                  <a:srgbClr val="CBF3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503" name="Rectangle 1622"/>
              <p:cNvSpPr>
                <a:spLocks noChangeArrowheads="1"/>
              </p:cNvSpPr>
              <p:nvPr/>
            </p:nvSpPr>
            <p:spPr bwMode="auto">
              <a:xfrm>
                <a:off x="4463" y="2025"/>
                <a:ext cx="59" cy="40"/>
              </a:xfrm>
              <a:prstGeom prst="rect">
                <a:avLst/>
              </a:prstGeom>
              <a:solidFill>
                <a:srgbClr val="D7EF00"/>
              </a:solidFill>
              <a:ln w="0">
                <a:solidFill>
                  <a:srgbClr val="D7EF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504" name="Rectangle 1623"/>
              <p:cNvSpPr>
                <a:spLocks noChangeArrowheads="1"/>
              </p:cNvSpPr>
              <p:nvPr/>
            </p:nvSpPr>
            <p:spPr bwMode="auto">
              <a:xfrm>
                <a:off x="4522" y="1097"/>
                <a:ext cx="60" cy="38"/>
              </a:xfrm>
              <a:prstGeom prst="rect">
                <a:avLst/>
              </a:prstGeom>
              <a:solidFill>
                <a:srgbClr val="DFEC00"/>
              </a:solidFill>
              <a:ln w="0">
                <a:solidFill>
                  <a:srgbClr val="DFEC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505" name="Rectangle 1624"/>
              <p:cNvSpPr>
                <a:spLocks noChangeArrowheads="1"/>
              </p:cNvSpPr>
              <p:nvPr/>
            </p:nvSpPr>
            <p:spPr bwMode="auto">
              <a:xfrm>
                <a:off x="4522" y="1135"/>
                <a:ext cx="60" cy="39"/>
              </a:xfrm>
              <a:prstGeom prst="rect">
                <a:avLst/>
              </a:prstGeom>
              <a:solidFill>
                <a:srgbClr val="DCED00"/>
              </a:solidFill>
              <a:ln w="0">
                <a:solidFill>
                  <a:srgbClr val="DCED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506" name="Rectangle 1625"/>
              <p:cNvSpPr>
                <a:spLocks noChangeArrowheads="1"/>
              </p:cNvSpPr>
              <p:nvPr/>
            </p:nvSpPr>
            <p:spPr bwMode="auto">
              <a:xfrm>
                <a:off x="4522" y="1174"/>
                <a:ext cx="60" cy="40"/>
              </a:xfrm>
              <a:prstGeom prst="rect">
                <a:avLst/>
              </a:prstGeom>
              <a:solidFill>
                <a:srgbClr val="D8EE00"/>
              </a:solidFill>
              <a:ln w="0">
                <a:solidFill>
                  <a:srgbClr val="D8EE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507" name="Rectangle 1626"/>
              <p:cNvSpPr>
                <a:spLocks noChangeArrowheads="1"/>
              </p:cNvSpPr>
              <p:nvPr/>
            </p:nvSpPr>
            <p:spPr bwMode="auto">
              <a:xfrm>
                <a:off x="4522" y="1214"/>
                <a:ext cx="60" cy="38"/>
              </a:xfrm>
              <a:prstGeom prst="rect">
                <a:avLst/>
              </a:prstGeom>
              <a:solidFill>
                <a:srgbClr val="D7EF00"/>
              </a:solidFill>
              <a:ln w="0">
                <a:solidFill>
                  <a:srgbClr val="D7EF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508" name="Rectangle 1627"/>
              <p:cNvSpPr>
                <a:spLocks noChangeArrowheads="1"/>
              </p:cNvSpPr>
              <p:nvPr/>
            </p:nvSpPr>
            <p:spPr bwMode="auto">
              <a:xfrm>
                <a:off x="4522" y="1252"/>
                <a:ext cx="60" cy="39"/>
              </a:xfrm>
              <a:prstGeom prst="rect">
                <a:avLst/>
              </a:prstGeom>
              <a:solidFill>
                <a:srgbClr val="DAEE00"/>
              </a:solidFill>
              <a:ln w="0">
                <a:solidFill>
                  <a:srgbClr val="DAEE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509" name="Rectangle 1628"/>
              <p:cNvSpPr>
                <a:spLocks noChangeArrowheads="1"/>
              </p:cNvSpPr>
              <p:nvPr/>
            </p:nvSpPr>
            <p:spPr bwMode="auto">
              <a:xfrm>
                <a:off x="4522" y="1291"/>
                <a:ext cx="60" cy="38"/>
              </a:xfrm>
              <a:prstGeom prst="rect">
                <a:avLst/>
              </a:prstGeom>
              <a:solidFill>
                <a:srgbClr val="DFEC00"/>
              </a:solidFill>
              <a:ln w="0">
                <a:solidFill>
                  <a:srgbClr val="DFEC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510" name="Rectangle 1629"/>
              <p:cNvSpPr>
                <a:spLocks noChangeArrowheads="1"/>
              </p:cNvSpPr>
              <p:nvPr/>
            </p:nvSpPr>
            <p:spPr bwMode="auto">
              <a:xfrm>
                <a:off x="4522" y="1329"/>
                <a:ext cx="60" cy="40"/>
              </a:xfrm>
              <a:prstGeom prst="rect">
                <a:avLst/>
              </a:prstGeom>
              <a:solidFill>
                <a:srgbClr val="E5E900"/>
              </a:solidFill>
              <a:ln w="0">
                <a:solidFill>
                  <a:srgbClr val="E5E9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511" name="Rectangle 1630"/>
              <p:cNvSpPr>
                <a:spLocks noChangeArrowheads="1"/>
              </p:cNvSpPr>
              <p:nvPr/>
            </p:nvSpPr>
            <p:spPr bwMode="auto">
              <a:xfrm>
                <a:off x="4522" y="1369"/>
                <a:ext cx="60" cy="37"/>
              </a:xfrm>
              <a:prstGeom prst="rect">
                <a:avLst/>
              </a:prstGeom>
              <a:solidFill>
                <a:srgbClr val="EBE600"/>
              </a:solidFill>
              <a:ln w="0">
                <a:solidFill>
                  <a:srgbClr val="EBE6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512" name="Rectangle 1631"/>
              <p:cNvSpPr>
                <a:spLocks noChangeArrowheads="1"/>
              </p:cNvSpPr>
              <p:nvPr/>
            </p:nvSpPr>
            <p:spPr bwMode="auto">
              <a:xfrm>
                <a:off x="4522" y="1406"/>
                <a:ext cx="60" cy="40"/>
              </a:xfrm>
              <a:prstGeom prst="rect">
                <a:avLst/>
              </a:prstGeom>
              <a:solidFill>
                <a:srgbClr val="F0E400"/>
              </a:solidFill>
              <a:ln w="0">
                <a:solidFill>
                  <a:srgbClr val="F0E4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513" name="Rectangle 1632"/>
              <p:cNvSpPr>
                <a:spLocks noChangeArrowheads="1"/>
              </p:cNvSpPr>
              <p:nvPr/>
            </p:nvSpPr>
            <p:spPr bwMode="auto">
              <a:xfrm>
                <a:off x="4522" y="1446"/>
                <a:ext cx="60" cy="37"/>
              </a:xfrm>
              <a:prstGeom prst="rect">
                <a:avLst/>
              </a:prstGeom>
              <a:solidFill>
                <a:srgbClr val="F2E300"/>
              </a:solidFill>
              <a:ln w="0">
                <a:solidFill>
                  <a:srgbClr val="F2E3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514" name="Rectangle 1633"/>
              <p:cNvSpPr>
                <a:spLocks noChangeArrowheads="1"/>
              </p:cNvSpPr>
              <p:nvPr/>
            </p:nvSpPr>
            <p:spPr bwMode="auto">
              <a:xfrm>
                <a:off x="4522" y="1483"/>
                <a:ext cx="60" cy="40"/>
              </a:xfrm>
              <a:prstGeom prst="rect">
                <a:avLst/>
              </a:prstGeom>
              <a:solidFill>
                <a:srgbClr val="F2E300"/>
              </a:solidFill>
              <a:ln w="0">
                <a:solidFill>
                  <a:srgbClr val="F2E3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515" name="Rectangle 1634"/>
              <p:cNvSpPr>
                <a:spLocks noChangeArrowheads="1"/>
              </p:cNvSpPr>
              <p:nvPr/>
            </p:nvSpPr>
            <p:spPr bwMode="auto">
              <a:xfrm>
                <a:off x="4522" y="1523"/>
                <a:ext cx="60" cy="40"/>
              </a:xfrm>
              <a:prstGeom prst="rect">
                <a:avLst/>
              </a:prstGeom>
              <a:solidFill>
                <a:srgbClr val="F0E400"/>
              </a:solidFill>
              <a:ln w="0">
                <a:solidFill>
                  <a:srgbClr val="F0E4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516" name="Rectangle 1635"/>
              <p:cNvSpPr>
                <a:spLocks noChangeArrowheads="1"/>
              </p:cNvSpPr>
              <p:nvPr/>
            </p:nvSpPr>
            <p:spPr bwMode="auto">
              <a:xfrm>
                <a:off x="4522" y="1563"/>
                <a:ext cx="60" cy="37"/>
              </a:xfrm>
              <a:prstGeom prst="rect">
                <a:avLst/>
              </a:prstGeom>
              <a:solidFill>
                <a:srgbClr val="EFE500"/>
              </a:solidFill>
              <a:ln w="0">
                <a:solidFill>
                  <a:srgbClr val="EFE5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517" name="Rectangle 1636"/>
              <p:cNvSpPr>
                <a:spLocks noChangeArrowheads="1"/>
              </p:cNvSpPr>
              <p:nvPr/>
            </p:nvSpPr>
            <p:spPr bwMode="auto">
              <a:xfrm>
                <a:off x="4522" y="1600"/>
                <a:ext cx="60" cy="40"/>
              </a:xfrm>
              <a:prstGeom prst="rect">
                <a:avLst/>
              </a:prstGeom>
              <a:solidFill>
                <a:srgbClr val="EEE500"/>
              </a:solidFill>
              <a:ln w="0">
                <a:solidFill>
                  <a:srgbClr val="EEE5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518" name="Rectangle 1637"/>
              <p:cNvSpPr>
                <a:spLocks noChangeArrowheads="1"/>
              </p:cNvSpPr>
              <p:nvPr/>
            </p:nvSpPr>
            <p:spPr bwMode="auto">
              <a:xfrm>
                <a:off x="4522" y="1640"/>
                <a:ext cx="60" cy="37"/>
              </a:xfrm>
              <a:prstGeom prst="rect">
                <a:avLst/>
              </a:prstGeom>
              <a:solidFill>
                <a:srgbClr val="ECE600"/>
              </a:solidFill>
              <a:ln w="0">
                <a:solidFill>
                  <a:srgbClr val="ECE6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519" name="Rectangle 1638"/>
              <p:cNvSpPr>
                <a:spLocks noChangeArrowheads="1"/>
              </p:cNvSpPr>
              <p:nvPr/>
            </p:nvSpPr>
            <p:spPr bwMode="auto">
              <a:xfrm>
                <a:off x="4522" y="1677"/>
                <a:ext cx="60" cy="40"/>
              </a:xfrm>
              <a:prstGeom prst="rect">
                <a:avLst/>
              </a:prstGeom>
              <a:solidFill>
                <a:srgbClr val="EAE700"/>
              </a:solidFill>
              <a:ln w="0">
                <a:solidFill>
                  <a:srgbClr val="EAE7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520" name="Rectangle 1639"/>
              <p:cNvSpPr>
                <a:spLocks noChangeArrowheads="1"/>
              </p:cNvSpPr>
              <p:nvPr/>
            </p:nvSpPr>
            <p:spPr bwMode="auto">
              <a:xfrm>
                <a:off x="4522" y="1717"/>
                <a:ext cx="60" cy="37"/>
              </a:xfrm>
              <a:prstGeom prst="rect">
                <a:avLst/>
              </a:prstGeom>
              <a:solidFill>
                <a:srgbClr val="EBE700"/>
              </a:solidFill>
              <a:ln w="0">
                <a:solidFill>
                  <a:srgbClr val="EBE7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521" name="Rectangle 1640"/>
              <p:cNvSpPr>
                <a:spLocks noChangeArrowheads="1"/>
              </p:cNvSpPr>
              <p:nvPr/>
            </p:nvSpPr>
            <p:spPr bwMode="auto">
              <a:xfrm>
                <a:off x="4522" y="1754"/>
                <a:ext cx="60" cy="40"/>
              </a:xfrm>
              <a:prstGeom prst="rect">
                <a:avLst/>
              </a:prstGeom>
              <a:solidFill>
                <a:srgbClr val="EFE500"/>
              </a:solidFill>
              <a:ln w="0">
                <a:solidFill>
                  <a:srgbClr val="EFE5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522" name="Rectangle 1641"/>
              <p:cNvSpPr>
                <a:spLocks noChangeArrowheads="1"/>
              </p:cNvSpPr>
              <p:nvPr/>
            </p:nvSpPr>
            <p:spPr bwMode="auto">
              <a:xfrm>
                <a:off x="4522" y="1794"/>
                <a:ext cx="60" cy="37"/>
              </a:xfrm>
              <a:prstGeom prst="rect">
                <a:avLst/>
              </a:prstGeom>
              <a:solidFill>
                <a:srgbClr val="F2E300"/>
              </a:solidFill>
              <a:ln w="0">
                <a:solidFill>
                  <a:srgbClr val="F2E3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523" name="Rectangle 1642"/>
              <p:cNvSpPr>
                <a:spLocks noChangeArrowheads="1"/>
              </p:cNvSpPr>
              <p:nvPr/>
            </p:nvSpPr>
            <p:spPr bwMode="auto">
              <a:xfrm>
                <a:off x="4522" y="1831"/>
                <a:ext cx="60" cy="40"/>
              </a:xfrm>
              <a:prstGeom prst="rect">
                <a:avLst/>
              </a:prstGeom>
              <a:solidFill>
                <a:srgbClr val="F0E400"/>
              </a:solidFill>
              <a:ln w="0">
                <a:solidFill>
                  <a:srgbClr val="F0E4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524" name="Rectangle 1643"/>
              <p:cNvSpPr>
                <a:spLocks noChangeArrowheads="1"/>
              </p:cNvSpPr>
              <p:nvPr/>
            </p:nvSpPr>
            <p:spPr bwMode="auto">
              <a:xfrm>
                <a:off x="4522" y="1871"/>
                <a:ext cx="60" cy="37"/>
              </a:xfrm>
              <a:prstGeom prst="rect">
                <a:avLst/>
              </a:prstGeom>
              <a:solidFill>
                <a:srgbClr val="E5E900"/>
              </a:solidFill>
              <a:ln w="0">
                <a:solidFill>
                  <a:srgbClr val="E5E9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525" name="Rectangle 1644"/>
              <p:cNvSpPr>
                <a:spLocks noChangeArrowheads="1"/>
              </p:cNvSpPr>
              <p:nvPr/>
            </p:nvSpPr>
            <p:spPr bwMode="auto">
              <a:xfrm>
                <a:off x="4522" y="1908"/>
                <a:ext cx="60" cy="40"/>
              </a:xfrm>
              <a:prstGeom prst="rect">
                <a:avLst/>
              </a:prstGeom>
              <a:solidFill>
                <a:srgbClr val="D6EF00"/>
              </a:solidFill>
              <a:ln w="0">
                <a:solidFill>
                  <a:srgbClr val="D6EF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526" name="Rectangle 1645"/>
              <p:cNvSpPr>
                <a:spLocks noChangeArrowheads="1"/>
              </p:cNvSpPr>
              <p:nvPr/>
            </p:nvSpPr>
            <p:spPr bwMode="auto">
              <a:xfrm>
                <a:off x="4522" y="1948"/>
                <a:ext cx="60" cy="40"/>
              </a:xfrm>
              <a:prstGeom prst="rect">
                <a:avLst/>
              </a:prstGeom>
              <a:solidFill>
                <a:srgbClr val="CCF300"/>
              </a:solidFill>
              <a:ln w="0">
                <a:solidFill>
                  <a:srgbClr val="CCF3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527" name="Rectangle 1646"/>
              <p:cNvSpPr>
                <a:spLocks noChangeArrowheads="1"/>
              </p:cNvSpPr>
              <p:nvPr/>
            </p:nvSpPr>
            <p:spPr bwMode="auto">
              <a:xfrm>
                <a:off x="4522" y="1988"/>
                <a:ext cx="60" cy="37"/>
              </a:xfrm>
              <a:prstGeom prst="rect">
                <a:avLst/>
              </a:prstGeom>
              <a:solidFill>
                <a:srgbClr val="CDF200"/>
              </a:solidFill>
              <a:ln w="0">
                <a:solidFill>
                  <a:srgbClr val="CDF2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528" name="Rectangle 1647"/>
              <p:cNvSpPr>
                <a:spLocks noChangeArrowheads="1"/>
              </p:cNvSpPr>
              <p:nvPr/>
            </p:nvSpPr>
            <p:spPr bwMode="auto">
              <a:xfrm>
                <a:off x="4522" y="2025"/>
                <a:ext cx="60" cy="40"/>
              </a:xfrm>
              <a:prstGeom prst="rect">
                <a:avLst/>
              </a:prstGeom>
              <a:solidFill>
                <a:srgbClr val="D8EE00"/>
              </a:solidFill>
              <a:ln w="0">
                <a:solidFill>
                  <a:srgbClr val="D8EE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529" name="Rectangle 1648"/>
              <p:cNvSpPr>
                <a:spLocks noChangeArrowheads="1"/>
              </p:cNvSpPr>
              <p:nvPr/>
            </p:nvSpPr>
            <p:spPr bwMode="auto">
              <a:xfrm>
                <a:off x="4582" y="1097"/>
                <a:ext cx="63" cy="38"/>
              </a:xfrm>
              <a:prstGeom prst="rect">
                <a:avLst/>
              </a:prstGeom>
              <a:solidFill>
                <a:srgbClr val="E2EA00"/>
              </a:solidFill>
              <a:ln w="0">
                <a:solidFill>
                  <a:srgbClr val="E2EA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530" name="Rectangle 1649"/>
              <p:cNvSpPr>
                <a:spLocks noChangeArrowheads="1"/>
              </p:cNvSpPr>
              <p:nvPr/>
            </p:nvSpPr>
            <p:spPr bwMode="auto">
              <a:xfrm>
                <a:off x="4582" y="1135"/>
                <a:ext cx="63" cy="39"/>
              </a:xfrm>
              <a:prstGeom prst="rect">
                <a:avLst/>
              </a:prstGeom>
              <a:solidFill>
                <a:srgbClr val="DFEC00"/>
              </a:solidFill>
              <a:ln w="0">
                <a:solidFill>
                  <a:srgbClr val="DFEC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531" name="Rectangle 1650"/>
              <p:cNvSpPr>
                <a:spLocks noChangeArrowheads="1"/>
              </p:cNvSpPr>
              <p:nvPr/>
            </p:nvSpPr>
            <p:spPr bwMode="auto">
              <a:xfrm>
                <a:off x="4582" y="1174"/>
                <a:ext cx="63" cy="40"/>
              </a:xfrm>
              <a:prstGeom prst="rect">
                <a:avLst/>
              </a:prstGeom>
              <a:solidFill>
                <a:srgbClr val="DAED00"/>
              </a:solidFill>
              <a:ln w="0">
                <a:solidFill>
                  <a:srgbClr val="DAED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532" name="Rectangle 1651"/>
              <p:cNvSpPr>
                <a:spLocks noChangeArrowheads="1"/>
              </p:cNvSpPr>
              <p:nvPr/>
            </p:nvSpPr>
            <p:spPr bwMode="auto">
              <a:xfrm>
                <a:off x="4582" y="1214"/>
                <a:ext cx="63" cy="38"/>
              </a:xfrm>
              <a:prstGeom prst="rect">
                <a:avLst/>
              </a:prstGeom>
              <a:solidFill>
                <a:srgbClr val="D6EF00"/>
              </a:solidFill>
              <a:ln w="0">
                <a:solidFill>
                  <a:srgbClr val="D6EF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533" name="Rectangle 1652"/>
              <p:cNvSpPr>
                <a:spLocks noChangeArrowheads="1"/>
              </p:cNvSpPr>
              <p:nvPr/>
            </p:nvSpPr>
            <p:spPr bwMode="auto">
              <a:xfrm>
                <a:off x="4582" y="1252"/>
                <a:ext cx="63" cy="39"/>
              </a:xfrm>
              <a:prstGeom prst="rect">
                <a:avLst/>
              </a:prstGeom>
              <a:solidFill>
                <a:srgbClr val="D5F000"/>
              </a:solidFill>
              <a:ln w="0">
                <a:solidFill>
                  <a:srgbClr val="D5F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534" name="Rectangle 1653"/>
              <p:cNvSpPr>
                <a:spLocks noChangeArrowheads="1"/>
              </p:cNvSpPr>
              <p:nvPr/>
            </p:nvSpPr>
            <p:spPr bwMode="auto">
              <a:xfrm>
                <a:off x="4582" y="1291"/>
                <a:ext cx="63" cy="38"/>
              </a:xfrm>
              <a:prstGeom prst="rect">
                <a:avLst/>
              </a:prstGeom>
              <a:solidFill>
                <a:srgbClr val="D6EF00"/>
              </a:solidFill>
              <a:ln w="0">
                <a:solidFill>
                  <a:srgbClr val="D6EF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535" name="Rectangle 1654"/>
              <p:cNvSpPr>
                <a:spLocks noChangeArrowheads="1"/>
              </p:cNvSpPr>
              <p:nvPr/>
            </p:nvSpPr>
            <p:spPr bwMode="auto">
              <a:xfrm>
                <a:off x="4582" y="1329"/>
                <a:ext cx="63" cy="40"/>
              </a:xfrm>
              <a:prstGeom prst="rect">
                <a:avLst/>
              </a:prstGeom>
              <a:solidFill>
                <a:srgbClr val="D9EE00"/>
              </a:solidFill>
              <a:ln w="0">
                <a:solidFill>
                  <a:srgbClr val="D9EE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536" name="Rectangle 1655"/>
              <p:cNvSpPr>
                <a:spLocks noChangeArrowheads="1"/>
              </p:cNvSpPr>
              <p:nvPr/>
            </p:nvSpPr>
            <p:spPr bwMode="auto">
              <a:xfrm>
                <a:off x="4582" y="1369"/>
                <a:ext cx="63" cy="37"/>
              </a:xfrm>
              <a:prstGeom prst="rect">
                <a:avLst/>
              </a:prstGeom>
              <a:solidFill>
                <a:srgbClr val="DCED00"/>
              </a:solidFill>
              <a:ln w="0">
                <a:solidFill>
                  <a:srgbClr val="DCED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537" name="Rectangle 1656"/>
              <p:cNvSpPr>
                <a:spLocks noChangeArrowheads="1"/>
              </p:cNvSpPr>
              <p:nvPr/>
            </p:nvSpPr>
            <p:spPr bwMode="auto">
              <a:xfrm>
                <a:off x="4582" y="1406"/>
                <a:ext cx="63" cy="40"/>
              </a:xfrm>
              <a:prstGeom prst="rect">
                <a:avLst/>
              </a:prstGeom>
              <a:solidFill>
                <a:srgbClr val="DEEC00"/>
              </a:solidFill>
              <a:ln w="0">
                <a:solidFill>
                  <a:srgbClr val="DEEC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538" name="Rectangle 1657"/>
              <p:cNvSpPr>
                <a:spLocks noChangeArrowheads="1"/>
              </p:cNvSpPr>
              <p:nvPr/>
            </p:nvSpPr>
            <p:spPr bwMode="auto">
              <a:xfrm>
                <a:off x="4582" y="1446"/>
                <a:ext cx="63" cy="37"/>
              </a:xfrm>
              <a:prstGeom prst="rect">
                <a:avLst/>
              </a:prstGeom>
              <a:solidFill>
                <a:srgbClr val="DFEB00"/>
              </a:solidFill>
              <a:ln w="0">
                <a:solidFill>
                  <a:srgbClr val="DFEB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539" name="Rectangle 1658"/>
              <p:cNvSpPr>
                <a:spLocks noChangeArrowheads="1"/>
              </p:cNvSpPr>
              <p:nvPr/>
            </p:nvSpPr>
            <p:spPr bwMode="auto">
              <a:xfrm>
                <a:off x="4582" y="1483"/>
                <a:ext cx="63" cy="40"/>
              </a:xfrm>
              <a:prstGeom prst="rect">
                <a:avLst/>
              </a:prstGeom>
              <a:solidFill>
                <a:srgbClr val="DEEC00"/>
              </a:solidFill>
              <a:ln w="0">
                <a:solidFill>
                  <a:srgbClr val="DEEC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540" name="Rectangle 1659"/>
              <p:cNvSpPr>
                <a:spLocks noChangeArrowheads="1"/>
              </p:cNvSpPr>
              <p:nvPr/>
            </p:nvSpPr>
            <p:spPr bwMode="auto">
              <a:xfrm>
                <a:off x="4582" y="1523"/>
                <a:ext cx="63" cy="40"/>
              </a:xfrm>
              <a:prstGeom prst="rect">
                <a:avLst/>
              </a:prstGeom>
              <a:solidFill>
                <a:srgbClr val="DDEC00"/>
              </a:solidFill>
              <a:ln w="0">
                <a:solidFill>
                  <a:srgbClr val="DDEC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541" name="Rectangle 1660"/>
              <p:cNvSpPr>
                <a:spLocks noChangeArrowheads="1"/>
              </p:cNvSpPr>
              <p:nvPr/>
            </p:nvSpPr>
            <p:spPr bwMode="auto">
              <a:xfrm>
                <a:off x="4582" y="1563"/>
                <a:ext cx="63" cy="37"/>
              </a:xfrm>
              <a:prstGeom prst="rect">
                <a:avLst/>
              </a:prstGeom>
              <a:solidFill>
                <a:srgbClr val="DCED00"/>
              </a:solidFill>
              <a:ln w="0">
                <a:solidFill>
                  <a:srgbClr val="DCED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542" name="Rectangle 1661"/>
              <p:cNvSpPr>
                <a:spLocks noChangeArrowheads="1"/>
              </p:cNvSpPr>
              <p:nvPr/>
            </p:nvSpPr>
            <p:spPr bwMode="auto">
              <a:xfrm>
                <a:off x="4582" y="1600"/>
                <a:ext cx="63" cy="40"/>
              </a:xfrm>
              <a:prstGeom prst="rect">
                <a:avLst/>
              </a:prstGeom>
              <a:solidFill>
                <a:srgbClr val="DDEC00"/>
              </a:solidFill>
              <a:ln w="0">
                <a:solidFill>
                  <a:srgbClr val="DDEC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543" name="Rectangle 1662"/>
              <p:cNvSpPr>
                <a:spLocks noChangeArrowheads="1"/>
              </p:cNvSpPr>
              <p:nvPr/>
            </p:nvSpPr>
            <p:spPr bwMode="auto">
              <a:xfrm>
                <a:off x="4582" y="1640"/>
                <a:ext cx="63" cy="37"/>
              </a:xfrm>
              <a:prstGeom prst="rect">
                <a:avLst/>
              </a:prstGeom>
              <a:solidFill>
                <a:srgbClr val="DDEC00"/>
              </a:solidFill>
              <a:ln w="0">
                <a:solidFill>
                  <a:srgbClr val="DDEC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544" name="Rectangle 1663"/>
              <p:cNvSpPr>
                <a:spLocks noChangeArrowheads="1"/>
              </p:cNvSpPr>
              <p:nvPr/>
            </p:nvSpPr>
            <p:spPr bwMode="auto">
              <a:xfrm>
                <a:off x="4582" y="1677"/>
                <a:ext cx="63" cy="40"/>
              </a:xfrm>
              <a:prstGeom prst="rect">
                <a:avLst/>
              </a:prstGeom>
              <a:solidFill>
                <a:srgbClr val="DEEC00"/>
              </a:solidFill>
              <a:ln w="0">
                <a:solidFill>
                  <a:srgbClr val="DEEC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545" name="Rectangle 1664"/>
              <p:cNvSpPr>
                <a:spLocks noChangeArrowheads="1"/>
              </p:cNvSpPr>
              <p:nvPr/>
            </p:nvSpPr>
            <p:spPr bwMode="auto">
              <a:xfrm>
                <a:off x="4582" y="1717"/>
                <a:ext cx="63" cy="37"/>
              </a:xfrm>
              <a:prstGeom prst="rect">
                <a:avLst/>
              </a:prstGeom>
              <a:solidFill>
                <a:srgbClr val="DFEC00"/>
              </a:solidFill>
              <a:ln w="0">
                <a:solidFill>
                  <a:srgbClr val="DFEC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546" name="Rectangle 1665"/>
              <p:cNvSpPr>
                <a:spLocks noChangeArrowheads="1"/>
              </p:cNvSpPr>
              <p:nvPr/>
            </p:nvSpPr>
            <p:spPr bwMode="auto">
              <a:xfrm>
                <a:off x="4582" y="1754"/>
                <a:ext cx="63" cy="40"/>
              </a:xfrm>
              <a:prstGeom prst="rect">
                <a:avLst/>
              </a:prstGeom>
              <a:solidFill>
                <a:srgbClr val="E1EB00"/>
              </a:solidFill>
              <a:ln w="0">
                <a:solidFill>
                  <a:srgbClr val="E1EB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547" name="Rectangle 1666"/>
              <p:cNvSpPr>
                <a:spLocks noChangeArrowheads="1"/>
              </p:cNvSpPr>
              <p:nvPr/>
            </p:nvSpPr>
            <p:spPr bwMode="auto">
              <a:xfrm>
                <a:off x="4582" y="1794"/>
                <a:ext cx="63" cy="37"/>
              </a:xfrm>
              <a:prstGeom prst="rect">
                <a:avLst/>
              </a:prstGeom>
              <a:solidFill>
                <a:srgbClr val="E4EA00"/>
              </a:solidFill>
              <a:ln w="0">
                <a:solidFill>
                  <a:srgbClr val="E4EA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548" name="Rectangle 1667"/>
              <p:cNvSpPr>
                <a:spLocks noChangeArrowheads="1"/>
              </p:cNvSpPr>
              <p:nvPr/>
            </p:nvSpPr>
            <p:spPr bwMode="auto">
              <a:xfrm>
                <a:off x="4582" y="1831"/>
                <a:ext cx="63" cy="40"/>
              </a:xfrm>
              <a:prstGeom prst="rect">
                <a:avLst/>
              </a:prstGeom>
              <a:solidFill>
                <a:srgbClr val="E3EA00"/>
              </a:solidFill>
              <a:ln w="0">
                <a:solidFill>
                  <a:srgbClr val="E3EA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549" name="Rectangle 1668"/>
              <p:cNvSpPr>
                <a:spLocks noChangeArrowheads="1"/>
              </p:cNvSpPr>
              <p:nvPr/>
            </p:nvSpPr>
            <p:spPr bwMode="auto">
              <a:xfrm>
                <a:off x="4582" y="1871"/>
                <a:ext cx="63" cy="37"/>
              </a:xfrm>
              <a:prstGeom prst="rect">
                <a:avLst/>
              </a:prstGeom>
              <a:solidFill>
                <a:srgbClr val="DDEC00"/>
              </a:solidFill>
              <a:ln w="0">
                <a:solidFill>
                  <a:srgbClr val="DDEC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550" name="Rectangle 1669"/>
              <p:cNvSpPr>
                <a:spLocks noChangeArrowheads="1"/>
              </p:cNvSpPr>
              <p:nvPr/>
            </p:nvSpPr>
            <p:spPr bwMode="auto">
              <a:xfrm>
                <a:off x="4582" y="1908"/>
                <a:ext cx="63" cy="40"/>
              </a:xfrm>
              <a:prstGeom prst="rect">
                <a:avLst/>
              </a:prstGeom>
              <a:solidFill>
                <a:srgbClr val="D2F000"/>
              </a:solidFill>
              <a:ln w="0">
                <a:solidFill>
                  <a:srgbClr val="D2F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551" name="Rectangle 1670"/>
              <p:cNvSpPr>
                <a:spLocks noChangeArrowheads="1"/>
              </p:cNvSpPr>
              <p:nvPr/>
            </p:nvSpPr>
            <p:spPr bwMode="auto">
              <a:xfrm>
                <a:off x="4582" y="1948"/>
                <a:ext cx="63" cy="40"/>
              </a:xfrm>
              <a:prstGeom prst="rect">
                <a:avLst/>
              </a:prstGeom>
              <a:solidFill>
                <a:srgbClr val="CAF300"/>
              </a:solidFill>
              <a:ln w="0">
                <a:solidFill>
                  <a:srgbClr val="CAF3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552" name="Rectangle 1671"/>
              <p:cNvSpPr>
                <a:spLocks noChangeArrowheads="1"/>
              </p:cNvSpPr>
              <p:nvPr/>
            </p:nvSpPr>
            <p:spPr bwMode="auto">
              <a:xfrm>
                <a:off x="4582" y="1988"/>
                <a:ext cx="63" cy="37"/>
              </a:xfrm>
              <a:prstGeom prst="rect">
                <a:avLst/>
              </a:prstGeom>
              <a:solidFill>
                <a:srgbClr val="CCF300"/>
              </a:solidFill>
              <a:ln w="0">
                <a:solidFill>
                  <a:srgbClr val="CCF3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553" name="Rectangle 1672"/>
              <p:cNvSpPr>
                <a:spLocks noChangeArrowheads="1"/>
              </p:cNvSpPr>
              <p:nvPr/>
            </p:nvSpPr>
            <p:spPr bwMode="auto">
              <a:xfrm>
                <a:off x="4582" y="2025"/>
                <a:ext cx="63" cy="40"/>
              </a:xfrm>
              <a:prstGeom prst="rect">
                <a:avLst/>
              </a:prstGeom>
              <a:solidFill>
                <a:srgbClr val="D8EE00"/>
              </a:solidFill>
              <a:ln w="0">
                <a:solidFill>
                  <a:srgbClr val="D8EE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554" name="Rectangle 1673"/>
              <p:cNvSpPr>
                <a:spLocks noChangeArrowheads="1"/>
              </p:cNvSpPr>
              <p:nvPr/>
            </p:nvSpPr>
            <p:spPr bwMode="auto">
              <a:xfrm>
                <a:off x="4645" y="1097"/>
                <a:ext cx="60" cy="38"/>
              </a:xfrm>
              <a:prstGeom prst="rect">
                <a:avLst/>
              </a:prstGeom>
              <a:solidFill>
                <a:srgbClr val="E1EB00"/>
              </a:solidFill>
              <a:ln w="0">
                <a:solidFill>
                  <a:srgbClr val="E1EB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555" name="Rectangle 1674"/>
              <p:cNvSpPr>
                <a:spLocks noChangeArrowheads="1"/>
              </p:cNvSpPr>
              <p:nvPr/>
            </p:nvSpPr>
            <p:spPr bwMode="auto">
              <a:xfrm>
                <a:off x="4645" y="1135"/>
                <a:ext cx="60" cy="39"/>
              </a:xfrm>
              <a:prstGeom prst="rect">
                <a:avLst/>
              </a:prstGeom>
              <a:solidFill>
                <a:srgbClr val="DFEC00"/>
              </a:solidFill>
              <a:ln w="0">
                <a:solidFill>
                  <a:srgbClr val="DFEC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556" name="Rectangle 1675"/>
              <p:cNvSpPr>
                <a:spLocks noChangeArrowheads="1"/>
              </p:cNvSpPr>
              <p:nvPr/>
            </p:nvSpPr>
            <p:spPr bwMode="auto">
              <a:xfrm>
                <a:off x="4645" y="1174"/>
                <a:ext cx="60" cy="40"/>
              </a:xfrm>
              <a:prstGeom prst="rect">
                <a:avLst/>
              </a:prstGeom>
              <a:solidFill>
                <a:srgbClr val="DAEE00"/>
              </a:solidFill>
              <a:ln w="0">
                <a:solidFill>
                  <a:srgbClr val="DAEE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557" name="Rectangle 1676"/>
              <p:cNvSpPr>
                <a:spLocks noChangeArrowheads="1"/>
              </p:cNvSpPr>
              <p:nvPr/>
            </p:nvSpPr>
            <p:spPr bwMode="auto">
              <a:xfrm>
                <a:off x="4645" y="1214"/>
                <a:ext cx="60" cy="38"/>
              </a:xfrm>
              <a:prstGeom prst="rect">
                <a:avLst/>
              </a:prstGeom>
              <a:solidFill>
                <a:srgbClr val="D5EF00"/>
              </a:solidFill>
              <a:ln w="0">
                <a:solidFill>
                  <a:srgbClr val="D5EF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558" name="Rectangle 1677"/>
              <p:cNvSpPr>
                <a:spLocks noChangeArrowheads="1"/>
              </p:cNvSpPr>
              <p:nvPr/>
            </p:nvSpPr>
            <p:spPr bwMode="auto">
              <a:xfrm>
                <a:off x="4645" y="1252"/>
                <a:ext cx="60" cy="39"/>
              </a:xfrm>
              <a:prstGeom prst="rect">
                <a:avLst/>
              </a:prstGeom>
              <a:solidFill>
                <a:srgbClr val="D1F100"/>
              </a:solidFill>
              <a:ln w="0">
                <a:solidFill>
                  <a:srgbClr val="D1F1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559" name="Rectangle 1678"/>
              <p:cNvSpPr>
                <a:spLocks noChangeArrowheads="1"/>
              </p:cNvSpPr>
              <p:nvPr/>
            </p:nvSpPr>
            <p:spPr bwMode="auto">
              <a:xfrm>
                <a:off x="4645" y="1291"/>
                <a:ext cx="60" cy="38"/>
              </a:xfrm>
              <a:prstGeom prst="rect">
                <a:avLst/>
              </a:prstGeom>
              <a:solidFill>
                <a:srgbClr val="CFF100"/>
              </a:solidFill>
              <a:ln w="0">
                <a:solidFill>
                  <a:srgbClr val="CFF1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560" name="Rectangle 1679"/>
              <p:cNvSpPr>
                <a:spLocks noChangeArrowheads="1"/>
              </p:cNvSpPr>
              <p:nvPr/>
            </p:nvSpPr>
            <p:spPr bwMode="auto">
              <a:xfrm>
                <a:off x="4645" y="1329"/>
                <a:ext cx="60" cy="40"/>
              </a:xfrm>
              <a:prstGeom prst="rect">
                <a:avLst/>
              </a:prstGeom>
              <a:solidFill>
                <a:srgbClr val="CFF200"/>
              </a:solidFill>
              <a:ln w="0">
                <a:solidFill>
                  <a:srgbClr val="CFF2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561" name="Rectangle 1680"/>
              <p:cNvSpPr>
                <a:spLocks noChangeArrowheads="1"/>
              </p:cNvSpPr>
              <p:nvPr/>
            </p:nvSpPr>
            <p:spPr bwMode="auto">
              <a:xfrm>
                <a:off x="4645" y="1369"/>
                <a:ext cx="60" cy="37"/>
              </a:xfrm>
              <a:prstGeom prst="rect">
                <a:avLst/>
              </a:prstGeom>
              <a:solidFill>
                <a:srgbClr val="CFF200"/>
              </a:solidFill>
              <a:ln w="0">
                <a:solidFill>
                  <a:srgbClr val="CFF2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562" name="Rectangle 1681"/>
              <p:cNvSpPr>
                <a:spLocks noChangeArrowheads="1"/>
              </p:cNvSpPr>
              <p:nvPr/>
            </p:nvSpPr>
            <p:spPr bwMode="auto">
              <a:xfrm>
                <a:off x="4645" y="1406"/>
                <a:ext cx="60" cy="40"/>
              </a:xfrm>
              <a:prstGeom prst="rect">
                <a:avLst/>
              </a:prstGeom>
              <a:solidFill>
                <a:srgbClr val="CFF200"/>
              </a:solidFill>
              <a:ln w="0">
                <a:solidFill>
                  <a:srgbClr val="CFF2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563" name="Rectangle 1682"/>
              <p:cNvSpPr>
                <a:spLocks noChangeArrowheads="1"/>
              </p:cNvSpPr>
              <p:nvPr/>
            </p:nvSpPr>
            <p:spPr bwMode="auto">
              <a:xfrm>
                <a:off x="4645" y="1446"/>
                <a:ext cx="60" cy="37"/>
              </a:xfrm>
              <a:prstGeom prst="rect">
                <a:avLst/>
              </a:prstGeom>
              <a:solidFill>
                <a:srgbClr val="CEF200"/>
              </a:solidFill>
              <a:ln w="0">
                <a:solidFill>
                  <a:srgbClr val="CEF2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564" name="Rectangle 1683"/>
              <p:cNvSpPr>
                <a:spLocks noChangeArrowheads="1"/>
              </p:cNvSpPr>
              <p:nvPr/>
            </p:nvSpPr>
            <p:spPr bwMode="auto">
              <a:xfrm>
                <a:off x="4645" y="1483"/>
                <a:ext cx="60" cy="40"/>
              </a:xfrm>
              <a:prstGeom prst="rect">
                <a:avLst/>
              </a:prstGeom>
              <a:solidFill>
                <a:srgbClr val="CDF200"/>
              </a:solidFill>
              <a:ln w="0">
                <a:solidFill>
                  <a:srgbClr val="CDF2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565" name="Rectangle 1684"/>
              <p:cNvSpPr>
                <a:spLocks noChangeArrowheads="1"/>
              </p:cNvSpPr>
              <p:nvPr/>
            </p:nvSpPr>
            <p:spPr bwMode="auto">
              <a:xfrm>
                <a:off x="4645" y="1523"/>
                <a:ext cx="60" cy="40"/>
              </a:xfrm>
              <a:prstGeom prst="rect">
                <a:avLst/>
              </a:prstGeom>
              <a:solidFill>
                <a:srgbClr val="CBF300"/>
              </a:solidFill>
              <a:ln w="0">
                <a:solidFill>
                  <a:srgbClr val="CBF3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566" name="Rectangle 1685"/>
              <p:cNvSpPr>
                <a:spLocks noChangeArrowheads="1"/>
              </p:cNvSpPr>
              <p:nvPr/>
            </p:nvSpPr>
            <p:spPr bwMode="auto">
              <a:xfrm>
                <a:off x="4645" y="1563"/>
                <a:ext cx="60" cy="37"/>
              </a:xfrm>
              <a:prstGeom prst="rect">
                <a:avLst/>
              </a:prstGeom>
              <a:solidFill>
                <a:srgbClr val="CBF300"/>
              </a:solidFill>
              <a:ln w="0">
                <a:solidFill>
                  <a:srgbClr val="CBF3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567" name="Rectangle 1686"/>
              <p:cNvSpPr>
                <a:spLocks noChangeArrowheads="1"/>
              </p:cNvSpPr>
              <p:nvPr/>
            </p:nvSpPr>
            <p:spPr bwMode="auto">
              <a:xfrm>
                <a:off x="4645" y="1600"/>
                <a:ext cx="60" cy="40"/>
              </a:xfrm>
              <a:prstGeom prst="rect">
                <a:avLst/>
              </a:prstGeom>
              <a:solidFill>
                <a:srgbClr val="CDF200"/>
              </a:solidFill>
              <a:ln w="0">
                <a:solidFill>
                  <a:srgbClr val="CDF2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568" name="Rectangle 1687"/>
              <p:cNvSpPr>
                <a:spLocks noChangeArrowheads="1"/>
              </p:cNvSpPr>
              <p:nvPr/>
            </p:nvSpPr>
            <p:spPr bwMode="auto">
              <a:xfrm>
                <a:off x="4645" y="1640"/>
                <a:ext cx="60" cy="37"/>
              </a:xfrm>
              <a:prstGeom prst="rect">
                <a:avLst/>
              </a:prstGeom>
              <a:solidFill>
                <a:srgbClr val="D0F100"/>
              </a:solidFill>
              <a:ln w="0">
                <a:solidFill>
                  <a:srgbClr val="D0F1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569" name="Rectangle 1688"/>
              <p:cNvSpPr>
                <a:spLocks noChangeArrowheads="1"/>
              </p:cNvSpPr>
              <p:nvPr/>
            </p:nvSpPr>
            <p:spPr bwMode="auto">
              <a:xfrm>
                <a:off x="4645" y="1677"/>
                <a:ext cx="60" cy="40"/>
              </a:xfrm>
              <a:prstGeom prst="rect">
                <a:avLst/>
              </a:prstGeom>
              <a:solidFill>
                <a:srgbClr val="D2F100"/>
              </a:solidFill>
              <a:ln w="0">
                <a:solidFill>
                  <a:srgbClr val="D2F1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570" name="Rectangle 1689"/>
              <p:cNvSpPr>
                <a:spLocks noChangeArrowheads="1"/>
              </p:cNvSpPr>
              <p:nvPr/>
            </p:nvSpPr>
            <p:spPr bwMode="auto">
              <a:xfrm>
                <a:off x="4645" y="1717"/>
                <a:ext cx="60" cy="37"/>
              </a:xfrm>
              <a:prstGeom prst="rect">
                <a:avLst/>
              </a:prstGeom>
              <a:solidFill>
                <a:srgbClr val="D4F000"/>
              </a:solidFill>
              <a:ln w="0">
                <a:solidFill>
                  <a:srgbClr val="D4F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571" name="Rectangle 1690"/>
              <p:cNvSpPr>
                <a:spLocks noChangeArrowheads="1"/>
              </p:cNvSpPr>
              <p:nvPr/>
            </p:nvSpPr>
            <p:spPr bwMode="auto">
              <a:xfrm>
                <a:off x="4645" y="1754"/>
                <a:ext cx="60" cy="40"/>
              </a:xfrm>
              <a:prstGeom prst="rect">
                <a:avLst/>
              </a:prstGeom>
              <a:solidFill>
                <a:srgbClr val="D6EF00"/>
              </a:solidFill>
              <a:ln w="0">
                <a:solidFill>
                  <a:srgbClr val="D6EF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572" name="Rectangle 1691"/>
              <p:cNvSpPr>
                <a:spLocks noChangeArrowheads="1"/>
              </p:cNvSpPr>
              <p:nvPr/>
            </p:nvSpPr>
            <p:spPr bwMode="auto">
              <a:xfrm>
                <a:off x="4645" y="1794"/>
                <a:ext cx="60" cy="37"/>
              </a:xfrm>
              <a:prstGeom prst="rect">
                <a:avLst/>
              </a:prstGeom>
              <a:solidFill>
                <a:srgbClr val="D8EE00"/>
              </a:solidFill>
              <a:ln w="0">
                <a:solidFill>
                  <a:srgbClr val="D8EE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573" name="Rectangle 1692"/>
              <p:cNvSpPr>
                <a:spLocks noChangeArrowheads="1"/>
              </p:cNvSpPr>
              <p:nvPr/>
            </p:nvSpPr>
            <p:spPr bwMode="auto">
              <a:xfrm>
                <a:off x="4645" y="1831"/>
                <a:ext cx="60" cy="40"/>
              </a:xfrm>
              <a:prstGeom prst="rect">
                <a:avLst/>
              </a:prstGeom>
              <a:solidFill>
                <a:srgbClr val="D9EE00"/>
              </a:solidFill>
              <a:ln w="0">
                <a:solidFill>
                  <a:srgbClr val="D9EE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574" name="Rectangle 1693"/>
              <p:cNvSpPr>
                <a:spLocks noChangeArrowheads="1"/>
              </p:cNvSpPr>
              <p:nvPr/>
            </p:nvSpPr>
            <p:spPr bwMode="auto">
              <a:xfrm>
                <a:off x="4645" y="1871"/>
                <a:ext cx="60" cy="37"/>
              </a:xfrm>
              <a:prstGeom prst="rect">
                <a:avLst/>
              </a:prstGeom>
              <a:solidFill>
                <a:srgbClr val="D6EF00"/>
              </a:solidFill>
              <a:ln w="0">
                <a:solidFill>
                  <a:srgbClr val="D6EF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575" name="Rectangle 1694"/>
              <p:cNvSpPr>
                <a:spLocks noChangeArrowheads="1"/>
              </p:cNvSpPr>
              <p:nvPr/>
            </p:nvSpPr>
            <p:spPr bwMode="auto">
              <a:xfrm>
                <a:off x="4645" y="1908"/>
                <a:ext cx="60" cy="40"/>
              </a:xfrm>
              <a:prstGeom prst="rect">
                <a:avLst/>
              </a:prstGeom>
              <a:solidFill>
                <a:srgbClr val="D0F100"/>
              </a:solidFill>
              <a:ln w="0">
                <a:solidFill>
                  <a:srgbClr val="D0F1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576" name="Rectangle 1695"/>
              <p:cNvSpPr>
                <a:spLocks noChangeArrowheads="1"/>
              </p:cNvSpPr>
              <p:nvPr/>
            </p:nvSpPr>
            <p:spPr bwMode="auto">
              <a:xfrm>
                <a:off x="4645" y="1948"/>
                <a:ext cx="60" cy="40"/>
              </a:xfrm>
              <a:prstGeom prst="rect">
                <a:avLst/>
              </a:prstGeom>
              <a:solidFill>
                <a:srgbClr val="CBF300"/>
              </a:solidFill>
              <a:ln w="0">
                <a:solidFill>
                  <a:srgbClr val="CBF3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577" name="Rectangle 1696"/>
              <p:cNvSpPr>
                <a:spLocks noChangeArrowheads="1"/>
              </p:cNvSpPr>
              <p:nvPr/>
            </p:nvSpPr>
            <p:spPr bwMode="auto">
              <a:xfrm>
                <a:off x="4645" y="1988"/>
                <a:ext cx="60" cy="37"/>
              </a:xfrm>
              <a:prstGeom prst="rect">
                <a:avLst/>
              </a:prstGeom>
              <a:solidFill>
                <a:srgbClr val="CDF200"/>
              </a:solidFill>
              <a:ln w="0">
                <a:solidFill>
                  <a:srgbClr val="CDF2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578" name="Rectangle 1697"/>
              <p:cNvSpPr>
                <a:spLocks noChangeArrowheads="1"/>
              </p:cNvSpPr>
              <p:nvPr/>
            </p:nvSpPr>
            <p:spPr bwMode="auto">
              <a:xfrm>
                <a:off x="4645" y="2025"/>
                <a:ext cx="60" cy="40"/>
              </a:xfrm>
              <a:prstGeom prst="rect">
                <a:avLst/>
              </a:prstGeom>
              <a:solidFill>
                <a:srgbClr val="D8EE00"/>
              </a:solidFill>
              <a:ln w="0">
                <a:solidFill>
                  <a:srgbClr val="D8EE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579" name="Rectangle 1698"/>
              <p:cNvSpPr>
                <a:spLocks noChangeArrowheads="1"/>
              </p:cNvSpPr>
              <p:nvPr/>
            </p:nvSpPr>
            <p:spPr bwMode="auto">
              <a:xfrm>
                <a:off x="4705" y="1097"/>
                <a:ext cx="60" cy="38"/>
              </a:xfrm>
              <a:prstGeom prst="rect">
                <a:avLst/>
              </a:prstGeom>
              <a:solidFill>
                <a:srgbClr val="DCED00"/>
              </a:solidFill>
              <a:ln w="0">
                <a:solidFill>
                  <a:srgbClr val="DCED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580" name="Rectangle 1699"/>
              <p:cNvSpPr>
                <a:spLocks noChangeArrowheads="1"/>
              </p:cNvSpPr>
              <p:nvPr/>
            </p:nvSpPr>
            <p:spPr bwMode="auto">
              <a:xfrm>
                <a:off x="4705" y="1135"/>
                <a:ext cx="60" cy="39"/>
              </a:xfrm>
              <a:prstGeom prst="rect">
                <a:avLst/>
              </a:prstGeom>
              <a:solidFill>
                <a:srgbClr val="DAED00"/>
              </a:solidFill>
              <a:ln w="0">
                <a:solidFill>
                  <a:srgbClr val="DAED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581" name="Rectangle 1700"/>
              <p:cNvSpPr>
                <a:spLocks noChangeArrowheads="1"/>
              </p:cNvSpPr>
              <p:nvPr/>
            </p:nvSpPr>
            <p:spPr bwMode="auto">
              <a:xfrm>
                <a:off x="4705" y="1174"/>
                <a:ext cx="60" cy="40"/>
              </a:xfrm>
              <a:prstGeom prst="rect">
                <a:avLst/>
              </a:prstGeom>
              <a:solidFill>
                <a:srgbClr val="D6EF00"/>
              </a:solidFill>
              <a:ln w="0">
                <a:solidFill>
                  <a:srgbClr val="D6EF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582" name="Rectangle 1701"/>
              <p:cNvSpPr>
                <a:spLocks noChangeArrowheads="1"/>
              </p:cNvSpPr>
              <p:nvPr/>
            </p:nvSpPr>
            <p:spPr bwMode="auto">
              <a:xfrm>
                <a:off x="4705" y="1214"/>
                <a:ext cx="60" cy="38"/>
              </a:xfrm>
              <a:prstGeom prst="rect">
                <a:avLst/>
              </a:prstGeom>
              <a:solidFill>
                <a:srgbClr val="D2F000"/>
              </a:solidFill>
              <a:ln w="0">
                <a:solidFill>
                  <a:srgbClr val="D2F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583" name="Rectangle 1702"/>
              <p:cNvSpPr>
                <a:spLocks noChangeArrowheads="1"/>
              </p:cNvSpPr>
              <p:nvPr/>
            </p:nvSpPr>
            <p:spPr bwMode="auto">
              <a:xfrm>
                <a:off x="4705" y="1252"/>
                <a:ext cx="60" cy="39"/>
              </a:xfrm>
              <a:prstGeom prst="rect">
                <a:avLst/>
              </a:prstGeom>
              <a:solidFill>
                <a:srgbClr val="CFF200"/>
              </a:solidFill>
              <a:ln w="0">
                <a:solidFill>
                  <a:srgbClr val="CFF2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584" name="Rectangle 1703"/>
              <p:cNvSpPr>
                <a:spLocks noChangeArrowheads="1"/>
              </p:cNvSpPr>
              <p:nvPr/>
            </p:nvSpPr>
            <p:spPr bwMode="auto">
              <a:xfrm>
                <a:off x="4705" y="1291"/>
                <a:ext cx="60" cy="38"/>
              </a:xfrm>
              <a:prstGeom prst="rect">
                <a:avLst/>
              </a:prstGeom>
              <a:solidFill>
                <a:srgbClr val="CCF300"/>
              </a:solidFill>
              <a:ln w="0">
                <a:solidFill>
                  <a:srgbClr val="CCF3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585" name="Rectangle 1704"/>
              <p:cNvSpPr>
                <a:spLocks noChangeArrowheads="1"/>
              </p:cNvSpPr>
              <p:nvPr/>
            </p:nvSpPr>
            <p:spPr bwMode="auto">
              <a:xfrm>
                <a:off x="4705" y="1329"/>
                <a:ext cx="60" cy="40"/>
              </a:xfrm>
              <a:prstGeom prst="rect">
                <a:avLst/>
              </a:prstGeom>
              <a:solidFill>
                <a:srgbClr val="C9F300"/>
              </a:solidFill>
              <a:ln w="0">
                <a:solidFill>
                  <a:srgbClr val="C9F3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586" name="Rectangle 1705"/>
              <p:cNvSpPr>
                <a:spLocks noChangeArrowheads="1"/>
              </p:cNvSpPr>
              <p:nvPr/>
            </p:nvSpPr>
            <p:spPr bwMode="auto">
              <a:xfrm>
                <a:off x="4705" y="1369"/>
                <a:ext cx="60" cy="37"/>
              </a:xfrm>
              <a:prstGeom prst="rect">
                <a:avLst/>
              </a:prstGeom>
              <a:solidFill>
                <a:srgbClr val="C7F400"/>
              </a:solidFill>
              <a:ln w="0">
                <a:solidFill>
                  <a:srgbClr val="C7F4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587" name="Rectangle 1706"/>
              <p:cNvSpPr>
                <a:spLocks noChangeArrowheads="1"/>
              </p:cNvSpPr>
              <p:nvPr/>
            </p:nvSpPr>
            <p:spPr bwMode="auto">
              <a:xfrm>
                <a:off x="4705" y="1406"/>
                <a:ext cx="60" cy="40"/>
              </a:xfrm>
              <a:prstGeom prst="rect">
                <a:avLst/>
              </a:prstGeom>
              <a:solidFill>
                <a:srgbClr val="C5F500"/>
              </a:solidFill>
              <a:ln w="0">
                <a:solidFill>
                  <a:srgbClr val="C5F5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588" name="Rectangle 1707"/>
              <p:cNvSpPr>
                <a:spLocks noChangeArrowheads="1"/>
              </p:cNvSpPr>
              <p:nvPr/>
            </p:nvSpPr>
            <p:spPr bwMode="auto">
              <a:xfrm>
                <a:off x="4705" y="1446"/>
                <a:ext cx="60" cy="37"/>
              </a:xfrm>
              <a:prstGeom prst="rect">
                <a:avLst/>
              </a:prstGeom>
              <a:solidFill>
                <a:srgbClr val="C3F500"/>
              </a:solidFill>
              <a:ln w="0">
                <a:solidFill>
                  <a:srgbClr val="C3F5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589" name="Rectangle 1708"/>
              <p:cNvSpPr>
                <a:spLocks noChangeArrowheads="1"/>
              </p:cNvSpPr>
              <p:nvPr/>
            </p:nvSpPr>
            <p:spPr bwMode="auto">
              <a:xfrm>
                <a:off x="4705" y="1483"/>
                <a:ext cx="60" cy="40"/>
              </a:xfrm>
              <a:prstGeom prst="rect">
                <a:avLst/>
              </a:prstGeom>
              <a:solidFill>
                <a:srgbClr val="C1F600"/>
              </a:solidFill>
              <a:ln w="0">
                <a:solidFill>
                  <a:srgbClr val="C1F6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590" name="Rectangle 1709"/>
              <p:cNvSpPr>
                <a:spLocks noChangeArrowheads="1"/>
              </p:cNvSpPr>
              <p:nvPr/>
            </p:nvSpPr>
            <p:spPr bwMode="auto">
              <a:xfrm>
                <a:off x="4705" y="1523"/>
                <a:ext cx="60" cy="40"/>
              </a:xfrm>
              <a:prstGeom prst="rect">
                <a:avLst/>
              </a:prstGeom>
              <a:solidFill>
                <a:srgbClr val="BFF600"/>
              </a:solidFill>
              <a:ln w="0">
                <a:solidFill>
                  <a:srgbClr val="BFF6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591" name="Rectangle 1710"/>
              <p:cNvSpPr>
                <a:spLocks noChangeArrowheads="1"/>
              </p:cNvSpPr>
              <p:nvPr/>
            </p:nvSpPr>
            <p:spPr bwMode="auto">
              <a:xfrm>
                <a:off x="4705" y="1563"/>
                <a:ext cx="60" cy="37"/>
              </a:xfrm>
              <a:prstGeom prst="rect">
                <a:avLst/>
              </a:prstGeom>
              <a:solidFill>
                <a:srgbClr val="BFF600"/>
              </a:solidFill>
              <a:ln w="0">
                <a:solidFill>
                  <a:srgbClr val="BFF6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592" name="Rectangle 1711"/>
              <p:cNvSpPr>
                <a:spLocks noChangeArrowheads="1"/>
              </p:cNvSpPr>
              <p:nvPr/>
            </p:nvSpPr>
            <p:spPr bwMode="auto">
              <a:xfrm>
                <a:off x="4705" y="1600"/>
                <a:ext cx="60" cy="40"/>
              </a:xfrm>
              <a:prstGeom prst="rect">
                <a:avLst/>
              </a:prstGeom>
              <a:solidFill>
                <a:srgbClr val="C1F600"/>
              </a:solidFill>
              <a:ln w="0">
                <a:solidFill>
                  <a:srgbClr val="C1F6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593" name="Rectangle 1712"/>
              <p:cNvSpPr>
                <a:spLocks noChangeArrowheads="1"/>
              </p:cNvSpPr>
              <p:nvPr/>
            </p:nvSpPr>
            <p:spPr bwMode="auto">
              <a:xfrm>
                <a:off x="4705" y="1640"/>
                <a:ext cx="60" cy="37"/>
              </a:xfrm>
              <a:prstGeom prst="rect">
                <a:avLst/>
              </a:prstGeom>
              <a:solidFill>
                <a:srgbClr val="C5F500"/>
              </a:solidFill>
              <a:ln w="0">
                <a:solidFill>
                  <a:srgbClr val="C5F5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594" name="Rectangle 1713"/>
              <p:cNvSpPr>
                <a:spLocks noChangeArrowheads="1"/>
              </p:cNvSpPr>
              <p:nvPr/>
            </p:nvSpPr>
            <p:spPr bwMode="auto">
              <a:xfrm>
                <a:off x="4705" y="1677"/>
                <a:ext cx="60" cy="40"/>
              </a:xfrm>
              <a:prstGeom prst="rect">
                <a:avLst/>
              </a:prstGeom>
              <a:solidFill>
                <a:srgbClr val="C8F400"/>
              </a:solidFill>
              <a:ln w="0">
                <a:solidFill>
                  <a:srgbClr val="C8F4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595" name="Rectangle 1714"/>
              <p:cNvSpPr>
                <a:spLocks noChangeArrowheads="1"/>
              </p:cNvSpPr>
              <p:nvPr/>
            </p:nvSpPr>
            <p:spPr bwMode="auto">
              <a:xfrm>
                <a:off x="4705" y="1717"/>
                <a:ext cx="60" cy="37"/>
              </a:xfrm>
              <a:prstGeom prst="rect">
                <a:avLst/>
              </a:prstGeom>
              <a:solidFill>
                <a:srgbClr val="CAF300"/>
              </a:solidFill>
              <a:ln w="0">
                <a:solidFill>
                  <a:srgbClr val="CAF3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596" name="Rectangle 1715"/>
              <p:cNvSpPr>
                <a:spLocks noChangeArrowheads="1"/>
              </p:cNvSpPr>
              <p:nvPr/>
            </p:nvSpPr>
            <p:spPr bwMode="auto">
              <a:xfrm>
                <a:off x="4705" y="1754"/>
                <a:ext cx="60" cy="40"/>
              </a:xfrm>
              <a:prstGeom prst="rect">
                <a:avLst/>
              </a:prstGeom>
              <a:solidFill>
                <a:srgbClr val="CCF300"/>
              </a:solidFill>
              <a:ln w="0">
                <a:solidFill>
                  <a:srgbClr val="CCF3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597" name="Rectangle 1716"/>
              <p:cNvSpPr>
                <a:spLocks noChangeArrowheads="1"/>
              </p:cNvSpPr>
              <p:nvPr/>
            </p:nvSpPr>
            <p:spPr bwMode="auto">
              <a:xfrm>
                <a:off x="4705" y="1794"/>
                <a:ext cx="60" cy="37"/>
              </a:xfrm>
              <a:prstGeom prst="rect">
                <a:avLst/>
              </a:prstGeom>
              <a:solidFill>
                <a:srgbClr val="CEF200"/>
              </a:solidFill>
              <a:ln w="0">
                <a:solidFill>
                  <a:srgbClr val="CEF2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598" name="Rectangle 1717"/>
              <p:cNvSpPr>
                <a:spLocks noChangeArrowheads="1"/>
              </p:cNvSpPr>
              <p:nvPr/>
            </p:nvSpPr>
            <p:spPr bwMode="auto">
              <a:xfrm>
                <a:off x="4705" y="1831"/>
                <a:ext cx="60" cy="40"/>
              </a:xfrm>
              <a:prstGeom prst="rect">
                <a:avLst/>
              </a:prstGeom>
              <a:solidFill>
                <a:srgbClr val="D0F100"/>
              </a:solidFill>
              <a:ln w="0">
                <a:solidFill>
                  <a:srgbClr val="D0F1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599" name="Rectangle 1718"/>
              <p:cNvSpPr>
                <a:spLocks noChangeArrowheads="1"/>
              </p:cNvSpPr>
              <p:nvPr/>
            </p:nvSpPr>
            <p:spPr bwMode="auto">
              <a:xfrm>
                <a:off x="4705" y="1871"/>
                <a:ext cx="60" cy="37"/>
              </a:xfrm>
              <a:prstGeom prst="rect">
                <a:avLst/>
              </a:prstGeom>
              <a:solidFill>
                <a:srgbClr val="D1F100"/>
              </a:solidFill>
              <a:ln w="0">
                <a:solidFill>
                  <a:srgbClr val="D1F1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600" name="Rectangle 1719"/>
              <p:cNvSpPr>
                <a:spLocks noChangeArrowheads="1"/>
              </p:cNvSpPr>
              <p:nvPr/>
            </p:nvSpPr>
            <p:spPr bwMode="auto">
              <a:xfrm>
                <a:off x="4705" y="1908"/>
                <a:ext cx="60" cy="40"/>
              </a:xfrm>
              <a:prstGeom prst="rect">
                <a:avLst/>
              </a:prstGeom>
              <a:solidFill>
                <a:srgbClr val="D1F100"/>
              </a:solidFill>
              <a:ln w="0">
                <a:solidFill>
                  <a:srgbClr val="D1F1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601" name="Rectangle 1720"/>
              <p:cNvSpPr>
                <a:spLocks noChangeArrowheads="1"/>
              </p:cNvSpPr>
              <p:nvPr/>
            </p:nvSpPr>
            <p:spPr bwMode="auto">
              <a:xfrm>
                <a:off x="4705" y="1948"/>
                <a:ext cx="60" cy="40"/>
              </a:xfrm>
              <a:prstGeom prst="rect">
                <a:avLst/>
              </a:prstGeom>
              <a:solidFill>
                <a:srgbClr val="CEF200"/>
              </a:solidFill>
              <a:ln w="0">
                <a:solidFill>
                  <a:srgbClr val="CEF2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602" name="Rectangle 1721"/>
              <p:cNvSpPr>
                <a:spLocks noChangeArrowheads="1"/>
              </p:cNvSpPr>
              <p:nvPr/>
            </p:nvSpPr>
            <p:spPr bwMode="auto">
              <a:xfrm>
                <a:off x="4705" y="1988"/>
                <a:ext cx="60" cy="37"/>
              </a:xfrm>
              <a:prstGeom prst="rect">
                <a:avLst/>
              </a:prstGeom>
              <a:solidFill>
                <a:srgbClr val="D0F100"/>
              </a:solidFill>
              <a:ln w="0">
                <a:solidFill>
                  <a:srgbClr val="D0F1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603" name="Rectangle 1722"/>
              <p:cNvSpPr>
                <a:spLocks noChangeArrowheads="1"/>
              </p:cNvSpPr>
              <p:nvPr/>
            </p:nvSpPr>
            <p:spPr bwMode="auto">
              <a:xfrm>
                <a:off x="4705" y="2025"/>
                <a:ext cx="60" cy="40"/>
              </a:xfrm>
              <a:prstGeom prst="rect">
                <a:avLst/>
              </a:prstGeom>
              <a:solidFill>
                <a:srgbClr val="D9EE00"/>
              </a:solidFill>
              <a:ln w="0">
                <a:solidFill>
                  <a:srgbClr val="D9EE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604" name="Rectangle 1723"/>
              <p:cNvSpPr>
                <a:spLocks noChangeArrowheads="1"/>
              </p:cNvSpPr>
              <p:nvPr/>
            </p:nvSpPr>
            <p:spPr bwMode="auto">
              <a:xfrm>
                <a:off x="4765" y="1097"/>
                <a:ext cx="60" cy="38"/>
              </a:xfrm>
              <a:prstGeom prst="rect">
                <a:avLst/>
              </a:prstGeom>
              <a:solidFill>
                <a:srgbClr val="D3F000"/>
              </a:solidFill>
              <a:ln w="0">
                <a:solidFill>
                  <a:srgbClr val="D3F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605" name="Rectangle 1724"/>
              <p:cNvSpPr>
                <a:spLocks noChangeArrowheads="1"/>
              </p:cNvSpPr>
              <p:nvPr/>
            </p:nvSpPr>
            <p:spPr bwMode="auto">
              <a:xfrm>
                <a:off x="4765" y="1135"/>
                <a:ext cx="60" cy="39"/>
              </a:xfrm>
              <a:prstGeom prst="rect">
                <a:avLst/>
              </a:prstGeom>
              <a:solidFill>
                <a:srgbClr val="D3F000"/>
              </a:solidFill>
              <a:ln w="0">
                <a:solidFill>
                  <a:srgbClr val="D3F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606" name="Rectangle 1725"/>
              <p:cNvSpPr>
                <a:spLocks noChangeArrowheads="1"/>
              </p:cNvSpPr>
              <p:nvPr/>
            </p:nvSpPr>
            <p:spPr bwMode="auto">
              <a:xfrm>
                <a:off x="4765" y="1174"/>
                <a:ext cx="60" cy="40"/>
              </a:xfrm>
              <a:prstGeom prst="rect">
                <a:avLst/>
              </a:prstGeom>
              <a:solidFill>
                <a:srgbClr val="D1F100"/>
              </a:solidFill>
              <a:ln w="0">
                <a:solidFill>
                  <a:srgbClr val="D1F1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607" name="Rectangle 1726"/>
              <p:cNvSpPr>
                <a:spLocks noChangeArrowheads="1"/>
              </p:cNvSpPr>
              <p:nvPr/>
            </p:nvSpPr>
            <p:spPr bwMode="auto">
              <a:xfrm>
                <a:off x="4765" y="1214"/>
                <a:ext cx="60" cy="38"/>
              </a:xfrm>
              <a:prstGeom prst="rect">
                <a:avLst/>
              </a:prstGeom>
              <a:solidFill>
                <a:srgbClr val="CFF200"/>
              </a:solidFill>
              <a:ln w="0">
                <a:solidFill>
                  <a:srgbClr val="CFF2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608" name="Rectangle 1727"/>
              <p:cNvSpPr>
                <a:spLocks noChangeArrowheads="1"/>
              </p:cNvSpPr>
              <p:nvPr/>
            </p:nvSpPr>
            <p:spPr bwMode="auto">
              <a:xfrm>
                <a:off x="4765" y="1252"/>
                <a:ext cx="60" cy="39"/>
              </a:xfrm>
              <a:prstGeom prst="rect">
                <a:avLst/>
              </a:prstGeom>
              <a:solidFill>
                <a:srgbClr val="CDF200"/>
              </a:solidFill>
              <a:ln w="0">
                <a:solidFill>
                  <a:srgbClr val="CDF2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609" name="Rectangle 1728"/>
              <p:cNvSpPr>
                <a:spLocks noChangeArrowheads="1"/>
              </p:cNvSpPr>
              <p:nvPr/>
            </p:nvSpPr>
            <p:spPr bwMode="auto">
              <a:xfrm>
                <a:off x="4765" y="1291"/>
                <a:ext cx="60" cy="38"/>
              </a:xfrm>
              <a:prstGeom prst="rect">
                <a:avLst/>
              </a:prstGeom>
              <a:solidFill>
                <a:srgbClr val="CBF300"/>
              </a:solidFill>
              <a:ln w="0">
                <a:solidFill>
                  <a:srgbClr val="CBF3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610" name="Rectangle 1729"/>
              <p:cNvSpPr>
                <a:spLocks noChangeArrowheads="1"/>
              </p:cNvSpPr>
              <p:nvPr/>
            </p:nvSpPr>
            <p:spPr bwMode="auto">
              <a:xfrm>
                <a:off x="4765" y="1329"/>
                <a:ext cx="60" cy="40"/>
              </a:xfrm>
              <a:prstGeom prst="rect">
                <a:avLst/>
              </a:prstGeom>
              <a:solidFill>
                <a:srgbClr val="C8F400"/>
              </a:solidFill>
              <a:ln w="0">
                <a:solidFill>
                  <a:srgbClr val="C8F4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611" name="Rectangle 1730"/>
              <p:cNvSpPr>
                <a:spLocks noChangeArrowheads="1"/>
              </p:cNvSpPr>
              <p:nvPr/>
            </p:nvSpPr>
            <p:spPr bwMode="auto">
              <a:xfrm>
                <a:off x="4765" y="1369"/>
                <a:ext cx="60" cy="37"/>
              </a:xfrm>
              <a:prstGeom prst="rect">
                <a:avLst/>
              </a:prstGeom>
              <a:solidFill>
                <a:srgbClr val="C4F500"/>
              </a:solidFill>
              <a:ln w="0">
                <a:solidFill>
                  <a:srgbClr val="C4F5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612" name="Rectangle 1731"/>
              <p:cNvSpPr>
                <a:spLocks noChangeArrowheads="1"/>
              </p:cNvSpPr>
              <p:nvPr/>
            </p:nvSpPr>
            <p:spPr bwMode="auto">
              <a:xfrm>
                <a:off x="4765" y="1406"/>
                <a:ext cx="60" cy="40"/>
              </a:xfrm>
              <a:prstGeom prst="rect">
                <a:avLst/>
              </a:prstGeom>
              <a:solidFill>
                <a:srgbClr val="C0F600"/>
              </a:solidFill>
              <a:ln w="0">
                <a:solidFill>
                  <a:srgbClr val="C0F6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613" name="Rectangle 1732"/>
              <p:cNvSpPr>
                <a:spLocks noChangeArrowheads="1"/>
              </p:cNvSpPr>
              <p:nvPr/>
            </p:nvSpPr>
            <p:spPr bwMode="auto">
              <a:xfrm>
                <a:off x="4765" y="1446"/>
                <a:ext cx="60" cy="37"/>
              </a:xfrm>
              <a:prstGeom prst="rect">
                <a:avLst/>
              </a:prstGeom>
              <a:solidFill>
                <a:srgbClr val="BDF700"/>
              </a:solidFill>
              <a:ln w="0">
                <a:solidFill>
                  <a:srgbClr val="BDF7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614" name="Rectangle 1733"/>
              <p:cNvSpPr>
                <a:spLocks noChangeArrowheads="1"/>
              </p:cNvSpPr>
              <p:nvPr/>
            </p:nvSpPr>
            <p:spPr bwMode="auto">
              <a:xfrm>
                <a:off x="4765" y="1483"/>
                <a:ext cx="60" cy="40"/>
              </a:xfrm>
              <a:prstGeom prst="rect">
                <a:avLst/>
              </a:prstGeom>
              <a:solidFill>
                <a:srgbClr val="BCF701"/>
              </a:solidFill>
              <a:ln w="0">
                <a:solidFill>
                  <a:srgbClr val="BCF701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615" name="Freeform 1734"/>
              <p:cNvSpPr>
                <a:spLocks/>
              </p:cNvSpPr>
              <p:nvPr/>
            </p:nvSpPr>
            <p:spPr bwMode="auto">
              <a:xfrm>
                <a:off x="4765" y="1523"/>
                <a:ext cx="60" cy="40"/>
              </a:xfrm>
              <a:custGeom>
                <a:avLst/>
                <a:gdLst>
                  <a:gd name="T0" fmla="*/ 0 w 60"/>
                  <a:gd name="T1" fmla="*/ 40 h 40"/>
                  <a:gd name="T2" fmla="*/ 60 w 60"/>
                  <a:gd name="T3" fmla="*/ 37 h 40"/>
                  <a:gd name="T4" fmla="*/ 60 w 60"/>
                  <a:gd name="T5" fmla="*/ 0 h 40"/>
                  <a:gd name="T6" fmla="*/ 0 w 60"/>
                  <a:gd name="T7" fmla="*/ 0 h 40"/>
                  <a:gd name="T8" fmla="*/ 0 w 60"/>
                  <a:gd name="T9" fmla="*/ 40 h 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0"/>
                  <a:gd name="T16" fmla="*/ 0 h 40"/>
                  <a:gd name="T17" fmla="*/ 60 w 60"/>
                  <a:gd name="T18" fmla="*/ 40 h 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0" h="40">
                    <a:moveTo>
                      <a:pt x="0" y="40"/>
                    </a:moveTo>
                    <a:lnTo>
                      <a:pt x="60" y="37"/>
                    </a:lnTo>
                    <a:lnTo>
                      <a:pt x="60" y="0"/>
                    </a:lnTo>
                    <a:lnTo>
                      <a:pt x="0" y="0"/>
                    </a:lnTo>
                    <a:lnTo>
                      <a:pt x="0" y="40"/>
                    </a:lnTo>
                    <a:close/>
                  </a:path>
                </a:pathLst>
              </a:custGeom>
              <a:solidFill>
                <a:srgbClr val="BAF802"/>
              </a:solidFill>
              <a:ln w="0">
                <a:solidFill>
                  <a:srgbClr val="BAF80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616" name="Freeform 1735"/>
              <p:cNvSpPr>
                <a:spLocks/>
              </p:cNvSpPr>
              <p:nvPr/>
            </p:nvSpPr>
            <p:spPr bwMode="auto">
              <a:xfrm>
                <a:off x="4765" y="1560"/>
                <a:ext cx="60" cy="40"/>
              </a:xfrm>
              <a:custGeom>
                <a:avLst/>
                <a:gdLst>
                  <a:gd name="T0" fmla="*/ 0 w 60"/>
                  <a:gd name="T1" fmla="*/ 40 h 40"/>
                  <a:gd name="T2" fmla="*/ 60 w 60"/>
                  <a:gd name="T3" fmla="*/ 40 h 40"/>
                  <a:gd name="T4" fmla="*/ 60 w 60"/>
                  <a:gd name="T5" fmla="*/ 0 h 40"/>
                  <a:gd name="T6" fmla="*/ 0 w 60"/>
                  <a:gd name="T7" fmla="*/ 3 h 40"/>
                  <a:gd name="T8" fmla="*/ 0 w 60"/>
                  <a:gd name="T9" fmla="*/ 40 h 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0"/>
                  <a:gd name="T16" fmla="*/ 0 h 40"/>
                  <a:gd name="T17" fmla="*/ 60 w 60"/>
                  <a:gd name="T18" fmla="*/ 40 h 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0" h="40">
                    <a:moveTo>
                      <a:pt x="0" y="40"/>
                    </a:moveTo>
                    <a:lnTo>
                      <a:pt x="60" y="40"/>
                    </a:lnTo>
                    <a:lnTo>
                      <a:pt x="60" y="0"/>
                    </a:lnTo>
                    <a:lnTo>
                      <a:pt x="0" y="3"/>
                    </a:lnTo>
                    <a:lnTo>
                      <a:pt x="0" y="40"/>
                    </a:lnTo>
                    <a:close/>
                  </a:path>
                </a:pathLst>
              </a:custGeom>
              <a:solidFill>
                <a:srgbClr val="BAF802"/>
              </a:solidFill>
              <a:ln w="0">
                <a:solidFill>
                  <a:srgbClr val="BAF80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617" name="Rectangle 1736"/>
              <p:cNvSpPr>
                <a:spLocks noChangeArrowheads="1"/>
              </p:cNvSpPr>
              <p:nvPr/>
            </p:nvSpPr>
            <p:spPr bwMode="auto">
              <a:xfrm>
                <a:off x="4765" y="1600"/>
                <a:ext cx="60" cy="40"/>
              </a:xfrm>
              <a:prstGeom prst="rect">
                <a:avLst/>
              </a:prstGeom>
              <a:solidFill>
                <a:srgbClr val="BBF701"/>
              </a:solidFill>
              <a:ln w="0">
                <a:solidFill>
                  <a:srgbClr val="BBF701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618" name="Rectangle 1737"/>
              <p:cNvSpPr>
                <a:spLocks noChangeArrowheads="1"/>
              </p:cNvSpPr>
              <p:nvPr/>
            </p:nvSpPr>
            <p:spPr bwMode="auto">
              <a:xfrm>
                <a:off x="4765" y="1640"/>
                <a:ext cx="60" cy="37"/>
              </a:xfrm>
              <a:prstGeom prst="rect">
                <a:avLst/>
              </a:prstGeom>
              <a:solidFill>
                <a:srgbClr val="BEF700"/>
              </a:solidFill>
              <a:ln w="0">
                <a:solidFill>
                  <a:srgbClr val="BEF7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619" name="Rectangle 1738"/>
              <p:cNvSpPr>
                <a:spLocks noChangeArrowheads="1"/>
              </p:cNvSpPr>
              <p:nvPr/>
            </p:nvSpPr>
            <p:spPr bwMode="auto">
              <a:xfrm>
                <a:off x="4765" y="1677"/>
                <a:ext cx="60" cy="40"/>
              </a:xfrm>
              <a:prstGeom prst="rect">
                <a:avLst/>
              </a:prstGeom>
              <a:solidFill>
                <a:srgbClr val="C1F600"/>
              </a:solidFill>
              <a:ln w="0">
                <a:solidFill>
                  <a:srgbClr val="C1F6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620" name="Rectangle 1739"/>
              <p:cNvSpPr>
                <a:spLocks noChangeArrowheads="1"/>
              </p:cNvSpPr>
              <p:nvPr/>
            </p:nvSpPr>
            <p:spPr bwMode="auto">
              <a:xfrm>
                <a:off x="4765" y="1717"/>
                <a:ext cx="60" cy="37"/>
              </a:xfrm>
              <a:prstGeom prst="rect">
                <a:avLst/>
              </a:prstGeom>
              <a:solidFill>
                <a:srgbClr val="C3F500"/>
              </a:solidFill>
              <a:ln w="0">
                <a:solidFill>
                  <a:srgbClr val="C3F5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621" name="Rectangle 1740"/>
              <p:cNvSpPr>
                <a:spLocks noChangeArrowheads="1"/>
              </p:cNvSpPr>
              <p:nvPr/>
            </p:nvSpPr>
            <p:spPr bwMode="auto">
              <a:xfrm>
                <a:off x="4765" y="1754"/>
                <a:ext cx="60" cy="40"/>
              </a:xfrm>
              <a:prstGeom prst="rect">
                <a:avLst/>
              </a:prstGeom>
              <a:solidFill>
                <a:srgbClr val="C4F500"/>
              </a:solidFill>
              <a:ln w="0">
                <a:solidFill>
                  <a:srgbClr val="C4F5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622" name="Rectangle 1741"/>
              <p:cNvSpPr>
                <a:spLocks noChangeArrowheads="1"/>
              </p:cNvSpPr>
              <p:nvPr/>
            </p:nvSpPr>
            <p:spPr bwMode="auto">
              <a:xfrm>
                <a:off x="4765" y="1794"/>
                <a:ext cx="60" cy="37"/>
              </a:xfrm>
              <a:prstGeom prst="rect">
                <a:avLst/>
              </a:prstGeom>
              <a:solidFill>
                <a:srgbClr val="C7F400"/>
              </a:solidFill>
              <a:ln w="0">
                <a:solidFill>
                  <a:srgbClr val="C7F4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623" name="Rectangle 1742"/>
              <p:cNvSpPr>
                <a:spLocks noChangeArrowheads="1"/>
              </p:cNvSpPr>
              <p:nvPr/>
            </p:nvSpPr>
            <p:spPr bwMode="auto">
              <a:xfrm>
                <a:off x="4765" y="1831"/>
                <a:ext cx="60" cy="40"/>
              </a:xfrm>
              <a:prstGeom prst="rect">
                <a:avLst/>
              </a:prstGeom>
              <a:solidFill>
                <a:srgbClr val="CBF300"/>
              </a:solidFill>
              <a:ln w="0">
                <a:solidFill>
                  <a:srgbClr val="CBF3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624" name="Rectangle 1743"/>
              <p:cNvSpPr>
                <a:spLocks noChangeArrowheads="1"/>
              </p:cNvSpPr>
              <p:nvPr/>
            </p:nvSpPr>
            <p:spPr bwMode="auto">
              <a:xfrm>
                <a:off x="4765" y="1871"/>
                <a:ext cx="60" cy="37"/>
              </a:xfrm>
              <a:prstGeom prst="rect">
                <a:avLst/>
              </a:prstGeom>
              <a:solidFill>
                <a:srgbClr val="D0F100"/>
              </a:solidFill>
              <a:ln w="0">
                <a:solidFill>
                  <a:srgbClr val="D0F1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625" name="Rectangle 1744"/>
              <p:cNvSpPr>
                <a:spLocks noChangeArrowheads="1"/>
              </p:cNvSpPr>
              <p:nvPr/>
            </p:nvSpPr>
            <p:spPr bwMode="auto">
              <a:xfrm>
                <a:off x="4765" y="1908"/>
                <a:ext cx="60" cy="40"/>
              </a:xfrm>
              <a:prstGeom prst="rect">
                <a:avLst/>
              </a:prstGeom>
              <a:solidFill>
                <a:srgbClr val="D3F000"/>
              </a:solidFill>
              <a:ln w="0">
                <a:solidFill>
                  <a:srgbClr val="D3F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626" name="Rectangle 1745"/>
              <p:cNvSpPr>
                <a:spLocks noChangeArrowheads="1"/>
              </p:cNvSpPr>
              <p:nvPr/>
            </p:nvSpPr>
            <p:spPr bwMode="auto">
              <a:xfrm>
                <a:off x="4765" y="1948"/>
                <a:ext cx="60" cy="40"/>
              </a:xfrm>
              <a:prstGeom prst="rect">
                <a:avLst/>
              </a:prstGeom>
              <a:solidFill>
                <a:srgbClr val="D5EF00"/>
              </a:solidFill>
              <a:ln w="0">
                <a:solidFill>
                  <a:srgbClr val="D5EF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627" name="Rectangle 1746"/>
              <p:cNvSpPr>
                <a:spLocks noChangeArrowheads="1"/>
              </p:cNvSpPr>
              <p:nvPr/>
            </p:nvSpPr>
            <p:spPr bwMode="auto">
              <a:xfrm>
                <a:off x="4765" y="1988"/>
                <a:ext cx="60" cy="37"/>
              </a:xfrm>
              <a:prstGeom prst="rect">
                <a:avLst/>
              </a:prstGeom>
              <a:solidFill>
                <a:srgbClr val="D6EF00"/>
              </a:solidFill>
              <a:ln w="0">
                <a:solidFill>
                  <a:srgbClr val="D6EF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628" name="Rectangle 1747"/>
              <p:cNvSpPr>
                <a:spLocks noChangeArrowheads="1"/>
              </p:cNvSpPr>
              <p:nvPr/>
            </p:nvSpPr>
            <p:spPr bwMode="auto">
              <a:xfrm>
                <a:off x="4765" y="2025"/>
                <a:ext cx="60" cy="40"/>
              </a:xfrm>
              <a:prstGeom prst="rect">
                <a:avLst/>
              </a:prstGeom>
              <a:solidFill>
                <a:srgbClr val="DBED00"/>
              </a:solidFill>
              <a:ln w="0">
                <a:solidFill>
                  <a:srgbClr val="DBED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629" name="Rectangle 1748"/>
              <p:cNvSpPr>
                <a:spLocks noChangeArrowheads="1"/>
              </p:cNvSpPr>
              <p:nvPr/>
            </p:nvSpPr>
            <p:spPr bwMode="auto">
              <a:xfrm>
                <a:off x="4825" y="1097"/>
                <a:ext cx="60" cy="38"/>
              </a:xfrm>
              <a:prstGeom prst="rect">
                <a:avLst/>
              </a:prstGeom>
              <a:solidFill>
                <a:srgbClr val="CCF300"/>
              </a:solidFill>
              <a:ln w="0">
                <a:solidFill>
                  <a:srgbClr val="CCF3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630" name="Rectangle 1749"/>
              <p:cNvSpPr>
                <a:spLocks noChangeArrowheads="1"/>
              </p:cNvSpPr>
              <p:nvPr/>
            </p:nvSpPr>
            <p:spPr bwMode="auto">
              <a:xfrm>
                <a:off x="4825" y="1135"/>
                <a:ext cx="60" cy="39"/>
              </a:xfrm>
              <a:prstGeom prst="rect">
                <a:avLst/>
              </a:prstGeom>
              <a:solidFill>
                <a:srgbClr val="CCF200"/>
              </a:solidFill>
              <a:ln w="0">
                <a:solidFill>
                  <a:srgbClr val="CCF2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631" name="Rectangle 1750"/>
              <p:cNvSpPr>
                <a:spLocks noChangeArrowheads="1"/>
              </p:cNvSpPr>
              <p:nvPr/>
            </p:nvSpPr>
            <p:spPr bwMode="auto">
              <a:xfrm>
                <a:off x="4825" y="1174"/>
                <a:ext cx="60" cy="40"/>
              </a:xfrm>
              <a:prstGeom prst="rect">
                <a:avLst/>
              </a:prstGeom>
              <a:solidFill>
                <a:srgbClr val="CDF200"/>
              </a:solidFill>
              <a:ln w="0">
                <a:solidFill>
                  <a:srgbClr val="CDF2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632" name="Rectangle 1751"/>
              <p:cNvSpPr>
                <a:spLocks noChangeArrowheads="1"/>
              </p:cNvSpPr>
              <p:nvPr/>
            </p:nvSpPr>
            <p:spPr bwMode="auto">
              <a:xfrm>
                <a:off x="4825" y="1214"/>
                <a:ext cx="60" cy="38"/>
              </a:xfrm>
              <a:prstGeom prst="rect">
                <a:avLst/>
              </a:prstGeom>
              <a:solidFill>
                <a:srgbClr val="CDF200"/>
              </a:solidFill>
              <a:ln w="0">
                <a:solidFill>
                  <a:srgbClr val="CDF2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633" name="Rectangle 1752"/>
              <p:cNvSpPr>
                <a:spLocks noChangeArrowheads="1"/>
              </p:cNvSpPr>
              <p:nvPr/>
            </p:nvSpPr>
            <p:spPr bwMode="auto">
              <a:xfrm>
                <a:off x="4825" y="1252"/>
                <a:ext cx="60" cy="39"/>
              </a:xfrm>
              <a:prstGeom prst="rect">
                <a:avLst/>
              </a:prstGeom>
              <a:solidFill>
                <a:srgbClr val="CDF200"/>
              </a:solidFill>
              <a:ln w="0">
                <a:solidFill>
                  <a:srgbClr val="CDF2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634" name="Rectangle 1753"/>
              <p:cNvSpPr>
                <a:spLocks noChangeArrowheads="1"/>
              </p:cNvSpPr>
              <p:nvPr/>
            </p:nvSpPr>
            <p:spPr bwMode="auto">
              <a:xfrm>
                <a:off x="4825" y="1291"/>
                <a:ext cx="60" cy="38"/>
              </a:xfrm>
              <a:prstGeom prst="rect">
                <a:avLst/>
              </a:prstGeom>
              <a:solidFill>
                <a:srgbClr val="CBF300"/>
              </a:solidFill>
              <a:ln w="0">
                <a:solidFill>
                  <a:srgbClr val="CBF3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635" name="Rectangle 1754"/>
              <p:cNvSpPr>
                <a:spLocks noChangeArrowheads="1"/>
              </p:cNvSpPr>
              <p:nvPr/>
            </p:nvSpPr>
            <p:spPr bwMode="auto">
              <a:xfrm>
                <a:off x="4825" y="1329"/>
                <a:ext cx="60" cy="40"/>
              </a:xfrm>
              <a:prstGeom prst="rect">
                <a:avLst/>
              </a:prstGeom>
              <a:solidFill>
                <a:srgbClr val="C8F400"/>
              </a:solidFill>
              <a:ln w="0">
                <a:solidFill>
                  <a:srgbClr val="C8F4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636" name="Rectangle 1755"/>
              <p:cNvSpPr>
                <a:spLocks noChangeArrowheads="1"/>
              </p:cNvSpPr>
              <p:nvPr/>
            </p:nvSpPr>
            <p:spPr bwMode="auto">
              <a:xfrm>
                <a:off x="4825" y="1369"/>
                <a:ext cx="60" cy="37"/>
              </a:xfrm>
              <a:prstGeom prst="rect">
                <a:avLst/>
              </a:prstGeom>
              <a:solidFill>
                <a:srgbClr val="C3F500"/>
              </a:solidFill>
              <a:ln w="0">
                <a:solidFill>
                  <a:srgbClr val="C3F5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637" name="Rectangle 1756"/>
              <p:cNvSpPr>
                <a:spLocks noChangeArrowheads="1"/>
              </p:cNvSpPr>
              <p:nvPr/>
            </p:nvSpPr>
            <p:spPr bwMode="auto">
              <a:xfrm>
                <a:off x="4825" y="1406"/>
                <a:ext cx="60" cy="40"/>
              </a:xfrm>
              <a:prstGeom prst="rect">
                <a:avLst/>
              </a:prstGeom>
              <a:solidFill>
                <a:srgbClr val="BFF600"/>
              </a:solidFill>
              <a:ln w="0">
                <a:solidFill>
                  <a:srgbClr val="BFF6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638" name="Rectangle 1757"/>
              <p:cNvSpPr>
                <a:spLocks noChangeArrowheads="1"/>
              </p:cNvSpPr>
              <p:nvPr/>
            </p:nvSpPr>
            <p:spPr bwMode="auto">
              <a:xfrm>
                <a:off x="4825" y="1446"/>
                <a:ext cx="60" cy="37"/>
              </a:xfrm>
              <a:prstGeom prst="rect">
                <a:avLst/>
              </a:prstGeom>
              <a:solidFill>
                <a:srgbClr val="BDF700"/>
              </a:solidFill>
              <a:ln w="0">
                <a:solidFill>
                  <a:srgbClr val="BDF7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639" name="Rectangle 1758"/>
              <p:cNvSpPr>
                <a:spLocks noChangeArrowheads="1"/>
              </p:cNvSpPr>
              <p:nvPr/>
            </p:nvSpPr>
            <p:spPr bwMode="auto">
              <a:xfrm>
                <a:off x="4825" y="1483"/>
                <a:ext cx="60" cy="40"/>
              </a:xfrm>
              <a:prstGeom prst="rect">
                <a:avLst/>
              </a:prstGeom>
              <a:solidFill>
                <a:srgbClr val="BCF700"/>
              </a:solidFill>
              <a:ln w="0">
                <a:solidFill>
                  <a:srgbClr val="BCF7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640" name="Rectangle 1759"/>
              <p:cNvSpPr>
                <a:spLocks noChangeArrowheads="1"/>
              </p:cNvSpPr>
              <p:nvPr/>
            </p:nvSpPr>
            <p:spPr bwMode="auto">
              <a:xfrm>
                <a:off x="4825" y="1523"/>
                <a:ext cx="60" cy="37"/>
              </a:xfrm>
              <a:prstGeom prst="rect">
                <a:avLst/>
              </a:prstGeom>
              <a:solidFill>
                <a:srgbClr val="BDF700"/>
              </a:solidFill>
              <a:ln w="0">
                <a:solidFill>
                  <a:srgbClr val="BDF7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641" name="Rectangle 1760"/>
              <p:cNvSpPr>
                <a:spLocks noChangeArrowheads="1"/>
              </p:cNvSpPr>
              <p:nvPr/>
            </p:nvSpPr>
            <p:spPr bwMode="auto">
              <a:xfrm>
                <a:off x="4825" y="1560"/>
                <a:ext cx="60" cy="40"/>
              </a:xfrm>
              <a:prstGeom prst="rect">
                <a:avLst/>
              </a:prstGeom>
              <a:solidFill>
                <a:srgbClr val="BCF700"/>
              </a:solidFill>
              <a:ln w="0">
                <a:solidFill>
                  <a:srgbClr val="BCF7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642" name="Rectangle 1761"/>
              <p:cNvSpPr>
                <a:spLocks noChangeArrowheads="1"/>
              </p:cNvSpPr>
              <p:nvPr/>
            </p:nvSpPr>
            <p:spPr bwMode="auto">
              <a:xfrm>
                <a:off x="4825" y="1600"/>
                <a:ext cx="60" cy="40"/>
              </a:xfrm>
              <a:prstGeom prst="rect">
                <a:avLst/>
              </a:prstGeom>
              <a:solidFill>
                <a:srgbClr val="BDF700"/>
              </a:solidFill>
              <a:ln w="0">
                <a:solidFill>
                  <a:srgbClr val="BDF7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643" name="Rectangle 1762"/>
              <p:cNvSpPr>
                <a:spLocks noChangeArrowheads="1"/>
              </p:cNvSpPr>
              <p:nvPr/>
            </p:nvSpPr>
            <p:spPr bwMode="auto">
              <a:xfrm>
                <a:off x="4825" y="1640"/>
                <a:ext cx="60" cy="37"/>
              </a:xfrm>
              <a:prstGeom prst="rect">
                <a:avLst/>
              </a:prstGeom>
              <a:solidFill>
                <a:srgbClr val="BEF700"/>
              </a:solidFill>
              <a:ln w="0">
                <a:solidFill>
                  <a:srgbClr val="BEF7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644" name="Rectangle 1763"/>
              <p:cNvSpPr>
                <a:spLocks noChangeArrowheads="1"/>
              </p:cNvSpPr>
              <p:nvPr/>
            </p:nvSpPr>
            <p:spPr bwMode="auto">
              <a:xfrm>
                <a:off x="4825" y="1677"/>
                <a:ext cx="60" cy="40"/>
              </a:xfrm>
              <a:prstGeom prst="rect">
                <a:avLst/>
              </a:prstGeom>
              <a:solidFill>
                <a:srgbClr val="C0F600"/>
              </a:solidFill>
              <a:ln w="0">
                <a:solidFill>
                  <a:srgbClr val="C0F6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645" name="Freeform 1764"/>
              <p:cNvSpPr>
                <a:spLocks/>
              </p:cNvSpPr>
              <p:nvPr/>
            </p:nvSpPr>
            <p:spPr bwMode="auto">
              <a:xfrm>
                <a:off x="4825" y="1717"/>
                <a:ext cx="63" cy="37"/>
              </a:xfrm>
              <a:custGeom>
                <a:avLst/>
                <a:gdLst>
                  <a:gd name="T0" fmla="*/ 0 w 63"/>
                  <a:gd name="T1" fmla="*/ 37 h 37"/>
                  <a:gd name="T2" fmla="*/ 63 w 63"/>
                  <a:gd name="T3" fmla="*/ 37 h 37"/>
                  <a:gd name="T4" fmla="*/ 60 w 63"/>
                  <a:gd name="T5" fmla="*/ 0 h 37"/>
                  <a:gd name="T6" fmla="*/ 0 w 63"/>
                  <a:gd name="T7" fmla="*/ 0 h 37"/>
                  <a:gd name="T8" fmla="*/ 0 w 63"/>
                  <a:gd name="T9" fmla="*/ 37 h 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"/>
                  <a:gd name="T16" fmla="*/ 0 h 37"/>
                  <a:gd name="T17" fmla="*/ 63 w 63"/>
                  <a:gd name="T18" fmla="*/ 37 h 3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" h="37">
                    <a:moveTo>
                      <a:pt x="0" y="37"/>
                    </a:moveTo>
                    <a:lnTo>
                      <a:pt x="63" y="37"/>
                    </a:lnTo>
                    <a:lnTo>
                      <a:pt x="60" y="0"/>
                    </a:lnTo>
                    <a:lnTo>
                      <a:pt x="0" y="0"/>
                    </a:lnTo>
                    <a:lnTo>
                      <a:pt x="0" y="37"/>
                    </a:lnTo>
                    <a:close/>
                  </a:path>
                </a:pathLst>
              </a:custGeom>
              <a:solidFill>
                <a:srgbClr val="C2F600"/>
              </a:solidFill>
              <a:ln w="0">
                <a:solidFill>
                  <a:srgbClr val="C2F6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646" name="Rectangle 1765"/>
              <p:cNvSpPr>
                <a:spLocks noChangeArrowheads="1"/>
              </p:cNvSpPr>
              <p:nvPr/>
            </p:nvSpPr>
            <p:spPr bwMode="auto">
              <a:xfrm>
                <a:off x="4825" y="1754"/>
                <a:ext cx="63" cy="40"/>
              </a:xfrm>
              <a:prstGeom prst="rect">
                <a:avLst/>
              </a:prstGeom>
              <a:solidFill>
                <a:srgbClr val="C3F500"/>
              </a:solidFill>
              <a:ln w="0">
                <a:solidFill>
                  <a:srgbClr val="C3F5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647" name="Rectangle 1766"/>
              <p:cNvSpPr>
                <a:spLocks noChangeArrowheads="1"/>
              </p:cNvSpPr>
              <p:nvPr/>
            </p:nvSpPr>
            <p:spPr bwMode="auto">
              <a:xfrm>
                <a:off x="4825" y="1794"/>
                <a:ext cx="63" cy="37"/>
              </a:xfrm>
              <a:prstGeom prst="rect">
                <a:avLst/>
              </a:prstGeom>
              <a:solidFill>
                <a:srgbClr val="C6F500"/>
              </a:solidFill>
              <a:ln w="0">
                <a:solidFill>
                  <a:srgbClr val="C6F5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648" name="Rectangle 1767"/>
              <p:cNvSpPr>
                <a:spLocks noChangeArrowheads="1"/>
              </p:cNvSpPr>
              <p:nvPr/>
            </p:nvSpPr>
            <p:spPr bwMode="auto">
              <a:xfrm>
                <a:off x="4825" y="1831"/>
                <a:ext cx="63" cy="40"/>
              </a:xfrm>
              <a:prstGeom prst="rect">
                <a:avLst/>
              </a:prstGeom>
              <a:solidFill>
                <a:srgbClr val="CCF300"/>
              </a:solidFill>
              <a:ln w="0">
                <a:solidFill>
                  <a:srgbClr val="CCF3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649" name="Rectangle 1768"/>
              <p:cNvSpPr>
                <a:spLocks noChangeArrowheads="1"/>
              </p:cNvSpPr>
              <p:nvPr/>
            </p:nvSpPr>
            <p:spPr bwMode="auto">
              <a:xfrm>
                <a:off x="4825" y="1871"/>
                <a:ext cx="63" cy="37"/>
              </a:xfrm>
              <a:prstGeom prst="rect">
                <a:avLst/>
              </a:prstGeom>
              <a:solidFill>
                <a:srgbClr val="D4F000"/>
              </a:solidFill>
              <a:ln w="0">
                <a:solidFill>
                  <a:srgbClr val="D4F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650" name="Rectangle 1769"/>
              <p:cNvSpPr>
                <a:spLocks noChangeArrowheads="1"/>
              </p:cNvSpPr>
              <p:nvPr/>
            </p:nvSpPr>
            <p:spPr bwMode="auto">
              <a:xfrm>
                <a:off x="4825" y="1908"/>
                <a:ext cx="63" cy="40"/>
              </a:xfrm>
              <a:prstGeom prst="rect">
                <a:avLst/>
              </a:prstGeom>
              <a:solidFill>
                <a:srgbClr val="DBED00"/>
              </a:solidFill>
              <a:ln w="0">
                <a:solidFill>
                  <a:srgbClr val="DBED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651" name="Rectangle 1770"/>
              <p:cNvSpPr>
                <a:spLocks noChangeArrowheads="1"/>
              </p:cNvSpPr>
              <p:nvPr/>
            </p:nvSpPr>
            <p:spPr bwMode="auto">
              <a:xfrm>
                <a:off x="4825" y="1948"/>
                <a:ext cx="63" cy="40"/>
              </a:xfrm>
              <a:prstGeom prst="rect">
                <a:avLst/>
              </a:prstGeom>
              <a:solidFill>
                <a:srgbClr val="E0EB00"/>
              </a:solidFill>
              <a:ln w="0">
                <a:solidFill>
                  <a:srgbClr val="E0EB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652" name="Rectangle 1771"/>
              <p:cNvSpPr>
                <a:spLocks noChangeArrowheads="1"/>
              </p:cNvSpPr>
              <p:nvPr/>
            </p:nvSpPr>
            <p:spPr bwMode="auto">
              <a:xfrm>
                <a:off x="4825" y="1988"/>
                <a:ext cx="63" cy="37"/>
              </a:xfrm>
              <a:prstGeom prst="rect">
                <a:avLst/>
              </a:prstGeom>
              <a:solidFill>
                <a:srgbClr val="DFEB00"/>
              </a:solidFill>
              <a:ln w="0">
                <a:solidFill>
                  <a:srgbClr val="DFEB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653" name="Rectangle 1772"/>
              <p:cNvSpPr>
                <a:spLocks noChangeArrowheads="1"/>
              </p:cNvSpPr>
              <p:nvPr/>
            </p:nvSpPr>
            <p:spPr bwMode="auto">
              <a:xfrm>
                <a:off x="4825" y="2025"/>
                <a:ext cx="63" cy="40"/>
              </a:xfrm>
              <a:prstGeom prst="rect">
                <a:avLst/>
              </a:prstGeom>
              <a:solidFill>
                <a:srgbClr val="DFEC00"/>
              </a:solidFill>
              <a:ln w="0">
                <a:solidFill>
                  <a:srgbClr val="DFEC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654" name="Rectangle 1773"/>
              <p:cNvSpPr>
                <a:spLocks noChangeArrowheads="1"/>
              </p:cNvSpPr>
              <p:nvPr/>
            </p:nvSpPr>
            <p:spPr bwMode="auto">
              <a:xfrm>
                <a:off x="4885" y="1097"/>
                <a:ext cx="63" cy="38"/>
              </a:xfrm>
              <a:prstGeom prst="rect">
                <a:avLst/>
              </a:prstGeom>
              <a:solidFill>
                <a:srgbClr val="C8F400"/>
              </a:solidFill>
              <a:ln w="0">
                <a:solidFill>
                  <a:srgbClr val="C8F4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655" name="Rectangle 1774"/>
              <p:cNvSpPr>
                <a:spLocks noChangeArrowheads="1"/>
              </p:cNvSpPr>
              <p:nvPr/>
            </p:nvSpPr>
            <p:spPr bwMode="auto">
              <a:xfrm>
                <a:off x="4885" y="1135"/>
                <a:ext cx="63" cy="39"/>
              </a:xfrm>
              <a:prstGeom prst="rect">
                <a:avLst/>
              </a:prstGeom>
              <a:solidFill>
                <a:srgbClr val="CAF300"/>
              </a:solidFill>
              <a:ln w="0">
                <a:solidFill>
                  <a:srgbClr val="CAF3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656" name="Rectangle 1775"/>
              <p:cNvSpPr>
                <a:spLocks noChangeArrowheads="1"/>
              </p:cNvSpPr>
              <p:nvPr/>
            </p:nvSpPr>
            <p:spPr bwMode="auto">
              <a:xfrm>
                <a:off x="4885" y="1174"/>
                <a:ext cx="63" cy="40"/>
              </a:xfrm>
              <a:prstGeom prst="rect">
                <a:avLst/>
              </a:prstGeom>
              <a:solidFill>
                <a:srgbClr val="CCF200"/>
              </a:solidFill>
              <a:ln w="0">
                <a:solidFill>
                  <a:srgbClr val="CCF2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657" name="Rectangle 1776"/>
              <p:cNvSpPr>
                <a:spLocks noChangeArrowheads="1"/>
              </p:cNvSpPr>
              <p:nvPr/>
            </p:nvSpPr>
            <p:spPr bwMode="auto">
              <a:xfrm>
                <a:off x="4885" y="1214"/>
                <a:ext cx="63" cy="38"/>
              </a:xfrm>
              <a:prstGeom prst="rect">
                <a:avLst/>
              </a:prstGeom>
              <a:solidFill>
                <a:srgbClr val="CEF200"/>
              </a:solidFill>
              <a:ln w="0">
                <a:solidFill>
                  <a:srgbClr val="CEF2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658" name="Rectangle 1777"/>
              <p:cNvSpPr>
                <a:spLocks noChangeArrowheads="1"/>
              </p:cNvSpPr>
              <p:nvPr/>
            </p:nvSpPr>
            <p:spPr bwMode="auto">
              <a:xfrm>
                <a:off x="4885" y="1252"/>
                <a:ext cx="63" cy="39"/>
              </a:xfrm>
              <a:prstGeom prst="rect">
                <a:avLst/>
              </a:prstGeom>
              <a:solidFill>
                <a:srgbClr val="CEF200"/>
              </a:solidFill>
              <a:ln w="0">
                <a:solidFill>
                  <a:srgbClr val="CEF2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659" name="Rectangle 1778"/>
              <p:cNvSpPr>
                <a:spLocks noChangeArrowheads="1"/>
              </p:cNvSpPr>
              <p:nvPr/>
            </p:nvSpPr>
            <p:spPr bwMode="auto">
              <a:xfrm>
                <a:off x="4885" y="1291"/>
                <a:ext cx="63" cy="38"/>
              </a:xfrm>
              <a:prstGeom prst="rect">
                <a:avLst/>
              </a:prstGeom>
              <a:solidFill>
                <a:srgbClr val="CDF200"/>
              </a:solidFill>
              <a:ln w="0">
                <a:solidFill>
                  <a:srgbClr val="CDF2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660" name="Rectangle 1779"/>
              <p:cNvSpPr>
                <a:spLocks noChangeArrowheads="1"/>
              </p:cNvSpPr>
              <p:nvPr/>
            </p:nvSpPr>
            <p:spPr bwMode="auto">
              <a:xfrm>
                <a:off x="4885" y="1329"/>
                <a:ext cx="63" cy="40"/>
              </a:xfrm>
              <a:prstGeom prst="rect">
                <a:avLst/>
              </a:prstGeom>
              <a:solidFill>
                <a:srgbClr val="CAF300"/>
              </a:solidFill>
              <a:ln w="0">
                <a:solidFill>
                  <a:srgbClr val="CAF3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661" name="Rectangle 1780"/>
              <p:cNvSpPr>
                <a:spLocks noChangeArrowheads="1"/>
              </p:cNvSpPr>
              <p:nvPr/>
            </p:nvSpPr>
            <p:spPr bwMode="auto">
              <a:xfrm>
                <a:off x="4885" y="1369"/>
                <a:ext cx="63" cy="37"/>
              </a:xfrm>
              <a:prstGeom prst="rect">
                <a:avLst/>
              </a:prstGeom>
              <a:solidFill>
                <a:srgbClr val="C6F400"/>
              </a:solidFill>
              <a:ln w="0">
                <a:solidFill>
                  <a:srgbClr val="C6F4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662" name="Rectangle 1781"/>
              <p:cNvSpPr>
                <a:spLocks noChangeArrowheads="1"/>
              </p:cNvSpPr>
              <p:nvPr/>
            </p:nvSpPr>
            <p:spPr bwMode="auto">
              <a:xfrm>
                <a:off x="4885" y="1406"/>
                <a:ext cx="63" cy="40"/>
              </a:xfrm>
              <a:prstGeom prst="rect">
                <a:avLst/>
              </a:prstGeom>
              <a:solidFill>
                <a:srgbClr val="C2F600"/>
              </a:solidFill>
              <a:ln w="0">
                <a:solidFill>
                  <a:srgbClr val="C2F6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663" name="Rectangle 1782"/>
              <p:cNvSpPr>
                <a:spLocks noChangeArrowheads="1"/>
              </p:cNvSpPr>
              <p:nvPr/>
            </p:nvSpPr>
            <p:spPr bwMode="auto">
              <a:xfrm>
                <a:off x="4885" y="1446"/>
                <a:ext cx="63" cy="37"/>
              </a:xfrm>
              <a:prstGeom prst="rect">
                <a:avLst/>
              </a:prstGeom>
              <a:solidFill>
                <a:srgbClr val="C0F600"/>
              </a:solidFill>
              <a:ln w="0">
                <a:solidFill>
                  <a:srgbClr val="C0F6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664" name="Rectangle 1783"/>
              <p:cNvSpPr>
                <a:spLocks noChangeArrowheads="1"/>
              </p:cNvSpPr>
              <p:nvPr/>
            </p:nvSpPr>
            <p:spPr bwMode="auto">
              <a:xfrm>
                <a:off x="4885" y="1483"/>
                <a:ext cx="63" cy="40"/>
              </a:xfrm>
              <a:prstGeom prst="rect">
                <a:avLst/>
              </a:prstGeom>
              <a:solidFill>
                <a:srgbClr val="C0F600"/>
              </a:solidFill>
              <a:ln w="0">
                <a:solidFill>
                  <a:srgbClr val="C0F6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665" name="Rectangle 1784"/>
              <p:cNvSpPr>
                <a:spLocks noChangeArrowheads="1"/>
              </p:cNvSpPr>
              <p:nvPr/>
            </p:nvSpPr>
            <p:spPr bwMode="auto">
              <a:xfrm>
                <a:off x="4885" y="1523"/>
                <a:ext cx="63" cy="37"/>
              </a:xfrm>
              <a:prstGeom prst="rect">
                <a:avLst/>
              </a:prstGeom>
              <a:solidFill>
                <a:srgbClr val="C2F600"/>
              </a:solidFill>
              <a:ln w="0">
                <a:solidFill>
                  <a:srgbClr val="C2F6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666" name="Rectangle 1785"/>
              <p:cNvSpPr>
                <a:spLocks noChangeArrowheads="1"/>
              </p:cNvSpPr>
              <p:nvPr/>
            </p:nvSpPr>
            <p:spPr bwMode="auto">
              <a:xfrm>
                <a:off x="4885" y="1560"/>
                <a:ext cx="63" cy="40"/>
              </a:xfrm>
              <a:prstGeom prst="rect">
                <a:avLst/>
              </a:prstGeom>
              <a:solidFill>
                <a:srgbClr val="C3F500"/>
              </a:solidFill>
              <a:ln w="0">
                <a:solidFill>
                  <a:srgbClr val="C3F5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667" name="Rectangle 1786"/>
              <p:cNvSpPr>
                <a:spLocks noChangeArrowheads="1"/>
              </p:cNvSpPr>
              <p:nvPr/>
            </p:nvSpPr>
            <p:spPr bwMode="auto">
              <a:xfrm>
                <a:off x="4885" y="1600"/>
                <a:ext cx="63" cy="40"/>
              </a:xfrm>
              <a:prstGeom prst="rect">
                <a:avLst/>
              </a:prstGeom>
              <a:solidFill>
                <a:srgbClr val="C3F500"/>
              </a:solidFill>
              <a:ln w="0">
                <a:solidFill>
                  <a:srgbClr val="C3F5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668" name="Rectangle 1787"/>
              <p:cNvSpPr>
                <a:spLocks noChangeArrowheads="1"/>
              </p:cNvSpPr>
              <p:nvPr/>
            </p:nvSpPr>
            <p:spPr bwMode="auto">
              <a:xfrm>
                <a:off x="4885" y="1640"/>
                <a:ext cx="63" cy="37"/>
              </a:xfrm>
              <a:prstGeom prst="rect">
                <a:avLst/>
              </a:prstGeom>
              <a:solidFill>
                <a:srgbClr val="C3F500"/>
              </a:solidFill>
              <a:ln w="0">
                <a:solidFill>
                  <a:srgbClr val="C3F5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669" name="Rectangle 1788"/>
              <p:cNvSpPr>
                <a:spLocks noChangeArrowheads="1"/>
              </p:cNvSpPr>
              <p:nvPr/>
            </p:nvSpPr>
            <p:spPr bwMode="auto">
              <a:xfrm>
                <a:off x="4885" y="1677"/>
                <a:ext cx="63" cy="40"/>
              </a:xfrm>
              <a:prstGeom prst="rect">
                <a:avLst/>
              </a:prstGeom>
              <a:solidFill>
                <a:srgbClr val="C3F500"/>
              </a:solidFill>
              <a:ln w="0">
                <a:solidFill>
                  <a:srgbClr val="C3F5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670" name="Freeform 1789"/>
              <p:cNvSpPr>
                <a:spLocks/>
              </p:cNvSpPr>
              <p:nvPr/>
            </p:nvSpPr>
            <p:spPr bwMode="auto">
              <a:xfrm>
                <a:off x="4885" y="1717"/>
                <a:ext cx="63" cy="37"/>
              </a:xfrm>
              <a:custGeom>
                <a:avLst/>
                <a:gdLst>
                  <a:gd name="T0" fmla="*/ 3 w 63"/>
                  <a:gd name="T1" fmla="*/ 37 h 37"/>
                  <a:gd name="T2" fmla="*/ 63 w 63"/>
                  <a:gd name="T3" fmla="*/ 37 h 37"/>
                  <a:gd name="T4" fmla="*/ 63 w 63"/>
                  <a:gd name="T5" fmla="*/ 0 h 37"/>
                  <a:gd name="T6" fmla="*/ 0 w 63"/>
                  <a:gd name="T7" fmla="*/ 0 h 37"/>
                  <a:gd name="T8" fmla="*/ 3 w 63"/>
                  <a:gd name="T9" fmla="*/ 37 h 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"/>
                  <a:gd name="T16" fmla="*/ 0 h 37"/>
                  <a:gd name="T17" fmla="*/ 63 w 63"/>
                  <a:gd name="T18" fmla="*/ 37 h 3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" h="37">
                    <a:moveTo>
                      <a:pt x="3" y="37"/>
                    </a:moveTo>
                    <a:lnTo>
                      <a:pt x="63" y="37"/>
                    </a:lnTo>
                    <a:lnTo>
                      <a:pt x="63" y="0"/>
                    </a:lnTo>
                    <a:lnTo>
                      <a:pt x="0" y="0"/>
                    </a:lnTo>
                    <a:lnTo>
                      <a:pt x="3" y="37"/>
                    </a:lnTo>
                    <a:close/>
                  </a:path>
                </a:pathLst>
              </a:custGeom>
              <a:solidFill>
                <a:srgbClr val="C3F500"/>
              </a:solidFill>
              <a:ln w="0">
                <a:solidFill>
                  <a:srgbClr val="C3F5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671" name="Rectangle 1790"/>
              <p:cNvSpPr>
                <a:spLocks noChangeArrowheads="1"/>
              </p:cNvSpPr>
              <p:nvPr/>
            </p:nvSpPr>
            <p:spPr bwMode="auto">
              <a:xfrm>
                <a:off x="4888" y="1754"/>
                <a:ext cx="60" cy="40"/>
              </a:xfrm>
              <a:prstGeom prst="rect">
                <a:avLst/>
              </a:prstGeom>
              <a:solidFill>
                <a:srgbClr val="C4F500"/>
              </a:solidFill>
              <a:ln w="0">
                <a:solidFill>
                  <a:srgbClr val="C4F5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672" name="Rectangle 1791"/>
              <p:cNvSpPr>
                <a:spLocks noChangeArrowheads="1"/>
              </p:cNvSpPr>
              <p:nvPr/>
            </p:nvSpPr>
            <p:spPr bwMode="auto">
              <a:xfrm>
                <a:off x="4888" y="1794"/>
                <a:ext cx="60" cy="37"/>
              </a:xfrm>
              <a:prstGeom prst="rect">
                <a:avLst/>
              </a:prstGeom>
              <a:solidFill>
                <a:srgbClr val="C6F400"/>
              </a:solidFill>
              <a:ln w="0">
                <a:solidFill>
                  <a:srgbClr val="C6F4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673" name="Rectangle 1792"/>
              <p:cNvSpPr>
                <a:spLocks noChangeArrowheads="1"/>
              </p:cNvSpPr>
              <p:nvPr/>
            </p:nvSpPr>
            <p:spPr bwMode="auto">
              <a:xfrm>
                <a:off x="4888" y="1831"/>
                <a:ext cx="60" cy="40"/>
              </a:xfrm>
              <a:prstGeom prst="rect">
                <a:avLst/>
              </a:prstGeom>
              <a:solidFill>
                <a:srgbClr val="CDF200"/>
              </a:solidFill>
              <a:ln w="0">
                <a:solidFill>
                  <a:srgbClr val="CDF2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674" name="Rectangle 1793"/>
              <p:cNvSpPr>
                <a:spLocks noChangeArrowheads="1"/>
              </p:cNvSpPr>
              <p:nvPr/>
            </p:nvSpPr>
            <p:spPr bwMode="auto">
              <a:xfrm>
                <a:off x="4888" y="1871"/>
                <a:ext cx="60" cy="37"/>
              </a:xfrm>
              <a:prstGeom prst="rect">
                <a:avLst/>
              </a:prstGeom>
              <a:solidFill>
                <a:srgbClr val="D6EF00"/>
              </a:solidFill>
              <a:ln w="0">
                <a:solidFill>
                  <a:srgbClr val="D6EF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675" name="Rectangle 1794"/>
              <p:cNvSpPr>
                <a:spLocks noChangeArrowheads="1"/>
              </p:cNvSpPr>
              <p:nvPr/>
            </p:nvSpPr>
            <p:spPr bwMode="auto">
              <a:xfrm>
                <a:off x="4888" y="1908"/>
                <a:ext cx="60" cy="40"/>
              </a:xfrm>
              <a:prstGeom prst="rect">
                <a:avLst/>
              </a:prstGeom>
              <a:solidFill>
                <a:srgbClr val="E1EB00"/>
              </a:solidFill>
              <a:ln w="0">
                <a:solidFill>
                  <a:srgbClr val="E1EB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676" name="Rectangle 1795"/>
              <p:cNvSpPr>
                <a:spLocks noChangeArrowheads="1"/>
              </p:cNvSpPr>
              <p:nvPr/>
            </p:nvSpPr>
            <p:spPr bwMode="auto">
              <a:xfrm>
                <a:off x="4888" y="1948"/>
                <a:ext cx="60" cy="40"/>
              </a:xfrm>
              <a:prstGeom prst="rect">
                <a:avLst/>
              </a:prstGeom>
              <a:solidFill>
                <a:srgbClr val="E7E900"/>
              </a:solidFill>
              <a:ln w="0">
                <a:solidFill>
                  <a:srgbClr val="E7E9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677" name="Rectangle 1796"/>
              <p:cNvSpPr>
                <a:spLocks noChangeArrowheads="1"/>
              </p:cNvSpPr>
              <p:nvPr/>
            </p:nvSpPr>
            <p:spPr bwMode="auto">
              <a:xfrm>
                <a:off x="4888" y="1988"/>
                <a:ext cx="60" cy="37"/>
              </a:xfrm>
              <a:prstGeom prst="rect">
                <a:avLst/>
              </a:prstGeom>
              <a:solidFill>
                <a:srgbClr val="E6E900"/>
              </a:solidFill>
              <a:ln w="0">
                <a:solidFill>
                  <a:srgbClr val="E6E9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678" name="Rectangle 1797"/>
              <p:cNvSpPr>
                <a:spLocks noChangeArrowheads="1"/>
              </p:cNvSpPr>
              <p:nvPr/>
            </p:nvSpPr>
            <p:spPr bwMode="auto">
              <a:xfrm>
                <a:off x="4888" y="2025"/>
                <a:ext cx="60" cy="40"/>
              </a:xfrm>
              <a:prstGeom prst="rect">
                <a:avLst/>
              </a:prstGeom>
              <a:solidFill>
                <a:srgbClr val="E1EB00"/>
              </a:solidFill>
              <a:ln w="0">
                <a:solidFill>
                  <a:srgbClr val="E1EB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679" name="Freeform 1798"/>
              <p:cNvSpPr>
                <a:spLocks/>
              </p:cNvSpPr>
              <p:nvPr/>
            </p:nvSpPr>
            <p:spPr bwMode="auto">
              <a:xfrm>
                <a:off x="3729" y="1942"/>
                <a:ext cx="131" cy="60"/>
              </a:xfrm>
              <a:custGeom>
                <a:avLst/>
                <a:gdLst>
                  <a:gd name="T0" fmla="*/ 131 w 131"/>
                  <a:gd name="T1" fmla="*/ 43 h 60"/>
                  <a:gd name="T2" fmla="*/ 128 w 131"/>
                  <a:gd name="T3" fmla="*/ 46 h 60"/>
                  <a:gd name="T4" fmla="*/ 69 w 131"/>
                  <a:gd name="T5" fmla="*/ 60 h 60"/>
                  <a:gd name="T6" fmla="*/ 9 w 131"/>
                  <a:gd name="T7" fmla="*/ 49 h 60"/>
                  <a:gd name="T8" fmla="*/ 0 w 131"/>
                  <a:gd name="T9" fmla="*/ 43 h 60"/>
                  <a:gd name="T10" fmla="*/ 6 w 131"/>
                  <a:gd name="T11" fmla="*/ 6 h 60"/>
                  <a:gd name="T12" fmla="*/ 9 w 131"/>
                  <a:gd name="T13" fmla="*/ 3 h 60"/>
                  <a:gd name="T14" fmla="*/ 69 w 131"/>
                  <a:gd name="T15" fmla="*/ 0 h 60"/>
                  <a:gd name="T16" fmla="*/ 80 w 131"/>
                  <a:gd name="T17" fmla="*/ 6 h 60"/>
                  <a:gd name="T18" fmla="*/ 128 w 131"/>
                  <a:gd name="T19" fmla="*/ 43 h 60"/>
                  <a:gd name="T20" fmla="*/ 131 w 131"/>
                  <a:gd name="T21" fmla="*/ 43 h 6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31"/>
                  <a:gd name="T34" fmla="*/ 0 h 60"/>
                  <a:gd name="T35" fmla="*/ 131 w 131"/>
                  <a:gd name="T36" fmla="*/ 60 h 60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31" h="60">
                    <a:moveTo>
                      <a:pt x="131" y="43"/>
                    </a:moveTo>
                    <a:lnTo>
                      <a:pt x="128" y="46"/>
                    </a:lnTo>
                    <a:lnTo>
                      <a:pt x="69" y="60"/>
                    </a:lnTo>
                    <a:lnTo>
                      <a:pt x="9" y="49"/>
                    </a:lnTo>
                    <a:lnTo>
                      <a:pt x="0" y="43"/>
                    </a:lnTo>
                    <a:lnTo>
                      <a:pt x="6" y="6"/>
                    </a:lnTo>
                    <a:lnTo>
                      <a:pt x="9" y="3"/>
                    </a:lnTo>
                    <a:lnTo>
                      <a:pt x="69" y="0"/>
                    </a:lnTo>
                    <a:lnTo>
                      <a:pt x="80" y="6"/>
                    </a:lnTo>
                    <a:lnTo>
                      <a:pt x="128" y="43"/>
                    </a:lnTo>
                    <a:lnTo>
                      <a:pt x="131" y="43"/>
                    </a:lnTo>
                  </a:path>
                </a:pathLst>
              </a:cu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680" name="Freeform 1799"/>
              <p:cNvSpPr>
                <a:spLocks/>
              </p:cNvSpPr>
              <p:nvPr/>
            </p:nvSpPr>
            <p:spPr bwMode="auto">
              <a:xfrm>
                <a:off x="3680" y="1916"/>
                <a:ext cx="246" cy="106"/>
              </a:xfrm>
              <a:custGeom>
                <a:avLst/>
                <a:gdLst>
                  <a:gd name="T0" fmla="*/ 246 w 246"/>
                  <a:gd name="T1" fmla="*/ 69 h 106"/>
                  <a:gd name="T2" fmla="*/ 237 w 246"/>
                  <a:gd name="T3" fmla="*/ 75 h 106"/>
                  <a:gd name="T4" fmla="*/ 177 w 246"/>
                  <a:gd name="T5" fmla="*/ 100 h 106"/>
                  <a:gd name="T6" fmla="*/ 118 w 246"/>
                  <a:gd name="T7" fmla="*/ 106 h 106"/>
                  <a:gd name="T8" fmla="*/ 58 w 246"/>
                  <a:gd name="T9" fmla="*/ 95 h 106"/>
                  <a:gd name="T10" fmla="*/ 9 w 246"/>
                  <a:gd name="T11" fmla="*/ 69 h 106"/>
                  <a:gd name="T12" fmla="*/ 0 w 246"/>
                  <a:gd name="T13" fmla="*/ 32 h 106"/>
                  <a:gd name="T14" fmla="*/ 58 w 246"/>
                  <a:gd name="T15" fmla="*/ 0 h 106"/>
                  <a:gd name="T16" fmla="*/ 118 w 246"/>
                  <a:gd name="T17" fmla="*/ 3 h 106"/>
                  <a:gd name="T18" fmla="*/ 177 w 246"/>
                  <a:gd name="T19" fmla="*/ 23 h 106"/>
                  <a:gd name="T20" fmla="*/ 195 w 246"/>
                  <a:gd name="T21" fmla="*/ 32 h 106"/>
                  <a:gd name="T22" fmla="*/ 237 w 246"/>
                  <a:gd name="T23" fmla="*/ 63 h 106"/>
                  <a:gd name="T24" fmla="*/ 246 w 246"/>
                  <a:gd name="T25" fmla="*/ 69 h 10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46"/>
                  <a:gd name="T40" fmla="*/ 0 h 106"/>
                  <a:gd name="T41" fmla="*/ 246 w 246"/>
                  <a:gd name="T42" fmla="*/ 106 h 10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46" h="106">
                    <a:moveTo>
                      <a:pt x="246" y="69"/>
                    </a:moveTo>
                    <a:lnTo>
                      <a:pt x="237" y="75"/>
                    </a:lnTo>
                    <a:lnTo>
                      <a:pt x="177" y="100"/>
                    </a:lnTo>
                    <a:lnTo>
                      <a:pt x="118" y="106"/>
                    </a:lnTo>
                    <a:lnTo>
                      <a:pt x="58" y="95"/>
                    </a:lnTo>
                    <a:lnTo>
                      <a:pt x="9" y="69"/>
                    </a:lnTo>
                    <a:lnTo>
                      <a:pt x="0" y="32"/>
                    </a:lnTo>
                    <a:lnTo>
                      <a:pt x="58" y="0"/>
                    </a:lnTo>
                    <a:lnTo>
                      <a:pt x="118" y="3"/>
                    </a:lnTo>
                    <a:lnTo>
                      <a:pt x="177" y="23"/>
                    </a:lnTo>
                    <a:lnTo>
                      <a:pt x="195" y="32"/>
                    </a:lnTo>
                    <a:lnTo>
                      <a:pt x="237" y="63"/>
                    </a:lnTo>
                    <a:lnTo>
                      <a:pt x="246" y="69"/>
                    </a:lnTo>
                  </a:path>
                </a:pathLst>
              </a:cu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681" name="Freeform 1800"/>
              <p:cNvSpPr>
                <a:spLocks/>
              </p:cNvSpPr>
              <p:nvPr/>
            </p:nvSpPr>
            <p:spPr bwMode="auto">
              <a:xfrm>
                <a:off x="3649" y="1888"/>
                <a:ext cx="345" cy="148"/>
              </a:xfrm>
              <a:custGeom>
                <a:avLst/>
                <a:gdLst>
                  <a:gd name="T0" fmla="*/ 345 w 345"/>
                  <a:gd name="T1" fmla="*/ 97 h 148"/>
                  <a:gd name="T2" fmla="*/ 328 w 345"/>
                  <a:gd name="T3" fmla="*/ 114 h 148"/>
                  <a:gd name="T4" fmla="*/ 297 w 345"/>
                  <a:gd name="T5" fmla="*/ 137 h 148"/>
                  <a:gd name="T6" fmla="*/ 268 w 345"/>
                  <a:gd name="T7" fmla="*/ 143 h 148"/>
                  <a:gd name="T8" fmla="*/ 208 w 345"/>
                  <a:gd name="T9" fmla="*/ 148 h 148"/>
                  <a:gd name="T10" fmla="*/ 149 w 345"/>
                  <a:gd name="T11" fmla="*/ 148 h 148"/>
                  <a:gd name="T12" fmla="*/ 89 w 345"/>
                  <a:gd name="T13" fmla="*/ 143 h 148"/>
                  <a:gd name="T14" fmla="*/ 71 w 345"/>
                  <a:gd name="T15" fmla="*/ 137 h 148"/>
                  <a:gd name="T16" fmla="*/ 26 w 345"/>
                  <a:gd name="T17" fmla="*/ 114 h 148"/>
                  <a:gd name="T18" fmla="*/ 9 w 345"/>
                  <a:gd name="T19" fmla="*/ 97 h 148"/>
                  <a:gd name="T20" fmla="*/ 0 w 345"/>
                  <a:gd name="T21" fmla="*/ 60 h 148"/>
                  <a:gd name="T22" fmla="*/ 26 w 345"/>
                  <a:gd name="T23" fmla="*/ 20 h 148"/>
                  <a:gd name="T24" fmla="*/ 26 w 345"/>
                  <a:gd name="T25" fmla="*/ 20 h 148"/>
                  <a:gd name="T26" fmla="*/ 89 w 345"/>
                  <a:gd name="T27" fmla="*/ 0 h 148"/>
                  <a:gd name="T28" fmla="*/ 149 w 345"/>
                  <a:gd name="T29" fmla="*/ 6 h 148"/>
                  <a:gd name="T30" fmla="*/ 191 w 345"/>
                  <a:gd name="T31" fmla="*/ 20 h 148"/>
                  <a:gd name="T32" fmla="*/ 208 w 345"/>
                  <a:gd name="T33" fmla="*/ 28 h 148"/>
                  <a:gd name="T34" fmla="*/ 268 w 345"/>
                  <a:gd name="T35" fmla="*/ 51 h 148"/>
                  <a:gd name="T36" fmla="*/ 291 w 345"/>
                  <a:gd name="T37" fmla="*/ 60 h 148"/>
                  <a:gd name="T38" fmla="*/ 328 w 345"/>
                  <a:gd name="T39" fmla="*/ 88 h 148"/>
                  <a:gd name="T40" fmla="*/ 345 w 345"/>
                  <a:gd name="T41" fmla="*/ 97 h 14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345"/>
                  <a:gd name="T64" fmla="*/ 0 h 148"/>
                  <a:gd name="T65" fmla="*/ 345 w 345"/>
                  <a:gd name="T66" fmla="*/ 148 h 148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345" h="148">
                    <a:moveTo>
                      <a:pt x="345" y="97"/>
                    </a:moveTo>
                    <a:lnTo>
                      <a:pt x="328" y="114"/>
                    </a:lnTo>
                    <a:lnTo>
                      <a:pt x="297" y="137"/>
                    </a:lnTo>
                    <a:lnTo>
                      <a:pt x="268" y="143"/>
                    </a:lnTo>
                    <a:lnTo>
                      <a:pt x="208" y="148"/>
                    </a:lnTo>
                    <a:lnTo>
                      <a:pt x="149" y="148"/>
                    </a:lnTo>
                    <a:lnTo>
                      <a:pt x="89" y="143"/>
                    </a:lnTo>
                    <a:lnTo>
                      <a:pt x="71" y="137"/>
                    </a:lnTo>
                    <a:lnTo>
                      <a:pt x="26" y="114"/>
                    </a:lnTo>
                    <a:lnTo>
                      <a:pt x="9" y="97"/>
                    </a:lnTo>
                    <a:lnTo>
                      <a:pt x="0" y="60"/>
                    </a:lnTo>
                    <a:lnTo>
                      <a:pt x="26" y="20"/>
                    </a:lnTo>
                    <a:lnTo>
                      <a:pt x="89" y="0"/>
                    </a:lnTo>
                    <a:lnTo>
                      <a:pt x="149" y="6"/>
                    </a:lnTo>
                    <a:lnTo>
                      <a:pt x="191" y="20"/>
                    </a:lnTo>
                    <a:lnTo>
                      <a:pt x="208" y="28"/>
                    </a:lnTo>
                    <a:lnTo>
                      <a:pt x="268" y="51"/>
                    </a:lnTo>
                    <a:lnTo>
                      <a:pt x="291" y="60"/>
                    </a:lnTo>
                    <a:lnTo>
                      <a:pt x="328" y="88"/>
                    </a:lnTo>
                    <a:lnTo>
                      <a:pt x="345" y="97"/>
                    </a:lnTo>
                  </a:path>
                </a:pathLst>
              </a:cu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682" name="Freeform 1801"/>
              <p:cNvSpPr>
                <a:spLocks/>
              </p:cNvSpPr>
              <p:nvPr/>
            </p:nvSpPr>
            <p:spPr bwMode="auto">
              <a:xfrm>
                <a:off x="4029" y="1517"/>
                <a:ext cx="154" cy="68"/>
              </a:xfrm>
              <a:custGeom>
                <a:avLst/>
                <a:gdLst>
                  <a:gd name="T0" fmla="*/ 154 w 154"/>
                  <a:gd name="T1" fmla="*/ 46 h 68"/>
                  <a:gd name="T2" fmla="*/ 131 w 154"/>
                  <a:gd name="T3" fmla="*/ 57 h 68"/>
                  <a:gd name="T4" fmla="*/ 71 w 154"/>
                  <a:gd name="T5" fmla="*/ 68 h 68"/>
                  <a:gd name="T6" fmla="*/ 11 w 154"/>
                  <a:gd name="T7" fmla="*/ 51 h 68"/>
                  <a:gd name="T8" fmla="*/ 0 w 154"/>
                  <a:gd name="T9" fmla="*/ 46 h 68"/>
                  <a:gd name="T10" fmla="*/ 11 w 154"/>
                  <a:gd name="T11" fmla="*/ 8 h 68"/>
                  <a:gd name="T12" fmla="*/ 14 w 154"/>
                  <a:gd name="T13" fmla="*/ 6 h 68"/>
                  <a:gd name="T14" fmla="*/ 71 w 154"/>
                  <a:gd name="T15" fmla="*/ 0 h 68"/>
                  <a:gd name="T16" fmla="*/ 97 w 154"/>
                  <a:gd name="T17" fmla="*/ 6 h 68"/>
                  <a:gd name="T18" fmla="*/ 131 w 154"/>
                  <a:gd name="T19" fmla="*/ 23 h 68"/>
                  <a:gd name="T20" fmla="*/ 154 w 154"/>
                  <a:gd name="T21" fmla="*/ 46 h 6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54"/>
                  <a:gd name="T34" fmla="*/ 0 h 68"/>
                  <a:gd name="T35" fmla="*/ 154 w 154"/>
                  <a:gd name="T36" fmla="*/ 68 h 68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54" h="68">
                    <a:moveTo>
                      <a:pt x="154" y="46"/>
                    </a:moveTo>
                    <a:lnTo>
                      <a:pt x="131" y="57"/>
                    </a:lnTo>
                    <a:lnTo>
                      <a:pt x="71" y="68"/>
                    </a:lnTo>
                    <a:lnTo>
                      <a:pt x="11" y="51"/>
                    </a:lnTo>
                    <a:lnTo>
                      <a:pt x="0" y="46"/>
                    </a:lnTo>
                    <a:lnTo>
                      <a:pt x="11" y="8"/>
                    </a:lnTo>
                    <a:lnTo>
                      <a:pt x="14" y="6"/>
                    </a:lnTo>
                    <a:lnTo>
                      <a:pt x="71" y="0"/>
                    </a:lnTo>
                    <a:lnTo>
                      <a:pt x="97" y="6"/>
                    </a:lnTo>
                    <a:lnTo>
                      <a:pt x="131" y="23"/>
                    </a:lnTo>
                    <a:lnTo>
                      <a:pt x="154" y="46"/>
                    </a:lnTo>
                  </a:path>
                </a:pathLst>
              </a:cu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683" name="Freeform 1802"/>
              <p:cNvSpPr>
                <a:spLocks/>
              </p:cNvSpPr>
              <p:nvPr/>
            </p:nvSpPr>
            <p:spPr bwMode="auto">
              <a:xfrm>
                <a:off x="3623" y="1854"/>
                <a:ext cx="466" cy="197"/>
              </a:xfrm>
              <a:custGeom>
                <a:avLst/>
                <a:gdLst>
                  <a:gd name="T0" fmla="*/ 446 w 466"/>
                  <a:gd name="T1" fmla="*/ 171 h 197"/>
                  <a:gd name="T2" fmla="*/ 417 w 466"/>
                  <a:gd name="T3" fmla="*/ 177 h 197"/>
                  <a:gd name="T4" fmla="*/ 354 w 466"/>
                  <a:gd name="T5" fmla="*/ 188 h 197"/>
                  <a:gd name="T6" fmla="*/ 294 w 466"/>
                  <a:gd name="T7" fmla="*/ 194 h 197"/>
                  <a:gd name="T8" fmla="*/ 234 w 466"/>
                  <a:gd name="T9" fmla="*/ 197 h 197"/>
                  <a:gd name="T10" fmla="*/ 175 w 466"/>
                  <a:gd name="T11" fmla="*/ 197 h 197"/>
                  <a:gd name="T12" fmla="*/ 115 w 466"/>
                  <a:gd name="T13" fmla="*/ 194 h 197"/>
                  <a:gd name="T14" fmla="*/ 52 w 466"/>
                  <a:gd name="T15" fmla="*/ 177 h 197"/>
                  <a:gd name="T16" fmla="*/ 49 w 466"/>
                  <a:gd name="T17" fmla="*/ 171 h 197"/>
                  <a:gd name="T18" fmla="*/ 12 w 466"/>
                  <a:gd name="T19" fmla="*/ 131 h 197"/>
                  <a:gd name="T20" fmla="*/ 0 w 466"/>
                  <a:gd name="T21" fmla="*/ 94 h 197"/>
                  <a:gd name="T22" fmla="*/ 15 w 466"/>
                  <a:gd name="T23" fmla="*/ 54 h 197"/>
                  <a:gd name="T24" fmla="*/ 49 w 466"/>
                  <a:gd name="T25" fmla="*/ 17 h 197"/>
                  <a:gd name="T26" fmla="*/ 52 w 466"/>
                  <a:gd name="T27" fmla="*/ 8 h 197"/>
                  <a:gd name="T28" fmla="*/ 115 w 466"/>
                  <a:gd name="T29" fmla="*/ 0 h 197"/>
                  <a:gd name="T30" fmla="*/ 175 w 466"/>
                  <a:gd name="T31" fmla="*/ 11 h 197"/>
                  <a:gd name="T32" fmla="*/ 183 w 466"/>
                  <a:gd name="T33" fmla="*/ 17 h 197"/>
                  <a:gd name="T34" fmla="*/ 234 w 466"/>
                  <a:gd name="T35" fmla="*/ 34 h 197"/>
                  <a:gd name="T36" fmla="*/ 289 w 466"/>
                  <a:gd name="T37" fmla="*/ 54 h 197"/>
                  <a:gd name="T38" fmla="*/ 294 w 466"/>
                  <a:gd name="T39" fmla="*/ 57 h 197"/>
                  <a:gd name="T40" fmla="*/ 354 w 466"/>
                  <a:gd name="T41" fmla="*/ 80 h 197"/>
                  <a:gd name="T42" fmla="*/ 394 w 466"/>
                  <a:gd name="T43" fmla="*/ 94 h 197"/>
                  <a:gd name="T44" fmla="*/ 417 w 466"/>
                  <a:gd name="T45" fmla="*/ 108 h 197"/>
                  <a:gd name="T46" fmla="*/ 466 w 466"/>
                  <a:gd name="T47" fmla="*/ 131 h 197"/>
                  <a:gd name="T48" fmla="*/ 446 w 466"/>
                  <a:gd name="T49" fmla="*/ 171 h 197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466"/>
                  <a:gd name="T76" fmla="*/ 0 h 197"/>
                  <a:gd name="T77" fmla="*/ 466 w 466"/>
                  <a:gd name="T78" fmla="*/ 197 h 197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466" h="197">
                    <a:moveTo>
                      <a:pt x="446" y="171"/>
                    </a:moveTo>
                    <a:lnTo>
                      <a:pt x="417" y="177"/>
                    </a:lnTo>
                    <a:lnTo>
                      <a:pt x="354" y="188"/>
                    </a:lnTo>
                    <a:lnTo>
                      <a:pt x="294" y="194"/>
                    </a:lnTo>
                    <a:lnTo>
                      <a:pt x="234" y="197"/>
                    </a:lnTo>
                    <a:lnTo>
                      <a:pt x="175" y="197"/>
                    </a:lnTo>
                    <a:lnTo>
                      <a:pt x="115" y="194"/>
                    </a:lnTo>
                    <a:lnTo>
                      <a:pt x="52" y="177"/>
                    </a:lnTo>
                    <a:lnTo>
                      <a:pt x="49" y="171"/>
                    </a:lnTo>
                    <a:lnTo>
                      <a:pt x="12" y="131"/>
                    </a:lnTo>
                    <a:lnTo>
                      <a:pt x="0" y="94"/>
                    </a:lnTo>
                    <a:lnTo>
                      <a:pt x="15" y="54"/>
                    </a:lnTo>
                    <a:lnTo>
                      <a:pt x="49" y="17"/>
                    </a:lnTo>
                    <a:lnTo>
                      <a:pt x="52" y="8"/>
                    </a:lnTo>
                    <a:lnTo>
                      <a:pt x="115" y="0"/>
                    </a:lnTo>
                    <a:lnTo>
                      <a:pt x="175" y="11"/>
                    </a:lnTo>
                    <a:lnTo>
                      <a:pt x="183" y="17"/>
                    </a:lnTo>
                    <a:lnTo>
                      <a:pt x="234" y="34"/>
                    </a:lnTo>
                    <a:lnTo>
                      <a:pt x="289" y="54"/>
                    </a:lnTo>
                    <a:lnTo>
                      <a:pt x="294" y="57"/>
                    </a:lnTo>
                    <a:lnTo>
                      <a:pt x="354" y="80"/>
                    </a:lnTo>
                    <a:lnTo>
                      <a:pt x="394" y="94"/>
                    </a:lnTo>
                    <a:lnTo>
                      <a:pt x="417" y="108"/>
                    </a:lnTo>
                    <a:lnTo>
                      <a:pt x="466" y="131"/>
                    </a:lnTo>
                    <a:lnTo>
                      <a:pt x="446" y="171"/>
                    </a:lnTo>
                  </a:path>
                </a:pathLst>
              </a:cu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684" name="Freeform 1803"/>
              <p:cNvSpPr>
                <a:spLocks/>
              </p:cNvSpPr>
              <p:nvPr/>
            </p:nvSpPr>
            <p:spPr bwMode="auto">
              <a:xfrm>
                <a:off x="4328" y="1759"/>
                <a:ext cx="75" cy="38"/>
              </a:xfrm>
              <a:custGeom>
                <a:avLst/>
                <a:gdLst>
                  <a:gd name="T0" fmla="*/ 75 w 75"/>
                  <a:gd name="T1" fmla="*/ 35 h 38"/>
                  <a:gd name="T2" fmla="*/ 75 w 75"/>
                  <a:gd name="T3" fmla="*/ 35 h 38"/>
                  <a:gd name="T4" fmla="*/ 15 w 75"/>
                  <a:gd name="T5" fmla="*/ 38 h 38"/>
                  <a:gd name="T6" fmla="*/ 0 w 75"/>
                  <a:gd name="T7" fmla="*/ 35 h 38"/>
                  <a:gd name="T8" fmla="*/ 15 w 75"/>
                  <a:gd name="T9" fmla="*/ 0 h 38"/>
                  <a:gd name="T10" fmla="*/ 75 w 75"/>
                  <a:gd name="T11" fmla="*/ 32 h 38"/>
                  <a:gd name="T12" fmla="*/ 75 w 75"/>
                  <a:gd name="T13" fmla="*/ 35 h 3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5"/>
                  <a:gd name="T22" fmla="*/ 0 h 38"/>
                  <a:gd name="T23" fmla="*/ 75 w 75"/>
                  <a:gd name="T24" fmla="*/ 38 h 3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5" h="38">
                    <a:moveTo>
                      <a:pt x="75" y="35"/>
                    </a:moveTo>
                    <a:lnTo>
                      <a:pt x="75" y="35"/>
                    </a:lnTo>
                    <a:lnTo>
                      <a:pt x="15" y="38"/>
                    </a:lnTo>
                    <a:lnTo>
                      <a:pt x="0" y="35"/>
                    </a:lnTo>
                    <a:lnTo>
                      <a:pt x="15" y="0"/>
                    </a:lnTo>
                    <a:lnTo>
                      <a:pt x="75" y="32"/>
                    </a:lnTo>
                    <a:lnTo>
                      <a:pt x="75" y="35"/>
                    </a:lnTo>
                  </a:path>
                </a:pathLst>
              </a:cu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685" name="Freeform 1804"/>
              <p:cNvSpPr>
                <a:spLocks/>
              </p:cNvSpPr>
              <p:nvPr/>
            </p:nvSpPr>
            <p:spPr bwMode="auto">
              <a:xfrm>
                <a:off x="3772" y="1351"/>
                <a:ext cx="693" cy="400"/>
              </a:xfrm>
              <a:custGeom>
                <a:avLst/>
                <a:gdLst>
                  <a:gd name="T0" fmla="*/ 691 w 693"/>
                  <a:gd name="T1" fmla="*/ 172 h 400"/>
                  <a:gd name="T2" fmla="*/ 691 w 693"/>
                  <a:gd name="T3" fmla="*/ 180 h 400"/>
                  <a:gd name="T4" fmla="*/ 685 w 693"/>
                  <a:gd name="T5" fmla="*/ 212 h 400"/>
                  <a:gd name="T6" fmla="*/ 668 w 693"/>
                  <a:gd name="T7" fmla="*/ 249 h 400"/>
                  <a:gd name="T8" fmla="*/ 633 w 693"/>
                  <a:gd name="T9" fmla="*/ 286 h 400"/>
                  <a:gd name="T10" fmla="*/ 631 w 693"/>
                  <a:gd name="T11" fmla="*/ 289 h 400"/>
                  <a:gd name="T12" fmla="*/ 571 w 693"/>
                  <a:gd name="T13" fmla="*/ 326 h 400"/>
                  <a:gd name="T14" fmla="*/ 571 w 693"/>
                  <a:gd name="T15" fmla="*/ 329 h 400"/>
                  <a:gd name="T16" fmla="*/ 531 w 693"/>
                  <a:gd name="T17" fmla="*/ 366 h 400"/>
                  <a:gd name="T18" fmla="*/ 508 w 693"/>
                  <a:gd name="T19" fmla="*/ 400 h 400"/>
                  <a:gd name="T20" fmla="*/ 448 w 693"/>
                  <a:gd name="T21" fmla="*/ 374 h 400"/>
                  <a:gd name="T22" fmla="*/ 419 w 693"/>
                  <a:gd name="T23" fmla="*/ 366 h 400"/>
                  <a:gd name="T24" fmla="*/ 388 w 693"/>
                  <a:gd name="T25" fmla="*/ 357 h 400"/>
                  <a:gd name="T26" fmla="*/ 328 w 693"/>
                  <a:gd name="T27" fmla="*/ 354 h 400"/>
                  <a:gd name="T28" fmla="*/ 268 w 693"/>
                  <a:gd name="T29" fmla="*/ 349 h 400"/>
                  <a:gd name="T30" fmla="*/ 205 w 693"/>
                  <a:gd name="T31" fmla="*/ 349 h 400"/>
                  <a:gd name="T32" fmla="*/ 145 w 693"/>
                  <a:gd name="T33" fmla="*/ 343 h 400"/>
                  <a:gd name="T34" fmla="*/ 85 w 693"/>
                  <a:gd name="T35" fmla="*/ 329 h 400"/>
                  <a:gd name="T36" fmla="*/ 77 w 693"/>
                  <a:gd name="T37" fmla="*/ 326 h 400"/>
                  <a:gd name="T38" fmla="*/ 26 w 693"/>
                  <a:gd name="T39" fmla="*/ 294 h 400"/>
                  <a:gd name="T40" fmla="*/ 20 w 693"/>
                  <a:gd name="T41" fmla="*/ 286 h 400"/>
                  <a:gd name="T42" fmla="*/ 3 w 693"/>
                  <a:gd name="T43" fmla="*/ 249 h 400"/>
                  <a:gd name="T44" fmla="*/ 0 w 693"/>
                  <a:gd name="T45" fmla="*/ 212 h 400"/>
                  <a:gd name="T46" fmla="*/ 3 w 693"/>
                  <a:gd name="T47" fmla="*/ 172 h 400"/>
                  <a:gd name="T48" fmla="*/ 11 w 693"/>
                  <a:gd name="T49" fmla="*/ 132 h 400"/>
                  <a:gd name="T50" fmla="*/ 26 w 693"/>
                  <a:gd name="T51" fmla="*/ 97 h 400"/>
                  <a:gd name="T52" fmla="*/ 28 w 693"/>
                  <a:gd name="T53" fmla="*/ 95 h 400"/>
                  <a:gd name="T54" fmla="*/ 68 w 693"/>
                  <a:gd name="T55" fmla="*/ 55 h 400"/>
                  <a:gd name="T56" fmla="*/ 85 w 693"/>
                  <a:gd name="T57" fmla="*/ 40 h 400"/>
                  <a:gd name="T58" fmla="*/ 145 w 693"/>
                  <a:gd name="T59" fmla="*/ 35 h 400"/>
                  <a:gd name="T60" fmla="*/ 205 w 693"/>
                  <a:gd name="T61" fmla="*/ 37 h 400"/>
                  <a:gd name="T62" fmla="*/ 268 w 693"/>
                  <a:gd name="T63" fmla="*/ 40 h 400"/>
                  <a:gd name="T64" fmla="*/ 328 w 693"/>
                  <a:gd name="T65" fmla="*/ 40 h 400"/>
                  <a:gd name="T66" fmla="*/ 388 w 693"/>
                  <a:gd name="T67" fmla="*/ 20 h 400"/>
                  <a:gd name="T68" fmla="*/ 399 w 693"/>
                  <a:gd name="T69" fmla="*/ 18 h 400"/>
                  <a:gd name="T70" fmla="*/ 448 w 693"/>
                  <a:gd name="T71" fmla="*/ 6 h 400"/>
                  <a:gd name="T72" fmla="*/ 508 w 693"/>
                  <a:gd name="T73" fmla="*/ 0 h 400"/>
                  <a:gd name="T74" fmla="*/ 571 w 693"/>
                  <a:gd name="T75" fmla="*/ 9 h 400"/>
                  <a:gd name="T76" fmla="*/ 585 w 693"/>
                  <a:gd name="T77" fmla="*/ 18 h 400"/>
                  <a:gd name="T78" fmla="*/ 631 w 693"/>
                  <a:gd name="T79" fmla="*/ 40 h 400"/>
                  <a:gd name="T80" fmla="*/ 653 w 693"/>
                  <a:gd name="T81" fmla="*/ 55 h 400"/>
                  <a:gd name="T82" fmla="*/ 688 w 693"/>
                  <a:gd name="T83" fmla="*/ 95 h 400"/>
                  <a:gd name="T84" fmla="*/ 691 w 693"/>
                  <a:gd name="T85" fmla="*/ 109 h 400"/>
                  <a:gd name="T86" fmla="*/ 693 w 693"/>
                  <a:gd name="T87" fmla="*/ 132 h 400"/>
                  <a:gd name="T88" fmla="*/ 691 w 693"/>
                  <a:gd name="T89" fmla="*/ 172 h 400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693"/>
                  <a:gd name="T136" fmla="*/ 0 h 400"/>
                  <a:gd name="T137" fmla="*/ 693 w 693"/>
                  <a:gd name="T138" fmla="*/ 400 h 400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693" h="400">
                    <a:moveTo>
                      <a:pt x="691" y="172"/>
                    </a:moveTo>
                    <a:lnTo>
                      <a:pt x="691" y="180"/>
                    </a:lnTo>
                    <a:lnTo>
                      <a:pt x="685" y="212"/>
                    </a:lnTo>
                    <a:lnTo>
                      <a:pt x="668" y="249"/>
                    </a:lnTo>
                    <a:lnTo>
                      <a:pt x="633" y="286"/>
                    </a:lnTo>
                    <a:lnTo>
                      <a:pt x="631" y="289"/>
                    </a:lnTo>
                    <a:lnTo>
                      <a:pt x="571" y="326"/>
                    </a:lnTo>
                    <a:lnTo>
                      <a:pt x="571" y="329"/>
                    </a:lnTo>
                    <a:lnTo>
                      <a:pt x="531" y="366"/>
                    </a:lnTo>
                    <a:lnTo>
                      <a:pt x="508" y="400"/>
                    </a:lnTo>
                    <a:lnTo>
                      <a:pt x="448" y="374"/>
                    </a:lnTo>
                    <a:lnTo>
                      <a:pt x="419" y="366"/>
                    </a:lnTo>
                    <a:lnTo>
                      <a:pt x="388" y="357"/>
                    </a:lnTo>
                    <a:lnTo>
                      <a:pt x="328" y="354"/>
                    </a:lnTo>
                    <a:lnTo>
                      <a:pt x="268" y="349"/>
                    </a:lnTo>
                    <a:lnTo>
                      <a:pt x="205" y="349"/>
                    </a:lnTo>
                    <a:lnTo>
                      <a:pt x="145" y="343"/>
                    </a:lnTo>
                    <a:lnTo>
                      <a:pt x="85" y="329"/>
                    </a:lnTo>
                    <a:lnTo>
                      <a:pt x="77" y="326"/>
                    </a:lnTo>
                    <a:lnTo>
                      <a:pt x="26" y="294"/>
                    </a:lnTo>
                    <a:lnTo>
                      <a:pt x="20" y="286"/>
                    </a:lnTo>
                    <a:lnTo>
                      <a:pt x="3" y="249"/>
                    </a:lnTo>
                    <a:lnTo>
                      <a:pt x="0" y="212"/>
                    </a:lnTo>
                    <a:lnTo>
                      <a:pt x="3" y="172"/>
                    </a:lnTo>
                    <a:lnTo>
                      <a:pt x="11" y="132"/>
                    </a:lnTo>
                    <a:lnTo>
                      <a:pt x="26" y="97"/>
                    </a:lnTo>
                    <a:lnTo>
                      <a:pt x="28" y="95"/>
                    </a:lnTo>
                    <a:lnTo>
                      <a:pt x="68" y="55"/>
                    </a:lnTo>
                    <a:lnTo>
                      <a:pt x="85" y="40"/>
                    </a:lnTo>
                    <a:lnTo>
                      <a:pt x="145" y="35"/>
                    </a:lnTo>
                    <a:lnTo>
                      <a:pt x="205" y="37"/>
                    </a:lnTo>
                    <a:lnTo>
                      <a:pt x="268" y="40"/>
                    </a:lnTo>
                    <a:lnTo>
                      <a:pt x="328" y="40"/>
                    </a:lnTo>
                    <a:lnTo>
                      <a:pt x="388" y="20"/>
                    </a:lnTo>
                    <a:lnTo>
                      <a:pt x="399" y="18"/>
                    </a:lnTo>
                    <a:lnTo>
                      <a:pt x="448" y="6"/>
                    </a:lnTo>
                    <a:lnTo>
                      <a:pt x="508" y="0"/>
                    </a:lnTo>
                    <a:lnTo>
                      <a:pt x="571" y="9"/>
                    </a:lnTo>
                    <a:lnTo>
                      <a:pt x="585" y="18"/>
                    </a:lnTo>
                    <a:lnTo>
                      <a:pt x="631" y="40"/>
                    </a:lnTo>
                    <a:lnTo>
                      <a:pt x="653" y="55"/>
                    </a:lnTo>
                    <a:lnTo>
                      <a:pt x="688" y="95"/>
                    </a:lnTo>
                    <a:lnTo>
                      <a:pt x="691" y="109"/>
                    </a:lnTo>
                    <a:lnTo>
                      <a:pt x="693" y="132"/>
                    </a:lnTo>
                    <a:lnTo>
                      <a:pt x="691" y="172"/>
                    </a:lnTo>
                  </a:path>
                </a:pathLst>
              </a:cu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686" name="Freeform 1805"/>
              <p:cNvSpPr>
                <a:spLocks/>
              </p:cNvSpPr>
              <p:nvPr/>
            </p:nvSpPr>
            <p:spPr bwMode="auto">
              <a:xfrm>
                <a:off x="3712" y="1097"/>
                <a:ext cx="925" cy="819"/>
              </a:xfrm>
              <a:custGeom>
                <a:avLst/>
                <a:gdLst>
                  <a:gd name="T0" fmla="*/ 568 w 925"/>
                  <a:gd name="T1" fmla="*/ 6 h 819"/>
                  <a:gd name="T2" fmla="*/ 628 w 925"/>
                  <a:gd name="T3" fmla="*/ 55 h 819"/>
                  <a:gd name="T4" fmla="*/ 691 w 925"/>
                  <a:gd name="T5" fmla="*/ 100 h 819"/>
                  <a:gd name="T6" fmla="*/ 751 w 925"/>
                  <a:gd name="T7" fmla="*/ 135 h 819"/>
                  <a:gd name="T8" fmla="*/ 810 w 925"/>
                  <a:gd name="T9" fmla="*/ 189 h 819"/>
                  <a:gd name="T10" fmla="*/ 859 w 925"/>
                  <a:gd name="T11" fmla="*/ 232 h 819"/>
                  <a:gd name="T12" fmla="*/ 882 w 925"/>
                  <a:gd name="T13" fmla="*/ 272 h 819"/>
                  <a:gd name="T14" fmla="*/ 902 w 925"/>
                  <a:gd name="T15" fmla="*/ 349 h 819"/>
                  <a:gd name="T16" fmla="*/ 896 w 925"/>
                  <a:gd name="T17" fmla="*/ 426 h 819"/>
                  <a:gd name="T18" fmla="*/ 893 w 925"/>
                  <a:gd name="T19" fmla="*/ 503 h 819"/>
                  <a:gd name="T20" fmla="*/ 893 w 925"/>
                  <a:gd name="T21" fmla="*/ 580 h 819"/>
                  <a:gd name="T22" fmla="*/ 905 w 925"/>
                  <a:gd name="T23" fmla="*/ 657 h 819"/>
                  <a:gd name="T24" fmla="*/ 925 w 925"/>
                  <a:gd name="T25" fmla="*/ 734 h 819"/>
                  <a:gd name="T26" fmla="*/ 870 w 925"/>
                  <a:gd name="T27" fmla="*/ 805 h 819"/>
                  <a:gd name="T28" fmla="*/ 810 w 925"/>
                  <a:gd name="T29" fmla="*/ 811 h 819"/>
                  <a:gd name="T30" fmla="*/ 751 w 925"/>
                  <a:gd name="T31" fmla="*/ 811 h 819"/>
                  <a:gd name="T32" fmla="*/ 691 w 925"/>
                  <a:gd name="T33" fmla="*/ 819 h 819"/>
                  <a:gd name="T34" fmla="*/ 631 w 925"/>
                  <a:gd name="T35" fmla="*/ 808 h 819"/>
                  <a:gd name="T36" fmla="*/ 508 w 925"/>
                  <a:gd name="T37" fmla="*/ 782 h 819"/>
                  <a:gd name="T38" fmla="*/ 468 w 925"/>
                  <a:gd name="T39" fmla="*/ 734 h 819"/>
                  <a:gd name="T40" fmla="*/ 411 w 925"/>
                  <a:gd name="T41" fmla="*/ 697 h 819"/>
                  <a:gd name="T42" fmla="*/ 328 w 925"/>
                  <a:gd name="T43" fmla="*/ 668 h 819"/>
                  <a:gd name="T44" fmla="*/ 248 w 925"/>
                  <a:gd name="T45" fmla="*/ 657 h 819"/>
                  <a:gd name="T46" fmla="*/ 145 w 925"/>
                  <a:gd name="T47" fmla="*/ 643 h 819"/>
                  <a:gd name="T48" fmla="*/ 46 w 925"/>
                  <a:gd name="T49" fmla="*/ 620 h 819"/>
                  <a:gd name="T50" fmla="*/ 14 w 925"/>
                  <a:gd name="T51" fmla="*/ 580 h 819"/>
                  <a:gd name="T52" fmla="*/ 0 w 925"/>
                  <a:gd name="T53" fmla="*/ 503 h 819"/>
                  <a:gd name="T54" fmla="*/ 3 w 925"/>
                  <a:gd name="T55" fmla="*/ 426 h 819"/>
                  <a:gd name="T56" fmla="*/ 11 w 925"/>
                  <a:gd name="T57" fmla="*/ 349 h 819"/>
                  <a:gd name="T58" fmla="*/ 26 w 925"/>
                  <a:gd name="T59" fmla="*/ 277 h 819"/>
                  <a:gd name="T60" fmla="*/ 37 w 925"/>
                  <a:gd name="T61" fmla="*/ 232 h 819"/>
                  <a:gd name="T62" fmla="*/ 28 w 925"/>
                  <a:gd name="T63" fmla="*/ 155 h 819"/>
                  <a:gd name="T64" fmla="*/ 20 w 925"/>
                  <a:gd name="T65" fmla="*/ 117 h 819"/>
                  <a:gd name="T66" fmla="*/ 26 w 925"/>
                  <a:gd name="T67" fmla="*/ 63 h 819"/>
                  <a:gd name="T68" fmla="*/ 57 w 925"/>
                  <a:gd name="T69" fmla="*/ 0 h 819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25"/>
                  <a:gd name="T106" fmla="*/ 0 h 819"/>
                  <a:gd name="T107" fmla="*/ 925 w 925"/>
                  <a:gd name="T108" fmla="*/ 819 h 819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25" h="819">
                    <a:moveTo>
                      <a:pt x="559" y="0"/>
                    </a:moveTo>
                    <a:lnTo>
                      <a:pt x="568" y="6"/>
                    </a:lnTo>
                    <a:lnTo>
                      <a:pt x="608" y="38"/>
                    </a:lnTo>
                    <a:lnTo>
                      <a:pt x="628" y="55"/>
                    </a:lnTo>
                    <a:lnTo>
                      <a:pt x="653" y="77"/>
                    </a:lnTo>
                    <a:lnTo>
                      <a:pt x="691" y="100"/>
                    </a:lnTo>
                    <a:lnTo>
                      <a:pt x="716" y="117"/>
                    </a:lnTo>
                    <a:lnTo>
                      <a:pt x="751" y="135"/>
                    </a:lnTo>
                    <a:lnTo>
                      <a:pt x="773" y="155"/>
                    </a:lnTo>
                    <a:lnTo>
                      <a:pt x="810" y="189"/>
                    </a:lnTo>
                    <a:lnTo>
                      <a:pt x="816" y="194"/>
                    </a:lnTo>
                    <a:lnTo>
                      <a:pt x="859" y="232"/>
                    </a:lnTo>
                    <a:lnTo>
                      <a:pt x="870" y="254"/>
                    </a:lnTo>
                    <a:lnTo>
                      <a:pt x="882" y="272"/>
                    </a:lnTo>
                    <a:lnTo>
                      <a:pt x="896" y="309"/>
                    </a:lnTo>
                    <a:lnTo>
                      <a:pt x="902" y="349"/>
                    </a:lnTo>
                    <a:lnTo>
                      <a:pt x="902" y="386"/>
                    </a:lnTo>
                    <a:lnTo>
                      <a:pt x="896" y="426"/>
                    </a:lnTo>
                    <a:lnTo>
                      <a:pt x="893" y="466"/>
                    </a:lnTo>
                    <a:lnTo>
                      <a:pt x="893" y="503"/>
                    </a:lnTo>
                    <a:lnTo>
                      <a:pt x="896" y="540"/>
                    </a:lnTo>
                    <a:lnTo>
                      <a:pt x="893" y="580"/>
                    </a:lnTo>
                    <a:lnTo>
                      <a:pt x="896" y="620"/>
                    </a:lnTo>
                    <a:lnTo>
                      <a:pt x="905" y="657"/>
                    </a:lnTo>
                    <a:lnTo>
                      <a:pt x="916" y="697"/>
                    </a:lnTo>
                    <a:lnTo>
                      <a:pt x="925" y="734"/>
                    </a:lnTo>
                    <a:lnTo>
                      <a:pt x="916" y="774"/>
                    </a:lnTo>
                    <a:lnTo>
                      <a:pt x="870" y="805"/>
                    </a:lnTo>
                    <a:lnTo>
                      <a:pt x="813" y="811"/>
                    </a:lnTo>
                    <a:lnTo>
                      <a:pt x="810" y="811"/>
                    </a:lnTo>
                    <a:lnTo>
                      <a:pt x="808" y="811"/>
                    </a:lnTo>
                    <a:lnTo>
                      <a:pt x="751" y="811"/>
                    </a:lnTo>
                    <a:lnTo>
                      <a:pt x="742" y="811"/>
                    </a:lnTo>
                    <a:lnTo>
                      <a:pt x="691" y="819"/>
                    </a:lnTo>
                    <a:lnTo>
                      <a:pt x="653" y="811"/>
                    </a:lnTo>
                    <a:lnTo>
                      <a:pt x="631" y="808"/>
                    </a:lnTo>
                    <a:lnTo>
                      <a:pt x="568" y="805"/>
                    </a:lnTo>
                    <a:lnTo>
                      <a:pt x="508" y="782"/>
                    </a:lnTo>
                    <a:lnTo>
                      <a:pt x="499" y="774"/>
                    </a:lnTo>
                    <a:lnTo>
                      <a:pt x="468" y="734"/>
                    </a:lnTo>
                    <a:lnTo>
                      <a:pt x="448" y="717"/>
                    </a:lnTo>
                    <a:lnTo>
                      <a:pt x="411" y="697"/>
                    </a:lnTo>
                    <a:lnTo>
                      <a:pt x="388" y="685"/>
                    </a:lnTo>
                    <a:lnTo>
                      <a:pt x="328" y="668"/>
                    </a:lnTo>
                    <a:lnTo>
                      <a:pt x="265" y="660"/>
                    </a:lnTo>
                    <a:lnTo>
                      <a:pt x="248" y="657"/>
                    </a:lnTo>
                    <a:lnTo>
                      <a:pt x="205" y="651"/>
                    </a:lnTo>
                    <a:lnTo>
                      <a:pt x="145" y="643"/>
                    </a:lnTo>
                    <a:lnTo>
                      <a:pt x="86" y="634"/>
                    </a:lnTo>
                    <a:lnTo>
                      <a:pt x="46" y="620"/>
                    </a:lnTo>
                    <a:lnTo>
                      <a:pt x="26" y="600"/>
                    </a:lnTo>
                    <a:lnTo>
                      <a:pt x="14" y="580"/>
                    </a:lnTo>
                    <a:lnTo>
                      <a:pt x="3" y="540"/>
                    </a:lnTo>
                    <a:lnTo>
                      <a:pt x="0" y="503"/>
                    </a:lnTo>
                    <a:lnTo>
                      <a:pt x="0" y="466"/>
                    </a:lnTo>
                    <a:lnTo>
                      <a:pt x="3" y="426"/>
                    </a:lnTo>
                    <a:lnTo>
                      <a:pt x="8" y="386"/>
                    </a:lnTo>
                    <a:lnTo>
                      <a:pt x="11" y="349"/>
                    </a:lnTo>
                    <a:lnTo>
                      <a:pt x="20" y="309"/>
                    </a:lnTo>
                    <a:lnTo>
                      <a:pt x="26" y="277"/>
                    </a:lnTo>
                    <a:lnTo>
                      <a:pt x="28" y="272"/>
                    </a:lnTo>
                    <a:lnTo>
                      <a:pt x="37" y="232"/>
                    </a:lnTo>
                    <a:lnTo>
                      <a:pt x="37" y="194"/>
                    </a:lnTo>
                    <a:lnTo>
                      <a:pt x="28" y="155"/>
                    </a:lnTo>
                    <a:lnTo>
                      <a:pt x="26" y="140"/>
                    </a:lnTo>
                    <a:lnTo>
                      <a:pt x="20" y="117"/>
                    </a:lnTo>
                    <a:lnTo>
                      <a:pt x="20" y="77"/>
                    </a:lnTo>
                    <a:lnTo>
                      <a:pt x="26" y="63"/>
                    </a:lnTo>
                    <a:lnTo>
                      <a:pt x="43" y="38"/>
                    </a:lnTo>
                    <a:lnTo>
                      <a:pt x="57" y="0"/>
                    </a:lnTo>
                  </a:path>
                </a:pathLst>
              </a:cu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687" name="Freeform 1806"/>
              <p:cNvSpPr>
                <a:spLocks/>
              </p:cNvSpPr>
              <p:nvPr/>
            </p:nvSpPr>
            <p:spPr bwMode="auto">
              <a:xfrm>
                <a:off x="4548" y="1097"/>
                <a:ext cx="171" cy="63"/>
              </a:xfrm>
              <a:custGeom>
                <a:avLst/>
                <a:gdLst>
                  <a:gd name="T0" fmla="*/ 171 w 171"/>
                  <a:gd name="T1" fmla="*/ 0 h 63"/>
                  <a:gd name="T2" fmla="*/ 163 w 171"/>
                  <a:gd name="T3" fmla="*/ 38 h 63"/>
                  <a:gd name="T4" fmla="*/ 157 w 171"/>
                  <a:gd name="T5" fmla="*/ 46 h 63"/>
                  <a:gd name="T6" fmla="*/ 97 w 171"/>
                  <a:gd name="T7" fmla="*/ 63 h 63"/>
                  <a:gd name="T8" fmla="*/ 34 w 171"/>
                  <a:gd name="T9" fmla="*/ 55 h 63"/>
                  <a:gd name="T10" fmla="*/ 17 w 171"/>
                  <a:gd name="T11" fmla="*/ 38 h 63"/>
                  <a:gd name="T12" fmla="*/ 0 w 171"/>
                  <a:gd name="T13" fmla="*/ 0 h 6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71"/>
                  <a:gd name="T22" fmla="*/ 0 h 63"/>
                  <a:gd name="T23" fmla="*/ 171 w 171"/>
                  <a:gd name="T24" fmla="*/ 63 h 6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71" h="63">
                    <a:moveTo>
                      <a:pt x="171" y="0"/>
                    </a:moveTo>
                    <a:lnTo>
                      <a:pt x="163" y="38"/>
                    </a:lnTo>
                    <a:lnTo>
                      <a:pt x="157" y="46"/>
                    </a:lnTo>
                    <a:lnTo>
                      <a:pt x="97" y="63"/>
                    </a:lnTo>
                    <a:lnTo>
                      <a:pt x="34" y="55"/>
                    </a:lnTo>
                    <a:lnTo>
                      <a:pt x="17" y="38"/>
                    </a:lnTo>
                    <a:lnTo>
                      <a:pt x="0" y="0"/>
                    </a:lnTo>
                  </a:path>
                </a:pathLst>
              </a:cu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688" name="Freeform 1807"/>
              <p:cNvSpPr>
                <a:spLocks/>
              </p:cNvSpPr>
              <p:nvPr/>
            </p:nvSpPr>
            <p:spPr bwMode="auto">
              <a:xfrm>
                <a:off x="3806" y="1831"/>
                <a:ext cx="1142" cy="231"/>
              </a:xfrm>
              <a:custGeom>
                <a:avLst/>
                <a:gdLst>
                  <a:gd name="T0" fmla="*/ 1142 w 1142"/>
                  <a:gd name="T1" fmla="*/ 85 h 231"/>
                  <a:gd name="T2" fmla="*/ 1082 w 1142"/>
                  <a:gd name="T3" fmla="*/ 97 h 231"/>
                  <a:gd name="T4" fmla="*/ 1053 w 1142"/>
                  <a:gd name="T5" fmla="*/ 117 h 231"/>
                  <a:gd name="T6" fmla="*/ 1042 w 1142"/>
                  <a:gd name="T7" fmla="*/ 154 h 231"/>
                  <a:gd name="T8" fmla="*/ 1056 w 1142"/>
                  <a:gd name="T9" fmla="*/ 194 h 231"/>
                  <a:gd name="T10" fmla="*/ 1019 w 1142"/>
                  <a:gd name="T11" fmla="*/ 231 h 231"/>
                  <a:gd name="T12" fmla="*/ 959 w 1142"/>
                  <a:gd name="T13" fmla="*/ 231 h 231"/>
                  <a:gd name="T14" fmla="*/ 899 w 1142"/>
                  <a:gd name="T15" fmla="*/ 231 h 231"/>
                  <a:gd name="T16" fmla="*/ 839 w 1142"/>
                  <a:gd name="T17" fmla="*/ 231 h 231"/>
                  <a:gd name="T18" fmla="*/ 776 w 1142"/>
                  <a:gd name="T19" fmla="*/ 231 h 231"/>
                  <a:gd name="T20" fmla="*/ 716 w 1142"/>
                  <a:gd name="T21" fmla="*/ 231 h 231"/>
                  <a:gd name="T22" fmla="*/ 657 w 1142"/>
                  <a:gd name="T23" fmla="*/ 231 h 231"/>
                  <a:gd name="T24" fmla="*/ 597 w 1142"/>
                  <a:gd name="T25" fmla="*/ 231 h 231"/>
                  <a:gd name="T26" fmla="*/ 537 w 1142"/>
                  <a:gd name="T27" fmla="*/ 231 h 231"/>
                  <a:gd name="T28" fmla="*/ 474 w 1142"/>
                  <a:gd name="T29" fmla="*/ 231 h 231"/>
                  <a:gd name="T30" fmla="*/ 445 w 1142"/>
                  <a:gd name="T31" fmla="*/ 194 h 231"/>
                  <a:gd name="T32" fmla="*/ 414 w 1142"/>
                  <a:gd name="T33" fmla="*/ 162 h 231"/>
                  <a:gd name="T34" fmla="*/ 408 w 1142"/>
                  <a:gd name="T35" fmla="*/ 154 h 231"/>
                  <a:gd name="T36" fmla="*/ 354 w 1142"/>
                  <a:gd name="T37" fmla="*/ 117 h 231"/>
                  <a:gd name="T38" fmla="*/ 351 w 1142"/>
                  <a:gd name="T39" fmla="*/ 117 h 231"/>
                  <a:gd name="T40" fmla="*/ 294 w 1142"/>
                  <a:gd name="T41" fmla="*/ 85 h 231"/>
                  <a:gd name="T42" fmla="*/ 234 w 1142"/>
                  <a:gd name="T43" fmla="*/ 80 h 231"/>
                  <a:gd name="T44" fmla="*/ 223 w 1142"/>
                  <a:gd name="T45" fmla="*/ 77 h 231"/>
                  <a:gd name="T46" fmla="*/ 171 w 1142"/>
                  <a:gd name="T47" fmla="*/ 63 h 231"/>
                  <a:gd name="T48" fmla="*/ 111 w 1142"/>
                  <a:gd name="T49" fmla="*/ 45 h 231"/>
                  <a:gd name="T50" fmla="*/ 89 w 1142"/>
                  <a:gd name="T51" fmla="*/ 40 h 231"/>
                  <a:gd name="T52" fmla="*/ 51 w 1142"/>
                  <a:gd name="T53" fmla="*/ 23 h 231"/>
                  <a:gd name="T54" fmla="*/ 0 w 1142"/>
                  <a:gd name="T55" fmla="*/ 0 h 231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142"/>
                  <a:gd name="T85" fmla="*/ 0 h 231"/>
                  <a:gd name="T86" fmla="*/ 1142 w 1142"/>
                  <a:gd name="T87" fmla="*/ 231 h 231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142" h="231">
                    <a:moveTo>
                      <a:pt x="1142" y="85"/>
                    </a:moveTo>
                    <a:lnTo>
                      <a:pt x="1082" y="97"/>
                    </a:lnTo>
                    <a:lnTo>
                      <a:pt x="1053" y="117"/>
                    </a:lnTo>
                    <a:lnTo>
                      <a:pt x="1042" y="154"/>
                    </a:lnTo>
                    <a:lnTo>
                      <a:pt x="1056" y="194"/>
                    </a:lnTo>
                    <a:lnTo>
                      <a:pt x="1019" y="231"/>
                    </a:lnTo>
                    <a:lnTo>
                      <a:pt x="959" y="231"/>
                    </a:lnTo>
                    <a:lnTo>
                      <a:pt x="899" y="231"/>
                    </a:lnTo>
                    <a:lnTo>
                      <a:pt x="839" y="231"/>
                    </a:lnTo>
                    <a:lnTo>
                      <a:pt x="776" y="231"/>
                    </a:lnTo>
                    <a:lnTo>
                      <a:pt x="716" y="231"/>
                    </a:lnTo>
                    <a:lnTo>
                      <a:pt x="657" y="231"/>
                    </a:lnTo>
                    <a:lnTo>
                      <a:pt x="597" y="231"/>
                    </a:lnTo>
                    <a:lnTo>
                      <a:pt x="537" y="231"/>
                    </a:lnTo>
                    <a:lnTo>
                      <a:pt x="474" y="231"/>
                    </a:lnTo>
                    <a:lnTo>
                      <a:pt x="445" y="194"/>
                    </a:lnTo>
                    <a:lnTo>
                      <a:pt x="414" y="162"/>
                    </a:lnTo>
                    <a:lnTo>
                      <a:pt x="408" y="154"/>
                    </a:lnTo>
                    <a:lnTo>
                      <a:pt x="354" y="117"/>
                    </a:lnTo>
                    <a:lnTo>
                      <a:pt x="351" y="117"/>
                    </a:lnTo>
                    <a:lnTo>
                      <a:pt x="294" y="85"/>
                    </a:lnTo>
                    <a:lnTo>
                      <a:pt x="234" y="80"/>
                    </a:lnTo>
                    <a:lnTo>
                      <a:pt x="223" y="77"/>
                    </a:lnTo>
                    <a:lnTo>
                      <a:pt x="171" y="63"/>
                    </a:lnTo>
                    <a:lnTo>
                      <a:pt x="111" y="45"/>
                    </a:lnTo>
                    <a:lnTo>
                      <a:pt x="89" y="40"/>
                    </a:lnTo>
                    <a:lnTo>
                      <a:pt x="51" y="23"/>
                    </a:lnTo>
                    <a:lnTo>
                      <a:pt x="0" y="0"/>
                    </a:lnTo>
                  </a:path>
                </a:pathLst>
              </a:cu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689" name="Freeform 1808"/>
              <p:cNvSpPr>
                <a:spLocks/>
              </p:cNvSpPr>
              <p:nvPr/>
            </p:nvSpPr>
            <p:spPr bwMode="auto">
              <a:xfrm>
                <a:off x="3435" y="1751"/>
                <a:ext cx="371" cy="314"/>
              </a:xfrm>
              <a:custGeom>
                <a:avLst/>
                <a:gdLst>
                  <a:gd name="T0" fmla="*/ 371 w 371"/>
                  <a:gd name="T1" fmla="*/ 80 h 314"/>
                  <a:gd name="T2" fmla="*/ 363 w 371"/>
                  <a:gd name="T3" fmla="*/ 74 h 314"/>
                  <a:gd name="T4" fmla="*/ 303 w 371"/>
                  <a:gd name="T5" fmla="*/ 43 h 314"/>
                  <a:gd name="T6" fmla="*/ 300 w 371"/>
                  <a:gd name="T7" fmla="*/ 43 h 314"/>
                  <a:gd name="T8" fmla="*/ 248 w 371"/>
                  <a:gd name="T9" fmla="*/ 3 h 314"/>
                  <a:gd name="T10" fmla="*/ 240 w 371"/>
                  <a:gd name="T11" fmla="*/ 0 h 314"/>
                  <a:gd name="T12" fmla="*/ 217 w 371"/>
                  <a:gd name="T13" fmla="*/ 3 h 314"/>
                  <a:gd name="T14" fmla="*/ 180 w 371"/>
                  <a:gd name="T15" fmla="*/ 28 h 314"/>
                  <a:gd name="T16" fmla="*/ 180 w 371"/>
                  <a:gd name="T17" fmla="*/ 43 h 314"/>
                  <a:gd name="T18" fmla="*/ 180 w 371"/>
                  <a:gd name="T19" fmla="*/ 46 h 314"/>
                  <a:gd name="T20" fmla="*/ 197 w 371"/>
                  <a:gd name="T21" fmla="*/ 80 h 314"/>
                  <a:gd name="T22" fmla="*/ 188 w 371"/>
                  <a:gd name="T23" fmla="*/ 120 h 314"/>
                  <a:gd name="T24" fmla="*/ 180 w 371"/>
                  <a:gd name="T25" fmla="*/ 131 h 314"/>
                  <a:gd name="T26" fmla="*/ 171 w 371"/>
                  <a:gd name="T27" fmla="*/ 157 h 314"/>
                  <a:gd name="T28" fmla="*/ 163 w 371"/>
                  <a:gd name="T29" fmla="*/ 197 h 314"/>
                  <a:gd name="T30" fmla="*/ 174 w 371"/>
                  <a:gd name="T31" fmla="*/ 234 h 314"/>
                  <a:gd name="T32" fmla="*/ 180 w 371"/>
                  <a:gd name="T33" fmla="*/ 248 h 314"/>
                  <a:gd name="T34" fmla="*/ 197 w 371"/>
                  <a:gd name="T35" fmla="*/ 274 h 314"/>
                  <a:gd name="T36" fmla="*/ 180 w 371"/>
                  <a:gd name="T37" fmla="*/ 314 h 314"/>
                  <a:gd name="T38" fmla="*/ 120 w 371"/>
                  <a:gd name="T39" fmla="*/ 314 h 314"/>
                  <a:gd name="T40" fmla="*/ 60 w 371"/>
                  <a:gd name="T41" fmla="*/ 314 h 314"/>
                  <a:gd name="T42" fmla="*/ 0 w 371"/>
                  <a:gd name="T43" fmla="*/ 314 h 314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371"/>
                  <a:gd name="T67" fmla="*/ 0 h 314"/>
                  <a:gd name="T68" fmla="*/ 371 w 371"/>
                  <a:gd name="T69" fmla="*/ 314 h 314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371" h="314">
                    <a:moveTo>
                      <a:pt x="371" y="80"/>
                    </a:moveTo>
                    <a:lnTo>
                      <a:pt x="363" y="74"/>
                    </a:lnTo>
                    <a:lnTo>
                      <a:pt x="303" y="43"/>
                    </a:lnTo>
                    <a:lnTo>
                      <a:pt x="300" y="43"/>
                    </a:lnTo>
                    <a:lnTo>
                      <a:pt x="248" y="3"/>
                    </a:lnTo>
                    <a:lnTo>
                      <a:pt x="240" y="0"/>
                    </a:lnTo>
                    <a:lnTo>
                      <a:pt x="217" y="3"/>
                    </a:lnTo>
                    <a:lnTo>
                      <a:pt x="180" y="28"/>
                    </a:lnTo>
                    <a:lnTo>
                      <a:pt x="180" y="43"/>
                    </a:lnTo>
                    <a:lnTo>
                      <a:pt x="180" y="46"/>
                    </a:lnTo>
                    <a:lnTo>
                      <a:pt x="197" y="80"/>
                    </a:lnTo>
                    <a:lnTo>
                      <a:pt x="188" y="120"/>
                    </a:lnTo>
                    <a:lnTo>
                      <a:pt x="180" y="131"/>
                    </a:lnTo>
                    <a:lnTo>
                      <a:pt x="171" y="157"/>
                    </a:lnTo>
                    <a:lnTo>
                      <a:pt x="163" y="197"/>
                    </a:lnTo>
                    <a:lnTo>
                      <a:pt x="174" y="234"/>
                    </a:lnTo>
                    <a:lnTo>
                      <a:pt x="180" y="248"/>
                    </a:lnTo>
                    <a:lnTo>
                      <a:pt x="197" y="274"/>
                    </a:lnTo>
                    <a:lnTo>
                      <a:pt x="180" y="314"/>
                    </a:lnTo>
                    <a:lnTo>
                      <a:pt x="120" y="314"/>
                    </a:lnTo>
                    <a:lnTo>
                      <a:pt x="60" y="314"/>
                    </a:lnTo>
                    <a:lnTo>
                      <a:pt x="0" y="314"/>
                    </a:lnTo>
                  </a:path>
                </a:pathLst>
              </a:cu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690" name="Freeform 1809"/>
              <p:cNvSpPr>
                <a:spLocks/>
              </p:cNvSpPr>
              <p:nvPr/>
            </p:nvSpPr>
            <p:spPr bwMode="auto">
              <a:xfrm>
                <a:off x="3435" y="1097"/>
                <a:ext cx="248" cy="951"/>
              </a:xfrm>
              <a:custGeom>
                <a:avLst/>
                <a:gdLst>
                  <a:gd name="T0" fmla="*/ 183 w 248"/>
                  <a:gd name="T1" fmla="*/ 0 h 951"/>
                  <a:gd name="T2" fmla="*/ 186 w 248"/>
                  <a:gd name="T3" fmla="*/ 38 h 951"/>
                  <a:gd name="T4" fmla="*/ 191 w 248"/>
                  <a:gd name="T5" fmla="*/ 77 h 951"/>
                  <a:gd name="T6" fmla="*/ 206 w 248"/>
                  <a:gd name="T7" fmla="*/ 117 h 951"/>
                  <a:gd name="T8" fmla="*/ 223 w 248"/>
                  <a:gd name="T9" fmla="*/ 155 h 951"/>
                  <a:gd name="T10" fmla="*/ 234 w 248"/>
                  <a:gd name="T11" fmla="*/ 194 h 951"/>
                  <a:gd name="T12" fmla="*/ 240 w 248"/>
                  <a:gd name="T13" fmla="*/ 223 h 951"/>
                  <a:gd name="T14" fmla="*/ 243 w 248"/>
                  <a:gd name="T15" fmla="*/ 232 h 951"/>
                  <a:gd name="T16" fmla="*/ 245 w 248"/>
                  <a:gd name="T17" fmla="*/ 272 h 951"/>
                  <a:gd name="T18" fmla="*/ 248 w 248"/>
                  <a:gd name="T19" fmla="*/ 309 h 951"/>
                  <a:gd name="T20" fmla="*/ 245 w 248"/>
                  <a:gd name="T21" fmla="*/ 349 h 951"/>
                  <a:gd name="T22" fmla="*/ 243 w 248"/>
                  <a:gd name="T23" fmla="*/ 386 h 951"/>
                  <a:gd name="T24" fmla="*/ 240 w 248"/>
                  <a:gd name="T25" fmla="*/ 403 h 951"/>
                  <a:gd name="T26" fmla="*/ 240 w 248"/>
                  <a:gd name="T27" fmla="*/ 426 h 951"/>
                  <a:gd name="T28" fmla="*/ 234 w 248"/>
                  <a:gd name="T29" fmla="*/ 466 h 951"/>
                  <a:gd name="T30" fmla="*/ 231 w 248"/>
                  <a:gd name="T31" fmla="*/ 503 h 951"/>
                  <a:gd name="T32" fmla="*/ 226 w 248"/>
                  <a:gd name="T33" fmla="*/ 540 h 951"/>
                  <a:gd name="T34" fmla="*/ 203 w 248"/>
                  <a:gd name="T35" fmla="*/ 580 h 951"/>
                  <a:gd name="T36" fmla="*/ 180 w 248"/>
                  <a:gd name="T37" fmla="*/ 594 h 951"/>
                  <a:gd name="T38" fmla="*/ 143 w 248"/>
                  <a:gd name="T39" fmla="*/ 620 h 951"/>
                  <a:gd name="T40" fmla="*/ 120 w 248"/>
                  <a:gd name="T41" fmla="*/ 651 h 951"/>
                  <a:gd name="T42" fmla="*/ 117 w 248"/>
                  <a:gd name="T43" fmla="*/ 657 h 951"/>
                  <a:gd name="T44" fmla="*/ 120 w 248"/>
                  <a:gd name="T45" fmla="*/ 662 h 951"/>
                  <a:gd name="T46" fmla="*/ 137 w 248"/>
                  <a:gd name="T47" fmla="*/ 697 h 951"/>
                  <a:gd name="T48" fmla="*/ 154 w 248"/>
                  <a:gd name="T49" fmla="*/ 734 h 951"/>
                  <a:gd name="T50" fmla="*/ 154 w 248"/>
                  <a:gd name="T51" fmla="*/ 774 h 951"/>
                  <a:gd name="T52" fmla="*/ 143 w 248"/>
                  <a:gd name="T53" fmla="*/ 811 h 951"/>
                  <a:gd name="T54" fmla="*/ 140 w 248"/>
                  <a:gd name="T55" fmla="*/ 851 h 951"/>
                  <a:gd name="T56" fmla="*/ 151 w 248"/>
                  <a:gd name="T57" fmla="*/ 888 h 951"/>
                  <a:gd name="T58" fmla="*/ 157 w 248"/>
                  <a:gd name="T59" fmla="*/ 928 h 951"/>
                  <a:gd name="T60" fmla="*/ 120 w 248"/>
                  <a:gd name="T61" fmla="*/ 948 h 951"/>
                  <a:gd name="T62" fmla="*/ 60 w 248"/>
                  <a:gd name="T63" fmla="*/ 951 h 951"/>
                  <a:gd name="T64" fmla="*/ 0 w 248"/>
                  <a:gd name="T65" fmla="*/ 939 h 951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248"/>
                  <a:gd name="T100" fmla="*/ 0 h 951"/>
                  <a:gd name="T101" fmla="*/ 248 w 248"/>
                  <a:gd name="T102" fmla="*/ 951 h 951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248" h="951">
                    <a:moveTo>
                      <a:pt x="183" y="0"/>
                    </a:moveTo>
                    <a:lnTo>
                      <a:pt x="186" y="38"/>
                    </a:lnTo>
                    <a:lnTo>
                      <a:pt x="191" y="77"/>
                    </a:lnTo>
                    <a:lnTo>
                      <a:pt x="206" y="117"/>
                    </a:lnTo>
                    <a:lnTo>
                      <a:pt x="223" y="155"/>
                    </a:lnTo>
                    <a:lnTo>
                      <a:pt x="234" y="194"/>
                    </a:lnTo>
                    <a:lnTo>
                      <a:pt x="240" y="223"/>
                    </a:lnTo>
                    <a:lnTo>
                      <a:pt x="243" y="232"/>
                    </a:lnTo>
                    <a:lnTo>
                      <a:pt x="245" y="272"/>
                    </a:lnTo>
                    <a:lnTo>
                      <a:pt x="248" y="309"/>
                    </a:lnTo>
                    <a:lnTo>
                      <a:pt x="245" y="349"/>
                    </a:lnTo>
                    <a:lnTo>
                      <a:pt x="243" y="386"/>
                    </a:lnTo>
                    <a:lnTo>
                      <a:pt x="240" y="403"/>
                    </a:lnTo>
                    <a:lnTo>
                      <a:pt x="240" y="426"/>
                    </a:lnTo>
                    <a:lnTo>
                      <a:pt x="234" y="466"/>
                    </a:lnTo>
                    <a:lnTo>
                      <a:pt x="231" y="503"/>
                    </a:lnTo>
                    <a:lnTo>
                      <a:pt x="226" y="540"/>
                    </a:lnTo>
                    <a:lnTo>
                      <a:pt x="203" y="580"/>
                    </a:lnTo>
                    <a:lnTo>
                      <a:pt x="180" y="594"/>
                    </a:lnTo>
                    <a:lnTo>
                      <a:pt x="143" y="620"/>
                    </a:lnTo>
                    <a:lnTo>
                      <a:pt x="120" y="651"/>
                    </a:lnTo>
                    <a:lnTo>
                      <a:pt x="117" y="657"/>
                    </a:lnTo>
                    <a:lnTo>
                      <a:pt x="120" y="662"/>
                    </a:lnTo>
                    <a:lnTo>
                      <a:pt x="137" y="697"/>
                    </a:lnTo>
                    <a:lnTo>
                      <a:pt x="154" y="734"/>
                    </a:lnTo>
                    <a:lnTo>
                      <a:pt x="154" y="774"/>
                    </a:lnTo>
                    <a:lnTo>
                      <a:pt x="143" y="811"/>
                    </a:lnTo>
                    <a:lnTo>
                      <a:pt x="140" y="851"/>
                    </a:lnTo>
                    <a:lnTo>
                      <a:pt x="151" y="888"/>
                    </a:lnTo>
                    <a:lnTo>
                      <a:pt x="157" y="928"/>
                    </a:lnTo>
                    <a:lnTo>
                      <a:pt x="120" y="948"/>
                    </a:lnTo>
                    <a:lnTo>
                      <a:pt x="60" y="951"/>
                    </a:lnTo>
                    <a:lnTo>
                      <a:pt x="0" y="939"/>
                    </a:lnTo>
                  </a:path>
                </a:pathLst>
              </a:cu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691" name="Freeform 1810"/>
              <p:cNvSpPr>
                <a:spLocks/>
              </p:cNvSpPr>
              <p:nvPr/>
            </p:nvSpPr>
            <p:spPr bwMode="auto">
              <a:xfrm>
                <a:off x="3435" y="1097"/>
                <a:ext cx="211" cy="934"/>
              </a:xfrm>
              <a:custGeom>
                <a:avLst/>
                <a:gdLst>
                  <a:gd name="T0" fmla="*/ 100 w 211"/>
                  <a:gd name="T1" fmla="*/ 0 h 934"/>
                  <a:gd name="T2" fmla="*/ 111 w 211"/>
                  <a:gd name="T3" fmla="*/ 38 h 934"/>
                  <a:gd name="T4" fmla="*/ 120 w 211"/>
                  <a:gd name="T5" fmla="*/ 66 h 934"/>
                  <a:gd name="T6" fmla="*/ 123 w 211"/>
                  <a:gd name="T7" fmla="*/ 77 h 934"/>
                  <a:gd name="T8" fmla="*/ 143 w 211"/>
                  <a:gd name="T9" fmla="*/ 117 h 934"/>
                  <a:gd name="T10" fmla="*/ 163 w 211"/>
                  <a:gd name="T11" fmla="*/ 155 h 934"/>
                  <a:gd name="T12" fmla="*/ 180 w 211"/>
                  <a:gd name="T13" fmla="*/ 194 h 934"/>
                  <a:gd name="T14" fmla="*/ 180 w 211"/>
                  <a:gd name="T15" fmla="*/ 197 h 934"/>
                  <a:gd name="T16" fmla="*/ 194 w 211"/>
                  <a:gd name="T17" fmla="*/ 232 h 934"/>
                  <a:gd name="T18" fmla="*/ 203 w 211"/>
                  <a:gd name="T19" fmla="*/ 272 h 934"/>
                  <a:gd name="T20" fmla="*/ 211 w 211"/>
                  <a:gd name="T21" fmla="*/ 309 h 934"/>
                  <a:gd name="T22" fmla="*/ 211 w 211"/>
                  <a:gd name="T23" fmla="*/ 349 h 934"/>
                  <a:gd name="T24" fmla="*/ 211 w 211"/>
                  <a:gd name="T25" fmla="*/ 386 h 934"/>
                  <a:gd name="T26" fmla="*/ 208 w 211"/>
                  <a:gd name="T27" fmla="*/ 426 h 934"/>
                  <a:gd name="T28" fmla="*/ 206 w 211"/>
                  <a:gd name="T29" fmla="*/ 466 h 934"/>
                  <a:gd name="T30" fmla="*/ 197 w 211"/>
                  <a:gd name="T31" fmla="*/ 503 h 934"/>
                  <a:gd name="T32" fmla="*/ 180 w 211"/>
                  <a:gd name="T33" fmla="*/ 540 h 934"/>
                  <a:gd name="T34" fmla="*/ 180 w 211"/>
                  <a:gd name="T35" fmla="*/ 540 h 934"/>
                  <a:gd name="T36" fmla="*/ 140 w 211"/>
                  <a:gd name="T37" fmla="*/ 580 h 934"/>
                  <a:gd name="T38" fmla="*/ 120 w 211"/>
                  <a:gd name="T39" fmla="*/ 591 h 934"/>
                  <a:gd name="T40" fmla="*/ 94 w 211"/>
                  <a:gd name="T41" fmla="*/ 620 h 934"/>
                  <a:gd name="T42" fmla="*/ 89 w 211"/>
                  <a:gd name="T43" fmla="*/ 657 h 934"/>
                  <a:gd name="T44" fmla="*/ 106 w 211"/>
                  <a:gd name="T45" fmla="*/ 697 h 934"/>
                  <a:gd name="T46" fmla="*/ 120 w 211"/>
                  <a:gd name="T47" fmla="*/ 731 h 934"/>
                  <a:gd name="T48" fmla="*/ 123 w 211"/>
                  <a:gd name="T49" fmla="*/ 734 h 934"/>
                  <a:gd name="T50" fmla="*/ 126 w 211"/>
                  <a:gd name="T51" fmla="*/ 774 h 934"/>
                  <a:gd name="T52" fmla="*/ 120 w 211"/>
                  <a:gd name="T53" fmla="*/ 797 h 934"/>
                  <a:gd name="T54" fmla="*/ 114 w 211"/>
                  <a:gd name="T55" fmla="*/ 811 h 934"/>
                  <a:gd name="T56" fmla="*/ 114 w 211"/>
                  <a:gd name="T57" fmla="*/ 851 h 934"/>
                  <a:gd name="T58" fmla="*/ 120 w 211"/>
                  <a:gd name="T59" fmla="*/ 862 h 934"/>
                  <a:gd name="T60" fmla="*/ 128 w 211"/>
                  <a:gd name="T61" fmla="*/ 888 h 934"/>
                  <a:gd name="T62" fmla="*/ 120 w 211"/>
                  <a:gd name="T63" fmla="*/ 922 h 934"/>
                  <a:gd name="T64" fmla="*/ 111 w 211"/>
                  <a:gd name="T65" fmla="*/ 928 h 934"/>
                  <a:gd name="T66" fmla="*/ 60 w 211"/>
                  <a:gd name="T67" fmla="*/ 934 h 934"/>
                  <a:gd name="T68" fmla="*/ 37 w 211"/>
                  <a:gd name="T69" fmla="*/ 928 h 934"/>
                  <a:gd name="T70" fmla="*/ 0 w 211"/>
                  <a:gd name="T71" fmla="*/ 916 h 934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211"/>
                  <a:gd name="T109" fmla="*/ 0 h 934"/>
                  <a:gd name="T110" fmla="*/ 211 w 211"/>
                  <a:gd name="T111" fmla="*/ 934 h 934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211" h="934">
                    <a:moveTo>
                      <a:pt x="100" y="0"/>
                    </a:moveTo>
                    <a:lnTo>
                      <a:pt x="111" y="38"/>
                    </a:lnTo>
                    <a:lnTo>
                      <a:pt x="120" y="66"/>
                    </a:lnTo>
                    <a:lnTo>
                      <a:pt x="123" y="77"/>
                    </a:lnTo>
                    <a:lnTo>
                      <a:pt x="143" y="117"/>
                    </a:lnTo>
                    <a:lnTo>
                      <a:pt x="163" y="155"/>
                    </a:lnTo>
                    <a:lnTo>
                      <a:pt x="180" y="194"/>
                    </a:lnTo>
                    <a:lnTo>
                      <a:pt x="180" y="197"/>
                    </a:lnTo>
                    <a:lnTo>
                      <a:pt x="194" y="232"/>
                    </a:lnTo>
                    <a:lnTo>
                      <a:pt x="203" y="272"/>
                    </a:lnTo>
                    <a:lnTo>
                      <a:pt x="211" y="309"/>
                    </a:lnTo>
                    <a:lnTo>
                      <a:pt x="211" y="349"/>
                    </a:lnTo>
                    <a:lnTo>
                      <a:pt x="211" y="386"/>
                    </a:lnTo>
                    <a:lnTo>
                      <a:pt x="208" y="426"/>
                    </a:lnTo>
                    <a:lnTo>
                      <a:pt x="206" y="466"/>
                    </a:lnTo>
                    <a:lnTo>
                      <a:pt x="197" y="503"/>
                    </a:lnTo>
                    <a:lnTo>
                      <a:pt x="180" y="540"/>
                    </a:lnTo>
                    <a:lnTo>
                      <a:pt x="140" y="580"/>
                    </a:lnTo>
                    <a:lnTo>
                      <a:pt x="120" y="591"/>
                    </a:lnTo>
                    <a:lnTo>
                      <a:pt x="94" y="620"/>
                    </a:lnTo>
                    <a:lnTo>
                      <a:pt x="89" y="657"/>
                    </a:lnTo>
                    <a:lnTo>
                      <a:pt x="106" y="697"/>
                    </a:lnTo>
                    <a:lnTo>
                      <a:pt x="120" y="731"/>
                    </a:lnTo>
                    <a:lnTo>
                      <a:pt x="123" y="734"/>
                    </a:lnTo>
                    <a:lnTo>
                      <a:pt x="126" y="774"/>
                    </a:lnTo>
                    <a:lnTo>
                      <a:pt x="120" y="797"/>
                    </a:lnTo>
                    <a:lnTo>
                      <a:pt x="114" y="811"/>
                    </a:lnTo>
                    <a:lnTo>
                      <a:pt x="114" y="851"/>
                    </a:lnTo>
                    <a:lnTo>
                      <a:pt x="120" y="862"/>
                    </a:lnTo>
                    <a:lnTo>
                      <a:pt x="128" y="888"/>
                    </a:lnTo>
                    <a:lnTo>
                      <a:pt x="120" y="922"/>
                    </a:lnTo>
                    <a:lnTo>
                      <a:pt x="111" y="928"/>
                    </a:lnTo>
                    <a:lnTo>
                      <a:pt x="60" y="934"/>
                    </a:lnTo>
                    <a:lnTo>
                      <a:pt x="37" y="928"/>
                    </a:lnTo>
                    <a:lnTo>
                      <a:pt x="0" y="916"/>
                    </a:lnTo>
                  </a:path>
                </a:pathLst>
              </a:cu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692" name="Freeform 1811"/>
              <p:cNvSpPr>
                <a:spLocks/>
              </p:cNvSpPr>
              <p:nvPr/>
            </p:nvSpPr>
            <p:spPr bwMode="auto">
              <a:xfrm>
                <a:off x="3435" y="1097"/>
                <a:ext cx="183" cy="914"/>
              </a:xfrm>
              <a:custGeom>
                <a:avLst/>
                <a:gdLst>
                  <a:gd name="T0" fmla="*/ 23 w 183"/>
                  <a:gd name="T1" fmla="*/ 0 h 914"/>
                  <a:gd name="T2" fmla="*/ 43 w 183"/>
                  <a:gd name="T3" fmla="*/ 38 h 914"/>
                  <a:gd name="T4" fmla="*/ 60 w 183"/>
                  <a:gd name="T5" fmla="*/ 60 h 914"/>
                  <a:gd name="T6" fmla="*/ 69 w 183"/>
                  <a:gd name="T7" fmla="*/ 77 h 914"/>
                  <a:gd name="T8" fmla="*/ 89 w 183"/>
                  <a:gd name="T9" fmla="*/ 117 h 914"/>
                  <a:gd name="T10" fmla="*/ 111 w 183"/>
                  <a:gd name="T11" fmla="*/ 155 h 914"/>
                  <a:gd name="T12" fmla="*/ 120 w 183"/>
                  <a:gd name="T13" fmla="*/ 169 h 914"/>
                  <a:gd name="T14" fmla="*/ 134 w 183"/>
                  <a:gd name="T15" fmla="*/ 194 h 914"/>
                  <a:gd name="T16" fmla="*/ 151 w 183"/>
                  <a:gd name="T17" fmla="*/ 232 h 914"/>
                  <a:gd name="T18" fmla="*/ 166 w 183"/>
                  <a:gd name="T19" fmla="*/ 272 h 914"/>
                  <a:gd name="T20" fmla="*/ 174 w 183"/>
                  <a:gd name="T21" fmla="*/ 309 h 914"/>
                  <a:gd name="T22" fmla="*/ 180 w 183"/>
                  <a:gd name="T23" fmla="*/ 349 h 914"/>
                  <a:gd name="T24" fmla="*/ 180 w 183"/>
                  <a:gd name="T25" fmla="*/ 349 h 914"/>
                  <a:gd name="T26" fmla="*/ 183 w 183"/>
                  <a:gd name="T27" fmla="*/ 386 h 914"/>
                  <a:gd name="T28" fmla="*/ 180 w 183"/>
                  <a:gd name="T29" fmla="*/ 417 h 914"/>
                  <a:gd name="T30" fmla="*/ 180 w 183"/>
                  <a:gd name="T31" fmla="*/ 426 h 914"/>
                  <a:gd name="T32" fmla="*/ 174 w 183"/>
                  <a:gd name="T33" fmla="*/ 466 h 914"/>
                  <a:gd name="T34" fmla="*/ 166 w 183"/>
                  <a:gd name="T35" fmla="*/ 503 h 914"/>
                  <a:gd name="T36" fmla="*/ 140 w 183"/>
                  <a:gd name="T37" fmla="*/ 540 h 914"/>
                  <a:gd name="T38" fmla="*/ 120 w 183"/>
                  <a:gd name="T39" fmla="*/ 560 h 914"/>
                  <a:gd name="T40" fmla="*/ 91 w 183"/>
                  <a:gd name="T41" fmla="*/ 580 h 914"/>
                  <a:gd name="T42" fmla="*/ 60 w 183"/>
                  <a:gd name="T43" fmla="*/ 614 h 914"/>
                  <a:gd name="T44" fmla="*/ 57 w 183"/>
                  <a:gd name="T45" fmla="*/ 620 h 914"/>
                  <a:gd name="T46" fmla="*/ 60 w 183"/>
                  <a:gd name="T47" fmla="*/ 643 h 914"/>
                  <a:gd name="T48" fmla="*/ 60 w 183"/>
                  <a:gd name="T49" fmla="*/ 657 h 914"/>
                  <a:gd name="T50" fmla="*/ 83 w 183"/>
                  <a:gd name="T51" fmla="*/ 697 h 914"/>
                  <a:gd name="T52" fmla="*/ 100 w 183"/>
                  <a:gd name="T53" fmla="*/ 734 h 914"/>
                  <a:gd name="T54" fmla="*/ 100 w 183"/>
                  <a:gd name="T55" fmla="*/ 774 h 914"/>
                  <a:gd name="T56" fmla="*/ 86 w 183"/>
                  <a:gd name="T57" fmla="*/ 811 h 914"/>
                  <a:gd name="T58" fmla="*/ 86 w 183"/>
                  <a:gd name="T59" fmla="*/ 851 h 914"/>
                  <a:gd name="T60" fmla="*/ 97 w 183"/>
                  <a:gd name="T61" fmla="*/ 888 h 914"/>
                  <a:gd name="T62" fmla="*/ 60 w 183"/>
                  <a:gd name="T63" fmla="*/ 914 h 914"/>
                  <a:gd name="T64" fmla="*/ 0 w 183"/>
                  <a:gd name="T65" fmla="*/ 899 h 91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83"/>
                  <a:gd name="T100" fmla="*/ 0 h 914"/>
                  <a:gd name="T101" fmla="*/ 183 w 183"/>
                  <a:gd name="T102" fmla="*/ 914 h 914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83" h="914">
                    <a:moveTo>
                      <a:pt x="23" y="0"/>
                    </a:moveTo>
                    <a:lnTo>
                      <a:pt x="43" y="38"/>
                    </a:lnTo>
                    <a:lnTo>
                      <a:pt x="60" y="60"/>
                    </a:lnTo>
                    <a:lnTo>
                      <a:pt x="69" y="77"/>
                    </a:lnTo>
                    <a:lnTo>
                      <a:pt x="89" y="117"/>
                    </a:lnTo>
                    <a:lnTo>
                      <a:pt x="111" y="155"/>
                    </a:lnTo>
                    <a:lnTo>
                      <a:pt x="120" y="169"/>
                    </a:lnTo>
                    <a:lnTo>
                      <a:pt x="134" y="194"/>
                    </a:lnTo>
                    <a:lnTo>
                      <a:pt x="151" y="232"/>
                    </a:lnTo>
                    <a:lnTo>
                      <a:pt x="166" y="272"/>
                    </a:lnTo>
                    <a:lnTo>
                      <a:pt x="174" y="309"/>
                    </a:lnTo>
                    <a:lnTo>
                      <a:pt x="180" y="349"/>
                    </a:lnTo>
                    <a:lnTo>
                      <a:pt x="183" y="386"/>
                    </a:lnTo>
                    <a:lnTo>
                      <a:pt x="180" y="417"/>
                    </a:lnTo>
                    <a:lnTo>
                      <a:pt x="180" y="426"/>
                    </a:lnTo>
                    <a:lnTo>
                      <a:pt x="174" y="466"/>
                    </a:lnTo>
                    <a:lnTo>
                      <a:pt x="166" y="503"/>
                    </a:lnTo>
                    <a:lnTo>
                      <a:pt x="140" y="540"/>
                    </a:lnTo>
                    <a:lnTo>
                      <a:pt x="120" y="560"/>
                    </a:lnTo>
                    <a:lnTo>
                      <a:pt x="91" y="580"/>
                    </a:lnTo>
                    <a:lnTo>
                      <a:pt x="60" y="614"/>
                    </a:lnTo>
                    <a:lnTo>
                      <a:pt x="57" y="620"/>
                    </a:lnTo>
                    <a:lnTo>
                      <a:pt x="60" y="643"/>
                    </a:lnTo>
                    <a:lnTo>
                      <a:pt x="60" y="657"/>
                    </a:lnTo>
                    <a:lnTo>
                      <a:pt x="83" y="697"/>
                    </a:lnTo>
                    <a:lnTo>
                      <a:pt x="100" y="734"/>
                    </a:lnTo>
                    <a:lnTo>
                      <a:pt x="100" y="774"/>
                    </a:lnTo>
                    <a:lnTo>
                      <a:pt x="86" y="811"/>
                    </a:lnTo>
                    <a:lnTo>
                      <a:pt x="86" y="851"/>
                    </a:lnTo>
                    <a:lnTo>
                      <a:pt x="97" y="888"/>
                    </a:lnTo>
                    <a:lnTo>
                      <a:pt x="60" y="914"/>
                    </a:lnTo>
                    <a:lnTo>
                      <a:pt x="0" y="899"/>
                    </a:lnTo>
                  </a:path>
                </a:pathLst>
              </a:cu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693" name="Freeform 1812"/>
              <p:cNvSpPr>
                <a:spLocks/>
              </p:cNvSpPr>
              <p:nvPr/>
            </p:nvSpPr>
            <p:spPr bwMode="auto">
              <a:xfrm>
                <a:off x="3432" y="1177"/>
                <a:ext cx="160" cy="791"/>
              </a:xfrm>
              <a:custGeom>
                <a:avLst/>
                <a:gdLst>
                  <a:gd name="T0" fmla="*/ 3 w 160"/>
                  <a:gd name="T1" fmla="*/ 791 h 791"/>
                  <a:gd name="T2" fmla="*/ 49 w 160"/>
                  <a:gd name="T3" fmla="*/ 771 h 791"/>
                  <a:gd name="T4" fmla="*/ 52 w 160"/>
                  <a:gd name="T5" fmla="*/ 731 h 791"/>
                  <a:gd name="T6" fmla="*/ 63 w 160"/>
                  <a:gd name="T7" fmla="*/ 722 h 791"/>
                  <a:gd name="T8" fmla="*/ 74 w 160"/>
                  <a:gd name="T9" fmla="*/ 694 h 791"/>
                  <a:gd name="T10" fmla="*/ 80 w 160"/>
                  <a:gd name="T11" fmla="*/ 654 h 791"/>
                  <a:gd name="T12" fmla="*/ 63 w 160"/>
                  <a:gd name="T13" fmla="*/ 617 h 791"/>
                  <a:gd name="T14" fmla="*/ 63 w 160"/>
                  <a:gd name="T15" fmla="*/ 614 h 791"/>
                  <a:gd name="T16" fmla="*/ 43 w 160"/>
                  <a:gd name="T17" fmla="*/ 577 h 791"/>
                  <a:gd name="T18" fmla="*/ 32 w 160"/>
                  <a:gd name="T19" fmla="*/ 540 h 791"/>
                  <a:gd name="T20" fmla="*/ 54 w 160"/>
                  <a:gd name="T21" fmla="*/ 500 h 791"/>
                  <a:gd name="T22" fmla="*/ 63 w 160"/>
                  <a:gd name="T23" fmla="*/ 494 h 791"/>
                  <a:gd name="T24" fmla="*/ 106 w 160"/>
                  <a:gd name="T25" fmla="*/ 460 h 791"/>
                  <a:gd name="T26" fmla="*/ 123 w 160"/>
                  <a:gd name="T27" fmla="*/ 443 h 791"/>
                  <a:gd name="T28" fmla="*/ 140 w 160"/>
                  <a:gd name="T29" fmla="*/ 423 h 791"/>
                  <a:gd name="T30" fmla="*/ 154 w 160"/>
                  <a:gd name="T31" fmla="*/ 386 h 791"/>
                  <a:gd name="T32" fmla="*/ 160 w 160"/>
                  <a:gd name="T33" fmla="*/ 346 h 791"/>
                  <a:gd name="T34" fmla="*/ 160 w 160"/>
                  <a:gd name="T35" fmla="*/ 306 h 791"/>
                  <a:gd name="T36" fmla="*/ 157 w 160"/>
                  <a:gd name="T37" fmla="*/ 269 h 791"/>
                  <a:gd name="T38" fmla="*/ 151 w 160"/>
                  <a:gd name="T39" fmla="*/ 229 h 791"/>
                  <a:gd name="T40" fmla="*/ 137 w 160"/>
                  <a:gd name="T41" fmla="*/ 192 h 791"/>
                  <a:gd name="T42" fmla="*/ 123 w 160"/>
                  <a:gd name="T43" fmla="*/ 160 h 791"/>
                  <a:gd name="T44" fmla="*/ 117 w 160"/>
                  <a:gd name="T45" fmla="*/ 152 h 791"/>
                  <a:gd name="T46" fmla="*/ 94 w 160"/>
                  <a:gd name="T47" fmla="*/ 114 h 791"/>
                  <a:gd name="T48" fmla="*/ 66 w 160"/>
                  <a:gd name="T49" fmla="*/ 75 h 791"/>
                  <a:gd name="T50" fmla="*/ 63 w 160"/>
                  <a:gd name="T51" fmla="*/ 69 h 791"/>
                  <a:gd name="T52" fmla="*/ 32 w 160"/>
                  <a:gd name="T53" fmla="*/ 37 h 791"/>
                  <a:gd name="T54" fmla="*/ 0 w 160"/>
                  <a:gd name="T55" fmla="*/ 0 h 791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60"/>
                  <a:gd name="T85" fmla="*/ 0 h 791"/>
                  <a:gd name="T86" fmla="*/ 160 w 160"/>
                  <a:gd name="T87" fmla="*/ 791 h 791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60" h="791">
                    <a:moveTo>
                      <a:pt x="3" y="791"/>
                    </a:moveTo>
                    <a:lnTo>
                      <a:pt x="49" y="771"/>
                    </a:lnTo>
                    <a:lnTo>
                      <a:pt x="52" y="731"/>
                    </a:lnTo>
                    <a:lnTo>
                      <a:pt x="63" y="722"/>
                    </a:lnTo>
                    <a:lnTo>
                      <a:pt x="74" y="694"/>
                    </a:lnTo>
                    <a:lnTo>
                      <a:pt x="80" y="654"/>
                    </a:lnTo>
                    <a:lnTo>
                      <a:pt x="63" y="617"/>
                    </a:lnTo>
                    <a:lnTo>
                      <a:pt x="63" y="614"/>
                    </a:lnTo>
                    <a:lnTo>
                      <a:pt x="43" y="577"/>
                    </a:lnTo>
                    <a:lnTo>
                      <a:pt x="32" y="540"/>
                    </a:lnTo>
                    <a:lnTo>
                      <a:pt x="54" y="500"/>
                    </a:lnTo>
                    <a:lnTo>
                      <a:pt x="63" y="494"/>
                    </a:lnTo>
                    <a:lnTo>
                      <a:pt x="106" y="460"/>
                    </a:lnTo>
                    <a:lnTo>
                      <a:pt x="123" y="443"/>
                    </a:lnTo>
                    <a:lnTo>
                      <a:pt x="140" y="423"/>
                    </a:lnTo>
                    <a:lnTo>
                      <a:pt x="154" y="386"/>
                    </a:lnTo>
                    <a:lnTo>
                      <a:pt x="160" y="346"/>
                    </a:lnTo>
                    <a:lnTo>
                      <a:pt x="160" y="306"/>
                    </a:lnTo>
                    <a:lnTo>
                      <a:pt x="157" y="269"/>
                    </a:lnTo>
                    <a:lnTo>
                      <a:pt x="151" y="229"/>
                    </a:lnTo>
                    <a:lnTo>
                      <a:pt x="137" y="192"/>
                    </a:lnTo>
                    <a:lnTo>
                      <a:pt x="123" y="160"/>
                    </a:lnTo>
                    <a:lnTo>
                      <a:pt x="117" y="152"/>
                    </a:lnTo>
                    <a:lnTo>
                      <a:pt x="94" y="114"/>
                    </a:lnTo>
                    <a:lnTo>
                      <a:pt x="66" y="75"/>
                    </a:lnTo>
                    <a:lnTo>
                      <a:pt x="63" y="69"/>
                    </a:lnTo>
                    <a:lnTo>
                      <a:pt x="32" y="37"/>
                    </a:lnTo>
                    <a:lnTo>
                      <a:pt x="0" y="0"/>
                    </a:lnTo>
                  </a:path>
                </a:pathLst>
              </a:cu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694" name="Freeform 1813"/>
              <p:cNvSpPr>
                <a:spLocks/>
              </p:cNvSpPr>
              <p:nvPr/>
            </p:nvSpPr>
            <p:spPr bwMode="auto">
              <a:xfrm>
                <a:off x="3432" y="1249"/>
                <a:ext cx="137" cy="656"/>
              </a:xfrm>
              <a:custGeom>
                <a:avLst/>
                <a:gdLst>
                  <a:gd name="T0" fmla="*/ 3 w 137"/>
                  <a:gd name="T1" fmla="*/ 656 h 656"/>
                  <a:gd name="T2" fmla="*/ 43 w 137"/>
                  <a:gd name="T3" fmla="*/ 622 h 656"/>
                  <a:gd name="T4" fmla="*/ 57 w 137"/>
                  <a:gd name="T5" fmla="*/ 582 h 656"/>
                  <a:gd name="T6" fmla="*/ 46 w 137"/>
                  <a:gd name="T7" fmla="*/ 545 h 656"/>
                  <a:gd name="T8" fmla="*/ 23 w 137"/>
                  <a:gd name="T9" fmla="*/ 505 h 656"/>
                  <a:gd name="T10" fmla="*/ 6 w 137"/>
                  <a:gd name="T11" fmla="*/ 468 h 656"/>
                  <a:gd name="T12" fmla="*/ 14 w 137"/>
                  <a:gd name="T13" fmla="*/ 428 h 656"/>
                  <a:gd name="T14" fmla="*/ 63 w 137"/>
                  <a:gd name="T15" fmla="*/ 396 h 656"/>
                  <a:gd name="T16" fmla="*/ 72 w 137"/>
                  <a:gd name="T17" fmla="*/ 388 h 656"/>
                  <a:gd name="T18" fmla="*/ 111 w 137"/>
                  <a:gd name="T19" fmla="*/ 351 h 656"/>
                  <a:gd name="T20" fmla="*/ 123 w 137"/>
                  <a:gd name="T21" fmla="*/ 328 h 656"/>
                  <a:gd name="T22" fmla="*/ 129 w 137"/>
                  <a:gd name="T23" fmla="*/ 314 h 656"/>
                  <a:gd name="T24" fmla="*/ 137 w 137"/>
                  <a:gd name="T25" fmla="*/ 274 h 656"/>
                  <a:gd name="T26" fmla="*/ 137 w 137"/>
                  <a:gd name="T27" fmla="*/ 234 h 656"/>
                  <a:gd name="T28" fmla="*/ 134 w 137"/>
                  <a:gd name="T29" fmla="*/ 197 h 656"/>
                  <a:gd name="T30" fmla="*/ 123 w 137"/>
                  <a:gd name="T31" fmla="*/ 157 h 656"/>
                  <a:gd name="T32" fmla="*/ 123 w 137"/>
                  <a:gd name="T33" fmla="*/ 157 h 656"/>
                  <a:gd name="T34" fmla="*/ 106 w 137"/>
                  <a:gd name="T35" fmla="*/ 120 h 656"/>
                  <a:gd name="T36" fmla="*/ 80 w 137"/>
                  <a:gd name="T37" fmla="*/ 80 h 656"/>
                  <a:gd name="T38" fmla="*/ 63 w 137"/>
                  <a:gd name="T39" fmla="*/ 54 h 656"/>
                  <a:gd name="T40" fmla="*/ 49 w 137"/>
                  <a:gd name="T41" fmla="*/ 42 h 656"/>
                  <a:gd name="T42" fmla="*/ 3 w 137"/>
                  <a:gd name="T43" fmla="*/ 3 h 656"/>
                  <a:gd name="T44" fmla="*/ 0 w 137"/>
                  <a:gd name="T45" fmla="*/ 0 h 65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37"/>
                  <a:gd name="T70" fmla="*/ 0 h 656"/>
                  <a:gd name="T71" fmla="*/ 137 w 137"/>
                  <a:gd name="T72" fmla="*/ 656 h 65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37" h="656">
                    <a:moveTo>
                      <a:pt x="3" y="656"/>
                    </a:moveTo>
                    <a:lnTo>
                      <a:pt x="43" y="622"/>
                    </a:lnTo>
                    <a:lnTo>
                      <a:pt x="57" y="582"/>
                    </a:lnTo>
                    <a:lnTo>
                      <a:pt x="46" y="545"/>
                    </a:lnTo>
                    <a:lnTo>
                      <a:pt x="23" y="505"/>
                    </a:lnTo>
                    <a:lnTo>
                      <a:pt x="6" y="468"/>
                    </a:lnTo>
                    <a:lnTo>
                      <a:pt x="14" y="428"/>
                    </a:lnTo>
                    <a:lnTo>
                      <a:pt x="63" y="396"/>
                    </a:lnTo>
                    <a:lnTo>
                      <a:pt x="72" y="388"/>
                    </a:lnTo>
                    <a:lnTo>
                      <a:pt x="111" y="351"/>
                    </a:lnTo>
                    <a:lnTo>
                      <a:pt x="123" y="328"/>
                    </a:lnTo>
                    <a:lnTo>
                      <a:pt x="129" y="314"/>
                    </a:lnTo>
                    <a:lnTo>
                      <a:pt x="137" y="274"/>
                    </a:lnTo>
                    <a:lnTo>
                      <a:pt x="137" y="234"/>
                    </a:lnTo>
                    <a:lnTo>
                      <a:pt x="134" y="197"/>
                    </a:lnTo>
                    <a:lnTo>
                      <a:pt x="123" y="157"/>
                    </a:lnTo>
                    <a:lnTo>
                      <a:pt x="106" y="120"/>
                    </a:lnTo>
                    <a:lnTo>
                      <a:pt x="80" y="80"/>
                    </a:lnTo>
                    <a:lnTo>
                      <a:pt x="63" y="54"/>
                    </a:lnTo>
                    <a:lnTo>
                      <a:pt x="49" y="42"/>
                    </a:lnTo>
                    <a:lnTo>
                      <a:pt x="3" y="3"/>
                    </a:lnTo>
                    <a:lnTo>
                      <a:pt x="0" y="0"/>
                    </a:lnTo>
                  </a:path>
                </a:pathLst>
              </a:cu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695" name="Freeform 1814"/>
              <p:cNvSpPr>
                <a:spLocks/>
              </p:cNvSpPr>
              <p:nvPr/>
            </p:nvSpPr>
            <p:spPr bwMode="auto">
              <a:xfrm>
                <a:off x="3432" y="1297"/>
                <a:ext cx="114" cy="360"/>
              </a:xfrm>
              <a:custGeom>
                <a:avLst/>
                <a:gdLst>
                  <a:gd name="T0" fmla="*/ 3 w 114"/>
                  <a:gd name="T1" fmla="*/ 360 h 360"/>
                  <a:gd name="T2" fmla="*/ 29 w 114"/>
                  <a:gd name="T3" fmla="*/ 340 h 360"/>
                  <a:gd name="T4" fmla="*/ 63 w 114"/>
                  <a:gd name="T5" fmla="*/ 320 h 360"/>
                  <a:gd name="T6" fmla="*/ 83 w 114"/>
                  <a:gd name="T7" fmla="*/ 303 h 360"/>
                  <a:gd name="T8" fmla="*/ 106 w 114"/>
                  <a:gd name="T9" fmla="*/ 266 h 360"/>
                  <a:gd name="T10" fmla="*/ 114 w 114"/>
                  <a:gd name="T11" fmla="*/ 226 h 360"/>
                  <a:gd name="T12" fmla="*/ 114 w 114"/>
                  <a:gd name="T13" fmla="*/ 186 h 360"/>
                  <a:gd name="T14" fmla="*/ 109 w 114"/>
                  <a:gd name="T15" fmla="*/ 149 h 360"/>
                  <a:gd name="T16" fmla="*/ 94 w 114"/>
                  <a:gd name="T17" fmla="*/ 109 h 360"/>
                  <a:gd name="T18" fmla="*/ 74 w 114"/>
                  <a:gd name="T19" fmla="*/ 72 h 360"/>
                  <a:gd name="T20" fmla="*/ 63 w 114"/>
                  <a:gd name="T21" fmla="*/ 54 h 360"/>
                  <a:gd name="T22" fmla="*/ 40 w 114"/>
                  <a:gd name="T23" fmla="*/ 32 h 360"/>
                  <a:gd name="T24" fmla="*/ 0 w 114"/>
                  <a:gd name="T25" fmla="*/ 0 h 36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14"/>
                  <a:gd name="T40" fmla="*/ 0 h 360"/>
                  <a:gd name="T41" fmla="*/ 114 w 114"/>
                  <a:gd name="T42" fmla="*/ 360 h 360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14" h="360">
                    <a:moveTo>
                      <a:pt x="3" y="360"/>
                    </a:moveTo>
                    <a:lnTo>
                      <a:pt x="29" y="340"/>
                    </a:lnTo>
                    <a:lnTo>
                      <a:pt x="63" y="320"/>
                    </a:lnTo>
                    <a:lnTo>
                      <a:pt x="83" y="303"/>
                    </a:lnTo>
                    <a:lnTo>
                      <a:pt x="106" y="266"/>
                    </a:lnTo>
                    <a:lnTo>
                      <a:pt x="114" y="226"/>
                    </a:lnTo>
                    <a:lnTo>
                      <a:pt x="114" y="186"/>
                    </a:lnTo>
                    <a:lnTo>
                      <a:pt x="109" y="149"/>
                    </a:lnTo>
                    <a:lnTo>
                      <a:pt x="94" y="109"/>
                    </a:lnTo>
                    <a:lnTo>
                      <a:pt x="74" y="72"/>
                    </a:lnTo>
                    <a:lnTo>
                      <a:pt x="63" y="54"/>
                    </a:lnTo>
                    <a:lnTo>
                      <a:pt x="40" y="32"/>
                    </a:lnTo>
                    <a:lnTo>
                      <a:pt x="0" y="0"/>
                    </a:lnTo>
                  </a:path>
                </a:pathLst>
              </a:cu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696" name="Freeform 1815"/>
              <p:cNvSpPr>
                <a:spLocks/>
              </p:cNvSpPr>
              <p:nvPr/>
            </p:nvSpPr>
            <p:spPr bwMode="auto">
              <a:xfrm>
                <a:off x="3435" y="1751"/>
                <a:ext cx="31" cy="120"/>
              </a:xfrm>
              <a:custGeom>
                <a:avLst/>
                <a:gdLst>
                  <a:gd name="T0" fmla="*/ 0 w 31"/>
                  <a:gd name="T1" fmla="*/ 120 h 120"/>
                  <a:gd name="T2" fmla="*/ 0 w 31"/>
                  <a:gd name="T3" fmla="*/ 120 h 120"/>
                  <a:gd name="T4" fmla="*/ 31 w 31"/>
                  <a:gd name="T5" fmla="*/ 80 h 120"/>
                  <a:gd name="T6" fmla="*/ 23 w 31"/>
                  <a:gd name="T7" fmla="*/ 43 h 120"/>
                  <a:gd name="T8" fmla="*/ 0 w 31"/>
                  <a:gd name="T9" fmla="*/ 3 h 120"/>
                  <a:gd name="T10" fmla="*/ 0 w 31"/>
                  <a:gd name="T11" fmla="*/ 0 h 12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1"/>
                  <a:gd name="T19" fmla="*/ 0 h 120"/>
                  <a:gd name="T20" fmla="*/ 31 w 31"/>
                  <a:gd name="T21" fmla="*/ 120 h 120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1" h="120">
                    <a:moveTo>
                      <a:pt x="0" y="120"/>
                    </a:moveTo>
                    <a:lnTo>
                      <a:pt x="0" y="120"/>
                    </a:lnTo>
                    <a:lnTo>
                      <a:pt x="31" y="80"/>
                    </a:lnTo>
                    <a:lnTo>
                      <a:pt x="23" y="43"/>
                    </a:lnTo>
                    <a:lnTo>
                      <a:pt x="0" y="3"/>
                    </a:lnTo>
                    <a:lnTo>
                      <a:pt x="0" y="0"/>
                    </a:lnTo>
                  </a:path>
                </a:pathLst>
              </a:cu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697" name="Freeform 1816"/>
              <p:cNvSpPr>
                <a:spLocks/>
              </p:cNvSpPr>
              <p:nvPr/>
            </p:nvSpPr>
            <p:spPr bwMode="auto">
              <a:xfrm>
                <a:off x="3432" y="1337"/>
                <a:ext cx="92" cy="288"/>
              </a:xfrm>
              <a:custGeom>
                <a:avLst/>
                <a:gdLst>
                  <a:gd name="T0" fmla="*/ 3 w 92"/>
                  <a:gd name="T1" fmla="*/ 288 h 288"/>
                  <a:gd name="T2" fmla="*/ 49 w 92"/>
                  <a:gd name="T3" fmla="*/ 263 h 288"/>
                  <a:gd name="T4" fmla="*/ 63 w 92"/>
                  <a:gd name="T5" fmla="*/ 251 h 288"/>
                  <a:gd name="T6" fmla="*/ 80 w 92"/>
                  <a:gd name="T7" fmla="*/ 226 h 288"/>
                  <a:gd name="T8" fmla="*/ 92 w 92"/>
                  <a:gd name="T9" fmla="*/ 186 h 288"/>
                  <a:gd name="T10" fmla="*/ 92 w 92"/>
                  <a:gd name="T11" fmla="*/ 146 h 288"/>
                  <a:gd name="T12" fmla="*/ 83 w 92"/>
                  <a:gd name="T13" fmla="*/ 109 h 288"/>
                  <a:gd name="T14" fmla="*/ 69 w 92"/>
                  <a:gd name="T15" fmla="*/ 69 h 288"/>
                  <a:gd name="T16" fmla="*/ 63 w 92"/>
                  <a:gd name="T17" fmla="*/ 60 h 288"/>
                  <a:gd name="T18" fmla="*/ 34 w 92"/>
                  <a:gd name="T19" fmla="*/ 32 h 288"/>
                  <a:gd name="T20" fmla="*/ 0 w 92"/>
                  <a:gd name="T21" fmla="*/ 0 h 28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92"/>
                  <a:gd name="T34" fmla="*/ 0 h 288"/>
                  <a:gd name="T35" fmla="*/ 92 w 92"/>
                  <a:gd name="T36" fmla="*/ 288 h 288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92" h="288">
                    <a:moveTo>
                      <a:pt x="3" y="288"/>
                    </a:moveTo>
                    <a:lnTo>
                      <a:pt x="49" y="263"/>
                    </a:lnTo>
                    <a:lnTo>
                      <a:pt x="63" y="251"/>
                    </a:lnTo>
                    <a:lnTo>
                      <a:pt x="80" y="226"/>
                    </a:lnTo>
                    <a:lnTo>
                      <a:pt x="92" y="186"/>
                    </a:lnTo>
                    <a:lnTo>
                      <a:pt x="92" y="146"/>
                    </a:lnTo>
                    <a:lnTo>
                      <a:pt x="83" y="109"/>
                    </a:lnTo>
                    <a:lnTo>
                      <a:pt x="69" y="69"/>
                    </a:lnTo>
                    <a:lnTo>
                      <a:pt x="63" y="60"/>
                    </a:lnTo>
                    <a:lnTo>
                      <a:pt x="34" y="32"/>
                    </a:lnTo>
                    <a:lnTo>
                      <a:pt x="0" y="0"/>
                    </a:lnTo>
                  </a:path>
                </a:pathLst>
              </a:cu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</p:grpSp>
        <p:sp>
          <p:nvSpPr>
            <p:cNvPr id="1392483" name="Freeform 1818"/>
            <p:cNvSpPr>
              <a:spLocks/>
            </p:cNvSpPr>
            <p:nvPr/>
          </p:nvSpPr>
          <p:spPr bwMode="auto">
            <a:xfrm>
              <a:off x="3435" y="1782"/>
              <a:ext cx="6" cy="60"/>
            </a:xfrm>
            <a:custGeom>
              <a:avLst/>
              <a:gdLst>
                <a:gd name="T0" fmla="*/ 0 w 6"/>
                <a:gd name="T1" fmla="*/ 60 h 60"/>
                <a:gd name="T2" fmla="*/ 6 w 6"/>
                <a:gd name="T3" fmla="*/ 49 h 60"/>
                <a:gd name="T4" fmla="*/ 3 w 6"/>
                <a:gd name="T5" fmla="*/ 12 h 60"/>
                <a:gd name="T6" fmla="*/ 0 w 6"/>
                <a:gd name="T7" fmla="*/ 0 h 6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60"/>
                <a:gd name="T14" fmla="*/ 6 w 6"/>
                <a:gd name="T15" fmla="*/ 60 h 6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60">
                  <a:moveTo>
                    <a:pt x="0" y="60"/>
                  </a:moveTo>
                  <a:lnTo>
                    <a:pt x="6" y="49"/>
                  </a:lnTo>
                  <a:lnTo>
                    <a:pt x="3" y="12"/>
                  </a:lnTo>
                  <a:lnTo>
                    <a:pt x="0" y="0"/>
                  </a:lnTo>
                </a:path>
              </a:pathLst>
            </a:cu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1392484" name="Freeform 1819"/>
            <p:cNvSpPr>
              <a:spLocks/>
            </p:cNvSpPr>
            <p:nvPr/>
          </p:nvSpPr>
          <p:spPr bwMode="auto">
            <a:xfrm>
              <a:off x="3432" y="1377"/>
              <a:ext cx="69" cy="223"/>
            </a:xfrm>
            <a:custGeom>
              <a:avLst/>
              <a:gdLst>
                <a:gd name="T0" fmla="*/ 3 w 69"/>
                <a:gd name="T1" fmla="*/ 223 h 223"/>
                <a:gd name="T2" fmla="*/ 3 w 69"/>
                <a:gd name="T3" fmla="*/ 223 h 223"/>
                <a:gd name="T4" fmla="*/ 52 w 69"/>
                <a:gd name="T5" fmla="*/ 186 h 223"/>
                <a:gd name="T6" fmla="*/ 63 w 69"/>
                <a:gd name="T7" fmla="*/ 166 h 223"/>
                <a:gd name="T8" fmla="*/ 69 w 69"/>
                <a:gd name="T9" fmla="*/ 146 h 223"/>
                <a:gd name="T10" fmla="*/ 69 w 69"/>
                <a:gd name="T11" fmla="*/ 106 h 223"/>
                <a:gd name="T12" fmla="*/ 63 w 69"/>
                <a:gd name="T13" fmla="*/ 80 h 223"/>
                <a:gd name="T14" fmla="*/ 57 w 69"/>
                <a:gd name="T15" fmla="*/ 69 h 223"/>
                <a:gd name="T16" fmla="*/ 32 w 69"/>
                <a:gd name="T17" fmla="*/ 29 h 223"/>
                <a:gd name="T18" fmla="*/ 0 w 69"/>
                <a:gd name="T19" fmla="*/ 0 h 22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69"/>
                <a:gd name="T31" fmla="*/ 0 h 223"/>
                <a:gd name="T32" fmla="*/ 69 w 69"/>
                <a:gd name="T33" fmla="*/ 223 h 223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69" h="223">
                  <a:moveTo>
                    <a:pt x="3" y="223"/>
                  </a:moveTo>
                  <a:lnTo>
                    <a:pt x="3" y="223"/>
                  </a:lnTo>
                  <a:lnTo>
                    <a:pt x="52" y="186"/>
                  </a:lnTo>
                  <a:lnTo>
                    <a:pt x="63" y="166"/>
                  </a:lnTo>
                  <a:lnTo>
                    <a:pt x="69" y="146"/>
                  </a:lnTo>
                  <a:lnTo>
                    <a:pt x="69" y="106"/>
                  </a:lnTo>
                  <a:lnTo>
                    <a:pt x="63" y="80"/>
                  </a:lnTo>
                  <a:lnTo>
                    <a:pt x="57" y="69"/>
                  </a:lnTo>
                  <a:lnTo>
                    <a:pt x="32" y="29"/>
                  </a:lnTo>
                  <a:lnTo>
                    <a:pt x="0" y="0"/>
                  </a:lnTo>
                </a:path>
              </a:pathLst>
            </a:cu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1392485" name="Freeform 1820"/>
            <p:cNvSpPr>
              <a:spLocks/>
            </p:cNvSpPr>
            <p:nvPr/>
          </p:nvSpPr>
          <p:spPr bwMode="auto">
            <a:xfrm>
              <a:off x="3432" y="1420"/>
              <a:ext cx="34" cy="151"/>
            </a:xfrm>
            <a:custGeom>
              <a:avLst/>
              <a:gdLst>
                <a:gd name="T0" fmla="*/ 0 w 34"/>
                <a:gd name="T1" fmla="*/ 151 h 151"/>
                <a:gd name="T2" fmla="*/ 12 w 34"/>
                <a:gd name="T3" fmla="*/ 143 h 151"/>
                <a:gd name="T4" fmla="*/ 34 w 34"/>
                <a:gd name="T5" fmla="*/ 103 h 151"/>
                <a:gd name="T6" fmla="*/ 34 w 34"/>
                <a:gd name="T7" fmla="*/ 63 h 151"/>
                <a:gd name="T8" fmla="*/ 20 w 34"/>
                <a:gd name="T9" fmla="*/ 26 h 151"/>
                <a:gd name="T10" fmla="*/ 0 w 34"/>
                <a:gd name="T11" fmla="*/ 0 h 15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4"/>
                <a:gd name="T19" fmla="*/ 0 h 151"/>
                <a:gd name="T20" fmla="*/ 34 w 34"/>
                <a:gd name="T21" fmla="*/ 151 h 15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4" h="151">
                  <a:moveTo>
                    <a:pt x="0" y="151"/>
                  </a:moveTo>
                  <a:lnTo>
                    <a:pt x="12" y="143"/>
                  </a:lnTo>
                  <a:lnTo>
                    <a:pt x="34" y="103"/>
                  </a:lnTo>
                  <a:lnTo>
                    <a:pt x="34" y="63"/>
                  </a:lnTo>
                  <a:lnTo>
                    <a:pt x="20" y="26"/>
                  </a:lnTo>
                  <a:lnTo>
                    <a:pt x="0" y="0"/>
                  </a:lnTo>
                </a:path>
              </a:pathLst>
            </a:cu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1392486" name="Line 1821"/>
            <p:cNvSpPr>
              <a:spLocks noChangeShapeType="1"/>
            </p:cNvSpPr>
            <p:nvPr/>
          </p:nvSpPr>
          <p:spPr bwMode="auto">
            <a:xfrm flipH="1">
              <a:off x="3435" y="2062"/>
              <a:ext cx="1513" cy="3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1392487" name="Line 1822"/>
            <p:cNvSpPr>
              <a:spLocks noChangeShapeType="1"/>
            </p:cNvSpPr>
            <p:nvPr/>
          </p:nvSpPr>
          <p:spPr bwMode="auto">
            <a:xfrm>
              <a:off x="3432" y="1097"/>
              <a:ext cx="3" cy="96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1392488" name="Freeform 1823"/>
            <p:cNvSpPr>
              <a:spLocks/>
            </p:cNvSpPr>
            <p:nvPr/>
          </p:nvSpPr>
          <p:spPr bwMode="auto">
            <a:xfrm>
              <a:off x="2984" y="1543"/>
              <a:ext cx="20" cy="57"/>
            </a:xfrm>
            <a:custGeom>
              <a:avLst/>
              <a:gdLst>
                <a:gd name="T0" fmla="*/ 20 w 20"/>
                <a:gd name="T1" fmla="*/ 51 h 57"/>
                <a:gd name="T2" fmla="*/ 20 w 20"/>
                <a:gd name="T3" fmla="*/ 57 h 57"/>
                <a:gd name="T4" fmla="*/ 17 w 20"/>
                <a:gd name="T5" fmla="*/ 57 h 57"/>
                <a:gd name="T6" fmla="*/ 17 w 20"/>
                <a:gd name="T7" fmla="*/ 57 h 57"/>
                <a:gd name="T8" fmla="*/ 11 w 20"/>
                <a:gd name="T9" fmla="*/ 57 h 57"/>
                <a:gd name="T10" fmla="*/ 11 w 20"/>
                <a:gd name="T11" fmla="*/ 57 h 57"/>
                <a:gd name="T12" fmla="*/ 9 w 20"/>
                <a:gd name="T13" fmla="*/ 54 h 57"/>
                <a:gd name="T14" fmla="*/ 6 w 20"/>
                <a:gd name="T15" fmla="*/ 54 h 57"/>
                <a:gd name="T16" fmla="*/ 6 w 20"/>
                <a:gd name="T17" fmla="*/ 48 h 57"/>
                <a:gd name="T18" fmla="*/ 6 w 20"/>
                <a:gd name="T19" fmla="*/ 45 h 57"/>
                <a:gd name="T20" fmla="*/ 6 w 20"/>
                <a:gd name="T21" fmla="*/ 20 h 57"/>
                <a:gd name="T22" fmla="*/ 0 w 20"/>
                <a:gd name="T23" fmla="*/ 20 h 57"/>
                <a:gd name="T24" fmla="*/ 0 w 20"/>
                <a:gd name="T25" fmla="*/ 14 h 57"/>
                <a:gd name="T26" fmla="*/ 6 w 20"/>
                <a:gd name="T27" fmla="*/ 14 h 57"/>
                <a:gd name="T28" fmla="*/ 6 w 20"/>
                <a:gd name="T29" fmla="*/ 5 h 57"/>
                <a:gd name="T30" fmla="*/ 14 w 20"/>
                <a:gd name="T31" fmla="*/ 0 h 57"/>
                <a:gd name="T32" fmla="*/ 14 w 20"/>
                <a:gd name="T33" fmla="*/ 14 h 57"/>
                <a:gd name="T34" fmla="*/ 20 w 20"/>
                <a:gd name="T35" fmla="*/ 14 h 57"/>
                <a:gd name="T36" fmla="*/ 20 w 20"/>
                <a:gd name="T37" fmla="*/ 20 h 57"/>
                <a:gd name="T38" fmla="*/ 14 w 20"/>
                <a:gd name="T39" fmla="*/ 20 h 57"/>
                <a:gd name="T40" fmla="*/ 14 w 20"/>
                <a:gd name="T41" fmla="*/ 45 h 57"/>
                <a:gd name="T42" fmla="*/ 14 w 20"/>
                <a:gd name="T43" fmla="*/ 48 h 57"/>
                <a:gd name="T44" fmla="*/ 14 w 20"/>
                <a:gd name="T45" fmla="*/ 48 h 57"/>
                <a:gd name="T46" fmla="*/ 14 w 20"/>
                <a:gd name="T47" fmla="*/ 48 h 57"/>
                <a:gd name="T48" fmla="*/ 14 w 20"/>
                <a:gd name="T49" fmla="*/ 51 h 57"/>
                <a:gd name="T50" fmla="*/ 17 w 20"/>
                <a:gd name="T51" fmla="*/ 51 h 57"/>
                <a:gd name="T52" fmla="*/ 17 w 20"/>
                <a:gd name="T53" fmla="*/ 51 h 57"/>
                <a:gd name="T54" fmla="*/ 20 w 20"/>
                <a:gd name="T55" fmla="*/ 51 h 57"/>
                <a:gd name="T56" fmla="*/ 20 w 20"/>
                <a:gd name="T57" fmla="*/ 51 h 57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0"/>
                <a:gd name="T88" fmla="*/ 0 h 57"/>
                <a:gd name="T89" fmla="*/ 20 w 20"/>
                <a:gd name="T90" fmla="*/ 57 h 57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0" h="57">
                  <a:moveTo>
                    <a:pt x="20" y="51"/>
                  </a:moveTo>
                  <a:lnTo>
                    <a:pt x="20" y="57"/>
                  </a:lnTo>
                  <a:lnTo>
                    <a:pt x="17" y="57"/>
                  </a:lnTo>
                  <a:lnTo>
                    <a:pt x="11" y="57"/>
                  </a:lnTo>
                  <a:lnTo>
                    <a:pt x="9" y="54"/>
                  </a:lnTo>
                  <a:lnTo>
                    <a:pt x="6" y="54"/>
                  </a:lnTo>
                  <a:lnTo>
                    <a:pt x="6" y="48"/>
                  </a:lnTo>
                  <a:lnTo>
                    <a:pt x="6" y="45"/>
                  </a:lnTo>
                  <a:lnTo>
                    <a:pt x="6" y="20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6" y="14"/>
                  </a:lnTo>
                  <a:lnTo>
                    <a:pt x="6" y="5"/>
                  </a:lnTo>
                  <a:lnTo>
                    <a:pt x="14" y="0"/>
                  </a:lnTo>
                  <a:lnTo>
                    <a:pt x="14" y="14"/>
                  </a:lnTo>
                  <a:lnTo>
                    <a:pt x="20" y="14"/>
                  </a:lnTo>
                  <a:lnTo>
                    <a:pt x="20" y="20"/>
                  </a:lnTo>
                  <a:lnTo>
                    <a:pt x="14" y="20"/>
                  </a:lnTo>
                  <a:lnTo>
                    <a:pt x="14" y="45"/>
                  </a:lnTo>
                  <a:lnTo>
                    <a:pt x="14" y="48"/>
                  </a:lnTo>
                  <a:lnTo>
                    <a:pt x="14" y="51"/>
                  </a:lnTo>
                  <a:lnTo>
                    <a:pt x="17" y="51"/>
                  </a:lnTo>
                  <a:lnTo>
                    <a:pt x="20" y="51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1392489" name="Freeform 1824"/>
            <p:cNvSpPr>
              <a:spLocks/>
            </p:cNvSpPr>
            <p:nvPr/>
          </p:nvSpPr>
          <p:spPr bwMode="auto">
            <a:xfrm>
              <a:off x="3007" y="1577"/>
              <a:ext cx="31" cy="46"/>
            </a:xfrm>
            <a:custGeom>
              <a:avLst/>
              <a:gdLst>
                <a:gd name="T0" fmla="*/ 31 w 31"/>
                <a:gd name="T1" fmla="*/ 40 h 46"/>
                <a:gd name="T2" fmla="*/ 31 w 31"/>
                <a:gd name="T3" fmla="*/ 46 h 46"/>
                <a:gd name="T4" fmla="*/ 0 w 31"/>
                <a:gd name="T5" fmla="*/ 46 h 46"/>
                <a:gd name="T6" fmla="*/ 0 w 31"/>
                <a:gd name="T7" fmla="*/ 43 h 46"/>
                <a:gd name="T8" fmla="*/ 3 w 31"/>
                <a:gd name="T9" fmla="*/ 43 h 46"/>
                <a:gd name="T10" fmla="*/ 3 w 31"/>
                <a:gd name="T11" fmla="*/ 40 h 46"/>
                <a:gd name="T12" fmla="*/ 6 w 31"/>
                <a:gd name="T13" fmla="*/ 34 h 46"/>
                <a:gd name="T14" fmla="*/ 8 w 31"/>
                <a:gd name="T15" fmla="*/ 31 h 46"/>
                <a:gd name="T16" fmla="*/ 11 w 31"/>
                <a:gd name="T17" fmla="*/ 28 h 46"/>
                <a:gd name="T18" fmla="*/ 17 w 31"/>
                <a:gd name="T19" fmla="*/ 23 h 46"/>
                <a:gd name="T20" fmla="*/ 23 w 31"/>
                <a:gd name="T21" fmla="*/ 20 h 46"/>
                <a:gd name="T22" fmla="*/ 23 w 31"/>
                <a:gd name="T23" fmla="*/ 17 h 46"/>
                <a:gd name="T24" fmla="*/ 26 w 31"/>
                <a:gd name="T25" fmla="*/ 11 h 46"/>
                <a:gd name="T26" fmla="*/ 23 w 31"/>
                <a:gd name="T27" fmla="*/ 8 h 46"/>
                <a:gd name="T28" fmla="*/ 23 w 31"/>
                <a:gd name="T29" fmla="*/ 8 h 46"/>
                <a:gd name="T30" fmla="*/ 20 w 31"/>
                <a:gd name="T31" fmla="*/ 6 h 46"/>
                <a:gd name="T32" fmla="*/ 17 w 31"/>
                <a:gd name="T33" fmla="*/ 6 h 46"/>
                <a:gd name="T34" fmla="*/ 14 w 31"/>
                <a:gd name="T35" fmla="*/ 6 h 46"/>
                <a:gd name="T36" fmla="*/ 11 w 31"/>
                <a:gd name="T37" fmla="*/ 8 h 46"/>
                <a:gd name="T38" fmla="*/ 8 w 31"/>
                <a:gd name="T39" fmla="*/ 11 h 46"/>
                <a:gd name="T40" fmla="*/ 8 w 31"/>
                <a:gd name="T41" fmla="*/ 14 h 46"/>
                <a:gd name="T42" fmla="*/ 3 w 31"/>
                <a:gd name="T43" fmla="*/ 11 h 46"/>
                <a:gd name="T44" fmla="*/ 3 w 31"/>
                <a:gd name="T45" fmla="*/ 8 h 46"/>
                <a:gd name="T46" fmla="*/ 6 w 31"/>
                <a:gd name="T47" fmla="*/ 3 h 46"/>
                <a:gd name="T48" fmla="*/ 11 w 31"/>
                <a:gd name="T49" fmla="*/ 0 h 46"/>
                <a:gd name="T50" fmla="*/ 17 w 31"/>
                <a:gd name="T51" fmla="*/ 0 h 46"/>
                <a:gd name="T52" fmla="*/ 23 w 31"/>
                <a:gd name="T53" fmla="*/ 0 h 46"/>
                <a:gd name="T54" fmla="*/ 26 w 31"/>
                <a:gd name="T55" fmla="*/ 3 h 46"/>
                <a:gd name="T56" fmla="*/ 28 w 31"/>
                <a:gd name="T57" fmla="*/ 8 h 46"/>
                <a:gd name="T58" fmla="*/ 31 w 31"/>
                <a:gd name="T59" fmla="*/ 11 h 46"/>
                <a:gd name="T60" fmla="*/ 31 w 31"/>
                <a:gd name="T61" fmla="*/ 14 h 46"/>
                <a:gd name="T62" fmla="*/ 28 w 31"/>
                <a:gd name="T63" fmla="*/ 17 h 46"/>
                <a:gd name="T64" fmla="*/ 28 w 31"/>
                <a:gd name="T65" fmla="*/ 20 h 46"/>
                <a:gd name="T66" fmla="*/ 26 w 31"/>
                <a:gd name="T67" fmla="*/ 23 h 46"/>
                <a:gd name="T68" fmla="*/ 23 w 31"/>
                <a:gd name="T69" fmla="*/ 28 h 46"/>
                <a:gd name="T70" fmla="*/ 17 w 31"/>
                <a:gd name="T71" fmla="*/ 31 h 46"/>
                <a:gd name="T72" fmla="*/ 14 w 31"/>
                <a:gd name="T73" fmla="*/ 34 h 46"/>
                <a:gd name="T74" fmla="*/ 11 w 31"/>
                <a:gd name="T75" fmla="*/ 37 h 46"/>
                <a:gd name="T76" fmla="*/ 11 w 31"/>
                <a:gd name="T77" fmla="*/ 40 h 46"/>
                <a:gd name="T78" fmla="*/ 8 w 31"/>
                <a:gd name="T79" fmla="*/ 40 h 46"/>
                <a:gd name="T80" fmla="*/ 31 w 31"/>
                <a:gd name="T81" fmla="*/ 40 h 4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31"/>
                <a:gd name="T124" fmla="*/ 0 h 46"/>
                <a:gd name="T125" fmla="*/ 31 w 31"/>
                <a:gd name="T126" fmla="*/ 46 h 4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31" h="46">
                  <a:moveTo>
                    <a:pt x="31" y="40"/>
                  </a:moveTo>
                  <a:lnTo>
                    <a:pt x="31" y="46"/>
                  </a:lnTo>
                  <a:lnTo>
                    <a:pt x="0" y="46"/>
                  </a:lnTo>
                  <a:lnTo>
                    <a:pt x="0" y="43"/>
                  </a:lnTo>
                  <a:lnTo>
                    <a:pt x="3" y="43"/>
                  </a:lnTo>
                  <a:lnTo>
                    <a:pt x="3" y="40"/>
                  </a:lnTo>
                  <a:lnTo>
                    <a:pt x="6" y="34"/>
                  </a:lnTo>
                  <a:lnTo>
                    <a:pt x="8" y="31"/>
                  </a:lnTo>
                  <a:lnTo>
                    <a:pt x="11" y="28"/>
                  </a:lnTo>
                  <a:lnTo>
                    <a:pt x="17" y="23"/>
                  </a:lnTo>
                  <a:lnTo>
                    <a:pt x="23" y="20"/>
                  </a:lnTo>
                  <a:lnTo>
                    <a:pt x="23" y="17"/>
                  </a:lnTo>
                  <a:lnTo>
                    <a:pt x="26" y="11"/>
                  </a:lnTo>
                  <a:lnTo>
                    <a:pt x="23" y="8"/>
                  </a:lnTo>
                  <a:lnTo>
                    <a:pt x="20" y="6"/>
                  </a:lnTo>
                  <a:lnTo>
                    <a:pt x="17" y="6"/>
                  </a:lnTo>
                  <a:lnTo>
                    <a:pt x="14" y="6"/>
                  </a:lnTo>
                  <a:lnTo>
                    <a:pt x="11" y="8"/>
                  </a:lnTo>
                  <a:lnTo>
                    <a:pt x="8" y="11"/>
                  </a:lnTo>
                  <a:lnTo>
                    <a:pt x="8" y="14"/>
                  </a:lnTo>
                  <a:lnTo>
                    <a:pt x="3" y="11"/>
                  </a:lnTo>
                  <a:lnTo>
                    <a:pt x="3" y="8"/>
                  </a:lnTo>
                  <a:lnTo>
                    <a:pt x="6" y="3"/>
                  </a:lnTo>
                  <a:lnTo>
                    <a:pt x="11" y="0"/>
                  </a:lnTo>
                  <a:lnTo>
                    <a:pt x="17" y="0"/>
                  </a:lnTo>
                  <a:lnTo>
                    <a:pt x="23" y="0"/>
                  </a:lnTo>
                  <a:lnTo>
                    <a:pt x="26" y="3"/>
                  </a:lnTo>
                  <a:lnTo>
                    <a:pt x="28" y="8"/>
                  </a:lnTo>
                  <a:lnTo>
                    <a:pt x="31" y="11"/>
                  </a:lnTo>
                  <a:lnTo>
                    <a:pt x="31" y="14"/>
                  </a:lnTo>
                  <a:lnTo>
                    <a:pt x="28" y="17"/>
                  </a:lnTo>
                  <a:lnTo>
                    <a:pt x="28" y="20"/>
                  </a:lnTo>
                  <a:lnTo>
                    <a:pt x="26" y="23"/>
                  </a:lnTo>
                  <a:lnTo>
                    <a:pt x="23" y="28"/>
                  </a:lnTo>
                  <a:lnTo>
                    <a:pt x="17" y="31"/>
                  </a:lnTo>
                  <a:lnTo>
                    <a:pt x="14" y="34"/>
                  </a:lnTo>
                  <a:lnTo>
                    <a:pt x="11" y="37"/>
                  </a:lnTo>
                  <a:lnTo>
                    <a:pt x="11" y="40"/>
                  </a:lnTo>
                  <a:lnTo>
                    <a:pt x="8" y="40"/>
                  </a:lnTo>
                  <a:lnTo>
                    <a:pt x="31" y="4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1392490" name="Freeform 1825"/>
            <p:cNvSpPr>
              <a:spLocks/>
            </p:cNvSpPr>
            <p:nvPr/>
          </p:nvSpPr>
          <p:spPr bwMode="auto">
            <a:xfrm>
              <a:off x="3041" y="1543"/>
              <a:ext cx="23" cy="57"/>
            </a:xfrm>
            <a:custGeom>
              <a:avLst/>
              <a:gdLst>
                <a:gd name="T0" fmla="*/ 0 w 23"/>
                <a:gd name="T1" fmla="*/ 57 h 57"/>
                <a:gd name="T2" fmla="*/ 17 w 23"/>
                <a:gd name="T3" fmla="*/ 0 h 57"/>
                <a:gd name="T4" fmla="*/ 23 w 23"/>
                <a:gd name="T5" fmla="*/ 0 h 57"/>
                <a:gd name="T6" fmla="*/ 6 w 23"/>
                <a:gd name="T7" fmla="*/ 57 h 57"/>
                <a:gd name="T8" fmla="*/ 0 w 23"/>
                <a:gd name="T9" fmla="*/ 57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3"/>
                <a:gd name="T16" fmla="*/ 0 h 57"/>
                <a:gd name="T17" fmla="*/ 23 w 23"/>
                <a:gd name="T18" fmla="*/ 57 h 5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3" h="57">
                  <a:moveTo>
                    <a:pt x="0" y="57"/>
                  </a:moveTo>
                  <a:lnTo>
                    <a:pt x="17" y="0"/>
                  </a:lnTo>
                  <a:lnTo>
                    <a:pt x="23" y="0"/>
                  </a:lnTo>
                  <a:lnTo>
                    <a:pt x="6" y="57"/>
                  </a:lnTo>
                  <a:lnTo>
                    <a:pt x="0" y="57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1392491" name="Freeform 1826"/>
            <p:cNvSpPr>
              <a:spLocks/>
            </p:cNvSpPr>
            <p:nvPr/>
          </p:nvSpPr>
          <p:spPr bwMode="auto">
            <a:xfrm>
              <a:off x="3067" y="1540"/>
              <a:ext cx="23" cy="60"/>
            </a:xfrm>
            <a:custGeom>
              <a:avLst/>
              <a:gdLst>
                <a:gd name="T0" fmla="*/ 6 w 23"/>
                <a:gd name="T1" fmla="*/ 60 h 60"/>
                <a:gd name="T2" fmla="*/ 6 w 23"/>
                <a:gd name="T3" fmla="*/ 23 h 60"/>
                <a:gd name="T4" fmla="*/ 0 w 23"/>
                <a:gd name="T5" fmla="*/ 23 h 60"/>
                <a:gd name="T6" fmla="*/ 0 w 23"/>
                <a:gd name="T7" fmla="*/ 17 h 60"/>
                <a:gd name="T8" fmla="*/ 6 w 23"/>
                <a:gd name="T9" fmla="*/ 17 h 60"/>
                <a:gd name="T10" fmla="*/ 6 w 23"/>
                <a:gd name="T11" fmla="*/ 14 h 60"/>
                <a:gd name="T12" fmla="*/ 6 w 23"/>
                <a:gd name="T13" fmla="*/ 8 h 60"/>
                <a:gd name="T14" fmla="*/ 6 w 23"/>
                <a:gd name="T15" fmla="*/ 5 h 60"/>
                <a:gd name="T16" fmla="*/ 6 w 23"/>
                <a:gd name="T17" fmla="*/ 5 h 60"/>
                <a:gd name="T18" fmla="*/ 8 w 23"/>
                <a:gd name="T19" fmla="*/ 3 h 60"/>
                <a:gd name="T20" fmla="*/ 11 w 23"/>
                <a:gd name="T21" fmla="*/ 0 h 60"/>
                <a:gd name="T22" fmla="*/ 17 w 23"/>
                <a:gd name="T23" fmla="*/ 0 h 60"/>
                <a:gd name="T24" fmla="*/ 20 w 23"/>
                <a:gd name="T25" fmla="*/ 0 h 60"/>
                <a:gd name="T26" fmla="*/ 23 w 23"/>
                <a:gd name="T27" fmla="*/ 3 h 60"/>
                <a:gd name="T28" fmla="*/ 23 w 23"/>
                <a:gd name="T29" fmla="*/ 8 h 60"/>
                <a:gd name="T30" fmla="*/ 20 w 23"/>
                <a:gd name="T31" fmla="*/ 8 h 60"/>
                <a:gd name="T32" fmla="*/ 17 w 23"/>
                <a:gd name="T33" fmla="*/ 8 h 60"/>
                <a:gd name="T34" fmla="*/ 14 w 23"/>
                <a:gd name="T35" fmla="*/ 8 h 60"/>
                <a:gd name="T36" fmla="*/ 14 w 23"/>
                <a:gd name="T37" fmla="*/ 8 h 60"/>
                <a:gd name="T38" fmla="*/ 11 w 23"/>
                <a:gd name="T39" fmla="*/ 11 h 60"/>
                <a:gd name="T40" fmla="*/ 11 w 23"/>
                <a:gd name="T41" fmla="*/ 14 h 60"/>
                <a:gd name="T42" fmla="*/ 11 w 23"/>
                <a:gd name="T43" fmla="*/ 17 h 60"/>
                <a:gd name="T44" fmla="*/ 20 w 23"/>
                <a:gd name="T45" fmla="*/ 17 h 60"/>
                <a:gd name="T46" fmla="*/ 20 w 23"/>
                <a:gd name="T47" fmla="*/ 23 h 60"/>
                <a:gd name="T48" fmla="*/ 11 w 23"/>
                <a:gd name="T49" fmla="*/ 23 h 60"/>
                <a:gd name="T50" fmla="*/ 11 w 23"/>
                <a:gd name="T51" fmla="*/ 60 h 60"/>
                <a:gd name="T52" fmla="*/ 6 w 23"/>
                <a:gd name="T53" fmla="*/ 60 h 60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23"/>
                <a:gd name="T82" fmla="*/ 0 h 60"/>
                <a:gd name="T83" fmla="*/ 23 w 23"/>
                <a:gd name="T84" fmla="*/ 60 h 60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23" h="60">
                  <a:moveTo>
                    <a:pt x="6" y="60"/>
                  </a:moveTo>
                  <a:lnTo>
                    <a:pt x="6" y="23"/>
                  </a:lnTo>
                  <a:lnTo>
                    <a:pt x="0" y="23"/>
                  </a:lnTo>
                  <a:lnTo>
                    <a:pt x="0" y="17"/>
                  </a:lnTo>
                  <a:lnTo>
                    <a:pt x="6" y="17"/>
                  </a:lnTo>
                  <a:lnTo>
                    <a:pt x="6" y="14"/>
                  </a:lnTo>
                  <a:lnTo>
                    <a:pt x="6" y="8"/>
                  </a:lnTo>
                  <a:lnTo>
                    <a:pt x="6" y="5"/>
                  </a:lnTo>
                  <a:lnTo>
                    <a:pt x="8" y="3"/>
                  </a:lnTo>
                  <a:lnTo>
                    <a:pt x="11" y="0"/>
                  </a:lnTo>
                  <a:lnTo>
                    <a:pt x="17" y="0"/>
                  </a:lnTo>
                  <a:lnTo>
                    <a:pt x="20" y="0"/>
                  </a:lnTo>
                  <a:lnTo>
                    <a:pt x="23" y="3"/>
                  </a:lnTo>
                  <a:lnTo>
                    <a:pt x="23" y="8"/>
                  </a:lnTo>
                  <a:lnTo>
                    <a:pt x="20" y="8"/>
                  </a:lnTo>
                  <a:lnTo>
                    <a:pt x="17" y="8"/>
                  </a:lnTo>
                  <a:lnTo>
                    <a:pt x="14" y="8"/>
                  </a:lnTo>
                  <a:lnTo>
                    <a:pt x="11" y="11"/>
                  </a:lnTo>
                  <a:lnTo>
                    <a:pt x="11" y="14"/>
                  </a:lnTo>
                  <a:lnTo>
                    <a:pt x="11" y="17"/>
                  </a:lnTo>
                  <a:lnTo>
                    <a:pt x="20" y="17"/>
                  </a:lnTo>
                  <a:lnTo>
                    <a:pt x="20" y="23"/>
                  </a:lnTo>
                  <a:lnTo>
                    <a:pt x="11" y="23"/>
                  </a:lnTo>
                  <a:lnTo>
                    <a:pt x="11" y="60"/>
                  </a:lnTo>
                  <a:lnTo>
                    <a:pt x="6" y="6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1392492" name="Freeform 1827"/>
            <p:cNvSpPr>
              <a:spLocks/>
            </p:cNvSpPr>
            <p:nvPr/>
          </p:nvSpPr>
          <p:spPr bwMode="auto">
            <a:xfrm>
              <a:off x="3090" y="1557"/>
              <a:ext cx="34" cy="43"/>
            </a:xfrm>
            <a:custGeom>
              <a:avLst/>
              <a:gdLst>
                <a:gd name="T0" fmla="*/ 8 w 34"/>
                <a:gd name="T1" fmla="*/ 28 h 43"/>
                <a:gd name="T2" fmla="*/ 11 w 34"/>
                <a:gd name="T3" fmla="*/ 34 h 43"/>
                <a:gd name="T4" fmla="*/ 17 w 34"/>
                <a:gd name="T5" fmla="*/ 37 h 43"/>
                <a:gd name="T6" fmla="*/ 25 w 34"/>
                <a:gd name="T7" fmla="*/ 34 h 43"/>
                <a:gd name="T8" fmla="*/ 25 w 34"/>
                <a:gd name="T9" fmla="*/ 31 h 43"/>
                <a:gd name="T10" fmla="*/ 23 w 34"/>
                <a:gd name="T11" fmla="*/ 26 h 43"/>
                <a:gd name="T12" fmla="*/ 17 w 34"/>
                <a:gd name="T13" fmla="*/ 26 h 43"/>
                <a:gd name="T14" fmla="*/ 8 w 34"/>
                <a:gd name="T15" fmla="*/ 23 h 43"/>
                <a:gd name="T16" fmla="*/ 3 w 34"/>
                <a:gd name="T17" fmla="*/ 17 h 43"/>
                <a:gd name="T18" fmla="*/ 0 w 34"/>
                <a:gd name="T19" fmla="*/ 11 h 43"/>
                <a:gd name="T20" fmla="*/ 3 w 34"/>
                <a:gd name="T21" fmla="*/ 6 h 43"/>
                <a:gd name="T22" fmla="*/ 5 w 34"/>
                <a:gd name="T23" fmla="*/ 3 h 43"/>
                <a:gd name="T24" fmla="*/ 8 w 34"/>
                <a:gd name="T25" fmla="*/ 0 h 43"/>
                <a:gd name="T26" fmla="*/ 17 w 34"/>
                <a:gd name="T27" fmla="*/ 0 h 43"/>
                <a:gd name="T28" fmla="*/ 23 w 34"/>
                <a:gd name="T29" fmla="*/ 0 h 43"/>
                <a:gd name="T30" fmla="*/ 28 w 34"/>
                <a:gd name="T31" fmla="*/ 6 h 43"/>
                <a:gd name="T32" fmla="*/ 31 w 34"/>
                <a:gd name="T33" fmla="*/ 11 h 43"/>
                <a:gd name="T34" fmla="*/ 23 w 34"/>
                <a:gd name="T35" fmla="*/ 8 h 43"/>
                <a:gd name="T36" fmla="*/ 20 w 34"/>
                <a:gd name="T37" fmla="*/ 6 h 43"/>
                <a:gd name="T38" fmla="*/ 11 w 34"/>
                <a:gd name="T39" fmla="*/ 6 h 43"/>
                <a:gd name="T40" fmla="*/ 8 w 34"/>
                <a:gd name="T41" fmla="*/ 8 h 43"/>
                <a:gd name="T42" fmla="*/ 8 w 34"/>
                <a:gd name="T43" fmla="*/ 11 h 43"/>
                <a:gd name="T44" fmla="*/ 11 w 34"/>
                <a:gd name="T45" fmla="*/ 14 h 43"/>
                <a:gd name="T46" fmla="*/ 14 w 34"/>
                <a:gd name="T47" fmla="*/ 14 h 43"/>
                <a:gd name="T48" fmla="*/ 23 w 34"/>
                <a:gd name="T49" fmla="*/ 17 h 43"/>
                <a:gd name="T50" fmla="*/ 28 w 34"/>
                <a:gd name="T51" fmla="*/ 20 h 43"/>
                <a:gd name="T52" fmla="*/ 34 w 34"/>
                <a:gd name="T53" fmla="*/ 26 h 43"/>
                <a:gd name="T54" fmla="*/ 34 w 34"/>
                <a:gd name="T55" fmla="*/ 34 h 43"/>
                <a:gd name="T56" fmla="*/ 28 w 34"/>
                <a:gd name="T57" fmla="*/ 40 h 43"/>
                <a:gd name="T58" fmla="*/ 23 w 34"/>
                <a:gd name="T59" fmla="*/ 43 h 43"/>
                <a:gd name="T60" fmla="*/ 11 w 34"/>
                <a:gd name="T61" fmla="*/ 43 h 43"/>
                <a:gd name="T62" fmla="*/ 3 w 34"/>
                <a:gd name="T63" fmla="*/ 34 h 43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4"/>
                <a:gd name="T97" fmla="*/ 0 h 43"/>
                <a:gd name="T98" fmla="*/ 34 w 34"/>
                <a:gd name="T99" fmla="*/ 43 h 43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4" h="43">
                  <a:moveTo>
                    <a:pt x="0" y="28"/>
                  </a:moveTo>
                  <a:lnTo>
                    <a:pt x="8" y="28"/>
                  </a:lnTo>
                  <a:lnTo>
                    <a:pt x="8" y="31"/>
                  </a:lnTo>
                  <a:lnTo>
                    <a:pt x="11" y="34"/>
                  </a:lnTo>
                  <a:lnTo>
                    <a:pt x="14" y="37"/>
                  </a:lnTo>
                  <a:lnTo>
                    <a:pt x="17" y="37"/>
                  </a:lnTo>
                  <a:lnTo>
                    <a:pt x="23" y="37"/>
                  </a:lnTo>
                  <a:lnTo>
                    <a:pt x="25" y="34"/>
                  </a:lnTo>
                  <a:lnTo>
                    <a:pt x="25" y="31"/>
                  </a:lnTo>
                  <a:lnTo>
                    <a:pt x="25" y="28"/>
                  </a:lnTo>
                  <a:lnTo>
                    <a:pt x="23" y="26"/>
                  </a:lnTo>
                  <a:lnTo>
                    <a:pt x="20" y="26"/>
                  </a:lnTo>
                  <a:lnTo>
                    <a:pt x="17" y="26"/>
                  </a:lnTo>
                  <a:lnTo>
                    <a:pt x="11" y="23"/>
                  </a:lnTo>
                  <a:lnTo>
                    <a:pt x="8" y="23"/>
                  </a:lnTo>
                  <a:lnTo>
                    <a:pt x="5" y="20"/>
                  </a:lnTo>
                  <a:lnTo>
                    <a:pt x="3" y="17"/>
                  </a:lnTo>
                  <a:lnTo>
                    <a:pt x="0" y="14"/>
                  </a:lnTo>
                  <a:lnTo>
                    <a:pt x="0" y="11"/>
                  </a:lnTo>
                  <a:lnTo>
                    <a:pt x="0" y="8"/>
                  </a:lnTo>
                  <a:lnTo>
                    <a:pt x="3" y="6"/>
                  </a:lnTo>
                  <a:lnTo>
                    <a:pt x="5" y="3"/>
                  </a:lnTo>
                  <a:lnTo>
                    <a:pt x="8" y="0"/>
                  </a:lnTo>
                  <a:lnTo>
                    <a:pt x="11" y="0"/>
                  </a:lnTo>
                  <a:lnTo>
                    <a:pt x="17" y="0"/>
                  </a:lnTo>
                  <a:lnTo>
                    <a:pt x="20" y="0"/>
                  </a:lnTo>
                  <a:lnTo>
                    <a:pt x="23" y="0"/>
                  </a:lnTo>
                  <a:lnTo>
                    <a:pt x="28" y="3"/>
                  </a:lnTo>
                  <a:lnTo>
                    <a:pt x="28" y="6"/>
                  </a:lnTo>
                  <a:lnTo>
                    <a:pt x="31" y="8"/>
                  </a:lnTo>
                  <a:lnTo>
                    <a:pt x="31" y="11"/>
                  </a:lnTo>
                  <a:lnTo>
                    <a:pt x="23" y="11"/>
                  </a:lnTo>
                  <a:lnTo>
                    <a:pt x="23" y="8"/>
                  </a:lnTo>
                  <a:lnTo>
                    <a:pt x="20" y="6"/>
                  </a:lnTo>
                  <a:lnTo>
                    <a:pt x="17" y="6"/>
                  </a:lnTo>
                  <a:lnTo>
                    <a:pt x="11" y="6"/>
                  </a:lnTo>
                  <a:lnTo>
                    <a:pt x="11" y="8"/>
                  </a:lnTo>
                  <a:lnTo>
                    <a:pt x="8" y="8"/>
                  </a:lnTo>
                  <a:lnTo>
                    <a:pt x="8" y="11"/>
                  </a:lnTo>
                  <a:lnTo>
                    <a:pt x="8" y="14"/>
                  </a:lnTo>
                  <a:lnTo>
                    <a:pt x="11" y="14"/>
                  </a:lnTo>
                  <a:lnTo>
                    <a:pt x="14" y="14"/>
                  </a:lnTo>
                  <a:lnTo>
                    <a:pt x="17" y="17"/>
                  </a:lnTo>
                  <a:lnTo>
                    <a:pt x="23" y="17"/>
                  </a:lnTo>
                  <a:lnTo>
                    <a:pt x="25" y="20"/>
                  </a:lnTo>
                  <a:lnTo>
                    <a:pt x="28" y="20"/>
                  </a:lnTo>
                  <a:lnTo>
                    <a:pt x="31" y="23"/>
                  </a:lnTo>
                  <a:lnTo>
                    <a:pt x="34" y="26"/>
                  </a:lnTo>
                  <a:lnTo>
                    <a:pt x="34" y="28"/>
                  </a:lnTo>
                  <a:lnTo>
                    <a:pt x="34" y="34"/>
                  </a:lnTo>
                  <a:lnTo>
                    <a:pt x="31" y="37"/>
                  </a:lnTo>
                  <a:lnTo>
                    <a:pt x="28" y="40"/>
                  </a:lnTo>
                  <a:lnTo>
                    <a:pt x="25" y="40"/>
                  </a:lnTo>
                  <a:lnTo>
                    <a:pt x="23" y="43"/>
                  </a:lnTo>
                  <a:lnTo>
                    <a:pt x="17" y="43"/>
                  </a:lnTo>
                  <a:lnTo>
                    <a:pt x="11" y="43"/>
                  </a:lnTo>
                  <a:lnTo>
                    <a:pt x="5" y="40"/>
                  </a:lnTo>
                  <a:lnTo>
                    <a:pt x="3" y="34"/>
                  </a:lnTo>
                  <a:lnTo>
                    <a:pt x="0" y="2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1392493" name="Freeform 1828"/>
            <p:cNvSpPr>
              <a:spLocks/>
            </p:cNvSpPr>
            <p:nvPr/>
          </p:nvSpPr>
          <p:spPr bwMode="auto">
            <a:xfrm>
              <a:off x="4120" y="2267"/>
              <a:ext cx="20" cy="58"/>
            </a:xfrm>
            <a:custGeom>
              <a:avLst/>
              <a:gdLst>
                <a:gd name="T0" fmla="*/ 20 w 20"/>
                <a:gd name="T1" fmla="*/ 52 h 58"/>
                <a:gd name="T2" fmla="*/ 20 w 20"/>
                <a:gd name="T3" fmla="*/ 58 h 58"/>
                <a:gd name="T4" fmla="*/ 17 w 20"/>
                <a:gd name="T5" fmla="*/ 58 h 58"/>
                <a:gd name="T6" fmla="*/ 14 w 20"/>
                <a:gd name="T7" fmla="*/ 58 h 58"/>
                <a:gd name="T8" fmla="*/ 11 w 20"/>
                <a:gd name="T9" fmla="*/ 58 h 58"/>
                <a:gd name="T10" fmla="*/ 9 w 20"/>
                <a:gd name="T11" fmla="*/ 58 h 58"/>
                <a:gd name="T12" fmla="*/ 6 w 20"/>
                <a:gd name="T13" fmla="*/ 55 h 58"/>
                <a:gd name="T14" fmla="*/ 6 w 20"/>
                <a:gd name="T15" fmla="*/ 55 h 58"/>
                <a:gd name="T16" fmla="*/ 6 w 20"/>
                <a:gd name="T17" fmla="*/ 49 h 58"/>
                <a:gd name="T18" fmla="*/ 6 w 20"/>
                <a:gd name="T19" fmla="*/ 46 h 58"/>
                <a:gd name="T20" fmla="*/ 6 w 20"/>
                <a:gd name="T21" fmla="*/ 20 h 58"/>
                <a:gd name="T22" fmla="*/ 0 w 20"/>
                <a:gd name="T23" fmla="*/ 20 h 58"/>
                <a:gd name="T24" fmla="*/ 0 w 20"/>
                <a:gd name="T25" fmla="*/ 15 h 58"/>
                <a:gd name="T26" fmla="*/ 6 w 20"/>
                <a:gd name="T27" fmla="*/ 15 h 58"/>
                <a:gd name="T28" fmla="*/ 6 w 20"/>
                <a:gd name="T29" fmla="*/ 6 h 58"/>
                <a:gd name="T30" fmla="*/ 11 w 20"/>
                <a:gd name="T31" fmla="*/ 0 h 58"/>
                <a:gd name="T32" fmla="*/ 11 w 20"/>
                <a:gd name="T33" fmla="*/ 15 h 58"/>
                <a:gd name="T34" fmla="*/ 20 w 20"/>
                <a:gd name="T35" fmla="*/ 15 h 58"/>
                <a:gd name="T36" fmla="*/ 20 w 20"/>
                <a:gd name="T37" fmla="*/ 20 h 58"/>
                <a:gd name="T38" fmla="*/ 11 w 20"/>
                <a:gd name="T39" fmla="*/ 20 h 58"/>
                <a:gd name="T40" fmla="*/ 11 w 20"/>
                <a:gd name="T41" fmla="*/ 46 h 58"/>
                <a:gd name="T42" fmla="*/ 11 w 20"/>
                <a:gd name="T43" fmla="*/ 49 h 58"/>
                <a:gd name="T44" fmla="*/ 14 w 20"/>
                <a:gd name="T45" fmla="*/ 49 h 58"/>
                <a:gd name="T46" fmla="*/ 14 w 20"/>
                <a:gd name="T47" fmla="*/ 49 h 58"/>
                <a:gd name="T48" fmla="*/ 14 w 20"/>
                <a:gd name="T49" fmla="*/ 52 h 58"/>
                <a:gd name="T50" fmla="*/ 14 w 20"/>
                <a:gd name="T51" fmla="*/ 52 h 58"/>
                <a:gd name="T52" fmla="*/ 17 w 20"/>
                <a:gd name="T53" fmla="*/ 52 h 58"/>
                <a:gd name="T54" fmla="*/ 17 w 20"/>
                <a:gd name="T55" fmla="*/ 52 h 58"/>
                <a:gd name="T56" fmla="*/ 20 w 20"/>
                <a:gd name="T57" fmla="*/ 52 h 5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0"/>
                <a:gd name="T88" fmla="*/ 0 h 58"/>
                <a:gd name="T89" fmla="*/ 20 w 20"/>
                <a:gd name="T90" fmla="*/ 58 h 58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0" h="58">
                  <a:moveTo>
                    <a:pt x="20" y="52"/>
                  </a:moveTo>
                  <a:lnTo>
                    <a:pt x="20" y="58"/>
                  </a:lnTo>
                  <a:lnTo>
                    <a:pt x="17" y="58"/>
                  </a:lnTo>
                  <a:lnTo>
                    <a:pt x="14" y="58"/>
                  </a:lnTo>
                  <a:lnTo>
                    <a:pt x="11" y="58"/>
                  </a:lnTo>
                  <a:lnTo>
                    <a:pt x="9" y="58"/>
                  </a:lnTo>
                  <a:lnTo>
                    <a:pt x="6" y="55"/>
                  </a:lnTo>
                  <a:lnTo>
                    <a:pt x="6" y="49"/>
                  </a:lnTo>
                  <a:lnTo>
                    <a:pt x="6" y="46"/>
                  </a:lnTo>
                  <a:lnTo>
                    <a:pt x="6" y="20"/>
                  </a:lnTo>
                  <a:lnTo>
                    <a:pt x="0" y="20"/>
                  </a:lnTo>
                  <a:lnTo>
                    <a:pt x="0" y="15"/>
                  </a:lnTo>
                  <a:lnTo>
                    <a:pt x="6" y="15"/>
                  </a:lnTo>
                  <a:lnTo>
                    <a:pt x="6" y="6"/>
                  </a:lnTo>
                  <a:lnTo>
                    <a:pt x="11" y="0"/>
                  </a:lnTo>
                  <a:lnTo>
                    <a:pt x="11" y="15"/>
                  </a:lnTo>
                  <a:lnTo>
                    <a:pt x="20" y="15"/>
                  </a:lnTo>
                  <a:lnTo>
                    <a:pt x="20" y="20"/>
                  </a:lnTo>
                  <a:lnTo>
                    <a:pt x="11" y="20"/>
                  </a:lnTo>
                  <a:lnTo>
                    <a:pt x="11" y="46"/>
                  </a:lnTo>
                  <a:lnTo>
                    <a:pt x="11" y="49"/>
                  </a:lnTo>
                  <a:lnTo>
                    <a:pt x="14" y="49"/>
                  </a:lnTo>
                  <a:lnTo>
                    <a:pt x="14" y="52"/>
                  </a:lnTo>
                  <a:lnTo>
                    <a:pt x="17" y="52"/>
                  </a:lnTo>
                  <a:lnTo>
                    <a:pt x="20" y="52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1392494" name="Freeform 1829"/>
            <p:cNvSpPr>
              <a:spLocks/>
            </p:cNvSpPr>
            <p:nvPr/>
          </p:nvSpPr>
          <p:spPr bwMode="auto">
            <a:xfrm>
              <a:off x="4149" y="2302"/>
              <a:ext cx="17" cy="45"/>
            </a:xfrm>
            <a:custGeom>
              <a:avLst/>
              <a:gdLst>
                <a:gd name="T0" fmla="*/ 17 w 17"/>
                <a:gd name="T1" fmla="*/ 45 h 45"/>
                <a:gd name="T2" fmla="*/ 8 w 17"/>
                <a:gd name="T3" fmla="*/ 45 h 45"/>
                <a:gd name="T4" fmla="*/ 8 w 17"/>
                <a:gd name="T5" fmla="*/ 11 h 45"/>
                <a:gd name="T6" fmla="*/ 8 w 17"/>
                <a:gd name="T7" fmla="*/ 11 h 45"/>
                <a:gd name="T8" fmla="*/ 5 w 17"/>
                <a:gd name="T9" fmla="*/ 14 h 45"/>
                <a:gd name="T10" fmla="*/ 2 w 17"/>
                <a:gd name="T11" fmla="*/ 17 h 45"/>
                <a:gd name="T12" fmla="*/ 0 w 17"/>
                <a:gd name="T13" fmla="*/ 17 h 45"/>
                <a:gd name="T14" fmla="*/ 0 w 17"/>
                <a:gd name="T15" fmla="*/ 11 h 45"/>
                <a:gd name="T16" fmla="*/ 2 w 17"/>
                <a:gd name="T17" fmla="*/ 8 h 45"/>
                <a:gd name="T18" fmla="*/ 5 w 17"/>
                <a:gd name="T19" fmla="*/ 5 h 45"/>
                <a:gd name="T20" fmla="*/ 8 w 17"/>
                <a:gd name="T21" fmla="*/ 3 h 45"/>
                <a:gd name="T22" fmla="*/ 11 w 17"/>
                <a:gd name="T23" fmla="*/ 0 h 45"/>
                <a:gd name="T24" fmla="*/ 17 w 17"/>
                <a:gd name="T25" fmla="*/ 0 h 45"/>
                <a:gd name="T26" fmla="*/ 17 w 17"/>
                <a:gd name="T27" fmla="*/ 45 h 4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7"/>
                <a:gd name="T43" fmla="*/ 0 h 45"/>
                <a:gd name="T44" fmla="*/ 17 w 17"/>
                <a:gd name="T45" fmla="*/ 45 h 45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7" h="45">
                  <a:moveTo>
                    <a:pt x="17" y="45"/>
                  </a:moveTo>
                  <a:lnTo>
                    <a:pt x="8" y="45"/>
                  </a:lnTo>
                  <a:lnTo>
                    <a:pt x="8" y="11"/>
                  </a:lnTo>
                  <a:lnTo>
                    <a:pt x="5" y="14"/>
                  </a:lnTo>
                  <a:lnTo>
                    <a:pt x="2" y="17"/>
                  </a:lnTo>
                  <a:lnTo>
                    <a:pt x="0" y="17"/>
                  </a:lnTo>
                  <a:lnTo>
                    <a:pt x="0" y="11"/>
                  </a:lnTo>
                  <a:lnTo>
                    <a:pt x="2" y="8"/>
                  </a:lnTo>
                  <a:lnTo>
                    <a:pt x="5" y="5"/>
                  </a:lnTo>
                  <a:lnTo>
                    <a:pt x="8" y="3"/>
                  </a:lnTo>
                  <a:lnTo>
                    <a:pt x="11" y="0"/>
                  </a:lnTo>
                  <a:lnTo>
                    <a:pt x="17" y="0"/>
                  </a:lnTo>
                  <a:lnTo>
                    <a:pt x="17" y="45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1392495" name="Freeform 1830"/>
            <p:cNvSpPr>
              <a:spLocks/>
            </p:cNvSpPr>
            <p:nvPr/>
          </p:nvSpPr>
          <p:spPr bwMode="auto">
            <a:xfrm>
              <a:off x="4177" y="2267"/>
              <a:ext cx="23" cy="58"/>
            </a:xfrm>
            <a:custGeom>
              <a:avLst/>
              <a:gdLst>
                <a:gd name="T0" fmla="*/ 0 w 23"/>
                <a:gd name="T1" fmla="*/ 58 h 58"/>
                <a:gd name="T2" fmla="*/ 17 w 23"/>
                <a:gd name="T3" fmla="*/ 0 h 58"/>
                <a:gd name="T4" fmla="*/ 23 w 23"/>
                <a:gd name="T5" fmla="*/ 0 h 58"/>
                <a:gd name="T6" fmla="*/ 6 w 23"/>
                <a:gd name="T7" fmla="*/ 58 h 58"/>
                <a:gd name="T8" fmla="*/ 0 w 23"/>
                <a:gd name="T9" fmla="*/ 58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3"/>
                <a:gd name="T16" fmla="*/ 0 h 58"/>
                <a:gd name="T17" fmla="*/ 23 w 23"/>
                <a:gd name="T18" fmla="*/ 58 h 5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3" h="58">
                  <a:moveTo>
                    <a:pt x="0" y="58"/>
                  </a:moveTo>
                  <a:lnTo>
                    <a:pt x="17" y="0"/>
                  </a:lnTo>
                  <a:lnTo>
                    <a:pt x="23" y="0"/>
                  </a:lnTo>
                  <a:lnTo>
                    <a:pt x="6" y="58"/>
                  </a:lnTo>
                  <a:lnTo>
                    <a:pt x="0" y="5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1392496" name="Freeform 1831"/>
            <p:cNvSpPr>
              <a:spLocks/>
            </p:cNvSpPr>
            <p:nvPr/>
          </p:nvSpPr>
          <p:spPr bwMode="auto">
            <a:xfrm>
              <a:off x="4200" y="2265"/>
              <a:ext cx="26" cy="60"/>
            </a:xfrm>
            <a:custGeom>
              <a:avLst/>
              <a:gdLst>
                <a:gd name="T0" fmla="*/ 6 w 26"/>
                <a:gd name="T1" fmla="*/ 60 h 60"/>
                <a:gd name="T2" fmla="*/ 6 w 26"/>
                <a:gd name="T3" fmla="*/ 22 h 60"/>
                <a:gd name="T4" fmla="*/ 0 w 26"/>
                <a:gd name="T5" fmla="*/ 22 h 60"/>
                <a:gd name="T6" fmla="*/ 0 w 26"/>
                <a:gd name="T7" fmla="*/ 17 h 60"/>
                <a:gd name="T8" fmla="*/ 6 w 26"/>
                <a:gd name="T9" fmla="*/ 17 h 60"/>
                <a:gd name="T10" fmla="*/ 6 w 26"/>
                <a:gd name="T11" fmla="*/ 14 h 60"/>
                <a:gd name="T12" fmla="*/ 6 w 26"/>
                <a:gd name="T13" fmla="*/ 8 h 60"/>
                <a:gd name="T14" fmla="*/ 6 w 26"/>
                <a:gd name="T15" fmla="*/ 5 h 60"/>
                <a:gd name="T16" fmla="*/ 9 w 26"/>
                <a:gd name="T17" fmla="*/ 5 h 60"/>
                <a:gd name="T18" fmla="*/ 11 w 26"/>
                <a:gd name="T19" fmla="*/ 2 h 60"/>
                <a:gd name="T20" fmla="*/ 14 w 26"/>
                <a:gd name="T21" fmla="*/ 0 h 60"/>
                <a:gd name="T22" fmla="*/ 17 w 26"/>
                <a:gd name="T23" fmla="*/ 0 h 60"/>
                <a:gd name="T24" fmla="*/ 20 w 26"/>
                <a:gd name="T25" fmla="*/ 0 h 60"/>
                <a:gd name="T26" fmla="*/ 26 w 26"/>
                <a:gd name="T27" fmla="*/ 2 h 60"/>
                <a:gd name="T28" fmla="*/ 23 w 26"/>
                <a:gd name="T29" fmla="*/ 8 h 60"/>
                <a:gd name="T30" fmla="*/ 23 w 26"/>
                <a:gd name="T31" fmla="*/ 8 h 60"/>
                <a:gd name="T32" fmla="*/ 20 w 26"/>
                <a:gd name="T33" fmla="*/ 8 h 60"/>
                <a:gd name="T34" fmla="*/ 17 w 26"/>
                <a:gd name="T35" fmla="*/ 8 h 60"/>
                <a:gd name="T36" fmla="*/ 14 w 26"/>
                <a:gd name="T37" fmla="*/ 8 h 60"/>
                <a:gd name="T38" fmla="*/ 14 w 26"/>
                <a:gd name="T39" fmla="*/ 11 h 60"/>
                <a:gd name="T40" fmla="*/ 14 w 26"/>
                <a:gd name="T41" fmla="*/ 14 h 60"/>
                <a:gd name="T42" fmla="*/ 14 w 26"/>
                <a:gd name="T43" fmla="*/ 17 h 60"/>
                <a:gd name="T44" fmla="*/ 20 w 26"/>
                <a:gd name="T45" fmla="*/ 17 h 60"/>
                <a:gd name="T46" fmla="*/ 20 w 26"/>
                <a:gd name="T47" fmla="*/ 22 h 60"/>
                <a:gd name="T48" fmla="*/ 14 w 26"/>
                <a:gd name="T49" fmla="*/ 22 h 60"/>
                <a:gd name="T50" fmla="*/ 14 w 26"/>
                <a:gd name="T51" fmla="*/ 60 h 60"/>
                <a:gd name="T52" fmla="*/ 6 w 26"/>
                <a:gd name="T53" fmla="*/ 60 h 60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26"/>
                <a:gd name="T82" fmla="*/ 0 h 60"/>
                <a:gd name="T83" fmla="*/ 26 w 26"/>
                <a:gd name="T84" fmla="*/ 60 h 60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26" h="60">
                  <a:moveTo>
                    <a:pt x="6" y="60"/>
                  </a:moveTo>
                  <a:lnTo>
                    <a:pt x="6" y="22"/>
                  </a:lnTo>
                  <a:lnTo>
                    <a:pt x="0" y="22"/>
                  </a:lnTo>
                  <a:lnTo>
                    <a:pt x="0" y="17"/>
                  </a:lnTo>
                  <a:lnTo>
                    <a:pt x="6" y="17"/>
                  </a:lnTo>
                  <a:lnTo>
                    <a:pt x="6" y="14"/>
                  </a:lnTo>
                  <a:lnTo>
                    <a:pt x="6" y="8"/>
                  </a:lnTo>
                  <a:lnTo>
                    <a:pt x="6" y="5"/>
                  </a:lnTo>
                  <a:lnTo>
                    <a:pt x="9" y="5"/>
                  </a:lnTo>
                  <a:lnTo>
                    <a:pt x="11" y="2"/>
                  </a:lnTo>
                  <a:lnTo>
                    <a:pt x="14" y="0"/>
                  </a:lnTo>
                  <a:lnTo>
                    <a:pt x="17" y="0"/>
                  </a:lnTo>
                  <a:lnTo>
                    <a:pt x="20" y="0"/>
                  </a:lnTo>
                  <a:lnTo>
                    <a:pt x="26" y="2"/>
                  </a:lnTo>
                  <a:lnTo>
                    <a:pt x="23" y="8"/>
                  </a:lnTo>
                  <a:lnTo>
                    <a:pt x="20" y="8"/>
                  </a:lnTo>
                  <a:lnTo>
                    <a:pt x="17" y="8"/>
                  </a:lnTo>
                  <a:lnTo>
                    <a:pt x="14" y="8"/>
                  </a:lnTo>
                  <a:lnTo>
                    <a:pt x="14" y="11"/>
                  </a:lnTo>
                  <a:lnTo>
                    <a:pt x="14" y="14"/>
                  </a:lnTo>
                  <a:lnTo>
                    <a:pt x="14" y="17"/>
                  </a:lnTo>
                  <a:lnTo>
                    <a:pt x="20" y="17"/>
                  </a:lnTo>
                  <a:lnTo>
                    <a:pt x="20" y="22"/>
                  </a:lnTo>
                  <a:lnTo>
                    <a:pt x="14" y="22"/>
                  </a:lnTo>
                  <a:lnTo>
                    <a:pt x="14" y="60"/>
                  </a:lnTo>
                  <a:lnTo>
                    <a:pt x="6" y="6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1392497" name="Freeform 1832"/>
            <p:cNvSpPr>
              <a:spLocks/>
            </p:cNvSpPr>
            <p:nvPr/>
          </p:nvSpPr>
          <p:spPr bwMode="auto">
            <a:xfrm>
              <a:off x="4226" y="2282"/>
              <a:ext cx="34" cy="43"/>
            </a:xfrm>
            <a:custGeom>
              <a:avLst/>
              <a:gdLst>
                <a:gd name="T0" fmla="*/ 5 w 34"/>
                <a:gd name="T1" fmla="*/ 28 h 43"/>
                <a:gd name="T2" fmla="*/ 8 w 34"/>
                <a:gd name="T3" fmla="*/ 34 h 43"/>
                <a:gd name="T4" fmla="*/ 17 w 34"/>
                <a:gd name="T5" fmla="*/ 37 h 43"/>
                <a:gd name="T6" fmla="*/ 22 w 34"/>
                <a:gd name="T7" fmla="*/ 34 h 43"/>
                <a:gd name="T8" fmla="*/ 25 w 34"/>
                <a:gd name="T9" fmla="*/ 31 h 43"/>
                <a:gd name="T10" fmla="*/ 22 w 34"/>
                <a:gd name="T11" fmla="*/ 25 h 43"/>
                <a:gd name="T12" fmla="*/ 17 w 34"/>
                <a:gd name="T13" fmla="*/ 25 h 43"/>
                <a:gd name="T14" fmla="*/ 5 w 34"/>
                <a:gd name="T15" fmla="*/ 23 h 43"/>
                <a:gd name="T16" fmla="*/ 0 w 34"/>
                <a:gd name="T17" fmla="*/ 17 h 43"/>
                <a:gd name="T18" fmla="*/ 0 w 34"/>
                <a:gd name="T19" fmla="*/ 11 h 43"/>
                <a:gd name="T20" fmla="*/ 0 w 34"/>
                <a:gd name="T21" fmla="*/ 5 h 43"/>
                <a:gd name="T22" fmla="*/ 5 w 34"/>
                <a:gd name="T23" fmla="*/ 3 h 43"/>
                <a:gd name="T24" fmla="*/ 8 w 34"/>
                <a:gd name="T25" fmla="*/ 0 h 43"/>
                <a:gd name="T26" fmla="*/ 14 w 34"/>
                <a:gd name="T27" fmla="*/ 0 h 43"/>
                <a:gd name="T28" fmla="*/ 22 w 34"/>
                <a:gd name="T29" fmla="*/ 0 h 43"/>
                <a:gd name="T30" fmla="*/ 28 w 34"/>
                <a:gd name="T31" fmla="*/ 5 h 43"/>
                <a:gd name="T32" fmla="*/ 31 w 34"/>
                <a:gd name="T33" fmla="*/ 11 h 43"/>
                <a:gd name="T34" fmla="*/ 22 w 34"/>
                <a:gd name="T35" fmla="*/ 8 h 43"/>
                <a:gd name="T36" fmla="*/ 17 w 34"/>
                <a:gd name="T37" fmla="*/ 5 h 43"/>
                <a:gd name="T38" fmla="*/ 11 w 34"/>
                <a:gd name="T39" fmla="*/ 5 h 43"/>
                <a:gd name="T40" fmla="*/ 8 w 34"/>
                <a:gd name="T41" fmla="*/ 8 h 43"/>
                <a:gd name="T42" fmla="*/ 8 w 34"/>
                <a:gd name="T43" fmla="*/ 11 h 43"/>
                <a:gd name="T44" fmla="*/ 8 w 34"/>
                <a:gd name="T45" fmla="*/ 14 h 43"/>
                <a:gd name="T46" fmla="*/ 11 w 34"/>
                <a:gd name="T47" fmla="*/ 14 h 43"/>
                <a:gd name="T48" fmla="*/ 22 w 34"/>
                <a:gd name="T49" fmla="*/ 17 h 43"/>
                <a:gd name="T50" fmla="*/ 28 w 34"/>
                <a:gd name="T51" fmla="*/ 20 h 43"/>
                <a:gd name="T52" fmla="*/ 31 w 34"/>
                <a:gd name="T53" fmla="*/ 25 h 43"/>
                <a:gd name="T54" fmla="*/ 31 w 34"/>
                <a:gd name="T55" fmla="*/ 34 h 43"/>
                <a:gd name="T56" fmla="*/ 28 w 34"/>
                <a:gd name="T57" fmla="*/ 40 h 43"/>
                <a:gd name="T58" fmla="*/ 20 w 34"/>
                <a:gd name="T59" fmla="*/ 43 h 43"/>
                <a:gd name="T60" fmla="*/ 8 w 34"/>
                <a:gd name="T61" fmla="*/ 43 h 43"/>
                <a:gd name="T62" fmla="*/ 0 w 34"/>
                <a:gd name="T63" fmla="*/ 34 h 43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4"/>
                <a:gd name="T97" fmla="*/ 0 h 43"/>
                <a:gd name="T98" fmla="*/ 34 w 34"/>
                <a:gd name="T99" fmla="*/ 43 h 43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4" h="43">
                  <a:moveTo>
                    <a:pt x="0" y="28"/>
                  </a:moveTo>
                  <a:lnTo>
                    <a:pt x="5" y="28"/>
                  </a:lnTo>
                  <a:lnTo>
                    <a:pt x="8" y="31"/>
                  </a:lnTo>
                  <a:lnTo>
                    <a:pt x="8" y="34"/>
                  </a:lnTo>
                  <a:lnTo>
                    <a:pt x="11" y="37"/>
                  </a:lnTo>
                  <a:lnTo>
                    <a:pt x="17" y="37"/>
                  </a:lnTo>
                  <a:lnTo>
                    <a:pt x="20" y="37"/>
                  </a:lnTo>
                  <a:lnTo>
                    <a:pt x="22" y="34"/>
                  </a:lnTo>
                  <a:lnTo>
                    <a:pt x="25" y="31"/>
                  </a:lnTo>
                  <a:lnTo>
                    <a:pt x="25" y="28"/>
                  </a:lnTo>
                  <a:lnTo>
                    <a:pt x="22" y="25"/>
                  </a:lnTo>
                  <a:lnTo>
                    <a:pt x="20" y="25"/>
                  </a:lnTo>
                  <a:lnTo>
                    <a:pt x="17" y="25"/>
                  </a:lnTo>
                  <a:lnTo>
                    <a:pt x="11" y="23"/>
                  </a:lnTo>
                  <a:lnTo>
                    <a:pt x="5" y="23"/>
                  </a:lnTo>
                  <a:lnTo>
                    <a:pt x="2" y="20"/>
                  </a:lnTo>
                  <a:lnTo>
                    <a:pt x="0" y="17"/>
                  </a:lnTo>
                  <a:lnTo>
                    <a:pt x="0" y="14"/>
                  </a:lnTo>
                  <a:lnTo>
                    <a:pt x="0" y="11"/>
                  </a:lnTo>
                  <a:lnTo>
                    <a:pt x="0" y="8"/>
                  </a:lnTo>
                  <a:lnTo>
                    <a:pt x="0" y="5"/>
                  </a:lnTo>
                  <a:lnTo>
                    <a:pt x="2" y="5"/>
                  </a:lnTo>
                  <a:lnTo>
                    <a:pt x="5" y="3"/>
                  </a:lnTo>
                  <a:lnTo>
                    <a:pt x="5" y="0"/>
                  </a:lnTo>
                  <a:lnTo>
                    <a:pt x="8" y="0"/>
                  </a:lnTo>
                  <a:lnTo>
                    <a:pt x="11" y="0"/>
                  </a:lnTo>
                  <a:lnTo>
                    <a:pt x="14" y="0"/>
                  </a:lnTo>
                  <a:lnTo>
                    <a:pt x="20" y="0"/>
                  </a:lnTo>
                  <a:lnTo>
                    <a:pt x="22" y="0"/>
                  </a:lnTo>
                  <a:lnTo>
                    <a:pt x="25" y="3"/>
                  </a:lnTo>
                  <a:lnTo>
                    <a:pt x="28" y="5"/>
                  </a:lnTo>
                  <a:lnTo>
                    <a:pt x="28" y="8"/>
                  </a:lnTo>
                  <a:lnTo>
                    <a:pt x="31" y="11"/>
                  </a:lnTo>
                  <a:lnTo>
                    <a:pt x="22" y="11"/>
                  </a:lnTo>
                  <a:lnTo>
                    <a:pt x="22" y="8"/>
                  </a:lnTo>
                  <a:lnTo>
                    <a:pt x="20" y="8"/>
                  </a:lnTo>
                  <a:lnTo>
                    <a:pt x="17" y="5"/>
                  </a:lnTo>
                  <a:lnTo>
                    <a:pt x="14" y="5"/>
                  </a:lnTo>
                  <a:lnTo>
                    <a:pt x="11" y="5"/>
                  </a:lnTo>
                  <a:lnTo>
                    <a:pt x="8" y="8"/>
                  </a:lnTo>
                  <a:lnTo>
                    <a:pt x="8" y="11"/>
                  </a:lnTo>
                  <a:lnTo>
                    <a:pt x="8" y="14"/>
                  </a:lnTo>
                  <a:lnTo>
                    <a:pt x="11" y="14"/>
                  </a:lnTo>
                  <a:lnTo>
                    <a:pt x="17" y="17"/>
                  </a:lnTo>
                  <a:lnTo>
                    <a:pt x="22" y="17"/>
                  </a:lnTo>
                  <a:lnTo>
                    <a:pt x="25" y="20"/>
                  </a:lnTo>
                  <a:lnTo>
                    <a:pt x="28" y="20"/>
                  </a:lnTo>
                  <a:lnTo>
                    <a:pt x="31" y="23"/>
                  </a:lnTo>
                  <a:lnTo>
                    <a:pt x="31" y="25"/>
                  </a:lnTo>
                  <a:lnTo>
                    <a:pt x="34" y="28"/>
                  </a:lnTo>
                  <a:lnTo>
                    <a:pt x="31" y="34"/>
                  </a:lnTo>
                  <a:lnTo>
                    <a:pt x="31" y="37"/>
                  </a:lnTo>
                  <a:lnTo>
                    <a:pt x="28" y="40"/>
                  </a:lnTo>
                  <a:lnTo>
                    <a:pt x="25" y="40"/>
                  </a:lnTo>
                  <a:lnTo>
                    <a:pt x="20" y="43"/>
                  </a:lnTo>
                  <a:lnTo>
                    <a:pt x="17" y="43"/>
                  </a:lnTo>
                  <a:lnTo>
                    <a:pt x="8" y="43"/>
                  </a:lnTo>
                  <a:lnTo>
                    <a:pt x="2" y="40"/>
                  </a:lnTo>
                  <a:lnTo>
                    <a:pt x="0" y="34"/>
                  </a:lnTo>
                  <a:lnTo>
                    <a:pt x="0" y="2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</p:grpSp>
      <p:graphicFrame>
        <p:nvGraphicFramePr>
          <p:cNvPr id="54274" name="Object 2"/>
          <p:cNvGraphicFramePr>
            <a:graphicFrameLocks noGrp="1" noChangeAspect="1"/>
          </p:cNvGraphicFramePr>
          <p:nvPr>
            <p:ph sz="quarter" idx="1"/>
          </p:nvPr>
        </p:nvGraphicFramePr>
        <p:xfrm>
          <a:off x="3622675" y="1600200"/>
          <a:ext cx="449263" cy="37306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3" imgW="279360" imgH="215640" progId="Equation.DSMT4">
                  <p:embed/>
                </p:oleObj>
              </mc:Choice>
              <mc:Fallback>
                <p:oleObj name="Equation" r:id="rId3" imgW="279360" imgH="215640" progId="Equation.DSMT4">
                  <p:embed/>
                  <p:pic>
                    <p:nvPicPr>
                      <p:cNvPr id="54274" name="Object 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622675" y="1600200"/>
                        <a:ext cx="449263" cy="373063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54275" name="Object 3"/>
          <p:cNvGraphicFramePr>
            <a:graphicFrameLocks noGrp="1" noChangeAspect="1"/>
          </p:cNvGraphicFramePr>
          <p:nvPr>
            <p:ph sz="quarter" idx="2"/>
          </p:nvPr>
        </p:nvGraphicFramePr>
        <p:xfrm>
          <a:off x="693738" y="1600200"/>
          <a:ext cx="404812" cy="33813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5" imgW="228600" imgH="177480" progId="Equation.DSMT4">
                  <p:embed/>
                </p:oleObj>
              </mc:Choice>
              <mc:Fallback>
                <p:oleObj name="Equation" r:id="rId5" imgW="228600" imgH="177480" progId="Equation.DSMT4">
                  <p:embed/>
                  <p:pic>
                    <p:nvPicPr>
                      <p:cNvPr id="54275" name="Object 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93738" y="1600200"/>
                        <a:ext cx="404812" cy="338138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11" name="Group 5874"/>
          <p:cNvGrpSpPr>
            <a:grpSpLocks noChangeAspect="1"/>
          </p:cNvGrpSpPr>
          <p:nvPr/>
        </p:nvGrpSpPr>
        <p:grpSpPr bwMode="auto">
          <a:xfrm>
            <a:off x="2919413" y="1317625"/>
            <a:ext cx="3143250" cy="3240088"/>
            <a:chOff x="23" y="2296"/>
            <a:chExt cx="2812" cy="1964"/>
          </a:xfrm>
        </p:grpSpPr>
        <p:sp>
          <p:nvSpPr>
            <p:cNvPr id="54292" name="AutoShape 5873"/>
            <p:cNvSpPr>
              <a:spLocks noChangeAspect="1" noChangeArrowheads="1" noTextEdit="1"/>
            </p:cNvSpPr>
            <p:nvPr/>
          </p:nvSpPr>
          <p:spPr bwMode="auto">
            <a:xfrm>
              <a:off x="23" y="2296"/>
              <a:ext cx="2812" cy="19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grpSp>
          <p:nvGrpSpPr>
            <p:cNvPr id="12" name="Group 6075"/>
            <p:cNvGrpSpPr>
              <a:grpSpLocks/>
            </p:cNvGrpSpPr>
            <p:nvPr/>
          </p:nvGrpSpPr>
          <p:grpSpPr bwMode="auto">
            <a:xfrm>
              <a:off x="23" y="2296"/>
              <a:ext cx="2812" cy="1964"/>
              <a:chOff x="23" y="2296"/>
              <a:chExt cx="2812" cy="1964"/>
            </a:xfrm>
          </p:grpSpPr>
          <p:sp>
            <p:nvSpPr>
              <p:cNvPr id="1392275" name="Rectangle 5875"/>
              <p:cNvSpPr>
                <a:spLocks noChangeArrowheads="1"/>
              </p:cNvSpPr>
              <p:nvPr/>
            </p:nvSpPr>
            <p:spPr bwMode="auto">
              <a:xfrm>
                <a:off x="23" y="2296"/>
                <a:ext cx="2812" cy="1964"/>
              </a:xfrm>
              <a:prstGeom prst="rect">
                <a:avLst/>
              </a:prstGeom>
              <a:noFill/>
              <a:ln w="0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276" name="Rectangle 5876"/>
              <p:cNvSpPr>
                <a:spLocks noChangeArrowheads="1"/>
              </p:cNvSpPr>
              <p:nvPr/>
            </p:nvSpPr>
            <p:spPr bwMode="auto">
              <a:xfrm>
                <a:off x="2461" y="3376"/>
                <a:ext cx="101" cy="1"/>
              </a:xfrm>
              <a:prstGeom prst="rect">
                <a:avLst/>
              </a:prstGeom>
              <a:solidFill>
                <a:srgbClr val="0000FF"/>
              </a:solidFill>
              <a:ln w="0">
                <a:solidFill>
                  <a:srgbClr val="0000F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277" name="Rectangle 5877"/>
              <p:cNvSpPr>
                <a:spLocks noChangeArrowheads="1"/>
              </p:cNvSpPr>
              <p:nvPr/>
            </p:nvSpPr>
            <p:spPr bwMode="auto">
              <a:xfrm>
                <a:off x="2461" y="3376"/>
                <a:ext cx="101" cy="1"/>
              </a:xfrm>
              <a:prstGeom prst="rect">
                <a:avLst/>
              </a:prstGeom>
              <a:solidFill>
                <a:srgbClr val="0001FF"/>
              </a:solidFill>
              <a:ln w="0">
                <a:solidFill>
                  <a:srgbClr val="0001F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278" name="Rectangle 5878"/>
              <p:cNvSpPr>
                <a:spLocks noChangeArrowheads="1"/>
              </p:cNvSpPr>
              <p:nvPr/>
            </p:nvSpPr>
            <p:spPr bwMode="auto">
              <a:xfrm>
                <a:off x="2461" y="3376"/>
                <a:ext cx="101" cy="1"/>
              </a:xfrm>
              <a:prstGeom prst="rect">
                <a:avLst/>
              </a:prstGeom>
              <a:solidFill>
                <a:srgbClr val="0002FF"/>
              </a:solidFill>
              <a:ln w="0">
                <a:solidFill>
                  <a:srgbClr val="0002F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279" name="Rectangle 5879"/>
              <p:cNvSpPr>
                <a:spLocks noChangeArrowheads="1"/>
              </p:cNvSpPr>
              <p:nvPr/>
            </p:nvSpPr>
            <p:spPr bwMode="auto">
              <a:xfrm>
                <a:off x="2461" y="3373"/>
                <a:ext cx="101" cy="3"/>
              </a:xfrm>
              <a:prstGeom prst="rect">
                <a:avLst/>
              </a:prstGeom>
              <a:solidFill>
                <a:srgbClr val="0002FF"/>
              </a:solidFill>
              <a:ln w="0">
                <a:solidFill>
                  <a:srgbClr val="0002F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280" name="Rectangle 5880"/>
              <p:cNvSpPr>
                <a:spLocks noChangeArrowheads="1"/>
              </p:cNvSpPr>
              <p:nvPr/>
            </p:nvSpPr>
            <p:spPr bwMode="auto">
              <a:xfrm>
                <a:off x="2461" y="3373"/>
                <a:ext cx="101" cy="1"/>
              </a:xfrm>
              <a:prstGeom prst="rect">
                <a:avLst/>
              </a:prstGeom>
              <a:solidFill>
                <a:srgbClr val="0003FF"/>
              </a:solidFill>
              <a:ln w="0">
                <a:solidFill>
                  <a:srgbClr val="0003F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281" name="Rectangle 5881"/>
              <p:cNvSpPr>
                <a:spLocks noChangeArrowheads="1"/>
              </p:cNvSpPr>
              <p:nvPr/>
            </p:nvSpPr>
            <p:spPr bwMode="auto">
              <a:xfrm>
                <a:off x="2461" y="3373"/>
                <a:ext cx="101" cy="1"/>
              </a:xfrm>
              <a:prstGeom prst="rect">
                <a:avLst/>
              </a:prstGeom>
              <a:solidFill>
                <a:srgbClr val="0004FF"/>
              </a:solidFill>
              <a:ln w="0">
                <a:solidFill>
                  <a:srgbClr val="0004F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282" name="Rectangle 5882"/>
              <p:cNvSpPr>
                <a:spLocks noChangeArrowheads="1"/>
              </p:cNvSpPr>
              <p:nvPr/>
            </p:nvSpPr>
            <p:spPr bwMode="auto">
              <a:xfrm>
                <a:off x="2461" y="3373"/>
                <a:ext cx="101" cy="1"/>
              </a:xfrm>
              <a:prstGeom prst="rect">
                <a:avLst/>
              </a:prstGeom>
              <a:solidFill>
                <a:srgbClr val="0005FF"/>
              </a:solidFill>
              <a:ln w="0">
                <a:solidFill>
                  <a:srgbClr val="0005F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283" name="Rectangle 5883"/>
              <p:cNvSpPr>
                <a:spLocks noChangeArrowheads="1"/>
              </p:cNvSpPr>
              <p:nvPr/>
            </p:nvSpPr>
            <p:spPr bwMode="auto">
              <a:xfrm>
                <a:off x="2461" y="3370"/>
                <a:ext cx="101" cy="3"/>
              </a:xfrm>
              <a:prstGeom prst="rect">
                <a:avLst/>
              </a:prstGeom>
              <a:solidFill>
                <a:srgbClr val="0005FF"/>
              </a:solidFill>
              <a:ln w="0">
                <a:solidFill>
                  <a:srgbClr val="0005F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284" name="Rectangle 5884"/>
              <p:cNvSpPr>
                <a:spLocks noChangeArrowheads="1"/>
              </p:cNvSpPr>
              <p:nvPr/>
            </p:nvSpPr>
            <p:spPr bwMode="auto">
              <a:xfrm>
                <a:off x="2461" y="3370"/>
                <a:ext cx="101" cy="1"/>
              </a:xfrm>
              <a:prstGeom prst="rect">
                <a:avLst/>
              </a:prstGeom>
              <a:solidFill>
                <a:srgbClr val="0006FF"/>
              </a:solidFill>
              <a:ln w="0">
                <a:solidFill>
                  <a:srgbClr val="0006F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285" name="Rectangle 5885"/>
              <p:cNvSpPr>
                <a:spLocks noChangeArrowheads="1"/>
              </p:cNvSpPr>
              <p:nvPr/>
            </p:nvSpPr>
            <p:spPr bwMode="auto">
              <a:xfrm>
                <a:off x="2461" y="3370"/>
                <a:ext cx="101" cy="1"/>
              </a:xfrm>
              <a:prstGeom prst="rect">
                <a:avLst/>
              </a:prstGeom>
              <a:solidFill>
                <a:srgbClr val="0007FF"/>
              </a:solidFill>
              <a:ln w="0">
                <a:solidFill>
                  <a:srgbClr val="0007F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286" name="Rectangle 5886"/>
              <p:cNvSpPr>
                <a:spLocks noChangeArrowheads="1"/>
              </p:cNvSpPr>
              <p:nvPr/>
            </p:nvSpPr>
            <p:spPr bwMode="auto">
              <a:xfrm>
                <a:off x="2461" y="3370"/>
                <a:ext cx="101" cy="1"/>
              </a:xfrm>
              <a:prstGeom prst="rect">
                <a:avLst/>
              </a:prstGeom>
              <a:solidFill>
                <a:srgbClr val="0008FF"/>
              </a:solidFill>
              <a:ln w="0">
                <a:solidFill>
                  <a:srgbClr val="0008F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287" name="Rectangle 5887"/>
              <p:cNvSpPr>
                <a:spLocks noChangeArrowheads="1"/>
              </p:cNvSpPr>
              <p:nvPr/>
            </p:nvSpPr>
            <p:spPr bwMode="auto">
              <a:xfrm>
                <a:off x="2461" y="3370"/>
                <a:ext cx="101" cy="1"/>
              </a:xfrm>
              <a:prstGeom prst="rect">
                <a:avLst/>
              </a:prstGeom>
              <a:solidFill>
                <a:srgbClr val="0009FF"/>
              </a:solidFill>
              <a:ln w="0">
                <a:solidFill>
                  <a:srgbClr val="0009F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288" name="Rectangle 5888"/>
              <p:cNvSpPr>
                <a:spLocks noChangeArrowheads="1"/>
              </p:cNvSpPr>
              <p:nvPr/>
            </p:nvSpPr>
            <p:spPr bwMode="auto">
              <a:xfrm>
                <a:off x="2461" y="3367"/>
                <a:ext cx="101" cy="3"/>
              </a:xfrm>
              <a:prstGeom prst="rect">
                <a:avLst/>
              </a:prstGeom>
              <a:solidFill>
                <a:srgbClr val="0009FF"/>
              </a:solidFill>
              <a:ln w="0">
                <a:solidFill>
                  <a:srgbClr val="0009F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289" name="Rectangle 5889"/>
              <p:cNvSpPr>
                <a:spLocks noChangeArrowheads="1"/>
              </p:cNvSpPr>
              <p:nvPr/>
            </p:nvSpPr>
            <p:spPr bwMode="auto">
              <a:xfrm>
                <a:off x="2461" y="3367"/>
                <a:ext cx="101" cy="1"/>
              </a:xfrm>
              <a:prstGeom prst="rect">
                <a:avLst/>
              </a:prstGeom>
              <a:solidFill>
                <a:srgbClr val="000AFF"/>
              </a:solidFill>
              <a:ln w="0">
                <a:solidFill>
                  <a:srgbClr val="000AF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290" name="Rectangle 5890"/>
              <p:cNvSpPr>
                <a:spLocks noChangeArrowheads="1"/>
              </p:cNvSpPr>
              <p:nvPr/>
            </p:nvSpPr>
            <p:spPr bwMode="auto">
              <a:xfrm>
                <a:off x="2461" y="3367"/>
                <a:ext cx="101" cy="1"/>
              </a:xfrm>
              <a:prstGeom prst="rect">
                <a:avLst/>
              </a:prstGeom>
              <a:solidFill>
                <a:srgbClr val="000BFF"/>
              </a:solidFill>
              <a:ln w="0">
                <a:solidFill>
                  <a:srgbClr val="000BF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291" name="Rectangle 5891"/>
              <p:cNvSpPr>
                <a:spLocks noChangeArrowheads="1"/>
              </p:cNvSpPr>
              <p:nvPr/>
            </p:nvSpPr>
            <p:spPr bwMode="auto">
              <a:xfrm>
                <a:off x="2461" y="3367"/>
                <a:ext cx="101" cy="1"/>
              </a:xfrm>
              <a:prstGeom prst="rect">
                <a:avLst/>
              </a:prstGeom>
              <a:solidFill>
                <a:srgbClr val="000CFF"/>
              </a:solidFill>
              <a:ln w="0">
                <a:solidFill>
                  <a:srgbClr val="000CF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292" name="Rectangle 5892"/>
              <p:cNvSpPr>
                <a:spLocks noChangeArrowheads="1"/>
              </p:cNvSpPr>
              <p:nvPr/>
            </p:nvSpPr>
            <p:spPr bwMode="auto">
              <a:xfrm>
                <a:off x="2461" y="3367"/>
                <a:ext cx="101" cy="1"/>
              </a:xfrm>
              <a:prstGeom prst="rect">
                <a:avLst/>
              </a:prstGeom>
              <a:solidFill>
                <a:srgbClr val="000DFF"/>
              </a:solidFill>
              <a:ln w="0">
                <a:solidFill>
                  <a:srgbClr val="000DF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293" name="Rectangle 5893"/>
              <p:cNvSpPr>
                <a:spLocks noChangeArrowheads="1"/>
              </p:cNvSpPr>
              <p:nvPr/>
            </p:nvSpPr>
            <p:spPr bwMode="auto">
              <a:xfrm>
                <a:off x="2461" y="3364"/>
                <a:ext cx="101" cy="3"/>
              </a:xfrm>
              <a:prstGeom prst="rect">
                <a:avLst/>
              </a:prstGeom>
              <a:solidFill>
                <a:srgbClr val="000DFF"/>
              </a:solidFill>
              <a:ln w="0">
                <a:solidFill>
                  <a:srgbClr val="000DF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294" name="Rectangle 5894"/>
              <p:cNvSpPr>
                <a:spLocks noChangeArrowheads="1"/>
              </p:cNvSpPr>
              <p:nvPr/>
            </p:nvSpPr>
            <p:spPr bwMode="auto">
              <a:xfrm>
                <a:off x="2461" y="3364"/>
                <a:ext cx="101" cy="1"/>
              </a:xfrm>
              <a:prstGeom prst="rect">
                <a:avLst/>
              </a:prstGeom>
              <a:solidFill>
                <a:srgbClr val="000EFF"/>
              </a:solidFill>
              <a:ln w="0">
                <a:solidFill>
                  <a:srgbClr val="000EF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295" name="Rectangle 5895"/>
              <p:cNvSpPr>
                <a:spLocks noChangeArrowheads="1"/>
              </p:cNvSpPr>
              <p:nvPr/>
            </p:nvSpPr>
            <p:spPr bwMode="auto">
              <a:xfrm>
                <a:off x="2461" y="3364"/>
                <a:ext cx="101" cy="1"/>
              </a:xfrm>
              <a:prstGeom prst="rect">
                <a:avLst/>
              </a:prstGeom>
              <a:solidFill>
                <a:srgbClr val="000FFF"/>
              </a:solidFill>
              <a:ln w="0">
                <a:solidFill>
                  <a:srgbClr val="000FF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296" name="Rectangle 5896"/>
              <p:cNvSpPr>
                <a:spLocks noChangeArrowheads="1"/>
              </p:cNvSpPr>
              <p:nvPr/>
            </p:nvSpPr>
            <p:spPr bwMode="auto">
              <a:xfrm>
                <a:off x="2461" y="3364"/>
                <a:ext cx="101" cy="1"/>
              </a:xfrm>
              <a:prstGeom prst="rect">
                <a:avLst/>
              </a:prstGeom>
              <a:solidFill>
                <a:srgbClr val="0010FF"/>
              </a:solidFill>
              <a:ln w="0">
                <a:solidFill>
                  <a:srgbClr val="0010F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297" name="Rectangle 5897"/>
              <p:cNvSpPr>
                <a:spLocks noChangeArrowheads="1"/>
              </p:cNvSpPr>
              <p:nvPr/>
            </p:nvSpPr>
            <p:spPr bwMode="auto">
              <a:xfrm>
                <a:off x="2461" y="3364"/>
                <a:ext cx="101" cy="1"/>
              </a:xfrm>
              <a:prstGeom prst="rect">
                <a:avLst/>
              </a:prstGeom>
              <a:solidFill>
                <a:srgbClr val="0010FF"/>
              </a:solidFill>
              <a:ln w="0">
                <a:solidFill>
                  <a:srgbClr val="0010F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298" name="Rectangle 5898"/>
              <p:cNvSpPr>
                <a:spLocks noChangeArrowheads="1"/>
              </p:cNvSpPr>
              <p:nvPr/>
            </p:nvSpPr>
            <p:spPr bwMode="auto">
              <a:xfrm>
                <a:off x="2461" y="3362"/>
                <a:ext cx="101" cy="2"/>
              </a:xfrm>
              <a:prstGeom prst="rect">
                <a:avLst/>
              </a:prstGeom>
              <a:solidFill>
                <a:srgbClr val="0011FF"/>
              </a:solidFill>
              <a:ln w="0">
                <a:solidFill>
                  <a:srgbClr val="0011F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299" name="Rectangle 5899"/>
              <p:cNvSpPr>
                <a:spLocks noChangeArrowheads="1"/>
              </p:cNvSpPr>
              <p:nvPr/>
            </p:nvSpPr>
            <p:spPr bwMode="auto">
              <a:xfrm>
                <a:off x="2461" y="3362"/>
                <a:ext cx="101" cy="1"/>
              </a:xfrm>
              <a:prstGeom prst="rect">
                <a:avLst/>
              </a:prstGeom>
              <a:solidFill>
                <a:srgbClr val="0012FF"/>
              </a:solidFill>
              <a:ln w="0">
                <a:solidFill>
                  <a:srgbClr val="0012F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300" name="Rectangle 5900"/>
              <p:cNvSpPr>
                <a:spLocks noChangeArrowheads="1"/>
              </p:cNvSpPr>
              <p:nvPr/>
            </p:nvSpPr>
            <p:spPr bwMode="auto">
              <a:xfrm>
                <a:off x="2461" y="3362"/>
                <a:ext cx="101" cy="1"/>
              </a:xfrm>
              <a:prstGeom prst="rect">
                <a:avLst/>
              </a:prstGeom>
              <a:solidFill>
                <a:srgbClr val="0013FF"/>
              </a:solidFill>
              <a:ln w="0">
                <a:solidFill>
                  <a:srgbClr val="0013F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301" name="Rectangle 5901"/>
              <p:cNvSpPr>
                <a:spLocks noChangeArrowheads="1"/>
              </p:cNvSpPr>
              <p:nvPr/>
            </p:nvSpPr>
            <p:spPr bwMode="auto">
              <a:xfrm>
                <a:off x="2461" y="3362"/>
                <a:ext cx="101" cy="1"/>
              </a:xfrm>
              <a:prstGeom prst="rect">
                <a:avLst/>
              </a:prstGeom>
              <a:solidFill>
                <a:srgbClr val="0014FF"/>
              </a:solidFill>
              <a:ln w="0">
                <a:solidFill>
                  <a:srgbClr val="0014F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302" name="Rectangle 5902"/>
              <p:cNvSpPr>
                <a:spLocks noChangeArrowheads="1"/>
              </p:cNvSpPr>
              <p:nvPr/>
            </p:nvSpPr>
            <p:spPr bwMode="auto">
              <a:xfrm>
                <a:off x="2461" y="3359"/>
                <a:ext cx="101" cy="3"/>
              </a:xfrm>
              <a:prstGeom prst="rect">
                <a:avLst/>
              </a:prstGeom>
              <a:solidFill>
                <a:srgbClr val="0014FF"/>
              </a:solidFill>
              <a:ln w="0">
                <a:solidFill>
                  <a:srgbClr val="0014F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303" name="Rectangle 5903"/>
              <p:cNvSpPr>
                <a:spLocks noChangeArrowheads="1"/>
              </p:cNvSpPr>
              <p:nvPr/>
            </p:nvSpPr>
            <p:spPr bwMode="auto">
              <a:xfrm>
                <a:off x="2461" y="3359"/>
                <a:ext cx="101" cy="1"/>
              </a:xfrm>
              <a:prstGeom prst="rect">
                <a:avLst/>
              </a:prstGeom>
              <a:solidFill>
                <a:srgbClr val="0015FF"/>
              </a:solidFill>
              <a:ln w="0">
                <a:solidFill>
                  <a:srgbClr val="0015F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304" name="Rectangle 5904"/>
              <p:cNvSpPr>
                <a:spLocks noChangeArrowheads="1"/>
              </p:cNvSpPr>
              <p:nvPr/>
            </p:nvSpPr>
            <p:spPr bwMode="auto">
              <a:xfrm>
                <a:off x="2461" y="3359"/>
                <a:ext cx="101" cy="1"/>
              </a:xfrm>
              <a:prstGeom prst="rect">
                <a:avLst/>
              </a:prstGeom>
              <a:solidFill>
                <a:srgbClr val="0016FF"/>
              </a:solidFill>
              <a:ln w="0">
                <a:solidFill>
                  <a:srgbClr val="0016F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305" name="Rectangle 5905"/>
              <p:cNvSpPr>
                <a:spLocks noChangeArrowheads="1"/>
              </p:cNvSpPr>
              <p:nvPr/>
            </p:nvSpPr>
            <p:spPr bwMode="auto">
              <a:xfrm>
                <a:off x="2461" y="3359"/>
                <a:ext cx="101" cy="1"/>
              </a:xfrm>
              <a:prstGeom prst="rect">
                <a:avLst/>
              </a:prstGeom>
              <a:solidFill>
                <a:srgbClr val="0017FF"/>
              </a:solidFill>
              <a:ln w="0">
                <a:solidFill>
                  <a:srgbClr val="0017F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306" name="Rectangle 5906"/>
              <p:cNvSpPr>
                <a:spLocks noChangeArrowheads="1"/>
              </p:cNvSpPr>
              <p:nvPr/>
            </p:nvSpPr>
            <p:spPr bwMode="auto">
              <a:xfrm>
                <a:off x="2461" y="3359"/>
                <a:ext cx="101" cy="1"/>
              </a:xfrm>
              <a:prstGeom prst="rect">
                <a:avLst/>
              </a:prstGeom>
              <a:solidFill>
                <a:srgbClr val="0017FF"/>
              </a:solidFill>
              <a:ln w="0">
                <a:solidFill>
                  <a:srgbClr val="0017F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307" name="Rectangle 5907"/>
              <p:cNvSpPr>
                <a:spLocks noChangeArrowheads="1"/>
              </p:cNvSpPr>
              <p:nvPr/>
            </p:nvSpPr>
            <p:spPr bwMode="auto">
              <a:xfrm>
                <a:off x="2461" y="3356"/>
                <a:ext cx="101" cy="3"/>
              </a:xfrm>
              <a:prstGeom prst="rect">
                <a:avLst/>
              </a:prstGeom>
              <a:solidFill>
                <a:srgbClr val="0018FF"/>
              </a:solidFill>
              <a:ln w="0">
                <a:solidFill>
                  <a:srgbClr val="0018F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308" name="Rectangle 5908"/>
              <p:cNvSpPr>
                <a:spLocks noChangeArrowheads="1"/>
              </p:cNvSpPr>
              <p:nvPr/>
            </p:nvSpPr>
            <p:spPr bwMode="auto">
              <a:xfrm>
                <a:off x="2461" y="3356"/>
                <a:ext cx="101" cy="1"/>
              </a:xfrm>
              <a:prstGeom prst="rect">
                <a:avLst/>
              </a:prstGeom>
              <a:solidFill>
                <a:srgbClr val="0019FF"/>
              </a:solidFill>
              <a:ln w="0">
                <a:solidFill>
                  <a:srgbClr val="0019F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309" name="Rectangle 5909"/>
              <p:cNvSpPr>
                <a:spLocks noChangeArrowheads="1"/>
              </p:cNvSpPr>
              <p:nvPr/>
            </p:nvSpPr>
            <p:spPr bwMode="auto">
              <a:xfrm>
                <a:off x="2461" y="3356"/>
                <a:ext cx="101" cy="1"/>
              </a:xfrm>
              <a:prstGeom prst="rect">
                <a:avLst/>
              </a:prstGeom>
              <a:solidFill>
                <a:srgbClr val="001AFF"/>
              </a:solidFill>
              <a:ln w="0">
                <a:solidFill>
                  <a:srgbClr val="001AF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310" name="Rectangle 5910"/>
              <p:cNvSpPr>
                <a:spLocks noChangeArrowheads="1"/>
              </p:cNvSpPr>
              <p:nvPr/>
            </p:nvSpPr>
            <p:spPr bwMode="auto">
              <a:xfrm>
                <a:off x="2461" y="3356"/>
                <a:ext cx="101" cy="1"/>
              </a:xfrm>
              <a:prstGeom prst="rect">
                <a:avLst/>
              </a:prstGeom>
              <a:solidFill>
                <a:srgbClr val="001BFF"/>
              </a:solidFill>
              <a:ln w="0">
                <a:solidFill>
                  <a:srgbClr val="001BF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311" name="Rectangle 5911"/>
              <p:cNvSpPr>
                <a:spLocks noChangeArrowheads="1"/>
              </p:cNvSpPr>
              <p:nvPr/>
            </p:nvSpPr>
            <p:spPr bwMode="auto">
              <a:xfrm>
                <a:off x="2461" y="3356"/>
                <a:ext cx="101" cy="1"/>
              </a:xfrm>
              <a:prstGeom prst="rect">
                <a:avLst/>
              </a:prstGeom>
              <a:solidFill>
                <a:srgbClr val="001BFF"/>
              </a:solidFill>
              <a:ln w="0">
                <a:solidFill>
                  <a:srgbClr val="001BF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312" name="Rectangle 5912"/>
              <p:cNvSpPr>
                <a:spLocks noChangeArrowheads="1"/>
              </p:cNvSpPr>
              <p:nvPr/>
            </p:nvSpPr>
            <p:spPr bwMode="auto">
              <a:xfrm>
                <a:off x="2461" y="3353"/>
                <a:ext cx="101" cy="3"/>
              </a:xfrm>
              <a:prstGeom prst="rect">
                <a:avLst/>
              </a:prstGeom>
              <a:solidFill>
                <a:srgbClr val="001CFF"/>
              </a:solidFill>
              <a:ln w="0">
                <a:solidFill>
                  <a:srgbClr val="001CF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313" name="Rectangle 5913"/>
              <p:cNvSpPr>
                <a:spLocks noChangeArrowheads="1"/>
              </p:cNvSpPr>
              <p:nvPr/>
            </p:nvSpPr>
            <p:spPr bwMode="auto">
              <a:xfrm>
                <a:off x="2461" y="3353"/>
                <a:ext cx="101" cy="1"/>
              </a:xfrm>
              <a:prstGeom prst="rect">
                <a:avLst/>
              </a:prstGeom>
              <a:solidFill>
                <a:srgbClr val="001DFF"/>
              </a:solidFill>
              <a:ln w="0">
                <a:solidFill>
                  <a:srgbClr val="001DF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314" name="Rectangle 5914"/>
              <p:cNvSpPr>
                <a:spLocks noChangeArrowheads="1"/>
              </p:cNvSpPr>
              <p:nvPr/>
            </p:nvSpPr>
            <p:spPr bwMode="auto">
              <a:xfrm>
                <a:off x="2461" y="3353"/>
                <a:ext cx="101" cy="1"/>
              </a:xfrm>
              <a:prstGeom prst="rect">
                <a:avLst/>
              </a:prstGeom>
              <a:solidFill>
                <a:srgbClr val="001EFF"/>
              </a:solidFill>
              <a:ln w="0">
                <a:solidFill>
                  <a:srgbClr val="001EF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315" name="Rectangle 5915"/>
              <p:cNvSpPr>
                <a:spLocks noChangeArrowheads="1"/>
              </p:cNvSpPr>
              <p:nvPr/>
            </p:nvSpPr>
            <p:spPr bwMode="auto">
              <a:xfrm>
                <a:off x="2461" y="3353"/>
                <a:ext cx="101" cy="1"/>
              </a:xfrm>
              <a:prstGeom prst="rect">
                <a:avLst/>
              </a:prstGeom>
              <a:solidFill>
                <a:srgbClr val="001EFF"/>
              </a:solidFill>
              <a:ln w="0">
                <a:solidFill>
                  <a:srgbClr val="001EF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316" name="Rectangle 5916"/>
              <p:cNvSpPr>
                <a:spLocks noChangeArrowheads="1"/>
              </p:cNvSpPr>
              <p:nvPr/>
            </p:nvSpPr>
            <p:spPr bwMode="auto">
              <a:xfrm>
                <a:off x="2461" y="3351"/>
                <a:ext cx="101" cy="2"/>
              </a:xfrm>
              <a:prstGeom prst="rect">
                <a:avLst/>
              </a:prstGeom>
              <a:solidFill>
                <a:srgbClr val="001FFF"/>
              </a:solidFill>
              <a:ln w="0">
                <a:solidFill>
                  <a:srgbClr val="001FF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317" name="Rectangle 5917"/>
              <p:cNvSpPr>
                <a:spLocks noChangeArrowheads="1"/>
              </p:cNvSpPr>
              <p:nvPr/>
            </p:nvSpPr>
            <p:spPr bwMode="auto">
              <a:xfrm>
                <a:off x="2461" y="3351"/>
                <a:ext cx="101" cy="1"/>
              </a:xfrm>
              <a:prstGeom prst="rect">
                <a:avLst/>
              </a:prstGeom>
              <a:solidFill>
                <a:srgbClr val="0020FF"/>
              </a:solidFill>
              <a:ln w="0">
                <a:solidFill>
                  <a:srgbClr val="0020F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318" name="Rectangle 5918"/>
              <p:cNvSpPr>
                <a:spLocks noChangeArrowheads="1"/>
              </p:cNvSpPr>
              <p:nvPr/>
            </p:nvSpPr>
            <p:spPr bwMode="auto">
              <a:xfrm>
                <a:off x="2461" y="3351"/>
                <a:ext cx="101" cy="1"/>
              </a:xfrm>
              <a:prstGeom prst="rect">
                <a:avLst/>
              </a:prstGeom>
              <a:solidFill>
                <a:srgbClr val="0021FF"/>
              </a:solidFill>
              <a:ln w="0">
                <a:solidFill>
                  <a:srgbClr val="0021F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319" name="Rectangle 5919"/>
              <p:cNvSpPr>
                <a:spLocks noChangeArrowheads="1"/>
              </p:cNvSpPr>
              <p:nvPr/>
            </p:nvSpPr>
            <p:spPr bwMode="auto">
              <a:xfrm>
                <a:off x="2461" y="3351"/>
                <a:ext cx="101" cy="1"/>
              </a:xfrm>
              <a:prstGeom prst="rect">
                <a:avLst/>
              </a:prstGeom>
              <a:solidFill>
                <a:srgbClr val="0022FF"/>
              </a:solidFill>
              <a:ln w="0">
                <a:solidFill>
                  <a:srgbClr val="0022F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320" name="Rectangle 5920"/>
              <p:cNvSpPr>
                <a:spLocks noChangeArrowheads="1"/>
              </p:cNvSpPr>
              <p:nvPr/>
            </p:nvSpPr>
            <p:spPr bwMode="auto">
              <a:xfrm>
                <a:off x="2461" y="3351"/>
                <a:ext cx="101" cy="1"/>
              </a:xfrm>
              <a:prstGeom prst="rect">
                <a:avLst/>
              </a:prstGeom>
              <a:solidFill>
                <a:srgbClr val="0022FF"/>
              </a:solidFill>
              <a:ln w="0">
                <a:solidFill>
                  <a:srgbClr val="0022F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321" name="Rectangle 5921"/>
              <p:cNvSpPr>
                <a:spLocks noChangeArrowheads="1"/>
              </p:cNvSpPr>
              <p:nvPr/>
            </p:nvSpPr>
            <p:spPr bwMode="auto">
              <a:xfrm>
                <a:off x="2461" y="3348"/>
                <a:ext cx="101" cy="3"/>
              </a:xfrm>
              <a:prstGeom prst="rect">
                <a:avLst/>
              </a:prstGeom>
              <a:solidFill>
                <a:srgbClr val="0023FF"/>
              </a:solidFill>
              <a:ln w="0">
                <a:solidFill>
                  <a:srgbClr val="0023F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322" name="Rectangle 5922"/>
              <p:cNvSpPr>
                <a:spLocks noChangeArrowheads="1"/>
              </p:cNvSpPr>
              <p:nvPr/>
            </p:nvSpPr>
            <p:spPr bwMode="auto">
              <a:xfrm>
                <a:off x="2461" y="3348"/>
                <a:ext cx="101" cy="1"/>
              </a:xfrm>
              <a:prstGeom prst="rect">
                <a:avLst/>
              </a:prstGeom>
              <a:solidFill>
                <a:srgbClr val="0024FF"/>
              </a:solidFill>
              <a:ln w="0">
                <a:solidFill>
                  <a:srgbClr val="0024F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323" name="Rectangle 5923"/>
              <p:cNvSpPr>
                <a:spLocks noChangeArrowheads="1"/>
              </p:cNvSpPr>
              <p:nvPr/>
            </p:nvSpPr>
            <p:spPr bwMode="auto">
              <a:xfrm>
                <a:off x="2461" y="3348"/>
                <a:ext cx="101" cy="1"/>
              </a:xfrm>
              <a:prstGeom prst="rect">
                <a:avLst/>
              </a:prstGeom>
              <a:solidFill>
                <a:srgbClr val="0025FF"/>
              </a:solidFill>
              <a:ln w="0">
                <a:solidFill>
                  <a:srgbClr val="0025F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324" name="Rectangle 5924"/>
              <p:cNvSpPr>
                <a:spLocks noChangeArrowheads="1"/>
              </p:cNvSpPr>
              <p:nvPr/>
            </p:nvSpPr>
            <p:spPr bwMode="auto">
              <a:xfrm>
                <a:off x="2461" y="3348"/>
                <a:ext cx="101" cy="1"/>
              </a:xfrm>
              <a:prstGeom prst="rect">
                <a:avLst/>
              </a:prstGeom>
              <a:solidFill>
                <a:srgbClr val="0025FF"/>
              </a:solidFill>
              <a:ln w="0">
                <a:solidFill>
                  <a:srgbClr val="0025F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325" name="Rectangle 5925"/>
              <p:cNvSpPr>
                <a:spLocks noChangeArrowheads="1"/>
              </p:cNvSpPr>
              <p:nvPr/>
            </p:nvSpPr>
            <p:spPr bwMode="auto">
              <a:xfrm>
                <a:off x="2461" y="3348"/>
                <a:ext cx="101" cy="1"/>
              </a:xfrm>
              <a:prstGeom prst="rect">
                <a:avLst/>
              </a:prstGeom>
              <a:solidFill>
                <a:srgbClr val="0026FF"/>
              </a:solidFill>
              <a:ln w="0">
                <a:solidFill>
                  <a:srgbClr val="0026F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326" name="Rectangle 5926"/>
              <p:cNvSpPr>
                <a:spLocks noChangeArrowheads="1"/>
              </p:cNvSpPr>
              <p:nvPr/>
            </p:nvSpPr>
            <p:spPr bwMode="auto">
              <a:xfrm>
                <a:off x="2461" y="3345"/>
                <a:ext cx="101" cy="3"/>
              </a:xfrm>
              <a:prstGeom prst="rect">
                <a:avLst/>
              </a:prstGeom>
              <a:solidFill>
                <a:srgbClr val="0027FF"/>
              </a:solidFill>
              <a:ln w="0">
                <a:solidFill>
                  <a:srgbClr val="0027F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327" name="Rectangle 5927"/>
              <p:cNvSpPr>
                <a:spLocks noChangeArrowheads="1"/>
              </p:cNvSpPr>
              <p:nvPr/>
            </p:nvSpPr>
            <p:spPr bwMode="auto">
              <a:xfrm>
                <a:off x="2461" y="3345"/>
                <a:ext cx="101" cy="1"/>
              </a:xfrm>
              <a:prstGeom prst="rect">
                <a:avLst/>
              </a:prstGeom>
              <a:solidFill>
                <a:srgbClr val="0028FF"/>
              </a:solidFill>
              <a:ln w="0">
                <a:solidFill>
                  <a:srgbClr val="0028F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328" name="Rectangle 5928"/>
              <p:cNvSpPr>
                <a:spLocks noChangeArrowheads="1"/>
              </p:cNvSpPr>
              <p:nvPr/>
            </p:nvSpPr>
            <p:spPr bwMode="auto">
              <a:xfrm>
                <a:off x="2461" y="3345"/>
                <a:ext cx="101" cy="1"/>
              </a:xfrm>
              <a:prstGeom prst="rect">
                <a:avLst/>
              </a:prstGeom>
              <a:solidFill>
                <a:srgbClr val="0029FF"/>
              </a:solidFill>
              <a:ln w="0">
                <a:solidFill>
                  <a:srgbClr val="0029F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329" name="Rectangle 5929"/>
              <p:cNvSpPr>
                <a:spLocks noChangeArrowheads="1"/>
              </p:cNvSpPr>
              <p:nvPr/>
            </p:nvSpPr>
            <p:spPr bwMode="auto">
              <a:xfrm>
                <a:off x="2461" y="3345"/>
                <a:ext cx="101" cy="1"/>
              </a:xfrm>
              <a:prstGeom prst="rect">
                <a:avLst/>
              </a:prstGeom>
              <a:solidFill>
                <a:srgbClr val="0029FF"/>
              </a:solidFill>
              <a:ln w="0">
                <a:solidFill>
                  <a:srgbClr val="0029F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330" name="Rectangle 5930"/>
              <p:cNvSpPr>
                <a:spLocks noChangeArrowheads="1"/>
              </p:cNvSpPr>
              <p:nvPr/>
            </p:nvSpPr>
            <p:spPr bwMode="auto">
              <a:xfrm>
                <a:off x="2461" y="3342"/>
                <a:ext cx="101" cy="3"/>
              </a:xfrm>
              <a:prstGeom prst="rect">
                <a:avLst/>
              </a:prstGeom>
              <a:solidFill>
                <a:srgbClr val="002AFF"/>
              </a:solidFill>
              <a:ln w="0">
                <a:solidFill>
                  <a:srgbClr val="002AF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331" name="Rectangle 5931"/>
              <p:cNvSpPr>
                <a:spLocks noChangeArrowheads="1"/>
              </p:cNvSpPr>
              <p:nvPr/>
            </p:nvSpPr>
            <p:spPr bwMode="auto">
              <a:xfrm>
                <a:off x="2461" y="3342"/>
                <a:ext cx="101" cy="1"/>
              </a:xfrm>
              <a:prstGeom prst="rect">
                <a:avLst/>
              </a:prstGeom>
              <a:solidFill>
                <a:srgbClr val="002BFF"/>
              </a:solidFill>
              <a:ln w="0">
                <a:solidFill>
                  <a:srgbClr val="002BF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332" name="Rectangle 5932"/>
              <p:cNvSpPr>
                <a:spLocks noChangeArrowheads="1"/>
              </p:cNvSpPr>
              <p:nvPr/>
            </p:nvSpPr>
            <p:spPr bwMode="auto">
              <a:xfrm>
                <a:off x="2461" y="3342"/>
                <a:ext cx="101" cy="1"/>
              </a:xfrm>
              <a:prstGeom prst="rect">
                <a:avLst/>
              </a:prstGeom>
              <a:solidFill>
                <a:srgbClr val="002CFF"/>
              </a:solidFill>
              <a:ln w="0">
                <a:solidFill>
                  <a:srgbClr val="002CF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333" name="Rectangle 5933"/>
              <p:cNvSpPr>
                <a:spLocks noChangeArrowheads="1"/>
              </p:cNvSpPr>
              <p:nvPr/>
            </p:nvSpPr>
            <p:spPr bwMode="auto">
              <a:xfrm>
                <a:off x="2461" y="3342"/>
                <a:ext cx="101" cy="1"/>
              </a:xfrm>
              <a:prstGeom prst="rect">
                <a:avLst/>
              </a:prstGeom>
              <a:solidFill>
                <a:srgbClr val="002CFF"/>
              </a:solidFill>
              <a:ln w="0">
                <a:solidFill>
                  <a:srgbClr val="002CF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334" name="Rectangle 5934"/>
              <p:cNvSpPr>
                <a:spLocks noChangeArrowheads="1"/>
              </p:cNvSpPr>
              <p:nvPr/>
            </p:nvSpPr>
            <p:spPr bwMode="auto">
              <a:xfrm>
                <a:off x="2461" y="3342"/>
                <a:ext cx="101" cy="1"/>
              </a:xfrm>
              <a:prstGeom prst="rect">
                <a:avLst/>
              </a:prstGeom>
              <a:solidFill>
                <a:srgbClr val="002DFF"/>
              </a:solidFill>
              <a:ln w="0">
                <a:solidFill>
                  <a:srgbClr val="002DF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335" name="Rectangle 5935"/>
              <p:cNvSpPr>
                <a:spLocks noChangeArrowheads="1"/>
              </p:cNvSpPr>
              <p:nvPr/>
            </p:nvSpPr>
            <p:spPr bwMode="auto">
              <a:xfrm>
                <a:off x="2461" y="3339"/>
                <a:ext cx="101" cy="3"/>
              </a:xfrm>
              <a:prstGeom prst="rect">
                <a:avLst/>
              </a:prstGeom>
              <a:solidFill>
                <a:srgbClr val="002EFF"/>
              </a:solidFill>
              <a:ln w="0">
                <a:solidFill>
                  <a:srgbClr val="002EF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336" name="Rectangle 5936"/>
              <p:cNvSpPr>
                <a:spLocks noChangeArrowheads="1"/>
              </p:cNvSpPr>
              <p:nvPr/>
            </p:nvSpPr>
            <p:spPr bwMode="auto">
              <a:xfrm>
                <a:off x="2461" y="3339"/>
                <a:ext cx="101" cy="1"/>
              </a:xfrm>
              <a:prstGeom prst="rect">
                <a:avLst/>
              </a:prstGeom>
              <a:solidFill>
                <a:srgbClr val="002FFF"/>
              </a:solidFill>
              <a:ln w="0">
                <a:solidFill>
                  <a:srgbClr val="002FF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337" name="Rectangle 5937"/>
              <p:cNvSpPr>
                <a:spLocks noChangeArrowheads="1"/>
              </p:cNvSpPr>
              <p:nvPr/>
            </p:nvSpPr>
            <p:spPr bwMode="auto">
              <a:xfrm>
                <a:off x="2461" y="3339"/>
                <a:ext cx="101" cy="1"/>
              </a:xfrm>
              <a:prstGeom prst="rect">
                <a:avLst/>
              </a:prstGeom>
              <a:solidFill>
                <a:srgbClr val="002FFF"/>
              </a:solidFill>
              <a:ln w="0">
                <a:solidFill>
                  <a:srgbClr val="002FF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338" name="Rectangle 5938"/>
              <p:cNvSpPr>
                <a:spLocks noChangeArrowheads="1"/>
              </p:cNvSpPr>
              <p:nvPr/>
            </p:nvSpPr>
            <p:spPr bwMode="auto">
              <a:xfrm>
                <a:off x="2461" y="3339"/>
                <a:ext cx="101" cy="1"/>
              </a:xfrm>
              <a:prstGeom prst="rect">
                <a:avLst/>
              </a:prstGeom>
              <a:solidFill>
                <a:srgbClr val="0030FF"/>
              </a:solidFill>
              <a:ln w="0">
                <a:solidFill>
                  <a:srgbClr val="0030F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339" name="Rectangle 5939"/>
              <p:cNvSpPr>
                <a:spLocks noChangeArrowheads="1"/>
              </p:cNvSpPr>
              <p:nvPr/>
            </p:nvSpPr>
            <p:spPr bwMode="auto">
              <a:xfrm>
                <a:off x="2461" y="3339"/>
                <a:ext cx="101" cy="1"/>
              </a:xfrm>
              <a:prstGeom prst="rect">
                <a:avLst/>
              </a:prstGeom>
              <a:solidFill>
                <a:srgbClr val="0031FF"/>
              </a:solidFill>
              <a:ln w="0">
                <a:solidFill>
                  <a:srgbClr val="0031F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340" name="Rectangle 5940"/>
              <p:cNvSpPr>
                <a:spLocks noChangeArrowheads="1"/>
              </p:cNvSpPr>
              <p:nvPr/>
            </p:nvSpPr>
            <p:spPr bwMode="auto">
              <a:xfrm>
                <a:off x="2461" y="3337"/>
                <a:ext cx="101" cy="2"/>
              </a:xfrm>
              <a:prstGeom prst="rect">
                <a:avLst/>
              </a:prstGeom>
              <a:solidFill>
                <a:srgbClr val="0032FF"/>
              </a:solidFill>
              <a:ln w="0">
                <a:solidFill>
                  <a:srgbClr val="0032F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341" name="Rectangle 5941"/>
              <p:cNvSpPr>
                <a:spLocks noChangeArrowheads="1"/>
              </p:cNvSpPr>
              <p:nvPr/>
            </p:nvSpPr>
            <p:spPr bwMode="auto">
              <a:xfrm>
                <a:off x="2461" y="3337"/>
                <a:ext cx="101" cy="1"/>
              </a:xfrm>
              <a:prstGeom prst="rect">
                <a:avLst/>
              </a:prstGeom>
              <a:solidFill>
                <a:srgbClr val="0033FF"/>
              </a:solidFill>
              <a:ln w="0">
                <a:solidFill>
                  <a:srgbClr val="0033F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342" name="Rectangle 5942"/>
              <p:cNvSpPr>
                <a:spLocks noChangeArrowheads="1"/>
              </p:cNvSpPr>
              <p:nvPr/>
            </p:nvSpPr>
            <p:spPr bwMode="auto">
              <a:xfrm>
                <a:off x="2461" y="3337"/>
                <a:ext cx="101" cy="1"/>
              </a:xfrm>
              <a:prstGeom prst="rect">
                <a:avLst/>
              </a:prstGeom>
              <a:solidFill>
                <a:srgbClr val="0033FF"/>
              </a:solidFill>
              <a:ln w="0">
                <a:solidFill>
                  <a:srgbClr val="0033F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343" name="Rectangle 5943"/>
              <p:cNvSpPr>
                <a:spLocks noChangeArrowheads="1"/>
              </p:cNvSpPr>
              <p:nvPr/>
            </p:nvSpPr>
            <p:spPr bwMode="auto">
              <a:xfrm>
                <a:off x="2461" y="3337"/>
                <a:ext cx="101" cy="1"/>
              </a:xfrm>
              <a:prstGeom prst="rect">
                <a:avLst/>
              </a:prstGeom>
              <a:solidFill>
                <a:srgbClr val="0034FF"/>
              </a:solidFill>
              <a:ln w="0">
                <a:solidFill>
                  <a:srgbClr val="0034F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344" name="Rectangle 5944"/>
              <p:cNvSpPr>
                <a:spLocks noChangeArrowheads="1"/>
              </p:cNvSpPr>
              <p:nvPr/>
            </p:nvSpPr>
            <p:spPr bwMode="auto">
              <a:xfrm>
                <a:off x="2461" y="3334"/>
                <a:ext cx="101" cy="3"/>
              </a:xfrm>
              <a:prstGeom prst="rect">
                <a:avLst/>
              </a:prstGeom>
              <a:solidFill>
                <a:srgbClr val="0035FF"/>
              </a:solidFill>
              <a:ln w="0">
                <a:solidFill>
                  <a:srgbClr val="0035F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345" name="Rectangle 5945"/>
              <p:cNvSpPr>
                <a:spLocks noChangeArrowheads="1"/>
              </p:cNvSpPr>
              <p:nvPr/>
            </p:nvSpPr>
            <p:spPr bwMode="auto">
              <a:xfrm>
                <a:off x="2461" y="3334"/>
                <a:ext cx="101" cy="1"/>
              </a:xfrm>
              <a:prstGeom prst="rect">
                <a:avLst/>
              </a:prstGeom>
              <a:solidFill>
                <a:srgbClr val="0036FF"/>
              </a:solidFill>
              <a:ln w="0">
                <a:solidFill>
                  <a:srgbClr val="0036F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346" name="Rectangle 5946"/>
              <p:cNvSpPr>
                <a:spLocks noChangeArrowheads="1"/>
              </p:cNvSpPr>
              <p:nvPr/>
            </p:nvSpPr>
            <p:spPr bwMode="auto">
              <a:xfrm>
                <a:off x="2461" y="3334"/>
                <a:ext cx="101" cy="1"/>
              </a:xfrm>
              <a:prstGeom prst="rect">
                <a:avLst/>
              </a:prstGeom>
              <a:solidFill>
                <a:srgbClr val="0036FF"/>
              </a:solidFill>
              <a:ln w="0">
                <a:solidFill>
                  <a:srgbClr val="0036F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347" name="Rectangle 5947"/>
              <p:cNvSpPr>
                <a:spLocks noChangeArrowheads="1"/>
              </p:cNvSpPr>
              <p:nvPr/>
            </p:nvSpPr>
            <p:spPr bwMode="auto">
              <a:xfrm>
                <a:off x="2461" y="3334"/>
                <a:ext cx="101" cy="1"/>
              </a:xfrm>
              <a:prstGeom prst="rect">
                <a:avLst/>
              </a:prstGeom>
              <a:solidFill>
                <a:srgbClr val="0037FF"/>
              </a:solidFill>
              <a:ln w="0">
                <a:solidFill>
                  <a:srgbClr val="0037F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348" name="Rectangle 5948"/>
              <p:cNvSpPr>
                <a:spLocks noChangeArrowheads="1"/>
              </p:cNvSpPr>
              <p:nvPr/>
            </p:nvSpPr>
            <p:spPr bwMode="auto">
              <a:xfrm>
                <a:off x="2461" y="3334"/>
                <a:ext cx="101" cy="1"/>
              </a:xfrm>
              <a:prstGeom prst="rect">
                <a:avLst/>
              </a:prstGeom>
              <a:solidFill>
                <a:srgbClr val="0038FF"/>
              </a:solidFill>
              <a:ln w="0">
                <a:solidFill>
                  <a:srgbClr val="0038F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349" name="Rectangle 5949"/>
              <p:cNvSpPr>
                <a:spLocks noChangeArrowheads="1"/>
              </p:cNvSpPr>
              <p:nvPr/>
            </p:nvSpPr>
            <p:spPr bwMode="auto">
              <a:xfrm>
                <a:off x="2461" y="3331"/>
                <a:ext cx="101" cy="3"/>
              </a:xfrm>
              <a:prstGeom prst="rect">
                <a:avLst/>
              </a:prstGeom>
              <a:solidFill>
                <a:srgbClr val="0039FF"/>
              </a:solidFill>
              <a:ln w="0">
                <a:solidFill>
                  <a:srgbClr val="0039F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350" name="Rectangle 5950"/>
              <p:cNvSpPr>
                <a:spLocks noChangeArrowheads="1"/>
              </p:cNvSpPr>
              <p:nvPr/>
            </p:nvSpPr>
            <p:spPr bwMode="auto">
              <a:xfrm>
                <a:off x="2461" y="3331"/>
                <a:ext cx="101" cy="1"/>
              </a:xfrm>
              <a:prstGeom prst="rect">
                <a:avLst/>
              </a:prstGeom>
              <a:solidFill>
                <a:srgbClr val="0039FF"/>
              </a:solidFill>
              <a:ln w="0">
                <a:solidFill>
                  <a:srgbClr val="0039F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351" name="Rectangle 5951"/>
              <p:cNvSpPr>
                <a:spLocks noChangeArrowheads="1"/>
              </p:cNvSpPr>
              <p:nvPr/>
            </p:nvSpPr>
            <p:spPr bwMode="auto">
              <a:xfrm>
                <a:off x="2461" y="3331"/>
                <a:ext cx="101" cy="1"/>
              </a:xfrm>
              <a:prstGeom prst="rect">
                <a:avLst/>
              </a:prstGeom>
              <a:solidFill>
                <a:srgbClr val="003AFF"/>
              </a:solidFill>
              <a:ln w="0">
                <a:solidFill>
                  <a:srgbClr val="003AF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352" name="Rectangle 5952"/>
              <p:cNvSpPr>
                <a:spLocks noChangeArrowheads="1"/>
              </p:cNvSpPr>
              <p:nvPr/>
            </p:nvSpPr>
            <p:spPr bwMode="auto">
              <a:xfrm>
                <a:off x="2461" y="3331"/>
                <a:ext cx="101" cy="1"/>
              </a:xfrm>
              <a:prstGeom prst="rect">
                <a:avLst/>
              </a:prstGeom>
              <a:solidFill>
                <a:srgbClr val="003BFF"/>
              </a:solidFill>
              <a:ln w="0">
                <a:solidFill>
                  <a:srgbClr val="003BF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353" name="Rectangle 5953"/>
              <p:cNvSpPr>
                <a:spLocks noChangeArrowheads="1"/>
              </p:cNvSpPr>
              <p:nvPr/>
            </p:nvSpPr>
            <p:spPr bwMode="auto">
              <a:xfrm>
                <a:off x="2461" y="3331"/>
                <a:ext cx="101" cy="1"/>
              </a:xfrm>
              <a:prstGeom prst="rect">
                <a:avLst/>
              </a:prstGeom>
              <a:solidFill>
                <a:srgbClr val="003CFF"/>
              </a:solidFill>
              <a:ln w="0">
                <a:solidFill>
                  <a:srgbClr val="003CF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354" name="Rectangle 5954"/>
              <p:cNvSpPr>
                <a:spLocks noChangeArrowheads="1"/>
              </p:cNvSpPr>
              <p:nvPr/>
            </p:nvSpPr>
            <p:spPr bwMode="auto">
              <a:xfrm>
                <a:off x="2461" y="3328"/>
                <a:ext cx="101" cy="3"/>
              </a:xfrm>
              <a:prstGeom prst="rect">
                <a:avLst/>
              </a:prstGeom>
              <a:solidFill>
                <a:srgbClr val="003CFF"/>
              </a:solidFill>
              <a:ln w="0">
                <a:solidFill>
                  <a:srgbClr val="003CF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355" name="Rectangle 5955"/>
              <p:cNvSpPr>
                <a:spLocks noChangeArrowheads="1"/>
              </p:cNvSpPr>
              <p:nvPr/>
            </p:nvSpPr>
            <p:spPr bwMode="auto">
              <a:xfrm>
                <a:off x="2461" y="3328"/>
                <a:ext cx="101" cy="1"/>
              </a:xfrm>
              <a:prstGeom prst="rect">
                <a:avLst/>
              </a:prstGeom>
              <a:solidFill>
                <a:srgbClr val="003DFF"/>
              </a:solidFill>
              <a:ln w="0">
                <a:solidFill>
                  <a:srgbClr val="003DF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356" name="Rectangle 5956"/>
              <p:cNvSpPr>
                <a:spLocks noChangeArrowheads="1"/>
              </p:cNvSpPr>
              <p:nvPr/>
            </p:nvSpPr>
            <p:spPr bwMode="auto">
              <a:xfrm>
                <a:off x="2461" y="3328"/>
                <a:ext cx="101" cy="1"/>
              </a:xfrm>
              <a:prstGeom prst="rect">
                <a:avLst/>
              </a:prstGeom>
              <a:solidFill>
                <a:srgbClr val="003EFF"/>
              </a:solidFill>
              <a:ln w="0">
                <a:solidFill>
                  <a:srgbClr val="003EF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357" name="Rectangle 5957"/>
              <p:cNvSpPr>
                <a:spLocks noChangeArrowheads="1"/>
              </p:cNvSpPr>
              <p:nvPr/>
            </p:nvSpPr>
            <p:spPr bwMode="auto">
              <a:xfrm>
                <a:off x="2461" y="3328"/>
                <a:ext cx="101" cy="1"/>
              </a:xfrm>
              <a:prstGeom prst="rect">
                <a:avLst/>
              </a:prstGeom>
              <a:solidFill>
                <a:srgbClr val="003FFF"/>
              </a:solidFill>
              <a:ln w="0">
                <a:solidFill>
                  <a:srgbClr val="003FF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358" name="Rectangle 5958"/>
              <p:cNvSpPr>
                <a:spLocks noChangeArrowheads="1"/>
              </p:cNvSpPr>
              <p:nvPr/>
            </p:nvSpPr>
            <p:spPr bwMode="auto">
              <a:xfrm>
                <a:off x="2461" y="3328"/>
                <a:ext cx="101" cy="1"/>
              </a:xfrm>
              <a:prstGeom prst="rect">
                <a:avLst/>
              </a:prstGeom>
              <a:solidFill>
                <a:srgbClr val="003FFF"/>
              </a:solidFill>
              <a:ln w="0">
                <a:solidFill>
                  <a:srgbClr val="003FF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359" name="Rectangle 5959"/>
              <p:cNvSpPr>
                <a:spLocks noChangeArrowheads="1"/>
              </p:cNvSpPr>
              <p:nvPr/>
            </p:nvSpPr>
            <p:spPr bwMode="auto">
              <a:xfrm>
                <a:off x="2461" y="3325"/>
                <a:ext cx="101" cy="3"/>
              </a:xfrm>
              <a:prstGeom prst="rect">
                <a:avLst/>
              </a:prstGeom>
              <a:solidFill>
                <a:srgbClr val="0040FE"/>
              </a:solidFill>
              <a:ln w="0">
                <a:solidFill>
                  <a:srgbClr val="0040FE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360" name="Rectangle 5960"/>
              <p:cNvSpPr>
                <a:spLocks noChangeArrowheads="1"/>
              </p:cNvSpPr>
              <p:nvPr/>
            </p:nvSpPr>
            <p:spPr bwMode="auto">
              <a:xfrm>
                <a:off x="2461" y="3325"/>
                <a:ext cx="101" cy="1"/>
              </a:xfrm>
              <a:prstGeom prst="rect">
                <a:avLst/>
              </a:prstGeom>
              <a:solidFill>
                <a:srgbClr val="0041FE"/>
              </a:solidFill>
              <a:ln w="0">
                <a:solidFill>
                  <a:srgbClr val="0041FE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361" name="Rectangle 5961"/>
              <p:cNvSpPr>
                <a:spLocks noChangeArrowheads="1"/>
              </p:cNvSpPr>
              <p:nvPr/>
            </p:nvSpPr>
            <p:spPr bwMode="auto">
              <a:xfrm>
                <a:off x="2461" y="3325"/>
                <a:ext cx="101" cy="1"/>
              </a:xfrm>
              <a:prstGeom prst="rect">
                <a:avLst/>
              </a:prstGeom>
              <a:solidFill>
                <a:srgbClr val="0042FD"/>
              </a:solidFill>
              <a:ln w="0">
                <a:solidFill>
                  <a:srgbClr val="0042FD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362" name="Rectangle 5962"/>
              <p:cNvSpPr>
                <a:spLocks noChangeArrowheads="1"/>
              </p:cNvSpPr>
              <p:nvPr/>
            </p:nvSpPr>
            <p:spPr bwMode="auto">
              <a:xfrm>
                <a:off x="2461" y="3325"/>
                <a:ext cx="101" cy="1"/>
              </a:xfrm>
              <a:prstGeom prst="rect">
                <a:avLst/>
              </a:prstGeom>
              <a:solidFill>
                <a:srgbClr val="0043FD"/>
              </a:solidFill>
              <a:ln w="0">
                <a:solidFill>
                  <a:srgbClr val="0043FD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363" name="Rectangle 5963"/>
              <p:cNvSpPr>
                <a:spLocks noChangeArrowheads="1"/>
              </p:cNvSpPr>
              <p:nvPr/>
            </p:nvSpPr>
            <p:spPr bwMode="auto">
              <a:xfrm>
                <a:off x="2461" y="3323"/>
                <a:ext cx="101" cy="2"/>
              </a:xfrm>
              <a:prstGeom prst="rect">
                <a:avLst/>
              </a:prstGeom>
              <a:solidFill>
                <a:srgbClr val="0043FC"/>
              </a:solidFill>
              <a:ln w="0">
                <a:solidFill>
                  <a:srgbClr val="0043FC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364" name="Rectangle 5964"/>
              <p:cNvSpPr>
                <a:spLocks noChangeArrowheads="1"/>
              </p:cNvSpPr>
              <p:nvPr/>
            </p:nvSpPr>
            <p:spPr bwMode="auto">
              <a:xfrm>
                <a:off x="2461" y="3323"/>
                <a:ext cx="101" cy="1"/>
              </a:xfrm>
              <a:prstGeom prst="rect">
                <a:avLst/>
              </a:prstGeom>
              <a:solidFill>
                <a:srgbClr val="0044FC"/>
              </a:solidFill>
              <a:ln w="0">
                <a:solidFill>
                  <a:srgbClr val="0044FC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365" name="Rectangle 5965"/>
              <p:cNvSpPr>
                <a:spLocks noChangeArrowheads="1"/>
              </p:cNvSpPr>
              <p:nvPr/>
            </p:nvSpPr>
            <p:spPr bwMode="auto">
              <a:xfrm>
                <a:off x="2461" y="3323"/>
                <a:ext cx="101" cy="1"/>
              </a:xfrm>
              <a:prstGeom prst="rect">
                <a:avLst/>
              </a:prstGeom>
              <a:solidFill>
                <a:srgbClr val="0045FB"/>
              </a:solidFill>
              <a:ln w="0">
                <a:solidFill>
                  <a:srgbClr val="0045FB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366" name="Rectangle 5966"/>
              <p:cNvSpPr>
                <a:spLocks noChangeArrowheads="1"/>
              </p:cNvSpPr>
              <p:nvPr/>
            </p:nvSpPr>
            <p:spPr bwMode="auto">
              <a:xfrm>
                <a:off x="2461" y="3323"/>
                <a:ext cx="101" cy="1"/>
              </a:xfrm>
              <a:prstGeom prst="rect">
                <a:avLst/>
              </a:prstGeom>
              <a:solidFill>
                <a:srgbClr val="0046FB"/>
              </a:solidFill>
              <a:ln w="0">
                <a:solidFill>
                  <a:srgbClr val="0046FB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367" name="Rectangle 5967"/>
              <p:cNvSpPr>
                <a:spLocks noChangeArrowheads="1"/>
              </p:cNvSpPr>
              <p:nvPr/>
            </p:nvSpPr>
            <p:spPr bwMode="auto">
              <a:xfrm>
                <a:off x="2461" y="3323"/>
                <a:ext cx="101" cy="1"/>
              </a:xfrm>
              <a:prstGeom prst="rect">
                <a:avLst/>
              </a:prstGeom>
              <a:solidFill>
                <a:srgbClr val="0046FA"/>
              </a:solidFill>
              <a:ln w="0">
                <a:solidFill>
                  <a:srgbClr val="0046FA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368" name="Rectangle 5968"/>
              <p:cNvSpPr>
                <a:spLocks noChangeArrowheads="1"/>
              </p:cNvSpPr>
              <p:nvPr/>
            </p:nvSpPr>
            <p:spPr bwMode="auto">
              <a:xfrm>
                <a:off x="2461" y="3320"/>
                <a:ext cx="101" cy="3"/>
              </a:xfrm>
              <a:prstGeom prst="rect">
                <a:avLst/>
              </a:prstGeom>
              <a:solidFill>
                <a:srgbClr val="0047FA"/>
              </a:solidFill>
              <a:ln w="0">
                <a:solidFill>
                  <a:srgbClr val="0047FA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369" name="Rectangle 5969"/>
              <p:cNvSpPr>
                <a:spLocks noChangeArrowheads="1"/>
              </p:cNvSpPr>
              <p:nvPr/>
            </p:nvSpPr>
            <p:spPr bwMode="auto">
              <a:xfrm>
                <a:off x="2461" y="3320"/>
                <a:ext cx="101" cy="1"/>
              </a:xfrm>
              <a:prstGeom prst="rect">
                <a:avLst/>
              </a:prstGeom>
              <a:solidFill>
                <a:srgbClr val="0048F9"/>
              </a:solidFill>
              <a:ln w="0">
                <a:solidFill>
                  <a:srgbClr val="0048F9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370" name="Rectangle 5970"/>
              <p:cNvSpPr>
                <a:spLocks noChangeArrowheads="1"/>
              </p:cNvSpPr>
              <p:nvPr/>
            </p:nvSpPr>
            <p:spPr bwMode="auto">
              <a:xfrm>
                <a:off x="2461" y="3320"/>
                <a:ext cx="101" cy="1"/>
              </a:xfrm>
              <a:prstGeom prst="rect">
                <a:avLst/>
              </a:prstGeom>
              <a:solidFill>
                <a:srgbClr val="0049F9"/>
              </a:solidFill>
              <a:ln w="0">
                <a:solidFill>
                  <a:srgbClr val="0049F9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371" name="Rectangle 5971"/>
              <p:cNvSpPr>
                <a:spLocks noChangeArrowheads="1"/>
              </p:cNvSpPr>
              <p:nvPr/>
            </p:nvSpPr>
            <p:spPr bwMode="auto">
              <a:xfrm>
                <a:off x="2461" y="3320"/>
                <a:ext cx="101" cy="1"/>
              </a:xfrm>
              <a:prstGeom prst="rect">
                <a:avLst/>
              </a:prstGeom>
              <a:solidFill>
                <a:srgbClr val="0049F8"/>
              </a:solidFill>
              <a:ln w="0">
                <a:solidFill>
                  <a:srgbClr val="0049F8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372" name="Rectangle 5972"/>
              <p:cNvSpPr>
                <a:spLocks noChangeArrowheads="1"/>
              </p:cNvSpPr>
              <p:nvPr/>
            </p:nvSpPr>
            <p:spPr bwMode="auto">
              <a:xfrm>
                <a:off x="2461" y="3320"/>
                <a:ext cx="101" cy="1"/>
              </a:xfrm>
              <a:prstGeom prst="rect">
                <a:avLst/>
              </a:prstGeom>
              <a:solidFill>
                <a:srgbClr val="004AF8"/>
              </a:solidFill>
              <a:ln w="0">
                <a:solidFill>
                  <a:srgbClr val="004AF8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373" name="Rectangle 5973"/>
              <p:cNvSpPr>
                <a:spLocks noChangeArrowheads="1"/>
              </p:cNvSpPr>
              <p:nvPr/>
            </p:nvSpPr>
            <p:spPr bwMode="auto">
              <a:xfrm>
                <a:off x="2461" y="3317"/>
                <a:ext cx="101" cy="3"/>
              </a:xfrm>
              <a:prstGeom prst="rect">
                <a:avLst/>
              </a:prstGeom>
              <a:solidFill>
                <a:srgbClr val="004BF7"/>
              </a:solidFill>
              <a:ln w="0">
                <a:solidFill>
                  <a:srgbClr val="004B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374" name="Rectangle 5974"/>
              <p:cNvSpPr>
                <a:spLocks noChangeArrowheads="1"/>
              </p:cNvSpPr>
              <p:nvPr/>
            </p:nvSpPr>
            <p:spPr bwMode="auto">
              <a:xfrm>
                <a:off x="2461" y="3317"/>
                <a:ext cx="101" cy="1"/>
              </a:xfrm>
              <a:prstGeom prst="rect">
                <a:avLst/>
              </a:prstGeom>
              <a:solidFill>
                <a:srgbClr val="004CF7"/>
              </a:solidFill>
              <a:ln w="0">
                <a:solidFill>
                  <a:srgbClr val="004C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375" name="Rectangle 5975"/>
              <p:cNvSpPr>
                <a:spLocks noChangeArrowheads="1"/>
              </p:cNvSpPr>
              <p:nvPr/>
            </p:nvSpPr>
            <p:spPr bwMode="auto">
              <a:xfrm>
                <a:off x="2461" y="3317"/>
                <a:ext cx="101" cy="1"/>
              </a:xfrm>
              <a:prstGeom prst="rect">
                <a:avLst/>
              </a:prstGeom>
              <a:solidFill>
                <a:srgbClr val="004CF6"/>
              </a:solidFill>
              <a:ln w="0">
                <a:solidFill>
                  <a:srgbClr val="004CF6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376" name="Rectangle 5976"/>
              <p:cNvSpPr>
                <a:spLocks noChangeArrowheads="1"/>
              </p:cNvSpPr>
              <p:nvPr/>
            </p:nvSpPr>
            <p:spPr bwMode="auto">
              <a:xfrm>
                <a:off x="2461" y="3317"/>
                <a:ext cx="101" cy="1"/>
              </a:xfrm>
              <a:prstGeom prst="rect">
                <a:avLst/>
              </a:prstGeom>
              <a:solidFill>
                <a:srgbClr val="004DF6"/>
              </a:solidFill>
              <a:ln w="0">
                <a:solidFill>
                  <a:srgbClr val="004DF6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377" name="Rectangle 5977"/>
              <p:cNvSpPr>
                <a:spLocks noChangeArrowheads="1"/>
              </p:cNvSpPr>
              <p:nvPr/>
            </p:nvSpPr>
            <p:spPr bwMode="auto">
              <a:xfrm>
                <a:off x="2461" y="3314"/>
                <a:ext cx="101" cy="3"/>
              </a:xfrm>
              <a:prstGeom prst="rect">
                <a:avLst/>
              </a:prstGeom>
              <a:solidFill>
                <a:srgbClr val="004EF5"/>
              </a:solidFill>
              <a:ln w="0">
                <a:solidFill>
                  <a:srgbClr val="004EF5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378" name="Rectangle 5978"/>
              <p:cNvSpPr>
                <a:spLocks noChangeArrowheads="1"/>
              </p:cNvSpPr>
              <p:nvPr/>
            </p:nvSpPr>
            <p:spPr bwMode="auto">
              <a:xfrm>
                <a:off x="2461" y="3314"/>
                <a:ext cx="101" cy="1"/>
              </a:xfrm>
              <a:prstGeom prst="rect">
                <a:avLst/>
              </a:prstGeom>
              <a:solidFill>
                <a:srgbClr val="004FF5"/>
              </a:solidFill>
              <a:ln w="0">
                <a:solidFill>
                  <a:srgbClr val="004FF5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379" name="Rectangle 5979"/>
              <p:cNvSpPr>
                <a:spLocks noChangeArrowheads="1"/>
              </p:cNvSpPr>
              <p:nvPr/>
            </p:nvSpPr>
            <p:spPr bwMode="auto">
              <a:xfrm>
                <a:off x="2461" y="3314"/>
                <a:ext cx="101" cy="1"/>
              </a:xfrm>
              <a:prstGeom prst="rect">
                <a:avLst/>
              </a:prstGeom>
              <a:solidFill>
                <a:srgbClr val="004FF5"/>
              </a:solidFill>
              <a:ln w="0">
                <a:solidFill>
                  <a:srgbClr val="004FF5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380" name="Rectangle 5980"/>
              <p:cNvSpPr>
                <a:spLocks noChangeArrowheads="1"/>
              </p:cNvSpPr>
              <p:nvPr/>
            </p:nvSpPr>
            <p:spPr bwMode="auto">
              <a:xfrm>
                <a:off x="2461" y="3314"/>
                <a:ext cx="101" cy="1"/>
              </a:xfrm>
              <a:prstGeom prst="rect">
                <a:avLst/>
              </a:prstGeom>
              <a:solidFill>
                <a:srgbClr val="0050F4"/>
              </a:solidFill>
              <a:ln w="0">
                <a:solidFill>
                  <a:srgbClr val="0050F4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381" name="Rectangle 5981"/>
              <p:cNvSpPr>
                <a:spLocks noChangeArrowheads="1"/>
              </p:cNvSpPr>
              <p:nvPr/>
            </p:nvSpPr>
            <p:spPr bwMode="auto">
              <a:xfrm>
                <a:off x="2461" y="3314"/>
                <a:ext cx="101" cy="1"/>
              </a:xfrm>
              <a:prstGeom prst="rect">
                <a:avLst/>
              </a:prstGeom>
              <a:solidFill>
                <a:srgbClr val="0051F4"/>
              </a:solidFill>
              <a:ln w="0">
                <a:solidFill>
                  <a:srgbClr val="0051F4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382" name="Rectangle 5982"/>
              <p:cNvSpPr>
                <a:spLocks noChangeArrowheads="1"/>
              </p:cNvSpPr>
              <p:nvPr/>
            </p:nvSpPr>
            <p:spPr bwMode="auto">
              <a:xfrm>
                <a:off x="2461" y="3311"/>
                <a:ext cx="101" cy="3"/>
              </a:xfrm>
              <a:prstGeom prst="rect">
                <a:avLst/>
              </a:prstGeom>
              <a:solidFill>
                <a:srgbClr val="0051F3"/>
              </a:solidFill>
              <a:ln w="0">
                <a:solidFill>
                  <a:srgbClr val="0051F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383" name="Rectangle 5983"/>
              <p:cNvSpPr>
                <a:spLocks noChangeArrowheads="1"/>
              </p:cNvSpPr>
              <p:nvPr/>
            </p:nvSpPr>
            <p:spPr bwMode="auto">
              <a:xfrm>
                <a:off x="2461" y="3311"/>
                <a:ext cx="101" cy="1"/>
              </a:xfrm>
              <a:prstGeom prst="rect">
                <a:avLst/>
              </a:prstGeom>
              <a:solidFill>
                <a:srgbClr val="0052F3"/>
              </a:solidFill>
              <a:ln w="0">
                <a:solidFill>
                  <a:srgbClr val="0052F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384" name="Rectangle 5984"/>
              <p:cNvSpPr>
                <a:spLocks noChangeArrowheads="1"/>
              </p:cNvSpPr>
              <p:nvPr/>
            </p:nvSpPr>
            <p:spPr bwMode="auto">
              <a:xfrm>
                <a:off x="2461" y="3311"/>
                <a:ext cx="101" cy="1"/>
              </a:xfrm>
              <a:prstGeom prst="rect">
                <a:avLst/>
              </a:prstGeom>
              <a:solidFill>
                <a:srgbClr val="0053F2"/>
              </a:solidFill>
              <a:ln w="0">
                <a:solidFill>
                  <a:srgbClr val="0053F2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385" name="Rectangle 5985"/>
              <p:cNvSpPr>
                <a:spLocks noChangeArrowheads="1"/>
              </p:cNvSpPr>
              <p:nvPr/>
            </p:nvSpPr>
            <p:spPr bwMode="auto">
              <a:xfrm>
                <a:off x="2461" y="3311"/>
                <a:ext cx="101" cy="1"/>
              </a:xfrm>
              <a:prstGeom prst="rect">
                <a:avLst/>
              </a:prstGeom>
              <a:solidFill>
                <a:srgbClr val="0054F2"/>
              </a:solidFill>
              <a:ln w="0">
                <a:solidFill>
                  <a:srgbClr val="0054F2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386" name="Rectangle 5986"/>
              <p:cNvSpPr>
                <a:spLocks noChangeArrowheads="1"/>
              </p:cNvSpPr>
              <p:nvPr/>
            </p:nvSpPr>
            <p:spPr bwMode="auto">
              <a:xfrm>
                <a:off x="2461" y="3311"/>
                <a:ext cx="101" cy="1"/>
              </a:xfrm>
              <a:prstGeom prst="rect">
                <a:avLst/>
              </a:prstGeom>
              <a:solidFill>
                <a:srgbClr val="0054F1"/>
              </a:solidFill>
              <a:ln w="0">
                <a:solidFill>
                  <a:srgbClr val="0054F1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387" name="Rectangle 5987"/>
              <p:cNvSpPr>
                <a:spLocks noChangeArrowheads="1"/>
              </p:cNvSpPr>
              <p:nvPr/>
            </p:nvSpPr>
            <p:spPr bwMode="auto">
              <a:xfrm>
                <a:off x="2461" y="3309"/>
                <a:ext cx="101" cy="2"/>
              </a:xfrm>
              <a:prstGeom prst="rect">
                <a:avLst/>
              </a:prstGeom>
              <a:solidFill>
                <a:srgbClr val="0055F1"/>
              </a:solidFill>
              <a:ln w="0">
                <a:solidFill>
                  <a:srgbClr val="0055F1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388" name="Rectangle 5988"/>
              <p:cNvSpPr>
                <a:spLocks noChangeArrowheads="1"/>
              </p:cNvSpPr>
              <p:nvPr/>
            </p:nvSpPr>
            <p:spPr bwMode="auto">
              <a:xfrm>
                <a:off x="2461" y="3309"/>
                <a:ext cx="101" cy="1"/>
              </a:xfrm>
              <a:prstGeom prst="rect">
                <a:avLst/>
              </a:prstGeom>
              <a:solidFill>
                <a:srgbClr val="0056F0"/>
              </a:solidFill>
              <a:ln w="0">
                <a:solidFill>
                  <a:srgbClr val="0056F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389" name="Rectangle 5989"/>
              <p:cNvSpPr>
                <a:spLocks noChangeArrowheads="1"/>
              </p:cNvSpPr>
              <p:nvPr/>
            </p:nvSpPr>
            <p:spPr bwMode="auto">
              <a:xfrm>
                <a:off x="2461" y="3309"/>
                <a:ext cx="101" cy="1"/>
              </a:xfrm>
              <a:prstGeom prst="rect">
                <a:avLst/>
              </a:prstGeom>
              <a:solidFill>
                <a:srgbClr val="0057F0"/>
              </a:solidFill>
              <a:ln w="0">
                <a:solidFill>
                  <a:srgbClr val="0057F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390" name="Rectangle 5990"/>
              <p:cNvSpPr>
                <a:spLocks noChangeArrowheads="1"/>
              </p:cNvSpPr>
              <p:nvPr/>
            </p:nvSpPr>
            <p:spPr bwMode="auto">
              <a:xfrm>
                <a:off x="2461" y="3309"/>
                <a:ext cx="101" cy="1"/>
              </a:xfrm>
              <a:prstGeom prst="rect">
                <a:avLst/>
              </a:prstGeom>
              <a:solidFill>
                <a:srgbClr val="0057EF"/>
              </a:solidFill>
              <a:ln w="0">
                <a:solidFill>
                  <a:srgbClr val="0057E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391" name="Rectangle 5991"/>
              <p:cNvSpPr>
                <a:spLocks noChangeArrowheads="1"/>
              </p:cNvSpPr>
              <p:nvPr/>
            </p:nvSpPr>
            <p:spPr bwMode="auto">
              <a:xfrm>
                <a:off x="2461" y="3306"/>
                <a:ext cx="101" cy="3"/>
              </a:xfrm>
              <a:prstGeom prst="rect">
                <a:avLst/>
              </a:prstGeom>
              <a:solidFill>
                <a:srgbClr val="0058EF"/>
              </a:solidFill>
              <a:ln w="0">
                <a:solidFill>
                  <a:srgbClr val="0058E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392" name="Rectangle 5992"/>
              <p:cNvSpPr>
                <a:spLocks noChangeArrowheads="1"/>
              </p:cNvSpPr>
              <p:nvPr/>
            </p:nvSpPr>
            <p:spPr bwMode="auto">
              <a:xfrm>
                <a:off x="2461" y="3306"/>
                <a:ext cx="101" cy="1"/>
              </a:xfrm>
              <a:prstGeom prst="rect">
                <a:avLst/>
              </a:prstGeom>
              <a:solidFill>
                <a:srgbClr val="0059EE"/>
              </a:solidFill>
              <a:ln w="0">
                <a:solidFill>
                  <a:srgbClr val="0059EE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393" name="Rectangle 5993"/>
              <p:cNvSpPr>
                <a:spLocks noChangeArrowheads="1"/>
              </p:cNvSpPr>
              <p:nvPr/>
            </p:nvSpPr>
            <p:spPr bwMode="auto">
              <a:xfrm>
                <a:off x="2461" y="3306"/>
                <a:ext cx="101" cy="1"/>
              </a:xfrm>
              <a:prstGeom prst="rect">
                <a:avLst/>
              </a:prstGeom>
              <a:solidFill>
                <a:srgbClr val="005AEE"/>
              </a:solidFill>
              <a:ln w="0">
                <a:solidFill>
                  <a:srgbClr val="005AEE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394" name="Rectangle 5994"/>
              <p:cNvSpPr>
                <a:spLocks noChangeArrowheads="1"/>
              </p:cNvSpPr>
              <p:nvPr/>
            </p:nvSpPr>
            <p:spPr bwMode="auto">
              <a:xfrm>
                <a:off x="2461" y="3306"/>
                <a:ext cx="101" cy="1"/>
              </a:xfrm>
              <a:prstGeom prst="rect">
                <a:avLst/>
              </a:prstGeom>
              <a:solidFill>
                <a:srgbClr val="005AED"/>
              </a:solidFill>
              <a:ln w="0">
                <a:solidFill>
                  <a:srgbClr val="005AED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395" name="Rectangle 5995"/>
              <p:cNvSpPr>
                <a:spLocks noChangeArrowheads="1"/>
              </p:cNvSpPr>
              <p:nvPr/>
            </p:nvSpPr>
            <p:spPr bwMode="auto">
              <a:xfrm>
                <a:off x="2461" y="3306"/>
                <a:ext cx="101" cy="1"/>
              </a:xfrm>
              <a:prstGeom prst="rect">
                <a:avLst/>
              </a:prstGeom>
              <a:solidFill>
                <a:srgbClr val="005BED"/>
              </a:solidFill>
              <a:ln w="0">
                <a:solidFill>
                  <a:srgbClr val="005BED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396" name="Rectangle 5996"/>
              <p:cNvSpPr>
                <a:spLocks noChangeArrowheads="1"/>
              </p:cNvSpPr>
              <p:nvPr/>
            </p:nvSpPr>
            <p:spPr bwMode="auto">
              <a:xfrm>
                <a:off x="2461" y="3303"/>
                <a:ext cx="101" cy="3"/>
              </a:xfrm>
              <a:prstGeom prst="rect">
                <a:avLst/>
              </a:prstGeom>
              <a:solidFill>
                <a:srgbClr val="005CEC"/>
              </a:solidFill>
              <a:ln w="0">
                <a:solidFill>
                  <a:srgbClr val="005CEC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397" name="Rectangle 5997"/>
              <p:cNvSpPr>
                <a:spLocks noChangeArrowheads="1"/>
              </p:cNvSpPr>
              <p:nvPr/>
            </p:nvSpPr>
            <p:spPr bwMode="auto">
              <a:xfrm>
                <a:off x="2461" y="3303"/>
                <a:ext cx="101" cy="1"/>
              </a:xfrm>
              <a:prstGeom prst="rect">
                <a:avLst/>
              </a:prstGeom>
              <a:solidFill>
                <a:srgbClr val="005DEC"/>
              </a:solidFill>
              <a:ln w="0">
                <a:solidFill>
                  <a:srgbClr val="005DEC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398" name="Rectangle 5998"/>
              <p:cNvSpPr>
                <a:spLocks noChangeArrowheads="1"/>
              </p:cNvSpPr>
              <p:nvPr/>
            </p:nvSpPr>
            <p:spPr bwMode="auto">
              <a:xfrm>
                <a:off x="2461" y="3303"/>
                <a:ext cx="101" cy="1"/>
              </a:xfrm>
              <a:prstGeom prst="rect">
                <a:avLst/>
              </a:prstGeom>
              <a:solidFill>
                <a:srgbClr val="005DEB"/>
              </a:solidFill>
              <a:ln w="0">
                <a:solidFill>
                  <a:srgbClr val="005DEB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399" name="Rectangle 5999"/>
              <p:cNvSpPr>
                <a:spLocks noChangeArrowheads="1"/>
              </p:cNvSpPr>
              <p:nvPr/>
            </p:nvSpPr>
            <p:spPr bwMode="auto">
              <a:xfrm>
                <a:off x="2461" y="3303"/>
                <a:ext cx="101" cy="1"/>
              </a:xfrm>
              <a:prstGeom prst="rect">
                <a:avLst/>
              </a:prstGeom>
              <a:solidFill>
                <a:srgbClr val="005EEB"/>
              </a:solidFill>
              <a:ln w="0">
                <a:solidFill>
                  <a:srgbClr val="005EEB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400" name="Rectangle 6000"/>
              <p:cNvSpPr>
                <a:spLocks noChangeArrowheads="1"/>
              </p:cNvSpPr>
              <p:nvPr/>
            </p:nvSpPr>
            <p:spPr bwMode="auto">
              <a:xfrm>
                <a:off x="2461" y="3303"/>
                <a:ext cx="101" cy="1"/>
              </a:xfrm>
              <a:prstGeom prst="rect">
                <a:avLst/>
              </a:prstGeom>
              <a:solidFill>
                <a:srgbClr val="005FEA"/>
              </a:solidFill>
              <a:ln w="0">
                <a:solidFill>
                  <a:srgbClr val="005FEA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401" name="Rectangle 6001"/>
              <p:cNvSpPr>
                <a:spLocks noChangeArrowheads="1"/>
              </p:cNvSpPr>
              <p:nvPr/>
            </p:nvSpPr>
            <p:spPr bwMode="auto">
              <a:xfrm>
                <a:off x="2461" y="3300"/>
                <a:ext cx="101" cy="3"/>
              </a:xfrm>
              <a:prstGeom prst="rect">
                <a:avLst/>
              </a:prstGeom>
              <a:solidFill>
                <a:srgbClr val="005FEA"/>
              </a:solidFill>
              <a:ln w="0">
                <a:solidFill>
                  <a:srgbClr val="005FEA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402" name="Rectangle 6002"/>
              <p:cNvSpPr>
                <a:spLocks noChangeArrowheads="1"/>
              </p:cNvSpPr>
              <p:nvPr/>
            </p:nvSpPr>
            <p:spPr bwMode="auto">
              <a:xfrm>
                <a:off x="2461" y="3300"/>
                <a:ext cx="101" cy="1"/>
              </a:xfrm>
              <a:prstGeom prst="rect">
                <a:avLst/>
              </a:prstGeom>
              <a:solidFill>
                <a:srgbClr val="0060E9"/>
              </a:solidFill>
              <a:ln w="0">
                <a:solidFill>
                  <a:srgbClr val="0060E9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403" name="Rectangle 6003"/>
              <p:cNvSpPr>
                <a:spLocks noChangeArrowheads="1"/>
              </p:cNvSpPr>
              <p:nvPr/>
            </p:nvSpPr>
            <p:spPr bwMode="auto">
              <a:xfrm>
                <a:off x="2461" y="3300"/>
                <a:ext cx="101" cy="1"/>
              </a:xfrm>
              <a:prstGeom prst="rect">
                <a:avLst/>
              </a:prstGeom>
              <a:solidFill>
                <a:srgbClr val="0061E9"/>
              </a:solidFill>
              <a:ln w="0">
                <a:solidFill>
                  <a:srgbClr val="0061E9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404" name="Rectangle 6004"/>
              <p:cNvSpPr>
                <a:spLocks noChangeArrowheads="1"/>
              </p:cNvSpPr>
              <p:nvPr/>
            </p:nvSpPr>
            <p:spPr bwMode="auto">
              <a:xfrm>
                <a:off x="2461" y="3300"/>
                <a:ext cx="101" cy="1"/>
              </a:xfrm>
              <a:prstGeom prst="rect">
                <a:avLst/>
              </a:prstGeom>
              <a:solidFill>
                <a:srgbClr val="0062E8"/>
              </a:solidFill>
              <a:ln w="0">
                <a:solidFill>
                  <a:srgbClr val="0062E8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405" name="Rectangle 6005"/>
              <p:cNvSpPr>
                <a:spLocks noChangeArrowheads="1"/>
              </p:cNvSpPr>
              <p:nvPr/>
            </p:nvSpPr>
            <p:spPr bwMode="auto">
              <a:xfrm>
                <a:off x="2461" y="3298"/>
                <a:ext cx="101" cy="2"/>
              </a:xfrm>
              <a:prstGeom prst="rect">
                <a:avLst/>
              </a:prstGeom>
              <a:solidFill>
                <a:srgbClr val="0062E8"/>
              </a:solidFill>
              <a:ln w="0">
                <a:solidFill>
                  <a:srgbClr val="0062E8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406" name="Rectangle 6006"/>
              <p:cNvSpPr>
                <a:spLocks noChangeArrowheads="1"/>
              </p:cNvSpPr>
              <p:nvPr/>
            </p:nvSpPr>
            <p:spPr bwMode="auto">
              <a:xfrm>
                <a:off x="2461" y="3298"/>
                <a:ext cx="101" cy="1"/>
              </a:xfrm>
              <a:prstGeom prst="rect">
                <a:avLst/>
              </a:prstGeom>
              <a:solidFill>
                <a:srgbClr val="0063E7"/>
              </a:solidFill>
              <a:ln w="0">
                <a:solidFill>
                  <a:srgbClr val="0063E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407" name="Rectangle 6007"/>
              <p:cNvSpPr>
                <a:spLocks noChangeArrowheads="1"/>
              </p:cNvSpPr>
              <p:nvPr/>
            </p:nvSpPr>
            <p:spPr bwMode="auto">
              <a:xfrm>
                <a:off x="2461" y="3298"/>
                <a:ext cx="101" cy="1"/>
              </a:xfrm>
              <a:prstGeom prst="rect">
                <a:avLst/>
              </a:prstGeom>
              <a:solidFill>
                <a:srgbClr val="0064E7"/>
              </a:solidFill>
              <a:ln w="0">
                <a:solidFill>
                  <a:srgbClr val="0064E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408" name="Rectangle 6008"/>
              <p:cNvSpPr>
                <a:spLocks noChangeArrowheads="1"/>
              </p:cNvSpPr>
              <p:nvPr/>
            </p:nvSpPr>
            <p:spPr bwMode="auto">
              <a:xfrm>
                <a:off x="2461" y="3298"/>
                <a:ext cx="101" cy="1"/>
              </a:xfrm>
              <a:prstGeom prst="rect">
                <a:avLst/>
              </a:prstGeom>
              <a:solidFill>
                <a:srgbClr val="0064E6"/>
              </a:solidFill>
              <a:ln w="0">
                <a:solidFill>
                  <a:srgbClr val="0064E6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409" name="Rectangle 6009"/>
              <p:cNvSpPr>
                <a:spLocks noChangeArrowheads="1"/>
              </p:cNvSpPr>
              <p:nvPr/>
            </p:nvSpPr>
            <p:spPr bwMode="auto">
              <a:xfrm>
                <a:off x="2461" y="3298"/>
                <a:ext cx="101" cy="1"/>
              </a:xfrm>
              <a:prstGeom prst="rect">
                <a:avLst/>
              </a:prstGeom>
              <a:solidFill>
                <a:srgbClr val="0065E6"/>
              </a:solidFill>
              <a:ln w="0">
                <a:solidFill>
                  <a:srgbClr val="0065E6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410" name="Rectangle 6010"/>
              <p:cNvSpPr>
                <a:spLocks noChangeArrowheads="1"/>
              </p:cNvSpPr>
              <p:nvPr/>
            </p:nvSpPr>
            <p:spPr bwMode="auto">
              <a:xfrm>
                <a:off x="2461" y="3295"/>
                <a:ext cx="101" cy="3"/>
              </a:xfrm>
              <a:prstGeom prst="rect">
                <a:avLst/>
              </a:prstGeom>
              <a:solidFill>
                <a:srgbClr val="0066E5"/>
              </a:solidFill>
              <a:ln w="0">
                <a:solidFill>
                  <a:srgbClr val="0066E5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411" name="Rectangle 6011"/>
              <p:cNvSpPr>
                <a:spLocks noChangeArrowheads="1"/>
              </p:cNvSpPr>
              <p:nvPr/>
            </p:nvSpPr>
            <p:spPr bwMode="auto">
              <a:xfrm>
                <a:off x="2461" y="3295"/>
                <a:ext cx="101" cy="1"/>
              </a:xfrm>
              <a:prstGeom prst="rect">
                <a:avLst/>
              </a:prstGeom>
              <a:solidFill>
                <a:srgbClr val="0067E5"/>
              </a:solidFill>
              <a:ln w="0">
                <a:solidFill>
                  <a:srgbClr val="0067E5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412" name="Rectangle 6012"/>
              <p:cNvSpPr>
                <a:spLocks noChangeArrowheads="1"/>
              </p:cNvSpPr>
              <p:nvPr/>
            </p:nvSpPr>
            <p:spPr bwMode="auto">
              <a:xfrm>
                <a:off x="2461" y="3295"/>
                <a:ext cx="101" cy="1"/>
              </a:xfrm>
              <a:prstGeom prst="rect">
                <a:avLst/>
              </a:prstGeom>
              <a:solidFill>
                <a:srgbClr val="0067E4"/>
              </a:solidFill>
              <a:ln w="0">
                <a:solidFill>
                  <a:srgbClr val="0067E4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413" name="Rectangle 6013"/>
              <p:cNvSpPr>
                <a:spLocks noChangeArrowheads="1"/>
              </p:cNvSpPr>
              <p:nvPr/>
            </p:nvSpPr>
            <p:spPr bwMode="auto">
              <a:xfrm>
                <a:off x="2461" y="3295"/>
                <a:ext cx="101" cy="1"/>
              </a:xfrm>
              <a:prstGeom prst="rect">
                <a:avLst/>
              </a:prstGeom>
              <a:solidFill>
                <a:srgbClr val="0068E4"/>
              </a:solidFill>
              <a:ln w="0">
                <a:solidFill>
                  <a:srgbClr val="0068E4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414" name="Rectangle 6014"/>
              <p:cNvSpPr>
                <a:spLocks noChangeArrowheads="1"/>
              </p:cNvSpPr>
              <p:nvPr/>
            </p:nvSpPr>
            <p:spPr bwMode="auto">
              <a:xfrm>
                <a:off x="2461" y="3295"/>
                <a:ext cx="101" cy="1"/>
              </a:xfrm>
              <a:prstGeom prst="rect">
                <a:avLst/>
              </a:prstGeom>
              <a:solidFill>
                <a:srgbClr val="0069E3"/>
              </a:solidFill>
              <a:ln w="0">
                <a:solidFill>
                  <a:srgbClr val="0069E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415" name="Rectangle 6015"/>
              <p:cNvSpPr>
                <a:spLocks noChangeArrowheads="1"/>
              </p:cNvSpPr>
              <p:nvPr/>
            </p:nvSpPr>
            <p:spPr bwMode="auto">
              <a:xfrm>
                <a:off x="2461" y="3292"/>
                <a:ext cx="101" cy="3"/>
              </a:xfrm>
              <a:prstGeom prst="rect">
                <a:avLst/>
              </a:prstGeom>
              <a:solidFill>
                <a:srgbClr val="0069E3"/>
              </a:solidFill>
              <a:ln w="0">
                <a:solidFill>
                  <a:srgbClr val="0069E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416" name="Rectangle 6016"/>
              <p:cNvSpPr>
                <a:spLocks noChangeArrowheads="1"/>
              </p:cNvSpPr>
              <p:nvPr/>
            </p:nvSpPr>
            <p:spPr bwMode="auto">
              <a:xfrm>
                <a:off x="2461" y="3292"/>
                <a:ext cx="101" cy="1"/>
              </a:xfrm>
              <a:prstGeom prst="rect">
                <a:avLst/>
              </a:prstGeom>
              <a:solidFill>
                <a:srgbClr val="006AE2"/>
              </a:solidFill>
              <a:ln w="0">
                <a:solidFill>
                  <a:srgbClr val="006AE2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417" name="Rectangle 6017"/>
              <p:cNvSpPr>
                <a:spLocks noChangeArrowheads="1"/>
              </p:cNvSpPr>
              <p:nvPr/>
            </p:nvSpPr>
            <p:spPr bwMode="auto">
              <a:xfrm>
                <a:off x="2461" y="3292"/>
                <a:ext cx="101" cy="1"/>
              </a:xfrm>
              <a:prstGeom prst="rect">
                <a:avLst/>
              </a:prstGeom>
              <a:solidFill>
                <a:srgbClr val="006BE2"/>
              </a:solidFill>
              <a:ln w="0">
                <a:solidFill>
                  <a:srgbClr val="006BE2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418" name="Rectangle 6018"/>
              <p:cNvSpPr>
                <a:spLocks noChangeArrowheads="1"/>
              </p:cNvSpPr>
              <p:nvPr/>
            </p:nvSpPr>
            <p:spPr bwMode="auto">
              <a:xfrm>
                <a:off x="2461" y="3292"/>
                <a:ext cx="101" cy="1"/>
              </a:xfrm>
              <a:prstGeom prst="rect">
                <a:avLst/>
              </a:prstGeom>
              <a:solidFill>
                <a:srgbClr val="006CE1"/>
              </a:solidFill>
              <a:ln w="0">
                <a:solidFill>
                  <a:srgbClr val="006CE1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419" name="Rectangle 6019"/>
              <p:cNvSpPr>
                <a:spLocks noChangeArrowheads="1"/>
              </p:cNvSpPr>
              <p:nvPr/>
            </p:nvSpPr>
            <p:spPr bwMode="auto">
              <a:xfrm>
                <a:off x="2461" y="3292"/>
                <a:ext cx="101" cy="1"/>
              </a:xfrm>
              <a:prstGeom prst="rect">
                <a:avLst/>
              </a:prstGeom>
              <a:solidFill>
                <a:srgbClr val="006CE1"/>
              </a:solidFill>
              <a:ln w="0">
                <a:solidFill>
                  <a:srgbClr val="006CE1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420" name="Rectangle 6020"/>
              <p:cNvSpPr>
                <a:spLocks noChangeArrowheads="1"/>
              </p:cNvSpPr>
              <p:nvPr/>
            </p:nvSpPr>
            <p:spPr bwMode="auto">
              <a:xfrm>
                <a:off x="2461" y="3289"/>
                <a:ext cx="101" cy="3"/>
              </a:xfrm>
              <a:prstGeom prst="rect">
                <a:avLst/>
              </a:prstGeom>
              <a:solidFill>
                <a:srgbClr val="006DE0"/>
              </a:solidFill>
              <a:ln w="0">
                <a:solidFill>
                  <a:srgbClr val="006DE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421" name="Rectangle 6021"/>
              <p:cNvSpPr>
                <a:spLocks noChangeArrowheads="1"/>
              </p:cNvSpPr>
              <p:nvPr/>
            </p:nvSpPr>
            <p:spPr bwMode="auto">
              <a:xfrm>
                <a:off x="2461" y="3289"/>
                <a:ext cx="101" cy="1"/>
              </a:xfrm>
              <a:prstGeom prst="rect">
                <a:avLst/>
              </a:prstGeom>
              <a:solidFill>
                <a:srgbClr val="006EE0"/>
              </a:solidFill>
              <a:ln w="0">
                <a:solidFill>
                  <a:srgbClr val="006EE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422" name="Rectangle 6022"/>
              <p:cNvSpPr>
                <a:spLocks noChangeArrowheads="1"/>
              </p:cNvSpPr>
              <p:nvPr/>
            </p:nvSpPr>
            <p:spPr bwMode="auto">
              <a:xfrm>
                <a:off x="2461" y="3289"/>
                <a:ext cx="101" cy="1"/>
              </a:xfrm>
              <a:prstGeom prst="rect">
                <a:avLst/>
              </a:prstGeom>
              <a:solidFill>
                <a:srgbClr val="006EDF"/>
              </a:solidFill>
              <a:ln w="0">
                <a:solidFill>
                  <a:srgbClr val="006ED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423" name="Rectangle 6023"/>
              <p:cNvSpPr>
                <a:spLocks noChangeArrowheads="1"/>
              </p:cNvSpPr>
              <p:nvPr/>
            </p:nvSpPr>
            <p:spPr bwMode="auto">
              <a:xfrm>
                <a:off x="2461" y="3289"/>
                <a:ext cx="101" cy="1"/>
              </a:xfrm>
              <a:prstGeom prst="rect">
                <a:avLst/>
              </a:prstGeom>
              <a:solidFill>
                <a:srgbClr val="006FDF"/>
              </a:solidFill>
              <a:ln w="0">
                <a:solidFill>
                  <a:srgbClr val="006FD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424" name="Rectangle 6024"/>
              <p:cNvSpPr>
                <a:spLocks noChangeArrowheads="1"/>
              </p:cNvSpPr>
              <p:nvPr/>
            </p:nvSpPr>
            <p:spPr bwMode="auto">
              <a:xfrm>
                <a:off x="2461" y="3286"/>
                <a:ext cx="101" cy="3"/>
              </a:xfrm>
              <a:prstGeom prst="rect">
                <a:avLst/>
              </a:prstGeom>
              <a:solidFill>
                <a:srgbClr val="0070DE"/>
              </a:solidFill>
              <a:ln w="0">
                <a:solidFill>
                  <a:srgbClr val="0070DE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425" name="Rectangle 6025"/>
              <p:cNvSpPr>
                <a:spLocks noChangeArrowheads="1"/>
              </p:cNvSpPr>
              <p:nvPr/>
            </p:nvSpPr>
            <p:spPr bwMode="auto">
              <a:xfrm>
                <a:off x="2461" y="3286"/>
                <a:ext cx="101" cy="1"/>
              </a:xfrm>
              <a:prstGeom prst="rect">
                <a:avLst/>
              </a:prstGeom>
              <a:solidFill>
                <a:srgbClr val="0071DE"/>
              </a:solidFill>
              <a:ln w="0">
                <a:solidFill>
                  <a:srgbClr val="0071DE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426" name="Rectangle 6026"/>
              <p:cNvSpPr>
                <a:spLocks noChangeArrowheads="1"/>
              </p:cNvSpPr>
              <p:nvPr/>
            </p:nvSpPr>
            <p:spPr bwMode="auto">
              <a:xfrm>
                <a:off x="2461" y="3286"/>
                <a:ext cx="101" cy="1"/>
              </a:xfrm>
              <a:prstGeom prst="rect">
                <a:avLst/>
              </a:prstGeom>
              <a:solidFill>
                <a:srgbClr val="0071DD"/>
              </a:solidFill>
              <a:ln w="0">
                <a:solidFill>
                  <a:srgbClr val="0071DD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427" name="Rectangle 6027"/>
              <p:cNvSpPr>
                <a:spLocks noChangeArrowheads="1"/>
              </p:cNvSpPr>
              <p:nvPr/>
            </p:nvSpPr>
            <p:spPr bwMode="auto">
              <a:xfrm>
                <a:off x="2461" y="3286"/>
                <a:ext cx="101" cy="1"/>
              </a:xfrm>
              <a:prstGeom prst="rect">
                <a:avLst/>
              </a:prstGeom>
              <a:solidFill>
                <a:srgbClr val="0072DD"/>
              </a:solidFill>
              <a:ln w="0">
                <a:solidFill>
                  <a:srgbClr val="0072DD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428" name="Rectangle 6028"/>
              <p:cNvSpPr>
                <a:spLocks noChangeArrowheads="1"/>
              </p:cNvSpPr>
              <p:nvPr/>
            </p:nvSpPr>
            <p:spPr bwMode="auto">
              <a:xfrm>
                <a:off x="2461" y="3286"/>
                <a:ext cx="101" cy="1"/>
              </a:xfrm>
              <a:prstGeom prst="rect">
                <a:avLst/>
              </a:prstGeom>
              <a:solidFill>
                <a:srgbClr val="0073DC"/>
              </a:solidFill>
              <a:ln w="0">
                <a:solidFill>
                  <a:srgbClr val="0073DC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429" name="Rectangle 6029"/>
              <p:cNvSpPr>
                <a:spLocks noChangeArrowheads="1"/>
              </p:cNvSpPr>
              <p:nvPr/>
            </p:nvSpPr>
            <p:spPr bwMode="auto">
              <a:xfrm>
                <a:off x="2461" y="3284"/>
                <a:ext cx="101" cy="2"/>
              </a:xfrm>
              <a:prstGeom prst="rect">
                <a:avLst/>
              </a:prstGeom>
              <a:solidFill>
                <a:srgbClr val="0073DC"/>
              </a:solidFill>
              <a:ln w="0">
                <a:solidFill>
                  <a:srgbClr val="0073DC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430" name="Rectangle 6030"/>
              <p:cNvSpPr>
                <a:spLocks noChangeArrowheads="1"/>
              </p:cNvSpPr>
              <p:nvPr/>
            </p:nvSpPr>
            <p:spPr bwMode="auto">
              <a:xfrm>
                <a:off x="2461" y="3284"/>
                <a:ext cx="101" cy="1"/>
              </a:xfrm>
              <a:prstGeom prst="rect">
                <a:avLst/>
              </a:prstGeom>
              <a:solidFill>
                <a:srgbClr val="0074DB"/>
              </a:solidFill>
              <a:ln w="0">
                <a:solidFill>
                  <a:srgbClr val="0074DB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431" name="Rectangle 6031"/>
              <p:cNvSpPr>
                <a:spLocks noChangeArrowheads="1"/>
              </p:cNvSpPr>
              <p:nvPr/>
            </p:nvSpPr>
            <p:spPr bwMode="auto">
              <a:xfrm>
                <a:off x="2461" y="3284"/>
                <a:ext cx="101" cy="1"/>
              </a:xfrm>
              <a:prstGeom prst="rect">
                <a:avLst/>
              </a:prstGeom>
              <a:solidFill>
                <a:srgbClr val="0075DB"/>
              </a:solidFill>
              <a:ln w="0">
                <a:solidFill>
                  <a:srgbClr val="0075DB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432" name="Rectangle 6032"/>
              <p:cNvSpPr>
                <a:spLocks noChangeArrowheads="1"/>
              </p:cNvSpPr>
              <p:nvPr/>
            </p:nvSpPr>
            <p:spPr bwMode="auto">
              <a:xfrm>
                <a:off x="2461" y="3284"/>
                <a:ext cx="101" cy="1"/>
              </a:xfrm>
              <a:prstGeom prst="rect">
                <a:avLst/>
              </a:prstGeom>
              <a:solidFill>
                <a:srgbClr val="0075DA"/>
              </a:solidFill>
              <a:ln w="0">
                <a:solidFill>
                  <a:srgbClr val="0075DA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433" name="Rectangle 6033"/>
              <p:cNvSpPr>
                <a:spLocks noChangeArrowheads="1"/>
              </p:cNvSpPr>
              <p:nvPr/>
            </p:nvSpPr>
            <p:spPr bwMode="auto">
              <a:xfrm>
                <a:off x="2461" y="3284"/>
                <a:ext cx="101" cy="1"/>
              </a:xfrm>
              <a:prstGeom prst="rect">
                <a:avLst/>
              </a:prstGeom>
              <a:solidFill>
                <a:srgbClr val="0076DA"/>
              </a:solidFill>
              <a:ln w="0">
                <a:solidFill>
                  <a:srgbClr val="0076DA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434" name="Rectangle 6034"/>
              <p:cNvSpPr>
                <a:spLocks noChangeArrowheads="1"/>
              </p:cNvSpPr>
              <p:nvPr/>
            </p:nvSpPr>
            <p:spPr bwMode="auto">
              <a:xfrm>
                <a:off x="2461" y="3281"/>
                <a:ext cx="101" cy="3"/>
              </a:xfrm>
              <a:prstGeom prst="rect">
                <a:avLst/>
              </a:prstGeom>
              <a:solidFill>
                <a:srgbClr val="0077D9"/>
              </a:solidFill>
              <a:ln w="0">
                <a:solidFill>
                  <a:srgbClr val="0077D9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435" name="Rectangle 6035"/>
              <p:cNvSpPr>
                <a:spLocks noChangeArrowheads="1"/>
              </p:cNvSpPr>
              <p:nvPr/>
            </p:nvSpPr>
            <p:spPr bwMode="auto">
              <a:xfrm>
                <a:off x="2461" y="3281"/>
                <a:ext cx="101" cy="1"/>
              </a:xfrm>
              <a:prstGeom prst="rect">
                <a:avLst/>
              </a:prstGeom>
              <a:solidFill>
                <a:srgbClr val="0078D9"/>
              </a:solidFill>
              <a:ln w="0">
                <a:solidFill>
                  <a:srgbClr val="0078D9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436" name="Rectangle 6036"/>
              <p:cNvSpPr>
                <a:spLocks noChangeArrowheads="1"/>
              </p:cNvSpPr>
              <p:nvPr/>
            </p:nvSpPr>
            <p:spPr bwMode="auto">
              <a:xfrm>
                <a:off x="2461" y="3281"/>
                <a:ext cx="101" cy="1"/>
              </a:xfrm>
              <a:prstGeom prst="rect">
                <a:avLst/>
              </a:prstGeom>
              <a:solidFill>
                <a:srgbClr val="0078D8"/>
              </a:solidFill>
              <a:ln w="0">
                <a:solidFill>
                  <a:srgbClr val="0078D8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437" name="Rectangle 6037"/>
              <p:cNvSpPr>
                <a:spLocks noChangeArrowheads="1"/>
              </p:cNvSpPr>
              <p:nvPr/>
            </p:nvSpPr>
            <p:spPr bwMode="auto">
              <a:xfrm>
                <a:off x="2461" y="3281"/>
                <a:ext cx="101" cy="1"/>
              </a:xfrm>
              <a:prstGeom prst="rect">
                <a:avLst/>
              </a:prstGeom>
              <a:solidFill>
                <a:srgbClr val="0079D8"/>
              </a:solidFill>
              <a:ln w="0">
                <a:solidFill>
                  <a:srgbClr val="0079D8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438" name="Rectangle 6038"/>
              <p:cNvSpPr>
                <a:spLocks noChangeArrowheads="1"/>
              </p:cNvSpPr>
              <p:nvPr/>
            </p:nvSpPr>
            <p:spPr bwMode="auto">
              <a:xfrm>
                <a:off x="2461" y="3278"/>
                <a:ext cx="101" cy="3"/>
              </a:xfrm>
              <a:prstGeom prst="rect">
                <a:avLst/>
              </a:prstGeom>
              <a:solidFill>
                <a:srgbClr val="007AD7"/>
              </a:solidFill>
              <a:ln w="0">
                <a:solidFill>
                  <a:srgbClr val="007AD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439" name="Rectangle 6039"/>
              <p:cNvSpPr>
                <a:spLocks noChangeArrowheads="1"/>
              </p:cNvSpPr>
              <p:nvPr/>
            </p:nvSpPr>
            <p:spPr bwMode="auto">
              <a:xfrm>
                <a:off x="2461" y="3278"/>
                <a:ext cx="101" cy="1"/>
              </a:xfrm>
              <a:prstGeom prst="rect">
                <a:avLst/>
              </a:prstGeom>
              <a:solidFill>
                <a:srgbClr val="007AD7"/>
              </a:solidFill>
              <a:ln w="0">
                <a:solidFill>
                  <a:srgbClr val="007AD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440" name="Rectangle 6040"/>
              <p:cNvSpPr>
                <a:spLocks noChangeArrowheads="1"/>
              </p:cNvSpPr>
              <p:nvPr/>
            </p:nvSpPr>
            <p:spPr bwMode="auto">
              <a:xfrm>
                <a:off x="2461" y="3278"/>
                <a:ext cx="101" cy="1"/>
              </a:xfrm>
              <a:prstGeom prst="rect">
                <a:avLst/>
              </a:prstGeom>
              <a:solidFill>
                <a:srgbClr val="007BD6"/>
              </a:solidFill>
              <a:ln w="0">
                <a:solidFill>
                  <a:srgbClr val="007BD6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441" name="Rectangle 6041"/>
              <p:cNvSpPr>
                <a:spLocks noChangeArrowheads="1"/>
              </p:cNvSpPr>
              <p:nvPr/>
            </p:nvSpPr>
            <p:spPr bwMode="auto">
              <a:xfrm>
                <a:off x="2461" y="3278"/>
                <a:ext cx="101" cy="1"/>
              </a:xfrm>
              <a:prstGeom prst="rect">
                <a:avLst/>
              </a:prstGeom>
              <a:solidFill>
                <a:srgbClr val="007CD6"/>
              </a:solidFill>
              <a:ln w="0">
                <a:solidFill>
                  <a:srgbClr val="007CD6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442" name="Rectangle 6042"/>
              <p:cNvSpPr>
                <a:spLocks noChangeArrowheads="1"/>
              </p:cNvSpPr>
              <p:nvPr/>
            </p:nvSpPr>
            <p:spPr bwMode="auto">
              <a:xfrm>
                <a:off x="2461" y="3278"/>
                <a:ext cx="101" cy="1"/>
              </a:xfrm>
              <a:prstGeom prst="rect">
                <a:avLst/>
              </a:prstGeom>
              <a:solidFill>
                <a:srgbClr val="007CD5"/>
              </a:solidFill>
              <a:ln w="0">
                <a:solidFill>
                  <a:srgbClr val="007CD5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443" name="Rectangle 6043"/>
              <p:cNvSpPr>
                <a:spLocks noChangeArrowheads="1"/>
              </p:cNvSpPr>
              <p:nvPr/>
            </p:nvSpPr>
            <p:spPr bwMode="auto">
              <a:xfrm>
                <a:off x="2461" y="3275"/>
                <a:ext cx="101" cy="3"/>
              </a:xfrm>
              <a:prstGeom prst="rect">
                <a:avLst/>
              </a:prstGeom>
              <a:solidFill>
                <a:srgbClr val="007DD5"/>
              </a:solidFill>
              <a:ln w="0">
                <a:solidFill>
                  <a:srgbClr val="007DD5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444" name="Rectangle 6044"/>
              <p:cNvSpPr>
                <a:spLocks noChangeArrowheads="1"/>
              </p:cNvSpPr>
              <p:nvPr/>
            </p:nvSpPr>
            <p:spPr bwMode="auto">
              <a:xfrm>
                <a:off x="2461" y="3275"/>
                <a:ext cx="101" cy="1"/>
              </a:xfrm>
              <a:prstGeom prst="rect">
                <a:avLst/>
              </a:prstGeom>
              <a:solidFill>
                <a:srgbClr val="007ED4"/>
              </a:solidFill>
              <a:ln w="0">
                <a:solidFill>
                  <a:srgbClr val="007ED4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445" name="Rectangle 6045"/>
              <p:cNvSpPr>
                <a:spLocks noChangeArrowheads="1"/>
              </p:cNvSpPr>
              <p:nvPr/>
            </p:nvSpPr>
            <p:spPr bwMode="auto">
              <a:xfrm>
                <a:off x="2461" y="3275"/>
                <a:ext cx="101" cy="1"/>
              </a:xfrm>
              <a:prstGeom prst="rect">
                <a:avLst/>
              </a:prstGeom>
              <a:solidFill>
                <a:srgbClr val="007ED4"/>
              </a:solidFill>
              <a:ln w="0">
                <a:solidFill>
                  <a:srgbClr val="007ED4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446" name="Rectangle 6046"/>
              <p:cNvSpPr>
                <a:spLocks noChangeArrowheads="1"/>
              </p:cNvSpPr>
              <p:nvPr/>
            </p:nvSpPr>
            <p:spPr bwMode="auto">
              <a:xfrm>
                <a:off x="2461" y="3275"/>
                <a:ext cx="101" cy="1"/>
              </a:xfrm>
              <a:prstGeom prst="rect">
                <a:avLst/>
              </a:prstGeom>
              <a:solidFill>
                <a:srgbClr val="007FD3"/>
              </a:solidFill>
              <a:ln w="0">
                <a:solidFill>
                  <a:srgbClr val="007FD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447" name="Rectangle 6047"/>
              <p:cNvSpPr>
                <a:spLocks noChangeArrowheads="1"/>
              </p:cNvSpPr>
              <p:nvPr/>
            </p:nvSpPr>
            <p:spPr bwMode="auto">
              <a:xfrm>
                <a:off x="2461" y="3275"/>
                <a:ext cx="101" cy="1"/>
              </a:xfrm>
              <a:prstGeom prst="rect">
                <a:avLst/>
              </a:prstGeom>
              <a:solidFill>
                <a:srgbClr val="0080D3"/>
              </a:solidFill>
              <a:ln w="0">
                <a:solidFill>
                  <a:srgbClr val="0080D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448" name="Rectangle 6048"/>
              <p:cNvSpPr>
                <a:spLocks noChangeArrowheads="1"/>
              </p:cNvSpPr>
              <p:nvPr/>
            </p:nvSpPr>
            <p:spPr bwMode="auto">
              <a:xfrm>
                <a:off x="2461" y="3272"/>
                <a:ext cx="101" cy="3"/>
              </a:xfrm>
              <a:prstGeom prst="rect">
                <a:avLst/>
              </a:prstGeom>
              <a:solidFill>
                <a:srgbClr val="0080D2"/>
              </a:solidFill>
              <a:ln w="0">
                <a:solidFill>
                  <a:srgbClr val="0080D2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449" name="Rectangle 6049"/>
              <p:cNvSpPr>
                <a:spLocks noChangeArrowheads="1"/>
              </p:cNvSpPr>
              <p:nvPr/>
            </p:nvSpPr>
            <p:spPr bwMode="auto">
              <a:xfrm>
                <a:off x="2461" y="3272"/>
                <a:ext cx="101" cy="1"/>
              </a:xfrm>
              <a:prstGeom prst="rect">
                <a:avLst/>
              </a:prstGeom>
              <a:solidFill>
                <a:srgbClr val="0081D2"/>
              </a:solidFill>
              <a:ln w="0">
                <a:solidFill>
                  <a:srgbClr val="0081D2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450" name="Rectangle 6050"/>
              <p:cNvSpPr>
                <a:spLocks noChangeArrowheads="1"/>
              </p:cNvSpPr>
              <p:nvPr/>
            </p:nvSpPr>
            <p:spPr bwMode="auto">
              <a:xfrm>
                <a:off x="2461" y="3272"/>
                <a:ext cx="101" cy="1"/>
              </a:xfrm>
              <a:prstGeom prst="rect">
                <a:avLst/>
              </a:prstGeom>
              <a:solidFill>
                <a:srgbClr val="0082D1"/>
              </a:solidFill>
              <a:ln w="0">
                <a:solidFill>
                  <a:srgbClr val="0082D1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451" name="Rectangle 6051"/>
              <p:cNvSpPr>
                <a:spLocks noChangeArrowheads="1"/>
              </p:cNvSpPr>
              <p:nvPr/>
            </p:nvSpPr>
            <p:spPr bwMode="auto">
              <a:xfrm>
                <a:off x="2461" y="3272"/>
                <a:ext cx="101" cy="1"/>
              </a:xfrm>
              <a:prstGeom prst="rect">
                <a:avLst/>
              </a:prstGeom>
              <a:solidFill>
                <a:srgbClr val="0082D1"/>
              </a:solidFill>
              <a:ln w="0">
                <a:solidFill>
                  <a:srgbClr val="0082D1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452" name="Rectangle 6052"/>
              <p:cNvSpPr>
                <a:spLocks noChangeArrowheads="1"/>
              </p:cNvSpPr>
              <p:nvPr/>
            </p:nvSpPr>
            <p:spPr bwMode="auto">
              <a:xfrm>
                <a:off x="2461" y="3270"/>
                <a:ext cx="101" cy="2"/>
              </a:xfrm>
              <a:prstGeom prst="rect">
                <a:avLst/>
              </a:prstGeom>
              <a:solidFill>
                <a:srgbClr val="0083D0"/>
              </a:solidFill>
              <a:ln w="0">
                <a:solidFill>
                  <a:srgbClr val="0083D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453" name="Rectangle 6053"/>
              <p:cNvSpPr>
                <a:spLocks noChangeArrowheads="1"/>
              </p:cNvSpPr>
              <p:nvPr/>
            </p:nvSpPr>
            <p:spPr bwMode="auto">
              <a:xfrm>
                <a:off x="2461" y="3270"/>
                <a:ext cx="101" cy="1"/>
              </a:xfrm>
              <a:prstGeom prst="rect">
                <a:avLst/>
              </a:prstGeom>
              <a:solidFill>
                <a:srgbClr val="0084D0"/>
              </a:solidFill>
              <a:ln w="0">
                <a:solidFill>
                  <a:srgbClr val="0084D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454" name="Rectangle 6054"/>
              <p:cNvSpPr>
                <a:spLocks noChangeArrowheads="1"/>
              </p:cNvSpPr>
              <p:nvPr/>
            </p:nvSpPr>
            <p:spPr bwMode="auto">
              <a:xfrm>
                <a:off x="2461" y="3270"/>
                <a:ext cx="101" cy="1"/>
              </a:xfrm>
              <a:prstGeom prst="rect">
                <a:avLst/>
              </a:prstGeom>
              <a:solidFill>
                <a:srgbClr val="0084CF"/>
              </a:solidFill>
              <a:ln w="0">
                <a:solidFill>
                  <a:srgbClr val="0084C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455" name="Rectangle 6055"/>
              <p:cNvSpPr>
                <a:spLocks noChangeArrowheads="1"/>
              </p:cNvSpPr>
              <p:nvPr/>
            </p:nvSpPr>
            <p:spPr bwMode="auto">
              <a:xfrm>
                <a:off x="2461" y="3270"/>
                <a:ext cx="101" cy="1"/>
              </a:xfrm>
              <a:prstGeom prst="rect">
                <a:avLst/>
              </a:prstGeom>
              <a:solidFill>
                <a:srgbClr val="0085CF"/>
              </a:solidFill>
              <a:ln w="0">
                <a:solidFill>
                  <a:srgbClr val="0085C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456" name="Rectangle 6056"/>
              <p:cNvSpPr>
                <a:spLocks noChangeArrowheads="1"/>
              </p:cNvSpPr>
              <p:nvPr/>
            </p:nvSpPr>
            <p:spPr bwMode="auto">
              <a:xfrm>
                <a:off x="2461" y="3270"/>
                <a:ext cx="101" cy="1"/>
              </a:xfrm>
              <a:prstGeom prst="rect">
                <a:avLst/>
              </a:prstGeom>
              <a:solidFill>
                <a:srgbClr val="0086CE"/>
              </a:solidFill>
              <a:ln w="0">
                <a:solidFill>
                  <a:srgbClr val="0086CE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457" name="Rectangle 6057"/>
              <p:cNvSpPr>
                <a:spLocks noChangeArrowheads="1"/>
              </p:cNvSpPr>
              <p:nvPr/>
            </p:nvSpPr>
            <p:spPr bwMode="auto">
              <a:xfrm>
                <a:off x="2461" y="3267"/>
                <a:ext cx="101" cy="3"/>
              </a:xfrm>
              <a:prstGeom prst="rect">
                <a:avLst/>
              </a:prstGeom>
              <a:solidFill>
                <a:srgbClr val="0086CE"/>
              </a:solidFill>
              <a:ln w="0">
                <a:solidFill>
                  <a:srgbClr val="0086CE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458" name="Rectangle 6058"/>
              <p:cNvSpPr>
                <a:spLocks noChangeArrowheads="1"/>
              </p:cNvSpPr>
              <p:nvPr/>
            </p:nvSpPr>
            <p:spPr bwMode="auto">
              <a:xfrm>
                <a:off x="2461" y="3267"/>
                <a:ext cx="101" cy="1"/>
              </a:xfrm>
              <a:prstGeom prst="rect">
                <a:avLst/>
              </a:prstGeom>
              <a:solidFill>
                <a:srgbClr val="0087CD"/>
              </a:solidFill>
              <a:ln w="0">
                <a:solidFill>
                  <a:srgbClr val="0087CD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459" name="Rectangle 6059"/>
              <p:cNvSpPr>
                <a:spLocks noChangeArrowheads="1"/>
              </p:cNvSpPr>
              <p:nvPr/>
            </p:nvSpPr>
            <p:spPr bwMode="auto">
              <a:xfrm>
                <a:off x="2461" y="3267"/>
                <a:ext cx="101" cy="1"/>
              </a:xfrm>
              <a:prstGeom prst="rect">
                <a:avLst/>
              </a:prstGeom>
              <a:solidFill>
                <a:srgbClr val="0088CD"/>
              </a:solidFill>
              <a:ln w="0">
                <a:solidFill>
                  <a:srgbClr val="0088CD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460" name="Rectangle 6060"/>
              <p:cNvSpPr>
                <a:spLocks noChangeArrowheads="1"/>
              </p:cNvSpPr>
              <p:nvPr/>
            </p:nvSpPr>
            <p:spPr bwMode="auto">
              <a:xfrm>
                <a:off x="2461" y="3267"/>
                <a:ext cx="101" cy="1"/>
              </a:xfrm>
              <a:prstGeom prst="rect">
                <a:avLst/>
              </a:prstGeom>
              <a:solidFill>
                <a:srgbClr val="0088CC"/>
              </a:solidFill>
              <a:ln w="0">
                <a:solidFill>
                  <a:srgbClr val="0088CC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461" name="Rectangle 6061"/>
              <p:cNvSpPr>
                <a:spLocks noChangeArrowheads="1"/>
              </p:cNvSpPr>
              <p:nvPr/>
            </p:nvSpPr>
            <p:spPr bwMode="auto">
              <a:xfrm>
                <a:off x="2461" y="3267"/>
                <a:ext cx="101" cy="1"/>
              </a:xfrm>
              <a:prstGeom prst="rect">
                <a:avLst/>
              </a:prstGeom>
              <a:solidFill>
                <a:srgbClr val="0089CC"/>
              </a:solidFill>
              <a:ln w="0">
                <a:solidFill>
                  <a:srgbClr val="0089CC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462" name="Rectangle 6062"/>
              <p:cNvSpPr>
                <a:spLocks noChangeArrowheads="1"/>
              </p:cNvSpPr>
              <p:nvPr/>
            </p:nvSpPr>
            <p:spPr bwMode="auto">
              <a:xfrm>
                <a:off x="2461" y="3264"/>
                <a:ext cx="101" cy="3"/>
              </a:xfrm>
              <a:prstGeom prst="rect">
                <a:avLst/>
              </a:prstGeom>
              <a:solidFill>
                <a:srgbClr val="008ACB"/>
              </a:solidFill>
              <a:ln w="0">
                <a:solidFill>
                  <a:srgbClr val="008ACB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463" name="Rectangle 6063"/>
              <p:cNvSpPr>
                <a:spLocks noChangeArrowheads="1"/>
              </p:cNvSpPr>
              <p:nvPr/>
            </p:nvSpPr>
            <p:spPr bwMode="auto">
              <a:xfrm>
                <a:off x="2461" y="3264"/>
                <a:ext cx="101" cy="1"/>
              </a:xfrm>
              <a:prstGeom prst="rect">
                <a:avLst/>
              </a:prstGeom>
              <a:solidFill>
                <a:srgbClr val="008ACB"/>
              </a:solidFill>
              <a:ln w="0">
                <a:solidFill>
                  <a:srgbClr val="008ACB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464" name="Rectangle 6064"/>
              <p:cNvSpPr>
                <a:spLocks noChangeArrowheads="1"/>
              </p:cNvSpPr>
              <p:nvPr/>
            </p:nvSpPr>
            <p:spPr bwMode="auto">
              <a:xfrm>
                <a:off x="2461" y="3264"/>
                <a:ext cx="101" cy="1"/>
              </a:xfrm>
              <a:prstGeom prst="rect">
                <a:avLst/>
              </a:prstGeom>
              <a:solidFill>
                <a:srgbClr val="008BCA"/>
              </a:solidFill>
              <a:ln w="0">
                <a:solidFill>
                  <a:srgbClr val="008BCA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465" name="Rectangle 6065"/>
              <p:cNvSpPr>
                <a:spLocks noChangeArrowheads="1"/>
              </p:cNvSpPr>
              <p:nvPr/>
            </p:nvSpPr>
            <p:spPr bwMode="auto">
              <a:xfrm>
                <a:off x="2461" y="3264"/>
                <a:ext cx="101" cy="1"/>
              </a:xfrm>
              <a:prstGeom prst="rect">
                <a:avLst/>
              </a:prstGeom>
              <a:solidFill>
                <a:srgbClr val="008CCA"/>
              </a:solidFill>
              <a:ln w="0">
                <a:solidFill>
                  <a:srgbClr val="008CCA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466" name="Rectangle 6066"/>
              <p:cNvSpPr>
                <a:spLocks noChangeArrowheads="1"/>
              </p:cNvSpPr>
              <p:nvPr/>
            </p:nvSpPr>
            <p:spPr bwMode="auto">
              <a:xfrm>
                <a:off x="2461" y="3264"/>
                <a:ext cx="101" cy="1"/>
              </a:xfrm>
              <a:prstGeom prst="rect">
                <a:avLst/>
              </a:prstGeom>
              <a:solidFill>
                <a:srgbClr val="008CC9"/>
              </a:solidFill>
              <a:ln w="0">
                <a:solidFill>
                  <a:srgbClr val="008CC9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467" name="Rectangle 6067"/>
              <p:cNvSpPr>
                <a:spLocks noChangeArrowheads="1"/>
              </p:cNvSpPr>
              <p:nvPr/>
            </p:nvSpPr>
            <p:spPr bwMode="auto">
              <a:xfrm>
                <a:off x="2461" y="3261"/>
                <a:ext cx="101" cy="3"/>
              </a:xfrm>
              <a:prstGeom prst="rect">
                <a:avLst/>
              </a:prstGeom>
              <a:solidFill>
                <a:srgbClr val="008DC9"/>
              </a:solidFill>
              <a:ln w="0">
                <a:solidFill>
                  <a:srgbClr val="008DC9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468" name="Rectangle 6068"/>
              <p:cNvSpPr>
                <a:spLocks noChangeArrowheads="1"/>
              </p:cNvSpPr>
              <p:nvPr/>
            </p:nvSpPr>
            <p:spPr bwMode="auto">
              <a:xfrm>
                <a:off x="2461" y="3261"/>
                <a:ext cx="101" cy="1"/>
              </a:xfrm>
              <a:prstGeom prst="rect">
                <a:avLst/>
              </a:prstGeom>
              <a:solidFill>
                <a:srgbClr val="008EC8"/>
              </a:solidFill>
              <a:ln w="0">
                <a:solidFill>
                  <a:srgbClr val="008EC8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469" name="Rectangle 6069"/>
              <p:cNvSpPr>
                <a:spLocks noChangeArrowheads="1"/>
              </p:cNvSpPr>
              <p:nvPr/>
            </p:nvSpPr>
            <p:spPr bwMode="auto">
              <a:xfrm>
                <a:off x="2461" y="3261"/>
                <a:ext cx="101" cy="1"/>
              </a:xfrm>
              <a:prstGeom prst="rect">
                <a:avLst/>
              </a:prstGeom>
              <a:solidFill>
                <a:srgbClr val="008EC8"/>
              </a:solidFill>
              <a:ln w="0">
                <a:solidFill>
                  <a:srgbClr val="008EC8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470" name="Rectangle 6070"/>
              <p:cNvSpPr>
                <a:spLocks noChangeArrowheads="1"/>
              </p:cNvSpPr>
              <p:nvPr/>
            </p:nvSpPr>
            <p:spPr bwMode="auto">
              <a:xfrm>
                <a:off x="2461" y="3261"/>
                <a:ext cx="101" cy="1"/>
              </a:xfrm>
              <a:prstGeom prst="rect">
                <a:avLst/>
              </a:prstGeom>
              <a:solidFill>
                <a:srgbClr val="008FC7"/>
              </a:solidFill>
              <a:ln w="0">
                <a:solidFill>
                  <a:srgbClr val="008FC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471" name="Rectangle 6071"/>
              <p:cNvSpPr>
                <a:spLocks noChangeArrowheads="1"/>
              </p:cNvSpPr>
              <p:nvPr/>
            </p:nvSpPr>
            <p:spPr bwMode="auto">
              <a:xfrm>
                <a:off x="2461" y="3258"/>
                <a:ext cx="101" cy="3"/>
              </a:xfrm>
              <a:prstGeom prst="rect">
                <a:avLst/>
              </a:prstGeom>
              <a:solidFill>
                <a:srgbClr val="0090C7"/>
              </a:solidFill>
              <a:ln w="0">
                <a:solidFill>
                  <a:srgbClr val="0090C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472" name="Rectangle 6072"/>
              <p:cNvSpPr>
                <a:spLocks noChangeArrowheads="1"/>
              </p:cNvSpPr>
              <p:nvPr/>
            </p:nvSpPr>
            <p:spPr bwMode="auto">
              <a:xfrm>
                <a:off x="2461" y="3258"/>
                <a:ext cx="101" cy="1"/>
              </a:xfrm>
              <a:prstGeom prst="rect">
                <a:avLst/>
              </a:prstGeom>
              <a:solidFill>
                <a:srgbClr val="0090C6"/>
              </a:solidFill>
              <a:ln w="0">
                <a:solidFill>
                  <a:srgbClr val="0090C6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473" name="Rectangle 6073"/>
              <p:cNvSpPr>
                <a:spLocks noChangeArrowheads="1"/>
              </p:cNvSpPr>
              <p:nvPr/>
            </p:nvSpPr>
            <p:spPr bwMode="auto">
              <a:xfrm>
                <a:off x="2461" y="3258"/>
                <a:ext cx="101" cy="1"/>
              </a:xfrm>
              <a:prstGeom prst="rect">
                <a:avLst/>
              </a:prstGeom>
              <a:solidFill>
                <a:srgbClr val="0091C6"/>
              </a:solidFill>
              <a:ln w="0">
                <a:solidFill>
                  <a:srgbClr val="0091C6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474" name="Rectangle 6074"/>
              <p:cNvSpPr>
                <a:spLocks noChangeArrowheads="1"/>
              </p:cNvSpPr>
              <p:nvPr/>
            </p:nvSpPr>
            <p:spPr bwMode="auto">
              <a:xfrm>
                <a:off x="2461" y="3258"/>
                <a:ext cx="101" cy="1"/>
              </a:xfrm>
              <a:prstGeom prst="rect">
                <a:avLst/>
              </a:prstGeom>
              <a:solidFill>
                <a:srgbClr val="0092C5"/>
              </a:solidFill>
              <a:ln w="0">
                <a:solidFill>
                  <a:srgbClr val="0092C5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</p:grpSp>
        <p:grpSp>
          <p:nvGrpSpPr>
            <p:cNvPr id="13" name="Group 6276"/>
            <p:cNvGrpSpPr>
              <a:grpSpLocks/>
            </p:cNvGrpSpPr>
            <p:nvPr/>
          </p:nvGrpSpPr>
          <p:grpSpPr bwMode="auto">
            <a:xfrm>
              <a:off x="2461" y="3139"/>
              <a:ext cx="101" cy="120"/>
              <a:chOff x="2461" y="3139"/>
              <a:chExt cx="101" cy="120"/>
            </a:xfrm>
          </p:grpSpPr>
          <p:sp>
            <p:nvSpPr>
              <p:cNvPr id="1392075" name="Rectangle 6076"/>
              <p:cNvSpPr>
                <a:spLocks noChangeArrowheads="1"/>
              </p:cNvSpPr>
              <p:nvPr/>
            </p:nvSpPr>
            <p:spPr bwMode="auto">
              <a:xfrm>
                <a:off x="2461" y="3258"/>
                <a:ext cx="101" cy="1"/>
              </a:xfrm>
              <a:prstGeom prst="rect">
                <a:avLst/>
              </a:prstGeom>
              <a:solidFill>
                <a:srgbClr val="0092C5"/>
              </a:solidFill>
              <a:ln w="0">
                <a:solidFill>
                  <a:srgbClr val="0092C5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076" name="Rectangle 6077"/>
              <p:cNvSpPr>
                <a:spLocks noChangeArrowheads="1"/>
              </p:cNvSpPr>
              <p:nvPr/>
            </p:nvSpPr>
            <p:spPr bwMode="auto">
              <a:xfrm>
                <a:off x="2461" y="3256"/>
                <a:ext cx="101" cy="2"/>
              </a:xfrm>
              <a:prstGeom prst="rect">
                <a:avLst/>
              </a:prstGeom>
              <a:solidFill>
                <a:srgbClr val="0093C4"/>
              </a:solidFill>
              <a:ln w="0">
                <a:solidFill>
                  <a:srgbClr val="0093C4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077" name="Rectangle 6078"/>
              <p:cNvSpPr>
                <a:spLocks noChangeArrowheads="1"/>
              </p:cNvSpPr>
              <p:nvPr/>
            </p:nvSpPr>
            <p:spPr bwMode="auto">
              <a:xfrm>
                <a:off x="2461" y="3256"/>
                <a:ext cx="101" cy="1"/>
              </a:xfrm>
              <a:prstGeom prst="rect">
                <a:avLst/>
              </a:prstGeom>
              <a:solidFill>
                <a:srgbClr val="0093C4"/>
              </a:solidFill>
              <a:ln w="0">
                <a:solidFill>
                  <a:srgbClr val="0093C4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078" name="Rectangle 6079"/>
              <p:cNvSpPr>
                <a:spLocks noChangeArrowheads="1"/>
              </p:cNvSpPr>
              <p:nvPr/>
            </p:nvSpPr>
            <p:spPr bwMode="auto">
              <a:xfrm>
                <a:off x="2461" y="3256"/>
                <a:ext cx="101" cy="1"/>
              </a:xfrm>
              <a:prstGeom prst="rect">
                <a:avLst/>
              </a:prstGeom>
              <a:solidFill>
                <a:srgbClr val="0094C3"/>
              </a:solidFill>
              <a:ln w="0">
                <a:solidFill>
                  <a:srgbClr val="0094C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079" name="Rectangle 6080"/>
              <p:cNvSpPr>
                <a:spLocks noChangeArrowheads="1"/>
              </p:cNvSpPr>
              <p:nvPr/>
            </p:nvSpPr>
            <p:spPr bwMode="auto">
              <a:xfrm>
                <a:off x="2461" y="3256"/>
                <a:ext cx="101" cy="1"/>
              </a:xfrm>
              <a:prstGeom prst="rect">
                <a:avLst/>
              </a:prstGeom>
              <a:solidFill>
                <a:srgbClr val="0095C3"/>
              </a:solidFill>
              <a:ln w="0">
                <a:solidFill>
                  <a:srgbClr val="0095C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080" name="Rectangle 6081"/>
              <p:cNvSpPr>
                <a:spLocks noChangeArrowheads="1"/>
              </p:cNvSpPr>
              <p:nvPr/>
            </p:nvSpPr>
            <p:spPr bwMode="auto">
              <a:xfrm>
                <a:off x="2461" y="3256"/>
                <a:ext cx="101" cy="1"/>
              </a:xfrm>
              <a:prstGeom prst="rect">
                <a:avLst/>
              </a:prstGeom>
              <a:solidFill>
                <a:srgbClr val="0095C2"/>
              </a:solidFill>
              <a:ln w="0">
                <a:solidFill>
                  <a:srgbClr val="0095C2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081" name="Rectangle 6082"/>
              <p:cNvSpPr>
                <a:spLocks noChangeArrowheads="1"/>
              </p:cNvSpPr>
              <p:nvPr/>
            </p:nvSpPr>
            <p:spPr bwMode="auto">
              <a:xfrm>
                <a:off x="2461" y="3253"/>
                <a:ext cx="101" cy="3"/>
              </a:xfrm>
              <a:prstGeom prst="rect">
                <a:avLst/>
              </a:prstGeom>
              <a:solidFill>
                <a:srgbClr val="0096C2"/>
              </a:solidFill>
              <a:ln w="0">
                <a:solidFill>
                  <a:srgbClr val="0096C2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082" name="Rectangle 6083"/>
              <p:cNvSpPr>
                <a:spLocks noChangeArrowheads="1"/>
              </p:cNvSpPr>
              <p:nvPr/>
            </p:nvSpPr>
            <p:spPr bwMode="auto">
              <a:xfrm>
                <a:off x="2461" y="3253"/>
                <a:ext cx="101" cy="1"/>
              </a:xfrm>
              <a:prstGeom prst="rect">
                <a:avLst/>
              </a:prstGeom>
              <a:solidFill>
                <a:srgbClr val="0097C1"/>
              </a:solidFill>
              <a:ln w="0">
                <a:solidFill>
                  <a:srgbClr val="0097C1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083" name="Rectangle 6084"/>
              <p:cNvSpPr>
                <a:spLocks noChangeArrowheads="1"/>
              </p:cNvSpPr>
              <p:nvPr/>
            </p:nvSpPr>
            <p:spPr bwMode="auto">
              <a:xfrm>
                <a:off x="2461" y="3253"/>
                <a:ext cx="101" cy="1"/>
              </a:xfrm>
              <a:prstGeom prst="rect">
                <a:avLst/>
              </a:prstGeom>
              <a:solidFill>
                <a:srgbClr val="0097C1"/>
              </a:solidFill>
              <a:ln w="0">
                <a:solidFill>
                  <a:srgbClr val="0097C1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084" name="Rectangle 6085"/>
              <p:cNvSpPr>
                <a:spLocks noChangeArrowheads="1"/>
              </p:cNvSpPr>
              <p:nvPr/>
            </p:nvSpPr>
            <p:spPr bwMode="auto">
              <a:xfrm>
                <a:off x="2461" y="3253"/>
                <a:ext cx="101" cy="1"/>
              </a:xfrm>
              <a:prstGeom prst="rect">
                <a:avLst/>
              </a:prstGeom>
              <a:solidFill>
                <a:srgbClr val="0098C0"/>
              </a:solidFill>
              <a:ln w="0">
                <a:solidFill>
                  <a:srgbClr val="0098C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085" name="Rectangle 6086"/>
              <p:cNvSpPr>
                <a:spLocks noChangeArrowheads="1"/>
              </p:cNvSpPr>
              <p:nvPr/>
            </p:nvSpPr>
            <p:spPr bwMode="auto">
              <a:xfrm>
                <a:off x="2461" y="3250"/>
                <a:ext cx="101" cy="3"/>
              </a:xfrm>
              <a:prstGeom prst="rect">
                <a:avLst/>
              </a:prstGeom>
              <a:solidFill>
                <a:srgbClr val="0099C0"/>
              </a:solidFill>
              <a:ln w="0">
                <a:solidFill>
                  <a:srgbClr val="0099C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086" name="Rectangle 6087"/>
              <p:cNvSpPr>
                <a:spLocks noChangeArrowheads="1"/>
              </p:cNvSpPr>
              <p:nvPr/>
            </p:nvSpPr>
            <p:spPr bwMode="auto">
              <a:xfrm>
                <a:off x="2461" y="3250"/>
                <a:ext cx="101" cy="1"/>
              </a:xfrm>
              <a:prstGeom prst="rect">
                <a:avLst/>
              </a:prstGeom>
              <a:solidFill>
                <a:srgbClr val="0099BF"/>
              </a:solidFill>
              <a:ln w="0">
                <a:solidFill>
                  <a:srgbClr val="0099B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087" name="Rectangle 6088"/>
              <p:cNvSpPr>
                <a:spLocks noChangeArrowheads="1"/>
              </p:cNvSpPr>
              <p:nvPr/>
            </p:nvSpPr>
            <p:spPr bwMode="auto">
              <a:xfrm>
                <a:off x="2461" y="3250"/>
                <a:ext cx="101" cy="1"/>
              </a:xfrm>
              <a:prstGeom prst="rect">
                <a:avLst/>
              </a:prstGeom>
              <a:solidFill>
                <a:srgbClr val="009ABF"/>
              </a:solidFill>
              <a:ln w="0">
                <a:solidFill>
                  <a:srgbClr val="009AB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088" name="Rectangle 6089"/>
              <p:cNvSpPr>
                <a:spLocks noChangeArrowheads="1"/>
              </p:cNvSpPr>
              <p:nvPr/>
            </p:nvSpPr>
            <p:spPr bwMode="auto">
              <a:xfrm>
                <a:off x="2461" y="3250"/>
                <a:ext cx="101" cy="1"/>
              </a:xfrm>
              <a:prstGeom prst="rect">
                <a:avLst/>
              </a:prstGeom>
              <a:solidFill>
                <a:srgbClr val="009ABE"/>
              </a:solidFill>
              <a:ln w="0">
                <a:solidFill>
                  <a:srgbClr val="009ABE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089" name="Rectangle 6090"/>
              <p:cNvSpPr>
                <a:spLocks noChangeArrowheads="1"/>
              </p:cNvSpPr>
              <p:nvPr/>
            </p:nvSpPr>
            <p:spPr bwMode="auto">
              <a:xfrm>
                <a:off x="2461" y="3250"/>
                <a:ext cx="101" cy="1"/>
              </a:xfrm>
              <a:prstGeom prst="rect">
                <a:avLst/>
              </a:prstGeom>
              <a:solidFill>
                <a:srgbClr val="009BBE"/>
              </a:solidFill>
              <a:ln w="0">
                <a:solidFill>
                  <a:srgbClr val="009BBE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090" name="Rectangle 6091"/>
              <p:cNvSpPr>
                <a:spLocks noChangeArrowheads="1"/>
              </p:cNvSpPr>
              <p:nvPr/>
            </p:nvSpPr>
            <p:spPr bwMode="auto">
              <a:xfrm>
                <a:off x="2461" y="3247"/>
                <a:ext cx="101" cy="3"/>
              </a:xfrm>
              <a:prstGeom prst="rect">
                <a:avLst/>
              </a:prstGeom>
              <a:solidFill>
                <a:srgbClr val="009CBD"/>
              </a:solidFill>
              <a:ln w="0">
                <a:solidFill>
                  <a:srgbClr val="009CBD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091" name="Rectangle 6092"/>
              <p:cNvSpPr>
                <a:spLocks noChangeArrowheads="1"/>
              </p:cNvSpPr>
              <p:nvPr/>
            </p:nvSpPr>
            <p:spPr bwMode="auto">
              <a:xfrm>
                <a:off x="2461" y="3247"/>
                <a:ext cx="101" cy="1"/>
              </a:xfrm>
              <a:prstGeom prst="rect">
                <a:avLst/>
              </a:prstGeom>
              <a:solidFill>
                <a:srgbClr val="009CBD"/>
              </a:solidFill>
              <a:ln w="0">
                <a:solidFill>
                  <a:srgbClr val="009CBD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092" name="Rectangle 6093"/>
              <p:cNvSpPr>
                <a:spLocks noChangeArrowheads="1"/>
              </p:cNvSpPr>
              <p:nvPr/>
            </p:nvSpPr>
            <p:spPr bwMode="auto">
              <a:xfrm>
                <a:off x="2461" y="3247"/>
                <a:ext cx="101" cy="1"/>
              </a:xfrm>
              <a:prstGeom prst="rect">
                <a:avLst/>
              </a:prstGeom>
              <a:solidFill>
                <a:srgbClr val="009DBC"/>
              </a:solidFill>
              <a:ln w="0">
                <a:solidFill>
                  <a:srgbClr val="009DBC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093" name="Rectangle 6094"/>
              <p:cNvSpPr>
                <a:spLocks noChangeArrowheads="1"/>
              </p:cNvSpPr>
              <p:nvPr/>
            </p:nvSpPr>
            <p:spPr bwMode="auto">
              <a:xfrm>
                <a:off x="2461" y="3247"/>
                <a:ext cx="101" cy="1"/>
              </a:xfrm>
              <a:prstGeom prst="rect">
                <a:avLst/>
              </a:prstGeom>
              <a:solidFill>
                <a:srgbClr val="009EBC"/>
              </a:solidFill>
              <a:ln w="0">
                <a:solidFill>
                  <a:srgbClr val="009EBC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094" name="Rectangle 6095"/>
              <p:cNvSpPr>
                <a:spLocks noChangeArrowheads="1"/>
              </p:cNvSpPr>
              <p:nvPr/>
            </p:nvSpPr>
            <p:spPr bwMode="auto">
              <a:xfrm>
                <a:off x="2461" y="3247"/>
                <a:ext cx="101" cy="1"/>
              </a:xfrm>
              <a:prstGeom prst="rect">
                <a:avLst/>
              </a:prstGeom>
              <a:solidFill>
                <a:srgbClr val="009EBB"/>
              </a:solidFill>
              <a:ln w="0">
                <a:solidFill>
                  <a:srgbClr val="009EBB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095" name="Rectangle 6096"/>
              <p:cNvSpPr>
                <a:spLocks noChangeArrowheads="1"/>
              </p:cNvSpPr>
              <p:nvPr/>
            </p:nvSpPr>
            <p:spPr bwMode="auto">
              <a:xfrm>
                <a:off x="2461" y="3245"/>
                <a:ext cx="101" cy="2"/>
              </a:xfrm>
              <a:prstGeom prst="rect">
                <a:avLst/>
              </a:prstGeom>
              <a:solidFill>
                <a:srgbClr val="009FBB"/>
              </a:solidFill>
              <a:ln w="0">
                <a:solidFill>
                  <a:srgbClr val="009FBB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096" name="Rectangle 6097"/>
              <p:cNvSpPr>
                <a:spLocks noChangeArrowheads="1"/>
              </p:cNvSpPr>
              <p:nvPr/>
            </p:nvSpPr>
            <p:spPr bwMode="auto">
              <a:xfrm>
                <a:off x="2461" y="3245"/>
                <a:ext cx="101" cy="1"/>
              </a:xfrm>
              <a:prstGeom prst="rect">
                <a:avLst/>
              </a:prstGeom>
              <a:solidFill>
                <a:srgbClr val="009FBA"/>
              </a:solidFill>
              <a:ln w="0">
                <a:solidFill>
                  <a:srgbClr val="009FBA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097" name="Rectangle 6098"/>
              <p:cNvSpPr>
                <a:spLocks noChangeArrowheads="1"/>
              </p:cNvSpPr>
              <p:nvPr/>
            </p:nvSpPr>
            <p:spPr bwMode="auto">
              <a:xfrm>
                <a:off x="2461" y="3245"/>
                <a:ext cx="101" cy="1"/>
              </a:xfrm>
              <a:prstGeom prst="rect">
                <a:avLst/>
              </a:prstGeom>
              <a:solidFill>
                <a:srgbClr val="00A0BA"/>
              </a:solidFill>
              <a:ln w="0">
                <a:solidFill>
                  <a:srgbClr val="00A0BA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098" name="Rectangle 6099"/>
              <p:cNvSpPr>
                <a:spLocks noChangeArrowheads="1"/>
              </p:cNvSpPr>
              <p:nvPr/>
            </p:nvSpPr>
            <p:spPr bwMode="auto">
              <a:xfrm>
                <a:off x="2461" y="3245"/>
                <a:ext cx="101" cy="1"/>
              </a:xfrm>
              <a:prstGeom prst="rect">
                <a:avLst/>
              </a:prstGeom>
              <a:solidFill>
                <a:srgbClr val="00A1B9"/>
              </a:solidFill>
              <a:ln w="0">
                <a:solidFill>
                  <a:srgbClr val="00A1B9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099" name="Rectangle 6100"/>
              <p:cNvSpPr>
                <a:spLocks noChangeArrowheads="1"/>
              </p:cNvSpPr>
              <p:nvPr/>
            </p:nvSpPr>
            <p:spPr bwMode="auto">
              <a:xfrm>
                <a:off x="2461" y="3242"/>
                <a:ext cx="101" cy="3"/>
              </a:xfrm>
              <a:prstGeom prst="rect">
                <a:avLst/>
              </a:prstGeom>
              <a:solidFill>
                <a:srgbClr val="00A1B9"/>
              </a:solidFill>
              <a:ln w="0">
                <a:solidFill>
                  <a:srgbClr val="00A1B9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100" name="Rectangle 6101"/>
              <p:cNvSpPr>
                <a:spLocks noChangeArrowheads="1"/>
              </p:cNvSpPr>
              <p:nvPr/>
            </p:nvSpPr>
            <p:spPr bwMode="auto">
              <a:xfrm>
                <a:off x="2461" y="3242"/>
                <a:ext cx="101" cy="1"/>
              </a:xfrm>
              <a:prstGeom prst="rect">
                <a:avLst/>
              </a:prstGeom>
              <a:solidFill>
                <a:srgbClr val="00A2B8"/>
              </a:solidFill>
              <a:ln w="0">
                <a:solidFill>
                  <a:srgbClr val="00A2B8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101" name="Rectangle 6102"/>
              <p:cNvSpPr>
                <a:spLocks noChangeArrowheads="1"/>
              </p:cNvSpPr>
              <p:nvPr/>
            </p:nvSpPr>
            <p:spPr bwMode="auto">
              <a:xfrm>
                <a:off x="2461" y="3242"/>
                <a:ext cx="101" cy="1"/>
              </a:xfrm>
              <a:prstGeom prst="rect">
                <a:avLst/>
              </a:prstGeom>
              <a:solidFill>
                <a:srgbClr val="00A2B8"/>
              </a:solidFill>
              <a:ln w="0">
                <a:solidFill>
                  <a:srgbClr val="00A2B8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102" name="Rectangle 6103"/>
              <p:cNvSpPr>
                <a:spLocks noChangeArrowheads="1"/>
              </p:cNvSpPr>
              <p:nvPr/>
            </p:nvSpPr>
            <p:spPr bwMode="auto">
              <a:xfrm>
                <a:off x="2461" y="3242"/>
                <a:ext cx="101" cy="1"/>
              </a:xfrm>
              <a:prstGeom prst="rect">
                <a:avLst/>
              </a:prstGeom>
              <a:solidFill>
                <a:srgbClr val="00A3B7"/>
              </a:solidFill>
              <a:ln w="0">
                <a:solidFill>
                  <a:srgbClr val="00A3B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103" name="Rectangle 6104"/>
              <p:cNvSpPr>
                <a:spLocks noChangeArrowheads="1"/>
              </p:cNvSpPr>
              <p:nvPr/>
            </p:nvSpPr>
            <p:spPr bwMode="auto">
              <a:xfrm>
                <a:off x="2461" y="3242"/>
                <a:ext cx="101" cy="1"/>
              </a:xfrm>
              <a:prstGeom prst="rect">
                <a:avLst/>
              </a:prstGeom>
              <a:solidFill>
                <a:srgbClr val="00A4B7"/>
              </a:solidFill>
              <a:ln w="0">
                <a:solidFill>
                  <a:srgbClr val="00A4B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104" name="Rectangle 6105"/>
              <p:cNvSpPr>
                <a:spLocks noChangeArrowheads="1"/>
              </p:cNvSpPr>
              <p:nvPr/>
            </p:nvSpPr>
            <p:spPr bwMode="auto">
              <a:xfrm>
                <a:off x="2461" y="3239"/>
                <a:ext cx="101" cy="3"/>
              </a:xfrm>
              <a:prstGeom prst="rect">
                <a:avLst/>
              </a:prstGeom>
              <a:solidFill>
                <a:srgbClr val="00A4B6"/>
              </a:solidFill>
              <a:ln w="0">
                <a:solidFill>
                  <a:srgbClr val="00A4B6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105" name="Rectangle 6106"/>
              <p:cNvSpPr>
                <a:spLocks noChangeArrowheads="1"/>
              </p:cNvSpPr>
              <p:nvPr/>
            </p:nvSpPr>
            <p:spPr bwMode="auto">
              <a:xfrm>
                <a:off x="2461" y="3239"/>
                <a:ext cx="101" cy="1"/>
              </a:xfrm>
              <a:prstGeom prst="rect">
                <a:avLst/>
              </a:prstGeom>
              <a:solidFill>
                <a:srgbClr val="00A5B6"/>
              </a:solidFill>
              <a:ln w="0">
                <a:solidFill>
                  <a:srgbClr val="00A5B6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106" name="Rectangle 6107"/>
              <p:cNvSpPr>
                <a:spLocks noChangeArrowheads="1"/>
              </p:cNvSpPr>
              <p:nvPr/>
            </p:nvSpPr>
            <p:spPr bwMode="auto">
              <a:xfrm>
                <a:off x="2461" y="3239"/>
                <a:ext cx="101" cy="1"/>
              </a:xfrm>
              <a:prstGeom prst="rect">
                <a:avLst/>
              </a:prstGeom>
              <a:solidFill>
                <a:srgbClr val="00A5B5"/>
              </a:solidFill>
              <a:ln w="0">
                <a:solidFill>
                  <a:srgbClr val="00A5B5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107" name="Rectangle 6108"/>
              <p:cNvSpPr>
                <a:spLocks noChangeArrowheads="1"/>
              </p:cNvSpPr>
              <p:nvPr/>
            </p:nvSpPr>
            <p:spPr bwMode="auto">
              <a:xfrm>
                <a:off x="2461" y="3239"/>
                <a:ext cx="101" cy="1"/>
              </a:xfrm>
              <a:prstGeom prst="rect">
                <a:avLst/>
              </a:prstGeom>
              <a:solidFill>
                <a:srgbClr val="00A6B5"/>
              </a:solidFill>
              <a:ln w="0">
                <a:solidFill>
                  <a:srgbClr val="00A6B5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108" name="Rectangle 6109"/>
              <p:cNvSpPr>
                <a:spLocks noChangeArrowheads="1"/>
              </p:cNvSpPr>
              <p:nvPr/>
            </p:nvSpPr>
            <p:spPr bwMode="auto">
              <a:xfrm>
                <a:off x="2461" y="3239"/>
                <a:ext cx="101" cy="1"/>
              </a:xfrm>
              <a:prstGeom prst="rect">
                <a:avLst/>
              </a:prstGeom>
              <a:solidFill>
                <a:srgbClr val="00A7B4"/>
              </a:solidFill>
              <a:ln w="0">
                <a:solidFill>
                  <a:srgbClr val="00A7B4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109" name="Rectangle 6110"/>
              <p:cNvSpPr>
                <a:spLocks noChangeArrowheads="1"/>
              </p:cNvSpPr>
              <p:nvPr/>
            </p:nvSpPr>
            <p:spPr bwMode="auto">
              <a:xfrm>
                <a:off x="2461" y="3236"/>
                <a:ext cx="101" cy="3"/>
              </a:xfrm>
              <a:prstGeom prst="rect">
                <a:avLst/>
              </a:prstGeom>
              <a:solidFill>
                <a:srgbClr val="00A7B4"/>
              </a:solidFill>
              <a:ln w="0">
                <a:solidFill>
                  <a:srgbClr val="00A7B4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110" name="Rectangle 6111"/>
              <p:cNvSpPr>
                <a:spLocks noChangeArrowheads="1"/>
              </p:cNvSpPr>
              <p:nvPr/>
            </p:nvSpPr>
            <p:spPr bwMode="auto">
              <a:xfrm>
                <a:off x="2461" y="3236"/>
                <a:ext cx="101" cy="1"/>
              </a:xfrm>
              <a:prstGeom prst="rect">
                <a:avLst/>
              </a:prstGeom>
              <a:solidFill>
                <a:srgbClr val="00A8B3"/>
              </a:solidFill>
              <a:ln w="0">
                <a:solidFill>
                  <a:srgbClr val="00A8B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111" name="Rectangle 6112"/>
              <p:cNvSpPr>
                <a:spLocks noChangeArrowheads="1"/>
              </p:cNvSpPr>
              <p:nvPr/>
            </p:nvSpPr>
            <p:spPr bwMode="auto">
              <a:xfrm>
                <a:off x="2461" y="3236"/>
                <a:ext cx="101" cy="1"/>
              </a:xfrm>
              <a:prstGeom prst="rect">
                <a:avLst/>
              </a:prstGeom>
              <a:solidFill>
                <a:srgbClr val="00A8B3"/>
              </a:solidFill>
              <a:ln w="0">
                <a:solidFill>
                  <a:srgbClr val="00A8B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112" name="Rectangle 6113"/>
              <p:cNvSpPr>
                <a:spLocks noChangeArrowheads="1"/>
              </p:cNvSpPr>
              <p:nvPr/>
            </p:nvSpPr>
            <p:spPr bwMode="auto">
              <a:xfrm>
                <a:off x="2461" y="3236"/>
                <a:ext cx="101" cy="1"/>
              </a:xfrm>
              <a:prstGeom prst="rect">
                <a:avLst/>
              </a:prstGeom>
              <a:solidFill>
                <a:srgbClr val="00A9B2"/>
              </a:solidFill>
              <a:ln w="0">
                <a:solidFill>
                  <a:srgbClr val="00A9B2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113" name="Rectangle 6114"/>
              <p:cNvSpPr>
                <a:spLocks noChangeArrowheads="1"/>
              </p:cNvSpPr>
              <p:nvPr/>
            </p:nvSpPr>
            <p:spPr bwMode="auto">
              <a:xfrm>
                <a:off x="2461" y="3233"/>
                <a:ext cx="101" cy="3"/>
              </a:xfrm>
              <a:prstGeom prst="rect">
                <a:avLst/>
              </a:prstGeom>
              <a:solidFill>
                <a:srgbClr val="00AAB2"/>
              </a:solidFill>
              <a:ln w="0">
                <a:solidFill>
                  <a:srgbClr val="00AAB2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114" name="Rectangle 6115"/>
              <p:cNvSpPr>
                <a:spLocks noChangeArrowheads="1"/>
              </p:cNvSpPr>
              <p:nvPr/>
            </p:nvSpPr>
            <p:spPr bwMode="auto">
              <a:xfrm>
                <a:off x="2461" y="3233"/>
                <a:ext cx="101" cy="1"/>
              </a:xfrm>
              <a:prstGeom prst="rect">
                <a:avLst/>
              </a:prstGeom>
              <a:solidFill>
                <a:srgbClr val="00AAB1"/>
              </a:solidFill>
              <a:ln w="0">
                <a:solidFill>
                  <a:srgbClr val="00AAB1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115" name="Rectangle 6116"/>
              <p:cNvSpPr>
                <a:spLocks noChangeArrowheads="1"/>
              </p:cNvSpPr>
              <p:nvPr/>
            </p:nvSpPr>
            <p:spPr bwMode="auto">
              <a:xfrm>
                <a:off x="2461" y="3233"/>
                <a:ext cx="101" cy="1"/>
              </a:xfrm>
              <a:prstGeom prst="rect">
                <a:avLst/>
              </a:prstGeom>
              <a:solidFill>
                <a:srgbClr val="00ABB1"/>
              </a:solidFill>
              <a:ln w="0">
                <a:solidFill>
                  <a:srgbClr val="00ABB1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116" name="Rectangle 6117"/>
              <p:cNvSpPr>
                <a:spLocks noChangeArrowheads="1"/>
              </p:cNvSpPr>
              <p:nvPr/>
            </p:nvSpPr>
            <p:spPr bwMode="auto">
              <a:xfrm>
                <a:off x="2461" y="3233"/>
                <a:ext cx="101" cy="1"/>
              </a:xfrm>
              <a:prstGeom prst="rect">
                <a:avLst/>
              </a:prstGeom>
              <a:solidFill>
                <a:srgbClr val="00ABB0"/>
              </a:solidFill>
              <a:ln w="0">
                <a:solidFill>
                  <a:srgbClr val="00ABB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117" name="Rectangle 6118"/>
              <p:cNvSpPr>
                <a:spLocks noChangeArrowheads="1"/>
              </p:cNvSpPr>
              <p:nvPr/>
            </p:nvSpPr>
            <p:spPr bwMode="auto">
              <a:xfrm>
                <a:off x="2461" y="3233"/>
                <a:ext cx="101" cy="1"/>
              </a:xfrm>
              <a:prstGeom prst="rect">
                <a:avLst/>
              </a:prstGeom>
              <a:solidFill>
                <a:srgbClr val="00ACB0"/>
              </a:solidFill>
              <a:ln w="0">
                <a:solidFill>
                  <a:srgbClr val="00ACB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118" name="Rectangle 6119"/>
              <p:cNvSpPr>
                <a:spLocks noChangeArrowheads="1"/>
              </p:cNvSpPr>
              <p:nvPr/>
            </p:nvSpPr>
            <p:spPr bwMode="auto">
              <a:xfrm>
                <a:off x="2461" y="3231"/>
                <a:ext cx="101" cy="2"/>
              </a:xfrm>
              <a:prstGeom prst="rect">
                <a:avLst/>
              </a:prstGeom>
              <a:solidFill>
                <a:srgbClr val="00ACAF"/>
              </a:solidFill>
              <a:ln w="0">
                <a:solidFill>
                  <a:srgbClr val="00ACA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119" name="Rectangle 6120"/>
              <p:cNvSpPr>
                <a:spLocks noChangeArrowheads="1"/>
              </p:cNvSpPr>
              <p:nvPr/>
            </p:nvSpPr>
            <p:spPr bwMode="auto">
              <a:xfrm>
                <a:off x="2461" y="3231"/>
                <a:ext cx="101" cy="1"/>
              </a:xfrm>
              <a:prstGeom prst="rect">
                <a:avLst/>
              </a:prstGeom>
              <a:solidFill>
                <a:srgbClr val="00ADAF"/>
              </a:solidFill>
              <a:ln w="0">
                <a:solidFill>
                  <a:srgbClr val="00ADA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120" name="Rectangle 6121"/>
              <p:cNvSpPr>
                <a:spLocks noChangeArrowheads="1"/>
              </p:cNvSpPr>
              <p:nvPr/>
            </p:nvSpPr>
            <p:spPr bwMode="auto">
              <a:xfrm>
                <a:off x="2461" y="3231"/>
                <a:ext cx="101" cy="1"/>
              </a:xfrm>
              <a:prstGeom prst="rect">
                <a:avLst/>
              </a:prstGeom>
              <a:solidFill>
                <a:srgbClr val="00AEAE"/>
              </a:solidFill>
              <a:ln w="0">
                <a:solidFill>
                  <a:srgbClr val="00AEAE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121" name="Rectangle 6122"/>
              <p:cNvSpPr>
                <a:spLocks noChangeArrowheads="1"/>
              </p:cNvSpPr>
              <p:nvPr/>
            </p:nvSpPr>
            <p:spPr bwMode="auto">
              <a:xfrm>
                <a:off x="2461" y="3231"/>
                <a:ext cx="101" cy="1"/>
              </a:xfrm>
              <a:prstGeom prst="rect">
                <a:avLst/>
              </a:prstGeom>
              <a:solidFill>
                <a:srgbClr val="00AEAE"/>
              </a:solidFill>
              <a:ln w="0">
                <a:solidFill>
                  <a:srgbClr val="00AEAE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122" name="Rectangle 6123"/>
              <p:cNvSpPr>
                <a:spLocks noChangeArrowheads="1"/>
              </p:cNvSpPr>
              <p:nvPr/>
            </p:nvSpPr>
            <p:spPr bwMode="auto">
              <a:xfrm>
                <a:off x="2461" y="3231"/>
                <a:ext cx="101" cy="1"/>
              </a:xfrm>
              <a:prstGeom prst="rect">
                <a:avLst/>
              </a:prstGeom>
              <a:solidFill>
                <a:srgbClr val="00AFAD"/>
              </a:solidFill>
              <a:ln w="0">
                <a:solidFill>
                  <a:srgbClr val="00AFAD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123" name="Rectangle 6124"/>
              <p:cNvSpPr>
                <a:spLocks noChangeArrowheads="1"/>
              </p:cNvSpPr>
              <p:nvPr/>
            </p:nvSpPr>
            <p:spPr bwMode="auto">
              <a:xfrm>
                <a:off x="2461" y="3228"/>
                <a:ext cx="101" cy="3"/>
              </a:xfrm>
              <a:prstGeom prst="rect">
                <a:avLst/>
              </a:prstGeom>
              <a:solidFill>
                <a:srgbClr val="00AFAD"/>
              </a:solidFill>
              <a:ln w="0">
                <a:solidFill>
                  <a:srgbClr val="00AFAD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124" name="Rectangle 6125"/>
              <p:cNvSpPr>
                <a:spLocks noChangeArrowheads="1"/>
              </p:cNvSpPr>
              <p:nvPr/>
            </p:nvSpPr>
            <p:spPr bwMode="auto">
              <a:xfrm>
                <a:off x="2461" y="3228"/>
                <a:ext cx="101" cy="1"/>
              </a:xfrm>
              <a:prstGeom prst="rect">
                <a:avLst/>
              </a:prstGeom>
              <a:solidFill>
                <a:srgbClr val="00B0AC"/>
              </a:solidFill>
              <a:ln w="0">
                <a:solidFill>
                  <a:srgbClr val="00B0AC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125" name="Rectangle 6126"/>
              <p:cNvSpPr>
                <a:spLocks noChangeArrowheads="1"/>
              </p:cNvSpPr>
              <p:nvPr/>
            </p:nvSpPr>
            <p:spPr bwMode="auto">
              <a:xfrm>
                <a:off x="2461" y="3228"/>
                <a:ext cx="101" cy="1"/>
              </a:xfrm>
              <a:prstGeom prst="rect">
                <a:avLst/>
              </a:prstGeom>
              <a:solidFill>
                <a:srgbClr val="00B0AC"/>
              </a:solidFill>
              <a:ln w="0">
                <a:solidFill>
                  <a:srgbClr val="00B0AC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126" name="Rectangle 6127"/>
              <p:cNvSpPr>
                <a:spLocks noChangeArrowheads="1"/>
              </p:cNvSpPr>
              <p:nvPr/>
            </p:nvSpPr>
            <p:spPr bwMode="auto">
              <a:xfrm>
                <a:off x="2461" y="3228"/>
                <a:ext cx="101" cy="1"/>
              </a:xfrm>
              <a:prstGeom prst="rect">
                <a:avLst/>
              </a:prstGeom>
              <a:solidFill>
                <a:srgbClr val="00B1AB"/>
              </a:solidFill>
              <a:ln w="0">
                <a:solidFill>
                  <a:srgbClr val="00B1AB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127" name="Rectangle 6128"/>
              <p:cNvSpPr>
                <a:spLocks noChangeArrowheads="1"/>
              </p:cNvSpPr>
              <p:nvPr/>
            </p:nvSpPr>
            <p:spPr bwMode="auto">
              <a:xfrm>
                <a:off x="2461" y="3228"/>
                <a:ext cx="101" cy="1"/>
              </a:xfrm>
              <a:prstGeom prst="rect">
                <a:avLst/>
              </a:prstGeom>
              <a:solidFill>
                <a:srgbClr val="00B2AB"/>
              </a:solidFill>
              <a:ln w="0">
                <a:solidFill>
                  <a:srgbClr val="00B2AB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128" name="Rectangle 6129"/>
              <p:cNvSpPr>
                <a:spLocks noChangeArrowheads="1"/>
              </p:cNvSpPr>
              <p:nvPr/>
            </p:nvSpPr>
            <p:spPr bwMode="auto">
              <a:xfrm>
                <a:off x="2461" y="3225"/>
                <a:ext cx="101" cy="3"/>
              </a:xfrm>
              <a:prstGeom prst="rect">
                <a:avLst/>
              </a:prstGeom>
              <a:solidFill>
                <a:srgbClr val="00B2AA"/>
              </a:solidFill>
              <a:ln w="0">
                <a:solidFill>
                  <a:srgbClr val="00B2AA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129" name="Rectangle 6130"/>
              <p:cNvSpPr>
                <a:spLocks noChangeArrowheads="1"/>
              </p:cNvSpPr>
              <p:nvPr/>
            </p:nvSpPr>
            <p:spPr bwMode="auto">
              <a:xfrm>
                <a:off x="2461" y="3225"/>
                <a:ext cx="101" cy="1"/>
              </a:xfrm>
              <a:prstGeom prst="rect">
                <a:avLst/>
              </a:prstGeom>
              <a:solidFill>
                <a:srgbClr val="00B3AA"/>
              </a:solidFill>
              <a:ln w="0">
                <a:solidFill>
                  <a:srgbClr val="00B3AA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130" name="Rectangle 6131"/>
              <p:cNvSpPr>
                <a:spLocks noChangeArrowheads="1"/>
              </p:cNvSpPr>
              <p:nvPr/>
            </p:nvSpPr>
            <p:spPr bwMode="auto">
              <a:xfrm>
                <a:off x="2461" y="3225"/>
                <a:ext cx="101" cy="1"/>
              </a:xfrm>
              <a:prstGeom prst="rect">
                <a:avLst/>
              </a:prstGeom>
              <a:solidFill>
                <a:srgbClr val="00B3A9"/>
              </a:solidFill>
              <a:ln w="0">
                <a:solidFill>
                  <a:srgbClr val="00B3A9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131" name="Rectangle 6132"/>
              <p:cNvSpPr>
                <a:spLocks noChangeArrowheads="1"/>
              </p:cNvSpPr>
              <p:nvPr/>
            </p:nvSpPr>
            <p:spPr bwMode="auto">
              <a:xfrm>
                <a:off x="2461" y="3225"/>
                <a:ext cx="101" cy="1"/>
              </a:xfrm>
              <a:prstGeom prst="rect">
                <a:avLst/>
              </a:prstGeom>
              <a:solidFill>
                <a:srgbClr val="00B4A9"/>
              </a:solidFill>
              <a:ln w="0">
                <a:solidFill>
                  <a:srgbClr val="00B4A9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132" name="Rectangle 6133"/>
              <p:cNvSpPr>
                <a:spLocks noChangeArrowheads="1"/>
              </p:cNvSpPr>
              <p:nvPr/>
            </p:nvSpPr>
            <p:spPr bwMode="auto">
              <a:xfrm>
                <a:off x="2461" y="3222"/>
                <a:ext cx="101" cy="3"/>
              </a:xfrm>
              <a:prstGeom prst="rect">
                <a:avLst/>
              </a:prstGeom>
              <a:solidFill>
                <a:srgbClr val="00B4A8"/>
              </a:solidFill>
              <a:ln w="0">
                <a:solidFill>
                  <a:srgbClr val="00B4A8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133" name="Rectangle 6134"/>
              <p:cNvSpPr>
                <a:spLocks noChangeArrowheads="1"/>
              </p:cNvSpPr>
              <p:nvPr/>
            </p:nvSpPr>
            <p:spPr bwMode="auto">
              <a:xfrm>
                <a:off x="2461" y="3222"/>
                <a:ext cx="101" cy="1"/>
              </a:xfrm>
              <a:prstGeom prst="rect">
                <a:avLst/>
              </a:prstGeom>
              <a:solidFill>
                <a:srgbClr val="00B5A8"/>
              </a:solidFill>
              <a:ln w="0">
                <a:solidFill>
                  <a:srgbClr val="00B5A8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134" name="Rectangle 6135"/>
              <p:cNvSpPr>
                <a:spLocks noChangeArrowheads="1"/>
              </p:cNvSpPr>
              <p:nvPr/>
            </p:nvSpPr>
            <p:spPr bwMode="auto">
              <a:xfrm>
                <a:off x="2461" y="3222"/>
                <a:ext cx="101" cy="1"/>
              </a:xfrm>
              <a:prstGeom prst="rect">
                <a:avLst/>
              </a:prstGeom>
              <a:solidFill>
                <a:srgbClr val="00B5A7"/>
              </a:solidFill>
              <a:ln w="0">
                <a:solidFill>
                  <a:srgbClr val="00B5A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135" name="Rectangle 6136"/>
              <p:cNvSpPr>
                <a:spLocks noChangeArrowheads="1"/>
              </p:cNvSpPr>
              <p:nvPr/>
            </p:nvSpPr>
            <p:spPr bwMode="auto">
              <a:xfrm>
                <a:off x="2461" y="3222"/>
                <a:ext cx="101" cy="1"/>
              </a:xfrm>
              <a:prstGeom prst="rect">
                <a:avLst/>
              </a:prstGeom>
              <a:solidFill>
                <a:srgbClr val="00B6A7"/>
              </a:solidFill>
              <a:ln w="0">
                <a:solidFill>
                  <a:srgbClr val="00B6A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136" name="Rectangle 6137"/>
              <p:cNvSpPr>
                <a:spLocks noChangeArrowheads="1"/>
              </p:cNvSpPr>
              <p:nvPr/>
            </p:nvSpPr>
            <p:spPr bwMode="auto">
              <a:xfrm>
                <a:off x="2461" y="3222"/>
                <a:ext cx="101" cy="1"/>
              </a:xfrm>
              <a:prstGeom prst="rect">
                <a:avLst/>
              </a:prstGeom>
              <a:solidFill>
                <a:srgbClr val="00B7A6"/>
              </a:solidFill>
              <a:ln w="0">
                <a:solidFill>
                  <a:srgbClr val="00B7A6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137" name="Rectangle 6138"/>
              <p:cNvSpPr>
                <a:spLocks noChangeArrowheads="1"/>
              </p:cNvSpPr>
              <p:nvPr/>
            </p:nvSpPr>
            <p:spPr bwMode="auto">
              <a:xfrm>
                <a:off x="2461" y="3219"/>
                <a:ext cx="101" cy="3"/>
              </a:xfrm>
              <a:prstGeom prst="rect">
                <a:avLst/>
              </a:prstGeom>
              <a:solidFill>
                <a:srgbClr val="00B7A6"/>
              </a:solidFill>
              <a:ln w="0">
                <a:solidFill>
                  <a:srgbClr val="00B7A6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138" name="Rectangle 6139"/>
              <p:cNvSpPr>
                <a:spLocks noChangeArrowheads="1"/>
              </p:cNvSpPr>
              <p:nvPr/>
            </p:nvSpPr>
            <p:spPr bwMode="auto">
              <a:xfrm>
                <a:off x="2461" y="3219"/>
                <a:ext cx="101" cy="1"/>
              </a:xfrm>
              <a:prstGeom prst="rect">
                <a:avLst/>
              </a:prstGeom>
              <a:solidFill>
                <a:srgbClr val="00B8A5"/>
              </a:solidFill>
              <a:ln w="0">
                <a:solidFill>
                  <a:srgbClr val="00B8A5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139" name="Rectangle 6140"/>
              <p:cNvSpPr>
                <a:spLocks noChangeArrowheads="1"/>
              </p:cNvSpPr>
              <p:nvPr/>
            </p:nvSpPr>
            <p:spPr bwMode="auto">
              <a:xfrm>
                <a:off x="2461" y="3219"/>
                <a:ext cx="101" cy="1"/>
              </a:xfrm>
              <a:prstGeom prst="rect">
                <a:avLst/>
              </a:prstGeom>
              <a:solidFill>
                <a:srgbClr val="00B8A5"/>
              </a:solidFill>
              <a:ln w="0">
                <a:solidFill>
                  <a:srgbClr val="00B8A5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140" name="Rectangle 6141"/>
              <p:cNvSpPr>
                <a:spLocks noChangeArrowheads="1"/>
              </p:cNvSpPr>
              <p:nvPr/>
            </p:nvSpPr>
            <p:spPr bwMode="auto">
              <a:xfrm>
                <a:off x="2461" y="3219"/>
                <a:ext cx="101" cy="1"/>
              </a:xfrm>
              <a:prstGeom prst="rect">
                <a:avLst/>
              </a:prstGeom>
              <a:solidFill>
                <a:srgbClr val="00B9A4"/>
              </a:solidFill>
              <a:ln w="0">
                <a:solidFill>
                  <a:srgbClr val="00B9A4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141" name="Rectangle 6142"/>
              <p:cNvSpPr>
                <a:spLocks noChangeArrowheads="1"/>
              </p:cNvSpPr>
              <p:nvPr/>
            </p:nvSpPr>
            <p:spPr bwMode="auto">
              <a:xfrm>
                <a:off x="2461" y="3219"/>
                <a:ext cx="101" cy="1"/>
              </a:xfrm>
              <a:prstGeom prst="rect">
                <a:avLst/>
              </a:prstGeom>
              <a:solidFill>
                <a:srgbClr val="00B9A4"/>
              </a:solidFill>
              <a:ln w="0">
                <a:solidFill>
                  <a:srgbClr val="00B9A4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142" name="Rectangle 6143"/>
              <p:cNvSpPr>
                <a:spLocks noChangeArrowheads="1"/>
              </p:cNvSpPr>
              <p:nvPr/>
            </p:nvSpPr>
            <p:spPr bwMode="auto">
              <a:xfrm>
                <a:off x="2461" y="3217"/>
                <a:ext cx="101" cy="2"/>
              </a:xfrm>
              <a:prstGeom prst="rect">
                <a:avLst/>
              </a:prstGeom>
              <a:solidFill>
                <a:srgbClr val="00BAA3"/>
              </a:solidFill>
              <a:ln w="0">
                <a:solidFill>
                  <a:srgbClr val="00BAA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143" name="Rectangle 6144"/>
              <p:cNvSpPr>
                <a:spLocks noChangeArrowheads="1"/>
              </p:cNvSpPr>
              <p:nvPr/>
            </p:nvSpPr>
            <p:spPr bwMode="auto">
              <a:xfrm>
                <a:off x="2461" y="3217"/>
                <a:ext cx="101" cy="1"/>
              </a:xfrm>
              <a:prstGeom prst="rect">
                <a:avLst/>
              </a:prstGeom>
              <a:solidFill>
                <a:srgbClr val="00BAA3"/>
              </a:solidFill>
              <a:ln w="0">
                <a:solidFill>
                  <a:srgbClr val="00BAA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144" name="Rectangle 6145"/>
              <p:cNvSpPr>
                <a:spLocks noChangeArrowheads="1"/>
              </p:cNvSpPr>
              <p:nvPr/>
            </p:nvSpPr>
            <p:spPr bwMode="auto">
              <a:xfrm>
                <a:off x="2461" y="3217"/>
                <a:ext cx="101" cy="1"/>
              </a:xfrm>
              <a:prstGeom prst="rect">
                <a:avLst/>
              </a:prstGeom>
              <a:solidFill>
                <a:srgbClr val="00BBA2"/>
              </a:solidFill>
              <a:ln w="0">
                <a:solidFill>
                  <a:srgbClr val="00BBA2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145" name="Rectangle 6146"/>
              <p:cNvSpPr>
                <a:spLocks noChangeArrowheads="1"/>
              </p:cNvSpPr>
              <p:nvPr/>
            </p:nvSpPr>
            <p:spPr bwMode="auto">
              <a:xfrm>
                <a:off x="2461" y="3217"/>
                <a:ext cx="101" cy="1"/>
              </a:xfrm>
              <a:prstGeom prst="rect">
                <a:avLst/>
              </a:prstGeom>
              <a:solidFill>
                <a:srgbClr val="00BBA2"/>
              </a:solidFill>
              <a:ln w="0">
                <a:solidFill>
                  <a:srgbClr val="00BBA2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146" name="Rectangle 6147"/>
              <p:cNvSpPr>
                <a:spLocks noChangeArrowheads="1"/>
              </p:cNvSpPr>
              <p:nvPr/>
            </p:nvSpPr>
            <p:spPr bwMode="auto">
              <a:xfrm>
                <a:off x="2461" y="3214"/>
                <a:ext cx="101" cy="3"/>
              </a:xfrm>
              <a:prstGeom prst="rect">
                <a:avLst/>
              </a:prstGeom>
              <a:solidFill>
                <a:srgbClr val="00BCA1"/>
              </a:solidFill>
              <a:ln w="0">
                <a:solidFill>
                  <a:srgbClr val="00BCA1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147" name="Rectangle 6148"/>
              <p:cNvSpPr>
                <a:spLocks noChangeArrowheads="1"/>
              </p:cNvSpPr>
              <p:nvPr/>
            </p:nvSpPr>
            <p:spPr bwMode="auto">
              <a:xfrm>
                <a:off x="2461" y="3214"/>
                <a:ext cx="101" cy="1"/>
              </a:xfrm>
              <a:prstGeom prst="rect">
                <a:avLst/>
              </a:prstGeom>
              <a:solidFill>
                <a:srgbClr val="00BCA1"/>
              </a:solidFill>
              <a:ln w="0">
                <a:solidFill>
                  <a:srgbClr val="00BCA1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148" name="Rectangle 6149"/>
              <p:cNvSpPr>
                <a:spLocks noChangeArrowheads="1"/>
              </p:cNvSpPr>
              <p:nvPr/>
            </p:nvSpPr>
            <p:spPr bwMode="auto">
              <a:xfrm>
                <a:off x="2461" y="3214"/>
                <a:ext cx="101" cy="1"/>
              </a:xfrm>
              <a:prstGeom prst="rect">
                <a:avLst/>
              </a:prstGeom>
              <a:solidFill>
                <a:srgbClr val="00BDA0"/>
              </a:solidFill>
              <a:ln w="0">
                <a:solidFill>
                  <a:srgbClr val="00BDA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149" name="Rectangle 6150"/>
              <p:cNvSpPr>
                <a:spLocks noChangeArrowheads="1"/>
              </p:cNvSpPr>
              <p:nvPr/>
            </p:nvSpPr>
            <p:spPr bwMode="auto">
              <a:xfrm>
                <a:off x="2461" y="3214"/>
                <a:ext cx="101" cy="1"/>
              </a:xfrm>
              <a:prstGeom prst="rect">
                <a:avLst/>
              </a:prstGeom>
              <a:solidFill>
                <a:srgbClr val="00BDA0"/>
              </a:solidFill>
              <a:ln w="0">
                <a:solidFill>
                  <a:srgbClr val="00BDA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150" name="Rectangle 6151"/>
              <p:cNvSpPr>
                <a:spLocks noChangeArrowheads="1"/>
              </p:cNvSpPr>
              <p:nvPr/>
            </p:nvSpPr>
            <p:spPr bwMode="auto">
              <a:xfrm>
                <a:off x="2461" y="3214"/>
                <a:ext cx="101" cy="1"/>
              </a:xfrm>
              <a:prstGeom prst="rect">
                <a:avLst/>
              </a:prstGeom>
              <a:solidFill>
                <a:srgbClr val="00BE9F"/>
              </a:solidFill>
              <a:ln w="0">
                <a:solidFill>
                  <a:srgbClr val="00BE9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151" name="Rectangle 6152"/>
              <p:cNvSpPr>
                <a:spLocks noChangeArrowheads="1"/>
              </p:cNvSpPr>
              <p:nvPr/>
            </p:nvSpPr>
            <p:spPr bwMode="auto">
              <a:xfrm>
                <a:off x="2461" y="3211"/>
                <a:ext cx="101" cy="3"/>
              </a:xfrm>
              <a:prstGeom prst="rect">
                <a:avLst/>
              </a:prstGeom>
              <a:solidFill>
                <a:srgbClr val="00BF9F"/>
              </a:solidFill>
              <a:ln w="0">
                <a:solidFill>
                  <a:srgbClr val="00BF9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152" name="Rectangle 6153"/>
              <p:cNvSpPr>
                <a:spLocks noChangeArrowheads="1"/>
              </p:cNvSpPr>
              <p:nvPr/>
            </p:nvSpPr>
            <p:spPr bwMode="auto">
              <a:xfrm>
                <a:off x="2461" y="3211"/>
                <a:ext cx="101" cy="1"/>
              </a:xfrm>
              <a:prstGeom prst="rect">
                <a:avLst/>
              </a:prstGeom>
              <a:solidFill>
                <a:srgbClr val="00BF9E"/>
              </a:solidFill>
              <a:ln w="0">
                <a:solidFill>
                  <a:srgbClr val="00BF9E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153" name="Rectangle 6154"/>
              <p:cNvSpPr>
                <a:spLocks noChangeArrowheads="1"/>
              </p:cNvSpPr>
              <p:nvPr/>
            </p:nvSpPr>
            <p:spPr bwMode="auto">
              <a:xfrm>
                <a:off x="2461" y="3211"/>
                <a:ext cx="101" cy="1"/>
              </a:xfrm>
              <a:prstGeom prst="rect">
                <a:avLst/>
              </a:prstGeom>
              <a:solidFill>
                <a:srgbClr val="00C09E"/>
              </a:solidFill>
              <a:ln w="0">
                <a:solidFill>
                  <a:srgbClr val="00C09E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154" name="Rectangle 6155"/>
              <p:cNvSpPr>
                <a:spLocks noChangeArrowheads="1"/>
              </p:cNvSpPr>
              <p:nvPr/>
            </p:nvSpPr>
            <p:spPr bwMode="auto">
              <a:xfrm>
                <a:off x="2461" y="3211"/>
                <a:ext cx="101" cy="1"/>
              </a:xfrm>
              <a:prstGeom prst="rect">
                <a:avLst/>
              </a:prstGeom>
              <a:solidFill>
                <a:srgbClr val="00C09D"/>
              </a:solidFill>
              <a:ln w="0">
                <a:solidFill>
                  <a:srgbClr val="00C09D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155" name="Rectangle 6156"/>
              <p:cNvSpPr>
                <a:spLocks noChangeArrowheads="1"/>
              </p:cNvSpPr>
              <p:nvPr/>
            </p:nvSpPr>
            <p:spPr bwMode="auto">
              <a:xfrm>
                <a:off x="2461" y="3211"/>
                <a:ext cx="101" cy="1"/>
              </a:xfrm>
              <a:prstGeom prst="rect">
                <a:avLst/>
              </a:prstGeom>
              <a:solidFill>
                <a:srgbClr val="00C19D"/>
              </a:solidFill>
              <a:ln w="0">
                <a:solidFill>
                  <a:srgbClr val="00C19D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156" name="Rectangle 6157"/>
              <p:cNvSpPr>
                <a:spLocks noChangeArrowheads="1"/>
              </p:cNvSpPr>
              <p:nvPr/>
            </p:nvSpPr>
            <p:spPr bwMode="auto">
              <a:xfrm>
                <a:off x="2461" y="3208"/>
                <a:ext cx="101" cy="3"/>
              </a:xfrm>
              <a:prstGeom prst="rect">
                <a:avLst/>
              </a:prstGeom>
              <a:solidFill>
                <a:srgbClr val="00C19C"/>
              </a:solidFill>
              <a:ln w="0">
                <a:solidFill>
                  <a:srgbClr val="00C19C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157" name="Rectangle 6158"/>
              <p:cNvSpPr>
                <a:spLocks noChangeArrowheads="1"/>
              </p:cNvSpPr>
              <p:nvPr/>
            </p:nvSpPr>
            <p:spPr bwMode="auto">
              <a:xfrm>
                <a:off x="2461" y="3208"/>
                <a:ext cx="101" cy="1"/>
              </a:xfrm>
              <a:prstGeom prst="rect">
                <a:avLst/>
              </a:prstGeom>
              <a:solidFill>
                <a:srgbClr val="00C29C"/>
              </a:solidFill>
              <a:ln w="0">
                <a:solidFill>
                  <a:srgbClr val="00C29C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158" name="Rectangle 6159"/>
              <p:cNvSpPr>
                <a:spLocks noChangeArrowheads="1"/>
              </p:cNvSpPr>
              <p:nvPr/>
            </p:nvSpPr>
            <p:spPr bwMode="auto">
              <a:xfrm>
                <a:off x="2461" y="3208"/>
                <a:ext cx="101" cy="1"/>
              </a:xfrm>
              <a:prstGeom prst="rect">
                <a:avLst/>
              </a:prstGeom>
              <a:solidFill>
                <a:srgbClr val="00C29B"/>
              </a:solidFill>
              <a:ln w="0">
                <a:solidFill>
                  <a:srgbClr val="00C29B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159" name="Rectangle 6160"/>
              <p:cNvSpPr>
                <a:spLocks noChangeArrowheads="1"/>
              </p:cNvSpPr>
              <p:nvPr/>
            </p:nvSpPr>
            <p:spPr bwMode="auto">
              <a:xfrm>
                <a:off x="2461" y="3208"/>
                <a:ext cx="101" cy="1"/>
              </a:xfrm>
              <a:prstGeom prst="rect">
                <a:avLst/>
              </a:prstGeom>
              <a:solidFill>
                <a:srgbClr val="00C39B"/>
              </a:solidFill>
              <a:ln w="0">
                <a:solidFill>
                  <a:srgbClr val="00C39B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160" name="Rectangle 6161"/>
              <p:cNvSpPr>
                <a:spLocks noChangeArrowheads="1"/>
              </p:cNvSpPr>
              <p:nvPr/>
            </p:nvSpPr>
            <p:spPr bwMode="auto">
              <a:xfrm>
                <a:off x="2461" y="3205"/>
                <a:ext cx="101" cy="3"/>
              </a:xfrm>
              <a:prstGeom prst="rect">
                <a:avLst/>
              </a:prstGeom>
              <a:solidFill>
                <a:srgbClr val="00C39A"/>
              </a:solidFill>
              <a:ln w="0">
                <a:solidFill>
                  <a:srgbClr val="00C39A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161" name="Rectangle 6162"/>
              <p:cNvSpPr>
                <a:spLocks noChangeArrowheads="1"/>
              </p:cNvSpPr>
              <p:nvPr/>
            </p:nvSpPr>
            <p:spPr bwMode="auto">
              <a:xfrm>
                <a:off x="2461" y="3205"/>
                <a:ext cx="101" cy="1"/>
              </a:xfrm>
              <a:prstGeom prst="rect">
                <a:avLst/>
              </a:prstGeom>
              <a:solidFill>
                <a:srgbClr val="00C49A"/>
              </a:solidFill>
              <a:ln w="0">
                <a:solidFill>
                  <a:srgbClr val="00C49A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162" name="Rectangle 6163"/>
              <p:cNvSpPr>
                <a:spLocks noChangeArrowheads="1"/>
              </p:cNvSpPr>
              <p:nvPr/>
            </p:nvSpPr>
            <p:spPr bwMode="auto">
              <a:xfrm>
                <a:off x="2461" y="3205"/>
                <a:ext cx="101" cy="1"/>
              </a:xfrm>
              <a:prstGeom prst="rect">
                <a:avLst/>
              </a:prstGeom>
              <a:solidFill>
                <a:srgbClr val="00C499"/>
              </a:solidFill>
              <a:ln w="0">
                <a:solidFill>
                  <a:srgbClr val="00C499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163" name="Rectangle 6164"/>
              <p:cNvSpPr>
                <a:spLocks noChangeArrowheads="1"/>
              </p:cNvSpPr>
              <p:nvPr/>
            </p:nvSpPr>
            <p:spPr bwMode="auto">
              <a:xfrm>
                <a:off x="2461" y="3205"/>
                <a:ext cx="101" cy="1"/>
              </a:xfrm>
              <a:prstGeom prst="rect">
                <a:avLst/>
              </a:prstGeom>
              <a:solidFill>
                <a:srgbClr val="00C599"/>
              </a:solidFill>
              <a:ln w="0">
                <a:solidFill>
                  <a:srgbClr val="00C599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164" name="Rectangle 6165"/>
              <p:cNvSpPr>
                <a:spLocks noChangeArrowheads="1"/>
              </p:cNvSpPr>
              <p:nvPr/>
            </p:nvSpPr>
            <p:spPr bwMode="auto">
              <a:xfrm>
                <a:off x="2461" y="3205"/>
                <a:ext cx="101" cy="1"/>
              </a:xfrm>
              <a:prstGeom prst="rect">
                <a:avLst/>
              </a:prstGeom>
              <a:solidFill>
                <a:srgbClr val="00C598"/>
              </a:solidFill>
              <a:ln w="0">
                <a:solidFill>
                  <a:srgbClr val="00C598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165" name="Rectangle 6166"/>
              <p:cNvSpPr>
                <a:spLocks noChangeArrowheads="1"/>
              </p:cNvSpPr>
              <p:nvPr/>
            </p:nvSpPr>
            <p:spPr bwMode="auto">
              <a:xfrm>
                <a:off x="2461" y="3203"/>
                <a:ext cx="101" cy="2"/>
              </a:xfrm>
              <a:prstGeom prst="rect">
                <a:avLst/>
              </a:prstGeom>
              <a:solidFill>
                <a:srgbClr val="00C698"/>
              </a:solidFill>
              <a:ln w="0">
                <a:solidFill>
                  <a:srgbClr val="00C698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166" name="Rectangle 6167"/>
              <p:cNvSpPr>
                <a:spLocks noChangeArrowheads="1"/>
              </p:cNvSpPr>
              <p:nvPr/>
            </p:nvSpPr>
            <p:spPr bwMode="auto">
              <a:xfrm>
                <a:off x="2461" y="3203"/>
                <a:ext cx="101" cy="1"/>
              </a:xfrm>
              <a:prstGeom prst="rect">
                <a:avLst/>
              </a:prstGeom>
              <a:solidFill>
                <a:srgbClr val="00C697"/>
              </a:solidFill>
              <a:ln w="0">
                <a:solidFill>
                  <a:srgbClr val="00C69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167" name="Rectangle 6168"/>
              <p:cNvSpPr>
                <a:spLocks noChangeArrowheads="1"/>
              </p:cNvSpPr>
              <p:nvPr/>
            </p:nvSpPr>
            <p:spPr bwMode="auto">
              <a:xfrm>
                <a:off x="2461" y="3203"/>
                <a:ext cx="101" cy="1"/>
              </a:xfrm>
              <a:prstGeom prst="rect">
                <a:avLst/>
              </a:prstGeom>
              <a:solidFill>
                <a:srgbClr val="00C797"/>
              </a:solidFill>
              <a:ln w="0">
                <a:solidFill>
                  <a:srgbClr val="00C79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168" name="Rectangle 6169"/>
              <p:cNvSpPr>
                <a:spLocks noChangeArrowheads="1"/>
              </p:cNvSpPr>
              <p:nvPr/>
            </p:nvSpPr>
            <p:spPr bwMode="auto">
              <a:xfrm>
                <a:off x="2461" y="3203"/>
                <a:ext cx="101" cy="1"/>
              </a:xfrm>
              <a:prstGeom prst="rect">
                <a:avLst/>
              </a:prstGeom>
              <a:solidFill>
                <a:srgbClr val="00C796"/>
              </a:solidFill>
              <a:ln w="0">
                <a:solidFill>
                  <a:srgbClr val="00C796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169" name="Rectangle 6170"/>
              <p:cNvSpPr>
                <a:spLocks noChangeArrowheads="1"/>
              </p:cNvSpPr>
              <p:nvPr/>
            </p:nvSpPr>
            <p:spPr bwMode="auto">
              <a:xfrm>
                <a:off x="2461" y="3203"/>
                <a:ext cx="101" cy="1"/>
              </a:xfrm>
              <a:prstGeom prst="rect">
                <a:avLst/>
              </a:prstGeom>
              <a:solidFill>
                <a:srgbClr val="00C896"/>
              </a:solidFill>
              <a:ln w="0">
                <a:solidFill>
                  <a:srgbClr val="00C896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170" name="Rectangle 6171"/>
              <p:cNvSpPr>
                <a:spLocks noChangeArrowheads="1"/>
              </p:cNvSpPr>
              <p:nvPr/>
            </p:nvSpPr>
            <p:spPr bwMode="auto">
              <a:xfrm>
                <a:off x="2461" y="3200"/>
                <a:ext cx="101" cy="3"/>
              </a:xfrm>
              <a:prstGeom prst="rect">
                <a:avLst/>
              </a:prstGeom>
              <a:solidFill>
                <a:srgbClr val="00C895"/>
              </a:solidFill>
              <a:ln w="0">
                <a:solidFill>
                  <a:srgbClr val="00C895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171" name="Rectangle 6172"/>
              <p:cNvSpPr>
                <a:spLocks noChangeArrowheads="1"/>
              </p:cNvSpPr>
              <p:nvPr/>
            </p:nvSpPr>
            <p:spPr bwMode="auto">
              <a:xfrm>
                <a:off x="2461" y="3200"/>
                <a:ext cx="101" cy="1"/>
              </a:xfrm>
              <a:prstGeom prst="rect">
                <a:avLst/>
              </a:prstGeom>
              <a:solidFill>
                <a:srgbClr val="00C995"/>
              </a:solidFill>
              <a:ln w="0">
                <a:solidFill>
                  <a:srgbClr val="00C995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172" name="Rectangle 6173"/>
              <p:cNvSpPr>
                <a:spLocks noChangeArrowheads="1"/>
              </p:cNvSpPr>
              <p:nvPr/>
            </p:nvSpPr>
            <p:spPr bwMode="auto">
              <a:xfrm>
                <a:off x="2461" y="3200"/>
                <a:ext cx="101" cy="1"/>
              </a:xfrm>
              <a:prstGeom prst="rect">
                <a:avLst/>
              </a:prstGeom>
              <a:solidFill>
                <a:srgbClr val="00C994"/>
              </a:solidFill>
              <a:ln w="0">
                <a:solidFill>
                  <a:srgbClr val="00C994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173" name="Rectangle 6174"/>
              <p:cNvSpPr>
                <a:spLocks noChangeArrowheads="1"/>
              </p:cNvSpPr>
              <p:nvPr/>
            </p:nvSpPr>
            <p:spPr bwMode="auto">
              <a:xfrm>
                <a:off x="2461" y="3200"/>
                <a:ext cx="101" cy="1"/>
              </a:xfrm>
              <a:prstGeom prst="rect">
                <a:avLst/>
              </a:prstGeom>
              <a:solidFill>
                <a:srgbClr val="00CA94"/>
              </a:solidFill>
              <a:ln w="0">
                <a:solidFill>
                  <a:srgbClr val="00CA94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174" name="Rectangle 6175"/>
              <p:cNvSpPr>
                <a:spLocks noChangeArrowheads="1"/>
              </p:cNvSpPr>
              <p:nvPr/>
            </p:nvSpPr>
            <p:spPr bwMode="auto">
              <a:xfrm>
                <a:off x="2461" y="3197"/>
                <a:ext cx="101" cy="3"/>
              </a:xfrm>
              <a:prstGeom prst="rect">
                <a:avLst/>
              </a:prstGeom>
              <a:solidFill>
                <a:srgbClr val="00CA93"/>
              </a:solidFill>
              <a:ln w="0">
                <a:solidFill>
                  <a:srgbClr val="00CA9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175" name="Rectangle 6176"/>
              <p:cNvSpPr>
                <a:spLocks noChangeArrowheads="1"/>
              </p:cNvSpPr>
              <p:nvPr/>
            </p:nvSpPr>
            <p:spPr bwMode="auto">
              <a:xfrm>
                <a:off x="2461" y="3197"/>
                <a:ext cx="101" cy="1"/>
              </a:xfrm>
              <a:prstGeom prst="rect">
                <a:avLst/>
              </a:prstGeom>
              <a:solidFill>
                <a:srgbClr val="00CA93"/>
              </a:solidFill>
              <a:ln w="0">
                <a:solidFill>
                  <a:srgbClr val="00CA9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176" name="Rectangle 6177"/>
              <p:cNvSpPr>
                <a:spLocks noChangeArrowheads="1"/>
              </p:cNvSpPr>
              <p:nvPr/>
            </p:nvSpPr>
            <p:spPr bwMode="auto">
              <a:xfrm>
                <a:off x="2461" y="3197"/>
                <a:ext cx="101" cy="1"/>
              </a:xfrm>
              <a:prstGeom prst="rect">
                <a:avLst/>
              </a:prstGeom>
              <a:solidFill>
                <a:srgbClr val="00CB92"/>
              </a:solidFill>
              <a:ln w="0">
                <a:solidFill>
                  <a:srgbClr val="00CB92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177" name="Rectangle 6178"/>
              <p:cNvSpPr>
                <a:spLocks noChangeArrowheads="1"/>
              </p:cNvSpPr>
              <p:nvPr/>
            </p:nvSpPr>
            <p:spPr bwMode="auto">
              <a:xfrm>
                <a:off x="2461" y="3197"/>
                <a:ext cx="101" cy="1"/>
              </a:xfrm>
              <a:prstGeom prst="rect">
                <a:avLst/>
              </a:prstGeom>
              <a:solidFill>
                <a:srgbClr val="00CB92"/>
              </a:solidFill>
              <a:ln w="0">
                <a:solidFill>
                  <a:srgbClr val="00CB92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178" name="Rectangle 6179"/>
              <p:cNvSpPr>
                <a:spLocks noChangeArrowheads="1"/>
              </p:cNvSpPr>
              <p:nvPr/>
            </p:nvSpPr>
            <p:spPr bwMode="auto">
              <a:xfrm>
                <a:off x="2461" y="3197"/>
                <a:ext cx="101" cy="1"/>
              </a:xfrm>
              <a:prstGeom prst="rect">
                <a:avLst/>
              </a:prstGeom>
              <a:solidFill>
                <a:srgbClr val="00CC91"/>
              </a:solidFill>
              <a:ln w="0">
                <a:solidFill>
                  <a:srgbClr val="00CC91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179" name="Rectangle 6180"/>
              <p:cNvSpPr>
                <a:spLocks noChangeArrowheads="1"/>
              </p:cNvSpPr>
              <p:nvPr/>
            </p:nvSpPr>
            <p:spPr bwMode="auto">
              <a:xfrm>
                <a:off x="2461" y="3194"/>
                <a:ext cx="101" cy="3"/>
              </a:xfrm>
              <a:prstGeom prst="rect">
                <a:avLst/>
              </a:prstGeom>
              <a:solidFill>
                <a:srgbClr val="00CC91"/>
              </a:solidFill>
              <a:ln w="0">
                <a:solidFill>
                  <a:srgbClr val="00CC91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180" name="Rectangle 6181"/>
              <p:cNvSpPr>
                <a:spLocks noChangeArrowheads="1"/>
              </p:cNvSpPr>
              <p:nvPr/>
            </p:nvSpPr>
            <p:spPr bwMode="auto">
              <a:xfrm>
                <a:off x="2461" y="3194"/>
                <a:ext cx="101" cy="1"/>
              </a:xfrm>
              <a:prstGeom prst="rect">
                <a:avLst/>
              </a:prstGeom>
              <a:solidFill>
                <a:srgbClr val="00CD90"/>
              </a:solidFill>
              <a:ln w="0">
                <a:solidFill>
                  <a:srgbClr val="00CD9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181" name="Rectangle 6182"/>
              <p:cNvSpPr>
                <a:spLocks noChangeArrowheads="1"/>
              </p:cNvSpPr>
              <p:nvPr/>
            </p:nvSpPr>
            <p:spPr bwMode="auto">
              <a:xfrm>
                <a:off x="2461" y="3194"/>
                <a:ext cx="101" cy="1"/>
              </a:xfrm>
              <a:prstGeom prst="rect">
                <a:avLst/>
              </a:prstGeom>
              <a:solidFill>
                <a:srgbClr val="00CD90"/>
              </a:solidFill>
              <a:ln w="0">
                <a:solidFill>
                  <a:srgbClr val="00CD9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182" name="Rectangle 6183"/>
              <p:cNvSpPr>
                <a:spLocks noChangeArrowheads="1"/>
              </p:cNvSpPr>
              <p:nvPr/>
            </p:nvSpPr>
            <p:spPr bwMode="auto">
              <a:xfrm>
                <a:off x="2461" y="3194"/>
                <a:ext cx="101" cy="1"/>
              </a:xfrm>
              <a:prstGeom prst="rect">
                <a:avLst/>
              </a:prstGeom>
              <a:solidFill>
                <a:srgbClr val="00CE8F"/>
              </a:solidFill>
              <a:ln w="0">
                <a:solidFill>
                  <a:srgbClr val="00CE8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183" name="Rectangle 6184"/>
              <p:cNvSpPr>
                <a:spLocks noChangeArrowheads="1"/>
              </p:cNvSpPr>
              <p:nvPr/>
            </p:nvSpPr>
            <p:spPr bwMode="auto">
              <a:xfrm>
                <a:off x="2461" y="3194"/>
                <a:ext cx="101" cy="1"/>
              </a:xfrm>
              <a:prstGeom prst="rect">
                <a:avLst/>
              </a:prstGeom>
              <a:solidFill>
                <a:srgbClr val="00CE8F"/>
              </a:solidFill>
              <a:ln w="0">
                <a:solidFill>
                  <a:srgbClr val="00CE8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184" name="Rectangle 6185"/>
              <p:cNvSpPr>
                <a:spLocks noChangeArrowheads="1"/>
              </p:cNvSpPr>
              <p:nvPr/>
            </p:nvSpPr>
            <p:spPr bwMode="auto">
              <a:xfrm>
                <a:off x="2461" y="3192"/>
                <a:ext cx="101" cy="2"/>
              </a:xfrm>
              <a:prstGeom prst="rect">
                <a:avLst/>
              </a:prstGeom>
              <a:solidFill>
                <a:srgbClr val="00CF8E"/>
              </a:solidFill>
              <a:ln w="0">
                <a:solidFill>
                  <a:srgbClr val="00CF8E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185" name="Rectangle 6186"/>
              <p:cNvSpPr>
                <a:spLocks noChangeArrowheads="1"/>
              </p:cNvSpPr>
              <p:nvPr/>
            </p:nvSpPr>
            <p:spPr bwMode="auto">
              <a:xfrm>
                <a:off x="2461" y="3192"/>
                <a:ext cx="101" cy="1"/>
              </a:xfrm>
              <a:prstGeom prst="rect">
                <a:avLst/>
              </a:prstGeom>
              <a:solidFill>
                <a:srgbClr val="00CF8E"/>
              </a:solidFill>
              <a:ln w="0">
                <a:solidFill>
                  <a:srgbClr val="00CF8E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186" name="Rectangle 6187"/>
              <p:cNvSpPr>
                <a:spLocks noChangeArrowheads="1"/>
              </p:cNvSpPr>
              <p:nvPr/>
            </p:nvSpPr>
            <p:spPr bwMode="auto">
              <a:xfrm>
                <a:off x="2461" y="3192"/>
                <a:ext cx="101" cy="1"/>
              </a:xfrm>
              <a:prstGeom prst="rect">
                <a:avLst/>
              </a:prstGeom>
              <a:solidFill>
                <a:srgbClr val="00D08D"/>
              </a:solidFill>
              <a:ln w="0">
                <a:solidFill>
                  <a:srgbClr val="00D08D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187" name="Rectangle 6188"/>
              <p:cNvSpPr>
                <a:spLocks noChangeArrowheads="1"/>
              </p:cNvSpPr>
              <p:nvPr/>
            </p:nvSpPr>
            <p:spPr bwMode="auto">
              <a:xfrm>
                <a:off x="2461" y="3192"/>
                <a:ext cx="101" cy="1"/>
              </a:xfrm>
              <a:prstGeom prst="rect">
                <a:avLst/>
              </a:prstGeom>
              <a:solidFill>
                <a:srgbClr val="00D08D"/>
              </a:solidFill>
              <a:ln w="0">
                <a:solidFill>
                  <a:srgbClr val="00D08D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188" name="Rectangle 6189"/>
              <p:cNvSpPr>
                <a:spLocks noChangeArrowheads="1"/>
              </p:cNvSpPr>
              <p:nvPr/>
            </p:nvSpPr>
            <p:spPr bwMode="auto">
              <a:xfrm>
                <a:off x="2461" y="3192"/>
                <a:ext cx="101" cy="1"/>
              </a:xfrm>
              <a:prstGeom prst="rect">
                <a:avLst/>
              </a:prstGeom>
              <a:solidFill>
                <a:srgbClr val="00D08C"/>
              </a:solidFill>
              <a:ln w="0">
                <a:solidFill>
                  <a:srgbClr val="00D08C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189" name="Rectangle 6190"/>
              <p:cNvSpPr>
                <a:spLocks noChangeArrowheads="1"/>
              </p:cNvSpPr>
              <p:nvPr/>
            </p:nvSpPr>
            <p:spPr bwMode="auto">
              <a:xfrm>
                <a:off x="2461" y="3189"/>
                <a:ext cx="101" cy="3"/>
              </a:xfrm>
              <a:prstGeom prst="rect">
                <a:avLst/>
              </a:prstGeom>
              <a:solidFill>
                <a:srgbClr val="00D18C"/>
              </a:solidFill>
              <a:ln w="0">
                <a:solidFill>
                  <a:srgbClr val="00D18C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190" name="Rectangle 6191"/>
              <p:cNvSpPr>
                <a:spLocks noChangeArrowheads="1"/>
              </p:cNvSpPr>
              <p:nvPr/>
            </p:nvSpPr>
            <p:spPr bwMode="auto">
              <a:xfrm>
                <a:off x="2461" y="3189"/>
                <a:ext cx="101" cy="1"/>
              </a:xfrm>
              <a:prstGeom prst="rect">
                <a:avLst/>
              </a:prstGeom>
              <a:solidFill>
                <a:srgbClr val="00D18B"/>
              </a:solidFill>
              <a:ln w="0">
                <a:solidFill>
                  <a:srgbClr val="00D18B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191" name="Rectangle 6192"/>
              <p:cNvSpPr>
                <a:spLocks noChangeArrowheads="1"/>
              </p:cNvSpPr>
              <p:nvPr/>
            </p:nvSpPr>
            <p:spPr bwMode="auto">
              <a:xfrm>
                <a:off x="2461" y="3189"/>
                <a:ext cx="101" cy="1"/>
              </a:xfrm>
              <a:prstGeom prst="rect">
                <a:avLst/>
              </a:prstGeom>
              <a:solidFill>
                <a:srgbClr val="00D28B"/>
              </a:solidFill>
              <a:ln w="0">
                <a:solidFill>
                  <a:srgbClr val="00D28B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192" name="Rectangle 6193"/>
              <p:cNvSpPr>
                <a:spLocks noChangeArrowheads="1"/>
              </p:cNvSpPr>
              <p:nvPr/>
            </p:nvSpPr>
            <p:spPr bwMode="auto">
              <a:xfrm>
                <a:off x="2461" y="3189"/>
                <a:ext cx="101" cy="1"/>
              </a:xfrm>
              <a:prstGeom prst="rect">
                <a:avLst/>
              </a:prstGeom>
              <a:solidFill>
                <a:srgbClr val="00D28A"/>
              </a:solidFill>
              <a:ln w="0">
                <a:solidFill>
                  <a:srgbClr val="00D28A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193" name="Rectangle 6194"/>
              <p:cNvSpPr>
                <a:spLocks noChangeArrowheads="1"/>
              </p:cNvSpPr>
              <p:nvPr/>
            </p:nvSpPr>
            <p:spPr bwMode="auto">
              <a:xfrm>
                <a:off x="2461" y="3186"/>
                <a:ext cx="101" cy="3"/>
              </a:xfrm>
              <a:prstGeom prst="rect">
                <a:avLst/>
              </a:prstGeom>
              <a:solidFill>
                <a:srgbClr val="00D38A"/>
              </a:solidFill>
              <a:ln w="0">
                <a:solidFill>
                  <a:srgbClr val="00D38A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194" name="Rectangle 6195"/>
              <p:cNvSpPr>
                <a:spLocks noChangeArrowheads="1"/>
              </p:cNvSpPr>
              <p:nvPr/>
            </p:nvSpPr>
            <p:spPr bwMode="auto">
              <a:xfrm>
                <a:off x="2461" y="3186"/>
                <a:ext cx="101" cy="1"/>
              </a:xfrm>
              <a:prstGeom prst="rect">
                <a:avLst/>
              </a:prstGeom>
              <a:solidFill>
                <a:srgbClr val="00D389"/>
              </a:solidFill>
              <a:ln w="0">
                <a:solidFill>
                  <a:srgbClr val="00D389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195" name="Rectangle 6196"/>
              <p:cNvSpPr>
                <a:spLocks noChangeArrowheads="1"/>
              </p:cNvSpPr>
              <p:nvPr/>
            </p:nvSpPr>
            <p:spPr bwMode="auto">
              <a:xfrm>
                <a:off x="2461" y="3186"/>
                <a:ext cx="101" cy="1"/>
              </a:xfrm>
              <a:prstGeom prst="rect">
                <a:avLst/>
              </a:prstGeom>
              <a:solidFill>
                <a:srgbClr val="00D489"/>
              </a:solidFill>
              <a:ln w="0">
                <a:solidFill>
                  <a:srgbClr val="00D489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196" name="Rectangle 6197"/>
              <p:cNvSpPr>
                <a:spLocks noChangeArrowheads="1"/>
              </p:cNvSpPr>
              <p:nvPr/>
            </p:nvSpPr>
            <p:spPr bwMode="auto">
              <a:xfrm>
                <a:off x="2461" y="3186"/>
                <a:ext cx="101" cy="1"/>
              </a:xfrm>
              <a:prstGeom prst="rect">
                <a:avLst/>
              </a:prstGeom>
              <a:solidFill>
                <a:srgbClr val="00D488"/>
              </a:solidFill>
              <a:ln w="0">
                <a:solidFill>
                  <a:srgbClr val="00D488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197" name="Rectangle 6198"/>
              <p:cNvSpPr>
                <a:spLocks noChangeArrowheads="1"/>
              </p:cNvSpPr>
              <p:nvPr/>
            </p:nvSpPr>
            <p:spPr bwMode="auto">
              <a:xfrm>
                <a:off x="2461" y="3186"/>
                <a:ext cx="101" cy="1"/>
              </a:xfrm>
              <a:prstGeom prst="rect">
                <a:avLst/>
              </a:prstGeom>
              <a:solidFill>
                <a:srgbClr val="00D488"/>
              </a:solidFill>
              <a:ln w="0">
                <a:solidFill>
                  <a:srgbClr val="00D488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198" name="Rectangle 6199"/>
              <p:cNvSpPr>
                <a:spLocks noChangeArrowheads="1"/>
              </p:cNvSpPr>
              <p:nvPr/>
            </p:nvSpPr>
            <p:spPr bwMode="auto">
              <a:xfrm>
                <a:off x="2461" y="3183"/>
                <a:ext cx="101" cy="3"/>
              </a:xfrm>
              <a:prstGeom prst="rect">
                <a:avLst/>
              </a:prstGeom>
              <a:solidFill>
                <a:srgbClr val="00D587"/>
              </a:solidFill>
              <a:ln w="0">
                <a:solidFill>
                  <a:srgbClr val="00D58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199" name="Rectangle 6200"/>
              <p:cNvSpPr>
                <a:spLocks noChangeArrowheads="1"/>
              </p:cNvSpPr>
              <p:nvPr/>
            </p:nvSpPr>
            <p:spPr bwMode="auto">
              <a:xfrm>
                <a:off x="2461" y="3183"/>
                <a:ext cx="101" cy="1"/>
              </a:xfrm>
              <a:prstGeom prst="rect">
                <a:avLst/>
              </a:prstGeom>
              <a:solidFill>
                <a:srgbClr val="00D587"/>
              </a:solidFill>
              <a:ln w="0">
                <a:solidFill>
                  <a:srgbClr val="00D58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200" name="Rectangle 6201"/>
              <p:cNvSpPr>
                <a:spLocks noChangeArrowheads="1"/>
              </p:cNvSpPr>
              <p:nvPr/>
            </p:nvSpPr>
            <p:spPr bwMode="auto">
              <a:xfrm>
                <a:off x="2461" y="3183"/>
                <a:ext cx="101" cy="1"/>
              </a:xfrm>
              <a:prstGeom prst="rect">
                <a:avLst/>
              </a:prstGeom>
              <a:solidFill>
                <a:srgbClr val="00D686"/>
              </a:solidFill>
              <a:ln w="0">
                <a:solidFill>
                  <a:srgbClr val="00D686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201" name="Rectangle 6202"/>
              <p:cNvSpPr>
                <a:spLocks noChangeArrowheads="1"/>
              </p:cNvSpPr>
              <p:nvPr/>
            </p:nvSpPr>
            <p:spPr bwMode="auto">
              <a:xfrm>
                <a:off x="2461" y="3183"/>
                <a:ext cx="101" cy="1"/>
              </a:xfrm>
              <a:prstGeom prst="rect">
                <a:avLst/>
              </a:prstGeom>
              <a:solidFill>
                <a:srgbClr val="00D686"/>
              </a:solidFill>
              <a:ln w="0">
                <a:solidFill>
                  <a:srgbClr val="00D686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202" name="Rectangle 6203"/>
              <p:cNvSpPr>
                <a:spLocks noChangeArrowheads="1"/>
              </p:cNvSpPr>
              <p:nvPr/>
            </p:nvSpPr>
            <p:spPr bwMode="auto">
              <a:xfrm>
                <a:off x="2461" y="3183"/>
                <a:ext cx="101" cy="1"/>
              </a:xfrm>
              <a:prstGeom prst="rect">
                <a:avLst/>
              </a:prstGeom>
              <a:solidFill>
                <a:srgbClr val="00D785"/>
              </a:solidFill>
              <a:ln w="0">
                <a:solidFill>
                  <a:srgbClr val="00D785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203" name="Rectangle 6204"/>
              <p:cNvSpPr>
                <a:spLocks noChangeArrowheads="1"/>
              </p:cNvSpPr>
              <p:nvPr/>
            </p:nvSpPr>
            <p:spPr bwMode="auto">
              <a:xfrm>
                <a:off x="2461" y="3180"/>
                <a:ext cx="101" cy="3"/>
              </a:xfrm>
              <a:prstGeom prst="rect">
                <a:avLst/>
              </a:prstGeom>
              <a:solidFill>
                <a:srgbClr val="00D785"/>
              </a:solidFill>
              <a:ln w="0">
                <a:solidFill>
                  <a:srgbClr val="00D785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204" name="Rectangle 6205"/>
              <p:cNvSpPr>
                <a:spLocks noChangeArrowheads="1"/>
              </p:cNvSpPr>
              <p:nvPr/>
            </p:nvSpPr>
            <p:spPr bwMode="auto">
              <a:xfrm>
                <a:off x="2461" y="3180"/>
                <a:ext cx="101" cy="1"/>
              </a:xfrm>
              <a:prstGeom prst="rect">
                <a:avLst/>
              </a:prstGeom>
              <a:solidFill>
                <a:srgbClr val="00D784"/>
              </a:solidFill>
              <a:ln w="0">
                <a:solidFill>
                  <a:srgbClr val="00D784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205" name="Rectangle 6206"/>
              <p:cNvSpPr>
                <a:spLocks noChangeArrowheads="1"/>
              </p:cNvSpPr>
              <p:nvPr/>
            </p:nvSpPr>
            <p:spPr bwMode="auto">
              <a:xfrm>
                <a:off x="2461" y="3180"/>
                <a:ext cx="101" cy="1"/>
              </a:xfrm>
              <a:prstGeom prst="rect">
                <a:avLst/>
              </a:prstGeom>
              <a:solidFill>
                <a:srgbClr val="00D884"/>
              </a:solidFill>
              <a:ln w="0">
                <a:solidFill>
                  <a:srgbClr val="00D884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206" name="Rectangle 6207"/>
              <p:cNvSpPr>
                <a:spLocks noChangeArrowheads="1"/>
              </p:cNvSpPr>
              <p:nvPr/>
            </p:nvSpPr>
            <p:spPr bwMode="auto">
              <a:xfrm>
                <a:off x="2461" y="3180"/>
                <a:ext cx="101" cy="1"/>
              </a:xfrm>
              <a:prstGeom prst="rect">
                <a:avLst/>
              </a:prstGeom>
              <a:solidFill>
                <a:srgbClr val="00D883"/>
              </a:solidFill>
              <a:ln w="0">
                <a:solidFill>
                  <a:srgbClr val="00D88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207" name="Rectangle 6208"/>
              <p:cNvSpPr>
                <a:spLocks noChangeArrowheads="1"/>
              </p:cNvSpPr>
              <p:nvPr/>
            </p:nvSpPr>
            <p:spPr bwMode="auto">
              <a:xfrm>
                <a:off x="2461" y="3178"/>
                <a:ext cx="101" cy="2"/>
              </a:xfrm>
              <a:prstGeom prst="rect">
                <a:avLst/>
              </a:prstGeom>
              <a:solidFill>
                <a:srgbClr val="00D983"/>
              </a:solidFill>
              <a:ln w="0">
                <a:solidFill>
                  <a:srgbClr val="00D98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208" name="Rectangle 6209"/>
              <p:cNvSpPr>
                <a:spLocks noChangeArrowheads="1"/>
              </p:cNvSpPr>
              <p:nvPr/>
            </p:nvSpPr>
            <p:spPr bwMode="auto">
              <a:xfrm>
                <a:off x="2461" y="3178"/>
                <a:ext cx="101" cy="1"/>
              </a:xfrm>
              <a:prstGeom prst="rect">
                <a:avLst/>
              </a:prstGeom>
              <a:solidFill>
                <a:srgbClr val="00D982"/>
              </a:solidFill>
              <a:ln w="0">
                <a:solidFill>
                  <a:srgbClr val="00D982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209" name="Rectangle 6210"/>
              <p:cNvSpPr>
                <a:spLocks noChangeArrowheads="1"/>
              </p:cNvSpPr>
              <p:nvPr/>
            </p:nvSpPr>
            <p:spPr bwMode="auto">
              <a:xfrm>
                <a:off x="2461" y="3178"/>
                <a:ext cx="101" cy="1"/>
              </a:xfrm>
              <a:prstGeom prst="rect">
                <a:avLst/>
              </a:prstGeom>
              <a:solidFill>
                <a:srgbClr val="00DA82"/>
              </a:solidFill>
              <a:ln w="0">
                <a:solidFill>
                  <a:srgbClr val="00DA82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210" name="Rectangle 6211"/>
              <p:cNvSpPr>
                <a:spLocks noChangeArrowheads="1"/>
              </p:cNvSpPr>
              <p:nvPr/>
            </p:nvSpPr>
            <p:spPr bwMode="auto">
              <a:xfrm>
                <a:off x="2461" y="3178"/>
                <a:ext cx="101" cy="1"/>
              </a:xfrm>
              <a:prstGeom prst="rect">
                <a:avLst/>
              </a:prstGeom>
              <a:solidFill>
                <a:srgbClr val="00DA81"/>
              </a:solidFill>
              <a:ln w="0">
                <a:solidFill>
                  <a:srgbClr val="00DA81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211" name="Rectangle 6212"/>
              <p:cNvSpPr>
                <a:spLocks noChangeArrowheads="1"/>
              </p:cNvSpPr>
              <p:nvPr/>
            </p:nvSpPr>
            <p:spPr bwMode="auto">
              <a:xfrm>
                <a:off x="2461" y="3178"/>
                <a:ext cx="101" cy="1"/>
              </a:xfrm>
              <a:prstGeom prst="rect">
                <a:avLst/>
              </a:prstGeom>
              <a:solidFill>
                <a:srgbClr val="00DA81"/>
              </a:solidFill>
              <a:ln w="0">
                <a:solidFill>
                  <a:srgbClr val="00DA81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212" name="Rectangle 6213"/>
              <p:cNvSpPr>
                <a:spLocks noChangeArrowheads="1"/>
              </p:cNvSpPr>
              <p:nvPr/>
            </p:nvSpPr>
            <p:spPr bwMode="auto">
              <a:xfrm>
                <a:off x="2461" y="3175"/>
                <a:ext cx="101" cy="3"/>
              </a:xfrm>
              <a:prstGeom prst="rect">
                <a:avLst/>
              </a:prstGeom>
              <a:solidFill>
                <a:srgbClr val="00DB80"/>
              </a:solidFill>
              <a:ln w="0">
                <a:solidFill>
                  <a:srgbClr val="00DB8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213" name="Rectangle 6214"/>
              <p:cNvSpPr>
                <a:spLocks noChangeArrowheads="1"/>
              </p:cNvSpPr>
              <p:nvPr/>
            </p:nvSpPr>
            <p:spPr bwMode="auto">
              <a:xfrm>
                <a:off x="2461" y="3175"/>
                <a:ext cx="101" cy="1"/>
              </a:xfrm>
              <a:prstGeom prst="rect">
                <a:avLst/>
              </a:prstGeom>
              <a:solidFill>
                <a:srgbClr val="00DB80"/>
              </a:solidFill>
              <a:ln w="0">
                <a:solidFill>
                  <a:srgbClr val="00DB8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214" name="Rectangle 6215"/>
              <p:cNvSpPr>
                <a:spLocks noChangeArrowheads="1"/>
              </p:cNvSpPr>
              <p:nvPr/>
            </p:nvSpPr>
            <p:spPr bwMode="auto">
              <a:xfrm>
                <a:off x="2461" y="3175"/>
                <a:ext cx="101" cy="1"/>
              </a:xfrm>
              <a:prstGeom prst="rect">
                <a:avLst/>
              </a:prstGeom>
              <a:solidFill>
                <a:srgbClr val="00DC7F"/>
              </a:solidFill>
              <a:ln w="0">
                <a:solidFill>
                  <a:srgbClr val="00DC7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215" name="Rectangle 6216"/>
              <p:cNvSpPr>
                <a:spLocks noChangeArrowheads="1"/>
              </p:cNvSpPr>
              <p:nvPr/>
            </p:nvSpPr>
            <p:spPr bwMode="auto">
              <a:xfrm>
                <a:off x="2461" y="3175"/>
                <a:ext cx="101" cy="1"/>
              </a:xfrm>
              <a:prstGeom prst="rect">
                <a:avLst/>
              </a:prstGeom>
              <a:solidFill>
                <a:srgbClr val="00DC7F"/>
              </a:solidFill>
              <a:ln w="0">
                <a:solidFill>
                  <a:srgbClr val="00DC7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216" name="Rectangle 6217"/>
              <p:cNvSpPr>
                <a:spLocks noChangeArrowheads="1"/>
              </p:cNvSpPr>
              <p:nvPr/>
            </p:nvSpPr>
            <p:spPr bwMode="auto">
              <a:xfrm>
                <a:off x="2461" y="3175"/>
                <a:ext cx="101" cy="1"/>
              </a:xfrm>
              <a:prstGeom prst="rect">
                <a:avLst/>
              </a:prstGeom>
              <a:solidFill>
                <a:srgbClr val="00DC7E"/>
              </a:solidFill>
              <a:ln w="0">
                <a:solidFill>
                  <a:srgbClr val="00DC7E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217" name="Rectangle 6218"/>
              <p:cNvSpPr>
                <a:spLocks noChangeArrowheads="1"/>
              </p:cNvSpPr>
              <p:nvPr/>
            </p:nvSpPr>
            <p:spPr bwMode="auto">
              <a:xfrm>
                <a:off x="2461" y="3172"/>
                <a:ext cx="101" cy="3"/>
              </a:xfrm>
              <a:prstGeom prst="rect">
                <a:avLst/>
              </a:prstGeom>
              <a:solidFill>
                <a:srgbClr val="00DD7E"/>
              </a:solidFill>
              <a:ln w="0">
                <a:solidFill>
                  <a:srgbClr val="00DD7E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218" name="Rectangle 6219"/>
              <p:cNvSpPr>
                <a:spLocks noChangeArrowheads="1"/>
              </p:cNvSpPr>
              <p:nvPr/>
            </p:nvSpPr>
            <p:spPr bwMode="auto">
              <a:xfrm>
                <a:off x="2461" y="3172"/>
                <a:ext cx="101" cy="1"/>
              </a:xfrm>
              <a:prstGeom prst="rect">
                <a:avLst/>
              </a:prstGeom>
              <a:solidFill>
                <a:srgbClr val="00DD7D"/>
              </a:solidFill>
              <a:ln w="0">
                <a:solidFill>
                  <a:srgbClr val="00DD7D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219" name="Rectangle 6220"/>
              <p:cNvSpPr>
                <a:spLocks noChangeArrowheads="1"/>
              </p:cNvSpPr>
              <p:nvPr/>
            </p:nvSpPr>
            <p:spPr bwMode="auto">
              <a:xfrm>
                <a:off x="2461" y="3172"/>
                <a:ext cx="101" cy="1"/>
              </a:xfrm>
              <a:prstGeom prst="rect">
                <a:avLst/>
              </a:prstGeom>
              <a:solidFill>
                <a:srgbClr val="01DD7D"/>
              </a:solidFill>
              <a:ln w="0">
                <a:solidFill>
                  <a:srgbClr val="01DD7D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220" name="Rectangle 6221"/>
              <p:cNvSpPr>
                <a:spLocks noChangeArrowheads="1"/>
              </p:cNvSpPr>
              <p:nvPr/>
            </p:nvSpPr>
            <p:spPr bwMode="auto">
              <a:xfrm>
                <a:off x="2461" y="3172"/>
                <a:ext cx="101" cy="1"/>
              </a:xfrm>
              <a:prstGeom prst="rect">
                <a:avLst/>
              </a:prstGeom>
              <a:solidFill>
                <a:srgbClr val="02DE7C"/>
              </a:solidFill>
              <a:ln w="0">
                <a:solidFill>
                  <a:srgbClr val="02DE7C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221" name="Rectangle 6222"/>
              <p:cNvSpPr>
                <a:spLocks noChangeArrowheads="1"/>
              </p:cNvSpPr>
              <p:nvPr/>
            </p:nvSpPr>
            <p:spPr bwMode="auto">
              <a:xfrm>
                <a:off x="2461" y="3169"/>
                <a:ext cx="101" cy="3"/>
              </a:xfrm>
              <a:prstGeom prst="rect">
                <a:avLst/>
              </a:prstGeom>
              <a:solidFill>
                <a:srgbClr val="03DE7C"/>
              </a:solidFill>
              <a:ln w="0">
                <a:solidFill>
                  <a:srgbClr val="03DE7C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222" name="Rectangle 6223"/>
              <p:cNvSpPr>
                <a:spLocks noChangeArrowheads="1"/>
              </p:cNvSpPr>
              <p:nvPr/>
            </p:nvSpPr>
            <p:spPr bwMode="auto">
              <a:xfrm>
                <a:off x="2461" y="3169"/>
                <a:ext cx="101" cy="1"/>
              </a:xfrm>
              <a:prstGeom prst="rect">
                <a:avLst/>
              </a:prstGeom>
              <a:solidFill>
                <a:srgbClr val="03DF7B"/>
              </a:solidFill>
              <a:ln w="0">
                <a:solidFill>
                  <a:srgbClr val="03DF7B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223" name="Rectangle 6224"/>
              <p:cNvSpPr>
                <a:spLocks noChangeArrowheads="1"/>
              </p:cNvSpPr>
              <p:nvPr/>
            </p:nvSpPr>
            <p:spPr bwMode="auto">
              <a:xfrm>
                <a:off x="2461" y="3169"/>
                <a:ext cx="101" cy="1"/>
              </a:xfrm>
              <a:prstGeom prst="rect">
                <a:avLst/>
              </a:prstGeom>
              <a:solidFill>
                <a:srgbClr val="04DF7B"/>
              </a:solidFill>
              <a:ln w="0">
                <a:solidFill>
                  <a:srgbClr val="04DF7B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224" name="Rectangle 6225"/>
              <p:cNvSpPr>
                <a:spLocks noChangeArrowheads="1"/>
              </p:cNvSpPr>
              <p:nvPr/>
            </p:nvSpPr>
            <p:spPr bwMode="auto">
              <a:xfrm>
                <a:off x="2461" y="3169"/>
                <a:ext cx="101" cy="1"/>
              </a:xfrm>
              <a:prstGeom prst="rect">
                <a:avLst/>
              </a:prstGeom>
              <a:solidFill>
                <a:srgbClr val="05DF7A"/>
              </a:solidFill>
              <a:ln w="0">
                <a:solidFill>
                  <a:srgbClr val="05DF7A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225" name="Rectangle 6226"/>
              <p:cNvSpPr>
                <a:spLocks noChangeArrowheads="1"/>
              </p:cNvSpPr>
              <p:nvPr/>
            </p:nvSpPr>
            <p:spPr bwMode="auto">
              <a:xfrm>
                <a:off x="2461" y="3169"/>
                <a:ext cx="101" cy="1"/>
              </a:xfrm>
              <a:prstGeom prst="rect">
                <a:avLst/>
              </a:prstGeom>
              <a:solidFill>
                <a:srgbClr val="06E07A"/>
              </a:solidFill>
              <a:ln w="0">
                <a:solidFill>
                  <a:srgbClr val="06E07A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226" name="Rectangle 6227"/>
              <p:cNvSpPr>
                <a:spLocks noChangeArrowheads="1"/>
              </p:cNvSpPr>
              <p:nvPr/>
            </p:nvSpPr>
            <p:spPr bwMode="auto">
              <a:xfrm>
                <a:off x="2461" y="3166"/>
                <a:ext cx="101" cy="3"/>
              </a:xfrm>
              <a:prstGeom prst="rect">
                <a:avLst/>
              </a:prstGeom>
              <a:solidFill>
                <a:srgbClr val="06E079"/>
              </a:solidFill>
              <a:ln w="0">
                <a:solidFill>
                  <a:srgbClr val="06E079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227" name="Rectangle 6228"/>
              <p:cNvSpPr>
                <a:spLocks noChangeArrowheads="1"/>
              </p:cNvSpPr>
              <p:nvPr/>
            </p:nvSpPr>
            <p:spPr bwMode="auto">
              <a:xfrm>
                <a:off x="2461" y="3166"/>
                <a:ext cx="101" cy="1"/>
              </a:xfrm>
              <a:prstGeom prst="rect">
                <a:avLst/>
              </a:prstGeom>
              <a:solidFill>
                <a:srgbClr val="07E179"/>
              </a:solidFill>
              <a:ln w="0">
                <a:solidFill>
                  <a:srgbClr val="07E179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228" name="Rectangle 6229"/>
              <p:cNvSpPr>
                <a:spLocks noChangeArrowheads="1"/>
              </p:cNvSpPr>
              <p:nvPr/>
            </p:nvSpPr>
            <p:spPr bwMode="auto">
              <a:xfrm>
                <a:off x="2461" y="3166"/>
                <a:ext cx="101" cy="1"/>
              </a:xfrm>
              <a:prstGeom prst="rect">
                <a:avLst/>
              </a:prstGeom>
              <a:solidFill>
                <a:srgbClr val="08E178"/>
              </a:solidFill>
              <a:ln w="0">
                <a:solidFill>
                  <a:srgbClr val="08E178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229" name="Rectangle 6230"/>
              <p:cNvSpPr>
                <a:spLocks noChangeArrowheads="1"/>
              </p:cNvSpPr>
              <p:nvPr/>
            </p:nvSpPr>
            <p:spPr bwMode="auto">
              <a:xfrm>
                <a:off x="2461" y="3166"/>
                <a:ext cx="101" cy="1"/>
              </a:xfrm>
              <a:prstGeom prst="rect">
                <a:avLst/>
              </a:prstGeom>
              <a:solidFill>
                <a:srgbClr val="09E178"/>
              </a:solidFill>
              <a:ln w="0">
                <a:solidFill>
                  <a:srgbClr val="09E178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230" name="Rectangle 6231"/>
              <p:cNvSpPr>
                <a:spLocks noChangeArrowheads="1"/>
              </p:cNvSpPr>
              <p:nvPr/>
            </p:nvSpPr>
            <p:spPr bwMode="auto">
              <a:xfrm>
                <a:off x="2461" y="3166"/>
                <a:ext cx="101" cy="1"/>
              </a:xfrm>
              <a:prstGeom prst="rect">
                <a:avLst/>
              </a:prstGeom>
              <a:solidFill>
                <a:srgbClr val="09E277"/>
              </a:solidFill>
              <a:ln w="0">
                <a:solidFill>
                  <a:srgbClr val="09E27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231" name="Rectangle 6232"/>
              <p:cNvSpPr>
                <a:spLocks noChangeArrowheads="1"/>
              </p:cNvSpPr>
              <p:nvPr/>
            </p:nvSpPr>
            <p:spPr bwMode="auto">
              <a:xfrm>
                <a:off x="2461" y="3164"/>
                <a:ext cx="101" cy="2"/>
              </a:xfrm>
              <a:prstGeom prst="rect">
                <a:avLst/>
              </a:prstGeom>
              <a:solidFill>
                <a:srgbClr val="0AE277"/>
              </a:solidFill>
              <a:ln w="0">
                <a:solidFill>
                  <a:srgbClr val="0AE27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232" name="Rectangle 6233"/>
              <p:cNvSpPr>
                <a:spLocks noChangeArrowheads="1"/>
              </p:cNvSpPr>
              <p:nvPr/>
            </p:nvSpPr>
            <p:spPr bwMode="auto">
              <a:xfrm>
                <a:off x="2461" y="3164"/>
                <a:ext cx="101" cy="1"/>
              </a:xfrm>
              <a:prstGeom prst="rect">
                <a:avLst/>
              </a:prstGeom>
              <a:solidFill>
                <a:srgbClr val="0BE276"/>
              </a:solidFill>
              <a:ln w="0">
                <a:solidFill>
                  <a:srgbClr val="0BE276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233" name="Rectangle 6234"/>
              <p:cNvSpPr>
                <a:spLocks noChangeArrowheads="1"/>
              </p:cNvSpPr>
              <p:nvPr/>
            </p:nvSpPr>
            <p:spPr bwMode="auto">
              <a:xfrm>
                <a:off x="2461" y="3164"/>
                <a:ext cx="101" cy="1"/>
              </a:xfrm>
              <a:prstGeom prst="rect">
                <a:avLst/>
              </a:prstGeom>
              <a:solidFill>
                <a:srgbClr val="0CE376"/>
              </a:solidFill>
              <a:ln w="0">
                <a:solidFill>
                  <a:srgbClr val="0CE376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234" name="Rectangle 6235"/>
              <p:cNvSpPr>
                <a:spLocks noChangeArrowheads="1"/>
              </p:cNvSpPr>
              <p:nvPr/>
            </p:nvSpPr>
            <p:spPr bwMode="auto">
              <a:xfrm>
                <a:off x="2461" y="3164"/>
                <a:ext cx="101" cy="1"/>
              </a:xfrm>
              <a:prstGeom prst="rect">
                <a:avLst/>
              </a:prstGeom>
              <a:solidFill>
                <a:srgbClr val="0CE375"/>
              </a:solidFill>
              <a:ln w="0">
                <a:solidFill>
                  <a:srgbClr val="0CE375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235" name="Rectangle 6236"/>
              <p:cNvSpPr>
                <a:spLocks noChangeArrowheads="1"/>
              </p:cNvSpPr>
              <p:nvPr/>
            </p:nvSpPr>
            <p:spPr bwMode="auto">
              <a:xfrm>
                <a:off x="2461" y="3161"/>
                <a:ext cx="101" cy="3"/>
              </a:xfrm>
              <a:prstGeom prst="rect">
                <a:avLst/>
              </a:prstGeom>
              <a:solidFill>
                <a:srgbClr val="0DE375"/>
              </a:solidFill>
              <a:ln w="0">
                <a:solidFill>
                  <a:srgbClr val="0DE375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236" name="Rectangle 6237"/>
              <p:cNvSpPr>
                <a:spLocks noChangeArrowheads="1"/>
              </p:cNvSpPr>
              <p:nvPr/>
            </p:nvSpPr>
            <p:spPr bwMode="auto">
              <a:xfrm>
                <a:off x="2461" y="3161"/>
                <a:ext cx="101" cy="1"/>
              </a:xfrm>
              <a:prstGeom prst="rect">
                <a:avLst/>
              </a:prstGeom>
              <a:solidFill>
                <a:srgbClr val="0EE475"/>
              </a:solidFill>
              <a:ln w="0">
                <a:solidFill>
                  <a:srgbClr val="0EE475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237" name="Rectangle 6238"/>
              <p:cNvSpPr>
                <a:spLocks noChangeArrowheads="1"/>
              </p:cNvSpPr>
              <p:nvPr/>
            </p:nvSpPr>
            <p:spPr bwMode="auto">
              <a:xfrm>
                <a:off x="2461" y="3161"/>
                <a:ext cx="101" cy="1"/>
              </a:xfrm>
              <a:prstGeom prst="rect">
                <a:avLst/>
              </a:prstGeom>
              <a:solidFill>
                <a:srgbClr val="0FE474"/>
              </a:solidFill>
              <a:ln w="0">
                <a:solidFill>
                  <a:srgbClr val="0FE474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238" name="Rectangle 6239"/>
              <p:cNvSpPr>
                <a:spLocks noChangeArrowheads="1"/>
              </p:cNvSpPr>
              <p:nvPr/>
            </p:nvSpPr>
            <p:spPr bwMode="auto">
              <a:xfrm>
                <a:off x="2461" y="3161"/>
                <a:ext cx="101" cy="1"/>
              </a:xfrm>
              <a:prstGeom prst="rect">
                <a:avLst/>
              </a:prstGeom>
              <a:solidFill>
                <a:srgbClr val="0FE474"/>
              </a:solidFill>
              <a:ln w="0">
                <a:solidFill>
                  <a:srgbClr val="0FE474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239" name="Rectangle 6240"/>
              <p:cNvSpPr>
                <a:spLocks noChangeArrowheads="1"/>
              </p:cNvSpPr>
              <p:nvPr/>
            </p:nvSpPr>
            <p:spPr bwMode="auto">
              <a:xfrm>
                <a:off x="2461" y="3161"/>
                <a:ext cx="101" cy="1"/>
              </a:xfrm>
              <a:prstGeom prst="rect">
                <a:avLst/>
              </a:prstGeom>
              <a:solidFill>
                <a:srgbClr val="10E573"/>
              </a:solidFill>
              <a:ln w="0">
                <a:solidFill>
                  <a:srgbClr val="10E57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240" name="Rectangle 6241"/>
              <p:cNvSpPr>
                <a:spLocks noChangeArrowheads="1"/>
              </p:cNvSpPr>
              <p:nvPr/>
            </p:nvSpPr>
            <p:spPr bwMode="auto">
              <a:xfrm>
                <a:off x="2461" y="3158"/>
                <a:ext cx="101" cy="3"/>
              </a:xfrm>
              <a:prstGeom prst="rect">
                <a:avLst/>
              </a:prstGeom>
              <a:solidFill>
                <a:srgbClr val="11E573"/>
              </a:solidFill>
              <a:ln w="0">
                <a:solidFill>
                  <a:srgbClr val="11E57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241" name="Rectangle 6242"/>
              <p:cNvSpPr>
                <a:spLocks noChangeArrowheads="1"/>
              </p:cNvSpPr>
              <p:nvPr/>
            </p:nvSpPr>
            <p:spPr bwMode="auto">
              <a:xfrm>
                <a:off x="2461" y="3158"/>
                <a:ext cx="101" cy="1"/>
              </a:xfrm>
              <a:prstGeom prst="rect">
                <a:avLst/>
              </a:prstGeom>
              <a:solidFill>
                <a:srgbClr val="12E672"/>
              </a:solidFill>
              <a:ln w="0">
                <a:solidFill>
                  <a:srgbClr val="12E672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242" name="Rectangle 6243"/>
              <p:cNvSpPr>
                <a:spLocks noChangeArrowheads="1"/>
              </p:cNvSpPr>
              <p:nvPr/>
            </p:nvSpPr>
            <p:spPr bwMode="auto">
              <a:xfrm>
                <a:off x="2461" y="3158"/>
                <a:ext cx="101" cy="1"/>
              </a:xfrm>
              <a:prstGeom prst="rect">
                <a:avLst/>
              </a:prstGeom>
              <a:solidFill>
                <a:srgbClr val="12E672"/>
              </a:solidFill>
              <a:ln w="0">
                <a:solidFill>
                  <a:srgbClr val="12E672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243" name="Rectangle 6244"/>
              <p:cNvSpPr>
                <a:spLocks noChangeArrowheads="1"/>
              </p:cNvSpPr>
              <p:nvPr/>
            </p:nvSpPr>
            <p:spPr bwMode="auto">
              <a:xfrm>
                <a:off x="2461" y="3158"/>
                <a:ext cx="101" cy="1"/>
              </a:xfrm>
              <a:prstGeom prst="rect">
                <a:avLst/>
              </a:prstGeom>
              <a:solidFill>
                <a:srgbClr val="13E671"/>
              </a:solidFill>
              <a:ln w="0">
                <a:solidFill>
                  <a:srgbClr val="13E671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244" name="Rectangle 6245"/>
              <p:cNvSpPr>
                <a:spLocks noChangeArrowheads="1"/>
              </p:cNvSpPr>
              <p:nvPr/>
            </p:nvSpPr>
            <p:spPr bwMode="auto">
              <a:xfrm>
                <a:off x="2461" y="3158"/>
                <a:ext cx="101" cy="1"/>
              </a:xfrm>
              <a:prstGeom prst="rect">
                <a:avLst/>
              </a:prstGeom>
              <a:solidFill>
                <a:srgbClr val="14E771"/>
              </a:solidFill>
              <a:ln w="0">
                <a:solidFill>
                  <a:srgbClr val="14E771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245" name="Rectangle 6246"/>
              <p:cNvSpPr>
                <a:spLocks noChangeArrowheads="1"/>
              </p:cNvSpPr>
              <p:nvPr/>
            </p:nvSpPr>
            <p:spPr bwMode="auto">
              <a:xfrm>
                <a:off x="2461" y="3155"/>
                <a:ext cx="101" cy="3"/>
              </a:xfrm>
              <a:prstGeom prst="rect">
                <a:avLst/>
              </a:prstGeom>
              <a:solidFill>
                <a:srgbClr val="15E770"/>
              </a:solidFill>
              <a:ln w="0">
                <a:solidFill>
                  <a:srgbClr val="15E77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246" name="Rectangle 6247"/>
              <p:cNvSpPr>
                <a:spLocks noChangeArrowheads="1"/>
              </p:cNvSpPr>
              <p:nvPr/>
            </p:nvSpPr>
            <p:spPr bwMode="auto">
              <a:xfrm>
                <a:off x="2461" y="3155"/>
                <a:ext cx="101" cy="1"/>
              </a:xfrm>
              <a:prstGeom prst="rect">
                <a:avLst/>
              </a:prstGeom>
              <a:solidFill>
                <a:srgbClr val="15E770"/>
              </a:solidFill>
              <a:ln w="0">
                <a:solidFill>
                  <a:srgbClr val="15E77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247" name="Rectangle 6248"/>
              <p:cNvSpPr>
                <a:spLocks noChangeArrowheads="1"/>
              </p:cNvSpPr>
              <p:nvPr/>
            </p:nvSpPr>
            <p:spPr bwMode="auto">
              <a:xfrm>
                <a:off x="2461" y="3155"/>
                <a:ext cx="101" cy="1"/>
              </a:xfrm>
              <a:prstGeom prst="rect">
                <a:avLst/>
              </a:prstGeom>
              <a:solidFill>
                <a:srgbClr val="16E86F"/>
              </a:solidFill>
              <a:ln w="0">
                <a:solidFill>
                  <a:srgbClr val="16E86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248" name="Rectangle 6249"/>
              <p:cNvSpPr>
                <a:spLocks noChangeArrowheads="1"/>
              </p:cNvSpPr>
              <p:nvPr/>
            </p:nvSpPr>
            <p:spPr bwMode="auto">
              <a:xfrm>
                <a:off x="2461" y="3155"/>
                <a:ext cx="101" cy="1"/>
              </a:xfrm>
              <a:prstGeom prst="rect">
                <a:avLst/>
              </a:prstGeom>
              <a:solidFill>
                <a:srgbClr val="17E86F"/>
              </a:solidFill>
              <a:ln w="0">
                <a:solidFill>
                  <a:srgbClr val="17E86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249" name="Rectangle 6250"/>
              <p:cNvSpPr>
                <a:spLocks noChangeArrowheads="1"/>
              </p:cNvSpPr>
              <p:nvPr/>
            </p:nvSpPr>
            <p:spPr bwMode="auto">
              <a:xfrm>
                <a:off x="2461" y="3155"/>
                <a:ext cx="101" cy="1"/>
              </a:xfrm>
              <a:prstGeom prst="rect">
                <a:avLst/>
              </a:prstGeom>
              <a:solidFill>
                <a:srgbClr val="18E86E"/>
              </a:solidFill>
              <a:ln w="0">
                <a:solidFill>
                  <a:srgbClr val="18E86E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250" name="Rectangle 6251"/>
              <p:cNvSpPr>
                <a:spLocks noChangeArrowheads="1"/>
              </p:cNvSpPr>
              <p:nvPr/>
            </p:nvSpPr>
            <p:spPr bwMode="auto">
              <a:xfrm>
                <a:off x="2461" y="3152"/>
                <a:ext cx="101" cy="3"/>
              </a:xfrm>
              <a:prstGeom prst="rect">
                <a:avLst/>
              </a:prstGeom>
              <a:solidFill>
                <a:srgbClr val="18E86E"/>
              </a:solidFill>
              <a:ln w="0">
                <a:solidFill>
                  <a:srgbClr val="18E86E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251" name="Rectangle 6252"/>
              <p:cNvSpPr>
                <a:spLocks noChangeArrowheads="1"/>
              </p:cNvSpPr>
              <p:nvPr/>
            </p:nvSpPr>
            <p:spPr bwMode="auto">
              <a:xfrm>
                <a:off x="2461" y="3152"/>
                <a:ext cx="101" cy="1"/>
              </a:xfrm>
              <a:prstGeom prst="rect">
                <a:avLst/>
              </a:prstGeom>
              <a:solidFill>
                <a:srgbClr val="19E96D"/>
              </a:solidFill>
              <a:ln w="0">
                <a:solidFill>
                  <a:srgbClr val="19E96D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252" name="Rectangle 6253"/>
              <p:cNvSpPr>
                <a:spLocks noChangeArrowheads="1"/>
              </p:cNvSpPr>
              <p:nvPr/>
            </p:nvSpPr>
            <p:spPr bwMode="auto">
              <a:xfrm>
                <a:off x="2461" y="3152"/>
                <a:ext cx="101" cy="1"/>
              </a:xfrm>
              <a:prstGeom prst="rect">
                <a:avLst/>
              </a:prstGeom>
              <a:solidFill>
                <a:srgbClr val="1AE96D"/>
              </a:solidFill>
              <a:ln w="0">
                <a:solidFill>
                  <a:srgbClr val="1AE96D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253" name="Rectangle 6254"/>
              <p:cNvSpPr>
                <a:spLocks noChangeArrowheads="1"/>
              </p:cNvSpPr>
              <p:nvPr/>
            </p:nvSpPr>
            <p:spPr bwMode="auto">
              <a:xfrm>
                <a:off x="2461" y="3152"/>
                <a:ext cx="101" cy="1"/>
              </a:xfrm>
              <a:prstGeom prst="rect">
                <a:avLst/>
              </a:prstGeom>
              <a:solidFill>
                <a:srgbClr val="1BE96C"/>
              </a:solidFill>
              <a:ln w="0">
                <a:solidFill>
                  <a:srgbClr val="1BE96C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254" name="Rectangle 6255"/>
              <p:cNvSpPr>
                <a:spLocks noChangeArrowheads="1"/>
              </p:cNvSpPr>
              <p:nvPr/>
            </p:nvSpPr>
            <p:spPr bwMode="auto">
              <a:xfrm>
                <a:off x="2461" y="3150"/>
                <a:ext cx="101" cy="2"/>
              </a:xfrm>
              <a:prstGeom prst="rect">
                <a:avLst/>
              </a:prstGeom>
              <a:solidFill>
                <a:srgbClr val="1BEA6C"/>
              </a:solidFill>
              <a:ln w="0">
                <a:solidFill>
                  <a:srgbClr val="1BEA6C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255" name="Rectangle 6256"/>
              <p:cNvSpPr>
                <a:spLocks noChangeArrowheads="1"/>
              </p:cNvSpPr>
              <p:nvPr/>
            </p:nvSpPr>
            <p:spPr bwMode="auto">
              <a:xfrm>
                <a:off x="2461" y="3150"/>
                <a:ext cx="101" cy="1"/>
              </a:xfrm>
              <a:prstGeom prst="rect">
                <a:avLst/>
              </a:prstGeom>
              <a:solidFill>
                <a:srgbClr val="1CEA6B"/>
              </a:solidFill>
              <a:ln w="0">
                <a:solidFill>
                  <a:srgbClr val="1CEA6B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256" name="Rectangle 6257"/>
              <p:cNvSpPr>
                <a:spLocks noChangeArrowheads="1"/>
              </p:cNvSpPr>
              <p:nvPr/>
            </p:nvSpPr>
            <p:spPr bwMode="auto">
              <a:xfrm>
                <a:off x="2461" y="3150"/>
                <a:ext cx="101" cy="1"/>
              </a:xfrm>
              <a:prstGeom prst="rect">
                <a:avLst/>
              </a:prstGeom>
              <a:solidFill>
                <a:srgbClr val="1DEA6B"/>
              </a:solidFill>
              <a:ln w="0">
                <a:solidFill>
                  <a:srgbClr val="1DEA6B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257" name="Rectangle 6258"/>
              <p:cNvSpPr>
                <a:spLocks noChangeArrowheads="1"/>
              </p:cNvSpPr>
              <p:nvPr/>
            </p:nvSpPr>
            <p:spPr bwMode="auto">
              <a:xfrm>
                <a:off x="2461" y="3150"/>
                <a:ext cx="101" cy="1"/>
              </a:xfrm>
              <a:prstGeom prst="rect">
                <a:avLst/>
              </a:prstGeom>
              <a:solidFill>
                <a:srgbClr val="1EEB6A"/>
              </a:solidFill>
              <a:ln w="0">
                <a:solidFill>
                  <a:srgbClr val="1EEB6A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258" name="Rectangle 6259"/>
              <p:cNvSpPr>
                <a:spLocks noChangeArrowheads="1"/>
              </p:cNvSpPr>
              <p:nvPr/>
            </p:nvSpPr>
            <p:spPr bwMode="auto">
              <a:xfrm>
                <a:off x="2461" y="3150"/>
                <a:ext cx="101" cy="1"/>
              </a:xfrm>
              <a:prstGeom prst="rect">
                <a:avLst/>
              </a:prstGeom>
              <a:solidFill>
                <a:srgbClr val="1EEB6A"/>
              </a:solidFill>
              <a:ln w="0">
                <a:solidFill>
                  <a:srgbClr val="1EEB6A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259" name="Rectangle 6260"/>
              <p:cNvSpPr>
                <a:spLocks noChangeArrowheads="1"/>
              </p:cNvSpPr>
              <p:nvPr/>
            </p:nvSpPr>
            <p:spPr bwMode="auto">
              <a:xfrm>
                <a:off x="2461" y="3147"/>
                <a:ext cx="101" cy="3"/>
              </a:xfrm>
              <a:prstGeom prst="rect">
                <a:avLst/>
              </a:prstGeom>
              <a:solidFill>
                <a:srgbClr val="1FEB69"/>
              </a:solidFill>
              <a:ln w="0">
                <a:solidFill>
                  <a:srgbClr val="1FEB69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260" name="Rectangle 6261"/>
              <p:cNvSpPr>
                <a:spLocks noChangeArrowheads="1"/>
              </p:cNvSpPr>
              <p:nvPr/>
            </p:nvSpPr>
            <p:spPr bwMode="auto">
              <a:xfrm>
                <a:off x="2461" y="3147"/>
                <a:ext cx="101" cy="1"/>
              </a:xfrm>
              <a:prstGeom prst="rect">
                <a:avLst/>
              </a:prstGeom>
              <a:solidFill>
                <a:srgbClr val="20EC69"/>
              </a:solidFill>
              <a:ln w="0">
                <a:solidFill>
                  <a:srgbClr val="20EC69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261" name="Rectangle 6262"/>
              <p:cNvSpPr>
                <a:spLocks noChangeArrowheads="1"/>
              </p:cNvSpPr>
              <p:nvPr/>
            </p:nvSpPr>
            <p:spPr bwMode="auto">
              <a:xfrm>
                <a:off x="2461" y="3147"/>
                <a:ext cx="101" cy="1"/>
              </a:xfrm>
              <a:prstGeom prst="rect">
                <a:avLst/>
              </a:prstGeom>
              <a:solidFill>
                <a:srgbClr val="21EC68"/>
              </a:solidFill>
              <a:ln w="0">
                <a:solidFill>
                  <a:srgbClr val="21EC68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262" name="Rectangle 6263"/>
              <p:cNvSpPr>
                <a:spLocks noChangeArrowheads="1"/>
              </p:cNvSpPr>
              <p:nvPr/>
            </p:nvSpPr>
            <p:spPr bwMode="auto">
              <a:xfrm>
                <a:off x="2461" y="3147"/>
                <a:ext cx="101" cy="1"/>
              </a:xfrm>
              <a:prstGeom prst="rect">
                <a:avLst/>
              </a:prstGeom>
              <a:solidFill>
                <a:srgbClr val="21EC68"/>
              </a:solidFill>
              <a:ln w="0">
                <a:solidFill>
                  <a:srgbClr val="21EC68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263" name="Rectangle 6264"/>
              <p:cNvSpPr>
                <a:spLocks noChangeArrowheads="1"/>
              </p:cNvSpPr>
              <p:nvPr/>
            </p:nvSpPr>
            <p:spPr bwMode="auto">
              <a:xfrm>
                <a:off x="2461" y="3147"/>
                <a:ext cx="101" cy="1"/>
              </a:xfrm>
              <a:prstGeom prst="rect">
                <a:avLst/>
              </a:prstGeom>
              <a:solidFill>
                <a:srgbClr val="22EC67"/>
              </a:solidFill>
              <a:ln w="0">
                <a:solidFill>
                  <a:srgbClr val="22EC6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264" name="Rectangle 6265"/>
              <p:cNvSpPr>
                <a:spLocks noChangeArrowheads="1"/>
              </p:cNvSpPr>
              <p:nvPr/>
            </p:nvSpPr>
            <p:spPr bwMode="auto">
              <a:xfrm>
                <a:off x="2461" y="3144"/>
                <a:ext cx="101" cy="3"/>
              </a:xfrm>
              <a:prstGeom prst="rect">
                <a:avLst/>
              </a:prstGeom>
              <a:solidFill>
                <a:srgbClr val="23ED67"/>
              </a:solidFill>
              <a:ln w="0">
                <a:solidFill>
                  <a:srgbClr val="23ED6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265" name="Rectangle 6266"/>
              <p:cNvSpPr>
                <a:spLocks noChangeArrowheads="1"/>
              </p:cNvSpPr>
              <p:nvPr/>
            </p:nvSpPr>
            <p:spPr bwMode="auto">
              <a:xfrm>
                <a:off x="2461" y="3144"/>
                <a:ext cx="101" cy="1"/>
              </a:xfrm>
              <a:prstGeom prst="rect">
                <a:avLst/>
              </a:prstGeom>
              <a:solidFill>
                <a:srgbClr val="24ED66"/>
              </a:solidFill>
              <a:ln w="0">
                <a:solidFill>
                  <a:srgbClr val="24ED66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266" name="Rectangle 6267"/>
              <p:cNvSpPr>
                <a:spLocks noChangeArrowheads="1"/>
              </p:cNvSpPr>
              <p:nvPr/>
            </p:nvSpPr>
            <p:spPr bwMode="auto">
              <a:xfrm>
                <a:off x="2461" y="3144"/>
                <a:ext cx="101" cy="1"/>
              </a:xfrm>
              <a:prstGeom prst="rect">
                <a:avLst/>
              </a:prstGeom>
              <a:solidFill>
                <a:srgbClr val="24ED66"/>
              </a:solidFill>
              <a:ln w="0">
                <a:solidFill>
                  <a:srgbClr val="24ED66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267" name="Rectangle 6268"/>
              <p:cNvSpPr>
                <a:spLocks noChangeArrowheads="1"/>
              </p:cNvSpPr>
              <p:nvPr/>
            </p:nvSpPr>
            <p:spPr bwMode="auto">
              <a:xfrm>
                <a:off x="2461" y="3144"/>
                <a:ext cx="101" cy="1"/>
              </a:xfrm>
              <a:prstGeom prst="rect">
                <a:avLst/>
              </a:prstGeom>
              <a:solidFill>
                <a:srgbClr val="25EE65"/>
              </a:solidFill>
              <a:ln w="0">
                <a:solidFill>
                  <a:srgbClr val="25EE65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268" name="Rectangle 6269"/>
              <p:cNvSpPr>
                <a:spLocks noChangeArrowheads="1"/>
              </p:cNvSpPr>
              <p:nvPr/>
            </p:nvSpPr>
            <p:spPr bwMode="auto">
              <a:xfrm>
                <a:off x="2461" y="3141"/>
                <a:ext cx="101" cy="3"/>
              </a:xfrm>
              <a:prstGeom prst="rect">
                <a:avLst/>
              </a:prstGeom>
              <a:solidFill>
                <a:srgbClr val="26EE65"/>
              </a:solidFill>
              <a:ln w="0">
                <a:solidFill>
                  <a:srgbClr val="26EE65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269" name="Rectangle 6270"/>
              <p:cNvSpPr>
                <a:spLocks noChangeArrowheads="1"/>
              </p:cNvSpPr>
              <p:nvPr/>
            </p:nvSpPr>
            <p:spPr bwMode="auto">
              <a:xfrm>
                <a:off x="2461" y="3141"/>
                <a:ext cx="101" cy="1"/>
              </a:xfrm>
              <a:prstGeom prst="rect">
                <a:avLst/>
              </a:prstGeom>
              <a:solidFill>
                <a:srgbClr val="27EE64"/>
              </a:solidFill>
              <a:ln w="0">
                <a:solidFill>
                  <a:srgbClr val="27EE64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270" name="Rectangle 6271"/>
              <p:cNvSpPr>
                <a:spLocks noChangeArrowheads="1"/>
              </p:cNvSpPr>
              <p:nvPr/>
            </p:nvSpPr>
            <p:spPr bwMode="auto">
              <a:xfrm>
                <a:off x="2461" y="3141"/>
                <a:ext cx="101" cy="1"/>
              </a:xfrm>
              <a:prstGeom prst="rect">
                <a:avLst/>
              </a:prstGeom>
              <a:solidFill>
                <a:srgbClr val="27EE64"/>
              </a:solidFill>
              <a:ln w="0">
                <a:solidFill>
                  <a:srgbClr val="27EE64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271" name="Rectangle 6272"/>
              <p:cNvSpPr>
                <a:spLocks noChangeArrowheads="1"/>
              </p:cNvSpPr>
              <p:nvPr/>
            </p:nvSpPr>
            <p:spPr bwMode="auto">
              <a:xfrm>
                <a:off x="2461" y="3141"/>
                <a:ext cx="101" cy="1"/>
              </a:xfrm>
              <a:prstGeom prst="rect">
                <a:avLst/>
              </a:prstGeom>
              <a:solidFill>
                <a:srgbClr val="28EF63"/>
              </a:solidFill>
              <a:ln w="0">
                <a:solidFill>
                  <a:srgbClr val="28EF6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272" name="Rectangle 6273"/>
              <p:cNvSpPr>
                <a:spLocks noChangeArrowheads="1"/>
              </p:cNvSpPr>
              <p:nvPr/>
            </p:nvSpPr>
            <p:spPr bwMode="auto">
              <a:xfrm>
                <a:off x="2461" y="3141"/>
                <a:ext cx="101" cy="1"/>
              </a:xfrm>
              <a:prstGeom prst="rect">
                <a:avLst/>
              </a:prstGeom>
              <a:solidFill>
                <a:srgbClr val="29EF63"/>
              </a:solidFill>
              <a:ln w="0">
                <a:solidFill>
                  <a:srgbClr val="29EF6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273" name="Rectangle 6274"/>
              <p:cNvSpPr>
                <a:spLocks noChangeArrowheads="1"/>
              </p:cNvSpPr>
              <p:nvPr/>
            </p:nvSpPr>
            <p:spPr bwMode="auto">
              <a:xfrm>
                <a:off x="2461" y="3139"/>
                <a:ext cx="101" cy="2"/>
              </a:xfrm>
              <a:prstGeom prst="rect">
                <a:avLst/>
              </a:prstGeom>
              <a:solidFill>
                <a:srgbClr val="2AEF62"/>
              </a:solidFill>
              <a:ln w="0">
                <a:solidFill>
                  <a:srgbClr val="2AEF62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274" name="Rectangle 6275"/>
              <p:cNvSpPr>
                <a:spLocks noChangeArrowheads="1"/>
              </p:cNvSpPr>
              <p:nvPr/>
            </p:nvSpPr>
            <p:spPr bwMode="auto">
              <a:xfrm>
                <a:off x="2461" y="3139"/>
                <a:ext cx="101" cy="1"/>
              </a:xfrm>
              <a:prstGeom prst="rect">
                <a:avLst/>
              </a:prstGeom>
              <a:solidFill>
                <a:srgbClr val="2AF062"/>
              </a:solidFill>
              <a:ln w="0">
                <a:solidFill>
                  <a:srgbClr val="2AF062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</p:grpSp>
        <p:grpSp>
          <p:nvGrpSpPr>
            <p:cNvPr id="14" name="Group 6477"/>
            <p:cNvGrpSpPr>
              <a:grpSpLocks/>
            </p:cNvGrpSpPr>
            <p:nvPr/>
          </p:nvGrpSpPr>
          <p:grpSpPr bwMode="auto">
            <a:xfrm>
              <a:off x="2461" y="3021"/>
              <a:ext cx="101" cy="119"/>
              <a:chOff x="2461" y="3021"/>
              <a:chExt cx="101" cy="119"/>
            </a:xfrm>
          </p:grpSpPr>
          <p:sp>
            <p:nvSpPr>
              <p:cNvPr id="1391875" name="Rectangle 6277"/>
              <p:cNvSpPr>
                <a:spLocks noChangeArrowheads="1"/>
              </p:cNvSpPr>
              <p:nvPr/>
            </p:nvSpPr>
            <p:spPr bwMode="auto">
              <a:xfrm>
                <a:off x="2461" y="3139"/>
                <a:ext cx="101" cy="1"/>
              </a:xfrm>
              <a:prstGeom prst="rect">
                <a:avLst/>
              </a:prstGeom>
              <a:solidFill>
                <a:srgbClr val="2BF061"/>
              </a:solidFill>
              <a:ln w="0">
                <a:solidFill>
                  <a:srgbClr val="2BF061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876" name="Rectangle 6278"/>
              <p:cNvSpPr>
                <a:spLocks noChangeArrowheads="1"/>
              </p:cNvSpPr>
              <p:nvPr/>
            </p:nvSpPr>
            <p:spPr bwMode="auto">
              <a:xfrm>
                <a:off x="2461" y="3139"/>
                <a:ext cx="101" cy="1"/>
              </a:xfrm>
              <a:prstGeom prst="rect">
                <a:avLst/>
              </a:prstGeom>
              <a:solidFill>
                <a:srgbClr val="2CF061"/>
              </a:solidFill>
              <a:ln w="0">
                <a:solidFill>
                  <a:srgbClr val="2CF061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877" name="Rectangle 6279"/>
              <p:cNvSpPr>
                <a:spLocks noChangeArrowheads="1"/>
              </p:cNvSpPr>
              <p:nvPr/>
            </p:nvSpPr>
            <p:spPr bwMode="auto">
              <a:xfrm>
                <a:off x="2461" y="3139"/>
                <a:ext cx="101" cy="1"/>
              </a:xfrm>
              <a:prstGeom prst="rect">
                <a:avLst/>
              </a:prstGeom>
              <a:solidFill>
                <a:srgbClr val="2DF060"/>
              </a:solidFill>
              <a:ln w="0">
                <a:solidFill>
                  <a:srgbClr val="2DF06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878" name="Rectangle 6280"/>
              <p:cNvSpPr>
                <a:spLocks noChangeArrowheads="1"/>
              </p:cNvSpPr>
              <p:nvPr/>
            </p:nvSpPr>
            <p:spPr bwMode="auto">
              <a:xfrm>
                <a:off x="2461" y="3136"/>
                <a:ext cx="101" cy="3"/>
              </a:xfrm>
              <a:prstGeom prst="rect">
                <a:avLst/>
              </a:prstGeom>
              <a:solidFill>
                <a:srgbClr val="2DF160"/>
              </a:solidFill>
              <a:ln w="0">
                <a:solidFill>
                  <a:srgbClr val="2DF16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879" name="Rectangle 6281"/>
              <p:cNvSpPr>
                <a:spLocks noChangeArrowheads="1"/>
              </p:cNvSpPr>
              <p:nvPr/>
            </p:nvSpPr>
            <p:spPr bwMode="auto">
              <a:xfrm>
                <a:off x="2461" y="3136"/>
                <a:ext cx="101" cy="1"/>
              </a:xfrm>
              <a:prstGeom prst="rect">
                <a:avLst/>
              </a:prstGeom>
              <a:solidFill>
                <a:srgbClr val="2EF15F"/>
              </a:solidFill>
              <a:ln w="0">
                <a:solidFill>
                  <a:srgbClr val="2EF1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880" name="Rectangle 6282"/>
              <p:cNvSpPr>
                <a:spLocks noChangeArrowheads="1"/>
              </p:cNvSpPr>
              <p:nvPr/>
            </p:nvSpPr>
            <p:spPr bwMode="auto">
              <a:xfrm>
                <a:off x="2461" y="3136"/>
                <a:ext cx="101" cy="1"/>
              </a:xfrm>
              <a:prstGeom prst="rect">
                <a:avLst/>
              </a:prstGeom>
              <a:solidFill>
                <a:srgbClr val="2FF15F"/>
              </a:solidFill>
              <a:ln w="0">
                <a:solidFill>
                  <a:srgbClr val="2FF1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881" name="Rectangle 6283"/>
              <p:cNvSpPr>
                <a:spLocks noChangeArrowheads="1"/>
              </p:cNvSpPr>
              <p:nvPr/>
            </p:nvSpPr>
            <p:spPr bwMode="auto">
              <a:xfrm>
                <a:off x="2461" y="3136"/>
                <a:ext cx="101" cy="1"/>
              </a:xfrm>
              <a:prstGeom prst="rect">
                <a:avLst/>
              </a:prstGeom>
              <a:solidFill>
                <a:srgbClr val="30F15E"/>
              </a:solidFill>
              <a:ln w="0">
                <a:solidFill>
                  <a:srgbClr val="30F15E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882" name="Rectangle 6284"/>
              <p:cNvSpPr>
                <a:spLocks noChangeArrowheads="1"/>
              </p:cNvSpPr>
              <p:nvPr/>
            </p:nvSpPr>
            <p:spPr bwMode="auto">
              <a:xfrm>
                <a:off x="2461" y="3133"/>
                <a:ext cx="101" cy="3"/>
              </a:xfrm>
              <a:prstGeom prst="rect">
                <a:avLst/>
              </a:prstGeom>
              <a:solidFill>
                <a:srgbClr val="30F25E"/>
              </a:solidFill>
              <a:ln w="0">
                <a:solidFill>
                  <a:srgbClr val="30F25E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883" name="Rectangle 6285"/>
              <p:cNvSpPr>
                <a:spLocks noChangeArrowheads="1"/>
              </p:cNvSpPr>
              <p:nvPr/>
            </p:nvSpPr>
            <p:spPr bwMode="auto">
              <a:xfrm>
                <a:off x="2461" y="3133"/>
                <a:ext cx="101" cy="1"/>
              </a:xfrm>
              <a:prstGeom prst="rect">
                <a:avLst/>
              </a:prstGeom>
              <a:solidFill>
                <a:srgbClr val="31F25D"/>
              </a:solidFill>
              <a:ln w="0">
                <a:solidFill>
                  <a:srgbClr val="31F25D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884" name="Rectangle 6286"/>
              <p:cNvSpPr>
                <a:spLocks noChangeArrowheads="1"/>
              </p:cNvSpPr>
              <p:nvPr/>
            </p:nvSpPr>
            <p:spPr bwMode="auto">
              <a:xfrm>
                <a:off x="2461" y="3133"/>
                <a:ext cx="101" cy="1"/>
              </a:xfrm>
              <a:prstGeom prst="rect">
                <a:avLst/>
              </a:prstGeom>
              <a:solidFill>
                <a:srgbClr val="32F25D"/>
              </a:solidFill>
              <a:ln w="0">
                <a:solidFill>
                  <a:srgbClr val="32F25D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885" name="Rectangle 6287"/>
              <p:cNvSpPr>
                <a:spLocks noChangeArrowheads="1"/>
              </p:cNvSpPr>
              <p:nvPr/>
            </p:nvSpPr>
            <p:spPr bwMode="auto">
              <a:xfrm>
                <a:off x="2461" y="3133"/>
                <a:ext cx="101" cy="1"/>
              </a:xfrm>
              <a:prstGeom prst="rect">
                <a:avLst/>
              </a:prstGeom>
              <a:solidFill>
                <a:srgbClr val="33F25C"/>
              </a:solidFill>
              <a:ln w="0">
                <a:solidFill>
                  <a:srgbClr val="33F25C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886" name="Rectangle 6288"/>
              <p:cNvSpPr>
                <a:spLocks noChangeArrowheads="1"/>
              </p:cNvSpPr>
              <p:nvPr/>
            </p:nvSpPr>
            <p:spPr bwMode="auto">
              <a:xfrm>
                <a:off x="2461" y="3133"/>
                <a:ext cx="101" cy="1"/>
              </a:xfrm>
              <a:prstGeom prst="rect">
                <a:avLst/>
              </a:prstGeom>
              <a:solidFill>
                <a:srgbClr val="33F35C"/>
              </a:solidFill>
              <a:ln w="0">
                <a:solidFill>
                  <a:srgbClr val="33F35C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887" name="Rectangle 6289"/>
              <p:cNvSpPr>
                <a:spLocks noChangeArrowheads="1"/>
              </p:cNvSpPr>
              <p:nvPr/>
            </p:nvSpPr>
            <p:spPr bwMode="auto">
              <a:xfrm>
                <a:off x="2461" y="3130"/>
                <a:ext cx="101" cy="3"/>
              </a:xfrm>
              <a:prstGeom prst="rect">
                <a:avLst/>
              </a:prstGeom>
              <a:solidFill>
                <a:srgbClr val="34F35B"/>
              </a:solidFill>
              <a:ln w="0">
                <a:solidFill>
                  <a:srgbClr val="34F35B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888" name="Rectangle 6290"/>
              <p:cNvSpPr>
                <a:spLocks noChangeArrowheads="1"/>
              </p:cNvSpPr>
              <p:nvPr/>
            </p:nvSpPr>
            <p:spPr bwMode="auto">
              <a:xfrm>
                <a:off x="2461" y="3130"/>
                <a:ext cx="101" cy="1"/>
              </a:xfrm>
              <a:prstGeom prst="rect">
                <a:avLst/>
              </a:prstGeom>
              <a:solidFill>
                <a:srgbClr val="35F35B"/>
              </a:solidFill>
              <a:ln w="0">
                <a:solidFill>
                  <a:srgbClr val="35F35B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889" name="Rectangle 6291"/>
              <p:cNvSpPr>
                <a:spLocks noChangeArrowheads="1"/>
              </p:cNvSpPr>
              <p:nvPr/>
            </p:nvSpPr>
            <p:spPr bwMode="auto">
              <a:xfrm>
                <a:off x="2461" y="3130"/>
                <a:ext cx="101" cy="1"/>
              </a:xfrm>
              <a:prstGeom prst="rect">
                <a:avLst/>
              </a:prstGeom>
              <a:solidFill>
                <a:srgbClr val="36F35A"/>
              </a:solidFill>
              <a:ln w="0">
                <a:solidFill>
                  <a:srgbClr val="36F35A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890" name="Rectangle 6292"/>
              <p:cNvSpPr>
                <a:spLocks noChangeArrowheads="1"/>
              </p:cNvSpPr>
              <p:nvPr/>
            </p:nvSpPr>
            <p:spPr bwMode="auto">
              <a:xfrm>
                <a:off x="2461" y="3130"/>
                <a:ext cx="101" cy="1"/>
              </a:xfrm>
              <a:prstGeom prst="rect">
                <a:avLst/>
              </a:prstGeom>
              <a:solidFill>
                <a:srgbClr val="36F45A"/>
              </a:solidFill>
              <a:ln w="0">
                <a:solidFill>
                  <a:srgbClr val="36F45A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891" name="Rectangle 6293"/>
              <p:cNvSpPr>
                <a:spLocks noChangeArrowheads="1"/>
              </p:cNvSpPr>
              <p:nvPr/>
            </p:nvSpPr>
            <p:spPr bwMode="auto">
              <a:xfrm>
                <a:off x="2461" y="3130"/>
                <a:ext cx="101" cy="1"/>
              </a:xfrm>
              <a:prstGeom prst="rect">
                <a:avLst/>
              </a:prstGeom>
              <a:solidFill>
                <a:srgbClr val="37F459"/>
              </a:solidFill>
              <a:ln w="0">
                <a:solidFill>
                  <a:srgbClr val="37F459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892" name="Rectangle 6294"/>
              <p:cNvSpPr>
                <a:spLocks noChangeArrowheads="1"/>
              </p:cNvSpPr>
              <p:nvPr/>
            </p:nvSpPr>
            <p:spPr bwMode="auto">
              <a:xfrm>
                <a:off x="2461" y="3127"/>
                <a:ext cx="101" cy="3"/>
              </a:xfrm>
              <a:prstGeom prst="rect">
                <a:avLst/>
              </a:prstGeom>
              <a:solidFill>
                <a:srgbClr val="38F459"/>
              </a:solidFill>
              <a:ln w="0">
                <a:solidFill>
                  <a:srgbClr val="38F459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893" name="Rectangle 6295"/>
              <p:cNvSpPr>
                <a:spLocks noChangeArrowheads="1"/>
              </p:cNvSpPr>
              <p:nvPr/>
            </p:nvSpPr>
            <p:spPr bwMode="auto">
              <a:xfrm>
                <a:off x="2461" y="3127"/>
                <a:ext cx="101" cy="1"/>
              </a:xfrm>
              <a:prstGeom prst="rect">
                <a:avLst/>
              </a:prstGeom>
              <a:solidFill>
                <a:srgbClr val="39F458"/>
              </a:solidFill>
              <a:ln w="0">
                <a:solidFill>
                  <a:srgbClr val="39F458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894" name="Rectangle 6296"/>
              <p:cNvSpPr>
                <a:spLocks noChangeArrowheads="1"/>
              </p:cNvSpPr>
              <p:nvPr/>
            </p:nvSpPr>
            <p:spPr bwMode="auto">
              <a:xfrm>
                <a:off x="2461" y="3127"/>
                <a:ext cx="101" cy="1"/>
              </a:xfrm>
              <a:prstGeom prst="rect">
                <a:avLst/>
              </a:prstGeom>
              <a:solidFill>
                <a:srgbClr val="39F458"/>
              </a:solidFill>
              <a:ln w="0">
                <a:solidFill>
                  <a:srgbClr val="39F458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895" name="Rectangle 6297"/>
              <p:cNvSpPr>
                <a:spLocks noChangeArrowheads="1"/>
              </p:cNvSpPr>
              <p:nvPr/>
            </p:nvSpPr>
            <p:spPr bwMode="auto">
              <a:xfrm>
                <a:off x="2461" y="3127"/>
                <a:ext cx="101" cy="1"/>
              </a:xfrm>
              <a:prstGeom prst="rect">
                <a:avLst/>
              </a:prstGeom>
              <a:solidFill>
                <a:srgbClr val="3AF557"/>
              </a:solidFill>
              <a:ln w="0">
                <a:solidFill>
                  <a:srgbClr val="3AF55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896" name="Rectangle 6298"/>
              <p:cNvSpPr>
                <a:spLocks noChangeArrowheads="1"/>
              </p:cNvSpPr>
              <p:nvPr/>
            </p:nvSpPr>
            <p:spPr bwMode="auto">
              <a:xfrm>
                <a:off x="2461" y="3125"/>
                <a:ext cx="101" cy="2"/>
              </a:xfrm>
              <a:prstGeom prst="rect">
                <a:avLst/>
              </a:prstGeom>
              <a:solidFill>
                <a:srgbClr val="3BF557"/>
              </a:solidFill>
              <a:ln w="0">
                <a:solidFill>
                  <a:srgbClr val="3BF55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897" name="Rectangle 6299"/>
              <p:cNvSpPr>
                <a:spLocks noChangeArrowheads="1"/>
              </p:cNvSpPr>
              <p:nvPr/>
            </p:nvSpPr>
            <p:spPr bwMode="auto">
              <a:xfrm>
                <a:off x="2461" y="3125"/>
                <a:ext cx="101" cy="1"/>
              </a:xfrm>
              <a:prstGeom prst="rect">
                <a:avLst/>
              </a:prstGeom>
              <a:solidFill>
                <a:srgbClr val="3CF556"/>
              </a:solidFill>
              <a:ln w="0">
                <a:solidFill>
                  <a:srgbClr val="3CF556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898" name="Rectangle 6300"/>
              <p:cNvSpPr>
                <a:spLocks noChangeArrowheads="1"/>
              </p:cNvSpPr>
              <p:nvPr/>
            </p:nvSpPr>
            <p:spPr bwMode="auto">
              <a:xfrm>
                <a:off x="2461" y="3125"/>
                <a:ext cx="101" cy="1"/>
              </a:xfrm>
              <a:prstGeom prst="rect">
                <a:avLst/>
              </a:prstGeom>
              <a:solidFill>
                <a:srgbClr val="3CF556"/>
              </a:solidFill>
              <a:ln w="0">
                <a:solidFill>
                  <a:srgbClr val="3CF556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899" name="Rectangle 6301"/>
              <p:cNvSpPr>
                <a:spLocks noChangeArrowheads="1"/>
              </p:cNvSpPr>
              <p:nvPr/>
            </p:nvSpPr>
            <p:spPr bwMode="auto">
              <a:xfrm>
                <a:off x="2461" y="3125"/>
                <a:ext cx="101" cy="1"/>
              </a:xfrm>
              <a:prstGeom prst="rect">
                <a:avLst/>
              </a:prstGeom>
              <a:solidFill>
                <a:srgbClr val="3DF655"/>
              </a:solidFill>
              <a:ln w="0">
                <a:solidFill>
                  <a:srgbClr val="3DF655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900" name="Rectangle 6302"/>
              <p:cNvSpPr>
                <a:spLocks noChangeArrowheads="1"/>
              </p:cNvSpPr>
              <p:nvPr/>
            </p:nvSpPr>
            <p:spPr bwMode="auto">
              <a:xfrm>
                <a:off x="2461" y="3125"/>
                <a:ext cx="101" cy="1"/>
              </a:xfrm>
              <a:prstGeom prst="rect">
                <a:avLst/>
              </a:prstGeom>
              <a:solidFill>
                <a:srgbClr val="3EF655"/>
              </a:solidFill>
              <a:ln w="0">
                <a:solidFill>
                  <a:srgbClr val="3EF655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901" name="Rectangle 6303"/>
              <p:cNvSpPr>
                <a:spLocks noChangeArrowheads="1"/>
              </p:cNvSpPr>
              <p:nvPr/>
            </p:nvSpPr>
            <p:spPr bwMode="auto">
              <a:xfrm>
                <a:off x="2461" y="3122"/>
                <a:ext cx="101" cy="3"/>
              </a:xfrm>
              <a:prstGeom prst="rect">
                <a:avLst/>
              </a:prstGeom>
              <a:solidFill>
                <a:srgbClr val="3FF654"/>
              </a:solidFill>
              <a:ln w="0">
                <a:solidFill>
                  <a:srgbClr val="3FF654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902" name="Rectangle 6304"/>
              <p:cNvSpPr>
                <a:spLocks noChangeArrowheads="1"/>
              </p:cNvSpPr>
              <p:nvPr/>
            </p:nvSpPr>
            <p:spPr bwMode="auto">
              <a:xfrm>
                <a:off x="2461" y="3122"/>
                <a:ext cx="101" cy="1"/>
              </a:xfrm>
              <a:prstGeom prst="rect">
                <a:avLst/>
              </a:prstGeom>
              <a:solidFill>
                <a:srgbClr val="3FF654"/>
              </a:solidFill>
              <a:ln w="0">
                <a:solidFill>
                  <a:srgbClr val="3FF654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903" name="Rectangle 6305"/>
              <p:cNvSpPr>
                <a:spLocks noChangeArrowheads="1"/>
              </p:cNvSpPr>
              <p:nvPr/>
            </p:nvSpPr>
            <p:spPr bwMode="auto">
              <a:xfrm>
                <a:off x="2461" y="3122"/>
                <a:ext cx="101" cy="1"/>
              </a:xfrm>
              <a:prstGeom prst="rect">
                <a:avLst/>
              </a:prstGeom>
              <a:solidFill>
                <a:srgbClr val="40F653"/>
              </a:solidFill>
              <a:ln w="0">
                <a:solidFill>
                  <a:srgbClr val="40F65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904" name="Rectangle 6306"/>
              <p:cNvSpPr>
                <a:spLocks noChangeArrowheads="1"/>
              </p:cNvSpPr>
              <p:nvPr/>
            </p:nvSpPr>
            <p:spPr bwMode="auto">
              <a:xfrm>
                <a:off x="2461" y="3122"/>
                <a:ext cx="101" cy="1"/>
              </a:xfrm>
              <a:prstGeom prst="rect">
                <a:avLst/>
              </a:prstGeom>
              <a:solidFill>
                <a:srgbClr val="41F753"/>
              </a:solidFill>
              <a:ln w="0">
                <a:solidFill>
                  <a:srgbClr val="41F75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905" name="Rectangle 6307"/>
              <p:cNvSpPr>
                <a:spLocks noChangeArrowheads="1"/>
              </p:cNvSpPr>
              <p:nvPr/>
            </p:nvSpPr>
            <p:spPr bwMode="auto">
              <a:xfrm>
                <a:off x="2461" y="3122"/>
                <a:ext cx="101" cy="1"/>
              </a:xfrm>
              <a:prstGeom prst="rect">
                <a:avLst/>
              </a:prstGeom>
              <a:solidFill>
                <a:srgbClr val="41F752"/>
              </a:solidFill>
              <a:ln w="0">
                <a:solidFill>
                  <a:srgbClr val="41F752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906" name="Rectangle 6308"/>
              <p:cNvSpPr>
                <a:spLocks noChangeArrowheads="1"/>
              </p:cNvSpPr>
              <p:nvPr/>
            </p:nvSpPr>
            <p:spPr bwMode="auto">
              <a:xfrm>
                <a:off x="2461" y="3119"/>
                <a:ext cx="101" cy="3"/>
              </a:xfrm>
              <a:prstGeom prst="rect">
                <a:avLst/>
              </a:prstGeom>
              <a:solidFill>
                <a:srgbClr val="42F752"/>
              </a:solidFill>
              <a:ln w="0">
                <a:solidFill>
                  <a:srgbClr val="42F752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907" name="Rectangle 6309"/>
              <p:cNvSpPr>
                <a:spLocks noChangeArrowheads="1"/>
              </p:cNvSpPr>
              <p:nvPr/>
            </p:nvSpPr>
            <p:spPr bwMode="auto">
              <a:xfrm>
                <a:off x="2461" y="3119"/>
                <a:ext cx="101" cy="1"/>
              </a:xfrm>
              <a:prstGeom prst="rect">
                <a:avLst/>
              </a:prstGeom>
              <a:solidFill>
                <a:srgbClr val="43F751"/>
              </a:solidFill>
              <a:ln w="0">
                <a:solidFill>
                  <a:srgbClr val="43F751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908" name="Rectangle 6310"/>
              <p:cNvSpPr>
                <a:spLocks noChangeArrowheads="1"/>
              </p:cNvSpPr>
              <p:nvPr/>
            </p:nvSpPr>
            <p:spPr bwMode="auto">
              <a:xfrm>
                <a:off x="2461" y="3119"/>
                <a:ext cx="101" cy="1"/>
              </a:xfrm>
              <a:prstGeom prst="rect">
                <a:avLst/>
              </a:prstGeom>
              <a:solidFill>
                <a:srgbClr val="44F751"/>
              </a:solidFill>
              <a:ln w="0">
                <a:solidFill>
                  <a:srgbClr val="44F751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909" name="Rectangle 6311"/>
              <p:cNvSpPr>
                <a:spLocks noChangeArrowheads="1"/>
              </p:cNvSpPr>
              <p:nvPr/>
            </p:nvSpPr>
            <p:spPr bwMode="auto">
              <a:xfrm>
                <a:off x="2461" y="3119"/>
                <a:ext cx="101" cy="1"/>
              </a:xfrm>
              <a:prstGeom prst="rect">
                <a:avLst/>
              </a:prstGeom>
              <a:solidFill>
                <a:srgbClr val="44F850"/>
              </a:solidFill>
              <a:ln w="0">
                <a:solidFill>
                  <a:srgbClr val="44F85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910" name="Rectangle 6312"/>
              <p:cNvSpPr>
                <a:spLocks noChangeArrowheads="1"/>
              </p:cNvSpPr>
              <p:nvPr/>
            </p:nvSpPr>
            <p:spPr bwMode="auto">
              <a:xfrm>
                <a:off x="2461" y="3119"/>
                <a:ext cx="101" cy="1"/>
              </a:xfrm>
              <a:prstGeom prst="rect">
                <a:avLst/>
              </a:prstGeom>
              <a:solidFill>
                <a:srgbClr val="45F850"/>
              </a:solidFill>
              <a:ln w="0">
                <a:solidFill>
                  <a:srgbClr val="45F85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911" name="Rectangle 6313"/>
              <p:cNvSpPr>
                <a:spLocks noChangeArrowheads="1"/>
              </p:cNvSpPr>
              <p:nvPr/>
            </p:nvSpPr>
            <p:spPr bwMode="auto">
              <a:xfrm>
                <a:off x="2461" y="3116"/>
                <a:ext cx="101" cy="3"/>
              </a:xfrm>
              <a:prstGeom prst="rect">
                <a:avLst/>
              </a:prstGeom>
              <a:solidFill>
                <a:srgbClr val="46F84F"/>
              </a:solidFill>
              <a:ln w="0">
                <a:solidFill>
                  <a:srgbClr val="46F84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912" name="Rectangle 6314"/>
              <p:cNvSpPr>
                <a:spLocks noChangeArrowheads="1"/>
              </p:cNvSpPr>
              <p:nvPr/>
            </p:nvSpPr>
            <p:spPr bwMode="auto">
              <a:xfrm>
                <a:off x="2461" y="3116"/>
                <a:ext cx="101" cy="1"/>
              </a:xfrm>
              <a:prstGeom prst="rect">
                <a:avLst/>
              </a:prstGeom>
              <a:solidFill>
                <a:srgbClr val="47F84F"/>
              </a:solidFill>
              <a:ln w="0">
                <a:solidFill>
                  <a:srgbClr val="47F84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913" name="Rectangle 6315"/>
              <p:cNvSpPr>
                <a:spLocks noChangeArrowheads="1"/>
              </p:cNvSpPr>
              <p:nvPr/>
            </p:nvSpPr>
            <p:spPr bwMode="auto">
              <a:xfrm>
                <a:off x="2461" y="3116"/>
                <a:ext cx="101" cy="1"/>
              </a:xfrm>
              <a:prstGeom prst="rect">
                <a:avLst/>
              </a:prstGeom>
              <a:solidFill>
                <a:srgbClr val="47F84E"/>
              </a:solidFill>
              <a:ln w="0">
                <a:solidFill>
                  <a:srgbClr val="47F84E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914" name="Rectangle 6316"/>
              <p:cNvSpPr>
                <a:spLocks noChangeArrowheads="1"/>
              </p:cNvSpPr>
              <p:nvPr/>
            </p:nvSpPr>
            <p:spPr bwMode="auto">
              <a:xfrm>
                <a:off x="2461" y="3116"/>
                <a:ext cx="101" cy="1"/>
              </a:xfrm>
              <a:prstGeom prst="rect">
                <a:avLst/>
              </a:prstGeom>
              <a:solidFill>
                <a:srgbClr val="48F84E"/>
              </a:solidFill>
              <a:ln w="0">
                <a:solidFill>
                  <a:srgbClr val="48F84E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915" name="Rectangle 6317"/>
              <p:cNvSpPr>
                <a:spLocks noChangeArrowheads="1"/>
              </p:cNvSpPr>
              <p:nvPr/>
            </p:nvSpPr>
            <p:spPr bwMode="auto">
              <a:xfrm>
                <a:off x="2461" y="3113"/>
                <a:ext cx="101" cy="3"/>
              </a:xfrm>
              <a:prstGeom prst="rect">
                <a:avLst/>
              </a:prstGeom>
              <a:solidFill>
                <a:srgbClr val="49F94D"/>
              </a:solidFill>
              <a:ln w="0">
                <a:solidFill>
                  <a:srgbClr val="49F94D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916" name="Rectangle 6318"/>
              <p:cNvSpPr>
                <a:spLocks noChangeArrowheads="1"/>
              </p:cNvSpPr>
              <p:nvPr/>
            </p:nvSpPr>
            <p:spPr bwMode="auto">
              <a:xfrm>
                <a:off x="2461" y="3113"/>
                <a:ext cx="101" cy="1"/>
              </a:xfrm>
              <a:prstGeom prst="rect">
                <a:avLst/>
              </a:prstGeom>
              <a:solidFill>
                <a:srgbClr val="4AF94D"/>
              </a:solidFill>
              <a:ln w="0">
                <a:solidFill>
                  <a:srgbClr val="4AF94D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917" name="Rectangle 6319"/>
              <p:cNvSpPr>
                <a:spLocks noChangeArrowheads="1"/>
              </p:cNvSpPr>
              <p:nvPr/>
            </p:nvSpPr>
            <p:spPr bwMode="auto">
              <a:xfrm>
                <a:off x="2461" y="3113"/>
                <a:ext cx="101" cy="1"/>
              </a:xfrm>
              <a:prstGeom prst="rect">
                <a:avLst/>
              </a:prstGeom>
              <a:solidFill>
                <a:srgbClr val="4AF94C"/>
              </a:solidFill>
              <a:ln w="0">
                <a:solidFill>
                  <a:srgbClr val="4AF94C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918" name="Rectangle 6320"/>
              <p:cNvSpPr>
                <a:spLocks noChangeArrowheads="1"/>
              </p:cNvSpPr>
              <p:nvPr/>
            </p:nvSpPr>
            <p:spPr bwMode="auto">
              <a:xfrm>
                <a:off x="2461" y="3113"/>
                <a:ext cx="101" cy="1"/>
              </a:xfrm>
              <a:prstGeom prst="rect">
                <a:avLst/>
              </a:prstGeom>
              <a:solidFill>
                <a:srgbClr val="4BF94C"/>
              </a:solidFill>
              <a:ln w="0">
                <a:solidFill>
                  <a:srgbClr val="4BF94C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919" name="Rectangle 6321"/>
              <p:cNvSpPr>
                <a:spLocks noChangeArrowheads="1"/>
              </p:cNvSpPr>
              <p:nvPr/>
            </p:nvSpPr>
            <p:spPr bwMode="auto">
              <a:xfrm>
                <a:off x="2461" y="3113"/>
                <a:ext cx="101" cy="1"/>
              </a:xfrm>
              <a:prstGeom prst="rect">
                <a:avLst/>
              </a:prstGeom>
              <a:solidFill>
                <a:srgbClr val="4CF94B"/>
              </a:solidFill>
              <a:ln w="0">
                <a:solidFill>
                  <a:srgbClr val="4CF94B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920" name="Rectangle 6322"/>
              <p:cNvSpPr>
                <a:spLocks noChangeArrowheads="1"/>
              </p:cNvSpPr>
              <p:nvPr/>
            </p:nvSpPr>
            <p:spPr bwMode="auto">
              <a:xfrm>
                <a:off x="2461" y="3111"/>
                <a:ext cx="101" cy="2"/>
              </a:xfrm>
              <a:prstGeom prst="rect">
                <a:avLst/>
              </a:prstGeom>
              <a:solidFill>
                <a:srgbClr val="4DF94B"/>
              </a:solidFill>
              <a:ln w="0">
                <a:solidFill>
                  <a:srgbClr val="4DF94B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921" name="Rectangle 6323"/>
              <p:cNvSpPr>
                <a:spLocks noChangeArrowheads="1"/>
              </p:cNvSpPr>
              <p:nvPr/>
            </p:nvSpPr>
            <p:spPr bwMode="auto">
              <a:xfrm>
                <a:off x="2461" y="3111"/>
                <a:ext cx="101" cy="1"/>
              </a:xfrm>
              <a:prstGeom prst="rect">
                <a:avLst/>
              </a:prstGeom>
              <a:solidFill>
                <a:srgbClr val="4DFA4A"/>
              </a:solidFill>
              <a:ln w="0">
                <a:solidFill>
                  <a:srgbClr val="4DFA4A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922" name="Rectangle 6324"/>
              <p:cNvSpPr>
                <a:spLocks noChangeArrowheads="1"/>
              </p:cNvSpPr>
              <p:nvPr/>
            </p:nvSpPr>
            <p:spPr bwMode="auto">
              <a:xfrm>
                <a:off x="2461" y="3111"/>
                <a:ext cx="101" cy="1"/>
              </a:xfrm>
              <a:prstGeom prst="rect">
                <a:avLst/>
              </a:prstGeom>
              <a:solidFill>
                <a:srgbClr val="4EFA4A"/>
              </a:solidFill>
              <a:ln w="0">
                <a:solidFill>
                  <a:srgbClr val="4EFA4A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923" name="Rectangle 6325"/>
              <p:cNvSpPr>
                <a:spLocks noChangeArrowheads="1"/>
              </p:cNvSpPr>
              <p:nvPr/>
            </p:nvSpPr>
            <p:spPr bwMode="auto">
              <a:xfrm>
                <a:off x="2461" y="3111"/>
                <a:ext cx="101" cy="1"/>
              </a:xfrm>
              <a:prstGeom prst="rect">
                <a:avLst/>
              </a:prstGeom>
              <a:solidFill>
                <a:srgbClr val="4FFA49"/>
              </a:solidFill>
              <a:ln w="0">
                <a:solidFill>
                  <a:srgbClr val="4FFA49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924" name="Rectangle 6326"/>
              <p:cNvSpPr>
                <a:spLocks noChangeArrowheads="1"/>
              </p:cNvSpPr>
              <p:nvPr/>
            </p:nvSpPr>
            <p:spPr bwMode="auto">
              <a:xfrm>
                <a:off x="2461" y="3111"/>
                <a:ext cx="101" cy="1"/>
              </a:xfrm>
              <a:prstGeom prst="rect">
                <a:avLst/>
              </a:prstGeom>
              <a:solidFill>
                <a:srgbClr val="50FA49"/>
              </a:solidFill>
              <a:ln w="0">
                <a:solidFill>
                  <a:srgbClr val="50FA49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925" name="Rectangle 6327"/>
              <p:cNvSpPr>
                <a:spLocks noChangeArrowheads="1"/>
              </p:cNvSpPr>
              <p:nvPr/>
            </p:nvSpPr>
            <p:spPr bwMode="auto">
              <a:xfrm>
                <a:off x="2461" y="3108"/>
                <a:ext cx="101" cy="3"/>
              </a:xfrm>
              <a:prstGeom prst="rect">
                <a:avLst/>
              </a:prstGeom>
              <a:solidFill>
                <a:srgbClr val="50FA48"/>
              </a:solidFill>
              <a:ln w="0">
                <a:solidFill>
                  <a:srgbClr val="50FA48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926" name="Rectangle 6328"/>
              <p:cNvSpPr>
                <a:spLocks noChangeArrowheads="1"/>
              </p:cNvSpPr>
              <p:nvPr/>
            </p:nvSpPr>
            <p:spPr bwMode="auto">
              <a:xfrm>
                <a:off x="2461" y="3108"/>
                <a:ext cx="101" cy="1"/>
              </a:xfrm>
              <a:prstGeom prst="rect">
                <a:avLst/>
              </a:prstGeom>
              <a:solidFill>
                <a:srgbClr val="51FA48"/>
              </a:solidFill>
              <a:ln w="0">
                <a:solidFill>
                  <a:srgbClr val="51FA48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927" name="Rectangle 6329"/>
              <p:cNvSpPr>
                <a:spLocks noChangeArrowheads="1"/>
              </p:cNvSpPr>
              <p:nvPr/>
            </p:nvSpPr>
            <p:spPr bwMode="auto">
              <a:xfrm>
                <a:off x="2461" y="3108"/>
                <a:ext cx="101" cy="1"/>
              </a:xfrm>
              <a:prstGeom prst="rect">
                <a:avLst/>
              </a:prstGeom>
              <a:solidFill>
                <a:srgbClr val="52FB47"/>
              </a:solidFill>
              <a:ln w="0">
                <a:solidFill>
                  <a:srgbClr val="52FB4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928" name="Rectangle 6330"/>
              <p:cNvSpPr>
                <a:spLocks noChangeArrowheads="1"/>
              </p:cNvSpPr>
              <p:nvPr/>
            </p:nvSpPr>
            <p:spPr bwMode="auto">
              <a:xfrm>
                <a:off x="2461" y="3108"/>
                <a:ext cx="101" cy="1"/>
              </a:xfrm>
              <a:prstGeom prst="rect">
                <a:avLst/>
              </a:prstGeom>
              <a:solidFill>
                <a:srgbClr val="53FB47"/>
              </a:solidFill>
              <a:ln w="0">
                <a:solidFill>
                  <a:srgbClr val="53FB4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929" name="Rectangle 6331"/>
              <p:cNvSpPr>
                <a:spLocks noChangeArrowheads="1"/>
              </p:cNvSpPr>
              <p:nvPr/>
            </p:nvSpPr>
            <p:spPr bwMode="auto">
              <a:xfrm>
                <a:off x="2461" y="3105"/>
                <a:ext cx="101" cy="3"/>
              </a:xfrm>
              <a:prstGeom prst="rect">
                <a:avLst/>
              </a:prstGeom>
              <a:solidFill>
                <a:srgbClr val="53FB46"/>
              </a:solidFill>
              <a:ln w="0">
                <a:solidFill>
                  <a:srgbClr val="53FB46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930" name="Rectangle 6332"/>
              <p:cNvSpPr>
                <a:spLocks noChangeArrowheads="1"/>
              </p:cNvSpPr>
              <p:nvPr/>
            </p:nvSpPr>
            <p:spPr bwMode="auto">
              <a:xfrm>
                <a:off x="2461" y="3105"/>
                <a:ext cx="101" cy="1"/>
              </a:xfrm>
              <a:prstGeom prst="rect">
                <a:avLst/>
              </a:prstGeom>
              <a:solidFill>
                <a:srgbClr val="54FB46"/>
              </a:solidFill>
              <a:ln w="0">
                <a:solidFill>
                  <a:srgbClr val="54FB46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931" name="Rectangle 6333"/>
              <p:cNvSpPr>
                <a:spLocks noChangeArrowheads="1"/>
              </p:cNvSpPr>
              <p:nvPr/>
            </p:nvSpPr>
            <p:spPr bwMode="auto">
              <a:xfrm>
                <a:off x="2461" y="3105"/>
                <a:ext cx="101" cy="1"/>
              </a:xfrm>
              <a:prstGeom prst="rect">
                <a:avLst/>
              </a:prstGeom>
              <a:solidFill>
                <a:srgbClr val="55FB45"/>
              </a:solidFill>
              <a:ln w="0">
                <a:solidFill>
                  <a:srgbClr val="55FB45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932" name="Rectangle 6334"/>
              <p:cNvSpPr>
                <a:spLocks noChangeArrowheads="1"/>
              </p:cNvSpPr>
              <p:nvPr/>
            </p:nvSpPr>
            <p:spPr bwMode="auto">
              <a:xfrm>
                <a:off x="2461" y="3105"/>
                <a:ext cx="101" cy="1"/>
              </a:xfrm>
              <a:prstGeom prst="rect">
                <a:avLst/>
              </a:prstGeom>
              <a:solidFill>
                <a:srgbClr val="56FB45"/>
              </a:solidFill>
              <a:ln w="0">
                <a:solidFill>
                  <a:srgbClr val="56FB45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933" name="Rectangle 6335"/>
              <p:cNvSpPr>
                <a:spLocks noChangeArrowheads="1"/>
              </p:cNvSpPr>
              <p:nvPr/>
            </p:nvSpPr>
            <p:spPr bwMode="auto">
              <a:xfrm>
                <a:off x="2461" y="3105"/>
                <a:ext cx="101" cy="1"/>
              </a:xfrm>
              <a:prstGeom prst="rect">
                <a:avLst/>
              </a:prstGeom>
              <a:solidFill>
                <a:srgbClr val="56FB44"/>
              </a:solidFill>
              <a:ln w="0">
                <a:solidFill>
                  <a:srgbClr val="56FB44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934" name="Rectangle 6336"/>
              <p:cNvSpPr>
                <a:spLocks noChangeArrowheads="1"/>
              </p:cNvSpPr>
              <p:nvPr/>
            </p:nvSpPr>
            <p:spPr bwMode="auto">
              <a:xfrm>
                <a:off x="2461" y="3102"/>
                <a:ext cx="101" cy="3"/>
              </a:xfrm>
              <a:prstGeom prst="rect">
                <a:avLst/>
              </a:prstGeom>
              <a:solidFill>
                <a:srgbClr val="57FC44"/>
              </a:solidFill>
              <a:ln w="0">
                <a:solidFill>
                  <a:srgbClr val="57FC44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935" name="Rectangle 6337"/>
              <p:cNvSpPr>
                <a:spLocks noChangeArrowheads="1"/>
              </p:cNvSpPr>
              <p:nvPr/>
            </p:nvSpPr>
            <p:spPr bwMode="auto">
              <a:xfrm>
                <a:off x="2461" y="3102"/>
                <a:ext cx="101" cy="1"/>
              </a:xfrm>
              <a:prstGeom prst="rect">
                <a:avLst/>
              </a:prstGeom>
              <a:solidFill>
                <a:srgbClr val="58FC43"/>
              </a:solidFill>
              <a:ln w="0">
                <a:solidFill>
                  <a:srgbClr val="58FC4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936" name="Rectangle 6338"/>
              <p:cNvSpPr>
                <a:spLocks noChangeArrowheads="1"/>
              </p:cNvSpPr>
              <p:nvPr/>
            </p:nvSpPr>
            <p:spPr bwMode="auto">
              <a:xfrm>
                <a:off x="2461" y="3102"/>
                <a:ext cx="101" cy="1"/>
              </a:xfrm>
              <a:prstGeom prst="rect">
                <a:avLst/>
              </a:prstGeom>
              <a:solidFill>
                <a:srgbClr val="59FC43"/>
              </a:solidFill>
              <a:ln w="0">
                <a:solidFill>
                  <a:srgbClr val="59FC4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937" name="Rectangle 6339"/>
              <p:cNvSpPr>
                <a:spLocks noChangeArrowheads="1"/>
              </p:cNvSpPr>
              <p:nvPr/>
            </p:nvSpPr>
            <p:spPr bwMode="auto">
              <a:xfrm>
                <a:off x="2461" y="3102"/>
                <a:ext cx="101" cy="1"/>
              </a:xfrm>
              <a:prstGeom prst="rect">
                <a:avLst/>
              </a:prstGeom>
              <a:solidFill>
                <a:srgbClr val="59FC42"/>
              </a:solidFill>
              <a:ln w="0">
                <a:solidFill>
                  <a:srgbClr val="59FC42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938" name="Rectangle 6340"/>
              <p:cNvSpPr>
                <a:spLocks noChangeArrowheads="1"/>
              </p:cNvSpPr>
              <p:nvPr/>
            </p:nvSpPr>
            <p:spPr bwMode="auto">
              <a:xfrm>
                <a:off x="2461" y="3102"/>
                <a:ext cx="101" cy="1"/>
              </a:xfrm>
              <a:prstGeom prst="rect">
                <a:avLst/>
              </a:prstGeom>
              <a:solidFill>
                <a:srgbClr val="5AFC42"/>
              </a:solidFill>
              <a:ln w="0">
                <a:solidFill>
                  <a:srgbClr val="5AFC42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939" name="Rectangle 6341"/>
              <p:cNvSpPr>
                <a:spLocks noChangeArrowheads="1"/>
              </p:cNvSpPr>
              <p:nvPr/>
            </p:nvSpPr>
            <p:spPr bwMode="auto">
              <a:xfrm>
                <a:off x="2461" y="3099"/>
                <a:ext cx="101" cy="3"/>
              </a:xfrm>
              <a:prstGeom prst="rect">
                <a:avLst/>
              </a:prstGeom>
              <a:solidFill>
                <a:srgbClr val="5BFC41"/>
              </a:solidFill>
              <a:ln w="0">
                <a:solidFill>
                  <a:srgbClr val="5BFC41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940" name="Rectangle 6342"/>
              <p:cNvSpPr>
                <a:spLocks noChangeArrowheads="1"/>
              </p:cNvSpPr>
              <p:nvPr/>
            </p:nvSpPr>
            <p:spPr bwMode="auto">
              <a:xfrm>
                <a:off x="2461" y="3099"/>
                <a:ext cx="101" cy="1"/>
              </a:xfrm>
              <a:prstGeom prst="rect">
                <a:avLst/>
              </a:prstGeom>
              <a:solidFill>
                <a:srgbClr val="5CFC41"/>
              </a:solidFill>
              <a:ln w="0">
                <a:solidFill>
                  <a:srgbClr val="5CFC41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941" name="Rectangle 6343"/>
              <p:cNvSpPr>
                <a:spLocks noChangeArrowheads="1"/>
              </p:cNvSpPr>
              <p:nvPr/>
            </p:nvSpPr>
            <p:spPr bwMode="auto">
              <a:xfrm>
                <a:off x="2461" y="3099"/>
                <a:ext cx="101" cy="1"/>
              </a:xfrm>
              <a:prstGeom prst="rect">
                <a:avLst/>
              </a:prstGeom>
              <a:solidFill>
                <a:srgbClr val="5CFC40"/>
              </a:solidFill>
              <a:ln w="0">
                <a:solidFill>
                  <a:srgbClr val="5CFC4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942" name="Rectangle 6344"/>
              <p:cNvSpPr>
                <a:spLocks noChangeArrowheads="1"/>
              </p:cNvSpPr>
              <p:nvPr/>
            </p:nvSpPr>
            <p:spPr bwMode="auto">
              <a:xfrm>
                <a:off x="2461" y="3099"/>
                <a:ext cx="101" cy="1"/>
              </a:xfrm>
              <a:prstGeom prst="rect">
                <a:avLst/>
              </a:prstGeom>
              <a:solidFill>
                <a:srgbClr val="5DFC40"/>
              </a:solidFill>
              <a:ln w="0">
                <a:solidFill>
                  <a:srgbClr val="5DFC4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943" name="Rectangle 6345"/>
              <p:cNvSpPr>
                <a:spLocks noChangeArrowheads="1"/>
              </p:cNvSpPr>
              <p:nvPr/>
            </p:nvSpPr>
            <p:spPr bwMode="auto">
              <a:xfrm>
                <a:off x="2461" y="3097"/>
                <a:ext cx="101" cy="2"/>
              </a:xfrm>
              <a:prstGeom prst="rect">
                <a:avLst/>
              </a:prstGeom>
              <a:solidFill>
                <a:srgbClr val="5EFD3F"/>
              </a:solidFill>
              <a:ln w="0">
                <a:solidFill>
                  <a:srgbClr val="5EFD3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944" name="Rectangle 6346"/>
              <p:cNvSpPr>
                <a:spLocks noChangeArrowheads="1"/>
              </p:cNvSpPr>
              <p:nvPr/>
            </p:nvSpPr>
            <p:spPr bwMode="auto">
              <a:xfrm>
                <a:off x="2461" y="3097"/>
                <a:ext cx="101" cy="1"/>
              </a:xfrm>
              <a:prstGeom prst="rect">
                <a:avLst/>
              </a:prstGeom>
              <a:solidFill>
                <a:srgbClr val="5FFD3F"/>
              </a:solidFill>
              <a:ln w="0">
                <a:solidFill>
                  <a:srgbClr val="5FFD3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945" name="Rectangle 6347"/>
              <p:cNvSpPr>
                <a:spLocks noChangeArrowheads="1"/>
              </p:cNvSpPr>
              <p:nvPr/>
            </p:nvSpPr>
            <p:spPr bwMode="auto">
              <a:xfrm>
                <a:off x="2461" y="3097"/>
                <a:ext cx="101" cy="1"/>
              </a:xfrm>
              <a:prstGeom prst="rect">
                <a:avLst/>
              </a:prstGeom>
              <a:solidFill>
                <a:srgbClr val="5FFD3E"/>
              </a:solidFill>
              <a:ln w="0">
                <a:solidFill>
                  <a:srgbClr val="5FFD3E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946" name="Rectangle 6348"/>
              <p:cNvSpPr>
                <a:spLocks noChangeArrowheads="1"/>
              </p:cNvSpPr>
              <p:nvPr/>
            </p:nvSpPr>
            <p:spPr bwMode="auto">
              <a:xfrm>
                <a:off x="2461" y="3097"/>
                <a:ext cx="101" cy="1"/>
              </a:xfrm>
              <a:prstGeom prst="rect">
                <a:avLst/>
              </a:prstGeom>
              <a:solidFill>
                <a:srgbClr val="60FD3E"/>
              </a:solidFill>
              <a:ln w="0">
                <a:solidFill>
                  <a:srgbClr val="60FD3E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947" name="Rectangle 6349"/>
              <p:cNvSpPr>
                <a:spLocks noChangeArrowheads="1"/>
              </p:cNvSpPr>
              <p:nvPr/>
            </p:nvSpPr>
            <p:spPr bwMode="auto">
              <a:xfrm>
                <a:off x="2461" y="3097"/>
                <a:ext cx="101" cy="1"/>
              </a:xfrm>
              <a:prstGeom prst="rect">
                <a:avLst/>
              </a:prstGeom>
              <a:solidFill>
                <a:srgbClr val="61FD3D"/>
              </a:solidFill>
              <a:ln w="0">
                <a:solidFill>
                  <a:srgbClr val="61FD3D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948" name="Rectangle 6350"/>
              <p:cNvSpPr>
                <a:spLocks noChangeArrowheads="1"/>
              </p:cNvSpPr>
              <p:nvPr/>
            </p:nvSpPr>
            <p:spPr bwMode="auto">
              <a:xfrm>
                <a:off x="2461" y="3094"/>
                <a:ext cx="101" cy="3"/>
              </a:xfrm>
              <a:prstGeom prst="rect">
                <a:avLst/>
              </a:prstGeom>
              <a:solidFill>
                <a:srgbClr val="62FD3D"/>
              </a:solidFill>
              <a:ln w="0">
                <a:solidFill>
                  <a:srgbClr val="62FD3D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949" name="Rectangle 6351"/>
              <p:cNvSpPr>
                <a:spLocks noChangeArrowheads="1"/>
              </p:cNvSpPr>
              <p:nvPr/>
            </p:nvSpPr>
            <p:spPr bwMode="auto">
              <a:xfrm>
                <a:off x="2461" y="3094"/>
                <a:ext cx="101" cy="1"/>
              </a:xfrm>
              <a:prstGeom prst="rect">
                <a:avLst/>
              </a:prstGeom>
              <a:solidFill>
                <a:srgbClr val="62FD3C"/>
              </a:solidFill>
              <a:ln w="0">
                <a:solidFill>
                  <a:srgbClr val="62FD3C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950" name="Rectangle 6352"/>
              <p:cNvSpPr>
                <a:spLocks noChangeArrowheads="1"/>
              </p:cNvSpPr>
              <p:nvPr/>
            </p:nvSpPr>
            <p:spPr bwMode="auto">
              <a:xfrm>
                <a:off x="2461" y="3094"/>
                <a:ext cx="101" cy="1"/>
              </a:xfrm>
              <a:prstGeom prst="rect">
                <a:avLst/>
              </a:prstGeom>
              <a:solidFill>
                <a:srgbClr val="63FD3C"/>
              </a:solidFill>
              <a:ln w="0">
                <a:solidFill>
                  <a:srgbClr val="63FD3C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951" name="Rectangle 6353"/>
              <p:cNvSpPr>
                <a:spLocks noChangeArrowheads="1"/>
              </p:cNvSpPr>
              <p:nvPr/>
            </p:nvSpPr>
            <p:spPr bwMode="auto">
              <a:xfrm>
                <a:off x="2461" y="3094"/>
                <a:ext cx="101" cy="1"/>
              </a:xfrm>
              <a:prstGeom prst="rect">
                <a:avLst/>
              </a:prstGeom>
              <a:solidFill>
                <a:srgbClr val="64FD3B"/>
              </a:solidFill>
              <a:ln w="0">
                <a:solidFill>
                  <a:srgbClr val="64FD3B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952" name="Rectangle 6354"/>
              <p:cNvSpPr>
                <a:spLocks noChangeArrowheads="1"/>
              </p:cNvSpPr>
              <p:nvPr/>
            </p:nvSpPr>
            <p:spPr bwMode="auto">
              <a:xfrm>
                <a:off x="2461" y="3094"/>
                <a:ext cx="101" cy="1"/>
              </a:xfrm>
              <a:prstGeom prst="rect">
                <a:avLst/>
              </a:prstGeom>
              <a:solidFill>
                <a:srgbClr val="65FD3B"/>
              </a:solidFill>
              <a:ln w="0">
                <a:solidFill>
                  <a:srgbClr val="65FD3B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953" name="Rectangle 6355"/>
              <p:cNvSpPr>
                <a:spLocks noChangeArrowheads="1"/>
              </p:cNvSpPr>
              <p:nvPr/>
            </p:nvSpPr>
            <p:spPr bwMode="auto">
              <a:xfrm>
                <a:off x="2461" y="3091"/>
                <a:ext cx="101" cy="3"/>
              </a:xfrm>
              <a:prstGeom prst="rect">
                <a:avLst/>
              </a:prstGeom>
              <a:solidFill>
                <a:srgbClr val="65FE3A"/>
              </a:solidFill>
              <a:ln w="0">
                <a:solidFill>
                  <a:srgbClr val="65FE3A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954" name="Rectangle 6356"/>
              <p:cNvSpPr>
                <a:spLocks noChangeArrowheads="1"/>
              </p:cNvSpPr>
              <p:nvPr/>
            </p:nvSpPr>
            <p:spPr bwMode="auto">
              <a:xfrm>
                <a:off x="2461" y="3091"/>
                <a:ext cx="101" cy="1"/>
              </a:xfrm>
              <a:prstGeom prst="rect">
                <a:avLst/>
              </a:prstGeom>
              <a:solidFill>
                <a:srgbClr val="66FE3A"/>
              </a:solidFill>
              <a:ln w="0">
                <a:solidFill>
                  <a:srgbClr val="66FE3A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955" name="Rectangle 6357"/>
              <p:cNvSpPr>
                <a:spLocks noChangeArrowheads="1"/>
              </p:cNvSpPr>
              <p:nvPr/>
            </p:nvSpPr>
            <p:spPr bwMode="auto">
              <a:xfrm>
                <a:off x="2461" y="3091"/>
                <a:ext cx="101" cy="1"/>
              </a:xfrm>
              <a:prstGeom prst="rect">
                <a:avLst/>
              </a:prstGeom>
              <a:solidFill>
                <a:srgbClr val="67FE39"/>
              </a:solidFill>
              <a:ln w="0">
                <a:solidFill>
                  <a:srgbClr val="67FE39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956" name="Rectangle 6358"/>
              <p:cNvSpPr>
                <a:spLocks noChangeArrowheads="1"/>
              </p:cNvSpPr>
              <p:nvPr/>
            </p:nvSpPr>
            <p:spPr bwMode="auto">
              <a:xfrm>
                <a:off x="2461" y="3091"/>
                <a:ext cx="101" cy="1"/>
              </a:xfrm>
              <a:prstGeom prst="rect">
                <a:avLst/>
              </a:prstGeom>
              <a:solidFill>
                <a:srgbClr val="68FE39"/>
              </a:solidFill>
              <a:ln w="0">
                <a:solidFill>
                  <a:srgbClr val="68FE39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957" name="Rectangle 6359"/>
              <p:cNvSpPr>
                <a:spLocks noChangeArrowheads="1"/>
              </p:cNvSpPr>
              <p:nvPr/>
            </p:nvSpPr>
            <p:spPr bwMode="auto">
              <a:xfrm>
                <a:off x="2461" y="3088"/>
                <a:ext cx="101" cy="3"/>
              </a:xfrm>
              <a:prstGeom prst="rect">
                <a:avLst/>
              </a:prstGeom>
              <a:solidFill>
                <a:srgbClr val="68FE38"/>
              </a:solidFill>
              <a:ln w="0">
                <a:solidFill>
                  <a:srgbClr val="68FE38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958" name="Rectangle 6360"/>
              <p:cNvSpPr>
                <a:spLocks noChangeArrowheads="1"/>
              </p:cNvSpPr>
              <p:nvPr/>
            </p:nvSpPr>
            <p:spPr bwMode="auto">
              <a:xfrm>
                <a:off x="2461" y="3088"/>
                <a:ext cx="101" cy="1"/>
              </a:xfrm>
              <a:prstGeom prst="rect">
                <a:avLst/>
              </a:prstGeom>
              <a:solidFill>
                <a:srgbClr val="69FE38"/>
              </a:solidFill>
              <a:ln w="0">
                <a:solidFill>
                  <a:srgbClr val="69FE38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959" name="Rectangle 6361"/>
              <p:cNvSpPr>
                <a:spLocks noChangeArrowheads="1"/>
              </p:cNvSpPr>
              <p:nvPr/>
            </p:nvSpPr>
            <p:spPr bwMode="auto">
              <a:xfrm>
                <a:off x="2461" y="3088"/>
                <a:ext cx="101" cy="1"/>
              </a:xfrm>
              <a:prstGeom prst="rect">
                <a:avLst/>
              </a:prstGeom>
              <a:solidFill>
                <a:srgbClr val="6AFE37"/>
              </a:solidFill>
              <a:ln w="0">
                <a:solidFill>
                  <a:srgbClr val="6AFE3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960" name="Rectangle 6362"/>
              <p:cNvSpPr>
                <a:spLocks noChangeArrowheads="1"/>
              </p:cNvSpPr>
              <p:nvPr/>
            </p:nvSpPr>
            <p:spPr bwMode="auto">
              <a:xfrm>
                <a:off x="2461" y="3088"/>
                <a:ext cx="101" cy="1"/>
              </a:xfrm>
              <a:prstGeom prst="rect">
                <a:avLst/>
              </a:prstGeom>
              <a:solidFill>
                <a:srgbClr val="6BFE37"/>
              </a:solidFill>
              <a:ln w="0">
                <a:solidFill>
                  <a:srgbClr val="6BFE3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961" name="Rectangle 6363"/>
              <p:cNvSpPr>
                <a:spLocks noChangeArrowheads="1"/>
              </p:cNvSpPr>
              <p:nvPr/>
            </p:nvSpPr>
            <p:spPr bwMode="auto">
              <a:xfrm>
                <a:off x="2461" y="3088"/>
                <a:ext cx="101" cy="1"/>
              </a:xfrm>
              <a:prstGeom prst="rect">
                <a:avLst/>
              </a:prstGeom>
              <a:solidFill>
                <a:srgbClr val="6BFE36"/>
              </a:solidFill>
              <a:ln w="0">
                <a:solidFill>
                  <a:srgbClr val="6BFE36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962" name="Rectangle 6364"/>
              <p:cNvSpPr>
                <a:spLocks noChangeArrowheads="1"/>
              </p:cNvSpPr>
              <p:nvPr/>
            </p:nvSpPr>
            <p:spPr bwMode="auto">
              <a:xfrm>
                <a:off x="2461" y="3086"/>
                <a:ext cx="101" cy="2"/>
              </a:xfrm>
              <a:prstGeom prst="rect">
                <a:avLst/>
              </a:prstGeom>
              <a:solidFill>
                <a:srgbClr val="6CFE36"/>
              </a:solidFill>
              <a:ln w="0">
                <a:solidFill>
                  <a:srgbClr val="6CFE36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963" name="Rectangle 6365"/>
              <p:cNvSpPr>
                <a:spLocks noChangeArrowheads="1"/>
              </p:cNvSpPr>
              <p:nvPr/>
            </p:nvSpPr>
            <p:spPr bwMode="auto">
              <a:xfrm>
                <a:off x="2461" y="3086"/>
                <a:ext cx="101" cy="1"/>
              </a:xfrm>
              <a:prstGeom prst="rect">
                <a:avLst/>
              </a:prstGeom>
              <a:solidFill>
                <a:srgbClr val="6DFE35"/>
              </a:solidFill>
              <a:ln w="0">
                <a:solidFill>
                  <a:srgbClr val="6DFE35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964" name="Rectangle 6366"/>
              <p:cNvSpPr>
                <a:spLocks noChangeArrowheads="1"/>
              </p:cNvSpPr>
              <p:nvPr/>
            </p:nvSpPr>
            <p:spPr bwMode="auto">
              <a:xfrm>
                <a:off x="2461" y="3086"/>
                <a:ext cx="101" cy="1"/>
              </a:xfrm>
              <a:prstGeom prst="rect">
                <a:avLst/>
              </a:prstGeom>
              <a:solidFill>
                <a:srgbClr val="6EFE35"/>
              </a:solidFill>
              <a:ln w="0">
                <a:solidFill>
                  <a:srgbClr val="6EFE35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965" name="Rectangle 6367"/>
              <p:cNvSpPr>
                <a:spLocks noChangeArrowheads="1"/>
              </p:cNvSpPr>
              <p:nvPr/>
            </p:nvSpPr>
            <p:spPr bwMode="auto">
              <a:xfrm>
                <a:off x="2461" y="3086"/>
                <a:ext cx="101" cy="1"/>
              </a:xfrm>
              <a:prstGeom prst="rect">
                <a:avLst/>
              </a:prstGeom>
              <a:solidFill>
                <a:srgbClr val="6EFE34"/>
              </a:solidFill>
              <a:ln w="0">
                <a:solidFill>
                  <a:srgbClr val="6EFE34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966" name="Rectangle 6368"/>
              <p:cNvSpPr>
                <a:spLocks noChangeArrowheads="1"/>
              </p:cNvSpPr>
              <p:nvPr/>
            </p:nvSpPr>
            <p:spPr bwMode="auto">
              <a:xfrm>
                <a:off x="2461" y="3086"/>
                <a:ext cx="101" cy="1"/>
              </a:xfrm>
              <a:prstGeom prst="rect">
                <a:avLst/>
              </a:prstGeom>
              <a:solidFill>
                <a:srgbClr val="6FFE34"/>
              </a:solidFill>
              <a:ln w="0">
                <a:solidFill>
                  <a:srgbClr val="6FFE34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967" name="Rectangle 6369"/>
              <p:cNvSpPr>
                <a:spLocks noChangeArrowheads="1"/>
              </p:cNvSpPr>
              <p:nvPr/>
            </p:nvSpPr>
            <p:spPr bwMode="auto">
              <a:xfrm>
                <a:off x="2461" y="3083"/>
                <a:ext cx="101" cy="3"/>
              </a:xfrm>
              <a:prstGeom prst="rect">
                <a:avLst/>
              </a:prstGeom>
              <a:solidFill>
                <a:srgbClr val="70FE33"/>
              </a:solidFill>
              <a:ln w="0">
                <a:solidFill>
                  <a:srgbClr val="70FE3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968" name="Rectangle 6370"/>
              <p:cNvSpPr>
                <a:spLocks noChangeArrowheads="1"/>
              </p:cNvSpPr>
              <p:nvPr/>
            </p:nvSpPr>
            <p:spPr bwMode="auto">
              <a:xfrm>
                <a:off x="2461" y="3083"/>
                <a:ext cx="101" cy="1"/>
              </a:xfrm>
              <a:prstGeom prst="rect">
                <a:avLst/>
              </a:prstGeom>
              <a:solidFill>
                <a:srgbClr val="71FF33"/>
              </a:solidFill>
              <a:ln w="0">
                <a:solidFill>
                  <a:srgbClr val="71FF3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969" name="Rectangle 6371"/>
              <p:cNvSpPr>
                <a:spLocks noChangeArrowheads="1"/>
              </p:cNvSpPr>
              <p:nvPr/>
            </p:nvSpPr>
            <p:spPr bwMode="auto">
              <a:xfrm>
                <a:off x="2461" y="3083"/>
                <a:ext cx="101" cy="1"/>
              </a:xfrm>
              <a:prstGeom prst="rect">
                <a:avLst/>
              </a:prstGeom>
              <a:solidFill>
                <a:srgbClr val="71FF32"/>
              </a:solidFill>
              <a:ln w="0">
                <a:solidFill>
                  <a:srgbClr val="71FF32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970" name="Rectangle 6372"/>
              <p:cNvSpPr>
                <a:spLocks noChangeArrowheads="1"/>
              </p:cNvSpPr>
              <p:nvPr/>
            </p:nvSpPr>
            <p:spPr bwMode="auto">
              <a:xfrm>
                <a:off x="2461" y="3083"/>
                <a:ext cx="101" cy="1"/>
              </a:xfrm>
              <a:prstGeom prst="rect">
                <a:avLst/>
              </a:prstGeom>
              <a:solidFill>
                <a:srgbClr val="72FF32"/>
              </a:solidFill>
              <a:ln w="0">
                <a:solidFill>
                  <a:srgbClr val="72FF32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971" name="Rectangle 6373"/>
              <p:cNvSpPr>
                <a:spLocks noChangeArrowheads="1"/>
              </p:cNvSpPr>
              <p:nvPr/>
            </p:nvSpPr>
            <p:spPr bwMode="auto">
              <a:xfrm>
                <a:off x="2461" y="3083"/>
                <a:ext cx="101" cy="1"/>
              </a:xfrm>
              <a:prstGeom prst="rect">
                <a:avLst/>
              </a:prstGeom>
              <a:solidFill>
                <a:srgbClr val="73FF31"/>
              </a:solidFill>
              <a:ln w="0">
                <a:solidFill>
                  <a:srgbClr val="73FF31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972" name="Rectangle 6374"/>
              <p:cNvSpPr>
                <a:spLocks noChangeArrowheads="1"/>
              </p:cNvSpPr>
              <p:nvPr/>
            </p:nvSpPr>
            <p:spPr bwMode="auto">
              <a:xfrm>
                <a:off x="2461" y="3080"/>
                <a:ext cx="101" cy="3"/>
              </a:xfrm>
              <a:prstGeom prst="rect">
                <a:avLst/>
              </a:prstGeom>
              <a:solidFill>
                <a:srgbClr val="74FF31"/>
              </a:solidFill>
              <a:ln w="0">
                <a:solidFill>
                  <a:srgbClr val="74FF31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973" name="Rectangle 6375"/>
              <p:cNvSpPr>
                <a:spLocks noChangeArrowheads="1"/>
              </p:cNvSpPr>
              <p:nvPr/>
            </p:nvSpPr>
            <p:spPr bwMode="auto">
              <a:xfrm>
                <a:off x="2461" y="3080"/>
                <a:ext cx="101" cy="1"/>
              </a:xfrm>
              <a:prstGeom prst="rect">
                <a:avLst/>
              </a:prstGeom>
              <a:solidFill>
                <a:srgbClr val="74FF30"/>
              </a:solidFill>
              <a:ln w="0">
                <a:solidFill>
                  <a:srgbClr val="74FF3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974" name="Rectangle 6376"/>
              <p:cNvSpPr>
                <a:spLocks noChangeArrowheads="1"/>
              </p:cNvSpPr>
              <p:nvPr/>
            </p:nvSpPr>
            <p:spPr bwMode="auto">
              <a:xfrm>
                <a:off x="2461" y="3080"/>
                <a:ext cx="101" cy="1"/>
              </a:xfrm>
              <a:prstGeom prst="rect">
                <a:avLst/>
              </a:prstGeom>
              <a:solidFill>
                <a:srgbClr val="75FF30"/>
              </a:solidFill>
              <a:ln w="0">
                <a:solidFill>
                  <a:srgbClr val="75FF3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975" name="Rectangle 6377"/>
              <p:cNvSpPr>
                <a:spLocks noChangeArrowheads="1"/>
              </p:cNvSpPr>
              <p:nvPr/>
            </p:nvSpPr>
            <p:spPr bwMode="auto">
              <a:xfrm>
                <a:off x="2461" y="3080"/>
                <a:ext cx="101" cy="1"/>
              </a:xfrm>
              <a:prstGeom prst="rect">
                <a:avLst/>
              </a:prstGeom>
              <a:solidFill>
                <a:srgbClr val="76FF2F"/>
              </a:solidFill>
              <a:ln w="0">
                <a:solidFill>
                  <a:srgbClr val="76FF2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976" name="Rectangle 6378"/>
              <p:cNvSpPr>
                <a:spLocks noChangeArrowheads="1"/>
              </p:cNvSpPr>
              <p:nvPr/>
            </p:nvSpPr>
            <p:spPr bwMode="auto">
              <a:xfrm>
                <a:off x="2461" y="3077"/>
                <a:ext cx="101" cy="3"/>
              </a:xfrm>
              <a:prstGeom prst="rect">
                <a:avLst/>
              </a:prstGeom>
              <a:solidFill>
                <a:srgbClr val="77FF2F"/>
              </a:solidFill>
              <a:ln w="0">
                <a:solidFill>
                  <a:srgbClr val="77FF2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977" name="Rectangle 6379"/>
              <p:cNvSpPr>
                <a:spLocks noChangeArrowheads="1"/>
              </p:cNvSpPr>
              <p:nvPr/>
            </p:nvSpPr>
            <p:spPr bwMode="auto">
              <a:xfrm>
                <a:off x="2461" y="3077"/>
                <a:ext cx="101" cy="1"/>
              </a:xfrm>
              <a:prstGeom prst="rect">
                <a:avLst/>
              </a:prstGeom>
              <a:solidFill>
                <a:srgbClr val="77FF2E"/>
              </a:solidFill>
              <a:ln w="0">
                <a:solidFill>
                  <a:srgbClr val="77FF2E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978" name="Rectangle 6380"/>
              <p:cNvSpPr>
                <a:spLocks noChangeArrowheads="1"/>
              </p:cNvSpPr>
              <p:nvPr/>
            </p:nvSpPr>
            <p:spPr bwMode="auto">
              <a:xfrm>
                <a:off x="2461" y="3077"/>
                <a:ext cx="101" cy="1"/>
              </a:xfrm>
              <a:prstGeom prst="rect">
                <a:avLst/>
              </a:prstGeom>
              <a:solidFill>
                <a:srgbClr val="78FF2E"/>
              </a:solidFill>
              <a:ln w="0">
                <a:solidFill>
                  <a:srgbClr val="78FF2E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979" name="Rectangle 6381"/>
              <p:cNvSpPr>
                <a:spLocks noChangeArrowheads="1"/>
              </p:cNvSpPr>
              <p:nvPr/>
            </p:nvSpPr>
            <p:spPr bwMode="auto">
              <a:xfrm>
                <a:off x="2461" y="3077"/>
                <a:ext cx="101" cy="1"/>
              </a:xfrm>
              <a:prstGeom prst="rect">
                <a:avLst/>
              </a:prstGeom>
              <a:solidFill>
                <a:srgbClr val="79FF2D"/>
              </a:solidFill>
              <a:ln w="0">
                <a:solidFill>
                  <a:srgbClr val="79FF2D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980" name="Rectangle 6382"/>
              <p:cNvSpPr>
                <a:spLocks noChangeArrowheads="1"/>
              </p:cNvSpPr>
              <p:nvPr/>
            </p:nvSpPr>
            <p:spPr bwMode="auto">
              <a:xfrm>
                <a:off x="2461" y="3077"/>
                <a:ext cx="101" cy="1"/>
              </a:xfrm>
              <a:prstGeom prst="rect">
                <a:avLst/>
              </a:prstGeom>
              <a:solidFill>
                <a:srgbClr val="7AFF2D"/>
              </a:solidFill>
              <a:ln w="0">
                <a:solidFill>
                  <a:srgbClr val="7AFF2D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981" name="Rectangle 6383"/>
              <p:cNvSpPr>
                <a:spLocks noChangeArrowheads="1"/>
              </p:cNvSpPr>
              <p:nvPr/>
            </p:nvSpPr>
            <p:spPr bwMode="auto">
              <a:xfrm>
                <a:off x="2461" y="3074"/>
                <a:ext cx="101" cy="3"/>
              </a:xfrm>
              <a:prstGeom prst="rect">
                <a:avLst/>
              </a:prstGeom>
              <a:solidFill>
                <a:srgbClr val="7AFF2C"/>
              </a:solidFill>
              <a:ln w="0">
                <a:solidFill>
                  <a:srgbClr val="7AFF2C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982" name="Rectangle 6384"/>
              <p:cNvSpPr>
                <a:spLocks noChangeArrowheads="1"/>
              </p:cNvSpPr>
              <p:nvPr/>
            </p:nvSpPr>
            <p:spPr bwMode="auto">
              <a:xfrm>
                <a:off x="2461" y="3074"/>
                <a:ext cx="101" cy="1"/>
              </a:xfrm>
              <a:prstGeom prst="rect">
                <a:avLst/>
              </a:prstGeom>
              <a:solidFill>
                <a:srgbClr val="7BFF2C"/>
              </a:solidFill>
              <a:ln w="0">
                <a:solidFill>
                  <a:srgbClr val="7BFF2C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983" name="Rectangle 6385"/>
              <p:cNvSpPr>
                <a:spLocks noChangeArrowheads="1"/>
              </p:cNvSpPr>
              <p:nvPr/>
            </p:nvSpPr>
            <p:spPr bwMode="auto">
              <a:xfrm>
                <a:off x="2461" y="3074"/>
                <a:ext cx="101" cy="1"/>
              </a:xfrm>
              <a:prstGeom prst="rect">
                <a:avLst/>
              </a:prstGeom>
              <a:solidFill>
                <a:srgbClr val="7CFF2B"/>
              </a:solidFill>
              <a:ln w="0">
                <a:solidFill>
                  <a:srgbClr val="7CFF2B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984" name="Rectangle 6386"/>
              <p:cNvSpPr>
                <a:spLocks noChangeArrowheads="1"/>
              </p:cNvSpPr>
              <p:nvPr/>
            </p:nvSpPr>
            <p:spPr bwMode="auto">
              <a:xfrm>
                <a:off x="2461" y="3074"/>
                <a:ext cx="101" cy="1"/>
              </a:xfrm>
              <a:prstGeom prst="rect">
                <a:avLst/>
              </a:prstGeom>
              <a:solidFill>
                <a:srgbClr val="7DFF2B"/>
              </a:solidFill>
              <a:ln w="0">
                <a:solidFill>
                  <a:srgbClr val="7DFF2B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985" name="Rectangle 6387"/>
              <p:cNvSpPr>
                <a:spLocks noChangeArrowheads="1"/>
              </p:cNvSpPr>
              <p:nvPr/>
            </p:nvSpPr>
            <p:spPr bwMode="auto">
              <a:xfrm>
                <a:off x="2461" y="3074"/>
                <a:ext cx="101" cy="1"/>
              </a:xfrm>
              <a:prstGeom prst="rect">
                <a:avLst/>
              </a:prstGeom>
              <a:solidFill>
                <a:srgbClr val="7DFF2A"/>
              </a:solidFill>
              <a:ln w="0">
                <a:solidFill>
                  <a:srgbClr val="7DFF2A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986" name="Rectangle 6388"/>
              <p:cNvSpPr>
                <a:spLocks noChangeArrowheads="1"/>
              </p:cNvSpPr>
              <p:nvPr/>
            </p:nvSpPr>
            <p:spPr bwMode="auto">
              <a:xfrm>
                <a:off x="2461" y="3072"/>
                <a:ext cx="101" cy="2"/>
              </a:xfrm>
              <a:prstGeom prst="rect">
                <a:avLst/>
              </a:prstGeom>
              <a:solidFill>
                <a:srgbClr val="7EFF2A"/>
              </a:solidFill>
              <a:ln w="0">
                <a:solidFill>
                  <a:srgbClr val="7EFF2A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987" name="Rectangle 6389"/>
              <p:cNvSpPr>
                <a:spLocks noChangeArrowheads="1"/>
              </p:cNvSpPr>
              <p:nvPr/>
            </p:nvSpPr>
            <p:spPr bwMode="auto">
              <a:xfrm>
                <a:off x="2461" y="3072"/>
                <a:ext cx="101" cy="1"/>
              </a:xfrm>
              <a:prstGeom prst="rect">
                <a:avLst/>
              </a:prstGeom>
              <a:solidFill>
                <a:srgbClr val="7FFF29"/>
              </a:solidFill>
              <a:ln w="0">
                <a:solidFill>
                  <a:srgbClr val="7FFF29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988" name="Rectangle 6390"/>
              <p:cNvSpPr>
                <a:spLocks noChangeArrowheads="1"/>
              </p:cNvSpPr>
              <p:nvPr/>
            </p:nvSpPr>
            <p:spPr bwMode="auto">
              <a:xfrm>
                <a:off x="2461" y="3072"/>
                <a:ext cx="101" cy="1"/>
              </a:xfrm>
              <a:prstGeom prst="rect">
                <a:avLst/>
              </a:prstGeom>
              <a:solidFill>
                <a:srgbClr val="80FF29"/>
              </a:solidFill>
              <a:ln w="0">
                <a:solidFill>
                  <a:srgbClr val="80FF29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989" name="Rectangle 6391"/>
              <p:cNvSpPr>
                <a:spLocks noChangeArrowheads="1"/>
              </p:cNvSpPr>
              <p:nvPr/>
            </p:nvSpPr>
            <p:spPr bwMode="auto">
              <a:xfrm>
                <a:off x="2461" y="3072"/>
                <a:ext cx="101" cy="1"/>
              </a:xfrm>
              <a:prstGeom prst="rect">
                <a:avLst/>
              </a:prstGeom>
              <a:solidFill>
                <a:srgbClr val="80FF28"/>
              </a:solidFill>
              <a:ln w="0">
                <a:solidFill>
                  <a:srgbClr val="80FF28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990" name="Rectangle 6392"/>
              <p:cNvSpPr>
                <a:spLocks noChangeArrowheads="1"/>
              </p:cNvSpPr>
              <p:nvPr/>
            </p:nvSpPr>
            <p:spPr bwMode="auto">
              <a:xfrm>
                <a:off x="2461" y="3069"/>
                <a:ext cx="101" cy="3"/>
              </a:xfrm>
              <a:prstGeom prst="rect">
                <a:avLst/>
              </a:prstGeom>
              <a:solidFill>
                <a:srgbClr val="81FF28"/>
              </a:solidFill>
              <a:ln w="0">
                <a:solidFill>
                  <a:srgbClr val="81FF28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991" name="Rectangle 6393"/>
              <p:cNvSpPr>
                <a:spLocks noChangeArrowheads="1"/>
              </p:cNvSpPr>
              <p:nvPr/>
            </p:nvSpPr>
            <p:spPr bwMode="auto">
              <a:xfrm>
                <a:off x="2461" y="3069"/>
                <a:ext cx="101" cy="1"/>
              </a:xfrm>
              <a:prstGeom prst="rect">
                <a:avLst/>
              </a:prstGeom>
              <a:solidFill>
                <a:srgbClr val="82FF27"/>
              </a:solidFill>
              <a:ln w="0">
                <a:solidFill>
                  <a:srgbClr val="82FF2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992" name="Rectangle 6394"/>
              <p:cNvSpPr>
                <a:spLocks noChangeArrowheads="1"/>
              </p:cNvSpPr>
              <p:nvPr/>
            </p:nvSpPr>
            <p:spPr bwMode="auto">
              <a:xfrm>
                <a:off x="2461" y="3069"/>
                <a:ext cx="101" cy="1"/>
              </a:xfrm>
              <a:prstGeom prst="rect">
                <a:avLst/>
              </a:prstGeom>
              <a:solidFill>
                <a:srgbClr val="82FF27"/>
              </a:solidFill>
              <a:ln w="0">
                <a:solidFill>
                  <a:srgbClr val="82FF2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993" name="Rectangle 6395"/>
              <p:cNvSpPr>
                <a:spLocks noChangeArrowheads="1"/>
              </p:cNvSpPr>
              <p:nvPr/>
            </p:nvSpPr>
            <p:spPr bwMode="auto">
              <a:xfrm>
                <a:off x="2461" y="3069"/>
                <a:ext cx="101" cy="1"/>
              </a:xfrm>
              <a:prstGeom prst="rect">
                <a:avLst/>
              </a:prstGeom>
              <a:solidFill>
                <a:srgbClr val="83FF26"/>
              </a:solidFill>
              <a:ln w="0">
                <a:solidFill>
                  <a:srgbClr val="83FF26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994" name="Rectangle 6396"/>
              <p:cNvSpPr>
                <a:spLocks noChangeArrowheads="1"/>
              </p:cNvSpPr>
              <p:nvPr/>
            </p:nvSpPr>
            <p:spPr bwMode="auto">
              <a:xfrm>
                <a:off x="2461" y="3069"/>
                <a:ext cx="101" cy="1"/>
              </a:xfrm>
              <a:prstGeom prst="rect">
                <a:avLst/>
              </a:prstGeom>
              <a:solidFill>
                <a:srgbClr val="84FF26"/>
              </a:solidFill>
              <a:ln w="0">
                <a:solidFill>
                  <a:srgbClr val="84FF26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995" name="Rectangle 6397"/>
              <p:cNvSpPr>
                <a:spLocks noChangeArrowheads="1"/>
              </p:cNvSpPr>
              <p:nvPr/>
            </p:nvSpPr>
            <p:spPr bwMode="auto">
              <a:xfrm>
                <a:off x="2461" y="3066"/>
                <a:ext cx="101" cy="3"/>
              </a:xfrm>
              <a:prstGeom prst="rect">
                <a:avLst/>
              </a:prstGeom>
              <a:solidFill>
                <a:srgbClr val="85FF25"/>
              </a:solidFill>
              <a:ln w="0">
                <a:solidFill>
                  <a:srgbClr val="85FF25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996" name="Rectangle 6398"/>
              <p:cNvSpPr>
                <a:spLocks noChangeArrowheads="1"/>
              </p:cNvSpPr>
              <p:nvPr/>
            </p:nvSpPr>
            <p:spPr bwMode="auto">
              <a:xfrm>
                <a:off x="2461" y="3066"/>
                <a:ext cx="101" cy="1"/>
              </a:xfrm>
              <a:prstGeom prst="rect">
                <a:avLst/>
              </a:prstGeom>
              <a:solidFill>
                <a:srgbClr val="85FF25"/>
              </a:solidFill>
              <a:ln w="0">
                <a:solidFill>
                  <a:srgbClr val="85FF25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997" name="Rectangle 6399"/>
              <p:cNvSpPr>
                <a:spLocks noChangeArrowheads="1"/>
              </p:cNvSpPr>
              <p:nvPr/>
            </p:nvSpPr>
            <p:spPr bwMode="auto">
              <a:xfrm>
                <a:off x="2461" y="3066"/>
                <a:ext cx="101" cy="1"/>
              </a:xfrm>
              <a:prstGeom prst="rect">
                <a:avLst/>
              </a:prstGeom>
              <a:solidFill>
                <a:srgbClr val="86FF24"/>
              </a:solidFill>
              <a:ln w="0">
                <a:solidFill>
                  <a:srgbClr val="86FF24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998" name="Rectangle 6400"/>
              <p:cNvSpPr>
                <a:spLocks noChangeArrowheads="1"/>
              </p:cNvSpPr>
              <p:nvPr/>
            </p:nvSpPr>
            <p:spPr bwMode="auto">
              <a:xfrm>
                <a:off x="2461" y="3066"/>
                <a:ext cx="101" cy="1"/>
              </a:xfrm>
              <a:prstGeom prst="rect">
                <a:avLst/>
              </a:prstGeom>
              <a:solidFill>
                <a:srgbClr val="87FF24"/>
              </a:solidFill>
              <a:ln w="0">
                <a:solidFill>
                  <a:srgbClr val="87FF24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999" name="Rectangle 6401"/>
              <p:cNvSpPr>
                <a:spLocks noChangeArrowheads="1"/>
              </p:cNvSpPr>
              <p:nvPr/>
            </p:nvSpPr>
            <p:spPr bwMode="auto">
              <a:xfrm>
                <a:off x="2461" y="3066"/>
                <a:ext cx="101" cy="1"/>
              </a:xfrm>
              <a:prstGeom prst="rect">
                <a:avLst/>
              </a:prstGeom>
              <a:solidFill>
                <a:srgbClr val="88FF23"/>
              </a:solidFill>
              <a:ln w="0">
                <a:solidFill>
                  <a:srgbClr val="88FF2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000" name="Rectangle 6402"/>
              <p:cNvSpPr>
                <a:spLocks noChangeArrowheads="1"/>
              </p:cNvSpPr>
              <p:nvPr/>
            </p:nvSpPr>
            <p:spPr bwMode="auto">
              <a:xfrm>
                <a:off x="2461" y="3063"/>
                <a:ext cx="101" cy="3"/>
              </a:xfrm>
              <a:prstGeom prst="rect">
                <a:avLst/>
              </a:prstGeom>
              <a:solidFill>
                <a:srgbClr val="88FF23"/>
              </a:solidFill>
              <a:ln w="0">
                <a:solidFill>
                  <a:srgbClr val="88FF2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001" name="Rectangle 6403"/>
              <p:cNvSpPr>
                <a:spLocks noChangeArrowheads="1"/>
              </p:cNvSpPr>
              <p:nvPr/>
            </p:nvSpPr>
            <p:spPr bwMode="auto">
              <a:xfrm>
                <a:off x="2461" y="3063"/>
                <a:ext cx="101" cy="1"/>
              </a:xfrm>
              <a:prstGeom prst="rect">
                <a:avLst/>
              </a:prstGeom>
              <a:solidFill>
                <a:srgbClr val="89FF22"/>
              </a:solidFill>
              <a:ln w="0">
                <a:solidFill>
                  <a:srgbClr val="89FF22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002" name="Rectangle 6404"/>
              <p:cNvSpPr>
                <a:spLocks noChangeArrowheads="1"/>
              </p:cNvSpPr>
              <p:nvPr/>
            </p:nvSpPr>
            <p:spPr bwMode="auto">
              <a:xfrm>
                <a:off x="2461" y="3063"/>
                <a:ext cx="101" cy="1"/>
              </a:xfrm>
              <a:prstGeom prst="rect">
                <a:avLst/>
              </a:prstGeom>
              <a:solidFill>
                <a:srgbClr val="8AFF22"/>
              </a:solidFill>
              <a:ln w="0">
                <a:solidFill>
                  <a:srgbClr val="8AFF22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003" name="Rectangle 6405"/>
              <p:cNvSpPr>
                <a:spLocks noChangeArrowheads="1"/>
              </p:cNvSpPr>
              <p:nvPr/>
            </p:nvSpPr>
            <p:spPr bwMode="auto">
              <a:xfrm>
                <a:off x="2461" y="3063"/>
                <a:ext cx="101" cy="1"/>
              </a:xfrm>
              <a:prstGeom prst="rect">
                <a:avLst/>
              </a:prstGeom>
              <a:solidFill>
                <a:srgbClr val="8BFF21"/>
              </a:solidFill>
              <a:ln w="0">
                <a:solidFill>
                  <a:srgbClr val="8BFF21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004" name="Rectangle 6406"/>
              <p:cNvSpPr>
                <a:spLocks noChangeArrowheads="1"/>
              </p:cNvSpPr>
              <p:nvPr/>
            </p:nvSpPr>
            <p:spPr bwMode="auto">
              <a:xfrm>
                <a:off x="2461" y="3060"/>
                <a:ext cx="101" cy="3"/>
              </a:xfrm>
              <a:prstGeom prst="rect">
                <a:avLst/>
              </a:prstGeom>
              <a:solidFill>
                <a:srgbClr val="8BFF21"/>
              </a:solidFill>
              <a:ln w="0">
                <a:solidFill>
                  <a:srgbClr val="8BFF21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005" name="Rectangle 6407"/>
              <p:cNvSpPr>
                <a:spLocks noChangeArrowheads="1"/>
              </p:cNvSpPr>
              <p:nvPr/>
            </p:nvSpPr>
            <p:spPr bwMode="auto">
              <a:xfrm>
                <a:off x="2461" y="3060"/>
                <a:ext cx="101" cy="1"/>
              </a:xfrm>
              <a:prstGeom prst="rect">
                <a:avLst/>
              </a:prstGeom>
              <a:solidFill>
                <a:srgbClr val="8CFF20"/>
              </a:solidFill>
              <a:ln w="0">
                <a:solidFill>
                  <a:srgbClr val="8CFF2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006" name="Rectangle 6408"/>
              <p:cNvSpPr>
                <a:spLocks noChangeArrowheads="1"/>
              </p:cNvSpPr>
              <p:nvPr/>
            </p:nvSpPr>
            <p:spPr bwMode="auto">
              <a:xfrm>
                <a:off x="2461" y="3060"/>
                <a:ext cx="101" cy="1"/>
              </a:xfrm>
              <a:prstGeom prst="rect">
                <a:avLst/>
              </a:prstGeom>
              <a:solidFill>
                <a:srgbClr val="8DFF20"/>
              </a:solidFill>
              <a:ln w="0">
                <a:solidFill>
                  <a:srgbClr val="8DFF2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007" name="Rectangle 6409"/>
              <p:cNvSpPr>
                <a:spLocks noChangeArrowheads="1"/>
              </p:cNvSpPr>
              <p:nvPr/>
            </p:nvSpPr>
            <p:spPr bwMode="auto">
              <a:xfrm>
                <a:off x="2461" y="3060"/>
                <a:ext cx="101" cy="1"/>
              </a:xfrm>
              <a:prstGeom prst="rect">
                <a:avLst/>
              </a:prstGeom>
              <a:solidFill>
                <a:srgbClr val="8EFF1F"/>
              </a:solidFill>
              <a:ln w="0">
                <a:solidFill>
                  <a:srgbClr val="8EFF1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008" name="Rectangle 6410"/>
              <p:cNvSpPr>
                <a:spLocks noChangeArrowheads="1"/>
              </p:cNvSpPr>
              <p:nvPr/>
            </p:nvSpPr>
            <p:spPr bwMode="auto">
              <a:xfrm>
                <a:off x="2461" y="3060"/>
                <a:ext cx="101" cy="1"/>
              </a:xfrm>
              <a:prstGeom prst="rect">
                <a:avLst/>
              </a:prstGeom>
              <a:solidFill>
                <a:srgbClr val="8EFF1F"/>
              </a:solidFill>
              <a:ln w="0">
                <a:solidFill>
                  <a:srgbClr val="8EFF1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009" name="Rectangle 6411"/>
              <p:cNvSpPr>
                <a:spLocks noChangeArrowheads="1"/>
              </p:cNvSpPr>
              <p:nvPr/>
            </p:nvSpPr>
            <p:spPr bwMode="auto">
              <a:xfrm>
                <a:off x="2461" y="3058"/>
                <a:ext cx="101" cy="2"/>
              </a:xfrm>
              <a:prstGeom prst="rect">
                <a:avLst/>
              </a:prstGeom>
              <a:solidFill>
                <a:srgbClr val="8FFE1E"/>
              </a:solidFill>
              <a:ln w="0">
                <a:solidFill>
                  <a:srgbClr val="8FFE1E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010" name="Rectangle 6412"/>
              <p:cNvSpPr>
                <a:spLocks noChangeArrowheads="1"/>
              </p:cNvSpPr>
              <p:nvPr/>
            </p:nvSpPr>
            <p:spPr bwMode="auto">
              <a:xfrm>
                <a:off x="2461" y="3058"/>
                <a:ext cx="101" cy="1"/>
              </a:xfrm>
              <a:prstGeom prst="rect">
                <a:avLst/>
              </a:prstGeom>
              <a:solidFill>
                <a:srgbClr val="90FE1E"/>
              </a:solidFill>
              <a:ln w="0">
                <a:solidFill>
                  <a:srgbClr val="90FE1E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011" name="Rectangle 6413"/>
              <p:cNvSpPr>
                <a:spLocks noChangeArrowheads="1"/>
              </p:cNvSpPr>
              <p:nvPr/>
            </p:nvSpPr>
            <p:spPr bwMode="auto">
              <a:xfrm>
                <a:off x="2461" y="3058"/>
                <a:ext cx="101" cy="1"/>
              </a:xfrm>
              <a:prstGeom prst="rect">
                <a:avLst/>
              </a:prstGeom>
              <a:solidFill>
                <a:srgbClr val="91FE1D"/>
              </a:solidFill>
              <a:ln w="0">
                <a:solidFill>
                  <a:srgbClr val="91FE1D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012" name="Rectangle 6414"/>
              <p:cNvSpPr>
                <a:spLocks noChangeArrowheads="1"/>
              </p:cNvSpPr>
              <p:nvPr/>
            </p:nvSpPr>
            <p:spPr bwMode="auto">
              <a:xfrm>
                <a:off x="2461" y="3058"/>
                <a:ext cx="101" cy="1"/>
              </a:xfrm>
              <a:prstGeom prst="rect">
                <a:avLst/>
              </a:prstGeom>
              <a:solidFill>
                <a:srgbClr val="91FE1D"/>
              </a:solidFill>
              <a:ln w="0">
                <a:solidFill>
                  <a:srgbClr val="91FE1D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013" name="Rectangle 6415"/>
              <p:cNvSpPr>
                <a:spLocks noChangeArrowheads="1"/>
              </p:cNvSpPr>
              <p:nvPr/>
            </p:nvSpPr>
            <p:spPr bwMode="auto">
              <a:xfrm>
                <a:off x="2461" y="3058"/>
                <a:ext cx="101" cy="1"/>
              </a:xfrm>
              <a:prstGeom prst="rect">
                <a:avLst/>
              </a:prstGeom>
              <a:solidFill>
                <a:srgbClr val="92FE1C"/>
              </a:solidFill>
              <a:ln w="0">
                <a:solidFill>
                  <a:srgbClr val="92FE1C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014" name="Rectangle 6416"/>
              <p:cNvSpPr>
                <a:spLocks noChangeArrowheads="1"/>
              </p:cNvSpPr>
              <p:nvPr/>
            </p:nvSpPr>
            <p:spPr bwMode="auto">
              <a:xfrm>
                <a:off x="2461" y="3055"/>
                <a:ext cx="101" cy="3"/>
              </a:xfrm>
              <a:prstGeom prst="rect">
                <a:avLst/>
              </a:prstGeom>
              <a:solidFill>
                <a:srgbClr val="93FE1C"/>
              </a:solidFill>
              <a:ln w="0">
                <a:solidFill>
                  <a:srgbClr val="93FE1C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015" name="Rectangle 6417"/>
              <p:cNvSpPr>
                <a:spLocks noChangeArrowheads="1"/>
              </p:cNvSpPr>
              <p:nvPr/>
            </p:nvSpPr>
            <p:spPr bwMode="auto">
              <a:xfrm>
                <a:off x="2461" y="3055"/>
                <a:ext cx="101" cy="1"/>
              </a:xfrm>
              <a:prstGeom prst="rect">
                <a:avLst/>
              </a:prstGeom>
              <a:solidFill>
                <a:srgbClr val="94FE1B"/>
              </a:solidFill>
              <a:ln w="0">
                <a:solidFill>
                  <a:srgbClr val="94FE1B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016" name="Rectangle 6418"/>
              <p:cNvSpPr>
                <a:spLocks noChangeArrowheads="1"/>
              </p:cNvSpPr>
              <p:nvPr/>
            </p:nvSpPr>
            <p:spPr bwMode="auto">
              <a:xfrm>
                <a:off x="2461" y="3055"/>
                <a:ext cx="101" cy="1"/>
              </a:xfrm>
              <a:prstGeom prst="rect">
                <a:avLst/>
              </a:prstGeom>
              <a:solidFill>
                <a:srgbClr val="94FE1B"/>
              </a:solidFill>
              <a:ln w="0">
                <a:solidFill>
                  <a:srgbClr val="94FE1B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017" name="Rectangle 6419"/>
              <p:cNvSpPr>
                <a:spLocks noChangeArrowheads="1"/>
              </p:cNvSpPr>
              <p:nvPr/>
            </p:nvSpPr>
            <p:spPr bwMode="auto">
              <a:xfrm>
                <a:off x="2461" y="3055"/>
                <a:ext cx="101" cy="1"/>
              </a:xfrm>
              <a:prstGeom prst="rect">
                <a:avLst/>
              </a:prstGeom>
              <a:solidFill>
                <a:srgbClr val="95FE1A"/>
              </a:solidFill>
              <a:ln w="0">
                <a:solidFill>
                  <a:srgbClr val="95FE1A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018" name="Rectangle 6420"/>
              <p:cNvSpPr>
                <a:spLocks noChangeArrowheads="1"/>
              </p:cNvSpPr>
              <p:nvPr/>
            </p:nvSpPr>
            <p:spPr bwMode="auto">
              <a:xfrm>
                <a:off x="2461" y="3052"/>
                <a:ext cx="101" cy="3"/>
              </a:xfrm>
              <a:prstGeom prst="rect">
                <a:avLst/>
              </a:prstGeom>
              <a:solidFill>
                <a:srgbClr val="96FE1A"/>
              </a:solidFill>
              <a:ln w="0">
                <a:solidFill>
                  <a:srgbClr val="96FE1A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019" name="Rectangle 6421"/>
              <p:cNvSpPr>
                <a:spLocks noChangeArrowheads="1"/>
              </p:cNvSpPr>
              <p:nvPr/>
            </p:nvSpPr>
            <p:spPr bwMode="auto">
              <a:xfrm>
                <a:off x="2461" y="3052"/>
                <a:ext cx="101" cy="1"/>
              </a:xfrm>
              <a:prstGeom prst="rect">
                <a:avLst/>
              </a:prstGeom>
              <a:solidFill>
                <a:srgbClr val="97FE19"/>
              </a:solidFill>
              <a:ln w="0">
                <a:solidFill>
                  <a:srgbClr val="97FE19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020" name="Rectangle 6422"/>
              <p:cNvSpPr>
                <a:spLocks noChangeArrowheads="1"/>
              </p:cNvSpPr>
              <p:nvPr/>
            </p:nvSpPr>
            <p:spPr bwMode="auto">
              <a:xfrm>
                <a:off x="2461" y="3052"/>
                <a:ext cx="101" cy="1"/>
              </a:xfrm>
              <a:prstGeom prst="rect">
                <a:avLst/>
              </a:prstGeom>
              <a:solidFill>
                <a:srgbClr val="97FE19"/>
              </a:solidFill>
              <a:ln w="0">
                <a:solidFill>
                  <a:srgbClr val="97FE19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021" name="Rectangle 6423"/>
              <p:cNvSpPr>
                <a:spLocks noChangeArrowheads="1"/>
              </p:cNvSpPr>
              <p:nvPr/>
            </p:nvSpPr>
            <p:spPr bwMode="auto">
              <a:xfrm>
                <a:off x="2461" y="3052"/>
                <a:ext cx="101" cy="1"/>
              </a:xfrm>
              <a:prstGeom prst="rect">
                <a:avLst/>
              </a:prstGeom>
              <a:solidFill>
                <a:srgbClr val="98FE18"/>
              </a:solidFill>
              <a:ln w="0">
                <a:solidFill>
                  <a:srgbClr val="98FE18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022" name="Rectangle 6424"/>
              <p:cNvSpPr>
                <a:spLocks noChangeArrowheads="1"/>
              </p:cNvSpPr>
              <p:nvPr/>
            </p:nvSpPr>
            <p:spPr bwMode="auto">
              <a:xfrm>
                <a:off x="2461" y="3052"/>
                <a:ext cx="101" cy="1"/>
              </a:xfrm>
              <a:prstGeom prst="rect">
                <a:avLst/>
              </a:prstGeom>
              <a:solidFill>
                <a:srgbClr val="99FE18"/>
              </a:solidFill>
              <a:ln w="0">
                <a:solidFill>
                  <a:srgbClr val="99FE18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023" name="Rectangle 6425"/>
              <p:cNvSpPr>
                <a:spLocks noChangeArrowheads="1"/>
              </p:cNvSpPr>
              <p:nvPr/>
            </p:nvSpPr>
            <p:spPr bwMode="auto">
              <a:xfrm>
                <a:off x="2461" y="3049"/>
                <a:ext cx="101" cy="3"/>
              </a:xfrm>
              <a:prstGeom prst="rect">
                <a:avLst/>
              </a:prstGeom>
              <a:solidFill>
                <a:srgbClr val="9AFE17"/>
              </a:solidFill>
              <a:ln w="0">
                <a:solidFill>
                  <a:srgbClr val="9AFE1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024" name="Rectangle 6426"/>
              <p:cNvSpPr>
                <a:spLocks noChangeArrowheads="1"/>
              </p:cNvSpPr>
              <p:nvPr/>
            </p:nvSpPr>
            <p:spPr bwMode="auto">
              <a:xfrm>
                <a:off x="2461" y="3049"/>
                <a:ext cx="101" cy="1"/>
              </a:xfrm>
              <a:prstGeom prst="rect">
                <a:avLst/>
              </a:prstGeom>
              <a:solidFill>
                <a:srgbClr val="9AFD17"/>
              </a:solidFill>
              <a:ln w="0">
                <a:solidFill>
                  <a:srgbClr val="9AFD1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025" name="Rectangle 6427"/>
              <p:cNvSpPr>
                <a:spLocks noChangeArrowheads="1"/>
              </p:cNvSpPr>
              <p:nvPr/>
            </p:nvSpPr>
            <p:spPr bwMode="auto">
              <a:xfrm>
                <a:off x="2461" y="3049"/>
                <a:ext cx="101" cy="1"/>
              </a:xfrm>
              <a:prstGeom prst="rect">
                <a:avLst/>
              </a:prstGeom>
              <a:solidFill>
                <a:srgbClr val="9BFD16"/>
              </a:solidFill>
              <a:ln w="0">
                <a:solidFill>
                  <a:srgbClr val="9BFD16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026" name="Rectangle 6428"/>
              <p:cNvSpPr>
                <a:spLocks noChangeArrowheads="1"/>
              </p:cNvSpPr>
              <p:nvPr/>
            </p:nvSpPr>
            <p:spPr bwMode="auto">
              <a:xfrm>
                <a:off x="2461" y="3049"/>
                <a:ext cx="101" cy="1"/>
              </a:xfrm>
              <a:prstGeom prst="rect">
                <a:avLst/>
              </a:prstGeom>
              <a:solidFill>
                <a:srgbClr val="9CFD16"/>
              </a:solidFill>
              <a:ln w="0">
                <a:solidFill>
                  <a:srgbClr val="9CFD16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027" name="Rectangle 6429"/>
              <p:cNvSpPr>
                <a:spLocks noChangeArrowheads="1"/>
              </p:cNvSpPr>
              <p:nvPr/>
            </p:nvSpPr>
            <p:spPr bwMode="auto">
              <a:xfrm>
                <a:off x="2461" y="3049"/>
                <a:ext cx="101" cy="1"/>
              </a:xfrm>
              <a:prstGeom prst="rect">
                <a:avLst/>
              </a:prstGeom>
              <a:solidFill>
                <a:srgbClr val="9DFD15"/>
              </a:solidFill>
              <a:ln w="0">
                <a:solidFill>
                  <a:srgbClr val="9DFD15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028" name="Rectangle 6430"/>
              <p:cNvSpPr>
                <a:spLocks noChangeArrowheads="1"/>
              </p:cNvSpPr>
              <p:nvPr/>
            </p:nvSpPr>
            <p:spPr bwMode="auto">
              <a:xfrm>
                <a:off x="2461" y="3046"/>
                <a:ext cx="101" cy="3"/>
              </a:xfrm>
              <a:prstGeom prst="rect">
                <a:avLst/>
              </a:prstGeom>
              <a:solidFill>
                <a:srgbClr val="9DFD15"/>
              </a:solidFill>
              <a:ln w="0">
                <a:solidFill>
                  <a:srgbClr val="9DFD15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029" name="Rectangle 6431"/>
              <p:cNvSpPr>
                <a:spLocks noChangeArrowheads="1"/>
              </p:cNvSpPr>
              <p:nvPr/>
            </p:nvSpPr>
            <p:spPr bwMode="auto">
              <a:xfrm>
                <a:off x="2461" y="3046"/>
                <a:ext cx="101" cy="1"/>
              </a:xfrm>
              <a:prstGeom prst="rect">
                <a:avLst/>
              </a:prstGeom>
              <a:solidFill>
                <a:srgbClr val="9EFD14"/>
              </a:solidFill>
              <a:ln w="0">
                <a:solidFill>
                  <a:srgbClr val="9EFD14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030" name="Rectangle 6432"/>
              <p:cNvSpPr>
                <a:spLocks noChangeArrowheads="1"/>
              </p:cNvSpPr>
              <p:nvPr/>
            </p:nvSpPr>
            <p:spPr bwMode="auto">
              <a:xfrm>
                <a:off x="2461" y="3046"/>
                <a:ext cx="101" cy="1"/>
              </a:xfrm>
              <a:prstGeom prst="rect">
                <a:avLst/>
              </a:prstGeom>
              <a:solidFill>
                <a:srgbClr val="9FFD14"/>
              </a:solidFill>
              <a:ln w="0">
                <a:solidFill>
                  <a:srgbClr val="9FFD14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031" name="Rectangle 6433"/>
              <p:cNvSpPr>
                <a:spLocks noChangeArrowheads="1"/>
              </p:cNvSpPr>
              <p:nvPr/>
            </p:nvSpPr>
            <p:spPr bwMode="auto">
              <a:xfrm>
                <a:off x="2461" y="3046"/>
                <a:ext cx="101" cy="1"/>
              </a:xfrm>
              <a:prstGeom prst="rect">
                <a:avLst/>
              </a:prstGeom>
              <a:solidFill>
                <a:srgbClr val="A0FD13"/>
              </a:solidFill>
              <a:ln w="0">
                <a:solidFill>
                  <a:srgbClr val="A0FD1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032" name="Rectangle 6434"/>
              <p:cNvSpPr>
                <a:spLocks noChangeArrowheads="1"/>
              </p:cNvSpPr>
              <p:nvPr/>
            </p:nvSpPr>
            <p:spPr bwMode="auto">
              <a:xfrm>
                <a:off x="2461" y="3046"/>
                <a:ext cx="101" cy="1"/>
              </a:xfrm>
              <a:prstGeom prst="rect">
                <a:avLst/>
              </a:prstGeom>
              <a:solidFill>
                <a:srgbClr val="A0FD13"/>
              </a:solidFill>
              <a:ln w="0">
                <a:solidFill>
                  <a:srgbClr val="A0FD1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033" name="Rectangle 6435"/>
              <p:cNvSpPr>
                <a:spLocks noChangeArrowheads="1"/>
              </p:cNvSpPr>
              <p:nvPr/>
            </p:nvSpPr>
            <p:spPr bwMode="auto">
              <a:xfrm>
                <a:off x="2461" y="3044"/>
                <a:ext cx="101" cy="2"/>
              </a:xfrm>
              <a:prstGeom prst="rect">
                <a:avLst/>
              </a:prstGeom>
              <a:solidFill>
                <a:srgbClr val="A1FD12"/>
              </a:solidFill>
              <a:ln w="0">
                <a:solidFill>
                  <a:srgbClr val="A1FD12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034" name="Rectangle 6436"/>
              <p:cNvSpPr>
                <a:spLocks noChangeArrowheads="1"/>
              </p:cNvSpPr>
              <p:nvPr/>
            </p:nvSpPr>
            <p:spPr bwMode="auto">
              <a:xfrm>
                <a:off x="2461" y="3044"/>
                <a:ext cx="101" cy="1"/>
              </a:xfrm>
              <a:prstGeom prst="rect">
                <a:avLst/>
              </a:prstGeom>
              <a:solidFill>
                <a:srgbClr val="A2FC12"/>
              </a:solidFill>
              <a:ln w="0">
                <a:solidFill>
                  <a:srgbClr val="A2FC12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035" name="Rectangle 6437"/>
              <p:cNvSpPr>
                <a:spLocks noChangeArrowheads="1"/>
              </p:cNvSpPr>
              <p:nvPr/>
            </p:nvSpPr>
            <p:spPr bwMode="auto">
              <a:xfrm>
                <a:off x="2461" y="3044"/>
                <a:ext cx="101" cy="1"/>
              </a:xfrm>
              <a:prstGeom prst="rect">
                <a:avLst/>
              </a:prstGeom>
              <a:solidFill>
                <a:srgbClr val="A3FC11"/>
              </a:solidFill>
              <a:ln w="0">
                <a:solidFill>
                  <a:srgbClr val="A3FC11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036" name="Rectangle 6438"/>
              <p:cNvSpPr>
                <a:spLocks noChangeArrowheads="1"/>
              </p:cNvSpPr>
              <p:nvPr/>
            </p:nvSpPr>
            <p:spPr bwMode="auto">
              <a:xfrm>
                <a:off x="2461" y="3044"/>
                <a:ext cx="101" cy="1"/>
              </a:xfrm>
              <a:prstGeom prst="rect">
                <a:avLst/>
              </a:prstGeom>
              <a:solidFill>
                <a:srgbClr val="A3FC11"/>
              </a:solidFill>
              <a:ln w="0">
                <a:solidFill>
                  <a:srgbClr val="A3FC11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037" name="Rectangle 6439"/>
              <p:cNvSpPr>
                <a:spLocks noChangeArrowheads="1"/>
              </p:cNvSpPr>
              <p:nvPr/>
            </p:nvSpPr>
            <p:spPr bwMode="auto">
              <a:xfrm>
                <a:off x="2461" y="3041"/>
                <a:ext cx="101" cy="3"/>
              </a:xfrm>
              <a:prstGeom prst="rect">
                <a:avLst/>
              </a:prstGeom>
              <a:solidFill>
                <a:srgbClr val="A4FC10"/>
              </a:solidFill>
              <a:ln w="0">
                <a:solidFill>
                  <a:srgbClr val="A4FC1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038" name="Rectangle 6440"/>
              <p:cNvSpPr>
                <a:spLocks noChangeArrowheads="1"/>
              </p:cNvSpPr>
              <p:nvPr/>
            </p:nvSpPr>
            <p:spPr bwMode="auto">
              <a:xfrm>
                <a:off x="2461" y="3041"/>
                <a:ext cx="101" cy="1"/>
              </a:xfrm>
              <a:prstGeom prst="rect">
                <a:avLst/>
              </a:prstGeom>
              <a:solidFill>
                <a:srgbClr val="A5FC10"/>
              </a:solidFill>
              <a:ln w="0">
                <a:solidFill>
                  <a:srgbClr val="A5FC1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039" name="Rectangle 6441"/>
              <p:cNvSpPr>
                <a:spLocks noChangeArrowheads="1"/>
              </p:cNvSpPr>
              <p:nvPr/>
            </p:nvSpPr>
            <p:spPr bwMode="auto">
              <a:xfrm>
                <a:off x="2461" y="3041"/>
                <a:ext cx="101" cy="1"/>
              </a:xfrm>
              <a:prstGeom prst="rect">
                <a:avLst/>
              </a:prstGeom>
              <a:solidFill>
                <a:srgbClr val="A6FC0F"/>
              </a:solidFill>
              <a:ln w="0">
                <a:solidFill>
                  <a:srgbClr val="A6FC0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040" name="Rectangle 6442"/>
              <p:cNvSpPr>
                <a:spLocks noChangeArrowheads="1"/>
              </p:cNvSpPr>
              <p:nvPr/>
            </p:nvSpPr>
            <p:spPr bwMode="auto">
              <a:xfrm>
                <a:off x="2461" y="3041"/>
                <a:ext cx="101" cy="1"/>
              </a:xfrm>
              <a:prstGeom prst="rect">
                <a:avLst/>
              </a:prstGeom>
              <a:solidFill>
                <a:srgbClr val="A6FC0F"/>
              </a:solidFill>
              <a:ln w="0">
                <a:solidFill>
                  <a:srgbClr val="A6FC0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041" name="Rectangle 6443"/>
              <p:cNvSpPr>
                <a:spLocks noChangeArrowheads="1"/>
              </p:cNvSpPr>
              <p:nvPr/>
            </p:nvSpPr>
            <p:spPr bwMode="auto">
              <a:xfrm>
                <a:off x="2461" y="3041"/>
                <a:ext cx="101" cy="1"/>
              </a:xfrm>
              <a:prstGeom prst="rect">
                <a:avLst/>
              </a:prstGeom>
              <a:solidFill>
                <a:srgbClr val="A7FC0E"/>
              </a:solidFill>
              <a:ln w="0">
                <a:solidFill>
                  <a:srgbClr val="A7FC0E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042" name="Rectangle 6444"/>
              <p:cNvSpPr>
                <a:spLocks noChangeArrowheads="1"/>
              </p:cNvSpPr>
              <p:nvPr/>
            </p:nvSpPr>
            <p:spPr bwMode="auto">
              <a:xfrm>
                <a:off x="2461" y="3038"/>
                <a:ext cx="101" cy="3"/>
              </a:xfrm>
              <a:prstGeom prst="rect">
                <a:avLst/>
              </a:prstGeom>
              <a:solidFill>
                <a:srgbClr val="A8FC0E"/>
              </a:solidFill>
              <a:ln w="0">
                <a:solidFill>
                  <a:srgbClr val="A8FC0E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043" name="Rectangle 6445"/>
              <p:cNvSpPr>
                <a:spLocks noChangeArrowheads="1"/>
              </p:cNvSpPr>
              <p:nvPr/>
            </p:nvSpPr>
            <p:spPr bwMode="auto">
              <a:xfrm>
                <a:off x="2461" y="3038"/>
                <a:ext cx="101" cy="1"/>
              </a:xfrm>
              <a:prstGeom prst="rect">
                <a:avLst/>
              </a:prstGeom>
              <a:solidFill>
                <a:srgbClr val="A9FB0D"/>
              </a:solidFill>
              <a:ln w="0">
                <a:solidFill>
                  <a:srgbClr val="A9FB0D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044" name="Rectangle 6446"/>
              <p:cNvSpPr>
                <a:spLocks noChangeArrowheads="1"/>
              </p:cNvSpPr>
              <p:nvPr/>
            </p:nvSpPr>
            <p:spPr bwMode="auto">
              <a:xfrm>
                <a:off x="2461" y="3038"/>
                <a:ext cx="101" cy="1"/>
              </a:xfrm>
              <a:prstGeom prst="rect">
                <a:avLst/>
              </a:prstGeom>
              <a:solidFill>
                <a:srgbClr val="A9FB0D"/>
              </a:solidFill>
              <a:ln w="0">
                <a:solidFill>
                  <a:srgbClr val="A9FB0D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045" name="Rectangle 6447"/>
              <p:cNvSpPr>
                <a:spLocks noChangeArrowheads="1"/>
              </p:cNvSpPr>
              <p:nvPr/>
            </p:nvSpPr>
            <p:spPr bwMode="auto">
              <a:xfrm>
                <a:off x="2461" y="3038"/>
                <a:ext cx="101" cy="1"/>
              </a:xfrm>
              <a:prstGeom prst="rect">
                <a:avLst/>
              </a:prstGeom>
              <a:solidFill>
                <a:srgbClr val="AAFB0C"/>
              </a:solidFill>
              <a:ln w="0">
                <a:solidFill>
                  <a:srgbClr val="AAFB0C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046" name="Rectangle 6448"/>
              <p:cNvSpPr>
                <a:spLocks noChangeArrowheads="1"/>
              </p:cNvSpPr>
              <p:nvPr/>
            </p:nvSpPr>
            <p:spPr bwMode="auto">
              <a:xfrm>
                <a:off x="2461" y="3038"/>
                <a:ext cx="101" cy="1"/>
              </a:xfrm>
              <a:prstGeom prst="rect">
                <a:avLst/>
              </a:prstGeom>
              <a:solidFill>
                <a:srgbClr val="ABFB0C"/>
              </a:solidFill>
              <a:ln w="0">
                <a:solidFill>
                  <a:srgbClr val="ABFB0C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047" name="Rectangle 6449"/>
              <p:cNvSpPr>
                <a:spLocks noChangeArrowheads="1"/>
              </p:cNvSpPr>
              <p:nvPr/>
            </p:nvSpPr>
            <p:spPr bwMode="auto">
              <a:xfrm>
                <a:off x="2461" y="3035"/>
                <a:ext cx="101" cy="3"/>
              </a:xfrm>
              <a:prstGeom prst="rect">
                <a:avLst/>
              </a:prstGeom>
              <a:solidFill>
                <a:srgbClr val="ACFB0B"/>
              </a:solidFill>
              <a:ln w="0">
                <a:solidFill>
                  <a:srgbClr val="ACFB0B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048" name="Rectangle 6450"/>
              <p:cNvSpPr>
                <a:spLocks noChangeArrowheads="1"/>
              </p:cNvSpPr>
              <p:nvPr/>
            </p:nvSpPr>
            <p:spPr bwMode="auto">
              <a:xfrm>
                <a:off x="2461" y="3035"/>
                <a:ext cx="101" cy="1"/>
              </a:xfrm>
              <a:prstGeom prst="rect">
                <a:avLst/>
              </a:prstGeom>
              <a:solidFill>
                <a:srgbClr val="ACFB0B"/>
              </a:solidFill>
              <a:ln w="0">
                <a:solidFill>
                  <a:srgbClr val="ACFB0B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049" name="Rectangle 6451"/>
              <p:cNvSpPr>
                <a:spLocks noChangeArrowheads="1"/>
              </p:cNvSpPr>
              <p:nvPr/>
            </p:nvSpPr>
            <p:spPr bwMode="auto">
              <a:xfrm>
                <a:off x="2461" y="3035"/>
                <a:ext cx="101" cy="1"/>
              </a:xfrm>
              <a:prstGeom prst="rect">
                <a:avLst/>
              </a:prstGeom>
              <a:solidFill>
                <a:srgbClr val="ADFB0A"/>
              </a:solidFill>
              <a:ln w="0">
                <a:solidFill>
                  <a:srgbClr val="ADFB0A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050" name="Rectangle 6452"/>
              <p:cNvSpPr>
                <a:spLocks noChangeArrowheads="1"/>
              </p:cNvSpPr>
              <p:nvPr/>
            </p:nvSpPr>
            <p:spPr bwMode="auto">
              <a:xfrm>
                <a:off x="2461" y="3035"/>
                <a:ext cx="101" cy="1"/>
              </a:xfrm>
              <a:prstGeom prst="rect">
                <a:avLst/>
              </a:prstGeom>
              <a:solidFill>
                <a:srgbClr val="AEFA0A"/>
              </a:solidFill>
              <a:ln w="0">
                <a:solidFill>
                  <a:srgbClr val="AEFA0A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051" name="Rectangle 6453"/>
              <p:cNvSpPr>
                <a:spLocks noChangeArrowheads="1"/>
              </p:cNvSpPr>
              <p:nvPr/>
            </p:nvSpPr>
            <p:spPr bwMode="auto">
              <a:xfrm>
                <a:off x="2461" y="3033"/>
                <a:ext cx="101" cy="2"/>
              </a:xfrm>
              <a:prstGeom prst="rect">
                <a:avLst/>
              </a:prstGeom>
              <a:solidFill>
                <a:srgbClr val="AFFA09"/>
              </a:solidFill>
              <a:ln w="0">
                <a:solidFill>
                  <a:srgbClr val="AFFA09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052" name="Rectangle 6454"/>
              <p:cNvSpPr>
                <a:spLocks noChangeArrowheads="1"/>
              </p:cNvSpPr>
              <p:nvPr/>
            </p:nvSpPr>
            <p:spPr bwMode="auto">
              <a:xfrm>
                <a:off x="2461" y="3033"/>
                <a:ext cx="101" cy="1"/>
              </a:xfrm>
              <a:prstGeom prst="rect">
                <a:avLst/>
              </a:prstGeom>
              <a:solidFill>
                <a:srgbClr val="AFFA09"/>
              </a:solidFill>
              <a:ln w="0">
                <a:solidFill>
                  <a:srgbClr val="AFFA09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053" name="Rectangle 6455"/>
              <p:cNvSpPr>
                <a:spLocks noChangeArrowheads="1"/>
              </p:cNvSpPr>
              <p:nvPr/>
            </p:nvSpPr>
            <p:spPr bwMode="auto">
              <a:xfrm>
                <a:off x="2461" y="3033"/>
                <a:ext cx="101" cy="1"/>
              </a:xfrm>
              <a:prstGeom prst="rect">
                <a:avLst/>
              </a:prstGeom>
              <a:solidFill>
                <a:srgbClr val="B0FA08"/>
              </a:solidFill>
              <a:ln w="0">
                <a:solidFill>
                  <a:srgbClr val="B0FA08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054" name="Rectangle 6456"/>
              <p:cNvSpPr>
                <a:spLocks noChangeArrowheads="1"/>
              </p:cNvSpPr>
              <p:nvPr/>
            </p:nvSpPr>
            <p:spPr bwMode="auto">
              <a:xfrm>
                <a:off x="2461" y="3033"/>
                <a:ext cx="101" cy="1"/>
              </a:xfrm>
              <a:prstGeom prst="rect">
                <a:avLst/>
              </a:prstGeom>
              <a:solidFill>
                <a:srgbClr val="B1FA08"/>
              </a:solidFill>
              <a:ln w="0">
                <a:solidFill>
                  <a:srgbClr val="B1FA08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055" name="Rectangle 6457"/>
              <p:cNvSpPr>
                <a:spLocks noChangeArrowheads="1"/>
              </p:cNvSpPr>
              <p:nvPr/>
            </p:nvSpPr>
            <p:spPr bwMode="auto">
              <a:xfrm>
                <a:off x="2461" y="3033"/>
                <a:ext cx="101" cy="1"/>
              </a:xfrm>
              <a:prstGeom prst="rect">
                <a:avLst/>
              </a:prstGeom>
              <a:solidFill>
                <a:srgbClr val="B2FA07"/>
              </a:solidFill>
              <a:ln w="0">
                <a:solidFill>
                  <a:srgbClr val="B2FA0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056" name="Rectangle 6458"/>
              <p:cNvSpPr>
                <a:spLocks noChangeArrowheads="1"/>
              </p:cNvSpPr>
              <p:nvPr/>
            </p:nvSpPr>
            <p:spPr bwMode="auto">
              <a:xfrm>
                <a:off x="2461" y="3030"/>
                <a:ext cx="101" cy="3"/>
              </a:xfrm>
              <a:prstGeom prst="rect">
                <a:avLst/>
              </a:prstGeom>
              <a:solidFill>
                <a:srgbClr val="B2F907"/>
              </a:solidFill>
              <a:ln w="0">
                <a:solidFill>
                  <a:srgbClr val="B2F90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057" name="Rectangle 6459"/>
              <p:cNvSpPr>
                <a:spLocks noChangeArrowheads="1"/>
              </p:cNvSpPr>
              <p:nvPr/>
            </p:nvSpPr>
            <p:spPr bwMode="auto">
              <a:xfrm>
                <a:off x="2461" y="3030"/>
                <a:ext cx="101" cy="1"/>
              </a:xfrm>
              <a:prstGeom prst="rect">
                <a:avLst/>
              </a:prstGeom>
              <a:solidFill>
                <a:srgbClr val="B3F906"/>
              </a:solidFill>
              <a:ln w="0">
                <a:solidFill>
                  <a:srgbClr val="B3F906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058" name="Rectangle 6460"/>
              <p:cNvSpPr>
                <a:spLocks noChangeArrowheads="1"/>
              </p:cNvSpPr>
              <p:nvPr/>
            </p:nvSpPr>
            <p:spPr bwMode="auto">
              <a:xfrm>
                <a:off x="2461" y="3030"/>
                <a:ext cx="101" cy="1"/>
              </a:xfrm>
              <a:prstGeom prst="rect">
                <a:avLst/>
              </a:prstGeom>
              <a:solidFill>
                <a:srgbClr val="B4F906"/>
              </a:solidFill>
              <a:ln w="0">
                <a:solidFill>
                  <a:srgbClr val="B4F906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059" name="Rectangle 6461"/>
              <p:cNvSpPr>
                <a:spLocks noChangeArrowheads="1"/>
              </p:cNvSpPr>
              <p:nvPr/>
            </p:nvSpPr>
            <p:spPr bwMode="auto">
              <a:xfrm>
                <a:off x="2461" y="3030"/>
                <a:ext cx="101" cy="1"/>
              </a:xfrm>
              <a:prstGeom prst="rect">
                <a:avLst/>
              </a:prstGeom>
              <a:solidFill>
                <a:srgbClr val="B5F905"/>
              </a:solidFill>
              <a:ln w="0">
                <a:solidFill>
                  <a:srgbClr val="B5F905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060" name="Rectangle 6462"/>
              <p:cNvSpPr>
                <a:spLocks noChangeArrowheads="1"/>
              </p:cNvSpPr>
              <p:nvPr/>
            </p:nvSpPr>
            <p:spPr bwMode="auto">
              <a:xfrm>
                <a:off x="2461" y="3030"/>
                <a:ext cx="101" cy="1"/>
              </a:xfrm>
              <a:prstGeom prst="rect">
                <a:avLst/>
              </a:prstGeom>
              <a:solidFill>
                <a:srgbClr val="B5F905"/>
              </a:solidFill>
              <a:ln w="0">
                <a:solidFill>
                  <a:srgbClr val="B5F905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061" name="Rectangle 6463"/>
              <p:cNvSpPr>
                <a:spLocks noChangeArrowheads="1"/>
              </p:cNvSpPr>
              <p:nvPr/>
            </p:nvSpPr>
            <p:spPr bwMode="auto">
              <a:xfrm>
                <a:off x="2461" y="3027"/>
                <a:ext cx="101" cy="3"/>
              </a:xfrm>
              <a:prstGeom prst="rect">
                <a:avLst/>
              </a:prstGeom>
              <a:solidFill>
                <a:srgbClr val="B6F904"/>
              </a:solidFill>
              <a:ln w="0">
                <a:solidFill>
                  <a:srgbClr val="B6F904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062" name="Rectangle 6464"/>
              <p:cNvSpPr>
                <a:spLocks noChangeArrowheads="1"/>
              </p:cNvSpPr>
              <p:nvPr/>
            </p:nvSpPr>
            <p:spPr bwMode="auto">
              <a:xfrm>
                <a:off x="2461" y="3027"/>
                <a:ext cx="101" cy="1"/>
              </a:xfrm>
              <a:prstGeom prst="rect">
                <a:avLst/>
              </a:prstGeom>
              <a:solidFill>
                <a:srgbClr val="B7F804"/>
              </a:solidFill>
              <a:ln w="0">
                <a:solidFill>
                  <a:srgbClr val="B7F804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063" name="Rectangle 6465"/>
              <p:cNvSpPr>
                <a:spLocks noChangeArrowheads="1"/>
              </p:cNvSpPr>
              <p:nvPr/>
            </p:nvSpPr>
            <p:spPr bwMode="auto">
              <a:xfrm>
                <a:off x="2461" y="3027"/>
                <a:ext cx="101" cy="1"/>
              </a:xfrm>
              <a:prstGeom prst="rect">
                <a:avLst/>
              </a:prstGeom>
              <a:solidFill>
                <a:srgbClr val="B8F803"/>
              </a:solidFill>
              <a:ln w="0">
                <a:solidFill>
                  <a:srgbClr val="B8F80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064" name="Rectangle 6466"/>
              <p:cNvSpPr>
                <a:spLocks noChangeArrowheads="1"/>
              </p:cNvSpPr>
              <p:nvPr/>
            </p:nvSpPr>
            <p:spPr bwMode="auto">
              <a:xfrm>
                <a:off x="2461" y="3027"/>
                <a:ext cx="101" cy="1"/>
              </a:xfrm>
              <a:prstGeom prst="rect">
                <a:avLst/>
              </a:prstGeom>
              <a:solidFill>
                <a:srgbClr val="B8F803"/>
              </a:solidFill>
              <a:ln w="0">
                <a:solidFill>
                  <a:srgbClr val="B8F80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065" name="Rectangle 6467"/>
              <p:cNvSpPr>
                <a:spLocks noChangeArrowheads="1"/>
              </p:cNvSpPr>
              <p:nvPr/>
            </p:nvSpPr>
            <p:spPr bwMode="auto">
              <a:xfrm>
                <a:off x="2461" y="3024"/>
                <a:ext cx="101" cy="3"/>
              </a:xfrm>
              <a:prstGeom prst="rect">
                <a:avLst/>
              </a:prstGeom>
              <a:solidFill>
                <a:srgbClr val="B9F802"/>
              </a:solidFill>
              <a:ln w="0">
                <a:solidFill>
                  <a:srgbClr val="B9F802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066" name="Rectangle 6468"/>
              <p:cNvSpPr>
                <a:spLocks noChangeArrowheads="1"/>
              </p:cNvSpPr>
              <p:nvPr/>
            </p:nvSpPr>
            <p:spPr bwMode="auto">
              <a:xfrm>
                <a:off x="2461" y="3024"/>
                <a:ext cx="101" cy="1"/>
              </a:xfrm>
              <a:prstGeom prst="rect">
                <a:avLst/>
              </a:prstGeom>
              <a:solidFill>
                <a:srgbClr val="BAF802"/>
              </a:solidFill>
              <a:ln w="0">
                <a:solidFill>
                  <a:srgbClr val="BAF802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067" name="Rectangle 6469"/>
              <p:cNvSpPr>
                <a:spLocks noChangeArrowheads="1"/>
              </p:cNvSpPr>
              <p:nvPr/>
            </p:nvSpPr>
            <p:spPr bwMode="auto">
              <a:xfrm>
                <a:off x="2461" y="3024"/>
                <a:ext cx="101" cy="1"/>
              </a:xfrm>
              <a:prstGeom prst="rect">
                <a:avLst/>
              </a:prstGeom>
              <a:solidFill>
                <a:srgbClr val="BBF801"/>
              </a:solidFill>
              <a:ln w="0">
                <a:solidFill>
                  <a:srgbClr val="BBF801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068" name="Rectangle 6470"/>
              <p:cNvSpPr>
                <a:spLocks noChangeArrowheads="1"/>
              </p:cNvSpPr>
              <p:nvPr/>
            </p:nvSpPr>
            <p:spPr bwMode="auto">
              <a:xfrm>
                <a:off x="2461" y="3024"/>
                <a:ext cx="101" cy="1"/>
              </a:xfrm>
              <a:prstGeom prst="rect">
                <a:avLst/>
              </a:prstGeom>
              <a:solidFill>
                <a:srgbClr val="BBF701"/>
              </a:solidFill>
              <a:ln w="0">
                <a:solidFill>
                  <a:srgbClr val="BBF701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069" name="Rectangle 6471"/>
              <p:cNvSpPr>
                <a:spLocks noChangeArrowheads="1"/>
              </p:cNvSpPr>
              <p:nvPr/>
            </p:nvSpPr>
            <p:spPr bwMode="auto">
              <a:xfrm>
                <a:off x="2461" y="3024"/>
                <a:ext cx="101" cy="1"/>
              </a:xfrm>
              <a:prstGeom prst="rect">
                <a:avLst/>
              </a:prstGeom>
              <a:solidFill>
                <a:srgbClr val="BCF700"/>
              </a:solidFill>
              <a:ln w="0">
                <a:solidFill>
                  <a:srgbClr val="BCF7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070" name="Rectangle 6472"/>
              <p:cNvSpPr>
                <a:spLocks noChangeArrowheads="1"/>
              </p:cNvSpPr>
              <p:nvPr/>
            </p:nvSpPr>
            <p:spPr bwMode="auto">
              <a:xfrm>
                <a:off x="2461" y="3021"/>
                <a:ext cx="101" cy="3"/>
              </a:xfrm>
              <a:prstGeom prst="rect">
                <a:avLst/>
              </a:prstGeom>
              <a:solidFill>
                <a:srgbClr val="BDF700"/>
              </a:solidFill>
              <a:ln w="0">
                <a:solidFill>
                  <a:srgbClr val="BDF7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071" name="Rectangle 6473"/>
              <p:cNvSpPr>
                <a:spLocks noChangeArrowheads="1"/>
              </p:cNvSpPr>
              <p:nvPr/>
            </p:nvSpPr>
            <p:spPr bwMode="auto">
              <a:xfrm>
                <a:off x="2461" y="3021"/>
                <a:ext cx="101" cy="1"/>
              </a:xfrm>
              <a:prstGeom prst="rect">
                <a:avLst/>
              </a:prstGeom>
              <a:solidFill>
                <a:srgbClr val="BEF700"/>
              </a:solidFill>
              <a:ln w="0">
                <a:solidFill>
                  <a:srgbClr val="BEF7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072" name="Rectangle 6474"/>
              <p:cNvSpPr>
                <a:spLocks noChangeArrowheads="1"/>
              </p:cNvSpPr>
              <p:nvPr/>
            </p:nvSpPr>
            <p:spPr bwMode="auto">
              <a:xfrm>
                <a:off x="2461" y="3021"/>
                <a:ext cx="101" cy="1"/>
              </a:xfrm>
              <a:prstGeom prst="rect">
                <a:avLst/>
              </a:prstGeom>
              <a:solidFill>
                <a:srgbClr val="BEF700"/>
              </a:solidFill>
              <a:ln w="0">
                <a:solidFill>
                  <a:srgbClr val="BEF7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073" name="Rectangle 6475"/>
              <p:cNvSpPr>
                <a:spLocks noChangeArrowheads="1"/>
              </p:cNvSpPr>
              <p:nvPr/>
            </p:nvSpPr>
            <p:spPr bwMode="auto">
              <a:xfrm>
                <a:off x="2461" y="3021"/>
                <a:ext cx="101" cy="1"/>
              </a:xfrm>
              <a:prstGeom prst="rect">
                <a:avLst/>
              </a:prstGeom>
              <a:solidFill>
                <a:srgbClr val="BFF600"/>
              </a:solidFill>
              <a:ln w="0">
                <a:solidFill>
                  <a:srgbClr val="BFF6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074" name="Rectangle 6476"/>
              <p:cNvSpPr>
                <a:spLocks noChangeArrowheads="1"/>
              </p:cNvSpPr>
              <p:nvPr/>
            </p:nvSpPr>
            <p:spPr bwMode="auto">
              <a:xfrm>
                <a:off x="2461" y="3021"/>
                <a:ext cx="101" cy="1"/>
              </a:xfrm>
              <a:prstGeom prst="rect">
                <a:avLst/>
              </a:prstGeom>
              <a:solidFill>
                <a:srgbClr val="C0F600"/>
              </a:solidFill>
              <a:ln w="0">
                <a:solidFill>
                  <a:srgbClr val="C0F6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</p:grpSp>
        <p:grpSp>
          <p:nvGrpSpPr>
            <p:cNvPr id="15" name="Group 6678"/>
            <p:cNvGrpSpPr>
              <a:grpSpLocks/>
            </p:cNvGrpSpPr>
            <p:nvPr/>
          </p:nvGrpSpPr>
          <p:grpSpPr bwMode="auto">
            <a:xfrm>
              <a:off x="2461" y="2901"/>
              <a:ext cx="101" cy="120"/>
              <a:chOff x="2461" y="2901"/>
              <a:chExt cx="101" cy="120"/>
            </a:xfrm>
          </p:grpSpPr>
          <p:sp>
            <p:nvSpPr>
              <p:cNvPr id="1391675" name="Rectangle 6478"/>
              <p:cNvSpPr>
                <a:spLocks noChangeArrowheads="1"/>
              </p:cNvSpPr>
              <p:nvPr/>
            </p:nvSpPr>
            <p:spPr bwMode="auto">
              <a:xfrm>
                <a:off x="2461" y="3019"/>
                <a:ext cx="101" cy="2"/>
              </a:xfrm>
              <a:prstGeom prst="rect">
                <a:avLst/>
              </a:prstGeom>
              <a:solidFill>
                <a:srgbClr val="C0F600"/>
              </a:solidFill>
              <a:ln w="0">
                <a:solidFill>
                  <a:srgbClr val="C0F6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676" name="Rectangle 6479"/>
              <p:cNvSpPr>
                <a:spLocks noChangeArrowheads="1"/>
              </p:cNvSpPr>
              <p:nvPr/>
            </p:nvSpPr>
            <p:spPr bwMode="auto">
              <a:xfrm>
                <a:off x="2461" y="3019"/>
                <a:ext cx="101" cy="1"/>
              </a:xfrm>
              <a:prstGeom prst="rect">
                <a:avLst/>
              </a:prstGeom>
              <a:solidFill>
                <a:srgbClr val="C1F600"/>
              </a:solidFill>
              <a:ln w="0">
                <a:solidFill>
                  <a:srgbClr val="C1F6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677" name="Rectangle 6480"/>
              <p:cNvSpPr>
                <a:spLocks noChangeArrowheads="1"/>
              </p:cNvSpPr>
              <p:nvPr/>
            </p:nvSpPr>
            <p:spPr bwMode="auto">
              <a:xfrm>
                <a:off x="2461" y="3019"/>
                <a:ext cx="101" cy="1"/>
              </a:xfrm>
              <a:prstGeom prst="rect">
                <a:avLst/>
              </a:prstGeom>
              <a:solidFill>
                <a:srgbClr val="C2F600"/>
              </a:solidFill>
              <a:ln w="0">
                <a:solidFill>
                  <a:srgbClr val="C2F6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678" name="Rectangle 6481"/>
              <p:cNvSpPr>
                <a:spLocks noChangeArrowheads="1"/>
              </p:cNvSpPr>
              <p:nvPr/>
            </p:nvSpPr>
            <p:spPr bwMode="auto">
              <a:xfrm>
                <a:off x="2461" y="3019"/>
                <a:ext cx="101" cy="1"/>
              </a:xfrm>
              <a:prstGeom prst="rect">
                <a:avLst/>
              </a:prstGeom>
              <a:solidFill>
                <a:srgbClr val="C3F500"/>
              </a:solidFill>
              <a:ln w="0">
                <a:solidFill>
                  <a:srgbClr val="C3F5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679" name="Rectangle 6482"/>
              <p:cNvSpPr>
                <a:spLocks noChangeArrowheads="1"/>
              </p:cNvSpPr>
              <p:nvPr/>
            </p:nvSpPr>
            <p:spPr bwMode="auto">
              <a:xfrm>
                <a:off x="2461" y="3016"/>
                <a:ext cx="101" cy="3"/>
              </a:xfrm>
              <a:prstGeom prst="rect">
                <a:avLst/>
              </a:prstGeom>
              <a:solidFill>
                <a:srgbClr val="C3F500"/>
              </a:solidFill>
              <a:ln w="0">
                <a:solidFill>
                  <a:srgbClr val="C3F5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680" name="Rectangle 6483"/>
              <p:cNvSpPr>
                <a:spLocks noChangeArrowheads="1"/>
              </p:cNvSpPr>
              <p:nvPr/>
            </p:nvSpPr>
            <p:spPr bwMode="auto">
              <a:xfrm>
                <a:off x="2461" y="3016"/>
                <a:ext cx="101" cy="1"/>
              </a:xfrm>
              <a:prstGeom prst="rect">
                <a:avLst/>
              </a:prstGeom>
              <a:solidFill>
                <a:srgbClr val="C4F500"/>
              </a:solidFill>
              <a:ln w="0">
                <a:solidFill>
                  <a:srgbClr val="C4F5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681" name="Rectangle 6484"/>
              <p:cNvSpPr>
                <a:spLocks noChangeArrowheads="1"/>
              </p:cNvSpPr>
              <p:nvPr/>
            </p:nvSpPr>
            <p:spPr bwMode="auto">
              <a:xfrm>
                <a:off x="2461" y="3016"/>
                <a:ext cx="101" cy="1"/>
              </a:xfrm>
              <a:prstGeom prst="rect">
                <a:avLst/>
              </a:prstGeom>
              <a:solidFill>
                <a:srgbClr val="C5F500"/>
              </a:solidFill>
              <a:ln w="0">
                <a:solidFill>
                  <a:srgbClr val="C5F5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682" name="Rectangle 6485"/>
              <p:cNvSpPr>
                <a:spLocks noChangeArrowheads="1"/>
              </p:cNvSpPr>
              <p:nvPr/>
            </p:nvSpPr>
            <p:spPr bwMode="auto">
              <a:xfrm>
                <a:off x="2461" y="3016"/>
                <a:ext cx="101" cy="1"/>
              </a:xfrm>
              <a:prstGeom prst="rect">
                <a:avLst/>
              </a:prstGeom>
              <a:solidFill>
                <a:srgbClr val="C6F400"/>
              </a:solidFill>
              <a:ln w="0">
                <a:solidFill>
                  <a:srgbClr val="C6F4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683" name="Rectangle 6486"/>
              <p:cNvSpPr>
                <a:spLocks noChangeArrowheads="1"/>
              </p:cNvSpPr>
              <p:nvPr/>
            </p:nvSpPr>
            <p:spPr bwMode="auto">
              <a:xfrm>
                <a:off x="2461" y="3016"/>
                <a:ext cx="101" cy="1"/>
              </a:xfrm>
              <a:prstGeom prst="rect">
                <a:avLst/>
              </a:prstGeom>
              <a:solidFill>
                <a:srgbClr val="C6F400"/>
              </a:solidFill>
              <a:ln w="0">
                <a:solidFill>
                  <a:srgbClr val="C6F4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684" name="Rectangle 6487"/>
              <p:cNvSpPr>
                <a:spLocks noChangeArrowheads="1"/>
              </p:cNvSpPr>
              <p:nvPr/>
            </p:nvSpPr>
            <p:spPr bwMode="auto">
              <a:xfrm>
                <a:off x="2461" y="3013"/>
                <a:ext cx="101" cy="3"/>
              </a:xfrm>
              <a:prstGeom prst="rect">
                <a:avLst/>
              </a:prstGeom>
              <a:solidFill>
                <a:srgbClr val="C7F400"/>
              </a:solidFill>
              <a:ln w="0">
                <a:solidFill>
                  <a:srgbClr val="C7F4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685" name="Rectangle 6488"/>
              <p:cNvSpPr>
                <a:spLocks noChangeArrowheads="1"/>
              </p:cNvSpPr>
              <p:nvPr/>
            </p:nvSpPr>
            <p:spPr bwMode="auto">
              <a:xfrm>
                <a:off x="2461" y="3013"/>
                <a:ext cx="101" cy="1"/>
              </a:xfrm>
              <a:prstGeom prst="rect">
                <a:avLst/>
              </a:prstGeom>
              <a:solidFill>
                <a:srgbClr val="C8F400"/>
              </a:solidFill>
              <a:ln w="0">
                <a:solidFill>
                  <a:srgbClr val="C8F4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686" name="Rectangle 6489"/>
              <p:cNvSpPr>
                <a:spLocks noChangeArrowheads="1"/>
              </p:cNvSpPr>
              <p:nvPr/>
            </p:nvSpPr>
            <p:spPr bwMode="auto">
              <a:xfrm>
                <a:off x="2461" y="3013"/>
                <a:ext cx="101" cy="1"/>
              </a:xfrm>
              <a:prstGeom prst="rect">
                <a:avLst/>
              </a:prstGeom>
              <a:solidFill>
                <a:srgbClr val="C9F400"/>
              </a:solidFill>
              <a:ln w="0">
                <a:solidFill>
                  <a:srgbClr val="C9F4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687" name="Rectangle 6490"/>
              <p:cNvSpPr>
                <a:spLocks noChangeArrowheads="1"/>
              </p:cNvSpPr>
              <p:nvPr/>
            </p:nvSpPr>
            <p:spPr bwMode="auto">
              <a:xfrm>
                <a:off x="2461" y="3013"/>
                <a:ext cx="101" cy="1"/>
              </a:xfrm>
              <a:prstGeom prst="rect">
                <a:avLst/>
              </a:prstGeom>
              <a:solidFill>
                <a:srgbClr val="C9F300"/>
              </a:solidFill>
              <a:ln w="0">
                <a:solidFill>
                  <a:srgbClr val="C9F3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688" name="Rectangle 6491"/>
              <p:cNvSpPr>
                <a:spLocks noChangeArrowheads="1"/>
              </p:cNvSpPr>
              <p:nvPr/>
            </p:nvSpPr>
            <p:spPr bwMode="auto">
              <a:xfrm>
                <a:off x="2461" y="3013"/>
                <a:ext cx="101" cy="1"/>
              </a:xfrm>
              <a:prstGeom prst="rect">
                <a:avLst/>
              </a:prstGeom>
              <a:solidFill>
                <a:srgbClr val="CAF300"/>
              </a:solidFill>
              <a:ln w="0">
                <a:solidFill>
                  <a:srgbClr val="CAF3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689" name="Rectangle 6492"/>
              <p:cNvSpPr>
                <a:spLocks noChangeArrowheads="1"/>
              </p:cNvSpPr>
              <p:nvPr/>
            </p:nvSpPr>
            <p:spPr bwMode="auto">
              <a:xfrm>
                <a:off x="2461" y="3010"/>
                <a:ext cx="101" cy="3"/>
              </a:xfrm>
              <a:prstGeom prst="rect">
                <a:avLst/>
              </a:prstGeom>
              <a:solidFill>
                <a:srgbClr val="CBF300"/>
              </a:solidFill>
              <a:ln w="0">
                <a:solidFill>
                  <a:srgbClr val="CBF3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690" name="Rectangle 6493"/>
              <p:cNvSpPr>
                <a:spLocks noChangeArrowheads="1"/>
              </p:cNvSpPr>
              <p:nvPr/>
            </p:nvSpPr>
            <p:spPr bwMode="auto">
              <a:xfrm>
                <a:off x="2461" y="3010"/>
                <a:ext cx="101" cy="1"/>
              </a:xfrm>
              <a:prstGeom prst="rect">
                <a:avLst/>
              </a:prstGeom>
              <a:solidFill>
                <a:srgbClr val="CCF300"/>
              </a:solidFill>
              <a:ln w="0">
                <a:solidFill>
                  <a:srgbClr val="CCF3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691" name="Rectangle 6494"/>
              <p:cNvSpPr>
                <a:spLocks noChangeArrowheads="1"/>
              </p:cNvSpPr>
              <p:nvPr/>
            </p:nvSpPr>
            <p:spPr bwMode="auto">
              <a:xfrm>
                <a:off x="2461" y="3010"/>
                <a:ext cx="101" cy="1"/>
              </a:xfrm>
              <a:prstGeom prst="rect">
                <a:avLst/>
              </a:prstGeom>
              <a:solidFill>
                <a:srgbClr val="CCF200"/>
              </a:solidFill>
              <a:ln w="0">
                <a:solidFill>
                  <a:srgbClr val="CCF2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692" name="Rectangle 6495"/>
              <p:cNvSpPr>
                <a:spLocks noChangeArrowheads="1"/>
              </p:cNvSpPr>
              <p:nvPr/>
            </p:nvSpPr>
            <p:spPr bwMode="auto">
              <a:xfrm>
                <a:off x="2461" y="3010"/>
                <a:ext cx="101" cy="1"/>
              </a:xfrm>
              <a:prstGeom prst="rect">
                <a:avLst/>
              </a:prstGeom>
              <a:solidFill>
                <a:srgbClr val="CDF200"/>
              </a:solidFill>
              <a:ln w="0">
                <a:solidFill>
                  <a:srgbClr val="CDF2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693" name="Rectangle 6496"/>
              <p:cNvSpPr>
                <a:spLocks noChangeArrowheads="1"/>
              </p:cNvSpPr>
              <p:nvPr/>
            </p:nvSpPr>
            <p:spPr bwMode="auto">
              <a:xfrm>
                <a:off x="2461" y="3010"/>
                <a:ext cx="101" cy="1"/>
              </a:xfrm>
              <a:prstGeom prst="rect">
                <a:avLst/>
              </a:prstGeom>
              <a:solidFill>
                <a:srgbClr val="CEF200"/>
              </a:solidFill>
              <a:ln w="0">
                <a:solidFill>
                  <a:srgbClr val="CEF2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694" name="Rectangle 6497"/>
              <p:cNvSpPr>
                <a:spLocks noChangeArrowheads="1"/>
              </p:cNvSpPr>
              <p:nvPr/>
            </p:nvSpPr>
            <p:spPr bwMode="auto">
              <a:xfrm>
                <a:off x="2461" y="3007"/>
                <a:ext cx="101" cy="3"/>
              </a:xfrm>
              <a:prstGeom prst="rect">
                <a:avLst/>
              </a:prstGeom>
              <a:solidFill>
                <a:srgbClr val="CFF200"/>
              </a:solidFill>
              <a:ln w="0">
                <a:solidFill>
                  <a:srgbClr val="CFF2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695" name="Rectangle 6498"/>
              <p:cNvSpPr>
                <a:spLocks noChangeArrowheads="1"/>
              </p:cNvSpPr>
              <p:nvPr/>
            </p:nvSpPr>
            <p:spPr bwMode="auto">
              <a:xfrm>
                <a:off x="2461" y="3007"/>
                <a:ext cx="101" cy="1"/>
              </a:xfrm>
              <a:prstGeom prst="rect">
                <a:avLst/>
              </a:prstGeom>
              <a:solidFill>
                <a:srgbClr val="CFF100"/>
              </a:solidFill>
              <a:ln w="0">
                <a:solidFill>
                  <a:srgbClr val="CFF1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696" name="Rectangle 6499"/>
              <p:cNvSpPr>
                <a:spLocks noChangeArrowheads="1"/>
              </p:cNvSpPr>
              <p:nvPr/>
            </p:nvSpPr>
            <p:spPr bwMode="auto">
              <a:xfrm>
                <a:off x="2461" y="3007"/>
                <a:ext cx="101" cy="1"/>
              </a:xfrm>
              <a:prstGeom prst="rect">
                <a:avLst/>
              </a:prstGeom>
              <a:solidFill>
                <a:srgbClr val="D0F100"/>
              </a:solidFill>
              <a:ln w="0">
                <a:solidFill>
                  <a:srgbClr val="D0F1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697" name="Rectangle 6500"/>
              <p:cNvSpPr>
                <a:spLocks noChangeArrowheads="1"/>
              </p:cNvSpPr>
              <p:nvPr/>
            </p:nvSpPr>
            <p:spPr bwMode="auto">
              <a:xfrm>
                <a:off x="2461" y="3007"/>
                <a:ext cx="101" cy="1"/>
              </a:xfrm>
              <a:prstGeom prst="rect">
                <a:avLst/>
              </a:prstGeom>
              <a:solidFill>
                <a:srgbClr val="D1F100"/>
              </a:solidFill>
              <a:ln w="0">
                <a:solidFill>
                  <a:srgbClr val="D1F1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698" name="Rectangle 6501"/>
              <p:cNvSpPr>
                <a:spLocks noChangeArrowheads="1"/>
              </p:cNvSpPr>
              <p:nvPr/>
            </p:nvSpPr>
            <p:spPr bwMode="auto">
              <a:xfrm>
                <a:off x="2461" y="3005"/>
                <a:ext cx="101" cy="2"/>
              </a:xfrm>
              <a:prstGeom prst="rect">
                <a:avLst/>
              </a:prstGeom>
              <a:solidFill>
                <a:srgbClr val="D2F100"/>
              </a:solidFill>
              <a:ln w="0">
                <a:solidFill>
                  <a:srgbClr val="D2F1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699" name="Rectangle 6502"/>
              <p:cNvSpPr>
                <a:spLocks noChangeArrowheads="1"/>
              </p:cNvSpPr>
              <p:nvPr/>
            </p:nvSpPr>
            <p:spPr bwMode="auto">
              <a:xfrm>
                <a:off x="2461" y="3005"/>
                <a:ext cx="101" cy="1"/>
              </a:xfrm>
              <a:prstGeom prst="rect">
                <a:avLst/>
              </a:prstGeom>
              <a:solidFill>
                <a:srgbClr val="D2F000"/>
              </a:solidFill>
              <a:ln w="0">
                <a:solidFill>
                  <a:srgbClr val="D2F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700" name="Rectangle 6503"/>
              <p:cNvSpPr>
                <a:spLocks noChangeArrowheads="1"/>
              </p:cNvSpPr>
              <p:nvPr/>
            </p:nvSpPr>
            <p:spPr bwMode="auto">
              <a:xfrm>
                <a:off x="2461" y="3005"/>
                <a:ext cx="101" cy="1"/>
              </a:xfrm>
              <a:prstGeom prst="rect">
                <a:avLst/>
              </a:prstGeom>
              <a:solidFill>
                <a:srgbClr val="D3F000"/>
              </a:solidFill>
              <a:ln w="0">
                <a:solidFill>
                  <a:srgbClr val="D3F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701" name="Rectangle 6504"/>
              <p:cNvSpPr>
                <a:spLocks noChangeArrowheads="1"/>
              </p:cNvSpPr>
              <p:nvPr/>
            </p:nvSpPr>
            <p:spPr bwMode="auto">
              <a:xfrm>
                <a:off x="2461" y="3005"/>
                <a:ext cx="101" cy="1"/>
              </a:xfrm>
              <a:prstGeom prst="rect">
                <a:avLst/>
              </a:prstGeom>
              <a:solidFill>
                <a:srgbClr val="D4F000"/>
              </a:solidFill>
              <a:ln w="0">
                <a:solidFill>
                  <a:srgbClr val="D4F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702" name="Rectangle 6505"/>
              <p:cNvSpPr>
                <a:spLocks noChangeArrowheads="1"/>
              </p:cNvSpPr>
              <p:nvPr/>
            </p:nvSpPr>
            <p:spPr bwMode="auto">
              <a:xfrm>
                <a:off x="2461" y="3005"/>
                <a:ext cx="101" cy="1"/>
              </a:xfrm>
              <a:prstGeom prst="rect">
                <a:avLst/>
              </a:prstGeom>
              <a:solidFill>
                <a:srgbClr val="D5F000"/>
              </a:solidFill>
              <a:ln w="0">
                <a:solidFill>
                  <a:srgbClr val="D5F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703" name="Rectangle 6506"/>
              <p:cNvSpPr>
                <a:spLocks noChangeArrowheads="1"/>
              </p:cNvSpPr>
              <p:nvPr/>
            </p:nvSpPr>
            <p:spPr bwMode="auto">
              <a:xfrm>
                <a:off x="2461" y="3002"/>
                <a:ext cx="101" cy="3"/>
              </a:xfrm>
              <a:prstGeom prst="rect">
                <a:avLst/>
              </a:prstGeom>
              <a:solidFill>
                <a:srgbClr val="D5EF00"/>
              </a:solidFill>
              <a:ln w="0">
                <a:solidFill>
                  <a:srgbClr val="D5EF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704" name="Rectangle 6507"/>
              <p:cNvSpPr>
                <a:spLocks noChangeArrowheads="1"/>
              </p:cNvSpPr>
              <p:nvPr/>
            </p:nvSpPr>
            <p:spPr bwMode="auto">
              <a:xfrm>
                <a:off x="2461" y="3002"/>
                <a:ext cx="101" cy="1"/>
              </a:xfrm>
              <a:prstGeom prst="rect">
                <a:avLst/>
              </a:prstGeom>
              <a:solidFill>
                <a:srgbClr val="D6EF00"/>
              </a:solidFill>
              <a:ln w="0">
                <a:solidFill>
                  <a:srgbClr val="D6EF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705" name="Rectangle 6508"/>
              <p:cNvSpPr>
                <a:spLocks noChangeArrowheads="1"/>
              </p:cNvSpPr>
              <p:nvPr/>
            </p:nvSpPr>
            <p:spPr bwMode="auto">
              <a:xfrm>
                <a:off x="2461" y="3002"/>
                <a:ext cx="101" cy="1"/>
              </a:xfrm>
              <a:prstGeom prst="rect">
                <a:avLst/>
              </a:prstGeom>
              <a:solidFill>
                <a:srgbClr val="D7EF00"/>
              </a:solidFill>
              <a:ln w="0">
                <a:solidFill>
                  <a:srgbClr val="D7EF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706" name="Rectangle 6509"/>
              <p:cNvSpPr>
                <a:spLocks noChangeArrowheads="1"/>
              </p:cNvSpPr>
              <p:nvPr/>
            </p:nvSpPr>
            <p:spPr bwMode="auto">
              <a:xfrm>
                <a:off x="2461" y="3002"/>
                <a:ext cx="101" cy="1"/>
              </a:xfrm>
              <a:prstGeom prst="rect">
                <a:avLst/>
              </a:prstGeom>
              <a:solidFill>
                <a:srgbClr val="D8EE00"/>
              </a:solidFill>
              <a:ln w="0">
                <a:solidFill>
                  <a:srgbClr val="D8EE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707" name="Rectangle 6510"/>
              <p:cNvSpPr>
                <a:spLocks noChangeArrowheads="1"/>
              </p:cNvSpPr>
              <p:nvPr/>
            </p:nvSpPr>
            <p:spPr bwMode="auto">
              <a:xfrm>
                <a:off x="2461" y="3002"/>
                <a:ext cx="101" cy="1"/>
              </a:xfrm>
              <a:prstGeom prst="rect">
                <a:avLst/>
              </a:prstGeom>
              <a:solidFill>
                <a:srgbClr val="D8EE00"/>
              </a:solidFill>
              <a:ln w="0">
                <a:solidFill>
                  <a:srgbClr val="D8EE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708" name="Rectangle 6511"/>
              <p:cNvSpPr>
                <a:spLocks noChangeArrowheads="1"/>
              </p:cNvSpPr>
              <p:nvPr/>
            </p:nvSpPr>
            <p:spPr bwMode="auto">
              <a:xfrm>
                <a:off x="2461" y="2999"/>
                <a:ext cx="101" cy="3"/>
              </a:xfrm>
              <a:prstGeom prst="rect">
                <a:avLst/>
              </a:prstGeom>
              <a:solidFill>
                <a:srgbClr val="D9EE00"/>
              </a:solidFill>
              <a:ln w="0">
                <a:solidFill>
                  <a:srgbClr val="D9EE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709" name="Rectangle 6512"/>
              <p:cNvSpPr>
                <a:spLocks noChangeArrowheads="1"/>
              </p:cNvSpPr>
              <p:nvPr/>
            </p:nvSpPr>
            <p:spPr bwMode="auto">
              <a:xfrm>
                <a:off x="2461" y="2999"/>
                <a:ext cx="101" cy="1"/>
              </a:xfrm>
              <a:prstGeom prst="rect">
                <a:avLst/>
              </a:prstGeom>
              <a:solidFill>
                <a:srgbClr val="DAEE00"/>
              </a:solidFill>
              <a:ln w="0">
                <a:solidFill>
                  <a:srgbClr val="DAEE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710" name="Rectangle 6513"/>
              <p:cNvSpPr>
                <a:spLocks noChangeArrowheads="1"/>
              </p:cNvSpPr>
              <p:nvPr/>
            </p:nvSpPr>
            <p:spPr bwMode="auto">
              <a:xfrm>
                <a:off x="2461" y="2999"/>
                <a:ext cx="101" cy="1"/>
              </a:xfrm>
              <a:prstGeom prst="rect">
                <a:avLst/>
              </a:prstGeom>
              <a:solidFill>
                <a:srgbClr val="DBED00"/>
              </a:solidFill>
              <a:ln w="0">
                <a:solidFill>
                  <a:srgbClr val="DBED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711" name="Rectangle 6514"/>
              <p:cNvSpPr>
                <a:spLocks noChangeArrowheads="1"/>
              </p:cNvSpPr>
              <p:nvPr/>
            </p:nvSpPr>
            <p:spPr bwMode="auto">
              <a:xfrm>
                <a:off x="2461" y="2999"/>
                <a:ext cx="101" cy="1"/>
              </a:xfrm>
              <a:prstGeom prst="rect">
                <a:avLst/>
              </a:prstGeom>
              <a:solidFill>
                <a:srgbClr val="DBED00"/>
              </a:solidFill>
              <a:ln w="0">
                <a:solidFill>
                  <a:srgbClr val="DBED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712" name="Rectangle 6515"/>
              <p:cNvSpPr>
                <a:spLocks noChangeArrowheads="1"/>
              </p:cNvSpPr>
              <p:nvPr/>
            </p:nvSpPr>
            <p:spPr bwMode="auto">
              <a:xfrm>
                <a:off x="2461" y="2996"/>
                <a:ext cx="101" cy="3"/>
              </a:xfrm>
              <a:prstGeom prst="rect">
                <a:avLst/>
              </a:prstGeom>
              <a:solidFill>
                <a:srgbClr val="DCED00"/>
              </a:solidFill>
              <a:ln w="0">
                <a:solidFill>
                  <a:srgbClr val="DCED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713" name="Rectangle 6516"/>
              <p:cNvSpPr>
                <a:spLocks noChangeArrowheads="1"/>
              </p:cNvSpPr>
              <p:nvPr/>
            </p:nvSpPr>
            <p:spPr bwMode="auto">
              <a:xfrm>
                <a:off x="2461" y="2996"/>
                <a:ext cx="101" cy="1"/>
              </a:xfrm>
              <a:prstGeom prst="rect">
                <a:avLst/>
              </a:prstGeom>
              <a:solidFill>
                <a:srgbClr val="DDEC00"/>
              </a:solidFill>
              <a:ln w="0">
                <a:solidFill>
                  <a:srgbClr val="DDEC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714" name="Rectangle 6517"/>
              <p:cNvSpPr>
                <a:spLocks noChangeArrowheads="1"/>
              </p:cNvSpPr>
              <p:nvPr/>
            </p:nvSpPr>
            <p:spPr bwMode="auto">
              <a:xfrm>
                <a:off x="2461" y="2996"/>
                <a:ext cx="101" cy="1"/>
              </a:xfrm>
              <a:prstGeom prst="rect">
                <a:avLst/>
              </a:prstGeom>
              <a:solidFill>
                <a:srgbClr val="DEEC00"/>
              </a:solidFill>
              <a:ln w="0">
                <a:solidFill>
                  <a:srgbClr val="DEEC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715" name="Rectangle 6518"/>
              <p:cNvSpPr>
                <a:spLocks noChangeArrowheads="1"/>
              </p:cNvSpPr>
              <p:nvPr/>
            </p:nvSpPr>
            <p:spPr bwMode="auto">
              <a:xfrm>
                <a:off x="2461" y="2996"/>
                <a:ext cx="101" cy="1"/>
              </a:xfrm>
              <a:prstGeom prst="rect">
                <a:avLst/>
              </a:prstGeom>
              <a:solidFill>
                <a:srgbClr val="DEEC00"/>
              </a:solidFill>
              <a:ln w="0">
                <a:solidFill>
                  <a:srgbClr val="DEEC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716" name="Rectangle 6519"/>
              <p:cNvSpPr>
                <a:spLocks noChangeArrowheads="1"/>
              </p:cNvSpPr>
              <p:nvPr/>
            </p:nvSpPr>
            <p:spPr bwMode="auto">
              <a:xfrm>
                <a:off x="2461" y="2996"/>
                <a:ext cx="101" cy="1"/>
              </a:xfrm>
              <a:prstGeom prst="rect">
                <a:avLst/>
              </a:prstGeom>
              <a:solidFill>
                <a:srgbClr val="DFEC00"/>
              </a:solidFill>
              <a:ln w="0">
                <a:solidFill>
                  <a:srgbClr val="DFEC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717" name="Rectangle 6520"/>
              <p:cNvSpPr>
                <a:spLocks noChangeArrowheads="1"/>
              </p:cNvSpPr>
              <p:nvPr/>
            </p:nvSpPr>
            <p:spPr bwMode="auto">
              <a:xfrm>
                <a:off x="2461" y="2993"/>
                <a:ext cx="101" cy="3"/>
              </a:xfrm>
              <a:prstGeom prst="rect">
                <a:avLst/>
              </a:prstGeom>
              <a:solidFill>
                <a:srgbClr val="E0EB00"/>
              </a:solidFill>
              <a:ln w="0">
                <a:solidFill>
                  <a:srgbClr val="E0EB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718" name="Rectangle 6521"/>
              <p:cNvSpPr>
                <a:spLocks noChangeArrowheads="1"/>
              </p:cNvSpPr>
              <p:nvPr/>
            </p:nvSpPr>
            <p:spPr bwMode="auto">
              <a:xfrm>
                <a:off x="2461" y="2993"/>
                <a:ext cx="101" cy="1"/>
              </a:xfrm>
              <a:prstGeom prst="rect">
                <a:avLst/>
              </a:prstGeom>
              <a:solidFill>
                <a:srgbClr val="E1EB00"/>
              </a:solidFill>
              <a:ln w="0">
                <a:solidFill>
                  <a:srgbClr val="E1EB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719" name="Rectangle 6522"/>
              <p:cNvSpPr>
                <a:spLocks noChangeArrowheads="1"/>
              </p:cNvSpPr>
              <p:nvPr/>
            </p:nvSpPr>
            <p:spPr bwMode="auto">
              <a:xfrm>
                <a:off x="2461" y="2993"/>
                <a:ext cx="101" cy="1"/>
              </a:xfrm>
              <a:prstGeom prst="rect">
                <a:avLst/>
              </a:prstGeom>
              <a:solidFill>
                <a:srgbClr val="E1EB00"/>
              </a:solidFill>
              <a:ln w="0">
                <a:solidFill>
                  <a:srgbClr val="E1EB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720" name="Rectangle 6523"/>
              <p:cNvSpPr>
                <a:spLocks noChangeArrowheads="1"/>
              </p:cNvSpPr>
              <p:nvPr/>
            </p:nvSpPr>
            <p:spPr bwMode="auto">
              <a:xfrm>
                <a:off x="2461" y="2993"/>
                <a:ext cx="101" cy="1"/>
              </a:xfrm>
              <a:prstGeom prst="rect">
                <a:avLst/>
              </a:prstGeom>
              <a:solidFill>
                <a:srgbClr val="E2EA00"/>
              </a:solidFill>
              <a:ln w="0">
                <a:solidFill>
                  <a:srgbClr val="E2EA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721" name="Rectangle 6524"/>
              <p:cNvSpPr>
                <a:spLocks noChangeArrowheads="1"/>
              </p:cNvSpPr>
              <p:nvPr/>
            </p:nvSpPr>
            <p:spPr bwMode="auto">
              <a:xfrm>
                <a:off x="2461" y="2993"/>
                <a:ext cx="101" cy="1"/>
              </a:xfrm>
              <a:prstGeom prst="rect">
                <a:avLst/>
              </a:prstGeom>
              <a:solidFill>
                <a:srgbClr val="E3EA00"/>
              </a:solidFill>
              <a:ln w="0">
                <a:solidFill>
                  <a:srgbClr val="E3EA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722" name="Rectangle 6525"/>
              <p:cNvSpPr>
                <a:spLocks noChangeArrowheads="1"/>
              </p:cNvSpPr>
              <p:nvPr/>
            </p:nvSpPr>
            <p:spPr bwMode="auto">
              <a:xfrm>
                <a:off x="2461" y="2991"/>
                <a:ext cx="101" cy="2"/>
              </a:xfrm>
              <a:prstGeom prst="rect">
                <a:avLst/>
              </a:prstGeom>
              <a:solidFill>
                <a:srgbClr val="E4EA00"/>
              </a:solidFill>
              <a:ln w="0">
                <a:solidFill>
                  <a:srgbClr val="E4EA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723" name="Rectangle 6526"/>
              <p:cNvSpPr>
                <a:spLocks noChangeArrowheads="1"/>
              </p:cNvSpPr>
              <p:nvPr/>
            </p:nvSpPr>
            <p:spPr bwMode="auto">
              <a:xfrm>
                <a:off x="2461" y="2991"/>
                <a:ext cx="101" cy="1"/>
              </a:xfrm>
              <a:prstGeom prst="rect">
                <a:avLst/>
              </a:prstGeom>
              <a:solidFill>
                <a:srgbClr val="E4E900"/>
              </a:solidFill>
              <a:ln w="0">
                <a:solidFill>
                  <a:srgbClr val="E4E9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724" name="Rectangle 6527"/>
              <p:cNvSpPr>
                <a:spLocks noChangeArrowheads="1"/>
              </p:cNvSpPr>
              <p:nvPr/>
            </p:nvSpPr>
            <p:spPr bwMode="auto">
              <a:xfrm>
                <a:off x="2461" y="2991"/>
                <a:ext cx="101" cy="1"/>
              </a:xfrm>
              <a:prstGeom prst="rect">
                <a:avLst/>
              </a:prstGeom>
              <a:solidFill>
                <a:srgbClr val="E5E900"/>
              </a:solidFill>
              <a:ln w="0">
                <a:solidFill>
                  <a:srgbClr val="E5E9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725" name="Rectangle 6528"/>
              <p:cNvSpPr>
                <a:spLocks noChangeArrowheads="1"/>
              </p:cNvSpPr>
              <p:nvPr/>
            </p:nvSpPr>
            <p:spPr bwMode="auto">
              <a:xfrm>
                <a:off x="2461" y="2991"/>
                <a:ext cx="101" cy="1"/>
              </a:xfrm>
              <a:prstGeom prst="rect">
                <a:avLst/>
              </a:prstGeom>
              <a:solidFill>
                <a:srgbClr val="E6E900"/>
              </a:solidFill>
              <a:ln w="0">
                <a:solidFill>
                  <a:srgbClr val="E6E9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726" name="Rectangle 6529"/>
              <p:cNvSpPr>
                <a:spLocks noChangeArrowheads="1"/>
              </p:cNvSpPr>
              <p:nvPr/>
            </p:nvSpPr>
            <p:spPr bwMode="auto">
              <a:xfrm>
                <a:off x="2461" y="2988"/>
                <a:ext cx="101" cy="3"/>
              </a:xfrm>
              <a:prstGeom prst="rect">
                <a:avLst/>
              </a:prstGeom>
              <a:solidFill>
                <a:srgbClr val="E7E800"/>
              </a:solidFill>
              <a:ln w="0">
                <a:solidFill>
                  <a:srgbClr val="E7E8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727" name="Rectangle 6530"/>
              <p:cNvSpPr>
                <a:spLocks noChangeArrowheads="1"/>
              </p:cNvSpPr>
              <p:nvPr/>
            </p:nvSpPr>
            <p:spPr bwMode="auto">
              <a:xfrm>
                <a:off x="2461" y="2988"/>
                <a:ext cx="101" cy="1"/>
              </a:xfrm>
              <a:prstGeom prst="rect">
                <a:avLst/>
              </a:prstGeom>
              <a:solidFill>
                <a:srgbClr val="E7E800"/>
              </a:solidFill>
              <a:ln w="0">
                <a:solidFill>
                  <a:srgbClr val="E7E8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728" name="Rectangle 6531"/>
              <p:cNvSpPr>
                <a:spLocks noChangeArrowheads="1"/>
              </p:cNvSpPr>
              <p:nvPr/>
            </p:nvSpPr>
            <p:spPr bwMode="auto">
              <a:xfrm>
                <a:off x="2461" y="2988"/>
                <a:ext cx="101" cy="1"/>
              </a:xfrm>
              <a:prstGeom prst="rect">
                <a:avLst/>
              </a:prstGeom>
              <a:solidFill>
                <a:srgbClr val="E8E800"/>
              </a:solidFill>
              <a:ln w="0">
                <a:solidFill>
                  <a:srgbClr val="E8E8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729" name="Rectangle 6532"/>
              <p:cNvSpPr>
                <a:spLocks noChangeArrowheads="1"/>
              </p:cNvSpPr>
              <p:nvPr/>
            </p:nvSpPr>
            <p:spPr bwMode="auto">
              <a:xfrm>
                <a:off x="2461" y="2988"/>
                <a:ext cx="101" cy="1"/>
              </a:xfrm>
              <a:prstGeom prst="rect">
                <a:avLst/>
              </a:prstGeom>
              <a:solidFill>
                <a:srgbClr val="E9E800"/>
              </a:solidFill>
              <a:ln w="0">
                <a:solidFill>
                  <a:srgbClr val="E9E8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730" name="Rectangle 6533"/>
              <p:cNvSpPr>
                <a:spLocks noChangeArrowheads="1"/>
              </p:cNvSpPr>
              <p:nvPr/>
            </p:nvSpPr>
            <p:spPr bwMode="auto">
              <a:xfrm>
                <a:off x="2461" y="2988"/>
                <a:ext cx="101" cy="1"/>
              </a:xfrm>
              <a:prstGeom prst="rect">
                <a:avLst/>
              </a:prstGeom>
              <a:solidFill>
                <a:srgbClr val="EAE700"/>
              </a:solidFill>
              <a:ln w="0">
                <a:solidFill>
                  <a:srgbClr val="EAE7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731" name="Rectangle 6534"/>
              <p:cNvSpPr>
                <a:spLocks noChangeArrowheads="1"/>
              </p:cNvSpPr>
              <p:nvPr/>
            </p:nvSpPr>
            <p:spPr bwMode="auto">
              <a:xfrm>
                <a:off x="2461" y="2985"/>
                <a:ext cx="101" cy="3"/>
              </a:xfrm>
              <a:prstGeom prst="rect">
                <a:avLst/>
              </a:prstGeom>
              <a:solidFill>
                <a:srgbClr val="EAE700"/>
              </a:solidFill>
              <a:ln w="0">
                <a:solidFill>
                  <a:srgbClr val="EAE7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732" name="Rectangle 6535"/>
              <p:cNvSpPr>
                <a:spLocks noChangeArrowheads="1"/>
              </p:cNvSpPr>
              <p:nvPr/>
            </p:nvSpPr>
            <p:spPr bwMode="auto">
              <a:xfrm>
                <a:off x="2461" y="2985"/>
                <a:ext cx="101" cy="1"/>
              </a:xfrm>
              <a:prstGeom prst="rect">
                <a:avLst/>
              </a:prstGeom>
              <a:solidFill>
                <a:srgbClr val="EBE700"/>
              </a:solidFill>
              <a:ln w="0">
                <a:solidFill>
                  <a:srgbClr val="EBE7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733" name="Rectangle 6536"/>
              <p:cNvSpPr>
                <a:spLocks noChangeArrowheads="1"/>
              </p:cNvSpPr>
              <p:nvPr/>
            </p:nvSpPr>
            <p:spPr bwMode="auto">
              <a:xfrm>
                <a:off x="2461" y="2985"/>
                <a:ext cx="101" cy="1"/>
              </a:xfrm>
              <a:prstGeom prst="rect">
                <a:avLst/>
              </a:prstGeom>
              <a:solidFill>
                <a:srgbClr val="ECE600"/>
              </a:solidFill>
              <a:ln w="0">
                <a:solidFill>
                  <a:srgbClr val="ECE6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734" name="Rectangle 6537"/>
              <p:cNvSpPr>
                <a:spLocks noChangeArrowheads="1"/>
              </p:cNvSpPr>
              <p:nvPr/>
            </p:nvSpPr>
            <p:spPr bwMode="auto">
              <a:xfrm>
                <a:off x="2461" y="2985"/>
                <a:ext cx="101" cy="1"/>
              </a:xfrm>
              <a:prstGeom prst="rect">
                <a:avLst/>
              </a:prstGeom>
              <a:solidFill>
                <a:srgbClr val="EDE600"/>
              </a:solidFill>
              <a:ln w="0">
                <a:solidFill>
                  <a:srgbClr val="EDE6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735" name="Rectangle 6538"/>
              <p:cNvSpPr>
                <a:spLocks noChangeArrowheads="1"/>
              </p:cNvSpPr>
              <p:nvPr/>
            </p:nvSpPr>
            <p:spPr bwMode="auto">
              <a:xfrm>
                <a:off x="2461" y="2985"/>
                <a:ext cx="101" cy="1"/>
              </a:xfrm>
              <a:prstGeom prst="rect">
                <a:avLst/>
              </a:prstGeom>
              <a:solidFill>
                <a:srgbClr val="EDE600"/>
              </a:solidFill>
              <a:ln w="0">
                <a:solidFill>
                  <a:srgbClr val="EDE6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736" name="Rectangle 6539"/>
              <p:cNvSpPr>
                <a:spLocks noChangeArrowheads="1"/>
              </p:cNvSpPr>
              <p:nvPr/>
            </p:nvSpPr>
            <p:spPr bwMode="auto">
              <a:xfrm>
                <a:off x="2461" y="2982"/>
                <a:ext cx="101" cy="3"/>
              </a:xfrm>
              <a:prstGeom prst="rect">
                <a:avLst/>
              </a:prstGeom>
              <a:solidFill>
                <a:srgbClr val="EEE500"/>
              </a:solidFill>
              <a:ln w="0">
                <a:solidFill>
                  <a:srgbClr val="EEE5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737" name="Rectangle 6540"/>
              <p:cNvSpPr>
                <a:spLocks noChangeArrowheads="1"/>
              </p:cNvSpPr>
              <p:nvPr/>
            </p:nvSpPr>
            <p:spPr bwMode="auto">
              <a:xfrm>
                <a:off x="2461" y="2982"/>
                <a:ext cx="101" cy="1"/>
              </a:xfrm>
              <a:prstGeom prst="rect">
                <a:avLst/>
              </a:prstGeom>
              <a:solidFill>
                <a:srgbClr val="EFE500"/>
              </a:solidFill>
              <a:ln w="0">
                <a:solidFill>
                  <a:srgbClr val="EFE5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738" name="Rectangle 6541"/>
              <p:cNvSpPr>
                <a:spLocks noChangeArrowheads="1"/>
              </p:cNvSpPr>
              <p:nvPr/>
            </p:nvSpPr>
            <p:spPr bwMode="auto">
              <a:xfrm>
                <a:off x="2461" y="2982"/>
                <a:ext cx="101" cy="1"/>
              </a:xfrm>
              <a:prstGeom prst="rect">
                <a:avLst/>
              </a:prstGeom>
              <a:solidFill>
                <a:srgbClr val="F0E400"/>
              </a:solidFill>
              <a:ln w="0">
                <a:solidFill>
                  <a:srgbClr val="F0E4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739" name="Rectangle 6542"/>
              <p:cNvSpPr>
                <a:spLocks noChangeArrowheads="1"/>
              </p:cNvSpPr>
              <p:nvPr/>
            </p:nvSpPr>
            <p:spPr bwMode="auto">
              <a:xfrm>
                <a:off x="2461" y="2982"/>
                <a:ext cx="101" cy="1"/>
              </a:xfrm>
              <a:prstGeom prst="rect">
                <a:avLst/>
              </a:prstGeom>
              <a:solidFill>
                <a:srgbClr val="F0E400"/>
              </a:solidFill>
              <a:ln w="0">
                <a:solidFill>
                  <a:srgbClr val="F0E4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740" name="Rectangle 6543"/>
              <p:cNvSpPr>
                <a:spLocks noChangeArrowheads="1"/>
              </p:cNvSpPr>
              <p:nvPr/>
            </p:nvSpPr>
            <p:spPr bwMode="auto">
              <a:xfrm>
                <a:off x="2461" y="2979"/>
                <a:ext cx="101" cy="3"/>
              </a:xfrm>
              <a:prstGeom prst="rect">
                <a:avLst/>
              </a:prstGeom>
              <a:solidFill>
                <a:srgbClr val="F1E400"/>
              </a:solidFill>
              <a:ln w="0">
                <a:solidFill>
                  <a:srgbClr val="F1E4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741" name="Rectangle 6544"/>
              <p:cNvSpPr>
                <a:spLocks noChangeArrowheads="1"/>
              </p:cNvSpPr>
              <p:nvPr/>
            </p:nvSpPr>
            <p:spPr bwMode="auto">
              <a:xfrm>
                <a:off x="2461" y="2979"/>
                <a:ext cx="101" cy="1"/>
              </a:xfrm>
              <a:prstGeom prst="rect">
                <a:avLst/>
              </a:prstGeom>
              <a:solidFill>
                <a:srgbClr val="F2E300"/>
              </a:solidFill>
              <a:ln w="0">
                <a:solidFill>
                  <a:srgbClr val="F2E3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742" name="Rectangle 6545"/>
              <p:cNvSpPr>
                <a:spLocks noChangeArrowheads="1"/>
              </p:cNvSpPr>
              <p:nvPr/>
            </p:nvSpPr>
            <p:spPr bwMode="auto">
              <a:xfrm>
                <a:off x="2461" y="2979"/>
                <a:ext cx="101" cy="1"/>
              </a:xfrm>
              <a:prstGeom prst="rect">
                <a:avLst/>
              </a:prstGeom>
              <a:solidFill>
                <a:srgbClr val="F3E300"/>
              </a:solidFill>
              <a:ln w="0">
                <a:solidFill>
                  <a:srgbClr val="F3E3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743" name="Rectangle 6546"/>
              <p:cNvSpPr>
                <a:spLocks noChangeArrowheads="1"/>
              </p:cNvSpPr>
              <p:nvPr/>
            </p:nvSpPr>
            <p:spPr bwMode="auto">
              <a:xfrm>
                <a:off x="2461" y="2979"/>
                <a:ext cx="101" cy="1"/>
              </a:xfrm>
              <a:prstGeom prst="rect">
                <a:avLst/>
              </a:prstGeom>
              <a:solidFill>
                <a:srgbClr val="F3E300"/>
              </a:solidFill>
              <a:ln w="0">
                <a:solidFill>
                  <a:srgbClr val="F3E3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744" name="Rectangle 6547"/>
              <p:cNvSpPr>
                <a:spLocks noChangeArrowheads="1"/>
              </p:cNvSpPr>
              <p:nvPr/>
            </p:nvSpPr>
            <p:spPr bwMode="auto">
              <a:xfrm>
                <a:off x="2461" y="2979"/>
                <a:ext cx="101" cy="1"/>
              </a:xfrm>
              <a:prstGeom prst="rect">
                <a:avLst/>
              </a:prstGeom>
              <a:solidFill>
                <a:srgbClr val="F4E200"/>
              </a:solidFill>
              <a:ln w="0">
                <a:solidFill>
                  <a:srgbClr val="F4E2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745" name="Rectangle 6548"/>
              <p:cNvSpPr>
                <a:spLocks noChangeArrowheads="1"/>
              </p:cNvSpPr>
              <p:nvPr/>
            </p:nvSpPr>
            <p:spPr bwMode="auto">
              <a:xfrm>
                <a:off x="2461" y="2977"/>
                <a:ext cx="101" cy="2"/>
              </a:xfrm>
              <a:prstGeom prst="rect">
                <a:avLst/>
              </a:prstGeom>
              <a:solidFill>
                <a:srgbClr val="F5E200"/>
              </a:solidFill>
              <a:ln w="0">
                <a:solidFill>
                  <a:srgbClr val="F5E2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746" name="Rectangle 6549"/>
              <p:cNvSpPr>
                <a:spLocks noChangeArrowheads="1"/>
              </p:cNvSpPr>
              <p:nvPr/>
            </p:nvSpPr>
            <p:spPr bwMode="auto">
              <a:xfrm>
                <a:off x="2461" y="2977"/>
                <a:ext cx="101" cy="1"/>
              </a:xfrm>
              <a:prstGeom prst="rect">
                <a:avLst/>
              </a:prstGeom>
              <a:solidFill>
                <a:srgbClr val="F6E200"/>
              </a:solidFill>
              <a:ln w="0">
                <a:solidFill>
                  <a:srgbClr val="F6E2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747" name="Rectangle 6550"/>
              <p:cNvSpPr>
                <a:spLocks noChangeArrowheads="1"/>
              </p:cNvSpPr>
              <p:nvPr/>
            </p:nvSpPr>
            <p:spPr bwMode="auto">
              <a:xfrm>
                <a:off x="2461" y="2977"/>
                <a:ext cx="101" cy="1"/>
              </a:xfrm>
              <a:prstGeom prst="rect">
                <a:avLst/>
              </a:prstGeom>
              <a:solidFill>
                <a:srgbClr val="F6E100"/>
              </a:solidFill>
              <a:ln w="0">
                <a:solidFill>
                  <a:srgbClr val="F6E1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748" name="Rectangle 6551"/>
              <p:cNvSpPr>
                <a:spLocks noChangeArrowheads="1"/>
              </p:cNvSpPr>
              <p:nvPr/>
            </p:nvSpPr>
            <p:spPr bwMode="auto">
              <a:xfrm>
                <a:off x="2461" y="2977"/>
                <a:ext cx="101" cy="1"/>
              </a:xfrm>
              <a:prstGeom prst="rect">
                <a:avLst/>
              </a:prstGeom>
              <a:solidFill>
                <a:srgbClr val="F7E100"/>
              </a:solidFill>
              <a:ln w="0">
                <a:solidFill>
                  <a:srgbClr val="F7E1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749" name="Rectangle 6552"/>
              <p:cNvSpPr>
                <a:spLocks noChangeArrowheads="1"/>
              </p:cNvSpPr>
              <p:nvPr/>
            </p:nvSpPr>
            <p:spPr bwMode="auto">
              <a:xfrm>
                <a:off x="2461" y="2977"/>
                <a:ext cx="101" cy="1"/>
              </a:xfrm>
              <a:prstGeom prst="rect">
                <a:avLst/>
              </a:prstGeom>
              <a:solidFill>
                <a:srgbClr val="F8E100"/>
              </a:solidFill>
              <a:ln w="0">
                <a:solidFill>
                  <a:srgbClr val="F8E1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750" name="Rectangle 6553"/>
              <p:cNvSpPr>
                <a:spLocks noChangeArrowheads="1"/>
              </p:cNvSpPr>
              <p:nvPr/>
            </p:nvSpPr>
            <p:spPr bwMode="auto">
              <a:xfrm>
                <a:off x="2461" y="2974"/>
                <a:ext cx="101" cy="3"/>
              </a:xfrm>
              <a:prstGeom prst="rect">
                <a:avLst/>
              </a:prstGeom>
              <a:solidFill>
                <a:srgbClr val="F9E000"/>
              </a:solidFill>
              <a:ln w="0">
                <a:solidFill>
                  <a:srgbClr val="F9E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751" name="Rectangle 6554"/>
              <p:cNvSpPr>
                <a:spLocks noChangeArrowheads="1"/>
              </p:cNvSpPr>
              <p:nvPr/>
            </p:nvSpPr>
            <p:spPr bwMode="auto">
              <a:xfrm>
                <a:off x="2461" y="2974"/>
                <a:ext cx="101" cy="1"/>
              </a:xfrm>
              <a:prstGeom prst="rect">
                <a:avLst/>
              </a:prstGeom>
              <a:solidFill>
                <a:srgbClr val="F9E000"/>
              </a:solidFill>
              <a:ln w="0">
                <a:solidFill>
                  <a:srgbClr val="F9E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752" name="Rectangle 6555"/>
              <p:cNvSpPr>
                <a:spLocks noChangeArrowheads="1"/>
              </p:cNvSpPr>
              <p:nvPr/>
            </p:nvSpPr>
            <p:spPr bwMode="auto">
              <a:xfrm>
                <a:off x="2461" y="2974"/>
                <a:ext cx="101" cy="1"/>
              </a:xfrm>
              <a:prstGeom prst="rect">
                <a:avLst/>
              </a:prstGeom>
              <a:solidFill>
                <a:srgbClr val="FADF00"/>
              </a:solidFill>
              <a:ln w="0">
                <a:solidFill>
                  <a:srgbClr val="FADF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753" name="Rectangle 6556"/>
              <p:cNvSpPr>
                <a:spLocks noChangeArrowheads="1"/>
              </p:cNvSpPr>
              <p:nvPr/>
            </p:nvSpPr>
            <p:spPr bwMode="auto">
              <a:xfrm>
                <a:off x="2461" y="2974"/>
                <a:ext cx="101" cy="1"/>
              </a:xfrm>
              <a:prstGeom prst="rect">
                <a:avLst/>
              </a:prstGeom>
              <a:solidFill>
                <a:srgbClr val="FBDF00"/>
              </a:solidFill>
              <a:ln w="0">
                <a:solidFill>
                  <a:srgbClr val="FBDF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754" name="Rectangle 6557"/>
              <p:cNvSpPr>
                <a:spLocks noChangeArrowheads="1"/>
              </p:cNvSpPr>
              <p:nvPr/>
            </p:nvSpPr>
            <p:spPr bwMode="auto">
              <a:xfrm>
                <a:off x="2461" y="2974"/>
                <a:ext cx="101" cy="1"/>
              </a:xfrm>
              <a:prstGeom prst="rect">
                <a:avLst/>
              </a:prstGeom>
              <a:solidFill>
                <a:srgbClr val="FCDF00"/>
              </a:solidFill>
              <a:ln w="0">
                <a:solidFill>
                  <a:srgbClr val="FCDF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755" name="Rectangle 6558"/>
              <p:cNvSpPr>
                <a:spLocks noChangeArrowheads="1"/>
              </p:cNvSpPr>
              <p:nvPr/>
            </p:nvSpPr>
            <p:spPr bwMode="auto">
              <a:xfrm>
                <a:off x="2461" y="2971"/>
                <a:ext cx="101" cy="3"/>
              </a:xfrm>
              <a:prstGeom prst="rect">
                <a:avLst/>
              </a:prstGeom>
              <a:solidFill>
                <a:srgbClr val="FCDE00"/>
              </a:solidFill>
              <a:ln w="0">
                <a:solidFill>
                  <a:srgbClr val="FCDE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756" name="Rectangle 6559"/>
              <p:cNvSpPr>
                <a:spLocks noChangeArrowheads="1"/>
              </p:cNvSpPr>
              <p:nvPr/>
            </p:nvSpPr>
            <p:spPr bwMode="auto">
              <a:xfrm>
                <a:off x="2461" y="2971"/>
                <a:ext cx="101" cy="1"/>
              </a:xfrm>
              <a:prstGeom prst="rect">
                <a:avLst/>
              </a:prstGeom>
              <a:solidFill>
                <a:srgbClr val="FDDE00"/>
              </a:solidFill>
              <a:ln w="0">
                <a:solidFill>
                  <a:srgbClr val="FDDE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757" name="Rectangle 6560"/>
              <p:cNvSpPr>
                <a:spLocks noChangeArrowheads="1"/>
              </p:cNvSpPr>
              <p:nvPr/>
            </p:nvSpPr>
            <p:spPr bwMode="auto">
              <a:xfrm>
                <a:off x="2461" y="2971"/>
                <a:ext cx="101" cy="1"/>
              </a:xfrm>
              <a:prstGeom prst="rect">
                <a:avLst/>
              </a:prstGeom>
              <a:solidFill>
                <a:srgbClr val="FEDD00"/>
              </a:solidFill>
              <a:ln w="0">
                <a:solidFill>
                  <a:srgbClr val="FEDD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758" name="Rectangle 6561"/>
              <p:cNvSpPr>
                <a:spLocks noChangeArrowheads="1"/>
              </p:cNvSpPr>
              <p:nvPr/>
            </p:nvSpPr>
            <p:spPr bwMode="auto">
              <a:xfrm>
                <a:off x="2461" y="2971"/>
                <a:ext cx="101" cy="1"/>
              </a:xfrm>
              <a:prstGeom prst="rect">
                <a:avLst/>
              </a:prstGeom>
              <a:solidFill>
                <a:srgbClr val="FFDD00"/>
              </a:solidFill>
              <a:ln w="0">
                <a:solidFill>
                  <a:srgbClr val="FFDD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759" name="Rectangle 6562"/>
              <p:cNvSpPr>
                <a:spLocks noChangeArrowheads="1"/>
              </p:cNvSpPr>
              <p:nvPr/>
            </p:nvSpPr>
            <p:spPr bwMode="auto">
              <a:xfrm>
                <a:off x="2461" y="2968"/>
                <a:ext cx="101" cy="3"/>
              </a:xfrm>
              <a:prstGeom prst="rect">
                <a:avLst/>
              </a:prstGeom>
              <a:solidFill>
                <a:srgbClr val="FFDD00"/>
              </a:solidFill>
              <a:ln w="0">
                <a:solidFill>
                  <a:srgbClr val="FFDD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760" name="Rectangle 6563"/>
              <p:cNvSpPr>
                <a:spLocks noChangeArrowheads="1"/>
              </p:cNvSpPr>
              <p:nvPr/>
            </p:nvSpPr>
            <p:spPr bwMode="auto">
              <a:xfrm>
                <a:off x="2461" y="2968"/>
                <a:ext cx="101" cy="1"/>
              </a:xfrm>
              <a:prstGeom prst="rect">
                <a:avLst/>
              </a:prstGeom>
              <a:solidFill>
                <a:srgbClr val="FFDC00"/>
              </a:solidFill>
              <a:ln w="0">
                <a:solidFill>
                  <a:srgbClr val="FFDC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761" name="Rectangle 6564"/>
              <p:cNvSpPr>
                <a:spLocks noChangeArrowheads="1"/>
              </p:cNvSpPr>
              <p:nvPr/>
            </p:nvSpPr>
            <p:spPr bwMode="auto">
              <a:xfrm>
                <a:off x="2461" y="2968"/>
                <a:ext cx="101" cy="1"/>
              </a:xfrm>
              <a:prstGeom prst="rect">
                <a:avLst/>
              </a:prstGeom>
              <a:solidFill>
                <a:srgbClr val="FFDC00"/>
              </a:solidFill>
              <a:ln w="0">
                <a:solidFill>
                  <a:srgbClr val="FFDC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762" name="Rectangle 6565"/>
              <p:cNvSpPr>
                <a:spLocks noChangeArrowheads="1"/>
              </p:cNvSpPr>
              <p:nvPr/>
            </p:nvSpPr>
            <p:spPr bwMode="auto">
              <a:xfrm>
                <a:off x="2461" y="2968"/>
                <a:ext cx="101" cy="1"/>
              </a:xfrm>
              <a:prstGeom prst="rect">
                <a:avLst/>
              </a:prstGeom>
              <a:solidFill>
                <a:srgbClr val="FFDC00"/>
              </a:solidFill>
              <a:ln w="0">
                <a:solidFill>
                  <a:srgbClr val="FFDC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763" name="Rectangle 6566"/>
              <p:cNvSpPr>
                <a:spLocks noChangeArrowheads="1"/>
              </p:cNvSpPr>
              <p:nvPr/>
            </p:nvSpPr>
            <p:spPr bwMode="auto">
              <a:xfrm>
                <a:off x="2461" y="2968"/>
                <a:ext cx="101" cy="1"/>
              </a:xfrm>
              <a:prstGeom prst="rect">
                <a:avLst/>
              </a:prstGeom>
              <a:solidFill>
                <a:srgbClr val="FFDB00"/>
              </a:solidFill>
              <a:ln w="0">
                <a:solidFill>
                  <a:srgbClr val="FFDB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764" name="Rectangle 6567"/>
              <p:cNvSpPr>
                <a:spLocks noChangeArrowheads="1"/>
              </p:cNvSpPr>
              <p:nvPr/>
            </p:nvSpPr>
            <p:spPr bwMode="auto">
              <a:xfrm>
                <a:off x="2461" y="2966"/>
                <a:ext cx="101" cy="2"/>
              </a:xfrm>
              <a:prstGeom prst="rect">
                <a:avLst/>
              </a:prstGeom>
              <a:solidFill>
                <a:srgbClr val="FFDB00"/>
              </a:solidFill>
              <a:ln w="0">
                <a:solidFill>
                  <a:srgbClr val="FFDB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765" name="Rectangle 6568"/>
              <p:cNvSpPr>
                <a:spLocks noChangeArrowheads="1"/>
              </p:cNvSpPr>
              <p:nvPr/>
            </p:nvSpPr>
            <p:spPr bwMode="auto">
              <a:xfrm>
                <a:off x="2461" y="2966"/>
                <a:ext cx="101" cy="1"/>
              </a:xfrm>
              <a:prstGeom prst="rect">
                <a:avLst/>
              </a:prstGeom>
              <a:solidFill>
                <a:srgbClr val="FFDA00"/>
              </a:solidFill>
              <a:ln w="0">
                <a:solidFill>
                  <a:srgbClr val="FFDA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766" name="Rectangle 6569"/>
              <p:cNvSpPr>
                <a:spLocks noChangeArrowheads="1"/>
              </p:cNvSpPr>
              <p:nvPr/>
            </p:nvSpPr>
            <p:spPr bwMode="auto">
              <a:xfrm>
                <a:off x="2461" y="2966"/>
                <a:ext cx="101" cy="1"/>
              </a:xfrm>
              <a:prstGeom prst="rect">
                <a:avLst/>
              </a:prstGeom>
              <a:solidFill>
                <a:srgbClr val="FFDA00"/>
              </a:solidFill>
              <a:ln w="0">
                <a:solidFill>
                  <a:srgbClr val="FFDA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767" name="Rectangle 6570"/>
              <p:cNvSpPr>
                <a:spLocks noChangeArrowheads="1"/>
              </p:cNvSpPr>
              <p:nvPr/>
            </p:nvSpPr>
            <p:spPr bwMode="auto">
              <a:xfrm>
                <a:off x="2461" y="2966"/>
                <a:ext cx="101" cy="1"/>
              </a:xfrm>
              <a:prstGeom prst="rect">
                <a:avLst/>
              </a:prstGeom>
              <a:solidFill>
                <a:srgbClr val="FFDA00"/>
              </a:solidFill>
              <a:ln w="0">
                <a:solidFill>
                  <a:srgbClr val="FFDA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768" name="Rectangle 6571"/>
              <p:cNvSpPr>
                <a:spLocks noChangeArrowheads="1"/>
              </p:cNvSpPr>
              <p:nvPr/>
            </p:nvSpPr>
            <p:spPr bwMode="auto">
              <a:xfrm>
                <a:off x="2461" y="2966"/>
                <a:ext cx="101" cy="1"/>
              </a:xfrm>
              <a:prstGeom prst="rect">
                <a:avLst/>
              </a:prstGeom>
              <a:solidFill>
                <a:srgbClr val="FFD900"/>
              </a:solidFill>
              <a:ln w="0">
                <a:solidFill>
                  <a:srgbClr val="FFD9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769" name="Rectangle 6572"/>
              <p:cNvSpPr>
                <a:spLocks noChangeArrowheads="1"/>
              </p:cNvSpPr>
              <p:nvPr/>
            </p:nvSpPr>
            <p:spPr bwMode="auto">
              <a:xfrm>
                <a:off x="2461" y="2963"/>
                <a:ext cx="101" cy="3"/>
              </a:xfrm>
              <a:prstGeom prst="rect">
                <a:avLst/>
              </a:prstGeom>
              <a:solidFill>
                <a:srgbClr val="FFD900"/>
              </a:solidFill>
              <a:ln w="0">
                <a:solidFill>
                  <a:srgbClr val="FFD9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770" name="Rectangle 6573"/>
              <p:cNvSpPr>
                <a:spLocks noChangeArrowheads="1"/>
              </p:cNvSpPr>
              <p:nvPr/>
            </p:nvSpPr>
            <p:spPr bwMode="auto">
              <a:xfrm>
                <a:off x="2461" y="2963"/>
                <a:ext cx="101" cy="1"/>
              </a:xfrm>
              <a:prstGeom prst="rect">
                <a:avLst/>
              </a:prstGeom>
              <a:solidFill>
                <a:srgbClr val="FFD800"/>
              </a:solidFill>
              <a:ln w="0">
                <a:solidFill>
                  <a:srgbClr val="FFD8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771" name="Rectangle 6574"/>
              <p:cNvSpPr>
                <a:spLocks noChangeArrowheads="1"/>
              </p:cNvSpPr>
              <p:nvPr/>
            </p:nvSpPr>
            <p:spPr bwMode="auto">
              <a:xfrm>
                <a:off x="2461" y="2963"/>
                <a:ext cx="101" cy="1"/>
              </a:xfrm>
              <a:prstGeom prst="rect">
                <a:avLst/>
              </a:prstGeom>
              <a:solidFill>
                <a:srgbClr val="FFD800"/>
              </a:solidFill>
              <a:ln w="0">
                <a:solidFill>
                  <a:srgbClr val="FFD8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772" name="Rectangle 6575"/>
              <p:cNvSpPr>
                <a:spLocks noChangeArrowheads="1"/>
              </p:cNvSpPr>
              <p:nvPr/>
            </p:nvSpPr>
            <p:spPr bwMode="auto">
              <a:xfrm>
                <a:off x="2461" y="2963"/>
                <a:ext cx="101" cy="1"/>
              </a:xfrm>
              <a:prstGeom prst="rect">
                <a:avLst/>
              </a:prstGeom>
              <a:solidFill>
                <a:srgbClr val="FFD700"/>
              </a:solidFill>
              <a:ln w="0">
                <a:solidFill>
                  <a:srgbClr val="FFD7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773" name="Rectangle 6576"/>
              <p:cNvSpPr>
                <a:spLocks noChangeArrowheads="1"/>
              </p:cNvSpPr>
              <p:nvPr/>
            </p:nvSpPr>
            <p:spPr bwMode="auto">
              <a:xfrm>
                <a:off x="2461" y="2960"/>
                <a:ext cx="101" cy="3"/>
              </a:xfrm>
              <a:prstGeom prst="rect">
                <a:avLst/>
              </a:prstGeom>
              <a:solidFill>
                <a:srgbClr val="FFD700"/>
              </a:solidFill>
              <a:ln w="0">
                <a:solidFill>
                  <a:srgbClr val="FFD7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774" name="Rectangle 6577"/>
              <p:cNvSpPr>
                <a:spLocks noChangeArrowheads="1"/>
              </p:cNvSpPr>
              <p:nvPr/>
            </p:nvSpPr>
            <p:spPr bwMode="auto">
              <a:xfrm>
                <a:off x="2461" y="2960"/>
                <a:ext cx="101" cy="1"/>
              </a:xfrm>
              <a:prstGeom prst="rect">
                <a:avLst/>
              </a:prstGeom>
              <a:solidFill>
                <a:srgbClr val="FFD700"/>
              </a:solidFill>
              <a:ln w="0">
                <a:solidFill>
                  <a:srgbClr val="FFD7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775" name="Rectangle 6578"/>
              <p:cNvSpPr>
                <a:spLocks noChangeArrowheads="1"/>
              </p:cNvSpPr>
              <p:nvPr/>
            </p:nvSpPr>
            <p:spPr bwMode="auto">
              <a:xfrm>
                <a:off x="2461" y="2960"/>
                <a:ext cx="101" cy="1"/>
              </a:xfrm>
              <a:prstGeom prst="rect">
                <a:avLst/>
              </a:prstGeom>
              <a:solidFill>
                <a:srgbClr val="FFD600"/>
              </a:solidFill>
              <a:ln w="0">
                <a:solidFill>
                  <a:srgbClr val="FFD6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776" name="Rectangle 6579"/>
              <p:cNvSpPr>
                <a:spLocks noChangeArrowheads="1"/>
              </p:cNvSpPr>
              <p:nvPr/>
            </p:nvSpPr>
            <p:spPr bwMode="auto">
              <a:xfrm>
                <a:off x="2461" y="2960"/>
                <a:ext cx="101" cy="1"/>
              </a:xfrm>
              <a:prstGeom prst="rect">
                <a:avLst/>
              </a:prstGeom>
              <a:solidFill>
                <a:srgbClr val="FFD600"/>
              </a:solidFill>
              <a:ln w="0">
                <a:solidFill>
                  <a:srgbClr val="FFD6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777" name="Rectangle 6580"/>
              <p:cNvSpPr>
                <a:spLocks noChangeArrowheads="1"/>
              </p:cNvSpPr>
              <p:nvPr/>
            </p:nvSpPr>
            <p:spPr bwMode="auto">
              <a:xfrm>
                <a:off x="2461" y="2960"/>
                <a:ext cx="101" cy="1"/>
              </a:xfrm>
              <a:prstGeom prst="rect">
                <a:avLst/>
              </a:prstGeom>
              <a:solidFill>
                <a:srgbClr val="FFD500"/>
              </a:solidFill>
              <a:ln w="0">
                <a:solidFill>
                  <a:srgbClr val="FFD5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778" name="Rectangle 6581"/>
              <p:cNvSpPr>
                <a:spLocks noChangeArrowheads="1"/>
              </p:cNvSpPr>
              <p:nvPr/>
            </p:nvSpPr>
            <p:spPr bwMode="auto">
              <a:xfrm>
                <a:off x="2461" y="2957"/>
                <a:ext cx="101" cy="3"/>
              </a:xfrm>
              <a:prstGeom prst="rect">
                <a:avLst/>
              </a:prstGeom>
              <a:solidFill>
                <a:srgbClr val="FFD500"/>
              </a:solidFill>
              <a:ln w="0">
                <a:solidFill>
                  <a:srgbClr val="FFD5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779" name="Rectangle 6582"/>
              <p:cNvSpPr>
                <a:spLocks noChangeArrowheads="1"/>
              </p:cNvSpPr>
              <p:nvPr/>
            </p:nvSpPr>
            <p:spPr bwMode="auto">
              <a:xfrm>
                <a:off x="2461" y="2957"/>
                <a:ext cx="101" cy="1"/>
              </a:xfrm>
              <a:prstGeom prst="rect">
                <a:avLst/>
              </a:prstGeom>
              <a:solidFill>
                <a:srgbClr val="FFD400"/>
              </a:solidFill>
              <a:ln w="0">
                <a:solidFill>
                  <a:srgbClr val="FFD4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780" name="Rectangle 6583"/>
              <p:cNvSpPr>
                <a:spLocks noChangeArrowheads="1"/>
              </p:cNvSpPr>
              <p:nvPr/>
            </p:nvSpPr>
            <p:spPr bwMode="auto">
              <a:xfrm>
                <a:off x="2461" y="2957"/>
                <a:ext cx="101" cy="1"/>
              </a:xfrm>
              <a:prstGeom prst="rect">
                <a:avLst/>
              </a:prstGeom>
              <a:solidFill>
                <a:srgbClr val="FFD400"/>
              </a:solidFill>
              <a:ln w="0">
                <a:solidFill>
                  <a:srgbClr val="FFD4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781" name="Rectangle 6584"/>
              <p:cNvSpPr>
                <a:spLocks noChangeArrowheads="1"/>
              </p:cNvSpPr>
              <p:nvPr/>
            </p:nvSpPr>
            <p:spPr bwMode="auto">
              <a:xfrm>
                <a:off x="2461" y="2957"/>
                <a:ext cx="101" cy="1"/>
              </a:xfrm>
              <a:prstGeom prst="rect">
                <a:avLst/>
              </a:prstGeom>
              <a:solidFill>
                <a:srgbClr val="FFD400"/>
              </a:solidFill>
              <a:ln w="0">
                <a:solidFill>
                  <a:srgbClr val="FFD4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782" name="Rectangle 6585"/>
              <p:cNvSpPr>
                <a:spLocks noChangeArrowheads="1"/>
              </p:cNvSpPr>
              <p:nvPr/>
            </p:nvSpPr>
            <p:spPr bwMode="auto">
              <a:xfrm>
                <a:off x="2461" y="2957"/>
                <a:ext cx="101" cy="1"/>
              </a:xfrm>
              <a:prstGeom prst="rect">
                <a:avLst/>
              </a:prstGeom>
              <a:solidFill>
                <a:srgbClr val="FFD300"/>
              </a:solidFill>
              <a:ln w="0">
                <a:solidFill>
                  <a:srgbClr val="FFD3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783" name="Rectangle 6586"/>
              <p:cNvSpPr>
                <a:spLocks noChangeArrowheads="1"/>
              </p:cNvSpPr>
              <p:nvPr/>
            </p:nvSpPr>
            <p:spPr bwMode="auto">
              <a:xfrm>
                <a:off x="2461" y="2954"/>
                <a:ext cx="101" cy="3"/>
              </a:xfrm>
              <a:prstGeom prst="rect">
                <a:avLst/>
              </a:prstGeom>
              <a:solidFill>
                <a:srgbClr val="FFD300"/>
              </a:solidFill>
              <a:ln w="0">
                <a:solidFill>
                  <a:srgbClr val="FFD3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784" name="Rectangle 6587"/>
              <p:cNvSpPr>
                <a:spLocks noChangeArrowheads="1"/>
              </p:cNvSpPr>
              <p:nvPr/>
            </p:nvSpPr>
            <p:spPr bwMode="auto">
              <a:xfrm>
                <a:off x="2461" y="2954"/>
                <a:ext cx="101" cy="1"/>
              </a:xfrm>
              <a:prstGeom prst="rect">
                <a:avLst/>
              </a:prstGeom>
              <a:solidFill>
                <a:srgbClr val="FFD200"/>
              </a:solidFill>
              <a:ln w="0">
                <a:solidFill>
                  <a:srgbClr val="FFD2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785" name="Rectangle 6588"/>
              <p:cNvSpPr>
                <a:spLocks noChangeArrowheads="1"/>
              </p:cNvSpPr>
              <p:nvPr/>
            </p:nvSpPr>
            <p:spPr bwMode="auto">
              <a:xfrm>
                <a:off x="2461" y="2954"/>
                <a:ext cx="101" cy="1"/>
              </a:xfrm>
              <a:prstGeom prst="rect">
                <a:avLst/>
              </a:prstGeom>
              <a:solidFill>
                <a:srgbClr val="FFD200"/>
              </a:solidFill>
              <a:ln w="0">
                <a:solidFill>
                  <a:srgbClr val="FFD2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786" name="Rectangle 6589"/>
              <p:cNvSpPr>
                <a:spLocks noChangeArrowheads="1"/>
              </p:cNvSpPr>
              <p:nvPr/>
            </p:nvSpPr>
            <p:spPr bwMode="auto">
              <a:xfrm>
                <a:off x="2461" y="2954"/>
                <a:ext cx="101" cy="1"/>
              </a:xfrm>
              <a:prstGeom prst="rect">
                <a:avLst/>
              </a:prstGeom>
              <a:solidFill>
                <a:srgbClr val="FFD100"/>
              </a:solidFill>
              <a:ln w="0">
                <a:solidFill>
                  <a:srgbClr val="FFD1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787" name="Rectangle 6590"/>
              <p:cNvSpPr>
                <a:spLocks noChangeArrowheads="1"/>
              </p:cNvSpPr>
              <p:nvPr/>
            </p:nvSpPr>
            <p:spPr bwMode="auto">
              <a:xfrm>
                <a:off x="2461" y="2952"/>
                <a:ext cx="101" cy="2"/>
              </a:xfrm>
              <a:prstGeom prst="rect">
                <a:avLst/>
              </a:prstGeom>
              <a:solidFill>
                <a:srgbClr val="FFD100"/>
              </a:solidFill>
              <a:ln w="0">
                <a:solidFill>
                  <a:srgbClr val="FFD1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788" name="Rectangle 6591"/>
              <p:cNvSpPr>
                <a:spLocks noChangeArrowheads="1"/>
              </p:cNvSpPr>
              <p:nvPr/>
            </p:nvSpPr>
            <p:spPr bwMode="auto">
              <a:xfrm>
                <a:off x="2461" y="2952"/>
                <a:ext cx="101" cy="1"/>
              </a:xfrm>
              <a:prstGeom prst="rect">
                <a:avLst/>
              </a:prstGeom>
              <a:solidFill>
                <a:srgbClr val="FFD000"/>
              </a:solidFill>
              <a:ln w="0">
                <a:solidFill>
                  <a:srgbClr val="FFD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789" name="Rectangle 6592"/>
              <p:cNvSpPr>
                <a:spLocks noChangeArrowheads="1"/>
              </p:cNvSpPr>
              <p:nvPr/>
            </p:nvSpPr>
            <p:spPr bwMode="auto">
              <a:xfrm>
                <a:off x="2461" y="2952"/>
                <a:ext cx="101" cy="1"/>
              </a:xfrm>
              <a:prstGeom prst="rect">
                <a:avLst/>
              </a:prstGeom>
              <a:solidFill>
                <a:srgbClr val="FFD000"/>
              </a:solidFill>
              <a:ln w="0">
                <a:solidFill>
                  <a:srgbClr val="FFD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790" name="Rectangle 6593"/>
              <p:cNvSpPr>
                <a:spLocks noChangeArrowheads="1"/>
              </p:cNvSpPr>
              <p:nvPr/>
            </p:nvSpPr>
            <p:spPr bwMode="auto">
              <a:xfrm>
                <a:off x="2461" y="2952"/>
                <a:ext cx="101" cy="1"/>
              </a:xfrm>
              <a:prstGeom prst="rect">
                <a:avLst/>
              </a:prstGeom>
              <a:solidFill>
                <a:srgbClr val="FFD000"/>
              </a:solidFill>
              <a:ln w="0">
                <a:solidFill>
                  <a:srgbClr val="FFD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791" name="Rectangle 6594"/>
              <p:cNvSpPr>
                <a:spLocks noChangeArrowheads="1"/>
              </p:cNvSpPr>
              <p:nvPr/>
            </p:nvSpPr>
            <p:spPr bwMode="auto">
              <a:xfrm>
                <a:off x="2461" y="2952"/>
                <a:ext cx="101" cy="1"/>
              </a:xfrm>
              <a:prstGeom prst="rect">
                <a:avLst/>
              </a:prstGeom>
              <a:solidFill>
                <a:srgbClr val="FFCF00"/>
              </a:solidFill>
              <a:ln w="0">
                <a:solidFill>
                  <a:srgbClr val="FFCF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792" name="Rectangle 6595"/>
              <p:cNvSpPr>
                <a:spLocks noChangeArrowheads="1"/>
              </p:cNvSpPr>
              <p:nvPr/>
            </p:nvSpPr>
            <p:spPr bwMode="auto">
              <a:xfrm>
                <a:off x="2461" y="2949"/>
                <a:ext cx="101" cy="3"/>
              </a:xfrm>
              <a:prstGeom prst="rect">
                <a:avLst/>
              </a:prstGeom>
              <a:solidFill>
                <a:srgbClr val="FFCF00"/>
              </a:solidFill>
              <a:ln w="0">
                <a:solidFill>
                  <a:srgbClr val="FFCF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793" name="Rectangle 6596"/>
              <p:cNvSpPr>
                <a:spLocks noChangeArrowheads="1"/>
              </p:cNvSpPr>
              <p:nvPr/>
            </p:nvSpPr>
            <p:spPr bwMode="auto">
              <a:xfrm>
                <a:off x="2461" y="2949"/>
                <a:ext cx="101" cy="1"/>
              </a:xfrm>
              <a:prstGeom prst="rect">
                <a:avLst/>
              </a:prstGeom>
              <a:solidFill>
                <a:srgbClr val="FFCE00"/>
              </a:solidFill>
              <a:ln w="0">
                <a:solidFill>
                  <a:srgbClr val="FFCE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794" name="Rectangle 6597"/>
              <p:cNvSpPr>
                <a:spLocks noChangeArrowheads="1"/>
              </p:cNvSpPr>
              <p:nvPr/>
            </p:nvSpPr>
            <p:spPr bwMode="auto">
              <a:xfrm>
                <a:off x="2461" y="2949"/>
                <a:ext cx="101" cy="1"/>
              </a:xfrm>
              <a:prstGeom prst="rect">
                <a:avLst/>
              </a:prstGeom>
              <a:solidFill>
                <a:srgbClr val="FFCE00"/>
              </a:solidFill>
              <a:ln w="0">
                <a:solidFill>
                  <a:srgbClr val="FFCE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795" name="Rectangle 6598"/>
              <p:cNvSpPr>
                <a:spLocks noChangeArrowheads="1"/>
              </p:cNvSpPr>
              <p:nvPr/>
            </p:nvSpPr>
            <p:spPr bwMode="auto">
              <a:xfrm>
                <a:off x="2461" y="2949"/>
                <a:ext cx="101" cy="1"/>
              </a:xfrm>
              <a:prstGeom prst="rect">
                <a:avLst/>
              </a:prstGeom>
              <a:solidFill>
                <a:srgbClr val="FFCD00"/>
              </a:solidFill>
              <a:ln w="0">
                <a:solidFill>
                  <a:srgbClr val="FFCD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796" name="Rectangle 6599"/>
              <p:cNvSpPr>
                <a:spLocks noChangeArrowheads="1"/>
              </p:cNvSpPr>
              <p:nvPr/>
            </p:nvSpPr>
            <p:spPr bwMode="auto">
              <a:xfrm>
                <a:off x="2461" y="2949"/>
                <a:ext cx="101" cy="1"/>
              </a:xfrm>
              <a:prstGeom prst="rect">
                <a:avLst/>
              </a:prstGeom>
              <a:solidFill>
                <a:srgbClr val="FFCD00"/>
              </a:solidFill>
              <a:ln w="0">
                <a:solidFill>
                  <a:srgbClr val="FFCD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797" name="Rectangle 6600"/>
              <p:cNvSpPr>
                <a:spLocks noChangeArrowheads="1"/>
              </p:cNvSpPr>
              <p:nvPr/>
            </p:nvSpPr>
            <p:spPr bwMode="auto">
              <a:xfrm>
                <a:off x="2461" y="2946"/>
                <a:ext cx="101" cy="3"/>
              </a:xfrm>
              <a:prstGeom prst="rect">
                <a:avLst/>
              </a:prstGeom>
              <a:solidFill>
                <a:srgbClr val="FFCC00"/>
              </a:solidFill>
              <a:ln w="0">
                <a:solidFill>
                  <a:srgbClr val="FFCC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798" name="Rectangle 6601"/>
              <p:cNvSpPr>
                <a:spLocks noChangeArrowheads="1"/>
              </p:cNvSpPr>
              <p:nvPr/>
            </p:nvSpPr>
            <p:spPr bwMode="auto">
              <a:xfrm>
                <a:off x="2461" y="2946"/>
                <a:ext cx="101" cy="1"/>
              </a:xfrm>
              <a:prstGeom prst="rect">
                <a:avLst/>
              </a:prstGeom>
              <a:solidFill>
                <a:srgbClr val="FFCC00"/>
              </a:solidFill>
              <a:ln w="0">
                <a:solidFill>
                  <a:srgbClr val="FFCC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799" name="Rectangle 6602"/>
              <p:cNvSpPr>
                <a:spLocks noChangeArrowheads="1"/>
              </p:cNvSpPr>
              <p:nvPr/>
            </p:nvSpPr>
            <p:spPr bwMode="auto">
              <a:xfrm>
                <a:off x="2461" y="2946"/>
                <a:ext cx="101" cy="1"/>
              </a:xfrm>
              <a:prstGeom prst="rect">
                <a:avLst/>
              </a:prstGeom>
              <a:solidFill>
                <a:srgbClr val="FFCB00"/>
              </a:solidFill>
              <a:ln w="0">
                <a:solidFill>
                  <a:srgbClr val="FFCB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800" name="Rectangle 6603"/>
              <p:cNvSpPr>
                <a:spLocks noChangeArrowheads="1"/>
              </p:cNvSpPr>
              <p:nvPr/>
            </p:nvSpPr>
            <p:spPr bwMode="auto">
              <a:xfrm>
                <a:off x="2461" y="2946"/>
                <a:ext cx="101" cy="1"/>
              </a:xfrm>
              <a:prstGeom prst="rect">
                <a:avLst/>
              </a:prstGeom>
              <a:solidFill>
                <a:srgbClr val="FFCB00"/>
              </a:solidFill>
              <a:ln w="0">
                <a:solidFill>
                  <a:srgbClr val="FFCB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801" name="Rectangle 6604"/>
              <p:cNvSpPr>
                <a:spLocks noChangeArrowheads="1"/>
              </p:cNvSpPr>
              <p:nvPr/>
            </p:nvSpPr>
            <p:spPr bwMode="auto">
              <a:xfrm>
                <a:off x="2461" y="2943"/>
                <a:ext cx="101" cy="3"/>
              </a:xfrm>
              <a:prstGeom prst="rect">
                <a:avLst/>
              </a:prstGeom>
              <a:solidFill>
                <a:srgbClr val="FFCA00"/>
              </a:solidFill>
              <a:ln w="0">
                <a:solidFill>
                  <a:srgbClr val="FFCA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802" name="Rectangle 6605"/>
              <p:cNvSpPr>
                <a:spLocks noChangeArrowheads="1"/>
              </p:cNvSpPr>
              <p:nvPr/>
            </p:nvSpPr>
            <p:spPr bwMode="auto">
              <a:xfrm>
                <a:off x="2461" y="2943"/>
                <a:ext cx="101" cy="1"/>
              </a:xfrm>
              <a:prstGeom prst="rect">
                <a:avLst/>
              </a:prstGeom>
              <a:solidFill>
                <a:srgbClr val="FFCA00"/>
              </a:solidFill>
              <a:ln w="0">
                <a:solidFill>
                  <a:srgbClr val="FFCA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803" name="Rectangle 6606"/>
              <p:cNvSpPr>
                <a:spLocks noChangeArrowheads="1"/>
              </p:cNvSpPr>
              <p:nvPr/>
            </p:nvSpPr>
            <p:spPr bwMode="auto">
              <a:xfrm>
                <a:off x="2461" y="2943"/>
                <a:ext cx="101" cy="1"/>
              </a:xfrm>
              <a:prstGeom prst="rect">
                <a:avLst/>
              </a:prstGeom>
              <a:solidFill>
                <a:srgbClr val="FFCA00"/>
              </a:solidFill>
              <a:ln w="0">
                <a:solidFill>
                  <a:srgbClr val="FFCA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804" name="Rectangle 6607"/>
              <p:cNvSpPr>
                <a:spLocks noChangeArrowheads="1"/>
              </p:cNvSpPr>
              <p:nvPr/>
            </p:nvSpPr>
            <p:spPr bwMode="auto">
              <a:xfrm>
                <a:off x="2461" y="2943"/>
                <a:ext cx="101" cy="1"/>
              </a:xfrm>
              <a:prstGeom prst="rect">
                <a:avLst/>
              </a:prstGeom>
              <a:solidFill>
                <a:srgbClr val="FFC900"/>
              </a:solidFill>
              <a:ln w="0">
                <a:solidFill>
                  <a:srgbClr val="FFC9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805" name="Rectangle 6608"/>
              <p:cNvSpPr>
                <a:spLocks noChangeArrowheads="1"/>
              </p:cNvSpPr>
              <p:nvPr/>
            </p:nvSpPr>
            <p:spPr bwMode="auto">
              <a:xfrm>
                <a:off x="2461" y="2943"/>
                <a:ext cx="101" cy="1"/>
              </a:xfrm>
              <a:prstGeom prst="rect">
                <a:avLst/>
              </a:prstGeom>
              <a:solidFill>
                <a:srgbClr val="FFC900"/>
              </a:solidFill>
              <a:ln w="0">
                <a:solidFill>
                  <a:srgbClr val="FFC9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806" name="Rectangle 6609"/>
              <p:cNvSpPr>
                <a:spLocks noChangeArrowheads="1"/>
              </p:cNvSpPr>
              <p:nvPr/>
            </p:nvSpPr>
            <p:spPr bwMode="auto">
              <a:xfrm>
                <a:off x="2461" y="2940"/>
                <a:ext cx="101" cy="3"/>
              </a:xfrm>
              <a:prstGeom prst="rect">
                <a:avLst/>
              </a:prstGeom>
              <a:solidFill>
                <a:srgbClr val="FFC800"/>
              </a:solidFill>
              <a:ln w="0">
                <a:solidFill>
                  <a:srgbClr val="FFC8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807" name="Rectangle 6610"/>
              <p:cNvSpPr>
                <a:spLocks noChangeArrowheads="1"/>
              </p:cNvSpPr>
              <p:nvPr/>
            </p:nvSpPr>
            <p:spPr bwMode="auto">
              <a:xfrm>
                <a:off x="2461" y="2940"/>
                <a:ext cx="101" cy="1"/>
              </a:xfrm>
              <a:prstGeom prst="rect">
                <a:avLst/>
              </a:prstGeom>
              <a:solidFill>
                <a:srgbClr val="FFC800"/>
              </a:solidFill>
              <a:ln w="0">
                <a:solidFill>
                  <a:srgbClr val="FFC8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808" name="Rectangle 6611"/>
              <p:cNvSpPr>
                <a:spLocks noChangeArrowheads="1"/>
              </p:cNvSpPr>
              <p:nvPr/>
            </p:nvSpPr>
            <p:spPr bwMode="auto">
              <a:xfrm>
                <a:off x="2461" y="2940"/>
                <a:ext cx="101" cy="1"/>
              </a:xfrm>
              <a:prstGeom prst="rect">
                <a:avLst/>
              </a:prstGeom>
              <a:solidFill>
                <a:srgbClr val="FFC700"/>
              </a:solidFill>
              <a:ln w="0">
                <a:solidFill>
                  <a:srgbClr val="FFC7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809" name="Rectangle 6612"/>
              <p:cNvSpPr>
                <a:spLocks noChangeArrowheads="1"/>
              </p:cNvSpPr>
              <p:nvPr/>
            </p:nvSpPr>
            <p:spPr bwMode="auto">
              <a:xfrm>
                <a:off x="2461" y="2940"/>
                <a:ext cx="101" cy="1"/>
              </a:xfrm>
              <a:prstGeom prst="rect">
                <a:avLst/>
              </a:prstGeom>
              <a:solidFill>
                <a:srgbClr val="FFC700"/>
              </a:solidFill>
              <a:ln w="0">
                <a:solidFill>
                  <a:srgbClr val="FFC7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810" name="Rectangle 6613"/>
              <p:cNvSpPr>
                <a:spLocks noChangeArrowheads="1"/>
              </p:cNvSpPr>
              <p:nvPr/>
            </p:nvSpPr>
            <p:spPr bwMode="auto">
              <a:xfrm>
                <a:off x="2461" y="2940"/>
                <a:ext cx="101" cy="1"/>
              </a:xfrm>
              <a:prstGeom prst="rect">
                <a:avLst/>
              </a:prstGeom>
              <a:solidFill>
                <a:srgbClr val="FFC600"/>
              </a:solidFill>
              <a:ln w="0">
                <a:solidFill>
                  <a:srgbClr val="FFC6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811" name="Rectangle 6614"/>
              <p:cNvSpPr>
                <a:spLocks noChangeArrowheads="1"/>
              </p:cNvSpPr>
              <p:nvPr/>
            </p:nvSpPr>
            <p:spPr bwMode="auto">
              <a:xfrm>
                <a:off x="2461" y="2938"/>
                <a:ext cx="101" cy="2"/>
              </a:xfrm>
              <a:prstGeom prst="rect">
                <a:avLst/>
              </a:prstGeom>
              <a:solidFill>
                <a:srgbClr val="FFC600"/>
              </a:solidFill>
              <a:ln w="0">
                <a:solidFill>
                  <a:srgbClr val="FFC6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812" name="Rectangle 6615"/>
              <p:cNvSpPr>
                <a:spLocks noChangeArrowheads="1"/>
              </p:cNvSpPr>
              <p:nvPr/>
            </p:nvSpPr>
            <p:spPr bwMode="auto">
              <a:xfrm>
                <a:off x="2461" y="2938"/>
                <a:ext cx="101" cy="1"/>
              </a:xfrm>
              <a:prstGeom prst="rect">
                <a:avLst/>
              </a:prstGeom>
              <a:solidFill>
                <a:srgbClr val="FFC500"/>
              </a:solidFill>
              <a:ln w="0">
                <a:solidFill>
                  <a:srgbClr val="FFC5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813" name="Rectangle 6616"/>
              <p:cNvSpPr>
                <a:spLocks noChangeArrowheads="1"/>
              </p:cNvSpPr>
              <p:nvPr/>
            </p:nvSpPr>
            <p:spPr bwMode="auto">
              <a:xfrm>
                <a:off x="2461" y="2938"/>
                <a:ext cx="101" cy="1"/>
              </a:xfrm>
              <a:prstGeom prst="rect">
                <a:avLst/>
              </a:prstGeom>
              <a:solidFill>
                <a:srgbClr val="FFC500"/>
              </a:solidFill>
              <a:ln w="0">
                <a:solidFill>
                  <a:srgbClr val="FFC5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814" name="Rectangle 6617"/>
              <p:cNvSpPr>
                <a:spLocks noChangeArrowheads="1"/>
              </p:cNvSpPr>
              <p:nvPr/>
            </p:nvSpPr>
            <p:spPr bwMode="auto">
              <a:xfrm>
                <a:off x="2461" y="2938"/>
                <a:ext cx="101" cy="1"/>
              </a:xfrm>
              <a:prstGeom prst="rect">
                <a:avLst/>
              </a:prstGeom>
              <a:solidFill>
                <a:srgbClr val="FFC400"/>
              </a:solidFill>
              <a:ln w="0">
                <a:solidFill>
                  <a:srgbClr val="FFC4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815" name="Rectangle 6618"/>
              <p:cNvSpPr>
                <a:spLocks noChangeArrowheads="1"/>
              </p:cNvSpPr>
              <p:nvPr/>
            </p:nvSpPr>
            <p:spPr bwMode="auto">
              <a:xfrm>
                <a:off x="2461" y="2938"/>
                <a:ext cx="101" cy="1"/>
              </a:xfrm>
              <a:prstGeom prst="rect">
                <a:avLst/>
              </a:prstGeom>
              <a:solidFill>
                <a:srgbClr val="FFC400"/>
              </a:solidFill>
              <a:ln w="0">
                <a:solidFill>
                  <a:srgbClr val="FFC4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816" name="Rectangle 6619"/>
              <p:cNvSpPr>
                <a:spLocks noChangeArrowheads="1"/>
              </p:cNvSpPr>
              <p:nvPr/>
            </p:nvSpPr>
            <p:spPr bwMode="auto">
              <a:xfrm>
                <a:off x="2461" y="2935"/>
                <a:ext cx="101" cy="3"/>
              </a:xfrm>
              <a:prstGeom prst="rect">
                <a:avLst/>
              </a:prstGeom>
              <a:solidFill>
                <a:srgbClr val="FFC300"/>
              </a:solidFill>
              <a:ln w="0">
                <a:solidFill>
                  <a:srgbClr val="FFC3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817" name="Rectangle 6620"/>
              <p:cNvSpPr>
                <a:spLocks noChangeArrowheads="1"/>
              </p:cNvSpPr>
              <p:nvPr/>
            </p:nvSpPr>
            <p:spPr bwMode="auto">
              <a:xfrm>
                <a:off x="2461" y="2935"/>
                <a:ext cx="101" cy="1"/>
              </a:xfrm>
              <a:prstGeom prst="rect">
                <a:avLst/>
              </a:prstGeom>
              <a:solidFill>
                <a:srgbClr val="FFC300"/>
              </a:solidFill>
              <a:ln w="0">
                <a:solidFill>
                  <a:srgbClr val="FFC3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818" name="Rectangle 6621"/>
              <p:cNvSpPr>
                <a:spLocks noChangeArrowheads="1"/>
              </p:cNvSpPr>
              <p:nvPr/>
            </p:nvSpPr>
            <p:spPr bwMode="auto">
              <a:xfrm>
                <a:off x="2461" y="2935"/>
                <a:ext cx="101" cy="1"/>
              </a:xfrm>
              <a:prstGeom prst="rect">
                <a:avLst/>
              </a:prstGeom>
              <a:solidFill>
                <a:srgbClr val="FFC200"/>
              </a:solidFill>
              <a:ln w="0">
                <a:solidFill>
                  <a:srgbClr val="FFC2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819" name="Rectangle 6622"/>
              <p:cNvSpPr>
                <a:spLocks noChangeArrowheads="1"/>
              </p:cNvSpPr>
              <p:nvPr/>
            </p:nvSpPr>
            <p:spPr bwMode="auto">
              <a:xfrm>
                <a:off x="2461" y="2935"/>
                <a:ext cx="101" cy="1"/>
              </a:xfrm>
              <a:prstGeom prst="rect">
                <a:avLst/>
              </a:prstGeom>
              <a:solidFill>
                <a:srgbClr val="FFC200"/>
              </a:solidFill>
              <a:ln w="0">
                <a:solidFill>
                  <a:srgbClr val="FFC2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820" name="Rectangle 6623"/>
              <p:cNvSpPr>
                <a:spLocks noChangeArrowheads="1"/>
              </p:cNvSpPr>
              <p:nvPr/>
            </p:nvSpPr>
            <p:spPr bwMode="auto">
              <a:xfrm>
                <a:off x="2461" y="2932"/>
                <a:ext cx="101" cy="3"/>
              </a:xfrm>
              <a:prstGeom prst="rect">
                <a:avLst/>
              </a:prstGeom>
              <a:solidFill>
                <a:srgbClr val="FFC100"/>
              </a:solidFill>
              <a:ln w="0">
                <a:solidFill>
                  <a:srgbClr val="FFC1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821" name="Rectangle 6624"/>
              <p:cNvSpPr>
                <a:spLocks noChangeArrowheads="1"/>
              </p:cNvSpPr>
              <p:nvPr/>
            </p:nvSpPr>
            <p:spPr bwMode="auto">
              <a:xfrm>
                <a:off x="2461" y="2932"/>
                <a:ext cx="101" cy="1"/>
              </a:xfrm>
              <a:prstGeom prst="rect">
                <a:avLst/>
              </a:prstGeom>
              <a:solidFill>
                <a:srgbClr val="FFC100"/>
              </a:solidFill>
              <a:ln w="0">
                <a:solidFill>
                  <a:srgbClr val="FFC1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822" name="Rectangle 6625"/>
              <p:cNvSpPr>
                <a:spLocks noChangeArrowheads="1"/>
              </p:cNvSpPr>
              <p:nvPr/>
            </p:nvSpPr>
            <p:spPr bwMode="auto">
              <a:xfrm>
                <a:off x="2461" y="2932"/>
                <a:ext cx="101" cy="1"/>
              </a:xfrm>
              <a:prstGeom prst="rect">
                <a:avLst/>
              </a:prstGeom>
              <a:solidFill>
                <a:srgbClr val="FFC000"/>
              </a:solidFill>
              <a:ln w="0">
                <a:solidFill>
                  <a:srgbClr val="FFC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823" name="Rectangle 6626"/>
              <p:cNvSpPr>
                <a:spLocks noChangeArrowheads="1"/>
              </p:cNvSpPr>
              <p:nvPr/>
            </p:nvSpPr>
            <p:spPr bwMode="auto">
              <a:xfrm>
                <a:off x="2461" y="2932"/>
                <a:ext cx="101" cy="1"/>
              </a:xfrm>
              <a:prstGeom prst="rect">
                <a:avLst/>
              </a:prstGeom>
              <a:solidFill>
                <a:srgbClr val="FFC000"/>
              </a:solidFill>
              <a:ln w="0">
                <a:solidFill>
                  <a:srgbClr val="FFC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824" name="Rectangle 6627"/>
              <p:cNvSpPr>
                <a:spLocks noChangeArrowheads="1"/>
              </p:cNvSpPr>
              <p:nvPr/>
            </p:nvSpPr>
            <p:spPr bwMode="auto">
              <a:xfrm>
                <a:off x="2461" y="2932"/>
                <a:ext cx="101" cy="1"/>
              </a:xfrm>
              <a:prstGeom prst="rect">
                <a:avLst/>
              </a:prstGeom>
              <a:solidFill>
                <a:srgbClr val="FFBF00"/>
              </a:solidFill>
              <a:ln w="0">
                <a:solidFill>
                  <a:srgbClr val="FFBF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825" name="Rectangle 6628"/>
              <p:cNvSpPr>
                <a:spLocks noChangeArrowheads="1"/>
              </p:cNvSpPr>
              <p:nvPr/>
            </p:nvSpPr>
            <p:spPr bwMode="auto">
              <a:xfrm>
                <a:off x="2461" y="2929"/>
                <a:ext cx="101" cy="3"/>
              </a:xfrm>
              <a:prstGeom prst="rect">
                <a:avLst/>
              </a:prstGeom>
              <a:solidFill>
                <a:srgbClr val="FFBF00"/>
              </a:solidFill>
              <a:ln w="0">
                <a:solidFill>
                  <a:srgbClr val="FFBF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826" name="Rectangle 6629"/>
              <p:cNvSpPr>
                <a:spLocks noChangeArrowheads="1"/>
              </p:cNvSpPr>
              <p:nvPr/>
            </p:nvSpPr>
            <p:spPr bwMode="auto">
              <a:xfrm>
                <a:off x="2461" y="2929"/>
                <a:ext cx="101" cy="1"/>
              </a:xfrm>
              <a:prstGeom prst="rect">
                <a:avLst/>
              </a:prstGeom>
              <a:solidFill>
                <a:srgbClr val="FFBE00"/>
              </a:solidFill>
              <a:ln w="0">
                <a:solidFill>
                  <a:srgbClr val="FFBE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827" name="Rectangle 6630"/>
              <p:cNvSpPr>
                <a:spLocks noChangeArrowheads="1"/>
              </p:cNvSpPr>
              <p:nvPr/>
            </p:nvSpPr>
            <p:spPr bwMode="auto">
              <a:xfrm>
                <a:off x="2461" y="2929"/>
                <a:ext cx="101" cy="1"/>
              </a:xfrm>
              <a:prstGeom prst="rect">
                <a:avLst/>
              </a:prstGeom>
              <a:solidFill>
                <a:srgbClr val="FFBD00"/>
              </a:solidFill>
              <a:ln w="0">
                <a:solidFill>
                  <a:srgbClr val="FFBD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828" name="Rectangle 6631"/>
              <p:cNvSpPr>
                <a:spLocks noChangeArrowheads="1"/>
              </p:cNvSpPr>
              <p:nvPr/>
            </p:nvSpPr>
            <p:spPr bwMode="auto">
              <a:xfrm>
                <a:off x="2461" y="2929"/>
                <a:ext cx="101" cy="1"/>
              </a:xfrm>
              <a:prstGeom prst="rect">
                <a:avLst/>
              </a:prstGeom>
              <a:solidFill>
                <a:srgbClr val="FFBD00"/>
              </a:solidFill>
              <a:ln w="0">
                <a:solidFill>
                  <a:srgbClr val="FFBD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829" name="Rectangle 6632"/>
              <p:cNvSpPr>
                <a:spLocks noChangeArrowheads="1"/>
              </p:cNvSpPr>
              <p:nvPr/>
            </p:nvSpPr>
            <p:spPr bwMode="auto">
              <a:xfrm>
                <a:off x="2461" y="2929"/>
                <a:ext cx="101" cy="1"/>
              </a:xfrm>
              <a:prstGeom prst="rect">
                <a:avLst/>
              </a:prstGeom>
              <a:solidFill>
                <a:srgbClr val="FFBC00"/>
              </a:solidFill>
              <a:ln w="0">
                <a:solidFill>
                  <a:srgbClr val="FFBC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830" name="Rectangle 6633"/>
              <p:cNvSpPr>
                <a:spLocks noChangeArrowheads="1"/>
              </p:cNvSpPr>
              <p:nvPr/>
            </p:nvSpPr>
            <p:spPr bwMode="auto">
              <a:xfrm>
                <a:off x="2461" y="2926"/>
                <a:ext cx="101" cy="3"/>
              </a:xfrm>
              <a:prstGeom prst="rect">
                <a:avLst/>
              </a:prstGeom>
              <a:solidFill>
                <a:srgbClr val="FFBC00"/>
              </a:solidFill>
              <a:ln w="0">
                <a:solidFill>
                  <a:srgbClr val="FFBC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831" name="Rectangle 6634"/>
              <p:cNvSpPr>
                <a:spLocks noChangeArrowheads="1"/>
              </p:cNvSpPr>
              <p:nvPr/>
            </p:nvSpPr>
            <p:spPr bwMode="auto">
              <a:xfrm>
                <a:off x="2461" y="2926"/>
                <a:ext cx="101" cy="1"/>
              </a:xfrm>
              <a:prstGeom prst="rect">
                <a:avLst/>
              </a:prstGeom>
              <a:solidFill>
                <a:srgbClr val="FFBB00"/>
              </a:solidFill>
              <a:ln w="0">
                <a:solidFill>
                  <a:srgbClr val="FFBB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832" name="Rectangle 6635"/>
              <p:cNvSpPr>
                <a:spLocks noChangeArrowheads="1"/>
              </p:cNvSpPr>
              <p:nvPr/>
            </p:nvSpPr>
            <p:spPr bwMode="auto">
              <a:xfrm>
                <a:off x="2461" y="2926"/>
                <a:ext cx="101" cy="1"/>
              </a:xfrm>
              <a:prstGeom prst="rect">
                <a:avLst/>
              </a:prstGeom>
              <a:solidFill>
                <a:srgbClr val="FFBB00"/>
              </a:solidFill>
              <a:ln w="0">
                <a:solidFill>
                  <a:srgbClr val="FFBB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833" name="Rectangle 6636"/>
              <p:cNvSpPr>
                <a:spLocks noChangeArrowheads="1"/>
              </p:cNvSpPr>
              <p:nvPr/>
            </p:nvSpPr>
            <p:spPr bwMode="auto">
              <a:xfrm>
                <a:off x="2461" y="2926"/>
                <a:ext cx="101" cy="1"/>
              </a:xfrm>
              <a:prstGeom prst="rect">
                <a:avLst/>
              </a:prstGeom>
              <a:solidFill>
                <a:srgbClr val="FFBA00"/>
              </a:solidFill>
              <a:ln w="0">
                <a:solidFill>
                  <a:srgbClr val="FFBA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834" name="Rectangle 6637"/>
              <p:cNvSpPr>
                <a:spLocks noChangeArrowheads="1"/>
              </p:cNvSpPr>
              <p:nvPr/>
            </p:nvSpPr>
            <p:spPr bwMode="auto">
              <a:xfrm>
                <a:off x="2461" y="2924"/>
                <a:ext cx="101" cy="2"/>
              </a:xfrm>
              <a:prstGeom prst="rect">
                <a:avLst/>
              </a:prstGeom>
              <a:solidFill>
                <a:srgbClr val="FFBA00"/>
              </a:solidFill>
              <a:ln w="0">
                <a:solidFill>
                  <a:srgbClr val="FFBA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835" name="Rectangle 6638"/>
              <p:cNvSpPr>
                <a:spLocks noChangeArrowheads="1"/>
              </p:cNvSpPr>
              <p:nvPr/>
            </p:nvSpPr>
            <p:spPr bwMode="auto">
              <a:xfrm>
                <a:off x="2461" y="2924"/>
                <a:ext cx="101" cy="1"/>
              </a:xfrm>
              <a:prstGeom prst="rect">
                <a:avLst/>
              </a:prstGeom>
              <a:solidFill>
                <a:srgbClr val="FFB900"/>
              </a:solidFill>
              <a:ln w="0">
                <a:solidFill>
                  <a:srgbClr val="FFB9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836" name="Rectangle 6639"/>
              <p:cNvSpPr>
                <a:spLocks noChangeArrowheads="1"/>
              </p:cNvSpPr>
              <p:nvPr/>
            </p:nvSpPr>
            <p:spPr bwMode="auto">
              <a:xfrm>
                <a:off x="2461" y="2924"/>
                <a:ext cx="101" cy="1"/>
              </a:xfrm>
              <a:prstGeom prst="rect">
                <a:avLst/>
              </a:prstGeom>
              <a:solidFill>
                <a:srgbClr val="FFB900"/>
              </a:solidFill>
              <a:ln w="0">
                <a:solidFill>
                  <a:srgbClr val="FFB9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837" name="Rectangle 6640"/>
              <p:cNvSpPr>
                <a:spLocks noChangeArrowheads="1"/>
              </p:cNvSpPr>
              <p:nvPr/>
            </p:nvSpPr>
            <p:spPr bwMode="auto">
              <a:xfrm>
                <a:off x="2461" y="2924"/>
                <a:ext cx="101" cy="1"/>
              </a:xfrm>
              <a:prstGeom prst="rect">
                <a:avLst/>
              </a:prstGeom>
              <a:solidFill>
                <a:srgbClr val="FFB800"/>
              </a:solidFill>
              <a:ln w="0">
                <a:solidFill>
                  <a:srgbClr val="FFB8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838" name="Rectangle 6641"/>
              <p:cNvSpPr>
                <a:spLocks noChangeArrowheads="1"/>
              </p:cNvSpPr>
              <p:nvPr/>
            </p:nvSpPr>
            <p:spPr bwMode="auto">
              <a:xfrm>
                <a:off x="2461" y="2924"/>
                <a:ext cx="101" cy="1"/>
              </a:xfrm>
              <a:prstGeom prst="rect">
                <a:avLst/>
              </a:prstGeom>
              <a:solidFill>
                <a:srgbClr val="FFB800"/>
              </a:solidFill>
              <a:ln w="0">
                <a:solidFill>
                  <a:srgbClr val="FFB8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839" name="Rectangle 6642"/>
              <p:cNvSpPr>
                <a:spLocks noChangeArrowheads="1"/>
              </p:cNvSpPr>
              <p:nvPr/>
            </p:nvSpPr>
            <p:spPr bwMode="auto">
              <a:xfrm>
                <a:off x="2461" y="2921"/>
                <a:ext cx="101" cy="3"/>
              </a:xfrm>
              <a:prstGeom prst="rect">
                <a:avLst/>
              </a:prstGeom>
              <a:solidFill>
                <a:srgbClr val="FFB700"/>
              </a:solidFill>
              <a:ln w="0">
                <a:solidFill>
                  <a:srgbClr val="FFB7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840" name="Rectangle 6643"/>
              <p:cNvSpPr>
                <a:spLocks noChangeArrowheads="1"/>
              </p:cNvSpPr>
              <p:nvPr/>
            </p:nvSpPr>
            <p:spPr bwMode="auto">
              <a:xfrm>
                <a:off x="2461" y="2921"/>
                <a:ext cx="101" cy="1"/>
              </a:xfrm>
              <a:prstGeom prst="rect">
                <a:avLst/>
              </a:prstGeom>
              <a:solidFill>
                <a:srgbClr val="FFB700"/>
              </a:solidFill>
              <a:ln w="0">
                <a:solidFill>
                  <a:srgbClr val="FFB7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841" name="Rectangle 6644"/>
              <p:cNvSpPr>
                <a:spLocks noChangeArrowheads="1"/>
              </p:cNvSpPr>
              <p:nvPr/>
            </p:nvSpPr>
            <p:spPr bwMode="auto">
              <a:xfrm>
                <a:off x="2461" y="2921"/>
                <a:ext cx="101" cy="1"/>
              </a:xfrm>
              <a:prstGeom prst="rect">
                <a:avLst/>
              </a:prstGeom>
              <a:solidFill>
                <a:srgbClr val="FFB600"/>
              </a:solidFill>
              <a:ln w="0">
                <a:solidFill>
                  <a:srgbClr val="FFB6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842" name="Rectangle 6645"/>
              <p:cNvSpPr>
                <a:spLocks noChangeArrowheads="1"/>
              </p:cNvSpPr>
              <p:nvPr/>
            </p:nvSpPr>
            <p:spPr bwMode="auto">
              <a:xfrm>
                <a:off x="2461" y="2921"/>
                <a:ext cx="101" cy="1"/>
              </a:xfrm>
              <a:prstGeom prst="rect">
                <a:avLst/>
              </a:prstGeom>
              <a:solidFill>
                <a:srgbClr val="FFB500"/>
              </a:solidFill>
              <a:ln w="0">
                <a:solidFill>
                  <a:srgbClr val="FFB5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843" name="Rectangle 6646"/>
              <p:cNvSpPr>
                <a:spLocks noChangeArrowheads="1"/>
              </p:cNvSpPr>
              <p:nvPr/>
            </p:nvSpPr>
            <p:spPr bwMode="auto">
              <a:xfrm>
                <a:off x="2461" y="2921"/>
                <a:ext cx="101" cy="1"/>
              </a:xfrm>
              <a:prstGeom prst="rect">
                <a:avLst/>
              </a:prstGeom>
              <a:solidFill>
                <a:srgbClr val="FFB500"/>
              </a:solidFill>
              <a:ln w="0">
                <a:solidFill>
                  <a:srgbClr val="FFB5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844" name="Rectangle 6647"/>
              <p:cNvSpPr>
                <a:spLocks noChangeArrowheads="1"/>
              </p:cNvSpPr>
              <p:nvPr/>
            </p:nvSpPr>
            <p:spPr bwMode="auto">
              <a:xfrm>
                <a:off x="2461" y="2918"/>
                <a:ext cx="101" cy="3"/>
              </a:xfrm>
              <a:prstGeom prst="rect">
                <a:avLst/>
              </a:prstGeom>
              <a:solidFill>
                <a:srgbClr val="FFB400"/>
              </a:solidFill>
              <a:ln w="0">
                <a:solidFill>
                  <a:srgbClr val="FFB4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845" name="Rectangle 6648"/>
              <p:cNvSpPr>
                <a:spLocks noChangeArrowheads="1"/>
              </p:cNvSpPr>
              <p:nvPr/>
            </p:nvSpPr>
            <p:spPr bwMode="auto">
              <a:xfrm>
                <a:off x="2461" y="2918"/>
                <a:ext cx="101" cy="1"/>
              </a:xfrm>
              <a:prstGeom prst="rect">
                <a:avLst/>
              </a:prstGeom>
              <a:solidFill>
                <a:srgbClr val="FFB400"/>
              </a:solidFill>
              <a:ln w="0">
                <a:solidFill>
                  <a:srgbClr val="FFB4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846" name="Rectangle 6649"/>
              <p:cNvSpPr>
                <a:spLocks noChangeArrowheads="1"/>
              </p:cNvSpPr>
              <p:nvPr/>
            </p:nvSpPr>
            <p:spPr bwMode="auto">
              <a:xfrm>
                <a:off x="2461" y="2918"/>
                <a:ext cx="101" cy="1"/>
              </a:xfrm>
              <a:prstGeom prst="rect">
                <a:avLst/>
              </a:prstGeom>
              <a:solidFill>
                <a:srgbClr val="FFB300"/>
              </a:solidFill>
              <a:ln w="0">
                <a:solidFill>
                  <a:srgbClr val="FFB3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847" name="Rectangle 6650"/>
              <p:cNvSpPr>
                <a:spLocks noChangeArrowheads="1"/>
              </p:cNvSpPr>
              <p:nvPr/>
            </p:nvSpPr>
            <p:spPr bwMode="auto">
              <a:xfrm>
                <a:off x="2461" y="2918"/>
                <a:ext cx="101" cy="1"/>
              </a:xfrm>
              <a:prstGeom prst="rect">
                <a:avLst/>
              </a:prstGeom>
              <a:solidFill>
                <a:srgbClr val="FFB300"/>
              </a:solidFill>
              <a:ln w="0">
                <a:solidFill>
                  <a:srgbClr val="FFB3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848" name="Rectangle 6651"/>
              <p:cNvSpPr>
                <a:spLocks noChangeArrowheads="1"/>
              </p:cNvSpPr>
              <p:nvPr/>
            </p:nvSpPr>
            <p:spPr bwMode="auto">
              <a:xfrm>
                <a:off x="2461" y="2915"/>
                <a:ext cx="101" cy="3"/>
              </a:xfrm>
              <a:prstGeom prst="rect">
                <a:avLst/>
              </a:prstGeom>
              <a:solidFill>
                <a:srgbClr val="FFB200"/>
              </a:solidFill>
              <a:ln w="0">
                <a:solidFill>
                  <a:srgbClr val="FFB2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849" name="Rectangle 6652"/>
              <p:cNvSpPr>
                <a:spLocks noChangeArrowheads="1"/>
              </p:cNvSpPr>
              <p:nvPr/>
            </p:nvSpPr>
            <p:spPr bwMode="auto">
              <a:xfrm>
                <a:off x="2461" y="2915"/>
                <a:ext cx="101" cy="1"/>
              </a:xfrm>
              <a:prstGeom prst="rect">
                <a:avLst/>
              </a:prstGeom>
              <a:solidFill>
                <a:srgbClr val="FFB200"/>
              </a:solidFill>
              <a:ln w="0">
                <a:solidFill>
                  <a:srgbClr val="FFB2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850" name="Rectangle 6653"/>
              <p:cNvSpPr>
                <a:spLocks noChangeArrowheads="1"/>
              </p:cNvSpPr>
              <p:nvPr/>
            </p:nvSpPr>
            <p:spPr bwMode="auto">
              <a:xfrm>
                <a:off x="2461" y="2915"/>
                <a:ext cx="101" cy="1"/>
              </a:xfrm>
              <a:prstGeom prst="rect">
                <a:avLst/>
              </a:prstGeom>
              <a:solidFill>
                <a:srgbClr val="FFB100"/>
              </a:solidFill>
              <a:ln w="0">
                <a:solidFill>
                  <a:srgbClr val="FFB1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851" name="Rectangle 6654"/>
              <p:cNvSpPr>
                <a:spLocks noChangeArrowheads="1"/>
              </p:cNvSpPr>
              <p:nvPr/>
            </p:nvSpPr>
            <p:spPr bwMode="auto">
              <a:xfrm>
                <a:off x="2461" y="2915"/>
                <a:ext cx="101" cy="1"/>
              </a:xfrm>
              <a:prstGeom prst="rect">
                <a:avLst/>
              </a:prstGeom>
              <a:solidFill>
                <a:srgbClr val="FFB000"/>
              </a:solidFill>
              <a:ln w="0">
                <a:solidFill>
                  <a:srgbClr val="FFB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852" name="Rectangle 6655"/>
              <p:cNvSpPr>
                <a:spLocks noChangeArrowheads="1"/>
              </p:cNvSpPr>
              <p:nvPr/>
            </p:nvSpPr>
            <p:spPr bwMode="auto">
              <a:xfrm>
                <a:off x="2461" y="2915"/>
                <a:ext cx="101" cy="1"/>
              </a:xfrm>
              <a:prstGeom prst="rect">
                <a:avLst/>
              </a:prstGeom>
              <a:solidFill>
                <a:srgbClr val="FFB000"/>
              </a:solidFill>
              <a:ln w="0">
                <a:solidFill>
                  <a:srgbClr val="FFB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853" name="Rectangle 6656"/>
              <p:cNvSpPr>
                <a:spLocks noChangeArrowheads="1"/>
              </p:cNvSpPr>
              <p:nvPr/>
            </p:nvSpPr>
            <p:spPr bwMode="auto">
              <a:xfrm>
                <a:off x="2461" y="2913"/>
                <a:ext cx="101" cy="2"/>
              </a:xfrm>
              <a:prstGeom prst="rect">
                <a:avLst/>
              </a:prstGeom>
              <a:solidFill>
                <a:srgbClr val="FFAF00"/>
              </a:solidFill>
              <a:ln w="0">
                <a:solidFill>
                  <a:srgbClr val="FFAF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854" name="Rectangle 6657"/>
              <p:cNvSpPr>
                <a:spLocks noChangeArrowheads="1"/>
              </p:cNvSpPr>
              <p:nvPr/>
            </p:nvSpPr>
            <p:spPr bwMode="auto">
              <a:xfrm>
                <a:off x="2461" y="2913"/>
                <a:ext cx="101" cy="1"/>
              </a:xfrm>
              <a:prstGeom prst="rect">
                <a:avLst/>
              </a:prstGeom>
              <a:solidFill>
                <a:srgbClr val="FFAF00"/>
              </a:solidFill>
              <a:ln w="0">
                <a:solidFill>
                  <a:srgbClr val="FFAF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855" name="Rectangle 6658"/>
              <p:cNvSpPr>
                <a:spLocks noChangeArrowheads="1"/>
              </p:cNvSpPr>
              <p:nvPr/>
            </p:nvSpPr>
            <p:spPr bwMode="auto">
              <a:xfrm>
                <a:off x="2461" y="2913"/>
                <a:ext cx="101" cy="1"/>
              </a:xfrm>
              <a:prstGeom prst="rect">
                <a:avLst/>
              </a:prstGeom>
              <a:solidFill>
                <a:srgbClr val="FFAE00"/>
              </a:solidFill>
              <a:ln w="0">
                <a:solidFill>
                  <a:srgbClr val="FFAE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856" name="Rectangle 6659"/>
              <p:cNvSpPr>
                <a:spLocks noChangeArrowheads="1"/>
              </p:cNvSpPr>
              <p:nvPr/>
            </p:nvSpPr>
            <p:spPr bwMode="auto">
              <a:xfrm>
                <a:off x="2461" y="2913"/>
                <a:ext cx="101" cy="1"/>
              </a:xfrm>
              <a:prstGeom prst="rect">
                <a:avLst/>
              </a:prstGeom>
              <a:solidFill>
                <a:srgbClr val="FFAE00"/>
              </a:solidFill>
              <a:ln w="0">
                <a:solidFill>
                  <a:srgbClr val="FFAE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857" name="Rectangle 6660"/>
              <p:cNvSpPr>
                <a:spLocks noChangeArrowheads="1"/>
              </p:cNvSpPr>
              <p:nvPr/>
            </p:nvSpPr>
            <p:spPr bwMode="auto">
              <a:xfrm>
                <a:off x="2461" y="2913"/>
                <a:ext cx="101" cy="1"/>
              </a:xfrm>
              <a:prstGeom prst="rect">
                <a:avLst/>
              </a:prstGeom>
              <a:solidFill>
                <a:srgbClr val="FFAD00"/>
              </a:solidFill>
              <a:ln w="0">
                <a:solidFill>
                  <a:srgbClr val="FFAD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858" name="Rectangle 6661"/>
              <p:cNvSpPr>
                <a:spLocks noChangeArrowheads="1"/>
              </p:cNvSpPr>
              <p:nvPr/>
            </p:nvSpPr>
            <p:spPr bwMode="auto">
              <a:xfrm>
                <a:off x="2461" y="2910"/>
                <a:ext cx="101" cy="3"/>
              </a:xfrm>
              <a:prstGeom prst="rect">
                <a:avLst/>
              </a:prstGeom>
              <a:solidFill>
                <a:srgbClr val="FFAC00"/>
              </a:solidFill>
              <a:ln w="0">
                <a:solidFill>
                  <a:srgbClr val="FFAC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859" name="Rectangle 6662"/>
              <p:cNvSpPr>
                <a:spLocks noChangeArrowheads="1"/>
              </p:cNvSpPr>
              <p:nvPr/>
            </p:nvSpPr>
            <p:spPr bwMode="auto">
              <a:xfrm>
                <a:off x="2461" y="2910"/>
                <a:ext cx="101" cy="1"/>
              </a:xfrm>
              <a:prstGeom prst="rect">
                <a:avLst/>
              </a:prstGeom>
              <a:solidFill>
                <a:srgbClr val="FFAC00"/>
              </a:solidFill>
              <a:ln w="0">
                <a:solidFill>
                  <a:srgbClr val="FFAC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860" name="Rectangle 6663"/>
              <p:cNvSpPr>
                <a:spLocks noChangeArrowheads="1"/>
              </p:cNvSpPr>
              <p:nvPr/>
            </p:nvSpPr>
            <p:spPr bwMode="auto">
              <a:xfrm>
                <a:off x="2461" y="2910"/>
                <a:ext cx="101" cy="1"/>
              </a:xfrm>
              <a:prstGeom prst="rect">
                <a:avLst/>
              </a:prstGeom>
              <a:solidFill>
                <a:srgbClr val="FFAB00"/>
              </a:solidFill>
              <a:ln w="0">
                <a:solidFill>
                  <a:srgbClr val="FFAB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861" name="Rectangle 6664"/>
              <p:cNvSpPr>
                <a:spLocks noChangeArrowheads="1"/>
              </p:cNvSpPr>
              <p:nvPr/>
            </p:nvSpPr>
            <p:spPr bwMode="auto">
              <a:xfrm>
                <a:off x="2461" y="2910"/>
                <a:ext cx="101" cy="1"/>
              </a:xfrm>
              <a:prstGeom prst="rect">
                <a:avLst/>
              </a:prstGeom>
              <a:solidFill>
                <a:srgbClr val="FFAB00"/>
              </a:solidFill>
              <a:ln w="0">
                <a:solidFill>
                  <a:srgbClr val="FFAB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862" name="Rectangle 6665"/>
              <p:cNvSpPr>
                <a:spLocks noChangeArrowheads="1"/>
              </p:cNvSpPr>
              <p:nvPr/>
            </p:nvSpPr>
            <p:spPr bwMode="auto">
              <a:xfrm>
                <a:off x="2461" y="2910"/>
                <a:ext cx="101" cy="1"/>
              </a:xfrm>
              <a:prstGeom prst="rect">
                <a:avLst/>
              </a:prstGeom>
              <a:solidFill>
                <a:srgbClr val="FFAA00"/>
              </a:solidFill>
              <a:ln w="0">
                <a:solidFill>
                  <a:srgbClr val="FFAA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863" name="Rectangle 6666"/>
              <p:cNvSpPr>
                <a:spLocks noChangeArrowheads="1"/>
              </p:cNvSpPr>
              <p:nvPr/>
            </p:nvSpPr>
            <p:spPr bwMode="auto">
              <a:xfrm>
                <a:off x="2461" y="2907"/>
                <a:ext cx="101" cy="3"/>
              </a:xfrm>
              <a:prstGeom prst="rect">
                <a:avLst/>
              </a:prstGeom>
              <a:solidFill>
                <a:srgbClr val="FFAA00"/>
              </a:solidFill>
              <a:ln w="0">
                <a:solidFill>
                  <a:srgbClr val="FFAA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864" name="Rectangle 6667"/>
              <p:cNvSpPr>
                <a:spLocks noChangeArrowheads="1"/>
              </p:cNvSpPr>
              <p:nvPr/>
            </p:nvSpPr>
            <p:spPr bwMode="auto">
              <a:xfrm>
                <a:off x="2461" y="2907"/>
                <a:ext cx="101" cy="1"/>
              </a:xfrm>
              <a:prstGeom prst="rect">
                <a:avLst/>
              </a:prstGeom>
              <a:solidFill>
                <a:srgbClr val="FFA900"/>
              </a:solidFill>
              <a:ln w="0">
                <a:solidFill>
                  <a:srgbClr val="FFA9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865" name="Rectangle 6668"/>
              <p:cNvSpPr>
                <a:spLocks noChangeArrowheads="1"/>
              </p:cNvSpPr>
              <p:nvPr/>
            </p:nvSpPr>
            <p:spPr bwMode="auto">
              <a:xfrm>
                <a:off x="2461" y="2907"/>
                <a:ext cx="101" cy="1"/>
              </a:xfrm>
              <a:prstGeom prst="rect">
                <a:avLst/>
              </a:prstGeom>
              <a:solidFill>
                <a:srgbClr val="FFA800"/>
              </a:solidFill>
              <a:ln w="0">
                <a:solidFill>
                  <a:srgbClr val="FFA8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866" name="Rectangle 6669"/>
              <p:cNvSpPr>
                <a:spLocks noChangeArrowheads="1"/>
              </p:cNvSpPr>
              <p:nvPr/>
            </p:nvSpPr>
            <p:spPr bwMode="auto">
              <a:xfrm>
                <a:off x="2461" y="2907"/>
                <a:ext cx="101" cy="1"/>
              </a:xfrm>
              <a:prstGeom prst="rect">
                <a:avLst/>
              </a:prstGeom>
              <a:solidFill>
                <a:srgbClr val="FFA800"/>
              </a:solidFill>
              <a:ln w="0">
                <a:solidFill>
                  <a:srgbClr val="FFA8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867" name="Rectangle 6670"/>
              <p:cNvSpPr>
                <a:spLocks noChangeArrowheads="1"/>
              </p:cNvSpPr>
              <p:nvPr/>
            </p:nvSpPr>
            <p:spPr bwMode="auto">
              <a:xfrm>
                <a:off x="2461" y="2904"/>
                <a:ext cx="101" cy="3"/>
              </a:xfrm>
              <a:prstGeom prst="rect">
                <a:avLst/>
              </a:prstGeom>
              <a:solidFill>
                <a:srgbClr val="FFA700"/>
              </a:solidFill>
              <a:ln w="0">
                <a:solidFill>
                  <a:srgbClr val="FFA7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868" name="Rectangle 6671"/>
              <p:cNvSpPr>
                <a:spLocks noChangeArrowheads="1"/>
              </p:cNvSpPr>
              <p:nvPr/>
            </p:nvSpPr>
            <p:spPr bwMode="auto">
              <a:xfrm>
                <a:off x="2461" y="2904"/>
                <a:ext cx="101" cy="1"/>
              </a:xfrm>
              <a:prstGeom prst="rect">
                <a:avLst/>
              </a:prstGeom>
              <a:solidFill>
                <a:srgbClr val="FFA700"/>
              </a:solidFill>
              <a:ln w="0">
                <a:solidFill>
                  <a:srgbClr val="FFA7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869" name="Rectangle 6672"/>
              <p:cNvSpPr>
                <a:spLocks noChangeArrowheads="1"/>
              </p:cNvSpPr>
              <p:nvPr/>
            </p:nvSpPr>
            <p:spPr bwMode="auto">
              <a:xfrm>
                <a:off x="2461" y="2904"/>
                <a:ext cx="101" cy="1"/>
              </a:xfrm>
              <a:prstGeom prst="rect">
                <a:avLst/>
              </a:prstGeom>
              <a:solidFill>
                <a:srgbClr val="FFA600"/>
              </a:solidFill>
              <a:ln w="0">
                <a:solidFill>
                  <a:srgbClr val="FFA6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870" name="Rectangle 6673"/>
              <p:cNvSpPr>
                <a:spLocks noChangeArrowheads="1"/>
              </p:cNvSpPr>
              <p:nvPr/>
            </p:nvSpPr>
            <p:spPr bwMode="auto">
              <a:xfrm>
                <a:off x="2461" y="2904"/>
                <a:ext cx="101" cy="1"/>
              </a:xfrm>
              <a:prstGeom prst="rect">
                <a:avLst/>
              </a:prstGeom>
              <a:solidFill>
                <a:srgbClr val="FFA500"/>
              </a:solidFill>
              <a:ln w="0">
                <a:solidFill>
                  <a:srgbClr val="FFA5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871" name="Rectangle 6674"/>
              <p:cNvSpPr>
                <a:spLocks noChangeArrowheads="1"/>
              </p:cNvSpPr>
              <p:nvPr/>
            </p:nvSpPr>
            <p:spPr bwMode="auto">
              <a:xfrm>
                <a:off x="2461" y="2904"/>
                <a:ext cx="101" cy="1"/>
              </a:xfrm>
              <a:prstGeom prst="rect">
                <a:avLst/>
              </a:prstGeom>
              <a:solidFill>
                <a:srgbClr val="FFA500"/>
              </a:solidFill>
              <a:ln w="0">
                <a:solidFill>
                  <a:srgbClr val="FFA5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872" name="Rectangle 6675"/>
              <p:cNvSpPr>
                <a:spLocks noChangeArrowheads="1"/>
              </p:cNvSpPr>
              <p:nvPr/>
            </p:nvSpPr>
            <p:spPr bwMode="auto">
              <a:xfrm>
                <a:off x="2461" y="2901"/>
                <a:ext cx="101" cy="3"/>
              </a:xfrm>
              <a:prstGeom prst="rect">
                <a:avLst/>
              </a:prstGeom>
              <a:solidFill>
                <a:srgbClr val="FFA400"/>
              </a:solidFill>
              <a:ln w="0">
                <a:solidFill>
                  <a:srgbClr val="FFA4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873" name="Rectangle 6676"/>
              <p:cNvSpPr>
                <a:spLocks noChangeArrowheads="1"/>
              </p:cNvSpPr>
              <p:nvPr/>
            </p:nvSpPr>
            <p:spPr bwMode="auto">
              <a:xfrm>
                <a:off x="2461" y="2901"/>
                <a:ext cx="101" cy="1"/>
              </a:xfrm>
              <a:prstGeom prst="rect">
                <a:avLst/>
              </a:prstGeom>
              <a:solidFill>
                <a:srgbClr val="FFA400"/>
              </a:solidFill>
              <a:ln w="0">
                <a:solidFill>
                  <a:srgbClr val="FFA4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874" name="Rectangle 6677"/>
              <p:cNvSpPr>
                <a:spLocks noChangeArrowheads="1"/>
              </p:cNvSpPr>
              <p:nvPr/>
            </p:nvSpPr>
            <p:spPr bwMode="auto">
              <a:xfrm>
                <a:off x="2461" y="2901"/>
                <a:ext cx="101" cy="1"/>
              </a:xfrm>
              <a:prstGeom prst="rect">
                <a:avLst/>
              </a:prstGeom>
              <a:solidFill>
                <a:srgbClr val="FFA300"/>
              </a:solidFill>
              <a:ln w="0">
                <a:solidFill>
                  <a:srgbClr val="FFA3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</p:grpSp>
        <p:grpSp>
          <p:nvGrpSpPr>
            <p:cNvPr id="16" name="Group 6879"/>
            <p:cNvGrpSpPr>
              <a:grpSpLocks/>
            </p:cNvGrpSpPr>
            <p:nvPr/>
          </p:nvGrpSpPr>
          <p:grpSpPr bwMode="auto">
            <a:xfrm>
              <a:off x="2461" y="2781"/>
              <a:ext cx="101" cy="121"/>
              <a:chOff x="2461" y="2781"/>
              <a:chExt cx="101" cy="121"/>
            </a:xfrm>
          </p:grpSpPr>
          <p:sp>
            <p:nvSpPr>
              <p:cNvPr id="55155" name="Rectangle 6679"/>
              <p:cNvSpPr>
                <a:spLocks noChangeArrowheads="1"/>
              </p:cNvSpPr>
              <p:nvPr/>
            </p:nvSpPr>
            <p:spPr bwMode="auto">
              <a:xfrm>
                <a:off x="2461" y="2901"/>
                <a:ext cx="101" cy="1"/>
              </a:xfrm>
              <a:prstGeom prst="rect">
                <a:avLst/>
              </a:prstGeom>
              <a:solidFill>
                <a:srgbClr val="FFA200"/>
              </a:solidFill>
              <a:ln w="0">
                <a:solidFill>
                  <a:srgbClr val="FFA2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5156" name="Rectangle 6680"/>
              <p:cNvSpPr>
                <a:spLocks noChangeArrowheads="1"/>
              </p:cNvSpPr>
              <p:nvPr/>
            </p:nvSpPr>
            <p:spPr bwMode="auto">
              <a:xfrm>
                <a:off x="2461" y="2901"/>
                <a:ext cx="101" cy="1"/>
              </a:xfrm>
              <a:prstGeom prst="rect">
                <a:avLst/>
              </a:prstGeom>
              <a:solidFill>
                <a:srgbClr val="FFA200"/>
              </a:solidFill>
              <a:ln w="0">
                <a:solidFill>
                  <a:srgbClr val="FFA2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5157" name="Rectangle 6681"/>
              <p:cNvSpPr>
                <a:spLocks noChangeArrowheads="1"/>
              </p:cNvSpPr>
              <p:nvPr/>
            </p:nvSpPr>
            <p:spPr bwMode="auto">
              <a:xfrm>
                <a:off x="2461" y="2899"/>
                <a:ext cx="101" cy="2"/>
              </a:xfrm>
              <a:prstGeom prst="rect">
                <a:avLst/>
              </a:prstGeom>
              <a:solidFill>
                <a:srgbClr val="FFA100"/>
              </a:solidFill>
              <a:ln w="0">
                <a:solidFill>
                  <a:srgbClr val="FFA1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5158" name="Rectangle 6682"/>
              <p:cNvSpPr>
                <a:spLocks noChangeArrowheads="1"/>
              </p:cNvSpPr>
              <p:nvPr/>
            </p:nvSpPr>
            <p:spPr bwMode="auto">
              <a:xfrm>
                <a:off x="2461" y="2899"/>
                <a:ext cx="101" cy="1"/>
              </a:xfrm>
              <a:prstGeom prst="rect">
                <a:avLst/>
              </a:prstGeom>
              <a:solidFill>
                <a:srgbClr val="FFA100"/>
              </a:solidFill>
              <a:ln w="0">
                <a:solidFill>
                  <a:srgbClr val="FFA1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5159" name="Rectangle 6683"/>
              <p:cNvSpPr>
                <a:spLocks noChangeArrowheads="1"/>
              </p:cNvSpPr>
              <p:nvPr/>
            </p:nvSpPr>
            <p:spPr bwMode="auto">
              <a:xfrm>
                <a:off x="2461" y="2899"/>
                <a:ext cx="101" cy="1"/>
              </a:xfrm>
              <a:prstGeom prst="rect">
                <a:avLst/>
              </a:prstGeom>
              <a:solidFill>
                <a:srgbClr val="FFA000"/>
              </a:solidFill>
              <a:ln w="0">
                <a:solidFill>
                  <a:srgbClr val="FFA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5160" name="Rectangle 6684"/>
              <p:cNvSpPr>
                <a:spLocks noChangeArrowheads="1"/>
              </p:cNvSpPr>
              <p:nvPr/>
            </p:nvSpPr>
            <p:spPr bwMode="auto">
              <a:xfrm>
                <a:off x="2461" y="2899"/>
                <a:ext cx="101" cy="1"/>
              </a:xfrm>
              <a:prstGeom prst="rect">
                <a:avLst/>
              </a:prstGeom>
              <a:solidFill>
                <a:srgbClr val="FF9F00"/>
              </a:solidFill>
              <a:ln w="0">
                <a:solidFill>
                  <a:srgbClr val="FF9F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5161" name="Rectangle 6685"/>
              <p:cNvSpPr>
                <a:spLocks noChangeArrowheads="1"/>
              </p:cNvSpPr>
              <p:nvPr/>
            </p:nvSpPr>
            <p:spPr bwMode="auto">
              <a:xfrm>
                <a:off x="2461" y="2896"/>
                <a:ext cx="101" cy="3"/>
              </a:xfrm>
              <a:prstGeom prst="rect">
                <a:avLst/>
              </a:prstGeom>
              <a:solidFill>
                <a:srgbClr val="FF9F00"/>
              </a:solidFill>
              <a:ln w="0">
                <a:solidFill>
                  <a:srgbClr val="FF9F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5162" name="Rectangle 6686"/>
              <p:cNvSpPr>
                <a:spLocks noChangeArrowheads="1"/>
              </p:cNvSpPr>
              <p:nvPr/>
            </p:nvSpPr>
            <p:spPr bwMode="auto">
              <a:xfrm>
                <a:off x="2461" y="2896"/>
                <a:ext cx="101" cy="1"/>
              </a:xfrm>
              <a:prstGeom prst="rect">
                <a:avLst/>
              </a:prstGeom>
              <a:solidFill>
                <a:srgbClr val="FF9E00"/>
              </a:solidFill>
              <a:ln w="0">
                <a:solidFill>
                  <a:srgbClr val="FF9E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5163" name="Rectangle 6687"/>
              <p:cNvSpPr>
                <a:spLocks noChangeArrowheads="1"/>
              </p:cNvSpPr>
              <p:nvPr/>
            </p:nvSpPr>
            <p:spPr bwMode="auto">
              <a:xfrm>
                <a:off x="2461" y="2896"/>
                <a:ext cx="101" cy="1"/>
              </a:xfrm>
              <a:prstGeom prst="rect">
                <a:avLst/>
              </a:prstGeom>
              <a:solidFill>
                <a:srgbClr val="FF9E00"/>
              </a:solidFill>
              <a:ln w="0">
                <a:solidFill>
                  <a:srgbClr val="FF9E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5164" name="Rectangle 6688"/>
              <p:cNvSpPr>
                <a:spLocks noChangeArrowheads="1"/>
              </p:cNvSpPr>
              <p:nvPr/>
            </p:nvSpPr>
            <p:spPr bwMode="auto">
              <a:xfrm>
                <a:off x="2461" y="2896"/>
                <a:ext cx="101" cy="1"/>
              </a:xfrm>
              <a:prstGeom prst="rect">
                <a:avLst/>
              </a:prstGeom>
              <a:solidFill>
                <a:srgbClr val="FF9D00"/>
              </a:solidFill>
              <a:ln w="0">
                <a:solidFill>
                  <a:srgbClr val="FF9D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5165" name="Rectangle 6689"/>
              <p:cNvSpPr>
                <a:spLocks noChangeArrowheads="1"/>
              </p:cNvSpPr>
              <p:nvPr/>
            </p:nvSpPr>
            <p:spPr bwMode="auto">
              <a:xfrm>
                <a:off x="2461" y="2896"/>
                <a:ext cx="101" cy="1"/>
              </a:xfrm>
              <a:prstGeom prst="rect">
                <a:avLst/>
              </a:prstGeom>
              <a:solidFill>
                <a:srgbClr val="FF9C00"/>
              </a:solidFill>
              <a:ln w="0">
                <a:solidFill>
                  <a:srgbClr val="FF9C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5166" name="Rectangle 6690"/>
              <p:cNvSpPr>
                <a:spLocks noChangeArrowheads="1"/>
              </p:cNvSpPr>
              <p:nvPr/>
            </p:nvSpPr>
            <p:spPr bwMode="auto">
              <a:xfrm>
                <a:off x="2461" y="2893"/>
                <a:ext cx="101" cy="3"/>
              </a:xfrm>
              <a:prstGeom prst="rect">
                <a:avLst/>
              </a:prstGeom>
              <a:solidFill>
                <a:srgbClr val="FF9C00"/>
              </a:solidFill>
              <a:ln w="0">
                <a:solidFill>
                  <a:srgbClr val="FF9C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5167" name="Rectangle 6691"/>
              <p:cNvSpPr>
                <a:spLocks noChangeArrowheads="1"/>
              </p:cNvSpPr>
              <p:nvPr/>
            </p:nvSpPr>
            <p:spPr bwMode="auto">
              <a:xfrm>
                <a:off x="2461" y="2893"/>
                <a:ext cx="101" cy="1"/>
              </a:xfrm>
              <a:prstGeom prst="rect">
                <a:avLst/>
              </a:prstGeom>
              <a:solidFill>
                <a:srgbClr val="FF9B00"/>
              </a:solidFill>
              <a:ln w="0">
                <a:solidFill>
                  <a:srgbClr val="FF9B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5168" name="Rectangle 6692"/>
              <p:cNvSpPr>
                <a:spLocks noChangeArrowheads="1"/>
              </p:cNvSpPr>
              <p:nvPr/>
            </p:nvSpPr>
            <p:spPr bwMode="auto">
              <a:xfrm>
                <a:off x="2461" y="2893"/>
                <a:ext cx="101" cy="1"/>
              </a:xfrm>
              <a:prstGeom prst="rect">
                <a:avLst/>
              </a:prstGeom>
              <a:solidFill>
                <a:srgbClr val="FF9A00"/>
              </a:solidFill>
              <a:ln w="0">
                <a:solidFill>
                  <a:srgbClr val="FF9A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5169" name="Rectangle 6693"/>
              <p:cNvSpPr>
                <a:spLocks noChangeArrowheads="1"/>
              </p:cNvSpPr>
              <p:nvPr/>
            </p:nvSpPr>
            <p:spPr bwMode="auto">
              <a:xfrm>
                <a:off x="2461" y="2893"/>
                <a:ext cx="101" cy="1"/>
              </a:xfrm>
              <a:prstGeom prst="rect">
                <a:avLst/>
              </a:prstGeom>
              <a:solidFill>
                <a:srgbClr val="FF9A00"/>
              </a:solidFill>
              <a:ln w="0">
                <a:solidFill>
                  <a:srgbClr val="FF9A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5170" name="Rectangle 6694"/>
              <p:cNvSpPr>
                <a:spLocks noChangeArrowheads="1"/>
              </p:cNvSpPr>
              <p:nvPr/>
            </p:nvSpPr>
            <p:spPr bwMode="auto">
              <a:xfrm>
                <a:off x="2461" y="2893"/>
                <a:ext cx="101" cy="1"/>
              </a:xfrm>
              <a:prstGeom prst="rect">
                <a:avLst/>
              </a:prstGeom>
              <a:solidFill>
                <a:srgbClr val="FF9900"/>
              </a:solidFill>
              <a:ln w="0">
                <a:solidFill>
                  <a:srgbClr val="FF99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5171" name="Rectangle 6695"/>
              <p:cNvSpPr>
                <a:spLocks noChangeArrowheads="1"/>
              </p:cNvSpPr>
              <p:nvPr/>
            </p:nvSpPr>
            <p:spPr bwMode="auto">
              <a:xfrm>
                <a:off x="2461" y="2890"/>
                <a:ext cx="101" cy="3"/>
              </a:xfrm>
              <a:prstGeom prst="rect">
                <a:avLst/>
              </a:prstGeom>
              <a:solidFill>
                <a:srgbClr val="FF9900"/>
              </a:solidFill>
              <a:ln w="0">
                <a:solidFill>
                  <a:srgbClr val="FF99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5172" name="Rectangle 6696"/>
              <p:cNvSpPr>
                <a:spLocks noChangeArrowheads="1"/>
              </p:cNvSpPr>
              <p:nvPr/>
            </p:nvSpPr>
            <p:spPr bwMode="auto">
              <a:xfrm>
                <a:off x="2461" y="2890"/>
                <a:ext cx="101" cy="1"/>
              </a:xfrm>
              <a:prstGeom prst="rect">
                <a:avLst/>
              </a:prstGeom>
              <a:solidFill>
                <a:srgbClr val="FF9800"/>
              </a:solidFill>
              <a:ln w="0">
                <a:solidFill>
                  <a:srgbClr val="FF98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5173" name="Rectangle 6697"/>
              <p:cNvSpPr>
                <a:spLocks noChangeArrowheads="1"/>
              </p:cNvSpPr>
              <p:nvPr/>
            </p:nvSpPr>
            <p:spPr bwMode="auto">
              <a:xfrm>
                <a:off x="2461" y="2890"/>
                <a:ext cx="101" cy="1"/>
              </a:xfrm>
              <a:prstGeom prst="rect">
                <a:avLst/>
              </a:prstGeom>
              <a:solidFill>
                <a:srgbClr val="FF9700"/>
              </a:solidFill>
              <a:ln w="0">
                <a:solidFill>
                  <a:srgbClr val="FF97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5174" name="Rectangle 6698"/>
              <p:cNvSpPr>
                <a:spLocks noChangeArrowheads="1"/>
              </p:cNvSpPr>
              <p:nvPr/>
            </p:nvSpPr>
            <p:spPr bwMode="auto">
              <a:xfrm>
                <a:off x="2461" y="2890"/>
                <a:ext cx="101" cy="1"/>
              </a:xfrm>
              <a:prstGeom prst="rect">
                <a:avLst/>
              </a:prstGeom>
              <a:solidFill>
                <a:srgbClr val="FF9700"/>
              </a:solidFill>
              <a:ln w="0">
                <a:solidFill>
                  <a:srgbClr val="FF97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5175" name="Rectangle 6699"/>
              <p:cNvSpPr>
                <a:spLocks noChangeArrowheads="1"/>
              </p:cNvSpPr>
              <p:nvPr/>
            </p:nvSpPr>
            <p:spPr bwMode="auto">
              <a:xfrm>
                <a:off x="2461" y="2887"/>
                <a:ext cx="101" cy="3"/>
              </a:xfrm>
              <a:prstGeom prst="rect">
                <a:avLst/>
              </a:prstGeom>
              <a:solidFill>
                <a:srgbClr val="FF9600"/>
              </a:solidFill>
              <a:ln w="0">
                <a:solidFill>
                  <a:srgbClr val="FF96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5176" name="Rectangle 6700"/>
              <p:cNvSpPr>
                <a:spLocks noChangeArrowheads="1"/>
              </p:cNvSpPr>
              <p:nvPr/>
            </p:nvSpPr>
            <p:spPr bwMode="auto">
              <a:xfrm>
                <a:off x="2461" y="2887"/>
                <a:ext cx="101" cy="1"/>
              </a:xfrm>
              <a:prstGeom prst="rect">
                <a:avLst/>
              </a:prstGeom>
              <a:solidFill>
                <a:srgbClr val="FF9500"/>
              </a:solidFill>
              <a:ln w="0">
                <a:solidFill>
                  <a:srgbClr val="FF95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5177" name="Rectangle 6701"/>
              <p:cNvSpPr>
                <a:spLocks noChangeArrowheads="1"/>
              </p:cNvSpPr>
              <p:nvPr/>
            </p:nvSpPr>
            <p:spPr bwMode="auto">
              <a:xfrm>
                <a:off x="2461" y="2887"/>
                <a:ext cx="101" cy="1"/>
              </a:xfrm>
              <a:prstGeom prst="rect">
                <a:avLst/>
              </a:prstGeom>
              <a:solidFill>
                <a:srgbClr val="FF9500"/>
              </a:solidFill>
              <a:ln w="0">
                <a:solidFill>
                  <a:srgbClr val="FF95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5178" name="Rectangle 6702"/>
              <p:cNvSpPr>
                <a:spLocks noChangeArrowheads="1"/>
              </p:cNvSpPr>
              <p:nvPr/>
            </p:nvSpPr>
            <p:spPr bwMode="auto">
              <a:xfrm>
                <a:off x="2461" y="2887"/>
                <a:ext cx="101" cy="1"/>
              </a:xfrm>
              <a:prstGeom prst="rect">
                <a:avLst/>
              </a:prstGeom>
              <a:solidFill>
                <a:srgbClr val="FF9400"/>
              </a:solidFill>
              <a:ln w="0">
                <a:solidFill>
                  <a:srgbClr val="FF94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5179" name="Rectangle 6703"/>
              <p:cNvSpPr>
                <a:spLocks noChangeArrowheads="1"/>
              </p:cNvSpPr>
              <p:nvPr/>
            </p:nvSpPr>
            <p:spPr bwMode="auto">
              <a:xfrm>
                <a:off x="2461" y="2887"/>
                <a:ext cx="101" cy="1"/>
              </a:xfrm>
              <a:prstGeom prst="rect">
                <a:avLst/>
              </a:prstGeom>
              <a:solidFill>
                <a:srgbClr val="FF9300"/>
              </a:solidFill>
              <a:ln w="0">
                <a:solidFill>
                  <a:srgbClr val="FF93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5180" name="Rectangle 6704"/>
              <p:cNvSpPr>
                <a:spLocks noChangeArrowheads="1"/>
              </p:cNvSpPr>
              <p:nvPr/>
            </p:nvSpPr>
            <p:spPr bwMode="auto">
              <a:xfrm>
                <a:off x="2461" y="2885"/>
                <a:ext cx="101" cy="2"/>
              </a:xfrm>
              <a:prstGeom prst="rect">
                <a:avLst/>
              </a:prstGeom>
              <a:solidFill>
                <a:srgbClr val="FF9300"/>
              </a:solidFill>
              <a:ln w="0">
                <a:solidFill>
                  <a:srgbClr val="FF93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5181" name="Rectangle 6705"/>
              <p:cNvSpPr>
                <a:spLocks noChangeArrowheads="1"/>
              </p:cNvSpPr>
              <p:nvPr/>
            </p:nvSpPr>
            <p:spPr bwMode="auto">
              <a:xfrm>
                <a:off x="2461" y="2885"/>
                <a:ext cx="101" cy="1"/>
              </a:xfrm>
              <a:prstGeom prst="rect">
                <a:avLst/>
              </a:prstGeom>
              <a:solidFill>
                <a:srgbClr val="FF9200"/>
              </a:solidFill>
              <a:ln w="0">
                <a:solidFill>
                  <a:srgbClr val="FF92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5182" name="Rectangle 6706"/>
              <p:cNvSpPr>
                <a:spLocks noChangeArrowheads="1"/>
              </p:cNvSpPr>
              <p:nvPr/>
            </p:nvSpPr>
            <p:spPr bwMode="auto">
              <a:xfrm>
                <a:off x="2461" y="2885"/>
                <a:ext cx="101" cy="1"/>
              </a:xfrm>
              <a:prstGeom prst="rect">
                <a:avLst/>
              </a:prstGeom>
              <a:solidFill>
                <a:srgbClr val="FF9200"/>
              </a:solidFill>
              <a:ln w="0">
                <a:solidFill>
                  <a:srgbClr val="FF92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5183" name="Rectangle 6707"/>
              <p:cNvSpPr>
                <a:spLocks noChangeArrowheads="1"/>
              </p:cNvSpPr>
              <p:nvPr/>
            </p:nvSpPr>
            <p:spPr bwMode="auto">
              <a:xfrm>
                <a:off x="2461" y="2885"/>
                <a:ext cx="101" cy="1"/>
              </a:xfrm>
              <a:prstGeom prst="rect">
                <a:avLst/>
              </a:prstGeom>
              <a:solidFill>
                <a:srgbClr val="FF9100"/>
              </a:solidFill>
              <a:ln w="0">
                <a:solidFill>
                  <a:srgbClr val="FF91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5184" name="Rectangle 6708"/>
              <p:cNvSpPr>
                <a:spLocks noChangeArrowheads="1"/>
              </p:cNvSpPr>
              <p:nvPr/>
            </p:nvSpPr>
            <p:spPr bwMode="auto">
              <a:xfrm>
                <a:off x="2461" y="2885"/>
                <a:ext cx="101" cy="1"/>
              </a:xfrm>
              <a:prstGeom prst="rect">
                <a:avLst/>
              </a:prstGeom>
              <a:solidFill>
                <a:srgbClr val="FF9000"/>
              </a:solidFill>
              <a:ln w="0">
                <a:solidFill>
                  <a:srgbClr val="FF9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5185" name="Rectangle 6709"/>
              <p:cNvSpPr>
                <a:spLocks noChangeArrowheads="1"/>
              </p:cNvSpPr>
              <p:nvPr/>
            </p:nvSpPr>
            <p:spPr bwMode="auto">
              <a:xfrm>
                <a:off x="2461" y="2882"/>
                <a:ext cx="101" cy="3"/>
              </a:xfrm>
              <a:prstGeom prst="rect">
                <a:avLst/>
              </a:prstGeom>
              <a:solidFill>
                <a:srgbClr val="FF9000"/>
              </a:solidFill>
              <a:ln w="0">
                <a:solidFill>
                  <a:srgbClr val="FF9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5186" name="Rectangle 6710"/>
              <p:cNvSpPr>
                <a:spLocks noChangeArrowheads="1"/>
              </p:cNvSpPr>
              <p:nvPr/>
            </p:nvSpPr>
            <p:spPr bwMode="auto">
              <a:xfrm>
                <a:off x="2461" y="2882"/>
                <a:ext cx="101" cy="1"/>
              </a:xfrm>
              <a:prstGeom prst="rect">
                <a:avLst/>
              </a:prstGeom>
              <a:solidFill>
                <a:srgbClr val="FF8F00"/>
              </a:solidFill>
              <a:ln w="0">
                <a:solidFill>
                  <a:srgbClr val="FF8F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5187" name="Rectangle 6711"/>
              <p:cNvSpPr>
                <a:spLocks noChangeArrowheads="1"/>
              </p:cNvSpPr>
              <p:nvPr/>
            </p:nvSpPr>
            <p:spPr bwMode="auto">
              <a:xfrm>
                <a:off x="2461" y="2882"/>
                <a:ext cx="101" cy="1"/>
              </a:xfrm>
              <a:prstGeom prst="rect">
                <a:avLst/>
              </a:prstGeom>
              <a:solidFill>
                <a:srgbClr val="FF8E00"/>
              </a:solidFill>
              <a:ln w="0">
                <a:solidFill>
                  <a:srgbClr val="FF8E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5188" name="Rectangle 6712"/>
              <p:cNvSpPr>
                <a:spLocks noChangeArrowheads="1"/>
              </p:cNvSpPr>
              <p:nvPr/>
            </p:nvSpPr>
            <p:spPr bwMode="auto">
              <a:xfrm>
                <a:off x="2461" y="2882"/>
                <a:ext cx="101" cy="1"/>
              </a:xfrm>
              <a:prstGeom prst="rect">
                <a:avLst/>
              </a:prstGeom>
              <a:solidFill>
                <a:srgbClr val="FF8E00"/>
              </a:solidFill>
              <a:ln w="0">
                <a:solidFill>
                  <a:srgbClr val="FF8E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5189" name="Rectangle 6713"/>
              <p:cNvSpPr>
                <a:spLocks noChangeArrowheads="1"/>
              </p:cNvSpPr>
              <p:nvPr/>
            </p:nvSpPr>
            <p:spPr bwMode="auto">
              <a:xfrm>
                <a:off x="2461" y="2879"/>
                <a:ext cx="101" cy="3"/>
              </a:xfrm>
              <a:prstGeom prst="rect">
                <a:avLst/>
              </a:prstGeom>
              <a:solidFill>
                <a:srgbClr val="FF8D00"/>
              </a:solidFill>
              <a:ln w="0">
                <a:solidFill>
                  <a:srgbClr val="FF8D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5190" name="Rectangle 6714"/>
              <p:cNvSpPr>
                <a:spLocks noChangeArrowheads="1"/>
              </p:cNvSpPr>
              <p:nvPr/>
            </p:nvSpPr>
            <p:spPr bwMode="auto">
              <a:xfrm>
                <a:off x="2461" y="2879"/>
                <a:ext cx="101" cy="1"/>
              </a:xfrm>
              <a:prstGeom prst="rect">
                <a:avLst/>
              </a:prstGeom>
              <a:solidFill>
                <a:srgbClr val="FF8C00"/>
              </a:solidFill>
              <a:ln w="0">
                <a:solidFill>
                  <a:srgbClr val="FF8C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5191" name="Rectangle 6715"/>
              <p:cNvSpPr>
                <a:spLocks noChangeArrowheads="1"/>
              </p:cNvSpPr>
              <p:nvPr/>
            </p:nvSpPr>
            <p:spPr bwMode="auto">
              <a:xfrm>
                <a:off x="2461" y="2879"/>
                <a:ext cx="101" cy="1"/>
              </a:xfrm>
              <a:prstGeom prst="rect">
                <a:avLst/>
              </a:prstGeom>
              <a:solidFill>
                <a:srgbClr val="FF8C00"/>
              </a:solidFill>
              <a:ln w="0">
                <a:solidFill>
                  <a:srgbClr val="FF8C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5192" name="Rectangle 6716"/>
              <p:cNvSpPr>
                <a:spLocks noChangeArrowheads="1"/>
              </p:cNvSpPr>
              <p:nvPr/>
            </p:nvSpPr>
            <p:spPr bwMode="auto">
              <a:xfrm>
                <a:off x="2461" y="2879"/>
                <a:ext cx="101" cy="1"/>
              </a:xfrm>
              <a:prstGeom prst="rect">
                <a:avLst/>
              </a:prstGeom>
              <a:solidFill>
                <a:srgbClr val="FF8B00"/>
              </a:solidFill>
              <a:ln w="0">
                <a:solidFill>
                  <a:srgbClr val="FF8B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5193" name="Rectangle 6717"/>
              <p:cNvSpPr>
                <a:spLocks noChangeArrowheads="1"/>
              </p:cNvSpPr>
              <p:nvPr/>
            </p:nvSpPr>
            <p:spPr bwMode="auto">
              <a:xfrm>
                <a:off x="2461" y="2879"/>
                <a:ext cx="101" cy="1"/>
              </a:xfrm>
              <a:prstGeom prst="rect">
                <a:avLst/>
              </a:prstGeom>
              <a:solidFill>
                <a:srgbClr val="FF8A00"/>
              </a:solidFill>
              <a:ln w="0">
                <a:solidFill>
                  <a:srgbClr val="FF8A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5194" name="Rectangle 6718"/>
              <p:cNvSpPr>
                <a:spLocks noChangeArrowheads="1"/>
              </p:cNvSpPr>
              <p:nvPr/>
            </p:nvSpPr>
            <p:spPr bwMode="auto">
              <a:xfrm>
                <a:off x="2461" y="2876"/>
                <a:ext cx="101" cy="3"/>
              </a:xfrm>
              <a:prstGeom prst="rect">
                <a:avLst/>
              </a:prstGeom>
              <a:solidFill>
                <a:srgbClr val="FF8A00"/>
              </a:solidFill>
              <a:ln w="0">
                <a:solidFill>
                  <a:srgbClr val="FF8A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5195" name="Rectangle 6719"/>
              <p:cNvSpPr>
                <a:spLocks noChangeArrowheads="1"/>
              </p:cNvSpPr>
              <p:nvPr/>
            </p:nvSpPr>
            <p:spPr bwMode="auto">
              <a:xfrm>
                <a:off x="2461" y="2876"/>
                <a:ext cx="101" cy="1"/>
              </a:xfrm>
              <a:prstGeom prst="rect">
                <a:avLst/>
              </a:prstGeom>
              <a:solidFill>
                <a:srgbClr val="FF8900"/>
              </a:solidFill>
              <a:ln w="0">
                <a:solidFill>
                  <a:srgbClr val="FF89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5196" name="Rectangle 6720"/>
              <p:cNvSpPr>
                <a:spLocks noChangeArrowheads="1"/>
              </p:cNvSpPr>
              <p:nvPr/>
            </p:nvSpPr>
            <p:spPr bwMode="auto">
              <a:xfrm>
                <a:off x="2461" y="2876"/>
                <a:ext cx="101" cy="1"/>
              </a:xfrm>
              <a:prstGeom prst="rect">
                <a:avLst/>
              </a:prstGeom>
              <a:solidFill>
                <a:srgbClr val="FF8800"/>
              </a:solidFill>
              <a:ln w="0">
                <a:solidFill>
                  <a:srgbClr val="FF88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5197" name="Rectangle 6721"/>
              <p:cNvSpPr>
                <a:spLocks noChangeArrowheads="1"/>
              </p:cNvSpPr>
              <p:nvPr/>
            </p:nvSpPr>
            <p:spPr bwMode="auto">
              <a:xfrm>
                <a:off x="2461" y="2876"/>
                <a:ext cx="101" cy="1"/>
              </a:xfrm>
              <a:prstGeom prst="rect">
                <a:avLst/>
              </a:prstGeom>
              <a:solidFill>
                <a:srgbClr val="FF8800"/>
              </a:solidFill>
              <a:ln w="0">
                <a:solidFill>
                  <a:srgbClr val="FF88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5198" name="Rectangle 6722"/>
              <p:cNvSpPr>
                <a:spLocks noChangeArrowheads="1"/>
              </p:cNvSpPr>
              <p:nvPr/>
            </p:nvSpPr>
            <p:spPr bwMode="auto">
              <a:xfrm>
                <a:off x="2461" y="2876"/>
                <a:ext cx="101" cy="1"/>
              </a:xfrm>
              <a:prstGeom prst="rect">
                <a:avLst/>
              </a:prstGeom>
              <a:solidFill>
                <a:srgbClr val="FF8700"/>
              </a:solidFill>
              <a:ln w="0">
                <a:solidFill>
                  <a:srgbClr val="FF87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5199" name="Rectangle 6723"/>
              <p:cNvSpPr>
                <a:spLocks noChangeArrowheads="1"/>
              </p:cNvSpPr>
              <p:nvPr/>
            </p:nvSpPr>
            <p:spPr bwMode="auto">
              <a:xfrm>
                <a:off x="2461" y="2873"/>
                <a:ext cx="101" cy="3"/>
              </a:xfrm>
              <a:prstGeom prst="rect">
                <a:avLst/>
              </a:prstGeom>
              <a:solidFill>
                <a:srgbClr val="FF8600"/>
              </a:solidFill>
              <a:ln w="0">
                <a:solidFill>
                  <a:srgbClr val="FF86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5200" name="Rectangle 6724"/>
              <p:cNvSpPr>
                <a:spLocks noChangeArrowheads="1"/>
              </p:cNvSpPr>
              <p:nvPr/>
            </p:nvSpPr>
            <p:spPr bwMode="auto">
              <a:xfrm>
                <a:off x="2461" y="2873"/>
                <a:ext cx="101" cy="1"/>
              </a:xfrm>
              <a:prstGeom prst="rect">
                <a:avLst/>
              </a:prstGeom>
              <a:solidFill>
                <a:srgbClr val="FF8600"/>
              </a:solidFill>
              <a:ln w="0">
                <a:solidFill>
                  <a:srgbClr val="FF86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5201" name="Rectangle 6725"/>
              <p:cNvSpPr>
                <a:spLocks noChangeArrowheads="1"/>
              </p:cNvSpPr>
              <p:nvPr/>
            </p:nvSpPr>
            <p:spPr bwMode="auto">
              <a:xfrm>
                <a:off x="2461" y="2873"/>
                <a:ext cx="101" cy="1"/>
              </a:xfrm>
              <a:prstGeom prst="rect">
                <a:avLst/>
              </a:prstGeom>
              <a:solidFill>
                <a:srgbClr val="FF8500"/>
              </a:solidFill>
              <a:ln w="0">
                <a:solidFill>
                  <a:srgbClr val="FF85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5202" name="Rectangle 6726"/>
              <p:cNvSpPr>
                <a:spLocks noChangeArrowheads="1"/>
              </p:cNvSpPr>
              <p:nvPr/>
            </p:nvSpPr>
            <p:spPr bwMode="auto">
              <a:xfrm>
                <a:off x="2461" y="2873"/>
                <a:ext cx="101" cy="1"/>
              </a:xfrm>
              <a:prstGeom prst="rect">
                <a:avLst/>
              </a:prstGeom>
              <a:solidFill>
                <a:srgbClr val="FF8400"/>
              </a:solidFill>
              <a:ln w="0">
                <a:solidFill>
                  <a:srgbClr val="FF84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5203" name="Rectangle 6727"/>
              <p:cNvSpPr>
                <a:spLocks noChangeArrowheads="1"/>
              </p:cNvSpPr>
              <p:nvPr/>
            </p:nvSpPr>
            <p:spPr bwMode="auto">
              <a:xfrm>
                <a:off x="2461" y="2873"/>
                <a:ext cx="101" cy="1"/>
              </a:xfrm>
              <a:prstGeom prst="rect">
                <a:avLst/>
              </a:prstGeom>
              <a:solidFill>
                <a:srgbClr val="FF8400"/>
              </a:solidFill>
              <a:ln w="0">
                <a:solidFill>
                  <a:srgbClr val="FF84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5204" name="Rectangle 6728"/>
              <p:cNvSpPr>
                <a:spLocks noChangeArrowheads="1"/>
              </p:cNvSpPr>
              <p:nvPr/>
            </p:nvSpPr>
            <p:spPr bwMode="auto">
              <a:xfrm>
                <a:off x="2461" y="2871"/>
                <a:ext cx="101" cy="2"/>
              </a:xfrm>
              <a:prstGeom prst="rect">
                <a:avLst/>
              </a:prstGeom>
              <a:solidFill>
                <a:srgbClr val="FF8300"/>
              </a:solidFill>
              <a:ln w="0">
                <a:solidFill>
                  <a:srgbClr val="FF83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5205" name="Rectangle 6729"/>
              <p:cNvSpPr>
                <a:spLocks noChangeArrowheads="1"/>
              </p:cNvSpPr>
              <p:nvPr/>
            </p:nvSpPr>
            <p:spPr bwMode="auto">
              <a:xfrm>
                <a:off x="2461" y="2871"/>
                <a:ext cx="101" cy="1"/>
              </a:xfrm>
              <a:prstGeom prst="rect">
                <a:avLst/>
              </a:prstGeom>
              <a:solidFill>
                <a:srgbClr val="FF8200"/>
              </a:solidFill>
              <a:ln w="0">
                <a:solidFill>
                  <a:srgbClr val="FF82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5206" name="Rectangle 6730"/>
              <p:cNvSpPr>
                <a:spLocks noChangeArrowheads="1"/>
              </p:cNvSpPr>
              <p:nvPr/>
            </p:nvSpPr>
            <p:spPr bwMode="auto">
              <a:xfrm>
                <a:off x="2461" y="2871"/>
                <a:ext cx="101" cy="1"/>
              </a:xfrm>
              <a:prstGeom prst="rect">
                <a:avLst/>
              </a:prstGeom>
              <a:solidFill>
                <a:srgbClr val="FF8200"/>
              </a:solidFill>
              <a:ln w="0">
                <a:solidFill>
                  <a:srgbClr val="FF82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5207" name="Rectangle 6731"/>
              <p:cNvSpPr>
                <a:spLocks noChangeArrowheads="1"/>
              </p:cNvSpPr>
              <p:nvPr/>
            </p:nvSpPr>
            <p:spPr bwMode="auto">
              <a:xfrm>
                <a:off x="2461" y="2871"/>
                <a:ext cx="101" cy="1"/>
              </a:xfrm>
              <a:prstGeom prst="rect">
                <a:avLst/>
              </a:prstGeom>
              <a:solidFill>
                <a:srgbClr val="FF8100"/>
              </a:solidFill>
              <a:ln w="0">
                <a:solidFill>
                  <a:srgbClr val="FF81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5208" name="Rectangle 6732"/>
              <p:cNvSpPr>
                <a:spLocks noChangeArrowheads="1"/>
              </p:cNvSpPr>
              <p:nvPr/>
            </p:nvSpPr>
            <p:spPr bwMode="auto">
              <a:xfrm>
                <a:off x="2461" y="2868"/>
                <a:ext cx="101" cy="3"/>
              </a:xfrm>
              <a:prstGeom prst="rect">
                <a:avLst/>
              </a:prstGeom>
              <a:solidFill>
                <a:srgbClr val="FF8000"/>
              </a:solidFill>
              <a:ln w="0">
                <a:solidFill>
                  <a:srgbClr val="FF8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5209" name="Rectangle 6733"/>
              <p:cNvSpPr>
                <a:spLocks noChangeArrowheads="1"/>
              </p:cNvSpPr>
              <p:nvPr/>
            </p:nvSpPr>
            <p:spPr bwMode="auto">
              <a:xfrm>
                <a:off x="2461" y="2868"/>
                <a:ext cx="101" cy="1"/>
              </a:xfrm>
              <a:prstGeom prst="rect">
                <a:avLst/>
              </a:prstGeom>
              <a:solidFill>
                <a:srgbClr val="FF8000"/>
              </a:solidFill>
              <a:ln w="0">
                <a:solidFill>
                  <a:srgbClr val="FF8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5210" name="Rectangle 6734"/>
              <p:cNvSpPr>
                <a:spLocks noChangeArrowheads="1"/>
              </p:cNvSpPr>
              <p:nvPr/>
            </p:nvSpPr>
            <p:spPr bwMode="auto">
              <a:xfrm>
                <a:off x="2461" y="2868"/>
                <a:ext cx="101" cy="1"/>
              </a:xfrm>
              <a:prstGeom prst="rect">
                <a:avLst/>
              </a:prstGeom>
              <a:solidFill>
                <a:srgbClr val="FF7F00"/>
              </a:solidFill>
              <a:ln w="0">
                <a:solidFill>
                  <a:srgbClr val="FF7F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5211" name="Rectangle 6735"/>
              <p:cNvSpPr>
                <a:spLocks noChangeArrowheads="1"/>
              </p:cNvSpPr>
              <p:nvPr/>
            </p:nvSpPr>
            <p:spPr bwMode="auto">
              <a:xfrm>
                <a:off x="2461" y="2868"/>
                <a:ext cx="101" cy="1"/>
              </a:xfrm>
              <a:prstGeom prst="rect">
                <a:avLst/>
              </a:prstGeom>
              <a:solidFill>
                <a:srgbClr val="FF7E00"/>
              </a:solidFill>
              <a:ln w="0">
                <a:solidFill>
                  <a:srgbClr val="FF7E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5212" name="Rectangle 6736"/>
              <p:cNvSpPr>
                <a:spLocks noChangeArrowheads="1"/>
              </p:cNvSpPr>
              <p:nvPr/>
            </p:nvSpPr>
            <p:spPr bwMode="auto">
              <a:xfrm>
                <a:off x="2461" y="2868"/>
                <a:ext cx="101" cy="1"/>
              </a:xfrm>
              <a:prstGeom prst="rect">
                <a:avLst/>
              </a:prstGeom>
              <a:solidFill>
                <a:srgbClr val="FF7E00"/>
              </a:solidFill>
              <a:ln w="0">
                <a:solidFill>
                  <a:srgbClr val="FF7E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5213" name="Rectangle 6737"/>
              <p:cNvSpPr>
                <a:spLocks noChangeArrowheads="1"/>
              </p:cNvSpPr>
              <p:nvPr/>
            </p:nvSpPr>
            <p:spPr bwMode="auto">
              <a:xfrm>
                <a:off x="2461" y="2865"/>
                <a:ext cx="101" cy="3"/>
              </a:xfrm>
              <a:prstGeom prst="rect">
                <a:avLst/>
              </a:prstGeom>
              <a:solidFill>
                <a:srgbClr val="FF7D00"/>
              </a:solidFill>
              <a:ln w="0">
                <a:solidFill>
                  <a:srgbClr val="FF7D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5214" name="Rectangle 6738"/>
              <p:cNvSpPr>
                <a:spLocks noChangeArrowheads="1"/>
              </p:cNvSpPr>
              <p:nvPr/>
            </p:nvSpPr>
            <p:spPr bwMode="auto">
              <a:xfrm>
                <a:off x="2461" y="2865"/>
                <a:ext cx="101" cy="1"/>
              </a:xfrm>
              <a:prstGeom prst="rect">
                <a:avLst/>
              </a:prstGeom>
              <a:solidFill>
                <a:srgbClr val="FF7C00"/>
              </a:solidFill>
              <a:ln w="0">
                <a:solidFill>
                  <a:srgbClr val="FF7C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5215" name="Rectangle 6739"/>
              <p:cNvSpPr>
                <a:spLocks noChangeArrowheads="1"/>
              </p:cNvSpPr>
              <p:nvPr/>
            </p:nvSpPr>
            <p:spPr bwMode="auto">
              <a:xfrm>
                <a:off x="2461" y="2865"/>
                <a:ext cx="101" cy="1"/>
              </a:xfrm>
              <a:prstGeom prst="rect">
                <a:avLst/>
              </a:prstGeom>
              <a:solidFill>
                <a:srgbClr val="FF7C00"/>
              </a:solidFill>
              <a:ln w="0">
                <a:solidFill>
                  <a:srgbClr val="FF7C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5216" name="Rectangle 6740"/>
              <p:cNvSpPr>
                <a:spLocks noChangeArrowheads="1"/>
              </p:cNvSpPr>
              <p:nvPr/>
            </p:nvSpPr>
            <p:spPr bwMode="auto">
              <a:xfrm>
                <a:off x="2461" y="2865"/>
                <a:ext cx="101" cy="1"/>
              </a:xfrm>
              <a:prstGeom prst="rect">
                <a:avLst/>
              </a:prstGeom>
              <a:solidFill>
                <a:srgbClr val="FF7B00"/>
              </a:solidFill>
              <a:ln w="0">
                <a:solidFill>
                  <a:srgbClr val="FF7B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5217" name="Rectangle 6741"/>
              <p:cNvSpPr>
                <a:spLocks noChangeArrowheads="1"/>
              </p:cNvSpPr>
              <p:nvPr/>
            </p:nvSpPr>
            <p:spPr bwMode="auto">
              <a:xfrm>
                <a:off x="2461" y="2865"/>
                <a:ext cx="101" cy="1"/>
              </a:xfrm>
              <a:prstGeom prst="rect">
                <a:avLst/>
              </a:prstGeom>
              <a:solidFill>
                <a:srgbClr val="FF7A00"/>
              </a:solidFill>
              <a:ln w="0">
                <a:solidFill>
                  <a:srgbClr val="FF7A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5218" name="Rectangle 6742"/>
              <p:cNvSpPr>
                <a:spLocks noChangeArrowheads="1"/>
              </p:cNvSpPr>
              <p:nvPr/>
            </p:nvSpPr>
            <p:spPr bwMode="auto">
              <a:xfrm>
                <a:off x="2461" y="2862"/>
                <a:ext cx="101" cy="3"/>
              </a:xfrm>
              <a:prstGeom prst="rect">
                <a:avLst/>
              </a:prstGeom>
              <a:solidFill>
                <a:srgbClr val="FF7A00"/>
              </a:solidFill>
              <a:ln w="0">
                <a:solidFill>
                  <a:srgbClr val="FF7A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5219" name="Rectangle 6743"/>
              <p:cNvSpPr>
                <a:spLocks noChangeArrowheads="1"/>
              </p:cNvSpPr>
              <p:nvPr/>
            </p:nvSpPr>
            <p:spPr bwMode="auto">
              <a:xfrm>
                <a:off x="2461" y="2862"/>
                <a:ext cx="101" cy="1"/>
              </a:xfrm>
              <a:prstGeom prst="rect">
                <a:avLst/>
              </a:prstGeom>
              <a:solidFill>
                <a:srgbClr val="FF7900"/>
              </a:solidFill>
              <a:ln w="0">
                <a:solidFill>
                  <a:srgbClr val="FF79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5220" name="Rectangle 6744"/>
              <p:cNvSpPr>
                <a:spLocks noChangeArrowheads="1"/>
              </p:cNvSpPr>
              <p:nvPr/>
            </p:nvSpPr>
            <p:spPr bwMode="auto">
              <a:xfrm>
                <a:off x="2461" y="2862"/>
                <a:ext cx="101" cy="1"/>
              </a:xfrm>
              <a:prstGeom prst="rect">
                <a:avLst/>
              </a:prstGeom>
              <a:solidFill>
                <a:srgbClr val="FF7800"/>
              </a:solidFill>
              <a:ln w="0">
                <a:solidFill>
                  <a:srgbClr val="FF78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5221" name="Rectangle 6745"/>
              <p:cNvSpPr>
                <a:spLocks noChangeArrowheads="1"/>
              </p:cNvSpPr>
              <p:nvPr/>
            </p:nvSpPr>
            <p:spPr bwMode="auto">
              <a:xfrm>
                <a:off x="2461" y="2862"/>
                <a:ext cx="101" cy="1"/>
              </a:xfrm>
              <a:prstGeom prst="rect">
                <a:avLst/>
              </a:prstGeom>
              <a:solidFill>
                <a:srgbClr val="FF7800"/>
              </a:solidFill>
              <a:ln w="0">
                <a:solidFill>
                  <a:srgbClr val="FF78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5222" name="Rectangle 6746"/>
              <p:cNvSpPr>
                <a:spLocks noChangeArrowheads="1"/>
              </p:cNvSpPr>
              <p:nvPr/>
            </p:nvSpPr>
            <p:spPr bwMode="auto">
              <a:xfrm>
                <a:off x="2461" y="2860"/>
                <a:ext cx="101" cy="2"/>
              </a:xfrm>
              <a:prstGeom prst="rect">
                <a:avLst/>
              </a:prstGeom>
              <a:solidFill>
                <a:srgbClr val="FF7700"/>
              </a:solidFill>
              <a:ln w="0">
                <a:solidFill>
                  <a:srgbClr val="FF77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5223" name="Rectangle 6747"/>
              <p:cNvSpPr>
                <a:spLocks noChangeArrowheads="1"/>
              </p:cNvSpPr>
              <p:nvPr/>
            </p:nvSpPr>
            <p:spPr bwMode="auto">
              <a:xfrm>
                <a:off x="2461" y="2860"/>
                <a:ext cx="101" cy="1"/>
              </a:xfrm>
              <a:prstGeom prst="rect">
                <a:avLst/>
              </a:prstGeom>
              <a:solidFill>
                <a:srgbClr val="FF7600"/>
              </a:solidFill>
              <a:ln w="0">
                <a:solidFill>
                  <a:srgbClr val="FF76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5224" name="Rectangle 6748"/>
              <p:cNvSpPr>
                <a:spLocks noChangeArrowheads="1"/>
              </p:cNvSpPr>
              <p:nvPr/>
            </p:nvSpPr>
            <p:spPr bwMode="auto">
              <a:xfrm>
                <a:off x="2461" y="2860"/>
                <a:ext cx="101" cy="1"/>
              </a:xfrm>
              <a:prstGeom prst="rect">
                <a:avLst/>
              </a:prstGeom>
              <a:solidFill>
                <a:srgbClr val="FF7500"/>
              </a:solidFill>
              <a:ln w="0">
                <a:solidFill>
                  <a:srgbClr val="FF75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5225" name="Rectangle 6749"/>
              <p:cNvSpPr>
                <a:spLocks noChangeArrowheads="1"/>
              </p:cNvSpPr>
              <p:nvPr/>
            </p:nvSpPr>
            <p:spPr bwMode="auto">
              <a:xfrm>
                <a:off x="2461" y="2860"/>
                <a:ext cx="101" cy="1"/>
              </a:xfrm>
              <a:prstGeom prst="rect">
                <a:avLst/>
              </a:prstGeom>
              <a:solidFill>
                <a:srgbClr val="FF7500"/>
              </a:solidFill>
              <a:ln w="0">
                <a:solidFill>
                  <a:srgbClr val="FF75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5226" name="Rectangle 6750"/>
              <p:cNvSpPr>
                <a:spLocks noChangeArrowheads="1"/>
              </p:cNvSpPr>
              <p:nvPr/>
            </p:nvSpPr>
            <p:spPr bwMode="auto">
              <a:xfrm>
                <a:off x="2461" y="2860"/>
                <a:ext cx="101" cy="1"/>
              </a:xfrm>
              <a:prstGeom prst="rect">
                <a:avLst/>
              </a:prstGeom>
              <a:solidFill>
                <a:srgbClr val="FF7400"/>
              </a:solidFill>
              <a:ln w="0">
                <a:solidFill>
                  <a:srgbClr val="FF74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5227" name="Rectangle 6751"/>
              <p:cNvSpPr>
                <a:spLocks noChangeArrowheads="1"/>
              </p:cNvSpPr>
              <p:nvPr/>
            </p:nvSpPr>
            <p:spPr bwMode="auto">
              <a:xfrm>
                <a:off x="2461" y="2857"/>
                <a:ext cx="101" cy="3"/>
              </a:xfrm>
              <a:prstGeom prst="rect">
                <a:avLst/>
              </a:prstGeom>
              <a:solidFill>
                <a:srgbClr val="FF7300"/>
              </a:solidFill>
              <a:ln w="0">
                <a:solidFill>
                  <a:srgbClr val="FF73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5228" name="Rectangle 6752"/>
              <p:cNvSpPr>
                <a:spLocks noChangeArrowheads="1"/>
              </p:cNvSpPr>
              <p:nvPr/>
            </p:nvSpPr>
            <p:spPr bwMode="auto">
              <a:xfrm>
                <a:off x="2461" y="2857"/>
                <a:ext cx="101" cy="1"/>
              </a:xfrm>
              <a:prstGeom prst="rect">
                <a:avLst/>
              </a:prstGeom>
              <a:solidFill>
                <a:srgbClr val="FF7300"/>
              </a:solidFill>
              <a:ln w="0">
                <a:solidFill>
                  <a:srgbClr val="FF73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5229" name="Rectangle 6753"/>
              <p:cNvSpPr>
                <a:spLocks noChangeArrowheads="1"/>
              </p:cNvSpPr>
              <p:nvPr/>
            </p:nvSpPr>
            <p:spPr bwMode="auto">
              <a:xfrm>
                <a:off x="2461" y="2857"/>
                <a:ext cx="101" cy="1"/>
              </a:xfrm>
              <a:prstGeom prst="rect">
                <a:avLst/>
              </a:prstGeom>
              <a:solidFill>
                <a:srgbClr val="FF7200"/>
              </a:solidFill>
              <a:ln w="0">
                <a:solidFill>
                  <a:srgbClr val="FF72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5230" name="Rectangle 6754"/>
              <p:cNvSpPr>
                <a:spLocks noChangeArrowheads="1"/>
              </p:cNvSpPr>
              <p:nvPr/>
            </p:nvSpPr>
            <p:spPr bwMode="auto">
              <a:xfrm>
                <a:off x="2461" y="2857"/>
                <a:ext cx="101" cy="1"/>
              </a:xfrm>
              <a:prstGeom prst="rect">
                <a:avLst/>
              </a:prstGeom>
              <a:solidFill>
                <a:srgbClr val="FF7100"/>
              </a:solidFill>
              <a:ln w="0">
                <a:solidFill>
                  <a:srgbClr val="FF71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5231" name="Rectangle 6755"/>
              <p:cNvSpPr>
                <a:spLocks noChangeArrowheads="1"/>
              </p:cNvSpPr>
              <p:nvPr/>
            </p:nvSpPr>
            <p:spPr bwMode="auto">
              <a:xfrm>
                <a:off x="2461" y="2857"/>
                <a:ext cx="101" cy="1"/>
              </a:xfrm>
              <a:prstGeom prst="rect">
                <a:avLst/>
              </a:prstGeom>
              <a:solidFill>
                <a:srgbClr val="FF7100"/>
              </a:solidFill>
              <a:ln w="0">
                <a:solidFill>
                  <a:srgbClr val="FF71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5232" name="Rectangle 6756"/>
              <p:cNvSpPr>
                <a:spLocks noChangeArrowheads="1"/>
              </p:cNvSpPr>
              <p:nvPr/>
            </p:nvSpPr>
            <p:spPr bwMode="auto">
              <a:xfrm>
                <a:off x="2461" y="2854"/>
                <a:ext cx="101" cy="3"/>
              </a:xfrm>
              <a:prstGeom prst="rect">
                <a:avLst/>
              </a:prstGeom>
              <a:solidFill>
                <a:srgbClr val="FF7000"/>
              </a:solidFill>
              <a:ln w="0">
                <a:solidFill>
                  <a:srgbClr val="FF7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5233" name="Rectangle 6757"/>
              <p:cNvSpPr>
                <a:spLocks noChangeArrowheads="1"/>
              </p:cNvSpPr>
              <p:nvPr/>
            </p:nvSpPr>
            <p:spPr bwMode="auto">
              <a:xfrm>
                <a:off x="2461" y="2854"/>
                <a:ext cx="101" cy="1"/>
              </a:xfrm>
              <a:prstGeom prst="rect">
                <a:avLst/>
              </a:prstGeom>
              <a:solidFill>
                <a:srgbClr val="FF6F00"/>
              </a:solidFill>
              <a:ln w="0">
                <a:solidFill>
                  <a:srgbClr val="FF6F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5234" name="Rectangle 6758"/>
              <p:cNvSpPr>
                <a:spLocks noChangeArrowheads="1"/>
              </p:cNvSpPr>
              <p:nvPr/>
            </p:nvSpPr>
            <p:spPr bwMode="auto">
              <a:xfrm>
                <a:off x="2461" y="2854"/>
                <a:ext cx="101" cy="1"/>
              </a:xfrm>
              <a:prstGeom prst="rect">
                <a:avLst/>
              </a:prstGeom>
              <a:solidFill>
                <a:srgbClr val="FF6E00"/>
              </a:solidFill>
              <a:ln w="0">
                <a:solidFill>
                  <a:srgbClr val="FF6E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5235" name="Rectangle 6759"/>
              <p:cNvSpPr>
                <a:spLocks noChangeArrowheads="1"/>
              </p:cNvSpPr>
              <p:nvPr/>
            </p:nvSpPr>
            <p:spPr bwMode="auto">
              <a:xfrm>
                <a:off x="2461" y="2854"/>
                <a:ext cx="101" cy="1"/>
              </a:xfrm>
              <a:prstGeom prst="rect">
                <a:avLst/>
              </a:prstGeom>
              <a:solidFill>
                <a:srgbClr val="FF6E00"/>
              </a:solidFill>
              <a:ln w="0">
                <a:solidFill>
                  <a:srgbClr val="FF6E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5236" name="Rectangle 6760"/>
              <p:cNvSpPr>
                <a:spLocks noChangeArrowheads="1"/>
              </p:cNvSpPr>
              <p:nvPr/>
            </p:nvSpPr>
            <p:spPr bwMode="auto">
              <a:xfrm>
                <a:off x="2461" y="2851"/>
                <a:ext cx="101" cy="3"/>
              </a:xfrm>
              <a:prstGeom prst="rect">
                <a:avLst/>
              </a:prstGeom>
              <a:solidFill>
                <a:srgbClr val="FF6D00"/>
              </a:solidFill>
              <a:ln w="0">
                <a:solidFill>
                  <a:srgbClr val="FF6D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5237" name="Rectangle 6761"/>
              <p:cNvSpPr>
                <a:spLocks noChangeArrowheads="1"/>
              </p:cNvSpPr>
              <p:nvPr/>
            </p:nvSpPr>
            <p:spPr bwMode="auto">
              <a:xfrm>
                <a:off x="2461" y="2851"/>
                <a:ext cx="101" cy="1"/>
              </a:xfrm>
              <a:prstGeom prst="rect">
                <a:avLst/>
              </a:prstGeom>
              <a:solidFill>
                <a:srgbClr val="FF6C00"/>
              </a:solidFill>
              <a:ln w="0">
                <a:solidFill>
                  <a:srgbClr val="FF6C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5238" name="Rectangle 6762"/>
              <p:cNvSpPr>
                <a:spLocks noChangeArrowheads="1"/>
              </p:cNvSpPr>
              <p:nvPr/>
            </p:nvSpPr>
            <p:spPr bwMode="auto">
              <a:xfrm>
                <a:off x="2461" y="2851"/>
                <a:ext cx="101" cy="1"/>
              </a:xfrm>
              <a:prstGeom prst="rect">
                <a:avLst/>
              </a:prstGeom>
              <a:solidFill>
                <a:srgbClr val="FF6C00"/>
              </a:solidFill>
              <a:ln w="0">
                <a:solidFill>
                  <a:srgbClr val="FF6C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5239" name="Rectangle 6763"/>
              <p:cNvSpPr>
                <a:spLocks noChangeArrowheads="1"/>
              </p:cNvSpPr>
              <p:nvPr/>
            </p:nvSpPr>
            <p:spPr bwMode="auto">
              <a:xfrm>
                <a:off x="2461" y="2851"/>
                <a:ext cx="101" cy="1"/>
              </a:xfrm>
              <a:prstGeom prst="rect">
                <a:avLst/>
              </a:prstGeom>
              <a:solidFill>
                <a:srgbClr val="FF6B00"/>
              </a:solidFill>
              <a:ln w="0">
                <a:solidFill>
                  <a:srgbClr val="FF6B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5240" name="Rectangle 6764"/>
              <p:cNvSpPr>
                <a:spLocks noChangeArrowheads="1"/>
              </p:cNvSpPr>
              <p:nvPr/>
            </p:nvSpPr>
            <p:spPr bwMode="auto">
              <a:xfrm>
                <a:off x="2461" y="2851"/>
                <a:ext cx="101" cy="1"/>
              </a:xfrm>
              <a:prstGeom prst="rect">
                <a:avLst/>
              </a:prstGeom>
              <a:solidFill>
                <a:srgbClr val="FF6A00"/>
              </a:solidFill>
              <a:ln w="0">
                <a:solidFill>
                  <a:srgbClr val="FF6A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5241" name="Rectangle 6765"/>
              <p:cNvSpPr>
                <a:spLocks noChangeArrowheads="1"/>
              </p:cNvSpPr>
              <p:nvPr/>
            </p:nvSpPr>
            <p:spPr bwMode="auto">
              <a:xfrm>
                <a:off x="2461" y="2848"/>
                <a:ext cx="101" cy="3"/>
              </a:xfrm>
              <a:prstGeom prst="rect">
                <a:avLst/>
              </a:prstGeom>
              <a:solidFill>
                <a:srgbClr val="FF6900"/>
              </a:solidFill>
              <a:ln w="0">
                <a:solidFill>
                  <a:srgbClr val="FF69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5242" name="Rectangle 6766"/>
              <p:cNvSpPr>
                <a:spLocks noChangeArrowheads="1"/>
              </p:cNvSpPr>
              <p:nvPr/>
            </p:nvSpPr>
            <p:spPr bwMode="auto">
              <a:xfrm>
                <a:off x="2461" y="2848"/>
                <a:ext cx="101" cy="1"/>
              </a:xfrm>
              <a:prstGeom prst="rect">
                <a:avLst/>
              </a:prstGeom>
              <a:solidFill>
                <a:srgbClr val="FF6900"/>
              </a:solidFill>
              <a:ln w="0">
                <a:solidFill>
                  <a:srgbClr val="FF69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5243" name="Rectangle 6767"/>
              <p:cNvSpPr>
                <a:spLocks noChangeArrowheads="1"/>
              </p:cNvSpPr>
              <p:nvPr/>
            </p:nvSpPr>
            <p:spPr bwMode="auto">
              <a:xfrm>
                <a:off x="2461" y="2848"/>
                <a:ext cx="101" cy="1"/>
              </a:xfrm>
              <a:prstGeom prst="rect">
                <a:avLst/>
              </a:prstGeom>
              <a:solidFill>
                <a:srgbClr val="FF6800"/>
              </a:solidFill>
              <a:ln w="0">
                <a:solidFill>
                  <a:srgbClr val="FF68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5244" name="Rectangle 6768"/>
              <p:cNvSpPr>
                <a:spLocks noChangeArrowheads="1"/>
              </p:cNvSpPr>
              <p:nvPr/>
            </p:nvSpPr>
            <p:spPr bwMode="auto">
              <a:xfrm>
                <a:off x="2461" y="2848"/>
                <a:ext cx="101" cy="1"/>
              </a:xfrm>
              <a:prstGeom prst="rect">
                <a:avLst/>
              </a:prstGeom>
              <a:solidFill>
                <a:srgbClr val="FF6700"/>
              </a:solidFill>
              <a:ln w="0">
                <a:solidFill>
                  <a:srgbClr val="FF67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5245" name="Rectangle 6769"/>
              <p:cNvSpPr>
                <a:spLocks noChangeArrowheads="1"/>
              </p:cNvSpPr>
              <p:nvPr/>
            </p:nvSpPr>
            <p:spPr bwMode="auto">
              <a:xfrm>
                <a:off x="2461" y="2848"/>
                <a:ext cx="101" cy="1"/>
              </a:xfrm>
              <a:prstGeom prst="rect">
                <a:avLst/>
              </a:prstGeom>
              <a:solidFill>
                <a:srgbClr val="FF6700"/>
              </a:solidFill>
              <a:ln w="0">
                <a:solidFill>
                  <a:srgbClr val="FF67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5246" name="Rectangle 6770"/>
              <p:cNvSpPr>
                <a:spLocks noChangeArrowheads="1"/>
              </p:cNvSpPr>
              <p:nvPr/>
            </p:nvSpPr>
            <p:spPr bwMode="auto">
              <a:xfrm>
                <a:off x="2461" y="2846"/>
                <a:ext cx="101" cy="2"/>
              </a:xfrm>
              <a:prstGeom prst="rect">
                <a:avLst/>
              </a:prstGeom>
              <a:solidFill>
                <a:srgbClr val="FF6600"/>
              </a:solidFill>
              <a:ln w="0">
                <a:solidFill>
                  <a:srgbClr val="FF66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5247" name="Rectangle 6771"/>
              <p:cNvSpPr>
                <a:spLocks noChangeArrowheads="1"/>
              </p:cNvSpPr>
              <p:nvPr/>
            </p:nvSpPr>
            <p:spPr bwMode="auto">
              <a:xfrm>
                <a:off x="2461" y="2846"/>
                <a:ext cx="101" cy="1"/>
              </a:xfrm>
              <a:prstGeom prst="rect">
                <a:avLst/>
              </a:prstGeom>
              <a:solidFill>
                <a:srgbClr val="FF6500"/>
              </a:solidFill>
              <a:ln w="0">
                <a:solidFill>
                  <a:srgbClr val="FF65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5248" name="Rectangle 6772"/>
              <p:cNvSpPr>
                <a:spLocks noChangeArrowheads="1"/>
              </p:cNvSpPr>
              <p:nvPr/>
            </p:nvSpPr>
            <p:spPr bwMode="auto">
              <a:xfrm>
                <a:off x="2461" y="2846"/>
                <a:ext cx="101" cy="1"/>
              </a:xfrm>
              <a:prstGeom prst="rect">
                <a:avLst/>
              </a:prstGeom>
              <a:solidFill>
                <a:srgbClr val="FF6400"/>
              </a:solidFill>
              <a:ln w="0">
                <a:solidFill>
                  <a:srgbClr val="FF64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5249" name="Rectangle 6773"/>
              <p:cNvSpPr>
                <a:spLocks noChangeArrowheads="1"/>
              </p:cNvSpPr>
              <p:nvPr/>
            </p:nvSpPr>
            <p:spPr bwMode="auto">
              <a:xfrm>
                <a:off x="2461" y="2846"/>
                <a:ext cx="101" cy="1"/>
              </a:xfrm>
              <a:prstGeom prst="rect">
                <a:avLst/>
              </a:prstGeom>
              <a:solidFill>
                <a:srgbClr val="FF6400"/>
              </a:solidFill>
              <a:ln w="0">
                <a:solidFill>
                  <a:srgbClr val="FF64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5250" name="Rectangle 6774"/>
              <p:cNvSpPr>
                <a:spLocks noChangeArrowheads="1"/>
              </p:cNvSpPr>
              <p:nvPr/>
            </p:nvSpPr>
            <p:spPr bwMode="auto">
              <a:xfrm>
                <a:off x="2461" y="2843"/>
                <a:ext cx="101" cy="3"/>
              </a:xfrm>
              <a:prstGeom prst="rect">
                <a:avLst/>
              </a:prstGeom>
              <a:solidFill>
                <a:srgbClr val="FF6300"/>
              </a:solidFill>
              <a:ln w="0">
                <a:solidFill>
                  <a:srgbClr val="FF63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5251" name="Rectangle 6775"/>
              <p:cNvSpPr>
                <a:spLocks noChangeArrowheads="1"/>
              </p:cNvSpPr>
              <p:nvPr/>
            </p:nvSpPr>
            <p:spPr bwMode="auto">
              <a:xfrm>
                <a:off x="2461" y="2843"/>
                <a:ext cx="101" cy="1"/>
              </a:xfrm>
              <a:prstGeom prst="rect">
                <a:avLst/>
              </a:prstGeom>
              <a:solidFill>
                <a:srgbClr val="FF6200"/>
              </a:solidFill>
              <a:ln w="0">
                <a:solidFill>
                  <a:srgbClr val="FF62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5252" name="Rectangle 6776"/>
              <p:cNvSpPr>
                <a:spLocks noChangeArrowheads="1"/>
              </p:cNvSpPr>
              <p:nvPr/>
            </p:nvSpPr>
            <p:spPr bwMode="auto">
              <a:xfrm>
                <a:off x="2461" y="2843"/>
                <a:ext cx="101" cy="1"/>
              </a:xfrm>
              <a:prstGeom prst="rect">
                <a:avLst/>
              </a:prstGeom>
              <a:solidFill>
                <a:srgbClr val="FF6200"/>
              </a:solidFill>
              <a:ln w="0">
                <a:solidFill>
                  <a:srgbClr val="FF62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5253" name="Rectangle 6777"/>
              <p:cNvSpPr>
                <a:spLocks noChangeArrowheads="1"/>
              </p:cNvSpPr>
              <p:nvPr/>
            </p:nvSpPr>
            <p:spPr bwMode="auto">
              <a:xfrm>
                <a:off x="2461" y="2843"/>
                <a:ext cx="101" cy="1"/>
              </a:xfrm>
              <a:prstGeom prst="rect">
                <a:avLst/>
              </a:prstGeom>
              <a:solidFill>
                <a:srgbClr val="FF6100"/>
              </a:solidFill>
              <a:ln w="0">
                <a:solidFill>
                  <a:srgbClr val="FF61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5254" name="Rectangle 6778"/>
              <p:cNvSpPr>
                <a:spLocks noChangeArrowheads="1"/>
              </p:cNvSpPr>
              <p:nvPr/>
            </p:nvSpPr>
            <p:spPr bwMode="auto">
              <a:xfrm>
                <a:off x="2461" y="2843"/>
                <a:ext cx="101" cy="1"/>
              </a:xfrm>
              <a:prstGeom prst="rect">
                <a:avLst/>
              </a:prstGeom>
              <a:solidFill>
                <a:srgbClr val="FF6000"/>
              </a:solidFill>
              <a:ln w="0">
                <a:solidFill>
                  <a:srgbClr val="FF6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5255" name="Rectangle 6779"/>
              <p:cNvSpPr>
                <a:spLocks noChangeArrowheads="1"/>
              </p:cNvSpPr>
              <p:nvPr/>
            </p:nvSpPr>
            <p:spPr bwMode="auto">
              <a:xfrm>
                <a:off x="2461" y="2840"/>
                <a:ext cx="101" cy="3"/>
              </a:xfrm>
              <a:prstGeom prst="rect">
                <a:avLst/>
              </a:prstGeom>
              <a:solidFill>
                <a:srgbClr val="FF5F00"/>
              </a:solidFill>
              <a:ln w="0">
                <a:solidFill>
                  <a:srgbClr val="FF5F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5256" name="Rectangle 6780"/>
              <p:cNvSpPr>
                <a:spLocks noChangeArrowheads="1"/>
              </p:cNvSpPr>
              <p:nvPr/>
            </p:nvSpPr>
            <p:spPr bwMode="auto">
              <a:xfrm>
                <a:off x="2461" y="2840"/>
                <a:ext cx="101" cy="1"/>
              </a:xfrm>
              <a:prstGeom prst="rect">
                <a:avLst/>
              </a:prstGeom>
              <a:solidFill>
                <a:srgbClr val="FF5F00"/>
              </a:solidFill>
              <a:ln w="0">
                <a:solidFill>
                  <a:srgbClr val="FF5F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5257" name="Rectangle 6781"/>
              <p:cNvSpPr>
                <a:spLocks noChangeArrowheads="1"/>
              </p:cNvSpPr>
              <p:nvPr/>
            </p:nvSpPr>
            <p:spPr bwMode="auto">
              <a:xfrm>
                <a:off x="2461" y="2840"/>
                <a:ext cx="101" cy="1"/>
              </a:xfrm>
              <a:prstGeom prst="rect">
                <a:avLst/>
              </a:prstGeom>
              <a:solidFill>
                <a:srgbClr val="FF5E00"/>
              </a:solidFill>
              <a:ln w="0">
                <a:solidFill>
                  <a:srgbClr val="FF5E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5258" name="Rectangle 6782"/>
              <p:cNvSpPr>
                <a:spLocks noChangeArrowheads="1"/>
              </p:cNvSpPr>
              <p:nvPr/>
            </p:nvSpPr>
            <p:spPr bwMode="auto">
              <a:xfrm>
                <a:off x="2461" y="2840"/>
                <a:ext cx="101" cy="1"/>
              </a:xfrm>
              <a:prstGeom prst="rect">
                <a:avLst/>
              </a:prstGeom>
              <a:solidFill>
                <a:srgbClr val="FF5D00"/>
              </a:solidFill>
              <a:ln w="0">
                <a:solidFill>
                  <a:srgbClr val="FF5D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5259" name="Rectangle 6783"/>
              <p:cNvSpPr>
                <a:spLocks noChangeArrowheads="1"/>
              </p:cNvSpPr>
              <p:nvPr/>
            </p:nvSpPr>
            <p:spPr bwMode="auto">
              <a:xfrm>
                <a:off x="2461" y="2840"/>
                <a:ext cx="101" cy="1"/>
              </a:xfrm>
              <a:prstGeom prst="rect">
                <a:avLst/>
              </a:prstGeom>
              <a:solidFill>
                <a:srgbClr val="FF5D00"/>
              </a:solidFill>
              <a:ln w="0">
                <a:solidFill>
                  <a:srgbClr val="FF5D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5260" name="Rectangle 6784"/>
              <p:cNvSpPr>
                <a:spLocks noChangeArrowheads="1"/>
              </p:cNvSpPr>
              <p:nvPr/>
            </p:nvSpPr>
            <p:spPr bwMode="auto">
              <a:xfrm>
                <a:off x="2461" y="2837"/>
                <a:ext cx="101" cy="3"/>
              </a:xfrm>
              <a:prstGeom prst="rect">
                <a:avLst/>
              </a:prstGeom>
              <a:solidFill>
                <a:srgbClr val="FF5C00"/>
              </a:solidFill>
              <a:ln w="0">
                <a:solidFill>
                  <a:srgbClr val="FF5C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5261" name="Rectangle 6785"/>
              <p:cNvSpPr>
                <a:spLocks noChangeArrowheads="1"/>
              </p:cNvSpPr>
              <p:nvPr/>
            </p:nvSpPr>
            <p:spPr bwMode="auto">
              <a:xfrm>
                <a:off x="2461" y="2837"/>
                <a:ext cx="101" cy="1"/>
              </a:xfrm>
              <a:prstGeom prst="rect">
                <a:avLst/>
              </a:prstGeom>
              <a:solidFill>
                <a:srgbClr val="FF5B00"/>
              </a:solidFill>
              <a:ln w="0">
                <a:solidFill>
                  <a:srgbClr val="FF5B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5262" name="Rectangle 6786"/>
              <p:cNvSpPr>
                <a:spLocks noChangeArrowheads="1"/>
              </p:cNvSpPr>
              <p:nvPr/>
            </p:nvSpPr>
            <p:spPr bwMode="auto">
              <a:xfrm>
                <a:off x="2461" y="2837"/>
                <a:ext cx="101" cy="1"/>
              </a:xfrm>
              <a:prstGeom prst="rect">
                <a:avLst/>
              </a:prstGeom>
              <a:solidFill>
                <a:srgbClr val="FF5A00"/>
              </a:solidFill>
              <a:ln w="0">
                <a:solidFill>
                  <a:srgbClr val="FF5A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5263" name="Rectangle 6787"/>
              <p:cNvSpPr>
                <a:spLocks noChangeArrowheads="1"/>
              </p:cNvSpPr>
              <p:nvPr/>
            </p:nvSpPr>
            <p:spPr bwMode="auto">
              <a:xfrm>
                <a:off x="2461" y="2837"/>
                <a:ext cx="101" cy="1"/>
              </a:xfrm>
              <a:prstGeom prst="rect">
                <a:avLst/>
              </a:prstGeom>
              <a:solidFill>
                <a:srgbClr val="FF5A00"/>
              </a:solidFill>
              <a:ln w="0">
                <a:solidFill>
                  <a:srgbClr val="FF5A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5264" name="Rectangle 6788"/>
              <p:cNvSpPr>
                <a:spLocks noChangeArrowheads="1"/>
              </p:cNvSpPr>
              <p:nvPr/>
            </p:nvSpPr>
            <p:spPr bwMode="auto">
              <a:xfrm>
                <a:off x="2461" y="2837"/>
                <a:ext cx="101" cy="1"/>
              </a:xfrm>
              <a:prstGeom prst="rect">
                <a:avLst/>
              </a:prstGeom>
              <a:solidFill>
                <a:srgbClr val="FF5900"/>
              </a:solidFill>
              <a:ln w="0">
                <a:solidFill>
                  <a:srgbClr val="FF59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5265" name="Rectangle 6789"/>
              <p:cNvSpPr>
                <a:spLocks noChangeArrowheads="1"/>
              </p:cNvSpPr>
              <p:nvPr/>
            </p:nvSpPr>
            <p:spPr bwMode="auto">
              <a:xfrm>
                <a:off x="2461" y="2834"/>
                <a:ext cx="101" cy="3"/>
              </a:xfrm>
              <a:prstGeom prst="rect">
                <a:avLst/>
              </a:prstGeom>
              <a:solidFill>
                <a:srgbClr val="FF5800"/>
              </a:solidFill>
              <a:ln w="0">
                <a:solidFill>
                  <a:srgbClr val="FF58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5266" name="Rectangle 6790"/>
              <p:cNvSpPr>
                <a:spLocks noChangeArrowheads="1"/>
              </p:cNvSpPr>
              <p:nvPr/>
            </p:nvSpPr>
            <p:spPr bwMode="auto">
              <a:xfrm>
                <a:off x="2461" y="2834"/>
                <a:ext cx="101" cy="1"/>
              </a:xfrm>
              <a:prstGeom prst="rect">
                <a:avLst/>
              </a:prstGeom>
              <a:solidFill>
                <a:srgbClr val="FF5700"/>
              </a:solidFill>
              <a:ln w="0">
                <a:solidFill>
                  <a:srgbClr val="FF57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5267" name="Rectangle 6791"/>
              <p:cNvSpPr>
                <a:spLocks noChangeArrowheads="1"/>
              </p:cNvSpPr>
              <p:nvPr/>
            </p:nvSpPr>
            <p:spPr bwMode="auto">
              <a:xfrm>
                <a:off x="2461" y="2834"/>
                <a:ext cx="101" cy="1"/>
              </a:xfrm>
              <a:prstGeom prst="rect">
                <a:avLst/>
              </a:prstGeom>
              <a:solidFill>
                <a:srgbClr val="FF5700"/>
              </a:solidFill>
              <a:ln w="0">
                <a:solidFill>
                  <a:srgbClr val="FF57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5268" name="Rectangle 6792"/>
              <p:cNvSpPr>
                <a:spLocks noChangeArrowheads="1"/>
              </p:cNvSpPr>
              <p:nvPr/>
            </p:nvSpPr>
            <p:spPr bwMode="auto">
              <a:xfrm>
                <a:off x="2461" y="2834"/>
                <a:ext cx="101" cy="1"/>
              </a:xfrm>
              <a:prstGeom prst="rect">
                <a:avLst/>
              </a:prstGeom>
              <a:solidFill>
                <a:srgbClr val="FF5600"/>
              </a:solidFill>
              <a:ln w="0">
                <a:solidFill>
                  <a:srgbClr val="FF56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5269" name="Rectangle 6793"/>
              <p:cNvSpPr>
                <a:spLocks noChangeArrowheads="1"/>
              </p:cNvSpPr>
              <p:nvPr/>
            </p:nvSpPr>
            <p:spPr bwMode="auto">
              <a:xfrm>
                <a:off x="2461" y="2832"/>
                <a:ext cx="101" cy="2"/>
              </a:xfrm>
              <a:prstGeom prst="rect">
                <a:avLst/>
              </a:prstGeom>
              <a:solidFill>
                <a:srgbClr val="FF5500"/>
              </a:solidFill>
              <a:ln w="0">
                <a:solidFill>
                  <a:srgbClr val="FF55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5270" name="Rectangle 6794"/>
              <p:cNvSpPr>
                <a:spLocks noChangeArrowheads="1"/>
              </p:cNvSpPr>
              <p:nvPr/>
            </p:nvSpPr>
            <p:spPr bwMode="auto">
              <a:xfrm>
                <a:off x="2461" y="2832"/>
                <a:ext cx="101" cy="1"/>
              </a:xfrm>
              <a:prstGeom prst="rect">
                <a:avLst/>
              </a:prstGeom>
              <a:solidFill>
                <a:srgbClr val="FF5400"/>
              </a:solidFill>
              <a:ln w="0">
                <a:solidFill>
                  <a:srgbClr val="FF54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5271" name="Rectangle 6795"/>
              <p:cNvSpPr>
                <a:spLocks noChangeArrowheads="1"/>
              </p:cNvSpPr>
              <p:nvPr/>
            </p:nvSpPr>
            <p:spPr bwMode="auto">
              <a:xfrm>
                <a:off x="2461" y="2832"/>
                <a:ext cx="101" cy="1"/>
              </a:xfrm>
              <a:prstGeom prst="rect">
                <a:avLst/>
              </a:prstGeom>
              <a:solidFill>
                <a:srgbClr val="FF5400"/>
              </a:solidFill>
              <a:ln w="0">
                <a:solidFill>
                  <a:srgbClr val="FF54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5272" name="Rectangle 6796"/>
              <p:cNvSpPr>
                <a:spLocks noChangeArrowheads="1"/>
              </p:cNvSpPr>
              <p:nvPr/>
            </p:nvSpPr>
            <p:spPr bwMode="auto">
              <a:xfrm>
                <a:off x="2461" y="2832"/>
                <a:ext cx="101" cy="1"/>
              </a:xfrm>
              <a:prstGeom prst="rect">
                <a:avLst/>
              </a:prstGeom>
              <a:solidFill>
                <a:srgbClr val="FF5300"/>
              </a:solidFill>
              <a:ln w="0">
                <a:solidFill>
                  <a:srgbClr val="FF53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5273" name="Rectangle 6797"/>
              <p:cNvSpPr>
                <a:spLocks noChangeArrowheads="1"/>
              </p:cNvSpPr>
              <p:nvPr/>
            </p:nvSpPr>
            <p:spPr bwMode="auto">
              <a:xfrm>
                <a:off x="2461" y="2832"/>
                <a:ext cx="101" cy="1"/>
              </a:xfrm>
              <a:prstGeom prst="rect">
                <a:avLst/>
              </a:prstGeom>
              <a:solidFill>
                <a:srgbClr val="FF5200"/>
              </a:solidFill>
              <a:ln w="0">
                <a:solidFill>
                  <a:srgbClr val="FF52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5274" name="Rectangle 6798"/>
              <p:cNvSpPr>
                <a:spLocks noChangeArrowheads="1"/>
              </p:cNvSpPr>
              <p:nvPr/>
            </p:nvSpPr>
            <p:spPr bwMode="auto">
              <a:xfrm>
                <a:off x="2461" y="2829"/>
                <a:ext cx="101" cy="3"/>
              </a:xfrm>
              <a:prstGeom prst="rect">
                <a:avLst/>
              </a:prstGeom>
              <a:solidFill>
                <a:srgbClr val="FF5100"/>
              </a:solidFill>
              <a:ln w="0">
                <a:solidFill>
                  <a:srgbClr val="FF51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5275" name="Rectangle 6799"/>
              <p:cNvSpPr>
                <a:spLocks noChangeArrowheads="1"/>
              </p:cNvSpPr>
              <p:nvPr/>
            </p:nvSpPr>
            <p:spPr bwMode="auto">
              <a:xfrm>
                <a:off x="2461" y="2829"/>
                <a:ext cx="101" cy="1"/>
              </a:xfrm>
              <a:prstGeom prst="rect">
                <a:avLst/>
              </a:prstGeom>
              <a:solidFill>
                <a:srgbClr val="FF5100"/>
              </a:solidFill>
              <a:ln w="0">
                <a:solidFill>
                  <a:srgbClr val="FF51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5276" name="Rectangle 6800"/>
              <p:cNvSpPr>
                <a:spLocks noChangeArrowheads="1"/>
              </p:cNvSpPr>
              <p:nvPr/>
            </p:nvSpPr>
            <p:spPr bwMode="auto">
              <a:xfrm>
                <a:off x="2461" y="2829"/>
                <a:ext cx="101" cy="1"/>
              </a:xfrm>
              <a:prstGeom prst="rect">
                <a:avLst/>
              </a:prstGeom>
              <a:solidFill>
                <a:srgbClr val="FF5000"/>
              </a:solidFill>
              <a:ln w="0">
                <a:solidFill>
                  <a:srgbClr val="FF5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5277" name="Rectangle 6801"/>
              <p:cNvSpPr>
                <a:spLocks noChangeArrowheads="1"/>
              </p:cNvSpPr>
              <p:nvPr/>
            </p:nvSpPr>
            <p:spPr bwMode="auto">
              <a:xfrm>
                <a:off x="2461" y="2829"/>
                <a:ext cx="101" cy="1"/>
              </a:xfrm>
              <a:prstGeom prst="rect">
                <a:avLst/>
              </a:prstGeom>
              <a:solidFill>
                <a:srgbClr val="FF4F00"/>
              </a:solidFill>
              <a:ln w="0">
                <a:solidFill>
                  <a:srgbClr val="FF4F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5278" name="Rectangle 6802"/>
              <p:cNvSpPr>
                <a:spLocks noChangeArrowheads="1"/>
              </p:cNvSpPr>
              <p:nvPr/>
            </p:nvSpPr>
            <p:spPr bwMode="auto">
              <a:xfrm>
                <a:off x="2461" y="2829"/>
                <a:ext cx="101" cy="1"/>
              </a:xfrm>
              <a:prstGeom prst="rect">
                <a:avLst/>
              </a:prstGeom>
              <a:solidFill>
                <a:srgbClr val="FF4F00"/>
              </a:solidFill>
              <a:ln w="0">
                <a:solidFill>
                  <a:srgbClr val="FF4F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5279" name="Rectangle 6803"/>
              <p:cNvSpPr>
                <a:spLocks noChangeArrowheads="1"/>
              </p:cNvSpPr>
              <p:nvPr/>
            </p:nvSpPr>
            <p:spPr bwMode="auto">
              <a:xfrm>
                <a:off x="2461" y="2826"/>
                <a:ext cx="101" cy="3"/>
              </a:xfrm>
              <a:prstGeom prst="rect">
                <a:avLst/>
              </a:prstGeom>
              <a:solidFill>
                <a:srgbClr val="FF4E00"/>
              </a:solidFill>
              <a:ln w="0">
                <a:solidFill>
                  <a:srgbClr val="FF4E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5280" name="Rectangle 6804"/>
              <p:cNvSpPr>
                <a:spLocks noChangeArrowheads="1"/>
              </p:cNvSpPr>
              <p:nvPr/>
            </p:nvSpPr>
            <p:spPr bwMode="auto">
              <a:xfrm>
                <a:off x="2461" y="2826"/>
                <a:ext cx="101" cy="1"/>
              </a:xfrm>
              <a:prstGeom prst="rect">
                <a:avLst/>
              </a:prstGeom>
              <a:solidFill>
                <a:srgbClr val="FF4D00"/>
              </a:solidFill>
              <a:ln w="0">
                <a:solidFill>
                  <a:srgbClr val="FF4D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5281" name="Rectangle 6805"/>
              <p:cNvSpPr>
                <a:spLocks noChangeArrowheads="1"/>
              </p:cNvSpPr>
              <p:nvPr/>
            </p:nvSpPr>
            <p:spPr bwMode="auto">
              <a:xfrm>
                <a:off x="2461" y="2826"/>
                <a:ext cx="101" cy="1"/>
              </a:xfrm>
              <a:prstGeom prst="rect">
                <a:avLst/>
              </a:prstGeom>
              <a:solidFill>
                <a:srgbClr val="FF4C00"/>
              </a:solidFill>
              <a:ln w="0">
                <a:solidFill>
                  <a:srgbClr val="FF4C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5282" name="Rectangle 6806"/>
              <p:cNvSpPr>
                <a:spLocks noChangeArrowheads="1"/>
              </p:cNvSpPr>
              <p:nvPr/>
            </p:nvSpPr>
            <p:spPr bwMode="auto">
              <a:xfrm>
                <a:off x="2461" y="2826"/>
                <a:ext cx="101" cy="1"/>
              </a:xfrm>
              <a:prstGeom prst="rect">
                <a:avLst/>
              </a:prstGeom>
              <a:solidFill>
                <a:srgbClr val="FF4C00"/>
              </a:solidFill>
              <a:ln w="0">
                <a:solidFill>
                  <a:srgbClr val="FF4C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5283" name="Rectangle 6807"/>
              <p:cNvSpPr>
                <a:spLocks noChangeArrowheads="1"/>
              </p:cNvSpPr>
              <p:nvPr/>
            </p:nvSpPr>
            <p:spPr bwMode="auto">
              <a:xfrm>
                <a:off x="2461" y="2823"/>
                <a:ext cx="101" cy="3"/>
              </a:xfrm>
              <a:prstGeom prst="rect">
                <a:avLst/>
              </a:prstGeom>
              <a:solidFill>
                <a:srgbClr val="FF4B00"/>
              </a:solidFill>
              <a:ln w="0">
                <a:solidFill>
                  <a:srgbClr val="FF4B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5284" name="Rectangle 6808"/>
              <p:cNvSpPr>
                <a:spLocks noChangeArrowheads="1"/>
              </p:cNvSpPr>
              <p:nvPr/>
            </p:nvSpPr>
            <p:spPr bwMode="auto">
              <a:xfrm>
                <a:off x="2461" y="2823"/>
                <a:ext cx="101" cy="1"/>
              </a:xfrm>
              <a:prstGeom prst="rect">
                <a:avLst/>
              </a:prstGeom>
              <a:solidFill>
                <a:srgbClr val="FF4A00"/>
              </a:solidFill>
              <a:ln w="0">
                <a:solidFill>
                  <a:srgbClr val="FF4A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5285" name="Rectangle 6809"/>
              <p:cNvSpPr>
                <a:spLocks noChangeArrowheads="1"/>
              </p:cNvSpPr>
              <p:nvPr/>
            </p:nvSpPr>
            <p:spPr bwMode="auto">
              <a:xfrm>
                <a:off x="2461" y="2823"/>
                <a:ext cx="101" cy="1"/>
              </a:xfrm>
              <a:prstGeom prst="rect">
                <a:avLst/>
              </a:prstGeom>
              <a:solidFill>
                <a:srgbClr val="FF4900"/>
              </a:solidFill>
              <a:ln w="0">
                <a:solidFill>
                  <a:srgbClr val="FF49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5286" name="Rectangle 6810"/>
              <p:cNvSpPr>
                <a:spLocks noChangeArrowheads="1"/>
              </p:cNvSpPr>
              <p:nvPr/>
            </p:nvSpPr>
            <p:spPr bwMode="auto">
              <a:xfrm>
                <a:off x="2461" y="2823"/>
                <a:ext cx="101" cy="1"/>
              </a:xfrm>
              <a:prstGeom prst="rect">
                <a:avLst/>
              </a:prstGeom>
              <a:solidFill>
                <a:srgbClr val="FF4900"/>
              </a:solidFill>
              <a:ln w="0">
                <a:solidFill>
                  <a:srgbClr val="FF49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5287" name="Rectangle 6811"/>
              <p:cNvSpPr>
                <a:spLocks noChangeArrowheads="1"/>
              </p:cNvSpPr>
              <p:nvPr/>
            </p:nvSpPr>
            <p:spPr bwMode="auto">
              <a:xfrm>
                <a:off x="2461" y="2823"/>
                <a:ext cx="101" cy="1"/>
              </a:xfrm>
              <a:prstGeom prst="rect">
                <a:avLst/>
              </a:prstGeom>
              <a:solidFill>
                <a:srgbClr val="FF4800"/>
              </a:solidFill>
              <a:ln w="0">
                <a:solidFill>
                  <a:srgbClr val="FF48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5288" name="Rectangle 6812"/>
              <p:cNvSpPr>
                <a:spLocks noChangeArrowheads="1"/>
              </p:cNvSpPr>
              <p:nvPr/>
            </p:nvSpPr>
            <p:spPr bwMode="auto">
              <a:xfrm>
                <a:off x="2461" y="2820"/>
                <a:ext cx="101" cy="3"/>
              </a:xfrm>
              <a:prstGeom prst="rect">
                <a:avLst/>
              </a:prstGeom>
              <a:solidFill>
                <a:srgbClr val="FF4700"/>
              </a:solidFill>
              <a:ln w="0">
                <a:solidFill>
                  <a:srgbClr val="FF47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5289" name="Rectangle 6813"/>
              <p:cNvSpPr>
                <a:spLocks noChangeArrowheads="1"/>
              </p:cNvSpPr>
              <p:nvPr/>
            </p:nvSpPr>
            <p:spPr bwMode="auto">
              <a:xfrm>
                <a:off x="2461" y="2820"/>
                <a:ext cx="101" cy="1"/>
              </a:xfrm>
              <a:prstGeom prst="rect">
                <a:avLst/>
              </a:prstGeom>
              <a:solidFill>
                <a:srgbClr val="FF4600"/>
              </a:solidFill>
              <a:ln w="0">
                <a:solidFill>
                  <a:srgbClr val="FF46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5290" name="Rectangle 6814"/>
              <p:cNvSpPr>
                <a:spLocks noChangeArrowheads="1"/>
              </p:cNvSpPr>
              <p:nvPr/>
            </p:nvSpPr>
            <p:spPr bwMode="auto">
              <a:xfrm>
                <a:off x="2461" y="2820"/>
                <a:ext cx="101" cy="1"/>
              </a:xfrm>
              <a:prstGeom prst="rect">
                <a:avLst/>
              </a:prstGeom>
              <a:solidFill>
                <a:srgbClr val="FF4600"/>
              </a:solidFill>
              <a:ln w="0">
                <a:solidFill>
                  <a:srgbClr val="FF46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5291" name="Rectangle 6815"/>
              <p:cNvSpPr>
                <a:spLocks noChangeArrowheads="1"/>
              </p:cNvSpPr>
              <p:nvPr/>
            </p:nvSpPr>
            <p:spPr bwMode="auto">
              <a:xfrm>
                <a:off x="2461" y="2820"/>
                <a:ext cx="101" cy="1"/>
              </a:xfrm>
              <a:prstGeom prst="rect">
                <a:avLst/>
              </a:prstGeom>
              <a:solidFill>
                <a:srgbClr val="FF4500"/>
              </a:solidFill>
              <a:ln w="0">
                <a:solidFill>
                  <a:srgbClr val="FF45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5292" name="Rectangle 6816"/>
              <p:cNvSpPr>
                <a:spLocks noChangeArrowheads="1"/>
              </p:cNvSpPr>
              <p:nvPr/>
            </p:nvSpPr>
            <p:spPr bwMode="auto">
              <a:xfrm>
                <a:off x="2461" y="2820"/>
                <a:ext cx="101" cy="1"/>
              </a:xfrm>
              <a:prstGeom prst="rect">
                <a:avLst/>
              </a:prstGeom>
              <a:solidFill>
                <a:srgbClr val="FF4400"/>
              </a:solidFill>
              <a:ln w="0">
                <a:solidFill>
                  <a:srgbClr val="FF44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5293" name="Rectangle 6817"/>
              <p:cNvSpPr>
                <a:spLocks noChangeArrowheads="1"/>
              </p:cNvSpPr>
              <p:nvPr/>
            </p:nvSpPr>
            <p:spPr bwMode="auto">
              <a:xfrm>
                <a:off x="2461" y="2818"/>
                <a:ext cx="101" cy="2"/>
              </a:xfrm>
              <a:prstGeom prst="rect">
                <a:avLst/>
              </a:prstGeom>
              <a:solidFill>
                <a:srgbClr val="FF4300"/>
              </a:solidFill>
              <a:ln w="0">
                <a:solidFill>
                  <a:srgbClr val="FF43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5294" name="Rectangle 6818"/>
              <p:cNvSpPr>
                <a:spLocks noChangeArrowheads="1"/>
              </p:cNvSpPr>
              <p:nvPr/>
            </p:nvSpPr>
            <p:spPr bwMode="auto">
              <a:xfrm>
                <a:off x="2461" y="2818"/>
                <a:ext cx="101" cy="1"/>
              </a:xfrm>
              <a:prstGeom prst="rect">
                <a:avLst/>
              </a:prstGeom>
              <a:solidFill>
                <a:srgbClr val="FF4300"/>
              </a:solidFill>
              <a:ln w="0">
                <a:solidFill>
                  <a:srgbClr val="FF43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5295" name="Rectangle 6819"/>
              <p:cNvSpPr>
                <a:spLocks noChangeArrowheads="1"/>
              </p:cNvSpPr>
              <p:nvPr/>
            </p:nvSpPr>
            <p:spPr bwMode="auto">
              <a:xfrm>
                <a:off x="2461" y="2818"/>
                <a:ext cx="101" cy="1"/>
              </a:xfrm>
              <a:prstGeom prst="rect">
                <a:avLst/>
              </a:prstGeom>
              <a:solidFill>
                <a:srgbClr val="FF4200"/>
              </a:solidFill>
              <a:ln w="0">
                <a:solidFill>
                  <a:srgbClr val="FF42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616" name="Rectangle 6820"/>
              <p:cNvSpPr>
                <a:spLocks noChangeArrowheads="1"/>
              </p:cNvSpPr>
              <p:nvPr/>
            </p:nvSpPr>
            <p:spPr bwMode="auto">
              <a:xfrm>
                <a:off x="2461" y="2818"/>
                <a:ext cx="101" cy="1"/>
              </a:xfrm>
              <a:prstGeom prst="rect">
                <a:avLst/>
              </a:prstGeom>
              <a:solidFill>
                <a:srgbClr val="FF4100"/>
              </a:solidFill>
              <a:ln w="0">
                <a:solidFill>
                  <a:srgbClr val="FF41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617" name="Rectangle 6821"/>
              <p:cNvSpPr>
                <a:spLocks noChangeArrowheads="1"/>
              </p:cNvSpPr>
              <p:nvPr/>
            </p:nvSpPr>
            <p:spPr bwMode="auto">
              <a:xfrm>
                <a:off x="2461" y="2815"/>
                <a:ext cx="101" cy="3"/>
              </a:xfrm>
              <a:prstGeom prst="rect">
                <a:avLst/>
              </a:prstGeom>
              <a:solidFill>
                <a:srgbClr val="FF4000"/>
              </a:solidFill>
              <a:ln w="0">
                <a:solidFill>
                  <a:srgbClr val="FF4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618" name="Rectangle 6822"/>
              <p:cNvSpPr>
                <a:spLocks noChangeArrowheads="1"/>
              </p:cNvSpPr>
              <p:nvPr/>
            </p:nvSpPr>
            <p:spPr bwMode="auto">
              <a:xfrm>
                <a:off x="2461" y="2815"/>
                <a:ext cx="101" cy="1"/>
              </a:xfrm>
              <a:prstGeom prst="rect">
                <a:avLst/>
              </a:prstGeom>
              <a:solidFill>
                <a:srgbClr val="FF3F00"/>
              </a:solidFill>
              <a:ln w="0">
                <a:solidFill>
                  <a:srgbClr val="FF3F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619" name="Rectangle 6823"/>
              <p:cNvSpPr>
                <a:spLocks noChangeArrowheads="1"/>
              </p:cNvSpPr>
              <p:nvPr/>
            </p:nvSpPr>
            <p:spPr bwMode="auto">
              <a:xfrm>
                <a:off x="2461" y="2815"/>
                <a:ext cx="101" cy="1"/>
              </a:xfrm>
              <a:prstGeom prst="rect">
                <a:avLst/>
              </a:prstGeom>
              <a:solidFill>
                <a:srgbClr val="FF3F00"/>
              </a:solidFill>
              <a:ln w="0">
                <a:solidFill>
                  <a:srgbClr val="FF3F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620" name="Rectangle 6824"/>
              <p:cNvSpPr>
                <a:spLocks noChangeArrowheads="1"/>
              </p:cNvSpPr>
              <p:nvPr/>
            </p:nvSpPr>
            <p:spPr bwMode="auto">
              <a:xfrm>
                <a:off x="2461" y="2815"/>
                <a:ext cx="101" cy="1"/>
              </a:xfrm>
              <a:prstGeom prst="rect">
                <a:avLst/>
              </a:prstGeom>
              <a:solidFill>
                <a:srgbClr val="FF3E00"/>
              </a:solidFill>
              <a:ln w="0">
                <a:solidFill>
                  <a:srgbClr val="FF3E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621" name="Rectangle 6825"/>
              <p:cNvSpPr>
                <a:spLocks noChangeArrowheads="1"/>
              </p:cNvSpPr>
              <p:nvPr/>
            </p:nvSpPr>
            <p:spPr bwMode="auto">
              <a:xfrm>
                <a:off x="2461" y="2815"/>
                <a:ext cx="101" cy="1"/>
              </a:xfrm>
              <a:prstGeom prst="rect">
                <a:avLst/>
              </a:prstGeom>
              <a:solidFill>
                <a:srgbClr val="FF3D00"/>
              </a:solidFill>
              <a:ln w="0">
                <a:solidFill>
                  <a:srgbClr val="FF3D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622" name="Rectangle 6826"/>
              <p:cNvSpPr>
                <a:spLocks noChangeArrowheads="1"/>
              </p:cNvSpPr>
              <p:nvPr/>
            </p:nvSpPr>
            <p:spPr bwMode="auto">
              <a:xfrm>
                <a:off x="2461" y="2812"/>
                <a:ext cx="101" cy="3"/>
              </a:xfrm>
              <a:prstGeom prst="rect">
                <a:avLst/>
              </a:prstGeom>
              <a:solidFill>
                <a:srgbClr val="FF3C00"/>
              </a:solidFill>
              <a:ln w="0">
                <a:solidFill>
                  <a:srgbClr val="FF3C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623" name="Rectangle 6827"/>
              <p:cNvSpPr>
                <a:spLocks noChangeArrowheads="1"/>
              </p:cNvSpPr>
              <p:nvPr/>
            </p:nvSpPr>
            <p:spPr bwMode="auto">
              <a:xfrm>
                <a:off x="2461" y="2812"/>
                <a:ext cx="101" cy="1"/>
              </a:xfrm>
              <a:prstGeom prst="rect">
                <a:avLst/>
              </a:prstGeom>
              <a:solidFill>
                <a:srgbClr val="FF3C00"/>
              </a:solidFill>
              <a:ln w="0">
                <a:solidFill>
                  <a:srgbClr val="FF3C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624" name="Rectangle 6828"/>
              <p:cNvSpPr>
                <a:spLocks noChangeArrowheads="1"/>
              </p:cNvSpPr>
              <p:nvPr/>
            </p:nvSpPr>
            <p:spPr bwMode="auto">
              <a:xfrm>
                <a:off x="2461" y="2812"/>
                <a:ext cx="101" cy="1"/>
              </a:xfrm>
              <a:prstGeom prst="rect">
                <a:avLst/>
              </a:prstGeom>
              <a:solidFill>
                <a:srgbClr val="FF3B00"/>
              </a:solidFill>
              <a:ln w="0">
                <a:solidFill>
                  <a:srgbClr val="FF3B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625" name="Rectangle 6829"/>
              <p:cNvSpPr>
                <a:spLocks noChangeArrowheads="1"/>
              </p:cNvSpPr>
              <p:nvPr/>
            </p:nvSpPr>
            <p:spPr bwMode="auto">
              <a:xfrm>
                <a:off x="2461" y="2812"/>
                <a:ext cx="101" cy="1"/>
              </a:xfrm>
              <a:prstGeom prst="rect">
                <a:avLst/>
              </a:prstGeom>
              <a:solidFill>
                <a:srgbClr val="FF3A00"/>
              </a:solidFill>
              <a:ln w="0">
                <a:solidFill>
                  <a:srgbClr val="FF3A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626" name="Rectangle 6830"/>
              <p:cNvSpPr>
                <a:spLocks noChangeArrowheads="1"/>
              </p:cNvSpPr>
              <p:nvPr/>
            </p:nvSpPr>
            <p:spPr bwMode="auto">
              <a:xfrm>
                <a:off x="2461" y="2812"/>
                <a:ext cx="101" cy="1"/>
              </a:xfrm>
              <a:prstGeom prst="rect">
                <a:avLst/>
              </a:prstGeom>
              <a:solidFill>
                <a:srgbClr val="FF3900"/>
              </a:solidFill>
              <a:ln w="0">
                <a:solidFill>
                  <a:srgbClr val="FF39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627" name="Rectangle 6831"/>
              <p:cNvSpPr>
                <a:spLocks noChangeArrowheads="1"/>
              </p:cNvSpPr>
              <p:nvPr/>
            </p:nvSpPr>
            <p:spPr bwMode="auto">
              <a:xfrm>
                <a:off x="2461" y="2809"/>
                <a:ext cx="101" cy="3"/>
              </a:xfrm>
              <a:prstGeom prst="rect">
                <a:avLst/>
              </a:prstGeom>
              <a:solidFill>
                <a:srgbClr val="FF3900"/>
              </a:solidFill>
              <a:ln w="0">
                <a:solidFill>
                  <a:srgbClr val="FF39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628" name="Rectangle 6832"/>
              <p:cNvSpPr>
                <a:spLocks noChangeArrowheads="1"/>
              </p:cNvSpPr>
              <p:nvPr/>
            </p:nvSpPr>
            <p:spPr bwMode="auto">
              <a:xfrm>
                <a:off x="2461" y="2809"/>
                <a:ext cx="101" cy="1"/>
              </a:xfrm>
              <a:prstGeom prst="rect">
                <a:avLst/>
              </a:prstGeom>
              <a:solidFill>
                <a:srgbClr val="FF3800"/>
              </a:solidFill>
              <a:ln w="0">
                <a:solidFill>
                  <a:srgbClr val="FF38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629" name="Rectangle 6833"/>
              <p:cNvSpPr>
                <a:spLocks noChangeArrowheads="1"/>
              </p:cNvSpPr>
              <p:nvPr/>
            </p:nvSpPr>
            <p:spPr bwMode="auto">
              <a:xfrm>
                <a:off x="2461" y="2809"/>
                <a:ext cx="101" cy="1"/>
              </a:xfrm>
              <a:prstGeom prst="rect">
                <a:avLst/>
              </a:prstGeom>
              <a:solidFill>
                <a:srgbClr val="FF3700"/>
              </a:solidFill>
              <a:ln w="0">
                <a:solidFill>
                  <a:srgbClr val="FF37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630" name="Rectangle 6834"/>
              <p:cNvSpPr>
                <a:spLocks noChangeArrowheads="1"/>
              </p:cNvSpPr>
              <p:nvPr/>
            </p:nvSpPr>
            <p:spPr bwMode="auto">
              <a:xfrm>
                <a:off x="2461" y="2809"/>
                <a:ext cx="101" cy="1"/>
              </a:xfrm>
              <a:prstGeom prst="rect">
                <a:avLst/>
              </a:prstGeom>
              <a:solidFill>
                <a:srgbClr val="FF3600"/>
              </a:solidFill>
              <a:ln w="0">
                <a:solidFill>
                  <a:srgbClr val="FF36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631" name="Rectangle 6835"/>
              <p:cNvSpPr>
                <a:spLocks noChangeArrowheads="1"/>
              </p:cNvSpPr>
              <p:nvPr/>
            </p:nvSpPr>
            <p:spPr bwMode="auto">
              <a:xfrm>
                <a:off x="2461" y="2807"/>
                <a:ext cx="101" cy="2"/>
              </a:xfrm>
              <a:prstGeom prst="rect">
                <a:avLst/>
              </a:prstGeom>
              <a:solidFill>
                <a:srgbClr val="FF3600"/>
              </a:solidFill>
              <a:ln w="0">
                <a:solidFill>
                  <a:srgbClr val="FF36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632" name="Rectangle 6836"/>
              <p:cNvSpPr>
                <a:spLocks noChangeArrowheads="1"/>
              </p:cNvSpPr>
              <p:nvPr/>
            </p:nvSpPr>
            <p:spPr bwMode="auto">
              <a:xfrm>
                <a:off x="2461" y="2807"/>
                <a:ext cx="101" cy="1"/>
              </a:xfrm>
              <a:prstGeom prst="rect">
                <a:avLst/>
              </a:prstGeom>
              <a:solidFill>
                <a:srgbClr val="FF3500"/>
              </a:solidFill>
              <a:ln w="0">
                <a:solidFill>
                  <a:srgbClr val="FF35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633" name="Rectangle 6837"/>
              <p:cNvSpPr>
                <a:spLocks noChangeArrowheads="1"/>
              </p:cNvSpPr>
              <p:nvPr/>
            </p:nvSpPr>
            <p:spPr bwMode="auto">
              <a:xfrm>
                <a:off x="2461" y="2807"/>
                <a:ext cx="101" cy="1"/>
              </a:xfrm>
              <a:prstGeom prst="rect">
                <a:avLst/>
              </a:prstGeom>
              <a:solidFill>
                <a:srgbClr val="FF3400"/>
              </a:solidFill>
              <a:ln w="0">
                <a:solidFill>
                  <a:srgbClr val="FF34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634" name="Rectangle 6838"/>
              <p:cNvSpPr>
                <a:spLocks noChangeArrowheads="1"/>
              </p:cNvSpPr>
              <p:nvPr/>
            </p:nvSpPr>
            <p:spPr bwMode="auto">
              <a:xfrm>
                <a:off x="2461" y="2807"/>
                <a:ext cx="101" cy="1"/>
              </a:xfrm>
              <a:prstGeom prst="rect">
                <a:avLst/>
              </a:prstGeom>
              <a:solidFill>
                <a:srgbClr val="FF3300"/>
              </a:solidFill>
              <a:ln w="0">
                <a:solidFill>
                  <a:srgbClr val="FF33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635" name="Rectangle 6839"/>
              <p:cNvSpPr>
                <a:spLocks noChangeArrowheads="1"/>
              </p:cNvSpPr>
              <p:nvPr/>
            </p:nvSpPr>
            <p:spPr bwMode="auto">
              <a:xfrm>
                <a:off x="2461" y="2807"/>
                <a:ext cx="101" cy="1"/>
              </a:xfrm>
              <a:prstGeom prst="rect">
                <a:avLst/>
              </a:prstGeom>
              <a:solidFill>
                <a:srgbClr val="FF3300"/>
              </a:solidFill>
              <a:ln w="0">
                <a:solidFill>
                  <a:srgbClr val="FF33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636" name="Rectangle 6840"/>
              <p:cNvSpPr>
                <a:spLocks noChangeArrowheads="1"/>
              </p:cNvSpPr>
              <p:nvPr/>
            </p:nvSpPr>
            <p:spPr bwMode="auto">
              <a:xfrm>
                <a:off x="2461" y="2804"/>
                <a:ext cx="101" cy="3"/>
              </a:xfrm>
              <a:prstGeom prst="rect">
                <a:avLst/>
              </a:prstGeom>
              <a:solidFill>
                <a:srgbClr val="FF3200"/>
              </a:solidFill>
              <a:ln w="0">
                <a:solidFill>
                  <a:srgbClr val="FF32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637" name="Rectangle 6841"/>
              <p:cNvSpPr>
                <a:spLocks noChangeArrowheads="1"/>
              </p:cNvSpPr>
              <p:nvPr/>
            </p:nvSpPr>
            <p:spPr bwMode="auto">
              <a:xfrm>
                <a:off x="2461" y="2804"/>
                <a:ext cx="101" cy="1"/>
              </a:xfrm>
              <a:prstGeom prst="rect">
                <a:avLst/>
              </a:prstGeom>
              <a:solidFill>
                <a:srgbClr val="FF3100"/>
              </a:solidFill>
              <a:ln w="0">
                <a:solidFill>
                  <a:srgbClr val="FF31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638" name="Rectangle 6842"/>
              <p:cNvSpPr>
                <a:spLocks noChangeArrowheads="1"/>
              </p:cNvSpPr>
              <p:nvPr/>
            </p:nvSpPr>
            <p:spPr bwMode="auto">
              <a:xfrm>
                <a:off x="2461" y="2804"/>
                <a:ext cx="101" cy="1"/>
              </a:xfrm>
              <a:prstGeom prst="rect">
                <a:avLst/>
              </a:prstGeom>
              <a:solidFill>
                <a:srgbClr val="FF3000"/>
              </a:solidFill>
              <a:ln w="0">
                <a:solidFill>
                  <a:srgbClr val="FF3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639" name="Rectangle 6843"/>
              <p:cNvSpPr>
                <a:spLocks noChangeArrowheads="1"/>
              </p:cNvSpPr>
              <p:nvPr/>
            </p:nvSpPr>
            <p:spPr bwMode="auto">
              <a:xfrm>
                <a:off x="2461" y="2804"/>
                <a:ext cx="101" cy="1"/>
              </a:xfrm>
              <a:prstGeom prst="rect">
                <a:avLst/>
              </a:prstGeom>
              <a:solidFill>
                <a:srgbClr val="FF2F00"/>
              </a:solidFill>
              <a:ln w="0">
                <a:solidFill>
                  <a:srgbClr val="FF2F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640" name="Rectangle 6844"/>
              <p:cNvSpPr>
                <a:spLocks noChangeArrowheads="1"/>
              </p:cNvSpPr>
              <p:nvPr/>
            </p:nvSpPr>
            <p:spPr bwMode="auto">
              <a:xfrm>
                <a:off x="2461" y="2804"/>
                <a:ext cx="101" cy="1"/>
              </a:xfrm>
              <a:prstGeom prst="rect">
                <a:avLst/>
              </a:prstGeom>
              <a:solidFill>
                <a:srgbClr val="FF2F00"/>
              </a:solidFill>
              <a:ln w="0">
                <a:solidFill>
                  <a:srgbClr val="FF2F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641" name="Rectangle 6845"/>
              <p:cNvSpPr>
                <a:spLocks noChangeArrowheads="1"/>
              </p:cNvSpPr>
              <p:nvPr/>
            </p:nvSpPr>
            <p:spPr bwMode="auto">
              <a:xfrm>
                <a:off x="2461" y="2801"/>
                <a:ext cx="101" cy="3"/>
              </a:xfrm>
              <a:prstGeom prst="rect">
                <a:avLst/>
              </a:prstGeom>
              <a:solidFill>
                <a:srgbClr val="FF2E00"/>
              </a:solidFill>
              <a:ln w="0">
                <a:solidFill>
                  <a:srgbClr val="FF2E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642" name="Rectangle 6846"/>
              <p:cNvSpPr>
                <a:spLocks noChangeArrowheads="1"/>
              </p:cNvSpPr>
              <p:nvPr/>
            </p:nvSpPr>
            <p:spPr bwMode="auto">
              <a:xfrm>
                <a:off x="2461" y="2801"/>
                <a:ext cx="101" cy="1"/>
              </a:xfrm>
              <a:prstGeom prst="rect">
                <a:avLst/>
              </a:prstGeom>
              <a:solidFill>
                <a:srgbClr val="FF2D00"/>
              </a:solidFill>
              <a:ln w="0">
                <a:solidFill>
                  <a:srgbClr val="FF2D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643" name="Rectangle 6847"/>
              <p:cNvSpPr>
                <a:spLocks noChangeArrowheads="1"/>
              </p:cNvSpPr>
              <p:nvPr/>
            </p:nvSpPr>
            <p:spPr bwMode="auto">
              <a:xfrm>
                <a:off x="2461" y="2801"/>
                <a:ext cx="101" cy="1"/>
              </a:xfrm>
              <a:prstGeom prst="rect">
                <a:avLst/>
              </a:prstGeom>
              <a:solidFill>
                <a:srgbClr val="FF2C00"/>
              </a:solidFill>
              <a:ln w="0">
                <a:solidFill>
                  <a:srgbClr val="FF2C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644" name="Rectangle 6848"/>
              <p:cNvSpPr>
                <a:spLocks noChangeArrowheads="1"/>
              </p:cNvSpPr>
              <p:nvPr/>
            </p:nvSpPr>
            <p:spPr bwMode="auto">
              <a:xfrm>
                <a:off x="2461" y="2801"/>
                <a:ext cx="101" cy="1"/>
              </a:xfrm>
              <a:prstGeom prst="rect">
                <a:avLst/>
              </a:prstGeom>
              <a:solidFill>
                <a:srgbClr val="FF2C00"/>
              </a:solidFill>
              <a:ln w="0">
                <a:solidFill>
                  <a:srgbClr val="FF2C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645" name="Rectangle 6849"/>
              <p:cNvSpPr>
                <a:spLocks noChangeArrowheads="1"/>
              </p:cNvSpPr>
              <p:nvPr/>
            </p:nvSpPr>
            <p:spPr bwMode="auto">
              <a:xfrm>
                <a:off x="2461" y="2801"/>
                <a:ext cx="101" cy="1"/>
              </a:xfrm>
              <a:prstGeom prst="rect">
                <a:avLst/>
              </a:prstGeom>
              <a:solidFill>
                <a:srgbClr val="FF2B00"/>
              </a:solidFill>
              <a:ln w="0">
                <a:solidFill>
                  <a:srgbClr val="FF2B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646" name="Rectangle 6850"/>
              <p:cNvSpPr>
                <a:spLocks noChangeArrowheads="1"/>
              </p:cNvSpPr>
              <p:nvPr/>
            </p:nvSpPr>
            <p:spPr bwMode="auto">
              <a:xfrm>
                <a:off x="2461" y="2798"/>
                <a:ext cx="101" cy="3"/>
              </a:xfrm>
              <a:prstGeom prst="rect">
                <a:avLst/>
              </a:prstGeom>
              <a:solidFill>
                <a:srgbClr val="FF2A00"/>
              </a:solidFill>
              <a:ln w="0">
                <a:solidFill>
                  <a:srgbClr val="FF2A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647" name="Rectangle 6851"/>
              <p:cNvSpPr>
                <a:spLocks noChangeArrowheads="1"/>
              </p:cNvSpPr>
              <p:nvPr/>
            </p:nvSpPr>
            <p:spPr bwMode="auto">
              <a:xfrm>
                <a:off x="2461" y="2798"/>
                <a:ext cx="101" cy="1"/>
              </a:xfrm>
              <a:prstGeom prst="rect">
                <a:avLst/>
              </a:prstGeom>
              <a:solidFill>
                <a:srgbClr val="FF2900"/>
              </a:solidFill>
              <a:ln w="0">
                <a:solidFill>
                  <a:srgbClr val="FF29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648" name="Rectangle 6852"/>
              <p:cNvSpPr>
                <a:spLocks noChangeArrowheads="1"/>
              </p:cNvSpPr>
              <p:nvPr/>
            </p:nvSpPr>
            <p:spPr bwMode="auto">
              <a:xfrm>
                <a:off x="2461" y="2798"/>
                <a:ext cx="101" cy="1"/>
              </a:xfrm>
              <a:prstGeom prst="rect">
                <a:avLst/>
              </a:prstGeom>
              <a:solidFill>
                <a:srgbClr val="FF2900"/>
              </a:solidFill>
              <a:ln w="0">
                <a:solidFill>
                  <a:srgbClr val="FF29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649" name="Rectangle 6853"/>
              <p:cNvSpPr>
                <a:spLocks noChangeArrowheads="1"/>
              </p:cNvSpPr>
              <p:nvPr/>
            </p:nvSpPr>
            <p:spPr bwMode="auto">
              <a:xfrm>
                <a:off x="2461" y="2798"/>
                <a:ext cx="101" cy="1"/>
              </a:xfrm>
              <a:prstGeom prst="rect">
                <a:avLst/>
              </a:prstGeom>
              <a:solidFill>
                <a:srgbClr val="FF2800"/>
              </a:solidFill>
              <a:ln w="0">
                <a:solidFill>
                  <a:srgbClr val="FF28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650" name="Rectangle 6854"/>
              <p:cNvSpPr>
                <a:spLocks noChangeArrowheads="1"/>
              </p:cNvSpPr>
              <p:nvPr/>
            </p:nvSpPr>
            <p:spPr bwMode="auto">
              <a:xfrm>
                <a:off x="2461" y="2795"/>
                <a:ext cx="101" cy="3"/>
              </a:xfrm>
              <a:prstGeom prst="rect">
                <a:avLst/>
              </a:prstGeom>
              <a:solidFill>
                <a:srgbClr val="FF2700"/>
              </a:solidFill>
              <a:ln w="0">
                <a:solidFill>
                  <a:srgbClr val="FF27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651" name="Rectangle 6855"/>
              <p:cNvSpPr>
                <a:spLocks noChangeArrowheads="1"/>
              </p:cNvSpPr>
              <p:nvPr/>
            </p:nvSpPr>
            <p:spPr bwMode="auto">
              <a:xfrm>
                <a:off x="2461" y="2795"/>
                <a:ext cx="101" cy="1"/>
              </a:xfrm>
              <a:prstGeom prst="rect">
                <a:avLst/>
              </a:prstGeom>
              <a:solidFill>
                <a:srgbClr val="FF2600"/>
              </a:solidFill>
              <a:ln w="0">
                <a:solidFill>
                  <a:srgbClr val="FF26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652" name="Rectangle 6856"/>
              <p:cNvSpPr>
                <a:spLocks noChangeArrowheads="1"/>
              </p:cNvSpPr>
              <p:nvPr/>
            </p:nvSpPr>
            <p:spPr bwMode="auto">
              <a:xfrm>
                <a:off x="2461" y="2795"/>
                <a:ext cx="101" cy="1"/>
              </a:xfrm>
              <a:prstGeom prst="rect">
                <a:avLst/>
              </a:prstGeom>
              <a:solidFill>
                <a:srgbClr val="FF2500"/>
              </a:solidFill>
              <a:ln w="0">
                <a:solidFill>
                  <a:srgbClr val="FF25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653" name="Rectangle 6857"/>
              <p:cNvSpPr>
                <a:spLocks noChangeArrowheads="1"/>
              </p:cNvSpPr>
              <p:nvPr/>
            </p:nvSpPr>
            <p:spPr bwMode="auto">
              <a:xfrm>
                <a:off x="2461" y="2795"/>
                <a:ext cx="101" cy="1"/>
              </a:xfrm>
              <a:prstGeom prst="rect">
                <a:avLst/>
              </a:prstGeom>
              <a:solidFill>
                <a:srgbClr val="FF2500"/>
              </a:solidFill>
              <a:ln w="0">
                <a:solidFill>
                  <a:srgbClr val="FF25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654" name="Rectangle 6858"/>
              <p:cNvSpPr>
                <a:spLocks noChangeArrowheads="1"/>
              </p:cNvSpPr>
              <p:nvPr/>
            </p:nvSpPr>
            <p:spPr bwMode="auto">
              <a:xfrm>
                <a:off x="2461" y="2795"/>
                <a:ext cx="101" cy="1"/>
              </a:xfrm>
              <a:prstGeom prst="rect">
                <a:avLst/>
              </a:prstGeom>
              <a:solidFill>
                <a:srgbClr val="FF2400"/>
              </a:solidFill>
              <a:ln w="0">
                <a:solidFill>
                  <a:srgbClr val="FF24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655" name="Rectangle 6859"/>
              <p:cNvSpPr>
                <a:spLocks noChangeArrowheads="1"/>
              </p:cNvSpPr>
              <p:nvPr/>
            </p:nvSpPr>
            <p:spPr bwMode="auto">
              <a:xfrm>
                <a:off x="2461" y="2793"/>
                <a:ext cx="101" cy="2"/>
              </a:xfrm>
              <a:prstGeom prst="rect">
                <a:avLst/>
              </a:prstGeom>
              <a:solidFill>
                <a:srgbClr val="FF2300"/>
              </a:solidFill>
              <a:ln w="0">
                <a:solidFill>
                  <a:srgbClr val="FF23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656" name="Rectangle 6860"/>
              <p:cNvSpPr>
                <a:spLocks noChangeArrowheads="1"/>
              </p:cNvSpPr>
              <p:nvPr/>
            </p:nvSpPr>
            <p:spPr bwMode="auto">
              <a:xfrm>
                <a:off x="2461" y="2793"/>
                <a:ext cx="101" cy="1"/>
              </a:xfrm>
              <a:prstGeom prst="rect">
                <a:avLst/>
              </a:prstGeom>
              <a:solidFill>
                <a:srgbClr val="FF2200"/>
              </a:solidFill>
              <a:ln w="0">
                <a:solidFill>
                  <a:srgbClr val="FF22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657" name="Rectangle 6861"/>
              <p:cNvSpPr>
                <a:spLocks noChangeArrowheads="1"/>
              </p:cNvSpPr>
              <p:nvPr/>
            </p:nvSpPr>
            <p:spPr bwMode="auto">
              <a:xfrm>
                <a:off x="2461" y="2793"/>
                <a:ext cx="101" cy="1"/>
              </a:xfrm>
              <a:prstGeom prst="rect">
                <a:avLst/>
              </a:prstGeom>
              <a:solidFill>
                <a:srgbClr val="FF2200"/>
              </a:solidFill>
              <a:ln w="0">
                <a:solidFill>
                  <a:srgbClr val="FF22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658" name="Rectangle 6862"/>
              <p:cNvSpPr>
                <a:spLocks noChangeArrowheads="1"/>
              </p:cNvSpPr>
              <p:nvPr/>
            </p:nvSpPr>
            <p:spPr bwMode="auto">
              <a:xfrm>
                <a:off x="2461" y="2793"/>
                <a:ext cx="101" cy="1"/>
              </a:xfrm>
              <a:prstGeom prst="rect">
                <a:avLst/>
              </a:prstGeom>
              <a:solidFill>
                <a:srgbClr val="FF2100"/>
              </a:solidFill>
              <a:ln w="0">
                <a:solidFill>
                  <a:srgbClr val="FF21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659" name="Rectangle 6863"/>
              <p:cNvSpPr>
                <a:spLocks noChangeArrowheads="1"/>
              </p:cNvSpPr>
              <p:nvPr/>
            </p:nvSpPr>
            <p:spPr bwMode="auto">
              <a:xfrm>
                <a:off x="2461" y="2793"/>
                <a:ext cx="101" cy="1"/>
              </a:xfrm>
              <a:prstGeom prst="rect">
                <a:avLst/>
              </a:prstGeom>
              <a:solidFill>
                <a:srgbClr val="FF2000"/>
              </a:solidFill>
              <a:ln w="0">
                <a:solidFill>
                  <a:srgbClr val="FF2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660" name="Rectangle 6864"/>
              <p:cNvSpPr>
                <a:spLocks noChangeArrowheads="1"/>
              </p:cNvSpPr>
              <p:nvPr/>
            </p:nvSpPr>
            <p:spPr bwMode="auto">
              <a:xfrm>
                <a:off x="2461" y="2790"/>
                <a:ext cx="101" cy="3"/>
              </a:xfrm>
              <a:prstGeom prst="rect">
                <a:avLst/>
              </a:prstGeom>
              <a:solidFill>
                <a:srgbClr val="FF1F00"/>
              </a:solidFill>
              <a:ln w="0">
                <a:solidFill>
                  <a:srgbClr val="FF1F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661" name="Rectangle 6865"/>
              <p:cNvSpPr>
                <a:spLocks noChangeArrowheads="1"/>
              </p:cNvSpPr>
              <p:nvPr/>
            </p:nvSpPr>
            <p:spPr bwMode="auto">
              <a:xfrm>
                <a:off x="2461" y="2790"/>
                <a:ext cx="101" cy="1"/>
              </a:xfrm>
              <a:prstGeom prst="rect">
                <a:avLst/>
              </a:prstGeom>
              <a:solidFill>
                <a:srgbClr val="FF1E00"/>
              </a:solidFill>
              <a:ln w="0">
                <a:solidFill>
                  <a:srgbClr val="FF1E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662" name="Rectangle 6866"/>
              <p:cNvSpPr>
                <a:spLocks noChangeArrowheads="1"/>
              </p:cNvSpPr>
              <p:nvPr/>
            </p:nvSpPr>
            <p:spPr bwMode="auto">
              <a:xfrm>
                <a:off x="2461" y="2790"/>
                <a:ext cx="101" cy="1"/>
              </a:xfrm>
              <a:prstGeom prst="rect">
                <a:avLst/>
              </a:prstGeom>
              <a:solidFill>
                <a:srgbClr val="FF1E00"/>
              </a:solidFill>
              <a:ln w="0">
                <a:solidFill>
                  <a:srgbClr val="FF1E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663" name="Rectangle 6867"/>
              <p:cNvSpPr>
                <a:spLocks noChangeArrowheads="1"/>
              </p:cNvSpPr>
              <p:nvPr/>
            </p:nvSpPr>
            <p:spPr bwMode="auto">
              <a:xfrm>
                <a:off x="2461" y="2790"/>
                <a:ext cx="101" cy="1"/>
              </a:xfrm>
              <a:prstGeom prst="rect">
                <a:avLst/>
              </a:prstGeom>
              <a:solidFill>
                <a:srgbClr val="FF1D00"/>
              </a:solidFill>
              <a:ln w="0">
                <a:solidFill>
                  <a:srgbClr val="FF1D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664" name="Rectangle 6868"/>
              <p:cNvSpPr>
                <a:spLocks noChangeArrowheads="1"/>
              </p:cNvSpPr>
              <p:nvPr/>
            </p:nvSpPr>
            <p:spPr bwMode="auto">
              <a:xfrm>
                <a:off x="2461" y="2787"/>
                <a:ext cx="101" cy="3"/>
              </a:xfrm>
              <a:prstGeom prst="rect">
                <a:avLst/>
              </a:prstGeom>
              <a:solidFill>
                <a:srgbClr val="FF1C00"/>
              </a:solidFill>
              <a:ln w="0">
                <a:solidFill>
                  <a:srgbClr val="FF1C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665" name="Rectangle 6869"/>
              <p:cNvSpPr>
                <a:spLocks noChangeArrowheads="1"/>
              </p:cNvSpPr>
              <p:nvPr/>
            </p:nvSpPr>
            <p:spPr bwMode="auto">
              <a:xfrm>
                <a:off x="2461" y="2787"/>
                <a:ext cx="101" cy="1"/>
              </a:xfrm>
              <a:prstGeom prst="rect">
                <a:avLst/>
              </a:prstGeom>
              <a:solidFill>
                <a:srgbClr val="FF1B00"/>
              </a:solidFill>
              <a:ln w="0">
                <a:solidFill>
                  <a:srgbClr val="FF1B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666" name="Rectangle 6870"/>
              <p:cNvSpPr>
                <a:spLocks noChangeArrowheads="1"/>
              </p:cNvSpPr>
              <p:nvPr/>
            </p:nvSpPr>
            <p:spPr bwMode="auto">
              <a:xfrm>
                <a:off x="2461" y="2787"/>
                <a:ext cx="101" cy="1"/>
              </a:xfrm>
              <a:prstGeom prst="rect">
                <a:avLst/>
              </a:prstGeom>
              <a:solidFill>
                <a:srgbClr val="FF1B00"/>
              </a:solidFill>
              <a:ln w="0">
                <a:solidFill>
                  <a:srgbClr val="FF1B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667" name="Rectangle 6871"/>
              <p:cNvSpPr>
                <a:spLocks noChangeArrowheads="1"/>
              </p:cNvSpPr>
              <p:nvPr/>
            </p:nvSpPr>
            <p:spPr bwMode="auto">
              <a:xfrm>
                <a:off x="2461" y="2787"/>
                <a:ext cx="101" cy="1"/>
              </a:xfrm>
              <a:prstGeom prst="rect">
                <a:avLst/>
              </a:prstGeom>
              <a:solidFill>
                <a:srgbClr val="FF1A00"/>
              </a:solidFill>
              <a:ln w="0">
                <a:solidFill>
                  <a:srgbClr val="FF1A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668" name="Rectangle 6872"/>
              <p:cNvSpPr>
                <a:spLocks noChangeArrowheads="1"/>
              </p:cNvSpPr>
              <p:nvPr/>
            </p:nvSpPr>
            <p:spPr bwMode="auto">
              <a:xfrm>
                <a:off x="2461" y="2787"/>
                <a:ext cx="101" cy="1"/>
              </a:xfrm>
              <a:prstGeom prst="rect">
                <a:avLst/>
              </a:prstGeom>
              <a:solidFill>
                <a:srgbClr val="FF1900"/>
              </a:solidFill>
              <a:ln w="0">
                <a:solidFill>
                  <a:srgbClr val="FF19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669" name="Rectangle 6873"/>
              <p:cNvSpPr>
                <a:spLocks noChangeArrowheads="1"/>
              </p:cNvSpPr>
              <p:nvPr/>
            </p:nvSpPr>
            <p:spPr bwMode="auto">
              <a:xfrm>
                <a:off x="2461" y="2784"/>
                <a:ext cx="101" cy="3"/>
              </a:xfrm>
              <a:prstGeom prst="rect">
                <a:avLst/>
              </a:prstGeom>
              <a:solidFill>
                <a:srgbClr val="FF1800"/>
              </a:solidFill>
              <a:ln w="0">
                <a:solidFill>
                  <a:srgbClr val="FF18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670" name="Rectangle 6874"/>
              <p:cNvSpPr>
                <a:spLocks noChangeArrowheads="1"/>
              </p:cNvSpPr>
              <p:nvPr/>
            </p:nvSpPr>
            <p:spPr bwMode="auto">
              <a:xfrm>
                <a:off x="2461" y="2784"/>
                <a:ext cx="101" cy="1"/>
              </a:xfrm>
              <a:prstGeom prst="rect">
                <a:avLst/>
              </a:prstGeom>
              <a:solidFill>
                <a:srgbClr val="FF1700"/>
              </a:solidFill>
              <a:ln w="0">
                <a:solidFill>
                  <a:srgbClr val="FF17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671" name="Rectangle 6875"/>
              <p:cNvSpPr>
                <a:spLocks noChangeArrowheads="1"/>
              </p:cNvSpPr>
              <p:nvPr/>
            </p:nvSpPr>
            <p:spPr bwMode="auto">
              <a:xfrm>
                <a:off x="2461" y="2784"/>
                <a:ext cx="101" cy="1"/>
              </a:xfrm>
              <a:prstGeom prst="rect">
                <a:avLst/>
              </a:prstGeom>
              <a:solidFill>
                <a:srgbClr val="FF1700"/>
              </a:solidFill>
              <a:ln w="0">
                <a:solidFill>
                  <a:srgbClr val="FF17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672" name="Rectangle 6876"/>
              <p:cNvSpPr>
                <a:spLocks noChangeArrowheads="1"/>
              </p:cNvSpPr>
              <p:nvPr/>
            </p:nvSpPr>
            <p:spPr bwMode="auto">
              <a:xfrm>
                <a:off x="2461" y="2784"/>
                <a:ext cx="101" cy="1"/>
              </a:xfrm>
              <a:prstGeom prst="rect">
                <a:avLst/>
              </a:prstGeom>
              <a:solidFill>
                <a:srgbClr val="FF1600"/>
              </a:solidFill>
              <a:ln w="0">
                <a:solidFill>
                  <a:srgbClr val="FF16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673" name="Rectangle 6877"/>
              <p:cNvSpPr>
                <a:spLocks noChangeArrowheads="1"/>
              </p:cNvSpPr>
              <p:nvPr/>
            </p:nvSpPr>
            <p:spPr bwMode="auto">
              <a:xfrm>
                <a:off x="2461" y="2784"/>
                <a:ext cx="101" cy="1"/>
              </a:xfrm>
              <a:prstGeom prst="rect">
                <a:avLst/>
              </a:prstGeom>
              <a:solidFill>
                <a:srgbClr val="FF1500"/>
              </a:solidFill>
              <a:ln w="0">
                <a:solidFill>
                  <a:srgbClr val="FF15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674" name="Rectangle 6878"/>
              <p:cNvSpPr>
                <a:spLocks noChangeArrowheads="1"/>
              </p:cNvSpPr>
              <p:nvPr/>
            </p:nvSpPr>
            <p:spPr bwMode="auto">
              <a:xfrm>
                <a:off x="2461" y="2781"/>
                <a:ext cx="101" cy="3"/>
              </a:xfrm>
              <a:prstGeom prst="rect">
                <a:avLst/>
              </a:prstGeom>
              <a:solidFill>
                <a:srgbClr val="FF1400"/>
              </a:solidFill>
              <a:ln w="0">
                <a:solidFill>
                  <a:srgbClr val="FF14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</p:grpSp>
        <p:grpSp>
          <p:nvGrpSpPr>
            <p:cNvPr id="17" name="Group 7080"/>
            <p:cNvGrpSpPr>
              <a:grpSpLocks/>
            </p:cNvGrpSpPr>
            <p:nvPr/>
          </p:nvGrpSpPr>
          <p:grpSpPr bwMode="auto">
            <a:xfrm>
              <a:off x="469" y="2734"/>
              <a:ext cx="2271" cy="1052"/>
              <a:chOff x="469" y="2734"/>
              <a:chExt cx="2271" cy="1052"/>
            </a:xfrm>
          </p:grpSpPr>
          <p:sp>
            <p:nvSpPr>
              <p:cNvPr id="54955" name="Rectangle 6880"/>
              <p:cNvSpPr>
                <a:spLocks noChangeArrowheads="1"/>
              </p:cNvSpPr>
              <p:nvPr/>
            </p:nvSpPr>
            <p:spPr bwMode="auto">
              <a:xfrm>
                <a:off x="2461" y="2781"/>
                <a:ext cx="101" cy="1"/>
              </a:xfrm>
              <a:prstGeom prst="rect">
                <a:avLst/>
              </a:prstGeom>
              <a:solidFill>
                <a:srgbClr val="FF1400"/>
              </a:solidFill>
              <a:ln w="0">
                <a:solidFill>
                  <a:srgbClr val="FF14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956" name="Rectangle 6881"/>
              <p:cNvSpPr>
                <a:spLocks noChangeArrowheads="1"/>
              </p:cNvSpPr>
              <p:nvPr/>
            </p:nvSpPr>
            <p:spPr bwMode="auto">
              <a:xfrm>
                <a:off x="2461" y="2781"/>
                <a:ext cx="101" cy="1"/>
              </a:xfrm>
              <a:prstGeom prst="rect">
                <a:avLst/>
              </a:prstGeom>
              <a:solidFill>
                <a:srgbClr val="FF1300"/>
              </a:solidFill>
              <a:ln w="0">
                <a:solidFill>
                  <a:srgbClr val="FF13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957" name="Rectangle 6882"/>
              <p:cNvSpPr>
                <a:spLocks noChangeArrowheads="1"/>
              </p:cNvSpPr>
              <p:nvPr/>
            </p:nvSpPr>
            <p:spPr bwMode="auto">
              <a:xfrm>
                <a:off x="2461" y="2781"/>
                <a:ext cx="101" cy="1"/>
              </a:xfrm>
              <a:prstGeom prst="rect">
                <a:avLst/>
              </a:prstGeom>
              <a:solidFill>
                <a:srgbClr val="FF1200"/>
              </a:solidFill>
              <a:ln w="0">
                <a:solidFill>
                  <a:srgbClr val="FF12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958" name="Rectangle 6883"/>
              <p:cNvSpPr>
                <a:spLocks noChangeArrowheads="1"/>
              </p:cNvSpPr>
              <p:nvPr/>
            </p:nvSpPr>
            <p:spPr bwMode="auto">
              <a:xfrm>
                <a:off x="2461" y="2779"/>
                <a:ext cx="101" cy="2"/>
              </a:xfrm>
              <a:prstGeom prst="rect">
                <a:avLst/>
              </a:prstGeom>
              <a:solidFill>
                <a:srgbClr val="FF1100"/>
              </a:solidFill>
              <a:ln w="0">
                <a:solidFill>
                  <a:srgbClr val="FF11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959" name="Rectangle 6884"/>
              <p:cNvSpPr>
                <a:spLocks noChangeArrowheads="1"/>
              </p:cNvSpPr>
              <p:nvPr/>
            </p:nvSpPr>
            <p:spPr bwMode="auto">
              <a:xfrm>
                <a:off x="2461" y="2779"/>
                <a:ext cx="101" cy="1"/>
              </a:xfrm>
              <a:prstGeom prst="rect">
                <a:avLst/>
              </a:prstGeom>
              <a:solidFill>
                <a:srgbClr val="FF1000"/>
              </a:solidFill>
              <a:ln w="0">
                <a:solidFill>
                  <a:srgbClr val="FF1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960" name="Rectangle 6885"/>
              <p:cNvSpPr>
                <a:spLocks noChangeArrowheads="1"/>
              </p:cNvSpPr>
              <p:nvPr/>
            </p:nvSpPr>
            <p:spPr bwMode="auto">
              <a:xfrm>
                <a:off x="2461" y="2779"/>
                <a:ext cx="101" cy="1"/>
              </a:xfrm>
              <a:prstGeom prst="rect">
                <a:avLst/>
              </a:prstGeom>
              <a:solidFill>
                <a:srgbClr val="FF1000"/>
              </a:solidFill>
              <a:ln w="0">
                <a:solidFill>
                  <a:srgbClr val="FF1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961" name="Rectangle 6886"/>
              <p:cNvSpPr>
                <a:spLocks noChangeArrowheads="1"/>
              </p:cNvSpPr>
              <p:nvPr/>
            </p:nvSpPr>
            <p:spPr bwMode="auto">
              <a:xfrm>
                <a:off x="2461" y="2779"/>
                <a:ext cx="101" cy="1"/>
              </a:xfrm>
              <a:prstGeom prst="rect">
                <a:avLst/>
              </a:prstGeom>
              <a:solidFill>
                <a:srgbClr val="FF0F00"/>
              </a:solidFill>
              <a:ln w="0">
                <a:solidFill>
                  <a:srgbClr val="FF0F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962" name="Rectangle 6887"/>
              <p:cNvSpPr>
                <a:spLocks noChangeArrowheads="1"/>
              </p:cNvSpPr>
              <p:nvPr/>
            </p:nvSpPr>
            <p:spPr bwMode="auto">
              <a:xfrm>
                <a:off x="2461" y="2779"/>
                <a:ext cx="101" cy="1"/>
              </a:xfrm>
              <a:prstGeom prst="rect">
                <a:avLst/>
              </a:prstGeom>
              <a:solidFill>
                <a:srgbClr val="FF0E00"/>
              </a:solidFill>
              <a:ln w="0">
                <a:solidFill>
                  <a:srgbClr val="FF0E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963" name="Rectangle 6888"/>
              <p:cNvSpPr>
                <a:spLocks noChangeArrowheads="1"/>
              </p:cNvSpPr>
              <p:nvPr/>
            </p:nvSpPr>
            <p:spPr bwMode="auto">
              <a:xfrm>
                <a:off x="2461" y="2776"/>
                <a:ext cx="101" cy="3"/>
              </a:xfrm>
              <a:prstGeom prst="rect">
                <a:avLst/>
              </a:prstGeom>
              <a:solidFill>
                <a:srgbClr val="FF0D00"/>
              </a:solidFill>
              <a:ln w="0">
                <a:solidFill>
                  <a:srgbClr val="FF0D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964" name="Rectangle 6889"/>
              <p:cNvSpPr>
                <a:spLocks noChangeArrowheads="1"/>
              </p:cNvSpPr>
              <p:nvPr/>
            </p:nvSpPr>
            <p:spPr bwMode="auto">
              <a:xfrm>
                <a:off x="2461" y="2776"/>
                <a:ext cx="101" cy="1"/>
              </a:xfrm>
              <a:prstGeom prst="rect">
                <a:avLst/>
              </a:prstGeom>
              <a:solidFill>
                <a:srgbClr val="FF0D00"/>
              </a:solidFill>
              <a:ln w="0">
                <a:solidFill>
                  <a:srgbClr val="FF0D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965" name="Rectangle 6890"/>
              <p:cNvSpPr>
                <a:spLocks noChangeArrowheads="1"/>
              </p:cNvSpPr>
              <p:nvPr/>
            </p:nvSpPr>
            <p:spPr bwMode="auto">
              <a:xfrm>
                <a:off x="2461" y="2776"/>
                <a:ext cx="101" cy="1"/>
              </a:xfrm>
              <a:prstGeom prst="rect">
                <a:avLst/>
              </a:prstGeom>
              <a:solidFill>
                <a:srgbClr val="FF0C00"/>
              </a:solidFill>
              <a:ln w="0">
                <a:solidFill>
                  <a:srgbClr val="FF0C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966" name="Rectangle 6891"/>
              <p:cNvSpPr>
                <a:spLocks noChangeArrowheads="1"/>
              </p:cNvSpPr>
              <p:nvPr/>
            </p:nvSpPr>
            <p:spPr bwMode="auto">
              <a:xfrm>
                <a:off x="2461" y="2776"/>
                <a:ext cx="101" cy="1"/>
              </a:xfrm>
              <a:prstGeom prst="rect">
                <a:avLst/>
              </a:prstGeom>
              <a:solidFill>
                <a:srgbClr val="FF0B00"/>
              </a:solidFill>
              <a:ln w="0">
                <a:solidFill>
                  <a:srgbClr val="FF0B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967" name="Rectangle 6892"/>
              <p:cNvSpPr>
                <a:spLocks noChangeArrowheads="1"/>
              </p:cNvSpPr>
              <p:nvPr/>
            </p:nvSpPr>
            <p:spPr bwMode="auto">
              <a:xfrm>
                <a:off x="2461" y="2776"/>
                <a:ext cx="101" cy="1"/>
              </a:xfrm>
              <a:prstGeom prst="rect">
                <a:avLst/>
              </a:prstGeom>
              <a:solidFill>
                <a:srgbClr val="FF0A00"/>
              </a:solidFill>
              <a:ln w="0">
                <a:solidFill>
                  <a:srgbClr val="FF0A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968" name="Rectangle 6893"/>
              <p:cNvSpPr>
                <a:spLocks noChangeArrowheads="1"/>
              </p:cNvSpPr>
              <p:nvPr/>
            </p:nvSpPr>
            <p:spPr bwMode="auto">
              <a:xfrm>
                <a:off x="2461" y="2773"/>
                <a:ext cx="101" cy="3"/>
              </a:xfrm>
              <a:prstGeom prst="rect">
                <a:avLst/>
              </a:prstGeom>
              <a:solidFill>
                <a:srgbClr val="FF0900"/>
              </a:solidFill>
              <a:ln w="0">
                <a:solidFill>
                  <a:srgbClr val="FF09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969" name="Rectangle 6894"/>
              <p:cNvSpPr>
                <a:spLocks noChangeArrowheads="1"/>
              </p:cNvSpPr>
              <p:nvPr/>
            </p:nvSpPr>
            <p:spPr bwMode="auto">
              <a:xfrm>
                <a:off x="2461" y="2773"/>
                <a:ext cx="101" cy="1"/>
              </a:xfrm>
              <a:prstGeom prst="rect">
                <a:avLst/>
              </a:prstGeom>
              <a:solidFill>
                <a:srgbClr val="FF0900"/>
              </a:solidFill>
              <a:ln w="0">
                <a:solidFill>
                  <a:srgbClr val="FF09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970" name="Rectangle 6895"/>
              <p:cNvSpPr>
                <a:spLocks noChangeArrowheads="1"/>
              </p:cNvSpPr>
              <p:nvPr/>
            </p:nvSpPr>
            <p:spPr bwMode="auto">
              <a:xfrm>
                <a:off x="2461" y="2773"/>
                <a:ext cx="101" cy="1"/>
              </a:xfrm>
              <a:prstGeom prst="rect">
                <a:avLst/>
              </a:prstGeom>
              <a:solidFill>
                <a:srgbClr val="FF0800"/>
              </a:solidFill>
              <a:ln w="0">
                <a:solidFill>
                  <a:srgbClr val="FF08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971" name="Rectangle 6896"/>
              <p:cNvSpPr>
                <a:spLocks noChangeArrowheads="1"/>
              </p:cNvSpPr>
              <p:nvPr/>
            </p:nvSpPr>
            <p:spPr bwMode="auto">
              <a:xfrm>
                <a:off x="2461" y="2773"/>
                <a:ext cx="101" cy="1"/>
              </a:xfrm>
              <a:prstGeom prst="rect">
                <a:avLst/>
              </a:prstGeom>
              <a:solidFill>
                <a:srgbClr val="FF0700"/>
              </a:solidFill>
              <a:ln w="0">
                <a:solidFill>
                  <a:srgbClr val="FF07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972" name="Rectangle 6897"/>
              <p:cNvSpPr>
                <a:spLocks noChangeArrowheads="1"/>
              </p:cNvSpPr>
              <p:nvPr/>
            </p:nvSpPr>
            <p:spPr bwMode="auto">
              <a:xfrm>
                <a:off x="2461" y="2770"/>
                <a:ext cx="101" cy="3"/>
              </a:xfrm>
              <a:prstGeom prst="rect">
                <a:avLst/>
              </a:prstGeom>
              <a:solidFill>
                <a:srgbClr val="FF0600"/>
              </a:solidFill>
              <a:ln w="0">
                <a:solidFill>
                  <a:srgbClr val="FF06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973" name="Rectangle 6898"/>
              <p:cNvSpPr>
                <a:spLocks noChangeArrowheads="1"/>
              </p:cNvSpPr>
              <p:nvPr/>
            </p:nvSpPr>
            <p:spPr bwMode="auto">
              <a:xfrm>
                <a:off x="2461" y="2770"/>
                <a:ext cx="101" cy="1"/>
              </a:xfrm>
              <a:prstGeom prst="rect">
                <a:avLst/>
              </a:prstGeom>
              <a:solidFill>
                <a:srgbClr val="FF0500"/>
              </a:solidFill>
              <a:ln w="0">
                <a:solidFill>
                  <a:srgbClr val="FF05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974" name="Rectangle 6899"/>
              <p:cNvSpPr>
                <a:spLocks noChangeArrowheads="1"/>
              </p:cNvSpPr>
              <p:nvPr/>
            </p:nvSpPr>
            <p:spPr bwMode="auto">
              <a:xfrm>
                <a:off x="2461" y="2770"/>
                <a:ext cx="101" cy="1"/>
              </a:xfrm>
              <a:prstGeom prst="rect">
                <a:avLst/>
              </a:prstGeom>
              <a:solidFill>
                <a:srgbClr val="FF0500"/>
              </a:solidFill>
              <a:ln w="0">
                <a:solidFill>
                  <a:srgbClr val="FF05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975" name="Rectangle 6900"/>
              <p:cNvSpPr>
                <a:spLocks noChangeArrowheads="1"/>
              </p:cNvSpPr>
              <p:nvPr/>
            </p:nvSpPr>
            <p:spPr bwMode="auto">
              <a:xfrm>
                <a:off x="2461" y="2770"/>
                <a:ext cx="101" cy="1"/>
              </a:xfrm>
              <a:prstGeom prst="rect">
                <a:avLst/>
              </a:prstGeom>
              <a:solidFill>
                <a:srgbClr val="FF0400"/>
              </a:solidFill>
              <a:ln w="0">
                <a:solidFill>
                  <a:srgbClr val="FF04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976" name="Rectangle 6901"/>
              <p:cNvSpPr>
                <a:spLocks noChangeArrowheads="1"/>
              </p:cNvSpPr>
              <p:nvPr/>
            </p:nvSpPr>
            <p:spPr bwMode="auto">
              <a:xfrm>
                <a:off x="2461" y="2770"/>
                <a:ext cx="101" cy="1"/>
              </a:xfrm>
              <a:prstGeom prst="rect">
                <a:avLst/>
              </a:prstGeom>
              <a:solidFill>
                <a:srgbClr val="FF0300"/>
              </a:solidFill>
              <a:ln w="0">
                <a:solidFill>
                  <a:srgbClr val="FF03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977" name="Rectangle 6902"/>
              <p:cNvSpPr>
                <a:spLocks noChangeArrowheads="1"/>
              </p:cNvSpPr>
              <p:nvPr/>
            </p:nvSpPr>
            <p:spPr bwMode="auto">
              <a:xfrm>
                <a:off x="2461" y="2767"/>
                <a:ext cx="101" cy="3"/>
              </a:xfrm>
              <a:prstGeom prst="rect">
                <a:avLst/>
              </a:prstGeom>
              <a:solidFill>
                <a:srgbClr val="FF0200"/>
              </a:solidFill>
              <a:ln w="0">
                <a:solidFill>
                  <a:srgbClr val="FF02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978" name="Rectangle 6903"/>
              <p:cNvSpPr>
                <a:spLocks noChangeArrowheads="1"/>
              </p:cNvSpPr>
              <p:nvPr/>
            </p:nvSpPr>
            <p:spPr bwMode="auto">
              <a:xfrm>
                <a:off x="2461" y="2767"/>
                <a:ext cx="101" cy="1"/>
              </a:xfrm>
              <a:prstGeom prst="rect">
                <a:avLst/>
              </a:prstGeom>
              <a:solidFill>
                <a:srgbClr val="FF0200"/>
              </a:solidFill>
              <a:ln w="0">
                <a:solidFill>
                  <a:srgbClr val="FF02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979" name="Rectangle 6904"/>
              <p:cNvSpPr>
                <a:spLocks noChangeArrowheads="1"/>
              </p:cNvSpPr>
              <p:nvPr/>
            </p:nvSpPr>
            <p:spPr bwMode="auto">
              <a:xfrm>
                <a:off x="2461" y="2767"/>
                <a:ext cx="101" cy="1"/>
              </a:xfrm>
              <a:prstGeom prst="rect">
                <a:avLst/>
              </a:prstGeom>
              <a:solidFill>
                <a:srgbClr val="FF0100"/>
              </a:solidFill>
              <a:ln w="0">
                <a:solidFill>
                  <a:srgbClr val="FF01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980" name="Rectangle 6905"/>
              <p:cNvSpPr>
                <a:spLocks noChangeArrowheads="1"/>
              </p:cNvSpPr>
              <p:nvPr/>
            </p:nvSpPr>
            <p:spPr bwMode="auto">
              <a:xfrm>
                <a:off x="2461" y="2767"/>
                <a:ext cx="101" cy="609"/>
              </a:xfrm>
              <a:prstGeom prst="rect">
                <a:avLst/>
              </a:prstGeom>
              <a:noFill/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981" name="Line 6906"/>
              <p:cNvSpPr>
                <a:spLocks noChangeShapeType="1"/>
              </p:cNvSpPr>
              <p:nvPr/>
            </p:nvSpPr>
            <p:spPr bwMode="auto">
              <a:xfrm flipH="1">
                <a:off x="2528" y="3376"/>
                <a:ext cx="34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54982" name="Rectangle 6907"/>
              <p:cNvSpPr>
                <a:spLocks noChangeArrowheads="1"/>
              </p:cNvSpPr>
              <p:nvPr/>
            </p:nvSpPr>
            <p:spPr bwMode="auto">
              <a:xfrm>
                <a:off x="2612" y="3378"/>
                <a:ext cx="19" cy="6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983" name="Freeform 6908"/>
              <p:cNvSpPr>
                <a:spLocks noEditPoints="1"/>
              </p:cNvSpPr>
              <p:nvPr/>
            </p:nvSpPr>
            <p:spPr bwMode="auto">
              <a:xfrm>
                <a:off x="2640" y="3345"/>
                <a:ext cx="36" cy="59"/>
              </a:xfrm>
              <a:custGeom>
                <a:avLst/>
                <a:gdLst>
                  <a:gd name="T0" fmla="*/ 0 w 36"/>
                  <a:gd name="T1" fmla="*/ 31 h 59"/>
                  <a:gd name="T2" fmla="*/ 0 w 36"/>
                  <a:gd name="T3" fmla="*/ 19 h 59"/>
                  <a:gd name="T4" fmla="*/ 0 w 36"/>
                  <a:gd name="T5" fmla="*/ 14 h 59"/>
                  <a:gd name="T6" fmla="*/ 3 w 36"/>
                  <a:gd name="T7" fmla="*/ 8 h 59"/>
                  <a:gd name="T8" fmla="*/ 5 w 36"/>
                  <a:gd name="T9" fmla="*/ 6 h 59"/>
                  <a:gd name="T10" fmla="*/ 11 w 36"/>
                  <a:gd name="T11" fmla="*/ 3 h 59"/>
                  <a:gd name="T12" fmla="*/ 16 w 36"/>
                  <a:gd name="T13" fmla="*/ 0 h 59"/>
                  <a:gd name="T14" fmla="*/ 22 w 36"/>
                  <a:gd name="T15" fmla="*/ 3 h 59"/>
                  <a:gd name="T16" fmla="*/ 25 w 36"/>
                  <a:gd name="T17" fmla="*/ 3 h 59"/>
                  <a:gd name="T18" fmla="*/ 28 w 36"/>
                  <a:gd name="T19" fmla="*/ 6 h 59"/>
                  <a:gd name="T20" fmla="*/ 30 w 36"/>
                  <a:gd name="T21" fmla="*/ 8 h 59"/>
                  <a:gd name="T22" fmla="*/ 33 w 36"/>
                  <a:gd name="T23" fmla="*/ 11 h 59"/>
                  <a:gd name="T24" fmla="*/ 33 w 36"/>
                  <a:gd name="T25" fmla="*/ 17 h 59"/>
                  <a:gd name="T26" fmla="*/ 36 w 36"/>
                  <a:gd name="T27" fmla="*/ 22 h 59"/>
                  <a:gd name="T28" fmla="*/ 36 w 36"/>
                  <a:gd name="T29" fmla="*/ 31 h 59"/>
                  <a:gd name="T30" fmla="*/ 33 w 36"/>
                  <a:gd name="T31" fmla="*/ 39 h 59"/>
                  <a:gd name="T32" fmla="*/ 33 w 36"/>
                  <a:gd name="T33" fmla="*/ 45 h 59"/>
                  <a:gd name="T34" fmla="*/ 30 w 36"/>
                  <a:gd name="T35" fmla="*/ 50 h 59"/>
                  <a:gd name="T36" fmla="*/ 28 w 36"/>
                  <a:gd name="T37" fmla="*/ 56 h 59"/>
                  <a:gd name="T38" fmla="*/ 22 w 36"/>
                  <a:gd name="T39" fmla="*/ 59 h 59"/>
                  <a:gd name="T40" fmla="*/ 16 w 36"/>
                  <a:gd name="T41" fmla="*/ 59 h 59"/>
                  <a:gd name="T42" fmla="*/ 8 w 36"/>
                  <a:gd name="T43" fmla="*/ 56 h 59"/>
                  <a:gd name="T44" fmla="*/ 3 w 36"/>
                  <a:gd name="T45" fmla="*/ 53 h 59"/>
                  <a:gd name="T46" fmla="*/ 0 w 36"/>
                  <a:gd name="T47" fmla="*/ 47 h 59"/>
                  <a:gd name="T48" fmla="*/ 0 w 36"/>
                  <a:gd name="T49" fmla="*/ 39 h 59"/>
                  <a:gd name="T50" fmla="*/ 0 w 36"/>
                  <a:gd name="T51" fmla="*/ 31 h 59"/>
                  <a:gd name="T52" fmla="*/ 5 w 36"/>
                  <a:gd name="T53" fmla="*/ 31 h 59"/>
                  <a:gd name="T54" fmla="*/ 5 w 36"/>
                  <a:gd name="T55" fmla="*/ 39 h 59"/>
                  <a:gd name="T56" fmla="*/ 8 w 36"/>
                  <a:gd name="T57" fmla="*/ 45 h 59"/>
                  <a:gd name="T58" fmla="*/ 8 w 36"/>
                  <a:gd name="T59" fmla="*/ 47 h 59"/>
                  <a:gd name="T60" fmla="*/ 14 w 36"/>
                  <a:gd name="T61" fmla="*/ 50 h 59"/>
                  <a:gd name="T62" fmla="*/ 16 w 36"/>
                  <a:gd name="T63" fmla="*/ 50 h 59"/>
                  <a:gd name="T64" fmla="*/ 22 w 36"/>
                  <a:gd name="T65" fmla="*/ 50 h 59"/>
                  <a:gd name="T66" fmla="*/ 25 w 36"/>
                  <a:gd name="T67" fmla="*/ 47 h 59"/>
                  <a:gd name="T68" fmla="*/ 25 w 36"/>
                  <a:gd name="T69" fmla="*/ 45 h 59"/>
                  <a:gd name="T70" fmla="*/ 28 w 36"/>
                  <a:gd name="T71" fmla="*/ 36 h 59"/>
                  <a:gd name="T72" fmla="*/ 28 w 36"/>
                  <a:gd name="T73" fmla="*/ 31 h 59"/>
                  <a:gd name="T74" fmla="*/ 28 w 36"/>
                  <a:gd name="T75" fmla="*/ 22 h 59"/>
                  <a:gd name="T76" fmla="*/ 28 w 36"/>
                  <a:gd name="T77" fmla="*/ 17 h 59"/>
                  <a:gd name="T78" fmla="*/ 25 w 36"/>
                  <a:gd name="T79" fmla="*/ 11 h 59"/>
                  <a:gd name="T80" fmla="*/ 22 w 36"/>
                  <a:gd name="T81" fmla="*/ 8 h 59"/>
                  <a:gd name="T82" fmla="*/ 16 w 36"/>
                  <a:gd name="T83" fmla="*/ 8 h 59"/>
                  <a:gd name="T84" fmla="*/ 14 w 36"/>
                  <a:gd name="T85" fmla="*/ 8 h 59"/>
                  <a:gd name="T86" fmla="*/ 8 w 36"/>
                  <a:gd name="T87" fmla="*/ 11 h 59"/>
                  <a:gd name="T88" fmla="*/ 8 w 36"/>
                  <a:gd name="T89" fmla="*/ 17 h 59"/>
                  <a:gd name="T90" fmla="*/ 5 w 36"/>
                  <a:gd name="T91" fmla="*/ 22 h 59"/>
                  <a:gd name="T92" fmla="*/ 5 w 36"/>
                  <a:gd name="T93" fmla="*/ 31 h 59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36"/>
                  <a:gd name="T142" fmla="*/ 0 h 59"/>
                  <a:gd name="T143" fmla="*/ 36 w 36"/>
                  <a:gd name="T144" fmla="*/ 59 h 59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36" h="59">
                    <a:moveTo>
                      <a:pt x="0" y="31"/>
                    </a:moveTo>
                    <a:lnTo>
                      <a:pt x="0" y="19"/>
                    </a:lnTo>
                    <a:lnTo>
                      <a:pt x="0" y="14"/>
                    </a:lnTo>
                    <a:lnTo>
                      <a:pt x="3" y="8"/>
                    </a:lnTo>
                    <a:lnTo>
                      <a:pt x="5" y="6"/>
                    </a:lnTo>
                    <a:lnTo>
                      <a:pt x="11" y="3"/>
                    </a:lnTo>
                    <a:lnTo>
                      <a:pt x="16" y="0"/>
                    </a:lnTo>
                    <a:lnTo>
                      <a:pt x="22" y="3"/>
                    </a:lnTo>
                    <a:lnTo>
                      <a:pt x="25" y="3"/>
                    </a:lnTo>
                    <a:lnTo>
                      <a:pt x="28" y="6"/>
                    </a:lnTo>
                    <a:lnTo>
                      <a:pt x="30" y="8"/>
                    </a:lnTo>
                    <a:lnTo>
                      <a:pt x="33" y="11"/>
                    </a:lnTo>
                    <a:lnTo>
                      <a:pt x="33" y="17"/>
                    </a:lnTo>
                    <a:lnTo>
                      <a:pt x="36" y="22"/>
                    </a:lnTo>
                    <a:lnTo>
                      <a:pt x="36" y="31"/>
                    </a:lnTo>
                    <a:lnTo>
                      <a:pt x="33" y="39"/>
                    </a:lnTo>
                    <a:lnTo>
                      <a:pt x="33" y="45"/>
                    </a:lnTo>
                    <a:lnTo>
                      <a:pt x="30" y="50"/>
                    </a:lnTo>
                    <a:lnTo>
                      <a:pt x="28" y="56"/>
                    </a:lnTo>
                    <a:lnTo>
                      <a:pt x="22" y="59"/>
                    </a:lnTo>
                    <a:lnTo>
                      <a:pt x="16" y="59"/>
                    </a:lnTo>
                    <a:lnTo>
                      <a:pt x="8" y="56"/>
                    </a:lnTo>
                    <a:lnTo>
                      <a:pt x="3" y="53"/>
                    </a:lnTo>
                    <a:lnTo>
                      <a:pt x="0" y="47"/>
                    </a:lnTo>
                    <a:lnTo>
                      <a:pt x="0" y="39"/>
                    </a:lnTo>
                    <a:lnTo>
                      <a:pt x="0" y="31"/>
                    </a:lnTo>
                    <a:close/>
                    <a:moveTo>
                      <a:pt x="5" y="31"/>
                    </a:moveTo>
                    <a:lnTo>
                      <a:pt x="5" y="39"/>
                    </a:lnTo>
                    <a:lnTo>
                      <a:pt x="8" y="45"/>
                    </a:lnTo>
                    <a:lnTo>
                      <a:pt x="8" y="47"/>
                    </a:lnTo>
                    <a:lnTo>
                      <a:pt x="14" y="50"/>
                    </a:lnTo>
                    <a:lnTo>
                      <a:pt x="16" y="50"/>
                    </a:lnTo>
                    <a:lnTo>
                      <a:pt x="22" y="50"/>
                    </a:lnTo>
                    <a:lnTo>
                      <a:pt x="25" y="47"/>
                    </a:lnTo>
                    <a:lnTo>
                      <a:pt x="25" y="45"/>
                    </a:lnTo>
                    <a:lnTo>
                      <a:pt x="28" y="36"/>
                    </a:lnTo>
                    <a:lnTo>
                      <a:pt x="28" y="31"/>
                    </a:lnTo>
                    <a:lnTo>
                      <a:pt x="28" y="22"/>
                    </a:lnTo>
                    <a:lnTo>
                      <a:pt x="28" y="17"/>
                    </a:lnTo>
                    <a:lnTo>
                      <a:pt x="25" y="11"/>
                    </a:lnTo>
                    <a:lnTo>
                      <a:pt x="22" y="8"/>
                    </a:lnTo>
                    <a:lnTo>
                      <a:pt x="16" y="8"/>
                    </a:lnTo>
                    <a:lnTo>
                      <a:pt x="14" y="8"/>
                    </a:lnTo>
                    <a:lnTo>
                      <a:pt x="8" y="11"/>
                    </a:lnTo>
                    <a:lnTo>
                      <a:pt x="8" y="17"/>
                    </a:lnTo>
                    <a:lnTo>
                      <a:pt x="5" y="22"/>
                    </a:lnTo>
                    <a:lnTo>
                      <a:pt x="5" y="31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984" name="Rectangle 6909"/>
              <p:cNvSpPr>
                <a:spLocks noChangeArrowheads="1"/>
              </p:cNvSpPr>
              <p:nvPr/>
            </p:nvSpPr>
            <p:spPr bwMode="auto">
              <a:xfrm>
                <a:off x="2684" y="3395"/>
                <a:ext cx="9" cy="9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985" name="Freeform 6910"/>
              <p:cNvSpPr>
                <a:spLocks noEditPoints="1"/>
              </p:cNvSpPr>
              <p:nvPr/>
            </p:nvSpPr>
            <p:spPr bwMode="auto">
              <a:xfrm>
                <a:off x="2701" y="3348"/>
                <a:ext cx="39" cy="56"/>
              </a:xfrm>
              <a:custGeom>
                <a:avLst/>
                <a:gdLst>
                  <a:gd name="T0" fmla="*/ 25 w 39"/>
                  <a:gd name="T1" fmla="*/ 56 h 56"/>
                  <a:gd name="T2" fmla="*/ 25 w 39"/>
                  <a:gd name="T3" fmla="*/ 42 h 56"/>
                  <a:gd name="T4" fmla="*/ 0 w 39"/>
                  <a:gd name="T5" fmla="*/ 42 h 56"/>
                  <a:gd name="T6" fmla="*/ 0 w 39"/>
                  <a:gd name="T7" fmla="*/ 33 h 56"/>
                  <a:gd name="T8" fmla="*/ 28 w 39"/>
                  <a:gd name="T9" fmla="*/ 0 h 56"/>
                  <a:gd name="T10" fmla="*/ 34 w 39"/>
                  <a:gd name="T11" fmla="*/ 0 h 56"/>
                  <a:gd name="T12" fmla="*/ 34 w 39"/>
                  <a:gd name="T13" fmla="*/ 33 h 56"/>
                  <a:gd name="T14" fmla="*/ 39 w 39"/>
                  <a:gd name="T15" fmla="*/ 33 h 56"/>
                  <a:gd name="T16" fmla="*/ 39 w 39"/>
                  <a:gd name="T17" fmla="*/ 42 h 56"/>
                  <a:gd name="T18" fmla="*/ 34 w 39"/>
                  <a:gd name="T19" fmla="*/ 42 h 56"/>
                  <a:gd name="T20" fmla="*/ 34 w 39"/>
                  <a:gd name="T21" fmla="*/ 56 h 56"/>
                  <a:gd name="T22" fmla="*/ 25 w 39"/>
                  <a:gd name="T23" fmla="*/ 56 h 56"/>
                  <a:gd name="T24" fmla="*/ 25 w 39"/>
                  <a:gd name="T25" fmla="*/ 33 h 56"/>
                  <a:gd name="T26" fmla="*/ 25 w 39"/>
                  <a:gd name="T27" fmla="*/ 14 h 56"/>
                  <a:gd name="T28" fmla="*/ 8 w 39"/>
                  <a:gd name="T29" fmla="*/ 33 h 56"/>
                  <a:gd name="T30" fmla="*/ 25 w 39"/>
                  <a:gd name="T31" fmla="*/ 33 h 5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39"/>
                  <a:gd name="T49" fmla="*/ 0 h 56"/>
                  <a:gd name="T50" fmla="*/ 39 w 39"/>
                  <a:gd name="T51" fmla="*/ 56 h 5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39" h="56">
                    <a:moveTo>
                      <a:pt x="25" y="56"/>
                    </a:moveTo>
                    <a:lnTo>
                      <a:pt x="25" y="42"/>
                    </a:lnTo>
                    <a:lnTo>
                      <a:pt x="0" y="42"/>
                    </a:lnTo>
                    <a:lnTo>
                      <a:pt x="0" y="33"/>
                    </a:lnTo>
                    <a:lnTo>
                      <a:pt x="28" y="0"/>
                    </a:lnTo>
                    <a:lnTo>
                      <a:pt x="34" y="0"/>
                    </a:lnTo>
                    <a:lnTo>
                      <a:pt x="34" y="33"/>
                    </a:lnTo>
                    <a:lnTo>
                      <a:pt x="39" y="33"/>
                    </a:lnTo>
                    <a:lnTo>
                      <a:pt x="39" y="42"/>
                    </a:lnTo>
                    <a:lnTo>
                      <a:pt x="34" y="42"/>
                    </a:lnTo>
                    <a:lnTo>
                      <a:pt x="34" y="56"/>
                    </a:lnTo>
                    <a:lnTo>
                      <a:pt x="25" y="56"/>
                    </a:lnTo>
                    <a:close/>
                    <a:moveTo>
                      <a:pt x="25" y="33"/>
                    </a:moveTo>
                    <a:lnTo>
                      <a:pt x="25" y="14"/>
                    </a:lnTo>
                    <a:lnTo>
                      <a:pt x="8" y="33"/>
                    </a:lnTo>
                    <a:lnTo>
                      <a:pt x="25" y="3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986" name="Line 6911"/>
              <p:cNvSpPr>
                <a:spLocks noChangeShapeType="1"/>
              </p:cNvSpPr>
              <p:nvPr/>
            </p:nvSpPr>
            <p:spPr bwMode="auto">
              <a:xfrm>
                <a:off x="2461" y="3376"/>
                <a:ext cx="34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54987" name="Line 6912"/>
              <p:cNvSpPr>
                <a:spLocks noChangeShapeType="1"/>
              </p:cNvSpPr>
              <p:nvPr/>
            </p:nvSpPr>
            <p:spPr bwMode="auto">
              <a:xfrm flipH="1">
                <a:off x="2528" y="3289"/>
                <a:ext cx="34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54988" name="Rectangle 6913"/>
              <p:cNvSpPr>
                <a:spLocks noChangeArrowheads="1"/>
              </p:cNvSpPr>
              <p:nvPr/>
            </p:nvSpPr>
            <p:spPr bwMode="auto">
              <a:xfrm>
                <a:off x="2612" y="3292"/>
                <a:ext cx="19" cy="6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989" name="Freeform 6914"/>
              <p:cNvSpPr>
                <a:spLocks noEditPoints="1"/>
              </p:cNvSpPr>
              <p:nvPr/>
            </p:nvSpPr>
            <p:spPr bwMode="auto">
              <a:xfrm>
                <a:off x="2640" y="3258"/>
                <a:ext cx="36" cy="59"/>
              </a:xfrm>
              <a:custGeom>
                <a:avLst/>
                <a:gdLst>
                  <a:gd name="T0" fmla="*/ 0 w 36"/>
                  <a:gd name="T1" fmla="*/ 31 h 59"/>
                  <a:gd name="T2" fmla="*/ 0 w 36"/>
                  <a:gd name="T3" fmla="*/ 20 h 59"/>
                  <a:gd name="T4" fmla="*/ 0 w 36"/>
                  <a:gd name="T5" fmla="*/ 14 h 59"/>
                  <a:gd name="T6" fmla="*/ 3 w 36"/>
                  <a:gd name="T7" fmla="*/ 9 h 59"/>
                  <a:gd name="T8" fmla="*/ 5 w 36"/>
                  <a:gd name="T9" fmla="*/ 6 h 59"/>
                  <a:gd name="T10" fmla="*/ 11 w 36"/>
                  <a:gd name="T11" fmla="*/ 3 h 59"/>
                  <a:gd name="T12" fmla="*/ 16 w 36"/>
                  <a:gd name="T13" fmla="*/ 0 h 59"/>
                  <a:gd name="T14" fmla="*/ 22 w 36"/>
                  <a:gd name="T15" fmla="*/ 3 h 59"/>
                  <a:gd name="T16" fmla="*/ 25 w 36"/>
                  <a:gd name="T17" fmla="*/ 3 h 59"/>
                  <a:gd name="T18" fmla="*/ 28 w 36"/>
                  <a:gd name="T19" fmla="*/ 6 h 59"/>
                  <a:gd name="T20" fmla="*/ 30 w 36"/>
                  <a:gd name="T21" fmla="*/ 9 h 59"/>
                  <a:gd name="T22" fmla="*/ 33 w 36"/>
                  <a:gd name="T23" fmla="*/ 12 h 59"/>
                  <a:gd name="T24" fmla="*/ 33 w 36"/>
                  <a:gd name="T25" fmla="*/ 17 h 59"/>
                  <a:gd name="T26" fmla="*/ 36 w 36"/>
                  <a:gd name="T27" fmla="*/ 23 h 59"/>
                  <a:gd name="T28" fmla="*/ 36 w 36"/>
                  <a:gd name="T29" fmla="*/ 31 h 59"/>
                  <a:gd name="T30" fmla="*/ 33 w 36"/>
                  <a:gd name="T31" fmla="*/ 40 h 59"/>
                  <a:gd name="T32" fmla="*/ 33 w 36"/>
                  <a:gd name="T33" fmla="*/ 45 h 59"/>
                  <a:gd name="T34" fmla="*/ 30 w 36"/>
                  <a:gd name="T35" fmla="*/ 51 h 59"/>
                  <a:gd name="T36" fmla="*/ 28 w 36"/>
                  <a:gd name="T37" fmla="*/ 56 h 59"/>
                  <a:gd name="T38" fmla="*/ 22 w 36"/>
                  <a:gd name="T39" fmla="*/ 59 h 59"/>
                  <a:gd name="T40" fmla="*/ 16 w 36"/>
                  <a:gd name="T41" fmla="*/ 59 h 59"/>
                  <a:gd name="T42" fmla="*/ 8 w 36"/>
                  <a:gd name="T43" fmla="*/ 56 h 59"/>
                  <a:gd name="T44" fmla="*/ 3 w 36"/>
                  <a:gd name="T45" fmla="*/ 53 h 59"/>
                  <a:gd name="T46" fmla="*/ 0 w 36"/>
                  <a:gd name="T47" fmla="*/ 48 h 59"/>
                  <a:gd name="T48" fmla="*/ 0 w 36"/>
                  <a:gd name="T49" fmla="*/ 40 h 59"/>
                  <a:gd name="T50" fmla="*/ 0 w 36"/>
                  <a:gd name="T51" fmla="*/ 31 h 59"/>
                  <a:gd name="T52" fmla="*/ 5 w 36"/>
                  <a:gd name="T53" fmla="*/ 31 h 59"/>
                  <a:gd name="T54" fmla="*/ 5 w 36"/>
                  <a:gd name="T55" fmla="*/ 40 h 59"/>
                  <a:gd name="T56" fmla="*/ 8 w 36"/>
                  <a:gd name="T57" fmla="*/ 45 h 59"/>
                  <a:gd name="T58" fmla="*/ 8 w 36"/>
                  <a:gd name="T59" fmla="*/ 48 h 59"/>
                  <a:gd name="T60" fmla="*/ 14 w 36"/>
                  <a:gd name="T61" fmla="*/ 51 h 59"/>
                  <a:gd name="T62" fmla="*/ 16 w 36"/>
                  <a:gd name="T63" fmla="*/ 51 h 59"/>
                  <a:gd name="T64" fmla="*/ 22 w 36"/>
                  <a:gd name="T65" fmla="*/ 51 h 59"/>
                  <a:gd name="T66" fmla="*/ 25 w 36"/>
                  <a:gd name="T67" fmla="*/ 48 h 59"/>
                  <a:gd name="T68" fmla="*/ 25 w 36"/>
                  <a:gd name="T69" fmla="*/ 45 h 59"/>
                  <a:gd name="T70" fmla="*/ 28 w 36"/>
                  <a:gd name="T71" fmla="*/ 37 h 59"/>
                  <a:gd name="T72" fmla="*/ 28 w 36"/>
                  <a:gd name="T73" fmla="*/ 31 h 59"/>
                  <a:gd name="T74" fmla="*/ 28 w 36"/>
                  <a:gd name="T75" fmla="*/ 23 h 59"/>
                  <a:gd name="T76" fmla="*/ 28 w 36"/>
                  <a:gd name="T77" fmla="*/ 17 h 59"/>
                  <a:gd name="T78" fmla="*/ 25 w 36"/>
                  <a:gd name="T79" fmla="*/ 12 h 59"/>
                  <a:gd name="T80" fmla="*/ 22 w 36"/>
                  <a:gd name="T81" fmla="*/ 9 h 59"/>
                  <a:gd name="T82" fmla="*/ 16 w 36"/>
                  <a:gd name="T83" fmla="*/ 9 h 59"/>
                  <a:gd name="T84" fmla="*/ 14 w 36"/>
                  <a:gd name="T85" fmla="*/ 9 h 59"/>
                  <a:gd name="T86" fmla="*/ 8 w 36"/>
                  <a:gd name="T87" fmla="*/ 12 h 59"/>
                  <a:gd name="T88" fmla="*/ 8 w 36"/>
                  <a:gd name="T89" fmla="*/ 17 h 59"/>
                  <a:gd name="T90" fmla="*/ 5 w 36"/>
                  <a:gd name="T91" fmla="*/ 23 h 59"/>
                  <a:gd name="T92" fmla="*/ 5 w 36"/>
                  <a:gd name="T93" fmla="*/ 31 h 59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36"/>
                  <a:gd name="T142" fmla="*/ 0 h 59"/>
                  <a:gd name="T143" fmla="*/ 36 w 36"/>
                  <a:gd name="T144" fmla="*/ 59 h 59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36" h="59">
                    <a:moveTo>
                      <a:pt x="0" y="31"/>
                    </a:moveTo>
                    <a:lnTo>
                      <a:pt x="0" y="20"/>
                    </a:lnTo>
                    <a:lnTo>
                      <a:pt x="0" y="14"/>
                    </a:lnTo>
                    <a:lnTo>
                      <a:pt x="3" y="9"/>
                    </a:lnTo>
                    <a:lnTo>
                      <a:pt x="5" y="6"/>
                    </a:lnTo>
                    <a:lnTo>
                      <a:pt x="11" y="3"/>
                    </a:lnTo>
                    <a:lnTo>
                      <a:pt x="16" y="0"/>
                    </a:lnTo>
                    <a:lnTo>
                      <a:pt x="22" y="3"/>
                    </a:lnTo>
                    <a:lnTo>
                      <a:pt x="25" y="3"/>
                    </a:lnTo>
                    <a:lnTo>
                      <a:pt x="28" y="6"/>
                    </a:lnTo>
                    <a:lnTo>
                      <a:pt x="30" y="9"/>
                    </a:lnTo>
                    <a:lnTo>
                      <a:pt x="33" y="12"/>
                    </a:lnTo>
                    <a:lnTo>
                      <a:pt x="33" y="17"/>
                    </a:lnTo>
                    <a:lnTo>
                      <a:pt x="36" y="23"/>
                    </a:lnTo>
                    <a:lnTo>
                      <a:pt x="36" y="31"/>
                    </a:lnTo>
                    <a:lnTo>
                      <a:pt x="33" y="40"/>
                    </a:lnTo>
                    <a:lnTo>
                      <a:pt x="33" y="45"/>
                    </a:lnTo>
                    <a:lnTo>
                      <a:pt x="30" y="51"/>
                    </a:lnTo>
                    <a:lnTo>
                      <a:pt x="28" y="56"/>
                    </a:lnTo>
                    <a:lnTo>
                      <a:pt x="22" y="59"/>
                    </a:lnTo>
                    <a:lnTo>
                      <a:pt x="16" y="59"/>
                    </a:lnTo>
                    <a:lnTo>
                      <a:pt x="8" y="56"/>
                    </a:lnTo>
                    <a:lnTo>
                      <a:pt x="3" y="53"/>
                    </a:lnTo>
                    <a:lnTo>
                      <a:pt x="0" y="48"/>
                    </a:lnTo>
                    <a:lnTo>
                      <a:pt x="0" y="40"/>
                    </a:lnTo>
                    <a:lnTo>
                      <a:pt x="0" y="31"/>
                    </a:lnTo>
                    <a:close/>
                    <a:moveTo>
                      <a:pt x="5" y="31"/>
                    </a:moveTo>
                    <a:lnTo>
                      <a:pt x="5" y="40"/>
                    </a:lnTo>
                    <a:lnTo>
                      <a:pt x="8" y="45"/>
                    </a:lnTo>
                    <a:lnTo>
                      <a:pt x="8" y="48"/>
                    </a:lnTo>
                    <a:lnTo>
                      <a:pt x="14" y="51"/>
                    </a:lnTo>
                    <a:lnTo>
                      <a:pt x="16" y="51"/>
                    </a:lnTo>
                    <a:lnTo>
                      <a:pt x="22" y="51"/>
                    </a:lnTo>
                    <a:lnTo>
                      <a:pt x="25" y="48"/>
                    </a:lnTo>
                    <a:lnTo>
                      <a:pt x="25" y="45"/>
                    </a:lnTo>
                    <a:lnTo>
                      <a:pt x="28" y="37"/>
                    </a:lnTo>
                    <a:lnTo>
                      <a:pt x="28" y="31"/>
                    </a:lnTo>
                    <a:lnTo>
                      <a:pt x="28" y="23"/>
                    </a:lnTo>
                    <a:lnTo>
                      <a:pt x="28" y="17"/>
                    </a:lnTo>
                    <a:lnTo>
                      <a:pt x="25" y="12"/>
                    </a:lnTo>
                    <a:lnTo>
                      <a:pt x="22" y="9"/>
                    </a:lnTo>
                    <a:lnTo>
                      <a:pt x="16" y="9"/>
                    </a:lnTo>
                    <a:lnTo>
                      <a:pt x="14" y="9"/>
                    </a:lnTo>
                    <a:lnTo>
                      <a:pt x="8" y="12"/>
                    </a:lnTo>
                    <a:lnTo>
                      <a:pt x="8" y="17"/>
                    </a:lnTo>
                    <a:lnTo>
                      <a:pt x="5" y="23"/>
                    </a:lnTo>
                    <a:lnTo>
                      <a:pt x="5" y="31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990" name="Rectangle 6915"/>
              <p:cNvSpPr>
                <a:spLocks noChangeArrowheads="1"/>
              </p:cNvSpPr>
              <p:nvPr/>
            </p:nvSpPr>
            <p:spPr bwMode="auto">
              <a:xfrm>
                <a:off x="2684" y="3309"/>
                <a:ext cx="9" cy="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991" name="Freeform 6916"/>
              <p:cNvSpPr>
                <a:spLocks/>
              </p:cNvSpPr>
              <p:nvPr/>
            </p:nvSpPr>
            <p:spPr bwMode="auto">
              <a:xfrm>
                <a:off x="2704" y="3258"/>
                <a:ext cx="36" cy="59"/>
              </a:xfrm>
              <a:custGeom>
                <a:avLst/>
                <a:gdLst>
                  <a:gd name="T0" fmla="*/ 36 w 36"/>
                  <a:gd name="T1" fmla="*/ 51 h 59"/>
                  <a:gd name="T2" fmla="*/ 36 w 36"/>
                  <a:gd name="T3" fmla="*/ 59 h 59"/>
                  <a:gd name="T4" fmla="*/ 0 w 36"/>
                  <a:gd name="T5" fmla="*/ 59 h 59"/>
                  <a:gd name="T6" fmla="*/ 0 w 36"/>
                  <a:gd name="T7" fmla="*/ 56 h 59"/>
                  <a:gd name="T8" fmla="*/ 0 w 36"/>
                  <a:gd name="T9" fmla="*/ 53 h 59"/>
                  <a:gd name="T10" fmla="*/ 0 w 36"/>
                  <a:gd name="T11" fmla="*/ 48 h 59"/>
                  <a:gd name="T12" fmla="*/ 3 w 36"/>
                  <a:gd name="T13" fmla="*/ 45 h 59"/>
                  <a:gd name="T14" fmla="*/ 8 w 36"/>
                  <a:gd name="T15" fmla="*/ 42 h 59"/>
                  <a:gd name="T16" fmla="*/ 11 w 36"/>
                  <a:gd name="T17" fmla="*/ 37 h 59"/>
                  <a:gd name="T18" fmla="*/ 19 w 36"/>
                  <a:gd name="T19" fmla="*/ 31 h 59"/>
                  <a:gd name="T20" fmla="*/ 25 w 36"/>
                  <a:gd name="T21" fmla="*/ 26 h 59"/>
                  <a:gd name="T22" fmla="*/ 25 w 36"/>
                  <a:gd name="T23" fmla="*/ 20 h 59"/>
                  <a:gd name="T24" fmla="*/ 28 w 36"/>
                  <a:gd name="T25" fmla="*/ 17 h 59"/>
                  <a:gd name="T26" fmla="*/ 28 w 36"/>
                  <a:gd name="T27" fmla="*/ 14 h 59"/>
                  <a:gd name="T28" fmla="*/ 25 w 36"/>
                  <a:gd name="T29" fmla="*/ 12 h 59"/>
                  <a:gd name="T30" fmla="*/ 22 w 36"/>
                  <a:gd name="T31" fmla="*/ 9 h 59"/>
                  <a:gd name="T32" fmla="*/ 17 w 36"/>
                  <a:gd name="T33" fmla="*/ 9 h 59"/>
                  <a:gd name="T34" fmla="*/ 14 w 36"/>
                  <a:gd name="T35" fmla="*/ 9 h 59"/>
                  <a:gd name="T36" fmla="*/ 8 w 36"/>
                  <a:gd name="T37" fmla="*/ 12 h 59"/>
                  <a:gd name="T38" fmla="*/ 8 w 36"/>
                  <a:gd name="T39" fmla="*/ 14 h 59"/>
                  <a:gd name="T40" fmla="*/ 5 w 36"/>
                  <a:gd name="T41" fmla="*/ 17 h 59"/>
                  <a:gd name="T42" fmla="*/ 0 w 36"/>
                  <a:gd name="T43" fmla="*/ 17 h 59"/>
                  <a:gd name="T44" fmla="*/ 0 w 36"/>
                  <a:gd name="T45" fmla="*/ 12 h 59"/>
                  <a:gd name="T46" fmla="*/ 5 w 36"/>
                  <a:gd name="T47" fmla="*/ 6 h 59"/>
                  <a:gd name="T48" fmla="*/ 11 w 36"/>
                  <a:gd name="T49" fmla="*/ 3 h 59"/>
                  <a:gd name="T50" fmla="*/ 17 w 36"/>
                  <a:gd name="T51" fmla="*/ 0 h 59"/>
                  <a:gd name="T52" fmla="*/ 25 w 36"/>
                  <a:gd name="T53" fmla="*/ 3 h 59"/>
                  <a:gd name="T54" fmla="*/ 31 w 36"/>
                  <a:gd name="T55" fmla="*/ 6 h 59"/>
                  <a:gd name="T56" fmla="*/ 33 w 36"/>
                  <a:gd name="T57" fmla="*/ 12 h 59"/>
                  <a:gd name="T58" fmla="*/ 33 w 36"/>
                  <a:gd name="T59" fmla="*/ 17 h 59"/>
                  <a:gd name="T60" fmla="*/ 33 w 36"/>
                  <a:gd name="T61" fmla="*/ 20 h 59"/>
                  <a:gd name="T62" fmla="*/ 33 w 36"/>
                  <a:gd name="T63" fmla="*/ 23 h 59"/>
                  <a:gd name="T64" fmla="*/ 31 w 36"/>
                  <a:gd name="T65" fmla="*/ 28 h 59"/>
                  <a:gd name="T66" fmla="*/ 28 w 36"/>
                  <a:gd name="T67" fmla="*/ 31 h 59"/>
                  <a:gd name="T68" fmla="*/ 25 w 36"/>
                  <a:gd name="T69" fmla="*/ 34 h 59"/>
                  <a:gd name="T70" fmla="*/ 19 w 36"/>
                  <a:gd name="T71" fmla="*/ 40 h 59"/>
                  <a:gd name="T72" fmla="*/ 14 w 36"/>
                  <a:gd name="T73" fmla="*/ 45 h 59"/>
                  <a:gd name="T74" fmla="*/ 11 w 36"/>
                  <a:gd name="T75" fmla="*/ 48 h 59"/>
                  <a:gd name="T76" fmla="*/ 8 w 36"/>
                  <a:gd name="T77" fmla="*/ 48 h 59"/>
                  <a:gd name="T78" fmla="*/ 8 w 36"/>
                  <a:gd name="T79" fmla="*/ 51 h 59"/>
                  <a:gd name="T80" fmla="*/ 36 w 36"/>
                  <a:gd name="T81" fmla="*/ 51 h 59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36"/>
                  <a:gd name="T124" fmla="*/ 0 h 59"/>
                  <a:gd name="T125" fmla="*/ 36 w 36"/>
                  <a:gd name="T126" fmla="*/ 59 h 59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36" h="59">
                    <a:moveTo>
                      <a:pt x="36" y="51"/>
                    </a:moveTo>
                    <a:lnTo>
                      <a:pt x="36" y="59"/>
                    </a:lnTo>
                    <a:lnTo>
                      <a:pt x="0" y="59"/>
                    </a:lnTo>
                    <a:lnTo>
                      <a:pt x="0" y="56"/>
                    </a:lnTo>
                    <a:lnTo>
                      <a:pt x="0" y="53"/>
                    </a:lnTo>
                    <a:lnTo>
                      <a:pt x="0" y="48"/>
                    </a:lnTo>
                    <a:lnTo>
                      <a:pt x="3" y="45"/>
                    </a:lnTo>
                    <a:lnTo>
                      <a:pt x="8" y="42"/>
                    </a:lnTo>
                    <a:lnTo>
                      <a:pt x="11" y="37"/>
                    </a:lnTo>
                    <a:lnTo>
                      <a:pt x="19" y="31"/>
                    </a:lnTo>
                    <a:lnTo>
                      <a:pt x="25" y="26"/>
                    </a:lnTo>
                    <a:lnTo>
                      <a:pt x="25" y="20"/>
                    </a:lnTo>
                    <a:lnTo>
                      <a:pt x="28" y="17"/>
                    </a:lnTo>
                    <a:lnTo>
                      <a:pt x="28" y="14"/>
                    </a:lnTo>
                    <a:lnTo>
                      <a:pt x="25" y="12"/>
                    </a:lnTo>
                    <a:lnTo>
                      <a:pt x="22" y="9"/>
                    </a:lnTo>
                    <a:lnTo>
                      <a:pt x="17" y="9"/>
                    </a:lnTo>
                    <a:lnTo>
                      <a:pt x="14" y="9"/>
                    </a:lnTo>
                    <a:lnTo>
                      <a:pt x="8" y="12"/>
                    </a:lnTo>
                    <a:lnTo>
                      <a:pt x="8" y="14"/>
                    </a:lnTo>
                    <a:lnTo>
                      <a:pt x="5" y="17"/>
                    </a:lnTo>
                    <a:lnTo>
                      <a:pt x="0" y="17"/>
                    </a:lnTo>
                    <a:lnTo>
                      <a:pt x="0" y="12"/>
                    </a:lnTo>
                    <a:lnTo>
                      <a:pt x="5" y="6"/>
                    </a:lnTo>
                    <a:lnTo>
                      <a:pt x="11" y="3"/>
                    </a:lnTo>
                    <a:lnTo>
                      <a:pt x="17" y="0"/>
                    </a:lnTo>
                    <a:lnTo>
                      <a:pt x="25" y="3"/>
                    </a:lnTo>
                    <a:lnTo>
                      <a:pt x="31" y="6"/>
                    </a:lnTo>
                    <a:lnTo>
                      <a:pt x="33" y="12"/>
                    </a:lnTo>
                    <a:lnTo>
                      <a:pt x="33" y="17"/>
                    </a:lnTo>
                    <a:lnTo>
                      <a:pt x="33" y="20"/>
                    </a:lnTo>
                    <a:lnTo>
                      <a:pt x="33" y="23"/>
                    </a:lnTo>
                    <a:lnTo>
                      <a:pt x="31" y="28"/>
                    </a:lnTo>
                    <a:lnTo>
                      <a:pt x="28" y="31"/>
                    </a:lnTo>
                    <a:lnTo>
                      <a:pt x="25" y="34"/>
                    </a:lnTo>
                    <a:lnTo>
                      <a:pt x="19" y="40"/>
                    </a:lnTo>
                    <a:lnTo>
                      <a:pt x="14" y="45"/>
                    </a:lnTo>
                    <a:lnTo>
                      <a:pt x="11" y="48"/>
                    </a:lnTo>
                    <a:lnTo>
                      <a:pt x="8" y="48"/>
                    </a:lnTo>
                    <a:lnTo>
                      <a:pt x="8" y="51"/>
                    </a:lnTo>
                    <a:lnTo>
                      <a:pt x="36" y="51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992" name="Line 6917"/>
              <p:cNvSpPr>
                <a:spLocks noChangeShapeType="1"/>
              </p:cNvSpPr>
              <p:nvPr/>
            </p:nvSpPr>
            <p:spPr bwMode="auto">
              <a:xfrm>
                <a:off x="2461" y="3289"/>
                <a:ext cx="34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54993" name="Line 6918"/>
              <p:cNvSpPr>
                <a:spLocks noChangeShapeType="1"/>
              </p:cNvSpPr>
              <p:nvPr/>
            </p:nvSpPr>
            <p:spPr bwMode="auto">
              <a:xfrm flipH="1">
                <a:off x="2528" y="3203"/>
                <a:ext cx="34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54994" name="Freeform 6919"/>
              <p:cNvSpPr>
                <a:spLocks noEditPoints="1"/>
              </p:cNvSpPr>
              <p:nvPr/>
            </p:nvSpPr>
            <p:spPr bwMode="auto">
              <a:xfrm>
                <a:off x="2634" y="3172"/>
                <a:ext cx="36" cy="59"/>
              </a:xfrm>
              <a:custGeom>
                <a:avLst/>
                <a:gdLst>
                  <a:gd name="T0" fmla="*/ 0 w 36"/>
                  <a:gd name="T1" fmla="*/ 28 h 59"/>
                  <a:gd name="T2" fmla="*/ 0 w 36"/>
                  <a:gd name="T3" fmla="*/ 20 h 59"/>
                  <a:gd name="T4" fmla="*/ 3 w 36"/>
                  <a:gd name="T5" fmla="*/ 14 h 59"/>
                  <a:gd name="T6" fmla="*/ 6 w 36"/>
                  <a:gd name="T7" fmla="*/ 8 h 59"/>
                  <a:gd name="T8" fmla="*/ 9 w 36"/>
                  <a:gd name="T9" fmla="*/ 3 h 59"/>
                  <a:gd name="T10" fmla="*/ 14 w 36"/>
                  <a:gd name="T11" fmla="*/ 0 h 59"/>
                  <a:gd name="T12" fmla="*/ 20 w 36"/>
                  <a:gd name="T13" fmla="*/ 0 h 59"/>
                  <a:gd name="T14" fmla="*/ 22 w 36"/>
                  <a:gd name="T15" fmla="*/ 0 h 59"/>
                  <a:gd name="T16" fmla="*/ 28 w 36"/>
                  <a:gd name="T17" fmla="*/ 3 h 59"/>
                  <a:gd name="T18" fmla="*/ 31 w 36"/>
                  <a:gd name="T19" fmla="*/ 6 h 59"/>
                  <a:gd name="T20" fmla="*/ 34 w 36"/>
                  <a:gd name="T21" fmla="*/ 8 h 59"/>
                  <a:gd name="T22" fmla="*/ 34 w 36"/>
                  <a:gd name="T23" fmla="*/ 11 h 59"/>
                  <a:gd name="T24" fmla="*/ 36 w 36"/>
                  <a:gd name="T25" fmla="*/ 17 h 59"/>
                  <a:gd name="T26" fmla="*/ 36 w 36"/>
                  <a:gd name="T27" fmla="*/ 22 h 59"/>
                  <a:gd name="T28" fmla="*/ 36 w 36"/>
                  <a:gd name="T29" fmla="*/ 28 h 59"/>
                  <a:gd name="T30" fmla="*/ 36 w 36"/>
                  <a:gd name="T31" fmla="*/ 39 h 59"/>
                  <a:gd name="T32" fmla="*/ 34 w 36"/>
                  <a:gd name="T33" fmla="*/ 45 h 59"/>
                  <a:gd name="T34" fmla="*/ 34 w 36"/>
                  <a:gd name="T35" fmla="*/ 50 h 59"/>
                  <a:gd name="T36" fmla="*/ 28 w 36"/>
                  <a:gd name="T37" fmla="*/ 56 h 59"/>
                  <a:gd name="T38" fmla="*/ 25 w 36"/>
                  <a:gd name="T39" fmla="*/ 56 h 59"/>
                  <a:gd name="T40" fmla="*/ 20 w 36"/>
                  <a:gd name="T41" fmla="*/ 59 h 59"/>
                  <a:gd name="T42" fmla="*/ 11 w 36"/>
                  <a:gd name="T43" fmla="*/ 56 h 59"/>
                  <a:gd name="T44" fmla="*/ 6 w 36"/>
                  <a:gd name="T45" fmla="*/ 53 h 59"/>
                  <a:gd name="T46" fmla="*/ 3 w 36"/>
                  <a:gd name="T47" fmla="*/ 47 h 59"/>
                  <a:gd name="T48" fmla="*/ 0 w 36"/>
                  <a:gd name="T49" fmla="*/ 39 h 59"/>
                  <a:gd name="T50" fmla="*/ 0 w 36"/>
                  <a:gd name="T51" fmla="*/ 28 h 59"/>
                  <a:gd name="T52" fmla="*/ 9 w 36"/>
                  <a:gd name="T53" fmla="*/ 28 h 59"/>
                  <a:gd name="T54" fmla="*/ 9 w 36"/>
                  <a:gd name="T55" fmla="*/ 36 h 59"/>
                  <a:gd name="T56" fmla="*/ 9 w 36"/>
                  <a:gd name="T57" fmla="*/ 42 h 59"/>
                  <a:gd name="T58" fmla="*/ 11 w 36"/>
                  <a:gd name="T59" fmla="*/ 47 h 59"/>
                  <a:gd name="T60" fmla="*/ 14 w 36"/>
                  <a:gd name="T61" fmla="*/ 50 h 59"/>
                  <a:gd name="T62" fmla="*/ 20 w 36"/>
                  <a:gd name="T63" fmla="*/ 50 h 59"/>
                  <a:gd name="T64" fmla="*/ 22 w 36"/>
                  <a:gd name="T65" fmla="*/ 50 h 59"/>
                  <a:gd name="T66" fmla="*/ 25 w 36"/>
                  <a:gd name="T67" fmla="*/ 47 h 59"/>
                  <a:gd name="T68" fmla="*/ 28 w 36"/>
                  <a:gd name="T69" fmla="*/ 42 h 59"/>
                  <a:gd name="T70" fmla="*/ 28 w 36"/>
                  <a:gd name="T71" fmla="*/ 36 h 59"/>
                  <a:gd name="T72" fmla="*/ 31 w 36"/>
                  <a:gd name="T73" fmla="*/ 28 h 59"/>
                  <a:gd name="T74" fmla="*/ 28 w 36"/>
                  <a:gd name="T75" fmla="*/ 22 h 59"/>
                  <a:gd name="T76" fmla="*/ 28 w 36"/>
                  <a:gd name="T77" fmla="*/ 17 h 59"/>
                  <a:gd name="T78" fmla="*/ 25 w 36"/>
                  <a:gd name="T79" fmla="*/ 11 h 59"/>
                  <a:gd name="T80" fmla="*/ 22 w 36"/>
                  <a:gd name="T81" fmla="*/ 8 h 59"/>
                  <a:gd name="T82" fmla="*/ 20 w 36"/>
                  <a:gd name="T83" fmla="*/ 8 h 59"/>
                  <a:gd name="T84" fmla="*/ 14 w 36"/>
                  <a:gd name="T85" fmla="*/ 8 h 59"/>
                  <a:gd name="T86" fmla="*/ 11 w 36"/>
                  <a:gd name="T87" fmla="*/ 11 h 59"/>
                  <a:gd name="T88" fmla="*/ 9 w 36"/>
                  <a:gd name="T89" fmla="*/ 14 h 59"/>
                  <a:gd name="T90" fmla="*/ 9 w 36"/>
                  <a:gd name="T91" fmla="*/ 22 h 59"/>
                  <a:gd name="T92" fmla="*/ 9 w 36"/>
                  <a:gd name="T93" fmla="*/ 28 h 59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36"/>
                  <a:gd name="T142" fmla="*/ 0 h 59"/>
                  <a:gd name="T143" fmla="*/ 36 w 36"/>
                  <a:gd name="T144" fmla="*/ 59 h 59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36" h="59">
                    <a:moveTo>
                      <a:pt x="0" y="28"/>
                    </a:moveTo>
                    <a:lnTo>
                      <a:pt x="0" y="20"/>
                    </a:lnTo>
                    <a:lnTo>
                      <a:pt x="3" y="14"/>
                    </a:lnTo>
                    <a:lnTo>
                      <a:pt x="6" y="8"/>
                    </a:lnTo>
                    <a:lnTo>
                      <a:pt x="9" y="3"/>
                    </a:lnTo>
                    <a:lnTo>
                      <a:pt x="14" y="0"/>
                    </a:lnTo>
                    <a:lnTo>
                      <a:pt x="20" y="0"/>
                    </a:lnTo>
                    <a:lnTo>
                      <a:pt x="22" y="0"/>
                    </a:lnTo>
                    <a:lnTo>
                      <a:pt x="28" y="3"/>
                    </a:lnTo>
                    <a:lnTo>
                      <a:pt x="31" y="6"/>
                    </a:lnTo>
                    <a:lnTo>
                      <a:pt x="34" y="8"/>
                    </a:lnTo>
                    <a:lnTo>
                      <a:pt x="34" y="11"/>
                    </a:lnTo>
                    <a:lnTo>
                      <a:pt x="36" y="17"/>
                    </a:lnTo>
                    <a:lnTo>
                      <a:pt x="36" y="22"/>
                    </a:lnTo>
                    <a:lnTo>
                      <a:pt x="36" y="28"/>
                    </a:lnTo>
                    <a:lnTo>
                      <a:pt x="36" y="39"/>
                    </a:lnTo>
                    <a:lnTo>
                      <a:pt x="34" y="45"/>
                    </a:lnTo>
                    <a:lnTo>
                      <a:pt x="34" y="50"/>
                    </a:lnTo>
                    <a:lnTo>
                      <a:pt x="28" y="56"/>
                    </a:lnTo>
                    <a:lnTo>
                      <a:pt x="25" y="56"/>
                    </a:lnTo>
                    <a:lnTo>
                      <a:pt x="20" y="59"/>
                    </a:lnTo>
                    <a:lnTo>
                      <a:pt x="11" y="56"/>
                    </a:lnTo>
                    <a:lnTo>
                      <a:pt x="6" y="53"/>
                    </a:lnTo>
                    <a:lnTo>
                      <a:pt x="3" y="47"/>
                    </a:lnTo>
                    <a:lnTo>
                      <a:pt x="0" y="39"/>
                    </a:lnTo>
                    <a:lnTo>
                      <a:pt x="0" y="28"/>
                    </a:lnTo>
                    <a:close/>
                    <a:moveTo>
                      <a:pt x="9" y="28"/>
                    </a:moveTo>
                    <a:lnTo>
                      <a:pt x="9" y="36"/>
                    </a:lnTo>
                    <a:lnTo>
                      <a:pt x="9" y="42"/>
                    </a:lnTo>
                    <a:lnTo>
                      <a:pt x="11" y="47"/>
                    </a:lnTo>
                    <a:lnTo>
                      <a:pt x="14" y="50"/>
                    </a:lnTo>
                    <a:lnTo>
                      <a:pt x="20" y="50"/>
                    </a:lnTo>
                    <a:lnTo>
                      <a:pt x="22" y="50"/>
                    </a:lnTo>
                    <a:lnTo>
                      <a:pt x="25" y="47"/>
                    </a:lnTo>
                    <a:lnTo>
                      <a:pt x="28" y="42"/>
                    </a:lnTo>
                    <a:lnTo>
                      <a:pt x="28" y="36"/>
                    </a:lnTo>
                    <a:lnTo>
                      <a:pt x="31" y="28"/>
                    </a:lnTo>
                    <a:lnTo>
                      <a:pt x="28" y="22"/>
                    </a:lnTo>
                    <a:lnTo>
                      <a:pt x="28" y="17"/>
                    </a:lnTo>
                    <a:lnTo>
                      <a:pt x="25" y="11"/>
                    </a:lnTo>
                    <a:lnTo>
                      <a:pt x="22" y="8"/>
                    </a:lnTo>
                    <a:lnTo>
                      <a:pt x="20" y="8"/>
                    </a:lnTo>
                    <a:lnTo>
                      <a:pt x="14" y="8"/>
                    </a:lnTo>
                    <a:lnTo>
                      <a:pt x="11" y="11"/>
                    </a:lnTo>
                    <a:lnTo>
                      <a:pt x="9" y="14"/>
                    </a:lnTo>
                    <a:lnTo>
                      <a:pt x="9" y="22"/>
                    </a:lnTo>
                    <a:lnTo>
                      <a:pt x="9" y="28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995" name="Line 6920"/>
              <p:cNvSpPr>
                <a:spLocks noChangeShapeType="1"/>
              </p:cNvSpPr>
              <p:nvPr/>
            </p:nvSpPr>
            <p:spPr bwMode="auto">
              <a:xfrm>
                <a:off x="2461" y="3203"/>
                <a:ext cx="34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54996" name="Line 6921"/>
              <p:cNvSpPr>
                <a:spLocks noChangeShapeType="1"/>
              </p:cNvSpPr>
              <p:nvPr/>
            </p:nvSpPr>
            <p:spPr bwMode="auto">
              <a:xfrm flipH="1">
                <a:off x="2528" y="3116"/>
                <a:ext cx="34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54997" name="Freeform 6922"/>
              <p:cNvSpPr>
                <a:spLocks noEditPoints="1"/>
              </p:cNvSpPr>
              <p:nvPr/>
            </p:nvSpPr>
            <p:spPr bwMode="auto">
              <a:xfrm>
                <a:off x="2634" y="3086"/>
                <a:ext cx="36" cy="55"/>
              </a:xfrm>
              <a:custGeom>
                <a:avLst/>
                <a:gdLst>
                  <a:gd name="T0" fmla="*/ 0 w 36"/>
                  <a:gd name="T1" fmla="*/ 27 h 55"/>
                  <a:gd name="T2" fmla="*/ 0 w 36"/>
                  <a:gd name="T3" fmla="*/ 19 h 55"/>
                  <a:gd name="T4" fmla="*/ 3 w 36"/>
                  <a:gd name="T5" fmla="*/ 11 h 55"/>
                  <a:gd name="T6" fmla="*/ 6 w 36"/>
                  <a:gd name="T7" fmla="*/ 5 h 55"/>
                  <a:gd name="T8" fmla="*/ 9 w 36"/>
                  <a:gd name="T9" fmla="*/ 2 h 55"/>
                  <a:gd name="T10" fmla="*/ 14 w 36"/>
                  <a:gd name="T11" fmla="*/ 0 h 55"/>
                  <a:gd name="T12" fmla="*/ 20 w 36"/>
                  <a:gd name="T13" fmla="*/ 0 h 55"/>
                  <a:gd name="T14" fmla="*/ 22 w 36"/>
                  <a:gd name="T15" fmla="*/ 0 h 55"/>
                  <a:gd name="T16" fmla="*/ 28 w 36"/>
                  <a:gd name="T17" fmla="*/ 2 h 55"/>
                  <a:gd name="T18" fmla="*/ 31 w 36"/>
                  <a:gd name="T19" fmla="*/ 2 h 55"/>
                  <a:gd name="T20" fmla="*/ 34 w 36"/>
                  <a:gd name="T21" fmla="*/ 8 h 55"/>
                  <a:gd name="T22" fmla="*/ 34 w 36"/>
                  <a:gd name="T23" fmla="*/ 11 h 55"/>
                  <a:gd name="T24" fmla="*/ 36 w 36"/>
                  <a:gd name="T25" fmla="*/ 16 h 55"/>
                  <a:gd name="T26" fmla="*/ 36 w 36"/>
                  <a:gd name="T27" fmla="*/ 22 h 55"/>
                  <a:gd name="T28" fmla="*/ 36 w 36"/>
                  <a:gd name="T29" fmla="*/ 27 h 55"/>
                  <a:gd name="T30" fmla="*/ 36 w 36"/>
                  <a:gd name="T31" fmla="*/ 36 h 55"/>
                  <a:gd name="T32" fmla="*/ 34 w 36"/>
                  <a:gd name="T33" fmla="*/ 44 h 55"/>
                  <a:gd name="T34" fmla="*/ 34 w 36"/>
                  <a:gd name="T35" fmla="*/ 50 h 55"/>
                  <a:gd name="T36" fmla="*/ 28 w 36"/>
                  <a:gd name="T37" fmla="*/ 53 h 55"/>
                  <a:gd name="T38" fmla="*/ 25 w 36"/>
                  <a:gd name="T39" fmla="*/ 55 h 55"/>
                  <a:gd name="T40" fmla="*/ 20 w 36"/>
                  <a:gd name="T41" fmla="*/ 55 h 55"/>
                  <a:gd name="T42" fmla="*/ 11 w 36"/>
                  <a:gd name="T43" fmla="*/ 55 h 55"/>
                  <a:gd name="T44" fmla="*/ 6 w 36"/>
                  <a:gd name="T45" fmla="*/ 53 h 55"/>
                  <a:gd name="T46" fmla="*/ 3 w 36"/>
                  <a:gd name="T47" fmla="*/ 44 h 55"/>
                  <a:gd name="T48" fmla="*/ 0 w 36"/>
                  <a:gd name="T49" fmla="*/ 39 h 55"/>
                  <a:gd name="T50" fmla="*/ 0 w 36"/>
                  <a:gd name="T51" fmla="*/ 27 h 55"/>
                  <a:gd name="T52" fmla="*/ 9 w 36"/>
                  <a:gd name="T53" fmla="*/ 27 h 55"/>
                  <a:gd name="T54" fmla="*/ 9 w 36"/>
                  <a:gd name="T55" fmla="*/ 36 h 55"/>
                  <a:gd name="T56" fmla="*/ 9 w 36"/>
                  <a:gd name="T57" fmla="*/ 41 h 55"/>
                  <a:gd name="T58" fmla="*/ 11 w 36"/>
                  <a:gd name="T59" fmla="*/ 47 h 55"/>
                  <a:gd name="T60" fmla="*/ 14 w 36"/>
                  <a:gd name="T61" fmla="*/ 50 h 55"/>
                  <a:gd name="T62" fmla="*/ 20 w 36"/>
                  <a:gd name="T63" fmla="*/ 50 h 55"/>
                  <a:gd name="T64" fmla="*/ 22 w 36"/>
                  <a:gd name="T65" fmla="*/ 50 h 55"/>
                  <a:gd name="T66" fmla="*/ 25 w 36"/>
                  <a:gd name="T67" fmla="*/ 47 h 55"/>
                  <a:gd name="T68" fmla="*/ 28 w 36"/>
                  <a:gd name="T69" fmla="*/ 41 h 55"/>
                  <a:gd name="T70" fmla="*/ 28 w 36"/>
                  <a:gd name="T71" fmla="*/ 36 h 55"/>
                  <a:gd name="T72" fmla="*/ 31 w 36"/>
                  <a:gd name="T73" fmla="*/ 27 h 55"/>
                  <a:gd name="T74" fmla="*/ 28 w 36"/>
                  <a:gd name="T75" fmla="*/ 19 h 55"/>
                  <a:gd name="T76" fmla="*/ 28 w 36"/>
                  <a:gd name="T77" fmla="*/ 13 h 55"/>
                  <a:gd name="T78" fmla="*/ 25 w 36"/>
                  <a:gd name="T79" fmla="*/ 11 h 55"/>
                  <a:gd name="T80" fmla="*/ 22 w 36"/>
                  <a:gd name="T81" fmla="*/ 8 h 55"/>
                  <a:gd name="T82" fmla="*/ 20 w 36"/>
                  <a:gd name="T83" fmla="*/ 5 h 55"/>
                  <a:gd name="T84" fmla="*/ 14 w 36"/>
                  <a:gd name="T85" fmla="*/ 8 h 55"/>
                  <a:gd name="T86" fmla="*/ 11 w 36"/>
                  <a:gd name="T87" fmla="*/ 11 h 55"/>
                  <a:gd name="T88" fmla="*/ 9 w 36"/>
                  <a:gd name="T89" fmla="*/ 13 h 55"/>
                  <a:gd name="T90" fmla="*/ 9 w 36"/>
                  <a:gd name="T91" fmla="*/ 19 h 55"/>
                  <a:gd name="T92" fmla="*/ 9 w 36"/>
                  <a:gd name="T93" fmla="*/ 27 h 55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36"/>
                  <a:gd name="T142" fmla="*/ 0 h 55"/>
                  <a:gd name="T143" fmla="*/ 36 w 36"/>
                  <a:gd name="T144" fmla="*/ 55 h 55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36" h="55">
                    <a:moveTo>
                      <a:pt x="0" y="27"/>
                    </a:moveTo>
                    <a:lnTo>
                      <a:pt x="0" y="19"/>
                    </a:lnTo>
                    <a:lnTo>
                      <a:pt x="3" y="11"/>
                    </a:lnTo>
                    <a:lnTo>
                      <a:pt x="6" y="5"/>
                    </a:lnTo>
                    <a:lnTo>
                      <a:pt x="9" y="2"/>
                    </a:lnTo>
                    <a:lnTo>
                      <a:pt x="14" y="0"/>
                    </a:lnTo>
                    <a:lnTo>
                      <a:pt x="20" y="0"/>
                    </a:lnTo>
                    <a:lnTo>
                      <a:pt x="22" y="0"/>
                    </a:lnTo>
                    <a:lnTo>
                      <a:pt x="28" y="2"/>
                    </a:lnTo>
                    <a:lnTo>
                      <a:pt x="31" y="2"/>
                    </a:lnTo>
                    <a:lnTo>
                      <a:pt x="34" y="8"/>
                    </a:lnTo>
                    <a:lnTo>
                      <a:pt x="34" y="11"/>
                    </a:lnTo>
                    <a:lnTo>
                      <a:pt x="36" y="16"/>
                    </a:lnTo>
                    <a:lnTo>
                      <a:pt x="36" y="22"/>
                    </a:lnTo>
                    <a:lnTo>
                      <a:pt x="36" y="27"/>
                    </a:lnTo>
                    <a:lnTo>
                      <a:pt x="36" y="36"/>
                    </a:lnTo>
                    <a:lnTo>
                      <a:pt x="34" y="44"/>
                    </a:lnTo>
                    <a:lnTo>
                      <a:pt x="34" y="50"/>
                    </a:lnTo>
                    <a:lnTo>
                      <a:pt x="28" y="53"/>
                    </a:lnTo>
                    <a:lnTo>
                      <a:pt x="25" y="55"/>
                    </a:lnTo>
                    <a:lnTo>
                      <a:pt x="20" y="55"/>
                    </a:lnTo>
                    <a:lnTo>
                      <a:pt x="11" y="55"/>
                    </a:lnTo>
                    <a:lnTo>
                      <a:pt x="6" y="53"/>
                    </a:lnTo>
                    <a:lnTo>
                      <a:pt x="3" y="44"/>
                    </a:lnTo>
                    <a:lnTo>
                      <a:pt x="0" y="39"/>
                    </a:lnTo>
                    <a:lnTo>
                      <a:pt x="0" y="27"/>
                    </a:lnTo>
                    <a:close/>
                    <a:moveTo>
                      <a:pt x="9" y="27"/>
                    </a:moveTo>
                    <a:lnTo>
                      <a:pt x="9" y="36"/>
                    </a:lnTo>
                    <a:lnTo>
                      <a:pt x="9" y="41"/>
                    </a:lnTo>
                    <a:lnTo>
                      <a:pt x="11" y="47"/>
                    </a:lnTo>
                    <a:lnTo>
                      <a:pt x="14" y="50"/>
                    </a:lnTo>
                    <a:lnTo>
                      <a:pt x="20" y="50"/>
                    </a:lnTo>
                    <a:lnTo>
                      <a:pt x="22" y="50"/>
                    </a:lnTo>
                    <a:lnTo>
                      <a:pt x="25" y="47"/>
                    </a:lnTo>
                    <a:lnTo>
                      <a:pt x="28" y="41"/>
                    </a:lnTo>
                    <a:lnTo>
                      <a:pt x="28" y="36"/>
                    </a:lnTo>
                    <a:lnTo>
                      <a:pt x="31" y="27"/>
                    </a:lnTo>
                    <a:lnTo>
                      <a:pt x="28" y="19"/>
                    </a:lnTo>
                    <a:lnTo>
                      <a:pt x="28" y="13"/>
                    </a:lnTo>
                    <a:lnTo>
                      <a:pt x="25" y="11"/>
                    </a:lnTo>
                    <a:lnTo>
                      <a:pt x="22" y="8"/>
                    </a:lnTo>
                    <a:lnTo>
                      <a:pt x="20" y="5"/>
                    </a:lnTo>
                    <a:lnTo>
                      <a:pt x="14" y="8"/>
                    </a:lnTo>
                    <a:lnTo>
                      <a:pt x="11" y="11"/>
                    </a:lnTo>
                    <a:lnTo>
                      <a:pt x="9" y="13"/>
                    </a:lnTo>
                    <a:lnTo>
                      <a:pt x="9" y="19"/>
                    </a:lnTo>
                    <a:lnTo>
                      <a:pt x="9" y="27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998" name="Rectangle 6923"/>
              <p:cNvSpPr>
                <a:spLocks noChangeArrowheads="1"/>
              </p:cNvSpPr>
              <p:nvPr/>
            </p:nvSpPr>
            <p:spPr bwMode="auto">
              <a:xfrm>
                <a:off x="2682" y="3136"/>
                <a:ext cx="8" cy="5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999" name="Freeform 6924"/>
              <p:cNvSpPr>
                <a:spLocks/>
              </p:cNvSpPr>
              <p:nvPr/>
            </p:nvSpPr>
            <p:spPr bwMode="auto">
              <a:xfrm>
                <a:off x="2698" y="3086"/>
                <a:ext cx="37" cy="55"/>
              </a:xfrm>
              <a:custGeom>
                <a:avLst/>
                <a:gdLst>
                  <a:gd name="T0" fmla="*/ 37 w 37"/>
                  <a:gd name="T1" fmla="*/ 50 h 55"/>
                  <a:gd name="T2" fmla="*/ 37 w 37"/>
                  <a:gd name="T3" fmla="*/ 55 h 55"/>
                  <a:gd name="T4" fmla="*/ 0 w 37"/>
                  <a:gd name="T5" fmla="*/ 55 h 55"/>
                  <a:gd name="T6" fmla="*/ 0 w 37"/>
                  <a:gd name="T7" fmla="*/ 53 h 55"/>
                  <a:gd name="T8" fmla="*/ 0 w 37"/>
                  <a:gd name="T9" fmla="*/ 50 h 55"/>
                  <a:gd name="T10" fmla="*/ 3 w 37"/>
                  <a:gd name="T11" fmla="*/ 47 h 55"/>
                  <a:gd name="T12" fmla="*/ 6 w 37"/>
                  <a:gd name="T13" fmla="*/ 44 h 55"/>
                  <a:gd name="T14" fmla="*/ 9 w 37"/>
                  <a:gd name="T15" fmla="*/ 39 h 55"/>
                  <a:gd name="T16" fmla="*/ 14 w 37"/>
                  <a:gd name="T17" fmla="*/ 36 h 55"/>
                  <a:gd name="T18" fmla="*/ 23 w 37"/>
                  <a:gd name="T19" fmla="*/ 27 h 55"/>
                  <a:gd name="T20" fmla="*/ 25 w 37"/>
                  <a:gd name="T21" fmla="*/ 22 h 55"/>
                  <a:gd name="T22" fmla="*/ 28 w 37"/>
                  <a:gd name="T23" fmla="*/ 19 h 55"/>
                  <a:gd name="T24" fmla="*/ 28 w 37"/>
                  <a:gd name="T25" fmla="*/ 16 h 55"/>
                  <a:gd name="T26" fmla="*/ 28 w 37"/>
                  <a:gd name="T27" fmla="*/ 11 h 55"/>
                  <a:gd name="T28" fmla="*/ 25 w 37"/>
                  <a:gd name="T29" fmla="*/ 8 h 55"/>
                  <a:gd name="T30" fmla="*/ 23 w 37"/>
                  <a:gd name="T31" fmla="*/ 8 h 55"/>
                  <a:gd name="T32" fmla="*/ 20 w 37"/>
                  <a:gd name="T33" fmla="*/ 5 h 55"/>
                  <a:gd name="T34" fmla="*/ 14 w 37"/>
                  <a:gd name="T35" fmla="*/ 8 h 55"/>
                  <a:gd name="T36" fmla="*/ 11 w 37"/>
                  <a:gd name="T37" fmla="*/ 8 h 55"/>
                  <a:gd name="T38" fmla="*/ 9 w 37"/>
                  <a:gd name="T39" fmla="*/ 11 h 55"/>
                  <a:gd name="T40" fmla="*/ 9 w 37"/>
                  <a:gd name="T41" fmla="*/ 16 h 55"/>
                  <a:gd name="T42" fmla="*/ 0 w 37"/>
                  <a:gd name="T43" fmla="*/ 16 h 55"/>
                  <a:gd name="T44" fmla="*/ 3 w 37"/>
                  <a:gd name="T45" fmla="*/ 8 h 55"/>
                  <a:gd name="T46" fmla="*/ 6 w 37"/>
                  <a:gd name="T47" fmla="*/ 2 h 55"/>
                  <a:gd name="T48" fmla="*/ 11 w 37"/>
                  <a:gd name="T49" fmla="*/ 0 h 55"/>
                  <a:gd name="T50" fmla="*/ 20 w 37"/>
                  <a:gd name="T51" fmla="*/ 0 h 55"/>
                  <a:gd name="T52" fmla="*/ 25 w 37"/>
                  <a:gd name="T53" fmla="*/ 0 h 55"/>
                  <a:gd name="T54" fmla="*/ 31 w 37"/>
                  <a:gd name="T55" fmla="*/ 5 h 55"/>
                  <a:gd name="T56" fmla="*/ 37 w 37"/>
                  <a:gd name="T57" fmla="*/ 8 h 55"/>
                  <a:gd name="T58" fmla="*/ 37 w 37"/>
                  <a:gd name="T59" fmla="*/ 16 h 55"/>
                  <a:gd name="T60" fmla="*/ 37 w 37"/>
                  <a:gd name="T61" fmla="*/ 19 h 55"/>
                  <a:gd name="T62" fmla="*/ 34 w 37"/>
                  <a:gd name="T63" fmla="*/ 22 h 55"/>
                  <a:gd name="T64" fmla="*/ 34 w 37"/>
                  <a:gd name="T65" fmla="*/ 25 h 55"/>
                  <a:gd name="T66" fmla="*/ 31 w 37"/>
                  <a:gd name="T67" fmla="*/ 27 h 55"/>
                  <a:gd name="T68" fmla="*/ 28 w 37"/>
                  <a:gd name="T69" fmla="*/ 33 h 55"/>
                  <a:gd name="T70" fmla="*/ 20 w 37"/>
                  <a:gd name="T71" fmla="*/ 39 h 55"/>
                  <a:gd name="T72" fmla="*/ 17 w 37"/>
                  <a:gd name="T73" fmla="*/ 41 h 55"/>
                  <a:gd name="T74" fmla="*/ 14 w 37"/>
                  <a:gd name="T75" fmla="*/ 44 h 55"/>
                  <a:gd name="T76" fmla="*/ 11 w 37"/>
                  <a:gd name="T77" fmla="*/ 47 h 55"/>
                  <a:gd name="T78" fmla="*/ 9 w 37"/>
                  <a:gd name="T79" fmla="*/ 50 h 55"/>
                  <a:gd name="T80" fmla="*/ 37 w 37"/>
                  <a:gd name="T81" fmla="*/ 50 h 55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37"/>
                  <a:gd name="T124" fmla="*/ 0 h 55"/>
                  <a:gd name="T125" fmla="*/ 37 w 37"/>
                  <a:gd name="T126" fmla="*/ 55 h 55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37" h="55">
                    <a:moveTo>
                      <a:pt x="37" y="50"/>
                    </a:moveTo>
                    <a:lnTo>
                      <a:pt x="37" y="55"/>
                    </a:lnTo>
                    <a:lnTo>
                      <a:pt x="0" y="55"/>
                    </a:lnTo>
                    <a:lnTo>
                      <a:pt x="0" y="53"/>
                    </a:lnTo>
                    <a:lnTo>
                      <a:pt x="0" y="50"/>
                    </a:lnTo>
                    <a:lnTo>
                      <a:pt x="3" y="47"/>
                    </a:lnTo>
                    <a:lnTo>
                      <a:pt x="6" y="44"/>
                    </a:lnTo>
                    <a:lnTo>
                      <a:pt x="9" y="39"/>
                    </a:lnTo>
                    <a:lnTo>
                      <a:pt x="14" y="36"/>
                    </a:lnTo>
                    <a:lnTo>
                      <a:pt x="23" y="27"/>
                    </a:lnTo>
                    <a:lnTo>
                      <a:pt x="25" y="22"/>
                    </a:lnTo>
                    <a:lnTo>
                      <a:pt x="28" y="19"/>
                    </a:lnTo>
                    <a:lnTo>
                      <a:pt x="28" y="16"/>
                    </a:lnTo>
                    <a:lnTo>
                      <a:pt x="28" y="11"/>
                    </a:lnTo>
                    <a:lnTo>
                      <a:pt x="25" y="8"/>
                    </a:lnTo>
                    <a:lnTo>
                      <a:pt x="23" y="8"/>
                    </a:lnTo>
                    <a:lnTo>
                      <a:pt x="20" y="5"/>
                    </a:lnTo>
                    <a:lnTo>
                      <a:pt x="14" y="8"/>
                    </a:lnTo>
                    <a:lnTo>
                      <a:pt x="11" y="8"/>
                    </a:lnTo>
                    <a:lnTo>
                      <a:pt x="9" y="11"/>
                    </a:lnTo>
                    <a:lnTo>
                      <a:pt x="9" y="16"/>
                    </a:lnTo>
                    <a:lnTo>
                      <a:pt x="0" y="16"/>
                    </a:lnTo>
                    <a:lnTo>
                      <a:pt x="3" y="8"/>
                    </a:lnTo>
                    <a:lnTo>
                      <a:pt x="6" y="2"/>
                    </a:lnTo>
                    <a:lnTo>
                      <a:pt x="11" y="0"/>
                    </a:lnTo>
                    <a:lnTo>
                      <a:pt x="20" y="0"/>
                    </a:lnTo>
                    <a:lnTo>
                      <a:pt x="25" y="0"/>
                    </a:lnTo>
                    <a:lnTo>
                      <a:pt x="31" y="5"/>
                    </a:lnTo>
                    <a:lnTo>
                      <a:pt x="37" y="8"/>
                    </a:lnTo>
                    <a:lnTo>
                      <a:pt x="37" y="16"/>
                    </a:lnTo>
                    <a:lnTo>
                      <a:pt x="37" y="19"/>
                    </a:lnTo>
                    <a:lnTo>
                      <a:pt x="34" y="22"/>
                    </a:lnTo>
                    <a:lnTo>
                      <a:pt x="34" y="25"/>
                    </a:lnTo>
                    <a:lnTo>
                      <a:pt x="31" y="27"/>
                    </a:lnTo>
                    <a:lnTo>
                      <a:pt x="28" y="33"/>
                    </a:lnTo>
                    <a:lnTo>
                      <a:pt x="20" y="39"/>
                    </a:lnTo>
                    <a:lnTo>
                      <a:pt x="17" y="41"/>
                    </a:lnTo>
                    <a:lnTo>
                      <a:pt x="14" y="44"/>
                    </a:lnTo>
                    <a:lnTo>
                      <a:pt x="11" y="47"/>
                    </a:lnTo>
                    <a:lnTo>
                      <a:pt x="9" y="50"/>
                    </a:lnTo>
                    <a:lnTo>
                      <a:pt x="37" y="5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5000" name="Line 6925"/>
              <p:cNvSpPr>
                <a:spLocks noChangeShapeType="1"/>
              </p:cNvSpPr>
              <p:nvPr/>
            </p:nvSpPr>
            <p:spPr bwMode="auto">
              <a:xfrm>
                <a:off x="2461" y="3116"/>
                <a:ext cx="34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55001" name="Line 6926"/>
              <p:cNvSpPr>
                <a:spLocks noChangeShapeType="1"/>
              </p:cNvSpPr>
              <p:nvPr/>
            </p:nvSpPr>
            <p:spPr bwMode="auto">
              <a:xfrm flipH="1">
                <a:off x="2528" y="3030"/>
                <a:ext cx="34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55002" name="Freeform 6927"/>
              <p:cNvSpPr>
                <a:spLocks noEditPoints="1"/>
              </p:cNvSpPr>
              <p:nvPr/>
            </p:nvSpPr>
            <p:spPr bwMode="auto">
              <a:xfrm>
                <a:off x="2634" y="2999"/>
                <a:ext cx="36" cy="56"/>
              </a:xfrm>
              <a:custGeom>
                <a:avLst/>
                <a:gdLst>
                  <a:gd name="T0" fmla="*/ 0 w 36"/>
                  <a:gd name="T1" fmla="*/ 28 h 56"/>
                  <a:gd name="T2" fmla="*/ 0 w 36"/>
                  <a:gd name="T3" fmla="*/ 20 h 56"/>
                  <a:gd name="T4" fmla="*/ 3 w 36"/>
                  <a:gd name="T5" fmla="*/ 11 h 56"/>
                  <a:gd name="T6" fmla="*/ 6 w 36"/>
                  <a:gd name="T7" fmla="*/ 6 h 56"/>
                  <a:gd name="T8" fmla="*/ 9 w 36"/>
                  <a:gd name="T9" fmla="*/ 3 h 56"/>
                  <a:gd name="T10" fmla="*/ 14 w 36"/>
                  <a:gd name="T11" fmla="*/ 0 h 56"/>
                  <a:gd name="T12" fmla="*/ 20 w 36"/>
                  <a:gd name="T13" fmla="*/ 0 h 56"/>
                  <a:gd name="T14" fmla="*/ 22 w 36"/>
                  <a:gd name="T15" fmla="*/ 0 h 56"/>
                  <a:gd name="T16" fmla="*/ 28 w 36"/>
                  <a:gd name="T17" fmla="*/ 0 h 56"/>
                  <a:gd name="T18" fmla="*/ 31 w 36"/>
                  <a:gd name="T19" fmla="*/ 3 h 56"/>
                  <a:gd name="T20" fmla="*/ 34 w 36"/>
                  <a:gd name="T21" fmla="*/ 6 h 56"/>
                  <a:gd name="T22" fmla="*/ 34 w 36"/>
                  <a:gd name="T23" fmla="*/ 11 h 56"/>
                  <a:gd name="T24" fmla="*/ 36 w 36"/>
                  <a:gd name="T25" fmla="*/ 14 h 56"/>
                  <a:gd name="T26" fmla="*/ 36 w 36"/>
                  <a:gd name="T27" fmla="*/ 20 h 56"/>
                  <a:gd name="T28" fmla="*/ 36 w 36"/>
                  <a:gd name="T29" fmla="*/ 28 h 56"/>
                  <a:gd name="T30" fmla="*/ 36 w 36"/>
                  <a:gd name="T31" fmla="*/ 36 h 56"/>
                  <a:gd name="T32" fmla="*/ 34 w 36"/>
                  <a:gd name="T33" fmla="*/ 45 h 56"/>
                  <a:gd name="T34" fmla="*/ 34 w 36"/>
                  <a:gd name="T35" fmla="*/ 50 h 56"/>
                  <a:gd name="T36" fmla="*/ 28 w 36"/>
                  <a:gd name="T37" fmla="*/ 53 h 56"/>
                  <a:gd name="T38" fmla="*/ 25 w 36"/>
                  <a:gd name="T39" fmla="*/ 56 h 56"/>
                  <a:gd name="T40" fmla="*/ 20 w 36"/>
                  <a:gd name="T41" fmla="*/ 56 h 56"/>
                  <a:gd name="T42" fmla="*/ 11 w 36"/>
                  <a:gd name="T43" fmla="*/ 56 h 56"/>
                  <a:gd name="T44" fmla="*/ 6 w 36"/>
                  <a:gd name="T45" fmla="*/ 50 h 56"/>
                  <a:gd name="T46" fmla="*/ 3 w 36"/>
                  <a:gd name="T47" fmla="*/ 45 h 56"/>
                  <a:gd name="T48" fmla="*/ 0 w 36"/>
                  <a:gd name="T49" fmla="*/ 36 h 56"/>
                  <a:gd name="T50" fmla="*/ 0 w 36"/>
                  <a:gd name="T51" fmla="*/ 28 h 56"/>
                  <a:gd name="T52" fmla="*/ 9 w 36"/>
                  <a:gd name="T53" fmla="*/ 28 h 56"/>
                  <a:gd name="T54" fmla="*/ 9 w 36"/>
                  <a:gd name="T55" fmla="*/ 36 h 56"/>
                  <a:gd name="T56" fmla="*/ 9 w 36"/>
                  <a:gd name="T57" fmla="*/ 42 h 56"/>
                  <a:gd name="T58" fmla="*/ 11 w 36"/>
                  <a:gd name="T59" fmla="*/ 45 h 56"/>
                  <a:gd name="T60" fmla="*/ 14 w 36"/>
                  <a:gd name="T61" fmla="*/ 50 h 56"/>
                  <a:gd name="T62" fmla="*/ 20 w 36"/>
                  <a:gd name="T63" fmla="*/ 50 h 56"/>
                  <a:gd name="T64" fmla="*/ 22 w 36"/>
                  <a:gd name="T65" fmla="*/ 50 h 56"/>
                  <a:gd name="T66" fmla="*/ 25 w 36"/>
                  <a:gd name="T67" fmla="*/ 45 h 56"/>
                  <a:gd name="T68" fmla="*/ 28 w 36"/>
                  <a:gd name="T69" fmla="*/ 42 h 56"/>
                  <a:gd name="T70" fmla="*/ 28 w 36"/>
                  <a:gd name="T71" fmla="*/ 36 h 56"/>
                  <a:gd name="T72" fmla="*/ 31 w 36"/>
                  <a:gd name="T73" fmla="*/ 28 h 56"/>
                  <a:gd name="T74" fmla="*/ 28 w 36"/>
                  <a:gd name="T75" fmla="*/ 20 h 56"/>
                  <a:gd name="T76" fmla="*/ 28 w 36"/>
                  <a:gd name="T77" fmla="*/ 14 h 56"/>
                  <a:gd name="T78" fmla="*/ 25 w 36"/>
                  <a:gd name="T79" fmla="*/ 11 h 56"/>
                  <a:gd name="T80" fmla="*/ 22 w 36"/>
                  <a:gd name="T81" fmla="*/ 8 h 56"/>
                  <a:gd name="T82" fmla="*/ 20 w 36"/>
                  <a:gd name="T83" fmla="*/ 6 h 56"/>
                  <a:gd name="T84" fmla="*/ 14 w 36"/>
                  <a:gd name="T85" fmla="*/ 6 h 56"/>
                  <a:gd name="T86" fmla="*/ 11 w 36"/>
                  <a:gd name="T87" fmla="*/ 11 h 56"/>
                  <a:gd name="T88" fmla="*/ 9 w 36"/>
                  <a:gd name="T89" fmla="*/ 14 h 56"/>
                  <a:gd name="T90" fmla="*/ 9 w 36"/>
                  <a:gd name="T91" fmla="*/ 20 h 56"/>
                  <a:gd name="T92" fmla="*/ 9 w 36"/>
                  <a:gd name="T93" fmla="*/ 28 h 5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36"/>
                  <a:gd name="T142" fmla="*/ 0 h 56"/>
                  <a:gd name="T143" fmla="*/ 36 w 36"/>
                  <a:gd name="T144" fmla="*/ 56 h 5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36" h="56">
                    <a:moveTo>
                      <a:pt x="0" y="28"/>
                    </a:moveTo>
                    <a:lnTo>
                      <a:pt x="0" y="20"/>
                    </a:lnTo>
                    <a:lnTo>
                      <a:pt x="3" y="11"/>
                    </a:lnTo>
                    <a:lnTo>
                      <a:pt x="6" y="6"/>
                    </a:lnTo>
                    <a:lnTo>
                      <a:pt x="9" y="3"/>
                    </a:lnTo>
                    <a:lnTo>
                      <a:pt x="14" y="0"/>
                    </a:lnTo>
                    <a:lnTo>
                      <a:pt x="20" y="0"/>
                    </a:lnTo>
                    <a:lnTo>
                      <a:pt x="22" y="0"/>
                    </a:lnTo>
                    <a:lnTo>
                      <a:pt x="28" y="0"/>
                    </a:lnTo>
                    <a:lnTo>
                      <a:pt x="31" y="3"/>
                    </a:lnTo>
                    <a:lnTo>
                      <a:pt x="34" y="6"/>
                    </a:lnTo>
                    <a:lnTo>
                      <a:pt x="34" y="11"/>
                    </a:lnTo>
                    <a:lnTo>
                      <a:pt x="36" y="14"/>
                    </a:lnTo>
                    <a:lnTo>
                      <a:pt x="36" y="20"/>
                    </a:lnTo>
                    <a:lnTo>
                      <a:pt x="36" y="28"/>
                    </a:lnTo>
                    <a:lnTo>
                      <a:pt x="36" y="36"/>
                    </a:lnTo>
                    <a:lnTo>
                      <a:pt x="34" y="45"/>
                    </a:lnTo>
                    <a:lnTo>
                      <a:pt x="34" y="50"/>
                    </a:lnTo>
                    <a:lnTo>
                      <a:pt x="28" y="53"/>
                    </a:lnTo>
                    <a:lnTo>
                      <a:pt x="25" y="56"/>
                    </a:lnTo>
                    <a:lnTo>
                      <a:pt x="20" y="56"/>
                    </a:lnTo>
                    <a:lnTo>
                      <a:pt x="11" y="56"/>
                    </a:lnTo>
                    <a:lnTo>
                      <a:pt x="6" y="50"/>
                    </a:lnTo>
                    <a:lnTo>
                      <a:pt x="3" y="45"/>
                    </a:lnTo>
                    <a:lnTo>
                      <a:pt x="0" y="36"/>
                    </a:lnTo>
                    <a:lnTo>
                      <a:pt x="0" y="28"/>
                    </a:lnTo>
                    <a:close/>
                    <a:moveTo>
                      <a:pt x="9" y="28"/>
                    </a:moveTo>
                    <a:lnTo>
                      <a:pt x="9" y="36"/>
                    </a:lnTo>
                    <a:lnTo>
                      <a:pt x="9" y="42"/>
                    </a:lnTo>
                    <a:lnTo>
                      <a:pt x="11" y="45"/>
                    </a:lnTo>
                    <a:lnTo>
                      <a:pt x="14" y="50"/>
                    </a:lnTo>
                    <a:lnTo>
                      <a:pt x="20" y="50"/>
                    </a:lnTo>
                    <a:lnTo>
                      <a:pt x="22" y="50"/>
                    </a:lnTo>
                    <a:lnTo>
                      <a:pt x="25" y="45"/>
                    </a:lnTo>
                    <a:lnTo>
                      <a:pt x="28" y="42"/>
                    </a:lnTo>
                    <a:lnTo>
                      <a:pt x="28" y="36"/>
                    </a:lnTo>
                    <a:lnTo>
                      <a:pt x="31" y="28"/>
                    </a:lnTo>
                    <a:lnTo>
                      <a:pt x="28" y="20"/>
                    </a:lnTo>
                    <a:lnTo>
                      <a:pt x="28" y="14"/>
                    </a:lnTo>
                    <a:lnTo>
                      <a:pt x="25" y="11"/>
                    </a:lnTo>
                    <a:lnTo>
                      <a:pt x="22" y="8"/>
                    </a:lnTo>
                    <a:lnTo>
                      <a:pt x="20" y="6"/>
                    </a:lnTo>
                    <a:lnTo>
                      <a:pt x="14" y="6"/>
                    </a:lnTo>
                    <a:lnTo>
                      <a:pt x="11" y="11"/>
                    </a:lnTo>
                    <a:lnTo>
                      <a:pt x="9" y="14"/>
                    </a:lnTo>
                    <a:lnTo>
                      <a:pt x="9" y="20"/>
                    </a:lnTo>
                    <a:lnTo>
                      <a:pt x="9" y="28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5003" name="Rectangle 6928"/>
              <p:cNvSpPr>
                <a:spLocks noChangeArrowheads="1"/>
              </p:cNvSpPr>
              <p:nvPr/>
            </p:nvSpPr>
            <p:spPr bwMode="auto">
              <a:xfrm>
                <a:off x="2682" y="3046"/>
                <a:ext cx="8" cy="9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5004" name="Freeform 6929"/>
              <p:cNvSpPr>
                <a:spLocks noEditPoints="1"/>
              </p:cNvSpPr>
              <p:nvPr/>
            </p:nvSpPr>
            <p:spPr bwMode="auto">
              <a:xfrm>
                <a:off x="2698" y="2999"/>
                <a:ext cx="39" cy="56"/>
              </a:xfrm>
              <a:custGeom>
                <a:avLst/>
                <a:gdLst>
                  <a:gd name="T0" fmla="*/ 25 w 39"/>
                  <a:gd name="T1" fmla="*/ 56 h 56"/>
                  <a:gd name="T2" fmla="*/ 25 w 39"/>
                  <a:gd name="T3" fmla="*/ 42 h 56"/>
                  <a:gd name="T4" fmla="*/ 0 w 39"/>
                  <a:gd name="T5" fmla="*/ 42 h 56"/>
                  <a:gd name="T6" fmla="*/ 0 w 39"/>
                  <a:gd name="T7" fmla="*/ 36 h 56"/>
                  <a:gd name="T8" fmla="*/ 25 w 39"/>
                  <a:gd name="T9" fmla="*/ 0 h 56"/>
                  <a:gd name="T10" fmla="*/ 31 w 39"/>
                  <a:gd name="T11" fmla="*/ 0 h 56"/>
                  <a:gd name="T12" fmla="*/ 31 w 39"/>
                  <a:gd name="T13" fmla="*/ 36 h 56"/>
                  <a:gd name="T14" fmla="*/ 39 w 39"/>
                  <a:gd name="T15" fmla="*/ 36 h 56"/>
                  <a:gd name="T16" fmla="*/ 39 w 39"/>
                  <a:gd name="T17" fmla="*/ 42 h 56"/>
                  <a:gd name="T18" fmla="*/ 31 w 39"/>
                  <a:gd name="T19" fmla="*/ 42 h 56"/>
                  <a:gd name="T20" fmla="*/ 31 w 39"/>
                  <a:gd name="T21" fmla="*/ 56 h 56"/>
                  <a:gd name="T22" fmla="*/ 25 w 39"/>
                  <a:gd name="T23" fmla="*/ 56 h 56"/>
                  <a:gd name="T24" fmla="*/ 25 w 39"/>
                  <a:gd name="T25" fmla="*/ 36 h 56"/>
                  <a:gd name="T26" fmla="*/ 25 w 39"/>
                  <a:gd name="T27" fmla="*/ 14 h 56"/>
                  <a:gd name="T28" fmla="*/ 9 w 39"/>
                  <a:gd name="T29" fmla="*/ 36 h 56"/>
                  <a:gd name="T30" fmla="*/ 25 w 39"/>
                  <a:gd name="T31" fmla="*/ 36 h 5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39"/>
                  <a:gd name="T49" fmla="*/ 0 h 56"/>
                  <a:gd name="T50" fmla="*/ 39 w 39"/>
                  <a:gd name="T51" fmla="*/ 56 h 5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39" h="56">
                    <a:moveTo>
                      <a:pt x="25" y="56"/>
                    </a:moveTo>
                    <a:lnTo>
                      <a:pt x="25" y="42"/>
                    </a:lnTo>
                    <a:lnTo>
                      <a:pt x="0" y="42"/>
                    </a:lnTo>
                    <a:lnTo>
                      <a:pt x="0" y="36"/>
                    </a:lnTo>
                    <a:lnTo>
                      <a:pt x="25" y="0"/>
                    </a:lnTo>
                    <a:lnTo>
                      <a:pt x="31" y="0"/>
                    </a:lnTo>
                    <a:lnTo>
                      <a:pt x="31" y="36"/>
                    </a:lnTo>
                    <a:lnTo>
                      <a:pt x="39" y="36"/>
                    </a:lnTo>
                    <a:lnTo>
                      <a:pt x="39" y="42"/>
                    </a:lnTo>
                    <a:lnTo>
                      <a:pt x="31" y="42"/>
                    </a:lnTo>
                    <a:lnTo>
                      <a:pt x="31" y="56"/>
                    </a:lnTo>
                    <a:lnTo>
                      <a:pt x="25" y="56"/>
                    </a:lnTo>
                    <a:close/>
                    <a:moveTo>
                      <a:pt x="25" y="36"/>
                    </a:moveTo>
                    <a:lnTo>
                      <a:pt x="25" y="14"/>
                    </a:lnTo>
                    <a:lnTo>
                      <a:pt x="9" y="36"/>
                    </a:lnTo>
                    <a:lnTo>
                      <a:pt x="25" y="36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5005" name="Line 6930"/>
              <p:cNvSpPr>
                <a:spLocks noChangeShapeType="1"/>
              </p:cNvSpPr>
              <p:nvPr/>
            </p:nvSpPr>
            <p:spPr bwMode="auto">
              <a:xfrm>
                <a:off x="2461" y="3030"/>
                <a:ext cx="34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55006" name="Line 6931"/>
              <p:cNvSpPr>
                <a:spLocks noChangeShapeType="1"/>
              </p:cNvSpPr>
              <p:nvPr/>
            </p:nvSpPr>
            <p:spPr bwMode="auto">
              <a:xfrm flipH="1">
                <a:off x="2528" y="2940"/>
                <a:ext cx="34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55007" name="Freeform 6932"/>
              <p:cNvSpPr>
                <a:spLocks noEditPoints="1"/>
              </p:cNvSpPr>
              <p:nvPr/>
            </p:nvSpPr>
            <p:spPr bwMode="auto">
              <a:xfrm>
                <a:off x="2634" y="2913"/>
                <a:ext cx="36" cy="55"/>
              </a:xfrm>
              <a:custGeom>
                <a:avLst/>
                <a:gdLst>
                  <a:gd name="T0" fmla="*/ 0 w 36"/>
                  <a:gd name="T1" fmla="*/ 27 h 55"/>
                  <a:gd name="T2" fmla="*/ 0 w 36"/>
                  <a:gd name="T3" fmla="*/ 19 h 55"/>
                  <a:gd name="T4" fmla="*/ 3 w 36"/>
                  <a:gd name="T5" fmla="*/ 11 h 55"/>
                  <a:gd name="T6" fmla="*/ 6 w 36"/>
                  <a:gd name="T7" fmla="*/ 5 h 55"/>
                  <a:gd name="T8" fmla="*/ 9 w 36"/>
                  <a:gd name="T9" fmla="*/ 2 h 55"/>
                  <a:gd name="T10" fmla="*/ 14 w 36"/>
                  <a:gd name="T11" fmla="*/ 0 h 55"/>
                  <a:gd name="T12" fmla="*/ 20 w 36"/>
                  <a:gd name="T13" fmla="*/ 0 h 55"/>
                  <a:gd name="T14" fmla="*/ 22 w 36"/>
                  <a:gd name="T15" fmla="*/ 0 h 55"/>
                  <a:gd name="T16" fmla="*/ 28 w 36"/>
                  <a:gd name="T17" fmla="*/ 0 h 55"/>
                  <a:gd name="T18" fmla="*/ 31 w 36"/>
                  <a:gd name="T19" fmla="*/ 2 h 55"/>
                  <a:gd name="T20" fmla="*/ 34 w 36"/>
                  <a:gd name="T21" fmla="*/ 5 h 55"/>
                  <a:gd name="T22" fmla="*/ 34 w 36"/>
                  <a:gd name="T23" fmla="*/ 8 h 55"/>
                  <a:gd name="T24" fmla="*/ 36 w 36"/>
                  <a:gd name="T25" fmla="*/ 13 h 55"/>
                  <a:gd name="T26" fmla="*/ 36 w 36"/>
                  <a:gd name="T27" fmla="*/ 19 h 55"/>
                  <a:gd name="T28" fmla="*/ 36 w 36"/>
                  <a:gd name="T29" fmla="*/ 27 h 55"/>
                  <a:gd name="T30" fmla="*/ 36 w 36"/>
                  <a:gd name="T31" fmla="*/ 36 h 55"/>
                  <a:gd name="T32" fmla="*/ 34 w 36"/>
                  <a:gd name="T33" fmla="*/ 44 h 55"/>
                  <a:gd name="T34" fmla="*/ 34 w 36"/>
                  <a:gd name="T35" fmla="*/ 50 h 55"/>
                  <a:gd name="T36" fmla="*/ 28 w 36"/>
                  <a:gd name="T37" fmla="*/ 53 h 55"/>
                  <a:gd name="T38" fmla="*/ 25 w 36"/>
                  <a:gd name="T39" fmla="*/ 55 h 55"/>
                  <a:gd name="T40" fmla="*/ 20 w 36"/>
                  <a:gd name="T41" fmla="*/ 55 h 55"/>
                  <a:gd name="T42" fmla="*/ 11 w 36"/>
                  <a:gd name="T43" fmla="*/ 55 h 55"/>
                  <a:gd name="T44" fmla="*/ 6 w 36"/>
                  <a:gd name="T45" fmla="*/ 50 h 55"/>
                  <a:gd name="T46" fmla="*/ 3 w 36"/>
                  <a:gd name="T47" fmla="*/ 44 h 55"/>
                  <a:gd name="T48" fmla="*/ 0 w 36"/>
                  <a:gd name="T49" fmla="*/ 36 h 55"/>
                  <a:gd name="T50" fmla="*/ 0 w 36"/>
                  <a:gd name="T51" fmla="*/ 27 h 55"/>
                  <a:gd name="T52" fmla="*/ 9 w 36"/>
                  <a:gd name="T53" fmla="*/ 27 h 55"/>
                  <a:gd name="T54" fmla="*/ 9 w 36"/>
                  <a:gd name="T55" fmla="*/ 36 h 55"/>
                  <a:gd name="T56" fmla="*/ 9 w 36"/>
                  <a:gd name="T57" fmla="*/ 41 h 55"/>
                  <a:gd name="T58" fmla="*/ 11 w 36"/>
                  <a:gd name="T59" fmla="*/ 44 h 55"/>
                  <a:gd name="T60" fmla="*/ 14 w 36"/>
                  <a:gd name="T61" fmla="*/ 47 h 55"/>
                  <a:gd name="T62" fmla="*/ 20 w 36"/>
                  <a:gd name="T63" fmla="*/ 50 h 55"/>
                  <a:gd name="T64" fmla="*/ 22 w 36"/>
                  <a:gd name="T65" fmla="*/ 47 h 55"/>
                  <a:gd name="T66" fmla="*/ 25 w 36"/>
                  <a:gd name="T67" fmla="*/ 44 h 55"/>
                  <a:gd name="T68" fmla="*/ 28 w 36"/>
                  <a:gd name="T69" fmla="*/ 41 h 55"/>
                  <a:gd name="T70" fmla="*/ 28 w 36"/>
                  <a:gd name="T71" fmla="*/ 36 h 55"/>
                  <a:gd name="T72" fmla="*/ 31 w 36"/>
                  <a:gd name="T73" fmla="*/ 27 h 55"/>
                  <a:gd name="T74" fmla="*/ 28 w 36"/>
                  <a:gd name="T75" fmla="*/ 19 h 55"/>
                  <a:gd name="T76" fmla="*/ 28 w 36"/>
                  <a:gd name="T77" fmla="*/ 13 h 55"/>
                  <a:gd name="T78" fmla="*/ 25 w 36"/>
                  <a:gd name="T79" fmla="*/ 11 h 55"/>
                  <a:gd name="T80" fmla="*/ 22 w 36"/>
                  <a:gd name="T81" fmla="*/ 5 h 55"/>
                  <a:gd name="T82" fmla="*/ 20 w 36"/>
                  <a:gd name="T83" fmla="*/ 5 h 55"/>
                  <a:gd name="T84" fmla="*/ 14 w 36"/>
                  <a:gd name="T85" fmla="*/ 5 h 55"/>
                  <a:gd name="T86" fmla="*/ 11 w 36"/>
                  <a:gd name="T87" fmla="*/ 8 h 55"/>
                  <a:gd name="T88" fmla="*/ 9 w 36"/>
                  <a:gd name="T89" fmla="*/ 13 h 55"/>
                  <a:gd name="T90" fmla="*/ 9 w 36"/>
                  <a:gd name="T91" fmla="*/ 19 h 55"/>
                  <a:gd name="T92" fmla="*/ 9 w 36"/>
                  <a:gd name="T93" fmla="*/ 27 h 55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36"/>
                  <a:gd name="T142" fmla="*/ 0 h 55"/>
                  <a:gd name="T143" fmla="*/ 36 w 36"/>
                  <a:gd name="T144" fmla="*/ 55 h 55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36" h="55">
                    <a:moveTo>
                      <a:pt x="0" y="27"/>
                    </a:moveTo>
                    <a:lnTo>
                      <a:pt x="0" y="19"/>
                    </a:lnTo>
                    <a:lnTo>
                      <a:pt x="3" y="11"/>
                    </a:lnTo>
                    <a:lnTo>
                      <a:pt x="6" y="5"/>
                    </a:lnTo>
                    <a:lnTo>
                      <a:pt x="9" y="2"/>
                    </a:lnTo>
                    <a:lnTo>
                      <a:pt x="14" y="0"/>
                    </a:lnTo>
                    <a:lnTo>
                      <a:pt x="20" y="0"/>
                    </a:lnTo>
                    <a:lnTo>
                      <a:pt x="22" y="0"/>
                    </a:lnTo>
                    <a:lnTo>
                      <a:pt x="28" y="0"/>
                    </a:lnTo>
                    <a:lnTo>
                      <a:pt x="31" y="2"/>
                    </a:lnTo>
                    <a:lnTo>
                      <a:pt x="34" y="5"/>
                    </a:lnTo>
                    <a:lnTo>
                      <a:pt x="34" y="8"/>
                    </a:lnTo>
                    <a:lnTo>
                      <a:pt x="36" y="13"/>
                    </a:lnTo>
                    <a:lnTo>
                      <a:pt x="36" y="19"/>
                    </a:lnTo>
                    <a:lnTo>
                      <a:pt x="36" y="27"/>
                    </a:lnTo>
                    <a:lnTo>
                      <a:pt x="36" y="36"/>
                    </a:lnTo>
                    <a:lnTo>
                      <a:pt x="34" y="44"/>
                    </a:lnTo>
                    <a:lnTo>
                      <a:pt x="34" y="50"/>
                    </a:lnTo>
                    <a:lnTo>
                      <a:pt x="28" y="53"/>
                    </a:lnTo>
                    <a:lnTo>
                      <a:pt x="25" y="55"/>
                    </a:lnTo>
                    <a:lnTo>
                      <a:pt x="20" y="55"/>
                    </a:lnTo>
                    <a:lnTo>
                      <a:pt x="11" y="55"/>
                    </a:lnTo>
                    <a:lnTo>
                      <a:pt x="6" y="50"/>
                    </a:lnTo>
                    <a:lnTo>
                      <a:pt x="3" y="44"/>
                    </a:lnTo>
                    <a:lnTo>
                      <a:pt x="0" y="36"/>
                    </a:lnTo>
                    <a:lnTo>
                      <a:pt x="0" y="27"/>
                    </a:lnTo>
                    <a:close/>
                    <a:moveTo>
                      <a:pt x="9" y="27"/>
                    </a:moveTo>
                    <a:lnTo>
                      <a:pt x="9" y="36"/>
                    </a:lnTo>
                    <a:lnTo>
                      <a:pt x="9" y="41"/>
                    </a:lnTo>
                    <a:lnTo>
                      <a:pt x="11" y="44"/>
                    </a:lnTo>
                    <a:lnTo>
                      <a:pt x="14" y="47"/>
                    </a:lnTo>
                    <a:lnTo>
                      <a:pt x="20" y="50"/>
                    </a:lnTo>
                    <a:lnTo>
                      <a:pt x="22" y="47"/>
                    </a:lnTo>
                    <a:lnTo>
                      <a:pt x="25" y="44"/>
                    </a:lnTo>
                    <a:lnTo>
                      <a:pt x="28" y="41"/>
                    </a:lnTo>
                    <a:lnTo>
                      <a:pt x="28" y="36"/>
                    </a:lnTo>
                    <a:lnTo>
                      <a:pt x="31" y="27"/>
                    </a:lnTo>
                    <a:lnTo>
                      <a:pt x="28" y="19"/>
                    </a:lnTo>
                    <a:lnTo>
                      <a:pt x="28" y="13"/>
                    </a:lnTo>
                    <a:lnTo>
                      <a:pt x="25" y="11"/>
                    </a:lnTo>
                    <a:lnTo>
                      <a:pt x="22" y="5"/>
                    </a:lnTo>
                    <a:lnTo>
                      <a:pt x="20" y="5"/>
                    </a:lnTo>
                    <a:lnTo>
                      <a:pt x="14" y="5"/>
                    </a:lnTo>
                    <a:lnTo>
                      <a:pt x="11" y="8"/>
                    </a:lnTo>
                    <a:lnTo>
                      <a:pt x="9" y="13"/>
                    </a:lnTo>
                    <a:lnTo>
                      <a:pt x="9" y="19"/>
                    </a:lnTo>
                    <a:lnTo>
                      <a:pt x="9" y="27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5008" name="Rectangle 6933"/>
              <p:cNvSpPr>
                <a:spLocks noChangeArrowheads="1"/>
              </p:cNvSpPr>
              <p:nvPr/>
            </p:nvSpPr>
            <p:spPr bwMode="auto">
              <a:xfrm>
                <a:off x="2682" y="2960"/>
                <a:ext cx="8" cy="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5009" name="Freeform 6934"/>
              <p:cNvSpPr>
                <a:spLocks noEditPoints="1"/>
              </p:cNvSpPr>
              <p:nvPr/>
            </p:nvSpPr>
            <p:spPr bwMode="auto">
              <a:xfrm>
                <a:off x="2698" y="2913"/>
                <a:ext cx="39" cy="55"/>
              </a:xfrm>
              <a:custGeom>
                <a:avLst/>
                <a:gdLst>
                  <a:gd name="T0" fmla="*/ 37 w 39"/>
                  <a:gd name="T1" fmla="*/ 13 h 55"/>
                  <a:gd name="T2" fmla="*/ 31 w 39"/>
                  <a:gd name="T3" fmla="*/ 13 h 55"/>
                  <a:gd name="T4" fmla="*/ 28 w 39"/>
                  <a:gd name="T5" fmla="*/ 11 h 55"/>
                  <a:gd name="T6" fmla="*/ 28 w 39"/>
                  <a:gd name="T7" fmla="*/ 8 h 55"/>
                  <a:gd name="T8" fmla="*/ 25 w 39"/>
                  <a:gd name="T9" fmla="*/ 5 h 55"/>
                  <a:gd name="T10" fmla="*/ 20 w 39"/>
                  <a:gd name="T11" fmla="*/ 5 h 55"/>
                  <a:gd name="T12" fmla="*/ 17 w 39"/>
                  <a:gd name="T13" fmla="*/ 5 h 55"/>
                  <a:gd name="T14" fmla="*/ 14 w 39"/>
                  <a:gd name="T15" fmla="*/ 8 h 55"/>
                  <a:gd name="T16" fmla="*/ 11 w 39"/>
                  <a:gd name="T17" fmla="*/ 11 h 55"/>
                  <a:gd name="T18" fmla="*/ 9 w 39"/>
                  <a:gd name="T19" fmla="*/ 13 h 55"/>
                  <a:gd name="T20" fmla="*/ 9 w 39"/>
                  <a:gd name="T21" fmla="*/ 19 h 55"/>
                  <a:gd name="T22" fmla="*/ 9 w 39"/>
                  <a:gd name="T23" fmla="*/ 25 h 55"/>
                  <a:gd name="T24" fmla="*/ 11 w 39"/>
                  <a:gd name="T25" fmla="*/ 22 h 55"/>
                  <a:gd name="T26" fmla="*/ 14 w 39"/>
                  <a:gd name="T27" fmla="*/ 19 h 55"/>
                  <a:gd name="T28" fmla="*/ 17 w 39"/>
                  <a:gd name="T29" fmla="*/ 19 h 55"/>
                  <a:gd name="T30" fmla="*/ 23 w 39"/>
                  <a:gd name="T31" fmla="*/ 19 h 55"/>
                  <a:gd name="T32" fmla="*/ 28 w 39"/>
                  <a:gd name="T33" fmla="*/ 19 h 55"/>
                  <a:gd name="T34" fmla="*/ 34 w 39"/>
                  <a:gd name="T35" fmla="*/ 22 h 55"/>
                  <a:gd name="T36" fmla="*/ 37 w 39"/>
                  <a:gd name="T37" fmla="*/ 30 h 55"/>
                  <a:gd name="T38" fmla="*/ 39 w 39"/>
                  <a:gd name="T39" fmla="*/ 36 h 55"/>
                  <a:gd name="T40" fmla="*/ 37 w 39"/>
                  <a:gd name="T41" fmla="*/ 41 h 55"/>
                  <a:gd name="T42" fmla="*/ 37 w 39"/>
                  <a:gd name="T43" fmla="*/ 47 h 55"/>
                  <a:gd name="T44" fmla="*/ 34 w 39"/>
                  <a:gd name="T45" fmla="*/ 50 h 55"/>
                  <a:gd name="T46" fmla="*/ 28 w 39"/>
                  <a:gd name="T47" fmla="*/ 53 h 55"/>
                  <a:gd name="T48" fmla="*/ 25 w 39"/>
                  <a:gd name="T49" fmla="*/ 55 h 55"/>
                  <a:gd name="T50" fmla="*/ 20 w 39"/>
                  <a:gd name="T51" fmla="*/ 55 h 55"/>
                  <a:gd name="T52" fmla="*/ 11 w 39"/>
                  <a:gd name="T53" fmla="*/ 53 h 55"/>
                  <a:gd name="T54" fmla="*/ 6 w 39"/>
                  <a:gd name="T55" fmla="*/ 50 h 55"/>
                  <a:gd name="T56" fmla="*/ 3 w 39"/>
                  <a:gd name="T57" fmla="*/ 44 h 55"/>
                  <a:gd name="T58" fmla="*/ 0 w 39"/>
                  <a:gd name="T59" fmla="*/ 36 h 55"/>
                  <a:gd name="T60" fmla="*/ 0 w 39"/>
                  <a:gd name="T61" fmla="*/ 27 h 55"/>
                  <a:gd name="T62" fmla="*/ 0 w 39"/>
                  <a:gd name="T63" fmla="*/ 19 h 55"/>
                  <a:gd name="T64" fmla="*/ 3 w 39"/>
                  <a:gd name="T65" fmla="*/ 11 h 55"/>
                  <a:gd name="T66" fmla="*/ 6 w 39"/>
                  <a:gd name="T67" fmla="*/ 5 h 55"/>
                  <a:gd name="T68" fmla="*/ 14 w 39"/>
                  <a:gd name="T69" fmla="*/ 0 h 55"/>
                  <a:gd name="T70" fmla="*/ 20 w 39"/>
                  <a:gd name="T71" fmla="*/ 0 h 55"/>
                  <a:gd name="T72" fmla="*/ 28 w 39"/>
                  <a:gd name="T73" fmla="*/ 0 h 55"/>
                  <a:gd name="T74" fmla="*/ 31 w 39"/>
                  <a:gd name="T75" fmla="*/ 2 h 55"/>
                  <a:gd name="T76" fmla="*/ 37 w 39"/>
                  <a:gd name="T77" fmla="*/ 8 h 55"/>
                  <a:gd name="T78" fmla="*/ 37 w 39"/>
                  <a:gd name="T79" fmla="*/ 13 h 55"/>
                  <a:gd name="T80" fmla="*/ 9 w 39"/>
                  <a:gd name="T81" fmla="*/ 36 h 55"/>
                  <a:gd name="T82" fmla="*/ 9 w 39"/>
                  <a:gd name="T83" fmla="*/ 39 h 55"/>
                  <a:gd name="T84" fmla="*/ 9 w 39"/>
                  <a:gd name="T85" fmla="*/ 41 h 55"/>
                  <a:gd name="T86" fmla="*/ 11 w 39"/>
                  <a:gd name="T87" fmla="*/ 44 h 55"/>
                  <a:gd name="T88" fmla="*/ 14 w 39"/>
                  <a:gd name="T89" fmla="*/ 47 h 55"/>
                  <a:gd name="T90" fmla="*/ 17 w 39"/>
                  <a:gd name="T91" fmla="*/ 50 h 55"/>
                  <a:gd name="T92" fmla="*/ 20 w 39"/>
                  <a:gd name="T93" fmla="*/ 50 h 55"/>
                  <a:gd name="T94" fmla="*/ 25 w 39"/>
                  <a:gd name="T95" fmla="*/ 47 h 55"/>
                  <a:gd name="T96" fmla="*/ 28 w 39"/>
                  <a:gd name="T97" fmla="*/ 44 h 55"/>
                  <a:gd name="T98" fmla="*/ 31 w 39"/>
                  <a:gd name="T99" fmla="*/ 41 h 55"/>
                  <a:gd name="T100" fmla="*/ 31 w 39"/>
                  <a:gd name="T101" fmla="*/ 36 h 55"/>
                  <a:gd name="T102" fmla="*/ 31 w 39"/>
                  <a:gd name="T103" fmla="*/ 30 h 55"/>
                  <a:gd name="T104" fmla="*/ 28 w 39"/>
                  <a:gd name="T105" fmla="*/ 27 h 55"/>
                  <a:gd name="T106" fmla="*/ 25 w 39"/>
                  <a:gd name="T107" fmla="*/ 25 h 55"/>
                  <a:gd name="T108" fmla="*/ 20 w 39"/>
                  <a:gd name="T109" fmla="*/ 25 h 55"/>
                  <a:gd name="T110" fmla="*/ 14 w 39"/>
                  <a:gd name="T111" fmla="*/ 25 h 55"/>
                  <a:gd name="T112" fmla="*/ 11 w 39"/>
                  <a:gd name="T113" fmla="*/ 27 h 55"/>
                  <a:gd name="T114" fmla="*/ 9 w 39"/>
                  <a:gd name="T115" fmla="*/ 30 h 55"/>
                  <a:gd name="T116" fmla="*/ 9 w 39"/>
                  <a:gd name="T117" fmla="*/ 36 h 55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39"/>
                  <a:gd name="T178" fmla="*/ 0 h 55"/>
                  <a:gd name="T179" fmla="*/ 39 w 39"/>
                  <a:gd name="T180" fmla="*/ 55 h 55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39" h="55">
                    <a:moveTo>
                      <a:pt x="37" y="13"/>
                    </a:moveTo>
                    <a:lnTo>
                      <a:pt x="31" y="13"/>
                    </a:lnTo>
                    <a:lnTo>
                      <a:pt x="28" y="11"/>
                    </a:lnTo>
                    <a:lnTo>
                      <a:pt x="28" y="8"/>
                    </a:lnTo>
                    <a:lnTo>
                      <a:pt x="25" y="5"/>
                    </a:lnTo>
                    <a:lnTo>
                      <a:pt x="20" y="5"/>
                    </a:lnTo>
                    <a:lnTo>
                      <a:pt x="17" y="5"/>
                    </a:lnTo>
                    <a:lnTo>
                      <a:pt x="14" y="8"/>
                    </a:lnTo>
                    <a:lnTo>
                      <a:pt x="11" y="11"/>
                    </a:lnTo>
                    <a:lnTo>
                      <a:pt x="9" y="13"/>
                    </a:lnTo>
                    <a:lnTo>
                      <a:pt x="9" y="19"/>
                    </a:lnTo>
                    <a:lnTo>
                      <a:pt x="9" y="25"/>
                    </a:lnTo>
                    <a:lnTo>
                      <a:pt x="11" y="22"/>
                    </a:lnTo>
                    <a:lnTo>
                      <a:pt x="14" y="19"/>
                    </a:lnTo>
                    <a:lnTo>
                      <a:pt x="17" y="19"/>
                    </a:lnTo>
                    <a:lnTo>
                      <a:pt x="23" y="19"/>
                    </a:lnTo>
                    <a:lnTo>
                      <a:pt x="28" y="19"/>
                    </a:lnTo>
                    <a:lnTo>
                      <a:pt x="34" y="22"/>
                    </a:lnTo>
                    <a:lnTo>
                      <a:pt x="37" y="30"/>
                    </a:lnTo>
                    <a:lnTo>
                      <a:pt x="39" y="36"/>
                    </a:lnTo>
                    <a:lnTo>
                      <a:pt x="37" y="41"/>
                    </a:lnTo>
                    <a:lnTo>
                      <a:pt x="37" y="47"/>
                    </a:lnTo>
                    <a:lnTo>
                      <a:pt x="34" y="50"/>
                    </a:lnTo>
                    <a:lnTo>
                      <a:pt x="28" y="53"/>
                    </a:lnTo>
                    <a:lnTo>
                      <a:pt x="25" y="55"/>
                    </a:lnTo>
                    <a:lnTo>
                      <a:pt x="20" y="55"/>
                    </a:lnTo>
                    <a:lnTo>
                      <a:pt x="11" y="53"/>
                    </a:lnTo>
                    <a:lnTo>
                      <a:pt x="6" y="50"/>
                    </a:lnTo>
                    <a:lnTo>
                      <a:pt x="3" y="44"/>
                    </a:lnTo>
                    <a:lnTo>
                      <a:pt x="0" y="36"/>
                    </a:lnTo>
                    <a:lnTo>
                      <a:pt x="0" y="27"/>
                    </a:lnTo>
                    <a:lnTo>
                      <a:pt x="0" y="19"/>
                    </a:lnTo>
                    <a:lnTo>
                      <a:pt x="3" y="11"/>
                    </a:lnTo>
                    <a:lnTo>
                      <a:pt x="6" y="5"/>
                    </a:lnTo>
                    <a:lnTo>
                      <a:pt x="14" y="0"/>
                    </a:lnTo>
                    <a:lnTo>
                      <a:pt x="20" y="0"/>
                    </a:lnTo>
                    <a:lnTo>
                      <a:pt x="28" y="0"/>
                    </a:lnTo>
                    <a:lnTo>
                      <a:pt x="31" y="2"/>
                    </a:lnTo>
                    <a:lnTo>
                      <a:pt x="37" y="8"/>
                    </a:lnTo>
                    <a:lnTo>
                      <a:pt x="37" y="13"/>
                    </a:lnTo>
                    <a:close/>
                    <a:moveTo>
                      <a:pt x="9" y="36"/>
                    </a:moveTo>
                    <a:lnTo>
                      <a:pt x="9" y="39"/>
                    </a:lnTo>
                    <a:lnTo>
                      <a:pt x="9" y="41"/>
                    </a:lnTo>
                    <a:lnTo>
                      <a:pt x="11" y="44"/>
                    </a:lnTo>
                    <a:lnTo>
                      <a:pt x="14" y="47"/>
                    </a:lnTo>
                    <a:lnTo>
                      <a:pt x="17" y="50"/>
                    </a:lnTo>
                    <a:lnTo>
                      <a:pt x="20" y="50"/>
                    </a:lnTo>
                    <a:lnTo>
                      <a:pt x="25" y="47"/>
                    </a:lnTo>
                    <a:lnTo>
                      <a:pt x="28" y="44"/>
                    </a:lnTo>
                    <a:lnTo>
                      <a:pt x="31" y="41"/>
                    </a:lnTo>
                    <a:lnTo>
                      <a:pt x="31" y="36"/>
                    </a:lnTo>
                    <a:lnTo>
                      <a:pt x="31" y="30"/>
                    </a:lnTo>
                    <a:lnTo>
                      <a:pt x="28" y="27"/>
                    </a:lnTo>
                    <a:lnTo>
                      <a:pt x="25" y="25"/>
                    </a:lnTo>
                    <a:lnTo>
                      <a:pt x="20" y="25"/>
                    </a:lnTo>
                    <a:lnTo>
                      <a:pt x="14" y="25"/>
                    </a:lnTo>
                    <a:lnTo>
                      <a:pt x="11" y="27"/>
                    </a:lnTo>
                    <a:lnTo>
                      <a:pt x="9" y="30"/>
                    </a:lnTo>
                    <a:lnTo>
                      <a:pt x="9" y="36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5010" name="Line 6935"/>
              <p:cNvSpPr>
                <a:spLocks noChangeShapeType="1"/>
              </p:cNvSpPr>
              <p:nvPr/>
            </p:nvSpPr>
            <p:spPr bwMode="auto">
              <a:xfrm>
                <a:off x="2461" y="2940"/>
                <a:ext cx="34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55011" name="Line 6936"/>
              <p:cNvSpPr>
                <a:spLocks noChangeShapeType="1"/>
              </p:cNvSpPr>
              <p:nvPr/>
            </p:nvSpPr>
            <p:spPr bwMode="auto">
              <a:xfrm flipH="1">
                <a:off x="2528" y="2854"/>
                <a:ext cx="34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55012" name="Freeform 6937"/>
              <p:cNvSpPr>
                <a:spLocks noEditPoints="1"/>
              </p:cNvSpPr>
              <p:nvPr/>
            </p:nvSpPr>
            <p:spPr bwMode="auto">
              <a:xfrm>
                <a:off x="2634" y="2823"/>
                <a:ext cx="36" cy="59"/>
              </a:xfrm>
              <a:custGeom>
                <a:avLst/>
                <a:gdLst>
                  <a:gd name="T0" fmla="*/ 0 w 36"/>
                  <a:gd name="T1" fmla="*/ 31 h 59"/>
                  <a:gd name="T2" fmla="*/ 0 w 36"/>
                  <a:gd name="T3" fmla="*/ 20 h 59"/>
                  <a:gd name="T4" fmla="*/ 3 w 36"/>
                  <a:gd name="T5" fmla="*/ 14 h 59"/>
                  <a:gd name="T6" fmla="*/ 6 w 36"/>
                  <a:gd name="T7" fmla="*/ 9 h 59"/>
                  <a:gd name="T8" fmla="*/ 9 w 36"/>
                  <a:gd name="T9" fmla="*/ 6 h 59"/>
                  <a:gd name="T10" fmla="*/ 14 w 36"/>
                  <a:gd name="T11" fmla="*/ 3 h 59"/>
                  <a:gd name="T12" fmla="*/ 20 w 36"/>
                  <a:gd name="T13" fmla="*/ 0 h 59"/>
                  <a:gd name="T14" fmla="*/ 22 w 36"/>
                  <a:gd name="T15" fmla="*/ 3 h 59"/>
                  <a:gd name="T16" fmla="*/ 28 w 36"/>
                  <a:gd name="T17" fmla="*/ 3 h 59"/>
                  <a:gd name="T18" fmla="*/ 31 w 36"/>
                  <a:gd name="T19" fmla="*/ 6 h 59"/>
                  <a:gd name="T20" fmla="*/ 34 w 36"/>
                  <a:gd name="T21" fmla="*/ 9 h 59"/>
                  <a:gd name="T22" fmla="*/ 34 w 36"/>
                  <a:gd name="T23" fmla="*/ 11 h 59"/>
                  <a:gd name="T24" fmla="*/ 36 w 36"/>
                  <a:gd name="T25" fmla="*/ 17 h 59"/>
                  <a:gd name="T26" fmla="*/ 36 w 36"/>
                  <a:gd name="T27" fmla="*/ 23 h 59"/>
                  <a:gd name="T28" fmla="*/ 36 w 36"/>
                  <a:gd name="T29" fmla="*/ 31 h 59"/>
                  <a:gd name="T30" fmla="*/ 36 w 36"/>
                  <a:gd name="T31" fmla="*/ 39 h 59"/>
                  <a:gd name="T32" fmla="*/ 34 w 36"/>
                  <a:gd name="T33" fmla="*/ 45 h 59"/>
                  <a:gd name="T34" fmla="*/ 34 w 36"/>
                  <a:gd name="T35" fmla="*/ 50 h 59"/>
                  <a:gd name="T36" fmla="*/ 28 w 36"/>
                  <a:gd name="T37" fmla="*/ 56 h 59"/>
                  <a:gd name="T38" fmla="*/ 25 w 36"/>
                  <a:gd name="T39" fmla="*/ 59 h 59"/>
                  <a:gd name="T40" fmla="*/ 20 w 36"/>
                  <a:gd name="T41" fmla="*/ 59 h 59"/>
                  <a:gd name="T42" fmla="*/ 11 w 36"/>
                  <a:gd name="T43" fmla="*/ 56 h 59"/>
                  <a:gd name="T44" fmla="*/ 6 w 36"/>
                  <a:gd name="T45" fmla="*/ 53 h 59"/>
                  <a:gd name="T46" fmla="*/ 3 w 36"/>
                  <a:gd name="T47" fmla="*/ 48 h 59"/>
                  <a:gd name="T48" fmla="*/ 0 w 36"/>
                  <a:gd name="T49" fmla="*/ 39 h 59"/>
                  <a:gd name="T50" fmla="*/ 0 w 36"/>
                  <a:gd name="T51" fmla="*/ 31 h 59"/>
                  <a:gd name="T52" fmla="*/ 9 w 36"/>
                  <a:gd name="T53" fmla="*/ 31 h 59"/>
                  <a:gd name="T54" fmla="*/ 9 w 36"/>
                  <a:gd name="T55" fmla="*/ 39 h 59"/>
                  <a:gd name="T56" fmla="*/ 9 w 36"/>
                  <a:gd name="T57" fmla="*/ 45 h 59"/>
                  <a:gd name="T58" fmla="*/ 11 w 36"/>
                  <a:gd name="T59" fmla="*/ 48 h 59"/>
                  <a:gd name="T60" fmla="*/ 14 w 36"/>
                  <a:gd name="T61" fmla="*/ 50 h 59"/>
                  <a:gd name="T62" fmla="*/ 20 w 36"/>
                  <a:gd name="T63" fmla="*/ 50 h 59"/>
                  <a:gd name="T64" fmla="*/ 22 w 36"/>
                  <a:gd name="T65" fmla="*/ 50 h 59"/>
                  <a:gd name="T66" fmla="*/ 25 w 36"/>
                  <a:gd name="T67" fmla="*/ 48 h 59"/>
                  <a:gd name="T68" fmla="*/ 28 w 36"/>
                  <a:gd name="T69" fmla="*/ 45 h 59"/>
                  <a:gd name="T70" fmla="*/ 28 w 36"/>
                  <a:gd name="T71" fmla="*/ 37 h 59"/>
                  <a:gd name="T72" fmla="*/ 31 w 36"/>
                  <a:gd name="T73" fmla="*/ 31 h 59"/>
                  <a:gd name="T74" fmla="*/ 28 w 36"/>
                  <a:gd name="T75" fmla="*/ 23 h 59"/>
                  <a:gd name="T76" fmla="*/ 28 w 36"/>
                  <a:gd name="T77" fmla="*/ 17 h 59"/>
                  <a:gd name="T78" fmla="*/ 25 w 36"/>
                  <a:gd name="T79" fmla="*/ 11 h 59"/>
                  <a:gd name="T80" fmla="*/ 22 w 36"/>
                  <a:gd name="T81" fmla="*/ 9 h 59"/>
                  <a:gd name="T82" fmla="*/ 20 w 36"/>
                  <a:gd name="T83" fmla="*/ 9 h 59"/>
                  <a:gd name="T84" fmla="*/ 14 w 36"/>
                  <a:gd name="T85" fmla="*/ 9 h 59"/>
                  <a:gd name="T86" fmla="*/ 11 w 36"/>
                  <a:gd name="T87" fmla="*/ 11 h 59"/>
                  <a:gd name="T88" fmla="*/ 9 w 36"/>
                  <a:gd name="T89" fmla="*/ 17 h 59"/>
                  <a:gd name="T90" fmla="*/ 9 w 36"/>
                  <a:gd name="T91" fmla="*/ 23 h 59"/>
                  <a:gd name="T92" fmla="*/ 9 w 36"/>
                  <a:gd name="T93" fmla="*/ 31 h 59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36"/>
                  <a:gd name="T142" fmla="*/ 0 h 59"/>
                  <a:gd name="T143" fmla="*/ 36 w 36"/>
                  <a:gd name="T144" fmla="*/ 59 h 59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36" h="59">
                    <a:moveTo>
                      <a:pt x="0" y="31"/>
                    </a:moveTo>
                    <a:lnTo>
                      <a:pt x="0" y="20"/>
                    </a:lnTo>
                    <a:lnTo>
                      <a:pt x="3" y="14"/>
                    </a:lnTo>
                    <a:lnTo>
                      <a:pt x="6" y="9"/>
                    </a:lnTo>
                    <a:lnTo>
                      <a:pt x="9" y="6"/>
                    </a:lnTo>
                    <a:lnTo>
                      <a:pt x="14" y="3"/>
                    </a:lnTo>
                    <a:lnTo>
                      <a:pt x="20" y="0"/>
                    </a:lnTo>
                    <a:lnTo>
                      <a:pt x="22" y="3"/>
                    </a:lnTo>
                    <a:lnTo>
                      <a:pt x="28" y="3"/>
                    </a:lnTo>
                    <a:lnTo>
                      <a:pt x="31" y="6"/>
                    </a:lnTo>
                    <a:lnTo>
                      <a:pt x="34" y="9"/>
                    </a:lnTo>
                    <a:lnTo>
                      <a:pt x="34" y="11"/>
                    </a:lnTo>
                    <a:lnTo>
                      <a:pt x="36" y="17"/>
                    </a:lnTo>
                    <a:lnTo>
                      <a:pt x="36" y="23"/>
                    </a:lnTo>
                    <a:lnTo>
                      <a:pt x="36" y="31"/>
                    </a:lnTo>
                    <a:lnTo>
                      <a:pt x="36" y="39"/>
                    </a:lnTo>
                    <a:lnTo>
                      <a:pt x="34" y="45"/>
                    </a:lnTo>
                    <a:lnTo>
                      <a:pt x="34" y="50"/>
                    </a:lnTo>
                    <a:lnTo>
                      <a:pt x="28" y="56"/>
                    </a:lnTo>
                    <a:lnTo>
                      <a:pt x="25" y="59"/>
                    </a:lnTo>
                    <a:lnTo>
                      <a:pt x="20" y="59"/>
                    </a:lnTo>
                    <a:lnTo>
                      <a:pt x="11" y="56"/>
                    </a:lnTo>
                    <a:lnTo>
                      <a:pt x="6" y="53"/>
                    </a:lnTo>
                    <a:lnTo>
                      <a:pt x="3" y="48"/>
                    </a:lnTo>
                    <a:lnTo>
                      <a:pt x="0" y="39"/>
                    </a:lnTo>
                    <a:lnTo>
                      <a:pt x="0" y="31"/>
                    </a:lnTo>
                    <a:close/>
                    <a:moveTo>
                      <a:pt x="9" y="31"/>
                    </a:moveTo>
                    <a:lnTo>
                      <a:pt x="9" y="39"/>
                    </a:lnTo>
                    <a:lnTo>
                      <a:pt x="9" y="45"/>
                    </a:lnTo>
                    <a:lnTo>
                      <a:pt x="11" y="48"/>
                    </a:lnTo>
                    <a:lnTo>
                      <a:pt x="14" y="50"/>
                    </a:lnTo>
                    <a:lnTo>
                      <a:pt x="20" y="50"/>
                    </a:lnTo>
                    <a:lnTo>
                      <a:pt x="22" y="50"/>
                    </a:lnTo>
                    <a:lnTo>
                      <a:pt x="25" y="48"/>
                    </a:lnTo>
                    <a:lnTo>
                      <a:pt x="28" y="45"/>
                    </a:lnTo>
                    <a:lnTo>
                      <a:pt x="28" y="37"/>
                    </a:lnTo>
                    <a:lnTo>
                      <a:pt x="31" y="31"/>
                    </a:lnTo>
                    <a:lnTo>
                      <a:pt x="28" y="23"/>
                    </a:lnTo>
                    <a:lnTo>
                      <a:pt x="28" y="17"/>
                    </a:lnTo>
                    <a:lnTo>
                      <a:pt x="25" y="11"/>
                    </a:lnTo>
                    <a:lnTo>
                      <a:pt x="22" y="9"/>
                    </a:lnTo>
                    <a:lnTo>
                      <a:pt x="20" y="9"/>
                    </a:lnTo>
                    <a:lnTo>
                      <a:pt x="14" y="9"/>
                    </a:lnTo>
                    <a:lnTo>
                      <a:pt x="11" y="11"/>
                    </a:lnTo>
                    <a:lnTo>
                      <a:pt x="9" y="17"/>
                    </a:lnTo>
                    <a:lnTo>
                      <a:pt x="9" y="23"/>
                    </a:lnTo>
                    <a:lnTo>
                      <a:pt x="9" y="31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5013" name="Rectangle 6938"/>
              <p:cNvSpPr>
                <a:spLocks noChangeArrowheads="1"/>
              </p:cNvSpPr>
              <p:nvPr/>
            </p:nvSpPr>
            <p:spPr bwMode="auto">
              <a:xfrm>
                <a:off x="2682" y="2873"/>
                <a:ext cx="8" cy="9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5014" name="Freeform 6939"/>
              <p:cNvSpPr>
                <a:spLocks noEditPoints="1"/>
              </p:cNvSpPr>
              <p:nvPr/>
            </p:nvSpPr>
            <p:spPr bwMode="auto">
              <a:xfrm>
                <a:off x="2698" y="2823"/>
                <a:ext cx="37" cy="59"/>
              </a:xfrm>
              <a:custGeom>
                <a:avLst/>
                <a:gdLst>
                  <a:gd name="T0" fmla="*/ 9 w 37"/>
                  <a:gd name="T1" fmla="*/ 25 h 59"/>
                  <a:gd name="T2" fmla="*/ 3 w 37"/>
                  <a:gd name="T3" fmla="*/ 20 h 59"/>
                  <a:gd name="T4" fmla="*/ 3 w 37"/>
                  <a:gd name="T5" fmla="*/ 9 h 59"/>
                  <a:gd name="T6" fmla="*/ 11 w 37"/>
                  <a:gd name="T7" fmla="*/ 3 h 59"/>
                  <a:gd name="T8" fmla="*/ 25 w 37"/>
                  <a:gd name="T9" fmla="*/ 3 h 59"/>
                  <a:gd name="T10" fmla="*/ 34 w 37"/>
                  <a:gd name="T11" fmla="*/ 11 h 59"/>
                  <a:gd name="T12" fmla="*/ 34 w 37"/>
                  <a:gd name="T13" fmla="*/ 20 h 59"/>
                  <a:gd name="T14" fmla="*/ 31 w 37"/>
                  <a:gd name="T15" fmla="*/ 25 h 59"/>
                  <a:gd name="T16" fmla="*/ 31 w 37"/>
                  <a:gd name="T17" fmla="*/ 28 h 59"/>
                  <a:gd name="T18" fmla="*/ 37 w 37"/>
                  <a:gd name="T19" fmla="*/ 37 h 59"/>
                  <a:gd name="T20" fmla="*/ 37 w 37"/>
                  <a:gd name="T21" fmla="*/ 48 h 59"/>
                  <a:gd name="T22" fmla="*/ 25 w 37"/>
                  <a:gd name="T23" fmla="*/ 56 h 59"/>
                  <a:gd name="T24" fmla="*/ 11 w 37"/>
                  <a:gd name="T25" fmla="*/ 56 h 59"/>
                  <a:gd name="T26" fmla="*/ 3 w 37"/>
                  <a:gd name="T27" fmla="*/ 48 h 59"/>
                  <a:gd name="T28" fmla="*/ 3 w 37"/>
                  <a:gd name="T29" fmla="*/ 37 h 59"/>
                  <a:gd name="T30" fmla="*/ 6 w 37"/>
                  <a:gd name="T31" fmla="*/ 28 h 59"/>
                  <a:gd name="T32" fmla="*/ 11 w 37"/>
                  <a:gd name="T33" fmla="*/ 14 h 59"/>
                  <a:gd name="T34" fmla="*/ 11 w 37"/>
                  <a:gd name="T35" fmla="*/ 20 h 59"/>
                  <a:gd name="T36" fmla="*/ 20 w 37"/>
                  <a:gd name="T37" fmla="*/ 23 h 59"/>
                  <a:gd name="T38" fmla="*/ 25 w 37"/>
                  <a:gd name="T39" fmla="*/ 23 h 59"/>
                  <a:gd name="T40" fmla="*/ 28 w 37"/>
                  <a:gd name="T41" fmla="*/ 17 h 59"/>
                  <a:gd name="T42" fmla="*/ 25 w 37"/>
                  <a:gd name="T43" fmla="*/ 11 h 59"/>
                  <a:gd name="T44" fmla="*/ 20 w 37"/>
                  <a:gd name="T45" fmla="*/ 9 h 59"/>
                  <a:gd name="T46" fmla="*/ 11 w 37"/>
                  <a:gd name="T47" fmla="*/ 11 h 59"/>
                  <a:gd name="T48" fmla="*/ 11 w 37"/>
                  <a:gd name="T49" fmla="*/ 14 h 59"/>
                  <a:gd name="T50" fmla="*/ 9 w 37"/>
                  <a:gd name="T51" fmla="*/ 45 h 59"/>
                  <a:gd name="T52" fmla="*/ 11 w 37"/>
                  <a:gd name="T53" fmla="*/ 48 h 59"/>
                  <a:gd name="T54" fmla="*/ 17 w 37"/>
                  <a:gd name="T55" fmla="*/ 50 h 59"/>
                  <a:gd name="T56" fmla="*/ 23 w 37"/>
                  <a:gd name="T57" fmla="*/ 50 h 59"/>
                  <a:gd name="T58" fmla="*/ 28 w 37"/>
                  <a:gd name="T59" fmla="*/ 45 h 59"/>
                  <a:gd name="T60" fmla="*/ 28 w 37"/>
                  <a:gd name="T61" fmla="*/ 37 h 59"/>
                  <a:gd name="T62" fmla="*/ 23 w 37"/>
                  <a:gd name="T63" fmla="*/ 31 h 59"/>
                  <a:gd name="T64" fmla="*/ 14 w 37"/>
                  <a:gd name="T65" fmla="*/ 31 h 59"/>
                  <a:gd name="T66" fmla="*/ 9 w 37"/>
                  <a:gd name="T67" fmla="*/ 37 h 59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37"/>
                  <a:gd name="T103" fmla="*/ 0 h 59"/>
                  <a:gd name="T104" fmla="*/ 37 w 37"/>
                  <a:gd name="T105" fmla="*/ 59 h 59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37" h="59">
                    <a:moveTo>
                      <a:pt x="11" y="25"/>
                    </a:moveTo>
                    <a:lnTo>
                      <a:pt x="9" y="25"/>
                    </a:lnTo>
                    <a:lnTo>
                      <a:pt x="6" y="23"/>
                    </a:lnTo>
                    <a:lnTo>
                      <a:pt x="3" y="20"/>
                    </a:lnTo>
                    <a:lnTo>
                      <a:pt x="3" y="14"/>
                    </a:lnTo>
                    <a:lnTo>
                      <a:pt x="3" y="9"/>
                    </a:lnTo>
                    <a:lnTo>
                      <a:pt x="9" y="6"/>
                    </a:lnTo>
                    <a:lnTo>
                      <a:pt x="11" y="3"/>
                    </a:lnTo>
                    <a:lnTo>
                      <a:pt x="20" y="0"/>
                    </a:lnTo>
                    <a:lnTo>
                      <a:pt x="25" y="3"/>
                    </a:lnTo>
                    <a:lnTo>
                      <a:pt x="31" y="6"/>
                    </a:lnTo>
                    <a:lnTo>
                      <a:pt x="34" y="11"/>
                    </a:lnTo>
                    <a:lnTo>
                      <a:pt x="37" y="14"/>
                    </a:lnTo>
                    <a:lnTo>
                      <a:pt x="34" y="20"/>
                    </a:lnTo>
                    <a:lnTo>
                      <a:pt x="34" y="23"/>
                    </a:lnTo>
                    <a:lnTo>
                      <a:pt x="31" y="25"/>
                    </a:lnTo>
                    <a:lnTo>
                      <a:pt x="28" y="25"/>
                    </a:lnTo>
                    <a:lnTo>
                      <a:pt x="31" y="28"/>
                    </a:lnTo>
                    <a:lnTo>
                      <a:pt x="34" y="31"/>
                    </a:lnTo>
                    <a:lnTo>
                      <a:pt x="37" y="37"/>
                    </a:lnTo>
                    <a:lnTo>
                      <a:pt x="37" y="42"/>
                    </a:lnTo>
                    <a:lnTo>
                      <a:pt x="37" y="48"/>
                    </a:lnTo>
                    <a:lnTo>
                      <a:pt x="31" y="53"/>
                    </a:lnTo>
                    <a:lnTo>
                      <a:pt x="25" y="56"/>
                    </a:lnTo>
                    <a:lnTo>
                      <a:pt x="20" y="59"/>
                    </a:lnTo>
                    <a:lnTo>
                      <a:pt x="11" y="56"/>
                    </a:lnTo>
                    <a:lnTo>
                      <a:pt x="6" y="53"/>
                    </a:lnTo>
                    <a:lnTo>
                      <a:pt x="3" y="48"/>
                    </a:lnTo>
                    <a:lnTo>
                      <a:pt x="0" y="42"/>
                    </a:lnTo>
                    <a:lnTo>
                      <a:pt x="3" y="37"/>
                    </a:lnTo>
                    <a:lnTo>
                      <a:pt x="3" y="31"/>
                    </a:lnTo>
                    <a:lnTo>
                      <a:pt x="6" y="28"/>
                    </a:lnTo>
                    <a:lnTo>
                      <a:pt x="11" y="25"/>
                    </a:lnTo>
                    <a:close/>
                    <a:moveTo>
                      <a:pt x="11" y="14"/>
                    </a:moveTo>
                    <a:lnTo>
                      <a:pt x="11" y="20"/>
                    </a:lnTo>
                    <a:lnTo>
                      <a:pt x="14" y="23"/>
                    </a:lnTo>
                    <a:lnTo>
                      <a:pt x="20" y="23"/>
                    </a:lnTo>
                    <a:lnTo>
                      <a:pt x="23" y="23"/>
                    </a:lnTo>
                    <a:lnTo>
                      <a:pt x="25" y="23"/>
                    </a:lnTo>
                    <a:lnTo>
                      <a:pt x="28" y="20"/>
                    </a:lnTo>
                    <a:lnTo>
                      <a:pt x="28" y="17"/>
                    </a:lnTo>
                    <a:lnTo>
                      <a:pt x="28" y="11"/>
                    </a:lnTo>
                    <a:lnTo>
                      <a:pt x="25" y="11"/>
                    </a:lnTo>
                    <a:lnTo>
                      <a:pt x="23" y="9"/>
                    </a:lnTo>
                    <a:lnTo>
                      <a:pt x="20" y="9"/>
                    </a:lnTo>
                    <a:lnTo>
                      <a:pt x="14" y="9"/>
                    </a:lnTo>
                    <a:lnTo>
                      <a:pt x="11" y="11"/>
                    </a:lnTo>
                    <a:lnTo>
                      <a:pt x="11" y="14"/>
                    </a:lnTo>
                    <a:close/>
                    <a:moveTo>
                      <a:pt x="9" y="42"/>
                    </a:moveTo>
                    <a:lnTo>
                      <a:pt x="9" y="45"/>
                    </a:lnTo>
                    <a:lnTo>
                      <a:pt x="11" y="48"/>
                    </a:lnTo>
                    <a:lnTo>
                      <a:pt x="14" y="50"/>
                    </a:lnTo>
                    <a:lnTo>
                      <a:pt x="17" y="50"/>
                    </a:lnTo>
                    <a:lnTo>
                      <a:pt x="20" y="50"/>
                    </a:lnTo>
                    <a:lnTo>
                      <a:pt x="23" y="50"/>
                    </a:lnTo>
                    <a:lnTo>
                      <a:pt x="28" y="48"/>
                    </a:lnTo>
                    <a:lnTo>
                      <a:pt x="28" y="45"/>
                    </a:lnTo>
                    <a:lnTo>
                      <a:pt x="31" y="42"/>
                    </a:lnTo>
                    <a:lnTo>
                      <a:pt x="28" y="37"/>
                    </a:lnTo>
                    <a:lnTo>
                      <a:pt x="28" y="34"/>
                    </a:lnTo>
                    <a:lnTo>
                      <a:pt x="23" y="31"/>
                    </a:lnTo>
                    <a:lnTo>
                      <a:pt x="20" y="31"/>
                    </a:lnTo>
                    <a:lnTo>
                      <a:pt x="14" y="31"/>
                    </a:lnTo>
                    <a:lnTo>
                      <a:pt x="11" y="34"/>
                    </a:lnTo>
                    <a:lnTo>
                      <a:pt x="9" y="37"/>
                    </a:lnTo>
                    <a:lnTo>
                      <a:pt x="9" y="42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5015" name="Line 6940"/>
              <p:cNvSpPr>
                <a:spLocks noChangeShapeType="1"/>
              </p:cNvSpPr>
              <p:nvPr/>
            </p:nvSpPr>
            <p:spPr bwMode="auto">
              <a:xfrm>
                <a:off x="2461" y="2854"/>
                <a:ext cx="34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55016" name="Line 6941"/>
              <p:cNvSpPr>
                <a:spLocks noChangeShapeType="1"/>
              </p:cNvSpPr>
              <p:nvPr/>
            </p:nvSpPr>
            <p:spPr bwMode="auto">
              <a:xfrm flipH="1">
                <a:off x="2528" y="2767"/>
                <a:ext cx="34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55017" name="Freeform 6942"/>
              <p:cNvSpPr>
                <a:spLocks/>
              </p:cNvSpPr>
              <p:nvPr/>
            </p:nvSpPr>
            <p:spPr bwMode="auto">
              <a:xfrm>
                <a:off x="2640" y="2737"/>
                <a:ext cx="19" cy="56"/>
              </a:xfrm>
              <a:custGeom>
                <a:avLst/>
                <a:gdLst>
                  <a:gd name="T0" fmla="*/ 19 w 19"/>
                  <a:gd name="T1" fmla="*/ 56 h 56"/>
                  <a:gd name="T2" fmla="*/ 11 w 19"/>
                  <a:gd name="T3" fmla="*/ 56 h 56"/>
                  <a:gd name="T4" fmla="*/ 11 w 19"/>
                  <a:gd name="T5" fmla="*/ 14 h 56"/>
                  <a:gd name="T6" fmla="*/ 8 w 19"/>
                  <a:gd name="T7" fmla="*/ 17 h 56"/>
                  <a:gd name="T8" fmla="*/ 5 w 19"/>
                  <a:gd name="T9" fmla="*/ 17 h 56"/>
                  <a:gd name="T10" fmla="*/ 3 w 19"/>
                  <a:gd name="T11" fmla="*/ 19 h 56"/>
                  <a:gd name="T12" fmla="*/ 0 w 19"/>
                  <a:gd name="T13" fmla="*/ 22 h 56"/>
                  <a:gd name="T14" fmla="*/ 0 w 19"/>
                  <a:gd name="T15" fmla="*/ 14 h 56"/>
                  <a:gd name="T16" fmla="*/ 5 w 19"/>
                  <a:gd name="T17" fmla="*/ 11 h 56"/>
                  <a:gd name="T18" fmla="*/ 8 w 19"/>
                  <a:gd name="T19" fmla="*/ 8 h 56"/>
                  <a:gd name="T20" fmla="*/ 14 w 19"/>
                  <a:gd name="T21" fmla="*/ 5 h 56"/>
                  <a:gd name="T22" fmla="*/ 14 w 19"/>
                  <a:gd name="T23" fmla="*/ 0 h 56"/>
                  <a:gd name="T24" fmla="*/ 19 w 19"/>
                  <a:gd name="T25" fmla="*/ 0 h 56"/>
                  <a:gd name="T26" fmla="*/ 19 w 19"/>
                  <a:gd name="T27" fmla="*/ 56 h 5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9"/>
                  <a:gd name="T43" fmla="*/ 0 h 56"/>
                  <a:gd name="T44" fmla="*/ 19 w 19"/>
                  <a:gd name="T45" fmla="*/ 56 h 5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9" h="56">
                    <a:moveTo>
                      <a:pt x="19" y="56"/>
                    </a:moveTo>
                    <a:lnTo>
                      <a:pt x="11" y="56"/>
                    </a:lnTo>
                    <a:lnTo>
                      <a:pt x="11" y="14"/>
                    </a:lnTo>
                    <a:lnTo>
                      <a:pt x="8" y="17"/>
                    </a:lnTo>
                    <a:lnTo>
                      <a:pt x="5" y="17"/>
                    </a:lnTo>
                    <a:lnTo>
                      <a:pt x="3" y="19"/>
                    </a:lnTo>
                    <a:lnTo>
                      <a:pt x="0" y="22"/>
                    </a:lnTo>
                    <a:lnTo>
                      <a:pt x="0" y="14"/>
                    </a:lnTo>
                    <a:lnTo>
                      <a:pt x="5" y="11"/>
                    </a:lnTo>
                    <a:lnTo>
                      <a:pt x="8" y="8"/>
                    </a:lnTo>
                    <a:lnTo>
                      <a:pt x="14" y="5"/>
                    </a:lnTo>
                    <a:lnTo>
                      <a:pt x="14" y="0"/>
                    </a:lnTo>
                    <a:lnTo>
                      <a:pt x="19" y="0"/>
                    </a:lnTo>
                    <a:lnTo>
                      <a:pt x="19" y="56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5018" name="Line 6943"/>
              <p:cNvSpPr>
                <a:spLocks noChangeShapeType="1"/>
              </p:cNvSpPr>
              <p:nvPr/>
            </p:nvSpPr>
            <p:spPr bwMode="auto">
              <a:xfrm>
                <a:off x="2461" y="2767"/>
                <a:ext cx="34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55019" name="Line 6944"/>
              <p:cNvSpPr>
                <a:spLocks noChangeShapeType="1"/>
              </p:cNvSpPr>
              <p:nvPr/>
            </p:nvSpPr>
            <p:spPr bwMode="auto">
              <a:xfrm>
                <a:off x="670" y="2765"/>
                <a:ext cx="1482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55020" name="Line 6945"/>
              <p:cNvSpPr>
                <a:spLocks noChangeShapeType="1"/>
              </p:cNvSpPr>
              <p:nvPr/>
            </p:nvSpPr>
            <p:spPr bwMode="auto">
              <a:xfrm flipV="1">
                <a:off x="2152" y="2765"/>
                <a:ext cx="1" cy="94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55021" name="Line 6946"/>
              <p:cNvSpPr>
                <a:spLocks noChangeShapeType="1"/>
              </p:cNvSpPr>
              <p:nvPr/>
            </p:nvSpPr>
            <p:spPr bwMode="auto">
              <a:xfrm>
                <a:off x="673" y="3710"/>
                <a:ext cx="53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55022" name="Freeform 6947"/>
              <p:cNvSpPr>
                <a:spLocks noEditPoints="1"/>
              </p:cNvSpPr>
              <p:nvPr/>
            </p:nvSpPr>
            <p:spPr bwMode="auto">
              <a:xfrm>
                <a:off x="559" y="3680"/>
                <a:ext cx="36" cy="56"/>
              </a:xfrm>
              <a:custGeom>
                <a:avLst/>
                <a:gdLst>
                  <a:gd name="T0" fmla="*/ 0 w 36"/>
                  <a:gd name="T1" fmla="*/ 28 h 56"/>
                  <a:gd name="T2" fmla="*/ 0 w 36"/>
                  <a:gd name="T3" fmla="*/ 19 h 56"/>
                  <a:gd name="T4" fmla="*/ 2 w 36"/>
                  <a:gd name="T5" fmla="*/ 11 h 56"/>
                  <a:gd name="T6" fmla="*/ 5 w 36"/>
                  <a:gd name="T7" fmla="*/ 5 h 56"/>
                  <a:gd name="T8" fmla="*/ 8 w 36"/>
                  <a:gd name="T9" fmla="*/ 3 h 56"/>
                  <a:gd name="T10" fmla="*/ 11 w 36"/>
                  <a:gd name="T11" fmla="*/ 0 h 56"/>
                  <a:gd name="T12" fmla="*/ 16 w 36"/>
                  <a:gd name="T13" fmla="*/ 0 h 56"/>
                  <a:gd name="T14" fmla="*/ 22 w 36"/>
                  <a:gd name="T15" fmla="*/ 0 h 56"/>
                  <a:gd name="T16" fmla="*/ 25 w 36"/>
                  <a:gd name="T17" fmla="*/ 0 h 56"/>
                  <a:gd name="T18" fmla="*/ 30 w 36"/>
                  <a:gd name="T19" fmla="*/ 3 h 56"/>
                  <a:gd name="T20" fmla="*/ 30 w 36"/>
                  <a:gd name="T21" fmla="*/ 5 h 56"/>
                  <a:gd name="T22" fmla="*/ 33 w 36"/>
                  <a:gd name="T23" fmla="*/ 11 h 56"/>
                  <a:gd name="T24" fmla="*/ 36 w 36"/>
                  <a:gd name="T25" fmla="*/ 14 h 56"/>
                  <a:gd name="T26" fmla="*/ 36 w 36"/>
                  <a:gd name="T27" fmla="*/ 19 h 56"/>
                  <a:gd name="T28" fmla="*/ 36 w 36"/>
                  <a:gd name="T29" fmla="*/ 28 h 56"/>
                  <a:gd name="T30" fmla="*/ 36 w 36"/>
                  <a:gd name="T31" fmla="*/ 36 h 56"/>
                  <a:gd name="T32" fmla="*/ 33 w 36"/>
                  <a:gd name="T33" fmla="*/ 44 h 56"/>
                  <a:gd name="T34" fmla="*/ 30 w 36"/>
                  <a:gd name="T35" fmla="*/ 50 h 56"/>
                  <a:gd name="T36" fmla="*/ 28 w 36"/>
                  <a:gd name="T37" fmla="*/ 53 h 56"/>
                  <a:gd name="T38" fmla="*/ 22 w 36"/>
                  <a:gd name="T39" fmla="*/ 56 h 56"/>
                  <a:gd name="T40" fmla="*/ 16 w 36"/>
                  <a:gd name="T41" fmla="*/ 56 h 56"/>
                  <a:gd name="T42" fmla="*/ 11 w 36"/>
                  <a:gd name="T43" fmla="*/ 56 h 56"/>
                  <a:gd name="T44" fmla="*/ 5 w 36"/>
                  <a:gd name="T45" fmla="*/ 50 h 56"/>
                  <a:gd name="T46" fmla="*/ 2 w 36"/>
                  <a:gd name="T47" fmla="*/ 44 h 56"/>
                  <a:gd name="T48" fmla="*/ 0 w 36"/>
                  <a:gd name="T49" fmla="*/ 36 h 56"/>
                  <a:gd name="T50" fmla="*/ 0 w 36"/>
                  <a:gd name="T51" fmla="*/ 28 h 56"/>
                  <a:gd name="T52" fmla="*/ 8 w 36"/>
                  <a:gd name="T53" fmla="*/ 28 h 56"/>
                  <a:gd name="T54" fmla="*/ 8 w 36"/>
                  <a:gd name="T55" fmla="*/ 36 h 56"/>
                  <a:gd name="T56" fmla="*/ 8 w 36"/>
                  <a:gd name="T57" fmla="*/ 42 h 56"/>
                  <a:gd name="T58" fmla="*/ 11 w 36"/>
                  <a:gd name="T59" fmla="*/ 44 h 56"/>
                  <a:gd name="T60" fmla="*/ 14 w 36"/>
                  <a:gd name="T61" fmla="*/ 50 h 56"/>
                  <a:gd name="T62" fmla="*/ 16 w 36"/>
                  <a:gd name="T63" fmla="*/ 50 h 56"/>
                  <a:gd name="T64" fmla="*/ 22 w 36"/>
                  <a:gd name="T65" fmla="*/ 50 h 56"/>
                  <a:gd name="T66" fmla="*/ 25 w 36"/>
                  <a:gd name="T67" fmla="*/ 44 h 56"/>
                  <a:gd name="T68" fmla="*/ 28 w 36"/>
                  <a:gd name="T69" fmla="*/ 42 h 56"/>
                  <a:gd name="T70" fmla="*/ 28 w 36"/>
                  <a:gd name="T71" fmla="*/ 36 h 56"/>
                  <a:gd name="T72" fmla="*/ 28 w 36"/>
                  <a:gd name="T73" fmla="*/ 28 h 56"/>
                  <a:gd name="T74" fmla="*/ 28 w 36"/>
                  <a:gd name="T75" fmla="*/ 19 h 56"/>
                  <a:gd name="T76" fmla="*/ 28 w 36"/>
                  <a:gd name="T77" fmla="*/ 14 h 56"/>
                  <a:gd name="T78" fmla="*/ 25 w 36"/>
                  <a:gd name="T79" fmla="*/ 11 h 56"/>
                  <a:gd name="T80" fmla="*/ 22 w 36"/>
                  <a:gd name="T81" fmla="*/ 8 h 56"/>
                  <a:gd name="T82" fmla="*/ 16 w 36"/>
                  <a:gd name="T83" fmla="*/ 5 h 56"/>
                  <a:gd name="T84" fmla="*/ 14 w 36"/>
                  <a:gd name="T85" fmla="*/ 5 h 56"/>
                  <a:gd name="T86" fmla="*/ 11 w 36"/>
                  <a:gd name="T87" fmla="*/ 11 h 56"/>
                  <a:gd name="T88" fmla="*/ 8 w 36"/>
                  <a:gd name="T89" fmla="*/ 14 h 56"/>
                  <a:gd name="T90" fmla="*/ 8 w 36"/>
                  <a:gd name="T91" fmla="*/ 19 h 56"/>
                  <a:gd name="T92" fmla="*/ 8 w 36"/>
                  <a:gd name="T93" fmla="*/ 28 h 5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36"/>
                  <a:gd name="T142" fmla="*/ 0 h 56"/>
                  <a:gd name="T143" fmla="*/ 36 w 36"/>
                  <a:gd name="T144" fmla="*/ 56 h 5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36" h="56">
                    <a:moveTo>
                      <a:pt x="0" y="28"/>
                    </a:moveTo>
                    <a:lnTo>
                      <a:pt x="0" y="19"/>
                    </a:lnTo>
                    <a:lnTo>
                      <a:pt x="2" y="11"/>
                    </a:lnTo>
                    <a:lnTo>
                      <a:pt x="5" y="5"/>
                    </a:lnTo>
                    <a:lnTo>
                      <a:pt x="8" y="3"/>
                    </a:lnTo>
                    <a:lnTo>
                      <a:pt x="11" y="0"/>
                    </a:lnTo>
                    <a:lnTo>
                      <a:pt x="16" y="0"/>
                    </a:lnTo>
                    <a:lnTo>
                      <a:pt x="22" y="0"/>
                    </a:lnTo>
                    <a:lnTo>
                      <a:pt x="25" y="0"/>
                    </a:lnTo>
                    <a:lnTo>
                      <a:pt x="30" y="3"/>
                    </a:lnTo>
                    <a:lnTo>
                      <a:pt x="30" y="5"/>
                    </a:lnTo>
                    <a:lnTo>
                      <a:pt x="33" y="11"/>
                    </a:lnTo>
                    <a:lnTo>
                      <a:pt x="36" y="14"/>
                    </a:lnTo>
                    <a:lnTo>
                      <a:pt x="36" y="19"/>
                    </a:lnTo>
                    <a:lnTo>
                      <a:pt x="36" y="28"/>
                    </a:lnTo>
                    <a:lnTo>
                      <a:pt x="36" y="36"/>
                    </a:lnTo>
                    <a:lnTo>
                      <a:pt x="33" y="44"/>
                    </a:lnTo>
                    <a:lnTo>
                      <a:pt x="30" y="50"/>
                    </a:lnTo>
                    <a:lnTo>
                      <a:pt x="28" y="53"/>
                    </a:lnTo>
                    <a:lnTo>
                      <a:pt x="22" y="56"/>
                    </a:lnTo>
                    <a:lnTo>
                      <a:pt x="16" y="56"/>
                    </a:lnTo>
                    <a:lnTo>
                      <a:pt x="11" y="56"/>
                    </a:lnTo>
                    <a:lnTo>
                      <a:pt x="5" y="50"/>
                    </a:lnTo>
                    <a:lnTo>
                      <a:pt x="2" y="44"/>
                    </a:lnTo>
                    <a:lnTo>
                      <a:pt x="0" y="36"/>
                    </a:lnTo>
                    <a:lnTo>
                      <a:pt x="0" y="28"/>
                    </a:lnTo>
                    <a:close/>
                    <a:moveTo>
                      <a:pt x="8" y="28"/>
                    </a:moveTo>
                    <a:lnTo>
                      <a:pt x="8" y="36"/>
                    </a:lnTo>
                    <a:lnTo>
                      <a:pt x="8" y="42"/>
                    </a:lnTo>
                    <a:lnTo>
                      <a:pt x="11" y="44"/>
                    </a:lnTo>
                    <a:lnTo>
                      <a:pt x="14" y="50"/>
                    </a:lnTo>
                    <a:lnTo>
                      <a:pt x="16" y="50"/>
                    </a:lnTo>
                    <a:lnTo>
                      <a:pt x="22" y="50"/>
                    </a:lnTo>
                    <a:lnTo>
                      <a:pt x="25" y="44"/>
                    </a:lnTo>
                    <a:lnTo>
                      <a:pt x="28" y="42"/>
                    </a:lnTo>
                    <a:lnTo>
                      <a:pt x="28" y="36"/>
                    </a:lnTo>
                    <a:lnTo>
                      <a:pt x="28" y="28"/>
                    </a:lnTo>
                    <a:lnTo>
                      <a:pt x="28" y="19"/>
                    </a:lnTo>
                    <a:lnTo>
                      <a:pt x="28" y="14"/>
                    </a:lnTo>
                    <a:lnTo>
                      <a:pt x="25" y="11"/>
                    </a:lnTo>
                    <a:lnTo>
                      <a:pt x="22" y="8"/>
                    </a:lnTo>
                    <a:lnTo>
                      <a:pt x="16" y="5"/>
                    </a:lnTo>
                    <a:lnTo>
                      <a:pt x="14" y="5"/>
                    </a:lnTo>
                    <a:lnTo>
                      <a:pt x="11" y="11"/>
                    </a:lnTo>
                    <a:lnTo>
                      <a:pt x="8" y="14"/>
                    </a:lnTo>
                    <a:lnTo>
                      <a:pt x="8" y="19"/>
                    </a:lnTo>
                    <a:lnTo>
                      <a:pt x="8" y="28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5023" name="Line 6948"/>
              <p:cNvSpPr>
                <a:spLocks noChangeShapeType="1"/>
              </p:cNvSpPr>
              <p:nvPr/>
            </p:nvSpPr>
            <p:spPr bwMode="auto">
              <a:xfrm flipH="1">
                <a:off x="2096" y="3708"/>
                <a:ext cx="56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55024" name="Line 6949"/>
              <p:cNvSpPr>
                <a:spLocks noChangeShapeType="1"/>
              </p:cNvSpPr>
              <p:nvPr/>
            </p:nvSpPr>
            <p:spPr bwMode="auto">
              <a:xfrm>
                <a:off x="673" y="3671"/>
                <a:ext cx="25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55025" name="Line 6950"/>
              <p:cNvSpPr>
                <a:spLocks noChangeShapeType="1"/>
              </p:cNvSpPr>
              <p:nvPr/>
            </p:nvSpPr>
            <p:spPr bwMode="auto">
              <a:xfrm flipH="1">
                <a:off x="2124" y="3671"/>
                <a:ext cx="28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55026" name="Line 6951"/>
              <p:cNvSpPr>
                <a:spLocks noChangeShapeType="1"/>
              </p:cNvSpPr>
              <p:nvPr/>
            </p:nvSpPr>
            <p:spPr bwMode="auto">
              <a:xfrm>
                <a:off x="673" y="3632"/>
                <a:ext cx="25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55027" name="Line 6952"/>
              <p:cNvSpPr>
                <a:spLocks noChangeShapeType="1"/>
              </p:cNvSpPr>
              <p:nvPr/>
            </p:nvSpPr>
            <p:spPr bwMode="auto">
              <a:xfrm flipH="1">
                <a:off x="2124" y="3632"/>
                <a:ext cx="28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55028" name="Line 6953"/>
              <p:cNvSpPr>
                <a:spLocks noChangeShapeType="1"/>
              </p:cNvSpPr>
              <p:nvPr/>
            </p:nvSpPr>
            <p:spPr bwMode="auto">
              <a:xfrm>
                <a:off x="673" y="3596"/>
                <a:ext cx="25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55029" name="Line 6954"/>
              <p:cNvSpPr>
                <a:spLocks noChangeShapeType="1"/>
              </p:cNvSpPr>
              <p:nvPr/>
            </p:nvSpPr>
            <p:spPr bwMode="auto">
              <a:xfrm flipH="1">
                <a:off x="2124" y="3596"/>
                <a:ext cx="28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55030" name="Line 6955"/>
              <p:cNvSpPr>
                <a:spLocks noChangeShapeType="1"/>
              </p:cNvSpPr>
              <p:nvPr/>
            </p:nvSpPr>
            <p:spPr bwMode="auto">
              <a:xfrm>
                <a:off x="673" y="3557"/>
                <a:ext cx="25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55031" name="Line 6956"/>
              <p:cNvSpPr>
                <a:spLocks noChangeShapeType="1"/>
              </p:cNvSpPr>
              <p:nvPr/>
            </p:nvSpPr>
            <p:spPr bwMode="auto">
              <a:xfrm flipH="1">
                <a:off x="2124" y="3557"/>
                <a:ext cx="28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55032" name="Line 6957"/>
              <p:cNvSpPr>
                <a:spLocks noChangeShapeType="1"/>
              </p:cNvSpPr>
              <p:nvPr/>
            </p:nvSpPr>
            <p:spPr bwMode="auto">
              <a:xfrm>
                <a:off x="673" y="3521"/>
                <a:ext cx="53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55033" name="Freeform 6958"/>
              <p:cNvSpPr>
                <a:spLocks/>
              </p:cNvSpPr>
              <p:nvPr/>
            </p:nvSpPr>
            <p:spPr bwMode="auto">
              <a:xfrm>
                <a:off x="478" y="3490"/>
                <a:ext cx="19" cy="56"/>
              </a:xfrm>
              <a:custGeom>
                <a:avLst/>
                <a:gdLst>
                  <a:gd name="T0" fmla="*/ 19 w 19"/>
                  <a:gd name="T1" fmla="*/ 56 h 56"/>
                  <a:gd name="T2" fmla="*/ 11 w 19"/>
                  <a:gd name="T3" fmla="*/ 56 h 56"/>
                  <a:gd name="T4" fmla="*/ 11 w 19"/>
                  <a:gd name="T5" fmla="*/ 11 h 56"/>
                  <a:gd name="T6" fmla="*/ 8 w 19"/>
                  <a:gd name="T7" fmla="*/ 14 h 56"/>
                  <a:gd name="T8" fmla="*/ 5 w 19"/>
                  <a:gd name="T9" fmla="*/ 17 h 56"/>
                  <a:gd name="T10" fmla="*/ 3 w 19"/>
                  <a:gd name="T11" fmla="*/ 20 h 56"/>
                  <a:gd name="T12" fmla="*/ 0 w 19"/>
                  <a:gd name="T13" fmla="*/ 20 h 56"/>
                  <a:gd name="T14" fmla="*/ 0 w 19"/>
                  <a:gd name="T15" fmla="*/ 14 h 56"/>
                  <a:gd name="T16" fmla="*/ 5 w 19"/>
                  <a:gd name="T17" fmla="*/ 11 h 56"/>
                  <a:gd name="T18" fmla="*/ 8 w 19"/>
                  <a:gd name="T19" fmla="*/ 8 h 56"/>
                  <a:gd name="T20" fmla="*/ 14 w 19"/>
                  <a:gd name="T21" fmla="*/ 3 h 56"/>
                  <a:gd name="T22" fmla="*/ 14 w 19"/>
                  <a:gd name="T23" fmla="*/ 0 h 56"/>
                  <a:gd name="T24" fmla="*/ 19 w 19"/>
                  <a:gd name="T25" fmla="*/ 0 h 56"/>
                  <a:gd name="T26" fmla="*/ 19 w 19"/>
                  <a:gd name="T27" fmla="*/ 56 h 5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9"/>
                  <a:gd name="T43" fmla="*/ 0 h 56"/>
                  <a:gd name="T44" fmla="*/ 19 w 19"/>
                  <a:gd name="T45" fmla="*/ 56 h 5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9" h="56">
                    <a:moveTo>
                      <a:pt x="19" y="56"/>
                    </a:moveTo>
                    <a:lnTo>
                      <a:pt x="11" y="56"/>
                    </a:lnTo>
                    <a:lnTo>
                      <a:pt x="11" y="11"/>
                    </a:lnTo>
                    <a:lnTo>
                      <a:pt x="8" y="14"/>
                    </a:lnTo>
                    <a:lnTo>
                      <a:pt x="5" y="17"/>
                    </a:lnTo>
                    <a:lnTo>
                      <a:pt x="3" y="20"/>
                    </a:lnTo>
                    <a:lnTo>
                      <a:pt x="0" y="20"/>
                    </a:lnTo>
                    <a:lnTo>
                      <a:pt x="0" y="14"/>
                    </a:lnTo>
                    <a:lnTo>
                      <a:pt x="5" y="11"/>
                    </a:lnTo>
                    <a:lnTo>
                      <a:pt x="8" y="8"/>
                    </a:lnTo>
                    <a:lnTo>
                      <a:pt x="14" y="3"/>
                    </a:lnTo>
                    <a:lnTo>
                      <a:pt x="14" y="0"/>
                    </a:lnTo>
                    <a:lnTo>
                      <a:pt x="19" y="0"/>
                    </a:lnTo>
                    <a:lnTo>
                      <a:pt x="19" y="56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5034" name="Freeform 6959"/>
              <p:cNvSpPr>
                <a:spLocks noEditPoints="1"/>
              </p:cNvSpPr>
              <p:nvPr/>
            </p:nvSpPr>
            <p:spPr bwMode="auto">
              <a:xfrm>
                <a:off x="514" y="3490"/>
                <a:ext cx="39" cy="56"/>
              </a:xfrm>
              <a:custGeom>
                <a:avLst/>
                <a:gdLst>
                  <a:gd name="T0" fmla="*/ 0 w 39"/>
                  <a:gd name="T1" fmla="*/ 28 h 56"/>
                  <a:gd name="T2" fmla="*/ 3 w 39"/>
                  <a:gd name="T3" fmla="*/ 20 h 56"/>
                  <a:gd name="T4" fmla="*/ 3 w 39"/>
                  <a:gd name="T5" fmla="*/ 11 h 56"/>
                  <a:gd name="T6" fmla="*/ 6 w 39"/>
                  <a:gd name="T7" fmla="*/ 6 h 56"/>
                  <a:gd name="T8" fmla="*/ 8 w 39"/>
                  <a:gd name="T9" fmla="*/ 3 h 56"/>
                  <a:gd name="T10" fmla="*/ 14 w 39"/>
                  <a:gd name="T11" fmla="*/ 0 h 56"/>
                  <a:gd name="T12" fmla="*/ 20 w 39"/>
                  <a:gd name="T13" fmla="*/ 0 h 56"/>
                  <a:gd name="T14" fmla="*/ 25 w 39"/>
                  <a:gd name="T15" fmla="*/ 0 h 56"/>
                  <a:gd name="T16" fmla="*/ 28 w 39"/>
                  <a:gd name="T17" fmla="*/ 3 h 56"/>
                  <a:gd name="T18" fmla="*/ 31 w 39"/>
                  <a:gd name="T19" fmla="*/ 3 h 56"/>
                  <a:gd name="T20" fmla="*/ 33 w 39"/>
                  <a:gd name="T21" fmla="*/ 8 h 56"/>
                  <a:gd name="T22" fmla="*/ 36 w 39"/>
                  <a:gd name="T23" fmla="*/ 11 h 56"/>
                  <a:gd name="T24" fmla="*/ 36 w 39"/>
                  <a:gd name="T25" fmla="*/ 17 h 56"/>
                  <a:gd name="T26" fmla="*/ 36 w 39"/>
                  <a:gd name="T27" fmla="*/ 22 h 56"/>
                  <a:gd name="T28" fmla="*/ 39 w 39"/>
                  <a:gd name="T29" fmla="*/ 28 h 56"/>
                  <a:gd name="T30" fmla="*/ 36 w 39"/>
                  <a:gd name="T31" fmla="*/ 36 h 56"/>
                  <a:gd name="T32" fmla="*/ 36 w 39"/>
                  <a:gd name="T33" fmla="*/ 45 h 56"/>
                  <a:gd name="T34" fmla="*/ 33 w 39"/>
                  <a:gd name="T35" fmla="*/ 50 h 56"/>
                  <a:gd name="T36" fmla="*/ 31 w 39"/>
                  <a:gd name="T37" fmla="*/ 53 h 56"/>
                  <a:gd name="T38" fmla="*/ 25 w 39"/>
                  <a:gd name="T39" fmla="*/ 56 h 56"/>
                  <a:gd name="T40" fmla="*/ 20 w 39"/>
                  <a:gd name="T41" fmla="*/ 56 h 56"/>
                  <a:gd name="T42" fmla="*/ 11 w 39"/>
                  <a:gd name="T43" fmla="*/ 56 h 56"/>
                  <a:gd name="T44" fmla="*/ 6 w 39"/>
                  <a:gd name="T45" fmla="*/ 53 h 56"/>
                  <a:gd name="T46" fmla="*/ 3 w 39"/>
                  <a:gd name="T47" fmla="*/ 45 h 56"/>
                  <a:gd name="T48" fmla="*/ 3 w 39"/>
                  <a:gd name="T49" fmla="*/ 39 h 56"/>
                  <a:gd name="T50" fmla="*/ 0 w 39"/>
                  <a:gd name="T51" fmla="*/ 28 h 56"/>
                  <a:gd name="T52" fmla="*/ 8 w 39"/>
                  <a:gd name="T53" fmla="*/ 28 h 56"/>
                  <a:gd name="T54" fmla="*/ 8 w 39"/>
                  <a:gd name="T55" fmla="*/ 36 h 56"/>
                  <a:gd name="T56" fmla="*/ 11 w 39"/>
                  <a:gd name="T57" fmla="*/ 42 h 56"/>
                  <a:gd name="T58" fmla="*/ 11 w 39"/>
                  <a:gd name="T59" fmla="*/ 47 h 56"/>
                  <a:gd name="T60" fmla="*/ 14 w 39"/>
                  <a:gd name="T61" fmla="*/ 50 h 56"/>
                  <a:gd name="T62" fmla="*/ 20 w 39"/>
                  <a:gd name="T63" fmla="*/ 50 h 56"/>
                  <a:gd name="T64" fmla="*/ 25 w 39"/>
                  <a:gd name="T65" fmla="*/ 50 h 56"/>
                  <a:gd name="T66" fmla="*/ 28 w 39"/>
                  <a:gd name="T67" fmla="*/ 47 h 56"/>
                  <a:gd name="T68" fmla="*/ 28 w 39"/>
                  <a:gd name="T69" fmla="*/ 42 h 56"/>
                  <a:gd name="T70" fmla="*/ 31 w 39"/>
                  <a:gd name="T71" fmla="*/ 36 h 56"/>
                  <a:gd name="T72" fmla="*/ 31 w 39"/>
                  <a:gd name="T73" fmla="*/ 28 h 56"/>
                  <a:gd name="T74" fmla="*/ 31 w 39"/>
                  <a:gd name="T75" fmla="*/ 20 h 56"/>
                  <a:gd name="T76" fmla="*/ 28 w 39"/>
                  <a:gd name="T77" fmla="*/ 14 h 56"/>
                  <a:gd name="T78" fmla="*/ 28 w 39"/>
                  <a:gd name="T79" fmla="*/ 11 h 56"/>
                  <a:gd name="T80" fmla="*/ 25 w 39"/>
                  <a:gd name="T81" fmla="*/ 8 h 56"/>
                  <a:gd name="T82" fmla="*/ 20 w 39"/>
                  <a:gd name="T83" fmla="*/ 6 h 56"/>
                  <a:gd name="T84" fmla="*/ 14 w 39"/>
                  <a:gd name="T85" fmla="*/ 8 h 56"/>
                  <a:gd name="T86" fmla="*/ 11 w 39"/>
                  <a:gd name="T87" fmla="*/ 11 h 56"/>
                  <a:gd name="T88" fmla="*/ 11 w 39"/>
                  <a:gd name="T89" fmla="*/ 14 h 56"/>
                  <a:gd name="T90" fmla="*/ 8 w 39"/>
                  <a:gd name="T91" fmla="*/ 20 h 56"/>
                  <a:gd name="T92" fmla="*/ 8 w 39"/>
                  <a:gd name="T93" fmla="*/ 28 h 5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39"/>
                  <a:gd name="T142" fmla="*/ 0 h 56"/>
                  <a:gd name="T143" fmla="*/ 39 w 39"/>
                  <a:gd name="T144" fmla="*/ 56 h 5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39" h="56">
                    <a:moveTo>
                      <a:pt x="0" y="28"/>
                    </a:moveTo>
                    <a:lnTo>
                      <a:pt x="3" y="20"/>
                    </a:lnTo>
                    <a:lnTo>
                      <a:pt x="3" y="11"/>
                    </a:lnTo>
                    <a:lnTo>
                      <a:pt x="6" y="6"/>
                    </a:lnTo>
                    <a:lnTo>
                      <a:pt x="8" y="3"/>
                    </a:lnTo>
                    <a:lnTo>
                      <a:pt x="14" y="0"/>
                    </a:lnTo>
                    <a:lnTo>
                      <a:pt x="20" y="0"/>
                    </a:lnTo>
                    <a:lnTo>
                      <a:pt x="25" y="0"/>
                    </a:lnTo>
                    <a:lnTo>
                      <a:pt x="28" y="3"/>
                    </a:lnTo>
                    <a:lnTo>
                      <a:pt x="31" y="3"/>
                    </a:lnTo>
                    <a:lnTo>
                      <a:pt x="33" y="8"/>
                    </a:lnTo>
                    <a:lnTo>
                      <a:pt x="36" y="11"/>
                    </a:lnTo>
                    <a:lnTo>
                      <a:pt x="36" y="17"/>
                    </a:lnTo>
                    <a:lnTo>
                      <a:pt x="36" y="22"/>
                    </a:lnTo>
                    <a:lnTo>
                      <a:pt x="39" y="28"/>
                    </a:lnTo>
                    <a:lnTo>
                      <a:pt x="36" y="36"/>
                    </a:lnTo>
                    <a:lnTo>
                      <a:pt x="36" y="45"/>
                    </a:lnTo>
                    <a:lnTo>
                      <a:pt x="33" y="50"/>
                    </a:lnTo>
                    <a:lnTo>
                      <a:pt x="31" y="53"/>
                    </a:lnTo>
                    <a:lnTo>
                      <a:pt x="25" y="56"/>
                    </a:lnTo>
                    <a:lnTo>
                      <a:pt x="20" y="56"/>
                    </a:lnTo>
                    <a:lnTo>
                      <a:pt x="11" y="56"/>
                    </a:lnTo>
                    <a:lnTo>
                      <a:pt x="6" y="53"/>
                    </a:lnTo>
                    <a:lnTo>
                      <a:pt x="3" y="45"/>
                    </a:lnTo>
                    <a:lnTo>
                      <a:pt x="3" y="39"/>
                    </a:lnTo>
                    <a:lnTo>
                      <a:pt x="0" y="28"/>
                    </a:lnTo>
                    <a:close/>
                    <a:moveTo>
                      <a:pt x="8" y="28"/>
                    </a:moveTo>
                    <a:lnTo>
                      <a:pt x="8" y="36"/>
                    </a:lnTo>
                    <a:lnTo>
                      <a:pt x="11" y="42"/>
                    </a:lnTo>
                    <a:lnTo>
                      <a:pt x="11" y="47"/>
                    </a:lnTo>
                    <a:lnTo>
                      <a:pt x="14" y="50"/>
                    </a:lnTo>
                    <a:lnTo>
                      <a:pt x="20" y="50"/>
                    </a:lnTo>
                    <a:lnTo>
                      <a:pt x="25" y="50"/>
                    </a:lnTo>
                    <a:lnTo>
                      <a:pt x="28" y="47"/>
                    </a:lnTo>
                    <a:lnTo>
                      <a:pt x="28" y="42"/>
                    </a:lnTo>
                    <a:lnTo>
                      <a:pt x="31" y="36"/>
                    </a:lnTo>
                    <a:lnTo>
                      <a:pt x="31" y="28"/>
                    </a:lnTo>
                    <a:lnTo>
                      <a:pt x="31" y="20"/>
                    </a:lnTo>
                    <a:lnTo>
                      <a:pt x="28" y="14"/>
                    </a:lnTo>
                    <a:lnTo>
                      <a:pt x="28" y="11"/>
                    </a:lnTo>
                    <a:lnTo>
                      <a:pt x="25" y="8"/>
                    </a:lnTo>
                    <a:lnTo>
                      <a:pt x="20" y="6"/>
                    </a:lnTo>
                    <a:lnTo>
                      <a:pt x="14" y="8"/>
                    </a:lnTo>
                    <a:lnTo>
                      <a:pt x="11" y="11"/>
                    </a:lnTo>
                    <a:lnTo>
                      <a:pt x="11" y="14"/>
                    </a:lnTo>
                    <a:lnTo>
                      <a:pt x="8" y="20"/>
                    </a:lnTo>
                    <a:lnTo>
                      <a:pt x="8" y="28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5035" name="Freeform 6960"/>
              <p:cNvSpPr>
                <a:spLocks noEditPoints="1"/>
              </p:cNvSpPr>
              <p:nvPr/>
            </p:nvSpPr>
            <p:spPr bwMode="auto">
              <a:xfrm>
                <a:off x="559" y="3490"/>
                <a:ext cx="36" cy="56"/>
              </a:xfrm>
              <a:custGeom>
                <a:avLst/>
                <a:gdLst>
                  <a:gd name="T0" fmla="*/ 0 w 36"/>
                  <a:gd name="T1" fmla="*/ 28 h 56"/>
                  <a:gd name="T2" fmla="*/ 0 w 36"/>
                  <a:gd name="T3" fmla="*/ 20 h 56"/>
                  <a:gd name="T4" fmla="*/ 2 w 36"/>
                  <a:gd name="T5" fmla="*/ 11 h 56"/>
                  <a:gd name="T6" fmla="*/ 5 w 36"/>
                  <a:gd name="T7" fmla="*/ 6 h 56"/>
                  <a:gd name="T8" fmla="*/ 8 w 36"/>
                  <a:gd name="T9" fmla="*/ 3 h 56"/>
                  <a:gd name="T10" fmla="*/ 11 w 36"/>
                  <a:gd name="T11" fmla="*/ 0 h 56"/>
                  <a:gd name="T12" fmla="*/ 16 w 36"/>
                  <a:gd name="T13" fmla="*/ 0 h 56"/>
                  <a:gd name="T14" fmla="*/ 22 w 36"/>
                  <a:gd name="T15" fmla="*/ 0 h 56"/>
                  <a:gd name="T16" fmla="*/ 25 w 36"/>
                  <a:gd name="T17" fmla="*/ 3 h 56"/>
                  <a:gd name="T18" fmla="*/ 30 w 36"/>
                  <a:gd name="T19" fmla="*/ 3 h 56"/>
                  <a:gd name="T20" fmla="*/ 30 w 36"/>
                  <a:gd name="T21" fmla="*/ 8 h 56"/>
                  <a:gd name="T22" fmla="*/ 33 w 36"/>
                  <a:gd name="T23" fmla="*/ 11 h 56"/>
                  <a:gd name="T24" fmla="*/ 36 w 36"/>
                  <a:gd name="T25" fmla="*/ 17 h 56"/>
                  <a:gd name="T26" fmla="*/ 36 w 36"/>
                  <a:gd name="T27" fmla="*/ 22 h 56"/>
                  <a:gd name="T28" fmla="*/ 36 w 36"/>
                  <a:gd name="T29" fmla="*/ 28 h 56"/>
                  <a:gd name="T30" fmla="*/ 36 w 36"/>
                  <a:gd name="T31" fmla="*/ 36 h 56"/>
                  <a:gd name="T32" fmla="*/ 33 w 36"/>
                  <a:gd name="T33" fmla="*/ 45 h 56"/>
                  <a:gd name="T34" fmla="*/ 30 w 36"/>
                  <a:gd name="T35" fmla="*/ 50 h 56"/>
                  <a:gd name="T36" fmla="*/ 28 w 36"/>
                  <a:gd name="T37" fmla="*/ 53 h 56"/>
                  <a:gd name="T38" fmla="*/ 22 w 36"/>
                  <a:gd name="T39" fmla="*/ 56 h 56"/>
                  <a:gd name="T40" fmla="*/ 16 w 36"/>
                  <a:gd name="T41" fmla="*/ 56 h 56"/>
                  <a:gd name="T42" fmla="*/ 11 w 36"/>
                  <a:gd name="T43" fmla="*/ 56 h 56"/>
                  <a:gd name="T44" fmla="*/ 5 w 36"/>
                  <a:gd name="T45" fmla="*/ 53 h 56"/>
                  <a:gd name="T46" fmla="*/ 2 w 36"/>
                  <a:gd name="T47" fmla="*/ 45 h 56"/>
                  <a:gd name="T48" fmla="*/ 0 w 36"/>
                  <a:gd name="T49" fmla="*/ 39 h 56"/>
                  <a:gd name="T50" fmla="*/ 0 w 36"/>
                  <a:gd name="T51" fmla="*/ 28 h 56"/>
                  <a:gd name="T52" fmla="*/ 8 w 36"/>
                  <a:gd name="T53" fmla="*/ 28 h 56"/>
                  <a:gd name="T54" fmla="*/ 8 w 36"/>
                  <a:gd name="T55" fmla="*/ 36 h 56"/>
                  <a:gd name="T56" fmla="*/ 8 w 36"/>
                  <a:gd name="T57" fmla="*/ 42 h 56"/>
                  <a:gd name="T58" fmla="*/ 11 w 36"/>
                  <a:gd name="T59" fmla="*/ 47 h 56"/>
                  <a:gd name="T60" fmla="*/ 14 w 36"/>
                  <a:gd name="T61" fmla="*/ 50 h 56"/>
                  <a:gd name="T62" fmla="*/ 16 w 36"/>
                  <a:gd name="T63" fmla="*/ 50 h 56"/>
                  <a:gd name="T64" fmla="*/ 22 w 36"/>
                  <a:gd name="T65" fmla="*/ 50 h 56"/>
                  <a:gd name="T66" fmla="*/ 25 w 36"/>
                  <a:gd name="T67" fmla="*/ 47 h 56"/>
                  <a:gd name="T68" fmla="*/ 28 w 36"/>
                  <a:gd name="T69" fmla="*/ 42 h 56"/>
                  <a:gd name="T70" fmla="*/ 28 w 36"/>
                  <a:gd name="T71" fmla="*/ 36 h 56"/>
                  <a:gd name="T72" fmla="*/ 28 w 36"/>
                  <a:gd name="T73" fmla="*/ 28 h 56"/>
                  <a:gd name="T74" fmla="*/ 28 w 36"/>
                  <a:gd name="T75" fmla="*/ 20 h 56"/>
                  <a:gd name="T76" fmla="*/ 28 w 36"/>
                  <a:gd name="T77" fmla="*/ 14 h 56"/>
                  <a:gd name="T78" fmla="*/ 25 w 36"/>
                  <a:gd name="T79" fmla="*/ 11 h 56"/>
                  <a:gd name="T80" fmla="*/ 22 w 36"/>
                  <a:gd name="T81" fmla="*/ 8 h 56"/>
                  <a:gd name="T82" fmla="*/ 16 w 36"/>
                  <a:gd name="T83" fmla="*/ 6 h 56"/>
                  <a:gd name="T84" fmla="*/ 14 w 36"/>
                  <a:gd name="T85" fmla="*/ 8 h 56"/>
                  <a:gd name="T86" fmla="*/ 11 w 36"/>
                  <a:gd name="T87" fmla="*/ 11 h 56"/>
                  <a:gd name="T88" fmla="*/ 8 w 36"/>
                  <a:gd name="T89" fmla="*/ 14 h 56"/>
                  <a:gd name="T90" fmla="*/ 8 w 36"/>
                  <a:gd name="T91" fmla="*/ 20 h 56"/>
                  <a:gd name="T92" fmla="*/ 8 w 36"/>
                  <a:gd name="T93" fmla="*/ 28 h 5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36"/>
                  <a:gd name="T142" fmla="*/ 0 h 56"/>
                  <a:gd name="T143" fmla="*/ 36 w 36"/>
                  <a:gd name="T144" fmla="*/ 56 h 5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36" h="56">
                    <a:moveTo>
                      <a:pt x="0" y="28"/>
                    </a:moveTo>
                    <a:lnTo>
                      <a:pt x="0" y="20"/>
                    </a:lnTo>
                    <a:lnTo>
                      <a:pt x="2" y="11"/>
                    </a:lnTo>
                    <a:lnTo>
                      <a:pt x="5" y="6"/>
                    </a:lnTo>
                    <a:lnTo>
                      <a:pt x="8" y="3"/>
                    </a:lnTo>
                    <a:lnTo>
                      <a:pt x="11" y="0"/>
                    </a:lnTo>
                    <a:lnTo>
                      <a:pt x="16" y="0"/>
                    </a:lnTo>
                    <a:lnTo>
                      <a:pt x="22" y="0"/>
                    </a:lnTo>
                    <a:lnTo>
                      <a:pt x="25" y="3"/>
                    </a:lnTo>
                    <a:lnTo>
                      <a:pt x="30" y="3"/>
                    </a:lnTo>
                    <a:lnTo>
                      <a:pt x="30" y="8"/>
                    </a:lnTo>
                    <a:lnTo>
                      <a:pt x="33" y="11"/>
                    </a:lnTo>
                    <a:lnTo>
                      <a:pt x="36" y="17"/>
                    </a:lnTo>
                    <a:lnTo>
                      <a:pt x="36" y="22"/>
                    </a:lnTo>
                    <a:lnTo>
                      <a:pt x="36" y="28"/>
                    </a:lnTo>
                    <a:lnTo>
                      <a:pt x="36" y="36"/>
                    </a:lnTo>
                    <a:lnTo>
                      <a:pt x="33" y="45"/>
                    </a:lnTo>
                    <a:lnTo>
                      <a:pt x="30" y="50"/>
                    </a:lnTo>
                    <a:lnTo>
                      <a:pt x="28" y="53"/>
                    </a:lnTo>
                    <a:lnTo>
                      <a:pt x="22" y="56"/>
                    </a:lnTo>
                    <a:lnTo>
                      <a:pt x="16" y="56"/>
                    </a:lnTo>
                    <a:lnTo>
                      <a:pt x="11" y="56"/>
                    </a:lnTo>
                    <a:lnTo>
                      <a:pt x="5" y="53"/>
                    </a:lnTo>
                    <a:lnTo>
                      <a:pt x="2" y="45"/>
                    </a:lnTo>
                    <a:lnTo>
                      <a:pt x="0" y="39"/>
                    </a:lnTo>
                    <a:lnTo>
                      <a:pt x="0" y="28"/>
                    </a:lnTo>
                    <a:close/>
                    <a:moveTo>
                      <a:pt x="8" y="28"/>
                    </a:moveTo>
                    <a:lnTo>
                      <a:pt x="8" y="36"/>
                    </a:lnTo>
                    <a:lnTo>
                      <a:pt x="8" y="42"/>
                    </a:lnTo>
                    <a:lnTo>
                      <a:pt x="11" y="47"/>
                    </a:lnTo>
                    <a:lnTo>
                      <a:pt x="14" y="50"/>
                    </a:lnTo>
                    <a:lnTo>
                      <a:pt x="16" y="50"/>
                    </a:lnTo>
                    <a:lnTo>
                      <a:pt x="22" y="50"/>
                    </a:lnTo>
                    <a:lnTo>
                      <a:pt x="25" y="47"/>
                    </a:lnTo>
                    <a:lnTo>
                      <a:pt x="28" y="42"/>
                    </a:lnTo>
                    <a:lnTo>
                      <a:pt x="28" y="36"/>
                    </a:lnTo>
                    <a:lnTo>
                      <a:pt x="28" y="28"/>
                    </a:lnTo>
                    <a:lnTo>
                      <a:pt x="28" y="20"/>
                    </a:lnTo>
                    <a:lnTo>
                      <a:pt x="28" y="14"/>
                    </a:lnTo>
                    <a:lnTo>
                      <a:pt x="25" y="11"/>
                    </a:lnTo>
                    <a:lnTo>
                      <a:pt x="22" y="8"/>
                    </a:lnTo>
                    <a:lnTo>
                      <a:pt x="16" y="6"/>
                    </a:lnTo>
                    <a:lnTo>
                      <a:pt x="14" y="8"/>
                    </a:lnTo>
                    <a:lnTo>
                      <a:pt x="11" y="11"/>
                    </a:lnTo>
                    <a:lnTo>
                      <a:pt x="8" y="14"/>
                    </a:lnTo>
                    <a:lnTo>
                      <a:pt x="8" y="20"/>
                    </a:lnTo>
                    <a:lnTo>
                      <a:pt x="8" y="28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5036" name="Line 6961"/>
              <p:cNvSpPr>
                <a:spLocks noChangeShapeType="1"/>
              </p:cNvSpPr>
              <p:nvPr/>
            </p:nvSpPr>
            <p:spPr bwMode="auto">
              <a:xfrm flipH="1">
                <a:off x="2096" y="3521"/>
                <a:ext cx="56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55037" name="Line 6962"/>
              <p:cNvSpPr>
                <a:spLocks noChangeShapeType="1"/>
              </p:cNvSpPr>
              <p:nvPr/>
            </p:nvSpPr>
            <p:spPr bwMode="auto">
              <a:xfrm>
                <a:off x="673" y="3482"/>
                <a:ext cx="25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55038" name="Line 6963"/>
              <p:cNvSpPr>
                <a:spLocks noChangeShapeType="1"/>
              </p:cNvSpPr>
              <p:nvPr/>
            </p:nvSpPr>
            <p:spPr bwMode="auto">
              <a:xfrm flipH="1">
                <a:off x="2124" y="3482"/>
                <a:ext cx="28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55039" name="Line 6964"/>
              <p:cNvSpPr>
                <a:spLocks noChangeShapeType="1"/>
              </p:cNvSpPr>
              <p:nvPr/>
            </p:nvSpPr>
            <p:spPr bwMode="auto">
              <a:xfrm>
                <a:off x="673" y="3445"/>
                <a:ext cx="25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55040" name="Line 6965"/>
              <p:cNvSpPr>
                <a:spLocks noChangeShapeType="1"/>
              </p:cNvSpPr>
              <p:nvPr/>
            </p:nvSpPr>
            <p:spPr bwMode="auto">
              <a:xfrm flipH="1">
                <a:off x="2124" y="3445"/>
                <a:ext cx="28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55041" name="Line 6966"/>
              <p:cNvSpPr>
                <a:spLocks noChangeShapeType="1"/>
              </p:cNvSpPr>
              <p:nvPr/>
            </p:nvSpPr>
            <p:spPr bwMode="auto">
              <a:xfrm>
                <a:off x="673" y="3406"/>
                <a:ext cx="25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55042" name="Line 6967"/>
              <p:cNvSpPr>
                <a:spLocks noChangeShapeType="1"/>
              </p:cNvSpPr>
              <p:nvPr/>
            </p:nvSpPr>
            <p:spPr bwMode="auto">
              <a:xfrm flipH="1">
                <a:off x="2124" y="3406"/>
                <a:ext cx="28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55043" name="Line 6968"/>
              <p:cNvSpPr>
                <a:spLocks noChangeShapeType="1"/>
              </p:cNvSpPr>
              <p:nvPr/>
            </p:nvSpPr>
            <p:spPr bwMode="auto">
              <a:xfrm>
                <a:off x="673" y="3370"/>
                <a:ext cx="25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55044" name="Line 6969"/>
              <p:cNvSpPr>
                <a:spLocks noChangeShapeType="1"/>
              </p:cNvSpPr>
              <p:nvPr/>
            </p:nvSpPr>
            <p:spPr bwMode="auto">
              <a:xfrm flipH="1">
                <a:off x="2124" y="3370"/>
                <a:ext cx="28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55045" name="Line 6970"/>
              <p:cNvSpPr>
                <a:spLocks noChangeShapeType="1"/>
              </p:cNvSpPr>
              <p:nvPr/>
            </p:nvSpPr>
            <p:spPr bwMode="auto">
              <a:xfrm>
                <a:off x="673" y="3331"/>
                <a:ext cx="53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55046" name="Freeform 6971"/>
              <p:cNvSpPr>
                <a:spLocks/>
              </p:cNvSpPr>
              <p:nvPr/>
            </p:nvSpPr>
            <p:spPr bwMode="auto">
              <a:xfrm>
                <a:off x="472" y="3300"/>
                <a:ext cx="36" cy="56"/>
              </a:xfrm>
              <a:custGeom>
                <a:avLst/>
                <a:gdLst>
                  <a:gd name="T0" fmla="*/ 36 w 36"/>
                  <a:gd name="T1" fmla="*/ 51 h 56"/>
                  <a:gd name="T2" fmla="*/ 36 w 36"/>
                  <a:gd name="T3" fmla="*/ 56 h 56"/>
                  <a:gd name="T4" fmla="*/ 0 w 36"/>
                  <a:gd name="T5" fmla="*/ 56 h 56"/>
                  <a:gd name="T6" fmla="*/ 0 w 36"/>
                  <a:gd name="T7" fmla="*/ 53 h 56"/>
                  <a:gd name="T8" fmla="*/ 0 w 36"/>
                  <a:gd name="T9" fmla="*/ 53 h 56"/>
                  <a:gd name="T10" fmla="*/ 3 w 36"/>
                  <a:gd name="T11" fmla="*/ 48 h 56"/>
                  <a:gd name="T12" fmla="*/ 3 w 36"/>
                  <a:gd name="T13" fmla="*/ 45 h 56"/>
                  <a:gd name="T14" fmla="*/ 9 w 36"/>
                  <a:gd name="T15" fmla="*/ 39 h 56"/>
                  <a:gd name="T16" fmla="*/ 14 w 36"/>
                  <a:gd name="T17" fmla="*/ 37 h 56"/>
                  <a:gd name="T18" fmla="*/ 20 w 36"/>
                  <a:gd name="T19" fmla="*/ 28 h 56"/>
                  <a:gd name="T20" fmla="*/ 25 w 36"/>
                  <a:gd name="T21" fmla="*/ 25 h 56"/>
                  <a:gd name="T22" fmla="*/ 28 w 36"/>
                  <a:gd name="T23" fmla="*/ 20 h 56"/>
                  <a:gd name="T24" fmla="*/ 28 w 36"/>
                  <a:gd name="T25" fmla="*/ 17 h 56"/>
                  <a:gd name="T26" fmla="*/ 28 w 36"/>
                  <a:gd name="T27" fmla="*/ 14 h 56"/>
                  <a:gd name="T28" fmla="*/ 25 w 36"/>
                  <a:gd name="T29" fmla="*/ 9 h 56"/>
                  <a:gd name="T30" fmla="*/ 22 w 36"/>
                  <a:gd name="T31" fmla="*/ 9 h 56"/>
                  <a:gd name="T32" fmla="*/ 17 w 36"/>
                  <a:gd name="T33" fmla="*/ 9 h 56"/>
                  <a:gd name="T34" fmla="*/ 14 w 36"/>
                  <a:gd name="T35" fmla="*/ 9 h 56"/>
                  <a:gd name="T36" fmla="*/ 11 w 36"/>
                  <a:gd name="T37" fmla="*/ 9 h 56"/>
                  <a:gd name="T38" fmla="*/ 9 w 36"/>
                  <a:gd name="T39" fmla="*/ 14 h 56"/>
                  <a:gd name="T40" fmla="*/ 9 w 36"/>
                  <a:gd name="T41" fmla="*/ 17 h 56"/>
                  <a:gd name="T42" fmla="*/ 0 w 36"/>
                  <a:gd name="T43" fmla="*/ 17 h 56"/>
                  <a:gd name="T44" fmla="*/ 3 w 36"/>
                  <a:gd name="T45" fmla="*/ 9 h 56"/>
                  <a:gd name="T46" fmla="*/ 6 w 36"/>
                  <a:gd name="T47" fmla="*/ 6 h 56"/>
                  <a:gd name="T48" fmla="*/ 11 w 36"/>
                  <a:gd name="T49" fmla="*/ 3 h 56"/>
                  <a:gd name="T50" fmla="*/ 17 w 36"/>
                  <a:gd name="T51" fmla="*/ 0 h 56"/>
                  <a:gd name="T52" fmla="*/ 25 w 36"/>
                  <a:gd name="T53" fmla="*/ 3 h 56"/>
                  <a:gd name="T54" fmla="*/ 31 w 36"/>
                  <a:gd name="T55" fmla="*/ 6 h 56"/>
                  <a:gd name="T56" fmla="*/ 34 w 36"/>
                  <a:gd name="T57" fmla="*/ 11 h 56"/>
                  <a:gd name="T58" fmla="*/ 36 w 36"/>
                  <a:gd name="T59" fmla="*/ 17 h 56"/>
                  <a:gd name="T60" fmla="*/ 34 w 36"/>
                  <a:gd name="T61" fmla="*/ 20 h 56"/>
                  <a:gd name="T62" fmla="*/ 34 w 36"/>
                  <a:gd name="T63" fmla="*/ 23 h 56"/>
                  <a:gd name="T64" fmla="*/ 31 w 36"/>
                  <a:gd name="T65" fmla="*/ 25 h 56"/>
                  <a:gd name="T66" fmla="*/ 31 w 36"/>
                  <a:gd name="T67" fmla="*/ 31 h 56"/>
                  <a:gd name="T68" fmla="*/ 25 w 36"/>
                  <a:gd name="T69" fmla="*/ 34 h 56"/>
                  <a:gd name="T70" fmla="*/ 20 w 36"/>
                  <a:gd name="T71" fmla="*/ 39 h 56"/>
                  <a:gd name="T72" fmla="*/ 14 w 36"/>
                  <a:gd name="T73" fmla="*/ 42 h 56"/>
                  <a:gd name="T74" fmla="*/ 11 w 36"/>
                  <a:gd name="T75" fmla="*/ 45 h 56"/>
                  <a:gd name="T76" fmla="*/ 11 w 36"/>
                  <a:gd name="T77" fmla="*/ 48 h 56"/>
                  <a:gd name="T78" fmla="*/ 9 w 36"/>
                  <a:gd name="T79" fmla="*/ 51 h 56"/>
                  <a:gd name="T80" fmla="*/ 36 w 36"/>
                  <a:gd name="T81" fmla="*/ 51 h 5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36"/>
                  <a:gd name="T124" fmla="*/ 0 h 56"/>
                  <a:gd name="T125" fmla="*/ 36 w 36"/>
                  <a:gd name="T126" fmla="*/ 56 h 5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36" h="56">
                    <a:moveTo>
                      <a:pt x="36" y="51"/>
                    </a:moveTo>
                    <a:lnTo>
                      <a:pt x="36" y="56"/>
                    </a:lnTo>
                    <a:lnTo>
                      <a:pt x="0" y="56"/>
                    </a:lnTo>
                    <a:lnTo>
                      <a:pt x="0" y="53"/>
                    </a:lnTo>
                    <a:lnTo>
                      <a:pt x="3" y="48"/>
                    </a:lnTo>
                    <a:lnTo>
                      <a:pt x="3" y="45"/>
                    </a:lnTo>
                    <a:lnTo>
                      <a:pt x="9" y="39"/>
                    </a:lnTo>
                    <a:lnTo>
                      <a:pt x="14" y="37"/>
                    </a:lnTo>
                    <a:lnTo>
                      <a:pt x="20" y="28"/>
                    </a:lnTo>
                    <a:lnTo>
                      <a:pt x="25" y="25"/>
                    </a:lnTo>
                    <a:lnTo>
                      <a:pt x="28" y="20"/>
                    </a:lnTo>
                    <a:lnTo>
                      <a:pt x="28" y="17"/>
                    </a:lnTo>
                    <a:lnTo>
                      <a:pt x="28" y="14"/>
                    </a:lnTo>
                    <a:lnTo>
                      <a:pt x="25" y="9"/>
                    </a:lnTo>
                    <a:lnTo>
                      <a:pt x="22" y="9"/>
                    </a:lnTo>
                    <a:lnTo>
                      <a:pt x="17" y="9"/>
                    </a:lnTo>
                    <a:lnTo>
                      <a:pt x="14" y="9"/>
                    </a:lnTo>
                    <a:lnTo>
                      <a:pt x="11" y="9"/>
                    </a:lnTo>
                    <a:lnTo>
                      <a:pt x="9" y="14"/>
                    </a:lnTo>
                    <a:lnTo>
                      <a:pt x="9" y="17"/>
                    </a:lnTo>
                    <a:lnTo>
                      <a:pt x="0" y="17"/>
                    </a:lnTo>
                    <a:lnTo>
                      <a:pt x="3" y="9"/>
                    </a:lnTo>
                    <a:lnTo>
                      <a:pt x="6" y="6"/>
                    </a:lnTo>
                    <a:lnTo>
                      <a:pt x="11" y="3"/>
                    </a:lnTo>
                    <a:lnTo>
                      <a:pt x="17" y="0"/>
                    </a:lnTo>
                    <a:lnTo>
                      <a:pt x="25" y="3"/>
                    </a:lnTo>
                    <a:lnTo>
                      <a:pt x="31" y="6"/>
                    </a:lnTo>
                    <a:lnTo>
                      <a:pt x="34" y="11"/>
                    </a:lnTo>
                    <a:lnTo>
                      <a:pt x="36" y="17"/>
                    </a:lnTo>
                    <a:lnTo>
                      <a:pt x="34" y="20"/>
                    </a:lnTo>
                    <a:lnTo>
                      <a:pt x="34" y="23"/>
                    </a:lnTo>
                    <a:lnTo>
                      <a:pt x="31" y="25"/>
                    </a:lnTo>
                    <a:lnTo>
                      <a:pt x="31" y="31"/>
                    </a:lnTo>
                    <a:lnTo>
                      <a:pt x="25" y="34"/>
                    </a:lnTo>
                    <a:lnTo>
                      <a:pt x="20" y="39"/>
                    </a:lnTo>
                    <a:lnTo>
                      <a:pt x="14" y="42"/>
                    </a:lnTo>
                    <a:lnTo>
                      <a:pt x="11" y="45"/>
                    </a:lnTo>
                    <a:lnTo>
                      <a:pt x="11" y="48"/>
                    </a:lnTo>
                    <a:lnTo>
                      <a:pt x="9" y="51"/>
                    </a:lnTo>
                    <a:lnTo>
                      <a:pt x="36" y="51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5047" name="Freeform 6972"/>
              <p:cNvSpPr>
                <a:spLocks noEditPoints="1"/>
              </p:cNvSpPr>
              <p:nvPr/>
            </p:nvSpPr>
            <p:spPr bwMode="auto">
              <a:xfrm>
                <a:off x="514" y="3300"/>
                <a:ext cx="39" cy="59"/>
              </a:xfrm>
              <a:custGeom>
                <a:avLst/>
                <a:gdLst>
                  <a:gd name="T0" fmla="*/ 0 w 39"/>
                  <a:gd name="T1" fmla="*/ 28 h 59"/>
                  <a:gd name="T2" fmla="*/ 3 w 39"/>
                  <a:gd name="T3" fmla="*/ 20 h 59"/>
                  <a:gd name="T4" fmla="*/ 3 w 39"/>
                  <a:gd name="T5" fmla="*/ 14 h 59"/>
                  <a:gd name="T6" fmla="*/ 6 w 39"/>
                  <a:gd name="T7" fmla="*/ 9 h 59"/>
                  <a:gd name="T8" fmla="*/ 8 w 39"/>
                  <a:gd name="T9" fmla="*/ 3 h 59"/>
                  <a:gd name="T10" fmla="*/ 14 w 39"/>
                  <a:gd name="T11" fmla="*/ 0 h 59"/>
                  <a:gd name="T12" fmla="*/ 20 w 39"/>
                  <a:gd name="T13" fmla="*/ 0 h 59"/>
                  <a:gd name="T14" fmla="*/ 25 w 39"/>
                  <a:gd name="T15" fmla="*/ 0 h 59"/>
                  <a:gd name="T16" fmla="*/ 28 w 39"/>
                  <a:gd name="T17" fmla="*/ 3 h 59"/>
                  <a:gd name="T18" fmla="*/ 31 w 39"/>
                  <a:gd name="T19" fmla="*/ 6 h 59"/>
                  <a:gd name="T20" fmla="*/ 33 w 39"/>
                  <a:gd name="T21" fmla="*/ 9 h 59"/>
                  <a:gd name="T22" fmla="*/ 36 w 39"/>
                  <a:gd name="T23" fmla="*/ 11 h 59"/>
                  <a:gd name="T24" fmla="*/ 36 w 39"/>
                  <a:gd name="T25" fmla="*/ 17 h 59"/>
                  <a:gd name="T26" fmla="*/ 36 w 39"/>
                  <a:gd name="T27" fmla="*/ 23 h 59"/>
                  <a:gd name="T28" fmla="*/ 39 w 39"/>
                  <a:gd name="T29" fmla="*/ 28 h 59"/>
                  <a:gd name="T30" fmla="*/ 36 w 39"/>
                  <a:gd name="T31" fmla="*/ 39 h 59"/>
                  <a:gd name="T32" fmla="*/ 36 w 39"/>
                  <a:gd name="T33" fmla="*/ 45 h 59"/>
                  <a:gd name="T34" fmla="*/ 33 w 39"/>
                  <a:gd name="T35" fmla="*/ 51 h 59"/>
                  <a:gd name="T36" fmla="*/ 31 w 39"/>
                  <a:gd name="T37" fmla="*/ 56 h 59"/>
                  <a:gd name="T38" fmla="*/ 25 w 39"/>
                  <a:gd name="T39" fmla="*/ 56 h 59"/>
                  <a:gd name="T40" fmla="*/ 20 w 39"/>
                  <a:gd name="T41" fmla="*/ 59 h 59"/>
                  <a:gd name="T42" fmla="*/ 11 w 39"/>
                  <a:gd name="T43" fmla="*/ 56 h 59"/>
                  <a:gd name="T44" fmla="*/ 6 w 39"/>
                  <a:gd name="T45" fmla="*/ 53 h 59"/>
                  <a:gd name="T46" fmla="*/ 3 w 39"/>
                  <a:gd name="T47" fmla="*/ 48 h 59"/>
                  <a:gd name="T48" fmla="*/ 3 w 39"/>
                  <a:gd name="T49" fmla="*/ 39 h 59"/>
                  <a:gd name="T50" fmla="*/ 0 w 39"/>
                  <a:gd name="T51" fmla="*/ 28 h 59"/>
                  <a:gd name="T52" fmla="*/ 8 w 39"/>
                  <a:gd name="T53" fmla="*/ 28 h 59"/>
                  <a:gd name="T54" fmla="*/ 8 w 39"/>
                  <a:gd name="T55" fmla="*/ 37 h 59"/>
                  <a:gd name="T56" fmla="*/ 11 w 39"/>
                  <a:gd name="T57" fmla="*/ 42 h 59"/>
                  <a:gd name="T58" fmla="*/ 11 w 39"/>
                  <a:gd name="T59" fmla="*/ 48 h 59"/>
                  <a:gd name="T60" fmla="*/ 14 w 39"/>
                  <a:gd name="T61" fmla="*/ 51 h 59"/>
                  <a:gd name="T62" fmla="*/ 20 w 39"/>
                  <a:gd name="T63" fmla="*/ 51 h 59"/>
                  <a:gd name="T64" fmla="*/ 25 w 39"/>
                  <a:gd name="T65" fmla="*/ 51 h 59"/>
                  <a:gd name="T66" fmla="*/ 28 w 39"/>
                  <a:gd name="T67" fmla="*/ 48 h 59"/>
                  <a:gd name="T68" fmla="*/ 28 w 39"/>
                  <a:gd name="T69" fmla="*/ 42 h 59"/>
                  <a:gd name="T70" fmla="*/ 31 w 39"/>
                  <a:gd name="T71" fmla="*/ 37 h 59"/>
                  <a:gd name="T72" fmla="*/ 31 w 39"/>
                  <a:gd name="T73" fmla="*/ 28 h 59"/>
                  <a:gd name="T74" fmla="*/ 31 w 39"/>
                  <a:gd name="T75" fmla="*/ 23 h 59"/>
                  <a:gd name="T76" fmla="*/ 28 w 39"/>
                  <a:gd name="T77" fmla="*/ 17 h 59"/>
                  <a:gd name="T78" fmla="*/ 28 w 39"/>
                  <a:gd name="T79" fmla="*/ 11 h 59"/>
                  <a:gd name="T80" fmla="*/ 25 w 39"/>
                  <a:gd name="T81" fmla="*/ 9 h 59"/>
                  <a:gd name="T82" fmla="*/ 20 w 39"/>
                  <a:gd name="T83" fmla="*/ 9 h 59"/>
                  <a:gd name="T84" fmla="*/ 14 w 39"/>
                  <a:gd name="T85" fmla="*/ 9 h 59"/>
                  <a:gd name="T86" fmla="*/ 11 w 39"/>
                  <a:gd name="T87" fmla="*/ 11 h 59"/>
                  <a:gd name="T88" fmla="*/ 11 w 39"/>
                  <a:gd name="T89" fmla="*/ 14 h 59"/>
                  <a:gd name="T90" fmla="*/ 8 w 39"/>
                  <a:gd name="T91" fmla="*/ 23 h 59"/>
                  <a:gd name="T92" fmla="*/ 8 w 39"/>
                  <a:gd name="T93" fmla="*/ 28 h 59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39"/>
                  <a:gd name="T142" fmla="*/ 0 h 59"/>
                  <a:gd name="T143" fmla="*/ 39 w 39"/>
                  <a:gd name="T144" fmla="*/ 59 h 59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39" h="59">
                    <a:moveTo>
                      <a:pt x="0" y="28"/>
                    </a:moveTo>
                    <a:lnTo>
                      <a:pt x="3" y="20"/>
                    </a:lnTo>
                    <a:lnTo>
                      <a:pt x="3" y="14"/>
                    </a:lnTo>
                    <a:lnTo>
                      <a:pt x="6" y="9"/>
                    </a:lnTo>
                    <a:lnTo>
                      <a:pt x="8" y="3"/>
                    </a:lnTo>
                    <a:lnTo>
                      <a:pt x="14" y="0"/>
                    </a:lnTo>
                    <a:lnTo>
                      <a:pt x="20" y="0"/>
                    </a:lnTo>
                    <a:lnTo>
                      <a:pt x="25" y="0"/>
                    </a:lnTo>
                    <a:lnTo>
                      <a:pt x="28" y="3"/>
                    </a:lnTo>
                    <a:lnTo>
                      <a:pt x="31" y="6"/>
                    </a:lnTo>
                    <a:lnTo>
                      <a:pt x="33" y="9"/>
                    </a:lnTo>
                    <a:lnTo>
                      <a:pt x="36" y="11"/>
                    </a:lnTo>
                    <a:lnTo>
                      <a:pt x="36" y="17"/>
                    </a:lnTo>
                    <a:lnTo>
                      <a:pt x="36" y="23"/>
                    </a:lnTo>
                    <a:lnTo>
                      <a:pt x="39" y="28"/>
                    </a:lnTo>
                    <a:lnTo>
                      <a:pt x="36" y="39"/>
                    </a:lnTo>
                    <a:lnTo>
                      <a:pt x="36" y="45"/>
                    </a:lnTo>
                    <a:lnTo>
                      <a:pt x="33" y="51"/>
                    </a:lnTo>
                    <a:lnTo>
                      <a:pt x="31" y="56"/>
                    </a:lnTo>
                    <a:lnTo>
                      <a:pt x="25" y="56"/>
                    </a:lnTo>
                    <a:lnTo>
                      <a:pt x="20" y="59"/>
                    </a:lnTo>
                    <a:lnTo>
                      <a:pt x="11" y="56"/>
                    </a:lnTo>
                    <a:lnTo>
                      <a:pt x="6" y="53"/>
                    </a:lnTo>
                    <a:lnTo>
                      <a:pt x="3" y="48"/>
                    </a:lnTo>
                    <a:lnTo>
                      <a:pt x="3" y="39"/>
                    </a:lnTo>
                    <a:lnTo>
                      <a:pt x="0" y="28"/>
                    </a:lnTo>
                    <a:close/>
                    <a:moveTo>
                      <a:pt x="8" y="28"/>
                    </a:moveTo>
                    <a:lnTo>
                      <a:pt x="8" y="37"/>
                    </a:lnTo>
                    <a:lnTo>
                      <a:pt x="11" y="42"/>
                    </a:lnTo>
                    <a:lnTo>
                      <a:pt x="11" y="48"/>
                    </a:lnTo>
                    <a:lnTo>
                      <a:pt x="14" y="51"/>
                    </a:lnTo>
                    <a:lnTo>
                      <a:pt x="20" y="51"/>
                    </a:lnTo>
                    <a:lnTo>
                      <a:pt x="25" y="51"/>
                    </a:lnTo>
                    <a:lnTo>
                      <a:pt x="28" y="48"/>
                    </a:lnTo>
                    <a:lnTo>
                      <a:pt x="28" y="42"/>
                    </a:lnTo>
                    <a:lnTo>
                      <a:pt x="31" y="37"/>
                    </a:lnTo>
                    <a:lnTo>
                      <a:pt x="31" y="28"/>
                    </a:lnTo>
                    <a:lnTo>
                      <a:pt x="31" y="23"/>
                    </a:lnTo>
                    <a:lnTo>
                      <a:pt x="28" y="17"/>
                    </a:lnTo>
                    <a:lnTo>
                      <a:pt x="28" y="11"/>
                    </a:lnTo>
                    <a:lnTo>
                      <a:pt x="25" y="9"/>
                    </a:lnTo>
                    <a:lnTo>
                      <a:pt x="20" y="9"/>
                    </a:lnTo>
                    <a:lnTo>
                      <a:pt x="14" y="9"/>
                    </a:lnTo>
                    <a:lnTo>
                      <a:pt x="11" y="11"/>
                    </a:lnTo>
                    <a:lnTo>
                      <a:pt x="11" y="14"/>
                    </a:lnTo>
                    <a:lnTo>
                      <a:pt x="8" y="23"/>
                    </a:lnTo>
                    <a:lnTo>
                      <a:pt x="8" y="28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5048" name="Freeform 6973"/>
              <p:cNvSpPr>
                <a:spLocks noEditPoints="1"/>
              </p:cNvSpPr>
              <p:nvPr/>
            </p:nvSpPr>
            <p:spPr bwMode="auto">
              <a:xfrm>
                <a:off x="559" y="3300"/>
                <a:ext cx="36" cy="59"/>
              </a:xfrm>
              <a:custGeom>
                <a:avLst/>
                <a:gdLst>
                  <a:gd name="T0" fmla="*/ 0 w 36"/>
                  <a:gd name="T1" fmla="*/ 28 h 59"/>
                  <a:gd name="T2" fmla="*/ 0 w 36"/>
                  <a:gd name="T3" fmla="*/ 20 h 59"/>
                  <a:gd name="T4" fmla="*/ 2 w 36"/>
                  <a:gd name="T5" fmla="*/ 14 h 59"/>
                  <a:gd name="T6" fmla="*/ 5 w 36"/>
                  <a:gd name="T7" fmla="*/ 9 h 59"/>
                  <a:gd name="T8" fmla="*/ 8 w 36"/>
                  <a:gd name="T9" fmla="*/ 3 h 59"/>
                  <a:gd name="T10" fmla="*/ 11 w 36"/>
                  <a:gd name="T11" fmla="*/ 0 h 59"/>
                  <a:gd name="T12" fmla="*/ 16 w 36"/>
                  <a:gd name="T13" fmla="*/ 0 h 59"/>
                  <a:gd name="T14" fmla="*/ 22 w 36"/>
                  <a:gd name="T15" fmla="*/ 0 h 59"/>
                  <a:gd name="T16" fmla="*/ 25 w 36"/>
                  <a:gd name="T17" fmla="*/ 3 h 59"/>
                  <a:gd name="T18" fmla="*/ 30 w 36"/>
                  <a:gd name="T19" fmla="*/ 6 h 59"/>
                  <a:gd name="T20" fmla="*/ 30 w 36"/>
                  <a:gd name="T21" fmla="*/ 9 h 59"/>
                  <a:gd name="T22" fmla="*/ 33 w 36"/>
                  <a:gd name="T23" fmla="*/ 11 h 59"/>
                  <a:gd name="T24" fmla="*/ 36 w 36"/>
                  <a:gd name="T25" fmla="*/ 17 h 59"/>
                  <a:gd name="T26" fmla="*/ 36 w 36"/>
                  <a:gd name="T27" fmla="*/ 23 h 59"/>
                  <a:gd name="T28" fmla="*/ 36 w 36"/>
                  <a:gd name="T29" fmla="*/ 28 h 59"/>
                  <a:gd name="T30" fmla="*/ 36 w 36"/>
                  <a:gd name="T31" fmla="*/ 39 h 59"/>
                  <a:gd name="T32" fmla="*/ 33 w 36"/>
                  <a:gd name="T33" fmla="*/ 45 h 59"/>
                  <a:gd name="T34" fmla="*/ 30 w 36"/>
                  <a:gd name="T35" fmla="*/ 51 h 59"/>
                  <a:gd name="T36" fmla="*/ 28 w 36"/>
                  <a:gd name="T37" fmla="*/ 56 h 59"/>
                  <a:gd name="T38" fmla="*/ 22 w 36"/>
                  <a:gd name="T39" fmla="*/ 56 h 59"/>
                  <a:gd name="T40" fmla="*/ 16 w 36"/>
                  <a:gd name="T41" fmla="*/ 59 h 59"/>
                  <a:gd name="T42" fmla="*/ 11 w 36"/>
                  <a:gd name="T43" fmla="*/ 56 h 59"/>
                  <a:gd name="T44" fmla="*/ 5 w 36"/>
                  <a:gd name="T45" fmla="*/ 53 h 59"/>
                  <a:gd name="T46" fmla="*/ 2 w 36"/>
                  <a:gd name="T47" fmla="*/ 48 h 59"/>
                  <a:gd name="T48" fmla="*/ 0 w 36"/>
                  <a:gd name="T49" fmla="*/ 39 h 59"/>
                  <a:gd name="T50" fmla="*/ 0 w 36"/>
                  <a:gd name="T51" fmla="*/ 28 h 59"/>
                  <a:gd name="T52" fmla="*/ 8 w 36"/>
                  <a:gd name="T53" fmla="*/ 28 h 59"/>
                  <a:gd name="T54" fmla="*/ 8 w 36"/>
                  <a:gd name="T55" fmla="*/ 37 h 59"/>
                  <a:gd name="T56" fmla="*/ 8 w 36"/>
                  <a:gd name="T57" fmla="*/ 42 h 59"/>
                  <a:gd name="T58" fmla="*/ 11 w 36"/>
                  <a:gd name="T59" fmla="*/ 48 h 59"/>
                  <a:gd name="T60" fmla="*/ 14 w 36"/>
                  <a:gd name="T61" fmla="*/ 51 h 59"/>
                  <a:gd name="T62" fmla="*/ 16 w 36"/>
                  <a:gd name="T63" fmla="*/ 51 h 59"/>
                  <a:gd name="T64" fmla="*/ 22 w 36"/>
                  <a:gd name="T65" fmla="*/ 51 h 59"/>
                  <a:gd name="T66" fmla="*/ 25 w 36"/>
                  <a:gd name="T67" fmla="*/ 48 h 59"/>
                  <a:gd name="T68" fmla="*/ 28 w 36"/>
                  <a:gd name="T69" fmla="*/ 42 h 59"/>
                  <a:gd name="T70" fmla="*/ 28 w 36"/>
                  <a:gd name="T71" fmla="*/ 37 h 59"/>
                  <a:gd name="T72" fmla="*/ 28 w 36"/>
                  <a:gd name="T73" fmla="*/ 28 h 59"/>
                  <a:gd name="T74" fmla="*/ 28 w 36"/>
                  <a:gd name="T75" fmla="*/ 23 h 59"/>
                  <a:gd name="T76" fmla="*/ 28 w 36"/>
                  <a:gd name="T77" fmla="*/ 17 h 59"/>
                  <a:gd name="T78" fmla="*/ 25 w 36"/>
                  <a:gd name="T79" fmla="*/ 11 h 59"/>
                  <a:gd name="T80" fmla="*/ 22 w 36"/>
                  <a:gd name="T81" fmla="*/ 9 h 59"/>
                  <a:gd name="T82" fmla="*/ 16 w 36"/>
                  <a:gd name="T83" fmla="*/ 9 h 59"/>
                  <a:gd name="T84" fmla="*/ 14 w 36"/>
                  <a:gd name="T85" fmla="*/ 9 h 59"/>
                  <a:gd name="T86" fmla="*/ 11 w 36"/>
                  <a:gd name="T87" fmla="*/ 11 h 59"/>
                  <a:gd name="T88" fmla="*/ 8 w 36"/>
                  <a:gd name="T89" fmla="*/ 14 h 59"/>
                  <a:gd name="T90" fmla="*/ 8 w 36"/>
                  <a:gd name="T91" fmla="*/ 23 h 59"/>
                  <a:gd name="T92" fmla="*/ 8 w 36"/>
                  <a:gd name="T93" fmla="*/ 28 h 59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36"/>
                  <a:gd name="T142" fmla="*/ 0 h 59"/>
                  <a:gd name="T143" fmla="*/ 36 w 36"/>
                  <a:gd name="T144" fmla="*/ 59 h 59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36" h="59">
                    <a:moveTo>
                      <a:pt x="0" y="28"/>
                    </a:moveTo>
                    <a:lnTo>
                      <a:pt x="0" y="20"/>
                    </a:lnTo>
                    <a:lnTo>
                      <a:pt x="2" y="14"/>
                    </a:lnTo>
                    <a:lnTo>
                      <a:pt x="5" y="9"/>
                    </a:lnTo>
                    <a:lnTo>
                      <a:pt x="8" y="3"/>
                    </a:lnTo>
                    <a:lnTo>
                      <a:pt x="11" y="0"/>
                    </a:lnTo>
                    <a:lnTo>
                      <a:pt x="16" y="0"/>
                    </a:lnTo>
                    <a:lnTo>
                      <a:pt x="22" y="0"/>
                    </a:lnTo>
                    <a:lnTo>
                      <a:pt x="25" y="3"/>
                    </a:lnTo>
                    <a:lnTo>
                      <a:pt x="30" y="6"/>
                    </a:lnTo>
                    <a:lnTo>
                      <a:pt x="30" y="9"/>
                    </a:lnTo>
                    <a:lnTo>
                      <a:pt x="33" y="11"/>
                    </a:lnTo>
                    <a:lnTo>
                      <a:pt x="36" y="17"/>
                    </a:lnTo>
                    <a:lnTo>
                      <a:pt x="36" y="23"/>
                    </a:lnTo>
                    <a:lnTo>
                      <a:pt x="36" y="28"/>
                    </a:lnTo>
                    <a:lnTo>
                      <a:pt x="36" y="39"/>
                    </a:lnTo>
                    <a:lnTo>
                      <a:pt x="33" y="45"/>
                    </a:lnTo>
                    <a:lnTo>
                      <a:pt x="30" y="51"/>
                    </a:lnTo>
                    <a:lnTo>
                      <a:pt x="28" y="56"/>
                    </a:lnTo>
                    <a:lnTo>
                      <a:pt x="22" y="56"/>
                    </a:lnTo>
                    <a:lnTo>
                      <a:pt x="16" y="59"/>
                    </a:lnTo>
                    <a:lnTo>
                      <a:pt x="11" y="56"/>
                    </a:lnTo>
                    <a:lnTo>
                      <a:pt x="5" y="53"/>
                    </a:lnTo>
                    <a:lnTo>
                      <a:pt x="2" y="48"/>
                    </a:lnTo>
                    <a:lnTo>
                      <a:pt x="0" y="39"/>
                    </a:lnTo>
                    <a:lnTo>
                      <a:pt x="0" y="28"/>
                    </a:lnTo>
                    <a:close/>
                    <a:moveTo>
                      <a:pt x="8" y="28"/>
                    </a:moveTo>
                    <a:lnTo>
                      <a:pt x="8" y="37"/>
                    </a:lnTo>
                    <a:lnTo>
                      <a:pt x="8" y="42"/>
                    </a:lnTo>
                    <a:lnTo>
                      <a:pt x="11" y="48"/>
                    </a:lnTo>
                    <a:lnTo>
                      <a:pt x="14" y="51"/>
                    </a:lnTo>
                    <a:lnTo>
                      <a:pt x="16" y="51"/>
                    </a:lnTo>
                    <a:lnTo>
                      <a:pt x="22" y="51"/>
                    </a:lnTo>
                    <a:lnTo>
                      <a:pt x="25" y="48"/>
                    </a:lnTo>
                    <a:lnTo>
                      <a:pt x="28" y="42"/>
                    </a:lnTo>
                    <a:lnTo>
                      <a:pt x="28" y="37"/>
                    </a:lnTo>
                    <a:lnTo>
                      <a:pt x="28" y="28"/>
                    </a:lnTo>
                    <a:lnTo>
                      <a:pt x="28" y="23"/>
                    </a:lnTo>
                    <a:lnTo>
                      <a:pt x="28" y="17"/>
                    </a:lnTo>
                    <a:lnTo>
                      <a:pt x="25" y="11"/>
                    </a:lnTo>
                    <a:lnTo>
                      <a:pt x="22" y="9"/>
                    </a:lnTo>
                    <a:lnTo>
                      <a:pt x="16" y="9"/>
                    </a:lnTo>
                    <a:lnTo>
                      <a:pt x="14" y="9"/>
                    </a:lnTo>
                    <a:lnTo>
                      <a:pt x="11" y="11"/>
                    </a:lnTo>
                    <a:lnTo>
                      <a:pt x="8" y="14"/>
                    </a:lnTo>
                    <a:lnTo>
                      <a:pt x="8" y="23"/>
                    </a:lnTo>
                    <a:lnTo>
                      <a:pt x="8" y="28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5049" name="Line 6974"/>
              <p:cNvSpPr>
                <a:spLocks noChangeShapeType="1"/>
              </p:cNvSpPr>
              <p:nvPr/>
            </p:nvSpPr>
            <p:spPr bwMode="auto">
              <a:xfrm flipH="1">
                <a:off x="2096" y="3331"/>
                <a:ext cx="56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55050" name="Line 6975"/>
              <p:cNvSpPr>
                <a:spLocks noChangeShapeType="1"/>
              </p:cNvSpPr>
              <p:nvPr/>
            </p:nvSpPr>
            <p:spPr bwMode="auto">
              <a:xfrm>
                <a:off x="673" y="3292"/>
                <a:ext cx="25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55051" name="Line 6976"/>
              <p:cNvSpPr>
                <a:spLocks noChangeShapeType="1"/>
              </p:cNvSpPr>
              <p:nvPr/>
            </p:nvSpPr>
            <p:spPr bwMode="auto">
              <a:xfrm flipH="1">
                <a:off x="2124" y="3292"/>
                <a:ext cx="28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55052" name="Line 6977"/>
              <p:cNvSpPr>
                <a:spLocks noChangeShapeType="1"/>
              </p:cNvSpPr>
              <p:nvPr/>
            </p:nvSpPr>
            <p:spPr bwMode="auto">
              <a:xfrm>
                <a:off x="673" y="3256"/>
                <a:ext cx="25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55053" name="Line 6978"/>
              <p:cNvSpPr>
                <a:spLocks noChangeShapeType="1"/>
              </p:cNvSpPr>
              <p:nvPr/>
            </p:nvSpPr>
            <p:spPr bwMode="auto">
              <a:xfrm flipH="1">
                <a:off x="2124" y="3256"/>
                <a:ext cx="28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55054" name="Line 6979"/>
              <p:cNvSpPr>
                <a:spLocks noChangeShapeType="1"/>
              </p:cNvSpPr>
              <p:nvPr/>
            </p:nvSpPr>
            <p:spPr bwMode="auto">
              <a:xfrm>
                <a:off x="670" y="3219"/>
                <a:ext cx="28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55055" name="Line 6980"/>
              <p:cNvSpPr>
                <a:spLocks noChangeShapeType="1"/>
              </p:cNvSpPr>
              <p:nvPr/>
            </p:nvSpPr>
            <p:spPr bwMode="auto">
              <a:xfrm flipH="1">
                <a:off x="2124" y="3217"/>
                <a:ext cx="28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55056" name="Line 6981"/>
              <p:cNvSpPr>
                <a:spLocks noChangeShapeType="1"/>
              </p:cNvSpPr>
              <p:nvPr/>
            </p:nvSpPr>
            <p:spPr bwMode="auto">
              <a:xfrm>
                <a:off x="670" y="3180"/>
                <a:ext cx="28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55057" name="Line 6982"/>
              <p:cNvSpPr>
                <a:spLocks noChangeShapeType="1"/>
              </p:cNvSpPr>
              <p:nvPr/>
            </p:nvSpPr>
            <p:spPr bwMode="auto">
              <a:xfrm flipH="1">
                <a:off x="2124" y="3180"/>
                <a:ext cx="28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55058" name="Line 6983"/>
              <p:cNvSpPr>
                <a:spLocks noChangeShapeType="1"/>
              </p:cNvSpPr>
              <p:nvPr/>
            </p:nvSpPr>
            <p:spPr bwMode="auto">
              <a:xfrm>
                <a:off x="670" y="3141"/>
                <a:ext cx="56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55059" name="Freeform 6984"/>
              <p:cNvSpPr>
                <a:spLocks/>
              </p:cNvSpPr>
              <p:nvPr/>
            </p:nvSpPr>
            <p:spPr bwMode="auto">
              <a:xfrm>
                <a:off x="472" y="3113"/>
                <a:ext cx="36" cy="56"/>
              </a:xfrm>
              <a:custGeom>
                <a:avLst/>
                <a:gdLst>
                  <a:gd name="T0" fmla="*/ 0 w 36"/>
                  <a:gd name="T1" fmla="*/ 39 h 56"/>
                  <a:gd name="T2" fmla="*/ 9 w 36"/>
                  <a:gd name="T3" fmla="*/ 39 h 56"/>
                  <a:gd name="T4" fmla="*/ 9 w 36"/>
                  <a:gd name="T5" fmla="*/ 45 h 56"/>
                  <a:gd name="T6" fmla="*/ 11 w 36"/>
                  <a:gd name="T7" fmla="*/ 48 h 56"/>
                  <a:gd name="T8" fmla="*/ 14 w 36"/>
                  <a:gd name="T9" fmla="*/ 48 h 56"/>
                  <a:gd name="T10" fmla="*/ 17 w 36"/>
                  <a:gd name="T11" fmla="*/ 51 h 56"/>
                  <a:gd name="T12" fmla="*/ 22 w 36"/>
                  <a:gd name="T13" fmla="*/ 48 h 56"/>
                  <a:gd name="T14" fmla="*/ 25 w 36"/>
                  <a:gd name="T15" fmla="*/ 48 h 56"/>
                  <a:gd name="T16" fmla="*/ 28 w 36"/>
                  <a:gd name="T17" fmla="*/ 42 h 56"/>
                  <a:gd name="T18" fmla="*/ 28 w 36"/>
                  <a:gd name="T19" fmla="*/ 39 h 56"/>
                  <a:gd name="T20" fmla="*/ 28 w 36"/>
                  <a:gd name="T21" fmla="*/ 34 h 56"/>
                  <a:gd name="T22" fmla="*/ 25 w 36"/>
                  <a:gd name="T23" fmla="*/ 31 h 56"/>
                  <a:gd name="T24" fmla="*/ 22 w 36"/>
                  <a:gd name="T25" fmla="*/ 28 h 56"/>
                  <a:gd name="T26" fmla="*/ 20 w 36"/>
                  <a:gd name="T27" fmla="*/ 28 h 56"/>
                  <a:gd name="T28" fmla="*/ 17 w 36"/>
                  <a:gd name="T29" fmla="*/ 28 h 56"/>
                  <a:gd name="T30" fmla="*/ 14 w 36"/>
                  <a:gd name="T31" fmla="*/ 28 h 56"/>
                  <a:gd name="T32" fmla="*/ 14 w 36"/>
                  <a:gd name="T33" fmla="*/ 23 h 56"/>
                  <a:gd name="T34" fmla="*/ 14 w 36"/>
                  <a:gd name="T35" fmla="*/ 23 h 56"/>
                  <a:gd name="T36" fmla="*/ 17 w 36"/>
                  <a:gd name="T37" fmla="*/ 23 h 56"/>
                  <a:gd name="T38" fmla="*/ 20 w 36"/>
                  <a:gd name="T39" fmla="*/ 23 h 56"/>
                  <a:gd name="T40" fmla="*/ 22 w 36"/>
                  <a:gd name="T41" fmla="*/ 20 h 56"/>
                  <a:gd name="T42" fmla="*/ 25 w 36"/>
                  <a:gd name="T43" fmla="*/ 17 h 56"/>
                  <a:gd name="T44" fmla="*/ 25 w 36"/>
                  <a:gd name="T45" fmla="*/ 14 h 56"/>
                  <a:gd name="T46" fmla="*/ 25 w 36"/>
                  <a:gd name="T47" fmla="*/ 12 h 56"/>
                  <a:gd name="T48" fmla="*/ 22 w 36"/>
                  <a:gd name="T49" fmla="*/ 9 h 56"/>
                  <a:gd name="T50" fmla="*/ 20 w 36"/>
                  <a:gd name="T51" fmla="*/ 6 h 56"/>
                  <a:gd name="T52" fmla="*/ 17 w 36"/>
                  <a:gd name="T53" fmla="*/ 6 h 56"/>
                  <a:gd name="T54" fmla="*/ 14 w 36"/>
                  <a:gd name="T55" fmla="*/ 6 h 56"/>
                  <a:gd name="T56" fmla="*/ 11 w 36"/>
                  <a:gd name="T57" fmla="*/ 9 h 56"/>
                  <a:gd name="T58" fmla="*/ 9 w 36"/>
                  <a:gd name="T59" fmla="*/ 12 h 56"/>
                  <a:gd name="T60" fmla="*/ 9 w 36"/>
                  <a:gd name="T61" fmla="*/ 14 h 56"/>
                  <a:gd name="T62" fmla="*/ 0 w 36"/>
                  <a:gd name="T63" fmla="*/ 14 h 56"/>
                  <a:gd name="T64" fmla="*/ 3 w 36"/>
                  <a:gd name="T65" fmla="*/ 9 h 56"/>
                  <a:gd name="T66" fmla="*/ 6 w 36"/>
                  <a:gd name="T67" fmla="*/ 3 h 56"/>
                  <a:gd name="T68" fmla="*/ 11 w 36"/>
                  <a:gd name="T69" fmla="*/ 0 h 56"/>
                  <a:gd name="T70" fmla="*/ 17 w 36"/>
                  <a:gd name="T71" fmla="*/ 0 h 56"/>
                  <a:gd name="T72" fmla="*/ 22 w 36"/>
                  <a:gd name="T73" fmla="*/ 0 h 56"/>
                  <a:gd name="T74" fmla="*/ 25 w 36"/>
                  <a:gd name="T75" fmla="*/ 0 h 56"/>
                  <a:gd name="T76" fmla="*/ 28 w 36"/>
                  <a:gd name="T77" fmla="*/ 3 h 56"/>
                  <a:gd name="T78" fmla="*/ 31 w 36"/>
                  <a:gd name="T79" fmla="*/ 6 h 56"/>
                  <a:gd name="T80" fmla="*/ 34 w 36"/>
                  <a:gd name="T81" fmla="*/ 9 h 56"/>
                  <a:gd name="T82" fmla="*/ 34 w 36"/>
                  <a:gd name="T83" fmla="*/ 14 h 56"/>
                  <a:gd name="T84" fmla="*/ 34 w 36"/>
                  <a:gd name="T85" fmla="*/ 17 h 56"/>
                  <a:gd name="T86" fmla="*/ 31 w 36"/>
                  <a:gd name="T87" fmla="*/ 20 h 56"/>
                  <a:gd name="T88" fmla="*/ 28 w 36"/>
                  <a:gd name="T89" fmla="*/ 23 h 56"/>
                  <a:gd name="T90" fmla="*/ 25 w 36"/>
                  <a:gd name="T91" fmla="*/ 26 h 56"/>
                  <a:gd name="T92" fmla="*/ 31 w 36"/>
                  <a:gd name="T93" fmla="*/ 26 h 56"/>
                  <a:gd name="T94" fmla="*/ 34 w 36"/>
                  <a:gd name="T95" fmla="*/ 28 h 56"/>
                  <a:gd name="T96" fmla="*/ 36 w 36"/>
                  <a:gd name="T97" fmla="*/ 34 h 56"/>
                  <a:gd name="T98" fmla="*/ 36 w 36"/>
                  <a:gd name="T99" fmla="*/ 39 h 56"/>
                  <a:gd name="T100" fmla="*/ 36 w 36"/>
                  <a:gd name="T101" fmla="*/ 45 h 56"/>
                  <a:gd name="T102" fmla="*/ 31 w 36"/>
                  <a:gd name="T103" fmla="*/ 51 h 56"/>
                  <a:gd name="T104" fmla="*/ 25 w 36"/>
                  <a:gd name="T105" fmla="*/ 56 h 56"/>
                  <a:gd name="T106" fmla="*/ 17 w 36"/>
                  <a:gd name="T107" fmla="*/ 56 h 56"/>
                  <a:gd name="T108" fmla="*/ 11 w 36"/>
                  <a:gd name="T109" fmla="*/ 56 h 56"/>
                  <a:gd name="T110" fmla="*/ 6 w 36"/>
                  <a:gd name="T111" fmla="*/ 51 h 56"/>
                  <a:gd name="T112" fmla="*/ 3 w 36"/>
                  <a:gd name="T113" fmla="*/ 48 h 56"/>
                  <a:gd name="T114" fmla="*/ 0 w 36"/>
                  <a:gd name="T115" fmla="*/ 39 h 5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36"/>
                  <a:gd name="T175" fmla="*/ 0 h 56"/>
                  <a:gd name="T176" fmla="*/ 36 w 36"/>
                  <a:gd name="T177" fmla="*/ 56 h 5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36" h="56">
                    <a:moveTo>
                      <a:pt x="0" y="39"/>
                    </a:moveTo>
                    <a:lnTo>
                      <a:pt x="9" y="39"/>
                    </a:lnTo>
                    <a:lnTo>
                      <a:pt x="9" y="45"/>
                    </a:lnTo>
                    <a:lnTo>
                      <a:pt x="11" y="48"/>
                    </a:lnTo>
                    <a:lnTo>
                      <a:pt x="14" y="48"/>
                    </a:lnTo>
                    <a:lnTo>
                      <a:pt x="17" y="51"/>
                    </a:lnTo>
                    <a:lnTo>
                      <a:pt x="22" y="48"/>
                    </a:lnTo>
                    <a:lnTo>
                      <a:pt x="25" y="48"/>
                    </a:lnTo>
                    <a:lnTo>
                      <a:pt x="28" y="42"/>
                    </a:lnTo>
                    <a:lnTo>
                      <a:pt x="28" y="39"/>
                    </a:lnTo>
                    <a:lnTo>
                      <a:pt x="28" y="34"/>
                    </a:lnTo>
                    <a:lnTo>
                      <a:pt x="25" y="31"/>
                    </a:lnTo>
                    <a:lnTo>
                      <a:pt x="22" y="28"/>
                    </a:lnTo>
                    <a:lnTo>
                      <a:pt x="20" y="28"/>
                    </a:lnTo>
                    <a:lnTo>
                      <a:pt x="17" y="28"/>
                    </a:lnTo>
                    <a:lnTo>
                      <a:pt x="14" y="28"/>
                    </a:lnTo>
                    <a:lnTo>
                      <a:pt x="14" y="23"/>
                    </a:lnTo>
                    <a:lnTo>
                      <a:pt x="17" y="23"/>
                    </a:lnTo>
                    <a:lnTo>
                      <a:pt x="20" y="23"/>
                    </a:lnTo>
                    <a:lnTo>
                      <a:pt x="22" y="20"/>
                    </a:lnTo>
                    <a:lnTo>
                      <a:pt x="25" y="17"/>
                    </a:lnTo>
                    <a:lnTo>
                      <a:pt x="25" y="14"/>
                    </a:lnTo>
                    <a:lnTo>
                      <a:pt x="25" y="12"/>
                    </a:lnTo>
                    <a:lnTo>
                      <a:pt x="22" y="9"/>
                    </a:lnTo>
                    <a:lnTo>
                      <a:pt x="20" y="6"/>
                    </a:lnTo>
                    <a:lnTo>
                      <a:pt x="17" y="6"/>
                    </a:lnTo>
                    <a:lnTo>
                      <a:pt x="14" y="6"/>
                    </a:lnTo>
                    <a:lnTo>
                      <a:pt x="11" y="9"/>
                    </a:lnTo>
                    <a:lnTo>
                      <a:pt x="9" y="12"/>
                    </a:lnTo>
                    <a:lnTo>
                      <a:pt x="9" y="14"/>
                    </a:lnTo>
                    <a:lnTo>
                      <a:pt x="0" y="14"/>
                    </a:lnTo>
                    <a:lnTo>
                      <a:pt x="3" y="9"/>
                    </a:lnTo>
                    <a:lnTo>
                      <a:pt x="6" y="3"/>
                    </a:lnTo>
                    <a:lnTo>
                      <a:pt x="11" y="0"/>
                    </a:lnTo>
                    <a:lnTo>
                      <a:pt x="17" y="0"/>
                    </a:lnTo>
                    <a:lnTo>
                      <a:pt x="22" y="0"/>
                    </a:lnTo>
                    <a:lnTo>
                      <a:pt x="25" y="0"/>
                    </a:lnTo>
                    <a:lnTo>
                      <a:pt x="28" y="3"/>
                    </a:lnTo>
                    <a:lnTo>
                      <a:pt x="31" y="6"/>
                    </a:lnTo>
                    <a:lnTo>
                      <a:pt x="34" y="9"/>
                    </a:lnTo>
                    <a:lnTo>
                      <a:pt x="34" y="14"/>
                    </a:lnTo>
                    <a:lnTo>
                      <a:pt x="34" y="17"/>
                    </a:lnTo>
                    <a:lnTo>
                      <a:pt x="31" y="20"/>
                    </a:lnTo>
                    <a:lnTo>
                      <a:pt x="28" y="23"/>
                    </a:lnTo>
                    <a:lnTo>
                      <a:pt x="25" y="26"/>
                    </a:lnTo>
                    <a:lnTo>
                      <a:pt x="31" y="26"/>
                    </a:lnTo>
                    <a:lnTo>
                      <a:pt x="34" y="28"/>
                    </a:lnTo>
                    <a:lnTo>
                      <a:pt x="36" y="34"/>
                    </a:lnTo>
                    <a:lnTo>
                      <a:pt x="36" y="39"/>
                    </a:lnTo>
                    <a:lnTo>
                      <a:pt x="36" y="45"/>
                    </a:lnTo>
                    <a:lnTo>
                      <a:pt x="31" y="51"/>
                    </a:lnTo>
                    <a:lnTo>
                      <a:pt x="25" y="56"/>
                    </a:lnTo>
                    <a:lnTo>
                      <a:pt x="17" y="56"/>
                    </a:lnTo>
                    <a:lnTo>
                      <a:pt x="11" y="56"/>
                    </a:lnTo>
                    <a:lnTo>
                      <a:pt x="6" y="51"/>
                    </a:lnTo>
                    <a:lnTo>
                      <a:pt x="3" y="48"/>
                    </a:lnTo>
                    <a:lnTo>
                      <a:pt x="0" y="39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5060" name="Freeform 6985"/>
              <p:cNvSpPr>
                <a:spLocks noEditPoints="1"/>
              </p:cNvSpPr>
              <p:nvPr/>
            </p:nvSpPr>
            <p:spPr bwMode="auto">
              <a:xfrm>
                <a:off x="514" y="3113"/>
                <a:ext cx="39" cy="56"/>
              </a:xfrm>
              <a:custGeom>
                <a:avLst/>
                <a:gdLst>
                  <a:gd name="T0" fmla="*/ 0 w 39"/>
                  <a:gd name="T1" fmla="*/ 28 h 56"/>
                  <a:gd name="T2" fmla="*/ 3 w 39"/>
                  <a:gd name="T3" fmla="*/ 20 h 56"/>
                  <a:gd name="T4" fmla="*/ 3 w 39"/>
                  <a:gd name="T5" fmla="*/ 12 h 56"/>
                  <a:gd name="T6" fmla="*/ 6 w 39"/>
                  <a:gd name="T7" fmla="*/ 6 h 56"/>
                  <a:gd name="T8" fmla="*/ 8 w 39"/>
                  <a:gd name="T9" fmla="*/ 3 h 56"/>
                  <a:gd name="T10" fmla="*/ 14 w 39"/>
                  <a:gd name="T11" fmla="*/ 0 h 56"/>
                  <a:gd name="T12" fmla="*/ 20 w 39"/>
                  <a:gd name="T13" fmla="*/ 0 h 56"/>
                  <a:gd name="T14" fmla="*/ 25 w 39"/>
                  <a:gd name="T15" fmla="*/ 0 h 56"/>
                  <a:gd name="T16" fmla="*/ 28 w 39"/>
                  <a:gd name="T17" fmla="*/ 0 h 56"/>
                  <a:gd name="T18" fmla="*/ 31 w 39"/>
                  <a:gd name="T19" fmla="*/ 3 h 56"/>
                  <a:gd name="T20" fmla="*/ 33 w 39"/>
                  <a:gd name="T21" fmla="*/ 6 h 56"/>
                  <a:gd name="T22" fmla="*/ 36 w 39"/>
                  <a:gd name="T23" fmla="*/ 9 h 56"/>
                  <a:gd name="T24" fmla="*/ 36 w 39"/>
                  <a:gd name="T25" fmla="*/ 14 h 56"/>
                  <a:gd name="T26" fmla="*/ 36 w 39"/>
                  <a:gd name="T27" fmla="*/ 20 h 56"/>
                  <a:gd name="T28" fmla="*/ 39 w 39"/>
                  <a:gd name="T29" fmla="*/ 28 h 56"/>
                  <a:gd name="T30" fmla="*/ 36 w 39"/>
                  <a:gd name="T31" fmla="*/ 37 h 56"/>
                  <a:gd name="T32" fmla="*/ 36 w 39"/>
                  <a:gd name="T33" fmla="*/ 45 h 56"/>
                  <a:gd name="T34" fmla="*/ 33 w 39"/>
                  <a:gd name="T35" fmla="*/ 51 h 56"/>
                  <a:gd name="T36" fmla="*/ 31 w 39"/>
                  <a:gd name="T37" fmla="*/ 53 h 56"/>
                  <a:gd name="T38" fmla="*/ 25 w 39"/>
                  <a:gd name="T39" fmla="*/ 56 h 56"/>
                  <a:gd name="T40" fmla="*/ 20 w 39"/>
                  <a:gd name="T41" fmla="*/ 56 h 56"/>
                  <a:gd name="T42" fmla="*/ 11 w 39"/>
                  <a:gd name="T43" fmla="*/ 56 h 56"/>
                  <a:gd name="T44" fmla="*/ 6 w 39"/>
                  <a:gd name="T45" fmla="*/ 51 h 56"/>
                  <a:gd name="T46" fmla="*/ 3 w 39"/>
                  <a:gd name="T47" fmla="*/ 45 h 56"/>
                  <a:gd name="T48" fmla="*/ 3 w 39"/>
                  <a:gd name="T49" fmla="*/ 37 h 56"/>
                  <a:gd name="T50" fmla="*/ 0 w 39"/>
                  <a:gd name="T51" fmla="*/ 28 h 56"/>
                  <a:gd name="T52" fmla="*/ 8 w 39"/>
                  <a:gd name="T53" fmla="*/ 28 h 56"/>
                  <a:gd name="T54" fmla="*/ 8 w 39"/>
                  <a:gd name="T55" fmla="*/ 37 h 56"/>
                  <a:gd name="T56" fmla="*/ 11 w 39"/>
                  <a:gd name="T57" fmla="*/ 42 h 56"/>
                  <a:gd name="T58" fmla="*/ 11 w 39"/>
                  <a:gd name="T59" fmla="*/ 45 h 56"/>
                  <a:gd name="T60" fmla="*/ 14 w 39"/>
                  <a:gd name="T61" fmla="*/ 48 h 56"/>
                  <a:gd name="T62" fmla="*/ 20 w 39"/>
                  <a:gd name="T63" fmla="*/ 51 h 56"/>
                  <a:gd name="T64" fmla="*/ 25 w 39"/>
                  <a:gd name="T65" fmla="*/ 48 h 56"/>
                  <a:gd name="T66" fmla="*/ 28 w 39"/>
                  <a:gd name="T67" fmla="*/ 45 h 56"/>
                  <a:gd name="T68" fmla="*/ 28 w 39"/>
                  <a:gd name="T69" fmla="*/ 42 h 56"/>
                  <a:gd name="T70" fmla="*/ 31 w 39"/>
                  <a:gd name="T71" fmla="*/ 37 h 56"/>
                  <a:gd name="T72" fmla="*/ 31 w 39"/>
                  <a:gd name="T73" fmla="*/ 28 h 56"/>
                  <a:gd name="T74" fmla="*/ 31 w 39"/>
                  <a:gd name="T75" fmla="*/ 20 h 56"/>
                  <a:gd name="T76" fmla="*/ 28 w 39"/>
                  <a:gd name="T77" fmla="*/ 14 h 56"/>
                  <a:gd name="T78" fmla="*/ 28 w 39"/>
                  <a:gd name="T79" fmla="*/ 12 h 56"/>
                  <a:gd name="T80" fmla="*/ 25 w 39"/>
                  <a:gd name="T81" fmla="*/ 6 h 56"/>
                  <a:gd name="T82" fmla="*/ 20 w 39"/>
                  <a:gd name="T83" fmla="*/ 6 h 56"/>
                  <a:gd name="T84" fmla="*/ 14 w 39"/>
                  <a:gd name="T85" fmla="*/ 6 h 56"/>
                  <a:gd name="T86" fmla="*/ 11 w 39"/>
                  <a:gd name="T87" fmla="*/ 9 h 56"/>
                  <a:gd name="T88" fmla="*/ 11 w 39"/>
                  <a:gd name="T89" fmla="*/ 14 h 56"/>
                  <a:gd name="T90" fmla="*/ 8 w 39"/>
                  <a:gd name="T91" fmla="*/ 20 h 56"/>
                  <a:gd name="T92" fmla="*/ 8 w 39"/>
                  <a:gd name="T93" fmla="*/ 28 h 5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39"/>
                  <a:gd name="T142" fmla="*/ 0 h 56"/>
                  <a:gd name="T143" fmla="*/ 39 w 39"/>
                  <a:gd name="T144" fmla="*/ 56 h 5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39" h="56">
                    <a:moveTo>
                      <a:pt x="0" y="28"/>
                    </a:moveTo>
                    <a:lnTo>
                      <a:pt x="3" y="20"/>
                    </a:lnTo>
                    <a:lnTo>
                      <a:pt x="3" y="12"/>
                    </a:lnTo>
                    <a:lnTo>
                      <a:pt x="6" y="6"/>
                    </a:lnTo>
                    <a:lnTo>
                      <a:pt x="8" y="3"/>
                    </a:lnTo>
                    <a:lnTo>
                      <a:pt x="14" y="0"/>
                    </a:lnTo>
                    <a:lnTo>
                      <a:pt x="20" y="0"/>
                    </a:lnTo>
                    <a:lnTo>
                      <a:pt x="25" y="0"/>
                    </a:lnTo>
                    <a:lnTo>
                      <a:pt x="28" y="0"/>
                    </a:lnTo>
                    <a:lnTo>
                      <a:pt x="31" y="3"/>
                    </a:lnTo>
                    <a:lnTo>
                      <a:pt x="33" y="6"/>
                    </a:lnTo>
                    <a:lnTo>
                      <a:pt x="36" y="9"/>
                    </a:lnTo>
                    <a:lnTo>
                      <a:pt x="36" y="14"/>
                    </a:lnTo>
                    <a:lnTo>
                      <a:pt x="36" y="20"/>
                    </a:lnTo>
                    <a:lnTo>
                      <a:pt x="39" y="28"/>
                    </a:lnTo>
                    <a:lnTo>
                      <a:pt x="36" y="37"/>
                    </a:lnTo>
                    <a:lnTo>
                      <a:pt x="36" y="45"/>
                    </a:lnTo>
                    <a:lnTo>
                      <a:pt x="33" y="51"/>
                    </a:lnTo>
                    <a:lnTo>
                      <a:pt x="31" y="53"/>
                    </a:lnTo>
                    <a:lnTo>
                      <a:pt x="25" y="56"/>
                    </a:lnTo>
                    <a:lnTo>
                      <a:pt x="20" y="56"/>
                    </a:lnTo>
                    <a:lnTo>
                      <a:pt x="11" y="56"/>
                    </a:lnTo>
                    <a:lnTo>
                      <a:pt x="6" y="51"/>
                    </a:lnTo>
                    <a:lnTo>
                      <a:pt x="3" y="45"/>
                    </a:lnTo>
                    <a:lnTo>
                      <a:pt x="3" y="37"/>
                    </a:lnTo>
                    <a:lnTo>
                      <a:pt x="0" y="28"/>
                    </a:lnTo>
                    <a:close/>
                    <a:moveTo>
                      <a:pt x="8" y="28"/>
                    </a:moveTo>
                    <a:lnTo>
                      <a:pt x="8" y="37"/>
                    </a:lnTo>
                    <a:lnTo>
                      <a:pt x="11" y="42"/>
                    </a:lnTo>
                    <a:lnTo>
                      <a:pt x="11" y="45"/>
                    </a:lnTo>
                    <a:lnTo>
                      <a:pt x="14" y="48"/>
                    </a:lnTo>
                    <a:lnTo>
                      <a:pt x="20" y="51"/>
                    </a:lnTo>
                    <a:lnTo>
                      <a:pt x="25" y="48"/>
                    </a:lnTo>
                    <a:lnTo>
                      <a:pt x="28" y="45"/>
                    </a:lnTo>
                    <a:lnTo>
                      <a:pt x="28" y="42"/>
                    </a:lnTo>
                    <a:lnTo>
                      <a:pt x="31" y="37"/>
                    </a:lnTo>
                    <a:lnTo>
                      <a:pt x="31" y="28"/>
                    </a:lnTo>
                    <a:lnTo>
                      <a:pt x="31" y="20"/>
                    </a:lnTo>
                    <a:lnTo>
                      <a:pt x="28" y="14"/>
                    </a:lnTo>
                    <a:lnTo>
                      <a:pt x="28" y="12"/>
                    </a:lnTo>
                    <a:lnTo>
                      <a:pt x="25" y="6"/>
                    </a:lnTo>
                    <a:lnTo>
                      <a:pt x="20" y="6"/>
                    </a:lnTo>
                    <a:lnTo>
                      <a:pt x="14" y="6"/>
                    </a:lnTo>
                    <a:lnTo>
                      <a:pt x="11" y="9"/>
                    </a:lnTo>
                    <a:lnTo>
                      <a:pt x="11" y="14"/>
                    </a:lnTo>
                    <a:lnTo>
                      <a:pt x="8" y="20"/>
                    </a:lnTo>
                    <a:lnTo>
                      <a:pt x="8" y="28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5061" name="Freeform 6986"/>
              <p:cNvSpPr>
                <a:spLocks noEditPoints="1"/>
              </p:cNvSpPr>
              <p:nvPr/>
            </p:nvSpPr>
            <p:spPr bwMode="auto">
              <a:xfrm>
                <a:off x="559" y="3113"/>
                <a:ext cx="36" cy="56"/>
              </a:xfrm>
              <a:custGeom>
                <a:avLst/>
                <a:gdLst>
                  <a:gd name="T0" fmla="*/ 0 w 36"/>
                  <a:gd name="T1" fmla="*/ 28 h 56"/>
                  <a:gd name="T2" fmla="*/ 0 w 36"/>
                  <a:gd name="T3" fmla="*/ 20 h 56"/>
                  <a:gd name="T4" fmla="*/ 2 w 36"/>
                  <a:gd name="T5" fmla="*/ 12 h 56"/>
                  <a:gd name="T6" fmla="*/ 5 w 36"/>
                  <a:gd name="T7" fmla="*/ 6 h 56"/>
                  <a:gd name="T8" fmla="*/ 8 w 36"/>
                  <a:gd name="T9" fmla="*/ 3 h 56"/>
                  <a:gd name="T10" fmla="*/ 11 w 36"/>
                  <a:gd name="T11" fmla="*/ 0 h 56"/>
                  <a:gd name="T12" fmla="*/ 16 w 36"/>
                  <a:gd name="T13" fmla="*/ 0 h 56"/>
                  <a:gd name="T14" fmla="*/ 22 w 36"/>
                  <a:gd name="T15" fmla="*/ 0 h 56"/>
                  <a:gd name="T16" fmla="*/ 25 w 36"/>
                  <a:gd name="T17" fmla="*/ 0 h 56"/>
                  <a:gd name="T18" fmla="*/ 30 w 36"/>
                  <a:gd name="T19" fmla="*/ 3 h 56"/>
                  <a:gd name="T20" fmla="*/ 30 w 36"/>
                  <a:gd name="T21" fmla="*/ 6 h 56"/>
                  <a:gd name="T22" fmla="*/ 33 w 36"/>
                  <a:gd name="T23" fmla="*/ 9 h 56"/>
                  <a:gd name="T24" fmla="*/ 36 w 36"/>
                  <a:gd name="T25" fmla="*/ 14 h 56"/>
                  <a:gd name="T26" fmla="*/ 36 w 36"/>
                  <a:gd name="T27" fmla="*/ 20 h 56"/>
                  <a:gd name="T28" fmla="*/ 36 w 36"/>
                  <a:gd name="T29" fmla="*/ 28 h 56"/>
                  <a:gd name="T30" fmla="*/ 36 w 36"/>
                  <a:gd name="T31" fmla="*/ 37 h 56"/>
                  <a:gd name="T32" fmla="*/ 33 w 36"/>
                  <a:gd name="T33" fmla="*/ 45 h 56"/>
                  <a:gd name="T34" fmla="*/ 30 w 36"/>
                  <a:gd name="T35" fmla="*/ 51 h 56"/>
                  <a:gd name="T36" fmla="*/ 28 w 36"/>
                  <a:gd name="T37" fmla="*/ 53 h 56"/>
                  <a:gd name="T38" fmla="*/ 22 w 36"/>
                  <a:gd name="T39" fmla="*/ 56 h 56"/>
                  <a:gd name="T40" fmla="*/ 16 w 36"/>
                  <a:gd name="T41" fmla="*/ 56 h 56"/>
                  <a:gd name="T42" fmla="*/ 11 w 36"/>
                  <a:gd name="T43" fmla="*/ 56 h 56"/>
                  <a:gd name="T44" fmla="*/ 5 w 36"/>
                  <a:gd name="T45" fmla="*/ 51 h 56"/>
                  <a:gd name="T46" fmla="*/ 2 w 36"/>
                  <a:gd name="T47" fmla="*/ 45 h 56"/>
                  <a:gd name="T48" fmla="*/ 0 w 36"/>
                  <a:gd name="T49" fmla="*/ 37 h 56"/>
                  <a:gd name="T50" fmla="*/ 0 w 36"/>
                  <a:gd name="T51" fmla="*/ 28 h 56"/>
                  <a:gd name="T52" fmla="*/ 8 w 36"/>
                  <a:gd name="T53" fmla="*/ 28 h 56"/>
                  <a:gd name="T54" fmla="*/ 8 w 36"/>
                  <a:gd name="T55" fmla="*/ 37 h 56"/>
                  <a:gd name="T56" fmla="*/ 8 w 36"/>
                  <a:gd name="T57" fmla="*/ 42 h 56"/>
                  <a:gd name="T58" fmla="*/ 11 w 36"/>
                  <a:gd name="T59" fmla="*/ 45 h 56"/>
                  <a:gd name="T60" fmla="*/ 14 w 36"/>
                  <a:gd name="T61" fmla="*/ 48 h 56"/>
                  <a:gd name="T62" fmla="*/ 16 w 36"/>
                  <a:gd name="T63" fmla="*/ 51 h 56"/>
                  <a:gd name="T64" fmla="*/ 22 w 36"/>
                  <a:gd name="T65" fmla="*/ 48 h 56"/>
                  <a:gd name="T66" fmla="*/ 25 w 36"/>
                  <a:gd name="T67" fmla="*/ 45 h 56"/>
                  <a:gd name="T68" fmla="*/ 28 w 36"/>
                  <a:gd name="T69" fmla="*/ 42 h 56"/>
                  <a:gd name="T70" fmla="*/ 28 w 36"/>
                  <a:gd name="T71" fmla="*/ 37 h 56"/>
                  <a:gd name="T72" fmla="*/ 28 w 36"/>
                  <a:gd name="T73" fmla="*/ 28 h 56"/>
                  <a:gd name="T74" fmla="*/ 28 w 36"/>
                  <a:gd name="T75" fmla="*/ 20 h 56"/>
                  <a:gd name="T76" fmla="*/ 28 w 36"/>
                  <a:gd name="T77" fmla="*/ 14 h 56"/>
                  <a:gd name="T78" fmla="*/ 25 w 36"/>
                  <a:gd name="T79" fmla="*/ 12 h 56"/>
                  <a:gd name="T80" fmla="*/ 22 w 36"/>
                  <a:gd name="T81" fmla="*/ 6 h 56"/>
                  <a:gd name="T82" fmla="*/ 16 w 36"/>
                  <a:gd name="T83" fmla="*/ 6 h 56"/>
                  <a:gd name="T84" fmla="*/ 14 w 36"/>
                  <a:gd name="T85" fmla="*/ 6 h 56"/>
                  <a:gd name="T86" fmla="*/ 11 w 36"/>
                  <a:gd name="T87" fmla="*/ 9 h 56"/>
                  <a:gd name="T88" fmla="*/ 8 w 36"/>
                  <a:gd name="T89" fmla="*/ 14 h 56"/>
                  <a:gd name="T90" fmla="*/ 8 w 36"/>
                  <a:gd name="T91" fmla="*/ 20 h 56"/>
                  <a:gd name="T92" fmla="*/ 8 w 36"/>
                  <a:gd name="T93" fmla="*/ 28 h 5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36"/>
                  <a:gd name="T142" fmla="*/ 0 h 56"/>
                  <a:gd name="T143" fmla="*/ 36 w 36"/>
                  <a:gd name="T144" fmla="*/ 56 h 5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36" h="56">
                    <a:moveTo>
                      <a:pt x="0" y="28"/>
                    </a:moveTo>
                    <a:lnTo>
                      <a:pt x="0" y="20"/>
                    </a:lnTo>
                    <a:lnTo>
                      <a:pt x="2" y="12"/>
                    </a:lnTo>
                    <a:lnTo>
                      <a:pt x="5" y="6"/>
                    </a:lnTo>
                    <a:lnTo>
                      <a:pt x="8" y="3"/>
                    </a:lnTo>
                    <a:lnTo>
                      <a:pt x="11" y="0"/>
                    </a:lnTo>
                    <a:lnTo>
                      <a:pt x="16" y="0"/>
                    </a:lnTo>
                    <a:lnTo>
                      <a:pt x="22" y="0"/>
                    </a:lnTo>
                    <a:lnTo>
                      <a:pt x="25" y="0"/>
                    </a:lnTo>
                    <a:lnTo>
                      <a:pt x="30" y="3"/>
                    </a:lnTo>
                    <a:lnTo>
                      <a:pt x="30" y="6"/>
                    </a:lnTo>
                    <a:lnTo>
                      <a:pt x="33" y="9"/>
                    </a:lnTo>
                    <a:lnTo>
                      <a:pt x="36" y="14"/>
                    </a:lnTo>
                    <a:lnTo>
                      <a:pt x="36" y="20"/>
                    </a:lnTo>
                    <a:lnTo>
                      <a:pt x="36" y="28"/>
                    </a:lnTo>
                    <a:lnTo>
                      <a:pt x="36" y="37"/>
                    </a:lnTo>
                    <a:lnTo>
                      <a:pt x="33" y="45"/>
                    </a:lnTo>
                    <a:lnTo>
                      <a:pt x="30" y="51"/>
                    </a:lnTo>
                    <a:lnTo>
                      <a:pt x="28" y="53"/>
                    </a:lnTo>
                    <a:lnTo>
                      <a:pt x="22" y="56"/>
                    </a:lnTo>
                    <a:lnTo>
                      <a:pt x="16" y="56"/>
                    </a:lnTo>
                    <a:lnTo>
                      <a:pt x="11" y="56"/>
                    </a:lnTo>
                    <a:lnTo>
                      <a:pt x="5" y="51"/>
                    </a:lnTo>
                    <a:lnTo>
                      <a:pt x="2" y="45"/>
                    </a:lnTo>
                    <a:lnTo>
                      <a:pt x="0" y="37"/>
                    </a:lnTo>
                    <a:lnTo>
                      <a:pt x="0" y="28"/>
                    </a:lnTo>
                    <a:close/>
                    <a:moveTo>
                      <a:pt x="8" y="28"/>
                    </a:moveTo>
                    <a:lnTo>
                      <a:pt x="8" y="37"/>
                    </a:lnTo>
                    <a:lnTo>
                      <a:pt x="8" y="42"/>
                    </a:lnTo>
                    <a:lnTo>
                      <a:pt x="11" y="45"/>
                    </a:lnTo>
                    <a:lnTo>
                      <a:pt x="14" y="48"/>
                    </a:lnTo>
                    <a:lnTo>
                      <a:pt x="16" y="51"/>
                    </a:lnTo>
                    <a:lnTo>
                      <a:pt x="22" y="48"/>
                    </a:lnTo>
                    <a:lnTo>
                      <a:pt x="25" y="45"/>
                    </a:lnTo>
                    <a:lnTo>
                      <a:pt x="28" y="42"/>
                    </a:lnTo>
                    <a:lnTo>
                      <a:pt x="28" y="37"/>
                    </a:lnTo>
                    <a:lnTo>
                      <a:pt x="28" y="28"/>
                    </a:lnTo>
                    <a:lnTo>
                      <a:pt x="28" y="20"/>
                    </a:lnTo>
                    <a:lnTo>
                      <a:pt x="28" y="14"/>
                    </a:lnTo>
                    <a:lnTo>
                      <a:pt x="25" y="12"/>
                    </a:lnTo>
                    <a:lnTo>
                      <a:pt x="22" y="6"/>
                    </a:lnTo>
                    <a:lnTo>
                      <a:pt x="16" y="6"/>
                    </a:lnTo>
                    <a:lnTo>
                      <a:pt x="14" y="6"/>
                    </a:lnTo>
                    <a:lnTo>
                      <a:pt x="11" y="9"/>
                    </a:lnTo>
                    <a:lnTo>
                      <a:pt x="8" y="14"/>
                    </a:lnTo>
                    <a:lnTo>
                      <a:pt x="8" y="20"/>
                    </a:lnTo>
                    <a:lnTo>
                      <a:pt x="8" y="28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5062" name="Line 6987"/>
              <p:cNvSpPr>
                <a:spLocks noChangeShapeType="1"/>
              </p:cNvSpPr>
              <p:nvPr/>
            </p:nvSpPr>
            <p:spPr bwMode="auto">
              <a:xfrm flipH="1">
                <a:off x="2096" y="3141"/>
                <a:ext cx="56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55063" name="Line 6988"/>
              <p:cNvSpPr>
                <a:spLocks noChangeShapeType="1"/>
              </p:cNvSpPr>
              <p:nvPr/>
            </p:nvSpPr>
            <p:spPr bwMode="auto">
              <a:xfrm>
                <a:off x="670" y="3105"/>
                <a:ext cx="28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55064" name="Line 6989"/>
              <p:cNvSpPr>
                <a:spLocks noChangeShapeType="1"/>
              </p:cNvSpPr>
              <p:nvPr/>
            </p:nvSpPr>
            <p:spPr bwMode="auto">
              <a:xfrm flipH="1">
                <a:off x="2124" y="3105"/>
                <a:ext cx="28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55065" name="Line 6990"/>
              <p:cNvSpPr>
                <a:spLocks noChangeShapeType="1"/>
              </p:cNvSpPr>
              <p:nvPr/>
            </p:nvSpPr>
            <p:spPr bwMode="auto">
              <a:xfrm>
                <a:off x="670" y="3066"/>
                <a:ext cx="28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55066" name="Line 6991"/>
              <p:cNvSpPr>
                <a:spLocks noChangeShapeType="1"/>
              </p:cNvSpPr>
              <p:nvPr/>
            </p:nvSpPr>
            <p:spPr bwMode="auto">
              <a:xfrm flipH="1">
                <a:off x="2124" y="3066"/>
                <a:ext cx="28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55067" name="Line 6992"/>
              <p:cNvSpPr>
                <a:spLocks noChangeShapeType="1"/>
              </p:cNvSpPr>
              <p:nvPr/>
            </p:nvSpPr>
            <p:spPr bwMode="auto">
              <a:xfrm>
                <a:off x="670" y="3030"/>
                <a:ext cx="28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55068" name="Line 6993"/>
              <p:cNvSpPr>
                <a:spLocks noChangeShapeType="1"/>
              </p:cNvSpPr>
              <p:nvPr/>
            </p:nvSpPr>
            <p:spPr bwMode="auto">
              <a:xfrm flipH="1">
                <a:off x="2124" y="3030"/>
                <a:ext cx="28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55069" name="Line 6994"/>
              <p:cNvSpPr>
                <a:spLocks noChangeShapeType="1"/>
              </p:cNvSpPr>
              <p:nvPr/>
            </p:nvSpPr>
            <p:spPr bwMode="auto">
              <a:xfrm>
                <a:off x="670" y="2991"/>
                <a:ext cx="28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55070" name="Line 6995"/>
              <p:cNvSpPr>
                <a:spLocks noChangeShapeType="1"/>
              </p:cNvSpPr>
              <p:nvPr/>
            </p:nvSpPr>
            <p:spPr bwMode="auto">
              <a:xfrm flipH="1">
                <a:off x="2124" y="2991"/>
                <a:ext cx="28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55071" name="Line 6996"/>
              <p:cNvSpPr>
                <a:spLocks noChangeShapeType="1"/>
              </p:cNvSpPr>
              <p:nvPr/>
            </p:nvSpPr>
            <p:spPr bwMode="auto">
              <a:xfrm>
                <a:off x="670" y="2954"/>
                <a:ext cx="56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55072" name="Freeform 6997"/>
              <p:cNvSpPr>
                <a:spLocks noEditPoints="1"/>
              </p:cNvSpPr>
              <p:nvPr/>
            </p:nvSpPr>
            <p:spPr bwMode="auto">
              <a:xfrm>
                <a:off x="469" y="2924"/>
                <a:ext cx="39" cy="55"/>
              </a:xfrm>
              <a:custGeom>
                <a:avLst/>
                <a:gdLst>
                  <a:gd name="T0" fmla="*/ 25 w 39"/>
                  <a:gd name="T1" fmla="*/ 55 h 55"/>
                  <a:gd name="T2" fmla="*/ 25 w 39"/>
                  <a:gd name="T3" fmla="*/ 42 h 55"/>
                  <a:gd name="T4" fmla="*/ 0 w 39"/>
                  <a:gd name="T5" fmla="*/ 42 h 55"/>
                  <a:gd name="T6" fmla="*/ 0 w 39"/>
                  <a:gd name="T7" fmla="*/ 36 h 55"/>
                  <a:gd name="T8" fmla="*/ 28 w 39"/>
                  <a:gd name="T9" fmla="*/ 0 h 55"/>
                  <a:gd name="T10" fmla="*/ 34 w 39"/>
                  <a:gd name="T11" fmla="*/ 0 h 55"/>
                  <a:gd name="T12" fmla="*/ 34 w 39"/>
                  <a:gd name="T13" fmla="*/ 36 h 55"/>
                  <a:gd name="T14" fmla="*/ 39 w 39"/>
                  <a:gd name="T15" fmla="*/ 36 h 55"/>
                  <a:gd name="T16" fmla="*/ 39 w 39"/>
                  <a:gd name="T17" fmla="*/ 42 h 55"/>
                  <a:gd name="T18" fmla="*/ 34 w 39"/>
                  <a:gd name="T19" fmla="*/ 42 h 55"/>
                  <a:gd name="T20" fmla="*/ 34 w 39"/>
                  <a:gd name="T21" fmla="*/ 55 h 55"/>
                  <a:gd name="T22" fmla="*/ 25 w 39"/>
                  <a:gd name="T23" fmla="*/ 55 h 55"/>
                  <a:gd name="T24" fmla="*/ 25 w 39"/>
                  <a:gd name="T25" fmla="*/ 36 h 55"/>
                  <a:gd name="T26" fmla="*/ 25 w 39"/>
                  <a:gd name="T27" fmla="*/ 14 h 55"/>
                  <a:gd name="T28" fmla="*/ 9 w 39"/>
                  <a:gd name="T29" fmla="*/ 36 h 55"/>
                  <a:gd name="T30" fmla="*/ 25 w 39"/>
                  <a:gd name="T31" fmla="*/ 36 h 55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39"/>
                  <a:gd name="T49" fmla="*/ 0 h 55"/>
                  <a:gd name="T50" fmla="*/ 39 w 39"/>
                  <a:gd name="T51" fmla="*/ 55 h 55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39" h="55">
                    <a:moveTo>
                      <a:pt x="25" y="55"/>
                    </a:moveTo>
                    <a:lnTo>
                      <a:pt x="25" y="42"/>
                    </a:lnTo>
                    <a:lnTo>
                      <a:pt x="0" y="42"/>
                    </a:lnTo>
                    <a:lnTo>
                      <a:pt x="0" y="36"/>
                    </a:lnTo>
                    <a:lnTo>
                      <a:pt x="28" y="0"/>
                    </a:lnTo>
                    <a:lnTo>
                      <a:pt x="34" y="0"/>
                    </a:lnTo>
                    <a:lnTo>
                      <a:pt x="34" y="36"/>
                    </a:lnTo>
                    <a:lnTo>
                      <a:pt x="39" y="36"/>
                    </a:lnTo>
                    <a:lnTo>
                      <a:pt x="39" y="42"/>
                    </a:lnTo>
                    <a:lnTo>
                      <a:pt x="34" y="42"/>
                    </a:lnTo>
                    <a:lnTo>
                      <a:pt x="34" y="55"/>
                    </a:lnTo>
                    <a:lnTo>
                      <a:pt x="25" y="55"/>
                    </a:lnTo>
                    <a:close/>
                    <a:moveTo>
                      <a:pt x="25" y="36"/>
                    </a:moveTo>
                    <a:lnTo>
                      <a:pt x="25" y="14"/>
                    </a:lnTo>
                    <a:lnTo>
                      <a:pt x="9" y="36"/>
                    </a:lnTo>
                    <a:lnTo>
                      <a:pt x="25" y="36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5073" name="Freeform 6998"/>
              <p:cNvSpPr>
                <a:spLocks noEditPoints="1"/>
              </p:cNvSpPr>
              <p:nvPr/>
            </p:nvSpPr>
            <p:spPr bwMode="auto">
              <a:xfrm>
                <a:off x="514" y="2924"/>
                <a:ext cx="39" cy="55"/>
              </a:xfrm>
              <a:custGeom>
                <a:avLst/>
                <a:gdLst>
                  <a:gd name="T0" fmla="*/ 0 w 39"/>
                  <a:gd name="T1" fmla="*/ 28 h 55"/>
                  <a:gd name="T2" fmla="*/ 3 w 39"/>
                  <a:gd name="T3" fmla="*/ 19 h 55"/>
                  <a:gd name="T4" fmla="*/ 3 w 39"/>
                  <a:gd name="T5" fmla="*/ 11 h 55"/>
                  <a:gd name="T6" fmla="*/ 6 w 39"/>
                  <a:gd name="T7" fmla="*/ 5 h 55"/>
                  <a:gd name="T8" fmla="*/ 8 w 39"/>
                  <a:gd name="T9" fmla="*/ 2 h 55"/>
                  <a:gd name="T10" fmla="*/ 14 w 39"/>
                  <a:gd name="T11" fmla="*/ 0 h 55"/>
                  <a:gd name="T12" fmla="*/ 20 w 39"/>
                  <a:gd name="T13" fmla="*/ 0 h 55"/>
                  <a:gd name="T14" fmla="*/ 25 w 39"/>
                  <a:gd name="T15" fmla="*/ 0 h 55"/>
                  <a:gd name="T16" fmla="*/ 28 w 39"/>
                  <a:gd name="T17" fmla="*/ 0 h 55"/>
                  <a:gd name="T18" fmla="*/ 31 w 39"/>
                  <a:gd name="T19" fmla="*/ 2 h 55"/>
                  <a:gd name="T20" fmla="*/ 33 w 39"/>
                  <a:gd name="T21" fmla="*/ 5 h 55"/>
                  <a:gd name="T22" fmla="*/ 36 w 39"/>
                  <a:gd name="T23" fmla="*/ 11 h 55"/>
                  <a:gd name="T24" fmla="*/ 36 w 39"/>
                  <a:gd name="T25" fmla="*/ 14 h 55"/>
                  <a:gd name="T26" fmla="*/ 36 w 39"/>
                  <a:gd name="T27" fmla="*/ 19 h 55"/>
                  <a:gd name="T28" fmla="*/ 39 w 39"/>
                  <a:gd name="T29" fmla="*/ 28 h 55"/>
                  <a:gd name="T30" fmla="*/ 36 w 39"/>
                  <a:gd name="T31" fmla="*/ 36 h 55"/>
                  <a:gd name="T32" fmla="*/ 36 w 39"/>
                  <a:gd name="T33" fmla="*/ 44 h 55"/>
                  <a:gd name="T34" fmla="*/ 33 w 39"/>
                  <a:gd name="T35" fmla="*/ 50 h 55"/>
                  <a:gd name="T36" fmla="*/ 31 w 39"/>
                  <a:gd name="T37" fmla="*/ 53 h 55"/>
                  <a:gd name="T38" fmla="*/ 25 w 39"/>
                  <a:gd name="T39" fmla="*/ 55 h 55"/>
                  <a:gd name="T40" fmla="*/ 20 w 39"/>
                  <a:gd name="T41" fmla="*/ 55 h 55"/>
                  <a:gd name="T42" fmla="*/ 11 w 39"/>
                  <a:gd name="T43" fmla="*/ 55 h 55"/>
                  <a:gd name="T44" fmla="*/ 6 w 39"/>
                  <a:gd name="T45" fmla="*/ 50 h 55"/>
                  <a:gd name="T46" fmla="*/ 3 w 39"/>
                  <a:gd name="T47" fmla="*/ 44 h 55"/>
                  <a:gd name="T48" fmla="*/ 3 w 39"/>
                  <a:gd name="T49" fmla="*/ 36 h 55"/>
                  <a:gd name="T50" fmla="*/ 0 w 39"/>
                  <a:gd name="T51" fmla="*/ 28 h 55"/>
                  <a:gd name="T52" fmla="*/ 8 w 39"/>
                  <a:gd name="T53" fmla="*/ 28 h 55"/>
                  <a:gd name="T54" fmla="*/ 8 w 39"/>
                  <a:gd name="T55" fmla="*/ 36 h 55"/>
                  <a:gd name="T56" fmla="*/ 11 w 39"/>
                  <a:gd name="T57" fmla="*/ 42 h 55"/>
                  <a:gd name="T58" fmla="*/ 11 w 39"/>
                  <a:gd name="T59" fmla="*/ 44 h 55"/>
                  <a:gd name="T60" fmla="*/ 14 w 39"/>
                  <a:gd name="T61" fmla="*/ 50 h 55"/>
                  <a:gd name="T62" fmla="*/ 20 w 39"/>
                  <a:gd name="T63" fmla="*/ 50 h 55"/>
                  <a:gd name="T64" fmla="*/ 25 w 39"/>
                  <a:gd name="T65" fmla="*/ 50 h 55"/>
                  <a:gd name="T66" fmla="*/ 28 w 39"/>
                  <a:gd name="T67" fmla="*/ 44 h 55"/>
                  <a:gd name="T68" fmla="*/ 28 w 39"/>
                  <a:gd name="T69" fmla="*/ 42 h 55"/>
                  <a:gd name="T70" fmla="*/ 31 w 39"/>
                  <a:gd name="T71" fmla="*/ 36 h 55"/>
                  <a:gd name="T72" fmla="*/ 31 w 39"/>
                  <a:gd name="T73" fmla="*/ 28 h 55"/>
                  <a:gd name="T74" fmla="*/ 31 w 39"/>
                  <a:gd name="T75" fmla="*/ 19 h 55"/>
                  <a:gd name="T76" fmla="*/ 28 w 39"/>
                  <a:gd name="T77" fmla="*/ 14 h 55"/>
                  <a:gd name="T78" fmla="*/ 28 w 39"/>
                  <a:gd name="T79" fmla="*/ 11 h 55"/>
                  <a:gd name="T80" fmla="*/ 25 w 39"/>
                  <a:gd name="T81" fmla="*/ 8 h 55"/>
                  <a:gd name="T82" fmla="*/ 20 w 39"/>
                  <a:gd name="T83" fmla="*/ 5 h 55"/>
                  <a:gd name="T84" fmla="*/ 14 w 39"/>
                  <a:gd name="T85" fmla="*/ 5 h 55"/>
                  <a:gd name="T86" fmla="*/ 11 w 39"/>
                  <a:gd name="T87" fmla="*/ 11 h 55"/>
                  <a:gd name="T88" fmla="*/ 11 w 39"/>
                  <a:gd name="T89" fmla="*/ 14 h 55"/>
                  <a:gd name="T90" fmla="*/ 8 w 39"/>
                  <a:gd name="T91" fmla="*/ 19 h 55"/>
                  <a:gd name="T92" fmla="*/ 8 w 39"/>
                  <a:gd name="T93" fmla="*/ 28 h 55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39"/>
                  <a:gd name="T142" fmla="*/ 0 h 55"/>
                  <a:gd name="T143" fmla="*/ 39 w 39"/>
                  <a:gd name="T144" fmla="*/ 55 h 55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39" h="55">
                    <a:moveTo>
                      <a:pt x="0" y="28"/>
                    </a:moveTo>
                    <a:lnTo>
                      <a:pt x="3" y="19"/>
                    </a:lnTo>
                    <a:lnTo>
                      <a:pt x="3" y="11"/>
                    </a:lnTo>
                    <a:lnTo>
                      <a:pt x="6" y="5"/>
                    </a:lnTo>
                    <a:lnTo>
                      <a:pt x="8" y="2"/>
                    </a:lnTo>
                    <a:lnTo>
                      <a:pt x="14" y="0"/>
                    </a:lnTo>
                    <a:lnTo>
                      <a:pt x="20" y="0"/>
                    </a:lnTo>
                    <a:lnTo>
                      <a:pt x="25" y="0"/>
                    </a:lnTo>
                    <a:lnTo>
                      <a:pt x="28" y="0"/>
                    </a:lnTo>
                    <a:lnTo>
                      <a:pt x="31" y="2"/>
                    </a:lnTo>
                    <a:lnTo>
                      <a:pt x="33" y="5"/>
                    </a:lnTo>
                    <a:lnTo>
                      <a:pt x="36" y="11"/>
                    </a:lnTo>
                    <a:lnTo>
                      <a:pt x="36" y="14"/>
                    </a:lnTo>
                    <a:lnTo>
                      <a:pt x="36" y="19"/>
                    </a:lnTo>
                    <a:lnTo>
                      <a:pt x="39" y="28"/>
                    </a:lnTo>
                    <a:lnTo>
                      <a:pt x="36" y="36"/>
                    </a:lnTo>
                    <a:lnTo>
                      <a:pt x="36" y="44"/>
                    </a:lnTo>
                    <a:lnTo>
                      <a:pt x="33" y="50"/>
                    </a:lnTo>
                    <a:lnTo>
                      <a:pt x="31" y="53"/>
                    </a:lnTo>
                    <a:lnTo>
                      <a:pt x="25" y="55"/>
                    </a:lnTo>
                    <a:lnTo>
                      <a:pt x="20" y="55"/>
                    </a:lnTo>
                    <a:lnTo>
                      <a:pt x="11" y="55"/>
                    </a:lnTo>
                    <a:lnTo>
                      <a:pt x="6" y="50"/>
                    </a:lnTo>
                    <a:lnTo>
                      <a:pt x="3" y="44"/>
                    </a:lnTo>
                    <a:lnTo>
                      <a:pt x="3" y="36"/>
                    </a:lnTo>
                    <a:lnTo>
                      <a:pt x="0" y="28"/>
                    </a:lnTo>
                    <a:close/>
                    <a:moveTo>
                      <a:pt x="8" y="28"/>
                    </a:moveTo>
                    <a:lnTo>
                      <a:pt x="8" y="36"/>
                    </a:lnTo>
                    <a:lnTo>
                      <a:pt x="11" y="42"/>
                    </a:lnTo>
                    <a:lnTo>
                      <a:pt x="11" y="44"/>
                    </a:lnTo>
                    <a:lnTo>
                      <a:pt x="14" y="50"/>
                    </a:lnTo>
                    <a:lnTo>
                      <a:pt x="20" y="50"/>
                    </a:lnTo>
                    <a:lnTo>
                      <a:pt x="25" y="50"/>
                    </a:lnTo>
                    <a:lnTo>
                      <a:pt x="28" y="44"/>
                    </a:lnTo>
                    <a:lnTo>
                      <a:pt x="28" y="42"/>
                    </a:lnTo>
                    <a:lnTo>
                      <a:pt x="31" y="36"/>
                    </a:lnTo>
                    <a:lnTo>
                      <a:pt x="31" y="28"/>
                    </a:lnTo>
                    <a:lnTo>
                      <a:pt x="31" y="19"/>
                    </a:lnTo>
                    <a:lnTo>
                      <a:pt x="28" y="14"/>
                    </a:lnTo>
                    <a:lnTo>
                      <a:pt x="28" y="11"/>
                    </a:lnTo>
                    <a:lnTo>
                      <a:pt x="25" y="8"/>
                    </a:lnTo>
                    <a:lnTo>
                      <a:pt x="20" y="5"/>
                    </a:lnTo>
                    <a:lnTo>
                      <a:pt x="14" y="5"/>
                    </a:lnTo>
                    <a:lnTo>
                      <a:pt x="11" y="11"/>
                    </a:lnTo>
                    <a:lnTo>
                      <a:pt x="11" y="14"/>
                    </a:lnTo>
                    <a:lnTo>
                      <a:pt x="8" y="19"/>
                    </a:lnTo>
                    <a:lnTo>
                      <a:pt x="8" y="28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5074" name="Freeform 6999"/>
              <p:cNvSpPr>
                <a:spLocks noEditPoints="1"/>
              </p:cNvSpPr>
              <p:nvPr/>
            </p:nvSpPr>
            <p:spPr bwMode="auto">
              <a:xfrm>
                <a:off x="559" y="2924"/>
                <a:ext cx="36" cy="55"/>
              </a:xfrm>
              <a:custGeom>
                <a:avLst/>
                <a:gdLst>
                  <a:gd name="T0" fmla="*/ 0 w 36"/>
                  <a:gd name="T1" fmla="*/ 28 h 55"/>
                  <a:gd name="T2" fmla="*/ 0 w 36"/>
                  <a:gd name="T3" fmla="*/ 19 h 55"/>
                  <a:gd name="T4" fmla="*/ 2 w 36"/>
                  <a:gd name="T5" fmla="*/ 11 h 55"/>
                  <a:gd name="T6" fmla="*/ 5 w 36"/>
                  <a:gd name="T7" fmla="*/ 5 h 55"/>
                  <a:gd name="T8" fmla="*/ 8 w 36"/>
                  <a:gd name="T9" fmla="*/ 2 h 55"/>
                  <a:gd name="T10" fmla="*/ 11 w 36"/>
                  <a:gd name="T11" fmla="*/ 0 h 55"/>
                  <a:gd name="T12" fmla="*/ 16 w 36"/>
                  <a:gd name="T13" fmla="*/ 0 h 55"/>
                  <a:gd name="T14" fmla="*/ 22 w 36"/>
                  <a:gd name="T15" fmla="*/ 0 h 55"/>
                  <a:gd name="T16" fmla="*/ 25 w 36"/>
                  <a:gd name="T17" fmla="*/ 0 h 55"/>
                  <a:gd name="T18" fmla="*/ 30 w 36"/>
                  <a:gd name="T19" fmla="*/ 2 h 55"/>
                  <a:gd name="T20" fmla="*/ 30 w 36"/>
                  <a:gd name="T21" fmla="*/ 5 h 55"/>
                  <a:gd name="T22" fmla="*/ 33 w 36"/>
                  <a:gd name="T23" fmla="*/ 11 h 55"/>
                  <a:gd name="T24" fmla="*/ 36 w 36"/>
                  <a:gd name="T25" fmla="*/ 14 h 55"/>
                  <a:gd name="T26" fmla="*/ 36 w 36"/>
                  <a:gd name="T27" fmla="*/ 19 h 55"/>
                  <a:gd name="T28" fmla="*/ 36 w 36"/>
                  <a:gd name="T29" fmla="*/ 28 h 55"/>
                  <a:gd name="T30" fmla="*/ 36 w 36"/>
                  <a:gd name="T31" fmla="*/ 36 h 55"/>
                  <a:gd name="T32" fmla="*/ 33 w 36"/>
                  <a:gd name="T33" fmla="*/ 44 h 55"/>
                  <a:gd name="T34" fmla="*/ 30 w 36"/>
                  <a:gd name="T35" fmla="*/ 50 h 55"/>
                  <a:gd name="T36" fmla="*/ 28 w 36"/>
                  <a:gd name="T37" fmla="*/ 53 h 55"/>
                  <a:gd name="T38" fmla="*/ 22 w 36"/>
                  <a:gd name="T39" fmla="*/ 55 h 55"/>
                  <a:gd name="T40" fmla="*/ 16 w 36"/>
                  <a:gd name="T41" fmla="*/ 55 h 55"/>
                  <a:gd name="T42" fmla="*/ 11 w 36"/>
                  <a:gd name="T43" fmla="*/ 55 h 55"/>
                  <a:gd name="T44" fmla="*/ 5 w 36"/>
                  <a:gd name="T45" fmla="*/ 50 h 55"/>
                  <a:gd name="T46" fmla="*/ 2 w 36"/>
                  <a:gd name="T47" fmla="*/ 44 h 55"/>
                  <a:gd name="T48" fmla="*/ 0 w 36"/>
                  <a:gd name="T49" fmla="*/ 36 h 55"/>
                  <a:gd name="T50" fmla="*/ 0 w 36"/>
                  <a:gd name="T51" fmla="*/ 28 h 55"/>
                  <a:gd name="T52" fmla="*/ 8 w 36"/>
                  <a:gd name="T53" fmla="*/ 28 h 55"/>
                  <a:gd name="T54" fmla="*/ 8 w 36"/>
                  <a:gd name="T55" fmla="*/ 36 h 55"/>
                  <a:gd name="T56" fmla="*/ 8 w 36"/>
                  <a:gd name="T57" fmla="*/ 42 h 55"/>
                  <a:gd name="T58" fmla="*/ 11 w 36"/>
                  <a:gd name="T59" fmla="*/ 44 h 55"/>
                  <a:gd name="T60" fmla="*/ 14 w 36"/>
                  <a:gd name="T61" fmla="*/ 50 h 55"/>
                  <a:gd name="T62" fmla="*/ 16 w 36"/>
                  <a:gd name="T63" fmla="*/ 50 h 55"/>
                  <a:gd name="T64" fmla="*/ 22 w 36"/>
                  <a:gd name="T65" fmla="*/ 50 h 55"/>
                  <a:gd name="T66" fmla="*/ 25 w 36"/>
                  <a:gd name="T67" fmla="*/ 44 h 55"/>
                  <a:gd name="T68" fmla="*/ 28 w 36"/>
                  <a:gd name="T69" fmla="*/ 42 h 55"/>
                  <a:gd name="T70" fmla="*/ 28 w 36"/>
                  <a:gd name="T71" fmla="*/ 36 h 55"/>
                  <a:gd name="T72" fmla="*/ 28 w 36"/>
                  <a:gd name="T73" fmla="*/ 28 h 55"/>
                  <a:gd name="T74" fmla="*/ 28 w 36"/>
                  <a:gd name="T75" fmla="*/ 19 h 55"/>
                  <a:gd name="T76" fmla="*/ 28 w 36"/>
                  <a:gd name="T77" fmla="*/ 14 h 55"/>
                  <a:gd name="T78" fmla="*/ 25 w 36"/>
                  <a:gd name="T79" fmla="*/ 11 h 55"/>
                  <a:gd name="T80" fmla="*/ 22 w 36"/>
                  <a:gd name="T81" fmla="*/ 8 h 55"/>
                  <a:gd name="T82" fmla="*/ 16 w 36"/>
                  <a:gd name="T83" fmla="*/ 5 h 55"/>
                  <a:gd name="T84" fmla="*/ 14 w 36"/>
                  <a:gd name="T85" fmla="*/ 5 h 55"/>
                  <a:gd name="T86" fmla="*/ 11 w 36"/>
                  <a:gd name="T87" fmla="*/ 11 h 55"/>
                  <a:gd name="T88" fmla="*/ 8 w 36"/>
                  <a:gd name="T89" fmla="*/ 14 h 55"/>
                  <a:gd name="T90" fmla="*/ 8 w 36"/>
                  <a:gd name="T91" fmla="*/ 19 h 55"/>
                  <a:gd name="T92" fmla="*/ 8 w 36"/>
                  <a:gd name="T93" fmla="*/ 28 h 55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36"/>
                  <a:gd name="T142" fmla="*/ 0 h 55"/>
                  <a:gd name="T143" fmla="*/ 36 w 36"/>
                  <a:gd name="T144" fmla="*/ 55 h 55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36" h="55">
                    <a:moveTo>
                      <a:pt x="0" y="28"/>
                    </a:moveTo>
                    <a:lnTo>
                      <a:pt x="0" y="19"/>
                    </a:lnTo>
                    <a:lnTo>
                      <a:pt x="2" y="11"/>
                    </a:lnTo>
                    <a:lnTo>
                      <a:pt x="5" y="5"/>
                    </a:lnTo>
                    <a:lnTo>
                      <a:pt x="8" y="2"/>
                    </a:lnTo>
                    <a:lnTo>
                      <a:pt x="11" y="0"/>
                    </a:lnTo>
                    <a:lnTo>
                      <a:pt x="16" y="0"/>
                    </a:lnTo>
                    <a:lnTo>
                      <a:pt x="22" y="0"/>
                    </a:lnTo>
                    <a:lnTo>
                      <a:pt x="25" y="0"/>
                    </a:lnTo>
                    <a:lnTo>
                      <a:pt x="30" y="2"/>
                    </a:lnTo>
                    <a:lnTo>
                      <a:pt x="30" y="5"/>
                    </a:lnTo>
                    <a:lnTo>
                      <a:pt x="33" y="11"/>
                    </a:lnTo>
                    <a:lnTo>
                      <a:pt x="36" y="14"/>
                    </a:lnTo>
                    <a:lnTo>
                      <a:pt x="36" y="19"/>
                    </a:lnTo>
                    <a:lnTo>
                      <a:pt x="36" y="28"/>
                    </a:lnTo>
                    <a:lnTo>
                      <a:pt x="36" y="36"/>
                    </a:lnTo>
                    <a:lnTo>
                      <a:pt x="33" y="44"/>
                    </a:lnTo>
                    <a:lnTo>
                      <a:pt x="30" y="50"/>
                    </a:lnTo>
                    <a:lnTo>
                      <a:pt x="28" y="53"/>
                    </a:lnTo>
                    <a:lnTo>
                      <a:pt x="22" y="55"/>
                    </a:lnTo>
                    <a:lnTo>
                      <a:pt x="16" y="55"/>
                    </a:lnTo>
                    <a:lnTo>
                      <a:pt x="11" y="55"/>
                    </a:lnTo>
                    <a:lnTo>
                      <a:pt x="5" y="50"/>
                    </a:lnTo>
                    <a:lnTo>
                      <a:pt x="2" y="44"/>
                    </a:lnTo>
                    <a:lnTo>
                      <a:pt x="0" y="36"/>
                    </a:lnTo>
                    <a:lnTo>
                      <a:pt x="0" y="28"/>
                    </a:lnTo>
                    <a:close/>
                    <a:moveTo>
                      <a:pt x="8" y="28"/>
                    </a:moveTo>
                    <a:lnTo>
                      <a:pt x="8" y="36"/>
                    </a:lnTo>
                    <a:lnTo>
                      <a:pt x="8" y="42"/>
                    </a:lnTo>
                    <a:lnTo>
                      <a:pt x="11" y="44"/>
                    </a:lnTo>
                    <a:lnTo>
                      <a:pt x="14" y="50"/>
                    </a:lnTo>
                    <a:lnTo>
                      <a:pt x="16" y="50"/>
                    </a:lnTo>
                    <a:lnTo>
                      <a:pt x="22" y="50"/>
                    </a:lnTo>
                    <a:lnTo>
                      <a:pt x="25" y="44"/>
                    </a:lnTo>
                    <a:lnTo>
                      <a:pt x="28" y="42"/>
                    </a:lnTo>
                    <a:lnTo>
                      <a:pt x="28" y="36"/>
                    </a:lnTo>
                    <a:lnTo>
                      <a:pt x="28" y="28"/>
                    </a:lnTo>
                    <a:lnTo>
                      <a:pt x="28" y="19"/>
                    </a:lnTo>
                    <a:lnTo>
                      <a:pt x="28" y="14"/>
                    </a:lnTo>
                    <a:lnTo>
                      <a:pt x="25" y="11"/>
                    </a:lnTo>
                    <a:lnTo>
                      <a:pt x="22" y="8"/>
                    </a:lnTo>
                    <a:lnTo>
                      <a:pt x="16" y="5"/>
                    </a:lnTo>
                    <a:lnTo>
                      <a:pt x="14" y="5"/>
                    </a:lnTo>
                    <a:lnTo>
                      <a:pt x="11" y="11"/>
                    </a:lnTo>
                    <a:lnTo>
                      <a:pt x="8" y="14"/>
                    </a:lnTo>
                    <a:lnTo>
                      <a:pt x="8" y="19"/>
                    </a:lnTo>
                    <a:lnTo>
                      <a:pt x="8" y="28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5075" name="Line 7000"/>
              <p:cNvSpPr>
                <a:spLocks noChangeShapeType="1"/>
              </p:cNvSpPr>
              <p:nvPr/>
            </p:nvSpPr>
            <p:spPr bwMode="auto">
              <a:xfrm flipH="1">
                <a:off x="2096" y="2954"/>
                <a:ext cx="56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55076" name="Line 7001"/>
              <p:cNvSpPr>
                <a:spLocks noChangeShapeType="1"/>
              </p:cNvSpPr>
              <p:nvPr/>
            </p:nvSpPr>
            <p:spPr bwMode="auto">
              <a:xfrm>
                <a:off x="670" y="2915"/>
                <a:ext cx="28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55077" name="Line 7002"/>
              <p:cNvSpPr>
                <a:spLocks noChangeShapeType="1"/>
              </p:cNvSpPr>
              <p:nvPr/>
            </p:nvSpPr>
            <p:spPr bwMode="auto">
              <a:xfrm flipH="1">
                <a:off x="2124" y="2915"/>
                <a:ext cx="28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55078" name="Line 7003"/>
              <p:cNvSpPr>
                <a:spLocks noChangeShapeType="1"/>
              </p:cNvSpPr>
              <p:nvPr/>
            </p:nvSpPr>
            <p:spPr bwMode="auto">
              <a:xfrm>
                <a:off x="670" y="2879"/>
                <a:ext cx="28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55079" name="Line 7004"/>
              <p:cNvSpPr>
                <a:spLocks noChangeShapeType="1"/>
              </p:cNvSpPr>
              <p:nvPr/>
            </p:nvSpPr>
            <p:spPr bwMode="auto">
              <a:xfrm flipH="1">
                <a:off x="2124" y="2879"/>
                <a:ext cx="28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55080" name="Line 7005"/>
              <p:cNvSpPr>
                <a:spLocks noChangeShapeType="1"/>
              </p:cNvSpPr>
              <p:nvPr/>
            </p:nvSpPr>
            <p:spPr bwMode="auto">
              <a:xfrm>
                <a:off x="670" y="2840"/>
                <a:ext cx="28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55081" name="Line 7006"/>
              <p:cNvSpPr>
                <a:spLocks noChangeShapeType="1"/>
              </p:cNvSpPr>
              <p:nvPr/>
            </p:nvSpPr>
            <p:spPr bwMode="auto">
              <a:xfrm flipH="1">
                <a:off x="2124" y="2840"/>
                <a:ext cx="28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55082" name="Line 7007"/>
              <p:cNvSpPr>
                <a:spLocks noChangeShapeType="1"/>
              </p:cNvSpPr>
              <p:nvPr/>
            </p:nvSpPr>
            <p:spPr bwMode="auto">
              <a:xfrm>
                <a:off x="670" y="2801"/>
                <a:ext cx="28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55083" name="Line 7008"/>
              <p:cNvSpPr>
                <a:spLocks noChangeShapeType="1"/>
              </p:cNvSpPr>
              <p:nvPr/>
            </p:nvSpPr>
            <p:spPr bwMode="auto">
              <a:xfrm flipH="1">
                <a:off x="2124" y="2801"/>
                <a:ext cx="28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55084" name="Line 7009"/>
              <p:cNvSpPr>
                <a:spLocks noChangeShapeType="1"/>
              </p:cNvSpPr>
              <p:nvPr/>
            </p:nvSpPr>
            <p:spPr bwMode="auto">
              <a:xfrm>
                <a:off x="670" y="2765"/>
                <a:ext cx="56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55085" name="Freeform 7010"/>
              <p:cNvSpPr>
                <a:spLocks/>
              </p:cNvSpPr>
              <p:nvPr/>
            </p:nvSpPr>
            <p:spPr bwMode="auto">
              <a:xfrm>
                <a:off x="472" y="2737"/>
                <a:ext cx="36" cy="56"/>
              </a:xfrm>
              <a:custGeom>
                <a:avLst/>
                <a:gdLst>
                  <a:gd name="T0" fmla="*/ 0 w 36"/>
                  <a:gd name="T1" fmla="*/ 39 h 56"/>
                  <a:gd name="T2" fmla="*/ 9 w 36"/>
                  <a:gd name="T3" fmla="*/ 39 h 56"/>
                  <a:gd name="T4" fmla="*/ 9 w 36"/>
                  <a:gd name="T5" fmla="*/ 42 h 56"/>
                  <a:gd name="T6" fmla="*/ 11 w 36"/>
                  <a:gd name="T7" fmla="*/ 44 h 56"/>
                  <a:gd name="T8" fmla="*/ 14 w 36"/>
                  <a:gd name="T9" fmla="*/ 47 h 56"/>
                  <a:gd name="T10" fmla="*/ 17 w 36"/>
                  <a:gd name="T11" fmla="*/ 47 h 56"/>
                  <a:gd name="T12" fmla="*/ 22 w 36"/>
                  <a:gd name="T13" fmla="*/ 47 h 56"/>
                  <a:gd name="T14" fmla="*/ 25 w 36"/>
                  <a:gd name="T15" fmla="*/ 44 h 56"/>
                  <a:gd name="T16" fmla="*/ 28 w 36"/>
                  <a:gd name="T17" fmla="*/ 42 h 56"/>
                  <a:gd name="T18" fmla="*/ 28 w 36"/>
                  <a:gd name="T19" fmla="*/ 36 h 56"/>
                  <a:gd name="T20" fmla="*/ 28 w 36"/>
                  <a:gd name="T21" fmla="*/ 30 h 56"/>
                  <a:gd name="T22" fmla="*/ 25 w 36"/>
                  <a:gd name="T23" fmla="*/ 25 h 56"/>
                  <a:gd name="T24" fmla="*/ 22 w 36"/>
                  <a:gd name="T25" fmla="*/ 25 h 56"/>
                  <a:gd name="T26" fmla="*/ 17 w 36"/>
                  <a:gd name="T27" fmla="*/ 22 h 56"/>
                  <a:gd name="T28" fmla="*/ 14 w 36"/>
                  <a:gd name="T29" fmla="*/ 22 h 56"/>
                  <a:gd name="T30" fmla="*/ 11 w 36"/>
                  <a:gd name="T31" fmla="*/ 25 h 56"/>
                  <a:gd name="T32" fmla="*/ 11 w 36"/>
                  <a:gd name="T33" fmla="*/ 25 h 56"/>
                  <a:gd name="T34" fmla="*/ 9 w 36"/>
                  <a:gd name="T35" fmla="*/ 28 h 56"/>
                  <a:gd name="T36" fmla="*/ 0 w 36"/>
                  <a:gd name="T37" fmla="*/ 28 h 56"/>
                  <a:gd name="T38" fmla="*/ 6 w 36"/>
                  <a:gd name="T39" fmla="*/ 0 h 56"/>
                  <a:gd name="T40" fmla="*/ 34 w 36"/>
                  <a:gd name="T41" fmla="*/ 0 h 56"/>
                  <a:gd name="T42" fmla="*/ 34 w 36"/>
                  <a:gd name="T43" fmla="*/ 5 h 56"/>
                  <a:gd name="T44" fmla="*/ 11 w 36"/>
                  <a:gd name="T45" fmla="*/ 5 h 56"/>
                  <a:gd name="T46" fmla="*/ 9 w 36"/>
                  <a:gd name="T47" fmla="*/ 19 h 56"/>
                  <a:gd name="T48" fmla="*/ 14 w 36"/>
                  <a:gd name="T49" fmla="*/ 17 h 56"/>
                  <a:gd name="T50" fmla="*/ 20 w 36"/>
                  <a:gd name="T51" fmla="*/ 17 h 56"/>
                  <a:gd name="T52" fmla="*/ 25 w 36"/>
                  <a:gd name="T53" fmla="*/ 17 h 56"/>
                  <a:gd name="T54" fmla="*/ 31 w 36"/>
                  <a:gd name="T55" fmla="*/ 22 h 56"/>
                  <a:gd name="T56" fmla="*/ 36 w 36"/>
                  <a:gd name="T57" fmla="*/ 28 h 56"/>
                  <a:gd name="T58" fmla="*/ 36 w 36"/>
                  <a:gd name="T59" fmla="*/ 33 h 56"/>
                  <a:gd name="T60" fmla="*/ 36 w 36"/>
                  <a:gd name="T61" fmla="*/ 42 h 56"/>
                  <a:gd name="T62" fmla="*/ 34 w 36"/>
                  <a:gd name="T63" fmla="*/ 47 h 56"/>
                  <a:gd name="T64" fmla="*/ 25 w 36"/>
                  <a:gd name="T65" fmla="*/ 53 h 56"/>
                  <a:gd name="T66" fmla="*/ 17 w 36"/>
                  <a:gd name="T67" fmla="*/ 56 h 56"/>
                  <a:gd name="T68" fmla="*/ 11 w 36"/>
                  <a:gd name="T69" fmla="*/ 53 h 56"/>
                  <a:gd name="T70" fmla="*/ 6 w 36"/>
                  <a:gd name="T71" fmla="*/ 50 h 56"/>
                  <a:gd name="T72" fmla="*/ 3 w 36"/>
                  <a:gd name="T73" fmla="*/ 44 h 56"/>
                  <a:gd name="T74" fmla="*/ 0 w 36"/>
                  <a:gd name="T75" fmla="*/ 39 h 5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36"/>
                  <a:gd name="T115" fmla="*/ 0 h 56"/>
                  <a:gd name="T116" fmla="*/ 36 w 36"/>
                  <a:gd name="T117" fmla="*/ 56 h 5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36" h="56">
                    <a:moveTo>
                      <a:pt x="0" y="39"/>
                    </a:moveTo>
                    <a:lnTo>
                      <a:pt x="9" y="39"/>
                    </a:lnTo>
                    <a:lnTo>
                      <a:pt x="9" y="42"/>
                    </a:lnTo>
                    <a:lnTo>
                      <a:pt x="11" y="44"/>
                    </a:lnTo>
                    <a:lnTo>
                      <a:pt x="14" y="47"/>
                    </a:lnTo>
                    <a:lnTo>
                      <a:pt x="17" y="47"/>
                    </a:lnTo>
                    <a:lnTo>
                      <a:pt x="22" y="47"/>
                    </a:lnTo>
                    <a:lnTo>
                      <a:pt x="25" y="44"/>
                    </a:lnTo>
                    <a:lnTo>
                      <a:pt x="28" y="42"/>
                    </a:lnTo>
                    <a:lnTo>
                      <a:pt x="28" y="36"/>
                    </a:lnTo>
                    <a:lnTo>
                      <a:pt x="28" y="30"/>
                    </a:lnTo>
                    <a:lnTo>
                      <a:pt x="25" y="25"/>
                    </a:lnTo>
                    <a:lnTo>
                      <a:pt x="22" y="25"/>
                    </a:lnTo>
                    <a:lnTo>
                      <a:pt x="17" y="22"/>
                    </a:lnTo>
                    <a:lnTo>
                      <a:pt x="14" y="22"/>
                    </a:lnTo>
                    <a:lnTo>
                      <a:pt x="11" y="25"/>
                    </a:lnTo>
                    <a:lnTo>
                      <a:pt x="9" y="28"/>
                    </a:lnTo>
                    <a:lnTo>
                      <a:pt x="0" y="28"/>
                    </a:lnTo>
                    <a:lnTo>
                      <a:pt x="6" y="0"/>
                    </a:lnTo>
                    <a:lnTo>
                      <a:pt x="34" y="0"/>
                    </a:lnTo>
                    <a:lnTo>
                      <a:pt x="34" y="5"/>
                    </a:lnTo>
                    <a:lnTo>
                      <a:pt x="11" y="5"/>
                    </a:lnTo>
                    <a:lnTo>
                      <a:pt x="9" y="19"/>
                    </a:lnTo>
                    <a:lnTo>
                      <a:pt x="14" y="17"/>
                    </a:lnTo>
                    <a:lnTo>
                      <a:pt x="20" y="17"/>
                    </a:lnTo>
                    <a:lnTo>
                      <a:pt x="25" y="17"/>
                    </a:lnTo>
                    <a:lnTo>
                      <a:pt x="31" y="22"/>
                    </a:lnTo>
                    <a:lnTo>
                      <a:pt x="36" y="28"/>
                    </a:lnTo>
                    <a:lnTo>
                      <a:pt x="36" y="33"/>
                    </a:lnTo>
                    <a:lnTo>
                      <a:pt x="36" y="42"/>
                    </a:lnTo>
                    <a:lnTo>
                      <a:pt x="34" y="47"/>
                    </a:lnTo>
                    <a:lnTo>
                      <a:pt x="25" y="53"/>
                    </a:lnTo>
                    <a:lnTo>
                      <a:pt x="17" y="56"/>
                    </a:lnTo>
                    <a:lnTo>
                      <a:pt x="11" y="53"/>
                    </a:lnTo>
                    <a:lnTo>
                      <a:pt x="6" y="50"/>
                    </a:lnTo>
                    <a:lnTo>
                      <a:pt x="3" y="44"/>
                    </a:lnTo>
                    <a:lnTo>
                      <a:pt x="0" y="39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5086" name="Freeform 7011"/>
              <p:cNvSpPr>
                <a:spLocks noEditPoints="1"/>
              </p:cNvSpPr>
              <p:nvPr/>
            </p:nvSpPr>
            <p:spPr bwMode="auto">
              <a:xfrm>
                <a:off x="514" y="2734"/>
                <a:ext cx="39" cy="59"/>
              </a:xfrm>
              <a:custGeom>
                <a:avLst/>
                <a:gdLst>
                  <a:gd name="T0" fmla="*/ 0 w 39"/>
                  <a:gd name="T1" fmla="*/ 28 h 59"/>
                  <a:gd name="T2" fmla="*/ 3 w 39"/>
                  <a:gd name="T3" fmla="*/ 20 h 59"/>
                  <a:gd name="T4" fmla="*/ 3 w 39"/>
                  <a:gd name="T5" fmla="*/ 14 h 59"/>
                  <a:gd name="T6" fmla="*/ 6 w 39"/>
                  <a:gd name="T7" fmla="*/ 8 h 59"/>
                  <a:gd name="T8" fmla="*/ 8 w 39"/>
                  <a:gd name="T9" fmla="*/ 3 h 59"/>
                  <a:gd name="T10" fmla="*/ 14 w 39"/>
                  <a:gd name="T11" fmla="*/ 0 h 59"/>
                  <a:gd name="T12" fmla="*/ 20 w 39"/>
                  <a:gd name="T13" fmla="*/ 0 h 59"/>
                  <a:gd name="T14" fmla="*/ 25 w 39"/>
                  <a:gd name="T15" fmla="*/ 0 h 59"/>
                  <a:gd name="T16" fmla="*/ 28 w 39"/>
                  <a:gd name="T17" fmla="*/ 3 h 59"/>
                  <a:gd name="T18" fmla="*/ 31 w 39"/>
                  <a:gd name="T19" fmla="*/ 6 h 59"/>
                  <a:gd name="T20" fmla="*/ 33 w 39"/>
                  <a:gd name="T21" fmla="*/ 8 h 59"/>
                  <a:gd name="T22" fmla="*/ 36 w 39"/>
                  <a:gd name="T23" fmla="*/ 11 h 59"/>
                  <a:gd name="T24" fmla="*/ 36 w 39"/>
                  <a:gd name="T25" fmla="*/ 17 h 59"/>
                  <a:gd name="T26" fmla="*/ 36 w 39"/>
                  <a:gd name="T27" fmla="*/ 22 h 59"/>
                  <a:gd name="T28" fmla="*/ 39 w 39"/>
                  <a:gd name="T29" fmla="*/ 28 h 59"/>
                  <a:gd name="T30" fmla="*/ 36 w 39"/>
                  <a:gd name="T31" fmla="*/ 39 h 59"/>
                  <a:gd name="T32" fmla="*/ 36 w 39"/>
                  <a:gd name="T33" fmla="*/ 45 h 59"/>
                  <a:gd name="T34" fmla="*/ 33 w 39"/>
                  <a:gd name="T35" fmla="*/ 50 h 59"/>
                  <a:gd name="T36" fmla="*/ 31 w 39"/>
                  <a:gd name="T37" fmla="*/ 56 h 59"/>
                  <a:gd name="T38" fmla="*/ 25 w 39"/>
                  <a:gd name="T39" fmla="*/ 56 h 59"/>
                  <a:gd name="T40" fmla="*/ 20 w 39"/>
                  <a:gd name="T41" fmla="*/ 59 h 59"/>
                  <a:gd name="T42" fmla="*/ 11 w 39"/>
                  <a:gd name="T43" fmla="*/ 56 h 59"/>
                  <a:gd name="T44" fmla="*/ 6 w 39"/>
                  <a:gd name="T45" fmla="*/ 53 h 59"/>
                  <a:gd name="T46" fmla="*/ 3 w 39"/>
                  <a:gd name="T47" fmla="*/ 47 h 59"/>
                  <a:gd name="T48" fmla="*/ 3 w 39"/>
                  <a:gd name="T49" fmla="*/ 39 h 59"/>
                  <a:gd name="T50" fmla="*/ 0 w 39"/>
                  <a:gd name="T51" fmla="*/ 28 h 59"/>
                  <a:gd name="T52" fmla="*/ 8 w 39"/>
                  <a:gd name="T53" fmla="*/ 28 h 59"/>
                  <a:gd name="T54" fmla="*/ 8 w 39"/>
                  <a:gd name="T55" fmla="*/ 36 h 59"/>
                  <a:gd name="T56" fmla="*/ 11 w 39"/>
                  <a:gd name="T57" fmla="*/ 42 h 59"/>
                  <a:gd name="T58" fmla="*/ 11 w 39"/>
                  <a:gd name="T59" fmla="*/ 47 h 59"/>
                  <a:gd name="T60" fmla="*/ 14 w 39"/>
                  <a:gd name="T61" fmla="*/ 50 h 59"/>
                  <a:gd name="T62" fmla="*/ 20 w 39"/>
                  <a:gd name="T63" fmla="*/ 50 h 59"/>
                  <a:gd name="T64" fmla="*/ 25 w 39"/>
                  <a:gd name="T65" fmla="*/ 50 h 59"/>
                  <a:gd name="T66" fmla="*/ 28 w 39"/>
                  <a:gd name="T67" fmla="*/ 47 h 59"/>
                  <a:gd name="T68" fmla="*/ 28 w 39"/>
                  <a:gd name="T69" fmla="*/ 42 h 59"/>
                  <a:gd name="T70" fmla="*/ 31 w 39"/>
                  <a:gd name="T71" fmla="*/ 36 h 59"/>
                  <a:gd name="T72" fmla="*/ 31 w 39"/>
                  <a:gd name="T73" fmla="*/ 28 h 59"/>
                  <a:gd name="T74" fmla="*/ 31 w 39"/>
                  <a:gd name="T75" fmla="*/ 22 h 59"/>
                  <a:gd name="T76" fmla="*/ 28 w 39"/>
                  <a:gd name="T77" fmla="*/ 17 h 59"/>
                  <a:gd name="T78" fmla="*/ 28 w 39"/>
                  <a:gd name="T79" fmla="*/ 11 h 59"/>
                  <a:gd name="T80" fmla="*/ 25 w 39"/>
                  <a:gd name="T81" fmla="*/ 8 h 59"/>
                  <a:gd name="T82" fmla="*/ 20 w 39"/>
                  <a:gd name="T83" fmla="*/ 8 h 59"/>
                  <a:gd name="T84" fmla="*/ 14 w 39"/>
                  <a:gd name="T85" fmla="*/ 8 h 59"/>
                  <a:gd name="T86" fmla="*/ 11 w 39"/>
                  <a:gd name="T87" fmla="*/ 11 h 59"/>
                  <a:gd name="T88" fmla="*/ 11 w 39"/>
                  <a:gd name="T89" fmla="*/ 14 h 59"/>
                  <a:gd name="T90" fmla="*/ 8 w 39"/>
                  <a:gd name="T91" fmla="*/ 22 h 59"/>
                  <a:gd name="T92" fmla="*/ 8 w 39"/>
                  <a:gd name="T93" fmla="*/ 28 h 59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39"/>
                  <a:gd name="T142" fmla="*/ 0 h 59"/>
                  <a:gd name="T143" fmla="*/ 39 w 39"/>
                  <a:gd name="T144" fmla="*/ 59 h 59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39" h="59">
                    <a:moveTo>
                      <a:pt x="0" y="28"/>
                    </a:moveTo>
                    <a:lnTo>
                      <a:pt x="3" y="20"/>
                    </a:lnTo>
                    <a:lnTo>
                      <a:pt x="3" y="14"/>
                    </a:lnTo>
                    <a:lnTo>
                      <a:pt x="6" y="8"/>
                    </a:lnTo>
                    <a:lnTo>
                      <a:pt x="8" y="3"/>
                    </a:lnTo>
                    <a:lnTo>
                      <a:pt x="14" y="0"/>
                    </a:lnTo>
                    <a:lnTo>
                      <a:pt x="20" y="0"/>
                    </a:lnTo>
                    <a:lnTo>
                      <a:pt x="25" y="0"/>
                    </a:lnTo>
                    <a:lnTo>
                      <a:pt x="28" y="3"/>
                    </a:lnTo>
                    <a:lnTo>
                      <a:pt x="31" y="6"/>
                    </a:lnTo>
                    <a:lnTo>
                      <a:pt x="33" y="8"/>
                    </a:lnTo>
                    <a:lnTo>
                      <a:pt x="36" y="11"/>
                    </a:lnTo>
                    <a:lnTo>
                      <a:pt x="36" y="17"/>
                    </a:lnTo>
                    <a:lnTo>
                      <a:pt x="36" y="22"/>
                    </a:lnTo>
                    <a:lnTo>
                      <a:pt x="39" y="28"/>
                    </a:lnTo>
                    <a:lnTo>
                      <a:pt x="36" y="39"/>
                    </a:lnTo>
                    <a:lnTo>
                      <a:pt x="36" y="45"/>
                    </a:lnTo>
                    <a:lnTo>
                      <a:pt x="33" y="50"/>
                    </a:lnTo>
                    <a:lnTo>
                      <a:pt x="31" y="56"/>
                    </a:lnTo>
                    <a:lnTo>
                      <a:pt x="25" y="56"/>
                    </a:lnTo>
                    <a:lnTo>
                      <a:pt x="20" y="59"/>
                    </a:lnTo>
                    <a:lnTo>
                      <a:pt x="11" y="56"/>
                    </a:lnTo>
                    <a:lnTo>
                      <a:pt x="6" y="53"/>
                    </a:lnTo>
                    <a:lnTo>
                      <a:pt x="3" y="47"/>
                    </a:lnTo>
                    <a:lnTo>
                      <a:pt x="3" y="39"/>
                    </a:lnTo>
                    <a:lnTo>
                      <a:pt x="0" y="28"/>
                    </a:lnTo>
                    <a:close/>
                    <a:moveTo>
                      <a:pt x="8" y="28"/>
                    </a:moveTo>
                    <a:lnTo>
                      <a:pt x="8" y="36"/>
                    </a:lnTo>
                    <a:lnTo>
                      <a:pt x="11" y="42"/>
                    </a:lnTo>
                    <a:lnTo>
                      <a:pt x="11" y="47"/>
                    </a:lnTo>
                    <a:lnTo>
                      <a:pt x="14" y="50"/>
                    </a:lnTo>
                    <a:lnTo>
                      <a:pt x="20" y="50"/>
                    </a:lnTo>
                    <a:lnTo>
                      <a:pt x="25" y="50"/>
                    </a:lnTo>
                    <a:lnTo>
                      <a:pt x="28" y="47"/>
                    </a:lnTo>
                    <a:lnTo>
                      <a:pt x="28" y="42"/>
                    </a:lnTo>
                    <a:lnTo>
                      <a:pt x="31" y="36"/>
                    </a:lnTo>
                    <a:lnTo>
                      <a:pt x="31" y="28"/>
                    </a:lnTo>
                    <a:lnTo>
                      <a:pt x="31" y="22"/>
                    </a:lnTo>
                    <a:lnTo>
                      <a:pt x="28" y="17"/>
                    </a:lnTo>
                    <a:lnTo>
                      <a:pt x="28" y="11"/>
                    </a:lnTo>
                    <a:lnTo>
                      <a:pt x="25" y="8"/>
                    </a:lnTo>
                    <a:lnTo>
                      <a:pt x="20" y="8"/>
                    </a:lnTo>
                    <a:lnTo>
                      <a:pt x="14" y="8"/>
                    </a:lnTo>
                    <a:lnTo>
                      <a:pt x="11" y="11"/>
                    </a:lnTo>
                    <a:lnTo>
                      <a:pt x="11" y="14"/>
                    </a:lnTo>
                    <a:lnTo>
                      <a:pt x="8" y="22"/>
                    </a:lnTo>
                    <a:lnTo>
                      <a:pt x="8" y="28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5087" name="Freeform 7012"/>
              <p:cNvSpPr>
                <a:spLocks noEditPoints="1"/>
              </p:cNvSpPr>
              <p:nvPr/>
            </p:nvSpPr>
            <p:spPr bwMode="auto">
              <a:xfrm>
                <a:off x="559" y="2734"/>
                <a:ext cx="36" cy="59"/>
              </a:xfrm>
              <a:custGeom>
                <a:avLst/>
                <a:gdLst>
                  <a:gd name="T0" fmla="*/ 0 w 36"/>
                  <a:gd name="T1" fmla="*/ 28 h 59"/>
                  <a:gd name="T2" fmla="*/ 0 w 36"/>
                  <a:gd name="T3" fmla="*/ 20 h 59"/>
                  <a:gd name="T4" fmla="*/ 2 w 36"/>
                  <a:gd name="T5" fmla="*/ 14 h 59"/>
                  <a:gd name="T6" fmla="*/ 5 w 36"/>
                  <a:gd name="T7" fmla="*/ 8 h 59"/>
                  <a:gd name="T8" fmla="*/ 8 w 36"/>
                  <a:gd name="T9" fmla="*/ 3 h 59"/>
                  <a:gd name="T10" fmla="*/ 11 w 36"/>
                  <a:gd name="T11" fmla="*/ 0 h 59"/>
                  <a:gd name="T12" fmla="*/ 16 w 36"/>
                  <a:gd name="T13" fmla="*/ 0 h 59"/>
                  <a:gd name="T14" fmla="*/ 22 w 36"/>
                  <a:gd name="T15" fmla="*/ 0 h 59"/>
                  <a:gd name="T16" fmla="*/ 25 w 36"/>
                  <a:gd name="T17" fmla="*/ 3 h 59"/>
                  <a:gd name="T18" fmla="*/ 30 w 36"/>
                  <a:gd name="T19" fmla="*/ 6 h 59"/>
                  <a:gd name="T20" fmla="*/ 30 w 36"/>
                  <a:gd name="T21" fmla="*/ 8 h 59"/>
                  <a:gd name="T22" fmla="*/ 33 w 36"/>
                  <a:gd name="T23" fmla="*/ 11 h 59"/>
                  <a:gd name="T24" fmla="*/ 36 w 36"/>
                  <a:gd name="T25" fmla="*/ 17 h 59"/>
                  <a:gd name="T26" fmla="*/ 36 w 36"/>
                  <a:gd name="T27" fmla="*/ 22 h 59"/>
                  <a:gd name="T28" fmla="*/ 36 w 36"/>
                  <a:gd name="T29" fmla="*/ 28 h 59"/>
                  <a:gd name="T30" fmla="*/ 36 w 36"/>
                  <a:gd name="T31" fmla="*/ 39 h 59"/>
                  <a:gd name="T32" fmla="*/ 33 w 36"/>
                  <a:gd name="T33" fmla="*/ 45 h 59"/>
                  <a:gd name="T34" fmla="*/ 30 w 36"/>
                  <a:gd name="T35" fmla="*/ 50 h 59"/>
                  <a:gd name="T36" fmla="*/ 28 w 36"/>
                  <a:gd name="T37" fmla="*/ 56 h 59"/>
                  <a:gd name="T38" fmla="*/ 22 w 36"/>
                  <a:gd name="T39" fmla="*/ 56 h 59"/>
                  <a:gd name="T40" fmla="*/ 16 w 36"/>
                  <a:gd name="T41" fmla="*/ 59 h 59"/>
                  <a:gd name="T42" fmla="*/ 11 w 36"/>
                  <a:gd name="T43" fmla="*/ 56 h 59"/>
                  <a:gd name="T44" fmla="*/ 5 w 36"/>
                  <a:gd name="T45" fmla="*/ 53 h 59"/>
                  <a:gd name="T46" fmla="*/ 2 w 36"/>
                  <a:gd name="T47" fmla="*/ 47 h 59"/>
                  <a:gd name="T48" fmla="*/ 0 w 36"/>
                  <a:gd name="T49" fmla="*/ 39 h 59"/>
                  <a:gd name="T50" fmla="*/ 0 w 36"/>
                  <a:gd name="T51" fmla="*/ 28 h 59"/>
                  <a:gd name="T52" fmla="*/ 8 w 36"/>
                  <a:gd name="T53" fmla="*/ 28 h 59"/>
                  <a:gd name="T54" fmla="*/ 8 w 36"/>
                  <a:gd name="T55" fmla="*/ 36 h 59"/>
                  <a:gd name="T56" fmla="*/ 8 w 36"/>
                  <a:gd name="T57" fmla="*/ 42 h 59"/>
                  <a:gd name="T58" fmla="*/ 11 w 36"/>
                  <a:gd name="T59" fmla="*/ 47 h 59"/>
                  <a:gd name="T60" fmla="*/ 14 w 36"/>
                  <a:gd name="T61" fmla="*/ 50 h 59"/>
                  <a:gd name="T62" fmla="*/ 16 w 36"/>
                  <a:gd name="T63" fmla="*/ 50 h 59"/>
                  <a:gd name="T64" fmla="*/ 22 w 36"/>
                  <a:gd name="T65" fmla="*/ 50 h 59"/>
                  <a:gd name="T66" fmla="*/ 25 w 36"/>
                  <a:gd name="T67" fmla="*/ 47 h 59"/>
                  <a:gd name="T68" fmla="*/ 28 w 36"/>
                  <a:gd name="T69" fmla="*/ 42 h 59"/>
                  <a:gd name="T70" fmla="*/ 28 w 36"/>
                  <a:gd name="T71" fmla="*/ 36 h 59"/>
                  <a:gd name="T72" fmla="*/ 28 w 36"/>
                  <a:gd name="T73" fmla="*/ 28 h 59"/>
                  <a:gd name="T74" fmla="*/ 28 w 36"/>
                  <a:gd name="T75" fmla="*/ 22 h 59"/>
                  <a:gd name="T76" fmla="*/ 28 w 36"/>
                  <a:gd name="T77" fmla="*/ 17 h 59"/>
                  <a:gd name="T78" fmla="*/ 25 w 36"/>
                  <a:gd name="T79" fmla="*/ 11 h 59"/>
                  <a:gd name="T80" fmla="*/ 22 w 36"/>
                  <a:gd name="T81" fmla="*/ 8 h 59"/>
                  <a:gd name="T82" fmla="*/ 16 w 36"/>
                  <a:gd name="T83" fmla="*/ 8 h 59"/>
                  <a:gd name="T84" fmla="*/ 14 w 36"/>
                  <a:gd name="T85" fmla="*/ 8 h 59"/>
                  <a:gd name="T86" fmla="*/ 11 w 36"/>
                  <a:gd name="T87" fmla="*/ 11 h 59"/>
                  <a:gd name="T88" fmla="*/ 8 w 36"/>
                  <a:gd name="T89" fmla="*/ 14 h 59"/>
                  <a:gd name="T90" fmla="*/ 8 w 36"/>
                  <a:gd name="T91" fmla="*/ 22 h 59"/>
                  <a:gd name="T92" fmla="*/ 8 w 36"/>
                  <a:gd name="T93" fmla="*/ 28 h 59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36"/>
                  <a:gd name="T142" fmla="*/ 0 h 59"/>
                  <a:gd name="T143" fmla="*/ 36 w 36"/>
                  <a:gd name="T144" fmla="*/ 59 h 59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36" h="59">
                    <a:moveTo>
                      <a:pt x="0" y="28"/>
                    </a:moveTo>
                    <a:lnTo>
                      <a:pt x="0" y="20"/>
                    </a:lnTo>
                    <a:lnTo>
                      <a:pt x="2" y="14"/>
                    </a:lnTo>
                    <a:lnTo>
                      <a:pt x="5" y="8"/>
                    </a:lnTo>
                    <a:lnTo>
                      <a:pt x="8" y="3"/>
                    </a:lnTo>
                    <a:lnTo>
                      <a:pt x="11" y="0"/>
                    </a:lnTo>
                    <a:lnTo>
                      <a:pt x="16" y="0"/>
                    </a:lnTo>
                    <a:lnTo>
                      <a:pt x="22" y="0"/>
                    </a:lnTo>
                    <a:lnTo>
                      <a:pt x="25" y="3"/>
                    </a:lnTo>
                    <a:lnTo>
                      <a:pt x="30" y="6"/>
                    </a:lnTo>
                    <a:lnTo>
                      <a:pt x="30" y="8"/>
                    </a:lnTo>
                    <a:lnTo>
                      <a:pt x="33" y="11"/>
                    </a:lnTo>
                    <a:lnTo>
                      <a:pt x="36" y="17"/>
                    </a:lnTo>
                    <a:lnTo>
                      <a:pt x="36" y="22"/>
                    </a:lnTo>
                    <a:lnTo>
                      <a:pt x="36" y="28"/>
                    </a:lnTo>
                    <a:lnTo>
                      <a:pt x="36" y="39"/>
                    </a:lnTo>
                    <a:lnTo>
                      <a:pt x="33" y="45"/>
                    </a:lnTo>
                    <a:lnTo>
                      <a:pt x="30" y="50"/>
                    </a:lnTo>
                    <a:lnTo>
                      <a:pt x="28" y="56"/>
                    </a:lnTo>
                    <a:lnTo>
                      <a:pt x="22" y="56"/>
                    </a:lnTo>
                    <a:lnTo>
                      <a:pt x="16" y="59"/>
                    </a:lnTo>
                    <a:lnTo>
                      <a:pt x="11" y="56"/>
                    </a:lnTo>
                    <a:lnTo>
                      <a:pt x="5" y="53"/>
                    </a:lnTo>
                    <a:lnTo>
                      <a:pt x="2" y="47"/>
                    </a:lnTo>
                    <a:lnTo>
                      <a:pt x="0" y="39"/>
                    </a:lnTo>
                    <a:lnTo>
                      <a:pt x="0" y="28"/>
                    </a:lnTo>
                    <a:close/>
                    <a:moveTo>
                      <a:pt x="8" y="28"/>
                    </a:moveTo>
                    <a:lnTo>
                      <a:pt x="8" y="36"/>
                    </a:lnTo>
                    <a:lnTo>
                      <a:pt x="8" y="42"/>
                    </a:lnTo>
                    <a:lnTo>
                      <a:pt x="11" y="47"/>
                    </a:lnTo>
                    <a:lnTo>
                      <a:pt x="14" y="50"/>
                    </a:lnTo>
                    <a:lnTo>
                      <a:pt x="16" y="50"/>
                    </a:lnTo>
                    <a:lnTo>
                      <a:pt x="22" y="50"/>
                    </a:lnTo>
                    <a:lnTo>
                      <a:pt x="25" y="47"/>
                    </a:lnTo>
                    <a:lnTo>
                      <a:pt x="28" y="42"/>
                    </a:lnTo>
                    <a:lnTo>
                      <a:pt x="28" y="36"/>
                    </a:lnTo>
                    <a:lnTo>
                      <a:pt x="28" y="28"/>
                    </a:lnTo>
                    <a:lnTo>
                      <a:pt x="28" y="22"/>
                    </a:lnTo>
                    <a:lnTo>
                      <a:pt x="28" y="17"/>
                    </a:lnTo>
                    <a:lnTo>
                      <a:pt x="25" y="11"/>
                    </a:lnTo>
                    <a:lnTo>
                      <a:pt x="22" y="8"/>
                    </a:lnTo>
                    <a:lnTo>
                      <a:pt x="16" y="8"/>
                    </a:lnTo>
                    <a:lnTo>
                      <a:pt x="14" y="8"/>
                    </a:lnTo>
                    <a:lnTo>
                      <a:pt x="11" y="11"/>
                    </a:lnTo>
                    <a:lnTo>
                      <a:pt x="8" y="14"/>
                    </a:lnTo>
                    <a:lnTo>
                      <a:pt x="8" y="22"/>
                    </a:lnTo>
                    <a:lnTo>
                      <a:pt x="8" y="28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5088" name="Line 7013"/>
              <p:cNvSpPr>
                <a:spLocks noChangeShapeType="1"/>
              </p:cNvSpPr>
              <p:nvPr/>
            </p:nvSpPr>
            <p:spPr bwMode="auto">
              <a:xfrm flipH="1">
                <a:off x="2096" y="2765"/>
                <a:ext cx="56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55089" name="Line 7014"/>
              <p:cNvSpPr>
                <a:spLocks noChangeShapeType="1"/>
              </p:cNvSpPr>
              <p:nvPr/>
            </p:nvSpPr>
            <p:spPr bwMode="auto">
              <a:xfrm flipV="1">
                <a:off x="673" y="3685"/>
                <a:ext cx="1" cy="2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55090" name="Freeform 7015"/>
              <p:cNvSpPr>
                <a:spLocks noEditPoints="1"/>
              </p:cNvSpPr>
              <p:nvPr/>
            </p:nvSpPr>
            <p:spPr bwMode="auto">
              <a:xfrm>
                <a:off x="665" y="3730"/>
                <a:ext cx="36" cy="56"/>
              </a:xfrm>
              <a:custGeom>
                <a:avLst/>
                <a:gdLst>
                  <a:gd name="T0" fmla="*/ 0 w 36"/>
                  <a:gd name="T1" fmla="*/ 28 h 56"/>
                  <a:gd name="T2" fmla="*/ 0 w 36"/>
                  <a:gd name="T3" fmla="*/ 19 h 56"/>
                  <a:gd name="T4" fmla="*/ 2 w 36"/>
                  <a:gd name="T5" fmla="*/ 11 h 56"/>
                  <a:gd name="T6" fmla="*/ 5 w 36"/>
                  <a:gd name="T7" fmla="*/ 6 h 56"/>
                  <a:gd name="T8" fmla="*/ 8 w 36"/>
                  <a:gd name="T9" fmla="*/ 3 h 56"/>
                  <a:gd name="T10" fmla="*/ 14 w 36"/>
                  <a:gd name="T11" fmla="*/ 0 h 56"/>
                  <a:gd name="T12" fmla="*/ 19 w 36"/>
                  <a:gd name="T13" fmla="*/ 0 h 56"/>
                  <a:gd name="T14" fmla="*/ 22 w 36"/>
                  <a:gd name="T15" fmla="*/ 0 h 56"/>
                  <a:gd name="T16" fmla="*/ 25 w 36"/>
                  <a:gd name="T17" fmla="*/ 0 h 56"/>
                  <a:gd name="T18" fmla="*/ 30 w 36"/>
                  <a:gd name="T19" fmla="*/ 3 h 56"/>
                  <a:gd name="T20" fmla="*/ 30 w 36"/>
                  <a:gd name="T21" fmla="*/ 6 h 56"/>
                  <a:gd name="T22" fmla="*/ 33 w 36"/>
                  <a:gd name="T23" fmla="*/ 8 h 56"/>
                  <a:gd name="T24" fmla="*/ 36 w 36"/>
                  <a:gd name="T25" fmla="*/ 14 h 56"/>
                  <a:gd name="T26" fmla="*/ 36 w 36"/>
                  <a:gd name="T27" fmla="*/ 19 h 56"/>
                  <a:gd name="T28" fmla="*/ 36 w 36"/>
                  <a:gd name="T29" fmla="*/ 28 h 56"/>
                  <a:gd name="T30" fmla="*/ 36 w 36"/>
                  <a:gd name="T31" fmla="*/ 36 h 56"/>
                  <a:gd name="T32" fmla="*/ 33 w 36"/>
                  <a:gd name="T33" fmla="*/ 45 h 56"/>
                  <a:gd name="T34" fmla="*/ 30 w 36"/>
                  <a:gd name="T35" fmla="*/ 50 h 56"/>
                  <a:gd name="T36" fmla="*/ 28 w 36"/>
                  <a:gd name="T37" fmla="*/ 53 h 56"/>
                  <a:gd name="T38" fmla="*/ 25 w 36"/>
                  <a:gd name="T39" fmla="*/ 56 h 56"/>
                  <a:gd name="T40" fmla="*/ 19 w 36"/>
                  <a:gd name="T41" fmla="*/ 56 h 56"/>
                  <a:gd name="T42" fmla="*/ 11 w 36"/>
                  <a:gd name="T43" fmla="*/ 56 h 56"/>
                  <a:gd name="T44" fmla="*/ 5 w 36"/>
                  <a:gd name="T45" fmla="*/ 50 h 56"/>
                  <a:gd name="T46" fmla="*/ 2 w 36"/>
                  <a:gd name="T47" fmla="*/ 45 h 56"/>
                  <a:gd name="T48" fmla="*/ 0 w 36"/>
                  <a:gd name="T49" fmla="*/ 36 h 56"/>
                  <a:gd name="T50" fmla="*/ 0 w 36"/>
                  <a:gd name="T51" fmla="*/ 28 h 56"/>
                  <a:gd name="T52" fmla="*/ 8 w 36"/>
                  <a:gd name="T53" fmla="*/ 28 h 56"/>
                  <a:gd name="T54" fmla="*/ 8 w 36"/>
                  <a:gd name="T55" fmla="*/ 36 h 56"/>
                  <a:gd name="T56" fmla="*/ 8 w 36"/>
                  <a:gd name="T57" fmla="*/ 42 h 56"/>
                  <a:gd name="T58" fmla="*/ 11 w 36"/>
                  <a:gd name="T59" fmla="*/ 45 h 56"/>
                  <a:gd name="T60" fmla="*/ 14 w 36"/>
                  <a:gd name="T61" fmla="*/ 47 h 56"/>
                  <a:gd name="T62" fmla="*/ 19 w 36"/>
                  <a:gd name="T63" fmla="*/ 50 h 56"/>
                  <a:gd name="T64" fmla="*/ 22 w 36"/>
                  <a:gd name="T65" fmla="*/ 47 h 56"/>
                  <a:gd name="T66" fmla="*/ 25 w 36"/>
                  <a:gd name="T67" fmla="*/ 45 h 56"/>
                  <a:gd name="T68" fmla="*/ 28 w 36"/>
                  <a:gd name="T69" fmla="*/ 42 h 56"/>
                  <a:gd name="T70" fmla="*/ 28 w 36"/>
                  <a:gd name="T71" fmla="*/ 36 h 56"/>
                  <a:gd name="T72" fmla="*/ 28 w 36"/>
                  <a:gd name="T73" fmla="*/ 28 h 56"/>
                  <a:gd name="T74" fmla="*/ 28 w 36"/>
                  <a:gd name="T75" fmla="*/ 19 h 56"/>
                  <a:gd name="T76" fmla="*/ 28 w 36"/>
                  <a:gd name="T77" fmla="*/ 14 h 56"/>
                  <a:gd name="T78" fmla="*/ 25 w 36"/>
                  <a:gd name="T79" fmla="*/ 11 h 56"/>
                  <a:gd name="T80" fmla="*/ 22 w 36"/>
                  <a:gd name="T81" fmla="*/ 6 h 56"/>
                  <a:gd name="T82" fmla="*/ 19 w 36"/>
                  <a:gd name="T83" fmla="*/ 6 h 56"/>
                  <a:gd name="T84" fmla="*/ 14 w 36"/>
                  <a:gd name="T85" fmla="*/ 6 h 56"/>
                  <a:gd name="T86" fmla="*/ 11 w 36"/>
                  <a:gd name="T87" fmla="*/ 8 h 56"/>
                  <a:gd name="T88" fmla="*/ 8 w 36"/>
                  <a:gd name="T89" fmla="*/ 14 h 56"/>
                  <a:gd name="T90" fmla="*/ 8 w 36"/>
                  <a:gd name="T91" fmla="*/ 19 h 56"/>
                  <a:gd name="T92" fmla="*/ 8 w 36"/>
                  <a:gd name="T93" fmla="*/ 28 h 5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36"/>
                  <a:gd name="T142" fmla="*/ 0 h 56"/>
                  <a:gd name="T143" fmla="*/ 36 w 36"/>
                  <a:gd name="T144" fmla="*/ 56 h 5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36" h="56">
                    <a:moveTo>
                      <a:pt x="0" y="28"/>
                    </a:moveTo>
                    <a:lnTo>
                      <a:pt x="0" y="19"/>
                    </a:lnTo>
                    <a:lnTo>
                      <a:pt x="2" y="11"/>
                    </a:lnTo>
                    <a:lnTo>
                      <a:pt x="5" y="6"/>
                    </a:lnTo>
                    <a:lnTo>
                      <a:pt x="8" y="3"/>
                    </a:lnTo>
                    <a:lnTo>
                      <a:pt x="14" y="0"/>
                    </a:lnTo>
                    <a:lnTo>
                      <a:pt x="19" y="0"/>
                    </a:lnTo>
                    <a:lnTo>
                      <a:pt x="22" y="0"/>
                    </a:lnTo>
                    <a:lnTo>
                      <a:pt x="25" y="0"/>
                    </a:lnTo>
                    <a:lnTo>
                      <a:pt x="30" y="3"/>
                    </a:lnTo>
                    <a:lnTo>
                      <a:pt x="30" y="6"/>
                    </a:lnTo>
                    <a:lnTo>
                      <a:pt x="33" y="8"/>
                    </a:lnTo>
                    <a:lnTo>
                      <a:pt x="36" y="14"/>
                    </a:lnTo>
                    <a:lnTo>
                      <a:pt x="36" y="19"/>
                    </a:lnTo>
                    <a:lnTo>
                      <a:pt x="36" y="28"/>
                    </a:lnTo>
                    <a:lnTo>
                      <a:pt x="36" y="36"/>
                    </a:lnTo>
                    <a:lnTo>
                      <a:pt x="33" y="45"/>
                    </a:lnTo>
                    <a:lnTo>
                      <a:pt x="30" y="50"/>
                    </a:lnTo>
                    <a:lnTo>
                      <a:pt x="28" y="53"/>
                    </a:lnTo>
                    <a:lnTo>
                      <a:pt x="25" y="56"/>
                    </a:lnTo>
                    <a:lnTo>
                      <a:pt x="19" y="56"/>
                    </a:lnTo>
                    <a:lnTo>
                      <a:pt x="11" y="56"/>
                    </a:lnTo>
                    <a:lnTo>
                      <a:pt x="5" y="50"/>
                    </a:lnTo>
                    <a:lnTo>
                      <a:pt x="2" y="45"/>
                    </a:lnTo>
                    <a:lnTo>
                      <a:pt x="0" y="36"/>
                    </a:lnTo>
                    <a:lnTo>
                      <a:pt x="0" y="28"/>
                    </a:lnTo>
                    <a:close/>
                    <a:moveTo>
                      <a:pt x="8" y="28"/>
                    </a:moveTo>
                    <a:lnTo>
                      <a:pt x="8" y="36"/>
                    </a:lnTo>
                    <a:lnTo>
                      <a:pt x="8" y="42"/>
                    </a:lnTo>
                    <a:lnTo>
                      <a:pt x="11" y="45"/>
                    </a:lnTo>
                    <a:lnTo>
                      <a:pt x="14" y="47"/>
                    </a:lnTo>
                    <a:lnTo>
                      <a:pt x="19" y="50"/>
                    </a:lnTo>
                    <a:lnTo>
                      <a:pt x="22" y="47"/>
                    </a:lnTo>
                    <a:lnTo>
                      <a:pt x="25" y="45"/>
                    </a:lnTo>
                    <a:lnTo>
                      <a:pt x="28" y="42"/>
                    </a:lnTo>
                    <a:lnTo>
                      <a:pt x="28" y="36"/>
                    </a:lnTo>
                    <a:lnTo>
                      <a:pt x="28" y="28"/>
                    </a:lnTo>
                    <a:lnTo>
                      <a:pt x="28" y="19"/>
                    </a:lnTo>
                    <a:lnTo>
                      <a:pt x="28" y="14"/>
                    </a:lnTo>
                    <a:lnTo>
                      <a:pt x="25" y="11"/>
                    </a:lnTo>
                    <a:lnTo>
                      <a:pt x="22" y="6"/>
                    </a:lnTo>
                    <a:lnTo>
                      <a:pt x="19" y="6"/>
                    </a:lnTo>
                    <a:lnTo>
                      <a:pt x="14" y="6"/>
                    </a:lnTo>
                    <a:lnTo>
                      <a:pt x="11" y="8"/>
                    </a:lnTo>
                    <a:lnTo>
                      <a:pt x="8" y="14"/>
                    </a:lnTo>
                    <a:lnTo>
                      <a:pt x="8" y="19"/>
                    </a:lnTo>
                    <a:lnTo>
                      <a:pt x="8" y="28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5091" name="Line 7016"/>
              <p:cNvSpPr>
                <a:spLocks noChangeShapeType="1"/>
              </p:cNvSpPr>
              <p:nvPr/>
            </p:nvSpPr>
            <p:spPr bwMode="auto">
              <a:xfrm>
                <a:off x="670" y="2765"/>
                <a:ext cx="1" cy="22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55092" name="Line 7017"/>
              <p:cNvSpPr>
                <a:spLocks noChangeShapeType="1"/>
              </p:cNvSpPr>
              <p:nvPr/>
            </p:nvSpPr>
            <p:spPr bwMode="auto">
              <a:xfrm flipV="1">
                <a:off x="732" y="3699"/>
                <a:ext cx="1" cy="1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55093" name="Line 7018"/>
              <p:cNvSpPr>
                <a:spLocks noChangeShapeType="1"/>
              </p:cNvSpPr>
              <p:nvPr/>
            </p:nvSpPr>
            <p:spPr bwMode="auto">
              <a:xfrm>
                <a:off x="732" y="2765"/>
                <a:ext cx="1" cy="1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55094" name="Line 7019"/>
              <p:cNvSpPr>
                <a:spLocks noChangeShapeType="1"/>
              </p:cNvSpPr>
              <p:nvPr/>
            </p:nvSpPr>
            <p:spPr bwMode="auto">
              <a:xfrm flipV="1">
                <a:off x="790" y="3699"/>
                <a:ext cx="1" cy="1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55095" name="Line 7020"/>
              <p:cNvSpPr>
                <a:spLocks noChangeShapeType="1"/>
              </p:cNvSpPr>
              <p:nvPr/>
            </p:nvSpPr>
            <p:spPr bwMode="auto">
              <a:xfrm>
                <a:off x="790" y="2765"/>
                <a:ext cx="1" cy="1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55096" name="Line 7021"/>
              <p:cNvSpPr>
                <a:spLocks noChangeShapeType="1"/>
              </p:cNvSpPr>
              <p:nvPr/>
            </p:nvSpPr>
            <p:spPr bwMode="auto">
              <a:xfrm flipV="1">
                <a:off x="849" y="3696"/>
                <a:ext cx="1" cy="14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55097" name="Line 7022"/>
              <p:cNvSpPr>
                <a:spLocks noChangeShapeType="1"/>
              </p:cNvSpPr>
              <p:nvPr/>
            </p:nvSpPr>
            <p:spPr bwMode="auto">
              <a:xfrm>
                <a:off x="849" y="2765"/>
                <a:ext cx="1" cy="1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55098" name="Line 7023"/>
              <p:cNvSpPr>
                <a:spLocks noChangeShapeType="1"/>
              </p:cNvSpPr>
              <p:nvPr/>
            </p:nvSpPr>
            <p:spPr bwMode="auto">
              <a:xfrm flipV="1">
                <a:off x="907" y="3696"/>
                <a:ext cx="1" cy="14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55099" name="Line 7024"/>
              <p:cNvSpPr>
                <a:spLocks noChangeShapeType="1"/>
              </p:cNvSpPr>
              <p:nvPr/>
            </p:nvSpPr>
            <p:spPr bwMode="auto">
              <a:xfrm>
                <a:off x="907" y="2765"/>
                <a:ext cx="1" cy="1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55100" name="Line 7025"/>
              <p:cNvSpPr>
                <a:spLocks noChangeShapeType="1"/>
              </p:cNvSpPr>
              <p:nvPr/>
            </p:nvSpPr>
            <p:spPr bwMode="auto">
              <a:xfrm flipV="1">
                <a:off x="969" y="3685"/>
                <a:ext cx="1" cy="2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55101" name="Freeform 7026"/>
              <p:cNvSpPr>
                <a:spLocks/>
              </p:cNvSpPr>
              <p:nvPr/>
            </p:nvSpPr>
            <p:spPr bwMode="auto">
              <a:xfrm>
                <a:off x="921" y="3730"/>
                <a:ext cx="23" cy="56"/>
              </a:xfrm>
              <a:custGeom>
                <a:avLst/>
                <a:gdLst>
                  <a:gd name="T0" fmla="*/ 23 w 23"/>
                  <a:gd name="T1" fmla="*/ 56 h 56"/>
                  <a:gd name="T2" fmla="*/ 14 w 23"/>
                  <a:gd name="T3" fmla="*/ 56 h 56"/>
                  <a:gd name="T4" fmla="*/ 14 w 23"/>
                  <a:gd name="T5" fmla="*/ 11 h 56"/>
                  <a:gd name="T6" fmla="*/ 11 w 23"/>
                  <a:gd name="T7" fmla="*/ 14 h 56"/>
                  <a:gd name="T8" fmla="*/ 9 w 23"/>
                  <a:gd name="T9" fmla="*/ 17 h 56"/>
                  <a:gd name="T10" fmla="*/ 3 w 23"/>
                  <a:gd name="T11" fmla="*/ 17 h 56"/>
                  <a:gd name="T12" fmla="*/ 0 w 23"/>
                  <a:gd name="T13" fmla="*/ 19 h 56"/>
                  <a:gd name="T14" fmla="*/ 0 w 23"/>
                  <a:gd name="T15" fmla="*/ 14 h 56"/>
                  <a:gd name="T16" fmla="*/ 6 w 23"/>
                  <a:gd name="T17" fmla="*/ 11 h 56"/>
                  <a:gd name="T18" fmla="*/ 11 w 23"/>
                  <a:gd name="T19" fmla="*/ 6 h 56"/>
                  <a:gd name="T20" fmla="*/ 14 w 23"/>
                  <a:gd name="T21" fmla="*/ 3 h 56"/>
                  <a:gd name="T22" fmla="*/ 17 w 23"/>
                  <a:gd name="T23" fmla="*/ 0 h 56"/>
                  <a:gd name="T24" fmla="*/ 23 w 23"/>
                  <a:gd name="T25" fmla="*/ 0 h 56"/>
                  <a:gd name="T26" fmla="*/ 23 w 23"/>
                  <a:gd name="T27" fmla="*/ 56 h 5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23"/>
                  <a:gd name="T43" fmla="*/ 0 h 56"/>
                  <a:gd name="T44" fmla="*/ 23 w 23"/>
                  <a:gd name="T45" fmla="*/ 56 h 5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23" h="56">
                    <a:moveTo>
                      <a:pt x="23" y="56"/>
                    </a:moveTo>
                    <a:lnTo>
                      <a:pt x="14" y="56"/>
                    </a:lnTo>
                    <a:lnTo>
                      <a:pt x="14" y="11"/>
                    </a:lnTo>
                    <a:lnTo>
                      <a:pt x="11" y="14"/>
                    </a:lnTo>
                    <a:lnTo>
                      <a:pt x="9" y="17"/>
                    </a:lnTo>
                    <a:lnTo>
                      <a:pt x="3" y="17"/>
                    </a:lnTo>
                    <a:lnTo>
                      <a:pt x="0" y="19"/>
                    </a:lnTo>
                    <a:lnTo>
                      <a:pt x="0" y="14"/>
                    </a:lnTo>
                    <a:lnTo>
                      <a:pt x="6" y="11"/>
                    </a:lnTo>
                    <a:lnTo>
                      <a:pt x="11" y="6"/>
                    </a:lnTo>
                    <a:lnTo>
                      <a:pt x="14" y="3"/>
                    </a:lnTo>
                    <a:lnTo>
                      <a:pt x="17" y="0"/>
                    </a:lnTo>
                    <a:lnTo>
                      <a:pt x="23" y="0"/>
                    </a:lnTo>
                    <a:lnTo>
                      <a:pt x="23" y="56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5102" name="Freeform 7027"/>
              <p:cNvSpPr>
                <a:spLocks noEditPoints="1"/>
              </p:cNvSpPr>
              <p:nvPr/>
            </p:nvSpPr>
            <p:spPr bwMode="auto">
              <a:xfrm>
                <a:off x="960" y="3730"/>
                <a:ext cx="37" cy="56"/>
              </a:xfrm>
              <a:custGeom>
                <a:avLst/>
                <a:gdLst>
                  <a:gd name="T0" fmla="*/ 0 w 37"/>
                  <a:gd name="T1" fmla="*/ 28 h 56"/>
                  <a:gd name="T2" fmla="*/ 0 w 37"/>
                  <a:gd name="T3" fmla="*/ 19 h 56"/>
                  <a:gd name="T4" fmla="*/ 3 w 37"/>
                  <a:gd name="T5" fmla="*/ 11 h 56"/>
                  <a:gd name="T6" fmla="*/ 6 w 37"/>
                  <a:gd name="T7" fmla="*/ 6 h 56"/>
                  <a:gd name="T8" fmla="*/ 9 w 37"/>
                  <a:gd name="T9" fmla="*/ 3 h 56"/>
                  <a:gd name="T10" fmla="*/ 14 w 37"/>
                  <a:gd name="T11" fmla="*/ 0 h 56"/>
                  <a:gd name="T12" fmla="*/ 20 w 37"/>
                  <a:gd name="T13" fmla="*/ 0 h 56"/>
                  <a:gd name="T14" fmla="*/ 23 w 37"/>
                  <a:gd name="T15" fmla="*/ 0 h 56"/>
                  <a:gd name="T16" fmla="*/ 25 w 37"/>
                  <a:gd name="T17" fmla="*/ 0 h 56"/>
                  <a:gd name="T18" fmla="*/ 31 w 37"/>
                  <a:gd name="T19" fmla="*/ 3 h 56"/>
                  <a:gd name="T20" fmla="*/ 31 w 37"/>
                  <a:gd name="T21" fmla="*/ 6 h 56"/>
                  <a:gd name="T22" fmla="*/ 34 w 37"/>
                  <a:gd name="T23" fmla="*/ 8 h 56"/>
                  <a:gd name="T24" fmla="*/ 37 w 37"/>
                  <a:gd name="T25" fmla="*/ 14 h 56"/>
                  <a:gd name="T26" fmla="*/ 37 w 37"/>
                  <a:gd name="T27" fmla="*/ 19 h 56"/>
                  <a:gd name="T28" fmla="*/ 37 w 37"/>
                  <a:gd name="T29" fmla="*/ 28 h 56"/>
                  <a:gd name="T30" fmla="*/ 37 w 37"/>
                  <a:gd name="T31" fmla="*/ 36 h 56"/>
                  <a:gd name="T32" fmla="*/ 34 w 37"/>
                  <a:gd name="T33" fmla="*/ 45 h 56"/>
                  <a:gd name="T34" fmla="*/ 31 w 37"/>
                  <a:gd name="T35" fmla="*/ 50 h 56"/>
                  <a:gd name="T36" fmla="*/ 28 w 37"/>
                  <a:gd name="T37" fmla="*/ 53 h 56"/>
                  <a:gd name="T38" fmla="*/ 25 w 37"/>
                  <a:gd name="T39" fmla="*/ 56 h 56"/>
                  <a:gd name="T40" fmla="*/ 20 w 37"/>
                  <a:gd name="T41" fmla="*/ 56 h 56"/>
                  <a:gd name="T42" fmla="*/ 11 w 37"/>
                  <a:gd name="T43" fmla="*/ 56 h 56"/>
                  <a:gd name="T44" fmla="*/ 6 w 37"/>
                  <a:gd name="T45" fmla="*/ 50 h 56"/>
                  <a:gd name="T46" fmla="*/ 3 w 37"/>
                  <a:gd name="T47" fmla="*/ 45 h 56"/>
                  <a:gd name="T48" fmla="*/ 0 w 37"/>
                  <a:gd name="T49" fmla="*/ 36 h 56"/>
                  <a:gd name="T50" fmla="*/ 0 w 37"/>
                  <a:gd name="T51" fmla="*/ 28 h 56"/>
                  <a:gd name="T52" fmla="*/ 9 w 37"/>
                  <a:gd name="T53" fmla="*/ 28 h 56"/>
                  <a:gd name="T54" fmla="*/ 9 w 37"/>
                  <a:gd name="T55" fmla="*/ 36 h 56"/>
                  <a:gd name="T56" fmla="*/ 9 w 37"/>
                  <a:gd name="T57" fmla="*/ 42 h 56"/>
                  <a:gd name="T58" fmla="*/ 11 w 37"/>
                  <a:gd name="T59" fmla="*/ 45 h 56"/>
                  <a:gd name="T60" fmla="*/ 14 w 37"/>
                  <a:gd name="T61" fmla="*/ 47 h 56"/>
                  <a:gd name="T62" fmla="*/ 20 w 37"/>
                  <a:gd name="T63" fmla="*/ 50 h 56"/>
                  <a:gd name="T64" fmla="*/ 23 w 37"/>
                  <a:gd name="T65" fmla="*/ 47 h 56"/>
                  <a:gd name="T66" fmla="*/ 25 w 37"/>
                  <a:gd name="T67" fmla="*/ 45 h 56"/>
                  <a:gd name="T68" fmla="*/ 28 w 37"/>
                  <a:gd name="T69" fmla="*/ 42 h 56"/>
                  <a:gd name="T70" fmla="*/ 28 w 37"/>
                  <a:gd name="T71" fmla="*/ 36 h 56"/>
                  <a:gd name="T72" fmla="*/ 28 w 37"/>
                  <a:gd name="T73" fmla="*/ 28 h 56"/>
                  <a:gd name="T74" fmla="*/ 28 w 37"/>
                  <a:gd name="T75" fmla="*/ 19 h 56"/>
                  <a:gd name="T76" fmla="*/ 28 w 37"/>
                  <a:gd name="T77" fmla="*/ 14 h 56"/>
                  <a:gd name="T78" fmla="*/ 25 w 37"/>
                  <a:gd name="T79" fmla="*/ 11 h 56"/>
                  <a:gd name="T80" fmla="*/ 23 w 37"/>
                  <a:gd name="T81" fmla="*/ 6 h 56"/>
                  <a:gd name="T82" fmla="*/ 20 w 37"/>
                  <a:gd name="T83" fmla="*/ 6 h 56"/>
                  <a:gd name="T84" fmla="*/ 14 w 37"/>
                  <a:gd name="T85" fmla="*/ 6 h 56"/>
                  <a:gd name="T86" fmla="*/ 11 w 37"/>
                  <a:gd name="T87" fmla="*/ 8 h 56"/>
                  <a:gd name="T88" fmla="*/ 9 w 37"/>
                  <a:gd name="T89" fmla="*/ 14 h 56"/>
                  <a:gd name="T90" fmla="*/ 9 w 37"/>
                  <a:gd name="T91" fmla="*/ 19 h 56"/>
                  <a:gd name="T92" fmla="*/ 9 w 37"/>
                  <a:gd name="T93" fmla="*/ 28 h 5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37"/>
                  <a:gd name="T142" fmla="*/ 0 h 56"/>
                  <a:gd name="T143" fmla="*/ 37 w 37"/>
                  <a:gd name="T144" fmla="*/ 56 h 5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37" h="56">
                    <a:moveTo>
                      <a:pt x="0" y="28"/>
                    </a:moveTo>
                    <a:lnTo>
                      <a:pt x="0" y="19"/>
                    </a:lnTo>
                    <a:lnTo>
                      <a:pt x="3" y="11"/>
                    </a:lnTo>
                    <a:lnTo>
                      <a:pt x="6" y="6"/>
                    </a:lnTo>
                    <a:lnTo>
                      <a:pt x="9" y="3"/>
                    </a:lnTo>
                    <a:lnTo>
                      <a:pt x="14" y="0"/>
                    </a:lnTo>
                    <a:lnTo>
                      <a:pt x="20" y="0"/>
                    </a:lnTo>
                    <a:lnTo>
                      <a:pt x="23" y="0"/>
                    </a:lnTo>
                    <a:lnTo>
                      <a:pt x="25" y="0"/>
                    </a:lnTo>
                    <a:lnTo>
                      <a:pt x="31" y="3"/>
                    </a:lnTo>
                    <a:lnTo>
                      <a:pt x="31" y="6"/>
                    </a:lnTo>
                    <a:lnTo>
                      <a:pt x="34" y="8"/>
                    </a:lnTo>
                    <a:lnTo>
                      <a:pt x="37" y="14"/>
                    </a:lnTo>
                    <a:lnTo>
                      <a:pt x="37" y="19"/>
                    </a:lnTo>
                    <a:lnTo>
                      <a:pt x="37" y="28"/>
                    </a:lnTo>
                    <a:lnTo>
                      <a:pt x="37" y="36"/>
                    </a:lnTo>
                    <a:lnTo>
                      <a:pt x="34" y="45"/>
                    </a:lnTo>
                    <a:lnTo>
                      <a:pt x="31" y="50"/>
                    </a:lnTo>
                    <a:lnTo>
                      <a:pt x="28" y="53"/>
                    </a:lnTo>
                    <a:lnTo>
                      <a:pt x="25" y="56"/>
                    </a:lnTo>
                    <a:lnTo>
                      <a:pt x="20" y="56"/>
                    </a:lnTo>
                    <a:lnTo>
                      <a:pt x="11" y="56"/>
                    </a:lnTo>
                    <a:lnTo>
                      <a:pt x="6" y="50"/>
                    </a:lnTo>
                    <a:lnTo>
                      <a:pt x="3" y="45"/>
                    </a:lnTo>
                    <a:lnTo>
                      <a:pt x="0" y="36"/>
                    </a:lnTo>
                    <a:lnTo>
                      <a:pt x="0" y="28"/>
                    </a:lnTo>
                    <a:close/>
                    <a:moveTo>
                      <a:pt x="9" y="28"/>
                    </a:moveTo>
                    <a:lnTo>
                      <a:pt x="9" y="36"/>
                    </a:lnTo>
                    <a:lnTo>
                      <a:pt x="9" y="42"/>
                    </a:lnTo>
                    <a:lnTo>
                      <a:pt x="11" y="45"/>
                    </a:lnTo>
                    <a:lnTo>
                      <a:pt x="14" y="47"/>
                    </a:lnTo>
                    <a:lnTo>
                      <a:pt x="20" y="50"/>
                    </a:lnTo>
                    <a:lnTo>
                      <a:pt x="23" y="47"/>
                    </a:lnTo>
                    <a:lnTo>
                      <a:pt x="25" y="45"/>
                    </a:lnTo>
                    <a:lnTo>
                      <a:pt x="28" y="42"/>
                    </a:lnTo>
                    <a:lnTo>
                      <a:pt x="28" y="36"/>
                    </a:lnTo>
                    <a:lnTo>
                      <a:pt x="28" y="28"/>
                    </a:lnTo>
                    <a:lnTo>
                      <a:pt x="28" y="19"/>
                    </a:lnTo>
                    <a:lnTo>
                      <a:pt x="28" y="14"/>
                    </a:lnTo>
                    <a:lnTo>
                      <a:pt x="25" y="11"/>
                    </a:lnTo>
                    <a:lnTo>
                      <a:pt x="23" y="6"/>
                    </a:lnTo>
                    <a:lnTo>
                      <a:pt x="20" y="6"/>
                    </a:lnTo>
                    <a:lnTo>
                      <a:pt x="14" y="6"/>
                    </a:lnTo>
                    <a:lnTo>
                      <a:pt x="11" y="8"/>
                    </a:lnTo>
                    <a:lnTo>
                      <a:pt x="9" y="14"/>
                    </a:lnTo>
                    <a:lnTo>
                      <a:pt x="9" y="19"/>
                    </a:lnTo>
                    <a:lnTo>
                      <a:pt x="9" y="28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5103" name="Freeform 7028"/>
              <p:cNvSpPr>
                <a:spLocks noEditPoints="1"/>
              </p:cNvSpPr>
              <p:nvPr/>
            </p:nvSpPr>
            <p:spPr bwMode="auto">
              <a:xfrm>
                <a:off x="1002" y="3730"/>
                <a:ext cx="39" cy="56"/>
              </a:xfrm>
              <a:custGeom>
                <a:avLst/>
                <a:gdLst>
                  <a:gd name="T0" fmla="*/ 0 w 39"/>
                  <a:gd name="T1" fmla="*/ 28 h 56"/>
                  <a:gd name="T2" fmla="*/ 3 w 39"/>
                  <a:gd name="T3" fmla="*/ 19 h 56"/>
                  <a:gd name="T4" fmla="*/ 3 w 39"/>
                  <a:gd name="T5" fmla="*/ 11 h 56"/>
                  <a:gd name="T6" fmla="*/ 6 w 39"/>
                  <a:gd name="T7" fmla="*/ 6 h 56"/>
                  <a:gd name="T8" fmla="*/ 9 w 39"/>
                  <a:gd name="T9" fmla="*/ 3 h 56"/>
                  <a:gd name="T10" fmla="*/ 14 w 39"/>
                  <a:gd name="T11" fmla="*/ 0 h 56"/>
                  <a:gd name="T12" fmla="*/ 20 w 39"/>
                  <a:gd name="T13" fmla="*/ 0 h 56"/>
                  <a:gd name="T14" fmla="*/ 25 w 39"/>
                  <a:gd name="T15" fmla="*/ 0 h 56"/>
                  <a:gd name="T16" fmla="*/ 28 w 39"/>
                  <a:gd name="T17" fmla="*/ 0 h 56"/>
                  <a:gd name="T18" fmla="*/ 31 w 39"/>
                  <a:gd name="T19" fmla="*/ 3 h 56"/>
                  <a:gd name="T20" fmla="*/ 34 w 39"/>
                  <a:gd name="T21" fmla="*/ 6 h 56"/>
                  <a:gd name="T22" fmla="*/ 36 w 39"/>
                  <a:gd name="T23" fmla="*/ 8 h 56"/>
                  <a:gd name="T24" fmla="*/ 36 w 39"/>
                  <a:gd name="T25" fmla="*/ 14 h 56"/>
                  <a:gd name="T26" fmla="*/ 36 w 39"/>
                  <a:gd name="T27" fmla="*/ 19 h 56"/>
                  <a:gd name="T28" fmla="*/ 39 w 39"/>
                  <a:gd name="T29" fmla="*/ 28 h 56"/>
                  <a:gd name="T30" fmla="*/ 36 w 39"/>
                  <a:gd name="T31" fmla="*/ 36 h 56"/>
                  <a:gd name="T32" fmla="*/ 36 w 39"/>
                  <a:gd name="T33" fmla="*/ 45 h 56"/>
                  <a:gd name="T34" fmla="*/ 34 w 39"/>
                  <a:gd name="T35" fmla="*/ 50 h 56"/>
                  <a:gd name="T36" fmla="*/ 31 w 39"/>
                  <a:gd name="T37" fmla="*/ 53 h 56"/>
                  <a:gd name="T38" fmla="*/ 25 w 39"/>
                  <a:gd name="T39" fmla="*/ 56 h 56"/>
                  <a:gd name="T40" fmla="*/ 20 w 39"/>
                  <a:gd name="T41" fmla="*/ 56 h 56"/>
                  <a:gd name="T42" fmla="*/ 11 w 39"/>
                  <a:gd name="T43" fmla="*/ 56 h 56"/>
                  <a:gd name="T44" fmla="*/ 6 w 39"/>
                  <a:gd name="T45" fmla="*/ 50 h 56"/>
                  <a:gd name="T46" fmla="*/ 3 w 39"/>
                  <a:gd name="T47" fmla="*/ 45 h 56"/>
                  <a:gd name="T48" fmla="*/ 3 w 39"/>
                  <a:gd name="T49" fmla="*/ 36 h 56"/>
                  <a:gd name="T50" fmla="*/ 0 w 39"/>
                  <a:gd name="T51" fmla="*/ 28 h 56"/>
                  <a:gd name="T52" fmla="*/ 9 w 39"/>
                  <a:gd name="T53" fmla="*/ 28 h 56"/>
                  <a:gd name="T54" fmla="*/ 9 w 39"/>
                  <a:gd name="T55" fmla="*/ 36 h 56"/>
                  <a:gd name="T56" fmla="*/ 11 w 39"/>
                  <a:gd name="T57" fmla="*/ 42 h 56"/>
                  <a:gd name="T58" fmla="*/ 11 w 39"/>
                  <a:gd name="T59" fmla="*/ 45 h 56"/>
                  <a:gd name="T60" fmla="*/ 14 w 39"/>
                  <a:gd name="T61" fmla="*/ 47 h 56"/>
                  <a:gd name="T62" fmla="*/ 20 w 39"/>
                  <a:gd name="T63" fmla="*/ 50 h 56"/>
                  <a:gd name="T64" fmla="*/ 25 w 39"/>
                  <a:gd name="T65" fmla="*/ 47 h 56"/>
                  <a:gd name="T66" fmla="*/ 28 w 39"/>
                  <a:gd name="T67" fmla="*/ 45 h 56"/>
                  <a:gd name="T68" fmla="*/ 28 w 39"/>
                  <a:gd name="T69" fmla="*/ 42 h 56"/>
                  <a:gd name="T70" fmla="*/ 31 w 39"/>
                  <a:gd name="T71" fmla="*/ 36 h 56"/>
                  <a:gd name="T72" fmla="*/ 31 w 39"/>
                  <a:gd name="T73" fmla="*/ 28 h 56"/>
                  <a:gd name="T74" fmla="*/ 31 w 39"/>
                  <a:gd name="T75" fmla="*/ 19 h 56"/>
                  <a:gd name="T76" fmla="*/ 28 w 39"/>
                  <a:gd name="T77" fmla="*/ 14 h 56"/>
                  <a:gd name="T78" fmla="*/ 28 w 39"/>
                  <a:gd name="T79" fmla="*/ 11 h 56"/>
                  <a:gd name="T80" fmla="*/ 25 w 39"/>
                  <a:gd name="T81" fmla="*/ 6 h 56"/>
                  <a:gd name="T82" fmla="*/ 20 w 39"/>
                  <a:gd name="T83" fmla="*/ 6 h 56"/>
                  <a:gd name="T84" fmla="*/ 14 w 39"/>
                  <a:gd name="T85" fmla="*/ 6 h 56"/>
                  <a:gd name="T86" fmla="*/ 11 w 39"/>
                  <a:gd name="T87" fmla="*/ 8 h 56"/>
                  <a:gd name="T88" fmla="*/ 11 w 39"/>
                  <a:gd name="T89" fmla="*/ 14 h 56"/>
                  <a:gd name="T90" fmla="*/ 9 w 39"/>
                  <a:gd name="T91" fmla="*/ 19 h 56"/>
                  <a:gd name="T92" fmla="*/ 9 w 39"/>
                  <a:gd name="T93" fmla="*/ 28 h 5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39"/>
                  <a:gd name="T142" fmla="*/ 0 h 56"/>
                  <a:gd name="T143" fmla="*/ 39 w 39"/>
                  <a:gd name="T144" fmla="*/ 56 h 5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39" h="56">
                    <a:moveTo>
                      <a:pt x="0" y="28"/>
                    </a:moveTo>
                    <a:lnTo>
                      <a:pt x="3" y="19"/>
                    </a:lnTo>
                    <a:lnTo>
                      <a:pt x="3" y="11"/>
                    </a:lnTo>
                    <a:lnTo>
                      <a:pt x="6" y="6"/>
                    </a:lnTo>
                    <a:lnTo>
                      <a:pt x="9" y="3"/>
                    </a:lnTo>
                    <a:lnTo>
                      <a:pt x="14" y="0"/>
                    </a:lnTo>
                    <a:lnTo>
                      <a:pt x="20" y="0"/>
                    </a:lnTo>
                    <a:lnTo>
                      <a:pt x="25" y="0"/>
                    </a:lnTo>
                    <a:lnTo>
                      <a:pt x="28" y="0"/>
                    </a:lnTo>
                    <a:lnTo>
                      <a:pt x="31" y="3"/>
                    </a:lnTo>
                    <a:lnTo>
                      <a:pt x="34" y="6"/>
                    </a:lnTo>
                    <a:lnTo>
                      <a:pt x="36" y="8"/>
                    </a:lnTo>
                    <a:lnTo>
                      <a:pt x="36" y="14"/>
                    </a:lnTo>
                    <a:lnTo>
                      <a:pt x="36" y="19"/>
                    </a:lnTo>
                    <a:lnTo>
                      <a:pt x="39" y="28"/>
                    </a:lnTo>
                    <a:lnTo>
                      <a:pt x="36" y="36"/>
                    </a:lnTo>
                    <a:lnTo>
                      <a:pt x="36" y="45"/>
                    </a:lnTo>
                    <a:lnTo>
                      <a:pt x="34" y="50"/>
                    </a:lnTo>
                    <a:lnTo>
                      <a:pt x="31" y="53"/>
                    </a:lnTo>
                    <a:lnTo>
                      <a:pt x="25" y="56"/>
                    </a:lnTo>
                    <a:lnTo>
                      <a:pt x="20" y="56"/>
                    </a:lnTo>
                    <a:lnTo>
                      <a:pt x="11" y="56"/>
                    </a:lnTo>
                    <a:lnTo>
                      <a:pt x="6" y="50"/>
                    </a:lnTo>
                    <a:lnTo>
                      <a:pt x="3" y="45"/>
                    </a:lnTo>
                    <a:lnTo>
                      <a:pt x="3" y="36"/>
                    </a:lnTo>
                    <a:lnTo>
                      <a:pt x="0" y="28"/>
                    </a:lnTo>
                    <a:close/>
                    <a:moveTo>
                      <a:pt x="9" y="28"/>
                    </a:moveTo>
                    <a:lnTo>
                      <a:pt x="9" y="36"/>
                    </a:lnTo>
                    <a:lnTo>
                      <a:pt x="11" y="42"/>
                    </a:lnTo>
                    <a:lnTo>
                      <a:pt x="11" y="45"/>
                    </a:lnTo>
                    <a:lnTo>
                      <a:pt x="14" y="47"/>
                    </a:lnTo>
                    <a:lnTo>
                      <a:pt x="20" y="50"/>
                    </a:lnTo>
                    <a:lnTo>
                      <a:pt x="25" y="47"/>
                    </a:lnTo>
                    <a:lnTo>
                      <a:pt x="28" y="45"/>
                    </a:lnTo>
                    <a:lnTo>
                      <a:pt x="28" y="42"/>
                    </a:lnTo>
                    <a:lnTo>
                      <a:pt x="31" y="36"/>
                    </a:lnTo>
                    <a:lnTo>
                      <a:pt x="31" y="28"/>
                    </a:lnTo>
                    <a:lnTo>
                      <a:pt x="31" y="19"/>
                    </a:lnTo>
                    <a:lnTo>
                      <a:pt x="28" y="14"/>
                    </a:lnTo>
                    <a:lnTo>
                      <a:pt x="28" y="11"/>
                    </a:lnTo>
                    <a:lnTo>
                      <a:pt x="25" y="6"/>
                    </a:lnTo>
                    <a:lnTo>
                      <a:pt x="20" y="6"/>
                    </a:lnTo>
                    <a:lnTo>
                      <a:pt x="14" y="6"/>
                    </a:lnTo>
                    <a:lnTo>
                      <a:pt x="11" y="8"/>
                    </a:lnTo>
                    <a:lnTo>
                      <a:pt x="11" y="14"/>
                    </a:lnTo>
                    <a:lnTo>
                      <a:pt x="9" y="19"/>
                    </a:lnTo>
                    <a:lnTo>
                      <a:pt x="9" y="28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5104" name="Line 7029"/>
              <p:cNvSpPr>
                <a:spLocks noChangeShapeType="1"/>
              </p:cNvSpPr>
              <p:nvPr/>
            </p:nvSpPr>
            <p:spPr bwMode="auto">
              <a:xfrm>
                <a:off x="969" y="2765"/>
                <a:ext cx="1" cy="22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55105" name="Line 7030"/>
              <p:cNvSpPr>
                <a:spLocks noChangeShapeType="1"/>
              </p:cNvSpPr>
              <p:nvPr/>
            </p:nvSpPr>
            <p:spPr bwMode="auto">
              <a:xfrm flipV="1">
                <a:off x="1027" y="3696"/>
                <a:ext cx="1" cy="14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55106" name="Line 7031"/>
              <p:cNvSpPr>
                <a:spLocks noChangeShapeType="1"/>
              </p:cNvSpPr>
              <p:nvPr/>
            </p:nvSpPr>
            <p:spPr bwMode="auto">
              <a:xfrm>
                <a:off x="1027" y="2765"/>
                <a:ext cx="1" cy="1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55107" name="Line 7032"/>
              <p:cNvSpPr>
                <a:spLocks noChangeShapeType="1"/>
              </p:cNvSpPr>
              <p:nvPr/>
            </p:nvSpPr>
            <p:spPr bwMode="auto">
              <a:xfrm flipV="1">
                <a:off x="1086" y="3696"/>
                <a:ext cx="1" cy="14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55108" name="Line 7033"/>
              <p:cNvSpPr>
                <a:spLocks noChangeShapeType="1"/>
              </p:cNvSpPr>
              <p:nvPr/>
            </p:nvSpPr>
            <p:spPr bwMode="auto">
              <a:xfrm>
                <a:off x="1086" y="2765"/>
                <a:ext cx="1" cy="1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55109" name="Line 7034"/>
              <p:cNvSpPr>
                <a:spLocks noChangeShapeType="1"/>
              </p:cNvSpPr>
              <p:nvPr/>
            </p:nvSpPr>
            <p:spPr bwMode="auto">
              <a:xfrm flipV="1">
                <a:off x="1144" y="3696"/>
                <a:ext cx="1" cy="14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55110" name="Line 7035"/>
              <p:cNvSpPr>
                <a:spLocks noChangeShapeType="1"/>
              </p:cNvSpPr>
              <p:nvPr/>
            </p:nvSpPr>
            <p:spPr bwMode="auto">
              <a:xfrm>
                <a:off x="1144" y="2765"/>
                <a:ext cx="1" cy="1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55111" name="Line 7036"/>
              <p:cNvSpPr>
                <a:spLocks noChangeShapeType="1"/>
              </p:cNvSpPr>
              <p:nvPr/>
            </p:nvSpPr>
            <p:spPr bwMode="auto">
              <a:xfrm flipV="1">
                <a:off x="1203" y="3696"/>
                <a:ext cx="1" cy="14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55112" name="Line 7037"/>
              <p:cNvSpPr>
                <a:spLocks noChangeShapeType="1"/>
              </p:cNvSpPr>
              <p:nvPr/>
            </p:nvSpPr>
            <p:spPr bwMode="auto">
              <a:xfrm>
                <a:off x="1203" y="2765"/>
                <a:ext cx="1" cy="1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55113" name="Line 7038"/>
              <p:cNvSpPr>
                <a:spLocks noChangeShapeType="1"/>
              </p:cNvSpPr>
              <p:nvPr/>
            </p:nvSpPr>
            <p:spPr bwMode="auto">
              <a:xfrm flipV="1">
                <a:off x="1264" y="3685"/>
                <a:ext cx="1" cy="2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55114" name="Freeform 7039"/>
              <p:cNvSpPr>
                <a:spLocks/>
              </p:cNvSpPr>
              <p:nvPr/>
            </p:nvSpPr>
            <p:spPr bwMode="auto">
              <a:xfrm>
                <a:off x="1211" y="3730"/>
                <a:ext cx="39" cy="56"/>
              </a:xfrm>
              <a:custGeom>
                <a:avLst/>
                <a:gdLst>
                  <a:gd name="T0" fmla="*/ 39 w 39"/>
                  <a:gd name="T1" fmla="*/ 47 h 56"/>
                  <a:gd name="T2" fmla="*/ 39 w 39"/>
                  <a:gd name="T3" fmla="*/ 56 h 56"/>
                  <a:gd name="T4" fmla="*/ 0 w 39"/>
                  <a:gd name="T5" fmla="*/ 56 h 56"/>
                  <a:gd name="T6" fmla="*/ 0 w 39"/>
                  <a:gd name="T7" fmla="*/ 53 h 56"/>
                  <a:gd name="T8" fmla="*/ 3 w 39"/>
                  <a:gd name="T9" fmla="*/ 50 h 56"/>
                  <a:gd name="T10" fmla="*/ 3 w 39"/>
                  <a:gd name="T11" fmla="*/ 47 h 56"/>
                  <a:gd name="T12" fmla="*/ 6 w 39"/>
                  <a:gd name="T13" fmla="*/ 42 h 56"/>
                  <a:gd name="T14" fmla="*/ 9 w 39"/>
                  <a:gd name="T15" fmla="*/ 39 h 56"/>
                  <a:gd name="T16" fmla="*/ 14 w 39"/>
                  <a:gd name="T17" fmla="*/ 33 h 56"/>
                  <a:gd name="T18" fmla="*/ 23 w 39"/>
                  <a:gd name="T19" fmla="*/ 28 h 56"/>
                  <a:gd name="T20" fmla="*/ 28 w 39"/>
                  <a:gd name="T21" fmla="*/ 22 h 56"/>
                  <a:gd name="T22" fmla="*/ 28 w 39"/>
                  <a:gd name="T23" fmla="*/ 19 h 56"/>
                  <a:gd name="T24" fmla="*/ 31 w 39"/>
                  <a:gd name="T25" fmla="*/ 14 h 56"/>
                  <a:gd name="T26" fmla="*/ 28 w 39"/>
                  <a:gd name="T27" fmla="*/ 11 h 56"/>
                  <a:gd name="T28" fmla="*/ 28 w 39"/>
                  <a:gd name="T29" fmla="*/ 8 h 56"/>
                  <a:gd name="T30" fmla="*/ 26 w 39"/>
                  <a:gd name="T31" fmla="*/ 6 h 56"/>
                  <a:gd name="T32" fmla="*/ 20 w 39"/>
                  <a:gd name="T33" fmla="*/ 6 h 56"/>
                  <a:gd name="T34" fmla="*/ 17 w 39"/>
                  <a:gd name="T35" fmla="*/ 6 h 56"/>
                  <a:gd name="T36" fmla="*/ 12 w 39"/>
                  <a:gd name="T37" fmla="*/ 8 h 56"/>
                  <a:gd name="T38" fmla="*/ 12 w 39"/>
                  <a:gd name="T39" fmla="*/ 11 h 56"/>
                  <a:gd name="T40" fmla="*/ 9 w 39"/>
                  <a:gd name="T41" fmla="*/ 14 h 56"/>
                  <a:gd name="T42" fmla="*/ 3 w 39"/>
                  <a:gd name="T43" fmla="*/ 14 h 56"/>
                  <a:gd name="T44" fmla="*/ 3 w 39"/>
                  <a:gd name="T45" fmla="*/ 8 h 56"/>
                  <a:gd name="T46" fmla="*/ 9 w 39"/>
                  <a:gd name="T47" fmla="*/ 3 h 56"/>
                  <a:gd name="T48" fmla="*/ 14 w 39"/>
                  <a:gd name="T49" fmla="*/ 0 h 56"/>
                  <a:gd name="T50" fmla="*/ 20 w 39"/>
                  <a:gd name="T51" fmla="*/ 0 h 56"/>
                  <a:gd name="T52" fmla="*/ 28 w 39"/>
                  <a:gd name="T53" fmla="*/ 0 h 56"/>
                  <a:gd name="T54" fmla="*/ 34 w 39"/>
                  <a:gd name="T55" fmla="*/ 3 h 56"/>
                  <a:gd name="T56" fmla="*/ 37 w 39"/>
                  <a:gd name="T57" fmla="*/ 8 h 56"/>
                  <a:gd name="T58" fmla="*/ 37 w 39"/>
                  <a:gd name="T59" fmla="*/ 14 h 56"/>
                  <a:gd name="T60" fmla="*/ 37 w 39"/>
                  <a:gd name="T61" fmla="*/ 17 h 56"/>
                  <a:gd name="T62" fmla="*/ 37 w 39"/>
                  <a:gd name="T63" fmla="*/ 22 h 56"/>
                  <a:gd name="T64" fmla="*/ 34 w 39"/>
                  <a:gd name="T65" fmla="*/ 25 h 56"/>
                  <a:gd name="T66" fmla="*/ 31 w 39"/>
                  <a:gd name="T67" fmla="*/ 28 h 56"/>
                  <a:gd name="T68" fmla="*/ 28 w 39"/>
                  <a:gd name="T69" fmla="*/ 31 h 56"/>
                  <a:gd name="T70" fmla="*/ 23 w 39"/>
                  <a:gd name="T71" fmla="*/ 36 h 56"/>
                  <a:gd name="T72" fmla="*/ 17 w 39"/>
                  <a:gd name="T73" fmla="*/ 42 h 56"/>
                  <a:gd name="T74" fmla="*/ 14 w 39"/>
                  <a:gd name="T75" fmla="*/ 45 h 56"/>
                  <a:gd name="T76" fmla="*/ 12 w 39"/>
                  <a:gd name="T77" fmla="*/ 45 h 56"/>
                  <a:gd name="T78" fmla="*/ 12 w 39"/>
                  <a:gd name="T79" fmla="*/ 47 h 56"/>
                  <a:gd name="T80" fmla="*/ 39 w 39"/>
                  <a:gd name="T81" fmla="*/ 47 h 5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39"/>
                  <a:gd name="T124" fmla="*/ 0 h 56"/>
                  <a:gd name="T125" fmla="*/ 39 w 39"/>
                  <a:gd name="T126" fmla="*/ 56 h 5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39" h="56">
                    <a:moveTo>
                      <a:pt x="39" y="47"/>
                    </a:moveTo>
                    <a:lnTo>
                      <a:pt x="39" y="56"/>
                    </a:lnTo>
                    <a:lnTo>
                      <a:pt x="0" y="56"/>
                    </a:lnTo>
                    <a:lnTo>
                      <a:pt x="0" y="53"/>
                    </a:lnTo>
                    <a:lnTo>
                      <a:pt x="3" y="50"/>
                    </a:lnTo>
                    <a:lnTo>
                      <a:pt x="3" y="47"/>
                    </a:lnTo>
                    <a:lnTo>
                      <a:pt x="6" y="42"/>
                    </a:lnTo>
                    <a:lnTo>
                      <a:pt x="9" y="39"/>
                    </a:lnTo>
                    <a:lnTo>
                      <a:pt x="14" y="33"/>
                    </a:lnTo>
                    <a:lnTo>
                      <a:pt x="23" y="28"/>
                    </a:lnTo>
                    <a:lnTo>
                      <a:pt x="28" y="22"/>
                    </a:lnTo>
                    <a:lnTo>
                      <a:pt x="28" y="19"/>
                    </a:lnTo>
                    <a:lnTo>
                      <a:pt x="31" y="14"/>
                    </a:lnTo>
                    <a:lnTo>
                      <a:pt x="28" y="11"/>
                    </a:lnTo>
                    <a:lnTo>
                      <a:pt x="28" y="8"/>
                    </a:lnTo>
                    <a:lnTo>
                      <a:pt x="26" y="6"/>
                    </a:lnTo>
                    <a:lnTo>
                      <a:pt x="20" y="6"/>
                    </a:lnTo>
                    <a:lnTo>
                      <a:pt x="17" y="6"/>
                    </a:lnTo>
                    <a:lnTo>
                      <a:pt x="12" y="8"/>
                    </a:lnTo>
                    <a:lnTo>
                      <a:pt x="12" y="11"/>
                    </a:lnTo>
                    <a:lnTo>
                      <a:pt x="9" y="14"/>
                    </a:lnTo>
                    <a:lnTo>
                      <a:pt x="3" y="14"/>
                    </a:lnTo>
                    <a:lnTo>
                      <a:pt x="3" y="8"/>
                    </a:lnTo>
                    <a:lnTo>
                      <a:pt x="9" y="3"/>
                    </a:lnTo>
                    <a:lnTo>
                      <a:pt x="14" y="0"/>
                    </a:lnTo>
                    <a:lnTo>
                      <a:pt x="20" y="0"/>
                    </a:lnTo>
                    <a:lnTo>
                      <a:pt x="28" y="0"/>
                    </a:lnTo>
                    <a:lnTo>
                      <a:pt x="34" y="3"/>
                    </a:lnTo>
                    <a:lnTo>
                      <a:pt x="37" y="8"/>
                    </a:lnTo>
                    <a:lnTo>
                      <a:pt x="37" y="14"/>
                    </a:lnTo>
                    <a:lnTo>
                      <a:pt x="37" y="17"/>
                    </a:lnTo>
                    <a:lnTo>
                      <a:pt x="37" y="22"/>
                    </a:lnTo>
                    <a:lnTo>
                      <a:pt x="34" y="25"/>
                    </a:lnTo>
                    <a:lnTo>
                      <a:pt x="31" y="28"/>
                    </a:lnTo>
                    <a:lnTo>
                      <a:pt x="28" y="31"/>
                    </a:lnTo>
                    <a:lnTo>
                      <a:pt x="23" y="36"/>
                    </a:lnTo>
                    <a:lnTo>
                      <a:pt x="17" y="42"/>
                    </a:lnTo>
                    <a:lnTo>
                      <a:pt x="14" y="45"/>
                    </a:lnTo>
                    <a:lnTo>
                      <a:pt x="12" y="45"/>
                    </a:lnTo>
                    <a:lnTo>
                      <a:pt x="12" y="47"/>
                    </a:lnTo>
                    <a:lnTo>
                      <a:pt x="39" y="47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5115" name="Freeform 7040"/>
              <p:cNvSpPr>
                <a:spLocks noEditPoints="1"/>
              </p:cNvSpPr>
              <p:nvPr/>
            </p:nvSpPr>
            <p:spPr bwMode="auto">
              <a:xfrm>
                <a:off x="1256" y="3730"/>
                <a:ext cx="36" cy="56"/>
              </a:xfrm>
              <a:custGeom>
                <a:avLst/>
                <a:gdLst>
                  <a:gd name="T0" fmla="*/ 0 w 36"/>
                  <a:gd name="T1" fmla="*/ 28 h 56"/>
                  <a:gd name="T2" fmla="*/ 0 w 36"/>
                  <a:gd name="T3" fmla="*/ 19 h 56"/>
                  <a:gd name="T4" fmla="*/ 3 w 36"/>
                  <a:gd name="T5" fmla="*/ 11 h 56"/>
                  <a:gd name="T6" fmla="*/ 6 w 36"/>
                  <a:gd name="T7" fmla="*/ 6 h 56"/>
                  <a:gd name="T8" fmla="*/ 8 w 36"/>
                  <a:gd name="T9" fmla="*/ 3 h 56"/>
                  <a:gd name="T10" fmla="*/ 14 w 36"/>
                  <a:gd name="T11" fmla="*/ 0 h 56"/>
                  <a:gd name="T12" fmla="*/ 20 w 36"/>
                  <a:gd name="T13" fmla="*/ 0 h 56"/>
                  <a:gd name="T14" fmla="*/ 22 w 36"/>
                  <a:gd name="T15" fmla="*/ 0 h 56"/>
                  <a:gd name="T16" fmla="*/ 28 w 36"/>
                  <a:gd name="T17" fmla="*/ 0 h 56"/>
                  <a:gd name="T18" fmla="*/ 31 w 36"/>
                  <a:gd name="T19" fmla="*/ 3 h 56"/>
                  <a:gd name="T20" fmla="*/ 34 w 36"/>
                  <a:gd name="T21" fmla="*/ 6 h 56"/>
                  <a:gd name="T22" fmla="*/ 34 w 36"/>
                  <a:gd name="T23" fmla="*/ 8 h 56"/>
                  <a:gd name="T24" fmla="*/ 36 w 36"/>
                  <a:gd name="T25" fmla="*/ 14 h 56"/>
                  <a:gd name="T26" fmla="*/ 36 w 36"/>
                  <a:gd name="T27" fmla="*/ 19 h 56"/>
                  <a:gd name="T28" fmla="*/ 36 w 36"/>
                  <a:gd name="T29" fmla="*/ 28 h 56"/>
                  <a:gd name="T30" fmla="*/ 36 w 36"/>
                  <a:gd name="T31" fmla="*/ 36 h 56"/>
                  <a:gd name="T32" fmla="*/ 36 w 36"/>
                  <a:gd name="T33" fmla="*/ 45 h 56"/>
                  <a:gd name="T34" fmla="*/ 34 w 36"/>
                  <a:gd name="T35" fmla="*/ 50 h 56"/>
                  <a:gd name="T36" fmla="*/ 28 w 36"/>
                  <a:gd name="T37" fmla="*/ 53 h 56"/>
                  <a:gd name="T38" fmla="*/ 25 w 36"/>
                  <a:gd name="T39" fmla="*/ 56 h 56"/>
                  <a:gd name="T40" fmla="*/ 20 w 36"/>
                  <a:gd name="T41" fmla="*/ 56 h 56"/>
                  <a:gd name="T42" fmla="*/ 11 w 36"/>
                  <a:gd name="T43" fmla="*/ 56 h 56"/>
                  <a:gd name="T44" fmla="*/ 6 w 36"/>
                  <a:gd name="T45" fmla="*/ 50 h 56"/>
                  <a:gd name="T46" fmla="*/ 3 w 36"/>
                  <a:gd name="T47" fmla="*/ 45 h 56"/>
                  <a:gd name="T48" fmla="*/ 0 w 36"/>
                  <a:gd name="T49" fmla="*/ 36 h 56"/>
                  <a:gd name="T50" fmla="*/ 0 w 36"/>
                  <a:gd name="T51" fmla="*/ 28 h 56"/>
                  <a:gd name="T52" fmla="*/ 8 w 36"/>
                  <a:gd name="T53" fmla="*/ 28 h 56"/>
                  <a:gd name="T54" fmla="*/ 8 w 36"/>
                  <a:gd name="T55" fmla="*/ 36 h 56"/>
                  <a:gd name="T56" fmla="*/ 8 w 36"/>
                  <a:gd name="T57" fmla="*/ 42 h 56"/>
                  <a:gd name="T58" fmla="*/ 11 w 36"/>
                  <a:gd name="T59" fmla="*/ 45 h 56"/>
                  <a:gd name="T60" fmla="*/ 14 w 36"/>
                  <a:gd name="T61" fmla="*/ 47 h 56"/>
                  <a:gd name="T62" fmla="*/ 20 w 36"/>
                  <a:gd name="T63" fmla="*/ 50 h 56"/>
                  <a:gd name="T64" fmla="*/ 22 w 36"/>
                  <a:gd name="T65" fmla="*/ 47 h 56"/>
                  <a:gd name="T66" fmla="*/ 28 w 36"/>
                  <a:gd name="T67" fmla="*/ 45 h 56"/>
                  <a:gd name="T68" fmla="*/ 28 w 36"/>
                  <a:gd name="T69" fmla="*/ 42 h 56"/>
                  <a:gd name="T70" fmla="*/ 31 w 36"/>
                  <a:gd name="T71" fmla="*/ 36 h 56"/>
                  <a:gd name="T72" fmla="*/ 31 w 36"/>
                  <a:gd name="T73" fmla="*/ 28 h 56"/>
                  <a:gd name="T74" fmla="*/ 31 w 36"/>
                  <a:gd name="T75" fmla="*/ 19 h 56"/>
                  <a:gd name="T76" fmla="*/ 28 w 36"/>
                  <a:gd name="T77" fmla="*/ 14 h 56"/>
                  <a:gd name="T78" fmla="*/ 28 w 36"/>
                  <a:gd name="T79" fmla="*/ 11 h 56"/>
                  <a:gd name="T80" fmla="*/ 22 w 36"/>
                  <a:gd name="T81" fmla="*/ 6 h 56"/>
                  <a:gd name="T82" fmla="*/ 20 w 36"/>
                  <a:gd name="T83" fmla="*/ 6 h 56"/>
                  <a:gd name="T84" fmla="*/ 14 w 36"/>
                  <a:gd name="T85" fmla="*/ 6 h 56"/>
                  <a:gd name="T86" fmla="*/ 11 w 36"/>
                  <a:gd name="T87" fmla="*/ 8 h 56"/>
                  <a:gd name="T88" fmla="*/ 8 w 36"/>
                  <a:gd name="T89" fmla="*/ 14 h 56"/>
                  <a:gd name="T90" fmla="*/ 8 w 36"/>
                  <a:gd name="T91" fmla="*/ 19 h 56"/>
                  <a:gd name="T92" fmla="*/ 8 w 36"/>
                  <a:gd name="T93" fmla="*/ 28 h 5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36"/>
                  <a:gd name="T142" fmla="*/ 0 h 56"/>
                  <a:gd name="T143" fmla="*/ 36 w 36"/>
                  <a:gd name="T144" fmla="*/ 56 h 5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36" h="56">
                    <a:moveTo>
                      <a:pt x="0" y="28"/>
                    </a:moveTo>
                    <a:lnTo>
                      <a:pt x="0" y="19"/>
                    </a:lnTo>
                    <a:lnTo>
                      <a:pt x="3" y="11"/>
                    </a:lnTo>
                    <a:lnTo>
                      <a:pt x="6" y="6"/>
                    </a:lnTo>
                    <a:lnTo>
                      <a:pt x="8" y="3"/>
                    </a:lnTo>
                    <a:lnTo>
                      <a:pt x="14" y="0"/>
                    </a:lnTo>
                    <a:lnTo>
                      <a:pt x="20" y="0"/>
                    </a:lnTo>
                    <a:lnTo>
                      <a:pt x="22" y="0"/>
                    </a:lnTo>
                    <a:lnTo>
                      <a:pt x="28" y="0"/>
                    </a:lnTo>
                    <a:lnTo>
                      <a:pt x="31" y="3"/>
                    </a:lnTo>
                    <a:lnTo>
                      <a:pt x="34" y="6"/>
                    </a:lnTo>
                    <a:lnTo>
                      <a:pt x="34" y="8"/>
                    </a:lnTo>
                    <a:lnTo>
                      <a:pt x="36" y="14"/>
                    </a:lnTo>
                    <a:lnTo>
                      <a:pt x="36" y="19"/>
                    </a:lnTo>
                    <a:lnTo>
                      <a:pt x="36" y="28"/>
                    </a:lnTo>
                    <a:lnTo>
                      <a:pt x="36" y="36"/>
                    </a:lnTo>
                    <a:lnTo>
                      <a:pt x="36" y="45"/>
                    </a:lnTo>
                    <a:lnTo>
                      <a:pt x="34" y="50"/>
                    </a:lnTo>
                    <a:lnTo>
                      <a:pt x="28" y="53"/>
                    </a:lnTo>
                    <a:lnTo>
                      <a:pt x="25" y="56"/>
                    </a:lnTo>
                    <a:lnTo>
                      <a:pt x="20" y="56"/>
                    </a:lnTo>
                    <a:lnTo>
                      <a:pt x="11" y="56"/>
                    </a:lnTo>
                    <a:lnTo>
                      <a:pt x="6" y="50"/>
                    </a:lnTo>
                    <a:lnTo>
                      <a:pt x="3" y="45"/>
                    </a:lnTo>
                    <a:lnTo>
                      <a:pt x="0" y="36"/>
                    </a:lnTo>
                    <a:lnTo>
                      <a:pt x="0" y="28"/>
                    </a:lnTo>
                    <a:close/>
                    <a:moveTo>
                      <a:pt x="8" y="28"/>
                    </a:moveTo>
                    <a:lnTo>
                      <a:pt x="8" y="36"/>
                    </a:lnTo>
                    <a:lnTo>
                      <a:pt x="8" y="42"/>
                    </a:lnTo>
                    <a:lnTo>
                      <a:pt x="11" y="45"/>
                    </a:lnTo>
                    <a:lnTo>
                      <a:pt x="14" y="47"/>
                    </a:lnTo>
                    <a:lnTo>
                      <a:pt x="20" y="50"/>
                    </a:lnTo>
                    <a:lnTo>
                      <a:pt x="22" y="47"/>
                    </a:lnTo>
                    <a:lnTo>
                      <a:pt x="28" y="45"/>
                    </a:lnTo>
                    <a:lnTo>
                      <a:pt x="28" y="42"/>
                    </a:lnTo>
                    <a:lnTo>
                      <a:pt x="31" y="36"/>
                    </a:lnTo>
                    <a:lnTo>
                      <a:pt x="31" y="28"/>
                    </a:lnTo>
                    <a:lnTo>
                      <a:pt x="31" y="19"/>
                    </a:lnTo>
                    <a:lnTo>
                      <a:pt x="28" y="14"/>
                    </a:lnTo>
                    <a:lnTo>
                      <a:pt x="28" y="11"/>
                    </a:lnTo>
                    <a:lnTo>
                      <a:pt x="22" y="6"/>
                    </a:lnTo>
                    <a:lnTo>
                      <a:pt x="20" y="6"/>
                    </a:lnTo>
                    <a:lnTo>
                      <a:pt x="14" y="6"/>
                    </a:lnTo>
                    <a:lnTo>
                      <a:pt x="11" y="8"/>
                    </a:lnTo>
                    <a:lnTo>
                      <a:pt x="8" y="14"/>
                    </a:lnTo>
                    <a:lnTo>
                      <a:pt x="8" y="19"/>
                    </a:lnTo>
                    <a:lnTo>
                      <a:pt x="8" y="28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5116" name="Freeform 7041"/>
              <p:cNvSpPr>
                <a:spLocks noEditPoints="1"/>
              </p:cNvSpPr>
              <p:nvPr/>
            </p:nvSpPr>
            <p:spPr bwMode="auto">
              <a:xfrm>
                <a:off x="1301" y="3730"/>
                <a:ext cx="36" cy="56"/>
              </a:xfrm>
              <a:custGeom>
                <a:avLst/>
                <a:gdLst>
                  <a:gd name="T0" fmla="*/ 0 w 36"/>
                  <a:gd name="T1" fmla="*/ 28 h 56"/>
                  <a:gd name="T2" fmla="*/ 0 w 36"/>
                  <a:gd name="T3" fmla="*/ 19 h 56"/>
                  <a:gd name="T4" fmla="*/ 0 w 36"/>
                  <a:gd name="T5" fmla="*/ 11 h 56"/>
                  <a:gd name="T6" fmla="*/ 2 w 36"/>
                  <a:gd name="T7" fmla="*/ 6 h 56"/>
                  <a:gd name="T8" fmla="*/ 8 w 36"/>
                  <a:gd name="T9" fmla="*/ 3 h 56"/>
                  <a:gd name="T10" fmla="*/ 11 w 36"/>
                  <a:gd name="T11" fmla="*/ 0 h 56"/>
                  <a:gd name="T12" fmla="*/ 16 w 36"/>
                  <a:gd name="T13" fmla="*/ 0 h 56"/>
                  <a:gd name="T14" fmla="*/ 22 w 36"/>
                  <a:gd name="T15" fmla="*/ 0 h 56"/>
                  <a:gd name="T16" fmla="*/ 25 w 36"/>
                  <a:gd name="T17" fmla="*/ 0 h 56"/>
                  <a:gd name="T18" fmla="*/ 28 w 36"/>
                  <a:gd name="T19" fmla="*/ 3 h 56"/>
                  <a:gd name="T20" fmla="*/ 30 w 36"/>
                  <a:gd name="T21" fmla="*/ 6 h 56"/>
                  <a:gd name="T22" fmla="*/ 33 w 36"/>
                  <a:gd name="T23" fmla="*/ 8 h 56"/>
                  <a:gd name="T24" fmla="*/ 33 w 36"/>
                  <a:gd name="T25" fmla="*/ 14 h 56"/>
                  <a:gd name="T26" fmla="*/ 36 w 36"/>
                  <a:gd name="T27" fmla="*/ 19 h 56"/>
                  <a:gd name="T28" fmla="*/ 36 w 36"/>
                  <a:gd name="T29" fmla="*/ 28 h 56"/>
                  <a:gd name="T30" fmla="*/ 36 w 36"/>
                  <a:gd name="T31" fmla="*/ 36 h 56"/>
                  <a:gd name="T32" fmla="*/ 33 w 36"/>
                  <a:gd name="T33" fmla="*/ 45 h 56"/>
                  <a:gd name="T34" fmla="*/ 30 w 36"/>
                  <a:gd name="T35" fmla="*/ 50 h 56"/>
                  <a:gd name="T36" fmla="*/ 28 w 36"/>
                  <a:gd name="T37" fmla="*/ 53 h 56"/>
                  <a:gd name="T38" fmla="*/ 22 w 36"/>
                  <a:gd name="T39" fmla="*/ 56 h 56"/>
                  <a:gd name="T40" fmla="*/ 16 w 36"/>
                  <a:gd name="T41" fmla="*/ 56 h 56"/>
                  <a:gd name="T42" fmla="*/ 11 w 36"/>
                  <a:gd name="T43" fmla="*/ 56 h 56"/>
                  <a:gd name="T44" fmla="*/ 5 w 36"/>
                  <a:gd name="T45" fmla="*/ 50 h 56"/>
                  <a:gd name="T46" fmla="*/ 2 w 36"/>
                  <a:gd name="T47" fmla="*/ 45 h 56"/>
                  <a:gd name="T48" fmla="*/ 0 w 36"/>
                  <a:gd name="T49" fmla="*/ 36 h 56"/>
                  <a:gd name="T50" fmla="*/ 0 w 36"/>
                  <a:gd name="T51" fmla="*/ 28 h 56"/>
                  <a:gd name="T52" fmla="*/ 5 w 36"/>
                  <a:gd name="T53" fmla="*/ 28 h 56"/>
                  <a:gd name="T54" fmla="*/ 5 w 36"/>
                  <a:gd name="T55" fmla="*/ 36 h 56"/>
                  <a:gd name="T56" fmla="*/ 8 w 36"/>
                  <a:gd name="T57" fmla="*/ 42 h 56"/>
                  <a:gd name="T58" fmla="*/ 8 w 36"/>
                  <a:gd name="T59" fmla="*/ 45 h 56"/>
                  <a:gd name="T60" fmla="*/ 14 w 36"/>
                  <a:gd name="T61" fmla="*/ 47 h 56"/>
                  <a:gd name="T62" fmla="*/ 16 w 36"/>
                  <a:gd name="T63" fmla="*/ 50 h 56"/>
                  <a:gd name="T64" fmla="*/ 22 w 36"/>
                  <a:gd name="T65" fmla="*/ 47 h 56"/>
                  <a:gd name="T66" fmla="*/ 25 w 36"/>
                  <a:gd name="T67" fmla="*/ 45 h 56"/>
                  <a:gd name="T68" fmla="*/ 28 w 36"/>
                  <a:gd name="T69" fmla="*/ 42 h 56"/>
                  <a:gd name="T70" fmla="*/ 28 w 36"/>
                  <a:gd name="T71" fmla="*/ 36 h 56"/>
                  <a:gd name="T72" fmla="*/ 28 w 36"/>
                  <a:gd name="T73" fmla="*/ 28 h 56"/>
                  <a:gd name="T74" fmla="*/ 28 w 36"/>
                  <a:gd name="T75" fmla="*/ 19 h 56"/>
                  <a:gd name="T76" fmla="*/ 28 w 36"/>
                  <a:gd name="T77" fmla="*/ 14 h 56"/>
                  <a:gd name="T78" fmla="*/ 25 w 36"/>
                  <a:gd name="T79" fmla="*/ 11 h 56"/>
                  <a:gd name="T80" fmla="*/ 22 w 36"/>
                  <a:gd name="T81" fmla="*/ 6 h 56"/>
                  <a:gd name="T82" fmla="*/ 16 w 36"/>
                  <a:gd name="T83" fmla="*/ 6 h 56"/>
                  <a:gd name="T84" fmla="*/ 14 w 36"/>
                  <a:gd name="T85" fmla="*/ 6 h 56"/>
                  <a:gd name="T86" fmla="*/ 8 w 36"/>
                  <a:gd name="T87" fmla="*/ 8 h 56"/>
                  <a:gd name="T88" fmla="*/ 8 w 36"/>
                  <a:gd name="T89" fmla="*/ 14 h 56"/>
                  <a:gd name="T90" fmla="*/ 5 w 36"/>
                  <a:gd name="T91" fmla="*/ 19 h 56"/>
                  <a:gd name="T92" fmla="*/ 5 w 36"/>
                  <a:gd name="T93" fmla="*/ 28 h 5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36"/>
                  <a:gd name="T142" fmla="*/ 0 h 56"/>
                  <a:gd name="T143" fmla="*/ 36 w 36"/>
                  <a:gd name="T144" fmla="*/ 56 h 5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36" h="56">
                    <a:moveTo>
                      <a:pt x="0" y="28"/>
                    </a:moveTo>
                    <a:lnTo>
                      <a:pt x="0" y="19"/>
                    </a:lnTo>
                    <a:lnTo>
                      <a:pt x="0" y="11"/>
                    </a:lnTo>
                    <a:lnTo>
                      <a:pt x="2" y="6"/>
                    </a:lnTo>
                    <a:lnTo>
                      <a:pt x="8" y="3"/>
                    </a:lnTo>
                    <a:lnTo>
                      <a:pt x="11" y="0"/>
                    </a:lnTo>
                    <a:lnTo>
                      <a:pt x="16" y="0"/>
                    </a:lnTo>
                    <a:lnTo>
                      <a:pt x="22" y="0"/>
                    </a:lnTo>
                    <a:lnTo>
                      <a:pt x="25" y="0"/>
                    </a:lnTo>
                    <a:lnTo>
                      <a:pt x="28" y="3"/>
                    </a:lnTo>
                    <a:lnTo>
                      <a:pt x="30" y="6"/>
                    </a:lnTo>
                    <a:lnTo>
                      <a:pt x="33" y="8"/>
                    </a:lnTo>
                    <a:lnTo>
                      <a:pt x="33" y="14"/>
                    </a:lnTo>
                    <a:lnTo>
                      <a:pt x="36" y="19"/>
                    </a:lnTo>
                    <a:lnTo>
                      <a:pt x="36" y="28"/>
                    </a:lnTo>
                    <a:lnTo>
                      <a:pt x="36" y="36"/>
                    </a:lnTo>
                    <a:lnTo>
                      <a:pt x="33" y="45"/>
                    </a:lnTo>
                    <a:lnTo>
                      <a:pt x="30" y="50"/>
                    </a:lnTo>
                    <a:lnTo>
                      <a:pt x="28" y="53"/>
                    </a:lnTo>
                    <a:lnTo>
                      <a:pt x="22" y="56"/>
                    </a:lnTo>
                    <a:lnTo>
                      <a:pt x="16" y="56"/>
                    </a:lnTo>
                    <a:lnTo>
                      <a:pt x="11" y="56"/>
                    </a:lnTo>
                    <a:lnTo>
                      <a:pt x="5" y="50"/>
                    </a:lnTo>
                    <a:lnTo>
                      <a:pt x="2" y="45"/>
                    </a:lnTo>
                    <a:lnTo>
                      <a:pt x="0" y="36"/>
                    </a:lnTo>
                    <a:lnTo>
                      <a:pt x="0" y="28"/>
                    </a:lnTo>
                    <a:close/>
                    <a:moveTo>
                      <a:pt x="5" y="28"/>
                    </a:moveTo>
                    <a:lnTo>
                      <a:pt x="5" y="36"/>
                    </a:lnTo>
                    <a:lnTo>
                      <a:pt x="8" y="42"/>
                    </a:lnTo>
                    <a:lnTo>
                      <a:pt x="8" y="45"/>
                    </a:lnTo>
                    <a:lnTo>
                      <a:pt x="14" y="47"/>
                    </a:lnTo>
                    <a:lnTo>
                      <a:pt x="16" y="50"/>
                    </a:lnTo>
                    <a:lnTo>
                      <a:pt x="22" y="47"/>
                    </a:lnTo>
                    <a:lnTo>
                      <a:pt x="25" y="45"/>
                    </a:lnTo>
                    <a:lnTo>
                      <a:pt x="28" y="42"/>
                    </a:lnTo>
                    <a:lnTo>
                      <a:pt x="28" y="36"/>
                    </a:lnTo>
                    <a:lnTo>
                      <a:pt x="28" y="28"/>
                    </a:lnTo>
                    <a:lnTo>
                      <a:pt x="28" y="19"/>
                    </a:lnTo>
                    <a:lnTo>
                      <a:pt x="28" y="14"/>
                    </a:lnTo>
                    <a:lnTo>
                      <a:pt x="25" y="11"/>
                    </a:lnTo>
                    <a:lnTo>
                      <a:pt x="22" y="6"/>
                    </a:lnTo>
                    <a:lnTo>
                      <a:pt x="16" y="6"/>
                    </a:lnTo>
                    <a:lnTo>
                      <a:pt x="14" y="6"/>
                    </a:lnTo>
                    <a:lnTo>
                      <a:pt x="8" y="8"/>
                    </a:lnTo>
                    <a:lnTo>
                      <a:pt x="8" y="14"/>
                    </a:lnTo>
                    <a:lnTo>
                      <a:pt x="5" y="19"/>
                    </a:lnTo>
                    <a:lnTo>
                      <a:pt x="5" y="28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5117" name="Line 7042"/>
              <p:cNvSpPr>
                <a:spLocks noChangeShapeType="1"/>
              </p:cNvSpPr>
              <p:nvPr/>
            </p:nvSpPr>
            <p:spPr bwMode="auto">
              <a:xfrm>
                <a:off x="1264" y="2765"/>
                <a:ext cx="1" cy="22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55118" name="Line 7043"/>
              <p:cNvSpPr>
                <a:spLocks noChangeShapeType="1"/>
              </p:cNvSpPr>
              <p:nvPr/>
            </p:nvSpPr>
            <p:spPr bwMode="auto">
              <a:xfrm flipV="1">
                <a:off x="1323" y="3696"/>
                <a:ext cx="1" cy="14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55119" name="Line 7044"/>
              <p:cNvSpPr>
                <a:spLocks noChangeShapeType="1"/>
              </p:cNvSpPr>
              <p:nvPr/>
            </p:nvSpPr>
            <p:spPr bwMode="auto">
              <a:xfrm>
                <a:off x="1323" y="2765"/>
                <a:ext cx="1" cy="1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55120" name="Line 7045"/>
              <p:cNvSpPr>
                <a:spLocks noChangeShapeType="1"/>
              </p:cNvSpPr>
              <p:nvPr/>
            </p:nvSpPr>
            <p:spPr bwMode="auto">
              <a:xfrm flipV="1">
                <a:off x="1382" y="3696"/>
                <a:ext cx="1" cy="14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55121" name="Line 7046"/>
              <p:cNvSpPr>
                <a:spLocks noChangeShapeType="1"/>
              </p:cNvSpPr>
              <p:nvPr/>
            </p:nvSpPr>
            <p:spPr bwMode="auto">
              <a:xfrm>
                <a:off x="1382" y="2765"/>
                <a:ext cx="1" cy="1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55122" name="Line 7047"/>
              <p:cNvSpPr>
                <a:spLocks noChangeShapeType="1"/>
              </p:cNvSpPr>
              <p:nvPr/>
            </p:nvSpPr>
            <p:spPr bwMode="auto">
              <a:xfrm flipV="1">
                <a:off x="1440" y="3696"/>
                <a:ext cx="1" cy="12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55123" name="Line 7048"/>
              <p:cNvSpPr>
                <a:spLocks noChangeShapeType="1"/>
              </p:cNvSpPr>
              <p:nvPr/>
            </p:nvSpPr>
            <p:spPr bwMode="auto">
              <a:xfrm>
                <a:off x="1440" y="2765"/>
                <a:ext cx="1" cy="1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55124" name="Line 7049"/>
              <p:cNvSpPr>
                <a:spLocks noChangeShapeType="1"/>
              </p:cNvSpPr>
              <p:nvPr/>
            </p:nvSpPr>
            <p:spPr bwMode="auto">
              <a:xfrm flipV="1">
                <a:off x="1499" y="3696"/>
                <a:ext cx="1" cy="12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55125" name="Line 7050"/>
              <p:cNvSpPr>
                <a:spLocks noChangeShapeType="1"/>
              </p:cNvSpPr>
              <p:nvPr/>
            </p:nvSpPr>
            <p:spPr bwMode="auto">
              <a:xfrm>
                <a:off x="1499" y="2765"/>
                <a:ext cx="1" cy="1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55126" name="Line 7051"/>
              <p:cNvSpPr>
                <a:spLocks noChangeShapeType="1"/>
              </p:cNvSpPr>
              <p:nvPr/>
            </p:nvSpPr>
            <p:spPr bwMode="auto">
              <a:xfrm flipV="1">
                <a:off x="1560" y="3685"/>
                <a:ext cx="1" cy="2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55127" name="Freeform 7052"/>
              <p:cNvSpPr>
                <a:spLocks/>
              </p:cNvSpPr>
              <p:nvPr/>
            </p:nvSpPr>
            <p:spPr bwMode="auto">
              <a:xfrm>
                <a:off x="1510" y="3730"/>
                <a:ext cx="36" cy="56"/>
              </a:xfrm>
              <a:custGeom>
                <a:avLst/>
                <a:gdLst>
                  <a:gd name="T0" fmla="*/ 0 w 36"/>
                  <a:gd name="T1" fmla="*/ 39 h 56"/>
                  <a:gd name="T2" fmla="*/ 5 w 36"/>
                  <a:gd name="T3" fmla="*/ 39 h 56"/>
                  <a:gd name="T4" fmla="*/ 8 w 36"/>
                  <a:gd name="T5" fmla="*/ 45 h 56"/>
                  <a:gd name="T6" fmla="*/ 8 w 36"/>
                  <a:gd name="T7" fmla="*/ 47 h 56"/>
                  <a:gd name="T8" fmla="*/ 14 w 36"/>
                  <a:gd name="T9" fmla="*/ 47 h 56"/>
                  <a:gd name="T10" fmla="*/ 17 w 36"/>
                  <a:gd name="T11" fmla="*/ 50 h 56"/>
                  <a:gd name="T12" fmla="*/ 22 w 36"/>
                  <a:gd name="T13" fmla="*/ 47 h 56"/>
                  <a:gd name="T14" fmla="*/ 25 w 36"/>
                  <a:gd name="T15" fmla="*/ 47 h 56"/>
                  <a:gd name="T16" fmla="*/ 28 w 36"/>
                  <a:gd name="T17" fmla="*/ 42 h 56"/>
                  <a:gd name="T18" fmla="*/ 28 w 36"/>
                  <a:gd name="T19" fmla="*/ 39 h 56"/>
                  <a:gd name="T20" fmla="*/ 28 w 36"/>
                  <a:gd name="T21" fmla="*/ 33 h 56"/>
                  <a:gd name="T22" fmla="*/ 25 w 36"/>
                  <a:gd name="T23" fmla="*/ 31 h 56"/>
                  <a:gd name="T24" fmla="*/ 22 w 36"/>
                  <a:gd name="T25" fmla="*/ 28 h 56"/>
                  <a:gd name="T26" fmla="*/ 17 w 36"/>
                  <a:gd name="T27" fmla="*/ 28 h 56"/>
                  <a:gd name="T28" fmla="*/ 14 w 36"/>
                  <a:gd name="T29" fmla="*/ 28 h 56"/>
                  <a:gd name="T30" fmla="*/ 11 w 36"/>
                  <a:gd name="T31" fmla="*/ 28 h 56"/>
                  <a:gd name="T32" fmla="*/ 14 w 36"/>
                  <a:gd name="T33" fmla="*/ 22 h 56"/>
                  <a:gd name="T34" fmla="*/ 14 w 36"/>
                  <a:gd name="T35" fmla="*/ 22 h 56"/>
                  <a:gd name="T36" fmla="*/ 14 w 36"/>
                  <a:gd name="T37" fmla="*/ 22 h 56"/>
                  <a:gd name="T38" fmla="*/ 17 w 36"/>
                  <a:gd name="T39" fmla="*/ 22 h 56"/>
                  <a:gd name="T40" fmla="*/ 22 w 36"/>
                  <a:gd name="T41" fmla="*/ 19 h 56"/>
                  <a:gd name="T42" fmla="*/ 25 w 36"/>
                  <a:gd name="T43" fmla="*/ 17 h 56"/>
                  <a:gd name="T44" fmla="*/ 25 w 36"/>
                  <a:gd name="T45" fmla="*/ 14 h 56"/>
                  <a:gd name="T46" fmla="*/ 25 w 36"/>
                  <a:gd name="T47" fmla="*/ 11 h 56"/>
                  <a:gd name="T48" fmla="*/ 22 w 36"/>
                  <a:gd name="T49" fmla="*/ 8 h 56"/>
                  <a:gd name="T50" fmla="*/ 19 w 36"/>
                  <a:gd name="T51" fmla="*/ 6 h 56"/>
                  <a:gd name="T52" fmla="*/ 17 w 36"/>
                  <a:gd name="T53" fmla="*/ 6 h 56"/>
                  <a:gd name="T54" fmla="*/ 14 w 36"/>
                  <a:gd name="T55" fmla="*/ 6 h 56"/>
                  <a:gd name="T56" fmla="*/ 11 w 36"/>
                  <a:gd name="T57" fmla="*/ 8 h 56"/>
                  <a:gd name="T58" fmla="*/ 8 w 36"/>
                  <a:gd name="T59" fmla="*/ 11 h 56"/>
                  <a:gd name="T60" fmla="*/ 5 w 36"/>
                  <a:gd name="T61" fmla="*/ 14 h 56"/>
                  <a:gd name="T62" fmla="*/ 0 w 36"/>
                  <a:gd name="T63" fmla="*/ 14 h 56"/>
                  <a:gd name="T64" fmla="*/ 3 w 36"/>
                  <a:gd name="T65" fmla="*/ 8 h 56"/>
                  <a:gd name="T66" fmla="*/ 5 w 36"/>
                  <a:gd name="T67" fmla="*/ 3 h 56"/>
                  <a:gd name="T68" fmla="*/ 11 w 36"/>
                  <a:gd name="T69" fmla="*/ 0 h 56"/>
                  <a:gd name="T70" fmla="*/ 17 w 36"/>
                  <a:gd name="T71" fmla="*/ 0 h 56"/>
                  <a:gd name="T72" fmla="*/ 19 w 36"/>
                  <a:gd name="T73" fmla="*/ 0 h 56"/>
                  <a:gd name="T74" fmla="*/ 25 w 36"/>
                  <a:gd name="T75" fmla="*/ 0 h 56"/>
                  <a:gd name="T76" fmla="*/ 28 w 36"/>
                  <a:gd name="T77" fmla="*/ 3 h 56"/>
                  <a:gd name="T78" fmla="*/ 31 w 36"/>
                  <a:gd name="T79" fmla="*/ 6 h 56"/>
                  <a:gd name="T80" fmla="*/ 31 w 36"/>
                  <a:gd name="T81" fmla="*/ 8 h 56"/>
                  <a:gd name="T82" fmla="*/ 31 w 36"/>
                  <a:gd name="T83" fmla="*/ 14 h 56"/>
                  <a:gd name="T84" fmla="*/ 31 w 36"/>
                  <a:gd name="T85" fmla="*/ 17 h 56"/>
                  <a:gd name="T86" fmla="*/ 31 w 36"/>
                  <a:gd name="T87" fmla="*/ 19 h 56"/>
                  <a:gd name="T88" fmla="*/ 28 w 36"/>
                  <a:gd name="T89" fmla="*/ 22 h 56"/>
                  <a:gd name="T90" fmla="*/ 25 w 36"/>
                  <a:gd name="T91" fmla="*/ 25 h 56"/>
                  <a:gd name="T92" fmla="*/ 28 w 36"/>
                  <a:gd name="T93" fmla="*/ 25 h 56"/>
                  <a:gd name="T94" fmla="*/ 33 w 36"/>
                  <a:gd name="T95" fmla="*/ 28 h 56"/>
                  <a:gd name="T96" fmla="*/ 33 w 36"/>
                  <a:gd name="T97" fmla="*/ 33 h 56"/>
                  <a:gd name="T98" fmla="*/ 36 w 36"/>
                  <a:gd name="T99" fmla="*/ 39 h 56"/>
                  <a:gd name="T100" fmla="*/ 33 w 36"/>
                  <a:gd name="T101" fmla="*/ 45 h 56"/>
                  <a:gd name="T102" fmla="*/ 31 w 36"/>
                  <a:gd name="T103" fmla="*/ 50 h 56"/>
                  <a:gd name="T104" fmla="*/ 25 w 36"/>
                  <a:gd name="T105" fmla="*/ 56 h 56"/>
                  <a:gd name="T106" fmla="*/ 17 w 36"/>
                  <a:gd name="T107" fmla="*/ 56 h 56"/>
                  <a:gd name="T108" fmla="*/ 8 w 36"/>
                  <a:gd name="T109" fmla="*/ 56 h 56"/>
                  <a:gd name="T110" fmla="*/ 5 w 36"/>
                  <a:gd name="T111" fmla="*/ 50 h 56"/>
                  <a:gd name="T112" fmla="*/ 0 w 36"/>
                  <a:gd name="T113" fmla="*/ 47 h 56"/>
                  <a:gd name="T114" fmla="*/ 0 w 36"/>
                  <a:gd name="T115" fmla="*/ 39 h 5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36"/>
                  <a:gd name="T175" fmla="*/ 0 h 56"/>
                  <a:gd name="T176" fmla="*/ 36 w 36"/>
                  <a:gd name="T177" fmla="*/ 56 h 5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36" h="56">
                    <a:moveTo>
                      <a:pt x="0" y="39"/>
                    </a:moveTo>
                    <a:lnTo>
                      <a:pt x="5" y="39"/>
                    </a:lnTo>
                    <a:lnTo>
                      <a:pt x="8" y="45"/>
                    </a:lnTo>
                    <a:lnTo>
                      <a:pt x="8" y="47"/>
                    </a:lnTo>
                    <a:lnTo>
                      <a:pt x="14" y="47"/>
                    </a:lnTo>
                    <a:lnTo>
                      <a:pt x="17" y="50"/>
                    </a:lnTo>
                    <a:lnTo>
                      <a:pt x="22" y="47"/>
                    </a:lnTo>
                    <a:lnTo>
                      <a:pt x="25" y="47"/>
                    </a:lnTo>
                    <a:lnTo>
                      <a:pt x="28" y="42"/>
                    </a:lnTo>
                    <a:lnTo>
                      <a:pt x="28" y="39"/>
                    </a:lnTo>
                    <a:lnTo>
                      <a:pt x="28" y="33"/>
                    </a:lnTo>
                    <a:lnTo>
                      <a:pt x="25" y="31"/>
                    </a:lnTo>
                    <a:lnTo>
                      <a:pt x="22" y="28"/>
                    </a:lnTo>
                    <a:lnTo>
                      <a:pt x="17" y="28"/>
                    </a:lnTo>
                    <a:lnTo>
                      <a:pt x="14" y="28"/>
                    </a:lnTo>
                    <a:lnTo>
                      <a:pt x="11" y="28"/>
                    </a:lnTo>
                    <a:lnTo>
                      <a:pt x="14" y="22"/>
                    </a:lnTo>
                    <a:lnTo>
                      <a:pt x="17" y="22"/>
                    </a:lnTo>
                    <a:lnTo>
                      <a:pt x="22" y="19"/>
                    </a:lnTo>
                    <a:lnTo>
                      <a:pt x="25" y="17"/>
                    </a:lnTo>
                    <a:lnTo>
                      <a:pt x="25" y="14"/>
                    </a:lnTo>
                    <a:lnTo>
                      <a:pt x="25" y="11"/>
                    </a:lnTo>
                    <a:lnTo>
                      <a:pt x="22" y="8"/>
                    </a:lnTo>
                    <a:lnTo>
                      <a:pt x="19" y="6"/>
                    </a:lnTo>
                    <a:lnTo>
                      <a:pt x="17" y="6"/>
                    </a:lnTo>
                    <a:lnTo>
                      <a:pt x="14" y="6"/>
                    </a:lnTo>
                    <a:lnTo>
                      <a:pt x="11" y="8"/>
                    </a:lnTo>
                    <a:lnTo>
                      <a:pt x="8" y="11"/>
                    </a:lnTo>
                    <a:lnTo>
                      <a:pt x="5" y="14"/>
                    </a:lnTo>
                    <a:lnTo>
                      <a:pt x="0" y="14"/>
                    </a:lnTo>
                    <a:lnTo>
                      <a:pt x="3" y="8"/>
                    </a:lnTo>
                    <a:lnTo>
                      <a:pt x="5" y="3"/>
                    </a:lnTo>
                    <a:lnTo>
                      <a:pt x="11" y="0"/>
                    </a:lnTo>
                    <a:lnTo>
                      <a:pt x="17" y="0"/>
                    </a:lnTo>
                    <a:lnTo>
                      <a:pt x="19" y="0"/>
                    </a:lnTo>
                    <a:lnTo>
                      <a:pt x="25" y="0"/>
                    </a:lnTo>
                    <a:lnTo>
                      <a:pt x="28" y="3"/>
                    </a:lnTo>
                    <a:lnTo>
                      <a:pt x="31" y="6"/>
                    </a:lnTo>
                    <a:lnTo>
                      <a:pt x="31" y="8"/>
                    </a:lnTo>
                    <a:lnTo>
                      <a:pt x="31" y="14"/>
                    </a:lnTo>
                    <a:lnTo>
                      <a:pt x="31" y="17"/>
                    </a:lnTo>
                    <a:lnTo>
                      <a:pt x="31" y="19"/>
                    </a:lnTo>
                    <a:lnTo>
                      <a:pt x="28" y="22"/>
                    </a:lnTo>
                    <a:lnTo>
                      <a:pt x="25" y="25"/>
                    </a:lnTo>
                    <a:lnTo>
                      <a:pt x="28" y="25"/>
                    </a:lnTo>
                    <a:lnTo>
                      <a:pt x="33" y="28"/>
                    </a:lnTo>
                    <a:lnTo>
                      <a:pt x="33" y="33"/>
                    </a:lnTo>
                    <a:lnTo>
                      <a:pt x="36" y="39"/>
                    </a:lnTo>
                    <a:lnTo>
                      <a:pt x="33" y="45"/>
                    </a:lnTo>
                    <a:lnTo>
                      <a:pt x="31" y="50"/>
                    </a:lnTo>
                    <a:lnTo>
                      <a:pt x="25" y="56"/>
                    </a:lnTo>
                    <a:lnTo>
                      <a:pt x="17" y="56"/>
                    </a:lnTo>
                    <a:lnTo>
                      <a:pt x="8" y="56"/>
                    </a:lnTo>
                    <a:lnTo>
                      <a:pt x="5" y="50"/>
                    </a:lnTo>
                    <a:lnTo>
                      <a:pt x="0" y="47"/>
                    </a:lnTo>
                    <a:lnTo>
                      <a:pt x="0" y="39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5128" name="Freeform 7053"/>
              <p:cNvSpPr>
                <a:spLocks noEditPoints="1"/>
              </p:cNvSpPr>
              <p:nvPr/>
            </p:nvSpPr>
            <p:spPr bwMode="auto">
              <a:xfrm>
                <a:off x="1552" y="3730"/>
                <a:ext cx="36" cy="56"/>
              </a:xfrm>
              <a:custGeom>
                <a:avLst/>
                <a:gdLst>
                  <a:gd name="T0" fmla="*/ 0 w 36"/>
                  <a:gd name="T1" fmla="*/ 28 h 56"/>
                  <a:gd name="T2" fmla="*/ 0 w 36"/>
                  <a:gd name="T3" fmla="*/ 19 h 56"/>
                  <a:gd name="T4" fmla="*/ 3 w 36"/>
                  <a:gd name="T5" fmla="*/ 11 h 56"/>
                  <a:gd name="T6" fmla="*/ 5 w 36"/>
                  <a:gd name="T7" fmla="*/ 6 h 56"/>
                  <a:gd name="T8" fmla="*/ 8 w 36"/>
                  <a:gd name="T9" fmla="*/ 3 h 56"/>
                  <a:gd name="T10" fmla="*/ 14 w 36"/>
                  <a:gd name="T11" fmla="*/ 0 h 56"/>
                  <a:gd name="T12" fmla="*/ 19 w 36"/>
                  <a:gd name="T13" fmla="*/ 0 h 56"/>
                  <a:gd name="T14" fmla="*/ 22 w 36"/>
                  <a:gd name="T15" fmla="*/ 0 h 56"/>
                  <a:gd name="T16" fmla="*/ 25 w 36"/>
                  <a:gd name="T17" fmla="*/ 0 h 56"/>
                  <a:gd name="T18" fmla="*/ 30 w 36"/>
                  <a:gd name="T19" fmla="*/ 3 h 56"/>
                  <a:gd name="T20" fmla="*/ 30 w 36"/>
                  <a:gd name="T21" fmla="*/ 6 h 56"/>
                  <a:gd name="T22" fmla="*/ 33 w 36"/>
                  <a:gd name="T23" fmla="*/ 8 h 56"/>
                  <a:gd name="T24" fmla="*/ 36 w 36"/>
                  <a:gd name="T25" fmla="*/ 14 h 56"/>
                  <a:gd name="T26" fmla="*/ 36 w 36"/>
                  <a:gd name="T27" fmla="*/ 19 h 56"/>
                  <a:gd name="T28" fmla="*/ 36 w 36"/>
                  <a:gd name="T29" fmla="*/ 28 h 56"/>
                  <a:gd name="T30" fmla="*/ 36 w 36"/>
                  <a:gd name="T31" fmla="*/ 36 h 56"/>
                  <a:gd name="T32" fmla="*/ 33 w 36"/>
                  <a:gd name="T33" fmla="*/ 45 h 56"/>
                  <a:gd name="T34" fmla="*/ 30 w 36"/>
                  <a:gd name="T35" fmla="*/ 50 h 56"/>
                  <a:gd name="T36" fmla="*/ 28 w 36"/>
                  <a:gd name="T37" fmla="*/ 53 h 56"/>
                  <a:gd name="T38" fmla="*/ 25 w 36"/>
                  <a:gd name="T39" fmla="*/ 56 h 56"/>
                  <a:gd name="T40" fmla="*/ 19 w 36"/>
                  <a:gd name="T41" fmla="*/ 56 h 56"/>
                  <a:gd name="T42" fmla="*/ 11 w 36"/>
                  <a:gd name="T43" fmla="*/ 56 h 56"/>
                  <a:gd name="T44" fmla="*/ 5 w 36"/>
                  <a:gd name="T45" fmla="*/ 50 h 56"/>
                  <a:gd name="T46" fmla="*/ 3 w 36"/>
                  <a:gd name="T47" fmla="*/ 45 h 56"/>
                  <a:gd name="T48" fmla="*/ 0 w 36"/>
                  <a:gd name="T49" fmla="*/ 36 h 56"/>
                  <a:gd name="T50" fmla="*/ 0 w 36"/>
                  <a:gd name="T51" fmla="*/ 28 h 56"/>
                  <a:gd name="T52" fmla="*/ 8 w 36"/>
                  <a:gd name="T53" fmla="*/ 28 h 56"/>
                  <a:gd name="T54" fmla="*/ 8 w 36"/>
                  <a:gd name="T55" fmla="*/ 36 h 56"/>
                  <a:gd name="T56" fmla="*/ 8 w 36"/>
                  <a:gd name="T57" fmla="*/ 42 h 56"/>
                  <a:gd name="T58" fmla="*/ 11 w 36"/>
                  <a:gd name="T59" fmla="*/ 45 h 56"/>
                  <a:gd name="T60" fmla="*/ 14 w 36"/>
                  <a:gd name="T61" fmla="*/ 47 h 56"/>
                  <a:gd name="T62" fmla="*/ 19 w 36"/>
                  <a:gd name="T63" fmla="*/ 50 h 56"/>
                  <a:gd name="T64" fmla="*/ 22 w 36"/>
                  <a:gd name="T65" fmla="*/ 47 h 56"/>
                  <a:gd name="T66" fmla="*/ 25 w 36"/>
                  <a:gd name="T67" fmla="*/ 45 h 56"/>
                  <a:gd name="T68" fmla="*/ 28 w 36"/>
                  <a:gd name="T69" fmla="*/ 42 h 56"/>
                  <a:gd name="T70" fmla="*/ 28 w 36"/>
                  <a:gd name="T71" fmla="*/ 36 h 56"/>
                  <a:gd name="T72" fmla="*/ 28 w 36"/>
                  <a:gd name="T73" fmla="*/ 28 h 56"/>
                  <a:gd name="T74" fmla="*/ 28 w 36"/>
                  <a:gd name="T75" fmla="*/ 19 h 56"/>
                  <a:gd name="T76" fmla="*/ 28 w 36"/>
                  <a:gd name="T77" fmla="*/ 14 h 56"/>
                  <a:gd name="T78" fmla="*/ 25 w 36"/>
                  <a:gd name="T79" fmla="*/ 11 h 56"/>
                  <a:gd name="T80" fmla="*/ 22 w 36"/>
                  <a:gd name="T81" fmla="*/ 6 h 56"/>
                  <a:gd name="T82" fmla="*/ 19 w 36"/>
                  <a:gd name="T83" fmla="*/ 6 h 56"/>
                  <a:gd name="T84" fmla="*/ 14 w 36"/>
                  <a:gd name="T85" fmla="*/ 6 h 56"/>
                  <a:gd name="T86" fmla="*/ 11 w 36"/>
                  <a:gd name="T87" fmla="*/ 8 h 56"/>
                  <a:gd name="T88" fmla="*/ 8 w 36"/>
                  <a:gd name="T89" fmla="*/ 14 h 56"/>
                  <a:gd name="T90" fmla="*/ 8 w 36"/>
                  <a:gd name="T91" fmla="*/ 19 h 56"/>
                  <a:gd name="T92" fmla="*/ 8 w 36"/>
                  <a:gd name="T93" fmla="*/ 28 h 5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36"/>
                  <a:gd name="T142" fmla="*/ 0 h 56"/>
                  <a:gd name="T143" fmla="*/ 36 w 36"/>
                  <a:gd name="T144" fmla="*/ 56 h 5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36" h="56">
                    <a:moveTo>
                      <a:pt x="0" y="28"/>
                    </a:moveTo>
                    <a:lnTo>
                      <a:pt x="0" y="19"/>
                    </a:lnTo>
                    <a:lnTo>
                      <a:pt x="3" y="11"/>
                    </a:lnTo>
                    <a:lnTo>
                      <a:pt x="5" y="6"/>
                    </a:lnTo>
                    <a:lnTo>
                      <a:pt x="8" y="3"/>
                    </a:lnTo>
                    <a:lnTo>
                      <a:pt x="14" y="0"/>
                    </a:lnTo>
                    <a:lnTo>
                      <a:pt x="19" y="0"/>
                    </a:lnTo>
                    <a:lnTo>
                      <a:pt x="22" y="0"/>
                    </a:lnTo>
                    <a:lnTo>
                      <a:pt x="25" y="0"/>
                    </a:lnTo>
                    <a:lnTo>
                      <a:pt x="30" y="3"/>
                    </a:lnTo>
                    <a:lnTo>
                      <a:pt x="30" y="6"/>
                    </a:lnTo>
                    <a:lnTo>
                      <a:pt x="33" y="8"/>
                    </a:lnTo>
                    <a:lnTo>
                      <a:pt x="36" y="14"/>
                    </a:lnTo>
                    <a:lnTo>
                      <a:pt x="36" y="19"/>
                    </a:lnTo>
                    <a:lnTo>
                      <a:pt x="36" y="28"/>
                    </a:lnTo>
                    <a:lnTo>
                      <a:pt x="36" y="36"/>
                    </a:lnTo>
                    <a:lnTo>
                      <a:pt x="33" y="45"/>
                    </a:lnTo>
                    <a:lnTo>
                      <a:pt x="30" y="50"/>
                    </a:lnTo>
                    <a:lnTo>
                      <a:pt x="28" y="53"/>
                    </a:lnTo>
                    <a:lnTo>
                      <a:pt x="25" y="56"/>
                    </a:lnTo>
                    <a:lnTo>
                      <a:pt x="19" y="56"/>
                    </a:lnTo>
                    <a:lnTo>
                      <a:pt x="11" y="56"/>
                    </a:lnTo>
                    <a:lnTo>
                      <a:pt x="5" y="50"/>
                    </a:lnTo>
                    <a:lnTo>
                      <a:pt x="3" y="45"/>
                    </a:lnTo>
                    <a:lnTo>
                      <a:pt x="0" y="36"/>
                    </a:lnTo>
                    <a:lnTo>
                      <a:pt x="0" y="28"/>
                    </a:lnTo>
                    <a:close/>
                    <a:moveTo>
                      <a:pt x="8" y="28"/>
                    </a:moveTo>
                    <a:lnTo>
                      <a:pt x="8" y="36"/>
                    </a:lnTo>
                    <a:lnTo>
                      <a:pt x="8" y="42"/>
                    </a:lnTo>
                    <a:lnTo>
                      <a:pt x="11" y="45"/>
                    </a:lnTo>
                    <a:lnTo>
                      <a:pt x="14" y="47"/>
                    </a:lnTo>
                    <a:lnTo>
                      <a:pt x="19" y="50"/>
                    </a:lnTo>
                    <a:lnTo>
                      <a:pt x="22" y="47"/>
                    </a:lnTo>
                    <a:lnTo>
                      <a:pt x="25" y="45"/>
                    </a:lnTo>
                    <a:lnTo>
                      <a:pt x="28" y="42"/>
                    </a:lnTo>
                    <a:lnTo>
                      <a:pt x="28" y="36"/>
                    </a:lnTo>
                    <a:lnTo>
                      <a:pt x="28" y="28"/>
                    </a:lnTo>
                    <a:lnTo>
                      <a:pt x="28" y="19"/>
                    </a:lnTo>
                    <a:lnTo>
                      <a:pt x="28" y="14"/>
                    </a:lnTo>
                    <a:lnTo>
                      <a:pt x="25" y="11"/>
                    </a:lnTo>
                    <a:lnTo>
                      <a:pt x="22" y="6"/>
                    </a:lnTo>
                    <a:lnTo>
                      <a:pt x="19" y="6"/>
                    </a:lnTo>
                    <a:lnTo>
                      <a:pt x="14" y="6"/>
                    </a:lnTo>
                    <a:lnTo>
                      <a:pt x="11" y="8"/>
                    </a:lnTo>
                    <a:lnTo>
                      <a:pt x="8" y="14"/>
                    </a:lnTo>
                    <a:lnTo>
                      <a:pt x="8" y="19"/>
                    </a:lnTo>
                    <a:lnTo>
                      <a:pt x="8" y="28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5129" name="Freeform 7054"/>
              <p:cNvSpPr>
                <a:spLocks noEditPoints="1"/>
              </p:cNvSpPr>
              <p:nvPr/>
            </p:nvSpPr>
            <p:spPr bwMode="auto">
              <a:xfrm>
                <a:off x="1594" y="3730"/>
                <a:ext cx="39" cy="56"/>
              </a:xfrm>
              <a:custGeom>
                <a:avLst/>
                <a:gdLst>
                  <a:gd name="T0" fmla="*/ 0 w 39"/>
                  <a:gd name="T1" fmla="*/ 28 h 56"/>
                  <a:gd name="T2" fmla="*/ 2 w 39"/>
                  <a:gd name="T3" fmla="*/ 19 h 56"/>
                  <a:gd name="T4" fmla="*/ 2 w 39"/>
                  <a:gd name="T5" fmla="*/ 11 h 56"/>
                  <a:gd name="T6" fmla="*/ 5 w 39"/>
                  <a:gd name="T7" fmla="*/ 6 h 56"/>
                  <a:gd name="T8" fmla="*/ 8 w 39"/>
                  <a:gd name="T9" fmla="*/ 3 h 56"/>
                  <a:gd name="T10" fmla="*/ 14 w 39"/>
                  <a:gd name="T11" fmla="*/ 0 h 56"/>
                  <a:gd name="T12" fmla="*/ 19 w 39"/>
                  <a:gd name="T13" fmla="*/ 0 h 56"/>
                  <a:gd name="T14" fmla="*/ 25 w 39"/>
                  <a:gd name="T15" fmla="*/ 0 h 56"/>
                  <a:gd name="T16" fmla="*/ 27 w 39"/>
                  <a:gd name="T17" fmla="*/ 0 h 56"/>
                  <a:gd name="T18" fmla="*/ 30 w 39"/>
                  <a:gd name="T19" fmla="*/ 3 h 56"/>
                  <a:gd name="T20" fmla="*/ 33 w 39"/>
                  <a:gd name="T21" fmla="*/ 6 h 56"/>
                  <a:gd name="T22" fmla="*/ 36 w 39"/>
                  <a:gd name="T23" fmla="*/ 8 h 56"/>
                  <a:gd name="T24" fmla="*/ 36 w 39"/>
                  <a:gd name="T25" fmla="*/ 14 h 56"/>
                  <a:gd name="T26" fmla="*/ 36 w 39"/>
                  <a:gd name="T27" fmla="*/ 19 h 56"/>
                  <a:gd name="T28" fmla="*/ 39 w 39"/>
                  <a:gd name="T29" fmla="*/ 28 h 56"/>
                  <a:gd name="T30" fmla="*/ 36 w 39"/>
                  <a:gd name="T31" fmla="*/ 36 h 56"/>
                  <a:gd name="T32" fmla="*/ 36 w 39"/>
                  <a:gd name="T33" fmla="*/ 45 h 56"/>
                  <a:gd name="T34" fmla="*/ 33 w 39"/>
                  <a:gd name="T35" fmla="*/ 50 h 56"/>
                  <a:gd name="T36" fmla="*/ 30 w 39"/>
                  <a:gd name="T37" fmla="*/ 53 h 56"/>
                  <a:gd name="T38" fmla="*/ 25 w 39"/>
                  <a:gd name="T39" fmla="*/ 56 h 56"/>
                  <a:gd name="T40" fmla="*/ 19 w 39"/>
                  <a:gd name="T41" fmla="*/ 56 h 56"/>
                  <a:gd name="T42" fmla="*/ 11 w 39"/>
                  <a:gd name="T43" fmla="*/ 56 h 56"/>
                  <a:gd name="T44" fmla="*/ 5 w 39"/>
                  <a:gd name="T45" fmla="*/ 50 h 56"/>
                  <a:gd name="T46" fmla="*/ 2 w 39"/>
                  <a:gd name="T47" fmla="*/ 45 h 56"/>
                  <a:gd name="T48" fmla="*/ 2 w 39"/>
                  <a:gd name="T49" fmla="*/ 36 h 56"/>
                  <a:gd name="T50" fmla="*/ 0 w 39"/>
                  <a:gd name="T51" fmla="*/ 28 h 56"/>
                  <a:gd name="T52" fmla="*/ 8 w 39"/>
                  <a:gd name="T53" fmla="*/ 28 h 56"/>
                  <a:gd name="T54" fmla="*/ 8 w 39"/>
                  <a:gd name="T55" fmla="*/ 36 h 56"/>
                  <a:gd name="T56" fmla="*/ 11 w 39"/>
                  <a:gd name="T57" fmla="*/ 42 h 56"/>
                  <a:gd name="T58" fmla="*/ 11 w 39"/>
                  <a:gd name="T59" fmla="*/ 45 h 56"/>
                  <a:gd name="T60" fmla="*/ 14 w 39"/>
                  <a:gd name="T61" fmla="*/ 47 h 56"/>
                  <a:gd name="T62" fmla="*/ 19 w 39"/>
                  <a:gd name="T63" fmla="*/ 50 h 56"/>
                  <a:gd name="T64" fmla="*/ 25 w 39"/>
                  <a:gd name="T65" fmla="*/ 47 h 56"/>
                  <a:gd name="T66" fmla="*/ 27 w 39"/>
                  <a:gd name="T67" fmla="*/ 45 h 56"/>
                  <a:gd name="T68" fmla="*/ 27 w 39"/>
                  <a:gd name="T69" fmla="*/ 42 h 56"/>
                  <a:gd name="T70" fmla="*/ 30 w 39"/>
                  <a:gd name="T71" fmla="*/ 36 h 56"/>
                  <a:gd name="T72" fmla="*/ 30 w 39"/>
                  <a:gd name="T73" fmla="*/ 28 h 56"/>
                  <a:gd name="T74" fmla="*/ 30 w 39"/>
                  <a:gd name="T75" fmla="*/ 19 h 56"/>
                  <a:gd name="T76" fmla="*/ 27 w 39"/>
                  <a:gd name="T77" fmla="*/ 14 h 56"/>
                  <a:gd name="T78" fmla="*/ 27 w 39"/>
                  <a:gd name="T79" fmla="*/ 11 h 56"/>
                  <a:gd name="T80" fmla="*/ 25 w 39"/>
                  <a:gd name="T81" fmla="*/ 6 h 56"/>
                  <a:gd name="T82" fmla="*/ 19 w 39"/>
                  <a:gd name="T83" fmla="*/ 6 h 56"/>
                  <a:gd name="T84" fmla="*/ 14 w 39"/>
                  <a:gd name="T85" fmla="*/ 6 h 56"/>
                  <a:gd name="T86" fmla="*/ 11 w 39"/>
                  <a:gd name="T87" fmla="*/ 8 h 56"/>
                  <a:gd name="T88" fmla="*/ 11 w 39"/>
                  <a:gd name="T89" fmla="*/ 14 h 56"/>
                  <a:gd name="T90" fmla="*/ 8 w 39"/>
                  <a:gd name="T91" fmla="*/ 19 h 56"/>
                  <a:gd name="T92" fmla="*/ 8 w 39"/>
                  <a:gd name="T93" fmla="*/ 28 h 5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39"/>
                  <a:gd name="T142" fmla="*/ 0 h 56"/>
                  <a:gd name="T143" fmla="*/ 39 w 39"/>
                  <a:gd name="T144" fmla="*/ 56 h 5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39" h="56">
                    <a:moveTo>
                      <a:pt x="0" y="28"/>
                    </a:moveTo>
                    <a:lnTo>
                      <a:pt x="2" y="19"/>
                    </a:lnTo>
                    <a:lnTo>
                      <a:pt x="2" y="11"/>
                    </a:lnTo>
                    <a:lnTo>
                      <a:pt x="5" y="6"/>
                    </a:lnTo>
                    <a:lnTo>
                      <a:pt x="8" y="3"/>
                    </a:lnTo>
                    <a:lnTo>
                      <a:pt x="14" y="0"/>
                    </a:lnTo>
                    <a:lnTo>
                      <a:pt x="19" y="0"/>
                    </a:lnTo>
                    <a:lnTo>
                      <a:pt x="25" y="0"/>
                    </a:lnTo>
                    <a:lnTo>
                      <a:pt x="27" y="0"/>
                    </a:lnTo>
                    <a:lnTo>
                      <a:pt x="30" y="3"/>
                    </a:lnTo>
                    <a:lnTo>
                      <a:pt x="33" y="6"/>
                    </a:lnTo>
                    <a:lnTo>
                      <a:pt x="36" y="8"/>
                    </a:lnTo>
                    <a:lnTo>
                      <a:pt x="36" y="14"/>
                    </a:lnTo>
                    <a:lnTo>
                      <a:pt x="36" y="19"/>
                    </a:lnTo>
                    <a:lnTo>
                      <a:pt x="39" y="28"/>
                    </a:lnTo>
                    <a:lnTo>
                      <a:pt x="36" y="36"/>
                    </a:lnTo>
                    <a:lnTo>
                      <a:pt x="36" y="45"/>
                    </a:lnTo>
                    <a:lnTo>
                      <a:pt x="33" y="50"/>
                    </a:lnTo>
                    <a:lnTo>
                      <a:pt x="30" y="53"/>
                    </a:lnTo>
                    <a:lnTo>
                      <a:pt x="25" y="56"/>
                    </a:lnTo>
                    <a:lnTo>
                      <a:pt x="19" y="56"/>
                    </a:lnTo>
                    <a:lnTo>
                      <a:pt x="11" y="56"/>
                    </a:lnTo>
                    <a:lnTo>
                      <a:pt x="5" y="50"/>
                    </a:lnTo>
                    <a:lnTo>
                      <a:pt x="2" y="45"/>
                    </a:lnTo>
                    <a:lnTo>
                      <a:pt x="2" y="36"/>
                    </a:lnTo>
                    <a:lnTo>
                      <a:pt x="0" y="28"/>
                    </a:lnTo>
                    <a:close/>
                    <a:moveTo>
                      <a:pt x="8" y="28"/>
                    </a:moveTo>
                    <a:lnTo>
                      <a:pt x="8" y="36"/>
                    </a:lnTo>
                    <a:lnTo>
                      <a:pt x="11" y="42"/>
                    </a:lnTo>
                    <a:lnTo>
                      <a:pt x="11" y="45"/>
                    </a:lnTo>
                    <a:lnTo>
                      <a:pt x="14" y="47"/>
                    </a:lnTo>
                    <a:lnTo>
                      <a:pt x="19" y="50"/>
                    </a:lnTo>
                    <a:lnTo>
                      <a:pt x="25" y="47"/>
                    </a:lnTo>
                    <a:lnTo>
                      <a:pt x="27" y="45"/>
                    </a:lnTo>
                    <a:lnTo>
                      <a:pt x="27" y="42"/>
                    </a:lnTo>
                    <a:lnTo>
                      <a:pt x="30" y="36"/>
                    </a:lnTo>
                    <a:lnTo>
                      <a:pt x="30" y="28"/>
                    </a:lnTo>
                    <a:lnTo>
                      <a:pt x="30" y="19"/>
                    </a:lnTo>
                    <a:lnTo>
                      <a:pt x="27" y="14"/>
                    </a:lnTo>
                    <a:lnTo>
                      <a:pt x="27" y="11"/>
                    </a:lnTo>
                    <a:lnTo>
                      <a:pt x="25" y="6"/>
                    </a:lnTo>
                    <a:lnTo>
                      <a:pt x="19" y="6"/>
                    </a:lnTo>
                    <a:lnTo>
                      <a:pt x="14" y="6"/>
                    </a:lnTo>
                    <a:lnTo>
                      <a:pt x="11" y="8"/>
                    </a:lnTo>
                    <a:lnTo>
                      <a:pt x="11" y="14"/>
                    </a:lnTo>
                    <a:lnTo>
                      <a:pt x="8" y="19"/>
                    </a:lnTo>
                    <a:lnTo>
                      <a:pt x="8" y="28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5130" name="Line 7055"/>
              <p:cNvSpPr>
                <a:spLocks noChangeShapeType="1"/>
              </p:cNvSpPr>
              <p:nvPr/>
            </p:nvSpPr>
            <p:spPr bwMode="auto">
              <a:xfrm>
                <a:off x="1557" y="2765"/>
                <a:ext cx="1" cy="22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55131" name="Line 7056"/>
              <p:cNvSpPr>
                <a:spLocks noChangeShapeType="1"/>
              </p:cNvSpPr>
              <p:nvPr/>
            </p:nvSpPr>
            <p:spPr bwMode="auto">
              <a:xfrm flipV="1">
                <a:off x="1619" y="3696"/>
                <a:ext cx="1" cy="12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55132" name="Line 7057"/>
              <p:cNvSpPr>
                <a:spLocks noChangeShapeType="1"/>
              </p:cNvSpPr>
              <p:nvPr/>
            </p:nvSpPr>
            <p:spPr bwMode="auto">
              <a:xfrm>
                <a:off x="1619" y="2765"/>
                <a:ext cx="1" cy="1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55133" name="Line 7058"/>
              <p:cNvSpPr>
                <a:spLocks noChangeShapeType="1"/>
              </p:cNvSpPr>
              <p:nvPr/>
            </p:nvSpPr>
            <p:spPr bwMode="auto">
              <a:xfrm flipV="1">
                <a:off x="1677" y="3696"/>
                <a:ext cx="1" cy="12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55134" name="Line 7059"/>
              <p:cNvSpPr>
                <a:spLocks noChangeShapeType="1"/>
              </p:cNvSpPr>
              <p:nvPr/>
            </p:nvSpPr>
            <p:spPr bwMode="auto">
              <a:xfrm>
                <a:off x="1677" y="2765"/>
                <a:ext cx="1" cy="1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55135" name="Line 7060"/>
              <p:cNvSpPr>
                <a:spLocks noChangeShapeType="1"/>
              </p:cNvSpPr>
              <p:nvPr/>
            </p:nvSpPr>
            <p:spPr bwMode="auto">
              <a:xfrm flipV="1">
                <a:off x="1736" y="3696"/>
                <a:ext cx="1" cy="12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55136" name="Line 7061"/>
              <p:cNvSpPr>
                <a:spLocks noChangeShapeType="1"/>
              </p:cNvSpPr>
              <p:nvPr/>
            </p:nvSpPr>
            <p:spPr bwMode="auto">
              <a:xfrm>
                <a:off x="1736" y="2765"/>
                <a:ext cx="1" cy="1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55137" name="Line 7062"/>
              <p:cNvSpPr>
                <a:spLocks noChangeShapeType="1"/>
              </p:cNvSpPr>
              <p:nvPr/>
            </p:nvSpPr>
            <p:spPr bwMode="auto">
              <a:xfrm flipV="1">
                <a:off x="1794" y="3696"/>
                <a:ext cx="1" cy="12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55138" name="Line 7063"/>
              <p:cNvSpPr>
                <a:spLocks noChangeShapeType="1"/>
              </p:cNvSpPr>
              <p:nvPr/>
            </p:nvSpPr>
            <p:spPr bwMode="auto">
              <a:xfrm>
                <a:off x="1794" y="2765"/>
                <a:ext cx="1" cy="1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55139" name="Line 7064"/>
              <p:cNvSpPr>
                <a:spLocks noChangeShapeType="1"/>
              </p:cNvSpPr>
              <p:nvPr/>
            </p:nvSpPr>
            <p:spPr bwMode="auto">
              <a:xfrm flipV="1">
                <a:off x="1856" y="3685"/>
                <a:ext cx="1" cy="2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55140" name="Freeform 7065"/>
              <p:cNvSpPr>
                <a:spLocks noEditPoints="1"/>
              </p:cNvSpPr>
              <p:nvPr/>
            </p:nvSpPr>
            <p:spPr bwMode="auto">
              <a:xfrm>
                <a:off x="1803" y="3730"/>
                <a:ext cx="39" cy="56"/>
              </a:xfrm>
              <a:custGeom>
                <a:avLst/>
                <a:gdLst>
                  <a:gd name="T0" fmla="*/ 25 w 39"/>
                  <a:gd name="T1" fmla="*/ 56 h 56"/>
                  <a:gd name="T2" fmla="*/ 25 w 39"/>
                  <a:gd name="T3" fmla="*/ 42 h 56"/>
                  <a:gd name="T4" fmla="*/ 0 w 39"/>
                  <a:gd name="T5" fmla="*/ 42 h 56"/>
                  <a:gd name="T6" fmla="*/ 0 w 39"/>
                  <a:gd name="T7" fmla="*/ 33 h 56"/>
                  <a:gd name="T8" fmla="*/ 25 w 39"/>
                  <a:gd name="T9" fmla="*/ 0 h 56"/>
                  <a:gd name="T10" fmla="*/ 31 w 39"/>
                  <a:gd name="T11" fmla="*/ 0 h 56"/>
                  <a:gd name="T12" fmla="*/ 31 w 39"/>
                  <a:gd name="T13" fmla="*/ 33 h 56"/>
                  <a:gd name="T14" fmla="*/ 39 w 39"/>
                  <a:gd name="T15" fmla="*/ 33 h 56"/>
                  <a:gd name="T16" fmla="*/ 39 w 39"/>
                  <a:gd name="T17" fmla="*/ 42 h 56"/>
                  <a:gd name="T18" fmla="*/ 31 w 39"/>
                  <a:gd name="T19" fmla="*/ 42 h 56"/>
                  <a:gd name="T20" fmla="*/ 31 w 39"/>
                  <a:gd name="T21" fmla="*/ 56 h 56"/>
                  <a:gd name="T22" fmla="*/ 25 w 39"/>
                  <a:gd name="T23" fmla="*/ 56 h 56"/>
                  <a:gd name="T24" fmla="*/ 25 w 39"/>
                  <a:gd name="T25" fmla="*/ 33 h 56"/>
                  <a:gd name="T26" fmla="*/ 25 w 39"/>
                  <a:gd name="T27" fmla="*/ 14 h 56"/>
                  <a:gd name="T28" fmla="*/ 8 w 39"/>
                  <a:gd name="T29" fmla="*/ 33 h 56"/>
                  <a:gd name="T30" fmla="*/ 25 w 39"/>
                  <a:gd name="T31" fmla="*/ 33 h 5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39"/>
                  <a:gd name="T49" fmla="*/ 0 h 56"/>
                  <a:gd name="T50" fmla="*/ 39 w 39"/>
                  <a:gd name="T51" fmla="*/ 56 h 5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39" h="56">
                    <a:moveTo>
                      <a:pt x="25" y="56"/>
                    </a:moveTo>
                    <a:lnTo>
                      <a:pt x="25" y="42"/>
                    </a:lnTo>
                    <a:lnTo>
                      <a:pt x="0" y="42"/>
                    </a:lnTo>
                    <a:lnTo>
                      <a:pt x="0" y="33"/>
                    </a:lnTo>
                    <a:lnTo>
                      <a:pt x="25" y="0"/>
                    </a:lnTo>
                    <a:lnTo>
                      <a:pt x="31" y="0"/>
                    </a:lnTo>
                    <a:lnTo>
                      <a:pt x="31" y="33"/>
                    </a:lnTo>
                    <a:lnTo>
                      <a:pt x="39" y="33"/>
                    </a:lnTo>
                    <a:lnTo>
                      <a:pt x="39" y="42"/>
                    </a:lnTo>
                    <a:lnTo>
                      <a:pt x="31" y="42"/>
                    </a:lnTo>
                    <a:lnTo>
                      <a:pt x="31" y="56"/>
                    </a:lnTo>
                    <a:lnTo>
                      <a:pt x="25" y="56"/>
                    </a:lnTo>
                    <a:close/>
                    <a:moveTo>
                      <a:pt x="25" y="33"/>
                    </a:moveTo>
                    <a:lnTo>
                      <a:pt x="25" y="14"/>
                    </a:lnTo>
                    <a:lnTo>
                      <a:pt x="8" y="33"/>
                    </a:lnTo>
                    <a:lnTo>
                      <a:pt x="25" y="3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5141" name="Freeform 7066"/>
              <p:cNvSpPr>
                <a:spLocks noEditPoints="1"/>
              </p:cNvSpPr>
              <p:nvPr/>
            </p:nvSpPr>
            <p:spPr bwMode="auto">
              <a:xfrm>
                <a:off x="1847" y="3730"/>
                <a:ext cx="37" cy="56"/>
              </a:xfrm>
              <a:custGeom>
                <a:avLst/>
                <a:gdLst>
                  <a:gd name="T0" fmla="*/ 0 w 37"/>
                  <a:gd name="T1" fmla="*/ 28 h 56"/>
                  <a:gd name="T2" fmla="*/ 0 w 37"/>
                  <a:gd name="T3" fmla="*/ 19 h 56"/>
                  <a:gd name="T4" fmla="*/ 3 w 37"/>
                  <a:gd name="T5" fmla="*/ 11 h 56"/>
                  <a:gd name="T6" fmla="*/ 6 w 37"/>
                  <a:gd name="T7" fmla="*/ 6 h 56"/>
                  <a:gd name="T8" fmla="*/ 9 w 37"/>
                  <a:gd name="T9" fmla="*/ 3 h 56"/>
                  <a:gd name="T10" fmla="*/ 14 w 37"/>
                  <a:gd name="T11" fmla="*/ 0 h 56"/>
                  <a:gd name="T12" fmla="*/ 20 w 37"/>
                  <a:gd name="T13" fmla="*/ 0 h 56"/>
                  <a:gd name="T14" fmla="*/ 23 w 37"/>
                  <a:gd name="T15" fmla="*/ 0 h 56"/>
                  <a:gd name="T16" fmla="*/ 26 w 37"/>
                  <a:gd name="T17" fmla="*/ 0 h 56"/>
                  <a:gd name="T18" fmla="*/ 31 w 37"/>
                  <a:gd name="T19" fmla="*/ 3 h 56"/>
                  <a:gd name="T20" fmla="*/ 31 w 37"/>
                  <a:gd name="T21" fmla="*/ 6 h 56"/>
                  <a:gd name="T22" fmla="*/ 34 w 37"/>
                  <a:gd name="T23" fmla="*/ 8 h 56"/>
                  <a:gd name="T24" fmla="*/ 37 w 37"/>
                  <a:gd name="T25" fmla="*/ 14 h 56"/>
                  <a:gd name="T26" fmla="*/ 37 w 37"/>
                  <a:gd name="T27" fmla="*/ 19 h 56"/>
                  <a:gd name="T28" fmla="*/ 37 w 37"/>
                  <a:gd name="T29" fmla="*/ 28 h 56"/>
                  <a:gd name="T30" fmla="*/ 37 w 37"/>
                  <a:gd name="T31" fmla="*/ 36 h 56"/>
                  <a:gd name="T32" fmla="*/ 34 w 37"/>
                  <a:gd name="T33" fmla="*/ 45 h 56"/>
                  <a:gd name="T34" fmla="*/ 31 w 37"/>
                  <a:gd name="T35" fmla="*/ 50 h 56"/>
                  <a:gd name="T36" fmla="*/ 28 w 37"/>
                  <a:gd name="T37" fmla="*/ 53 h 56"/>
                  <a:gd name="T38" fmla="*/ 26 w 37"/>
                  <a:gd name="T39" fmla="*/ 56 h 56"/>
                  <a:gd name="T40" fmla="*/ 20 w 37"/>
                  <a:gd name="T41" fmla="*/ 56 h 56"/>
                  <a:gd name="T42" fmla="*/ 12 w 37"/>
                  <a:gd name="T43" fmla="*/ 56 h 56"/>
                  <a:gd name="T44" fmla="*/ 6 w 37"/>
                  <a:gd name="T45" fmla="*/ 50 h 56"/>
                  <a:gd name="T46" fmla="*/ 3 w 37"/>
                  <a:gd name="T47" fmla="*/ 45 h 56"/>
                  <a:gd name="T48" fmla="*/ 0 w 37"/>
                  <a:gd name="T49" fmla="*/ 36 h 56"/>
                  <a:gd name="T50" fmla="*/ 0 w 37"/>
                  <a:gd name="T51" fmla="*/ 28 h 56"/>
                  <a:gd name="T52" fmla="*/ 9 w 37"/>
                  <a:gd name="T53" fmla="*/ 28 h 56"/>
                  <a:gd name="T54" fmla="*/ 9 w 37"/>
                  <a:gd name="T55" fmla="*/ 36 h 56"/>
                  <a:gd name="T56" fmla="*/ 9 w 37"/>
                  <a:gd name="T57" fmla="*/ 42 h 56"/>
                  <a:gd name="T58" fmla="*/ 12 w 37"/>
                  <a:gd name="T59" fmla="*/ 45 h 56"/>
                  <a:gd name="T60" fmla="*/ 14 w 37"/>
                  <a:gd name="T61" fmla="*/ 47 h 56"/>
                  <a:gd name="T62" fmla="*/ 20 w 37"/>
                  <a:gd name="T63" fmla="*/ 50 h 56"/>
                  <a:gd name="T64" fmla="*/ 23 w 37"/>
                  <a:gd name="T65" fmla="*/ 47 h 56"/>
                  <a:gd name="T66" fmla="*/ 26 w 37"/>
                  <a:gd name="T67" fmla="*/ 45 h 56"/>
                  <a:gd name="T68" fmla="*/ 28 w 37"/>
                  <a:gd name="T69" fmla="*/ 42 h 56"/>
                  <a:gd name="T70" fmla="*/ 28 w 37"/>
                  <a:gd name="T71" fmla="*/ 36 h 56"/>
                  <a:gd name="T72" fmla="*/ 28 w 37"/>
                  <a:gd name="T73" fmla="*/ 28 h 56"/>
                  <a:gd name="T74" fmla="*/ 28 w 37"/>
                  <a:gd name="T75" fmla="*/ 19 h 56"/>
                  <a:gd name="T76" fmla="*/ 28 w 37"/>
                  <a:gd name="T77" fmla="*/ 14 h 56"/>
                  <a:gd name="T78" fmla="*/ 26 w 37"/>
                  <a:gd name="T79" fmla="*/ 11 h 56"/>
                  <a:gd name="T80" fmla="*/ 23 w 37"/>
                  <a:gd name="T81" fmla="*/ 6 h 56"/>
                  <a:gd name="T82" fmla="*/ 20 w 37"/>
                  <a:gd name="T83" fmla="*/ 6 h 56"/>
                  <a:gd name="T84" fmla="*/ 14 w 37"/>
                  <a:gd name="T85" fmla="*/ 6 h 56"/>
                  <a:gd name="T86" fmla="*/ 12 w 37"/>
                  <a:gd name="T87" fmla="*/ 8 h 56"/>
                  <a:gd name="T88" fmla="*/ 9 w 37"/>
                  <a:gd name="T89" fmla="*/ 14 h 56"/>
                  <a:gd name="T90" fmla="*/ 9 w 37"/>
                  <a:gd name="T91" fmla="*/ 19 h 56"/>
                  <a:gd name="T92" fmla="*/ 9 w 37"/>
                  <a:gd name="T93" fmla="*/ 28 h 5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37"/>
                  <a:gd name="T142" fmla="*/ 0 h 56"/>
                  <a:gd name="T143" fmla="*/ 37 w 37"/>
                  <a:gd name="T144" fmla="*/ 56 h 5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37" h="56">
                    <a:moveTo>
                      <a:pt x="0" y="28"/>
                    </a:moveTo>
                    <a:lnTo>
                      <a:pt x="0" y="19"/>
                    </a:lnTo>
                    <a:lnTo>
                      <a:pt x="3" y="11"/>
                    </a:lnTo>
                    <a:lnTo>
                      <a:pt x="6" y="6"/>
                    </a:lnTo>
                    <a:lnTo>
                      <a:pt x="9" y="3"/>
                    </a:lnTo>
                    <a:lnTo>
                      <a:pt x="14" y="0"/>
                    </a:lnTo>
                    <a:lnTo>
                      <a:pt x="20" y="0"/>
                    </a:lnTo>
                    <a:lnTo>
                      <a:pt x="23" y="0"/>
                    </a:lnTo>
                    <a:lnTo>
                      <a:pt x="26" y="0"/>
                    </a:lnTo>
                    <a:lnTo>
                      <a:pt x="31" y="3"/>
                    </a:lnTo>
                    <a:lnTo>
                      <a:pt x="31" y="6"/>
                    </a:lnTo>
                    <a:lnTo>
                      <a:pt x="34" y="8"/>
                    </a:lnTo>
                    <a:lnTo>
                      <a:pt x="37" y="14"/>
                    </a:lnTo>
                    <a:lnTo>
                      <a:pt x="37" y="19"/>
                    </a:lnTo>
                    <a:lnTo>
                      <a:pt x="37" y="28"/>
                    </a:lnTo>
                    <a:lnTo>
                      <a:pt x="37" y="36"/>
                    </a:lnTo>
                    <a:lnTo>
                      <a:pt x="34" y="45"/>
                    </a:lnTo>
                    <a:lnTo>
                      <a:pt x="31" y="50"/>
                    </a:lnTo>
                    <a:lnTo>
                      <a:pt x="28" y="53"/>
                    </a:lnTo>
                    <a:lnTo>
                      <a:pt x="26" y="56"/>
                    </a:lnTo>
                    <a:lnTo>
                      <a:pt x="20" y="56"/>
                    </a:lnTo>
                    <a:lnTo>
                      <a:pt x="12" y="56"/>
                    </a:lnTo>
                    <a:lnTo>
                      <a:pt x="6" y="50"/>
                    </a:lnTo>
                    <a:lnTo>
                      <a:pt x="3" y="45"/>
                    </a:lnTo>
                    <a:lnTo>
                      <a:pt x="0" y="36"/>
                    </a:lnTo>
                    <a:lnTo>
                      <a:pt x="0" y="28"/>
                    </a:lnTo>
                    <a:close/>
                    <a:moveTo>
                      <a:pt x="9" y="28"/>
                    </a:moveTo>
                    <a:lnTo>
                      <a:pt x="9" y="36"/>
                    </a:lnTo>
                    <a:lnTo>
                      <a:pt x="9" y="42"/>
                    </a:lnTo>
                    <a:lnTo>
                      <a:pt x="12" y="45"/>
                    </a:lnTo>
                    <a:lnTo>
                      <a:pt x="14" y="47"/>
                    </a:lnTo>
                    <a:lnTo>
                      <a:pt x="20" y="50"/>
                    </a:lnTo>
                    <a:lnTo>
                      <a:pt x="23" y="47"/>
                    </a:lnTo>
                    <a:lnTo>
                      <a:pt x="26" y="45"/>
                    </a:lnTo>
                    <a:lnTo>
                      <a:pt x="28" y="42"/>
                    </a:lnTo>
                    <a:lnTo>
                      <a:pt x="28" y="36"/>
                    </a:lnTo>
                    <a:lnTo>
                      <a:pt x="28" y="28"/>
                    </a:lnTo>
                    <a:lnTo>
                      <a:pt x="28" y="19"/>
                    </a:lnTo>
                    <a:lnTo>
                      <a:pt x="28" y="14"/>
                    </a:lnTo>
                    <a:lnTo>
                      <a:pt x="26" y="11"/>
                    </a:lnTo>
                    <a:lnTo>
                      <a:pt x="23" y="6"/>
                    </a:lnTo>
                    <a:lnTo>
                      <a:pt x="20" y="6"/>
                    </a:lnTo>
                    <a:lnTo>
                      <a:pt x="14" y="6"/>
                    </a:lnTo>
                    <a:lnTo>
                      <a:pt x="12" y="8"/>
                    </a:lnTo>
                    <a:lnTo>
                      <a:pt x="9" y="14"/>
                    </a:lnTo>
                    <a:lnTo>
                      <a:pt x="9" y="19"/>
                    </a:lnTo>
                    <a:lnTo>
                      <a:pt x="9" y="28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5142" name="Freeform 7067"/>
              <p:cNvSpPr>
                <a:spLocks noEditPoints="1"/>
              </p:cNvSpPr>
              <p:nvPr/>
            </p:nvSpPr>
            <p:spPr bwMode="auto">
              <a:xfrm>
                <a:off x="1889" y="3730"/>
                <a:ext cx="39" cy="56"/>
              </a:xfrm>
              <a:custGeom>
                <a:avLst/>
                <a:gdLst>
                  <a:gd name="T0" fmla="*/ 0 w 39"/>
                  <a:gd name="T1" fmla="*/ 28 h 56"/>
                  <a:gd name="T2" fmla="*/ 3 w 39"/>
                  <a:gd name="T3" fmla="*/ 19 h 56"/>
                  <a:gd name="T4" fmla="*/ 3 w 39"/>
                  <a:gd name="T5" fmla="*/ 11 h 56"/>
                  <a:gd name="T6" fmla="*/ 6 w 39"/>
                  <a:gd name="T7" fmla="*/ 6 h 56"/>
                  <a:gd name="T8" fmla="*/ 9 w 39"/>
                  <a:gd name="T9" fmla="*/ 3 h 56"/>
                  <a:gd name="T10" fmla="*/ 14 w 39"/>
                  <a:gd name="T11" fmla="*/ 0 h 56"/>
                  <a:gd name="T12" fmla="*/ 20 w 39"/>
                  <a:gd name="T13" fmla="*/ 0 h 56"/>
                  <a:gd name="T14" fmla="*/ 25 w 39"/>
                  <a:gd name="T15" fmla="*/ 0 h 56"/>
                  <a:gd name="T16" fmla="*/ 28 w 39"/>
                  <a:gd name="T17" fmla="*/ 0 h 56"/>
                  <a:gd name="T18" fmla="*/ 31 w 39"/>
                  <a:gd name="T19" fmla="*/ 3 h 56"/>
                  <a:gd name="T20" fmla="*/ 34 w 39"/>
                  <a:gd name="T21" fmla="*/ 6 h 56"/>
                  <a:gd name="T22" fmla="*/ 37 w 39"/>
                  <a:gd name="T23" fmla="*/ 8 h 56"/>
                  <a:gd name="T24" fmla="*/ 37 w 39"/>
                  <a:gd name="T25" fmla="*/ 14 h 56"/>
                  <a:gd name="T26" fmla="*/ 37 w 39"/>
                  <a:gd name="T27" fmla="*/ 19 h 56"/>
                  <a:gd name="T28" fmla="*/ 39 w 39"/>
                  <a:gd name="T29" fmla="*/ 28 h 56"/>
                  <a:gd name="T30" fmla="*/ 37 w 39"/>
                  <a:gd name="T31" fmla="*/ 36 h 56"/>
                  <a:gd name="T32" fmla="*/ 37 w 39"/>
                  <a:gd name="T33" fmla="*/ 45 h 56"/>
                  <a:gd name="T34" fmla="*/ 34 w 39"/>
                  <a:gd name="T35" fmla="*/ 50 h 56"/>
                  <a:gd name="T36" fmla="*/ 31 w 39"/>
                  <a:gd name="T37" fmla="*/ 53 h 56"/>
                  <a:gd name="T38" fmla="*/ 25 w 39"/>
                  <a:gd name="T39" fmla="*/ 56 h 56"/>
                  <a:gd name="T40" fmla="*/ 20 w 39"/>
                  <a:gd name="T41" fmla="*/ 56 h 56"/>
                  <a:gd name="T42" fmla="*/ 11 w 39"/>
                  <a:gd name="T43" fmla="*/ 56 h 56"/>
                  <a:gd name="T44" fmla="*/ 6 w 39"/>
                  <a:gd name="T45" fmla="*/ 50 h 56"/>
                  <a:gd name="T46" fmla="*/ 3 w 39"/>
                  <a:gd name="T47" fmla="*/ 45 h 56"/>
                  <a:gd name="T48" fmla="*/ 3 w 39"/>
                  <a:gd name="T49" fmla="*/ 36 h 56"/>
                  <a:gd name="T50" fmla="*/ 0 w 39"/>
                  <a:gd name="T51" fmla="*/ 28 h 56"/>
                  <a:gd name="T52" fmla="*/ 9 w 39"/>
                  <a:gd name="T53" fmla="*/ 28 h 56"/>
                  <a:gd name="T54" fmla="*/ 9 w 39"/>
                  <a:gd name="T55" fmla="*/ 36 h 56"/>
                  <a:gd name="T56" fmla="*/ 11 w 39"/>
                  <a:gd name="T57" fmla="*/ 42 h 56"/>
                  <a:gd name="T58" fmla="*/ 11 w 39"/>
                  <a:gd name="T59" fmla="*/ 45 h 56"/>
                  <a:gd name="T60" fmla="*/ 14 w 39"/>
                  <a:gd name="T61" fmla="*/ 47 h 56"/>
                  <a:gd name="T62" fmla="*/ 20 w 39"/>
                  <a:gd name="T63" fmla="*/ 50 h 56"/>
                  <a:gd name="T64" fmla="*/ 25 w 39"/>
                  <a:gd name="T65" fmla="*/ 47 h 56"/>
                  <a:gd name="T66" fmla="*/ 28 w 39"/>
                  <a:gd name="T67" fmla="*/ 45 h 56"/>
                  <a:gd name="T68" fmla="*/ 28 w 39"/>
                  <a:gd name="T69" fmla="*/ 42 h 56"/>
                  <a:gd name="T70" fmla="*/ 31 w 39"/>
                  <a:gd name="T71" fmla="*/ 36 h 56"/>
                  <a:gd name="T72" fmla="*/ 31 w 39"/>
                  <a:gd name="T73" fmla="*/ 28 h 56"/>
                  <a:gd name="T74" fmla="*/ 31 w 39"/>
                  <a:gd name="T75" fmla="*/ 19 h 56"/>
                  <a:gd name="T76" fmla="*/ 28 w 39"/>
                  <a:gd name="T77" fmla="*/ 14 h 56"/>
                  <a:gd name="T78" fmla="*/ 28 w 39"/>
                  <a:gd name="T79" fmla="*/ 11 h 56"/>
                  <a:gd name="T80" fmla="*/ 25 w 39"/>
                  <a:gd name="T81" fmla="*/ 6 h 56"/>
                  <a:gd name="T82" fmla="*/ 20 w 39"/>
                  <a:gd name="T83" fmla="*/ 6 h 56"/>
                  <a:gd name="T84" fmla="*/ 14 w 39"/>
                  <a:gd name="T85" fmla="*/ 6 h 56"/>
                  <a:gd name="T86" fmla="*/ 11 w 39"/>
                  <a:gd name="T87" fmla="*/ 8 h 56"/>
                  <a:gd name="T88" fmla="*/ 11 w 39"/>
                  <a:gd name="T89" fmla="*/ 14 h 56"/>
                  <a:gd name="T90" fmla="*/ 9 w 39"/>
                  <a:gd name="T91" fmla="*/ 19 h 56"/>
                  <a:gd name="T92" fmla="*/ 9 w 39"/>
                  <a:gd name="T93" fmla="*/ 28 h 5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39"/>
                  <a:gd name="T142" fmla="*/ 0 h 56"/>
                  <a:gd name="T143" fmla="*/ 39 w 39"/>
                  <a:gd name="T144" fmla="*/ 56 h 5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39" h="56">
                    <a:moveTo>
                      <a:pt x="0" y="28"/>
                    </a:moveTo>
                    <a:lnTo>
                      <a:pt x="3" y="19"/>
                    </a:lnTo>
                    <a:lnTo>
                      <a:pt x="3" y="11"/>
                    </a:lnTo>
                    <a:lnTo>
                      <a:pt x="6" y="6"/>
                    </a:lnTo>
                    <a:lnTo>
                      <a:pt x="9" y="3"/>
                    </a:lnTo>
                    <a:lnTo>
                      <a:pt x="14" y="0"/>
                    </a:lnTo>
                    <a:lnTo>
                      <a:pt x="20" y="0"/>
                    </a:lnTo>
                    <a:lnTo>
                      <a:pt x="25" y="0"/>
                    </a:lnTo>
                    <a:lnTo>
                      <a:pt x="28" y="0"/>
                    </a:lnTo>
                    <a:lnTo>
                      <a:pt x="31" y="3"/>
                    </a:lnTo>
                    <a:lnTo>
                      <a:pt x="34" y="6"/>
                    </a:lnTo>
                    <a:lnTo>
                      <a:pt x="37" y="8"/>
                    </a:lnTo>
                    <a:lnTo>
                      <a:pt x="37" y="14"/>
                    </a:lnTo>
                    <a:lnTo>
                      <a:pt x="37" y="19"/>
                    </a:lnTo>
                    <a:lnTo>
                      <a:pt x="39" y="28"/>
                    </a:lnTo>
                    <a:lnTo>
                      <a:pt x="37" y="36"/>
                    </a:lnTo>
                    <a:lnTo>
                      <a:pt x="37" y="45"/>
                    </a:lnTo>
                    <a:lnTo>
                      <a:pt x="34" y="50"/>
                    </a:lnTo>
                    <a:lnTo>
                      <a:pt x="31" y="53"/>
                    </a:lnTo>
                    <a:lnTo>
                      <a:pt x="25" y="56"/>
                    </a:lnTo>
                    <a:lnTo>
                      <a:pt x="20" y="56"/>
                    </a:lnTo>
                    <a:lnTo>
                      <a:pt x="11" y="56"/>
                    </a:lnTo>
                    <a:lnTo>
                      <a:pt x="6" y="50"/>
                    </a:lnTo>
                    <a:lnTo>
                      <a:pt x="3" y="45"/>
                    </a:lnTo>
                    <a:lnTo>
                      <a:pt x="3" y="36"/>
                    </a:lnTo>
                    <a:lnTo>
                      <a:pt x="0" y="28"/>
                    </a:lnTo>
                    <a:close/>
                    <a:moveTo>
                      <a:pt x="9" y="28"/>
                    </a:moveTo>
                    <a:lnTo>
                      <a:pt x="9" y="36"/>
                    </a:lnTo>
                    <a:lnTo>
                      <a:pt x="11" y="42"/>
                    </a:lnTo>
                    <a:lnTo>
                      <a:pt x="11" y="45"/>
                    </a:lnTo>
                    <a:lnTo>
                      <a:pt x="14" y="47"/>
                    </a:lnTo>
                    <a:lnTo>
                      <a:pt x="20" y="50"/>
                    </a:lnTo>
                    <a:lnTo>
                      <a:pt x="25" y="47"/>
                    </a:lnTo>
                    <a:lnTo>
                      <a:pt x="28" y="45"/>
                    </a:lnTo>
                    <a:lnTo>
                      <a:pt x="28" y="42"/>
                    </a:lnTo>
                    <a:lnTo>
                      <a:pt x="31" y="36"/>
                    </a:lnTo>
                    <a:lnTo>
                      <a:pt x="31" y="28"/>
                    </a:lnTo>
                    <a:lnTo>
                      <a:pt x="31" y="19"/>
                    </a:lnTo>
                    <a:lnTo>
                      <a:pt x="28" y="14"/>
                    </a:lnTo>
                    <a:lnTo>
                      <a:pt x="28" y="11"/>
                    </a:lnTo>
                    <a:lnTo>
                      <a:pt x="25" y="6"/>
                    </a:lnTo>
                    <a:lnTo>
                      <a:pt x="20" y="6"/>
                    </a:lnTo>
                    <a:lnTo>
                      <a:pt x="14" y="6"/>
                    </a:lnTo>
                    <a:lnTo>
                      <a:pt x="11" y="8"/>
                    </a:lnTo>
                    <a:lnTo>
                      <a:pt x="11" y="14"/>
                    </a:lnTo>
                    <a:lnTo>
                      <a:pt x="9" y="19"/>
                    </a:lnTo>
                    <a:lnTo>
                      <a:pt x="9" y="28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5143" name="Line 7068"/>
              <p:cNvSpPr>
                <a:spLocks noChangeShapeType="1"/>
              </p:cNvSpPr>
              <p:nvPr/>
            </p:nvSpPr>
            <p:spPr bwMode="auto">
              <a:xfrm>
                <a:off x="1856" y="2765"/>
                <a:ext cx="1" cy="22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55144" name="Line 7069"/>
              <p:cNvSpPr>
                <a:spLocks noChangeShapeType="1"/>
              </p:cNvSpPr>
              <p:nvPr/>
            </p:nvSpPr>
            <p:spPr bwMode="auto">
              <a:xfrm flipV="1">
                <a:off x="1914" y="3696"/>
                <a:ext cx="1" cy="12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55145" name="Line 7070"/>
              <p:cNvSpPr>
                <a:spLocks noChangeShapeType="1"/>
              </p:cNvSpPr>
              <p:nvPr/>
            </p:nvSpPr>
            <p:spPr bwMode="auto">
              <a:xfrm>
                <a:off x="1914" y="2765"/>
                <a:ext cx="1" cy="1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55146" name="Line 7071"/>
              <p:cNvSpPr>
                <a:spLocks noChangeShapeType="1"/>
              </p:cNvSpPr>
              <p:nvPr/>
            </p:nvSpPr>
            <p:spPr bwMode="auto">
              <a:xfrm flipV="1">
                <a:off x="1973" y="3696"/>
                <a:ext cx="1" cy="12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55147" name="Line 7072"/>
              <p:cNvSpPr>
                <a:spLocks noChangeShapeType="1"/>
              </p:cNvSpPr>
              <p:nvPr/>
            </p:nvSpPr>
            <p:spPr bwMode="auto">
              <a:xfrm>
                <a:off x="1973" y="2765"/>
                <a:ext cx="1" cy="1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55148" name="Line 7073"/>
              <p:cNvSpPr>
                <a:spLocks noChangeShapeType="1"/>
              </p:cNvSpPr>
              <p:nvPr/>
            </p:nvSpPr>
            <p:spPr bwMode="auto">
              <a:xfrm flipV="1">
                <a:off x="2032" y="3696"/>
                <a:ext cx="1" cy="12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55149" name="Line 7074"/>
              <p:cNvSpPr>
                <a:spLocks noChangeShapeType="1"/>
              </p:cNvSpPr>
              <p:nvPr/>
            </p:nvSpPr>
            <p:spPr bwMode="auto">
              <a:xfrm>
                <a:off x="2032" y="2765"/>
                <a:ext cx="1" cy="1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55150" name="Line 7075"/>
              <p:cNvSpPr>
                <a:spLocks noChangeShapeType="1"/>
              </p:cNvSpPr>
              <p:nvPr/>
            </p:nvSpPr>
            <p:spPr bwMode="auto">
              <a:xfrm flipV="1">
                <a:off x="2093" y="3696"/>
                <a:ext cx="1" cy="12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55151" name="Line 7076"/>
              <p:cNvSpPr>
                <a:spLocks noChangeShapeType="1"/>
              </p:cNvSpPr>
              <p:nvPr/>
            </p:nvSpPr>
            <p:spPr bwMode="auto">
              <a:xfrm>
                <a:off x="2090" y="2765"/>
                <a:ext cx="1" cy="1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55152" name="Line 7077"/>
              <p:cNvSpPr>
                <a:spLocks noChangeShapeType="1"/>
              </p:cNvSpPr>
              <p:nvPr/>
            </p:nvSpPr>
            <p:spPr bwMode="auto">
              <a:xfrm flipV="1">
                <a:off x="2152" y="3685"/>
                <a:ext cx="1" cy="2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55153" name="Freeform 7078"/>
              <p:cNvSpPr>
                <a:spLocks/>
              </p:cNvSpPr>
              <p:nvPr/>
            </p:nvSpPr>
            <p:spPr bwMode="auto">
              <a:xfrm>
                <a:off x="2101" y="3730"/>
                <a:ext cx="37" cy="56"/>
              </a:xfrm>
              <a:custGeom>
                <a:avLst/>
                <a:gdLst>
                  <a:gd name="T0" fmla="*/ 0 w 37"/>
                  <a:gd name="T1" fmla="*/ 39 h 56"/>
                  <a:gd name="T2" fmla="*/ 6 w 37"/>
                  <a:gd name="T3" fmla="*/ 39 h 56"/>
                  <a:gd name="T4" fmla="*/ 9 w 37"/>
                  <a:gd name="T5" fmla="*/ 45 h 56"/>
                  <a:gd name="T6" fmla="*/ 11 w 37"/>
                  <a:gd name="T7" fmla="*/ 47 h 56"/>
                  <a:gd name="T8" fmla="*/ 14 w 37"/>
                  <a:gd name="T9" fmla="*/ 47 h 56"/>
                  <a:gd name="T10" fmla="*/ 17 w 37"/>
                  <a:gd name="T11" fmla="*/ 50 h 56"/>
                  <a:gd name="T12" fmla="*/ 23 w 37"/>
                  <a:gd name="T13" fmla="*/ 47 h 56"/>
                  <a:gd name="T14" fmla="*/ 25 w 37"/>
                  <a:gd name="T15" fmla="*/ 45 h 56"/>
                  <a:gd name="T16" fmla="*/ 28 w 37"/>
                  <a:gd name="T17" fmla="*/ 42 h 56"/>
                  <a:gd name="T18" fmla="*/ 28 w 37"/>
                  <a:gd name="T19" fmla="*/ 36 h 56"/>
                  <a:gd name="T20" fmla="*/ 28 w 37"/>
                  <a:gd name="T21" fmla="*/ 31 h 56"/>
                  <a:gd name="T22" fmla="*/ 25 w 37"/>
                  <a:gd name="T23" fmla="*/ 28 h 56"/>
                  <a:gd name="T24" fmla="*/ 23 w 37"/>
                  <a:gd name="T25" fmla="*/ 25 h 56"/>
                  <a:gd name="T26" fmla="*/ 17 w 37"/>
                  <a:gd name="T27" fmla="*/ 25 h 56"/>
                  <a:gd name="T28" fmla="*/ 14 w 37"/>
                  <a:gd name="T29" fmla="*/ 25 h 56"/>
                  <a:gd name="T30" fmla="*/ 11 w 37"/>
                  <a:gd name="T31" fmla="*/ 25 h 56"/>
                  <a:gd name="T32" fmla="*/ 9 w 37"/>
                  <a:gd name="T33" fmla="*/ 28 h 56"/>
                  <a:gd name="T34" fmla="*/ 9 w 37"/>
                  <a:gd name="T35" fmla="*/ 28 h 56"/>
                  <a:gd name="T36" fmla="*/ 0 w 37"/>
                  <a:gd name="T37" fmla="*/ 28 h 56"/>
                  <a:gd name="T38" fmla="*/ 6 w 37"/>
                  <a:gd name="T39" fmla="*/ 0 h 56"/>
                  <a:gd name="T40" fmla="*/ 34 w 37"/>
                  <a:gd name="T41" fmla="*/ 0 h 56"/>
                  <a:gd name="T42" fmla="*/ 34 w 37"/>
                  <a:gd name="T43" fmla="*/ 8 h 56"/>
                  <a:gd name="T44" fmla="*/ 11 w 37"/>
                  <a:gd name="T45" fmla="*/ 8 h 56"/>
                  <a:gd name="T46" fmla="*/ 9 w 37"/>
                  <a:gd name="T47" fmla="*/ 22 h 56"/>
                  <a:gd name="T48" fmla="*/ 14 w 37"/>
                  <a:gd name="T49" fmla="*/ 19 h 56"/>
                  <a:gd name="T50" fmla="*/ 20 w 37"/>
                  <a:gd name="T51" fmla="*/ 17 h 56"/>
                  <a:gd name="T52" fmla="*/ 25 w 37"/>
                  <a:gd name="T53" fmla="*/ 19 h 56"/>
                  <a:gd name="T54" fmla="*/ 31 w 37"/>
                  <a:gd name="T55" fmla="*/ 22 h 56"/>
                  <a:gd name="T56" fmla="*/ 34 w 37"/>
                  <a:gd name="T57" fmla="*/ 28 h 56"/>
                  <a:gd name="T58" fmla="*/ 37 w 37"/>
                  <a:gd name="T59" fmla="*/ 36 h 56"/>
                  <a:gd name="T60" fmla="*/ 34 w 37"/>
                  <a:gd name="T61" fmla="*/ 42 h 56"/>
                  <a:gd name="T62" fmla="*/ 31 w 37"/>
                  <a:gd name="T63" fmla="*/ 50 h 56"/>
                  <a:gd name="T64" fmla="*/ 25 w 37"/>
                  <a:gd name="T65" fmla="*/ 53 h 56"/>
                  <a:gd name="T66" fmla="*/ 17 w 37"/>
                  <a:gd name="T67" fmla="*/ 56 h 56"/>
                  <a:gd name="T68" fmla="*/ 11 w 37"/>
                  <a:gd name="T69" fmla="*/ 56 h 56"/>
                  <a:gd name="T70" fmla="*/ 6 w 37"/>
                  <a:gd name="T71" fmla="*/ 53 h 56"/>
                  <a:gd name="T72" fmla="*/ 0 w 37"/>
                  <a:gd name="T73" fmla="*/ 47 h 56"/>
                  <a:gd name="T74" fmla="*/ 0 w 37"/>
                  <a:gd name="T75" fmla="*/ 39 h 5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37"/>
                  <a:gd name="T115" fmla="*/ 0 h 56"/>
                  <a:gd name="T116" fmla="*/ 37 w 37"/>
                  <a:gd name="T117" fmla="*/ 56 h 5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37" h="56">
                    <a:moveTo>
                      <a:pt x="0" y="39"/>
                    </a:moveTo>
                    <a:lnTo>
                      <a:pt x="6" y="39"/>
                    </a:lnTo>
                    <a:lnTo>
                      <a:pt x="9" y="45"/>
                    </a:lnTo>
                    <a:lnTo>
                      <a:pt x="11" y="47"/>
                    </a:lnTo>
                    <a:lnTo>
                      <a:pt x="14" y="47"/>
                    </a:lnTo>
                    <a:lnTo>
                      <a:pt x="17" y="50"/>
                    </a:lnTo>
                    <a:lnTo>
                      <a:pt x="23" y="47"/>
                    </a:lnTo>
                    <a:lnTo>
                      <a:pt x="25" y="45"/>
                    </a:lnTo>
                    <a:lnTo>
                      <a:pt x="28" y="42"/>
                    </a:lnTo>
                    <a:lnTo>
                      <a:pt x="28" y="36"/>
                    </a:lnTo>
                    <a:lnTo>
                      <a:pt x="28" y="31"/>
                    </a:lnTo>
                    <a:lnTo>
                      <a:pt x="25" y="28"/>
                    </a:lnTo>
                    <a:lnTo>
                      <a:pt x="23" y="25"/>
                    </a:lnTo>
                    <a:lnTo>
                      <a:pt x="17" y="25"/>
                    </a:lnTo>
                    <a:lnTo>
                      <a:pt x="14" y="25"/>
                    </a:lnTo>
                    <a:lnTo>
                      <a:pt x="11" y="25"/>
                    </a:lnTo>
                    <a:lnTo>
                      <a:pt x="9" y="28"/>
                    </a:lnTo>
                    <a:lnTo>
                      <a:pt x="0" y="28"/>
                    </a:lnTo>
                    <a:lnTo>
                      <a:pt x="6" y="0"/>
                    </a:lnTo>
                    <a:lnTo>
                      <a:pt x="34" y="0"/>
                    </a:lnTo>
                    <a:lnTo>
                      <a:pt x="34" y="8"/>
                    </a:lnTo>
                    <a:lnTo>
                      <a:pt x="11" y="8"/>
                    </a:lnTo>
                    <a:lnTo>
                      <a:pt x="9" y="22"/>
                    </a:lnTo>
                    <a:lnTo>
                      <a:pt x="14" y="19"/>
                    </a:lnTo>
                    <a:lnTo>
                      <a:pt x="20" y="17"/>
                    </a:lnTo>
                    <a:lnTo>
                      <a:pt x="25" y="19"/>
                    </a:lnTo>
                    <a:lnTo>
                      <a:pt x="31" y="22"/>
                    </a:lnTo>
                    <a:lnTo>
                      <a:pt x="34" y="28"/>
                    </a:lnTo>
                    <a:lnTo>
                      <a:pt x="37" y="36"/>
                    </a:lnTo>
                    <a:lnTo>
                      <a:pt x="34" y="42"/>
                    </a:lnTo>
                    <a:lnTo>
                      <a:pt x="31" y="50"/>
                    </a:lnTo>
                    <a:lnTo>
                      <a:pt x="25" y="53"/>
                    </a:lnTo>
                    <a:lnTo>
                      <a:pt x="17" y="56"/>
                    </a:lnTo>
                    <a:lnTo>
                      <a:pt x="11" y="56"/>
                    </a:lnTo>
                    <a:lnTo>
                      <a:pt x="6" y="53"/>
                    </a:lnTo>
                    <a:lnTo>
                      <a:pt x="0" y="47"/>
                    </a:lnTo>
                    <a:lnTo>
                      <a:pt x="0" y="39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5154" name="Freeform 7079"/>
              <p:cNvSpPr>
                <a:spLocks noEditPoints="1"/>
              </p:cNvSpPr>
              <p:nvPr/>
            </p:nvSpPr>
            <p:spPr bwMode="auto">
              <a:xfrm>
                <a:off x="2143" y="3730"/>
                <a:ext cx="36" cy="56"/>
              </a:xfrm>
              <a:custGeom>
                <a:avLst/>
                <a:gdLst>
                  <a:gd name="T0" fmla="*/ 0 w 36"/>
                  <a:gd name="T1" fmla="*/ 28 h 56"/>
                  <a:gd name="T2" fmla="*/ 0 w 36"/>
                  <a:gd name="T3" fmla="*/ 19 h 56"/>
                  <a:gd name="T4" fmla="*/ 3 w 36"/>
                  <a:gd name="T5" fmla="*/ 11 h 56"/>
                  <a:gd name="T6" fmla="*/ 6 w 36"/>
                  <a:gd name="T7" fmla="*/ 6 h 56"/>
                  <a:gd name="T8" fmla="*/ 9 w 36"/>
                  <a:gd name="T9" fmla="*/ 3 h 56"/>
                  <a:gd name="T10" fmla="*/ 14 w 36"/>
                  <a:gd name="T11" fmla="*/ 0 h 56"/>
                  <a:gd name="T12" fmla="*/ 20 w 36"/>
                  <a:gd name="T13" fmla="*/ 0 h 56"/>
                  <a:gd name="T14" fmla="*/ 22 w 36"/>
                  <a:gd name="T15" fmla="*/ 0 h 56"/>
                  <a:gd name="T16" fmla="*/ 28 w 36"/>
                  <a:gd name="T17" fmla="*/ 0 h 56"/>
                  <a:gd name="T18" fmla="*/ 31 w 36"/>
                  <a:gd name="T19" fmla="*/ 3 h 56"/>
                  <a:gd name="T20" fmla="*/ 34 w 36"/>
                  <a:gd name="T21" fmla="*/ 6 h 56"/>
                  <a:gd name="T22" fmla="*/ 34 w 36"/>
                  <a:gd name="T23" fmla="*/ 8 h 56"/>
                  <a:gd name="T24" fmla="*/ 36 w 36"/>
                  <a:gd name="T25" fmla="*/ 14 h 56"/>
                  <a:gd name="T26" fmla="*/ 36 w 36"/>
                  <a:gd name="T27" fmla="*/ 19 h 56"/>
                  <a:gd name="T28" fmla="*/ 36 w 36"/>
                  <a:gd name="T29" fmla="*/ 28 h 56"/>
                  <a:gd name="T30" fmla="*/ 36 w 36"/>
                  <a:gd name="T31" fmla="*/ 36 h 56"/>
                  <a:gd name="T32" fmla="*/ 36 w 36"/>
                  <a:gd name="T33" fmla="*/ 45 h 56"/>
                  <a:gd name="T34" fmla="*/ 34 w 36"/>
                  <a:gd name="T35" fmla="*/ 50 h 56"/>
                  <a:gd name="T36" fmla="*/ 28 w 36"/>
                  <a:gd name="T37" fmla="*/ 53 h 56"/>
                  <a:gd name="T38" fmla="*/ 25 w 36"/>
                  <a:gd name="T39" fmla="*/ 56 h 56"/>
                  <a:gd name="T40" fmla="*/ 20 w 36"/>
                  <a:gd name="T41" fmla="*/ 56 h 56"/>
                  <a:gd name="T42" fmla="*/ 11 w 36"/>
                  <a:gd name="T43" fmla="*/ 56 h 56"/>
                  <a:gd name="T44" fmla="*/ 6 w 36"/>
                  <a:gd name="T45" fmla="*/ 50 h 56"/>
                  <a:gd name="T46" fmla="*/ 3 w 36"/>
                  <a:gd name="T47" fmla="*/ 45 h 56"/>
                  <a:gd name="T48" fmla="*/ 0 w 36"/>
                  <a:gd name="T49" fmla="*/ 36 h 56"/>
                  <a:gd name="T50" fmla="*/ 0 w 36"/>
                  <a:gd name="T51" fmla="*/ 28 h 56"/>
                  <a:gd name="T52" fmla="*/ 9 w 36"/>
                  <a:gd name="T53" fmla="*/ 28 h 56"/>
                  <a:gd name="T54" fmla="*/ 9 w 36"/>
                  <a:gd name="T55" fmla="*/ 36 h 56"/>
                  <a:gd name="T56" fmla="*/ 9 w 36"/>
                  <a:gd name="T57" fmla="*/ 42 h 56"/>
                  <a:gd name="T58" fmla="*/ 11 w 36"/>
                  <a:gd name="T59" fmla="*/ 45 h 56"/>
                  <a:gd name="T60" fmla="*/ 14 w 36"/>
                  <a:gd name="T61" fmla="*/ 47 h 56"/>
                  <a:gd name="T62" fmla="*/ 20 w 36"/>
                  <a:gd name="T63" fmla="*/ 50 h 56"/>
                  <a:gd name="T64" fmla="*/ 22 w 36"/>
                  <a:gd name="T65" fmla="*/ 47 h 56"/>
                  <a:gd name="T66" fmla="*/ 28 w 36"/>
                  <a:gd name="T67" fmla="*/ 45 h 56"/>
                  <a:gd name="T68" fmla="*/ 28 w 36"/>
                  <a:gd name="T69" fmla="*/ 42 h 56"/>
                  <a:gd name="T70" fmla="*/ 31 w 36"/>
                  <a:gd name="T71" fmla="*/ 36 h 56"/>
                  <a:gd name="T72" fmla="*/ 31 w 36"/>
                  <a:gd name="T73" fmla="*/ 28 h 56"/>
                  <a:gd name="T74" fmla="*/ 31 w 36"/>
                  <a:gd name="T75" fmla="*/ 19 h 56"/>
                  <a:gd name="T76" fmla="*/ 28 w 36"/>
                  <a:gd name="T77" fmla="*/ 14 h 56"/>
                  <a:gd name="T78" fmla="*/ 28 w 36"/>
                  <a:gd name="T79" fmla="*/ 11 h 56"/>
                  <a:gd name="T80" fmla="*/ 22 w 36"/>
                  <a:gd name="T81" fmla="*/ 6 h 56"/>
                  <a:gd name="T82" fmla="*/ 20 w 36"/>
                  <a:gd name="T83" fmla="*/ 6 h 56"/>
                  <a:gd name="T84" fmla="*/ 14 w 36"/>
                  <a:gd name="T85" fmla="*/ 6 h 56"/>
                  <a:gd name="T86" fmla="*/ 11 w 36"/>
                  <a:gd name="T87" fmla="*/ 8 h 56"/>
                  <a:gd name="T88" fmla="*/ 9 w 36"/>
                  <a:gd name="T89" fmla="*/ 14 h 56"/>
                  <a:gd name="T90" fmla="*/ 9 w 36"/>
                  <a:gd name="T91" fmla="*/ 19 h 56"/>
                  <a:gd name="T92" fmla="*/ 9 w 36"/>
                  <a:gd name="T93" fmla="*/ 28 h 5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36"/>
                  <a:gd name="T142" fmla="*/ 0 h 56"/>
                  <a:gd name="T143" fmla="*/ 36 w 36"/>
                  <a:gd name="T144" fmla="*/ 56 h 5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36" h="56">
                    <a:moveTo>
                      <a:pt x="0" y="28"/>
                    </a:moveTo>
                    <a:lnTo>
                      <a:pt x="0" y="19"/>
                    </a:lnTo>
                    <a:lnTo>
                      <a:pt x="3" y="11"/>
                    </a:lnTo>
                    <a:lnTo>
                      <a:pt x="6" y="6"/>
                    </a:lnTo>
                    <a:lnTo>
                      <a:pt x="9" y="3"/>
                    </a:lnTo>
                    <a:lnTo>
                      <a:pt x="14" y="0"/>
                    </a:lnTo>
                    <a:lnTo>
                      <a:pt x="20" y="0"/>
                    </a:lnTo>
                    <a:lnTo>
                      <a:pt x="22" y="0"/>
                    </a:lnTo>
                    <a:lnTo>
                      <a:pt x="28" y="0"/>
                    </a:lnTo>
                    <a:lnTo>
                      <a:pt x="31" y="3"/>
                    </a:lnTo>
                    <a:lnTo>
                      <a:pt x="34" y="6"/>
                    </a:lnTo>
                    <a:lnTo>
                      <a:pt x="34" y="8"/>
                    </a:lnTo>
                    <a:lnTo>
                      <a:pt x="36" y="14"/>
                    </a:lnTo>
                    <a:lnTo>
                      <a:pt x="36" y="19"/>
                    </a:lnTo>
                    <a:lnTo>
                      <a:pt x="36" y="28"/>
                    </a:lnTo>
                    <a:lnTo>
                      <a:pt x="36" y="36"/>
                    </a:lnTo>
                    <a:lnTo>
                      <a:pt x="36" y="45"/>
                    </a:lnTo>
                    <a:lnTo>
                      <a:pt x="34" y="50"/>
                    </a:lnTo>
                    <a:lnTo>
                      <a:pt x="28" y="53"/>
                    </a:lnTo>
                    <a:lnTo>
                      <a:pt x="25" y="56"/>
                    </a:lnTo>
                    <a:lnTo>
                      <a:pt x="20" y="56"/>
                    </a:lnTo>
                    <a:lnTo>
                      <a:pt x="11" y="56"/>
                    </a:lnTo>
                    <a:lnTo>
                      <a:pt x="6" y="50"/>
                    </a:lnTo>
                    <a:lnTo>
                      <a:pt x="3" y="45"/>
                    </a:lnTo>
                    <a:lnTo>
                      <a:pt x="0" y="36"/>
                    </a:lnTo>
                    <a:lnTo>
                      <a:pt x="0" y="28"/>
                    </a:lnTo>
                    <a:close/>
                    <a:moveTo>
                      <a:pt x="9" y="28"/>
                    </a:moveTo>
                    <a:lnTo>
                      <a:pt x="9" y="36"/>
                    </a:lnTo>
                    <a:lnTo>
                      <a:pt x="9" y="42"/>
                    </a:lnTo>
                    <a:lnTo>
                      <a:pt x="11" y="45"/>
                    </a:lnTo>
                    <a:lnTo>
                      <a:pt x="14" y="47"/>
                    </a:lnTo>
                    <a:lnTo>
                      <a:pt x="20" y="50"/>
                    </a:lnTo>
                    <a:lnTo>
                      <a:pt x="22" y="47"/>
                    </a:lnTo>
                    <a:lnTo>
                      <a:pt x="28" y="45"/>
                    </a:lnTo>
                    <a:lnTo>
                      <a:pt x="28" y="42"/>
                    </a:lnTo>
                    <a:lnTo>
                      <a:pt x="31" y="36"/>
                    </a:lnTo>
                    <a:lnTo>
                      <a:pt x="31" y="28"/>
                    </a:lnTo>
                    <a:lnTo>
                      <a:pt x="31" y="19"/>
                    </a:lnTo>
                    <a:lnTo>
                      <a:pt x="28" y="14"/>
                    </a:lnTo>
                    <a:lnTo>
                      <a:pt x="28" y="11"/>
                    </a:lnTo>
                    <a:lnTo>
                      <a:pt x="22" y="6"/>
                    </a:lnTo>
                    <a:lnTo>
                      <a:pt x="20" y="6"/>
                    </a:lnTo>
                    <a:lnTo>
                      <a:pt x="14" y="6"/>
                    </a:lnTo>
                    <a:lnTo>
                      <a:pt x="11" y="8"/>
                    </a:lnTo>
                    <a:lnTo>
                      <a:pt x="9" y="14"/>
                    </a:lnTo>
                    <a:lnTo>
                      <a:pt x="9" y="19"/>
                    </a:lnTo>
                    <a:lnTo>
                      <a:pt x="9" y="28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</p:grpSp>
        <p:grpSp>
          <p:nvGrpSpPr>
            <p:cNvPr id="18" name="Group 7281"/>
            <p:cNvGrpSpPr>
              <a:grpSpLocks/>
            </p:cNvGrpSpPr>
            <p:nvPr/>
          </p:nvGrpSpPr>
          <p:grpSpPr bwMode="auto">
            <a:xfrm>
              <a:off x="670" y="2765"/>
              <a:ext cx="1554" cy="1021"/>
              <a:chOff x="670" y="2765"/>
              <a:chExt cx="1554" cy="1021"/>
            </a:xfrm>
          </p:grpSpPr>
          <p:sp>
            <p:nvSpPr>
              <p:cNvPr id="54755" name="Freeform 7081"/>
              <p:cNvSpPr>
                <a:spLocks noEditPoints="1"/>
              </p:cNvSpPr>
              <p:nvPr/>
            </p:nvSpPr>
            <p:spPr bwMode="auto">
              <a:xfrm>
                <a:off x="2188" y="3730"/>
                <a:ext cx="36" cy="56"/>
              </a:xfrm>
              <a:custGeom>
                <a:avLst/>
                <a:gdLst>
                  <a:gd name="T0" fmla="*/ 0 w 36"/>
                  <a:gd name="T1" fmla="*/ 28 h 56"/>
                  <a:gd name="T2" fmla="*/ 0 w 36"/>
                  <a:gd name="T3" fmla="*/ 19 h 56"/>
                  <a:gd name="T4" fmla="*/ 0 w 36"/>
                  <a:gd name="T5" fmla="*/ 11 h 56"/>
                  <a:gd name="T6" fmla="*/ 3 w 36"/>
                  <a:gd name="T7" fmla="*/ 6 h 56"/>
                  <a:gd name="T8" fmla="*/ 8 w 36"/>
                  <a:gd name="T9" fmla="*/ 3 h 56"/>
                  <a:gd name="T10" fmla="*/ 11 w 36"/>
                  <a:gd name="T11" fmla="*/ 0 h 56"/>
                  <a:gd name="T12" fmla="*/ 17 w 36"/>
                  <a:gd name="T13" fmla="*/ 0 h 56"/>
                  <a:gd name="T14" fmla="*/ 22 w 36"/>
                  <a:gd name="T15" fmla="*/ 0 h 56"/>
                  <a:gd name="T16" fmla="*/ 25 w 36"/>
                  <a:gd name="T17" fmla="*/ 0 h 56"/>
                  <a:gd name="T18" fmla="*/ 28 w 36"/>
                  <a:gd name="T19" fmla="*/ 3 h 56"/>
                  <a:gd name="T20" fmla="*/ 30 w 36"/>
                  <a:gd name="T21" fmla="*/ 6 h 56"/>
                  <a:gd name="T22" fmla="*/ 33 w 36"/>
                  <a:gd name="T23" fmla="*/ 8 h 56"/>
                  <a:gd name="T24" fmla="*/ 33 w 36"/>
                  <a:gd name="T25" fmla="*/ 14 h 56"/>
                  <a:gd name="T26" fmla="*/ 36 w 36"/>
                  <a:gd name="T27" fmla="*/ 19 h 56"/>
                  <a:gd name="T28" fmla="*/ 36 w 36"/>
                  <a:gd name="T29" fmla="*/ 28 h 56"/>
                  <a:gd name="T30" fmla="*/ 36 w 36"/>
                  <a:gd name="T31" fmla="*/ 36 h 56"/>
                  <a:gd name="T32" fmla="*/ 33 w 36"/>
                  <a:gd name="T33" fmla="*/ 45 h 56"/>
                  <a:gd name="T34" fmla="*/ 30 w 36"/>
                  <a:gd name="T35" fmla="*/ 50 h 56"/>
                  <a:gd name="T36" fmla="*/ 28 w 36"/>
                  <a:gd name="T37" fmla="*/ 53 h 56"/>
                  <a:gd name="T38" fmla="*/ 22 w 36"/>
                  <a:gd name="T39" fmla="*/ 56 h 56"/>
                  <a:gd name="T40" fmla="*/ 17 w 36"/>
                  <a:gd name="T41" fmla="*/ 56 h 56"/>
                  <a:gd name="T42" fmla="*/ 11 w 36"/>
                  <a:gd name="T43" fmla="*/ 56 h 56"/>
                  <a:gd name="T44" fmla="*/ 5 w 36"/>
                  <a:gd name="T45" fmla="*/ 50 h 56"/>
                  <a:gd name="T46" fmla="*/ 3 w 36"/>
                  <a:gd name="T47" fmla="*/ 45 h 56"/>
                  <a:gd name="T48" fmla="*/ 0 w 36"/>
                  <a:gd name="T49" fmla="*/ 36 h 56"/>
                  <a:gd name="T50" fmla="*/ 0 w 36"/>
                  <a:gd name="T51" fmla="*/ 28 h 56"/>
                  <a:gd name="T52" fmla="*/ 5 w 36"/>
                  <a:gd name="T53" fmla="*/ 28 h 56"/>
                  <a:gd name="T54" fmla="*/ 5 w 36"/>
                  <a:gd name="T55" fmla="*/ 36 h 56"/>
                  <a:gd name="T56" fmla="*/ 8 w 36"/>
                  <a:gd name="T57" fmla="*/ 42 h 56"/>
                  <a:gd name="T58" fmla="*/ 8 w 36"/>
                  <a:gd name="T59" fmla="*/ 45 h 56"/>
                  <a:gd name="T60" fmla="*/ 14 w 36"/>
                  <a:gd name="T61" fmla="*/ 47 h 56"/>
                  <a:gd name="T62" fmla="*/ 17 w 36"/>
                  <a:gd name="T63" fmla="*/ 50 h 56"/>
                  <a:gd name="T64" fmla="*/ 22 w 36"/>
                  <a:gd name="T65" fmla="*/ 47 h 56"/>
                  <a:gd name="T66" fmla="*/ 25 w 36"/>
                  <a:gd name="T67" fmla="*/ 45 h 56"/>
                  <a:gd name="T68" fmla="*/ 28 w 36"/>
                  <a:gd name="T69" fmla="*/ 42 h 56"/>
                  <a:gd name="T70" fmla="*/ 28 w 36"/>
                  <a:gd name="T71" fmla="*/ 36 h 56"/>
                  <a:gd name="T72" fmla="*/ 28 w 36"/>
                  <a:gd name="T73" fmla="*/ 28 h 56"/>
                  <a:gd name="T74" fmla="*/ 28 w 36"/>
                  <a:gd name="T75" fmla="*/ 19 h 56"/>
                  <a:gd name="T76" fmla="*/ 28 w 36"/>
                  <a:gd name="T77" fmla="*/ 14 h 56"/>
                  <a:gd name="T78" fmla="*/ 25 w 36"/>
                  <a:gd name="T79" fmla="*/ 11 h 56"/>
                  <a:gd name="T80" fmla="*/ 22 w 36"/>
                  <a:gd name="T81" fmla="*/ 6 h 56"/>
                  <a:gd name="T82" fmla="*/ 17 w 36"/>
                  <a:gd name="T83" fmla="*/ 6 h 56"/>
                  <a:gd name="T84" fmla="*/ 14 w 36"/>
                  <a:gd name="T85" fmla="*/ 6 h 56"/>
                  <a:gd name="T86" fmla="*/ 8 w 36"/>
                  <a:gd name="T87" fmla="*/ 8 h 56"/>
                  <a:gd name="T88" fmla="*/ 8 w 36"/>
                  <a:gd name="T89" fmla="*/ 14 h 56"/>
                  <a:gd name="T90" fmla="*/ 5 w 36"/>
                  <a:gd name="T91" fmla="*/ 19 h 56"/>
                  <a:gd name="T92" fmla="*/ 5 w 36"/>
                  <a:gd name="T93" fmla="*/ 28 h 5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36"/>
                  <a:gd name="T142" fmla="*/ 0 h 56"/>
                  <a:gd name="T143" fmla="*/ 36 w 36"/>
                  <a:gd name="T144" fmla="*/ 56 h 5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36" h="56">
                    <a:moveTo>
                      <a:pt x="0" y="28"/>
                    </a:moveTo>
                    <a:lnTo>
                      <a:pt x="0" y="19"/>
                    </a:lnTo>
                    <a:lnTo>
                      <a:pt x="0" y="11"/>
                    </a:lnTo>
                    <a:lnTo>
                      <a:pt x="3" y="6"/>
                    </a:lnTo>
                    <a:lnTo>
                      <a:pt x="8" y="3"/>
                    </a:lnTo>
                    <a:lnTo>
                      <a:pt x="11" y="0"/>
                    </a:lnTo>
                    <a:lnTo>
                      <a:pt x="17" y="0"/>
                    </a:lnTo>
                    <a:lnTo>
                      <a:pt x="22" y="0"/>
                    </a:lnTo>
                    <a:lnTo>
                      <a:pt x="25" y="0"/>
                    </a:lnTo>
                    <a:lnTo>
                      <a:pt x="28" y="3"/>
                    </a:lnTo>
                    <a:lnTo>
                      <a:pt x="30" y="6"/>
                    </a:lnTo>
                    <a:lnTo>
                      <a:pt x="33" y="8"/>
                    </a:lnTo>
                    <a:lnTo>
                      <a:pt x="33" y="14"/>
                    </a:lnTo>
                    <a:lnTo>
                      <a:pt x="36" y="19"/>
                    </a:lnTo>
                    <a:lnTo>
                      <a:pt x="36" y="28"/>
                    </a:lnTo>
                    <a:lnTo>
                      <a:pt x="36" y="36"/>
                    </a:lnTo>
                    <a:lnTo>
                      <a:pt x="33" y="45"/>
                    </a:lnTo>
                    <a:lnTo>
                      <a:pt x="30" y="50"/>
                    </a:lnTo>
                    <a:lnTo>
                      <a:pt x="28" y="53"/>
                    </a:lnTo>
                    <a:lnTo>
                      <a:pt x="22" y="56"/>
                    </a:lnTo>
                    <a:lnTo>
                      <a:pt x="17" y="56"/>
                    </a:lnTo>
                    <a:lnTo>
                      <a:pt x="11" y="56"/>
                    </a:lnTo>
                    <a:lnTo>
                      <a:pt x="5" y="50"/>
                    </a:lnTo>
                    <a:lnTo>
                      <a:pt x="3" y="45"/>
                    </a:lnTo>
                    <a:lnTo>
                      <a:pt x="0" y="36"/>
                    </a:lnTo>
                    <a:lnTo>
                      <a:pt x="0" y="28"/>
                    </a:lnTo>
                    <a:close/>
                    <a:moveTo>
                      <a:pt x="5" y="28"/>
                    </a:moveTo>
                    <a:lnTo>
                      <a:pt x="5" y="36"/>
                    </a:lnTo>
                    <a:lnTo>
                      <a:pt x="8" y="42"/>
                    </a:lnTo>
                    <a:lnTo>
                      <a:pt x="8" y="45"/>
                    </a:lnTo>
                    <a:lnTo>
                      <a:pt x="14" y="47"/>
                    </a:lnTo>
                    <a:lnTo>
                      <a:pt x="17" y="50"/>
                    </a:lnTo>
                    <a:lnTo>
                      <a:pt x="22" y="47"/>
                    </a:lnTo>
                    <a:lnTo>
                      <a:pt x="25" y="45"/>
                    </a:lnTo>
                    <a:lnTo>
                      <a:pt x="28" y="42"/>
                    </a:lnTo>
                    <a:lnTo>
                      <a:pt x="28" y="36"/>
                    </a:lnTo>
                    <a:lnTo>
                      <a:pt x="28" y="28"/>
                    </a:lnTo>
                    <a:lnTo>
                      <a:pt x="28" y="19"/>
                    </a:lnTo>
                    <a:lnTo>
                      <a:pt x="28" y="14"/>
                    </a:lnTo>
                    <a:lnTo>
                      <a:pt x="25" y="11"/>
                    </a:lnTo>
                    <a:lnTo>
                      <a:pt x="22" y="6"/>
                    </a:lnTo>
                    <a:lnTo>
                      <a:pt x="17" y="6"/>
                    </a:lnTo>
                    <a:lnTo>
                      <a:pt x="14" y="6"/>
                    </a:lnTo>
                    <a:lnTo>
                      <a:pt x="8" y="8"/>
                    </a:lnTo>
                    <a:lnTo>
                      <a:pt x="8" y="14"/>
                    </a:lnTo>
                    <a:lnTo>
                      <a:pt x="5" y="19"/>
                    </a:lnTo>
                    <a:lnTo>
                      <a:pt x="5" y="28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756" name="Line 7082"/>
              <p:cNvSpPr>
                <a:spLocks noChangeShapeType="1"/>
              </p:cNvSpPr>
              <p:nvPr/>
            </p:nvSpPr>
            <p:spPr bwMode="auto">
              <a:xfrm>
                <a:off x="2152" y="2765"/>
                <a:ext cx="1" cy="22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54757" name="Rectangle 7083"/>
              <p:cNvSpPr>
                <a:spLocks noChangeArrowheads="1"/>
              </p:cNvSpPr>
              <p:nvPr/>
            </p:nvSpPr>
            <p:spPr bwMode="auto">
              <a:xfrm>
                <a:off x="670" y="2765"/>
                <a:ext cx="59" cy="36"/>
              </a:xfrm>
              <a:prstGeom prst="rect">
                <a:avLst/>
              </a:prstGeom>
              <a:solidFill>
                <a:srgbClr val="00A3B7"/>
              </a:solidFill>
              <a:ln w="0">
                <a:solidFill>
                  <a:srgbClr val="00A3B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758" name="Rectangle 7084"/>
              <p:cNvSpPr>
                <a:spLocks noChangeArrowheads="1"/>
              </p:cNvSpPr>
              <p:nvPr/>
            </p:nvSpPr>
            <p:spPr bwMode="auto">
              <a:xfrm>
                <a:off x="670" y="2801"/>
                <a:ext cx="59" cy="39"/>
              </a:xfrm>
              <a:prstGeom prst="rect">
                <a:avLst/>
              </a:prstGeom>
              <a:solidFill>
                <a:srgbClr val="009BBE"/>
              </a:solidFill>
              <a:ln w="0">
                <a:solidFill>
                  <a:srgbClr val="009BBE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759" name="Rectangle 7085"/>
              <p:cNvSpPr>
                <a:spLocks noChangeArrowheads="1"/>
              </p:cNvSpPr>
              <p:nvPr/>
            </p:nvSpPr>
            <p:spPr bwMode="auto">
              <a:xfrm>
                <a:off x="670" y="2840"/>
                <a:ext cx="59" cy="39"/>
              </a:xfrm>
              <a:prstGeom prst="rect">
                <a:avLst/>
              </a:prstGeom>
              <a:solidFill>
                <a:srgbClr val="0093C4"/>
              </a:solidFill>
              <a:ln w="0">
                <a:solidFill>
                  <a:srgbClr val="0093C4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760" name="Rectangle 7086"/>
              <p:cNvSpPr>
                <a:spLocks noChangeArrowheads="1"/>
              </p:cNvSpPr>
              <p:nvPr/>
            </p:nvSpPr>
            <p:spPr bwMode="auto">
              <a:xfrm>
                <a:off x="670" y="2879"/>
                <a:ext cx="59" cy="36"/>
              </a:xfrm>
              <a:prstGeom prst="rect">
                <a:avLst/>
              </a:prstGeom>
              <a:solidFill>
                <a:srgbClr val="0089CB"/>
              </a:solidFill>
              <a:ln w="0">
                <a:solidFill>
                  <a:srgbClr val="0089CB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761" name="Rectangle 7087"/>
              <p:cNvSpPr>
                <a:spLocks noChangeArrowheads="1"/>
              </p:cNvSpPr>
              <p:nvPr/>
            </p:nvSpPr>
            <p:spPr bwMode="auto">
              <a:xfrm>
                <a:off x="670" y="2915"/>
                <a:ext cx="59" cy="39"/>
              </a:xfrm>
              <a:prstGeom prst="rect">
                <a:avLst/>
              </a:prstGeom>
              <a:solidFill>
                <a:srgbClr val="0080D3"/>
              </a:solidFill>
              <a:ln w="0">
                <a:solidFill>
                  <a:srgbClr val="0080D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762" name="Rectangle 7088"/>
              <p:cNvSpPr>
                <a:spLocks noChangeArrowheads="1"/>
              </p:cNvSpPr>
              <p:nvPr/>
            </p:nvSpPr>
            <p:spPr bwMode="auto">
              <a:xfrm>
                <a:off x="670" y="2954"/>
                <a:ext cx="59" cy="37"/>
              </a:xfrm>
              <a:prstGeom prst="rect">
                <a:avLst/>
              </a:prstGeom>
              <a:solidFill>
                <a:srgbClr val="0076DA"/>
              </a:solidFill>
              <a:ln w="0">
                <a:solidFill>
                  <a:srgbClr val="0076DA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763" name="Rectangle 7089"/>
              <p:cNvSpPr>
                <a:spLocks noChangeArrowheads="1"/>
              </p:cNvSpPr>
              <p:nvPr/>
            </p:nvSpPr>
            <p:spPr bwMode="auto">
              <a:xfrm>
                <a:off x="670" y="2991"/>
                <a:ext cx="59" cy="39"/>
              </a:xfrm>
              <a:prstGeom prst="rect">
                <a:avLst/>
              </a:prstGeom>
              <a:solidFill>
                <a:srgbClr val="006DE0"/>
              </a:solidFill>
              <a:ln w="0">
                <a:solidFill>
                  <a:srgbClr val="006DE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764" name="Rectangle 7090"/>
              <p:cNvSpPr>
                <a:spLocks noChangeArrowheads="1"/>
              </p:cNvSpPr>
              <p:nvPr/>
            </p:nvSpPr>
            <p:spPr bwMode="auto">
              <a:xfrm>
                <a:off x="670" y="3030"/>
                <a:ext cx="59" cy="36"/>
              </a:xfrm>
              <a:prstGeom prst="rect">
                <a:avLst/>
              </a:prstGeom>
              <a:solidFill>
                <a:srgbClr val="0065E6"/>
              </a:solidFill>
              <a:ln w="0">
                <a:solidFill>
                  <a:srgbClr val="0065E6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765" name="Freeform 7091"/>
              <p:cNvSpPr>
                <a:spLocks/>
              </p:cNvSpPr>
              <p:nvPr/>
            </p:nvSpPr>
            <p:spPr bwMode="auto">
              <a:xfrm>
                <a:off x="670" y="3066"/>
                <a:ext cx="62" cy="39"/>
              </a:xfrm>
              <a:custGeom>
                <a:avLst/>
                <a:gdLst>
                  <a:gd name="T0" fmla="*/ 0 w 62"/>
                  <a:gd name="T1" fmla="*/ 39 h 39"/>
                  <a:gd name="T2" fmla="*/ 62 w 62"/>
                  <a:gd name="T3" fmla="*/ 39 h 39"/>
                  <a:gd name="T4" fmla="*/ 59 w 62"/>
                  <a:gd name="T5" fmla="*/ 0 h 39"/>
                  <a:gd name="T6" fmla="*/ 0 w 62"/>
                  <a:gd name="T7" fmla="*/ 0 h 39"/>
                  <a:gd name="T8" fmla="*/ 0 w 62"/>
                  <a:gd name="T9" fmla="*/ 39 h 3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2"/>
                  <a:gd name="T16" fmla="*/ 0 h 39"/>
                  <a:gd name="T17" fmla="*/ 62 w 62"/>
                  <a:gd name="T18" fmla="*/ 39 h 3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2" h="39">
                    <a:moveTo>
                      <a:pt x="0" y="39"/>
                    </a:moveTo>
                    <a:lnTo>
                      <a:pt x="62" y="39"/>
                    </a:lnTo>
                    <a:lnTo>
                      <a:pt x="59" y="0"/>
                    </a:lnTo>
                    <a:lnTo>
                      <a:pt x="0" y="0"/>
                    </a:lnTo>
                    <a:lnTo>
                      <a:pt x="0" y="39"/>
                    </a:lnTo>
                    <a:close/>
                  </a:path>
                </a:pathLst>
              </a:custGeom>
              <a:solidFill>
                <a:srgbClr val="0061E9"/>
              </a:solidFill>
              <a:ln w="0">
                <a:solidFill>
                  <a:srgbClr val="0061E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766" name="Rectangle 7092"/>
              <p:cNvSpPr>
                <a:spLocks noChangeArrowheads="1"/>
              </p:cNvSpPr>
              <p:nvPr/>
            </p:nvSpPr>
            <p:spPr bwMode="auto">
              <a:xfrm>
                <a:off x="670" y="3105"/>
                <a:ext cx="62" cy="36"/>
              </a:xfrm>
              <a:prstGeom prst="rect">
                <a:avLst/>
              </a:prstGeom>
              <a:solidFill>
                <a:srgbClr val="0060E9"/>
              </a:solidFill>
              <a:ln w="0">
                <a:solidFill>
                  <a:srgbClr val="0060E9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767" name="Rectangle 7093"/>
              <p:cNvSpPr>
                <a:spLocks noChangeArrowheads="1"/>
              </p:cNvSpPr>
              <p:nvPr/>
            </p:nvSpPr>
            <p:spPr bwMode="auto">
              <a:xfrm>
                <a:off x="670" y="3141"/>
                <a:ext cx="62" cy="39"/>
              </a:xfrm>
              <a:prstGeom prst="rect">
                <a:avLst/>
              </a:prstGeom>
              <a:solidFill>
                <a:srgbClr val="0066E5"/>
              </a:solidFill>
              <a:ln w="0">
                <a:solidFill>
                  <a:srgbClr val="0066E5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768" name="Rectangle 7094"/>
              <p:cNvSpPr>
                <a:spLocks noChangeArrowheads="1"/>
              </p:cNvSpPr>
              <p:nvPr/>
            </p:nvSpPr>
            <p:spPr bwMode="auto">
              <a:xfrm>
                <a:off x="670" y="3180"/>
                <a:ext cx="62" cy="39"/>
              </a:xfrm>
              <a:prstGeom prst="rect">
                <a:avLst/>
              </a:prstGeom>
              <a:solidFill>
                <a:srgbClr val="0073DC"/>
              </a:solidFill>
              <a:ln w="0">
                <a:solidFill>
                  <a:srgbClr val="0073DC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769" name="Rectangle 7095"/>
              <p:cNvSpPr>
                <a:spLocks noChangeArrowheads="1"/>
              </p:cNvSpPr>
              <p:nvPr/>
            </p:nvSpPr>
            <p:spPr bwMode="auto">
              <a:xfrm>
                <a:off x="670" y="3219"/>
                <a:ext cx="62" cy="37"/>
              </a:xfrm>
              <a:prstGeom prst="rect">
                <a:avLst/>
              </a:prstGeom>
              <a:solidFill>
                <a:srgbClr val="0088CD"/>
              </a:solidFill>
              <a:ln w="0">
                <a:solidFill>
                  <a:srgbClr val="0088CD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770" name="Rectangle 7096"/>
              <p:cNvSpPr>
                <a:spLocks noChangeArrowheads="1"/>
              </p:cNvSpPr>
              <p:nvPr/>
            </p:nvSpPr>
            <p:spPr bwMode="auto">
              <a:xfrm>
                <a:off x="670" y="3256"/>
                <a:ext cx="62" cy="39"/>
              </a:xfrm>
              <a:prstGeom prst="rect">
                <a:avLst/>
              </a:prstGeom>
              <a:solidFill>
                <a:srgbClr val="00A4B6"/>
              </a:solidFill>
              <a:ln w="0">
                <a:solidFill>
                  <a:srgbClr val="00A4B6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771" name="Rectangle 7097"/>
              <p:cNvSpPr>
                <a:spLocks noChangeArrowheads="1"/>
              </p:cNvSpPr>
              <p:nvPr/>
            </p:nvSpPr>
            <p:spPr bwMode="auto">
              <a:xfrm>
                <a:off x="670" y="3295"/>
                <a:ext cx="62" cy="36"/>
              </a:xfrm>
              <a:prstGeom prst="rect">
                <a:avLst/>
              </a:prstGeom>
              <a:solidFill>
                <a:srgbClr val="00C698"/>
              </a:solidFill>
              <a:ln w="0">
                <a:solidFill>
                  <a:srgbClr val="00C698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772" name="Rectangle 7098"/>
              <p:cNvSpPr>
                <a:spLocks noChangeArrowheads="1"/>
              </p:cNvSpPr>
              <p:nvPr/>
            </p:nvSpPr>
            <p:spPr bwMode="auto">
              <a:xfrm>
                <a:off x="670" y="3331"/>
                <a:ext cx="62" cy="39"/>
              </a:xfrm>
              <a:prstGeom prst="rect">
                <a:avLst/>
              </a:prstGeom>
              <a:solidFill>
                <a:srgbClr val="12E672"/>
              </a:solidFill>
              <a:ln w="0">
                <a:solidFill>
                  <a:srgbClr val="12E672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773" name="Rectangle 7099"/>
              <p:cNvSpPr>
                <a:spLocks noChangeArrowheads="1"/>
              </p:cNvSpPr>
              <p:nvPr/>
            </p:nvSpPr>
            <p:spPr bwMode="auto">
              <a:xfrm>
                <a:off x="670" y="3370"/>
                <a:ext cx="62" cy="36"/>
              </a:xfrm>
              <a:prstGeom prst="rect">
                <a:avLst/>
              </a:prstGeom>
              <a:solidFill>
                <a:srgbClr val="54FB46"/>
              </a:solidFill>
              <a:ln w="0">
                <a:solidFill>
                  <a:srgbClr val="54FB46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774" name="Rectangle 7100"/>
              <p:cNvSpPr>
                <a:spLocks noChangeArrowheads="1"/>
              </p:cNvSpPr>
              <p:nvPr/>
            </p:nvSpPr>
            <p:spPr bwMode="auto">
              <a:xfrm>
                <a:off x="670" y="3406"/>
                <a:ext cx="62" cy="39"/>
              </a:xfrm>
              <a:prstGeom prst="rect">
                <a:avLst/>
              </a:prstGeom>
              <a:solidFill>
                <a:srgbClr val="9BFD16"/>
              </a:solidFill>
              <a:ln w="0">
                <a:solidFill>
                  <a:srgbClr val="9BFD16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775" name="Rectangle 7101"/>
              <p:cNvSpPr>
                <a:spLocks noChangeArrowheads="1"/>
              </p:cNvSpPr>
              <p:nvPr/>
            </p:nvSpPr>
            <p:spPr bwMode="auto">
              <a:xfrm>
                <a:off x="670" y="3445"/>
                <a:ext cx="62" cy="37"/>
              </a:xfrm>
              <a:prstGeom prst="rect">
                <a:avLst/>
              </a:prstGeom>
              <a:solidFill>
                <a:srgbClr val="DFEC00"/>
              </a:solidFill>
              <a:ln w="0">
                <a:solidFill>
                  <a:srgbClr val="DFEC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776" name="Rectangle 7102"/>
              <p:cNvSpPr>
                <a:spLocks noChangeArrowheads="1"/>
              </p:cNvSpPr>
              <p:nvPr/>
            </p:nvSpPr>
            <p:spPr bwMode="auto">
              <a:xfrm>
                <a:off x="670" y="3482"/>
                <a:ext cx="62" cy="39"/>
              </a:xfrm>
              <a:prstGeom prst="rect">
                <a:avLst/>
              </a:prstGeom>
              <a:solidFill>
                <a:srgbClr val="FFD200"/>
              </a:solidFill>
              <a:ln w="0">
                <a:solidFill>
                  <a:srgbClr val="FFD2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777" name="Rectangle 7103"/>
              <p:cNvSpPr>
                <a:spLocks noChangeArrowheads="1"/>
              </p:cNvSpPr>
              <p:nvPr/>
            </p:nvSpPr>
            <p:spPr bwMode="auto">
              <a:xfrm>
                <a:off x="670" y="3521"/>
                <a:ext cx="62" cy="39"/>
              </a:xfrm>
              <a:prstGeom prst="rect">
                <a:avLst/>
              </a:prstGeom>
              <a:solidFill>
                <a:srgbClr val="FFC400"/>
              </a:solidFill>
              <a:ln w="0">
                <a:solidFill>
                  <a:srgbClr val="FFC4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778" name="Rectangle 7104"/>
              <p:cNvSpPr>
                <a:spLocks noChangeArrowheads="1"/>
              </p:cNvSpPr>
              <p:nvPr/>
            </p:nvSpPr>
            <p:spPr bwMode="auto">
              <a:xfrm>
                <a:off x="670" y="3560"/>
                <a:ext cx="62" cy="36"/>
              </a:xfrm>
              <a:prstGeom prst="rect">
                <a:avLst/>
              </a:prstGeom>
              <a:solidFill>
                <a:srgbClr val="FFD300"/>
              </a:solidFill>
              <a:ln w="0">
                <a:solidFill>
                  <a:srgbClr val="FFD3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779" name="Rectangle 7105"/>
              <p:cNvSpPr>
                <a:spLocks noChangeArrowheads="1"/>
              </p:cNvSpPr>
              <p:nvPr/>
            </p:nvSpPr>
            <p:spPr bwMode="auto">
              <a:xfrm>
                <a:off x="670" y="3596"/>
                <a:ext cx="62" cy="39"/>
              </a:xfrm>
              <a:prstGeom prst="rect">
                <a:avLst/>
              </a:prstGeom>
              <a:solidFill>
                <a:srgbClr val="C8F400"/>
              </a:solidFill>
              <a:ln w="0">
                <a:solidFill>
                  <a:srgbClr val="C8F4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780" name="Rectangle 7106"/>
              <p:cNvSpPr>
                <a:spLocks noChangeArrowheads="1"/>
              </p:cNvSpPr>
              <p:nvPr/>
            </p:nvSpPr>
            <p:spPr bwMode="auto">
              <a:xfrm>
                <a:off x="670" y="3635"/>
                <a:ext cx="62" cy="36"/>
              </a:xfrm>
              <a:prstGeom prst="rect">
                <a:avLst/>
              </a:prstGeom>
              <a:solidFill>
                <a:srgbClr val="5EFD3F"/>
              </a:solidFill>
              <a:ln w="0">
                <a:solidFill>
                  <a:srgbClr val="5EFD3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781" name="Rectangle 7107"/>
              <p:cNvSpPr>
                <a:spLocks noChangeArrowheads="1"/>
              </p:cNvSpPr>
              <p:nvPr/>
            </p:nvSpPr>
            <p:spPr bwMode="auto">
              <a:xfrm>
                <a:off x="670" y="3671"/>
                <a:ext cx="62" cy="39"/>
              </a:xfrm>
              <a:prstGeom prst="rect">
                <a:avLst/>
              </a:prstGeom>
              <a:solidFill>
                <a:srgbClr val="00DD7E"/>
              </a:solidFill>
              <a:ln w="0">
                <a:solidFill>
                  <a:srgbClr val="00DD7E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782" name="Rectangle 7108"/>
              <p:cNvSpPr>
                <a:spLocks noChangeArrowheads="1"/>
              </p:cNvSpPr>
              <p:nvPr/>
            </p:nvSpPr>
            <p:spPr bwMode="auto">
              <a:xfrm>
                <a:off x="729" y="2765"/>
                <a:ext cx="61" cy="36"/>
              </a:xfrm>
              <a:prstGeom prst="rect">
                <a:avLst/>
              </a:prstGeom>
              <a:solidFill>
                <a:srgbClr val="00B7A6"/>
              </a:solidFill>
              <a:ln w="0">
                <a:solidFill>
                  <a:srgbClr val="00B7A6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783" name="Rectangle 7109"/>
              <p:cNvSpPr>
                <a:spLocks noChangeArrowheads="1"/>
              </p:cNvSpPr>
              <p:nvPr/>
            </p:nvSpPr>
            <p:spPr bwMode="auto">
              <a:xfrm>
                <a:off x="729" y="2801"/>
                <a:ext cx="61" cy="39"/>
              </a:xfrm>
              <a:prstGeom prst="rect">
                <a:avLst/>
              </a:prstGeom>
              <a:solidFill>
                <a:srgbClr val="00B1AB"/>
              </a:solidFill>
              <a:ln w="0">
                <a:solidFill>
                  <a:srgbClr val="00B1AB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784" name="Rectangle 7110"/>
              <p:cNvSpPr>
                <a:spLocks noChangeArrowheads="1"/>
              </p:cNvSpPr>
              <p:nvPr/>
            </p:nvSpPr>
            <p:spPr bwMode="auto">
              <a:xfrm>
                <a:off x="729" y="2840"/>
                <a:ext cx="61" cy="39"/>
              </a:xfrm>
              <a:prstGeom prst="rect">
                <a:avLst/>
              </a:prstGeom>
              <a:solidFill>
                <a:srgbClr val="00ABB1"/>
              </a:solidFill>
              <a:ln w="0">
                <a:solidFill>
                  <a:srgbClr val="00ABB1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785" name="Rectangle 7111"/>
              <p:cNvSpPr>
                <a:spLocks noChangeArrowheads="1"/>
              </p:cNvSpPr>
              <p:nvPr/>
            </p:nvSpPr>
            <p:spPr bwMode="auto">
              <a:xfrm>
                <a:off x="729" y="2879"/>
                <a:ext cx="61" cy="36"/>
              </a:xfrm>
              <a:prstGeom prst="rect">
                <a:avLst/>
              </a:prstGeom>
              <a:solidFill>
                <a:srgbClr val="00A4B6"/>
              </a:solidFill>
              <a:ln w="0">
                <a:solidFill>
                  <a:srgbClr val="00A4B6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786" name="Rectangle 7112"/>
              <p:cNvSpPr>
                <a:spLocks noChangeArrowheads="1"/>
              </p:cNvSpPr>
              <p:nvPr/>
            </p:nvSpPr>
            <p:spPr bwMode="auto">
              <a:xfrm>
                <a:off x="729" y="2915"/>
                <a:ext cx="61" cy="39"/>
              </a:xfrm>
              <a:prstGeom prst="rect">
                <a:avLst/>
              </a:prstGeom>
              <a:solidFill>
                <a:srgbClr val="009EBC"/>
              </a:solidFill>
              <a:ln w="0">
                <a:solidFill>
                  <a:srgbClr val="009EBC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787" name="Rectangle 7113"/>
              <p:cNvSpPr>
                <a:spLocks noChangeArrowheads="1"/>
              </p:cNvSpPr>
              <p:nvPr/>
            </p:nvSpPr>
            <p:spPr bwMode="auto">
              <a:xfrm>
                <a:off x="729" y="2954"/>
                <a:ext cx="61" cy="37"/>
              </a:xfrm>
              <a:prstGeom prst="rect">
                <a:avLst/>
              </a:prstGeom>
              <a:solidFill>
                <a:srgbClr val="0097C1"/>
              </a:solidFill>
              <a:ln w="0">
                <a:solidFill>
                  <a:srgbClr val="0097C1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788" name="Rectangle 7114"/>
              <p:cNvSpPr>
                <a:spLocks noChangeArrowheads="1"/>
              </p:cNvSpPr>
              <p:nvPr/>
            </p:nvSpPr>
            <p:spPr bwMode="auto">
              <a:xfrm>
                <a:off x="729" y="2991"/>
                <a:ext cx="61" cy="39"/>
              </a:xfrm>
              <a:prstGeom prst="rect">
                <a:avLst/>
              </a:prstGeom>
              <a:solidFill>
                <a:srgbClr val="0091C5"/>
              </a:solidFill>
              <a:ln w="0">
                <a:solidFill>
                  <a:srgbClr val="0091C5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789" name="Rectangle 7115"/>
              <p:cNvSpPr>
                <a:spLocks noChangeArrowheads="1"/>
              </p:cNvSpPr>
              <p:nvPr/>
            </p:nvSpPr>
            <p:spPr bwMode="auto">
              <a:xfrm>
                <a:off x="729" y="3030"/>
                <a:ext cx="61" cy="36"/>
              </a:xfrm>
              <a:prstGeom prst="rect">
                <a:avLst/>
              </a:prstGeom>
              <a:solidFill>
                <a:srgbClr val="008DC9"/>
              </a:solidFill>
              <a:ln w="0">
                <a:solidFill>
                  <a:srgbClr val="008DC9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790" name="Freeform 7116"/>
              <p:cNvSpPr>
                <a:spLocks/>
              </p:cNvSpPr>
              <p:nvPr/>
            </p:nvSpPr>
            <p:spPr bwMode="auto">
              <a:xfrm>
                <a:off x="729" y="3066"/>
                <a:ext cx="61" cy="39"/>
              </a:xfrm>
              <a:custGeom>
                <a:avLst/>
                <a:gdLst>
                  <a:gd name="T0" fmla="*/ 3 w 61"/>
                  <a:gd name="T1" fmla="*/ 39 h 39"/>
                  <a:gd name="T2" fmla="*/ 61 w 61"/>
                  <a:gd name="T3" fmla="*/ 39 h 39"/>
                  <a:gd name="T4" fmla="*/ 61 w 61"/>
                  <a:gd name="T5" fmla="*/ 0 h 39"/>
                  <a:gd name="T6" fmla="*/ 0 w 61"/>
                  <a:gd name="T7" fmla="*/ 0 h 39"/>
                  <a:gd name="T8" fmla="*/ 3 w 61"/>
                  <a:gd name="T9" fmla="*/ 39 h 3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1"/>
                  <a:gd name="T16" fmla="*/ 0 h 39"/>
                  <a:gd name="T17" fmla="*/ 61 w 61"/>
                  <a:gd name="T18" fmla="*/ 39 h 3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1" h="39">
                    <a:moveTo>
                      <a:pt x="3" y="39"/>
                    </a:moveTo>
                    <a:lnTo>
                      <a:pt x="61" y="39"/>
                    </a:lnTo>
                    <a:lnTo>
                      <a:pt x="61" y="0"/>
                    </a:lnTo>
                    <a:lnTo>
                      <a:pt x="0" y="0"/>
                    </a:lnTo>
                    <a:lnTo>
                      <a:pt x="3" y="39"/>
                    </a:lnTo>
                    <a:close/>
                  </a:path>
                </a:pathLst>
              </a:custGeom>
              <a:solidFill>
                <a:srgbClr val="008BCA"/>
              </a:solidFill>
              <a:ln w="0">
                <a:solidFill>
                  <a:srgbClr val="008BCA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791" name="Rectangle 7117"/>
              <p:cNvSpPr>
                <a:spLocks noChangeArrowheads="1"/>
              </p:cNvSpPr>
              <p:nvPr/>
            </p:nvSpPr>
            <p:spPr bwMode="auto">
              <a:xfrm>
                <a:off x="732" y="3105"/>
                <a:ext cx="58" cy="36"/>
              </a:xfrm>
              <a:prstGeom prst="rect">
                <a:avLst/>
              </a:prstGeom>
              <a:solidFill>
                <a:srgbClr val="008EC8"/>
              </a:solidFill>
              <a:ln w="0">
                <a:solidFill>
                  <a:srgbClr val="008EC8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792" name="Rectangle 7118"/>
              <p:cNvSpPr>
                <a:spLocks noChangeArrowheads="1"/>
              </p:cNvSpPr>
              <p:nvPr/>
            </p:nvSpPr>
            <p:spPr bwMode="auto">
              <a:xfrm>
                <a:off x="732" y="3141"/>
                <a:ext cx="58" cy="39"/>
              </a:xfrm>
              <a:prstGeom prst="rect">
                <a:avLst/>
              </a:prstGeom>
              <a:solidFill>
                <a:srgbClr val="0095C2"/>
              </a:solidFill>
              <a:ln w="0">
                <a:solidFill>
                  <a:srgbClr val="0095C2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793" name="Rectangle 7119"/>
              <p:cNvSpPr>
                <a:spLocks noChangeArrowheads="1"/>
              </p:cNvSpPr>
              <p:nvPr/>
            </p:nvSpPr>
            <p:spPr bwMode="auto">
              <a:xfrm>
                <a:off x="732" y="3180"/>
                <a:ext cx="58" cy="39"/>
              </a:xfrm>
              <a:prstGeom prst="rect">
                <a:avLst/>
              </a:prstGeom>
              <a:solidFill>
                <a:srgbClr val="00A3B7"/>
              </a:solidFill>
              <a:ln w="0">
                <a:solidFill>
                  <a:srgbClr val="00A3B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794" name="Rectangle 7120"/>
              <p:cNvSpPr>
                <a:spLocks noChangeArrowheads="1"/>
              </p:cNvSpPr>
              <p:nvPr/>
            </p:nvSpPr>
            <p:spPr bwMode="auto">
              <a:xfrm>
                <a:off x="732" y="3219"/>
                <a:ext cx="58" cy="37"/>
              </a:xfrm>
              <a:prstGeom prst="rect">
                <a:avLst/>
              </a:prstGeom>
              <a:solidFill>
                <a:srgbClr val="00B7A6"/>
              </a:solidFill>
              <a:ln w="0">
                <a:solidFill>
                  <a:srgbClr val="00B7A6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795" name="Rectangle 7121"/>
              <p:cNvSpPr>
                <a:spLocks noChangeArrowheads="1"/>
              </p:cNvSpPr>
              <p:nvPr/>
            </p:nvSpPr>
            <p:spPr bwMode="auto">
              <a:xfrm>
                <a:off x="732" y="3256"/>
                <a:ext cx="58" cy="39"/>
              </a:xfrm>
              <a:prstGeom prst="rect">
                <a:avLst/>
              </a:prstGeom>
              <a:solidFill>
                <a:srgbClr val="00CF8E"/>
              </a:solidFill>
              <a:ln w="0">
                <a:solidFill>
                  <a:srgbClr val="00CF8E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796" name="Rectangle 7122"/>
              <p:cNvSpPr>
                <a:spLocks noChangeArrowheads="1"/>
              </p:cNvSpPr>
              <p:nvPr/>
            </p:nvSpPr>
            <p:spPr bwMode="auto">
              <a:xfrm>
                <a:off x="732" y="3295"/>
                <a:ext cx="58" cy="36"/>
              </a:xfrm>
              <a:prstGeom prst="rect">
                <a:avLst/>
              </a:prstGeom>
              <a:solidFill>
                <a:srgbClr val="18E86E"/>
              </a:solidFill>
              <a:ln w="0">
                <a:solidFill>
                  <a:srgbClr val="18E86E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797" name="Rectangle 7123"/>
              <p:cNvSpPr>
                <a:spLocks noChangeArrowheads="1"/>
              </p:cNvSpPr>
              <p:nvPr/>
            </p:nvSpPr>
            <p:spPr bwMode="auto">
              <a:xfrm>
                <a:off x="732" y="3331"/>
                <a:ext cx="58" cy="39"/>
              </a:xfrm>
              <a:prstGeom prst="rect">
                <a:avLst/>
              </a:prstGeom>
              <a:solidFill>
                <a:srgbClr val="54FB46"/>
              </a:solidFill>
              <a:ln w="0">
                <a:solidFill>
                  <a:srgbClr val="54FB46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798" name="Rectangle 7124"/>
              <p:cNvSpPr>
                <a:spLocks noChangeArrowheads="1"/>
              </p:cNvSpPr>
              <p:nvPr/>
            </p:nvSpPr>
            <p:spPr bwMode="auto">
              <a:xfrm>
                <a:off x="732" y="3370"/>
                <a:ext cx="58" cy="36"/>
              </a:xfrm>
              <a:prstGeom prst="rect">
                <a:avLst/>
              </a:prstGeom>
              <a:solidFill>
                <a:srgbClr val="99FE18"/>
              </a:solidFill>
              <a:ln w="0">
                <a:solidFill>
                  <a:srgbClr val="99FE18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799" name="Rectangle 7125"/>
              <p:cNvSpPr>
                <a:spLocks noChangeArrowheads="1"/>
              </p:cNvSpPr>
              <p:nvPr/>
            </p:nvSpPr>
            <p:spPr bwMode="auto">
              <a:xfrm>
                <a:off x="732" y="3406"/>
                <a:ext cx="58" cy="39"/>
              </a:xfrm>
              <a:prstGeom prst="rect">
                <a:avLst/>
              </a:prstGeom>
              <a:solidFill>
                <a:srgbClr val="E4EA00"/>
              </a:solidFill>
              <a:ln w="0">
                <a:solidFill>
                  <a:srgbClr val="E4EA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800" name="Rectangle 7126"/>
              <p:cNvSpPr>
                <a:spLocks noChangeArrowheads="1"/>
              </p:cNvSpPr>
              <p:nvPr/>
            </p:nvSpPr>
            <p:spPr bwMode="auto">
              <a:xfrm>
                <a:off x="732" y="3445"/>
                <a:ext cx="58" cy="37"/>
              </a:xfrm>
              <a:prstGeom prst="rect">
                <a:avLst/>
              </a:prstGeom>
              <a:solidFill>
                <a:srgbClr val="FFC100"/>
              </a:solidFill>
              <a:ln w="0">
                <a:solidFill>
                  <a:srgbClr val="FFC1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801" name="Rectangle 7127"/>
              <p:cNvSpPr>
                <a:spLocks noChangeArrowheads="1"/>
              </p:cNvSpPr>
              <p:nvPr/>
            </p:nvSpPr>
            <p:spPr bwMode="auto">
              <a:xfrm>
                <a:off x="732" y="3482"/>
                <a:ext cx="58" cy="39"/>
              </a:xfrm>
              <a:prstGeom prst="rect">
                <a:avLst/>
              </a:prstGeom>
              <a:solidFill>
                <a:srgbClr val="FF9300"/>
              </a:solidFill>
              <a:ln w="0">
                <a:solidFill>
                  <a:srgbClr val="FF93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802" name="Rectangle 7128"/>
              <p:cNvSpPr>
                <a:spLocks noChangeArrowheads="1"/>
              </p:cNvSpPr>
              <p:nvPr/>
            </p:nvSpPr>
            <p:spPr bwMode="auto">
              <a:xfrm>
                <a:off x="732" y="3521"/>
                <a:ext cx="58" cy="39"/>
              </a:xfrm>
              <a:prstGeom prst="rect">
                <a:avLst/>
              </a:prstGeom>
              <a:solidFill>
                <a:srgbClr val="FF7900"/>
              </a:solidFill>
              <a:ln w="0">
                <a:solidFill>
                  <a:srgbClr val="FF79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803" name="Rectangle 7129"/>
              <p:cNvSpPr>
                <a:spLocks noChangeArrowheads="1"/>
              </p:cNvSpPr>
              <p:nvPr/>
            </p:nvSpPr>
            <p:spPr bwMode="auto">
              <a:xfrm>
                <a:off x="732" y="3560"/>
                <a:ext cx="58" cy="36"/>
              </a:xfrm>
              <a:prstGeom prst="rect">
                <a:avLst/>
              </a:prstGeom>
              <a:solidFill>
                <a:srgbClr val="FF8900"/>
              </a:solidFill>
              <a:ln w="0">
                <a:solidFill>
                  <a:srgbClr val="FF89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804" name="Rectangle 7130"/>
              <p:cNvSpPr>
                <a:spLocks noChangeArrowheads="1"/>
              </p:cNvSpPr>
              <p:nvPr/>
            </p:nvSpPr>
            <p:spPr bwMode="auto">
              <a:xfrm>
                <a:off x="732" y="3596"/>
                <a:ext cx="58" cy="39"/>
              </a:xfrm>
              <a:prstGeom prst="rect">
                <a:avLst/>
              </a:prstGeom>
              <a:solidFill>
                <a:srgbClr val="FFC500"/>
              </a:solidFill>
              <a:ln w="0">
                <a:solidFill>
                  <a:srgbClr val="FFC5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805" name="Rectangle 7131"/>
              <p:cNvSpPr>
                <a:spLocks noChangeArrowheads="1"/>
              </p:cNvSpPr>
              <p:nvPr/>
            </p:nvSpPr>
            <p:spPr bwMode="auto">
              <a:xfrm>
                <a:off x="732" y="3635"/>
                <a:ext cx="58" cy="36"/>
              </a:xfrm>
              <a:prstGeom prst="rect">
                <a:avLst/>
              </a:prstGeom>
              <a:solidFill>
                <a:srgbClr val="A7FC0E"/>
              </a:solidFill>
              <a:ln w="0">
                <a:solidFill>
                  <a:srgbClr val="A7FC0E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806" name="Rectangle 7132"/>
              <p:cNvSpPr>
                <a:spLocks noChangeArrowheads="1"/>
              </p:cNvSpPr>
              <p:nvPr/>
            </p:nvSpPr>
            <p:spPr bwMode="auto">
              <a:xfrm>
                <a:off x="732" y="3671"/>
                <a:ext cx="58" cy="39"/>
              </a:xfrm>
              <a:prstGeom prst="rect">
                <a:avLst/>
              </a:prstGeom>
              <a:solidFill>
                <a:srgbClr val="1CEA6B"/>
              </a:solidFill>
              <a:ln w="0">
                <a:solidFill>
                  <a:srgbClr val="1CEA6B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807" name="Rectangle 7133"/>
              <p:cNvSpPr>
                <a:spLocks noChangeArrowheads="1"/>
              </p:cNvSpPr>
              <p:nvPr/>
            </p:nvSpPr>
            <p:spPr bwMode="auto">
              <a:xfrm>
                <a:off x="790" y="2765"/>
                <a:ext cx="59" cy="36"/>
              </a:xfrm>
              <a:prstGeom prst="rect">
                <a:avLst/>
              </a:prstGeom>
              <a:solidFill>
                <a:srgbClr val="00C994"/>
              </a:solidFill>
              <a:ln w="0">
                <a:solidFill>
                  <a:srgbClr val="00C994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808" name="Rectangle 7134"/>
              <p:cNvSpPr>
                <a:spLocks noChangeArrowheads="1"/>
              </p:cNvSpPr>
              <p:nvPr/>
            </p:nvSpPr>
            <p:spPr bwMode="auto">
              <a:xfrm>
                <a:off x="790" y="2801"/>
                <a:ext cx="59" cy="39"/>
              </a:xfrm>
              <a:prstGeom prst="rect">
                <a:avLst/>
              </a:prstGeom>
              <a:solidFill>
                <a:srgbClr val="00C598"/>
              </a:solidFill>
              <a:ln w="0">
                <a:solidFill>
                  <a:srgbClr val="00C598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809" name="Rectangle 7135"/>
              <p:cNvSpPr>
                <a:spLocks noChangeArrowheads="1"/>
              </p:cNvSpPr>
              <p:nvPr/>
            </p:nvSpPr>
            <p:spPr bwMode="auto">
              <a:xfrm>
                <a:off x="790" y="2840"/>
                <a:ext cx="59" cy="39"/>
              </a:xfrm>
              <a:prstGeom prst="rect">
                <a:avLst/>
              </a:prstGeom>
              <a:solidFill>
                <a:srgbClr val="00C29C"/>
              </a:solidFill>
              <a:ln w="0">
                <a:solidFill>
                  <a:srgbClr val="00C29C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810" name="Rectangle 7136"/>
              <p:cNvSpPr>
                <a:spLocks noChangeArrowheads="1"/>
              </p:cNvSpPr>
              <p:nvPr/>
            </p:nvSpPr>
            <p:spPr bwMode="auto">
              <a:xfrm>
                <a:off x="790" y="2879"/>
                <a:ext cx="59" cy="36"/>
              </a:xfrm>
              <a:prstGeom prst="rect">
                <a:avLst/>
              </a:prstGeom>
              <a:solidFill>
                <a:srgbClr val="00BE9F"/>
              </a:solidFill>
              <a:ln w="0">
                <a:solidFill>
                  <a:srgbClr val="00BE9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811" name="Rectangle 7137"/>
              <p:cNvSpPr>
                <a:spLocks noChangeArrowheads="1"/>
              </p:cNvSpPr>
              <p:nvPr/>
            </p:nvSpPr>
            <p:spPr bwMode="auto">
              <a:xfrm>
                <a:off x="790" y="2915"/>
                <a:ext cx="59" cy="39"/>
              </a:xfrm>
              <a:prstGeom prst="rect">
                <a:avLst/>
              </a:prstGeom>
              <a:solidFill>
                <a:srgbClr val="00BAA3"/>
              </a:solidFill>
              <a:ln w="0">
                <a:solidFill>
                  <a:srgbClr val="00BAA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812" name="Rectangle 7138"/>
              <p:cNvSpPr>
                <a:spLocks noChangeArrowheads="1"/>
              </p:cNvSpPr>
              <p:nvPr/>
            </p:nvSpPr>
            <p:spPr bwMode="auto">
              <a:xfrm>
                <a:off x="790" y="2954"/>
                <a:ext cx="59" cy="37"/>
              </a:xfrm>
              <a:prstGeom prst="rect">
                <a:avLst/>
              </a:prstGeom>
              <a:solidFill>
                <a:srgbClr val="00B7A5"/>
              </a:solidFill>
              <a:ln w="0">
                <a:solidFill>
                  <a:srgbClr val="00B7A5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813" name="Rectangle 7139"/>
              <p:cNvSpPr>
                <a:spLocks noChangeArrowheads="1"/>
              </p:cNvSpPr>
              <p:nvPr/>
            </p:nvSpPr>
            <p:spPr bwMode="auto">
              <a:xfrm>
                <a:off x="790" y="2991"/>
                <a:ext cx="59" cy="39"/>
              </a:xfrm>
              <a:prstGeom prst="rect">
                <a:avLst/>
              </a:prstGeom>
              <a:solidFill>
                <a:srgbClr val="00B5A7"/>
              </a:solidFill>
              <a:ln w="0">
                <a:solidFill>
                  <a:srgbClr val="00B5A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814" name="Rectangle 7140"/>
              <p:cNvSpPr>
                <a:spLocks noChangeArrowheads="1"/>
              </p:cNvSpPr>
              <p:nvPr/>
            </p:nvSpPr>
            <p:spPr bwMode="auto">
              <a:xfrm>
                <a:off x="790" y="3030"/>
                <a:ext cx="59" cy="36"/>
              </a:xfrm>
              <a:prstGeom prst="rect">
                <a:avLst/>
              </a:prstGeom>
              <a:solidFill>
                <a:srgbClr val="00B4A8"/>
              </a:solidFill>
              <a:ln w="0">
                <a:solidFill>
                  <a:srgbClr val="00B4A8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815" name="Rectangle 7141"/>
              <p:cNvSpPr>
                <a:spLocks noChangeArrowheads="1"/>
              </p:cNvSpPr>
              <p:nvPr/>
            </p:nvSpPr>
            <p:spPr bwMode="auto">
              <a:xfrm>
                <a:off x="790" y="3066"/>
                <a:ext cx="59" cy="39"/>
              </a:xfrm>
              <a:prstGeom prst="rect">
                <a:avLst/>
              </a:prstGeom>
              <a:solidFill>
                <a:srgbClr val="00B6A7"/>
              </a:solidFill>
              <a:ln w="0">
                <a:solidFill>
                  <a:srgbClr val="00B6A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816" name="Rectangle 7142"/>
              <p:cNvSpPr>
                <a:spLocks noChangeArrowheads="1"/>
              </p:cNvSpPr>
              <p:nvPr/>
            </p:nvSpPr>
            <p:spPr bwMode="auto">
              <a:xfrm>
                <a:off x="790" y="3105"/>
                <a:ext cx="59" cy="36"/>
              </a:xfrm>
              <a:prstGeom prst="rect">
                <a:avLst/>
              </a:prstGeom>
              <a:solidFill>
                <a:srgbClr val="00BAA3"/>
              </a:solidFill>
              <a:ln w="0">
                <a:solidFill>
                  <a:srgbClr val="00BAA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817" name="Rectangle 7143"/>
              <p:cNvSpPr>
                <a:spLocks noChangeArrowheads="1"/>
              </p:cNvSpPr>
              <p:nvPr/>
            </p:nvSpPr>
            <p:spPr bwMode="auto">
              <a:xfrm>
                <a:off x="790" y="3141"/>
                <a:ext cx="59" cy="39"/>
              </a:xfrm>
              <a:prstGeom prst="rect">
                <a:avLst/>
              </a:prstGeom>
              <a:solidFill>
                <a:srgbClr val="00C39B"/>
              </a:solidFill>
              <a:ln w="0">
                <a:solidFill>
                  <a:srgbClr val="00C39B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818" name="Rectangle 7144"/>
              <p:cNvSpPr>
                <a:spLocks noChangeArrowheads="1"/>
              </p:cNvSpPr>
              <p:nvPr/>
            </p:nvSpPr>
            <p:spPr bwMode="auto">
              <a:xfrm>
                <a:off x="790" y="3180"/>
                <a:ext cx="59" cy="39"/>
              </a:xfrm>
              <a:prstGeom prst="rect">
                <a:avLst/>
              </a:prstGeom>
              <a:solidFill>
                <a:srgbClr val="00CF8E"/>
              </a:solidFill>
              <a:ln w="0">
                <a:solidFill>
                  <a:srgbClr val="00CF8E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819" name="Rectangle 7145"/>
              <p:cNvSpPr>
                <a:spLocks noChangeArrowheads="1"/>
              </p:cNvSpPr>
              <p:nvPr/>
            </p:nvSpPr>
            <p:spPr bwMode="auto">
              <a:xfrm>
                <a:off x="790" y="3219"/>
                <a:ext cx="59" cy="37"/>
              </a:xfrm>
              <a:prstGeom prst="rect">
                <a:avLst/>
              </a:prstGeom>
              <a:solidFill>
                <a:srgbClr val="05DF7B"/>
              </a:solidFill>
              <a:ln w="0">
                <a:solidFill>
                  <a:srgbClr val="05DF7B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820" name="Rectangle 7146"/>
              <p:cNvSpPr>
                <a:spLocks noChangeArrowheads="1"/>
              </p:cNvSpPr>
              <p:nvPr/>
            </p:nvSpPr>
            <p:spPr bwMode="auto">
              <a:xfrm>
                <a:off x="790" y="3256"/>
                <a:ext cx="59" cy="39"/>
              </a:xfrm>
              <a:prstGeom prst="rect">
                <a:avLst/>
              </a:prstGeom>
              <a:solidFill>
                <a:srgbClr val="2BF061"/>
              </a:solidFill>
              <a:ln w="0">
                <a:solidFill>
                  <a:srgbClr val="2BF061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821" name="Rectangle 7147"/>
              <p:cNvSpPr>
                <a:spLocks noChangeArrowheads="1"/>
              </p:cNvSpPr>
              <p:nvPr/>
            </p:nvSpPr>
            <p:spPr bwMode="auto">
              <a:xfrm>
                <a:off x="790" y="3295"/>
                <a:ext cx="59" cy="36"/>
              </a:xfrm>
              <a:prstGeom prst="rect">
                <a:avLst/>
              </a:prstGeom>
              <a:solidFill>
                <a:srgbClr val="5DFC40"/>
              </a:solidFill>
              <a:ln w="0">
                <a:solidFill>
                  <a:srgbClr val="5DFC4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822" name="Rectangle 7148"/>
              <p:cNvSpPr>
                <a:spLocks noChangeArrowheads="1"/>
              </p:cNvSpPr>
              <p:nvPr/>
            </p:nvSpPr>
            <p:spPr bwMode="auto">
              <a:xfrm>
                <a:off x="790" y="3331"/>
                <a:ext cx="59" cy="39"/>
              </a:xfrm>
              <a:prstGeom prst="rect">
                <a:avLst/>
              </a:prstGeom>
              <a:solidFill>
                <a:srgbClr val="99FE18"/>
              </a:solidFill>
              <a:ln w="0">
                <a:solidFill>
                  <a:srgbClr val="99FE18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823" name="Rectangle 7149"/>
              <p:cNvSpPr>
                <a:spLocks noChangeArrowheads="1"/>
              </p:cNvSpPr>
              <p:nvPr/>
            </p:nvSpPr>
            <p:spPr bwMode="auto">
              <a:xfrm>
                <a:off x="790" y="3370"/>
                <a:ext cx="59" cy="36"/>
              </a:xfrm>
              <a:prstGeom prst="rect">
                <a:avLst/>
              </a:prstGeom>
              <a:solidFill>
                <a:srgbClr val="DEEC00"/>
              </a:solidFill>
              <a:ln w="0">
                <a:solidFill>
                  <a:srgbClr val="DEEC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824" name="Rectangle 7150"/>
              <p:cNvSpPr>
                <a:spLocks noChangeArrowheads="1"/>
              </p:cNvSpPr>
              <p:nvPr/>
            </p:nvSpPr>
            <p:spPr bwMode="auto">
              <a:xfrm>
                <a:off x="790" y="3406"/>
                <a:ext cx="59" cy="39"/>
              </a:xfrm>
              <a:prstGeom prst="rect">
                <a:avLst/>
              </a:prstGeom>
              <a:solidFill>
                <a:srgbClr val="FFC400"/>
              </a:solidFill>
              <a:ln w="0">
                <a:solidFill>
                  <a:srgbClr val="FFC4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825" name="Rectangle 7151"/>
              <p:cNvSpPr>
                <a:spLocks noChangeArrowheads="1"/>
              </p:cNvSpPr>
              <p:nvPr/>
            </p:nvSpPr>
            <p:spPr bwMode="auto">
              <a:xfrm>
                <a:off x="790" y="3445"/>
                <a:ext cx="59" cy="37"/>
              </a:xfrm>
              <a:prstGeom prst="rect">
                <a:avLst/>
              </a:prstGeom>
              <a:solidFill>
                <a:srgbClr val="FF8C00"/>
              </a:solidFill>
              <a:ln w="0">
                <a:solidFill>
                  <a:srgbClr val="FF8C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826" name="Rectangle 7152"/>
              <p:cNvSpPr>
                <a:spLocks noChangeArrowheads="1"/>
              </p:cNvSpPr>
              <p:nvPr/>
            </p:nvSpPr>
            <p:spPr bwMode="auto">
              <a:xfrm>
                <a:off x="790" y="3482"/>
                <a:ext cx="59" cy="39"/>
              </a:xfrm>
              <a:prstGeom prst="rect">
                <a:avLst/>
              </a:prstGeom>
              <a:solidFill>
                <a:srgbClr val="FF5500"/>
              </a:solidFill>
              <a:ln w="0">
                <a:solidFill>
                  <a:srgbClr val="FF55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827" name="Rectangle 7153"/>
              <p:cNvSpPr>
                <a:spLocks noChangeArrowheads="1"/>
              </p:cNvSpPr>
              <p:nvPr/>
            </p:nvSpPr>
            <p:spPr bwMode="auto">
              <a:xfrm>
                <a:off x="790" y="3521"/>
                <a:ext cx="59" cy="39"/>
              </a:xfrm>
              <a:prstGeom prst="rect">
                <a:avLst/>
              </a:prstGeom>
              <a:solidFill>
                <a:srgbClr val="FF3700"/>
              </a:solidFill>
              <a:ln w="0">
                <a:solidFill>
                  <a:srgbClr val="FF37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828" name="Rectangle 7154"/>
              <p:cNvSpPr>
                <a:spLocks noChangeArrowheads="1"/>
              </p:cNvSpPr>
              <p:nvPr/>
            </p:nvSpPr>
            <p:spPr bwMode="auto">
              <a:xfrm>
                <a:off x="790" y="3560"/>
                <a:ext cx="59" cy="36"/>
              </a:xfrm>
              <a:prstGeom prst="rect">
                <a:avLst/>
              </a:prstGeom>
              <a:solidFill>
                <a:srgbClr val="FF4900"/>
              </a:solidFill>
              <a:ln w="0">
                <a:solidFill>
                  <a:srgbClr val="FF49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829" name="Rectangle 7155"/>
              <p:cNvSpPr>
                <a:spLocks noChangeArrowheads="1"/>
              </p:cNvSpPr>
              <p:nvPr/>
            </p:nvSpPr>
            <p:spPr bwMode="auto">
              <a:xfrm>
                <a:off x="790" y="3596"/>
                <a:ext cx="59" cy="39"/>
              </a:xfrm>
              <a:prstGeom prst="rect">
                <a:avLst/>
              </a:prstGeom>
              <a:solidFill>
                <a:srgbClr val="FF9300"/>
              </a:solidFill>
              <a:ln w="0">
                <a:solidFill>
                  <a:srgbClr val="FF93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830" name="Rectangle 7156"/>
              <p:cNvSpPr>
                <a:spLocks noChangeArrowheads="1"/>
              </p:cNvSpPr>
              <p:nvPr/>
            </p:nvSpPr>
            <p:spPr bwMode="auto">
              <a:xfrm>
                <a:off x="790" y="3635"/>
                <a:ext cx="59" cy="36"/>
              </a:xfrm>
              <a:prstGeom prst="rect">
                <a:avLst/>
              </a:prstGeom>
              <a:solidFill>
                <a:srgbClr val="DAEE00"/>
              </a:solidFill>
              <a:ln w="0">
                <a:solidFill>
                  <a:srgbClr val="DAEE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831" name="Rectangle 7157"/>
              <p:cNvSpPr>
                <a:spLocks noChangeArrowheads="1"/>
              </p:cNvSpPr>
              <p:nvPr/>
            </p:nvSpPr>
            <p:spPr bwMode="auto">
              <a:xfrm>
                <a:off x="790" y="3671"/>
                <a:ext cx="59" cy="39"/>
              </a:xfrm>
              <a:prstGeom prst="rect">
                <a:avLst/>
              </a:prstGeom>
              <a:solidFill>
                <a:srgbClr val="30F15E"/>
              </a:solidFill>
              <a:ln w="0">
                <a:solidFill>
                  <a:srgbClr val="30F15E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832" name="Rectangle 7158"/>
              <p:cNvSpPr>
                <a:spLocks noChangeArrowheads="1"/>
              </p:cNvSpPr>
              <p:nvPr/>
            </p:nvSpPr>
            <p:spPr bwMode="auto">
              <a:xfrm>
                <a:off x="849" y="2765"/>
                <a:ext cx="58" cy="36"/>
              </a:xfrm>
              <a:prstGeom prst="rect">
                <a:avLst/>
              </a:prstGeom>
              <a:solidFill>
                <a:srgbClr val="00D884"/>
              </a:solidFill>
              <a:ln w="0">
                <a:solidFill>
                  <a:srgbClr val="00D884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833" name="Rectangle 7159"/>
              <p:cNvSpPr>
                <a:spLocks noChangeArrowheads="1"/>
              </p:cNvSpPr>
              <p:nvPr/>
            </p:nvSpPr>
            <p:spPr bwMode="auto">
              <a:xfrm>
                <a:off x="849" y="2801"/>
                <a:ext cx="58" cy="39"/>
              </a:xfrm>
              <a:prstGeom prst="rect">
                <a:avLst/>
              </a:prstGeom>
              <a:solidFill>
                <a:srgbClr val="00D686"/>
              </a:solidFill>
              <a:ln w="0">
                <a:solidFill>
                  <a:srgbClr val="00D686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834" name="Rectangle 7160"/>
              <p:cNvSpPr>
                <a:spLocks noChangeArrowheads="1"/>
              </p:cNvSpPr>
              <p:nvPr/>
            </p:nvSpPr>
            <p:spPr bwMode="auto">
              <a:xfrm>
                <a:off x="849" y="2840"/>
                <a:ext cx="58" cy="39"/>
              </a:xfrm>
              <a:prstGeom prst="rect">
                <a:avLst/>
              </a:prstGeom>
              <a:solidFill>
                <a:srgbClr val="00D488"/>
              </a:solidFill>
              <a:ln w="0">
                <a:solidFill>
                  <a:srgbClr val="00D488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835" name="Rectangle 7161"/>
              <p:cNvSpPr>
                <a:spLocks noChangeArrowheads="1"/>
              </p:cNvSpPr>
              <p:nvPr/>
            </p:nvSpPr>
            <p:spPr bwMode="auto">
              <a:xfrm>
                <a:off x="849" y="2879"/>
                <a:ext cx="58" cy="36"/>
              </a:xfrm>
              <a:prstGeom prst="rect">
                <a:avLst/>
              </a:prstGeom>
              <a:solidFill>
                <a:srgbClr val="00D38A"/>
              </a:solidFill>
              <a:ln w="0">
                <a:solidFill>
                  <a:srgbClr val="00D38A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836" name="Rectangle 7162"/>
              <p:cNvSpPr>
                <a:spLocks noChangeArrowheads="1"/>
              </p:cNvSpPr>
              <p:nvPr/>
            </p:nvSpPr>
            <p:spPr bwMode="auto">
              <a:xfrm>
                <a:off x="849" y="2915"/>
                <a:ext cx="58" cy="39"/>
              </a:xfrm>
              <a:prstGeom prst="rect">
                <a:avLst/>
              </a:prstGeom>
              <a:solidFill>
                <a:srgbClr val="00D28B"/>
              </a:solidFill>
              <a:ln w="0">
                <a:solidFill>
                  <a:srgbClr val="00D28B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837" name="Rectangle 7163"/>
              <p:cNvSpPr>
                <a:spLocks noChangeArrowheads="1"/>
              </p:cNvSpPr>
              <p:nvPr/>
            </p:nvSpPr>
            <p:spPr bwMode="auto">
              <a:xfrm>
                <a:off x="849" y="2954"/>
                <a:ext cx="58" cy="37"/>
              </a:xfrm>
              <a:prstGeom prst="rect">
                <a:avLst/>
              </a:prstGeom>
              <a:solidFill>
                <a:srgbClr val="00D28B"/>
              </a:solidFill>
              <a:ln w="0">
                <a:solidFill>
                  <a:srgbClr val="00D28B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838" name="Rectangle 7164"/>
              <p:cNvSpPr>
                <a:spLocks noChangeArrowheads="1"/>
              </p:cNvSpPr>
              <p:nvPr/>
            </p:nvSpPr>
            <p:spPr bwMode="auto">
              <a:xfrm>
                <a:off x="849" y="2991"/>
                <a:ext cx="58" cy="39"/>
              </a:xfrm>
              <a:prstGeom prst="rect">
                <a:avLst/>
              </a:prstGeom>
              <a:solidFill>
                <a:srgbClr val="00D28A"/>
              </a:solidFill>
              <a:ln w="0">
                <a:solidFill>
                  <a:srgbClr val="00D28A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839" name="Rectangle 7165"/>
              <p:cNvSpPr>
                <a:spLocks noChangeArrowheads="1"/>
              </p:cNvSpPr>
              <p:nvPr/>
            </p:nvSpPr>
            <p:spPr bwMode="auto">
              <a:xfrm>
                <a:off x="849" y="3030"/>
                <a:ext cx="58" cy="36"/>
              </a:xfrm>
              <a:prstGeom prst="rect">
                <a:avLst/>
              </a:prstGeom>
              <a:solidFill>
                <a:srgbClr val="00D488"/>
              </a:solidFill>
              <a:ln w="0">
                <a:solidFill>
                  <a:srgbClr val="00D488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840" name="Rectangle 7166"/>
              <p:cNvSpPr>
                <a:spLocks noChangeArrowheads="1"/>
              </p:cNvSpPr>
              <p:nvPr/>
            </p:nvSpPr>
            <p:spPr bwMode="auto">
              <a:xfrm>
                <a:off x="849" y="3066"/>
                <a:ext cx="58" cy="39"/>
              </a:xfrm>
              <a:prstGeom prst="rect">
                <a:avLst/>
              </a:prstGeom>
              <a:solidFill>
                <a:srgbClr val="00D884"/>
              </a:solidFill>
              <a:ln w="0">
                <a:solidFill>
                  <a:srgbClr val="00D884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841" name="Rectangle 7167"/>
              <p:cNvSpPr>
                <a:spLocks noChangeArrowheads="1"/>
              </p:cNvSpPr>
              <p:nvPr/>
            </p:nvSpPr>
            <p:spPr bwMode="auto">
              <a:xfrm>
                <a:off x="849" y="3105"/>
                <a:ext cx="58" cy="36"/>
              </a:xfrm>
              <a:prstGeom prst="rect">
                <a:avLst/>
              </a:prstGeom>
              <a:solidFill>
                <a:srgbClr val="01DD7D"/>
              </a:solidFill>
              <a:ln w="0">
                <a:solidFill>
                  <a:srgbClr val="01DD7D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842" name="Rectangle 7168"/>
              <p:cNvSpPr>
                <a:spLocks noChangeArrowheads="1"/>
              </p:cNvSpPr>
              <p:nvPr/>
            </p:nvSpPr>
            <p:spPr bwMode="auto">
              <a:xfrm>
                <a:off x="849" y="3141"/>
                <a:ext cx="58" cy="39"/>
              </a:xfrm>
              <a:prstGeom prst="rect">
                <a:avLst/>
              </a:prstGeom>
              <a:solidFill>
                <a:srgbClr val="10E573"/>
              </a:solidFill>
              <a:ln w="0">
                <a:solidFill>
                  <a:srgbClr val="10E57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843" name="Rectangle 7169"/>
              <p:cNvSpPr>
                <a:spLocks noChangeArrowheads="1"/>
              </p:cNvSpPr>
              <p:nvPr/>
            </p:nvSpPr>
            <p:spPr bwMode="auto">
              <a:xfrm>
                <a:off x="849" y="3180"/>
                <a:ext cx="58" cy="39"/>
              </a:xfrm>
              <a:prstGeom prst="rect">
                <a:avLst/>
              </a:prstGeom>
              <a:solidFill>
                <a:srgbClr val="27EE64"/>
              </a:solidFill>
              <a:ln w="0">
                <a:solidFill>
                  <a:srgbClr val="27EE64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844" name="Rectangle 7170"/>
              <p:cNvSpPr>
                <a:spLocks noChangeArrowheads="1"/>
              </p:cNvSpPr>
              <p:nvPr/>
            </p:nvSpPr>
            <p:spPr bwMode="auto">
              <a:xfrm>
                <a:off x="849" y="3219"/>
                <a:ext cx="58" cy="37"/>
              </a:xfrm>
              <a:prstGeom prst="rect">
                <a:avLst/>
              </a:prstGeom>
              <a:solidFill>
                <a:srgbClr val="45F850"/>
              </a:solidFill>
              <a:ln w="0">
                <a:solidFill>
                  <a:srgbClr val="45F85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845" name="Rectangle 7171"/>
              <p:cNvSpPr>
                <a:spLocks noChangeArrowheads="1"/>
              </p:cNvSpPr>
              <p:nvPr/>
            </p:nvSpPr>
            <p:spPr bwMode="auto">
              <a:xfrm>
                <a:off x="849" y="3256"/>
                <a:ext cx="58" cy="39"/>
              </a:xfrm>
              <a:prstGeom prst="rect">
                <a:avLst/>
              </a:prstGeom>
              <a:solidFill>
                <a:srgbClr val="6CFE36"/>
              </a:solidFill>
              <a:ln w="0">
                <a:solidFill>
                  <a:srgbClr val="6CFE36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846" name="Rectangle 7172"/>
              <p:cNvSpPr>
                <a:spLocks noChangeArrowheads="1"/>
              </p:cNvSpPr>
              <p:nvPr/>
            </p:nvSpPr>
            <p:spPr bwMode="auto">
              <a:xfrm>
                <a:off x="849" y="3295"/>
                <a:ext cx="58" cy="36"/>
              </a:xfrm>
              <a:prstGeom prst="rect">
                <a:avLst/>
              </a:prstGeom>
              <a:solidFill>
                <a:srgbClr val="9DFD15"/>
              </a:solidFill>
              <a:ln w="0">
                <a:solidFill>
                  <a:srgbClr val="9DFD15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847" name="Rectangle 7173"/>
              <p:cNvSpPr>
                <a:spLocks noChangeArrowheads="1"/>
              </p:cNvSpPr>
              <p:nvPr/>
            </p:nvSpPr>
            <p:spPr bwMode="auto">
              <a:xfrm>
                <a:off x="849" y="3331"/>
                <a:ext cx="58" cy="39"/>
              </a:xfrm>
              <a:prstGeom prst="rect">
                <a:avLst/>
              </a:prstGeom>
              <a:solidFill>
                <a:srgbClr val="D7EF00"/>
              </a:solidFill>
              <a:ln w="0">
                <a:solidFill>
                  <a:srgbClr val="D7EF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848" name="Rectangle 7174"/>
              <p:cNvSpPr>
                <a:spLocks noChangeArrowheads="1"/>
              </p:cNvSpPr>
              <p:nvPr/>
            </p:nvSpPr>
            <p:spPr bwMode="auto">
              <a:xfrm>
                <a:off x="849" y="3370"/>
                <a:ext cx="58" cy="36"/>
              </a:xfrm>
              <a:prstGeom prst="rect">
                <a:avLst/>
              </a:prstGeom>
              <a:solidFill>
                <a:srgbClr val="FFCE00"/>
              </a:solidFill>
              <a:ln w="0">
                <a:solidFill>
                  <a:srgbClr val="FFCE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849" name="Rectangle 7175"/>
              <p:cNvSpPr>
                <a:spLocks noChangeArrowheads="1"/>
              </p:cNvSpPr>
              <p:nvPr/>
            </p:nvSpPr>
            <p:spPr bwMode="auto">
              <a:xfrm>
                <a:off x="849" y="3406"/>
                <a:ext cx="58" cy="39"/>
              </a:xfrm>
              <a:prstGeom prst="rect">
                <a:avLst/>
              </a:prstGeom>
              <a:solidFill>
                <a:srgbClr val="FF9C00"/>
              </a:solidFill>
              <a:ln w="0">
                <a:solidFill>
                  <a:srgbClr val="FF9C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850" name="Rectangle 7176"/>
              <p:cNvSpPr>
                <a:spLocks noChangeArrowheads="1"/>
              </p:cNvSpPr>
              <p:nvPr/>
            </p:nvSpPr>
            <p:spPr bwMode="auto">
              <a:xfrm>
                <a:off x="849" y="3445"/>
                <a:ext cx="58" cy="37"/>
              </a:xfrm>
              <a:prstGeom prst="rect">
                <a:avLst/>
              </a:prstGeom>
              <a:solidFill>
                <a:srgbClr val="FF6000"/>
              </a:solidFill>
              <a:ln w="0">
                <a:solidFill>
                  <a:srgbClr val="FF6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851" name="Rectangle 7177"/>
              <p:cNvSpPr>
                <a:spLocks noChangeArrowheads="1"/>
              </p:cNvSpPr>
              <p:nvPr/>
            </p:nvSpPr>
            <p:spPr bwMode="auto">
              <a:xfrm>
                <a:off x="849" y="3482"/>
                <a:ext cx="58" cy="39"/>
              </a:xfrm>
              <a:prstGeom prst="rect">
                <a:avLst/>
              </a:prstGeom>
              <a:solidFill>
                <a:srgbClr val="FF2A00"/>
              </a:solidFill>
              <a:ln w="0">
                <a:solidFill>
                  <a:srgbClr val="FF2A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852" name="Rectangle 7178"/>
              <p:cNvSpPr>
                <a:spLocks noChangeArrowheads="1"/>
              </p:cNvSpPr>
              <p:nvPr/>
            </p:nvSpPr>
            <p:spPr bwMode="auto">
              <a:xfrm>
                <a:off x="849" y="3521"/>
                <a:ext cx="58" cy="39"/>
              </a:xfrm>
              <a:prstGeom prst="rect">
                <a:avLst/>
              </a:prstGeom>
              <a:solidFill>
                <a:srgbClr val="FF0F00"/>
              </a:solidFill>
              <a:ln w="0">
                <a:solidFill>
                  <a:srgbClr val="FF0F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853" name="Rectangle 7179"/>
              <p:cNvSpPr>
                <a:spLocks noChangeArrowheads="1"/>
              </p:cNvSpPr>
              <p:nvPr/>
            </p:nvSpPr>
            <p:spPr bwMode="auto">
              <a:xfrm>
                <a:off x="849" y="3560"/>
                <a:ext cx="58" cy="36"/>
              </a:xfrm>
              <a:prstGeom prst="rect">
                <a:avLst/>
              </a:prstGeom>
              <a:solidFill>
                <a:srgbClr val="FF2400"/>
              </a:solidFill>
              <a:ln w="0">
                <a:solidFill>
                  <a:srgbClr val="FF24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854" name="Rectangle 7180"/>
              <p:cNvSpPr>
                <a:spLocks noChangeArrowheads="1"/>
              </p:cNvSpPr>
              <p:nvPr/>
            </p:nvSpPr>
            <p:spPr bwMode="auto">
              <a:xfrm>
                <a:off x="849" y="3596"/>
                <a:ext cx="58" cy="39"/>
              </a:xfrm>
              <a:prstGeom prst="rect">
                <a:avLst/>
              </a:prstGeom>
              <a:solidFill>
                <a:srgbClr val="FF7500"/>
              </a:solidFill>
              <a:ln w="0">
                <a:solidFill>
                  <a:srgbClr val="FF75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855" name="Rectangle 7181"/>
              <p:cNvSpPr>
                <a:spLocks noChangeArrowheads="1"/>
              </p:cNvSpPr>
              <p:nvPr/>
            </p:nvSpPr>
            <p:spPr bwMode="auto">
              <a:xfrm>
                <a:off x="849" y="3635"/>
                <a:ext cx="58" cy="36"/>
              </a:xfrm>
              <a:prstGeom prst="rect">
                <a:avLst/>
              </a:prstGeom>
              <a:solidFill>
                <a:srgbClr val="F5E200"/>
              </a:solidFill>
              <a:ln w="0">
                <a:solidFill>
                  <a:srgbClr val="F5E2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856" name="Rectangle 7182"/>
              <p:cNvSpPr>
                <a:spLocks noChangeArrowheads="1"/>
              </p:cNvSpPr>
              <p:nvPr/>
            </p:nvSpPr>
            <p:spPr bwMode="auto">
              <a:xfrm>
                <a:off x="849" y="3671"/>
                <a:ext cx="58" cy="39"/>
              </a:xfrm>
              <a:prstGeom prst="rect">
                <a:avLst/>
              </a:prstGeom>
              <a:solidFill>
                <a:srgbClr val="3BF557"/>
              </a:solidFill>
              <a:ln w="0">
                <a:solidFill>
                  <a:srgbClr val="3BF55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857" name="Rectangle 7183"/>
              <p:cNvSpPr>
                <a:spLocks noChangeArrowheads="1"/>
              </p:cNvSpPr>
              <p:nvPr/>
            </p:nvSpPr>
            <p:spPr bwMode="auto">
              <a:xfrm>
                <a:off x="907" y="2765"/>
                <a:ext cx="59" cy="36"/>
              </a:xfrm>
              <a:prstGeom prst="rect">
                <a:avLst/>
              </a:prstGeom>
              <a:solidFill>
                <a:srgbClr val="0CE376"/>
              </a:solidFill>
              <a:ln w="0">
                <a:solidFill>
                  <a:srgbClr val="0CE376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858" name="Rectangle 7184"/>
              <p:cNvSpPr>
                <a:spLocks noChangeArrowheads="1"/>
              </p:cNvSpPr>
              <p:nvPr/>
            </p:nvSpPr>
            <p:spPr bwMode="auto">
              <a:xfrm>
                <a:off x="907" y="2801"/>
                <a:ext cx="59" cy="39"/>
              </a:xfrm>
              <a:prstGeom prst="rect">
                <a:avLst/>
              </a:prstGeom>
              <a:solidFill>
                <a:srgbClr val="0BE277"/>
              </a:solidFill>
              <a:ln w="0">
                <a:solidFill>
                  <a:srgbClr val="0BE27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859" name="Rectangle 7185"/>
              <p:cNvSpPr>
                <a:spLocks noChangeArrowheads="1"/>
              </p:cNvSpPr>
              <p:nvPr/>
            </p:nvSpPr>
            <p:spPr bwMode="auto">
              <a:xfrm>
                <a:off x="907" y="2840"/>
                <a:ext cx="59" cy="39"/>
              </a:xfrm>
              <a:prstGeom prst="rect">
                <a:avLst/>
              </a:prstGeom>
              <a:solidFill>
                <a:srgbClr val="0AE277"/>
              </a:solidFill>
              <a:ln w="0">
                <a:solidFill>
                  <a:srgbClr val="0AE27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860" name="Rectangle 7186"/>
              <p:cNvSpPr>
                <a:spLocks noChangeArrowheads="1"/>
              </p:cNvSpPr>
              <p:nvPr/>
            </p:nvSpPr>
            <p:spPr bwMode="auto">
              <a:xfrm>
                <a:off x="907" y="2879"/>
                <a:ext cx="59" cy="36"/>
              </a:xfrm>
              <a:prstGeom prst="rect">
                <a:avLst/>
              </a:prstGeom>
              <a:solidFill>
                <a:srgbClr val="0BE277"/>
              </a:solidFill>
              <a:ln w="0">
                <a:solidFill>
                  <a:srgbClr val="0BE27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861" name="Rectangle 7187"/>
              <p:cNvSpPr>
                <a:spLocks noChangeArrowheads="1"/>
              </p:cNvSpPr>
              <p:nvPr/>
            </p:nvSpPr>
            <p:spPr bwMode="auto">
              <a:xfrm>
                <a:off x="907" y="2915"/>
                <a:ext cx="59" cy="39"/>
              </a:xfrm>
              <a:prstGeom prst="rect">
                <a:avLst/>
              </a:prstGeom>
              <a:solidFill>
                <a:srgbClr val="0CE376"/>
              </a:solidFill>
              <a:ln w="0">
                <a:solidFill>
                  <a:srgbClr val="0CE376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862" name="Rectangle 7188"/>
              <p:cNvSpPr>
                <a:spLocks noChangeArrowheads="1"/>
              </p:cNvSpPr>
              <p:nvPr/>
            </p:nvSpPr>
            <p:spPr bwMode="auto">
              <a:xfrm>
                <a:off x="907" y="2954"/>
                <a:ext cx="59" cy="37"/>
              </a:xfrm>
              <a:prstGeom prst="rect">
                <a:avLst/>
              </a:prstGeom>
              <a:solidFill>
                <a:srgbClr val="0FE474"/>
              </a:solidFill>
              <a:ln w="0">
                <a:solidFill>
                  <a:srgbClr val="0FE474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863" name="Rectangle 7189"/>
              <p:cNvSpPr>
                <a:spLocks noChangeArrowheads="1"/>
              </p:cNvSpPr>
              <p:nvPr/>
            </p:nvSpPr>
            <p:spPr bwMode="auto">
              <a:xfrm>
                <a:off x="907" y="2991"/>
                <a:ext cx="59" cy="39"/>
              </a:xfrm>
              <a:prstGeom prst="rect">
                <a:avLst/>
              </a:prstGeom>
              <a:solidFill>
                <a:srgbClr val="14E770"/>
              </a:solidFill>
              <a:ln w="0">
                <a:solidFill>
                  <a:srgbClr val="14E77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864" name="Rectangle 7190"/>
              <p:cNvSpPr>
                <a:spLocks noChangeArrowheads="1"/>
              </p:cNvSpPr>
              <p:nvPr/>
            </p:nvSpPr>
            <p:spPr bwMode="auto">
              <a:xfrm>
                <a:off x="907" y="3030"/>
                <a:ext cx="59" cy="36"/>
              </a:xfrm>
              <a:prstGeom prst="rect">
                <a:avLst/>
              </a:prstGeom>
              <a:solidFill>
                <a:srgbClr val="1BEA6C"/>
              </a:solidFill>
              <a:ln w="0">
                <a:solidFill>
                  <a:srgbClr val="1BEA6C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865" name="Rectangle 7191"/>
              <p:cNvSpPr>
                <a:spLocks noChangeArrowheads="1"/>
              </p:cNvSpPr>
              <p:nvPr/>
            </p:nvSpPr>
            <p:spPr bwMode="auto">
              <a:xfrm>
                <a:off x="907" y="3066"/>
                <a:ext cx="59" cy="39"/>
              </a:xfrm>
              <a:prstGeom prst="rect">
                <a:avLst/>
              </a:prstGeom>
              <a:solidFill>
                <a:srgbClr val="25ED65"/>
              </a:solidFill>
              <a:ln w="0">
                <a:solidFill>
                  <a:srgbClr val="25ED65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866" name="Rectangle 7192"/>
              <p:cNvSpPr>
                <a:spLocks noChangeArrowheads="1"/>
              </p:cNvSpPr>
              <p:nvPr/>
            </p:nvSpPr>
            <p:spPr bwMode="auto">
              <a:xfrm>
                <a:off x="907" y="3105"/>
                <a:ext cx="59" cy="36"/>
              </a:xfrm>
              <a:prstGeom prst="rect">
                <a:avLst/>
              </a:prstGeom>
              <a:solidFill>
                <a:srgbClr val="32F25C"/>
              </a:solidFill>
              <a:ln w="0">
                <a:solidFill>
                  <a:srgbClr val="32F25C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867" name="Rectangle 7193"/>
              <p:cNvSpPr>
                <a:spLocks noChangeArrowheads="1"/>
              </p:cNvSpPr>
              <p:nvPr/>
            </p:nvSpPr>
            <p:spPr bwMode="auto">
              <a:xfrm>
                <a:off x="907" y="3141"/>
                <a:ext cx="59" cy="39"/>
              </a:xfrm>
              <a:prstGeom prst="rect">
                <a:avLst/>
              </a:prstGeom>
              <a:solidFill>
                <a:srgbClr val="45F850"/>
              </a:solidFill>
              <a:ln w="0">
                <a:solidFill>
                  <a:srgbClr val="45F85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868" name="Rectangle 7194"/>
              <p:cNvSpPr>
                <a:spLocks noChangeArrowheads="1"/>
              </p:cNvSpPr>
              <p:nvPr/>
            </p:nvSpPr>
            <p:spPr bwMode="auto">
              <a:xfrm>
                <a:off x="907" y="3180"/>
                <a:ext cx="59" cy="39"/>
              </a:xfrm>
              <a:prstGeom prst="rect">
                <a:avLst/>
              </a:prstGeom>
              <a:solidFill>
                <a:srgbClr val="5DFC40"/>
              </a:solidFill>
              <a:ln w="0">
                <a:solidFill>
                  <a:srgbClr val="5DFC4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869" name="Rectangle 7195"/>
              <p:cNvSpPr>
                <a:spLocks noChangeArrowheads="1"/>
              </p:cNvSpPr>
              <p:nvPr/>
            </p:nvSpPr>
            <p:spPr bwMode="auto">
              <a:xfrm>
                <a:off x="907" y="3219"/>
                <a:ext cx="59" cy="37"/>
              </a:xfrm>
              <a:prstGeom prst="rect">
                <a:avLst/>
              </a:prstGeom>
              <a:solidFill>
                <a:srgbClr val="7DFF2B"/>
              </a:solidFill>
              <a:ln w="0">
                <a:solidFill>
                  <a:srgbClr val="7DFF2B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870" name="Rectangle 7196"/>
              <p:cNvSpPr>
                <a:spLocks noChangeArrowheads="1"/>
              </p:cNvSpPr>
              <p:nvPr/>
            </p:nvSpPr>
            <p:spPr bwMode="auto">
              <a:xfrm>
                <a:off x="907" y="3256"/>
                <a:ext cx="59" cy="39"/>
              </a:xfrm>
              <a:prstGeom prst="rect">
                <a:avLst/>
              </a:prstGeom>
              <a:solidFill>
                <a:srgbClr val="A4FC11"/>
              </a:solidFill>
              <a:ln w="0">
                <a:solidFill>
                  <a:srgbClr val="A4FC11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871" name="Rectangle 7197"/>
              <p:cNvSpPr>
                <a:spLocks noChangeArrowheads="1"/>
              </p:cNvSpPr>
              <p:nvPr/>
            </p:nvSpPr>
            <p:spPr bwMode="auto">
              <a:xfrm>
                <a:off x="907" y="3295"/>
                <a:ext cx="59" cy="36"/>
              </a:xfrm>
              <a:prstGeom prst="rect">
                <a:avLst/>
              </a:prstGeom>
              <a:solidFill>
                <a:srgbClr val="D2F000"/>
              </a:solidFill>
              <a:ln w="0">
                <a:solidFill>
                  <a:srgbClr val="D2F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872" name="Rectangle 7198"/>
              <p:cNvSpPr>
                <a:spLocks noChangeArrowheads="1"/>
              </p:cNvSpPr>
              <p:nvPr/>
            </p:nvSpPr>
            <p:spPr bwMode="auto">
              <a:xfrm>
                <a:off x="907" y="3331"/>
                <a:ext cx="59" cy="39"/>
              </a:xfrm>
              <a:prstGeom prst="rect">
                <a:avLst/>
              </a:prstGeom>
              <a:solidFill>
                <a:srgbClr val="FFD800"/>
              </a:solidFill>
              <a:ln w="0">
                <a:solidFill>
                  <a:srgbClr val="FFD8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873" name="Rectangle 7199"/>
              <p:cNvSpPr>
                <a:spLocks noChangeArrowheads="1"/>
              </p:cNvSpPr>
              <p:nvPr/>
            </p:nvSpPr>
            <p:spPr bwMode="auto">
              <a:xfrm>
                <a:off x="907" y="3370"/>
                <a:ext cx="59" cy="36"/>
              </a:xfrm>
              <a:prstGeom prst="rect">
                <a:avLst/>
              </a:prstGeom>
              <a:solidFill>
                <a:srgbClr val="FFB000"/>
              </a:solidFill>
              <a:ln w="0">
                <a:solidFill>
                  <a:srgbClr val="FFB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874" name="Rectangle 7200"/>
              <p:cNvSpPr>
                <a:spLocks noChangeArrowheads="1"/>
              </p:cNvSpPr>
              <p:nvPr/>
            </p:nvSpPr>
            <p:spPr bwMode="auto">
              <a:xfrm>
                <a:off x="907" y="3406"/>
                <a:ext cx="59" cy="39"/>
              </a:xfrm>
              <a:prstGeom prst="rect">
                <a:avLst/>
              </a:prstGeom>
              <a:solidFill>
                <a:srgbClr val="FF7C00"/>
              </a:solidFill>
              <a:ln w="0">
                <a:solidFill>
                  <a:srgbClr val="FF7C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875" name="Rectangle 7201"/>
              <p:cNvSpPr>
                <a:spLocks noChangeArrowheads="1"/>
              </p:cNvSpPr>
              <p:nvPr/>
            </p:nvSpPr>
            <p:spPr bwMode="auto">
              <a:xfrm>
                <a:off x="907" y="3445"/>
                <a:ext cx="59" cy="37"/>
              </a:xfrm>
              <a:prstGeom prst="rect">
                <a:avLst/>
              </a:prstGeom>
              <a:solidFill>
                <a:srgbClr val="FF4400"/>
              </a:solidFill>
              <a:ln w="0">
                <a:solidFill>
                  <a:srgbClr val="FF44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876" name="Rectangle 7202"/>
              <p:cNvSpPr>
                <a:spLocks noChangeArrowheads="1"/>
              </p:cNvSpPr>
              <p:nvPr/>
            </p:nvSpPr>
            <p:spPr bwMode="auto">
              <a:xfrm>
                <a:off x="907" y="3482"/>
                <a:ext cx="59" cy="39"/>
              </a:xfrm>
              <a:prstGeom prst="rect">
                <a:avLst/>
              </a:prstGeom>
              <a:solidFill>
                <a:srgbClr val="FF1600"/>
              </a:solidFill>
              <a:ln w="0">
                <a:solidFill>
                  <a:srgbClr val="FF16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877" name="Rectangle 7203"/>
              <p:cNvSpPr>
                <a:spLocks noChangeArrowheads="1"/>
              </p:cNvSpPr>
              <p:nvPr/>
            </p:nvSpPr>
            <p:spPr bwMode="auto">
              <a:xfrm>
                <a:off x="907" y="3521"/>
                <a:ext cx="59" cy="39"/>
              </a:xfrm>
              <a:prstGeom prst="rect">
                <a:avLst/>
              </a:prstGeom>
              <a:solidFill>
                <a:srgbClr val="FF0300"/>
              </a:solidFill>
              <a:ln w="0">
                <a:solidFill>
                  <a:srgbClr val="FF03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878" name="Rectangle 7204"/>
              <p:cNvSpPr>
                <a:spLocks noChangeArrowheads="1"/>
              </p:cNvSpPr>
              <p:nvPr/>
            </p:nvSpPr>
            <p:spPr bwMode="auto">
              <a:xfrm>
                <a:off x="907" y="3560"/>
                <a:ext cx="59" cy="36"/>
              </a:xfrm>
              <a:prstGeom prst="rect">
                <a:avLst/>
              </a:prstGeom>
              <a:solidFill>
                <a:srgbClr val="FF1C00"/>
              </a:solidFill>
              <a:ln w="0">
                <a:solidFill>
                  <a:srgbClr val="FF1C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879" name="Rectangle 7205"/>
              <p:cNvSpPr>
                <a:spLocks noChangeArrowheads="1"/>
              </p:cNvSpPr>
              <p:nvPr/>
            </p:nvSpPr>
            <p:spPr bwMode="auto">
              <a:xfrm>
                <a:off x="907" y="3596"/>
                <a:ext cx="59" cy="39"/>
              </a:xfrm>
              <a:prstGeom prst="rect">
                <a:avLst/>
              </a:prstGeom>
              <a:solidFill>
                <a:srgbClr val="FF6F00"/>
              </a:solidFill>
              <a:ln w="0">
                <a:solidFill>
                  <a:srgbClr val="FF6F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880" name="Rectangle 7206"/>
              <p:cNvSpPr>
                <a:spLocks noChangeArrowheads="1"/>
              </p:cNvSpPr>
              <p:nvPr/>
            </p:nvSpPr>
            <p:spPr bwMode="auto">
              <a:xfrm>
                <a:off x="907" y="3635"/>
                <a:ext cx="59" cy="36"/>
              </a:xfrm>
              <a:prstGeom prst="rect">
                <a:avLst/>
              </a:prstGeom>
              <a:solidFill>
                <a:srgbClr val="FCDE00"/>
              </a:solidFill>
              <a:ln w="0">
                <a:solidFill>
                  <a:srgbClr val="FCDE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881" name="Rectangle 7207"/>
              <p:cNvSpPr>
                <a:spLocks noChangeArrowheads="1"/>
              </p:cNvSpPr>
              <p:nvPr/>
            </p:nvSpPr>
            <p:spPr bwMode="auto">
              <a:xfrm>
                <a:off x="907" y="3671"/>
                <a:ext cx="59" cy="39"/>
              </a:xfrm>
              <a:prstGeom prst="rect">
                <a:avLst/>
              </a:prstGeom>
              <a:solidFill>
                <a:srgbClr val="3EF654"/>
              </a:solidFill>
              <a:ln w="0">
                <a:solidFill>
                  <a:srgbClr val="3EF654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882" name="Rectangle 7208"/>
              <p:cNvSpPr>
                <a:spLocks noChangeArrowheads="1"/>
              </p:cNvSpPr>
              <p:nvPr/>
            </p:nvSpPr>
            <p:spPr bwMode="auto">
              <a:xfrm>
                <a:off x="966" y="2765"/>
                <a:ext cx="61" cy="36"/>
              </a:xfrm>
              <a:prstGeom prst="rect">
                <a:avLst/>
              </a:prstGeom>
              <a:solidFill>
                <a:srgbClr val="1CEA6B"/>
              </a:solidFill>
              <a:ln w="0">
                <a:solidFill>
                  <a:srgbClr val="1CEA6B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883" name="Rectangle 7209"/>
              <p:cNvSpPr>
                <a:spLocks noChangeArrowheads="1"/>
              </p:cNvSpPr>
              <p:nvPr/>
            </p:nvSpPr>
            <p:spPr bwMode="auto">
              <a:xfrm>
                <a:off x="966" y="2801"/>
                <a:ext cx="61" cy="39"/>
              </a:xfrm>
              <a:prstGeom prst="rect">
                <a:avLst/>
              </a:prstGeom>
              <a:solidFill>
                <a:srgbClr val="1DEB6A"/>
              </a:solidFill>
              <a:ln w="0">
                <a:solidFill>
                  <a:srgbClr val="1DEB6A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884" name="Rectangle 7210"/>
              <p:cNvSpPr>
                <a:spLocks noChangeArrowheads="1"/>
              </p:cNvSpPr>
              <p:nvPr/>
            </p:nvSpPr>
            <p:spPr bwMode="auto">
              <a:xfrm>
                <a:off x="966" y="2840"/>
                <a:ext cx="61" cy="39"/>
              </a:xfrm>
              <a:prstGeom prst="rect">
                <a:avLst/>
              </a:prstGeom>
              <a:solidFill>
                <a:srgbClr val="1FEB69"/>
              </a:solidFill>
              <a:ln w="0">
                <a:solidFill>
                  <a:srgbClr val="1FEB69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885" name="Rectangle 7211"/>
              <p:cNvSpPr>
                <a:spLocks noChangeArrowheads="1"/>
              </p:cNvSpPr>
              <p:nvPr/>
            </p:nvSpPr>
            <p:spPr bwMode="auto">
              <a:xfrm>
                <a:off x="966" y="2879"/>
                <a:ext cx="61" cy="36"/>
              </a:xfrm>
              <a:prstGeom prst="rect">
                <a:avLst/>
              </a:prstGeom>
              <a:solidFill>
                <a:srgbClr val="22EC67"/>
              </a:solidFill>
              <a:ln w="0">
                <a:solidFill>
                  <a:srgbClr val="22EC6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886" name="Rectangle 7212"/>
              <p:cNvSpPr>
                <a:spLocks noChangeArrowheads="1"/>
              </p:cNvSpPr>
              <p:nvPr/>
            </p:nvSpPr>
            <p:spPr bwMode="auto">
              <a:xfrm>
                <a:off x="966" y="2915"/>
                <a:ext cx="61" cy="39"/>
              </a:xfrm>
              <a:prstGeom prst="rect">
                <a:avLst/>
              </a:prstGeom>
              <a:solidFill>
                <a:srgbClr val="26EE65"/>
              </a:solidFill>
              <a:ln w="0">
                <a:solidFill>
                  <a:srgbClr val="26EE65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887" name="Rectangle 7213"/>
              <p:cNvSpPr>
                <a:spLocks noChangeArrowheads="1"/>
              </p:cNvSpPr>
              <p:nvPr/>
            </p:nvSpPr>
            <p:spPr bwMode="auto">
              <a:xfrm>
                <a:off x="966" y="2954"/>
                <a:ext cx="61" cy="37"/>
              </a:xfrm>
              <a:prstGeom prst="rect">
                <a:avLst/>
              </a:prstGeom>
              <a:solidFill>
                <a:srgbClr val="2CF061"/>
              </a:solidFill>
              <a:ln w="0">
                <a:solidFill>
                  <a:srgbClr val="2CF061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888" name="Rectangle 7214"/>
              <p:cNvSpPr>
                <a:spLocks noChangeArrowheads="1"/>
              </p:cNvSpPr>
              <p:nvPr/>
            </p:nvSpPr>
            <p:spPr bwMode="auto">
              <a:xfrm>
                <a:off x="966" y="2991"/>
                <a:ext cx="61" cy="39"/>
              </a:xfrm>
              <a:prstGeom prst="rect">
                <a:avLst/>
              </a:prstGeom>
              <a:solidFill>
                <a:srgbClr val="34F35B"/>
              </a:solidFill>
              <a:ln w="0">
                <a:solidFill>
                  <a:srgbClr val="34F35B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889" name="Rectangle 7215"/>
              <p:cNvSpPr>
                <a:spLocks noChangeArrowheads="1"/>
              </p:cNvSpPr>
              <p:nvPr/>
            </p:nvSpPr>
            <p:spPr bwMode="auto">
              <a:xfrm>
                <a:off x="966" y="3030"/>
                <a:ext cx="61" cy="36"/>
              </a:xfrm>
              <a:prstGeom prst="rect">
                <a:avLst/>
              </a:prstGeom>
              <a:solidFill>
                <a:srgbClr val="3EF655"/>
              </a:solidFill>
              <a:ln w="0">
                <a:solidFill>
                  <a:srgbClr val="3EF655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890" name="Rectangle 7216"/>
              <p:cNvSpPr>
                <a:spLocks noChangeArrowheads="1"/>
              </p:cNvSpPr>
              <p:nvPr/>
            </p:nvSpPr>
            <p:spPr bwMode="auto">
              <a:xfrm>
                <a:off x="966" y="3066"/>
                <a:ext cx="61" cy="39"/>
              </a:xfrm>
              <a:prstGeom prst="rect">
                <a:avLst/>
              </a:prstGeom>
              <a:solidFill>
                <a:srgbClr val="4AF94C"/>
              </a:solidFill>
              <a:ln w="0">
                <a:solidFill>
                  <a:srgbClr val="4AF94C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891" name="Rectangle 7217"/>
              <p:cNvSpPr>
                <a:spLocks noChangeArrowheads="1"/>
              </p:cNvSpPr>
              <p:nvPr/>
            </p:nvSpPr>
            <p:spPr bwMode="auto">
              <a:xfrm>
                <a:off x="966" y="3105"/>
                <a:ext cx="61" cy="36"/>
              </a:xfrm>
              <a:prstGeom prst="rect">
                <a:avLst/>
              </a:prstGeom>
              <a:solidFill>
                <a:srgbClr val="5BFC41"/>
              </a:solidFill>
              <a:ln w="0">
                <a:solidFill>
                  <a:srgbClr val="5BFC41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892" name="Rectangle 7218"/>
              <p:cNvSpPr>
                <a:spLocks noChangeArrowheads="1"/>
              </p:cNvSpPr>
              <p:nvPr/>
            </p:nvSpPr>
            <p:spPr bwMode="auto">
              <a:xfrm>
                <a:off x="966" y="3141"/>
                <a:ext cx="61" cy="39"/>
              </a:xfrm>
              <a:prstGeom prst="rect">
                <a:avLst/>
              </a:prstGeom>
              <a:solidFill>
                <a:srgbClr val="6FFE34"/>
              </a:solidFill>
              <a:ln w="0">
                <a:solidFill>
                  <a:srgbClr val="6FFE34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893" name="Rectangle 7219"/>
              <p:cNvSpPr>
                <a:spLocks noChangeArrowheads="1"/>
              </p:cNvSpPr>
              <p:nvPr/>
            </p:nvSpPr>
            <p:spPr bwMode="auto">
              <a:xfrm>
                <a:off x="966" y="3180"/>
                <a:ext cx="61" cy="39"/>
              </a:xfrm>
              <a:prstGeom prst="rect">
                <a:avLst/>
              </a:prstGeom>
              <a:solidFill>
                <a:srgbClr val="89FF23"/>
              </a:solidFill>
              <a:ln w="0">
                <a:solidFill>
                  <a:srgbClr val="89FF2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894" name="Rectangle 7220"/>
              <p:cNvSpPr>
                <a:spLocks noChangeArrowheads="1"/>
              </p:cNvSpPr>
              <p:nvPr/>
            </p:nvSpPr>
            <p:spPr bwMode="auto">
              <a:xfrm>
                <a:off x="966" y="3219"/>
                <a:ext cx="61" cy="37"/>
              </a:xfrm>
              <a:prstGeom prst="rect">
                <a:avLst/>
              </a:prstGeom>
              <a:solidFill>
                <a:srgbClr val="A8FB0E"/>
              </a:solidFill>
              <a:ln w="0">
                <a:solidFill>
                  <a:srgbClr val="A8FB0E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895" name="Rectangle 7221"/>
              <p:cNvSpPr>
                <a:spLocks noChangeArrowheads="1"/>
              </p:cNvSpPr>
              <p:nvPr/>
            </p:nvSpPr>
            <p:spPr bwMode="auto">
              <a:xfrm>
                <a:off x="966" y="3256"/>
                <a:ext cx="61" cy="39"/>
              </a:xfrm>
              <a:prstGeom prst="rect">
                <a:avLst/>
              </a:prstGeom>
              <a:solidFill>
                <a:srgbClr val="CEF200"/>
              </a:solidFill>
              <a:ln w="0">
                <a:solidFill>
                  <a:srgbClr val="CEF2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896" name="Rectangle 7222"/>
              <p:cNvSpPr>
                <a:spLocks noChangeArrowheads="1"/>
              </p:cNvSpPr>
              <p:nvPr/>
            </p:nvSpPr>
            <p:spPr bwMode="auto">
              <a:xfrm>
                <a:off x="966" y="3295"/>
                <a:ext cx="61" cy="36"/>
              </a:xfrm>
              <a:prstGeom prst="rect">
                <a:avLst/>
              </a:prstGeom>
              <a:solidFill>
                <a:srgbClr val="F9E000"/>
              </a:solidFill>
              <a:ln w="0">
                <a:solidFill>
                  <a:srgbClr val="F9E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897" name="Rectangle 7223"/>
              <p:cNvSpPr>
                <a:spLocks noChangeArrowheads="1"/>
              </p:cNvSpPr>
              <p:nvPr/>
            </p:nvSpPr>
            <p:spPr bwMode="auto">
              <a:xfrm>
                <a:off x="966" y="3331"/>
                <a:ext cx="61" cy="39"/>
              </a:xfrm>
              <a:prstGeom prst="rect">
                <a:avLst/>
              </a:prstGeom>
              <a:solidFill>
                <a:srgbClr val="FFC300"/>
              </a:solidFill>
              <a:ln w="0">
                <a:solidFill>
                  <a:srgbClr val="FFC3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898" name="Rectangle 7224"/>
              <p:cNvSpPr>
                <a:spLocks noChangeArrowheads="1"/>
              </p:cNvSpPr>
              <p:nvPr/>
            </p:nvSpPr>
            <p:spPr bwMode="auto">
              <a:xfrm>
                <a:off x="966" y="3370"/>
                <a:ext cx="61" cy="36"/>
              </a:xfrm>
              <a:prstGeom prst="rect">
                <a:avLst/>
              </a:prstGeom>
              <a:solidFill>
                <a:srgbClr val="FF9B00"/>
              </a:solidFill>
              <a:ln w="0">
                <a:solidFill>
                  <a:srgbClr val="FF9B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899" name="Rectangle 7225"/>
              <p:cNvSpPr>
                <a:spLocks noChangeArrowheads="1"/>
              </p:cNvSpPr>
              <p:nvPr/>
            </p:nvSpPr>
            <p:spPr bwMode="auto">
              <a:xfrm>
                <a:off x="966" y="3406"/>
                <a:ext cx="61" cy="39"/>
              </a:xfrm>
              <a:prstGeom prst="rect">
                <a:avLst/>
              </a:prstGeom>
              <a:solidFill>
                <a:srgbClr val="FF6C00"/>
              </a:solidFill>
              <a:ln w="0">
                <a:solidFill>
                  <a:srgbClr val="FF6C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900" name="Rectangle 7226"/>
              <p:cNvSpPr>
                <a:spLocks noChangeArrowheads="1"/>
              </p:cNvSpPr>
              <p:nvPr/>
            </p:nvSpPr>
            <p:spPr bwMode="auto">
              <a:xfrm>
                <a:off x="966" y="3445"/>
                <a:ext cx="61" cy="37"/>
              </a:xfrm>
              <a:prstGeom prst="rect">
                <a:avLst/>
              </a:prstGeom>
              <a:solidFill>
                <a:srgbClr val="FF3D00"/>
              </a:solidFill>
              <a:ln w="0">
                <a:solidFill>
                  <a:srgbClr val="FF3D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901" name="Rectangle 7227"/>
              <p:cNvSpPr>
                <a:spLocks noChangeArrowheads="1"/>
              </p:cNvSpPr>
              <p:nvPr/>
            </p:nvSpPr>
            <p:spPr bwMode="auto">
              <a:xfrm>
                <a:off x="966" y="3482"/>
                <a:ext cx="61" cy="39"/>
              </a:xfrm>
              <a:prstGeom prst="rect">
                <a:avLst/>
              </a:prstGeom>
              <a:solidFill>
                <a:srgbClr val="FF1900"/>
              </a:solidFill>
              <a:ln w="0">
                <a:solidFill>
                  <a:srgbClr val="FF19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902" name="Rectangle 7228"/>
              <p:cNvSpPr>
                <a:spLocks noChangeArrowheads="1"/>
              </p:cNvSpPr>
              <p:nvPr/>
            </p:nvSpPr>
            <p:spPr bwMode="auto">
              <a:xfrm>
                <a:off x="966" y="3521"/>
                <a:ext cx="61" cy="39"/>
              </a:xfrm>
              <a:prstGeom prst="rect">
                <a:avLst/>
              </a:prstGeom>
              <a:solidFill>
                <a:srgbClr val="FF0E00"/>
              </a:solidFill>
              <a:ln w="0">
                <a:solidFill>
                  <a:srgbClr val="FF0E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903" name="Rectangle 7229"/>
              <p:cNvSpPr>
                <a:spLocks noChangeArrowheads="1"/>
              </p:cNvSpPr>
              <p:nvPr/>
            </p:nvSpPr>
            <p:spPr bwMode="auto">
              <a:xfrm>
                <a:off x="966" y="3560"/>
                <a:ext cx="61" cy="36"/>
              </a:xfrm>
              <a:prstGeom prst="rect">
                <a:avLst/>
              </a:prstGeom>
              <a:solidFill>
                <a:srgbClr val="FF2C00"/>
              </a:solidFill>
              <a:ln w="0">
                <a:solidFill>
                  <a:srgbClr val="FF2C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904" name="Rectangle 7230"/>
              <p:cNvSpPr>
                <a:spLocks noChangeArrowheads="1"/>
              </p:cNvSpPr>
              <p:nvPr/>
            </p:nvSpPr>
            <p:spPr bwMode="auto">
              <a:xfrm>
                <a:off x="966" y="3596"/>
                <a:ext cx="61" cy="39"/>
              </a:xfrm>
              <a:prstGeom prst="rect">
                <a:avLst/>
              </a:prstGeom>
              <a:solidFill>
                <a:srgbClr val="FF7C00"/>
              </a:solidFill>
              <a:ln w="0">
                <a:solidFill>
                  <a:srgbClr val="FF7C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905" name="Rectangle 7231"/>
              <p:cNvSpPr>
                <a:spLocks noChangeArrowheads="1"/>
              </p:cNvSpPr>
              <p:nvPr/>
            </p:nvSpPr>
            <p:spPr bwMode="auto">
              <a:xfrm>
                <a:off x="966" y="3635"/>
                <a:ext cx="61" cy="36"/>
              </a:xfrm>
              <a:prstGeom prst="rect">
                <a:avLst/>
              </a:prstGeom>
              <a:solidFill>
                <a:srgbClr val="F4E200"/>
              </a:solidFill>
              <a:ln w="0">
                <a:solidFill>
                  <a:srgbClr val="F4E2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906" name="Rectangle 7232"/>
              <p:cNvSpPr>
                <a:spLocks noChangeArrowheads="1"/>
              </p:cNvSpPr>
              <p:nvPr/>
            </p:nvSpPr>
            <p:spPr bwMode="auto">
              <a:xfrm>
                <a:off x="966" y="3671"/>
                <a:ext cx="61" cy="39"/>
              </a:xfrm>
              <a:prstGeom prst="rect">
                <a:avLst/>
              </a:prstGeom>
              <a:solidFill>
                <a:srgbClr val="3CF555"/>
              </a:solidFill>
              <a:ln w="0">
                <a:solidFill>
                  <a:srgbClr val="3CF555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907" name="Rectangle 7233"/>
              <p:cNvSpPr>
                <a:spLocks noChangeArrowheads="1"/>
              </p:cNvSpPr>
              <p:nvPr/>
            </p:nvSpPr>
            <p:spPr bwMode="auto">
              <a:xfrm>
                <a:off x="1027" y="2765"/>
                <a:ext cx="59" cy="36"/>
              </a:xfrm>
              <a:prstGeom prst="rect">
                <a:avLst/>
              </a:prstGeom>
              <a:solidFill>
                <a:srgbClr val="29EF62"/>
              </a:solidFill>
              <a:ln w="0">
                <a:solidFill>
                  <a:srgbClr val="29EF62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908" name="Rectangle 7234"/>
              <p:cNvSpPr>
                <a:spLocks noChangeArrowheads="1"/>
              </p:cNvSpPr>
              <p:nvPr/>
            </p:nvSpPr>
            <p:spPr bwMode="auto">
              <a:xfrm>
                <a:off x="1027" y="2801"/>
                <a:ext cx="59" cy="39"/>
              </a:xfrm>
              <a:prstGeom prst="rect">
                <a:avLst/>
              </a:prstGeom>
              <a:solidFill>
                <a:srgbClr val="2CF061"/>
              </a:solidFill>
              <a:ln w="0">
                <a:solidFill>
                  <a:srgbClr val="2CF061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909" name="Rectangle 7235"/>
              <p:cNvSpPr>
                <a:spLocks noChangeArrowheads="1"/>
              </p:cNvSpPr>
              <p:nvPr/>
            </p:nvSpPr>
            <p:spPr bwMode="auto">
              <a:xfrm>
                <a:off x="1027" y="2840"/>
                <a:ext cx="59" cy="39"/>
              </a:xfrm>
              <a:prstGeom prst="rect">
                <a:avLst/>
              </a:prstGeom>
              <a:solidFill>
                <a:srgbClr val="2FF15F"/>
              </a:solidFill>
              <a:ln w="0">
                <a:solidFill>
                  <a:srgbClr val="2FF1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910" name="Rectangle 7236"/>
              <p:cNvSpPr>
                <a:spLocks noChangeArrowheads="1"/>
              </p:cNvSpPr>
              <p:nvPr/>
            </p:nvSpPr>
            <p:spPr bwMode="auto">
              <a:xfrm>
                <a:off x="1027" y="2879"/>
                <a:ext cx="59" cy="36"/>
              </a:xfrm>
              <a:prstGeom prst="rect">
                <a:avLst/>
              </a:prstGeom>
              <a:solidFill>
                <a:srgbClr val="33F35B"/>
              </a:solidFill>
              <a:ln w="0">
                <a:solidFill>
                  <a:srgbClr val="33F35B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911" name="Rectangle 7237"/>
              <p:cNvSpPr>
                <a:spLocks noChangeArrowheads="1"/>
              </p:cNvSpPr>
              <p:nvPr/>
            </p:nvSpPr>
            <p:spPr bwMode="auto">
              <a:xfrm>
                <a:off x="1027" y="2915"/>
                <a:ext cx="59" cy="39"/>
              </a:xfrm>
              <a:prstGeom prst="rect">
                <a:avLst/>
              </a:prstGeom>
              <a:solidFill>
                <a:srgbClr val="3AF557"/>
              </a:solidFill>
              <a:ln w="0">
                <a:solidFill>
                  <a:srgbClr val="3AF55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912" name="Rectangle 7238"/>
              <p:cNvSpPr>
                <a:spLocks noChangeArrowheads="1"/>
              </p:cNvSpPr>
              <p:nvPr/>
            </p:nvSpPr>
            <p:spPr bwMode="auto">
              <a:xfrm>
                <a:off x="1027" y="2954"/>
                <a:ext cx="59" cy="37"/>
              </a:xfrm>
              <a:prstGeom prst="rect">
                <a:avLst/>
              </a:prstGeom>
              <a:solidFill>
                <a:srgbClr val="42F752"/>
              </a:solidFill>
              <a:ln w="0">
                <a:solidFill>
                  <a:srgbClr val="42F752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913" name="Rectangle 7239"/>
              <p:cNvSpPr>
                <a:spLocks noChangeArrowheads="1"/>
              </p:cNvSpPr>
              <p:nvPr/>
            </p:nvSpPr>
            <p:spPr bwMode="auto">
              <a:xfrm>
                <a:off x="1027" y="2991"/>
                <a:ext cx="59" cy="39"/>
              </a:xfrm>
              <a:prstGeom prst="rect">
                <a:avLst/>
              </a:prstGeom>
              <a:solidFill>
                <a:srgbClr val="4CF94B"/>
              </a:solidFill>
              <a:ln w="0">
                <a:solidFill>
                  <a:srgbClr val="4CF94B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914" name="Rectangle 7240"/>
              <p:cNvSpPr>
                <a:spLocks noChangeArrowheads="1"/>
              </p:cNvSpPr>
              <p:nvPr/>
            </p:nvSpPr>
            <p:spPr bwMode="auto">
              <a:xfrm>
                <a:off x="1027" y="3030"/>
                <a:ext cx="59" cy="36"/>
              </a:xfrm>
              <a:prstGeom prst="rect">
                <a:avLst/>
              </a:prstGeom>
              <a:solidFill>
                <a:srgbClr val="58FC43"/>
              </a:solidFill>
              <a:ln w="0">
                <a:solidFill>
                  <a:srgbClr val="58FC4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915" name="Rectangle 7241"/>
              <p:cNvSpPr>
                <a:spLocks noChangeArrowheads="1"/>
              </p:cNvSpPr>
              <p:nvPr/>
            </p:nvSpPr>
            <p:spPr bwMode="auto">
              <a:xfrm>
                <a:off x="1027" y="3066"/>
                <a:ext cx="59" cy="39"/>
              </a:xfrm>
              <a:prstGeom prst="rect">
                <a:avLst/>
              </a:prstGeom>
              <a:solidFill>
                <a:srgbClr val="67FE39"/>
              </a:solidFill>
              <a:ln w="0">
                <a:solidFill>
                  <a:srgbClr val="67FE39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916" name="Rectangle 7242"/>
              <p:cNvSpPr>
                <a:spLocks noChangeArrowheads="1"/>
              </p:cNvSpPr>
              <p:nvPr/>
            </p:nvSpPr>
            <p:spPr bwMode="auto">
              <a:xfrm>
                <a:off x="1027" y="3105"/>
                <a:ext cx="59" cy="36"/>
              </a:xfrm>
              <a:prstGeom prst="rect">
                <a:avLst/>
              </a:prstGeom>
              <a:solidFill>
                <a:srgbClr val="79FF2D"/>
              </a:solidFill>
              <a:ln w="0">
                <a:solidFill>
                  <a:srgbClr val="79FF2D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917" name="Rectangle 7243"/>
              <p:cNvSpPr>
                <a:spLocks noChangeArrowheads="1"/>
              </p:cNvSpPr>
              <p:nvPr/>
            </p:nvSpPr>
            <p:spPr bwMode="auto">
              <a:xfrm>
                <a:off x="1027" y="3141"/>
                <a:ext cx="59" cy="39"/>
              </a:xfrm>
              <a:prstGeom prst="rect">
                <a:avLst/>
              </a:prstGeom>
              <a:solidFill>
                <a:srgbClr val="8FFF1F"/>
              </a:solidFill>
              <a:ln w="0">
                <a:solidFill>
                  <a:srgbClr val="8FFF1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918" name="Rectangle 7244"/>
              <p:cNvSpPr>
                <a:spLocks noChangeArrowheads="1"/>
              </p:cNvSpPr>
              <p:nvPr/>
            </p:nvSpPr>
            <p:spPr bwMode="auto">
              <a:xfrm>
                <a:off x="1027" y="3180"/>
                <a:ext cx="59" cy="39"/>
              </a:xfrm>
              <a:prstGeom prst="rect">
                <a:avLst/>
              </a:prstGeom>
              <a:solidFill>
                <a:srgbClr val="A9FB0D"/>
              </a:solidFill>
              <a:ln w="0">
                <a:solidFill>
                  <a:srgbClr val="A9FB0D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919" name="Rectangle 7245"/>
              <p:cNvSpPr>
                <a:spLocks noChangeArrowheads="1"/>
              </p:cNvSpPr>
              <p:nvPr/>
            </p:nvSpPr>
            <p:spPr bwMode="auto">
              <a:xfrm>
                <a:off x="1027" y="3219"/>
                <a:ext cx="59" cy="37"/>
              </a:xfrm>
              <a:prstGeom prst="rect">
                <a:avLst/>
              </a:prstGeom>
              <a:solidFill>
                <a:srgbClr val="C7F400"/>
              </a:solidFill>
              <a:ln w="0">
                <a:solidFill>
                  <a:srgbClr val="C7F4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920" name="Rectangle 7246"/>
              <p:cNvSpPr>
                <a:spLocks noChangeArrowheads="1"/>
              </p:cNvSpPr>
              <p:nvPr/>
            </p:nvSpPr>
            <p:spPr bwMode="auto">
              <a:xfrm>
                <a:off x="1027" y="3256"/>
                <a:ext cx="59" cy="39"/>
              </a:xfrm>
              <a:prstGeom prst="rect">
                <a:avLst/>
              </a:prstGeom>
              <a:solidFill>
                <a:srgbClr val="EAE700"/>
              </a:solidFill>
              <a:ln w="0">
                <a:solidFill>
                  <a:srgbClr val="EAE7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921" name="Rectangle 7247"/>
              <p:cNvSpPr>
                <a:spLocks noChangeArrowheads="1"/>
              </p:cNvSpPr>
              <p:nvPr/>
            </p:nvSpPr>
            <p:spPr bwMode="auto">
              <a:xfrm>
                <a:off x="1027" y="3295"/>
                <a:ext cx="59" cy="36"/>
              </a:xfrm>
              <a:prstGeom prst="rect">
                <a:avLst/>
              </a:prstGeom>
              <a:solidFill>
                <a:srgbClr val="FFD200"/>
              </a:solidFill>
              <a:ln w="0">
                <a:solidFill>
                  <a:srgbClr val="FFD2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922" name="Rectangle 7248"/>
              <p:cNvSpPr>
                <a:spLocks noChangeArrowheads="1"/>
              </p:cNvSpPr>
              <p:nvPr/>
            </p:nvSpPr>
            <p:spPr bwMode="auto">
              <a:xfrm>
                <a:off x="1027" y="3331"/>
                <a:ext cx="59" cy="39"/>
              </a:xfrm>
              <a:prstGeom prst="rect">
                <a:avLst/>
              </a:prstGeom>
              <a:solidFill>
                <a:srgbClr val="FFB500"/>
              </a:solidFill>
              <a:ln w="0">
                <a:solidFill>
                  <a:srgbClr val="FFB5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923" name="Rectangle 7249"/>
              <p:cNvSpPr>
                <a:spLocks noChangeArrowheads="1"/>
              </p:cNvSpPr>
              <p:nvPr/>
            </p:nvSpPr>
            <p:spPr bwMode="auto">
              <a:xfrm>
                <a:off x="1027" y="3370"/>
                <a:ext cx="59" cy="36"/>
              </a:xfrm>
              <a:prstGeom prst="rect">
                <a:avLst/>
              </a:prstGeom>
              <a:solidFill>
                <a:srgbClr val="FF9100"/>
              </a:solidFill>
              <a:ln w="0">
                <a:solidFill>
                  <a:srgbClr val="FF91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924" name="Rectangle 7250"/>
              <p:cNvSpPr>
                <a:spLocks noChangeArrowheads="1"/>
              </p:cNvSpPr>
              <p:nvPr/>
            </p:nvSpPr>
            <p:spPr bwMode="auto">
              <a:xfrm>
                <a:off x="1027" y="3406"/>
                <a:ext cx="59" cy="39"/>
              </a:xfrm>
              <a:prstGeom prst="rect">
                <a:avLst/>
              </a:prstGeom>
              <a:solidFill>
                <a:srgbClr val="FF6A00"/>
              </a:solidFill>
              <a:ln w="0">
                <a:solidFill>
                  <a:srgbClr val="FF6A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925" name="Rectangle 7251"/>
              <p:cNvSpPr>
                <a:spLocks noChangeArrowheads="1"/>
              </p:cNvSpPr>
              <p:nvPr/>
            </p:nvSpPr>
            <p:spPr bwMode="auto">
              <a:xfrm>
                <a:off x="1027" y="3445"/>
                <a:ext cx="59" cy="37"/>
              </a:xfrm>
              <a:prstGeom prst="rect">
                <a:avLst/>
              </a:prstGeom>
              <a:solidFill>
                <a:srgbClr val="FF4500"/>
              </a:solidFill>
              <a:ln w="0">
                <a:solidFill>
                  <a:srgbClr val="FF45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926" name="Rectangle 7252"/>
              <p:cNvSpPr>
                <a:spLocks noChangeArrowheads="1"/>
              </p:cNvSpPr>
              <p:nvPr/>
            </p:nvSpPr>
            <p:spPr bwMode="auto">
              <a:xfrm>
                <a:off x="1027" y="3482"/>
                <a:ext cx="59" cy="39"/>
              </a:xfrm>
              <a:prstGeom prst="rect">
                <a:avLst/>
              </a:prstGeom>
              <a:solidFill>
                <a:srgbClr val="FF2C00"/>
              </a:solidFill>
              <a:ln w="0">
                <a:solidFill>
                  <a:srgbClr val="FF2C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927" name="Rectangle 7253"/>
              <p:cNvSpPr>
                <a:spLocks noChangeArrowheads="1"/>
              </p:cNvSpPr>
              <p:nvPr/>
            </p:nvSpPr>
            <p:spPr bwMode="auto">
              <a:xfrm>
                <a:off x="1027" y="3521"/>
                <a:ext cx="59" cy="39"/>
              </a:xfrm>
              <a:prstGeom prst="rect">
                <a:avLst/>
              </a:prstGeom>
              <a:solidFill>
                <a:srgbClr val="FF2A00"/>
              </a:solidFill>
              <a:ln w="0">
                <a:solidFill>
                  <a:srgbClr val="FF2A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928" name="Rectangle 7254"/>
              <p:cNvSpPr>
                <a:spLocks noChangeArrowheads="1"/>
              </p:cNvSpPr>
              <p:nvPr/>
            </p:nvSpPr>
            <p:spPr bwMode="auto">
              <a:xfrm>
                <a:off x="1027" y="3560"/>
                <a:ext cx="59" cy="36"/>
              </a:xfrm>
              <a:prstGeom prst="rect">
                <a:avLst/>
              </a:prstGeom>
              <a:solidFill>
                <a:srgbClr val="FF4A00"/>
              </a:solidFill>
              <a:ln w="0">
                <a:solidFill>
                  <a:srgbClr val="FF4A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929" name="Rectangle 7255"/>
              <p:cNvSpPr>
                <a:spLocks noChangeArrowheads="1"/>
              </p:cNvSpPr>
              <p:nvPr/>
            </p:nvSpPr>
            <p:spPr bwMode="auto">
              <a:xfrm>
                <a:off x="1027" y="3596"/>
                <a:ext cx="59" cy="39"/>
              </a:xfrm>
              <a:prstGeom prst="rect">
                <a:avLst/>
              </a:prstGeom>
              <a:solidFill>
                <a:srgbClr val="FF9400"/>
              </a:solidFill>
              <a:ln w="0">
                <a:solidFill>
                  <a:srgbClr val="FF94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930" name="Rectangle 7256"/>
              <p:cNvSpPr>
                <a:spLocks noChangeArrowheads="1"/>
              </p:cNvSpPr>
              <p:nvPr/>
            </p:nvSpPr>
            <p:spPr bwMode="auto">
              <a:xfrm>
                <a:off x="1027" y="3635"/>
                <a:ext cx="59" cy="36"/>
              </a:xfrm>
              <a:prstGeom prst="rect">
                <a:avLst/>
              </a:prstGeom>
              <a:solidFill>
                <a:srgbClr val="E2EA00"/>
              </a:solidFill>
              <a:ln w="0">
                <a:solidFill>
                  <a:srgbClr val="E2EA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931" name="Rectangle 7257"/>
              <p:cNvSpPr>
                <a:spLocks noChangeArrowheads="1"/>
              </p:cNvSpPr>
              <p:nvPr/>
            </p:nvSpPr>
            <p:spPr bwMode="auto">
              <a:xfrm>
                <a:off x="1027" y="3671"/>
                <a:ext cx="59" cy="39"/>
              </a:xfrm>
              <a:prstGeom prst="rect">
                <a:avLst/>
              </a:prstGeom>
              <a:solidFill>
                <a:srgbClr val="37F459"/>
              </a:solidFill>
              <a:ln w="0">
                <a:solidFill>
                  <a:srgbClr val="37F459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932" name="Rectangle 7258"/>
              <p:cNvSpPr>
                <a:spLocks noChangeArrowheads="1"/>
              </p:cNvSpPr>
              <p:nvPr/>
            </p:nvSpPr>
            <p:spPr bwMode="auto">
              <a:xfrm>
                <a:off x="1086" y="2765"/>
                <a:ext cx="58" cy="36"/>
              </a:xfrm>
              <a:prstGeom prst="rect">
                <a:avLst/>
              </a:prstGeom>
              <a:solidFill>
                <a:srgbClr val="32F25C"/>
              </a:solidFill>
              <a:ln w="0">
                <a:solidFill>
                  <a:srgbClr val="32F25C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933" name="Rectangle 7259"/>
              <p:cNvSpPr>
                <a:spLocks noChangeArrowheads="1"/>
              </p:cNvSpPr>
              <p:nvPr/>
            </p:nvSpPr>
            <p:spPr bwMode="auto">
              <a:xfrm>
                <a:off x="1086" y="2801"/>
                <a:ext cx="58" cy="39"/>
              </a:xfrm>
              <a:prstGeom prst="rect">
                <a:avLst/>
              </a:prstGeom>
              <a:solidFill>
                <a:srgbClr val="36F35A"/>
              </a:solidFill>
              <a:ln w="0">
                <a:solidFill>
                  <a:srgbClr val="36F35A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934" name="Rectangle 7260"/>
              <p:cNvSpPr>
                <a:spLocks noChangeArrowheads="1"/>
              </p:cNvSpPr>
              <p:nvPr/>
            </p:nvSpPr>
            <p:spPr bwMode="auto">
              <a:xfrm>
                <a:off x="1086" y="2840"/>
                <a:ext cx="58" cy="39"/>
              </a:xfrm>
              <a:prstGeom prst="rect">
                <a:avLst/>
              </a:prstGeom>
              <a:solidFill>
                <a:srgbClr val="3BF557"/>
              </a:solidFill>
              <a:ln w="0">
                <a:solidFill>
                  <a:srgbClr val="3BF55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935" name="Rectangle 7261"/>
              <p:cNvSpPr>
                <a:spLocks noChangeArrowheads="1"/>
              </p:cNvSpPr>
              <p:nvPr/>
            </p:nvSpPr>
            <p:spPr bwMode="auto">
              <a:xfrm>
                <a:off x="1086" y="2879"/>
                <a:ext cx="58" cy="36"/>
              </a:xfrm>
              <a:prstGeom prst="rect">
                <a:avLst/>
              </a:prstGeom>
              <a:solidFill>
                <a:srgbClr val="41F753"/>
              </a:solidFill>
              <a:ln w="0">
                <a:solidFill>
                  <a:srgbClr val="41F75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936" name="Rectangle 7262"/>
              <p:cNvSpPr>
                <a:spLocks noChangeArrowheads="1"/>
              </p:cNvSpPr>
              <p:nvPr/>
            </p:nvSpPr>
            <p:spPr bwMode="auto">
              <a:xfrm>
                <a:off x="1086" y="2915"/>
                <a:ext cx="58" cy="39"/>
              </a:xfrm>
              <a:prstGeom prst="rect">
                <a:avLst/>
              </a:prstGeom>
              <a:solidFill>
                <a:srgbClr val="48F84E"/>
              </a:solidFill>
              <a:ln w="0">
                <a:solidFill>
                  <a:srgbClr val="48F84E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937" name="Rectangle 7263"/>
              <p:cNvSpPr>
                <a:spLocks noChangeArrowheads="1"/>
              </p:cNvSpPr>
              <p:nvPr/>
            </p:nvSpPr>
            <p:spPr bwMode="auto">
              <a:xfrm>
                <a:off x="1086" y="2954"/>
                <a:ext cx="58" cy="37"/>
              </a:xfrm>
              <a:prstGeom prst="rect">
                <a:avLst/>
              </a:prstGeom>
              <a:solidFill>
                <a:srgbClr val="51FA48"/>
              </a:solidFill>
              <a:ln w="0">
                <a:solidFill>
                  <a:srgbClr val="51FA48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938" name="Rectangle 7264"/>
              <p:cNvSpPr>
                <a:spLocks noChangeArrowheads="1"/>
              </p:cNvSpPr>
              <p:nvPr/>
            </p:nvSpPr>
            <p:spPr bwMode="auto">
              <a:xfrm>
                <a:off x="1086" y="2991"/>
                <a:ext cx="58" cy="39"/>
              </a:xfrm>
              <a:prstGeom prst="rect">
                <a:avLst/>
              </a:prstGeom>
              <a:solidFill>
                <a:srgbClr val="5DFC40"/>
              </a:solidFill>
              <a:ln w="0">
                <a:solidFill>
                  <a:srgbClr val="5DFC4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939" name="Rectangle 7265"/>
              <p:cNvSpPr>
                <a:spLocks noChangeArrowheads="1"/>
              </p:cNvSpPr>
              <p:nvPr/>
            </p:nvSpPr>
            <p:spPr bwMode="auto">
              <a:xfrm>
                <a:off x="1086" y="3030"/>
                <a:ext cx="58" cy="36"/>
              </a:xfrm>
              <a:prstGeom prst="rect">
                <a:avLst/>
              </a:prstGeom>
              <a:solidFill>
                <a:srgbClr val="6BFE37"/>
              </a:solidFill>
              <a:ln w="0">
                <a:solidFill>
                  <a:srgbClr val="6BFE3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940" name="Rectangle 7266"/>
              <p:cNvSpPr>
                <a:spLocks noChangeArrowheads="1"/>
              </p:cNvSpPr>
              <p:nvPr/>
            </p:nvSpPr>
            <p:spPr bwMode="auto">
              <a:xfrm>
                <a:off x="1086" y="3066"/>
                <a:ext cx="58" cy="39"/>
              </a:xfrm>
              <a:prstGeom prst="rect">
                <a:avLst/>
              </a:prstGeom>
              <a:solidFill>
                <a:srgbClr val="7BFF2C"/>
              </a:solidFill>
              <a:ln w="0">
                <a:solidFill>
                  <a:srgbClr val="7BFF2C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941" name="Rectangle 7267"/>
              <p:cNvSpPr>
                <a:spLocks noChangeArrowheads="1"/>
              </p:cNvSpPr>
              <p:nvPr/>
            </p:nvSpPr>
            <p:spPr bwMode="auto">
              <a:xfrm>
                <a:off x="1086" y="3105"/>
                <a:ext cx="58" cy="36"/>
              </a:xfrm>
              <a:prstGeom prst="rect">
                <a:avLst/>
              </a:prstGeom>
              <a:solidFill>
                <a:srgbClr val="8EFF1F"/>
              </a:solidFill>
              <a:ln w="0">
                <a:solidFill>
                  <a:srgbClr val="8EFF1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942" name="Rectangle 7268"/>
              <p:cNvSpPr>
                <a:spLocks noChangeArrowheads="1"/>
              </p:cNvSpPr>
              <p:nvPr/>
            </p:nvSpPr>
            <p:spPr bwMode="auto">
              <a:xfrm>
                <a:off x="1086" y="3141"/>
                <a:ext cx="58" cy="39"/>
              </a:xfrm>
              <a:prstGeom prst="rect">
                <a:avLst/>
              </a:prstGeom>
              <a:solidFill>
                <a:srgbClr val="A4FC10"/>
              </a:solidFill>
              <a:ln w="0">
                <a:solidFill>
                  <a:srgbClr val="A4FC1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943" name="Rectangle 7269"/>
              <p:cNvSpPr>
                <a:spLocks noChangeArrowheads="1"/>
              </p:cNvSpPr>
              <p:nvPr/>
            </p:nvSpPr>
            <p:spPr bwMode="auto">
              <a:xfrm>
                <a:off x="1086" y="3180"/>
                <a:ext cx="58" cy="39"/>
              </a:xfrm>
              <a:prstGeom prst="rect">
                <a:avLst/>
              </a:prstGeom>
              <a:solidFill>
                <a:srgbClr val="BDF700"/>
              </a:solidFill>
              <a:ln w="0">
                <a:solidFill>
                  <a:srgbClr val="BDF7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944" name="Rectangle 7270"/>
              <p:cNvSpPr>
                <a:spLocks noChangeArrowheads="1"/>
              </p:cNvSpPr>
              <p:nvPr/>
            </p:nvSpPr>
            <p:spPr bwMode="auto">
              <a:xfrm>
                <a:off x="1086" y="3219"/>
                <a:ext cx="58" cy="37"/>
              </a:xfrm>
              <a:prstGeom prst="rect">
                <a:avLst/>
              </a:prstGeom>
              <a:solidFill>
                <a:srgbClr val="DAEE00"/>
              </a:solidFill>
              <a:ln w="0">
                <a:solidFill>
                  <a:srgbClr val="DAEE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945" name="Rectangle 7271"/>
              <p:cNvSpPr>
                <a:spLocks noChangeArrowheads="1"/>
              </p:cNvSpPr>
              <p:nvPr/>
            </p:nvSpPr>
            <p:spPr bwMode="auto">
              <a:xfrm>
                <a:off x="1086" y="3256"/>
                <a:ext cx="58" cy="39"/>
              </a:xfrm>
              <a:prstGeom prst="rect">
                <a:avLst/>
              </a:prstGeom>
              <a:solidFill>
                <a:srgbClr val="FBDF00"/>
              </a:solidFill>
              <a:ln w="0">
                <a:solidFill>
                  <a:srgbClr val="FBDF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946" name="Rectangle 7272"/>
              <p:cNvSpPr>
                <a:spLocks noChangeArrowheads="1"/>
              </p:cNvSpPr>
              <p:nvPr/>
            </p:nvSpPr>
            <p:spPr bwMode="auto">
              <a:xfrm>
                <a:off x="1086" y="3295"/>
                <a:ext cx="58" cy="36"/>
              </a:xfrm>
              <a:prstGeom prst="rect">
                <a:avLst/>
              </a:prstGeom>
              <a:solidFill>
                <a:srgbClr val="FFCB00"/>
              </a:solidFill>
              <a:ln w="0">
                <a:solidFill>
                  <a:srgbClr val="FFCB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947" name="Rectangle 7273"/>
              <p:cNvSpPr>
                <a:spLocks noChangeArrowheads="1"/>
              </p:cNvSpPr>
              <p:nvPr/>
            </p:nvSpPr>
            <p:spPr bwMode="auto">
              <a:xfrm>
                <a:off x="1086" y="3331"/>
                <a:ext cx="58" cy="39"/>
              </a:xfrm>
              <a:prstGeom prst="rect">
                <a:avLst/>
              </a:prstGeom>
              <a:solidFill>
                <a:srgbClr val="FFB100"/>
              </a:solidFill>
              <a:ln w="0">
                <a:solidFill>
                  <a:srgbClr val="FFB1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948" name="Rectangle 7274"/>
              <p:cNvSpPr>
                <a:spLocks noChangeArrowheads="1"/>
              </p:cNvSpPr>
              <p:nvPr/>
            </p:nvSpPr>
            <p:spPr bwMode="auto">
              <a:xfrm>
                <a:off x="1086" y="3370"/>
                <a:ext cx="58" cy="36"/>
              </a:xfrm>
              <a:prstGeom prst="rect">
                <a:avLst/>
              </a:prstGeom>
              <a:solidFill>
                <a:srgbClr val="FF9300"/>
              </a:solidFill>
              <a:ln w="0">
                <a:solidFill>
                  <a:srgbClr val="FF93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949" name="Rectangle 7275"/>
              <p:cNvSpPr>
                <a:spLocks noChangeArrowheads="1"/>
              </p:cNvSpPr>
              <p:nvPr/>
            </p:nvSpPr>
            <p:spPr bwMode="auto">
              <a:xfrm>
                <a:off x="1086" y="3406"/>
                <a:ext cx="58" cy="39"/>
              </a:xfrm>
              <a:prstGeom prst="rect">
                <a:avLst/>
              </a:prstGeom>
              <a:solidFill>
                <a:srgbClr val="FF7300"/>
              </a:solidFill>
              <a:ln w="0">
                <a:solidFill>
                  <a:srgbClr val="FF73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950" name="Rectangle 7276"/>
              <p:cNvSpPr>
                <a:spLocks noChangeArrowheads="1"/>
              </p:cNvSpPr>
              <p:nvPr/>
            </p:nvSpPr>
            <p:spPr bwMode="auto">
              <a:xfrm>
                <a:off x="1086" y="3445"/>
                <a:ext cx="58" cy="37"/>
              </a:xfrm>
              <a:prstGeom prst="rect">
                <a:avLst/>
              </a:prstGeom>
              <a:solidFill>
                <a:srgbClr val="FF5900"/>
              </a:solidFill>
              <a:ln w="0">
                <a:solidFill>
                  <a:srgbClr val="FF59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951" name="Rectangle 7277"/>
              <p:cNvSpPr>
                <a:spLocks noChangeArrowheads="1"/>
              </p:cNvSpPr>
              <p:nvPr/>
            </p:nvSpPr>
            <p:spPr bwMode="auto">
              <a:xfrm>
                <a:off x="1086" y="3482"/>
                <a:ext cx="58" cy="39"/>
              </a:xfrm>
              <a:prstGeom prst="rect">
                <a:avLst/>
              </a:prstGeom>
              <a:solidFill>
                <a:srgbClr val="FF4A00"/>
              </a:solidFill>
              <a:ln w="0">
                <a:solidFill>
                  <a:srgbClr val="FF4A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952" name="Rectangle 7278"/>
              <p:cNvSpPr>
                <a:spLocks noChangeArrowheads="1"/>
              </p:cNvSpPr>
              <p:nvPr/>
            </p:nvSpPr>
            <p:spPr bwMode="auto">
              <a:xfrm>
                <a:off x="1086" y="3521"/>
                <a:ext cx="58" cy="39"/>
              </a:xfrm>
              <a:prstGeom prst="rect">
                <a:avLst/>
              </a:prstGeom>
              <a:solidFill>
                <a:srgbClr val="FF4E00"/>
              </a:solidFill>
              <a:ln w="0">
                <a:solidFill>
                  <a:srgbClr val="FF4E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953" name="Rectangle 7279"/>
              <p:cNvSpPr>
                <a:spLocks noChangeArrowheads="1"/>
              </p:cNvSpPr>
              <p:nvPr/>
            </p:nvSpPr>
            <p:spPr bwMode="auto">
              <a:xfrm>
                <a:off x="1086" y="3560"/>
                <a:ext cx="58" cy="36"/>
              </a:xfrm>
              <a:prstGeom prst="rect">
                <a:avLst/>
              </a:prstGeom>
              <a:solidFill>
                <a:srgbClr val="FF7000"/>
              </a:solidFill>
              <a:ln w="0">
                <a:solidFill>
                  <a:srgbClr val="FF7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954" name="Rectangle 7280"/>
              <p:cNvSpPr>
                <a:spLocks noChangeArrowheads="1"/>
              </p:cNvSpPr>
              <p:nvPr/>
            </p:nvSpPr>
            <p:spPr bwMode="auto">
              <a:xfrm>
                <a:off x="1086" y="3596"/>
                <a:ext cx="58" cy="39"/>
              </a:xfrm>
              <a:prstGeom prst="rect">
                <a:avLst/>
              </a:prstGeom>
              <a:solidFill>
                <a:srgbClr val="FFB000"/>
              </a:solidFill>
              <a:ln w="0">
                <a:solidFill>
                  <a:srgbClr val="FFB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</p:grpSp>
        <p:grpSp>
          <p:nvGrpSpPr>
            <p:cNvPr id="19" name="Group 7482"/>
            <p:cNvGrpSpPr>
              <a:grpSpLocks/>
            </p:cNvGrpSpPr>
            <p:nvPr/>
          </p:nvGrpSpPr>
          <p:grpSpPr bwMode="auto">
            <a:xfrm>
              <a:off x="1086" y="2765"/>
              <a:ext cx="533" cy="945"/>
              <a:chOff x="1086" y="2765"/>
              <a:chExt cx="533" cy="945"/>
            </a:xfrm>
          </p:grpSpPr>
          <p:sp>
            <p:nvSpPr>
              <p:cNvPr id="54555" name="Rectangle 7282"/>
              <p:cNvSpPr>
                <a:spLocks noChangeArrowheads="1"/>
              </p:cNvSpPr>
              <p:nvPr/>
            </p:nvSpPr>
            <p:spPr bwMode="auto">
              <a:xfrm>
                <a:off x="1086" y="3635"/>
                <a:ext cx="58" cy="36"/>
              </a:xfrm>
              <a:prstGeom prst="rect">
                <a:avLst/>
              </a:prstGeom>
              <a:solidFill>
                <a:srgbClr val="CBF300"/>
              </a:solidFill>
              <a:ln w="0">
                <a:solidFill>
                  <a:srgbClr val="CBF3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556" name="Rectangle 7283"/>
              <p:cNvSpPr>
                <a:spLocks noChangeArrowheads="1"/>
              </p:cNvSpPr>
              <p:nvPr/>
            </p:nvSpPr>
            <p:spPr bwMode="auto">
              <a:xfrm>
                <a:off x="1086" y="3671"/>
                <a:ext cx="58" cy="39"/>
              </a:xfrm>
              <a:prstGeom prst="rect">
                <a:avLst/>
              </a:prstGeom>
              <a:solidFill>
                <a:srgbClr val="2FF15F"/>
              </a:solidFill>
              <a:ln w="0">
                <a:solidFill>
                  <a:srgbClr val="2FF1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557" name="Rectangle 7284"/>
              <p:cNvSpPr>
                <a:spLocks noChangeArrowheads="1"/>
              </p:cNvSpPr>
              <p:nvPr/>
            </p:nvSpPr>
            <p:spPr bwMode="auto">
              <a:xfrm>
                <a:off x="1144" y="2765"/>
                <a:ext cx="59" cy="36"/>
              </a:xfrm>
              <a:prstGeom prst="rect">
                <a:avLst/>
              </a:prstGeom>
              <a:solidFill>
                <a:srgbClr val="38F459"/>
              </a:solidFill>
              <a:ln w="0">
                <a:solidFill>
                  <a:srgbClr val="38F459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558" name="Rectangle 7285"/>
              <p:cNvSpPr>
                <a:spLocks noChangeArrowheads="1"/>
              </p:cNvSpPr>
              <p:nvPr/>
            </p:nvSpPr>
            <p:spPr bwMode="auto">
              <a:xfrm>
                <a:off x="1144" y="2801"/>
                <a:ext cx="59" cy="39"/>
              </a:xfrm>
              <a:prstGeom prst="rect">
                <a:avLst/>
              </a:prstGeom>
              <a:solidFill>
                <a:srgbClr val="3DF655"/>
              </a:solidFill>
              <a:ln w="0">
                <a:solidFill>
                  <a:srgbClr val="3DF655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559" name="Rectangle 7286"/>
              <p:cNvSpPr>
                <a:spLocks noChangeArrowheads="1"/>
              </p:cNvSpPr>
              <p:nvPr/>
            </p:nvSpPr>
            <p:spPr bwMode="auto">
              <a:xfrm>
                <a:off x="1144" y="2840"/>
                <a:ext cx="59" cy="39"/>
              </a:xfrm>
              <a:prstGeom prst="rect">
                <a:avLst/>
              </a:prstGeom>
              <a:solidFill>
                <a:srgbClr val="43F751"/>
              </a:solidFill>
              <a:ln w="0">
                <a:solidFill>
                  <a:srgbClr val="43F751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560" name="Rectangle 7287"/>
              <p:cNvSpPr>
                <a:spLocks noChangeArrowheads="1"/>
              </p:cNvSpPr>
              <p:nvPr/>
            </p:nvSpPr>
            <p:spPr bwMode="auto">
              <a:xfrm>
                <a:off x="1144" y="2879"/>
                <a:ext cx="59" cy="36"/>
              </a:xfrm>
              <a:prstGeom prst="rect">
                <a:avLst/>
              </a:prstGeom>
              <a:solidFill>
                <a:srgbClr val="4AF94D"/>
              </a:solidFill>
              <a:ln w="0">
                <a:solidFill>
                  <a:srgbClr val="4AF94D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561" name="Rectangle 7288"/>
              <p:cNvSpPr>
                <a:spLocks noChangeArrowheads="1"/>
              </p:cNvSpPr>
              <p:nvPr/>
            </p:nvSpPr>
            <p:spPr bwMode="auto">
              <a:xfrm>
                <a:off x="1144" y="2915"/>
                <a:ext cx="59" cy="39"/>
              </a:xfrm>
              <a:prstGeom prst="rect">
                <a:avLst/>
              </a:prstGeom>
              <a:solidFill>
                <a:srgbClr val="52FB47"/>
              </a:solidFill>
              <a:ln w="0">
                <a:solidFill>
                  <a:srgbClr val="52FB4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562" name="Rectangle 7289"/>
              <p:cNvSpPr>
                <a:spLocks noChangeArrowheads="1"/>
              </p:cNvSpPr>
              <p:nvPr/>
            </p:nvSpPr>
            <p:spPr bwMode="auto">
              <a:xfrm>
                <a:off x="1144" y="2954"/>
                <a:ext cx="59" cy="37"/>
              </a:xfrm>
              <a:prstGeom prst="rect">
                <a:avLst/>
              </a:prstGeom>
              <a:solidFill>
                <a:srgbClr val="5CFC40"/>
              </a:solidFill>
              <a:ln w="0">
                <a:solidFill>
                  <a:srgbClr val="5CFC4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563" name="Rectangle 7290"/>
              <p:cNvSpPr>
                <a:spLocks noChangeArrowheads="1"/>
              </p:cNvSpPr>
              <p:nvPr/>
            </p:nvSpPr>
            <p:spPr bwMode="auto">
              <a:xfrm>
                <a:off x="1144" y="2991"/>
                <a:ext cx="59" cy="39"/>
              </a:xfrm>
              <a:prstGeom prst="rect">
                <a:avLst/>
              </a:prstGeom>
              <a:solidFill>
                <a:srgbClr val="68FE38"/>
              </a:solidFill>
              <a:ln w="0">
                <a:solidFill>
                  <a:srgbClr val="68FE38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564" name="Rectangle 7291"/>
              <p:cNvSpPr>
                <a:spLocks noChangeArrowheads="1"/>
              </p:cNvSpPr>
              <p:nvPr/>
            </p:nvSpPr>
            <p:spPr bwMode="auto">
              <a:xfrm>
                <a:off x="1144" y="3030"/>
                <a:ext cx="59" cy="36"/>
              </a:xfrm>
              <a:prstGeom prst="rect">
                <a:avLst/>
              </a:prstGeom>
              <a:solidFill>
                <a:srgbClr val="77FF2F"/>
              </a:solidFill>
              <a:ln w="0">
                <a:solidFill>
                  <a:srgbClr val="77FF2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565" name="Rectangle 7292"/>
              <p:cNvSpPr>
                <a:spLocks noChangeArrowheads="1"/>
              </p:cNvSpPr>
              <p:nvPr/>
            </p:nvSpPr>
            <p:spPr bwMode="auto">
              <a:xfrm>
                <a:off x="1144" y="3066"/>
                <a:ext cx="59" cy="39"/>
              </a:xfrm>
              <a:prstGeom prst="rect">
                <a:avLst/>
              </a:prstGeom>
              <a:solidFill>
                <a:srgbClr val="88FF23"/>
              </a:solidFill>
              <a:ln w="0">
                <a:solidFill>
                  <a:srgbClr val="88FF2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566" name="Rectangle 7293"/>
              <p:cNvSpPr>
                <a:spLocks noChangeArrowheads="1"/>
              </p:cNvSpPr>
              <p:nvPr/>
            </p:nvSpPr>
            <p:spPr bwMode="auto">
              <a:xfrm>
                <a:off x="1144" y="3105"/>
                <a:ext cx="59" cy="36"/>
              </a:xfrm>
              <a:prstGeom prst="rect">
                <a:avLst/>
              </a:prstGeom>
              <a:solidFill>
                <a:srgbClr val="9BFD17"/>
              </a:solidFill>
              <a:ln w="0">
                <a:solidFill>
                  <a:srgbClr val="9BFD1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567" name="Rectangle 7294"/>
              <p:cNvSpPr>
                <a:spLocks noChangeArrowheads="1"/>
              </p:cNvSpPr>
              <p:nvPr/>
            </p:nvSpPr>
            <p:spPr bwMode="auto">
              <a:xfrm>
                <a:off x="1144" y="3141"/>
                <a:ext cx="59" cy="39"/>
              </a:xfrm>
              <a:prstGeom prst="rect">
                <a:avLst/>
              </a:prstGeom>
              <a:solidFill>
                <a:srgbClr val="B0FA08"/>
              </a:solidFill>
              <a:ln w="0">
                <a:solidFill>
                  <a:srgbClr val="B0FA08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568" name="Rectangle 7295"/>
              <p:cNvSpPr>
                <a:spLocks noChangeArrowheads="1"/>
              </p:cNvSpPr>
              <p:nvPr/>
            </p:nvSpPr>
            <p:spPr bwMode="auto">
              <a:xfrm>
                <a:off x="1144" y="3180"/>
                <a:ext cx="59" cy="39"/>
              </a:xfrm>
              <a:prstGeom prst="rect">
                <a:avLst/>
              </a:prstGeom>
              <a:solidFill>
                <a:srgbClr val="C9F400"/>
              </a:solidFill>
              <a:ln w="0">
                <a:solidFill>
                  <a:srgbClr val="C9F4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569" name="Rectangle 7296"/>
              <p:cNvSpPr>
                <a:spLocks noChangeArrowheads="1"/>
              </p:cNvSpPr>
              <p:nvPr/>
            </p:nvSpPr>
            <p:spPr bwMode="auto">
              <a:xfrm>
                <a:off x="1144" y="3219"/>
                <a:ext cx="59" cy="37"/>
              </a:xfrm>
              <a:prstGeom prst="rect">
                <a:avLst/>
              </a:prstGeom>
              <a:solidFill>
                <a:srgbClr val="E3EA00"/>
              </a:solidFill>
              <a:ln w="0">
                <a:solidFill>
                  <a:srgbClr val="E3EA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570" name="Rectangle 7297"/>
              <p:cNvSpPr>
                <a:spLocks noChangeArrowheads="1"/>
              </p:cNvSpPr>
              <p:nvPr/>
            </p:nvSpPr>
            <p:spPr bwMode="auto">
              <a:xfrm>
                <a:off x="1144" y="3256"/>
                <a:ext cx="59" cy="39"/>
              </a:xfrm>
              <a:prstGeom prst="rect">
                <a:avLst/>
              </a:prstGeom>
              <a:solidFill>
                <a:srgbClr val="FFDC00"/>
              </a:solidFill>
              <a:ln w="0">
                <a:solidFill>
                  <a:srgbClr val="FFDC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571" name="Rectangle 7298"/>
              <p:cNvSpPr>
                <a:spLocks noChangeArrowheads="1"/>
              </p:cNvSpPr>
              <p:nvPr/>
            </p:nvSpPr>
            <p:spPr bwMode="auto">
              <a:xfrm>
                <a:off x="1144" y="3295"/>
                <a:ext cx="59" cy="36"/>
              </a:xfrm>
              <a:prstGeom prst="rect">
                <a:avLst/>
              </a:prstGeom>
              <a:solidFill>
                <a:srgbClr val="FFCA00"/>
              </a:solidFill>
              <a:ln w="0">
                <a:solidFill>
                  <a:srgbClr val="FFCA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572" name="Rectangle 7299"/>
              <p:cNvSpPr>
                <a:spLocks noChangeArrowheads="1"/>
              </p:cNvSpPr>
              <p:nvPr/>
            </p:nvSpPr>
            <p:spPr bwMode="auto">
              <a:xfrm>
                <a:off x="1144" y="3331"/>
                <a:ext cx="59" cy="39"/>
              </a:xfrm>
              <a:prstGeom prst="rect">
                <a:avLst/>
              </a:prstGeom>
              <a:solidFill>
                <a:srgbClr val="FFB400"/>
              </a:solidFill>
              <a:ln w="0">
                <a:solidFill>
                  <a:srgbClr val="FFB4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573" name="Rectangle 7300"/>
              <p:cNvSpPr>
                <a:spLocks noChangeArrowheads="1"/>
              </p:cNvSpPr>
              <p:nvPr/>
            </p:nvSpPr>
            <p:spPr bwMode="auto">
              <a:xfrm>
                <a:off x="1144" y="3370"/>
                <a:ext cx="59" cy="36"/>
              </a:xfrm>
              <a:prstGeom prst="rect">
                <a:avLst/>
              </a:prstGeom>
              <a:solidFill>
                <a:srgbClr val="FF9C00"/>
              </a:solidFill>
              <a:ln w="0">
                <a:solidFill>
                  <a:srgbClr val="FF9C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574" name="Rectangle 7301"/>
              <p:cNvSpPr>
                <a:spLocks noChangeArrowheads="1"/>
              </p:cNvSpPr>
              <p:nvPr/>
            </p:nvSpPr>
            <p:spPr bwMode="auto">
              <a:xfrm>
                <a:off x="1144" y="3406"/>
                <a:ext cx="59" cy="39"/>
              </a:xfrm>
              <a:prstGeom prst="rect">
                <a:avLst/>
              </a:prstGeom>
              <a:solidFill>
                <a:srgbClr val="FF8500"/>
              </a:solidFill>
              <a:ln w="0">
                <a:solidFill>
                  <a:srgbClr val="FF85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575" name="Rectangle 7302"/>
              <p:cNvSpPr>
                <a:spLocks noChangeArrowheads="1"/>
              </p:cNvSpPr>
              <p:nvPr/>
            </p:nvSpPr>
            <p:spPr bwMode="auto">
              <a:xfrm>
                <a:off x="1144" y="3445"/>
                <a:ext cx="59" cy="37"/>
              </a:xfrm>
              <a:prstGeom prst="rect">
                <a:avLst/>
              </a:prstGeom>
              <a:solidFill>
                <a:srgbClr val="FF7300"/>
              </a:solidFill>
              <a:ln w="0">
                <a:solidFill>
                  <a:srgbClr val="FF73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576" name="Rectangle 7303"/>
              <p:cNvSpPr>
                <a:spLocks noChangeArrowheads="1"/>
              </p:cNvSpPr>
              <p:nvPr/>
            </p:nvSpPr>
            <p:spPr bwMode="auto">
              <a:xfrm>
                <a:off x="1144" y="3482"/>
                <a:ext cx="59" cy="39"/>
              </a:xfrm>
              <a:prstGeom prst="rect">
                <a:avLst/>
              </a:prstGeom>
              <a:solidFill>
                <a:srgbClr val="FF6C00"/>
              </a:solidFill>
              <a:ln w="0">
                <a:solidFill>
                  <a:srgbClr val="FF6C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577" name="Rectangle 7304"/>
              <p:cNvSpPr>
                <a:spLocks noChangeArrowheads="1"/>
              </p:cNvSpPr>
              <p:nvPr/>
            </p:nvSpPr>
            <p:spPr bwMode="auto">
              <a:xfrm>
                <a:off x="1144" y="3521"/>
                <a:ext cx="59" cy="39"/>
              </a:xfrm>
              <a:prstGeom prst="rect">
                <a:avLst/>
              </a:prstGeom>
              <a:solidFill>
                <a:srgbClr val="FF7600"/>
              </a:solidFill>
              <a:ln w="0">
                <a:solidFill>
                  <a:srgbClr val="FF76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578" name="Rectangle 7305"/>
              <p:cNvSpPr>
                <a:spLocks noChangeArrowheads="1"/>
              </p:cNvSpPr>
              <p:nvPr/>
            </p:nvSpPr>
            <p:spPr bwMode="auto">
              <a:xfrm>
                <a:off x="1144" y="3560"/>
                <a:ext cx="59" cy="36"/>
              </a:xfrm>
              <a:prstGeom prst="rect">
                <a:avLst/>
              </a:prstGeom>
              <a:solidFill>
                <a:srgbClr val="FF9600"/>
              </a:solidFill>
              <a:ln w="0">
                <a:solidFill>
                  <a:srgbClr val="FF96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579" name="Rectangle 7306"/>
              <p:cNvSpPr>
                <a:spLocks noChangeArrowheads="1"/>
              </p:cNvSpPr>
              <p:nvPr/>
            </p:nvSpPr>
            <p:spPr bwMode="auto">
              <a:xfrm>
                <a:off x="1144" y="3596"/>
                <a:ext cx="59" cy="39"/>
              </a:xfrm>
              <a:prstGeom prst="rect">
                <a:avLst/>
              </a:prstGeom>
              <a:solidFill>
                <a:srgbClr val="FFCB00"/>
              </a:solidFill>
              <a:ln w="0">
                <a:solidFill>
                  <a:srgbClr val="FFCB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580" name="Rectangle 7307"/>
              <p:cNvSpPr>
                <a:spLocks noChangeArrowheads="1"/>
              </p:cNvSpPr>
              <p:nvPr/>
            </p:nvSpPr>
            <p:spPr bwMode="auto">
              <a:xfrm>
                <a:off x="1144" y="3635"/>
                <a:ext cx="59" cy="36"/>
              </a:xfrm>
              <a:prstGeom prst="rect">
                <a:avLst/>
              </a:prstGeom>
              <a:solidFill>
                <a:srgbClr val="B1FA08"/>
              </a:solidFill>
              <a:ln w="0">
                <a:solidFill>
                  <a:srgbClr val="B1FA08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581" name="Rectangle 7308"/>
              <p:cNvSpPr>
                <a:spLocks noChangeArrowheads="1"/>
              </p:cNvSpPr>
              <p:nvPr/>
            </p:nvSpPr>
            <p:spPr bwMode="auto">
              <a:xfrm>
                <a:off x="1144" y="3671"/>
                <a:ext cx="59" cy="39"/>
              </a:xfrm>
              <a:prstGeom prst="rect">
                <a:avLst/>
              </a:prstGeom>
              <a:solidFill>
                <a:srgbClr val="26EE65"/>
              </a:solidFill>
              <a:ln w="0">
                <a:solidFill>
                  <a:srgbClr val="26EE65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582" name="Rectangle 7309"/>
              <p:cNvSpPr>
                <a:spLocks noChangeArrowheads="1"/>
              </p:cNvSpPr>
              <p:nvPr/>
            </p:nvSpPr>
            <p:spPr bwMode="auto">
              <a:xfrm>
                <a:off x="1203" y="2765"/>
                <a:ext cx="59" cy="36"/>
              </a:xfrm>
              <a:prstGeom prst="rect">
                <a:avLst/>
              </a:prstGeom>
              <a:solidFill>
                <a:srgbClr val="3BF556"/>
              </a:solidFill>
              <a:ln w="0">
                <a:solidFill>
                  <a:srgbClr val="3BF556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583" name="Rectangle 7310"/>
              <p:cNvSpPr>
                <a:spLocks noChangeArrowheads="1"/>
              </p:cNvSpPr>
              <p:nvPr/>
            </p:nvSpPr>
            <p:spPr bwMode="auto">
              <a:xfrm>
                <a:off x="1203" y="2801"/>
                <a:ext cx="59" cy="39"/>
              </a:xfrm>
              <a:prstGeom prst="rect">
                <a:avLst/>
              </a:prstGeom>
              <a:solidFill>
                <a:srgbClr val="41F752"/>
              </a:solidFill>
              <a:ln w="0">
                <a:solidFill>
                  <a:srgbClr val="41F752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584" name="Rectangle 7311"/>
              <p:cNvSpPr>
                <a:spLocks noChangeArrowheads="1"/>
              </p:cNvSpPr>
              <p:nvPr/>
            </p:nvSpPr>
            <p:spPr bwMode="auto">
              <a:xfrm>
                <a:off x="1203" y="2840"/>
                <a:ext cx="59" cy="39"/>
              </a:xfrm>
              <a:prstGeom prst="rect">
                <a:avLst/>
              </a:prstGeom>
              <a:solidFill>
                <a:srgbClr val="48F84E"/>
              </a:solidFill>
              <a:ln w="0">
                <a:solidFill>
                  <a:srgbClr val="48F84E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585" name="Rectangle 7312"/>
              <p:cNvSpPr>
                <a:spLocks noChangeArrowheads="1"/>
              </p:cNvSpPr>
              <p:nvPr/>
            </p:nvSpPr>
            <p:spPr bwMode="auto">
              <a:xfrm>
                <a:off x="1203" y="2879"/>
                <a:ext cx="59" cy="36"/>
              </a:xfrm>
              <a:prstGeom prst="rect">
                <a:avLst/>
              </a:prstGeom>
              <a:solidFill>
                <a:srgbClr val="4FFA49"/>
              </a:solidFill>
              <a:ln w="0">
                <a:solidFill>
                  <a:srgbClr val="4FFA49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586" name="Rectangle 7313"/>
              <p:cNvSpPr>
                <a:spLocks noChangeArrowheads="1"/>
              </p:cNvSpPr>
              <p:nvPr/>
            </p:nvSpPr>
            <p:spPr bwMode="auto">
              <a:xfrm>
                <a:off x="1203" y="2915"/>
                <a:ext cx="59" cy="39"/>
              </a:xfrm>
              <a:prstGeom prst="rect">
                <a:avLst/>
              </a:prstGeom>
              <a:solidFill>
                <a:srgbClr val="58FC43"/>
              </a:solidFill>
              <a:ln w="0">
                <a:solidFill>
                  <a:srgbClr val="58FC4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587" name="Rectangle 7314"/>
              <p:cNvSpPr>
                <a:spLocks noChangeArrowheads="1"/>
              </p:cNvSpPr>
              <p:nvPr/>
            </p:nvSpPr>
            <p:spPr bwMode="auto">
              <a:xfrm>
                <a:off x="1203" y="2954"/>
                <a:ext cx="59" cy="37"/>
              </a:xfrm>
              <a:prstGeom prst="rect">
                <a:avLst/>
              </a:prstGeom>
              <a:solidFill>
                <a:srgbClr val="63FD3C"/>
              </a:solidFill>
              <a:ln w="0">
                <a:solidFill>
                  <a:srgbClr val="63FD3C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588" name="Rectangle 7315"/>
              <p:cNvSpPr>
                <a:spLocks noChangeArrowheads="1"/>
              </p:cNvSpPr>
              <p:nvPr/>
            </p:nvSpPr>
            <p:spPr bwMode="auto">
              <a:xfrm>
                <a:off x="1203" y="2991"/>
                <a:ext cx="59" cy="39"/>
              </a:xfrm>
              <a:prstGeom prst="rect">
                <a:avLst/>
              </a:prstGeom>
              <a:solidFill>
                <a:srgbClr val="6FFE34"/>
              </a:solidFill>
              <a:ln w="0">
                <a:solidFill>
                  <a:srgbClr val="6FFE34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589" name="Rectangle 7316"/>
              <p:cNvSpPr>
                <a:spLocks noChangeArrowheads="1"/>
              </p:cNvSpPr>
              <p:nvPr/>
            </p:nvSpPr>
            <p:spPr bwMode="auto">
              <a:xfrm>
                <a:off x="1203" y="3030"/>
                <a:ext cx="59" cy="36"/>
              </a:xfrm>
              <a:prstGeom prst="rect">
                <a:avLst/>
              </a:prstGeom>
              <a:solidFill>
                <a:srgbClr val="7DFF2A"/>
              </a:solidFill>
              <a:ln w="0">
                <a:solidFill>
                  <a:srgbClr val="7DFF2A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590" name="Rectangle 7317"/>
              <p:cNvSpPr>
                <a:spLocks noChangeArrowheads="1"/>
              </p:cNvSpPr>
              <p:nvPr/>
            </p:nvSpPr>
            <p:spPr bwMode="auto">
              <a:xfrm>
                <a:off x="1203" y="3066"/>
                <a:ext cx="59" cy="39"/>
              </a:xfrm>
              <a:prstGeom prst="rect">
                <a:avLst/>
              </a:prstGeom>
              <a:solidFill>
                <a:srgbClr val="8EFF1F"/>
              </a:solidFill>
              <a:ln w="0">
                <a:solidFill>
                  <a:srgbClr val="8EFF1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591" name="Rectangle 7318"/>
              <p:cNvSpPr>
                <a:spLocks noChangeArrowheads="1"/>
              </p:cNvSpPr>
              <p:nvPr/>
            </p:nvSpPr>
            <p:spPr bwMode="auto">
              <a:xfrm>
                <a:off x="1203" y="3105"/>
                <a:ext cx="59" cy="36"/>
              </a:xfrm>
              <a:prstGeom prst="rect">
                <a:avLst/>
              </a:prstGeom>
              <a:solidFill>
                <a:srgbClr val="A1FD13"/>
              </a:solidFill>
              <a:ln w="0">
                <a:solidFill>
                  <a:srgbClr val="A1FD1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592" name="Rectangle 7319"/>
              <p:cNvSpPr>
                <a:spLocks noChangeArrowheads="1"/>
              </p:cNvSpPr>
              <p:nvPr/>
            </p:nvSpPr>
            <p:spPr bwMode="auto">
              <a:xfrm>
                <a:off x="1203" y="3141"/>
                <a:ext cx="59" cy="39"/>
              </a:xfrm>
              <a:prstGeom prst="rect">
                <a:avLst/>
              </a:prstGeom>
              <a:solidFill>
                <a:srgbClr val="B5F905"/>
              </a:solidFill>
              <a:ln w="0">
                <a:solidFill>
                  <a:srgbClr val="B5F905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593" name="Rectangle 7320"/>
              <p:cNvSpPr>
                <a:spLocks noChangeArrowheads="1"/>
              </p:cNvSpPr>
              <p:nvPr/>
            </p:nvSpPr>
            <p:spPr bwMode="auto">
              <a:xfrm>
                <a:off x="1203" y="3180"/>
                <a:ext cx="59" cy="39"/>
              </a:xfrm>
              <a:prstGeom prst="rect">
                <a:avLst/>
              </a:prstGeom>
              <a:solidFill>
                <a:srgbClr val="CCF300"/>
              </a:solidFill>
              <a:ln w="0">
                <a:solidFill>
                  <a:srgbClr val="CCF3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594" name="Rectangle 7321"/>
              <p:cNvSpPr>
                <a:spLocks noChangeArrowheads="1"/>
              </p:cNvSpPr>
              <p:nvPr/>
            </p:nvSpPr>
            <p:spPr bwMode="auto">
              <a:xfrm>
                <a:off x="1203" y="3219"/>
                <a:ext cx="59" cy="37"/>
              </a:xfrm>
              <a:prstGeom prst="rect">
                <a:avLst/>
              </a:prstGeom>
              <a:solidFill>
                <a:srgbClr val="E4E900"/>
              </a:solidFill>
              <a:ln w="0">
                <a:solidFill>
                  <a:srgbClr val="E4E9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595" name="Rectangle 7322"/>
              <p:cNvSpPr>
                <a:spLocks noChangeArrowheads="1"/>
              </p:cNvSpPr>
              <p:nvPr/>
            </p:nvSpPr>
            <p:spPr bwMode="auto">
              <a:xfrm>
                <a:off x="1203" y="3256"/>
                <a:ext cx="59" cy="39"/>
              </a:xfrm>
              <a:prstGeom prst="rect">
                <a:avLst/>
              </a:prstGeom>
              <a:solidFill>
                <a:srgbClr val="FEDD00"/>
              </a:solidFill>
              <a:ln w="0">
                <a:solidFill>
                  <a:srgbClr val="FEDD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596" name="Rectangle 7323"/>
              <p:cNvSpPr>
                <a:spLocks noChangeArrowheads="1"/>
              </p:cNvSpPr>
              <p:nvPr/>
            </p:nvSpPr>
            <p:spPr bwMode="auto">
              <a:xfrm>
                <a:off x="1203" y="3295"/>
                <a:ext cx="59" cy="36"/>
              </a:xfrm>
              <a:prstGeom prst="rect">
                <a:avLst/>
              </a:prstGeom>
              <a:solidFill>
                <a:srgbClr val="FFCE00"/>
              </a:solidFill>
              <a:ln w="0">
                <a:solidFill>
                  <a:srgbClr val="FFCE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597" name="Rectangle 7324"/>
              <p:cNvSpPr>
                <a:spLocks noChangeArrowheads="1"/>
              </p:cNvSpPr>
              <p:nvPr/>
            </p:nvSpPr>
            <p:spPr bwMode="auto">
              <a:xfrm>
                <a:off x="1203" y="3331"/>
                <a:ext cx="59" cy="39"/>
              </a:xfrm>
              <a:prstGeom prst="rect">
                <a:avLst/>
              </a:prstGeom>
              <a:solidFill>
                <a:srgbClr val="FFBC00"/>
              </a:solidFill>
              <a:ln w="0">
                <a:solidFill>
                  <a:srgbClr val="FFBC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598" name="Rectangle 7325"/>
              <p:cNvSpPr>
                <a:spLocks noChangeArrowheads="1"/>
              </p:cNvSpPr>
              <p:nvPr/>
            </p:nvSpPr>
            <p:spPr bwMode="auto">
              <a:xfrm>
                <a:off x="1203" y="3370"/>
                <a:ext cx="59" cy="36"/>
              </a:xfrm>
              <a:prstGeom prst="rect">
                <a:avLst/>
              </a:prstGeom>
              <a:solidFill>
                <a:srgbClr val="FFAA00"/>
              </a:solidFill>
              <a:ln w="0">
                <a:solidFill>
                  <a:srgbClr val="FFAA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599" name="Rectangle 7326"/>
              <p:cNvSpPr>
                <a:spLocks noChangeArrowheads="1"/>
              </p:cNvSpPr>
              <p:nvPr/>
            </p:nvSpPr>
            <p:spPr bwMode="auto">
              <a:xfrm>
                <a:off x="1203" y="3406"/>
                <a:ext cx="59" cy="39"/>
              </a:xfrm>
              <a:prstGeom prst="rect">
                <a:avLst/>
              </a:prstGeom>
              <a:solidFill>
                <a:srgbClr val="FF9A00"/>
              </a:solidFill>
              <a:ln w="0">
                <a:solidFill>
                  <a:srgbClr val="FF9A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600" name="Rectangle 7327"/>
              <p:cNvSpPr>
                <a:spLocks noChangeArrowheads="1"/>
              </p:cNvSpPr>
              <p:nvPr/>
            </p:nvSpPr>
            <p:spPr bwMode="auto">
              <a:xfrm>
                <a:off x="1203" y="3445"/>
                <a:ext cx="59" cy="37"/>
              </a:xfrm>
              <a:prstGeom prst="rect">
                <a:avLst/>
              </a:prstGeom>
              <a:solidFill>
                <a:srgbClr val="FF8F00"/>
              </a:solidFill>
              <a:ln w="0">
                <a:solidFill>
                  <a:srgbClr val="FF8F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601" name="Rectangle 7328"/>
              <p:cNvSpPr>
                <a:spLocks noChangeArrowheads="1"/>
              </p:cNvSpPr>
              <p:nvPr/>
            </p:nvSpPr>
            <p:spPr bwMode="auto">
              <a:xfrm>
                <a:off x="1203" y="3482"/>
                <a:ext cx="59" cy="39"/>
              </a:xfrm>
              <a:prstGeom prst="rect">
                <a:avLst/>
              </a:prstGeom>
              <a:solidFill>
                <a:srgbClr val="FF8E00"/>
              </a:solidFill>
              <a:ln w="0">
                <a:solidFill>
                  <a:srgbClr val="FF8E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602" name="Freeform 7329"/>
              <p:cNvSpPr>
                <a:spLocks/>
              </p:cNvSpPr>
              <p:nvPr/>
            </p:nvSpPr>
            <p:spPr bwMode="auto">
              <a:xfrm>
                <a:off x="1203" y="3521"/>
                <a:ext cx="59" cy="39"/>
              </a:xfrm>
              <a:custGeom>
                <a:avLst/>
                <a:gdLst>
                  <a:gd name="T0" fmla="*/ 0 w 59"/>
                  <a:gd name="T1" fmla="*/ 39 h 39"/>
                  <a:gd name="T2" fmla="*/ 59 w 59"/>
                  <a:gd name="T3" fmla="*/ 36 h 39"/>
                  <a:gd name="T4" fmla="*/ 59 w 59"/>
                  <a:gd name="T5" fmla="*/ 0 h 39"/>
                  <a:gd name="T6" fmla="*/ 0 w 59"/>
                  <a:gd name="T7" fmla="*/ 0 h 39"/>
                  <a:gd name="T8" fmla="*/ 0 w 59"/>
                  <a:gd name="T9" fmla="*/ 39 h 3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9"/>
                  <a:gd name="T16" fmla="*/ 0 h 39"/>
                  <a:gd name="T17" fmla="*/ 59 w 59"/>
                  <a:gd name="T18" fmla="*/ 39 h 3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9" h="39">
                    <a:moveTo>
                      <a:pt x="0" y="39"/>
                    </a:moveTo>
                    <a:lnTo>
                      <a:pt x="59" y="36"/>
                    </a:lnTo>
                    <a:lnTo>
                      <a:pt x="59" y="0"/>
                    </a:lnTo>
                    <a:lnTo>
                      <a:pt x="0" y="0"/>
                    </a:lnTo>
                    <a:lnTo>
                      <a:pt x="0" y="39"/>
                    </a:lnTo>
                    <a:close/>
                  </a:path>
                </a:pathLst>
              </a:custGeom>
              <a:solidFill>
                <a:srgbClr val="FF9B00"/>
              </a:solidFill>
              <a:ln w="0">
                <a:solidFill>
                  <a:srgbClr val="FF9B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603" name="Freeform 7330"/>
              <p:cNvSpPr>
                <a:spLocks/>
              </p:cNvSpPr>
              <p:nvPr/>
            </p:nvSpPr>
            <p:spPr bwMode="auto">
              <a:xfrm>
                <a:off x="1203" y="3557"/>
                <a:ext cx="59" cy="39"/>
              </a:xfrm>
              <a:custGeom>
                <a:avLst/>
                <a:gdLst>
                  <a:gd name="T0" fmla="*/ 0 w 59"/>
                  <a:gd name="T1" fmla="*/ 39 h 39"/>
                  <a:gd name="T2" fmla="*/ 59 w 59"/>
                  <a:gd name="T3" fmla="*/ 39 h 39"/>
                  <a:gd name="T4" fmla="*/ 59 w 59"/>
                  <a:gd name="T5" fmla="*/ 0 h 39"/>
                  <a:gd name="T6" fmla="*/ 0 w 59"/>
                  <a:gd name="T7" fmla="*/ 3 h 39"/>
                  <a:gd name="T8" fmla="*/ 0 w 59"/>
                  <a:gd name="T9" fmla="*/ 39 h 3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9"/>
                  <a:gd name="T16" fmla="*/ 0 h 39"/>
                  <a:gd name="T17" fmla="*/ 59 w 59"/>
                  <a:gd name="T18" fmla="*/ 39 h 3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9" h="39">
                    <a:moveTo>
                      <a:pt x="0" y="39"/>
                    </a:moveTo>
                    <a:lnTo>
                      <a:pt x="59" y="39"/>
                    </a:lnTo>
                    <a:lnTo>
                      <a:pt x="59" y="0"/>
                    </a:lnTo>
                    <a:lnTo>
                      <a:pt x="0" y="3"/>
                    </a:lnTo>
                    <a:lnTo>
                      <a:pt x="0" y="39"/>
                    </a:lnTo>
                    <a:close/>
                  </a:path>
                </a:pathLst>
              </a:custGeom>
              <a:solidFill>
                <a:srgbClr val="FFB800"/>
              </a:solidFill>
              <a:ln w="0">
                <a:solidFill>
                  <a:srgbClr val="FFB8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604" name="Rectangle 7331"/>
              <p:cNvSpPr>
                <a:spLocks noChangeArrowheads="1"/>
              </p:cNvSpPr>
              <p:nvPr/>
            </p:nvSpPr>
            <p:spPr bwMode="auto">
              <a:xfrm>
                <a:off x="1203" y="3596"/>
                <a:ext cx="59" cy="39"/>
              </a:xfrm>
              <a:prstGeom prst="rect">
                <a:avLst/>
              </a:prstGeom>
              <a:solidFill>
                <a:srgbClr val="F8E000"/>
              </a:solidFill>
              <a:ln w="0">
                <a:solidFill>
                  <a:srgbClr val="F8E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605" name="Freeform 7332"/>
              <p:cNvSpPr>
                <a:spLocks/>
              </p:cNvSpPr>
              <p:nvPr/>
            </p:nvSpPr>
            <p:spPr bwMode="auto">
              <a:xfrm>
                <a:off x="1203" y="3635"/>
                <a:ext cx="61" cy="36"/>
              </a:xfrm>
              <a:custGeom>
                <a:avLst/>
                <a:gdLst>
                  <a:gd name="T0" fmla="*/ 0 w 61"/>
                  <a:gd name="T1" fmla="*/ 36 h 36"/>
                  <a:gd name="T2" fmla="*/ 61 w 61"/>
                  <a:gd name="T3" fmla="*/ 36 h 36"/>
                  <a:gd name="T4" fmla="*/ 59 w 61"/>
                  <a:gd name="T5" fmla="*/ 0 h 36"/>
                  <a:gd name="T6" fmla="*/ 0 w 61"/>
                  <a:gd name="T7" fmla="*/ 0 h 36"/>
                  <a:gd name="T8" fmla="*/ 0 w 61"/>
                  <a:gd name="T9" fmla="*/ 36 h 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1"/>
                  <a:gd name="T16" fmla="*/ 0 h 36"/>
                  <a:gd name="T17" fmla="*/ 61 w 61"/>
                  <a:gd name="T18" fmla="*/ 36 h 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1" h="36">
                    <a:moveTo>
                      <a:pt x="0" y="36"/>
                    </a:moveTo>
                    <a:lnTo>
                      <a:pt x="61" y="36"/>
                    </a:lnTo>
                    <a:lnTo>
                      <a:pt x="59" y="0"/>
                    </a:lnTo>
                    <a:lnTo>
                      <a:pt x="0" y="0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97FE19"/>
              </a:solidFill>
              <a:ln w="0">
                <a:solidFill>
                  <a:srgbClr val="97FE1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606" name="Rectangle 7333"/>
              <p:cNvSpPr>
                <a:spLocks noChangeArrowheads="1"/>
              </p:cNvSpPr>
              <p:nvPr/>
            </p:nvSpPr>
            <p:spPr bwMode="auto">
              <a:xfrm>
                <a:off x="1203" y="3671"/>
                <a:ext cx="61" cy="39"/>
              </a:xfrm>
              <a:prstGeom prst="rect">
                <a:avLst/>
              </a:prstGeom>
              <a:solidFill>
                <a:srgbClr val="1DEA6B"/>
              </a:solidFill>
              <a:ln w="0">
                <a:solidFill>
                  <a:srgbClr val="1DEA6B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607" name="Rectangle 7334"/>
              <p:cNvSpPr>
                <a:spLocks noChangeArrowheads="1"/>
              </p:cNvSpPr>
              <p:nvPr/>
            </p:nvSpPr>
            <p:spPr bwMode="auto">
              <a:xfrm>
                <a:off x="1262" y="2765"/>
                <a:ext cx="61" cy="36"/>
              </a:xfrm>
              <a:prstGeom prst="rect">
                <a:avLst/>
              </a:prstGeom>
              <a:solidFill>
                <a:srgbClr val="3DF555"/>
              </a:solidFill>
              <a:ln w="0">
                <a:solidFill>
                  <a:srgbClr val="3DF555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608" name="Rectangle 7335"/>
              <p:cNvSpPr>
                <a:spLocks noChangeArrowheads="1"/>
              </p:cNvSpPr>
              <p:nvPr/>
            </p:nvSpPr>
            <p:spPr bwMode="auto">
              <a:xfrm>
                <a:off x="1262" y="2801"/>
                <a:ext cx="61" cy="39"/>
              </a:xfrm>
              <a:prstGeom prst="rect">
                <a:avLst/>
              </a:prstGeom>
              <a:solidFill>
                <a:srgbClr val="43F751"/>
              </a:solidFill>
              <a:ln w="0">
                <a:solidFill>
                  <a:srgbClr val="43F751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609" name="Rectangle 7336"/>
              <p:cNvSpPr>
                <a:spLocks noChangeArrowheads="1"/>
              </p:cNvSpPr>
              <p:nvPr/>
            </p:nvSpPr>
            <p:spPr bwMode="auto">
              <a:xfrm>
                <a:off x="1262" y="2840"/>
                <a:ext cx="61" cy="39"/>
              </a:xfrm>
              <a:prstGeom prst="rect">
                <a:avLst/>
              </a:prstGeom>
              <a:solidFill>
                <a:srgbClr val="4AF94D"/>
              </a:solidFill>
              <a:ln w="0">
                <a:solidFill>
                  <a:srgbClr val="4AF94D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610" name="Rectangle 7337"/>
              <p:cNvSpPr>
                <a:spLocks noChangeArrowheads="1"/>
              </p:cNvSpPr>
              <p:nvPr/>
            </p:nvSpPr>
            <p:spPr bwMode="auto">
              <a:xfrm>
                <a:off x="1262" y="2879"/>
                <a:ext cx="61" cy="36"/>
              </a:xfrm>
              <a:prstGeom prst="rect">
                <a:avLst/>
              </a:prstGeom>
              <a:solidFill>
                <a:srgbClr val="52FB47"/>
              </a:solidFill>
              <a:ln w="0">
                <a:solidFill>
                  <a:srgbClr val="52FB4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611" name="Rectangle 7338"/>
              <p:cNvSpPr>
                <a:spLocks noChangeArrowheads="1"/>
              </p:cNvSpPr>
              <p:nvPr/>
            </p:nvSpPr>
            <p:spPr bwMode="auto">
              <a:xfrm>
                <a:off x="1262" y="2915"/>
                <a:ext cx="61" cy="39"/>
              </a:xfrm>
              <a:prstGeom prst="rect">
                <a:avLst/>
              </a:prstGeom>
              <a:solidFill>
                <a:srgbClr val="5BFC41"/>
              </a:solidFill>
              <a:ln w="0">
                <a:solidFill>
                  <a:srgbClr val="5BFC41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612" name="Rectangle 7339"/>
              <p:cNvSpPr>
                <a:spLocks noChangeArrowheads="1"/>
              </p:cNvSpPr>
              <p:nvPr/>
            </p:nvSpPr>
            <p:spPr bwMode="auto">
              <a:xfrm>
                <a:off x="1262" y="2954"/>
                <a:ext cx="61" cy="37"/>
              </a:xfrm>
              <a:prstGeom prst="rect">
                <a:avLst/>
              </a:prstGeom>
              <a:solidFill>
                <a:srgbClr val="65FE3A"/>
              </a:solidFill>
              <a:ln w="0">
                <a:solidFill>
                  <a:srgbClr val="65FE3A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613" name="Rectangle 7340"/>
              <p:cNvSpPr>
                <a:spLocks noChangeArrowheads="1"/>
              </p:cNvSpPr>
              <p:nvPr/>
            </p:nvSpPr>
            <p:spPr bwMode="auto">
              <a:xfrm>
                <a:off x="1262" y="2991"/>
                <a:ext cx="61" cy="39"/>
              </a:xfrm>
              <a:prstGeom prst="rect">
                <a:avLst/>
              </a:prstGeom>
              <a:solidFill>
                <a:srgbClr val="72FF32"/>
              </a:solidFill>
              <a:ln w="0">
                <a:solidFill>
                  <a:srgbClr val="72FF32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614" name="Rectangle 7341"/>
              <p:cNvSpPr>
                <a:spLocks noChangeArrowheads="1"/>
              </p:cNvSpPr>
              <p:nvPr/>
            </p:nvSpPr>
            <p:spPr bwMode="auto">
              <a:xfrm>
                <a:off x="1262" y="3030"/>
                <a:ext cx="61" cy="36"/>
              </a:xfrm>
              <a:prstGeom prst="rect">
                <a:avLst/>
              </a:prstGeom>
              <a:solidFill>
                <a:srgbClr val="80FF29"/>
              </a:solidFill>
              <a:ln w="0">
                <a:solidFill>
                  <a:srgbClr val="80FF29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615" name="Rectangle 7342"/>
              <p:cNvSpPr>
                <a:spLocks noChangeArrowheads="1"/>
              </p:cNvSpPr>
              <p:nvPr/>
            </p:nvSpPr>
            <p:spPr bwMode="auto">
              <a:xfrm>
                <a:off x="1262" y="3066"/>
                <a:ext cx="61" cy="39"/>
              </a:xfrm>
              <a:prstGeom prst="rect">
                <a:avLst/>
              </a:prstGeom>
              <a:solidFill>
                <a:srgbClr val="8FFE1E"/>
              </a:solidFill>
              <a:ln w="0">
                <a:solidFill>
                  <a:srgbClr val="8FFE1E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616" name="Rectangle 7343"/>
              <p:cNvSpPr>
                <a:spLocks noChangeArrowheads="1"/>
              </p:cNvSpPr>
              <p:nvPr/>
            </p:nvSpPr>
            <p:spPr bwMode="auto">
              <a:xfrm>
                <a:off x="1262" y="3105"/>
                <a:ext cx="61" cy="36"/>
              </a:xfrm>
              <a:prstGeom prst="rect">
                <a:avLst/>
              </a:prstGeom>
              <a:solidFill>
                <a:srgbClr val="A1FD12"/>
              </a:solidFill>
              <a:ln w="0">
                <a:solidFill>
                  <a:srgbClr val="A1FD12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617" name="Rectangle 7344"/>
              <p:cNvSpPr>
                <a:spLocks noChangeArrowheads="1"/>
              </p:cNvSpPr>
              <p:nvPr/>
            </p:nvSpPr>
            <p:spPr bwMode="auto">
              <a:xfrm>
                <a:off x="1262" y="3141"/>
                <a:ext cx="61" cy="39"/>
              </a:xfrm>
              <a:prstGeom prst="rect">
                <a:avLst/>
              </a:prstGeom>
              <a:solidFill>
                <a:srgbClr val="B5F905"/>
              </a:solidFill>
              <a:ln w="0">
                <a:solidFill>
                  <a:srgbClr val="B5F905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618" name="Rectangle 7345"/>
              <p:cNvSpPr>
                <a:spLocks noChangeArrowheads="1"/>
              </p:cNvSpPr>
              <p:nvPr/>
            </p:nvSpPr>
            <p:spPr bwMode="auto">
              <a:xfrm>
                <a:off x="1262" y="3180"/>
                <a:ext cx="61" cy="39"/>
              </a:xfrm>
              <a:prstGeom prst="rect">
                <a:avLst/>
              </a:prstGeom>
              <a:solidFill>
                <a:srgbClr val="C9F300"/>
              </a:solidFill>
              <a:ln w="0">
                <a:solidFill>
                  <a:srgbClr val="C9F3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619" name="Rectangle 7346"/>
              <p:cNvSpPr>
                <a:spLocks noChangeArrowheads="1"/>
              </p:cNvSpPr>
              <p:nvPr/>
            </p:nvSpPr>
            <p:spPr bwMode="auto">
              <a:xfrm>
                <a:off x="1262" y="3219"/>
                <a:ext cx="61" cy="37"/>
              </a:xfrm>
              <a:prstGeom prst="rect">
                <a:avLst/>
              </a:prstGeom>
              <a:solidFill>
                <a:srgbClr val="DFEC00"/>
              </a:solidFill>
              <a:ln w="0">
                <a:solidFill>
                  <a:srgbClr val="DFEC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620" name="Rectangle 7347"/>
              <p:cNvSpPr>
                <a:spLocks noChangeArrowheads="1"/>
              </p:cNvSpPr>
              <p:nvPr/>
            </p:nvSpPr>
            <p:spPr bwMode="auto">
              <a:xfrm>
                <a:off x="1262" y="3256"/>
                <a:ext cx="61" cy="39"/>
              </a:xfrm>
              <a:prstGeom prst="rect">
                <a:avLst/>
              </a:prstGeom>
              <a:solidFill>
                <a:srgbClr val="F6E100"/>
              </a:solidFill>
              <a:ln w="0">
                <a:solidFill>
                  <a:srgbClr val="F6E1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621" name="Rectangle 7348"/>
              <p:cNvSpPr>
                <a:spLocks noChangeArrowheads="1"/>
              </p:cNvSpPr>
              <p:nvPr/>
            </p:nvSpPr>
            <p:spPr bwMode="auto">
              <a:xfrm>
                <a:off x="1262" y="3295"/>
                <a:ext cx="61" cy="36"/>
              </a:xfrm>
              <a:prstGeom prst="rect">
                <a:avLst/>
              </a:prstGeom>
              <a:solidFill>
                <a:srgbClr val="FFD500"/>
              </a:solidFill>
              <a:ln w="0">
                <a:solidFill>
                  <a:srgbClr val="FFD5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622" name="Rectangle 7349"/>
              <p:cNvSpPr>
                <a:spLocks noChangeArrowheads="1"/>
              </p:cNvSpPr>
              <p:nvPr/>
            </p:nvSpPr>
            <p:spPr bwMode="auto">
              <a:xfrm>
                <a:off x="1262" y="3331"/>
                <a:ext cx="61" cy="39"/>
              </a:xfrm>
              <a:prstGeom prst="rect">
                <a:avLst/>
              </a:prstGeom>
              <a:solidFill>
                <a:srgbClr val="FFC800"/>
              </a:solidFill>
              <a:ln w="0">
                <a:solidFill>
                  <a:srgbClr val="FFC8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623" name="Rectangle 7350"/>
              <p:cNvSpPr>
                <a:spLocks noChangeArrowheads="1"/>
              </p:cNvSpPr>
              <p:nvPr/>
            </p:nvSpPr>
            <p:spPr bwMode="auto">
              <a:xfrm>
                <a:off x="1262" y="3370"/>
                <a:ext cx="61" cy="36"/>
              </a:xfrm>
              <a:prstGeom prst="rect">
                <a:avLst/>
              </a:prstGeom>
              <a:solidFill>
                <a:srgbClr val="FFBA00"/>
              </a:solidFill>
              <a:ln w="0">
                <a:solidFill>
                  <a:srgbClr val="FFBA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624" name="Rectangle 7351"/>
              <p:cNvSpPr>
                <a:spLocks noChangeArrowheads="1"/>
              </p:cNvSpPr>
              <p:nvPr/>
            </p:nvSpPr>
            <p:spPr bwMode="auto">
              <a:xfrm>
                <a:off x="1262" y="3406"/>
                <a:ext cx="61" cy="39"/>
              </a:xfrm>
              <a:prstGeom prst="rect">
                <a:avLst/>
              </a:prstGeom>
              <a:solidFill>
                <a:srgbClr val="FFB000"/>
              </a:solidFill>
              <a:ln w="0">
                <a:solidFill>
                  <a:srgbClr val="FFB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625" name="Rectangle 7352"/>
              <p:cNvSpPr>
                <a:spLocks noChangeArrowheads="1"/>
              </p:cNvSpPr>
              <p:nvPr/>
            </p:nvSpPr>
            <p:spPr bwMode="auto">
              <a:xfrm>
                <a:off x="1262" y="3445"/>
                <a:ext cx="61" cy="37"/>
              </a:xfrm>
              <a:prstGeom prst="rect">
                <a:avLst/>
              </a:prstGeom>
              <a:solidFill>
                <a:srgbClr val="FFAA00"/>
              </a:solidFill>
              <a:ln w="0">
                <a:solidFill>
                  <a:srgbClr val="FFAA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626" name="Rectangle 7353"/>
              <p:cNvSpPr>
                <a:spLocks noChangeArrowheads="1"/>
              </p:cNvSpPr>
              <p:nvPr/>
            </p:nvSpPr>
            <p:spPr bwMode="auto">
              <a:xfrm>
                <a:off x="1262" y="3482"/>
                <a:ext cx="61" cy="39"/>
              </a:xfrm>
              <a:prstGeom prst="rect">
                <a:avLst/>
              </a:prstGeom>
              <a:solidFill>
                <a:srgbClr val="FFAD00"/>
              </a:solidFill>
              <a:ln w="0">
                <a:solidFill>
                  <a:srgbClr val="FFAD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627" name="Rectangle 7354"/>
              <p:cNvSpPr>
                <a:spLocks noChangeArrowheads="1"/>
              </p:cNvSpPr>
              <p:nvPr/>
            </p:nvSpPr>
            <p:spPr bwMode="auto">
              <a:xfrm>
                <a:off x="1262" y="3521"/>
                <a:ext cx="61" cy="36"/>
              </a:xfrm>
              <a:prstGeom prst="rect">
                <a:avLst/>
              </a:prstGeom>
              <a:solidFill>
                <a:srgbClr val="FFBA00"/>
              </a:solidFill>
              <a:ln w="0">
                <a:solidFill>
                  <a:srgbClr val="FFBA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628" name="Rectangle 7355"/>
              <p:cNvSpPr>
                <a:spLocks noChangeArrowheads="1"/>
              </p:cNvSpPr>
              <p:nvPr/>
            </p:nvSpPr>
            <p:spPr bwMode="auto">
              <a:xfrm>
                <a:off x="1262" y="3557"/>
                <a:ext cx="61" cy="39"/>
              </a:xfrm>
              <a:prstGeom prst="rect">
                <a:avLst/>
              </a:prstGeom>
              <a:solidFill>
                <a:srgbClr val="FFD300"/>
              </a:solidFill>
              <a:ln w="0">
                <a:solidFill>
                  <a:srgbClr val="FFD3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629" name="Rectangle 7356"/>
              <p:cNvSpPr>
                <a:spLocks noChangeArrowheads="1"/>
              </p:cNvSpPr>
              <p:nvPr/>
            </p:nvSpPr>
            <p:spPr bwMode="auto">
              <a:xfrm>
                <a:off x="1262" y="3596"/>
                <a:ext cx="61" cy="39"/>
              </a:xfrm>
              <a:prstGeom prst="rect">
                <a:avLst/>
              </a:prstGeom>
              <a:solidFill>
                <a:srgbClr val="D5EF00"/>
              </a:solidFill>
              <a:ln w="0">
                <a:solidFill>
                  <a:srgbClr val="D5EF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630" name="Freeform 7357"/>
              <p:cNvSpPr>
                <a:spLocks/>
              </p:cNvSpPr>
              <p:nvPr/>
            </p:nvSpPr>
            <p:spPr bwMode="auto">
              <a:xfrm>
                <a:off x="1262" y="3635"/>
                <a:ext cx="61" cy="36"/>
              </a:xfrm>
              <a:custGeom>
                <a:avLst/>
                <a:gdLst>
                  <a:gd name="T0" fmla="*/ 2 w 61"/>
                  <a:gd name="T1" fmla="*/ 36 h 36"/>
                  <a:gd name="T2" fmla="*/ 61 w 61"/>
                  <a:gd name="T3" fmla="*/ 36 h 36"/>
                  <a:gd name="T4" fmla="*/ 61 w 61"/>
                  <a:gd name="T5" fmla="*/ 0 h 36"/>
                  <a:gd name="T6" fmla="*/ 0 w 61"/>
                  <a:gd name="T7" fmla="*/ 0 h 36"/>
                  <a:gd name="T8" fmla="*/ 2 w 61"/>
                  <a:gd name="T9" fmla="*/ 36 h 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1"/>
                  <a:gd name="T16" fmla="*/ 0 h 36"/>
                  <a:gd name="T17" fmla="*/ 61 w 61"/>
                  <a:gd name="T18" fmla="*/ 36 h 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1" h="36">
                    <a:moveTo>
                      <a:pt x="2" y="36"/>
                    </a:moveTo>
                    <a:lnTo>
                      <a:pt x="61" y="36"/>
                    </a:lnTo>
                    <a:lnTo>
                      <a:pt x="61" y="0"/>
                    </a:lnTo>
                    <a:lnTo>
                      <a:pt x="0" y="0"/>
                    </a:lnTo>
                    <a:lnTo>
                      <a:pt x="2" y="36"/>
                    </a:lnTo>
                    <a:close/>
                  </a:path>
                </a:pathLst>
              </a:custGeom>
              <a:solidFill>
                <a:srgbClr val="7FFF29"/>
              </a:solidFill>
              <a:ln w="0">
                <a:solidFill>
                  <a:srgbClr val="7FFF2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631" name="Rectangle 7358"/>
              <p:cNvSpPr>
                <a:spLocks noChangeArrowheads="1"/>
              </p:cNvSpPr>
              <p:nvPr/>
            </p:nvSpPr>
            <p:spPr bwMode="auto">
              <a:xfrm>
                <a:off x="1264" y="3671"/>
                <a:ext cx="59" cy="39"/>
              </a:xfrm>
              <a:prstGeom prst="rect">
                <a:avLst/>
              </a:prstGeom>
              <a:solidFill>
                <a:srgbClr val="14E771"/>
              </a:solidFill>
              <a:ln w="0">
                <a:solidFill>
                  <a:srgbClr val="14E771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632" name="Rectangle 7359"/>
              <p:cNvSpPr>
                <a:spLocks noChangeArrowheads="1"/>
              </p:cNvSpPr>
              <p:nvPr/>
            </p:nvSpPr>
            <p:spPr bwMode="auto">
              <a:xfrm>
                <a:off x="1323" y="2765"/>
                <a:ext cx="59" cy="36"/>
              </a:xfrm>
              <a:prstGeom prst="rect">
                <a:avLst/>
              </a:prstGeom>
              <a:solidFill>
                <a:srgbClr val="3CF556"/>
              </a:solidFill>
              <a:ln w="0">
                <a:solidFill>
                  <a:srgbClr val="3CF556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633" name="Rectangle 7360"/>
              <p:cNvSpPr>
                <a:spLocks noChangeArrowheads="1"/>
              </p:cNvSpPr>
              <p:nvPr/>
            </p:nvSpPr>
            <p:spPr bwMode="auto">
              <a:xfrm>
                <a:off x="1323" y="2801"/>
                <a:ext cx="59" cy="39"/>
              </a:xfrm>
              <a:prstGeom prst="rect">
                <a:avLst/>
              </a:prstGeom>
              <a:solidFill>
                <a:srgbClr val="42F752"/>
              </a:solidFill>
              <a:ln w="0">
                <a:solidFill>
                  <a:srgbClr val="42F752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634" name="Rectangle 7361"/>
              <p:cNvSpPr>
                <a:spLocks noChangeArrowheads="1"/>
              </p:cNvSpPr>
              <p:nvPr/>
            </p:nvSpPr>
            <p:spPr bwMode="auto">
              <a:xfrm>
                <a:off x="1323" y="2840"/>
                <a:ext cx="59" cy="39"/>
              </a:xfrm>
              <a:prstGeom prst="rect">
                <a:avLst/>
              </a:prstGeom>
              <a:solidFill>
                <a:srgbClr val="49F94D"/>
              </a:solidFill>
              <a:ln w="0">
                <a:solidFill>
                  <a:srgbClr val="49F94D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635" name="Rectangle 7362"/>
              <p:cNvSpPr>
                <a:spLocks noChangeArrowheads="1"/>
              </p:cNvSpPr>
              <p:nvPr/>
            </p:nvSpPr>
            <p:spPr bwMode="auto">
              <a:xfrm>
                <a:off x="1323" y="2879"/>
                <a:ext cx="59" cy="36"/>
              </a:xfrm>
              <a:prstGeom prst="rect">
                <a:avLst/>
              </a:prstGeom>
              <a:solidFill>
                <a:srgbClr val="52FA47"/>
              </a:solidFill>
              <a:ln w="0">
                <a:solidFill>
                  <a:srgbClr val="52FA4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636" name="Rectangle 7363"/>
              <p:cNvSpPr>
                <a:spLocks noChangeArrowheads="1"/>
              </p:cNvSpPr>
              <p:nvPr/>
            </p:nvSpPr>
            <p:spPr bwMode="auto">
              <a:xfrm>
                <a:off x="1323" y="2915"/>
                <a:ext cx="59" cy="39"/>
              </a:xfrm>
              <a:prstGeom prst="rect">
                <a:avLst/>
              </a:prstGeom>
              <a:solidFill>
                <a:srgbClr val="5BFC41"/>
              </a:solidFill>
              <a:ln w="0">
                <a:solidFill>
                  <a:srgbClr val="5BFC41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637" name="Rectangle 7364"/>
              <p:cNvSpPr>
                <a:spLocks noChangeArrowheads="1"/>
              </p:cNvSpPr>
              <p:nvPr/>
            </p:nvSpPr>
            <p:spPr bwMode="auto">
              <a:xfrm>
                <a:off x="1323" y="2954"/>
                <a:ext cx="59" cy="37"/>
              </a:xfrm>
              <a:prstGeom prst="rect">
                <a:avLst/>
              </a:prstGeom>
              <a:solidFill>
                <a:srgbClr val="65FE3A"/>
              </a:solidFill>
              <a:ln w="0">
                <a:solidFill>
                  <a:srgbClr val="65FE3A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638" name="Rectangle 7365"/>
              <p:cNvSpPr>
                <a:spLocks noChangeArrowheads="1"/>
              </p:cNvSpPr>
              <p:nvPr/>
            </p:nvSpPr>
            <p:spPr bwMode="auto">
              <a:xfrm>
                <a:off x="1323" y="2991"/>
                <a:ext cx="59" cy="39"/>
              </a:xfrm>
              <a:prstGeom prst="rect">
                <a:avLst/>
              </a:prstGeom>
              <a:solidFill>
                <a:srgbClr val="71FF33"/>
              </a:solidFill>
              <a:ln w="0">
                <a:solidFill>
                  <a:srgbClr val="71FF3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639" name="Rectangle 7366"/>
              <p:cNvSpPr>
                <a:spLocks noChangeArrowheads="1"/>
              </p:cNvSpPr>
              <p:nvPr/>
            </p:nvSpPr>
            <p:spPr bwMode="auto">
              <a:xfrm>
                <a:off x="1323" y="3030"/>
                <a:ext cx="59" cy="36"/>
              </a:xfrm>
              <a:prstGeom prst="rect">
                <a:avLst/>
              </a:prstGeom>
              <a:solidFill>
                <a:srgbClr val="7EFF2A"/>
              </a:solidFill>
              <a:ln w="0">
                <a:solidFill>
                  <a:srgbClr val="7EFF2A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640" name="Rectangle 7367"/>
              <p:cNvSpPr>
                <a:spLocks noChangeArrowheads="1"/>
              </p:cNvSpPr>
              <p:nvPr/>
            </p:nvSpPr>
            <p:spPr bwMode="auto">
              <a:xfrm>
                <a:off x="1323" y="3066"/>
                <a:ext cx="59" cy="39"/>
              </a:xfrm>
              <a:prstGeom prst="rect">
                <a:avLst/>
              </a:prstGeom>
              <a:solidFill>
                <a:srgbClr val="8DFF20"/>
              </a:solidFill>
              <a:ln w="0">
                <a:solidFill>
                  <a:srgbClr val="8DFF2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641" name="Rectangle 7368"/>
              <p:cNvSpPr>
                <a:spLocks noChangeArrowheads="1"/>
              </p:cNvSpPr>
              <p:nvPr/>
            </p:nvSpPr>
            <p:spPr bwMode="auto">
              <a:xfrm>
                <a:off x="1323" y="3105"/>
                <a:ext cx="59" cy="36"/>
              </a:xfrm>
              <a:prstGeom prst="rect">
                <a:avLst/>
              </a:prstGeom>
              <a:solidFill>
                <a:srgbClr val="9DFD15"/>
              </a:solidFill>
              <a:ln w="0">
                <a:solidFill>
                  <a:srgbClr val="9DFD15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642" name="Rectangle 7369"/>
              <p:cNvSpPr>
                <a:spLocks noChangeArrowheads="1"/>
              </p:cNvSpPr>
              <p:nvPr/>
            </p:nvSpPr>
            <p:spPr bwMode="auto">
              <a:xfrm>
                <a:off x="1323" y="3141"/>
                <a:ext cx="59" cy="39"/>
              </a:xfrm>
              <a:prstGeom prst="rect">
                <a:avLst/>
              </a:prstGeom>
              <a:solidFill>
                <a:srgbClr val="AFFA09"/>
              </a:solidFill>
              <a:ln w="0">
                <a:solidFill>
                  <a:srgbClr val="AFFA09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643" name="Rectangle 7370"/>
              <p:cNvSpPr>
                <a:spLocks noChangeArrowheads="1"/>
              </p:cNvSpPr>
              <p:nvPr/>
            </p:nvSpPr>
            <p:spPr bwMode="auto">
              <a:xfrm>
                <a:off x="1323" y="3180"/>
                <a:ext cx="59" cy="39"/>
              </a:xfrm>
              <a:prstGeom prst="rect">
                <a:avLst/>
              </a:prstGeom>
              <a:solidFill>
                <a:srgbClr val="C2F600"/>
              </a:solidFill>
              <a:ln w="0">
                <a:solidFill>
                  <a:srgbClr val="C2F6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644" name="Rectangle 7371"/>
              <p:cNvSpPr>
                <a:spLocks noChangeArrowheads="1"/>
              </p:cNvSpPr>
              <p:nvPr/>
            </p:nvSpPr>
            <p:spPr bwMode="auto">
              <a:xfrm>
                <a:off x="1323" y="3219"/>
                <a:ext cx="59" cy="37"/>
              </a:xfrm>
              <a:prstGeom prst="rect">
                <a:avLst/>
              </a:prstGeom>
              <a:solidFill>
                <a:srgbClr val="D5EF00"/>
              </a:solidFill>
              <a:ln w="0">
                <a:solidFill>
                  <a:srgbClr val="D5EF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645" name="Rectangle 7372"/>
              <p:cNvSpPr>
                <a:spLocks noChangeArrowheads="1"/>
              </p:cNvSpPr>
              <p:nvPr/>
            </p:nvSpPr>
            <p:spPr bwMode="auto">
              <a:xfrm>
                <a:off x="1323" y="3256"/>
                <a:ext cx="59" cy="39"/>
              </a:xfrm>
              <a:prstGeom prst="rect">
                <a:avLst/>
              </a:prstGeom>
              <a:solidFill>
                <a:srgbClr val="E9E700"/>
              </a:solidFill>
              <a:ln w="0">
                <a:solidFill>
                  <a:srgbClr val="E9E7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646" name="Rectangle 7373"/>
              <p:cNvSpPr>
                <a:spLocks noChangeArrowheads="1"/>
              </p:cNvSpPr>
              <p:nvPr/>
            </p:nvSpPr>
            <p:spPr bwMode="auto">
              <a:xfrm>
                <a:off x="1323" y="3295"/>
                <a:ext cx="59" cy="36"/>
              </a:xfrm>
              <a:prstGeom prst="rect">
                <a:avLst/>
              </a:prstGeom>
              <a:solidFill>
                <a:srgbClr val="FDDE00"/>
              </a:solidFill>
              <a:ln w="0">
                <a:solidFill>
                  <a:srgbClr val="FDDE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647" name="Rectangle 7374"/>
              <p:cNvSpPr>
                <a:spLocks noChangeArrowheads="1"/>
              </p:cNvSpPr>
              <p:nvPr/>
            </p:nvSpPr>
            <p:spPr bwMode="auto">
              <a:xfrm>
                <a:off x="1323" y="3331"/>
                <a:ext cx="59" cy="39"/>
              </a:xfrm>
              <a:prstGeom prst="rect">
                <a:avLst/>
              </a:prstGeom>
              <a:solidFill>
                <a:srgbClr val="FFD400"/>
              </a:solidFill>
              <a:ln w="0">
                <a:solidFill>
                  <a:srgbClr val="FFD4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648" name="Rectangle 7375"/>
              <p:cNvSpPr>
                <a:spLocks noChangeArrowheads="1"/>
              </p:cNvSpPr>
              <p:nvPr/>
            </p:nvSpPr>
            <p:spPr bwMode="auto">
              <a:xfrm>
                <a:off x="1323" y="3370"/>
                <a:ext cx="59" cy="36"/>
              </a:xfrm>
              <a:prstGeom prst="rect">
                <a:avLst/>
              </a:prstGeom>
              <a:solidFill>
                <a:srgbClr val="FFCB00"/>
              </a:solidFill>
              <a:ln w="0">
                <a:solidFill>
                  <a:srgbClr val="FFCB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649" name="Rectangle 7376"/>
              <p:cNvSpPr>
                <a:spLocks noChangeArrowheads="1"/>
              </p:cNvSpPr>
              <p:nvPr/>
            </p:nvSpPr>
            <p:spPr bwMode="auto">
              <a:xfrm>
                <a:off x="1323" y="3406"/>
                <a:ext cx="59" cy="39"/>
              </a:xfrm>
              <a:prstGeom prst="rect">
                <a:avLst/>
              </a:prstGeom>
              <a:solidFill>
                <a:srgbClr val="FFC400"/>
              </a:solidFill>
              <a:ln w="0">
                <a:solidFill>
                  <a:srgbClr val="FFC4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650" name="Rectangle 7377"/>
              <p:cNvSpPr>
                <a:spLocks noChangeArrowheads="1"/>
              </p:cNvSpPr>
              <p:nvPr/>
            </p:nvSpPr>
            <p:spPr bwMode="auto">
              <a:xfrm>
                <a:off x="1323" y="3445"/>
                <a:ext cx="59" cy="37"/>
              </a:xfrm>
              <a:prstGeom prst="rect">
                <a:avLst/>
              </a:prstGeom>
              <a:solidFill>
                <a:srgbClr val="FFC200"/>
              </a:solidFill>
              <a:ln w="0">
                <a:solidFill>
                  <a:srgbClr val="FFC2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651" name="Rectangle 7378"/>
              <p:cNvSpPr>
                <a:spLocks noChangeArrowheads="1"/>
              </p:cNvSpPr>
              <p:nvPr/>
            </p:nvSpPr>
            <p:spPr bwMode="auto">
              <a:xfrm>
                <a:off x="1323" y="3482"/>
                <a:ext cx="59" cy="39"/>
              </a:xfrm>
              <a:prstGeom prst="rect">
                <a:avLst/>
              </a:prstGeom>
              <a:solidFill>
                <a:srgbClr val="FFC700"/>
              </a:solidFill>
              <a:ln w="0">
                <a:solidFill>
                  <a:srgbClr val="FFC7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652" name="Rectangle 7379"/>
              <p:cNvSpPr>
                <a:spLocks noChangeArrowheads="1"/>
              </p:cNvSpPr>
              <p:nvPr/>
            </p:nvSpPr>
            <p:spPr bwMode="auto">
              <a:xfrm>
                <a:off x="1323" y="3521"/>
                <a:ext cx="59" cy="36"/>
              </a:xfrm>
              <a:prstGeom prst="rect">
                <a:avLst/>
              </a:prstGeom>
              <a:solidFill>
                <a:srgbClr val="FFD300"/>
              </a:solidFill>
              <a:ln w="0">
                <a:solidFill>
                  <a:srgbClr val="FFD3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653" name="Rectangle 7380"/>
              <p:cNvSpPr>
                <a:spLocks noChangeArrowheads="1"/>
              </p:cNvSpPr>
              <p:nvPr/>
            </p:nvSpPr>
            <p:spPr bwMode="auto">
              <a:xfrm>
                <a:off x="1323" y="3557"/>
                <a:ext cx="59" cy="39"/>
              </a:xfrm>
              <a:prstGeom prst="rect">
                <a:avLst/>
              </a:prstGeom>
              <a:solidFill>
                <a:srgbClr val="ECE600"/>
              </a:solidFill>
              <a:ln w="0">
                <a:solidFill>
                  <a:srgbClr val="ECE6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654" name="Rectangle 7381"/>
              <p:cNvSpPr>
                <a:spLocks noChangeArrowheads="1"/>
              </p:cNvSpPr>
              <p:nvPr/>
            </p:nvSpPr>
            <p:spPr bwMode="auto">
              <a:xfrm>
                <a:off x="1323" y="3596"/>
                <a:ext cx="59" cy="39"/>
              </a:xfrm>
              <a:prstGeom prst="rect">
                <a:avLst/>
              </a:prstGeom>
              <a:solidFill>
                <a:srgbClr val="B5F905"/>
              </a:solidFill>
              <a:ln w="0">
                <a:solidFill>
                  <a:srgbClr val="B5F905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655" name="Rectangle 7382"/>
              <p:cNvSpPr>
                <a:spLocks noChangeArrowheads="1"/>
              </p:cNvSpPr>
              <p:nvPr/>
            </p:nvSpPr>
            <p:spPr bwMode="auto">
              <a:xfrm>
                <a:off x="1323" y="3635"/>
                <a:ext cx="59" cy="36"/>
              </a:xfrm>
              <a:prstGeom prst="rect">
                <a:avLst/>
              </a:prstGeom>
              <a:solidFill>
                <a:srgbClr val="69FE38"/>
              </a:solidFill>
              <a:ln w="0">
                <a:solidFill>
                  <a:srgbClr val="69FE38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656" name="Rectangle 7383"/>
              <p:cNvSpPr>
                <a:spLocks noChangeArrowheads="1"/>
              </p:cNvSpPr>
              <p:nvPr/>
            </p:nvSpPr>
            <p:spPr bwMode="auto">
              <a:xfrm>
                <a:off x="1323" y="3671"/>
                <a:ext cx="59" cy="39"/>
              </a:xfrm>
              <a:prstGeom prst="rect">
                <a:avLst/>
              </a:prstGeom>
              <a:solidFill>
                <a:srgbClr val="0CE376"/>
              </a:solidFill>
              <a:ln w="0">
                <a:solidFill>
                  <a:srgbClr val="0CE376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657" name="Rectangle 7384"/>
              <p:cNvSpPr>
                <a:spLocks noChangeArrowheads="1"/>
              </p:cNvSpPr>
              <p:nvPr/>
            </p:nvSpPr>
            <p:spPr bwMode="auto">
              <a:xfrm>
                <a:off x="1382" y="2765"/>
                <a:ext cx="58" cy="36"/>
              </a:xfrm>
              <a:prstGeom prst="rect">
                <a:avLst/>
              </a:prstGeom>
              <a:solidFill>
                <a:srgbClr val="3AF557"/>
              </a:solidFill>
              <a:ln w="0">
                <a:solidFill>
                  <a:srgbClr val="3AF55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658" name="Rectangle 7385"/>
              <p:cNvSpPr>
                <a:spLocks noChangeArrowheads="1"/>
              </p:cNvSpPr>
              <p:nvPr/>
            </p:nvSpPr>
            <p:spPr bwMode="auto">
              <a:xfrm>
                <a:off x="1382" y="2801"/>
                <a:ext cx="58" cy="39"/>
              </a:xfrm>
              <a:prstGeom prst="rect">
                <a:avLst/>
              </a:prstGeom>
              <a:solidFill>
                <a:srgbClr val="40F653"/>
              </a:solidFill>
              <a:ln w="0">
                <a:solidFill>
                  <a:srgbClr val="40F65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659" name="Rectangle 7386"/>
              <p:cNvSpPr>
                <a:spLocks noChangeArrowheads="1"/>
              </p:cNvSpPr>
              <p:nvPr/>
            </p:nvSpPr>
            <p:spPr bwMode="auto">
              <a:xfrm>
                <a:off x="1382" y="2840"/>
                <a:ext cx="58" cy="39"/>
              </a:xfrm>
              <a:prstGeom prst="rect">
                <a:avLst/>
              </a:prstGeom>
              <a:solidFill>
                <a:srgbClr val="47F84E"/>
              </a:solidFill>
              <a:ln w="0">
                <a:solidFill>
                  <a:srgbClr val="47F84E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660" name="Rectangle 7387"/>
              <p:cNvSpPr>
                <a:spLocks noChangeArrowheads="1"/>
              </p:cNvSpPr>
              <p:nvPr/>
            </p:nvSpPr>
            <p:spPr bwMode="auto">
              <a:xfrm>
                <a:off x="1382" y="2879"/>
                <a:ext cx="58" cy="36"/>
              </a:xfrm>
              <a:prstGeom prst="rect">
                <a:avLst/>
              </a:prstGeom>
              <a:solidFill>
                <a:srgbClr val="4FFA49"/>
              </a:solidFill>
              <a:ln w="0">
                <a:solidFill>
                  <a:srgbClr val="4FFA49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661" name="Rectangle 7388"/>
              <p:cNvSpPr>
                <a:spLocks noChangeArrowheads="1"/>
              </p:cNvSpPr>
              <p:nvPr/>
            </p:nvSpPr>
            <p:spPr bwMode="auto">
              <a:xfrm>
                <a:off x="1382" y="2915"/>
                <a:ext cx="58" cy="39"/>
              </a:xfrm>
              <a:prstGeom prst="rect">
                <a:avLst/>
              </a:prstGeom>
              <a:solidFill>
                <a:srgbClr val="58FC43"/>
              </a:solidFill>
              <a:ln w="0">
                <a:solidFill>
                  <a:srgbClr val="58FC4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662" name="Rectangle 7389"/>
              <p:cNvSpPr>
                <a:spLocks noChangeArrowheads="1"/>
              </p:cNvSpPr>
              <p:nvPr/>
            </p:nvSpPr>
            <p:spPr bwMode="auto">
              <a:xfrm>
                <a:off x="1382" y="2954"/>
                <a:ext cx="58" cy="37"/>
              </a:xfrm>
              <a:prstGeom prst="rect">
                <a:avLst/>
              </a:prstGeom>
              <a:solidFill>
                <a:srgbClr val="62FD3C"/>
              </a:solidFill>
              <a:ln w="0">
                <a:solidFill>
                  <a:srgbClr val="62FD3C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663" name="Rectangle 7390"/>
              <p:cNvSpPr>
                <a:spLocks noChangeArrowheads="1"/>
              </p:cNvSpPr>
              <p:nvPr/>
            </p:nvSpPr>
            <p:spPr bwMode="auto">
              <a:xfrm>
                <a:off x="1382" y="2991"/>
                <a:ext cx="58" cy="39"/>
              </a:xfrm>
              <a:prstGeom prst="rect">
                <a:avLst/>
              </a:prstGeom>
              <a:solidFill>
                <a:srgbClr val="6DFE35"/>
              </a:solidFill>
              <a:ln w="0">
                <a:solidFill>
                  <a:srgbClr val="6DFE35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664" name="Rectangle 7391"/>
              <p:cNvSpPr>
                <a:spLocks noChangeArrowheads="1"/>
              </p:cNvSpPr>
              <p:nvPr/>
            </p:nvSpPr>
            <p:spPr bwMode="auto">
              <a:xfrm>
                <a:off x="1382" y="3030"/>
                <a:ext cx="58" cy="36"/>
              </a:xfrm>
              <a:prstGeom prst="rect">
                <a:avLst/>
              </a:prstGeom>
              <a:solidFill>
                <a:srgbClr val="7AFF2D"/>
              </a:solidFill>
              <a:ln w="0">
                <a:solidFill>
                  <a:srgbClr val="7AFF2D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665" name="Rectangle 7392"/>
              <p:cNvSpPr>
                <a:spLocks noChangeArrowheads="1"/>
              </p:cNvSpPr>
              <p:nvPr/>
            </p:nvSpPr>
            <p:spPr bwMode="auto">
              <a:xfrm>
                <a:off x="1382" y="3066"/>
                <a:ext cx="58" cy="39"/>
              </a:xfrm>
              <a:prstGeom prst="rect">
                <a:avLst/>
              </a:prstGeom>
              <a:solidFill>
                <a:srgbClr val="87FF23"/>
              </a:solidFill>
              <a:ln w="0">
                <a:solidFill>
                  <a:srgbClr val="87FF2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666" name="Rectangle 7393"/>
              <p:cNvSpPr>
                <a:spLocks noChangeArrowheads="1"/>
              </p:cNvSpPr>
              <p:nvPr/>
            </p:nvSpPr>
            <p:spPr bwMode="auto">
              <a:xfrm>
                <a:off x="1382" y="3105"/>
                <a:ext cx="58" cy="36"/>
              </a:xfrm>
              <a:prstGeom prst="rect">
                <a:avLst/>
              </a:prstGeom>
              <a:solidFill>
                <a:srgbClr val="96FE1A"/>
              </a:solidFill>
              <a:ln w="0">
                <a:solidFill>
                  <a:srgbClr val="96FE1A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667" name="Rectangle 7394"/>
              <p:cNvSpPr>
                <a:spLocks noChangeArrowheads="1"/>
              </p:cNvSpPr>
              <p:nvPr/>
            </p:nvSpPr>
            <p:spPr bwMode="auto">
              <a:xfrm>
                <a:off x="1382" y="3141"/>
                <a:ext cx="58" cy="39"/>
              </a:xfrm>
              <a:prstGeom prst="rect">
                <a:avLst/>
              </a:prstGeom>
              <a:solidFill>
                <a:srgbClr val="A6FC0F"/>
              </a:solidFill>
              <a:ln w="0">
                <a:solidFill>
                  <a:srgbClr val="A6FC0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668" name="Rectangle 7395"/>
              <p:cNvSpPr>
                <a:spLocks noChangeArrowheads="1"/>
              </p:cNvSpPr>
              <p:nvPr/>
            </p:nvSpPr>
            <p:spPr bwMode="auto">
              <a:xfrm>
                <a:off x="1382" y="3180"/>
                <a:ext cx="58" cy="39"/>
              </a:xfrm>
              <a:prstGeom prst="rect">
                <a:avLst/>
              </a:prstGeom>
              <a:solidFill>
                <a:srgbClr val="B7F804"/>
              </a:solidFill>
              <a:ln w="0">
                <a:solidFill>
                  <a:srgbClr val="B7F804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669" name="Rectangle 7396"/>
              <p:cNvSpPr>
                <a:spLocks noChangeArrowheads="1"/>
              </p:cNvSpPr>
              <p:nvPr/>
            </p:nvSpPr>
            <p:spPr bwMode="auto">
              <a:xfrm>
                <a:off x="1382" y="3219"/>
                <a:ext cx="58" cy="37"/>
              </a:xfrm>
              <a:prstGeom prst="rect">
                <a:avLst/>
              </a:prstGeom>
              <a:solidFill>
                <a:srgbClr val="C8F400"/>
              </a:solidFill>
              <a:ln w="0">
                <a:solidFill>
                  <a:srgbClr val="C8F4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670" name="Rectangle 7397"/>
              <p:cNvSpPr>
                <a:spLocks noChangeArrowheads="1"/>
              </p:cNvSpPr>
              <p:nvPr/>
            </p:nvSpPr>
            <p:spPr bwMode="auto">
              <a:xfrm>
                <a:off x="1382" y="3256"/>
                <a:ext cx="58" cy="39"/>
              </a:xfrm>
              <a:prstGeom prst="rect">
                <a:avLst/>
              </a:prstGeom>
              <a:solidFill>
                <a:srgbClr val="DAEE00"/>
              </a:solidFill>
              <a:ln w="0">
                <a:solidFill>
                  <a:srgbClr val="DAEE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671" name="Rectangle 7398"/>
              <p:cNvSpPr>
                <a:spLocks noChangeArrowheads="1"/>
              </p:cNvSpPr>
              <p:nvPr/>
            </p:nvSpPr>
            <p:spPr bwMode="auto">
              <a:xfrm>
                <a:off x="1382" y="3295"/>
                <a:ext cx="58" cy="36"/>
              </a:xfrm>
              <a:prstGeom prst="rect">
                <a:avLst/>
              </a:prstGeom>
              <a:solidFill>
                <a:srgbClr val="EAE700"/>
              </a:solidFill>
              <a:ln w="0">
                <a:solidFill>
                  <a:srgbClr val="EAE7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672" name="Rectangle 7399"/>
              <p:cNvSpPr>
                <a:spLocks noChangeArrowheads="1"/>
              </p:cNvSpPr>
              <p:nvPr/>
            </p:nvSpPr>
            <p:spPr bwMode="auto">
              <a:xfrm>
                <a:off x="1382" y="3331"/>
                <a:ext cx="58" cy="39"/>
              </a:xfrm>
              <a:prstGeom prst="rect">
                <a:avLst/>
              </a:prstGeom>
              <a:solidFill>
                <a:srgbClr val="F9E000"/>
              </a:solidFill>
              <a:ln w="0">
                <a:solidFill>
                  <a:srgbClr val="F9E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673" name="Rectangle 7400"/>
              <p:cNvSpPr>
                <a:spLocks noChangeArrowheads="1"/>
              </p:cNvSpPr>
              <p:nvPr/>
            </p:nvSpPr>
            <p:spPr bwMode="auto">
              <a:xfrm>
                <a:off x="1382" y="3370"/>
                <a:ext cx="58" cy="36"/>
              </a:xfrm>
              <a:prstGeom prst="rect">
                <a:avLst/>
              </a:prstGeom>
              <a:solidFill>
                <a:srgbClr val="FFDA00"/>
              </a:solidFill>
              <a:ln w="0">
                <a:solidFill>
                  <a:srgbClr val="FFDA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674" name="Rectangle 7401"/>
              <p:cNvSpPr>
                <a:spLocks noChangeArrowheads="1"/>
              </p:cNvSpPr>
              <p:nvPr/>
            </p:nvSpPr>
            <p:spPr bwMode="auto">
              <a:xfrm>
                <a:off x="1382" y="3406"/>
                <a:ext cx="58" cy="39"/>
              </a:xfrm>
              <a:prstGeom prst="rect">
                <a:avLst/>
              </a:prstGeom>
              <a:solidFill>
                <a:srgbClr val="FFD600"/>
              </a:solidFill>
              <a:ln w="0">
                <a:solidFill>
                  <a:srgbClr val="FFD6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675" name="Rectangle 7402"/>
              <p:cNvSpPr>
                <a:spLocks noChangeArrowheads="1"/>
              </p:cNvSpPr>
              <p:nvPr/>
            </p:nvSpPr>
            <p:spPr bwMode="auto">
              <a:xfrm>
                <a:off x="1382" y="3445"/>
                <a:ext cx="58" cy="37"/>
              </a:xfrm>
              <a:prstGeom prst="rect">
                <a:avLst/>
              </a:prstGeom>
              <a:solidFill>
                <a:srgbClr val="FFD500"/>
              </a:solidFill>
              <a:ln w="0">
                <a:solidFill>
                  <a:srgbClr val="FFD5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676" name="Rectangle 7403"/>
              <p:cNvSpPr>
                <a:spLocks noChangeArrowheads="1"/>
              </p:cNvSpPr>
              <p:nvPr/>
            </p:nvSpPr>
            <p:spPr bwMode="auto">
              <a:xfrm>
                <a:off x="1382" y="3482"/>
                <a:ext cx="58" cy="39"/>
              </a:xfrm>
              <a:prstGeom prst="rect">
                <a:avLst/>
              </a:prstGeom>
              <a:solidFill>
                <a:srgbClr val="FFDA00"/>
              </a:solidFill>
              <a:ln w="0">
                <a:solidFill>
                  <a:srgbClr val="FFDA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677" name="Rectangle 7404"/>
              <p:cNvSpPr>
                <a:spLocks noChangeArrowheads="1"/>
              </p:cNvSpPr>
              <p:nvPr/>
            </p:nvSpPr>
            <p:spPr bwMode="auto">
              <a:xfrm>
                <a:off x="1382" y="3521"/>
                <a:ext cx="58" cy="36"/>
              </a:xfrm>
              <a:prstGeom prst="rect">
                <a:avLst/>
              </a:prstGeom>
              <a:solidFill>
                <a:srgbClr val="EFE500"/>
              </a:solidFill>
              <a:ln w="0">
                <a:solidFill>
                  <a:srgbClr val="EFE5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678" name="Rectangle 7405"/>
              <p:cNvSpPr>
                <a:spLocks noChangeArrowheads="1"/>
              </p:cNvSpPr>
              <p:nvPr/>
            </p:nvSpPr>
            <p:spPr bwMode="auto">
              <a:xfrm>
                <a:off x="1382" y="3557"/>
                <a:ext cx="58" cy="39"/>
              </a:xfrm>
              <a:prstGeom prst="rect">
                <a:avLst/>
              </a:prstGeom>
              <a:solidFill>
                <a:srgbClr val="CCF200"/>
              </a:solidFill>
              <a:ln w="0">
                <a:solidFill>
                  <a:srgbClr val="CCF2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679" name="Rectangle 7406"/>
              <p:cNvSpPr>
                <a:spLocks noChangeArrowheads="1"/>
              </p:cNvSpPr>
              <p:nvPr/>
            </p:nvSpPr>
            <p:spPr bwMode="auto">
              <a:xfrm>
                <a:off x="1382" y="3596"/>
                <a:ext cx="58" cy="39"/>
              </a:xfrm>
              <a:prstGeom prst="rect">
                <a:avLst/>
              </a:prstGeom>
              <a:solidFill>
                <a:srgbClr val="9AFE17"/>
              </a:solidFill>
              <a:ln w="0">
                <a:solidFill>
                  <a:srgbClr val="9AFE1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680" name="Rectangle 7407"/>
              <p:cNvSpPr>
                <a:spLocks noChangeArrowheads="1"/>
              </p:cNvSpPr>
              <p:nvPr/>
            </p:nvSpPr>
            <p:spPr bwMode="auto">
              <a:xfrm>
                <a:off x="1382" y="3635"/>
                <a:ext cx="58" cy="36"/>
              </a:xfrm>
              <a:prstGeom prst="rect">
                <a:avLst/>
              </a:prstGeom>
              <a:solidFill>
                <a:srgbClr val="56FB45"/>
              </a:solidFill>
              <a:ln w="0">
                <a:solidFill>
                  <a:srgbClr val="56FB45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681" name="Rectangle 7408"/>
              <p:cNvSpPr>
                <a:spLocks noChangeArrowheads="1"/>
              </p:cNvSpPr>
              <p:nvPr/>
            </p:nvSpPr>
            <p:spPr bwMode="auto">
              <a:xfrm>
                <a:off x="1382" y="3671"/>
                <a:ext cx="58" cy="39"/>
              </a:xfrm>
              <a:prstGeom prst="rect">
                <a:avLst/>
              </a:prstGeom>
              <a:solidFill>
                <a:srgbClr val="05E07A"/>
              </a:solidFill>
              <a:ln w="0">
                <a:solidFill>
                  <a:srgbClr val="05E07A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682" name="Rectangle 7409"/>
              <p:cNvSpPr>
                <a:spLocks noChangeArrowheads="1"/>
              </p:cNvSpPr>
              <p:nvPr/>
            </p:nvSpPr>
            <p:spPr bwMode="auto">
              <a:xfrm>
                <a:off x="1440" y="2765"/>
                <a:ext cx="59" cy="36"/>
              </a:xfrm>
              <a:prstGeom prst="rect">
                <a:avLst/>
              </a:prstGeom>
              <a:solidFill>
                <a:srgbClr val="37F459"/>
              </a:solidFill>
              <a:ln w="0">
                <a:solidFill>
                  <a:srgbClr val="37F459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683" name="Rectangle 7410"/>
              <p:cNvSpPr>
                <a:spLocks noChangeArrowheads="1"/>
              </p:cNvSpPr>
              <p:nvPr/>
            </p:nvSpPr>
            <p:spPr bwMode="auto">
              <a:xfrm>
                <a:off x="1440" y="2801"/>
                <a:ext cx="59" cy="39"/>
              </a:xfrm>
              <a:prstGeom prst="rect">
                <a:avLst/>
              </a:prstGeom>
              <a:solidFill>
                <a:srgbClr val="3CF556"/>
              </a:solidFill>
              <a:ln w="0">
                <a:solidFill>
                  <a:srgbClr val="3CF556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684" name="Rectangle 7411"/>
              <p:cNvSpPr>
                <a:spLocks noChangeArrowheads="1"/>
              </p:cNvSpPr>
              <p:nvPr/>
            </p:nvSpPr>
            <p:spPr bwMode="auto">
              <a:xfrm>
                <a:off x="1440" y="2840"/>
                <a:ext cx="59" cy="39"/>
              </a:xfrm>
              <a:prstGeom prst="rect">
                <a:avLst/>
              </a:prstGeom>
              <a:solidFill>
                <a:srgbClr val="43F751"/>
              </a:solidFill>
              <a:ln w="0">
                <a:solidFill>
                  <a:srgbClr val="43F751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685" name="Rectangle 7412"/>
              <p:cNvSpPr>
                <a:spLocks noChangeArrowheads="1"/>
              </p:cNvSpPr>
              <p:nvPr/>
            </p:nvSpPr>
            <p:spPr bwMode="auto">
              <a:xfrm>
                <a:off x="1440" y="2879"/>
                <a:ext cx="59" cy="36"/>
              </a:xfrm>
              <a:prstGeom prst="rect">
                <a:avLst/>
              </a:prstGeom>
              <a:solidFill>
                <a:srgbClr val="4BF94C"/>
              </a:solidFill>
              <a:ln w="0">
                <a:solidFill>
                  <a:srgbClr val="4BF94C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686" name="Rectangle 7413"/>
              <p:cNvSpPr>
                <a:spLocks noChangeArrowheads="1"/>
              </p:cNvSpPr>
              <p:nvPr/>
            </p:nvSpPr>
            <p:spPr bwMode="auto">
              <a:xfrm>
                <a:off x="1440" y="2915"/>
                <a:ext cx="59" cy="39"/>
              </a:xfrm>
              <a:prstGeom prst="rect">
                <a:avLst/>
              </a:prstGeom>
              <a:solidFill>
                <a:srgbClr val="54FB46"/>
              </a:solidFill>
              <a:ln w="0">
                <a:solidFill>
                  <a:srgbClr val="54FB46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687" name="Rectangle 7414"/>
              <p:cNvSpPr>
                <a:spLocks noChangeArrowheads="1"/>
              </p:cNvSpPr>
              <p:nvPr/>
            </p:nvSpPr>
            <p:spPr bwMode="auto">
              <a:xfrm>
                <a:off x="1440" y="2954"/>
                <a:ext cx="59" cy="37"/>
              </a:xfrm>
              <a:prstGeom prst="rect">
                <a:avLst/>
              </a:prstGeom>
              <a:solidFill>
                <a:srgbClr val="5DFC40"/>
              </a:solidFill>
              <a:ln w="0">
                <a:solidFill>
                  <a:srgbClr val="5DFC4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688" name="Rectangle 7415"/>
              <p:cNvSpPr>
                <a:spLocks noChangeArrowheads="1"/>
              </p:cNvSpPr>
              <p:nvPr/>
            </p:nvSpPr>
            <p:spPr bwMode="auto">
              <a:xfrm>
                <a:off x="1440" y="2991"/>
                <a:ext cx="59" cy="39"/>
              </a:xfrm>
              <a:prstGeom prst="rect">
                <a:avLst/>
              </a:prstGeom>
              <a:solidFill>
                <a:srgbClr val="68FE39"/>
              </a:solidFill>
              <a:ln w="0">
                <a:solidFill>
                  <a:srgbClr val="68FE39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689" name="Rectangle 7416"/>
              <p:cNvSpPr>
                <a:spLocks noChangeArrowheads="1"/>
              </p:cNvSpPr>
              <p:nvPr/>
            </p:nvSpPr>
            <p:spPr bwMode="auto">
              <a:xfrm>
                <a:off x="1440" y="3030"/>
                <a:ext cx="59" cy="36"/>
              </a:xfrm>
              <a:prstGeom prst="rect">
                <a:avLst/>
              </a:prstGeom>
              <a:solidFill>
                <a:srgbClr val="73FF31"/>
              </a:solidFill>
              <a:ln w="0">
                <a:solidFill>
                  <a:srgbClr val="73FF31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690" name="Rectangle 7417"/>
              <p:cNvSpPr>
                <a:spLocks noChangeArrowheads="1"/>
              </p:cNvSpPr>
              <p:nvPr/>
            </p:nvSpPr>
            <p:spPr bwMode="auto">
              <a:xfrm>
                <a:off x="1440" y="3066"/>
                <a:ext cx="59" cy="39"/>
              </a:xfrm>
              <a:prstGeom prst="rect">
                <a:avLst/>
              </a:prstGeom>
              <a:solidFill>
                <a:srgbClr val="80FF29"/>
              </a:solidFill>
              <a:ln w="0">
                <a:solidFill>
                  <a:srgbClr val="80FF29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691" name="Rectangle 7418"/>
              <p:cNvSpPr>
                <a:spLocks noChangeArrowheads="1"/>
              </p:cNvSpPr>
              <p:nvPr/>
            </p:nvSpPr>
            <p:spPr bwMode="auto">
              <a:xfrm>
                <a:off x="1440" y="3105"/>
                <a:ext cx="59" cy="36"/>
              </a:xfrm>
              <a:prstGeom prst="rect">
                <a:avLst/>
              </a:prstGeom>
              <a:solidFill>
                <a:srgbClr val="8DFF20"/>
              </a:solidFill>
              <a:ln w="0">
                <a:solidFill>
                  <a:srgbClr val="8DFF2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692" name="Rectangle 7419"/>
              <p:cNvSpPr>
                <a:spLocks noChangeArrowheads="1"/>
              </p:cNvSpPr>
              <p:nvPr/>
            </p:nvSpPr>
            <p:spPr bwMode="auto">
              <a:xfrm>
                <a:off x="1440" y="3141"/>
                <a:ext cx="59" cy="39"/>
              </a:xfrm>
              <a:prstGeom prst="rect">
                <a:avLst/>
              </a:prstGeom>
              <a:solidFill>
                <a:srgbClr val="9CFD16"/>
              </a:solidFill>
              <a:ln w="0">
                <a:solidFill>
                  <a:srgbClr val="9CFD16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693" name="Rectangle 7420"/>
              <p:cNvSpPr>
                <a:spLocks noChangeArrowheads="1"/>
              </p:cNvSpPr>
              <p:nvPr/>
            </p:nvSpPr>
            <p:spPr bwMode="auto">
              <a:xfrm>
                <a:off x="1440" y="3180"/>
                <a:ext cx="59" cy="39"/>
              </a:xfrm>
              <a:prstGeom prst="rect">
                <a:avLst/>
              </a:prstGeom>
              <a:solidFill>
                <a:srgbClr val="AAFB0C"/>
              </a:solidFill>
              <a:ln w="0">
                <a:solidFill>
                  <a:srgbClr val="AAFB0C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694" name="Rectangle 7421"/>
              <p:cNvSpPr>
                <a:spLocks noChangeArrowheads="1"/>
              </p:cNvSpPr>
              <p:nvPr/>
            </p:nvSpPr>
            <p:spPr bwMode="auto">
              <a:xfrm>
                <a:off x="1440" y="3219"/>
                <a:ext cx="59" cy="37"/>
              </a:xfrm>
              <a:prstGeom prst="rect">
                <a:avLst/>
              </a:prstGeom>
              <a:solidFill>
                <a:srgbClr val="BAF802"/>
              </a:solidFill>
              <a:ln w="0">
                <a:solidFill>
                  <a:srgbClr val="BAF802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695" name="Rectangle 7422"/>
              <p:cNvSpPr>
                <a:spLocks noChangeArrowheads="1"/>
              </p:cNvSpPr>
              <p:nvPr/>
            </p:nvSpPr>
            <p:spPr bwMode="auto">
              <a:xfrm>
                <a:off x="1440" y="3256"/>
                <a:ext cx="59" cy="39"/>
              </a:xfrm>
              <a:prstGeom prst="rect">
                <a:avLst/>
              </a:prstGeom>
              <a:solidFill>
                <a:srgbClr val="C8F400"/>
              </a:solidFill>
              <a:ln w="0">
                <a:solidFill>
                  <a:srgbClr val="C8F4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696" name="Rectangle 7423"/>
              <p:cNvSpPr>
                <a:spLocks noChangeArrowheads="1"/>
              </p:cNvSpPr>
              <p:nvPr/>
            </p:nvSpPr>
            <p:spPr bwMode="auto">
              <a:xfrm>
                <a:off x="1440" y="3295"/>
                <a:ext cx="59" cy="36"/>
              </a:xfrm>
              <a:prstGeom prst="rect">
                <a:avLst/>
              </a:prstGeom>
              <a:solidFill>
                <a:srgbClr val="D6EF00"/>
              </a:solidFill>
              <a:ln w="0">
                <a:solidFill>
                  <a:srgbClr val="D6EF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697" name="Rectangle 7424"/>
              <p:cNvSpPr>
                <a:spLocks noChangeArrowheads="1"/>
              </p:cNvSpPr>
              <p:nvPr/>
            </p:nvSpPr>
            <p:spPr bwMode="auto">
              <a:xfrm>
                <a:off x="1440" y="3331"/>
                <a:ext cx="59" cy="39"/>
              </a:xfrm>
              <a:prstGeom prst="rect">
                <a:avLst/>
              </a:prstGeom>
              <a:solidFill>
                <a:srgbClr val="E3EA00"/>
              </a:solidFill>
              <a:ln w="0">
                <a:solidFill>
                  <a:srgbClr val="E3EA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698" name="Rectangle 7425"/>
              <p:cNvSpPr>
                <a:spLocks noChangeArrowheads="1"/>
              </p:cNvSpPr>
              <p:nvPr/>
            </p:nvSpPr>
            <p:spPr bwMode="auto">
              <a:xfrm>
                <a:off x="1440" y="3370"/>
                <a:ext cx="59" cy="36"/>
              </a:xfrm>
              <a:prstGeom prst="rect">
                <a:avLst/>
              </a:prstGeom>
              <a:solidFill>
                <a:srgbClr val="ECE600"/>
              </a:solidFill>
              <a:ln w="0">
                <a:solidFill>
                  <a:srgbClr val="ECE6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699" name="Rectangle 7426"/>
              <p:cNvSpPr>
                <a:spLocks noChangeArrowheads="1"/>
              </p:cNvSpPr>
              <p:nvPr/>
            </p:nvSpPr>
            <p:spPr bwMode="auto">
              <a:xfrm>
                <a:off x="1440" y="3406"/>
                <a:ext cx="59" cy="39"/>
              </a:xfrm>
              <a:prstGeom prst="rect">
                <a:avLst/>
              </a:prstGeom>
              <a:solidFill>
                <a:srgbClr val="F1E400"/>
              </a:solidFill>
              <a:ln w="0">
                <a:solidFill>
                  <a:srgbClr val="F1E4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700" name="Rectangle 7427"/>
              <p:cNvSpPr>
                <a:spLocks noChangeArrowheads="1"/>
              </p:cNvSpPr>
              <p:nvPr/>
            </p:nvSpPr>
            <p:spPr bwMode="auto">
              <a:xfrm>
                <a:off x="1440" y="3445"/>
                <a:ext cx="59" cy="37"/>
              </a:xfrm>
              <a:prstGeom prst="rect">
                <a:avLst/>
              </a:prstGeom>
              <a:solidFill>
                <a:srgbClr val="F0E400"/>
              </a:solidFill>
              <a:ln w="0">
                <a:solidFill>
                  <a:srgbClr val="F0E4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701" name="Rectangle 7428"/>
              <p:cNvSpPr>
                <a:spLocks noChangeArrowheads="1"/>
              </p:cNvSpPr>
              <p:nvPr/>
            </p:nvSpPr>
            <p:spPr bwMode="auto">
              <a:xfrm>
                <a:off x="1440" y="3482"/>
                <a:ext cx="59" cy="39"/>
              </a:xfrm>
              <a:prstGeom prst="rect">
                <a:avLst/>
              </a:prstGeom>
              <a:solidFill>
                <a:srgbClr val="E6E900"/>
              </a:solidFill>
              <a:ln w="0">
                <a:solidFill>
                  <a:srgbClr val="E6E9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702" name="Rectangle 7429"/>
              <p:cNvSpPr>
                <a:spLocks noChangeArrowheads="1"/>
              </p:cNvSpPr>
              <p:nvPr/>
            </p:nvSpPr>
            <p:spPr bwMode="auto">
              <a:xfrm>
                <a:off x="1440" y="3521"/>
                <a:ext cx="59" cy="36"/>
              </a:xfrm>
              <a:prstGeom prst="rect">
                <a:avLst/>
              </a:prstGeom>
              <a:solidFill>
                <a:srgbClr val="D2F100"/>
              </a:solidFill>
              <a:ln w="0">
                <a:solidFill>
                  <a:srgbClr val="D2F1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703" name="Rectangle 7430"/>
              <p:cNvSpPr>
                <a:spLocks noChangeArrowheads="1"/>
              </p:cNvSpPr>
              <p:nvPr/>
            </p:nvSpPr>
            <p:spPr bwMode="auto">
              <a:xfrm>
                <a:off x="1440" y="3557"/>
                <a:ext cx="59" cy="39"/>
              </a:xfrm>
              <a:prstGeom prst="rect">
                <a:avLst/>
              </a:prstGeom>
              <a:solidFill>
                <a:srgbClr val="B1FA08"/>
              </a:solidFill>
              <a:ln w="0">
                <a:solidFill>
                  <a:srgbClr val="B1FA08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704" name="Rectangle 7431"/>
              <p:cNvSpPr>
                <a:spLocks noChangeArrowheads="1"/>
              </p:cNvSpPr>
              <p:nvPr/>
            </p:nvSpPr>
            <p:spPr bwMode="auto">
              <a:xfrm>
                <a:off x="1440" y="3596"/>
                <a:ext cx="59" cy="39"/>
              </a:xfrm>
              <a:prstGeom prst="rect">
                <a:avLst/>
              </a:prstGeom>
              <a:solidFill>
                <a:srgbClr val="82FF27"/>
              </a:solidFill>
              <a:ln w="0">
                <a:solidFill>
                  <a:srgbClr val="82FF2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705" name="Rectangle 7432"/>
              <p:cNvSpPr>
                <a:spLocks noChangeArrowheads="1"/>
              </p:cNvSpPr>
              <p:nvPr/>
            </p:nvSpPr>
            <p:spPr bwMode="auto">
              <a:xfrm>
                <a:off x="1440" y="3635"/>
                <a:ext cx="59" cy="36"/>
              </a:xfrm>
              <a:prstGeom prst="rect">
                <a:avLst/>
              </a:prstGeom>
              <a:solidFill>
                <a:srgbClr val="46F84F"/>
              </a:solidFill>
              <a:ln w="0">
                <a:solidFill>
                  <a:srgbClr val="46F84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706" name="Rectangle 7433"/>
              <p:cNvSpPr>
                <a:spLocks noChangeArrowheads="1"/>
              </p:cNvSpPr>
              <p:nvPr/>
            </p:nvSpPr>
            <p:spPr bwMode="auto">
              <a:xfrm>
                <a:off x="1440" y="3671"/>
                <a:ext cx="59" cy="39"/>
              </a:xfrm>
              <a:prstGeom prst="rect">
                <a:avLst/>
              </a:prstGeom>
              <a:solidFill>
                <a:srgbClr val="00DD7E"/>
              </a:solidFill>
              <a:ln w="0">
                <a:solidFill>
                  <a:srgbClr val="00DD7E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707" name="Rectangle 7434"/>
              <p:cNvSpPr>
                <a:spLocks noChangeArrowheads="1"/>
              </p:cNvSpPr>
              <p:nvPr/>
            </p:nvSpPr>
            <p:spPr bwMode="auto">
              <a:xfrm>
                <a:off x="1499" y="2765"/>
                <a:ext cx="58" cy="36"/>
              </a:xfrm>
              <a:prstGeom prst="rect">
                <a:avLst/>
              </a:prstGeom>
              <a:solidFill>
                <a:srgbClr val="32F25C"/>
              </a:solidFill>
              <a:ln w="0">
                <a:solidFill>
                  <a:srgbClr val="32F25C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708" name="Freeform 7435"/>
              <p:cNvSpPr>
                <a:spLocks/>
              </p:cNvSpPr>
              <p:nvPr/>
            </p:nvSpPr>
            <p:spPr bwMode="auto">
              <a:xfrm>
                <a:off x="1499" y="2801"/>
                <a:ext cx="61" cy="39"/>
              </a:xfrm>
              <a:custGeom>
                <a:avLst/>
                <a:gdLst>
                  <a:gd name="T0" fmla="*/ 0 w 61"/>
                  <a:gd name="T1" fmla="*/ 39 h 39"/>
                  <a:gd name="T2" fmla="*/ 61 w 61"/>
                  <a:gd name="T3" fmla="*/ 39 h 39"/>
                  <a:gd name="T4" fmla="*/ 58 w 61"/>
                  <a:gd name="T5" fmla="*/ 0 h 39"/>
                  <a:gd name="T6" fmla="*/ 0 w 61"/>
                  <a:gd name="T7" fmla="*/ 0 h 39"/>
                  <a:gd name="T8" fmla="*/ 0 w 61"/>
                  <a:gd name="T9" fmla="*/ 39 h 3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1"/>
                  <a:gd name="T16" fmla="*/ 0 h 39"/>
                  <a:gd name="T17" fmla="*/ 61 w 61"/>
                  <a:gd name="T18" fmla="*/ 39 h 3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1" h="39">
                    <a:moveTo>
                      <a:pt x="0" y="39"/>
                    </a:moveTo>
                    <a:lnTo>
                      <a:pt x="61" y="39"/>
                    </a:lnTo>
                    <a:lnTo>
                      <a:pt x="58" y="0"/>
                    </a:lnTo>
                    <a:lnTo>
                      <a:pt x="0" y="0"/>
                    </a:lnTo>
                    <a:lnTo>
                      <a:pt x="0" y="39"/>
                    </a:lnTo>
                    <a:close/>
                  </a:path>
                </a:pathLst>
              </a:custGeom>
              <a:solidFill>
                <a:srgbClr val="38F459"/>
              </a:solidFill>
              <a:ln w="0">
                <a:solidFill>
                  <a:srgbClr val="38F45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709" name="Rectangle 7436"/>
              <p:cNvSpPr>
                <a:spLocks noChangeArrowheads="1"/>
              </p:cNvSpPr>
              <p:nvPr/>
            </p:nvSpPr>
            <p:spPr bwMode="auto">
              <a:xfrm>
                <a:off x="1499" y="2840"/>
                <a:ext cx="61" cy="39"/>
              </a:xfrm>
              <a:prstGeom prst="rect">
                <a:avLst/>
              </a:prstGeom>
              <a:solidFill>
                <a:srgbClr val="3EF655"/>
              </a:solidFill>
              <a:ln w="0">
                <a:solidFill>
                  <a:srgbClr val="3EF655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710" name="Rectangle 7437"/>
              <p:cNvSpPr>
                <a:spLocks noChangeArrowheads="1"/>
              </p:cNvSpPr>
              <p:nvPr/>
            </p:nvSpPr>
            <p:spPr bwMode="auto">
              <a:xfrm>
                <a:off x="1499" y="2879"/>
                <a:ext cx="61" cy="36"/>
              </a:xfrm>
              <a:prstGeom prst="rect">
                <a:avLst/>
              </a:prstGeom>
              <a:solidFill>
                <a:srgbClr val="45F850"/>
              </a:solidFill>
              <a:ln w="0">
                <a:solidFill>
                  <a:srgbClr val="45F85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711" name="Rectangle 7438"/>
              <p:cNvSpPr>
                <a:spLocks noChangeArrowheads="1"/>
              </p:cNvSpPr>
              <p:nvPr/>
            </p:nvSpPr>
            <p:spPr bwMode="auto">
              <a:xfrm>
                <a:off x="1499" y="2915"/>
                <a:ext cx="61" cy="39"/>
              </a:xfrm>
              <a:prstGeom prst="rect">
                <a:avLst/>
              </a:prstGeom>
              <a:solidFill>
                <a:srgbClr val="4DFA4A"/>
              </a:solidFill>
              <a:ln w="0">
                <a:solidFill>
                  <a:srgbClr val="4DFA4A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712" name="Rectangle 7439"/>
              <p:cNvSpPr>
                <a:spLocks noChangeArrowheads="1"/>
              </p:cNvSpPr>
              <p:nvPr/>
            </p:nvSpPr>
            <p:spPr bwMode="auto">
              <a:xfrm>
                <a:off x="1499" y="2954"/>
                <a:ext cx="61" cy="37"/>
              </a:xfrm>
              <a:prstGeom prst="rect">
                <a:avLst/>
              </a:prstGeom>
              <a:solidFill>
                <a:srgbClr val="56FB44"/>
              </a:solidFill>
              <a:ln w="0">
                <a:solidFill>
                  <a:srgbClr val="56FB44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713" name="Rectangle 7440"/>
              <p:cNvSpPr>
                <a:spLocks noChangeArrowheads="1"/>
              </p:cNvSpPr>
              <p:nvPr/>
            </p:nvSpPr>
            <p:spPr bwMode="auto">
              <a:xfrm>
                <a:off x="1499" y="2991"/>
                <a:ext cx="61" cy="39"/>
              </a:xfrm>
              <a:prstGeom prst="rect">
                <a:avLst/>
              </a:prstGeom>
              <a:solidFill>
                <a:srgbClr val="60FD3E"/>
              </a:solidFill>
              <a:ln w="0">
                <a:solidFill>
                  <a:srgbClr val="60FD3E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714" name="Rectangle 7441"/>
              <p:cNvSpPr>
                <a:spLocks noChangeArrowheads="1"/>
              </p:cNvSpPr>
              <p:nvPr/>
            </p:nvSpPr>
            <p:spPr bwMode="auto">
              <a:xfrm>
                <a:off x="1499" y="3030"/>
                <a:ext cx="61" cy="36"/>
              </a:xfrm>
              <a:prstGeom prst="rect">
                <a:avLst/>
              </a:prstGeom>
              <a:solidFill>
                <a:srgbClr val="6BFE37"/>
              </a:solidFill>
              <a:ln w="0">
                <a:solidFill>
                  <a:srgbClr val="6BFE3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715" name="Rectangle 7442"/>
              <p:cNvSpPr>
                <a:spLocks noChangeArrowheads="1"/>
              </p:cNvSpPr>
              <p:nvPr/>
            </p:nvSpPr>
            <p:spPr bwMode="auto">
              <a:xfrm>
                <a:off x="1499" y="3066"/>
                <a:ext cx="61" cy="39"/>
              </a:xfrm>
              <a:prstGeom prst="rect">
                <a:avLst/>
              </a:prstGeom>
              <a:solidFill>
                <a:srgbClr val="76FF2F"/>
              </a:solidFill>
              <a:ln w="0">
                <a:solidFill>
                  <a:srgbClr val="76FF2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716" name="Rectangle 7443"/>
              <p:cNvSpPr>
                <a:spLocks noChangeArrowheads="1"/>
              </p:cNvSpPr>
              <p:nvPr/>
            </p:nvSpPr>
            <p:spPr bwMode="auto">
              <a:xfrm>
                <a:off x="1499" y="3105"/>
                <a:ext cx="61" cy="36"/>
              </a:xfrm>
              <a:prstGeom prst="rect">
                <a:avLst/>
              </a:prstGeom>
              <a:solidFill>
                <a:srgbClr val="83FF27"/>
              </a:solidFill>
              <a:ln w="0">
                <a:solidFill>
                  <a:srgbClr val="83FF2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717" name="Rectangle 7444"/>
              <p:cNvSpPr>
                <a:spLocks noChangeArrowheads="1"/>
              </p:cNvSpPr>
              <p:nvPr/>
            </p:nvSpPr>
            <p:spPr bwMode="auto">
              <a:xfrm>
                <a:off x="1499" y="3141"/>
                <a:ext cx="61" cy="39"/>
              </a:xfrm>
              <a:prstGeom prst="rect">
                <a:avLst/>
              </a:prstGeom>
              <a:solidFill>
                <a:srgbClr val="8FFE1E"/>
              </a:solidFill>
              <a:ln w="0">
                <a:solidFill>
                  <a:srgbClr val="8FFE1E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718" name="Rectangle 7445"/>
              <p:cNvSpPr>
                <a:spLocks noChangeArrowheads="1"/>
              </p:cNvSpPr>
              <p:nvPr/>
            </p:nvSpPr>
            <p:spPr bwMode="auto">
              <a:xfrm>
                <a:off x="1499" y="3180"/>
                <a:ext cx="61" cy="39"/>
              </a:xfrm>
              <a:prstGeom prst="rect">
                <a:avLst/>
              </a:prstGeom>
              <a:solidFill>
                <a:srgbClr val="9DFD15"/>
              </a:solidFill>
              <a:ln w="0">
                <a:solidFill>
                  <a:srgbClr val="9DFD15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719" name="Rectangle 7446"/>
              <p:cNvSpPr>
                <a:spLocks noChangeArrowheads="1"/>
              </p:cNvSpPr>
              <p:nvPr/>
            </p:nvSpPr>
            <p:spPr bwMode="auto">
              <a:xfrm>
                <a:off x="1499" y="3219"/>
                <a:ext cx="61" cy="37"/>
              </a:xfrm>
              <a:prstGeom prst="rect">
                <a:avLst/>
              </a:prstGeom>
              <a:solidFill>
                <a:srgbClr val="AAFB0C"/>
              </a:solidFill>
              <a:ln w="0">
                <a:solidFill>
                  <a:srgbClr val="AAFB0C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720" name="Rectangle 7447"/>
              <p:cNvSpPr>
                <a:spLocks noChangeArrowheads="1"/>
              </p:cNvSpPr>
              <p:nvPr/>
            </p:nvSpPr>
            <p:spPr bwMode="auto">
              <a:xfrm>
                <a:off x="1499" y="3256"/>
                <a:ext cx="61" cy="39"/>
              </a:xfrm>
              <a:prstGeom prst="rect">
                <a:avLst/>
              </a:prstGeom>
              <a:solidFill>
                <a:srgbClr val="B7F804"/>
              </a:solidFill>
              <a:ln w="0">
                <a:solidFill>
                  <a:srgbClr val="B7F804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721" name="Rectangle 7448"/>
              <p:cNvSpPr>
                <a:spLocks noChangeArrowheads="1"/>
              </p:cNvSpPr>
              <p:nvPr/>
            </p:nvSpPr>
            <p:spPr bwMode="auto">
              <a:xfrm>
                <a:off x="1499" y="3295"/>
                <a:ext cx="61" cy="36"/>
              </a:xfrm>
              <a:prstGeom prst="rect">
                <a:avLst/>
              </a:prstGeom>
              <a:solidFill>
                <a:srgbClr val="C3F500"/>
              </a:solidFill>
              <a:ln w="0">
                <a:solidFill>
                  <a:srgbClr val="C3F5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722" name="Rectangle 7449"/>
              <p:cNvSpPr>
                <a:spLocks noChangeArrowheads="1"/>
              </p:cNvSpPr>
              <p:nvPr/>
            </p:nvSpPr>
            <p:spPr bwMode="auto">
              <a:xfrm>
                <a:off x="1499" y="3331"/>
                <a:ext cx="61" cy="39"/>
              </a:xfrm>
              <a:prstGeom prst="rect">
                <a:avLst/>
              </a:prstGeom>
              <a:solidFill>
                <a:srgbClr val="CDF200"/>
              </a:solidFill>
              <a:ln w="0">
                <a:solidFill>
                  <a:srgbClr val="CDF2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723" name="Rectangle 7450"/>
              <p:cNvSpPr>
                <a:spLocks noChangeArrowheads="1"/>
              </p:cNvSpPr>
              <p:nvPr/>
            </p:nvSpPr>
            <p:spPr bwMode="auto">
              <a:xfrm>
                <a:off x="1499" y="3370"/>
                <a:ext cx="61" cy="36"/>
              </a:xfrm>
              <a:prstGeom prst="rect">
                <a:avLst/>
              </a:prstGeom>
              <a:solidFill>
                <a:srgbClr val="D5EF00"/>
              </a:solidFill>
              <a:ln w="0">
                <a:solidFill>
                  <a:srgbClr val="D5EF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724" name="Rectangle 7451"/>
              <p:cNvSpPr>
                <a:spLocks noChangeArrowheads="1"/>
              </p:cNvSpPr>
              <p:nvPr/>
            </p:nvSpPr>
            <p:spPr bwMode="auto">
              <a:xfrm>
                <a:off x="1499" y="3406"/>
                <a:ext cx="61" cy="39"/>
              </a:xfrm>
              <a:prstGeom prst="rect">
                <a:avLst/>
              </a:prstGeom>
              <a:solidFill>
                <a:srgbClr val="D9EE00"/>
              </a:solidFill>
              <a:ln w="0">
                <a:solidFill>
                  <a:srgbClr val="D9EE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725" name="Rectangle 7452"/>
              <p:cNvSpPr>
                <a:spLocks noChangeArrowheads="1"/>
              </p:cNvSpPr>
              <p:nvPr/>
            </p:nvSpPr>
            <p:spPr bwMode="auto">
              <a:xfrm>
                <a:off x="1499" y="3445"/>
                <a:ext cx="61" cy="37"/>
              </a:xfrm>
              <a:prstGeom prst="rect">
                <a:avLst/>
              </a:prstGeom>
              <a:solidFill>
                <a:srgbClr val="D6EF00"/>
              </a:solidFill>
              <a:ln w="0">
                <a:solidFill>
                  <a:srgbClr val="D6EF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726" name="Rectangle 7453"/>
              <p:cNvSpPr>
                <a:spLocks noChangeArrowheads="1"/>
              </p:cNvSpPr>
              <p:nvPr/>
            </p:nvSpPr>
            <p:spPr bwMode="auto">
              <a:xfrm>
                <a:off x="1499" y="3482"/>
                <a:ext cx="61" cy="39"/>
              </a:xfrm>
              <a:prstGeom prst="rect">
                <a:avLst/>
              </a:prstGeom>
              <a:solidFill>
                <a:srgbClr val="CCF200"/>
              </a:solidFill>
              <a:ln w="0">
                <a:solidFill>
                  <a:srgbClr val="CCF2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727" name="Rectangle 7454"/>
              <p:cNvSpPr>
                <a:spLocks noChangeArrowheads="1"/>
              </p:cNvSpPr>
              <p:nvPr/>
            </p:nvSpPr>
            <p:spPr bwMode="auto">
              <a:xfrm>
                <a:off x="1499" y="3521"/>
                <a:ext cx="61" cy="36"/>
              </a:xfrm>
              <a:prstGeom prst="rect">
                <a:avLst/>
              </a:prstGeom>
              <a:solidFill>
                <a:srgbClr val="B8F803"/>
              </a:solidFill>
              <a:ln w="0">
                <a:solidFill>
                  <a:srgbClr val="B8F80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728" name="Rectangle 7455"/>
              <p:cNvSpPr>
                <a:spLocks noChangeArrowheads="1"/>
              </p:cNvSpPr>
              <p:nvPr/>
            </p:nvSpPr>
            <p:spPr bwMode="auto">
              <a:xfrm>
                <a:off x="1499" y="3557"/>
                <a:ext cx="61" cy="39"/>
              </a:xfrm>
              <a:prstGeom prst="rect">
                <a:avLst/>
              </a:prstGeom>
              <a:solidFill>
                <a:srgbClr val="9AFE17"/>
              </a:solidFill>
              <a:ln w="0">
                <a:solidFill>
                  <a:srgbClr val="9AFE1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729" name="Rectangle 7456"/>
              <p:cNvSpPr>
                <a:spLocks noChangeArrowheads="1"/>
              </p:cNvSpPr>
              <p:nvPr/>
            </p:nvSpPr>
            <p:spPr bwMode="auto">
              <a:xfrm>
                <a:off x="1499" y="3596"/>
                <a:ext cx="61" cy="39"/>
              </a:xfrm>
              <a:prstGeom prst="rect">
                <a:avLst/>
              </a:prstGeom>
              <a:solidFill>
                <a:srgbClr val="6FFE34"/>
              </a:solidFill>
              <a:ln w="0">
                <a:solidFill>
                  <a:srgbClr val="6FFE34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730" name="Rectangle 7457"/>
              <p:cNvSpPr>
                <a:spLocks noChangeArrowheads="1"/>
              </p:cNvSpPr>
              <p:nvPr/>
            </p:nvSpPr>
            <p:spPr bwMode="auto">
              <a:xfrm>
                <a:off x="1499" y="3635"/>
                <a:ext cx="61" cy="36"/>
              </a:xfrm>
              <a:prstGeom prst="rect">
                <a:avLst/>
              </a:prstGeom>
              <a:solidFill>
                <a:srgbClr val="39F458"/>
              </a:solidFill>
              <a:ln w="0">
                <a:solidFill>
                  <a:srgbClr val="39F458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731" name="Rectangle 7458"/>
              <p:cNvSpPr>
                <a:spLocks noChangeArrowheads="1"/>
              </p:cNvSpPr>
              <p:nvPr/>
            </p:nvSpPr>
            <p:spPr bwMode="auto">
              <a:xfrm>
                <a:off x="1499" y="3671"/>
                <a:ext cx="61" cy="39"/>
              </a:xfrm>
              <a:prstGeom prst="rect">
                <a:avLst/>
              </a:prstGeom>
              <a:solidFill>
                <a:srgbClr val="00DA81"/>
              </a:solidFill>
              <a:ln w="0">
                <a:solidFill>
                  <a:srgbClr val="00DA81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732" name="Rectangle 7459"/>
              <p:cNvSpPr>
                <a:spLocks noChangeArrowheads="1"/>
              </p:cNvSpPr>
              <p:nvPr/>
            </p:nvSpPr>
            <p:spPr bwMode="auto">
              <a:xfrm>
                <a:off x="1557" y="2765"/>
                <a:ext cx="62" cy="36"/>
              </a:xfrm>
              <a:prstGeom prst="rect">
                <a:avLst/>
              </a:prstGeom>
              <a:solidFill>
                <a:srgbClr val="2DF160"/>
              </a:solidFill>
              <a:ln w="0">
                <a:solidFill>
                  <a:srgbClr val="2DF16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733" name="Freeform 7460"/>
              <p:cNvSpPr>
                <a:spLocks/>
              </p:cNvSpPr>
              <p:nvPr/>
            </p:nvSpPr>
            <p:spPr bwMode="auto">
              <a:xfrm>
                <a:off x="1557" y="2801"/>
                <a:ext cx="62" cy="39"/>
              </a:xfrm>
              <a:custGeom>
                <a:avLst/>
                <a:gdLst>
                  <a:gd name="T0" fmla="*/ 3 w 62"/>
                  <a:gd name="T1" fmla="*/ 39 h 39"/>
                  <a:gd name="T2" fmla="*/ 62 w 62"/>
                  <a:gd name="T3" fmla="*/ 39 h 39"/>
                  <a:gd name="T4" fmla="*/ 62 w 62"/>
                  <a:gd name="T5" fmla="*/ 0 h 39"/>
                  <a:gd name="T6" fmla="*/ 0 w 62"/>
                  <a:gd name="T7" fmla="*/ 0 h 39"/>
                  <a:gd name="T8" fmla="*/ 3 w 62"/>
                  <a:gd name="T9" fmla="*/ 39 h 3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2"/>
                  <a:gd name="T16" fmla="*/ 0 h 39"/>
                  <a:gd name="T17" fmla="*/ 62 w 62"/>
                  <a:gd name="T18" fmla="*/ 39 h 3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2" h="39">
                    <a:moveTo>
                      <a:pt x="3" y="39"/>
                    </a:moveTo>
                    <a:lnTo>
                      <a:pt x="62" y="39"/>
                    </a:lnTo>
                    <a:lnTo>
                      <a:pt x="62" y="0"/>
                    </a:lnTo>
                    <a:lnTo>
                      <a:pt x="0" y="0"/>
                    </a:lnTo>
                    <a:lnTo>
                      <a:pt x="3" y="39"/>
                    </a:lnTo>
                    <a:close/>
                  </a:path>
                </a:pathLst>
              </a:custGeom>
              <a:solidFill>
                <a:srgbClr val="32F25C"/>
              </a:solidFill>
              <a:ln w="0">
                <a:solidFill>
                  <a:srgbClr val="32F25C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734" name="Rectangle 7461"/>
              <p:cNvSpPr>
                <a:spLocks noChangeArrowheads="1"/>
              </p:cNvSpPr>
              <p:nvPr/>
            </p:nvSpPr>
            <p:spPr bwMode="auto">
              <a:xfrm>
                <a:off x="1560" y="2840"/>
                <a:ext cx="59" cy="39"/>
              </a:xfrm>
              <a:prstGeom prst="rect">
                <a:avLst/>
              </a:prstGeom>
              <a:solidFill>
                <a:srgbClr val="38F458"/>
              </a:solidFill>
              <a:ln w="0">
                <a:solidFill>
                  <a:srgbClr val="38F458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735" name="Rectangle 7462"/>
              <p:cNvSpPr>
                <a:spLocks noChangeArrowheads="1"/>
              </p:cNvSpPr>
              <p:nvPr/>
            </p:nvSpPr>
            <p:spPr bwMode="auto">
              <a:xfrm>
                <a:off x="1560" y="2879"/>
                <a:ext cx="59" cy="36"/>
              </a:xfrm>
              <a:prstGeom prst="rect">
                <a:avLst/>
              </a:prstGeom>
              <a:solidFill>
                <a:srgbClr val="3FF654"/>
              </a:solidFill>
              <a:ln w="0">
                <a:solidFill>
                  <a:srgbClr val="3FF654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736" name="Rectangle 7463"/>
              <p:cNvSpPr>
                <a:spLocks noChangeArrowheads="1"/>
              </p:cNvSpPr>
              <p:nvPr/>
            </p:nvSpPr>
            <p:spPr bwMode="auto">
              <a:xfrm>
                <a:off x="1560" y="2915"/>
                <a:ext cx="59" cy="39"/>
              </a:xfrm>
              <a:prstGeom prst="rect">
                <a:avLst/>
              </a:prstGeom>
              <a:solidFill>
                <a:srgbClr val="46F84F"/>
              </a:solidFill>
              <a:ln w="0">
                <a:solidFill>
                  <a:srgbClr val="46F84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737" name="Rectangle 7464"/>
              <p:cNvSpPr>
                <a:spLocks noChangeArrowheads="1"/>
              </p:cNvSpPr>
              <p:nvPr/>
            </p:nvSpPr>
            <p:spPr bwMode="auto">
              <a:xfrm>
                <a:off x="1560" y="2954"/>
                <a:ext cx="59" cy="37"/>
              </a:xfrm>
              <a:prstGeom prst="rect">
                <a:avLst/>
              </a:prstGeom>
              <a:solidFill>
                <a:srgbClr val="4EFA4A"/>
              </a:solidFill>
              <a:ln w="0">
                <a:solidFill>
                  <a:srgbClr val="4EFA4A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738" name="Rectangle 7465"/>
              <p:cNvSpPr>
                <a:spLocks noChangeArrowheads="1"/>
              </p:cNvSpPr>
              <p:nvPr/>
            </p:nvSpPr>
            <p:spPr bwMode="auto">
              <a:xfrm>
                <a:off x="1560" y="2991"/>
                <a:ext cx="59" cy="39"/>
              </a:xfrm>
              <a:prstGeom prst="rect">
                <a:avLst/>
              </a:prstGeom>
              <a:solidFill>
                <a:srgbClr val="57FC44"/>
              </a:solidFill>
              <a:ln w="0">
                <a:solidFill>
                  <a:srgbClr val="57FC44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739" name="Rectangle 7466"/>
              <p:cNvSpPr>
                <a:spLocks noChangeArrowheads="1"/>
              </p:cNvSpPr>
              <p:nvPr/>
            </p:nvSpPr>
            <p:spPr bwMode="auto">
              <a:xfrm>
                <a:off x="1560" y="3030"/>
                <a:ext cx="59" cy="36"/>
              </a:xfrm>
              <a:prstGeom prst="rect">
                <a:avLst/>
              </a:prstGeom>
              <a:solidFill>
                <a:srgbClr val="61FD3D"/>
              </a:solidFill>
              <a:ln w="0">
                <a:solidFill>
                  <a:srgbClr val="61FD3D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740" name="Rectangle 7467"/>
              <p:cNvSpPr>
                <a:spLocks noChangeArrowheads="1"/>
              </p:cNvSpPr>
              <p:nvPr/>
            </p:nvSpPr>
            <p:spPr bwMode="auto">
              <a:xfrm>
                <a:off x="1560" y="3066"/>
                <a:ext cx="59" cy="39"/>
              </a:xfrm>
              <a:prstGeom prst="rect">
                <a:avLst/>
              </a:prstGeom>
              <a:solidFill>
                <a:srgbClr val="6CFE36"/>
              </a:solidFill>
              <a:ln w="0">
                <a:solidFill>
                  <a:srgbClr val="6CFE36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741" name="Rectangle 7468"/>
              <p:cNvSpPr>
                <a:spLocks noChangeArrowheads="1"/>
              </p:cNvSpPr>
              <p:nvPr/>
            </p:nvSpPr>
            <p:spPr bwMode="auto">
              <a:xfrm>
                <a:off x="1560" y="3105"/>
                <a:ext cx="59" cy="36"/>
              </a:xfrm>
              <a:prstGeom prst="rect">
                <a:avLst/>
              </a:prstGeom>
              <a:solidFill>
                <a:srgbClr val="77FF2E"/>
              </a:solidFill>
              <a:ln w="0">
                <a:solidFill>
                  <a:srgbClr val="77FF2E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742" name="Rectangle 7469"/>
              <p:cNvSpPr>
                <a:spLocks noChangeArrowheads="1"/>
              </p:cNvSpPr>
              <p:nvPr/>
            </p:nvSpPr>
            <p:spPr bwMode="auto">
              <a:xfrm>
                <a:off x="1560" y="3141"/>
                <a:ext cx="59" cy="39"/>
              </a:xfrm>
              <a:prstGeom prst="rect">
                <a:avLst/>
              </a:prstGeom>
              <a:solidFill>
                <a:srgbClr val="83FF27"/>
              </a:solidFill>
              <a:ln w="0">
                <a:solidFill>
                  <a:srgbClr val="83FF2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743" name="Rectangle 7470"/>
              <p:cNvSpPr>
                <a:spLocks noChangeArrowheads="1"/>
              </p:cNvSpPr>
              <p:nvPr/>
            </p:nvSpPr>
            <p:spPr bwMode="auto">
              <a:xfrm>
                <a:off x="1560" y="3180"/>
                <a:ext cx="59" cy="39"/>
              </a:xfrm>
              <a:prstGeom prst="rect">
                <a:avLst/>
              </a:prstGeom>
              <a:solidFill>
                <a:srgbClr val="8FFF1F"/>
              </a:solidFill>
              <a:ln w="0">
                <a:solidFill>
                  <a:srgbClr val="8FFF1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744" name="Rectangle 7471"/>
              <p:cNvSpPr>
                <a:spLocks noChangeArrowheads="1"/>
              </p:cNvSpPr>
              <p:nvPr/>
            </p:nvSpPr>
            <p:spPr bwMode="auto">
              <a:xfrm>
                <a:off x="1560" y="3219"/>
                <a:ext cx="59" cy="37"/>
              </a:xfrm>
              <a:prstGeom prst="rect">
                <a:avLst/>
              </a:prstGeom>
              <a:solidFill>
                <a:srgbClr val="9AFD17"/>
              </a:solidFill>
              <a:ln w="0">
                <a:solidFill>
                  <a:srgbClr val="9AFD1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745" name="Rectangle 7472"/>
              <p:cNvSpPr>
                <a:spLocks noChangeArrowheads="1"/>
              </p:cNvSpPr>
              <p:nvPr/>
            </p:nvSpPr>
            <p:spPr bwMode="auto">
              <a:xfrm>
                <a:off x="1560" y="3256"/>
                <a:ext cx="59" cy="39"/>
              </a:xfrm>
              <a:prstGeom prst="rect">
                <a:avLst/>
              </a:prstGeom>
              <a:solidFill>
                <a:srgbClr val="A6FC0F"/>
              </a:solidFill>
              <a:ln w="0">
                <a:solidFill>
                  <a:srgbClr val="A6FC0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746" name="Rectangle 7473"/>
              <p:cNvSpPr>
                <a:spLocks noChangeArrowheads="1"/>
              </p:cNvSpPr>
              <p:nvPr/>
            </p:nvSpPr>
            <p:spPr bwMode="auto">
              <a:xfrm>
                <a:off x="1560" y="3295"/>
                <a:ext cx="59" cy="36"/>
              </a:xfrm>
              <a:prstGeom prst="rect">
                <a:avLst/>
              </a:prstGeom>
              <a:solidFill>
                <a:srgbClr val="B0FA08"/>
              </a:solidFill>
              <a:ln w="0">
                <a:solidFill>
                  <a:srgbClr val="B0FA08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747" name="Rectangle 7474"/>
              <p:cNvSpPr>
                <a:spLocks noChangeArrowheads="1"/>
              </p:cNvSpPr>
              <p:nvPr/>
            </p:nvSpPr>
            <p:spPr bwMode="auto">
              <a:xfrm>
                <a:off x="1560" y="3331"/>
                <a:ext cx="59" cy="39"/>
              </a:xfrm>
              <a:prstGeom prst="rect">
                <a:avLst/>
              </a:prstGeom>
              <a:solidFill>
                <a:srgbClr val="B9F802"/>
              </a:solidFill>
              <a:ln w="0">
                <a:solidFill>
                  <a:srgbClr val="B9F802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748" name="Rectangle 7475"/>
              <p:cNvSpPr>
                <a:spLocks noChangeArrowheads="1"/>
              </p:cNvSpPr>
              <p:nvPr/>
            </p:nvSpPr>
            <p:spPr bwMode="auto">
              <a:xfrm>
                <a:off x="1560" y="3370"/>
                <a:ext cx="59" cy="36"/>
              </a:xfrm>
              <a:prstGeom prst="rect">
                <a:avLst/>
              </a:prstGeom>
              <a:solidFill>
                <a:srgbClr val="C0F600"/>
              </a:solidFill>
              <a:ln w="0">
                <a:solidFill>
                  <a:srgbClr val="C0F6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749" name="Rectangle 7476"/>
              <p:cNvSpPr>
                <a:spLocks noChangeArrowheads="1"/>
              </p:cNvSpPr>
              <p:nvPr/>
            </p:nvSpPr>
            <p:spPr bwMode="auto">
              <a:xfrm>
                <a:off x="1560" y="3406"/>
                <a:ext cx="59" cy="39"/>
              </a:xfrm>
              <a:prstGeom prst="rect">
                <a:avLst/>
              </a:prstGeom>
              <a:solidFill>
                <a:srgbClr val="C2F500"/>
              </a:solidFill>
              <a:ln w="0">
                <a:solidFill>
                  <a:srgbClr val="C2F5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750" name="Rectangle 7477"/>
              <p:cNvSpPr>
                <a:spLocks noChangeArrowheads="1"/>
              </p:cNvSpPr>
              <p:nvPr/>
            </p:nvSpPr>
            <p:spPr bwMode="auto">
              <a:xfrm>
                <a:off x="1560" y="3445"/>
                <a:ext cx="59" cy="37"/>
              </a:xfrm>
              <a:prstGeom prst="rect">
                <a:avLst/>
              </a:prstGeom>
              <a:solidFill>
                <a:srgbClr val="C0F600"/>
              </a:solidFill>
              <a:ln w="0">
                <a:solidFill>
                  <a:srgbClr val="C0F6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751" name="Rectangle 7478"/>
              <p:cNvSpPr>
                <a:spLocks noChangeArrowheads="1"/>
              </p:cNvSpPr>
              <p:nvPr/>
            </p:nvSpPr>
            <p:spPr bwMode="auto">
              <a:xfrm>
                <a:off x="1560" y="3482"/>
                <a:ext cx="59" cy="39"/>
              </a:xfrm>
              <a:prstGeom prst="rect">
                <a:avLst/>
              </a:prstGeom>
              <a:solidFill>
                <a:srgbClr val="B6F905"/>
              </a:solidFill>
              <a:ln w="0">
                <a:solidFill>
                  <a:srgbClr val="B6F905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752" name="Rectangle 7479"/>
              <p:cNvSpPr>
                <a:spLocks noChangeArrowheads="1"/>
              </p:cNvSpPr>
              <p:nvPr/>
            </p:nvSpPr>
            <p:spPr bwMode="auto">
              <a:xfrm>
                <a:off x="1560" y="3521"/>
                <a:ext cx="59" cy="36"/>
              </a:xfrm>
              <a:prstGeom prst="rect">
                <a:avLst/>
              </a:prstGeom>
              <a:solidFill>
                <a:srgbClr val="A3FC11"/>
              </a:solidFill>
              <a:ln w="0">
                <a:solidFill>
                  <a:srgbClr val="A3FC11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753" name="Rectangle 7480"/>
              <p:cNvSpPr>
                <a:spLocks noChangeArrowheads="1"/>
              </p:cNvSpPr>
              <p:nvPr/>
            </p:nvSpPr>
            <p:spPr bwMode="auto">
              <a:xfrm>
                <a:off x="1560" y="3557"/>
                <a:ext cx="59" cy="39"/>
              </a:xfrm>
              <a:prstGeom prst="rect">
                <a:avLst/>
              </a:prstGeom>
              <a:solidFill>
                <a:srgbClr val="86FF24"/>
              </a:solidFill>
              <a:ln w="0">
                <a:solidFill>
                  <a:srgbClr val="86FF24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754" name="Rectangle 7481"/>
              <p:cNvSpPr>
                <a:spLocks noChangeArrowheads="1"/>
              </p:cNvSpPr>
              <p:nvPr/>
            </p:nvSpPr>
            <p:spPr bwMode="auto">
              <a:xfrm>
                <a:off x="1560" y="3596"/>
                <a:ext cx="59" cy="39"/>
              </a:xfrm>
              <a:prstGeom prst="rect">
                <a:avLst/>
              </a:prstGeom>
              <a:solidFill>
                <a:srgbClr val="60FD3E"/>
              </a:solidFill>
              <a:ln w="0">
                <a:solidFill>
                  <a:srgbClr val="60FD3E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</p:grpSp>
        <p:grpSp>
          <p:nvGrpSpPr>
            <p:cNvPr id="20" name="Group 7683"/>
            <p:cNvGrpSpPr>
              <a:grpSpLocks/>
            </p:cNvGrpSpPr>
            <p:nvPr/>
          </p:nvGrpSpPr>
          <p:grpSpPr bwMode="auto">
            <a:xfrm>
              <a:off x="1560" y="2765"/>
              <a:ext cx="533" cy="945"/>
              <a:chOff x="1560" y="2765"/>
              <a:chExt cx="533" cy="945"/>
            </a:xfrm>
          </p:grpSpPr>
          <p:sp>
            <p:nvSpPr>
              <p:cNvPr id="54355" name="Rectangle 7483"/>
              <p:cNvSpPr>
                <a:spLocks noChangeArrowheads="1"/>
              </p:cNvSpPr>
              <p:nvPr/>
            </p:nvSpPr>
            <p:spPr bwMode="auto">
              <a:xfrm>
                <a:off x="1560" y="3635"/>
                <a:ext cx="59" cy="36"/>
              </a:xfrm>
              <a:prstGeom prst="rect">
                <a:avLst/>
              </a:prstGeom>
              <a:solidFill>
                <a:srgbClr val="2FF15F"/>
              </a:solidFill>
              <a:ln w="0">
                <a:solidFill>
                  <a:srgbClr val="2FF1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356" name="Rectangle 7484"/>
              <p:cNvSpPr>
                <a:spLocks noChangeArrowheads="1"/>
              </p:cNvSpPr>
              <p:nvPr/>
            </p:nvSpPr>
            <p:spPr bwMode="auto">
              <a:xfrm>
                <a:off x="1560" y="3671"/>
                <a:ext cx="59" cy="39"/>
              </a:xfrm>
              <a:prstGeom prst="rect">
                <a:avLst/>
              </a:prstGeom>
              <a:solidFill>
                <a:srgbClr val="00D883"/>
              </a:solidFill>
              <a:ln w="0">
                <a:solidFill>
                  <a:srgbClr val="00D88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357" name="Rectangle 7485"/>
              <p:cNvSpPr>
                <a:spLocks noChangeArrowheads="1"/>
              </p:cNvSpPr>
              <p:nvPr/>
            </p:nvSpPr>
            <p:spPr bwMode="auto">
              <a:xfrm>
                <a:off x="1619" y="2765"/>
                <a:ext cx="58" cy="36"/>
              </a:xfrm>
              <a:prstGeom prst="rect">
                <a:avLst/>
              </a:prstGeom>
              <a:solidFill>
                <a:srgbClr val="29EF63"/>
              </a:solidFill>
              <a:ln w="0">
                <a:solidFill>
                  <a:srgbClr val="29EF6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358" name="Rectangle 7486"/>
              <p:cNvSpPr>
                <a:spLocks noChangeArrowheads="1"/>
              </p:cNvSpPr>
              <p:nvPr/>
            </p:nvSpPr>
            <p:spPr bwMode="auto">
              <a:xfrm>
                <a:off x="1619" y="2801"/>
                <a:ext cx="58" cy="39"/>
              </a:xfrm>
              <a:prstGeom prst="rect">
                <a:avLst/>
              </a:prstGeom>
              <a:solidFill>
                <a:srgbClr val="2DF060"/>
              </a:solidFill>
              <a:ln w="0">
                <a:solidFill>
                  <a:srgbClr val="2DF06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359" name="Rectangle 7487"/>
              <p:cNvSpPr>
                <a:spLocks noChangeArrowheads="1"/>
              </p:cNvSpPr>
              <p:nvPr/>
            </p:nvSpPr>
            <p:spPr bwMode="auto">
              <a:xfrm>
                <a:off x="1619" y="2840"/>
                <a:ext cx="58" cy="39"/>
              </a:xfrm>
              <a:prstGeom prst="rect">
                <a:avLst/>
              </a:prstGeom>
              <a:solidFill>
                <a:srgbClr val="32F25D"/>
              </a:solidFill>
              <a:ln w="0">
                <a:solidFill>
                  <a:srgbClr val="32F25D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360" name="Rectangle 7488"/>
              <p:cNvSpPr>
                <a:spLocks noChangeArrowheads="1"/>
              </p:cNvSpPr>
              <p:nvPr/>
            </p:nvSpPr>
            <p:spPr bwMode="auto">
              <a:xfrm>
                <a:off x="1619" y="2879"/>
                <a:ext cx="58" cy="36"/>
              </a:xfrm>
              <a:prstGeom prst="rect">
                <a:avLst/>
              </a:prstGeom>
              <a:solidFill>
                <a:srgbClr val="38F459"/>
              </a:solidFill>
              <a:ln w="0">
                <a:solidFill>
                  <a:srgbClr val="38F459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361" name="Rectangle 7489"/>
              <p:cNvSpPr>
                <a:spLocks noChangeArrowheads="1"/>
              </p:cNvSpPr>
              <p:nvPr/>
            </p:nvSpPr>
            <p:spPr bwMode="auto">
              <a:xfrm>
                <a:off x="1619" y="2915"/>
                <a:ext cx="58" cy="39"/>
              </a:xfrm>
              <a:prstGeom prst="rect">
                <a:avLst/>
              </a:prstGeom>
              <a:solidFill>
                <a:srgbClr val="3EF654"/>
              </a:solidFill>
              <a:ln w="0">
                <a:solidFill>
                  <a:srgbClr val="3EF654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362" name="Rectangle 7490"/>
              <p:cNvSpPr>
                <a:spLocks noChangeArrowheads="1"/>
              </p:cNvSpPr>
              <p:nvPr/>
            </p:nvSpPr>
            <p:spPr bwMode="auto">
              <a:xfrm>
                <a:off x="1619" y="2954"/>
                <a:ext cx="58" cy="37"/>
              </a:xfrm>
              <a:prstGeom prst="rect">
                <a:avLst/>
              </a:prstGeom>
              <a:solidFill>
                <a:srgbClr val="46F84F"/>
              </a:solidFill>
              <a:ln w="0">
                <a:solidFill>
                  <a:srgbClr val="46F84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363" name="Rectangle 7491"/>
              <p:cNvSpPr>
                <a:spLocks noChangeArrowheads="1"/>
              </p:cNvSpPr>
              <p:nvPr/>
            </p:nvSpPr>
            <p:spPr bwMode="auto">
              <a:xfrm>
                <a:off x="1619" y="2991"/>
                <a:ext cx="58" cy="39"/>
              </a:xfrm>
              <a:prstGeom prst="rect">
                <a:avLst/>
              </a:prstGeom>
              <a:solidFill>
                <a:srgbClr val="4EFA4A"/>
              </a:solidFill>
              <a:ln w="0">
                <a:solidFill>
                  <a:srgbClr val="4EFA4A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364" name="Rectangle 7492"/>
              <p:cNvSpPr>
                <a:spLocks noChangeArrowheads="1"/>
              </p:cNvSpPr>
              <p:nvPr/>
            </p:nvSpPr>
            <p:spPr bwMode="auto">
              <a:xfrm>
                <a:off x="1619" y="3030"/>
                <a:ext cx="58" cy="36"/>
              </a:xfrm>
              <a:prstGeom prst="rect">
                <a:avLst/>
              </a:prstGeom>
              <a:solidFill>
                <a:srgbClr val="57FC44"/>
              </a:solidFill>
              <a:ln w="0">
                <a:solidFill>
                  <a:srgbClr val="57FC44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365" name="Rectangle 7493"/>
              <p:cNvSpPr>
                <a:spLocks noChangeArrowheads="1"/>
              </p:cNvSpPr>
              <p:nvPr/>
            </p:nvSpPr>
            <p:spPr bwMode="auto">
              <a:xfrm>
                <a:off x="1619" y="3066"/>
                <a:ext cx="58" cy="39"/>
              </a:xfrm>
              <a:prstGeom prst="rect">
                <a:avLst/>
              </a:prstGeom>
              <a:solidFill>
                <a:srgbClr val="61FD3D"/>
              </a:solidFill>
              <a:ln w="0">
                <a:solidFill>
                  <a:srgbClr val="61FD3D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366" name="Rectangle 7494"/>
              <p:cNvSpPr>
                <a:spLocks noChangeArrowheads="1"/>
              </p:cNvSpPr>
              <p:nvPr/>
            </p:nvSpPr>
            <p:spPr bwMode="auto">
              <a:xfrm>
                <a:off x="1619" y="3105"/>
                <a:ext cx="58" cy="36"/>
              </a:xfrm>
              <a:prstGeom prst="rect">
                <a:avLst/>
              </a:prstGeom>
              <a:solidFill>
                <a:srgbClr val="6BFE36"/>
              </a:solidFill>
              <a:ln w="0">
                <a:solidFill>
                  <a:srgbClr val="6BFE36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367" name="Rectangle 7495"/>
              <p:cNvSpPr>
                <a:spLocks noChangeArrowheads="1"/>
              </p:cNvSpPr>
              <p:nvPr/>
            </p:nvSpPr>
            <p:spPr bwMode="auto">
              <a:xfrm>
                <a:off x="1619" y="3141"/>
                <a:ext cx="58" cy="39"/>
              </a:xfrm>
              <a:prstGeom prst="rect">
                <a:avLst/>
              </a:prstGeom>
              <a:solidFill>
                <a:srgbClr val="76FF2F"/>
              </a:solidFill>
              <a:ln w="0">
                <a:solidFill>
                  <a:srgbClr val="76FF2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368" name="Rectangle 7496"/>
              <p:cNvSpPr>
                <a:spLocks noChangeArrowheads="1"/>
              </p:cNvSpPr>
              <p:nvPr/>
            </p:nvSpPr>
            <p:spPr bwMode="auto">
              <a:xfrm>
                <a:off x="1619" y="3180"/>
                <a:ext cx="58" cy="39"/>
              </a:xfrm>
              <a:prstGeom prst="rect">
                <a:avLst/>
              </a:prstGeom>
              <a:solidFill>
                <a:srgbClr val="81FF28"/>
              </a:solidFill>
              <a:ln w="0">
                <a:solidFill>
                  <a:srgbClr val="81FF28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369" name="Rectangle 7497"/>
              <p:cNvSpPr>
                <a:spLocks noChangeArrowheads="1"/>
              </p:cNvSpPr>
              <p:nvPr/>
            </p:nvSpPr>
            <p:spPr bwMode="auto">
              <a:xfrm>
                <a:off x="1619" y="3219"/>
                <a:ext cx="58" cy="37"/>
              </a:xfrm>
              <a:prstGeom prst="rect">
                <a:avLst/>
              </a:prstGeom>
              <a:solidFill>
                <a:srgbClr val="8CFF21"/>
              </a:solidFill>
              <a:ln w="0">
                <a:solidFill>
                  <a:srgbClr val="8CFF21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370" name="Rectangle 7498"/>
              <p:cNvSpPr>
                <a:spLocks noChangeArrowheads="1"/>
              </p:cNvSpPr>
              <p:nvPr/>
            </p:nvSpPr>
            <p:spPr bwMode="auto">
              <a:xfrm>
                <a:off x="1619" y="3256"/>
                <a:ext cx="58" cy="39"/>
              </a:xfrm>
              <a:prstGeom prst="rect">
                <a:avLst/>
              </a:prstGeom>
              <a:solidFill>
                <a:srgbClr val="96FE1A"/>
              </a:solidFill>
              <a:ln w="0">
                <a:solidFill>
                  <a:srgbClr val="96FE1A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371" name="Rectangle 7499"/>
              <p:cNvSpPr>
                <a:spLocks noChangeArrowheads="1"/>
              </p:cNvSpPr>
              <p:nvPr/>
            </p:nvSpPr>
            <p:spPr bwMode="auto">
              <a:xfrm>
                <a:off x="1619" y="3295"/>
                <a:ext cx="58" cy="36"/>
              </a:xfrm>
              <a:prstGeom prst="rect">
                <a:avLst/>
              </a:prstGeom>
              <a:solidFill>
                <a:srgbClr val="9FFD14"/>
              </a:solidFill>
              <a:ln w="0">
                <a:solidFill>
                  <a:srgbClr val="9FFD14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372" name="Rectangle 7500"/>
              <p:cNvSpPr>
                <a:spLocks noChangeArrowheads="1"/>
              </p:cNvSpPr>
              <p:nvPr/>
            </p:nvSpPr>
            <p:spPr bwMode="auto">
              <a:xfrm>
                <a:off x="1619" y="3331"/>
                <a:ext cx="58" cy="39"/>
              </a:xfrm>
              <a:prstGeom prst="rect">
                <a:avLst/>
              </a:prstGeom>
              <a:solidFill>
                <a:srgbClr val="A7FC0F"/>
              </a:solidFill>
              <a:ln w="0">
                <a:solidFill>
                  <a:srgbClr val="A7FC0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373" name="Rectangle 7501"/>
              <p:cNvSpPr>
                <a:spLocks noChangeArrowheads="1"/>
              </p:cNvSpPr>
              <p:nvPr/>
            </p:nvSpPr>
            <p:spPr bwMode="auto">
              <a:xfrm>
                <a:off x="1619" y="3370"/>
                <a:ext cx="58" cy="36"/>
              </a:xfrm>
              <a:prstGeom prst="rect">
                <a:avLst/>
              </a:prstGeom>
              <a:solidFill>
                <a:srgbClr val="ACFB0B"/>
              </a:solidFill>
              <a:ln w="0">
                <a:solidFill>
                  <a:srgbClr val="ACFB0B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374" name="Rectangle 7502"/>
              <p:cNvSpPr>
                <a:spLocks noChangeArrowheads="1"/>
              </p:cNvSpPr>
              <p:nvPr/>
            </p:nvSpPr>
            <p:spPr bwMode="auto">
              <a:xfrm>
                <a:off x="1619" y="3406"/>
                <a:ext cx="58" cy="39"/>
              </a:xfrm>
              <a:prstGeom prst="rect">
                <a:avLst/>
              </a:prstGeom>
              <a:solidFill>
                <a:srgbClr val="AEFA0A"/>
              </a:solidFill>
              <a:ln w="0">
                <a:solidFill>
                  <a:srgbClr val="AEFA0A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375" name="Rectangle 7503"/>
              <p:cNvSpPr>
                <a:spLocks noChangeArrowheads="1"/>
              </p:cNvSpPr>
              <p:nvPr/>
            </p:nvSpPr>
            <p:spPr bwMode="auto">
              <a:xfrm>
                <a:off x="1619" y="3445"/>
                <a:ext cx="58" cy="37"/>
              </a:xfrm>
              <a:prstGeom prst="rect">
                <a:avLst/>
              </a:prstGeom>
              <a:solidFill>
                <a:srgbClr val="ACFB0B"/>
              </a:solidFill>
              <a:ln w="0">
                <a:solidFill>
                  <a:srgbClr val="ACFB0B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376" name="Rectangle 7504"/>
              <p:cNvSpPr>
                <a:spLocks noChangeArrowheads="1"/>
              </p:cNvSpPr>
              <p:nvPr/>
            </p:nvSpPr>
            <p:spPr bwMode="auto">
              <a:xfrm>
                <a:off x="1619" y="3482"/>
                <a:ext cx="58" cy="39"/>
              </a:xfrm>
              <a:prstGeom prst="rect">
                <a:avLst/>
              </a:prstGeom>
              <a:solidFill>
                <a:srgbClr val="A2FC12"/>
              </a:solidFill>
              <a:ln w="0">
                <a:solidFill>
                  <a:srgbClr val="A2FC12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377" name="Rectangle 7505"/>
              <p:cNvSpPr>
                <a:spLocks noChangeArrowheads="1"/>
              </p:cNvSpPr>
              <p:nvPr/>
            </p:nvSpPr>
            <p:spPr bwMode="auto">
              <a:xfrm>
                <a:off x="1619" y="3521"/>
                <a:ext cx="58" cy="36"/>
              </a:xfrm>
              <a:prstGeom prst="rect">
                <a:avLst/>
              </a:prstGeom>
              <a:solidFill>
                <a:srgbClr val="91FE1D"/>
              </a:solidFill>
              <a:ln w="0">
                <a:solidFill>
                  <a:srgbClr val="91FE1D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378" name="Rectangle 7506"/>
              <p:cNvSpPr>
                <a:spLocks noChangeArrowheads="1"/>
              </p:cNvSpPr>
              <p:nvPr/>
            </p:nvSpPr>
            <p:spPr bwMode="auto">
              <a:xfrm>
                <a:off x="1619" y="3557"/>
                <a:ext cx="58" cy="39"/>
              </a:xfrm>
              <a:prstGeom prst="rect">
                <a:avLst/>
              </a:prstGeom>
              <a:solidFill>
                <a:srgbClr val="77FF2F"/>
              </a:solidFill>
              <a:ln w="0">
                <a:solidFill>
                  <a:srgbClr val="77FF2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379" name="Rectangle 7507"/>
              <p:cNvSpPr>
                <a:spLocks noChangeArrowheads="1"/>
              </p:cNvSpPr>
              <p:nvPr/>
            </p:nvSpPr>
            <p:spPr bwMode="auto">
              <a:xfrm>
                <a:off x="1619" y="3596"/>
                <a:ext cx="58" cy="39"/>
              </a:xfrm>
              <a:prstGeom prst="rect">
                <a:avLst/>
              </a:prstGeom>
              <a:solidFill>
                <a:srgbClr val="53FB46"/>
              </a:solidFill>
              <a:ln w="0">
                <a:solidFill>
                  <a:srgbClr val="53FB46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380" name="Rectangle 7508"/>
              <p:cNvSpPr>
                <a:spLocks noChangeArrowheads="1"/>
              </p:cNvSpPr>
              <p:nvPr/>
            </p:nvSpPr>
            <p:spPr bwMode="auto">
              <a:xfrm>
                <a:off x="1619" y="3635"/>
                <a:ext cx="58" cy="36"/>
              </a:xfrm>
              <a:prstGeom prst="rect">
                <a:avLst/>
              </a:prstGeom>
              <a:solidFill>
                <a:srgbClr val="26EE64"/>
              </a:solidFill>
              <a:ln w="0">
                <a:solidFill>
                  <a:srgbClr val="26EE64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381" name="Rectangle 7509"/>
              <p:cNvSpPr>
                <a:spLocks noChangeArrowheads="1"/>
              </p:cNvSpPr>
              <p:nvPr/>
            </p:nvSpPr>
            <p:spPr bwMode="auto">
              <a:xfrm>
                <a:off x="1619" y="3671"/>
                <a:ext cx="58" cy="39"/>
              </a:xfrm>
              <a:prstGeom prst="rect">
                <a:avLst/>
              </a:prstGeom>
              <a:solidFill>
                <a:srgbClr val="00D785"/>
              </a:solidFill>
              <a:ln w="0">
                <a:solidFill>
                  <a:srgbClr val="00D785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382" name="Rectangle 7510"/>
              <p:cNvSpPr>
                <a:spLocks noChangeArrowheads="1"/>
              </p:cNvSpPr>
              <p:nvPr/>
            </p:nvSpPr>
            <p:spPr bwMode="auto">
              <a:xfrm>
                <a:off x="1677" y="2765"/>
                <a:ext cx="59" cy="36"/>
              </a:xfrm>
              <a:prstGeom prst="rect">
                <a:avLst/>
              </a:prstGeom>
              <a:solidFill>
                <a:srgbClr val="24ED66"/>
              </a:solidFill>
              <a:ln w="0">
                <a:solidFill>
                  <a:srgbClr val="24ED66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383" name="Rectangle 7511"/>
              <p:cNvSpPr>
                <a:spLocks noChangeArrowheads="1"/>
              </p:cNvSpPr>
              <p:nvPr/>
            </p:nvSpPr>
            <p:spPr bwMode="auto">
              <a:xfrm>
                <a:off x="1677" y="2801"/>
                <a:ext cx="59" cy="39"/>
              </a:xfrm>
              <a:prstGeom prst="rect">
                <a:avLst/>
              </a:prstGeom>
              <a:solidFill>
                <a:srgbClr val="28EF63"/>
              </a:solidFill>
              <a:ln w="0">
                <a:solidFill>
                  <a:srgbClr val="28EF6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384" name="Rectangle 7512"/>
              <p:cNvSpPr>
                <a:spLocks noChangeArrowheads="1"/>
              </p:cNvSpPr>
              <p:nvPr/>
            </p:nvSpPr>
            <p:spPr bwMode="auto">
              <a:xfrm>
                <a:off x="1677" y="2840"/>
                <a:ext cx="59" cy="39"/>
              </a:xfrm>
              <a:prstGeom prst="rect">
                <a:avLst/>
              </a:prstGeom>
              <a:solidFill>
                <a:srgbClr val="2CF060"/>
              </a:solidFill>
              <a:ln w="0">
                <a:solidFill>
                  <a:srgbClr val="2CF06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385" name="Rectangle 7513"/>
              <p:cNvSpPr>
                <a:spLocks noChangeArrowheads="1"/>
              </p:cNvSpPr>
              <p:nvPr/>
            </p:nvSpPr>
            <p:spPr bwMode="auto">
              <a:xfrm>
                <a:off x="1677" y="2879"/>
                <a:ext cx="59" cy="36"/>
              </a:xfrm>
              <a:prstGeom prst="rect">
                <a:avLst/>
              </a:prstGeom>
              <a:solidFill>
                <a:srgbClr val="31F25D"/>
              </a:solidFill>
              <a:ln w="0">
                <a:solidFill>
                  <a:srgbClr val="31F25D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386" name="Rectangle 7514"/>
              <p:cNvSpPr>
                <a:spLocks noChangeArrowheads="1"/>
              </p:cNvSpPr>
              <p:nvPr/>
            </p:nvSpPr>
            <p:spPr bwMode="auto">
              <a:xfrm>
                <a:off x="1677" y="2915"/>
                <a:ext cx="59" cy="39"/>
              </a:xfrm>
              <a:prstGeom prst="rect">
                <a:avLst/>
              </a:prstGeom>
              <a:solidFill>
                <a:srgbClr val="37F459"/>
              </a:solidFill>
              <a:ln w="0">
                <a:solidFill>
                  <a:srgbClr val="37F459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387" name="Rectangle 7515"/>
              <p:cNvSpPr>
                <a:spLocks noChangeArrowheads="1"/>
              </p:cNvSpPr>
              <p:nvPr/>
            </p:nvSpPr>
            <p:spPr bwMode="auto">
              <a:xfrm>
                <a:off x="1677" y="2954"/>
                <a:ext cx="59" cy="37"/>
              </a:xfrm>
              <a:prstGeom prst="rect">
                <a:avLst/>
              </a:prstGeom>
              <a:solidFill>
                <a:srgbClr val="3EF655"/>
              </a:solidFill>
              <a:ln w="0">
                <a:solidFill>
                  <a:srgbClr val="3EF655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388" name="Rectangle 7516"/>
              <p:cNvSpPr>
                <a:spLocks noChangeArrowheads="1"/>
              </p:cNvSpPr>
              <p:nvPr/>
            </p:nvSpPr>
            <p:spPr bwMode="auto">
              <a:xfrm>
                <a:off x="1677" y="2991"/>
                <a:ext cx="59" cy="39"/>
              </a:xfrm>
              <a:prstGeom prst="rect">
                <a:avLst/>
              </a:prstGeom>
              <a:solidFill>
                <a:srgbClr val="45F850"/>
              </a:solidFill>
              <a:ln w="0">
                <a:solidFill>
                  <a:srgbClr val="45F85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389" name="Rectangle 7517"/>
              <p:cNvSpPr>
                <a:spLocks noChangeArrowheads="1"/>
              </p:cNvSpPr>
              <p:nvPr/>
            </p:nvSpPr>
            <p:spPr bwMode="auto">
              <a:xfrm>
                <a:off x="1677" y="3030"/>
                <a:ext cx="59" cy="36"/>
              </a:xfrm>
              <a:prstGeom prst="rect">
                <a:avLst/>
              </a:prstGeom>
              <a:solidFill>
                <a:srgbClr val="4EFA4A"/>
              </a:solidFill>
              <a:ln w="0">
                <a:solidFill>
                  <a:srgbClr val="4EFA4A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390" name="Rectangle 7518"/>
              <p:cNvSpPr>
                <a:spLocks noChangeArrowheads="1"/>
              </p:cNvSpPr>
              <p:nvPr/>
            </p:nvSpPr>
            <p:spPr bwMode="auto">
              <a:xfrm>
                <a:off x="1677" y="3066"/>
                <a:ext cx="59" cy="39"/>
              </a:xfrm>
              <a:prstGeom prst="rect">
                <a:avLst/>
              </a:prstGeom>
              <a:solidFill>
                <a:srgbClr val="57FB44"/>
              </a:solidFill>
              <a:ln w="0">
                <a:solidFill>
                  <a:srgbClr val="57FB44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391" name="Rectangle 7519"/>
              <p:cNvSpPr>
                <a:spLocks noChangeArrowheads="1"/>
              </p:cNvSpPr>
              <p:nvPr/>
            </p:nvSpPr>
            <p:spPr bwMode="auto">
              <a:xfrm>
                <a:off x="1677" y="3105"/>
                <a:ext cx="59" cy="36"/>
              </a:xfrm>
              <a:prstGeom prst="rect">
                <a:avLst/>
              </a:prstGeom>
              <a:solidFill>
                <a:srgbClr val="60FD3E"/>
              </a:solidFill>
              <a:ln w="0">
                <a:solidFill>
                  <a:srgbClr val="60FD3E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392" name="Rectangle 7520"/>
              <p:cNvSpPr>
                <a:spLocks noChangeArrowheads="1"/>
              </p:cNvSpPr>
              <p:nvPr/>
            </p:nvSpPr>
            <p:spPr bwMode="auto">
              <a:xfrm>
                <a:off x="1677" y="3141"/>
                <a:ext cx="59" cy="39"/>
              </a:xfrm>
              <a:prstGeom prst="rect">
                <a:avLst/>
              </a:prstGeom>
              <a:solidFill>
                <a:srgbClr val="6AFE37"/>
              </a:solidFill>
              <a:ln w="0">
                <a:solidFill>
                  <a:srgbClr val="6AFE3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393" name="Rectangle 7521"/>
              <p:cNvSpPr>
                <a:spLocks noChangeArrowheads="1"/>
              </p:cNvSpPr>
              <p:nvPr/>
            </p:nvSpPr>
            <p:spPr bwMode="auto">
              <a:xfrm>
                <a:off x="1677" y="3180"/>
                <a:ext cx="59" cy="39"/>
              </a:xfrm>
              <a:prstGeom prst="rect">
                <a:avLst/>
              </a:prstGeom>
              <a:solidFill>
                <a:srgbClr val="74FF31"/>
              </a:solidFill>
              <a:ln w="0">
                <a:solidFill>
                  <a:srgbClr val="74FF31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394" name="Rectangle 7522"/>
              <p:cNvSpPr>
                <a:spLocks noChangeArrowheads="1"/>
              </p:cNvSpPr>
              <p:nvPr/>
            </p:nvSpPr>
            <p:spPr bwMode="auto">
              <a:xfrm>
                <a:off x="1677" y="3219"/>
                <a:ext cx="59" cy="37"/>
              </a:xfrm>
              <a:prstGeom prst="rect">
                <a:avLst/>
              </a:prstGeom>
              <a:solidFill>
                <a:srgbClr val="7EFF2A"/>
              </a:solidFill>
              <a:ln w="0">
                <a:solidFill>
                  <a:srgbClr val="7EFF2A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395" name="Rectangle 7523"/>
              <p:cNvSpPr>
                <a:spLocks noChangeArrowheads="1"/>
              </p:cNvSpPr>
              <p:nvPr/>
            </p:nvSpPr>
            <p:spPr bwMode="auto">
              <a:xfrm>
                <a:off x="1677" y="3256"/>
                <a:ext cx="59" cy="39"/>
              </a:xfrm>
              <a:prstGeom prst="rect">
                <a:avLst/>
              </a:prstGeom>
              <a:solidFill>
                <a:srgbClr val="87FF24"/>
              </a:solidFill>
              <a:ln w="0">
                <a:solidFill>
                  <a:srgbClr val="87FF24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396" name="Rectangle 7524"/>
              <p:cNvSpPr>
                <a:spLocks noChangeArrowheads="1"/>
              </p:cNvSpPr>
              <p:nvPr/>
            </p:nvSpPr>
            <p:spPr bwMode="auto">
              <a:xfrm>
                <a:off x="1677" y="3295"/>
                <a:ext cx="59" cy="36"/>
              </a:xfrm>
              <a:prstGeom prst="rect">
                <a:avLst/>
              </a:prstGeom>
              <a:solidFill>
                <a:srgbClr val="8FFE1E"/>
              </a:solidFill>
              <a:ln w="0">
                <a:solidFill>
                  <a:srgbClr val="8FFE1E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397" name="Rectangle 7525"/>
              <p:cNvSpPr>
                <a:spLocks noChangeArrowheads="1"/>
              </p:cNvSpPr>
              <p:nvPr/>
            </p:nvSpPr>
            <p:spPr bwMode="auto">
              <a:xfrm>
                <a:off x="1677" y="3331"/>
                <a:ext cx="59" cy="39"/>
              </a:xfrm>
              <a:prstGeom prst="rect">
                <a:avLst/>
              </a:prstGeom>
              <a:solidFill>
                <a:srgbClr val="96FE1A"/>
              </a:solidFill>
              <a:ln w="0">
                <a:solidFill>
                  <a:srgbClr val="96FE1A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398" name="Rectangle 7526"/>
              <p:cNvSpPr>
                <a:spLocks noChangeArrowheads="1"/>
              </p:cNvSpPr>
              <p:nvPr/>
            </p:nvSpPr>
            <p:spPr bwMode="auto">
              <a:xfrm>
                <a:off x="1677" y="3370"/>
                <a:ext cx="59" cy="36"/>
              </a:xfrm>
              <a:prstGeom prst="rect">
                <a:avLst/>
              </a:prstGeom>
              <a:solidFill>
                <a:srgbClr val="9BFD16"/>
              </a:solidFill>
              <a:ln w="0">
                <a:solidFill>
                  <a:srgbClr val="9BFD16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399" name="Rectangle 7527"/>
              <p:cNvSpPr>
                <a:spLocks noChangeArrowheads="1"/>
              </p:cNvSpPr>
              <p:nvPr/>
            </p:nvSpPr>
            <p:spPr bwMode="auto">
              <a:xfrm>
                <a:off x="1677" y="3406"/>
                <a:ext cx="59" cy="39"/>
              </a:xfrm>
              <a:prstGeom prst="rect">
                <a:avLst/>
              </a:prstGeom>
              <a:solidFill>
                <a:srgbClr val="9DFD15"/>
              </a:solidFill>
              <a:ln w="0">
                <a:solidFill>
                  <a:srgbClr val="9DFD15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400" name="Rectangle 7528"/>
              <p:cNvSpPr>
                <a:spLocks noChangeArrowheads="1"/>
              </p:cNvSpPr>
              <p:nvPr/>
            </p:nvSpPr>
            <p:spPr bwMode="auto">
              <a:xfrm>
                <a:off x="1677" y="3445"/>
                <a:ext cx="59" cy="37"/>
              </a:xfrm>
              <a:prstGeom prst="rect">
                <a:avLst/>
              </a:prstGeom>
              <a:solidFill>
                <a:srgbClr val="9AFD17"/>
              </a:solidFill>
              <a:ln w="0">
                <a:solidFill>
                  <a:srgbClr val="9AFD1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401" name="Rectangle 7529"/>
              <p:cNvSpPr>
                <a:spLocks noChangeArrowheads="1"/>
              </p:cNvSpPr>
              <p:nvPr/>
            </p:nvSpPr>
            <p:spPr bwMode="auto">
              <a:xfrm>
                <a:off x="1677" y="3482"/>
                <a:ext cx="59" cy="39"/>
              </a:xfrm>
              <a:prstGeom prst="rect">
                <a:avLst/>
              </a:prstGeom>
              <a:solidFill>
                <a:srgbClr val="92FE1D"/>
              </a:solidFill>
              <a:ln w="0">
                <a:solidFill>
                  <a:srgbClr val="92FE1D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402" name="Rectangle 7530"/>
              <p:cNvSpPr>
                <a:spLocks noChangeArrowheads="1"/>
              </p:cNvSpPr>
              <p:nvPr/>
            </p:nvSpPr>
            <p:spPr bwMode="auto">
              <a:xfrm>
                <a:off x="1677" y="3521"/>
                <a:ext cx="59" cy="36"/>
              </a:xfrm>
              <a:prstGeom prst="rect">
                <a:avLst/>
              </a:prstGeom>
              <a:solidFill>
                <a:srgbClr val="82FF27"/>
              </a:solidFill>
              <a:ln w="0">
                <a:solidFill>
                  <a:srgbClr val="82FF2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403" name="Rectangle 7531"/>
              <p:cNvSpPr>
                <a:spLocks noChangeArrowheads="1"/>
              </p:cNvSpPr>
              <p:nvPr/>
            </p:nvSpPr>
            <p:spPr bwMode="auto">
              <a:xfrm>
                <a:off x="1677" y="3557"/>
                <a:ext cx="59" cy="39"/>
              </a:xfrm>
              <a:prstGeom prst="rect">
                <a:avLst/>
              </a:prstGeom>
              <a:solidFill>
                <a:srgbClr val="6AFE37"/>
              </a:solidFill>
              <a:ln w="0">
                <a:solidFill>
                  <a:srgbClr val="6AFE3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404" name="Rectangle 7532"/>
              <p:cNvSpPr>
                <a:spLocks noChangeArrowheads="1"/>
              </p:cNvSpPr>
              <p:nvPr/>
            </p:nvSpPr>
            <p:spPr bwMode="auto">
              <a:xfrm>
                <a:off x="1677" y="3596"/>
                <a:ext cx="59" cy="39"/>
              </a:xfrm>
              <a:prstGeom prst="rect">
                <a:avLst/>
              </a:prstGeom>
              <a:solidFill>
                <a:srgbClr val="49F94D"/>
              </a:solidFill>
              <a:ln w="0">
                <a:solidFill>
                  <a:srgbClr val="49F94D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405" name="Rectangle 7533"/>
              <p:cNvSpPr>
                <a:spLocks noChangeArrowheads="1"/>
              </p:cNvSpPr>
              <p:nvPr/>
            </p:nvSpPr>
            <p:spPr bwMode="auto">
              <a:xfrm>
                <a:off x="1677" y="3635"/>
                <a:ext cx="59" cy="36"/>
              </a:xfrm>
              <a:prstGeom prst="rect">
                <a:avLst/>
              </a:prstGeom>
              <a:solidFill>
                <a:srgbClr val="20EB69"/>
              </a:solidFill>
              <a:ln w="0">
                <a:solidFill>
                  <a:srgbClr val="20EB69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406" name="Rectangle 7534"/>
              <p:cNvSpPr>
                <a:spLocks noChangeArrowheads="1"/>
              </p:cNvSpPr>
              <p:nvPr/>
            </p:nvSpPr>
            <p:spPr bwMode="auto">
              <a:xfrm>
                <a:off x="1677" y="3671"/>
                <a:ext cx="59" cy="39"/>
              </a:xfrm>
              <a:prstGeom prst="rect">
                <a:avLst/>
              </a:prstGeom>
              <a:solidFill>
                <a:srgbClr val="00D587"/>
              </a:solidFill>
              <a:ln w="0">
                <a:solidFill>
                  <a:srgbClr val="00D58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407" name="Rectangle 7535"/>
              <p:cNvSpPr>
                <a:spLocks noChangeArrowheads="1"/>
              </p:cNvSpPr>
              <p:nvPr/>
            </p:nvSpPr>
            <p:spPr bwMode="auto">
              <a:xfrm>
                <a:off x="1736" y="2765"/>
                <a:ext cx="58" cy="36"/>
              </a:xfrm>
              <a:prstGeom prst="rect">
                <a:avLst/>
              </a:prstGeom>
              <a:solidFill>
                <a:srgbClr val="21EC68"/>
              </a:solidFill>
              <a:ln w="0">
                <a:solidFill>
                  <a:srgbClr val="21EC68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408" name="Rectangle 7536"/>
              <p:cNvSpPr>
                <a:spLocks noChangeArrowheads="1"/>
              </p:cNvSpPr>
              <p:nvPr/>
            </p:nvSpPr>
            <p:spPr bwMode="auto">
              <a:xfrm>
                <a:off x="1736" y="2801"/>
                <a:ext cx="58" cy="39"/>
              </a:xfrm>
              <a:prstGeom prst="rect">
                <a:avLst/>
              </a:prstGeom>
              <a:solidFill>
                <a:srgbClr val="24ED66"/>
              </a:solidFill>
              <a:ln w="0">
                <a:solidFill>
                  <a:srgbClr val="24ED66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409" name="Rectangle 7537"/>
              <p:cNvSpPr>
                <a:spLocks noChangeArrowheads="1"/>
              </p:cNvSpPr>
              <p:nvPr/>
            </p:nvSpPr>
            <p:spPr bwMode="auto">
              <a:xfrm>
                <a:off x="1736" y="2840"/>
                <a:ext cx="58" cy="39"/>
              </a:xfrm>
              <a:prstGeom prst="rect">
                <a:avLst/>
              </a:prstGeom>
              <a:solidFill>
                <a:srgbClr val="28EF63"/>
              </a:solidFill>
              <a:ln w="0">
                <a:solidFill>
                  <a:srgbClr val="28EF6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410" name="Rectangle 7538"/>
              <p:cNvSpPr>
                <a:spLocks noChangeArrowheads="1"/>
              </p:cNvSpPr>
              <p:nvPr/>
            </p:nvSpPr>
            <p:spPr bwMode="auto">
              <a:xfrm>
                <a:off x="1736" y="2879"/>
                <a:ext cx="58" cy="36"/>
              </a:xfrm>
              <a:prstGeom prst="rect">
                <a:avLst/>
              </a:prstGeom>
              <a:solidFill>
                <a:srgbClr val="2CF061"/>
              </a:solidFill>
              <a:ln w="0">
                <a:solidFill>
                  <a:srgbClr val="2CF061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411" name="Rectangle 7539"/>
              <p:cNvSpPr>
                <a:spLocks noChangeArrowheads="1"/>
              </p:cNvSpPr>
              <p:nvPr/>
            </p:nvSpPr>
            <p:spPr bwMode="auto">
              <a:xfrm>
                <a:off x="1736" y="2915"/>
                <a:ext cx="58" cy="39"/>
              </a:xfrm>
              <a:prstGeom prst="rect">
                <a:avLst/>
              </a:prstGeom>
              <a:solidFill>
                <a:srgbClr val="31F25D"/>
              </a:solidFill>
              <a:ln w="0">
                <a:solidFill>
                  <a:srgbClr val="31F25D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412" name="Rectangle 7540"/>
              <p:cNvSpPr>
                <a:spLocks noChangeArrowheads="1"/>
              </p:cNvSpPr>
              <p:nvPr/>
            </p:nvSpPr>
            <p:spPr bwMode="auto">
              <a:xfrm>
                <a:off x="1736" y="2954"/>
                <a:ext cx="58" cy="37"/>
              </a:xfrm>
              <a:prstGeom prst="rect">
                <a:avLst/>
              </a:prstGeom>
              <a:solidFill>
                <a:srgbClr val="37F459"/>
              </a:solidFill>
              <a:ln w="0">
                <a:solidFill>
                  <a:srgbClr val="37F459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413" name="Rectangle 7541"/>
              <p:cNvSpPr>
                <a:spLocks noChangeArrowheads="1"/>
              </p:cNvSpPr>
              <p:nvPr/>
            </p:nvSpPr>
            <p:spPr bwMode="auto">
              <a:xfrm>
                <a:off x="1736" y="2991"/>
                <a:ext cx="58" cy="39"/>
              </a:xfrm>
              <a:prstGeom prst="rect">
                <a:avLst/>
              </a:prstGeom>
              <a:solidFill>
                <a:srgbClr val="3DF655"/>
              </a:solidFill>
              <a:ln w="0">
                <a:solidFill>
                  <a:srgbClr val="3DF655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414" name="Rectangle 7542"/>
              <p:cNvSpPr>
                <a:spLocks noChangeArrowheads="1"/>
              </p:cNvSpPr>
              <p:nvPr/>
            </p:nvSpPr>
            <p:spPr bwMode="auto">
              <a:xfrm>
                <a:off x="1736" y="3030"/>
                <a:ext cx="58" cy="36"/>
              </a:xfrm>
              <a:prstGeom prst="rect">
                <a:avLst/>
              </a:prstGeom>
              <a:solidFill>
                <a:srgbClr val="45F850"/>
              </a:solidFill>
              <a:ln w="0">
                <a:solidFill>
                  <a:srgbClr val="45F85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415" name="Rectangle 7543"/>
              <p:cNvSpPr>
                <a:spLocks noChangeArrowheads="1"/>
              </p:cNvSpPr>
              <p:nvPr/>
            </p:nvSpPr>
            <p:spPr bwMode="auto">
              <a:xfrm>
                <a:off x="1736" y="3066"/>
                <a:ext cx="58" cy="39"/>
              </a:xfrm>
              <a:prstGeom prst="rect">
                <a:avLst/>
              </a:prstGeom>
              <a:solidFill>
                <a:srgbClr val="4DF94B"/>
              </a:solidFill>
              <a:ln w="0">
                <a:solidFill>
                  <a:srgbClr val="4DF94B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416" name="Rectangle 7544"/>
              <p:cNvSpPr>
                <a:spLocks noChangeArrowheads="1"/>
              </p:cNvSpPr>
              <p:nvPr/>
            </p:nvSpPr>
            <p:spPr bwMode="auto">
              <a:xfrm>
                <a:off x="1736" y="3105"/>
                <a:ext cx="58" cy="36"/>
              </a:xfrm>
              <a:prstGeom prst="rect">
                <a:avLst/>
              </a:prstGeom>
              <a:solidFill>
                <a:srgbClr val="56FB45"/>
              </a:solidFill>
              <a:ln w="0">
                <a:solidFill>
                  <a:srgbClr val="56FB45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417" name="Rectangle 7545"/>
              <p:cNvSpPr>
                <a:spLocks noChangeArrowheads="1"/>
              </p:cNvSpPr>
              <p:nvPr/>
            </p:nvSpPr>
            <p:spPr bwMode="auto">
              <a:xfrm>
                <a:off x="1736" y="3141"/>
                <a:ext cx="58" cy="39"/>
              </a:xfrm>
              <a:prstGeom prst="rect">
                <a:avLst/>
              </a:prstGeom>
              <a:solidFill>
                <a:srgbClr val="5FFD3F"/>
              </a:solidFill>
              <a:ln w="0">
                <a:solidFill>
                  <a:srgbClr val="5FFD3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418" name="Rectangle 7546"/>
              <p:cNvSpPr>
                <a:spLocks noChangeArrowheads="1"/>
              </p:cNvSpPr>
              <p:nvPr/>
            </p:nvSpPr>
            <p:spPr bwMode="auto">
              <a:xfrm>
                <a:off x="1736" y="3180"/>
                <a:ext cx="58" cy="39"/>
              </a:xfrm>
              <a:prstGeom prst="rect">
                <a:avLst/>
              </a:prstGeom>
              <a:solidFill>
                <a:srgbClr val="68FE39"/>
              </a:solidFill>
              <a:ln w="0">
                <a:solidFill>
                  <a:srgbClr val="68FE39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419" name="Rectangle 7547"/>
              <p:cNvSpPr>
                <a:spLocks noChangeArrowheads="1"/>
              </p:cNvSpPr>
              <p:nvPr/>
            </p:nvSpPr>
            <p:spPr bwMode="auto">
              <a:xfrm>
                <a:off x="1736" y="3219"/>
                <a:ext cx="58" cy="37"/>
              </a:xfrm>
              <a:prstGeom prst="rect">
                <a:avLst/>
              </a:prstGeom>
              <a:solidFill>
                <a:srgbClr val="71FF32"/>
              </a:solidFill>
              <a:ln w="0">
                <a:solidFill>
                  <a:srgbClr val="71FF32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420" name="Rectangle 7548"/>
              <p:cNvSpPr>
                <a:spLocks noChangeArrowheads="1"/>
              </p:cNvSpPr>
              <p:nvPr/>
            </p:nvSpPr>
            <p:spPr bwMode="auto">
              <a:xfrm>
                <a:off x="1736" y="3256"/>
                <a:ext cx="58" cy="39"/>
              </a:xfrm>
              <a:prstGeom prst="rect">
                <a:avLst/>
              </a:prstGeom>
              <a:solidFill>
                <a:srgbClr val="7AFF2D"/>
              </a:solidFill>
              <a:ln w="0">
                <a:solidFill>
                  <a:srgbClr val="7AFF2D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421" name="Rectangle 7549"/>
              <p:cNvSpPr>
                <a:spLocks noChangeArrowheads="1"/>
              </p:cNvSpPr>
              <p:nvPr/>
            </p:nvSpPr>
            <p:spPr bwMode="auto">
              <a:xfrm>
                <a:off x="1736" y="3295"/>
                <a:ext cx="58" cy="36"/>
              </a:xfrm>
              <a:prstGeom prst="rect">
                <a:avLst/>
              </a:prstGeom>
              <a:solidFill>
                <a:srgbClr val="82FF27"/>
              </a:solidFill>
              <a:ln w="0">
                <a:solidFill>
                  <a:srgbClr val="82FF2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422" name="Rectangle 7550"/>
              <p:cNvSpPr>
                <a:spLocks noChangeArrowheads="1"/>
              </p:cNvSpPr>
              <p:nvPr/>
            </p:nvSpPr>
            <p:spPr bwMode="auto">
              <a:xfrm>
                <a:off x="1736" y="3331"/>
                <a:ext cx="58" cy="39"/>
              </a:xfrm>
              <a:prstGeom prst="rect">
                <a:avLst/>
              </a:prstGeom>
              <a:solidFill>
                <a:srgbClr val="88FF23"/>
              </a:solidFill>
              <a:ln w="0">
                <a:solidFill>
                  <a:srgbClr val="88FF2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423" name="Rectangle 7551"/>
              <p:cNvSpPr>
                <a:spLocks noChangeArrowheads="1"/>
              </p:cNvSpPr>
              <p:nvPr/>
            </p:nvSpPr>
            <p:spPr bwMode="auto">
              <a:xfrm>
                <a:off x="1736" y="3370"/>
                <a:ext cx="58" cy="36"/>
              </a:xfrm>
              <a:prstGeom prst="rect">
                <a:avLst/>
              </a:prstGeom>
              <a:solidFill>
                <a:srgbClr val="8DFF20"/>
              </a:solidFill>
              <a:ln w="0">
                <a:solidFill>
                  <a:srgbClr val="8DFF2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424" name="Rectangle 7552"/>
              <p:cNvSpPr>
                <a:spLocks noChangeArrowheads="1"/>
              </p:cNvSpPr>
              <p:nvPr/>
            </p:nvSpPr>
            <p:spPr bwMode="auto">
              <a:xfrm>
                <a:off x="1736" y="3406"/>
                <a:ext cx="58" cy="39"/>
              </a:xfrm>
              <a:prstGeom prst="rect">
                <a:avLst/>
              </a:prstGeom>
              <a:solidFill>
                <a:srgbClr val="8EFF1F"/>
              </a:solidFill>
              <a:ln w="0">
                <a:solidFill>
                  <a:srgbClr val="8EFF1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425" name="Rectangle 7553"/>
              <p:cNvSpPr>
                <a:spLocks noChangeArrowheads="1"/>
              </p:cNvSpPr>
              <p:nvPr/>
            </p:nvSpPr>
            <p:spPr bwMode="auto">
              <a:xfrm>
                <a:off x="1736" y="3445"/>
                <a:ext cx="58" cy="37"/>
              </a:xfrm>
              <a:prstGeom prst="rect">
                <a:avLst/>
              </a:prstGeom>
              <a:solidFill>
                <a:srgbClr val="8CFF21"/>
              </a:solidFill>
              <a:ln w="0">
                <a:solidFill>
                  <a:srgbClr val="8CFF21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426" name="Rectangle 7554"/>
              <p:cNvSpPr>
                <a:spLocks noChangeArrowheads="1"/>
              </p:cNvSpPr>
              <p:nvPr/>
            </p:nvSpPr>
            <p:spPr bwMode="auto">
              <a:xfrm>
                <a:off x="1736" y="3482"/>
                <a:ext cx="58" cy="39"/>
              </a:xfrm>
              <a:prstGeom prst="rect">
                <a:avLst/>
              </a:prstGeom>
              <a:solidFill>
                <a:srgbClr val="84FF26"/>
              </a:solidFill>
              <a:ln w="0">
                <a:solidFill>
                  <a:srgbClr val="84FF26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427" name="Rectangle 7555"/>
              <p:cNvSpPr>
                <a:spLocks noChangeArrowheads="1"/>
              </p:cNvSpPr>
              <p:nvPr/>
            </p:nvSpPr>
            <p:spPr bwMode="auto">
              <a:xfrm>
                <a:off x="1736" y="3521"/>
                <a:ext cx="58" cy="36"/>
              </a:xfrm>
              <a:prstGeom prst="rect">
                <a:avLst/>
              </a:prstGeom>
              <a:solidFill>
                <a:srgbClr val="75FF30"/>
              </a:solidFill>
              <a:ln w="0">
                <a:solidFill>
                  <a:srgbClr val="75FF3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428" name="Rectangle 7556"/>
              <p:cNvSpPr>
                <a:spLocks noChangeArrowheads="1"/>
              </p:cNvSpPr>
              <p:nvPr/>
            </p:nvSpPr>
            <p:spPr bwMode="auto">
              <a:xfrm>
                <a:off x="1736" y="3557"/>
                <a:ext cx="58" cy="39"/>
              </a:xfrm>
              <a:prstGeom prst="rect">
                <a:avLst/>
              </a:prstGeom>
              <a:solidFill>
                <a:srgbClr val="5FFD3F"/>
              </a:solidFill>
              <a:ln w="0">
                <a:solidFill>
                  <a:srgbClr val="5FFD3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429" name="Rectangle 7557"/>
              <p:cNvSpPr>
                <a:spLocks noChangeArrowheads="1"/>
              </p:cNvSpPr>
              <p:nvPr/>
            </p:nvSpPr>
            <p:spPr bwMode="auto">
              <a:xfrm>
                <a:off x="1736" y="3596"/>
                <a:ext cx="58" cy="39"/>
              </a:xfrm>
              <a:prstGeom prst="rect">
                <a:avLst/>
              </a:prstGeom>
              <a:solidFill>
                <a:srgbClr val="40F653"/>
              </a:solidFill>
              <a:ln w="0">
                <a:solidFill>
                  <a:srgbClr val="40F65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430" name="Rectangle 7558"/>
              <p:cNvSpPr>
                <a:spLocks noChangeArrowheads="1"/>
              </p:cNvSpPr>
              <p:nvPr/>
            </p:nvSpPr>
            <p:spPr bwMode="auto">
              <a:xfrm>
                <a:off x="1736" y="3635"/>
                <a:ext cx="58" cy="36"/>
              </a:xfrm>
              <a:prstGeom prst="rect">
                <a:avLst/>
              </a:prstGeom>
              <a:solidFill>
                <a:srgbClr val="1AE96C"/>
              </a:solidFill>
              <a:ln w="0">
                <a:solidFill>
                  <a:srgbClr val="1AE96C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431" name="Rectangle 7559"/>
              <p:cNvSpPr>
                <a:spLocks noChangeArrowheads="1"/>
              </p:cNvSpPr>
              <p:nvPr/>
            </p:nvSpPr>
            <p:spPr bwMode="auto">
              <a:xfrm>
                <a:off x="1736" y="3671"/>
                <a:ext cx="58" cy="39"/>
              </a:xfrm>
              <a:prstGeom prst="rect">
                <a:avLst/>
              </a:prstGeom>
              <a:solidFill>
                <a:srgbClr val="00D488"/>
              </a:solidFill>
              <a:ln w="0">
                <a:solidFill>
                  <a:srgbClr val="00D488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432" name="Rectangle 7560"/>
              <p:cNvSpPr>
                <a:spLocks noChangeArrowheads="1"/>
              </p:cNvSpPr>
              <p:nvPr/>
            </p:nvSpPr>
            <p:spPr bwMode="auto">
              <a:xfrm>
                <a:off x="1794" y="2765"/>
                <a:ext cx="62" cy="36"/>
              </a:xfrm>
              <a:prstGeom prst="rect">
                <a:avLst/>
              </a:prstGeom>
              <a:solidFill>
                <a:srgbClr val="1EEB6A"/>
              </a:solidFill>
              <a:ln w="0">
                <a:solidFill>
                  <a:srgbClr val="1EEB6A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433" name="Rectangle 7561"/>
              <p:cNvSpPr>
                <a:spLocks noChangeArrowheads="1"/>
              </p:cNvSpPr>
              <p:nvPr/>
            </p:nvSpPr>
            <p:spPr bwMode="auto">
              <a:xfrm>
                <a:off x="1794" y="2801"/>
                <a:ext cx="62" cy="39"/>
              </a:xfrm>
              <a:prstGeom prst="rect">
                <a:avLst/>
              </a:prstGeom>
              <a:solidFill>
                <a:srgbClr val="21EC68"/>
              </a:solidFill>
              <a:ln w="0">
                <a:solidFill>
                  <a:srgbClr val="21EC68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434" name="Rectangle 7562"/>
              <p:cNvSpPr>
                <a:spLocks noChangeArrowheads="1"/>
              </p:cNvSpPr>
              <p:nvPr/>
            </p:nvSpPr>
            <p:spPr bwMode="auto">
              <a:xfrm>
                <a:off x="1794" y="2840"/>
                <a:ext cx="62" cy="39"/>
              </a:xfrm>
              <a:prstGeom prst="rect">
                <a:avLst/>
              </a:prstGeom>
              <a:solidFill>
                <a:srgbClr val="24ED66"/>
              </a:solidFill>
              <a:ln w="0">
                <a:solidFill>
                  <a:srgbClr val="24ED66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435" name="Rectangle 7563"/>
              <p:cNvSpPr>
                <a:spLocks noChangeArrowheads="1"/>
              </p:cNvSpPr>
              <p:nvPr/>
            </p:nvSpPr>
            <p:spPr bwMode="auto">
              <a:xfrm>
                <a:off x="1794" y="2879"/>
                <a:ext cx="62" cy="36"/>
              </a:xfrm>
              <a:prstGeom prst="rect">
                <a:avLst/>
              </a:prstGeom>
              <a:solidFill>
                <a:srgbClr val="27EE64"/>
              </a:solidFill>
              <a:ln w="0">
                <a:solidFill>
                  <a:srgbClr val="27EE64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436" name="Rectangle 7564"/>
              <p:cNvSpPr>
                <a:spLocks noChangeArrowheads="1"/>
              </p:cNvSpPr>
              <p:nvPr/>
            </p:nvSpPr>
            <p:spPr bwMode="auto">
              <a:xfrm>
                <a:off x="1794" y="2915"/>
                <a:ext cx="62" cy="39"/>
              </a:xfrm>
              <a:prstGeom prst="rect">
                <a:avLst/>
              </a:prstGeom>
              <a:solidFill>
                <a:srgbClr val="2BF061"/>
              </a:solidFill>
              <a:ln w="0">
                <a:solidFill>
                  <a:srgbClr val="2BF061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437" name="Rectangle 7565"/>
              <p:cNvSpPr>
                <a:spLocks noChangeArrowheads="1"/>
              </p:cNvSpPr>
              <p:nvPr/>
            </p:nvSpPr>
            <p:spPr bwMode="auto">
              <a:xfrm>
                <a:off x="1794" y="2954"/>
                <a:ext cx="62" cy="37"/>
              </a:xfrm>
              <a:prstGeom prst="rect">
                <a:avLst/>
              </a:prstGeom>
              <a:solidFill>
                <a:srgbClr val="30F25E"/>
              </a:solidFill>
              <a:ln w="0">
                <a:solidFill>
                  <a:srgbClr val="30F25E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438" name="Rectangle 7566"/>
              <p:cNvSpPr>
                <a:spLocks noChangeArrowheads="1"/>
              </p:cNvSpPr>
              <p:nvPr/>
            </p:nvSpPr>
            <p:spPr bwMode="auto">
              <a:xfrm>
                <a:off x="1794" y="2991"/>
                <a:ext cx="62" cy="39"/>
              </a:xfrm>
              <a:prstGeom prst="rect">
                <a:avLst/>
              </a:prstGeom>
              <a:solidFill>
                <a:srgbClr val="36F45A"/>
              </a:solidFill>
              <a:ln w="0">
                <a:solidFill>
                  <a:srgbClr val="36F45A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439" name="Rectangle 7567"/>
              <p:cNvSpPr>
                <a:spLocks noChangeArrowheads="1"/>
              </p:cNvSpPr>
              <p:nvPr/>
            </p:nvSpPr>
            <p:spPr bwMode="auto">
              <a:xfrm>
                <a:off x="1794" y="3030"/>
                <a:ext cx="62" cy="36"/>
              </a:xfrm>
              <a:prstGeom prst="rect">
                <a:avLst/>
              </a:prstGeom>
              <a:solidFill>
                <a:srgbClr val="3DF555"/>
              </a:solidFill>
              <a:ln w="0">
                <a:solidFill>
                  <a:srgbClr val="3DF555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440" name="Rectangle 7568"/>
              <p:cNvSpPr>
                <a:spLocks noChangeArrowheads="1"/>
              </p:cNvSpPr>
              <p:nvPr/>
            </p:nvSpPr>
            <p:spPr bwMode="auto">
              <a:xfrm>
                <a:off x="1794" y="3066"/>
                <a:ext cx="62" cy="39"/>
              </a:xfrm>
              <a:prstGeom prst="rect">
                <a:avLst/>
              </a:prstGeom>
              <a:solidFill>
                <a:srgbClr val="44F750"/>
              </a:solidFill>
              <a:ln w="0">
                <a:solidFill>
                  <a:srgbClr val="44F75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441" name="Rectangle 7569"/>
              <p:cNvSpPr>
                <a:spLocks noChangeArrowheads="1"/>
              </p:cNvSpPr>
              <p:nvPr/>
            </p:nvSpPr>
            <p:spPr bwMode="auto">
              <a:xfrm>
                <a:off x="1794" y="3105"/>
                <a:ext cx="62" cy="36"/>
              </a:xfrm>
              <a:prstGeom prst="rect">
                <a:avLst/>
              </a:prstGeom>
              <a:solidFill>
                <a:srgbClr val="4CF94B"/>
              </a:solidFill>
              <a:ln w="0">
                <a:solidFill>
                  <a:srgbClr val="4CF94B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442" name="Rectangle 7570"/>
              <p:cNvSpPr>
                <a:spLocks noChangeArrowheads="1"/>
              </p:cNvSpPr>
              <p:nvPr/>
            </p:nvSpPr>
            <p:spPr bwMode="auto">
              <a:xfrm>
                <a:off x="1794" y="3141"/>
                <a:ext cx="62" cy="39"/>
              </a:xfrm>
              <a:prstGeom prst="rect">
                <a:avLst/>
              </a:prstGeom>
              <a:solidFill>
                <a:srgbClr val="55FB45"/>
              </a:solidFill>
              <a:ln w="0">
                <a:solidFill>
                  <a:srgbClr val="55FB45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443" name="Rectangle 7571"/>
              <p:cNvSpPr>
                <a:spLocks noChangeArrowheads="1"/>
              </p:cNvSpPr>
              <p:nvPr/>
            </p:nvSpPr>
            <p:spPr bwMode="auto">
              <a:xfrm>
                <a:off x="1794" y="3180"/>
                <a:ext cx="62" cy="39"/>
              </a:xfrm>
              <a:prstGeom prst="rect">
                <a:avLst/>
              </a:prstGeom>
              <a:solidFill>
                <a:srgbClr val="5DFD3F"/>
              </a:solidFill>
              <a:ln w="0">
                <a:solidFill>
                  <a:srgbClr val="5DFD3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444" name="Rectangle 7572"/>
              <p:cNvSpPr>
                <a:spLocks noChangeArrowheads="1"/>
              </p:cNvSpPr>
              <p:nvPr/>
            </p:nvSpPr>
            <p:spPr bwMode="auto">
              <a:xfrm>
                <a:off x="1794" y="3219"/>
                <a:ext cx="62" cy="37"/>
              </a:xfrm>
              <a:prstGeom prst="rect">
                <a:avLst/>
              </a:prstGeom>
              <a:solidFill>
                <a:srgbClr val="66FE3A"/>
              </a:solidFill>
              <a:ln w="0">
                <a:solidFill>
                  <a:srgbClr val="66FE3A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445" name="Rectangle 7573"/>
              <p:cNvSpPr>
                <a:spLocks noChangeArrowheads="1"/>
              </p:cNvSpPr>
              <p:nvPr/>
            </p:nvSpPr>
            <p:spPr bwMode="auto">
              <a:xfrm>
                <a:off x="1794" y="3256"/>
                <a:ext cx="62" cy="39"/>
              </a:xfrm>
              <a:prstGeom prst="rect">
                <a:avLst/>
              </a:prstGeom>
              <a:solidFill>
                <a:srgbClr val="6EFE34"/>
              </a:solidFill>
              <a:ln w="0">
                <a:solidFill>
                  <a:srgbClr val="6EFE34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446" name="Rectangle 7574"/>
              <p:cNvSpPr>
                <a:spLocks noChangeArrowheads="1"/>
              </p:cNvSpPr>
              <p:nvPr/>
            </p:nvSpPr>
            <p:spPr bwMode="auto">
              <a:xfrm>
                <a:off x="1794" y="3295"/>
                <a:ext cx="62" cy="36"/>
              </a:xfrm>
              <a:prstGeom prst="rect">
                <a:avLst/>
              </a:prstGeom>
              <a:solidFill>
                <a:srgbClr val="76FF2F"/>
              </a:solidFill>
              <a:ln w="0">
                <a:solidFill>
                  <a:srgbClr val="76FF2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447" name="Rectangle 7575"/>
              <p:cNvSpPr>
                <a:spLocks noChangeArrowheads="1"/>
              </p:cNvSpPr>
              <p:nvPr/>
            </p:nvSpPr>
            <p:spPr bwMode="auto">
              <a:xfrm>
                <a:off x="1794" y="3331"/>
                <a:ext cx="62" cy="39"/>
              </a:xfrm>
              <a:prstGeom prst="rect">
                <a:avLst/>
              </a:prstGeom>
              <a:solidFill>
                <a:srgbClr val="7CFF2B"/>
              </a:solidFill>
              <a:ln w="0">
                <a:solidFill>
                  <a:srgbClr val="7CFF2B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448" name="Rectangle 7576"/>
              <p:cNvSpPr>
                <a:spLocks noChangeArrowheads="1"/>
              </p:cNvSpPr>
              <p:nvPr/>
            </p:nvSpPr>
            <p:spPr bwMode="auto">
              <a:xfrm>
                <a:off x="1794" y="3370"/>
                <a:ext cx="62" cy="36"/>
              </a:xfrm>
              <a:prstGeom prst="rect">
                <a:avLst/>
              </a:prstGeom>
              <a:solidFill>
                <a:srgbClr val="80FF28"/>
              </a:solidFill>
              <a:ln w="0">
                <a:solidFill>
                  <a:srgbClr val="80FF28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449" name="Rectangle 7577"/>
              <p:cNvSpPr>
                <a:spLocks noChangeArrowheads="1"/>
              </p:cNvSpPr>
              <p:nvPr/>
            </p:nvSpPr>
            <p:spPr bwMode="auto">
              <a:xfrm>
                <a:off x="1794" y="3406"/>
                <a:ext cx="62" cy="39"/>
              </a:xfrm>
              <a:prstGeom prst="rect">
                <a:avLst/>
              </a:prstGeom>
              <a:solidFill>
                <a:srgbClr val="81FF27"/>
              </a:solidFill>
              <a:ln w="0">
                <a:solidFill>
                  <a:srgbClr val="81FF2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450" name="Rectangle 7578"/>
              <p:cNvSpPr>
                <a:spLocks noChangeArrowheads="1"/>
              </p:cNvSpPr>
              <p:nvPr/>
            </p:nvSpPr>
            <p:spPr bwMode="auto">
              <a:xfrm>
                <a:off x="1794" y="3445"/>
                <a:ext cx="62" cy="37"/>
              </a:xfrm>
              <a:prstGeom prst="rect">
                <a:avLst/>
              </a:prstGeom>
              <a:solidFill>
                <a:srgbClr val="7FFF29"/>
              </a:solidFill>
              <a:ln w="0">
                <a:solidFill>
                  <a:srgbClr val="7FFF29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451" name="Rectangle 7579"/>
              <p:cNvSpPr>
                <a:spLocks noChangeArrowheads="1"/>
              </p:cNvSpPr>
              <p:nvPr/>
            </p:nvSpPr>
            <p:spPr bwMode="auto">
              <a:xfrm>
                <a:off x="1794" y="3482"/>
                <a:ext cx="62" cy="39"/>
              </a:xfrm>
              <a:prstGeom prst="rect">
                <a:avLst/>
              </a:prstGeom>
              <a:solidFill>
                <a:srgbClr val="78FF2E"/>
              </a:solidFill>
              <a:ln w="0">
                <a:solidFill>
                  <a:srgbClr val="78FF2E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452" name="Rectangle 7580"/>
              <p:cNvSpPr>
                <a:spLocks noChangeArrowheads="1"/>
              </p:cNvSpPr>
              <p:nvPr/>
            </p:nvSpPr>
            <p:spPr bwMode="auto">
              <a:xfrm>
                <a:off x="1794" y="3521"/>
                <a:ext cx="62" cy="36"/>
              </a:xfrm>
              <a:prstGeom prst="rect">
                <a:avLst/>
              </a:prstGeom>
              <a:solidFill>
                <a:srgbClr val="6AFE37"/>
              </a:solidFill>
              <a:ln w="0">
                <a:solidFill>
                  <a:srgbClr val="6AFE3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453" name="Rectangle 7581"/>
              <p:cNvSpPr>
                <a:spLocks noChangeArrowheads="1"/>
              </p:cNvSpPr>
              <p:nvPr/>
            </p:nvSpPr>
            <p:spPr bwMode="auto">
              <a:xfrm>
                <a:off x="1794" y="3557"/>
                <a:ext cx="62" cy="39"/>
              </a:xfrm>
              <a:prstGeom prst="rect">
                <a:avLst/>
              </a:prstGeom>
              <a:solidFill>
                <a:srgbClr val="56FB45"/>
              </a:solidFill>
              <a:ln w="0">
                <a:solidFill>
                  <a:srgbClr val="56FB45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454" name="Rectangle 7582"/>
              <p:cNvSpPr>
                <a:spLocks noChangeArrowheads="1"/>
              </p:cNvSpPr>
              <p:nvPr/>
            </p:nvSpPr>
            <p:spPr bwMode="auto">
              <a:xfrm>
                <a:off x="1794" y="3596"/>
                <a:ext cx="62" cy="39"/>
              </a:xfrm>
              <a:prstGeom prst="rect">
                <a:avLst/>
              </a:prstGeom>
              <a:solidFill>
                <a:srgbClr val="39F458"/>
              </a:solidFill>
              <a:ln w="0">
                <a:solidFill>
                  <a:srgbClr val="39F458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455" name="Rectangle 7583"/>
              <p:cNvSpPr>
                <a:spLocks noChangeArrowheads="1"/>
              </p:cNvSpPr>
              <p:nvPr/>
            </p:nvSpPr>
            <p:spPr bwMode="auto">
              <a:xfrm>
                <a:off x="1794" y="3635"/>
                <a:ext cx="62" cy="36"/>
              </a:xfrm>
              <a:prstGeom prst="rect">
                <a:avLst/>
              </a:prstGeom>
              <a:solidFill>
                <a:srgbClr val="16E76F"/>
              </a:solidFill>
              <a:ln w="0">
                <a:solidFill>
                  <a:srgbClr val="16E76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456" name="Rectangle 7584"/>
              <p:cNvSpPr>
                <a:spLocks noChangeArrowheads="1"/>
              </p:cNvSpPr>
              <p:nvPr/>
            </p:nvSpPr>
            <p:spPr bwMode="auto">
              <a:xfrm>
                <a:off x="1794" y="3671"/>
                <a:ext cx="62" cy="39"/>
              </a:xfrm>
              <a:prstGeom prst="rect">
                <a:avLst/>
              </a:prstGeom>
              <a:solidFill>
                <a:srgbClr val="00D389"/>
              </a:solidFill>
              <a:ln w="0">
                <a:solidFill>
                  <a:srgbClr val="00D389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457" name="Rectangle 7585"/>
              <p:cNvSpPr>
                <a:spLocks noChangeArrowheads="1"/>
              </p:cNvSpPr>
              <p:nvPr/>
            </p:nvSpPr>
            <p:spPr bwMode="auto">
              <a:xfrm>
                <a:off x="1856" y="2765"/>
                <a:ext cx="58" cy="36"/>
              </a:xfrm>
              <a:prstGeom prst="rect">
                <a:avLst/>
              </a:prstGeom>
              <a:solidFill>
                <a:srgbClr val="1BEA6C"/>
              </a:solidFill>
              <a:ln w="0">
                <a:solidFill>
                  <a:srgbClr val="1BEA6C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458" name="Rectangle 7586"/>
              <p:cNvSpPr>
                <a:spLocks noChangeArrowheads="1"/>
              </p:cNvSpPr>
              <p:nvPr/>
            </p:nvSpPr>
            <p:spPr bwMode="auto">
              <a:xfrm>
                <a:off x="1856" y="2801"/>
                <a:ext cx="58" cy="39"/>
              </a:xfrm>
              <a:prstGeom prst="rect">
                <a:avLst/>
              </a:prstGeom>
              <a:solidFill>
                <a:srgbClr val="1EEB6A"/>
              </a:solidFill>
              <a:ln w="0">
                <a:solidFill>
                  <a:srgbClr val="1EEB6A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459" name="Rectangle 7587"/>
              <p:cNvSpPr>
                <a:spLocks noChangeArrowheads="1"/>
              </p:cNvSpPr>
              <p:nvPr/>
            </p:nvSpPr>
            <p:spPr bwMode="auto">
              <a:xfrm>
                <a:off x="1856" y="2840"/>
                <a:ext cx="58" cy="39"/>
              </a:xfrm>
              <a:prstGeom prst="rect">
                <a:avLst/>
              </a:prstGeom>
              <a:solidFill>
                <a:srgbClr val="21EC68"/>
              </a:solidFill>
              <a:ln w="0">
                <a:solidFill>
                  <a:srgbClr val="21EC68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460" name="Rectangle 7588"/>
              <p:cNvSpPr>
                <a:spLocks noChangeArrowheads="1"/>
              </p:cNvSpPr>
              <p:nvPr/>
            </p:nvSpPr>
            <p:spPr bwMode="auto">
              <a:xfrm>
                <a:off x="1856" y="2879"/>
                <a:ext cx="58" cy="36"/>
              </a:xfrm>
              <a:prstGeom prst="rect">
                <a:avLst/>
              </a:prstGeom>
              <a:solidFill>
                <a:srgbClr val="24ED66"/>
              </a:solidFill>
              <a:ln w="0">
                <a:solidFill>
                  <a:srgbClr val="24ED66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461" name="Rectangle 7589"/>
              <p:cNvSpPr>
                <a:spLocks noChangeArrowheads="1"/>
              </p:cNvSpPr>
              <p:nvPr/>
            </p:nvSpPr>
            <p:spPr bwMode="auto">
              <a:xfrm>
                <a:off x="1856" y="2915"/>
                <a:ext cx="58" cy="39"/>
              </a:xfrm>
              <a:prstGeom prst="rect">
                <a:avLst/>
              </a:prstGeom>
              <a:solidFill>
                <a:srgbClr val="27EE64"/>
              </a:solidFill>
              <a:ln w="0">
                <a:solidFill>
                  <a:srgbClr val="27EE64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462" name="Rectangle 7590"/>
              <p:cNvSpPr>
                <a:spLocks noChangeArrowheads="1"/>
              </p:cNvSpPr>
              <p:nvPr/>
            </p:nvSpPr>
            <p:spPr bwMode="auto">
              <a:xfrm>
                <a:off x="1856" y="2954"/>
                <a:ext cx="58" cy="37"/>
              </a:xfrm>
              <a:prstGeom prst="rect">
                <a:avLst/>
              </a:prstGeom>
              <a:solidFill>
                <a:srgbClr val="2CF061"/>
              </a:solidFill>
              <a:ln w="0">
                <a:solidFill>
                  <a:srgbClr val="2CF061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463" name="Rectangle 7591"/>
              <p:cNvSpPr>
                <a:spLocks noChangeArrowheads="1"/>
              </p:cNvSpPr>
              <p:nvPr/>
            </p:nvSpPr>
            <p:spPr bwMode="auto">
              <a:xfrm>
                <a:off x="1856" y="2991"/>
                <a:ext cx="58" cy="39"/>
              </a:xfrm>
              <a:prstGeom prst="rect">
                <a:avLst/>
              </a:prstGeom>
              <a:solidFill>
                <a:srgbClr val="30F25D"/>
              </a:solidFill>
              <a:ln w="0">
                <a:solidFill>
                  <a:srgbClr val="30F25D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464" name="Rectangle 7592"/>
              <p:cNvSpPr>
                <a:spLocks noChangeArrowheads="1"/>
              </p:cNvSpPr>
              <p:nvPr/>
            </p:nvSpPr>
            <p:spPr bwMode="auto">
              <a:xfrm>
                <a:off x="1856" y="3030"/>
                <a:ext cx="58" cy="36"/>
              </a:xfrm>
              <a:prstGeom prst="rect">
                <a:avLst/>
              </a:prstGeom>
              <a:solidFill>
                <a:srgbClr val="36F45A"/>
              </a:solidFill>
              <a:ln w="0">
                <a:solidFill>
                  <a:srgbClr val="36F45A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465" name="Rectangle 7593"/>
              <p:cNvSpPr>
                <a:spLocks noChangeArrowheads="1"/>
              </p:cNvSpPr>
              <p:nvPr/>
            </p:nvSpPr>
            <p:spPr bwMode="auto">
              <a:xfrm>
                <a:off x="1856" y="3066"/>
                <a:ext cx="58" cy="39"/>
              </a:xfrm>
              <a:prstGeom prst="rect">
                <a:avLst/>
              </a:prstGeom>
              <a:solidFill>
                <a:srgbClr val="3DF555"/>
              </a:solidFill>
              <a:ln w="0">
                <a:solidFill>
                  <a:srgbClr val="3DF555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466" name="Rectangle 7594"/>
              <p:cNvSpPr>
                <a:spLocks noChangeArrowheads="1"/>
              </p:cNvSpPr>
              <p:nvPr/>
            </p:nvSpPr>
            <p:spPr bwMode="auto">
              <a:xfrm>
                <a:off x="1856" y="3105"/>
                <a:ext cx="58" cy="36"/>
              </a:xfrm>
              <a:prstGeom prst="rect">
                <a:avLst/>
              </a:prstGeom>
              <a:solidFill>
                <a:srgbClr val="44F750"/>
              </a:solidFill>
              <a:ln w="0">
                <a:solidFill>
                  <a:srgbClr val="44F75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467" name="Rectangle 7595"/>
              <p:cNvSpPr>
                <a:spLocks noChangeArrowheads="1"/>
              </p:cNvSpPr>
              <p:nvPr/>
            </p:nvSpPr>
            <p:spPr bwMode="auto">
              <a:xfrm>
                <a:off x="1856" y="3141"/>
                <a:ext cx="58" cy="39"/>
              </a:xfrm>
              <a:prstGeom prst="rect">
                <a:avLst/>
              </a:prstGeom>
              <a:solidFill>
                <a:srgbClr val="4CF94B"/>
              </a:solidFill>
              <a:ln w="0">
                <a:solidFill>
                  <a:srgbClr val="4CF94B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468" name="Rectangle 7596"/>
              <p:cNvSpPr>
                <a:spLocks noChangeArrowheads="1"/>
              </p:cNvSpPr>
              <p:nvPr/>
            </p:nvSpPr>
            <p:spPr bwMode="auto">
              <a:xfrm>
                <a:off x="1856" y="3180"/>
                <a:ext cx="58" cy="39"/>
              </a:xfrm>
              <a:prstGeom prst="rect">
                <a:avLst/>
              </a:prstGeom>
              <a:solidFill>
                <a:srgbClr val="54FB46"/>
              </a:solidFill>
              <a:ln w="0">
                <a:solidFill>
                  <a:srgbClr val="54FB46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469" name="Rectangle 7597"/>
              <p:cNvSpPr>
                <a:spLocks noChangeArrowheads="1"/>
              </p:cNvSpPr>
              <p:nvPr/>
            </p:nvSpPr>
            <p:spPr bwMode="auto">
              <a:xfrm>
                <a:off x="1856" y="3219"/>
                <a:ext cx="58" cy="37"/>
              </a:xfrm>
              <a:prstGeom prst="rect">
                <a:avLst/>
              </a:prstGeom>
              <a:solidFill>
                <a:srgbClr val="5DFC40"/>
              </a:solidFill>
              <a:ln w="0">
                <a:solidFill>
                  <a:srgbClr val="5DFC4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470" name="Rectangle 7598"/>
              <p:cNvSpPr>
                <a:spLocks noChangeArrowheads="1"/>
              </p:cNvSpPr>
              <p:nvPr/>
            </p:nvSpPr>
            <p:spPr bwMode="auto">
              <a:xfrm>
                <a:off x="1856" y="3256"/>
                <a:ext cx="58" cy="39"/>
              </a:xfrm>
              <a:prstGeom prst="rect">
                <a:avLst/>
              </a:prstGeom>
              <a:solidFill>
                <a:srgbClr val="65FD3B"/>
              </a:solidFill>
              <a:ln w="0">
                <a:solidFill>
                  <a:srgbClr val="65FD3B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471" name="Rectangle 7599"/>
              <p:cNvSpPr>
                <a:spLocks noChangeArrowheads="1"/>
              </p:cNvSpPr>
              <p:nvPr/>
            </p:nvSpPr>
            <p:spPr bwMode="auto">
              <a:xfrm>
                <a:off x="1856" y="3295"/>
                <a:ext cx="58" cy="36"/>
              </a:xfrm>
              <a:prstGeom prst="rect">
                <a:avLst/>
              </a:prstGeom>
              <a:solidFill>
                <a:srgbClr val="6CFE36"/>
              </a:solidFill>
              <a:ln w="0">
                <a:solidFill>
                  <a:srgbClr val="6CFE36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472" name="Rectangle 7600"/>
              <p:cNvSpPr>
                <a:spLocks noChangeArrowheads="1"/>
              </p:cNvSpPr>
              <p:nvPr/>
            </p:nvSpPr>
            <p:spPr bwMode="auto">
              <a:xfrm>
                <a:off x="1856" y="3331"/>
                <a:ext cx="58" cy="39"/>
              </a:xfrm>
              <a:prstGeom prst="rect">
                <a:avLst/>
              </a:prstGeom>
              <a:solidFill>
                <a:srgbClr val="72FF32"/>
              </a:solidFill>
              <a:ln w="0">
                <a:solidFill>
                  <a:srgbClr val="72FF32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473" name="Rectangle 7601"/>
              <p:cNvSpPr>
                <a:spLocks noChangeArrowheads="1"/>
              </p:cNvSpPr>
              <p:nvPr/>
            </p:nvSpPr>
            <p:spPr bwMode="auto">
              <a:xfrm>
                <a:off x="1856" y="3370"/>
                <a:ext cx="58" cy="36"/>
              </a:xfrm>
              <a:prstGeom prst="rect">
                <a:avLst/>
              </a:prstGeom>
              <a:solidFill>
                <a:srgbClr val="75FF2F"/>
              </a:solidFill>
              <a:ln w="0">
                <a:solidFill>
                  <a:srgbClr val="75FF2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474" name="Rectangle 7602"/>
              <p:cNvSpPr>
                <a:spLocks noChangeArrowheads="1"/>
              </p:cNvSpPr>
              <p:nvPr/>
            </p:nvSpPr>
            <p:spPr bwMode="auto">
              <a:xfrm>
                <a:off x="1856" y="3406"/>
                <a:ext cx="58" cy="39"/>
              </a:xfrm>
              <a:prstGeom prst="rect">
                <a:avLst/>
              </a:prstGeom>
              <a:solidFill>
                <a:srgbClr val="77FF2F"/>
              </a:solidFill>
              <a:ln w="0">
                <a:solidFill>
                  <a:srgbClr val="77FF2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475" name="Rectangle 7603"/>
              <p:cNvSpPr>
                <a:spLocks noChangeArrowheads="1"/>
              </p:cNvSpPr>
              <p:nvPr/>
            </p:nvSpPr>
            <p:spPr bwMode="auto">
              <a:xfrm>
                <a:off x="1856" y="3445"/>
                <a:ext cx="58" cy="37"/>
              </a:xfrm>
              <a:prstGeom prst="rect">
                <a:avLst/>
              </a:prstGeom>
              <a:solidFill>
                <a:srgbClr val="75FF30"/>
              </a:solidFill>
              <a:ln w="0">
                <a:solidFill>
                  <a:srgbClr val="75FF3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476" name="Rectangle 7604"/>
              <p:cNvSpPr>
                <a:spLocks noChangeArrowheads="1"/>
              </p:cNvSpPr>
              <p:nvPr/>
            </p:nvSpPr>
            <p:spPr bwMode="auto">
              <a:xfrm>
                <a:off x="1856" y="3482"/>
                <a:ext cx="58" cy="39"/>
              </a:xfrm>
              <a:prstGeom prst="rect">
                <a:avLst/>
              </a:prstGeom>
              <a:solidFill>
                <a:srgbClr val="6EFE35"/>
              </a:solidFill>
              <a:ln w="0">
                <a:solidFill>
                  <a:srgbClr val="6EFE35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477" name="Rectangle 7605"/>
              <p:cNvSpPr>
                <a:spLocks noChangeArrowheads="1"/>
              </p:cNvSpPr>
              <p:nvPr/>
            </p:nvSpPr>
            <p:spPr bwMode="auto">
              <a:xfrm>
                <a:off x="1856" y="3521"/>
                <a:ext cx="58" cy="36"/>
              </a:xfrm>
              <a:prstGeom prst="rect">
                <a:avLst/>
              </a:prstGeom>
              <a:solidFill>
                <a:srgbClr val="61FD3D"/>
              </a:solidFill>
              <a:ln w="0">
                <a:solidFill>
                  <a:srgbClr val="61FD3D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478" name="Rectangle 7606"/>
              <p:cNvSpPr>
                <a:spLocks noChangeArrowheads="1"/>
              </p:cNvSpPr>
              <p:nvPr/>
            </p:nvSpPr>
            <p:spPr bwMode="auto">
              <a:xfrm>
                <a:off x="1856" y="3557"/>
                <a:ext cx="58" cy="39"/>
              </a:xfrm>
              <a:prstGeom prst="rect">
                <a:avLst/>
              </a:prstGeom>
              <a:solidFill>
                <a:srgbClr val="4EFA4A"/>
              </a:solidFill>
              <a:ln w="0">
                <a:solidFill>
                  <a:srgbClr val="4EFA4A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479" name="Rectangle 7607"/>
              <p:cNvSpPr>
                <a:spLocks noChangeArrowheads="1"/>
              </p:cNvSpPr>
              <p:nvPr/>
            </p:nvSpPr>
            <p:spPr bwMode="auto">
              <a:xfrm>
                <a:off x="1856" y="3596"/>
                <a:ext cx="58" cy="39"/>
              </a:xfrm>
              <a:prstGeom prst="rect">
                <a:avLst/>
              </a:prstGeom>
              <a:solidFill>
                <a:srgbClr val="33F35C"/>
              </a:solidFill>
              <a:ln w="0">
                <a:solidFill>
                  <a:srgbClr val="33F35C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480" name="Rectangle 7608"/>
              <p:cNvSpPr>
                <a:spLocks noChangeArrowheads="1"/>
              </p:cNvSpPr>
              <p:nvPr/>
            </p:nvSpPr>
            <p:spPr bwMode="auto">
              <a:xfrm>
                <a:off x="1856" y="3635"/>
                <a:ext cx="58" cy="36"/>
              </a:xfrm>
              <a:prstGeom prst="rect">
                <a:avLst/>
              </a:prstGeom>
              <a:solidFill>
                <a:srgbClr val="12E672"/>
              </a:solidFill>
              <a:ln w="0">
                <a:solidFill>
                  <a:srgbClr val="12E672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481" name="Rectangle 7609"/>
              <p:cNvSpPr>
                <a:spLocks noChangeArrowheads="1"/>
              </p:cNvSpPr>
              <p:nvPr/>
            </p:nvSpPr>
            <p:spPr bwMode="auto">
              <a:xfrm>
                <a:off x="1856" y="3671"/>
                <a:ext cx="58" cy="39"/>
              </a:xfrm>
              <a:prstGeom prst="rect">
                <a:avLst/>
              </a:prstGeom>
              <a:solidFill>
                <a:srgbClr val="00D38A"/>
              </a:solidFill>
              <a:ln w="0">
                <a:solidFill>
                  <a:srgbClr val="00D38A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482" name="Rectangle 7610"/>
              <p:cNvSpPr>
                <a:spLocks noChangeArrowheads="1"/>
              </p:cNvSpPr>
              <p:nvPr/>
            </p:nvSpPr>
            <p:spPr bwMode="auto">
              <a:xfrm>
                <a:off x="1914" y="2765"/>
                <a:ext cx="59" cy="36"/>
              </a:xfrm>
              <a:prstGeom prst="rect">
                <a:avLst/>
              </a:prstGeom>
              <a:solidFill>
                <a:srgbClr val="19E96D"/>
              </a:solidFill>
              <a:ln w="0">
                <a:solidFill>
                  <a:srgbClr val="19E96D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483" name="Rectangle 7611"/>
              <p:cNvSpPr>
                <a:spLocks noChangeArrowheads="1"/>
              </p:cNvSpPr>
              <p:nvPr/>
            </p:nvSpPr>
            <p:spPr bwMode="auto">
              <a:xfrm>
                <a:off x="1914" y="2801"/>
                <a:ext cx="59" cy="39"/>
              </a:xfrm>
              <a:prstGeom prst="rect">
                <a:avLst/>
              </a:prstGeom>
              <a:solidFill>
                <a:srgbClr val="1CEA6B"/>
              </a:solidFill>
              <a:ln w="0">
                <a:solidFill>
                  <a:srgbClr val="1CEA6B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484" name="Rectangle 7612"/>
              <p:cNvSpPr>
                <a:spLocks noChangeArrowheads="1"/>
              </p:cNvSpPr>
              <p:nvPr/>
            </p:nvSpPr>
            <p:spPr bwMode="auto">
              <a:xfrm>
                <a:off x="1914" y="2840"/>
                <a:ext cx="59" cy="39"/>
              </a:xfrm>
              <a:prstGeom prst="rect">
                <a:avLst/>
              </a:prstGeom>
              <a:solidFill>
                <a:srgbClr val="1EEB6A"/>
              </a:solidFill>
              <a:ln w="0">
                <a:solidFill>
                  <a:srgbClr val="1EEB6A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485" name="Rectangle 7613"/>
              <p:cNvSpPr>
                <a:spLocks noChangeArrowheads="1"/>
              </p:cNvSpPr>
              <p:nvPr/>
            </p:nvSpPr>
            <p:spPr bwMode="auto">
              <a:xfrm>
                <a:off x="1914" y="2879"/>
                <a:ext cx="59" cy="36"/>
              </a:xfrm>
              <a:prstGeom prst="rect">
                <a:avLst/>
              </a:prstGeom>
              <a:solidFill>
                <a:srgbClr val="21EC68"/>
              </a:solidFill>
              <a:ln w="0">
                <a:solidFill>
                  <a:srgbClr val="21EC68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486" name="Rectangle 7614"/>
              <p:cNvSpPr>
                <a:spLocks noChangeArrowheads="1"/>
              </p:cNvSpPr>
              <p:nvPr/>
            </p:nvSpPr>
            <p:spPr bwMode="auto">
              <a:xfrm>
                <a:off x="1914" y="2915"/>
                <a:ext cx="59" cy="39"/>
              </a:xfrm>
              <a:prstGeom prst="rect">
                <a:avLst/>
              </a:prstGeom>
              <a:solidFill>
                <a:srgbClr val="24ED66"/>
              </a:solidFill>
              <a:ln w="0">
                <a:solidFill>
                  <a:srgbClr val="24ED66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487" name="Rectangle 7615"/>
              <p:cNvSpPr>
                <a:spLocks noChangeArrowheads="1"/>
              </p:cNvSpPr>
              <p:nvPr/>
            </p:nvSpPr>
            <p:spPr bwMode="auto">
              <a:xfrm>
                <a:off x="1914" y="2954"/>
                <a:ext cx="59" cy="37"/>
              </a:xfrm>
              <a:prstGeom prst="rect">
                <a:avLst/>
              </a:prstGeom>
              <a:solidFill>
                <a:srgbClr val="28EF63"/>
              </a:solidFill>
              <a:ln w="0">
                <a:solidFill>
                  <a:srgbClr val="28EF6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488" name="Rectangle 7616"/>
              <p:cNvSpPr>
                <a:spLocks noChangeArrowheads="1"/>
              </p:cNvSpPr>
              <p:nvPr/>
            </p:nvSpPr>
            <p:spPr bwMode="auto">
              <a:xfrm>
                <a:off x="1914" y="2991"/>
                <a:ext cx="59" cy="39"/>
              </a:xfrm>
              <a:prstGeom prst="rect">
                <a:avLst/>
              </a:prstGeom>
              <a:solidFill>
                <a:srgbClr val="2CF060"/>
              </a:solidFill>
              <a:ln w="0">
                <a:solidFill>
                  <a:srgbClr val="2CF06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489" name="Rectangle 7617"/>
              <p:cNvSpPr>
                <a:spLocks noChangeArrowheads="1"/>
              </p:cNvSpPr>
              <p:nvPr/>
            </p:nvSpPr>
            <p:spPr bwMode="auto">
              <a:xfrm>
                <a:off x="1914" y="3030"/>
                <a:ext cx="59" cy="36"/>
              </a:xfrm>
              <a:prstGeom prst="rect">
                <a:avLst/>
              </a:prstGeom>
              <a:solidFill>
                <a:srgbClr val="31F25D"/>
              </a:solidFill>
              <a:ln w="0">
                <a:solidFill>
                  <a:srgbClr val="31F25D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490" name="Rectangle 7618"/>
              <p:cNvSpPr>
                <a:spLocks noChangeArrowheads="1"/>
              </p:cNvSpPr>
              <p:nvPr/>
            </p:nvSpPr>
            <p:spPr bwMode="auto">
              <a:xfrm>
                <a:off x="1914" y="3066"/>
                <a:ext cx="59" cy="39"/>
              </a:xfrm>
              <a:prstGeom prst="rect">
                <a:avLst/>
              </a:prstGeom>
              <a:solidFill>
                <a:srgbClr val="37F459"/>
              </a:solidFill>
              <a:ln w="0">
                <a:solidFill>
                  <a:srgbClr val="37F459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491" name="Rectangle 7619"/>
              <p:cNvSpPr>
                <a:spLocks noChangeArrowheads="1"/>
              </p:cNvSpPr>
              <p:nvPr/>
            </p:nvSpPr>
            <p:spPr bwMode="auto">
              <a:xfrm>
                <a:off x="1914" y="3105"/>
                <a:ext cx="59" cy="36"/>
              </a:xfrm>
              <a:prstGeom prst="rect">
                <a:avLst/>
              </a:prstGeom>
              <a:solidFill>
                <a:srgbClr val="3DF655"/>
              </a:solidFill>
              <a:ln w="0">
                <a:solidFill>
                  <a:srgbClr val="3DF655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492" name="Rectangle 7620"/>
              <p:cNvSpPr>
                <a:spLocks noChangeArrowheads="1"/>
              </p:cNvSpPr>
              <p:nvPr/>
            </p:nvSpPr>
            <p:spPr bwMode="auto">
              <a:xfrm>
                <a:off x="1914" y="3141"/>
                <a:ext cx="59" cy="39"/>
              </a:xfrm>
              <a:prstGeom prst="rect">
                <a:avLst/>
              </a:prstGeom>
              <a:solidFill>
                <a:srgbClr val="45F850"/>
              </a:solidFill>
              <a:ln w="0">
                <a:solidFill>
                  <a:srgbClr val="45F85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493" name="Rectangle 7621"/>
              <p:cNvSpPr>
                <a:spLocks noChangeArrowheads="1"/>
              </p:cNvSpPr>
              <p:nvPr/>
            </p:nvSpPr>
            <p:spPr bwMode="auto">
              <a:xfrm>
                <a:off x="1914" y="3180"/>
                <a:ext cx="59" cy="39"/>
              </a:xfrm>
              <a:prstGeom prst="rect">
                <a:avLst/>
              </a:prstGeom>
              <a:solidFill>
                <a:srgbClr val="4DF94B"/>
              </a:solidFill>
              <a:ln w="0">
                <a:solidFill>
                  <a:srgbClr val="4DF94B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494" name="Rectangle 7622"/>
              <p:cNvSpPr>
                <a:spLocks noChangeArrowheads="1"/>
              </p:cNvSpPr>
              <p:nvPr/>
            </p:nvSpPr>
            <p:spPr bwMode="auto">
              <a:xfrm>
                <a:off x="1914" y="3219"/>
                <a:ext cx="59" cy="37"/>
              </a:xfrm>
              <a:prstGeom prst="rect">
                <a:avLst/>
              </a:prstGeom>
              <a:solidFill>
                <a:srgbClr val="55FB45"/>
              </a:solidFill>
              <a:ln w="0">
                <a:solidFill>
                  <a:srgbClr val="55FB45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495" name="Rectangle 7623"/>
              <p:cNvSpPr>
                <a:spLocks noChangeArrowheads="1"/>
              </p:cNvSpPr>
              <p:nvPr/>
            </p:nvSpPr>
            <p:spPr bwMode="auto">
              <a:xfrm>
                <a:off x="1914" y="3256"/>
                <a:ext cx="59" cy="39"/>
              </a:xfrm>
              <a:prstGeom prst="rect">
                <a:avLst/>
              </a:prstGeom>
              <a:solidFill>
                <a:srgbClr val="5CFC40"/>
              </a:solidFill>
              <a:ln w="0">
                <a:solidFill>
                  <a:srgbClr val="5CFC4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496" name="Rectangle 7624"/>
              <p:cNvSpPr>
                <a:spLocks noChangeArrowheads="1"/>
              </p:cNvSpPr>
              <p:nvPr/>
            </p:nvSpPr>
            <p:spPr bwMode="auto">
              <a:xfrm>
                <a:off x="1914" y="3295"/>
                <a:ext cx="59" cy="36"/>
              </a:xfrm>
              <a:prstGeom prst="rect">
                <a:avLst/>
              </a:prstGeom>
              <a:solidFill>
                <a:srgbClr val="63FD3C"/>
              </a:solidFill>
              <a:ln w="0">
                <a:solidFill>
                  <a:srgbClr val="63FD3C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497" name="Rectangle 7625"/>
              <p:cNvSpPr>
                <a:spLocks noChangeArrowheads="1"/>
              </p:cNvSpPr>
              <p:nvPr/>
            </p:nvSpPr>
            <p:spPr bwMode="auto">
              <a:xfrm>
                <a:off x="1914" y="3331"/>
                <a:ext cx="59" cy="39"/>
              </a:xfrm>
              <a:prstGeom prst="rect">
                <a:avLst/>
              </a:prstGeom>
              <a:solidFill>
                <a:srgbClr val="69FE38"/>
              </a:solidFill>
              <a:ln w="0">
                <a:solidFill>
                  <a:srgbClr val="69FE38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498" name="Rectangle 7626"/>
              <p:cNvSpPr>
                <a:spLocks noChangeArrowheads="1"/>
              </p:cNvSpPr>
              <p:nvPr/>
            </p:nvSpPr>
            <p:spPr bwMode="auto">
              <a:xfrm>
                <a:off x="1914" y="3370"/>
                <a:ext cx="59" cy="36"/>
              </a:xfrm>
              <a:prstGeom prst="rect">
                <a:avLst/>
              </a:prstGeom>
              <a:solidFill>
                <a:srgbClr val="6DFE35"/>
              </a:solidFill>
              <a:ln w="0">
                <a:solidFill>
                  <a:srgbClr val="6DFE35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499" name="Rectangle 7627"/>
              <p:cNvSpPr>
                <a:spLocks noChangeArrowheads="1"/>
              </p:cNvSpPr>
              <p:nvPr/>
            </p:nvSpPr>
            <p:spPr bwMode="auto">
              <a:xfrm>
                <a:off x="1914" y="3406"/>
                <a:ext cx="59" cy="39"/>
              </a:xfrm>
              <a:prstGeom prst="rect">
                <a:avLst/>
              </a:prstGeom>
              <a:solidFill>
                <a:srgbClr val="6EFE35"/>
              </a:solidFill>
              <a:ln w="0">
                <a:solidFill>
                  <a:srgbClr val="6EFE35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500" name="Rectangle 7628"/>
              <p:cNvSpPr>
                <a:spLocks noChangeArrowheads="1"/>
              </p:cNvSpPr>
              <p:nvPr/>
            </p:nvSpPr>
            <p:spPr bwMode="auto">
              <a:xfrm>
                <a:off x="1914" y="3445"/>
                <a:ext cx="59" cy="37"/>
              </a:xfrm>
              <a:prstGeom prst="rect">
                <a:avLst/>
              </a:prstGeom>
              <a:solidFill>
                <a:srgbClr val="6BFE36"/>
              </a:solidFill>
              <a:ln w="0">
                <a:solidFill>
                  <a:srgbClr val="6BFE36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501" name="Rectangle 7629"/>
              <p:cNvSpPr>
                <a:spLocks noChangeArrowheads="1"/>
              </p:cNvSpPr>
              <p:nvPr/>
            </p:nvSpPr>
            <p:spPr bwMode="auto">
              <a:xfrm>
                <a:off x="1914" y="3482"/>
                <a:ext cx="59" cy="39"/>
              </a:xfrm>
              <a:prstGeom prst="rect">
                <a:avLst/>
              </a:prstGeom>
              <a:solidFill>
                <a:srgbClr val="65FD3B"/>
              </a:solidFill>
              <a:ln w="0">
                <a:solidFill>
                  <a:srgbClr val="65FD3B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502" name="Rectangle 7630"/>
              <p:cNvSpPr>
                <a:spLocks noChangeArrowheads="1"/>
              </p:cNvSpPr>
              <p:nvPr/>
            </p:nvSpPr>
            <p:spPr bwMode="auto">
              <a:xfrm>
                <a:off x="1914" y="3521"/>
                <a:ext cx="59" cy="36"/>
              </a:xfrm>
              <a:prstGeom prst="rect">
                <a:avLst/>
              </a:prstGeom>
              <a:solidFill>
                <a:srgbClr val="59FC43"/>
              </a:solidFill>
              <a:ln w="0">
                <a:solidFill>
                  <a:srgbClr val="59FC4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503" name="Rectangle 7631"/>
              <p:cNvSpPr>
                <a:spLocks noChangeArrowheads="1"/>
              </p:cNvSpPr>
              <p:nvPr/>
            </p:nvSpPr>
            <p:spPr bwMode="auto">
              <a:xfrm>
                <a:off x="1914" y="3557"/>
                <a:ext cx="59" cy="39"/>
              </a:xfrm>
              <a:prstGeom prst="rect">
                <a:avLst/>
              </a:prstGeom>
              <a:solidFill>
                <a:srgbClr val="47F84F"/>
              </a:solidFill>
              <a:ln w="0">
                <a:solidFill>
                  <a:srgbClr val="47F84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504" name="Rectangle 7632"/>
              <p:cNvSpPr>
                <a:spLocks noChangeArrowheads="1"/>
              </p:cNvSpPr>
              <p:nvPr/>
            </p:nvSpPr>
            <p:spPr bwMode="auto">
              <a:xfrm>
                <a:off x="1914" y="3596"/>
                <a:ext cx="59" cy="39"/>
              </a:xfrm>
              <a:prstGeom prst="rect">
                <a:avLst/>
              </a:prstGeom>
              <a:solidFill>
                <a:srgbClr val="2EF15F"/>
              </a:solidFill>
              <a:ln w="0">
                <a:solidFill>
                  <a:srgbClr val="2EF1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505" name="Rectangle 7633"/>
              <p:cNvSpPr>
                <a:spLocks noChangeArrowheads="1"/>
              </p:cNvSpPr>
              <p:nvPr/>
            </p:nvSpPr>
            <p:spPr bwMode="auto">
              <a:xfrm>
                <a:off x="1914" y="3635"/>
                <a:ext cx="59" cy="36"/>
              </a:xfrm>
              <a:prstGeom prst="rect">
                <a:avLst/>
              </a:prstGeom>
              <a:solidFill>
                <a:srgbClr val="0FE474"/>
              </a:solidFill>
              <a:ln w="0">
                <a:solidFill>
                  <a:srgbClr val="0FE474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506" name="Rectangle 7634"/>
              <p:cNvSpPr>
                <a:spLocks noChangeArrowheads="1"/>
              </p:cNvSpPr>
              <p:nvPr/>
            </p:nvSpPr>
            <p:spPr bwMode="auto">
              <a:xfrm>
                <a:off x="1914" y="3671"/>
                <a:ext cx="59" cy="39"/>
              </a:xfrm>
              <a:prstGeom prst="rect">
                <a:avLst/>
              </a:prstGeom>
              <a:solidFill>
                <a:srgbClr val="00D28B"/>
              </a:solidFill>
              <a:ln w="0">
                <a:solidFill>
                  <a:srgbClr val="00D28B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507" name="Rectangle 7635"/>
              <p:cNvSpPr>
                <a:spLocks noChangeArrowheads="1"/>
              </p:cNvSpPr>
              <p:nvPr/>
            </p:nvSpPr>
            <p:spPr bwMode="auto">
              <a:xfrm>
                <a:off x="1973" y="2765"/>
                <a:ext cx="59" cy="36"/>
              </a:xfrm>
              <a:prstGeom prst="rect">
                <a:avLst/>
              </a:prstGeom>
              <a:solidFill>
                <a:srgbClr val="17E86E"/>
              </a:solidFill>
              <a:ln w="0">
                <a:solidFill>
                  <a:srgbClr val="17E86E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508" name="Rectangle 7636"/>
              <p:cNvSpPr>
                <a:spLocks noChangeArrowheads="1"/>
              </p:cNvSpPr>
              <p:nvPr/>
            </p:nvSpPr>
            <p:spPr bwMode="auto">
              <a:xfrm>
                <a:off x="1973" y="2801"/>
                <a:ext cx="59" cy="39"/>
              </a:xfrm>
              <a:prstGeom prst="rect">
                <a:avLst/>
              </a:prstGeom>
              <a:solidFill>
                <a:srgbClr val="1AE96D"/>
              </a:solidFill>
              <a:ln w="0">
                <a:solidFill>
                  <a:srgbClr val="1AE96D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509" name="Rectangle 7637"/>
              <p:cNvSpPr>
                <a:spLocks noChangeArrowheads="1"/>
              </p:cNvSpPr>
              <p:nvPr/>
            </p:nvSpPr>
            <p:spPr bwMode="auto">
              <a:xfrm>
                <a:off x="1973" y="2840"/>
                <a:ext cx="59" cy="39"/>
              </a:xfrm>
              <a:prstGeom prst="rect">
                <a:avLst/>
              </a:prstGeom>
              <a:solidFill>
                <a:srgbClr val="1CEA6B"/>
              </a:solidFill>
              <a:ln w="0">
                <a:solidFill>
                  <a:srgbClr val="1CEA6B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510" name="Rectangle 7638"/>
              <p:cNvSpPr>
                <a:spLocks noChangeArrowheads="1"/>
              </p:cNvSpPr>
              <p:nvPr/>
            </p:nvSpPr>
            <p:spPr bwMode="auto">
              <a:xfrm>
                <a:off x="1973" y="2879"/>
                <a:ext cx="59" cy="36"/>
              </a:xfrm>
              <a:prstGeom prst="rect">
                <a:avLst/>
              </a:prstGeom>
              <a:solidFill>
                <a:srgbClr val="1FEB69"/>
              </a:solidFill>
              <a:ln w="0">
                <a:solidFill>
                  <a:srgbClr val="1FEB69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511" name="Rectangle 7639"/>
              <p:cNvSpPr>
                <a:spLocks noChangeArrowheads="1"/>
              </p:cNvSpPr>
              <p:nvPr/>
            </p:nvSpPr>
            <p:spPr bwMode="auto">
              <a:xfrm>
                <a:off x="1973" y="2915"/>
                <a:ext cx="59" cy="39"/>
              </a:xfrm>
              <a:prstGeom prst="rect">
                <a:avLst/>
              </a:prstGeom>
              <a:solidFill>
                <a:srgbClr val="22EC67"/>
              </a:solidFill>
              <a:ln w="0">
                <a:solidFill>
                  <a:srgbClr val="22EC6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512" name="Rectangle 7640"/>
              <p:cNvSpPr>
                <a:spLocks noChangeArrowheads="1"/>
              </p:cNvSpPr>
              <p:nvPr/>
            </p:nvSpPr>
            <p:spPr bwMode="auto">
              <a:xfrm>
                <a:off x="1973" y="2954"/>
                <a:ext cx="59" cy="37"/>
              </a:xfrm>
              <a:prstGeom prst="rect">
                <a:avLst/>
              </a:prstGeom>
              <a:solidFill>
                <a:srgbClr val="25EE65"/>
              </a:solidFill>
              <a:ln w="0">
                <a:solidFill>
                  <a:srgbClr val="25EE65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513" name="Rectangle 7641"/>
              <p:cNvSpPr>
                <a:spLocks noChangeArrowheads="1"/>
              </p:cNvSpPr>
              <p:nvPr/>
            </p:nvSpPr>
            <p:spPr bwMode="auto">
              <a:xfrm>
                <a:off x="1973" y="2991"/>
                <a:ext cx="59" cy="39"/>
              </a:xfrm>
              <a:prstGeom prst="rect">
                <a:avLst/>
              </a:prstGeom>
              <a:solidFill>
                <a:srgbClr val="29EF63"/>
              </a:solidFill>
              <a:ln w="0">
                <a:solidFill>
                  <a:srgbClr val="29EF6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514" name="Rectangle 7642"/>
              <p:cNvSpPr>
                <a:spLocks noChangeArrowheads="1"/>
              </p:cNvSpPr>
              <p:nvPr/>
            </p:nvSpPr>
            <p:spPr bwMode="auto">
              <a:xfrm>
                <a:off x="1973" y="3030"/>
                <a:ext cx="59" cy="36"/>
              </a:xfrm>
              <a:prstGeom prst="rect">
                <a:avLst/>
              </a:prstGeom>
              <a:solidFill>
                <a:srgbClr val="2DF060"/>
              </a:solidFill>
              <a:ln w="0">
                <a:solidFill>
                  <a:srgbClr val="2DF06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515" name="Rectangle 7643"/>
              <p:cNvSpPr>
                <a:spLocks noChangeArrowheads="1"/>
              </p:cNvSpPr>
              <p:nvPr/>
            </p:nvSpPr>
            <p:spPr bwMode="auto">
              <a:xfrm>
                <a:off x="1973" y="3066"/>
                <a:ext cx="59" cy="39"/>
              </a:xfrm>
              <a:prstGeom prst="rect">
                <a:avLst/>
              </a:prstGeom>
              <a:solidFill>
                <a:srgbClr val="32F25C"/>
              </a:solidFill>
              <a:ln w="0">
                <a:solidFill>
                  <a:srgbClr val="32F25C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516" name="Rectangle 7644"/>
              <p:cNvSpPr>
                <a:spLocks noChangeArrowheads="1"/>
              </p:cNvSpPr>
              <p:nvPr/>
            </p:nvSpPr>
            <p:spPr bwMode="auto">
              <a:xfrm>
                <a:off x="1973" y="3105"/>
                <a:ext cx="59" cy="36"/>
              </a:xfrm>
              <a:prstGeom prst="rect">
                <a:avLst/>
              </a:prstGeom>
              <a:solidFill>
                <a:srgbClr val="38F458"/>
              </a:solidFill>
              <a:ln w="0">
                <a:solidFill>
                  <a:srgbClr val="38F458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517" name="Rectangle 7645"/>
              <p:cNvSpPr>
                <a:spLocks noChangeArrowheads="1"/>
              </p:cNvSpPr>
              <p:nvPr/>
            </p:nvSpPr>
            <p:spPr bwMode="auto">
              <a:xfrm>
                <a:off x="1973" y="3141"/>
                <a:ext cx="59" cy="39"/>
              </a:xfrm>
              <a:prstGeom prst="rect">
                <a:avLst/>
              </a:prstGeom>
              <a:solidFill>
                <a:srgbClr val="3FF654"/>
              </a:solidFill>
              <a:ln w="0">
                <a:solidFill>
                  <a:srgbClr val="3FF654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518" name="Freeform 7646"/>
              <p:cNvSpPr>
                <a:spLocks/>
              </p:cNvSpPr>
              <p:nvPr/>
            </p:nvSpPr>
            <p:spPr bwMode="auto">
              <a:xfrm>
                <a:off x="1973" y="3180"/>
                <a:ext cx="59" cy="39"/>
              </a:xfrm>
              <a:custGeom>
                <a:avLst/>
                <a:gdLst>
                  <a:gd name="T0" fmla="*/ 0 w 59"/>
                  <a:gd name="T1" fmla="*/ 39 h 39"/>
                  <a:gd name="T2" fmla="*/ 59 w 59"/>
                  <a:gd name="T3" fmla="*/ 37 h 39"/>
                  <a:gd name="T4" fmla="*/ 59 w 59"/>
                  <a:gd name="T5" fmla="*/ 0 h 39"/>
                  <a:gd name="T6" fmla="*/ 0 w 59"/>
                  <a:gd name="T7" fmla="*/ 0 h 39"/>
                  <a:gd name="T8" fmla="*/ 0 w 59"/>
                  <a:gd name="T9" fmla="*/ 39 h 3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9"/>
                  <a:gd name="T16" fmla="*/ 0 h 39"/>
                  <a:gd name="T17" fmla="*/ 59 w 59"/>
                  <a:gd name="T18" fmla="*/ 39 h 3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9" h="39">
                    <a:moveTo>
                      <a:pt x="0" y="39"/>
                    </a:moveTo>
                    <a:lnTo>
                      <a:pt x="59" y="37"/>
                    </a:lnTo>
                    <a:lnTo>
                      <a:pt x="59" y="0"/>
                    </a:lnTo>
                    <a:lnTo>
                      <a:pt x="0" y="0"/>
                    </a:lnTo>
                    <a:lnTo>
                      <a:pt x="0" y="39"/>
                    </a:lnTo>
                    <a:close/>
                  </a:path>
                </a:pathLst>
              </a:custGeom>
              <a:solidFill>
                <a:srgbClr val="46F84F"/>
              </a:solidFill>
              <a:ln w="0">
                <a:solidFill>
                  <a:srgbClr val="46F84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519" name="Freeform 7647"/>
              <p:cNvSpPr>
                <a:spLocks/>
              </p:cNvSpPr>
              <p:nvPr/>
            </p:nvSpPr>
            <p:spPr bwMode="auto">
              <a:xfrm>
                <a:off x="1973" y="3217"/>
                <a:ext cx="59" cy="39"/>
              </a:xfrm>
              <a:custGeom>
                <a:avLst/>
                <a:gdLst>
                  <a:gd name="T0" fmla="*/ 0 w 59"/>
                  <a:gd name="T1" fmla="*/ 39 h 39"/>
                  <a:gd name="T2" fmla="*/ 59 w 59"/>
                  <a:gd name="T3" fmla="*/ 39 h 39"/>
                  <a:gd name="T4" fmla="*/ 59 w 59"/>
                  <a:gd name="T5" fmla="*/ 0 h 39"/>
                  <a:gd name="T6" fmla="*/ 0 w 59"/>
                  <a:gd name="T7" fmla="*/ 2 h 39"/>
                  <a:gd name="T8" fmla="*/ 0 w 59"/>
                  <a:gd name="T9" fmla="*/ 39 h 3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9"/>
                  <a:gd name="T16" fmla="*/ 0 h 39"/>
                  <a:gd name="T17" fmla="*/ 59 w 59"/>
                  <a:gd name="T18" fmla="*/ 39 h 3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9" h="39">
                    <a:moveTo>
                      <a:pt x="0" y="39"/>
                    </a:moveTo>
                    <a:lnTo>
                      <a:pt x="59" y="39"/>
                    </a:lnTo>
                    <a:lnTo>
                      <a:pt x="59" y="0"/>
                    </a:lnTo>
                    <a:lnTo>
                      <a:pt x="0" y="2"/>
                    </a:lnTo>
                    <a:lnTo>
                      <a:pt x="0" y="39"/>
                    </a:lnTo>
                    <a:close/>
                  </a:path>
                </a:pathLst>
              </a:custGeom>
              <a:solidFill>
                <a:srgbClr val="4EFA4A"/>
              </a:solidFill>
              <a:ln w="0">
                <a:solidFill>
                  <a:srgbClr val="4EFA4A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520" name="Rectangle 7648"/>
              <p:cNvSpPr>
                <a:spLocks noChangeArrowheads="1"/>
              </p:cNvSpPr>
              <p:nvPr/>
            </p:nvSpPr>
            <p:spPr bwMode="auto">
              <a:xfrm>
                <a:off x="1973" y="3256"/>
                <a:ext cx="59" cy="39"/>
              </a:xfrm>
              <a:prstGeom prst="rect">
                <a:avLst/>
              </a:prstGeom>
              <a:solidFill>
                <a:srgbClr val="55FB45"/>
              </a:solidFill>
              <a:ln w="0">
                <a:solidFill>
                  <a:srgbClr val="55FB45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521" name="Rectangle 7649"/>
              <p:cNvSpPr>
                <a:spLocks noChangeArrowheads="1"/>
              </p:cNvSpPr>
              <p:nvPr/>
            </p:nvSpPr>
            <p:spPr bwMode="auto">
              <a:xfrm>
                <a:off x="1973" y="3295"/>
                <a:ext cx="59" cy="36"/>
              </a:xfrm>
              <a:prstGeom prst="rect">
                <a:avLst/>
              </a:prstGeom>
              <a:solidFill>
                <a:srgbClr val="5CFC40"/>
              </a:solidFill>
              <a:ln w="0">
                <a:solidFill>
                  <a:srgbClr val="5CFC4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522" name="Rectangle 7650"/>
              <p:cNvSpPr>
                <a:spLocks noChangeArrowheads="1"/>
              </p:cNvSpPr>
              <p:nvPr/>
            </p:nvSpPr>
            <p:spPr bwMode="auto">
              <a:xfrm>
                <a:off x="1973" y="3331"/>
                <a:ext cx="59" cy="39"/>
              </a:xfrm>
              <a:prstGeom prst="rect">
                <a:avLst/>
              </a:prstGeom>
              <a:solidFill>
                <a:srgbClr val="61FD3D"/>
              </a:solidFill>
              <a:ln w="0">
                <a:solidFill>
                  <a:srgbClr val="61FD3D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523" name="Rectangle 7651"/>
              <p:cNvSpPr>
                <a:spLocks noChangeArrowheads="1"/>
              </p:cNvSpPr>
              <p:nvPr/>
            </p:nvSpPr>
            <p:spPr bwMode="auto">
              <a:xfrm>
                <a:off x="1973" y="3370"/>
                <a:ext cx="59" cy="36"/>
              </a:xfrm>
              <a:prstGeom prst="rect">
                <a:avLst/>
              </a:prstGeom>
              <a:solidFill>
                <a:srgbClr val="65FD3A"/>
              </a:solidFill>
              <a:ln w="0">
                <a:solidFill>
                  <a:srgbClr val="65FD3A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524" name="Rectangle 7652"/>
              <p:cNvSpPr>
                <a:spLocks noChangeArrowheads="1"/>
              </p:cNvSpPr>
              <p:nvPr/>
            </p:nvSpPr>
            <p:spPr bwMode="auto">
              <a:xfrm>
                <a:off x="1973" y="3406"/>
                <a:ext cx="59" cy="39"/>
              </a:xfrm>
              <a:prstGeom prst="rect">
                <a:avLst/>
              </a:prstGeom>
              <a:solidFill>
                <a:srgbClr val="66FE3A"/>
              </a:solidFill>
              <a:ln w="0">
                <a:solidFill>
                  <a:srgbClr val="66FE3A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525" name="Rectangle 7653"/>
              <p:cNvSpPr>
                <a:spLocks noChangeArrowheads="1"/>
              </p:cNvSpPr>
              <p:nvPr/>
            </p:nvSpPr>
            <p:spPr bwMode="auto">
              <a:xfrm>
                <a:off x="1973" y="3445"/>
                <a:ext cx="59" cy="37"/>
              </a:xfrm>
              <a:prstGeom prst="rect">
                <a:avLst/>
              </a:prstGeom>
              <a:solidFill>
                <a:srgbClr val="64FD3B"/>
              </a:solidFill>
              <a:ln w="0">
                <a:solidFill>
                  <a:srgbClr val="64FD3B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526" name="Rectangle 7654"/>
              <p:cNvSpPr>
                <a:spLocks noChangeArrowheads="1"/>
              </p:cNvSpPr>
              <p:nvPr/>
            </p:nvSpPr>
            <p:spPr bwMode="auto">
              <a:xfrm>
                <a:off x="1973" y="3482"/>
                <a:ext cx="59" cy="39"/>
              </a:xfrm>
              <a:prstGeom prst="rect">
                <a:avLst/>
              </a:prstGeom>
              <a:solidFill>
                <a:srgbClr val="5DFC40"/>
              </a:solidFill>
              <a:ln w="0">
                <a:solidFill>
                  <a:srgbClr val="5DFC4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527" name="Rectangle 7655"/>
              <p:cNvSpPr>
                <a:spLocks noChangeArrowheads="1"/>
              </p:cNvSpPr>
              <p:nvPr/>
            </p:nvSpPr>
            <p:spPr bwMode="auto">
              <a:xfrm>
                <a:off x="1973" y="3521"/>
                <a:ext cx="59" cy="36"/>
              </a:xfrm>
              <a:prstGeom prst="rect">
                <a:avLst/>
              </a:prstGeom>
              <a:solidFill>
                <a:srgbClr val="52FA47"/>
              </a:solidFill>
              <a:ln w="0">
                <a:solidFill>
                  <a:srgbClr val="52FA4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528" name="Rectangle 7656"/>
              <p:cNvSpPr>
                <a:spLocks noChangeArrowheads="1"/>
              </p:cNvSpPr>
              <p:nvPr/>
            </p:nvSpPr>
            <p:spPr bwMode="auto">
              <a:xfrm>
                <a:off x="1973" y="3557"/>
                <a:ext cx="59" cy="39"/>
              </a:xfrm>
              <a:prstGeom prst="rect">
                <a:avLst/>
              </a:prstGeom>
              <a:solidFill>
                <a:srgbClr val="40F653"/>
              </a:solidFill>
              <a:ln w="0">
                <a:solidFill>
                  <a:srgbClr val="40F65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529" name="Rectangle 7657"/>
              <p:cNvSpPr>
                <a:spLocks noChangeArrowheads="1"/>
              </p:cNvSpPr>
              <p:nvPr/>
            </p:nvSpPr>
            <p:spPr bwMode="auto">
              <a:xfrm>
                <a:off x="1973" y="3596"/>
                <a:ext cx="59" cy="39"/>
              </a:xfrm>
              <a:prstGeom prst="rect">
                <a:avLst/>
              </a:prstGeom>
              <a:solidFill>
                <a:srgbClr val="29EF63"/>
              </a:solidFill>
              <a:ln w="0">
                <a:solidFill>
                  <a:srgbClr val="29EF6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530" name="Rectangle 7658"/>
              <p:cNvSpPr>
                <a:spLocks noChangeArrowheads="1"/>
              </p:cNvSpPr>
              <p:nvPr/>
            </p:nvSpPr>
            <p:spPr bwMode="auto">
              <a:xfrm>
                <a:off x="1973" y="3635"/>
                <a:ext cx="59" cy="36"/>
              </a:xfrm>
              <a:prstGeom prst="rect">
                <a:avLst/>
              </a:prstGeom>
              <a:solidFill>
                <a:srgbClr val="0CE376"/>
              </a:solidFill>
              <a:ln w="0">
                <a:solidFill>
                  <a:srgbClr val="0CE376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531" name="Rectangle 7659"/>
              <p:cNvSpPr>
                <a:spLocks noChangeArrowheads="1"/>
              </p:cNvSpPr>
              <p:nvPr/>
            </p:nvSpPr>
            <p:spPr bwMode="auto">
              <a:xfrm>
                <a:off x="1973" y="3671"/>
                <a:ext cx="59" cy="39"/>
              </a:xfrm>
              <a:prstGeom prst="rect">
                <a:avLst/>
              </a:prstGeom>
              <a:solidFill>
                <a:srgbClr val="00D18B"/>
              </a:solidFill>
              <a:ln w="0">
                <a:solidFill>
                  <a:srgbClr val="00D18B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532" name="Rectangle 7660"/>
              <p:cNvSpPr>
                <a:spLocks noChangeArrowheads="1"/>
              </p:cNvSpPr>
              <p:nvPr/>
            </p:nvSpPr>
            <p:spPr bwMode="auto">
              <a:xfrm>
                <a:off x="2032" y="2765"/>
                <a:ext cx="58" cy="36"/>
              </a:xfrm>
              <a:prstGeom prst="rect">
                <a:avLst/>
              </a:prstGeom>
              <a:solidFill>
                <a:srgbClr val="16E76F"/>
              </a:solidFill>
              <a:ln w="0">
                <a:solidFill>
                  <a:srgbClr val="16E76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533" name="Rectangle 7661"/>
              <p:cNvSpPr>
                <a:spLocks noChangeArrowheads="1"/>
              </p:cNvSpPr>
              <p:nvPr/>
            </p:nvSpPr>
            <p:spPr bwMode="auto">
              <a:xfrm>
                <a:off x="2032" y="2801"/>
                <a:ext cx="58" cy="39"/>
              </a:xfrm>
              <a:prstGeom prst="rect">
                <a:avLst/>
              </a:prstGeom>
              <a:solidFill>
                <a:srgbClr val="18E86E"/>
              </a:solidFill>
              <a:ln w="0">
                <a:solidFill>
                  <a:srgbClr val="18E86E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534" name="Rectangle 7662"/>
              <p:cNvSpPr>
                <a:spLocks noChangeArrowheads="1"/>
              </p:cNvSpPr>
              <p:nvPr/>
            </p:nvSpPr>
            <p:spPr bwMode="auto">
              <a:xfrm>
                <a:off x="2032" y="2840"/>
                <a:ext cx="58" cy="39"/>
              </a:xfrm>
              <a:prstGeom prst="rect">
                <a:avLst/>
              </a:prstGeom>
              <a:solidFill>
                <a:srgbClr val="1BE96C"/>
              </a:solidFill>
              <a:ln w="0">
                <a:solidFill>
                  <a:srgbClr val="1BE96C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535" name="Rectangle 7663"/>
              <p:cNvSpPr>
                <a:spLocks noChangeArrowheads="1"/>
              </p:cNvSpPr>
              <p:nvPr/>
            </p:nvSpPr>
            <p:spPr bwMode="auto">
              <a:xfrm>
                <a:off x="2032" y="2879"/>
                <a:ext cx="58" cy="36"/>
              </a:xfrm>
              <a:prstGeom prst="rect">
                <a:avLst/>
              </a:prstGeom>
              <a:solidFill>
                <a:srgbClr val="1DEB6A"/>
              </a:solidFill>
              <a:ln w="0">
                <a:solidFill>
                  <a:srgbClr val="1DEB6A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536" name="Rectangle 7664"/>
              <p:cNvSpPr>
                <a:spLocks noChangeArrowheads="1"/>
              </p:cNvSpPr>
              <p:nvPr/>
            </p:nvSpPr>
            <p:spPr bwMode="auto">
              <a:xfrm>
                <a:off x="2032" y="2915"/>
                <a:ext cx="58" cy="39"/>
              </a:xfrm>
              <a:prstGeom prst="rect">
                <a:avLst/>
              </a:prstGeom>
              <a:solidFill>
                <a:srgbClr val="20EC69"/>
              </a:solidFill>
              <a:ln w="0">
                <a:solidFill>
                  <a:srgbClr val="20EC69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537" name="Rectangle 7665"/>
              <p:cNvSpPr>
                <a:spLocks noChangeArrowheads="1"/>
              </p:cNvSpPr>
              <p:nvPr/>
            </p:nvSpPr>
            <p:spPr bwMode="auto">
              <a:xfrm>
                <a:off x="2032" y="2954"/>
                <a:ext cx="58" cy="37"/>
              </a:xfrm>
              <a:prstGeom prst="rect">
                <a:avLst/>
              </a:prstGeom>
              <a:solidFill>
                <a:srgbClr val="23ED67"/>
              </a:solidFill>
              <a:ln w="0">
                <a:solidFill>
                  <a:srgbClr val="23ED6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538" name="Rectangle 7666"/>
              <p:cNvSpPr>
                <a:spLocks noChangeArrowheads="1"/>
              </p:cNvSpPr>
              <p:nvPr/>
            </p:nvSpPr>
            <p:spPr bwMode="auto">
              <a:xfrm>
                <a:off x="2032" y="2991"/>
                <a:ext cx="58" cy="39"/>
              </a:xfrm>
              <a:prstGeom prst="rect">
                <a:avLst/>
              </a:prstGeom>
              <a:solidFill>
                <a:srgbClr val="26EE64"/>
              </a:solidFill>
              <a:ln w="0">
                <a:solidFill>
                  <a:srgbClr val="26EE64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539" name="Rectangle 7667"/>
              <p:cNvSpPr>
                <a:spLocks noChangeArrowheads="1"/>
              </p:cNvSpPr>
              <p:nvPr/>
            </p:nvSpPr>
            <p:spPr bwMode="auto">
              <a:xfrm>
                <a:off x="2032" y="3030"/>
                <a:ext cx="58" cy="36"/>
              </a:xfrm>
              <a:prstGeom prst="rect">
                <a:avLst/>
              </a:prstGeom>
              <a:solidFill>
                <a:srgbClr val="2AEF62"/>
              </a:solidFill>
              <a:ln w="0">
                <a:solidFill>
                  <a:srgbClr val="2AEF62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540" name="Rectangle 7668"/>
              <p:cNvSpPr>
                <a:spLocks noChangeArrowheads="1"/>
              </p:cNvSpPr>
              <p:nvPr/>
            </p:nvSpPr>
            <p:spPr bwMode="auto">
              <a:xfrm>
                <a:off x="2032" y="3066"/>
                <a:ext cx="58" cy="39"/>
              </a:xfrm>
              <a:prstGeom prst="rect">
                <a:avLst/>
              </a:prstGeom>
              <a:solidFill>
                <a:srgbClr val="2EF15F"/>
              </a:solidFill>
              <a:ln w="0">
                <a:solidFill>
                  <a:srgbClr val="2EF1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541" name="Rectangle 7669"/>
              <p:cNvSpPr>
                <a:spLocks noChangeArrowheads="1"/>
              </p:cNvSpPr>
              <p:nvPr/>
            </p:nvSpPr>
            <p:spPr bwMode="auto">
              <a:xfrm>
                <a:off x="2032" y="3105"/>
                <a:ext cx="58" cy="36"/>
              </a:xfrm>
              <a:prstGeom prst="rect">
                <a:avLst/>
              </a:prstGeom>
              <a:solidFill>
                <a:srgbClr val="34F35B"/>
              </a:solidFill>
              <a:ln w="0">
                <a:solidFill>
                  <a:srgbClr val="34F35B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542" name="Rectangle 7670"/>
              <p:cNvSpPr>
                <a:spLocks noChangeArrowheads="1"/>
              </p:cNvSpPr>
              <p:nvPr/>
            </p:nvSpPr>
            <p:spPr bwMode="auto">
              <a:xfrm>
                <a:off x="2032" y="3141"/>
                <a:ext cx="58" cy="39"/>
              </a:xfrm>
              <a:prstGeom prst="rect">
                <a:avLst/>
              </a:prstGeom>
              <a:solidFill>
                <a:srgbClr val="3AF557"/>
              </a:solidFill>
              <a:ln w="0">
                <a:solidFill>
                  <a:srgbClr val="3AF55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543" name="Rectangle 7671"/>
              <p:cNvSpPr>
                <a:spLocks noChangeArrowheads="1"/>
              </p:cNvSpPr>
              <p:nvPr/>
            </p:nvSpPr>
            <p:spPr bwMode="auto">
              <a:xfrm>
                <a:off x="2032" y="3180"/>
                <a:ext cx="58" cy="37"/>
              </a:xfrm>
              <a:prstGeom prst="rect">
                <a:avLst/>
              </a:prstGeom>
              <a:solidFill>
                <a:srgbClr val="41F753"/>
              </a:solidFill>
              <a:ln w="0">
                <a:solidFill>
                  <a:srgbClr val="41F75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544" name="Rectangle 7672"/>
              <p:cNvSpPr>
                <a:spLocks noChangeArrowheads="1"/>
              </p:cNvSpPr>
              <p:nvPr/>
            </p:nvSpPr>
            <p:spPr bwMode="auto">
              <a:xfrm>
                <a:off x="2032" y="3217"/>
                <a:ext cx="58" cy="39"/>
              </a:xfrm>
              <a:prstGeom prst="rect">
                <a:avLst/>
              </a:prstGeom>
              <a:solidFill>
                <a:srgbClr val="48F84E"/>
              </a:solidFill>
              <a:ln w="0">
                <a:solidFill>
                  <a:srgbClr val="48F84E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545" name="Rectangle 7673"/>
              <p:cNvSpPr>
                <a:spLocks noChangeArrowheads="1"/>
              </p:cNvSpPr>
              <p:nvPr/>
            </p:nvSpPr>
            <p:spPr bwMode="auto">
              <a:xfrm>
                <a:off x="2032" y="3256"/>
                <a:ext cx="58" cy="39"/>
              </a:xfrm>
              <a:prstGeom prst="rect">
                <a:avLst/>
              </a:prstGeom>
              <a:solidFill>
                <a:srgbClr val="4FFA49"/>
              </a:solidFill>
              <a:ln w="0">
                <a:solidFill>
                  <a:srgbClr val="4FFA49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546" name="Rectangle 7674"/>
              <p:cNvSpPr>
                <a:spLocks noChangeArrowheads="1"/>
              </p:cNvSpPr>
              <p:nvPr/>
            </p:nvSpPr>
            <p:spPr bwMode="auto">
              <a:xfrm>
                <a:off x="2032" y="3295"/>
                <a:ext cx="58" cy="36"/>
              </a:xfrm>
              <a:prstGeom prst="rect">
                <a:avLst/>
              </a:prstGeom>
              <a:solidFill>
                <a:srgbClr val="56FB45"/>
              </a:solidFill>
              <a:ln w="0">
                <a:solidFill>
                  <a:srgbClr val="56FB45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547" name="Rectangle 7675"/>
              <p:cNvSpPr>
                <a:spLocks noChangeArrowheads="1"/>
              </p:cNvSpPr>
              <p:nvPr/>
            </p:nvSpPr>
            <p:spPr bwMode="auto">
              <a:xfrm>
                <a:off x="2032" y="3331"/>
                <a:ext cx="58" cy="39"/>
              </a:xfrm>
              <a:prstGeom prst="rect">
                <a:avLst/>
              </a:prstGeom>
              <a:solidFill>
                <a:srgbClr val="5BFC41"/>
              </a:solidFill>
              <a:ln w="0">
                <a:solidFill>
                  <a:srgbClr val="5BFC41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548" name="Freeform 7676"/>
              <p:cNvSpPr>
                <a:spLocks/>
              </p:cNvSpPr>
              <p:nvPr/>
            </p:nvSpPr>
            <p:spPr bwMode="auto">
              <a:xfrm>
                <a:off x="2032" y="3370"/>
                <a:ext cx="61" cy="36"/>
              </a:xfrm>
              <a:custGeom>
                <a:avLst/>
                <a:gdLst>
                  <a:gd name="T0" fmla="*/ 0 w 61"/>
                  <a:gd name="T1" fmla="*/ 36 h 36"/>
                  <a:gd name="T2" fmla="*/ 61 w 61"/>
                  <a:gd name="T3" fmla="*/ 36 h 36"/>
                  <a:gd name="T4" fmla="*/ 58 w 61"/>
                  <a:gd name="T5" fmla="*/ 0 h 36"/>
                  <a:gd name="T6" fmla="*/ 0 w 61"/>
                  <a:gd name="T7" fmla="*/ 0 h 36"/>
                  <a:gd name="T8" fmla="*/ 0 w 61"/>
                  <a:gd name="T9" fmla="*/ 36 h 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1"/>
                  <a:gd name="T16" fmla="*/ 0 h 36"/>
                  <a:gd name="T17" fmla="*/ 61 w 61"/>
                  <a:gd name="T18" fmla="*/ 36 h 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1" h="36">
                    <a:moveTo>
                      <a:pt x="0" y="36"/>
                    </a:moveTo>
                    <a:lnTo>
                      <a:pt x="61" y="36"/>
                    </a:lnTo>
                    <a:lnTo>
                      <a:pt x="58" y="0"/>
                    </a:lnTo>
                    <a:lnTo>
                      <a:pt x="0" y="0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5EFD3F"/>
              </a:solidFill>
              <a:ln w="0">
                <a:solidFill>
                  <a:srgbClr val="5EFD3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549" name="Rectangle 7677"/>
              <p:cNvSpPr>
                <a:spLocks noChangeArrowheads="1"/>
              </p:cNvSpPr>
              <p:nvPr/>
            </p:nvSpPr>
            <p:spPr bwMode="auto">
              <a:xfrm>
                <a:off x="2032" y="3406"/>
                <a:ext cx="61" cy="39"/>
              </a:xfrm>
              <a:prstGeom prst="rect">
                <a:avLst/>
              </a:prstGeom>
              <a:solidFill>
                <a:srgbClr val="5FFD3E"/>
              </a:solidFill>
              <a:ln w="0">
                <a:solidFill>
                  <a:srgbClr val="5FFD3E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550" name="Rectangle 7678"/>
              <p:cNvSpPr>
                <a:spLocks noChangeArrowheads="1"/>
              </p:cNvSpPr>
              <p:nvPr/>
            </p:nvSpPr>
            <p:spPr bwMode="auto">
              <a:xfrm>
                <a:off x="2032" y="3445"/>
                <a:ext cx="61" cy="37"/>
              </a:xfrm>
              <a:prstGeom prst="rect">
                <a:avLst/>
              </a:prstGeom>
              <a:solidFill>
                <a:srgbClr val="5DFC40"/>
              </a:solidFill>
              <a:ln w="0">
                <a:solidFill>
                  <a:srgbClr val="5DFC4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551" name="Rectangle 7679"/>
              <p:cNvSpPr>
                <a:spLocks noChangeArrowheads="1"/>
              </p:cNvSpPr>
              <p:nvPr/>
            </p:nvSpPr>
            <p:spPr bwMode="auto">
              <a:xfrm>
                <a:off x="2032" y="3482"/>
                <a:ext cx="61" cy="39"/>
              </a:xfrm>
              <a:prstGeom prst="rect">
                <a:avLst/>
              </a:prstGeom>
              <a:solidFill>
                <a:srgbClr val="56FB44"/>
              </a:solidFill>
              <a:ln w="0">
                <a:solidFill>
                  <a:srgbClr val="56FB44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552" name="Rectangle 7680"/>
              <p:cNvSpPr>
                <a:spLocks noChangeArrowheads="1"/>
              </p:cNvSpPr>
              <p:nvPr/>
            </p:nvSpPr>
            <p:spPr bwMode="auto">
              <a:xfrm>
                <a:off x="2032" y="3521"/>
                <a:ext cx="61" cy="36"/>
              </a:xfrm>
              <a:prstGeom prst="rect">
                <a:avLst/>
              </a:prstGeom>
              <a:solidFill>
                <a:srgbClr val="4BF94C"/>
              </a:solidFill>
              <a:ln w="0">
                <a:solidFill>
                  <a:srgbClr val="4BF94C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553" name="Rectangle 7681"/>
              <p:cNvSpPr>
                <a:spLocks noChangeArrowheads="1"/>
              </p:cNvSpPr>
              <p:nvPr/>
            </p:nvSpPr>
            <p:spPr bwMode="auto">
              <a:xfrm>
                <a:off x="2032" y="3557"/>
                <a:ext cx="61" cy="39"/>
              </a:xfrm>
              <a:prstGeom prst="rect">
                <a:avLst/>
              </a:prstGeom>
              <a:solidFill>
                <a:srgbClr val="3BF557"/>
              </a:solidFill>
              <a:ln w="0">
                <a:solidFill>
                  <a:srgbClr val="3BF55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554" name="Rectangle 7682"/>
              <p:cNvSpPr>
                <a:spLocks noChangeArrowheads="1"/>
              </p:cNvSpPr>
              <p:nvPr/>
            </p:nvSpPr>
            <p:spPr bwMode="auto">
              <a:xfrm>
                <a:off x="2032" y="3596"/>
                <a:ext cx="61" cy="39"/>
              </a:xfrm>
              <a:prstGeom prst="rect">
                <a:avLst/>
              </a:prstGeom>
              <a:solidFill>
                <a:srgbClr val="24ED65"/>
              </a:solidFill>
              <a:ln w="0">
                <a:solidFill>
                  <a:srgbClr val="24ED65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</p:grpSp>
        <p:sp>
          <p:nvSpPr>
            <p:cNvPr id="54302" name="Rectangle 7684"/>
            <p:cNvSpPr>
              <a:spLocks noChangeArrowheads="1"/>
            </p:cNvSpPr>
            <p:nvPr/>
          </p:nvSpPr>
          <p:spPr bwMode="auto">
            <a:xfrm>
              <a:off x="2032" y="3635"/>
              <a:ext cx="61" cy="36"/>
            </a:xfrm>
            <a:prstGeom prst="rect">
              <a:avLst/>
            </a:prstGeom>
            <a:solidFill>
              <a:srgbClr val="09E178"/>
            </a:solidFill>
            <a:ln w="0">
              <a:solidFill>
                <a:srgbClr val="09E178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54303" name="Rectangle 7685"/>
            <p:cNvSpPr>
              <a:spLocks noChangeArrowheads="1"/>
            </p:cNvSpPr>
            <p:nvPr/>
          </p:nvSpPr>
          <p:spPr bwMode="auto">
            <a:xfrm>
              <a:off x="2032" y="3671"/>
              <a:ext cx="61" cy="39"/>
            </a:xfrm>
            <a:prstGeom prst="rect">
              <a:avLst/>
            </a:prstGeom>
            <a:solidFill>
              <a:srgbClr val="00D18C"/>
            </a:solidFill>
            <a:ln w="0">
              <a:solidFill>
                <a:srgbClr val="00D18C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54304" name="Rectangle 7686"/>
            <p:cNvSpPr>
              <a:spLocks noChangeArrowheads="1"/>
            </p:cNvSpPr>
            <p:nvPr/>
          </p:nvSpPr>
          <p:spPr bwMode="auto">
            <a:xfrm>
              <a:off x="2090" y="2765"/>
              <a:ext cx="62" cy="36"/>
            </a:xfrm>
            <a:prstGeom prst="rect">
              <a:avLst/>
            </a:prstGeom>
            <a:solidFill>
              <a:srgbClr val="14E770"/>
            </a:solidFill>
            <a:ln w="0">
              <a:solidFill>
                <a:srgbClr val="14E77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54305" name="Rectangle 7687"/>
            <p:cNvSpPr>
              <a:spLocks noChangeArrowheads="1"/>
            </p:cNvSpPr>
            <p:nvPr/>
          </p:nvSpPr>
          <p:spPr bwMode="auto">
            <a:xfrm>
              <a:off x="2090" y="2801"/>
              <a:ext cx="62" cy="39"/>
            </a:xfrm>
            <a:prstGeom prst="rect">
              <a:avLst/>
            </a:prstGeom>
            <a:solidFill>
              <a:srgbClr val="17E86F"/>
            </a:solidFill>
            <a:ln w="0">
              <a:solidFill>
                <a:srgbClr val="17E86F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54306" name="Rectangle 7688"/>
            <p:cNvSpPr>
              <a:spLocks noChangeArrowheads="1"/>
            </p:cNvSpPr>
            <p:nvPr/>
          </p:nvSpPr>
          <p:spPr bwMode="auto">
            <a:xfrm>
              <a:off x="2090" y="2840"/>
              <a:ext cx="62" cy="39"/>
            </a:xfrm>
            <a:prstGeom prst="rect">
              <a:avLst/>
            </a:prstGeom>
            <a:solidFill>
              <a:srgbClr val="19E96D"/>
            </a:solidFill>
            <a:ln w="0">
              <a:solidFill>
                <a:srgbClr val="19E96D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54307" name="Rectangle 7689"/>
            <p:cNvSpPr>
              <a:spLocks noChangeArrowheads="1"/>
            </p:cNvSpPr>
            <p:nvPr/>
          </p:nvSpPr>
          <p:spPr bwMode="auto">
            <a:xfrm>
              <a:off x="2090" y="2879"/>
              <a:ext cx="62" cy="36"/>
            </a:xfrm>
            <a:prstGeom prst="rect">
              <a:avLst/>
            </a:prstGeom>
            <a:solidFill>
              <a:srgbClr val="1CEA6B"/>
            </a:solidFill>
            <a:ln w="0">
              <a:solidFill>
                <a:srgbClr val="1CEA6B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54308" name="Rectangle 7690"/>
            <p:cNvSpPr>
              <a:spLocks noChangeArrowheads="1"/>
            </p:cNvSpPr>
            <p:nvPr/>
          </p:nvSpPr>
          <p:spPr bwMode="auto">
            <a:xfrm>
              <a:off x="2090" y="2915"/>
              <a:ext cx="62" cy="39"/>
            </a:xfrm>
            <a:prstGeom prst="rect">
              <a:avLst/>
            </a:prstGeom>
            <a:solidFill>
              <a:srgbClr val="1EEB6A"/>
            </a:solidFill>
            <a:ln w="0">
              <a:solidFill>
                <a:srgbClr val="1EEB6A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54309" name="Rectangle 7691"/>
            <p:cNvSpPr>
              <a:spLocks noChangeArrowheads="1"/>
            </p:cNvSpPr>
            <p:nvPr/>
          </p:nvSpPr>
          <p:spPr bwMode="auto">
            <a:xfrm>
              <a:off x="2090" y="2954"/>
              <a:ext cx="62" cy="37"/>
            </a:xfrm>
            <a:prstGeom prst="rect">
              <a:avLst/>
            </a:prstGeom>
            <a:solidFill>
              <a:srgbClr val="21EC68"/>
            </a:solidFill>
            <a:ln w="0">
              <a:solidFill>
                <a:srgbClr val="21EC68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54310" name="Rectangle 7692"/>
            <p:cNvSpPr>
              <a:spLocks noChangeArrowheads="1"/>
            </p:cNvSpPr>
            <p:nvPr/>
          </p:nvSpPr>
          <p:spPr bwMode="auto">
            <a:xfrm>
              <a:off x="2090" y="2991"/>
              <a:ext cx="62" cy="39"/>
            </a:xfrm>
            <a:prstGeom prst="rect">
              <a:avLst/>
            </a:prstGeom>
            <a:solidFill>
              <a:srgbClr val="24ED66"/>
            </a:solidFill>
            <a:ln w="0">
              <a:solidFill>
                <a:srgbClr val="24ED66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54311" name="Rectangle 7693"/>
            <p:cNvSpPr>
              <a:spLocks noChangeArrowheads="1"/>
            </p:cNvSpPr>
            <p:nvPr/>
          </p:nvSpPr>
          <p:spPr bwMode="auto">
            <a:xfrm>
              <a:off x="2090" y="3030"/>
              <a:ext cx="62" cy="36"/>
            </a:xfrm>
            <a:prstGeom prst="rect">
              <a:avLst/>
            </a:prstGeom>
            <a:solidFill>
              <a:srgbClr val="28EF63"/>
            </a:solidFill>
            <a:ln w="0">
              <a:solidFill>
                <a:srgbClr val="28EF63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54312" name="Rectangle 7694"/>
            <p:cNvSpPr>
              <a:spLocks noChangeArrowheads="1"/>
            </p:cNvSpPr>
            <p:nvPr/>
          </p:nvSpPr>
          <p:spPr bwMode="auto">
            <a:xfrm>
              <a:off x="2090" y="3066"/>
              <a:ext cx="62" cy="39"/>
            </a:xfrm>
            <a:prstGeom prst="rect">
              <a:avLst/>
            </a:prstGeom>
            <a:solidFill>
              <a:srgbClr val="2CF061"/>
            </a:solidFill>
            <a:ln w="0">
              <a:solidFill>
                <a:srgbClr val="2CF061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54313" name="Rectangle 7695"/>
            <p:cNvSpPr>
              <a:spLocks noChangeArrowheads="1"/>
            </p:cNvSpPr>
            <p:nvPr/>
          </p:nvSpPr>
          <p:spPr bwMode="auto">
            <a:xfrm>
              <a:off x="2090" y="3105"/>
              <a:ext cx="62" cy="36"/>
            </a:xfrm>
            <a:prstGeom prst="rect">
              <a:avLst/>
            </a:prstGeom>
            <a:solidFill>
              <a:srgbClr val="30F25D"/>
            </a:solidFill>
            <a:ln w="0">
              <a:solidFill>
                <a:srgbClr val="30F25D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54314" name="Rectangle 7696"/>
            <p:cNvSpPr>
              <a:spLocks noChangeArrowheads="1"/>
            </p:cNvSpPr>
            <p:nvPr/>
          </p:nvSpPr>
          <p:spPr bwMode="auto">
            <a:xfrm>
              <a:off x="2090" y="3141"/>
              <a:ext cx="62" cy="39"/>
            </a:xfrm>
            <a:prstGeom prst="rect">
              <a:avLst/>
            </a:prstGeom>
            <a:solidFill>
              <a:srgbClr val="36F35A"/>
            </a:solidFill>
            <a:ln w="0">
              <a:solidFill>
                <a:srgbClr val="36F35A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54315" name="Rectangle 7697"/>
            <p:cNvSpPr>
              <a:spLocks noChangeArrowheads="1"/>
            </p:cNvSpPr>
            <p:nvPr/>
          </p:nvSpPr>
          <p:spPr bwMode="auto">
            <a:xfrm>
              <a:off x="2090" y="3180"/>
              <a:ext cx="62" cy="37"/>
            </a:xfrm>
            <a:prstGeom prst="rect">
              <a:avLst/>
            </a:prstGeom>
            <a:solidFill>
              <a:srgbClr val="3CF556"/>
            </a:solidFill>
            <a:ln w="0">
              <a:solidFill>
                <a:srgbClr val="3CF556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54316" name="Rectangle 7698"/>
            <p:cNvSpPr>
              <a:spLocks noChangeArrowheads="1"/>
            </p:cNvSpPr>
            <p:nvPr/>
          </p:nvSpPr>
          <p:spPr bwMode="auto">
            <a:xfrm>
              <a:off x="2090" y="3217"/>
              <a:ext cx="62" cy="39"/>
            </a:xfrm>
            <a:prstGeom prst="rect">
              <a:avLst/>
            </a:prstGeom>
            <a:solidFill>
              <a:srgbClr val="43F751"/>
            </a:solidFill>
            <a:ln w="0">
              <a:solidFill>
                <a:srgbClr val="43F751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54317" name="Rectangle 7699"/>
            <p:cNvSpPr>
              <a:spLocks noChangeArrowheads="1"/>
            </p:cNvSpPr>
            <p:nvPr/>
          </p:nvSpPr>
          <p:spPr bwMode="auto">
            <a:xfrm>
              <a:off x="2090" y="3256"/>
              <a:ext cx="62" cy="39"/>
            </a:xfrm>
            <a:prstGeom prst="rect">
              <a:avLst/>
            </a:prstGeom>
            <a:solidFill>
              <a:srgbClr val="4AF94D"/>
            </a:solidFill>
            <a:ln w="0">
              <a:solidFill>
                <a:srgbClr val="4AF94D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54318" name="Rectangle 7700"/>
            <p:cNvSpPr>
              <a:spLocks noChangeArrowheads="1"/>
            </p:cNvSpPr>
            <p:nvPr/>
          </p:nvSpPr>
          <p:spPr bwMode="auto">
            <a:xfrm>
              <a:off x="2090" y="3295"/>
              <a:ext cx="62" cy="36"/>
            </a:xfrm>
            <a:prstGeom prst="rect">
              <a:avLst/>
            </a:prstGeom>
            <a:solidFill>
              <a:srgbClr val="50FA48"/>
            </a:solidFill>
            <a:ln w="0">
              <a:solidFill>
                <a:srgbClr val="50FA48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54319" name="Rectangle 7701"/>
            <p:cNvSpPr>
              <a:spLocks noChangeArrowheads="1"/>
            </p:cNvSpPr>
            <p:nvPr/>
          </p:nvSpPr>
          <p:spPr bwMode="auto">
            <a:xfrm>
              <a:off x="2090" y="3331"/>
              <a:ext cx="62" cy="39"/>
            </a:xfrm>
            <a:prstGeom prst="rect">
              <a:avLst/>
            </a:prstGeom>
            <a:solidFill>
              <a:srgbClr val="55FB45"/>
            </a:solidFill>
            <a:ln w="0">
              <a:solidFill>
                <a:srgbClr val="55FB45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54320" name="Freeform 7702"/>
            <p:cNvSpPr>
              <a:spLocks/>
            </p:cNvSpPr>
            <p:nvPr/>
          </p:nvSpPr>
          <p:spPr bwMode="auto">
            <a:xfrm>
              <a:off x="2090" y="3370"/>
              <a:ext cx="62" cy="36"/>
            </a:xfrm>
            <a:custGeom>
              <a:avLst/>
              <a:gdLst>
                <a:gd name="T0" fmla="*/ 3 w 62"/>
                <a:gd name="T1" fmla="*/ 36 h 36"/>
                <a:gd name="T2" fmla="*/ 62 w 62"/>
                <a:gd name="T3" fmla="*/ 36 h 36"/>
                <a:gd name="T4" fmla="*/ 62 w 62"/>
                <a:gd name="T5" fmla="*/ 0 h 36"/>
                <a:gd name="T6" fmla="*/ 0 w 62"/>
                <a:gd name="T7" fmla="*/ 0 h 36"/>
                <a:gd name="T8" fmla="*/ 3 w 62"/>
                <a:gd name="T9" fmla="*/ 36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2"/>
                <a:gd name="T16" fmla="*/ 0 h 36"/>
                <a:gd name="T17" fmla="*/ 62 w 62"/>
                <a:gd name="T18" fmla="*/ 36 h 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2" h="36">
                  <a:moveTo>
                    <a:pt x="3" y="36"/>
                  </a:moveTo>
                  <a:lnTo>
                    <a:pt x="62" y="36"/>
                  </a:lnTo>
                  <a:lnTo>
                    <a:pt x="62" y="0"/>
                  </a:lnTo>
                  <a:lnTo>
                    <a:pt x="0" y="0"/>
                  </a:lnTo>
                  <a:lnTo>
                    <a:pt x="3" y="36"/>
                  </a:lnTo>
                  <a:close/>
                </a:path>
              </a:pathLst>
            </a:custGeom>
            <a:solidFill>
              <a:srgbClr val="58FC43"/>
            </a:solidFill>
            <a:ln w="0">
              <a:solidFill>
                <a:srgbClr val="58FC43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54321" name="Rectangle 7703"/>
            <p:cNvSpPr>
              <a:spLocks noChangeArrowheads="1"/>
            </p:cNvSpPr>
            <p:nvPr/>
          </p:nvSpPr>
          <p:spPr bwMode="auto">
            <a:xfrm>
              <a:off x="2093" y="3406"/>
              <a:ext cx="59" cy="39"/>
            </a:xfrm>
            <a:prstGeom prst="rect">
              <a:avLst/>
            </a:prstGeom>
            <a:solidFill>
              <a:srgbClr val="59FC42"/>
            </a:solidFill>
            <a:ln w="0">
              <a:solidFill>
                <a:srgbClr val="59FC42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54322" name="Rectangle 7704"/>
            <p:cNvSpPr>
              <a:spLocks noChangeArrowheads="1"/>
            </p:cNvSpPr>
            <p:nvPr/>
          </p:nvSpPr>
          <p:spPr bwMode="auto">
            <a:xfrm>
              <a:off x="2093" y="3445"/>
              <a:ext cx="59" cy="37"/>
            </a:xfrm>
            <a:prstGeom prst="rect">
              <a:avLst/>
            </a:prstGeom>
            <a:solidFill>
              <a:srgbClr val="57FB44"/>
            </a:solidFill>
            <a:ln w="0">
              <a:solidFill>
                <a:srgbClr val="57FB44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54323" name="Rectangle 7705"/>
            <p:cNvSpPr>
              <a:spLocks noChangeArrowheads="1"/>
            </p:cNvSpPr>
            <p:nvPr/>
          </p:nvSpPr>
          <p:spPr bwMode="auto">
            <a:xfrm>
              <a:off x="2093" y="3482"/>
              <a:ext cx="59" cy="39"/>
            </a:xfrm>
            <a:prstGeom prst="rect">
              <a:avLst/>
            </a:prstGeom>
            <a:solidFill>
              <a:srgbClr val="50FA48"/>
            </a:solidFill>
            <a:ln w="0">
              <a:solidFill>
                <a:srgbClr val="50FA48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54324" name="Rectangle 7706"/>
            <p:cNvSpPr>
              <a:spLocks noChangeArrowheads="1"/>
            </p:cNvSpPr>
            <p:nvPr/>
          </p:nvSpPr>
          <p:spPr bwMode="auto">
            <a:xfrm>
              <a:off x="2093" y="3521"/>
              <a:ext cx="59" cy="36"/>
            </a:xfrm>
            <a:prstGeom prst="rect">
              <a:avLst/>
            </a:prstGeom>
            <a:solidFill>
              <a:srgbClr val="46F84F"/>
            </a:solidFill>
            <a:ln w="0">
              <a:solidFill>
                <a:srgbClr val="46F84F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54325" name="Rectangle 7707"/>
            <p:cNvSpPr>
              <a:spLocks noChangeArrowheads="1"/>
            </p:cNvSpPr>
            <p:nvPr/>
          </p:nvSpPr>
          <p:spPr bwMode="auto">
            <a:xfrm>
              <a:off x="2093" y="3557"/>
              <a:ext cx="59" cy="39"/>
            </a:xfrm>
            <a:prstGeom prst="rect">
              <a:avLst/>
            </a:prstGeom>
            <a:solidFill>
              <a:srgbClr val="36F35A"/>
            </a:solidFill>
            <a:ln w="0">
              <a:solidFill>
                <a:srgbClr val="36F35A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54326" name="Rectangle 7708"/>
            <p:cNvSpPr>
              <a:spLocks noChangeArrowheads="1"/>
            </p:cNvSpPr>
            <p:nvPr/>
          </p:nvSpPr>
          <p:spPr bwMode="auto">
            <a:xfrm>
              <a:off x="2093" y="3596"/>
              <a:ext cx="59" cy="39"/>
            </a:xfrm>
            <a:prstGeom prst="rect">
              <a:avLst/>
            </a:prstGeom>
            <a:solidFill>
              <a:srgbClr val="20EC68"/>
            </a:solidFill>
            <a:ln w="0">
              <a:solidFill>
                <a:srgbClr val="20EC68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54327" name="Rectangle 7709"/>
            <p:cNvSpPr>
              <a:spLocks noChangeArrowheads="1"/>
            </p:cNvSpPr>
            <p:nvPr/>
          </p:nvSpPr>
          <p:spPr bwMode="auto">
            <a:xfrm>
              <a:off x="2093" y="3635"/>
              <a:ext cx="59" cy="36"/>
            </a:xfrm>
            <a:prstGeom prst="rect">
              <a:avLst/>
            </a:prstGeom>
            <a:solidFill>
              <a:srgbClr val="06E07A"/>
            </a:solidFill>
            <a:ln w="0">
              <a:solidFill>
                <a:srgbClr val="06E07A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54328" name="Rectangle 7710"/>
            <p:cNvSpPr>
              <a:spLocks noChangeArrowheads="1"/>
            </p:cNvSpPr>
            <p:nvPr/>
          </p:nvSpPr>
          <p:spPr bwMode="auto">
            <a:xfrm>
              <a:off x="2093" y="3671"/>
              <a:ext cx="59" cy="39"/>
            </a:xfrm>
            <a:prstGeom prst="rect">
              <a:avLst/>
            </a:prstGeom>
            <a:solidFill>
              <a:srgbClr val="00D08D"/>
            </a:solidFill>
            <a:ln w="0">
              <a:solidFill>
                <a:srgbClr val="00D08D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54329" name="Freeform 7711"/>
            <p:cNvSpPr>
              <a:spLocks/>
            </p:cNvSpPr>
            <p:nvPr/>
          </p:nvSpPr>
          <p:spPr bwMode="auto">
            <a:xfrm>
              <a:off x="812" y="3465"/>
              <a:ext cx="282" cy="134"/>
            </a:xfrm>
            <a:custGeom>
              <a:avLst/>
              <a:gdLst>
                <a:gd name="T0" fmla="*/ 282 w 282"/>
                <a:gd name="T1" fmla="*/ 56 h 134"/>
                <a:gd name="T2" fmla="*/ 274 w 282"/>
                <a:gd name="T3" fmla="*/ 70 h 134"/>
                <a:gd name="T4" fmla="*/ 260 w 282"/>
                <a:gd name="T5" fmla="*/ 92 h 134"/>
                <a:gd name="T6" fmla="*/ 215 w 282"/>
                <a:gd name="T7" fmla="*/ 112 h 134"/>
                <a:gd name="T8" fmla="*/ 157 w 282"/>
                <a:gd name="T9" fmla="*/ 131 h 134"/>
                <a:gd name="T10" fmla="*/ 148 w 282"/>
                <a:gd name="T11" fmla="*/ 131 h 134"/>
                <a:gd name="T12" fmla="*/ 95 w 282"/>
                <a:gd name="T13" fmla="*/ 134 h 134"/>
                <a:gd name="T14" fmla="*/ 79 w 282"/>
                <a:gd name="T15" fmla="*/ 131 h 134"/>
                <a:gd name="T16" fmla="*/ 37 w 282"/>
                <a:gd name="T17" fmla="*/ 120 h 134"/>
                <a:gd name="T18" fmla="*/ 0 w 282"/>
                <a:gd name="T19" fmla="*/ 92 h 134"/>
                <a:gd name="T20" fmla="*/ 12 w 282"/>
                <a:gd name="T21" fmla="*/ 56 h 134"/>
                <a:gd name="T22" fmla="*/ 37 w 282"/>
                <a:gd name="T23" fmla="*/ 36 h 134"/>
                <a:gd name="T24" fmla="*/ 79 w 282"/>
                <a:gd name="T25" fmla="*/ 17 h 134"/>
                <a:gd name="T26" fmla="*/ 95 w 282"/>
                <a:gd name="T27" fmla="*/ 11 h 134"/>
                <a:gd name="T28" fmla="*/ 157 w 282"/>
                <a:gd name="T29" fmla="*/ 0 h 134"/>
                <a:gd name="T30" fmla="*/ 215 w 282"/>
                <a:gd name="T31" fmla="*/ 3 h 134"/>
                <a:gd name="T32" fmla="*/ 257 w 282"/>
                <a:gd name="T33" fmla="*/ 17 h 134"/>
                <a:gd name="T34" fmla="*/ 274 w 282"/>
                <a:gd name="T35" fmla="*/ 36 h 134"/>
                <a:gd name="T36" fmla="*/ 282 w 282"/>
                <a:gd name="T37" fmla="*/ 56 h 134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82"/>
                <a:gd name="T58" fmla="*/ 0 h 134"/>
                <a:gd name="T59" fmla="*/ 282 w 282"/>
                <a:gd name="T60" fmla="*/ 134 h 134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82" h="134">
                  <a:moveTo>
                    <a:pt x="282" y="56"/>
                  </a:moveTo>
                  <a:lnTo>
                    <a:pt x="274" y="70"/>
                  </a:lnTo>
                  <a:lnTo>
                    <a:pt x="260" y="92"/>
                  </a:lnTo>
                  <a:lnTo>
                    <a:pt x="215" y="112"/>
                  </a:lnTo>
                  <a:lnTo>
                    <a:pt x="157" y="131"/>
                  </a:lnTo>
                  <a:lnTo>
                    <a:pt x="148" y="131"/>
                  </a:lnTo>
                  <a:lnTo>
                    <a:pt x="95" y="134"/>
                  </a:lnTo>
                  <a:lnTo>
                    <a:pt x="79" y="131"/>
                  </a:lnTo>
                  <a:lnTo>
                    <a:pt x="37" y="120"/>
                  </a:lnTo>
                  <a:lnTo>
                    <a:pt x="0" y="92"/>
                  </a:lnTo>
                  <a:lnTo>
                    <a:pt x="12" y="56"/>
                  </a:lnTo>
                  <a:lnTo>
                    <a:pt x="37" y="36"/>
                  </a:lnTo>
                  <a:lnTo>
                    <a:pt x="79" y="17"/>
                  </a:lnTo>
                  <a:lnTo>
                    <a:pt x="95" y="11"/>
                  </a:lnTo>
                  <a:lnTo>
                    <a:pt x="157" y="0"/>
                  </a:lnTo>
                  <a:lnTo>
                    <a:pt x="215" y="3"/>
                  </a:lnTo>
                  <a:lnTo>
                    <a:pt x="257" y="17"/>
                  </a:lnTo>
                  <a:lnTo>
                    <a:pt x="274" y="36"/>
                  </a:lnTo>
                  <a:lnTo>
                    <a:pt x="282" y="56"/>
                  </a:lnTo>
                </a:path>
              </a:pathLst>
            </a:cu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54330" name="Freeform 7712"/>
            <p:cNvSpPr>
              <a:spLocks/>
            </p:cNvSpPr>
            <p:nvPr/>
          </p:nvSpPr>
          <p:spPr bwMode="auto">
            <a:xfrm>
              <a:off x="765" y="3420"/>
              <a:ext cx="416" cy="196"/>
            </a:xfrm>
            <a:custGeom>
              <a:avLst/>
              <a:gdLst>
                <a:gd name="T0" fmla="*/ 385 w 416"/>
                <a:gd name="T1" fmla="*/ 137 h 196"/>
                <a:gd name="T2" fmla="*/ 379 w 416"/>
                <a:gd name="T3" fmla="*/ 140 h 196"/>
                <a:gd name="T4" fmla="*/ 321 w 416"/>
                <a:gd name="T5" fmla="*/ 170 h 196"/>
                <a:gd name="T6" fmla="*/ 310 w 416"/>
                <a:gd name="T7" fmla="*/ 176 h 196"/>
                <a:gd name="T8" fmla="*/ 262 w 416"/>
                <a:gd name="T9" fmla="*/ 184 h 196"/>
                <a:gd name="T10" fmla="*/ 204 w 416"/>
                <a:gd name="T11" fmla="*/ 193 h 196"/>
                <a:gd name="T12" fmla="*/ 142 w 416"/>
                <a:gd name="T13" fmla="*/ 196 h 196"/>
                <a:gd name="T14" fmla="*/ 84 w 416"/>
                <a:gd name="T15" fmla="*/ 190 h 196"/>
                <a:gd name="T16" fmla="*/ 36 w 416"/>
                <a:gd name="T17" fmla="*/ 176 h 196"/>
                <a:gd name="T18" fmla="*/ 25 w 416"/>
                <a:gd name="T19" fmla="*/ 168 h 196"/>
                <a:gd name="T20" fmla="*/ 0 w 416"/>
                <a:gd name="T21" fmla="*/ 137 h 196"/>
                <a:gd name="T22" fmla="*/ 8 w 416"/>
                <a:gd name="T23" fmla="*/ 101 h 196"/>
                <a:gd name="T24" fmla="*/ 25 w 416"/>
                <a:gd name="T25" fmla="*/ 81 h 196"/>
                <a:gd name="T26" fmla="*/ 53 w 416"/>
                <a:gd name="T27" fmla="*/ 62 h 196"/>
                <a:gd name="T28" fmla="*/ 84 w 416"/>
                <a:gd name="T29" fmla="*/ 45 h 196"/>
                <a:gd name="T30" fmla="*/ 137 w 416"/>
                <a:gd name="T31" fmla="*/ 25 h 196"/>
                <a:gd name="T32" fmla="*/ 142 w 416"/>
                <a:gd name="T33" fmla="*/ 23 h 196"/>
                <a:gd name="T34" fmla="*/ 204 w 416"/>
                <a:gd name="T35" fmla="*/ 6 h 196"/>
                <a:gd name="T36" fmla="*/ 262 w 416"/>
                <a:gd name="T37" fmla="*/ 0 h 196"/>
                <a:gd name="T38" fmla="*/ 321 w 416"/>
                <a:gd name="T39" fmla="*/ 3 h 196"/>
                <a:gd name="T40" fmla="*/ 379 w 416"/>
                <a:gd name="T41" fmla="*/ 23 h 196"/>
                <a:gd name="T42" fmla="*/ 382 w 416"/>
                <a:gd name="T43" fmla="*/ 25 h 196"/>
                <a:gd name="T44" fmla="*/ 416 w 416"/>
                <a:gd name="T45" fmla="*/ 62 h 196"/>
                <a:gd name="T46" fmla="*/ 413 w 416"/>
                <a:gd name="T47" fmla="*/ 101 h 196"/>
                <a:gd name="T48" fmla="*/ 385 w 416"/>
                <a:gd name="T49" fmla="*/ 137 h 19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416"/>
                <a:gd name="T76" fmla="*/ 0 h 196"/>
                <a:gd name="T77" fmla="*/ 416 w 416"/>
                <a:gd name="T78" fmla="*/ 196 h 19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416" h="196">
                  <a:moveTo>
                    <a:pt x="385" y="137"/>
                  </a:moveTo>
                  <a:lnTo>
                    <a:pt x="379" y="140"/>
                  </a:lnTo>
                  <a:lnTo>
                    <a:pt x="321" y="170"/>
                  </a:lnTo>
                  <a:lnTo>
                    <a:pt x="310" y="176"/>
                  </a:lnTo>
                  <a:lnTo>
                    <a:pt x="262" y="184"/>
                  </a:lnTo>
                  <a:lnTo>
                    <a:pt x="204" y="193"/>
                  </a:lnTo>
                  <a:lnTo>
                    <a:pt x="142" y="196"/>
                  </a:lnTo>
                  <a:lnTo>
                    <a:pt x="84" y="190"/>
                  </a:lnTo>
                  <a:lnTo>
                    <a:pt x="36" y="176"/>
                  </a:lnTo>
                  <a:lnTo>
                    <a:pt x="25" y="168"/>
                  </a:lnTo>
                  <a:lnTo>
                    <a:pt x="0" y="137"/>
                  </a:lnTo>
                  <a:lnTo>
                    <a:pt x="8" y="101"/>
                  </a:lnTo>
                  <a:lnTo>
                    <a:pt x="25" y="81"/>
                  </a:lnTo>
                  <a:lnTo>
                    <a:pt x="53" y="62"/>
                  </a:lnTo>
                  <a:lnTo>
                    <a:pt x="84" y="45"/>
                  </a:lnTo>
                  <a:lnTo>
                    <a:pt x="137" y="25"/>
                  </a:lnTo>
                  <a:lnTo>
                    <a:pt x="142" y="23"/>
                  </a:lnTo>
                  <a:lnTo>
                    <a:pt x="204" y="6"/>
                  </a:lnTo>
                  <a:lnTo>
                    <a:pt x="262" y="0"/>
                  </a:lnTo>
                  <a:lnTo>
                    <a:pt x="321" y="3"/>
                  </a:lnTo>
                  <a:lnTo>
                    <a:pt x="379" y="23"/>
                  </a:lnTo>
                  <a:lnTo>
                    <a:pt x="382" y="25"/>
                  </a:lnTo>
                  <a:lnTo>
                    <a:pt x="416" y="62"/>
                  </a:lnTo>
                  <a:lnTo>
                    <a:pt x="413" y="101"/>
                  </a:lnTo>
                  <a:lnTo>
                    <a:pt x="385" y="137"/>
                  </a:lnTo>
                </a:path>
              </a:pathLst>
            </a:cu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54331" name="Freeform 7713"/>
            <p:cNvSpPr>
              <a:spLocks/>
            </p:cNvSpPr>
            <p:nvPr/>
          </p:nvSpPr>
          <p:spPr bwMode="auto">
            <a:xfrm>
              <a:off x="729" y="3370"/>
              <a:ext cx="544" cy="262"/>
            </a:xfrm>
            <a:custGeom>
              <a:avLst/>
              <a:gdLst>
                <a:gd name="T0" fmla="*/ 544 w 544"/>
                <a:gd name="T1" fmla="*/ 112 h 262"/>
                <a:gd name="T2" fmla="*/ 535 w 544"/>
                <a:gd name="T3" fmla="*/ 134 h 262"/>
                <a:gd name="T4" fmla="*/ 530 w 544"/>
                <a:gd name="T5" fmla="*/ 151 h 262"/>
                <a:gd name="T6" fmla="*/ 494 w 544"/>
                <a:gd name="T7" fmla="*/ 187 h 262"/>
                <a:gd name="T8" fmla="*/ 474 w 544"/>
                <a:gd name="T9" fmla="*/ 198 h 262"/>
                <a:gd name="T10" fmla="*/ 424 w 544"/>
                <a:gd name="T11" fmla="*/ 226 h 262"/>
                <a:gd name="T12" fmla="*/ 415 w 544"/>
                <a:gd name="T13" fmla="*/ 229 h 262"/>
                <a:gd name="T14" fmla="*/ 357 w 544"/>
                <a:gd name="T15" fmla="*/ 243 h 262"/>
                <a:gd name="T16" fmla="*/ 298 w 544"/>
                <a:gd name="T17" fmla="*/ 254 h 262"/>
                <a:gd name="T18" fmla="*/ 240 w 544"/>
                <a:gd name="T19" fmla="*/ 262 h 262"/>
                <a:gd name="T20" fmla="*/ 178 w 544"/>
                <a:gd name="T21" fmla="*/ 262 h 262"/>
                <a:gd name="T22" fmla="*/ 120 w 544"/>
                <a:gd name="T23" fmla="*/ 257 h 262"/>
                <a:gd name="T24" fmla="*/ 61 w 544"/>
                <a:gd name="T25" fmla="*/ 240 h 262"/>
                <a:gd name="T26" fmla="*/ 30 w 544"/>
                <a:gd name="T27" fmla="*/ 226 h 262"/>
                <a:gd name="T28" fmla="*/ 3 w 544"/>
                <a:gd name="T29" fmla="*/ 193 h 262"/>
                <a:gd name="T30" fmla="*/ 0 w 544"/>
                <a:gd name="T31" fmla="*/ 187 h 262"/>
                <a:gd name="T32" fmla="*/ 3 w 544"/>
                <a:gd name="T33" fmla="*/ 159 h 262"/>
                <a:gd name="T34" fmla="*/ 3 w 544"/>
                <a:gd name="T35" fmla="*/ 151 h 262"/>
                <a:gd name="T36" fmla="*/ 39 w 544"/>
                <a:gd name="T37" fmla="*/ 112 h 262"/>
                <a:gd name="T38" fmla="*/ 61 w 544"/>
                <a:gd name="T39" fmla="*/ 98 h 262"/>
                <a:gd name="T40" fmla="*/ 103 w 544"/>
                <a:gd name="T41" fmla="*/ 75 h 262"/>
                <a:gd name="T42" fmla="*/ 120 w 544"/>
                <a:gd name="T43" fmla="*/ 64 h 262"/>
                <a:gd name="T44" fmla="*/ 178 w 544"/>
                <a:gd name="T45" fmla="*/ 39 h 262"/>
                <a:gd name="T46" fmla="*/ 192 w 544"/>
                <a:gd name="T47" fmla="*/ 36 h 262"/>
                <a:gd name="T48" fmla="*/ 240 w 544"/>
                <a:gd name="T49" fmla="*/ 20 h 262"/>
                <a:gd name="T50" fmla="*/ 298 w 544"/>
                <a:gd name="T51" fmla="*/ 6 h 262"/>
                <a:gd name="T52" fmla="*/ 357 w 544"/>
                <a:gd name="T53" fmla="*/ 0 h 262"/>
                <a:gd name="T54" fmla="*/ 415 w 544"/>
                <a:gd name="T55" fmla="*/ 6 h 262"/>
                <a:gd name="T56" fmla="*/ 474 w 544"/>
                <a:gd name="T57" fmla="*/ 22 h 262"/>
                <a:gd name="T58" fmla="*/ 499 w 544"/>
                <a:gd name="T59" fmla="*/ 36 h 262"/>
                <a:gd name="T60" fmla="*/ 535 w 544"/>
                <a:gd name="T61" fmla="*/ 75 h 262"/>
                <a:gd name="T62" fmla="*/ 535 w 544"/>
                <a:gd name="T63" fmla="*/ 75 h 262"/>
                <a:gd name="T64" fmla="*/ 544 w 544"/>
                <a:gd name="T65" fmla="*/ 112 h 26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544"/>
                <a:gd name="T100" fmla="*/ 0 h 262"/>
                <a:gd name="T101" fmla="*/ 544 w 544"/>
                <a:gd name="T102" fmla="*/ 262 h 26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544" h="262">
                  <a:moveTo>
                    <a:pt x="544" y="112"/>
                  </a:moveTo>
                  <a:lnTo>
                    <a:pt x="535" y="134"/>
                  </a:lnTo>
                  <a:lnTo>
                    <a:pt x="530" y="151"/>
                  </a:lnTo>
                  <a:lnTo>
                    <a:pt x="494" y="187"/>
                  </a:lnTo>
                  <a:lnTo>
                    <a:pt x="474" y="198"/>
                  </a:lnTo>
                  <a:lnTo>
                    <a:pt x="424" y="226"/>
                  </a:lnTo>
                  <a:lnTo>
                    <a:pt x="415" y="229"/>
                  </a:lnTo>
                  <a:lnTo>
                    <a:pt x="357" y="243"/>
                  </a:lnTo>
                  <a:lnTo>
                    <a:pt x="298" y="254"/>
                  </a:lnTo>
                  <a:lnTo>
                    <a:pt x="240" y="262"/>
                  </a:lnTo>
                  <a:lnTo>
                    <a:pt x="178" y="262"/>
                  </a:lnTo>
                  <a:lnTo>
                    <a:pt x="120" y="257"/>
                  </a:lnTo>
                  <a:lnTo>
                    <a:pt x="61" y="240"/>
                  </a:lnTo>
                  <a:lnTo>
                    <a:pt x="30" y="226"/>
                  </a:lnTo>
                  <a:lnTo>
                    <a:pt x="3" y="193"/>
                  </a:lnTo>
                  <a:lnTo>
                    <a:pt x="0" y="187"/>
                  </a:lnTo>
                  <a:lnTo>
                    <a:pt x="3" y="159"/>
                  </a:lnTo>
                  <a:lnTo>
                    <a:pt x="3" y="151"/>
                  </a:lnTo>
                  <a:lnTo>
                    <a:pt x="39" y="112"/>
                  </a:lnTo>
                  <a:lnTo>
                    <a:pt x="61" y="98"/>
                  </a:lnTo>
                  <a:lnTo>
                    <a:pt x="103" y="75"/>
                  </a:lnTo>
                  <a:lnTo>
                    <a:pt x="120" y="64"/>
                  </a:lnTo>
                  <a:lnTo>
                    <a:pt x="178" y="39"/>
                  </a:lnTo>
                  <a:lnTo>
                    <a:pt x="192" y="36"/>
                  </a:lnTo>
                  <a:lnTo>
                    <a:pt x="240" y="20"/>
                  </a:lnTo>
                  <a:lnTo>
                    <a:pt x="298" y="6"/>
                  </a:lnTo>
                  <a:lnTo>
                    <a:pt x="357" y="0"/>
                  </a:lnTo>
                  <a:lnTo>
                    <a:pt x="415" y="6"/>
                  </a:lnTo>
                  <a:lnTo>
                    <a:pt x="474" y="22"/>
                  </a:lnTo>
                  <a:lnTo>
                    <a:pt x="499" y="36"/>
                  </a:lnTo>
                  <a:lnTo>
                    <a:pt x="535" y="75"/>
                  </a:lnTo>
                  <a:lnTo>
                    <a:pt x="544" y="112"/>
                  </a:lnTo>
                </a:path>
              </a:pathLst>
            </a:cu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54332" name="Freeform 7714"/>
            <p:cNvSpPr>
              <a:spLocks/>
            </p:cNvSpPr>
            <p:nvPr/>
          </p:nvSpPr>
          <p:spPr bwMode="auto">
            <a:xfrm>
              <a:off x="698" y="3314"/>
              <a:ext cx="672" cy="329"/>
            </a:xfrm>
            <a:custGeom>
              <a:avLst/>
              <a:gdLst>
                <a:gd name="T0" fmla="*/ 645 w 672"/>
                <a:gd name="T1" fmla="*/ 207 h 329"/>
                <a:gd name="T2" fmla="*/ 625 w 672"/>
                <a:gd name="T3" fmla="*/ 223 h 329"/>
                <a:gd name="T4" fmla="*/ 603 w 672"/>
                <a:gd name="T5" fmla="*/ 243 h 329"/>
                <a:gd name="T6" fmla="*/ 566 w 672"/>
                <a:gd name="T7" fmla="*/ 263 h 329"/>
                <a:gd name="T8" fmla="*/ 533 w 672"/>
                <a:gd name="T9" fmla="*/ 282 h 329"/>
                <a:gd name="T10" fmla="*/ 505 w 672"/>
                <a:gd name="T11" fmla="*/ 290 h 329"/>
                <a:gd name="T12" fmla="*/ 446 w 672"/>
                <a:gd name="T13" fmla="*/ 307 h 329"/>
                <a:gd name="T14" fmla="*/ 391 w 672"/>
                <a:gd name="T15" fmla="*/ 318 h 329"/>
                <a:gd name="T16" fmla="*/ 388 w 672"/>
                <a:gd name="T17" fmla="*/ 318 h 329"/>
                <a:gd name="T18" fmla="*/ 329 w 672"/>
                <a:gd name="T19" fmla="*/ 327 h 329"/>
                <a:gd name="T20" fmla="*/ 271 w 672"/>
                <a:gd name="T21" fmla="*/ 329 h 329"/>
                <a:gd name="T22" fmla="*/ 209 w 672"/>
                <a:gd name="T23" fmla="*/ 329 h 329"/>
                <a:gd name="T24" fmla="*/ 151 w 672"/>
                <a:gd name="T25" fmla="*/ 327 h 329"/>
                <a:gd name="T26" fmla="*/ 106 w 672"/>
                <a:gd name="T27" fmla="*/ 318 h 329"/>
                <a:gd name="T28" fmla="*/ 92 w 672"/>
                <a:gd name="T29" fmla="*/ 316 h 329"/>
                <a:gd name="T30" fmla="*/ 34 w 672"/>
                <a:gd name="T31" fmla="*/ 288 h 329"/>
                <a:gd name="T32" fmla="*/ 25 w 672"/>
                <a:gd name="T33" fmla="*/ 282 h 329"/>
                <a:gd name="T34" fmla="*/ 0 w 672"/>
                <a:gd name="T35" fmla="*/ 243 h 329"/>
                <a:gd name="T36" fmla="*/ 0 w 672"/>
                <a:gd name="T37" fmla="*/ 207 h 329"/>
                <a:gd name="T38" fmla="*/ 28 w 672"/>
                <a:gd name="T39" fmla="*/ 168 h 329"/>
                <a:gd name="T40" fmla="*/ 34 w 672"/>
                <a:gd name="T41" fmla="*/ 165 h 329"/>
                <a:gd name="T42" fmla="*/ 84 w 672"/>
                <a:gd name="T43" fmla="*/ 131 h 329"/>
                <a:gd name="T44" fmla="*/ 92 w 672"/>
                <a:gd name="T45" fmla="*/ 126 h 329"/>
                <a:gd name="T46" fmla="*/ 151 w 672"/>
                <a:gd name="T47" fmla="*/ 92 h 329"/>
                <a:gd name="T48" fmla="*/ 154 w 672"/>
                <a:gd name="T49" fmla="*/ 92 h 329"/>
                <a:gd name="T50" fmla="*/ 209 w 672"/>
                <a:gd name="T51" fmla="*/ 64 h 329"/>
                <a:gd name="T52" fmla="*/ 237 w 672"/>
                <a:gd name="T53" fmla="*/ 56 h 329"/>
                <a:gd name="T54" fmla="*/ 271 w 672"/>
                <a:gd name="T55" fmla="*/ 39 h 329"/>
                <a:gd name="T56" fmla="*/ 329 w 672"/>
                <a:gd name="T57" fmla="*/ 20 h 329"/>
                <a:gd name="T58" fmla="*/ 346 w 672"/>
                <a:gd name="T59" fmla="*/ 17 h 329"/>
                <a:gd name="T60" fmla="*/ 388 w 672"/>
                <a:gd name="T61" fmla="*/ 6 h 329"/>
                <a:gd name="T62" fmla="*/ 446 w 672"/>
                <a:gd name="T63" fmla="*/ 0 h 329"/>
                <a:gd name="T64" fmla="*/ 505 w 672"/>
                <a:gd name="T65" fmla="*/ 6 h 329"/>
                <a:gd name="T66" fmla="*/ 552 w 672"/>
                <a:gd name="T67" fmla="*/ 17 h 329"/>
                <a:gd name="T68" fmla="*/ 566 w 672"/>
                <a:gd name="T69" fmla="*/ 23 h 329"/>
                <a:gd name="T70" fmla="*/ 622 w 672"/>
                <a:gd name="T71" fmla="*/ 56 h 329"/>
                <a:gd name="T72" fmla="*/ 625 w 672"/>
                <a:gd name="T73" fmla="*/ 56 h 329"/>
                <a:gd name="T74" fmla="*/ 656 w 672"/>
                <a:gd name="T75" fmla="*/ 92 h 329"/>
                <a:gd name="T76" fmla="*/ 672 w 672"/>
                <a:gd name="T77" fmla="*/ 131 h 329"/>
                <a:gd name="T78" fmla="*/ 667 w 672"/>
                <a:gd name="T79" fmla="*/ 168 h 329"/>
                <a:gd name="T80" fmla="*/ 645 w 672"/>
                <a:gd name="T81" fmla="*/ 207 h 329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672"/>
                <a:gd name="T124" fmla="*/ 0 h 329"/>
                <a:gd name="T125" fmla="*/ 672 w 672"/>
                <a:gd name="T126" fmla="*/ 329 h 329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672" h="329">
                  <a:moveTo>
                    <a:pt x="645" y="207"/>
                  </a:moveTo>
                  <a:lnTo>
                    <a:pt x="625" y="223"/>
                  </a:lnTo>
                  <a:lnTo>
                    <a:pt x="603" y="243"/>
                  </a:lnTo>
                  <a:lnTo>
                    <a:pt x="566" y="263"/>
                  </a:lnTo>
                  <a:lnTo>
                    <a:pt x="533" y="282"/>
                  </a:lnTo>
                  <a:lnTo>
                    <a:pt x="505" y="290"/>
                  </a:lnTo>
                  <a:lnTo>
                    <a:pt x="446" y="307"/>
                  </a:lnTo>
                  <a:lnTo>
                    <a:pt x="391" y="318"/>
                  </a:lnTo>
                  <a:lnTo>
                    <a:pt x="388" y="318"/>
                  </a:lnTo>
                  <a:lnTo>
                    <a:pt x="329" y="327"/>
                  </a:lnTo>
                  <a:lnTo>
                    <a:pt x="271" y="329"/>
                  </a:lnTo>
                  <a:lnTo>
                    <a:pt x="209" y="329"/>
                  </a:lnTo>
                  <a:lnTo>
                    <a:pt x="151" y="327"/>
                  </a:lnTo>
                  <a:lnTo>
                    <a:pt x="106" y="318"/>
                  </a:lnTo>
                  <a:lnTo>
                    <a:pt x="92" y="316"/>
                  </a:lnTo>
                  <a:lnTo>
                    <a:pt x="34" y="288"/>
                  </a:lnTo>
                  <a:lnTo>
                    <a:pt x="25" y="282"/>
                  </a:lnTo>
                  <a:lnTo>
                    <a:pt x="0" y="243"/>
                  </a:lnTo>
                  <a:lnTo>
                    <a:pt x="0" y="207"/>
                  </a:lnTo>
                  <a:lnTo>
                    <a:pt x="28" y="168"/>
                  </a:lnTo>
                  <a:lnTo>
                    <a:pt x="34" y="165"/>
                  </a:lnTo>
                  <a:lnTo>
                    <a:pt x="84" y="131"/>
                  </a:lnTo>
                  <a:lnTo>
                    <a:pt x="92" y="126"/>
                  </a:lnTo>
                  <a:lnTo>
                    <a:pt x="151" y="92"/>
                  </a:lnTo>
                  <a:lnTo>
                    <a:pt x="154" y="92"/>
                  </a:lnTo>
                  <a:lnTo>
                    <a:pt x="209" y="64"/>
                  </a:lnTo>
                  <a:lnTo>
                    <a:pt x="237" y="56"/>
                  </a:lnTo>
                  <a:lnTo>
                    <a:pt x="271" y="39"/>
                  </a:lnTo>
                  <a:lnTo>
                    <a:pt x="329" y="20"/>
                  </a:lnTo>
                  <a:lnTo>
                    <a:pt x="346" y="17"/>
                  </a:lnTo>
                  <a:lnTo>
                    <a:pt x="388" y="6"/>
                  </a:lnTo>
                  <a:lnTo>
                    <a:pt x="446" y="0"/>
                  </a:lnTo>
                  <a:lnTo>
                    <a:pt x="505" y="6"/>
                  </a:lnTo>
                  <a:lnTo>
                    <a:pt x="552" y="17"/>
                  </a:lnTo>
                  <a:lnTo>
                    <a:pt x="566" y="23"/>
                  </a:lnTo>
                  <a:lnTo>
                    <a:pt x="622" y="56"/>
                  </a:lnTo>
                  <a:lnTo>
                    <a:pt x="625" y="56"/>
                  </a:lnTo>
                  <a:lnTo>
                    <a:pt x="656" y="92"/>
                  </a:lnTo>
                  <a:lnTo>
                    <a:pt x="672" y="131"/>
                  </a:lnTo>
                  <a:lnTo>
                    <a:pt x="667" y="168"/>
                  </a:lnTo>
                  <a:lnTo>
                    <a:pt x="645" y="207"/>
                  </a:lnTo>
                </a:path>
              </a:pathLst>
            </a:cu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54333" name="Freeform 7715"/>
            <p:cNvSpPr>
              <a:spLocks/>
            </p:cNvSpPr>
            <p:nvPr/>
          </p:nvSpPr>
          <p:spPr bwMode="auto">
            <a:xfrm>
              <a:off x="673" y="3247"/>
              <a:ext cx="809" cy="408"/>
            </a:xfrm>
            <a:custGeom>
              <a:avLst/>
              <a:gdLst>
                <a:gd name="T0" fmla="*/ 0 w 809"/>
                <a:gd name="T1" fmla="*/ 316 h 408"/>
                <a:gd name="T2" fmla="*/ 22 w 809"/>
                <a:gd name="T3" fmla="*/ 349 h 408"/>
                <a:gd name="T4" fmla="*/ 59 w 809"/>
                <a:gd name="T5" fmla="*/ 374 h 408"/>
                <a:gd name="T6" fmla="*/ 84 w 809"/>
                <a:gd name="T7" fmla="*/ 385 h 408"/>
                <a:gd name="T8" fmla="*/ 117 w 809"/>
                <a:gd name="T9" fmla="*/ 396 h 408"/>
                <a:gd name="T10" fmla="*/ 176 w 809"/>
                <a:gd name="T11" fmla="*/ 405 h 408"/>
                <a:gd name="T12" fmla="*/ 234 w 809"/>
                <a:gd name="T13" fmla="*/ 408 h 408"/>
                <a:gd name="T14" fmla="*/ 296 w 809"/>
                <a:gd name="T15" fmla="*/ 408 h 408"/>
                <a:gd name="T16" fmla="*/ 354 w 809"/>
                <a:gd name="T17" fmla="*/ 405 h 408"/>
                <a:gd name="T18" fmla="*/ 413 w 809"/>
                <a:gd name="T19" fmla="*/ 399 h 408"/>
                <a:gd name="T20" fmla="*/ 471 w 809"/>
                <a:gd name="T21" fmla="*/ 394 h 408"/>
                <a:gd name="T22" fmla="*/ 511 w 809"/>
                <a:gd name="T23" fmla="*/ 385 h 408"/>
                <a:gd name="T24" fmla="*/ 530 w 809"/>
                <a:gd name="T25" fmla="*/ 380 h 408"/>
                <a:gd name="T26" fmla="*/ 591 w 809"/>
                <a:gd name="T27" fmla="*/ 363 h 408"/>
                <a:gd name="T28" fmla="*/ 639 w 809"/>
                <a:gd name="T29" fmla="*/ 349 h 408"/>
                <a:gd name="T30" fmla="*/ 650 w 809"/>
                <a:gd name="T31" fmla="*/ 343 h 408"/>
                <a:gd name="T32" fmla="*/ 709 w 809"/>
                <a:gd name="T33" fmla="*/ 316 h 408"/>
                <a:gd name="T34" fmla="*/ 717 w 809"/>
                <a:gd name="T35" fmla="*/ 310 h 408"/>
                <a:gd name="T36" fmla="*/ 767 w 809"/>
                <a:gd name="T37" fmla="*/ 274 h 408"/>
                <a:gd name="T38" fmla="*/ 767 w 809"/>
                <a:gd name="T39" fmla="*/ 274 h 408"/>
                <a:gd name="T40" fmla="*/ 798 w 809"/>
                <a:gd name="T41" fmla="*/ 235 h 408"/>
                <a:gd name="T42" fmla="*/ 809 w 809"/>
                <a:gd name="T43" fmla="*/ 198 h 408"/>
                <a:gd name="T44" fmla="*/ 806 w 809"/>
                <a:gd name="T45" fmla="*/ 159 h 408"/>
                <a:gd name="T46" fmla="*/ 787 w 809"/>
                <a:gd name="T47" fmla="*/ 123 h 408"/>
                <a:gd name="T48" fmla="*/ 767 w 809"/>
                <a:gd name="T49" fmla="*/ 101 h 408"/>
                <a:gd name="T50" fmla="*/ 753 w 809"/>
                <a:gd name="T51" fmla="*/ 84 h 408"/>
                <a:gd name="T52" fmla="*/ 709 w 809"/>
                <a:gd name="T53" fmla="*/ 51 h 408"/>
                <a:gd name="T54" fmla="*/ 703 w 809"/>
                <a:gd name="T55" fmla="*/ 45 h 408"/>
                <a:gd name="T56" fmla="*/ 650 w 809"/>
                <a:gd name="T57" fmla="*/ 20 h 408"/>
                <a:gd name="T58" fmla="*/ 605 w 809"/>
                <a:gd name="T59" fmla="*/ 9 h 408"/>
                <a:gd name="T60" fmla="*/ 591 w 809"/>
                <a:gd name="T61" fmla="*/ 6 h 408"/>
                <a:gd name="T62" fmla="*/ 530 w 809"/>
                <a:gd name="T63" fmla="*/ 0 h 408"/>
                <a:gd name="T64" fmla="*/ 471 w 809"/>
                <a:gd name="T65" fmla="*/ 3 h 408"/>
                <a:gd name="T66" fmla="*/ 458 w 809"/>
                <a:gd name="T67" fmla="*/ 9 h 408"/>
                <a:gd name="T68" fmla="*/ 413 w 809"/>
                <a:gd name="T69" fmla="*/ 17 h 408"/>
                <a:gd name="T70" fmla="*/ 354 w 809"/>
                <a:gd name="T71" fmla="*/ 39 h 408"/>
                <a:gd name="T72" fmla="*/ 343 w 809"/>
                <a:gd name="T73" fmla="*/ 45 h 408"/>
                <a:gd name="T74" fmla="*/ 296 w 809"/>
                <a:gd name="T75" fmla="*/ 67 h 408"/>
                <a:gd name="T76" fmla="*/ 265 w 809"/>
                <a:gd name="T77" fmla="*/ 84 h 408"/>
                <a:gd name="T78" fmla="*/ 234 w 809"/>
                <a:gd name="T79" fmla="*/ 98 h 408"/>
                <a:gd name="T80" fmla="*/ 195 w 809"/>
                <a:gd name="T81" fmla="*/ 123 h 408"/>
                <a:gd name="T82" fmla="*/ 176 w 809"/>
                <a:gd name="T83" fmla="*/ 131 h 408"/>
                <a:gd name="T84" fmla="*/ 128 w 809"/>
                <a:gd name="T85" fmla="*/ 159 h 408"/>
                <a:gd name="T86" fmla="*/ 117 w 809"/>
                <a:gd name="T87" fmla="*/ 165 h 408"/>
                <a:gd name="T88" fmla="*/ 64 w 809"/>
                <a:gd name="T89" fmla="*/ 198 h 408"/>
                <a:gd name="T90" fmla="*/ 59 w 809"/>
                <a:gd name="T91" fmla="*/ 201 h 408"/>
                <a:gd name="T92" fmla="*/ 17 w 809"/>
                <a:gd name="T93" fmla="*/ 235 h 408"/>
                <a:gd name="T94" fmla="*/ 0 w 809"/>
                <a:gd name="T95" fmla="*/ 263 h 408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809"/>
                <a:gd name="T145" fmla="*/ 0 h 408"/>
                <a:gd name="T146" fmla="*/ 809 w 809"/>
                <a:gd name="T147" fmla="*/ 408 h 408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809" h="408">
                  <a:moveTo>
                    <a:pt x="0" y="316"/>
                  </a:moveTo>
                  <a:lnTo>
                    <a:pt x="22" y="349"/>
                  </a:lnTo>
                  <a:lnTo>
                    <a:pt x="59" y="374"/>
                  </a:lnTo>
                  <a:lnTo>
                    <a:pt x="84" y="385"/>
                  </a:lnTo>
                  <a:lnTo>
                    <a:pt x="117" y="396"/>
                  </a:lnTo>
                  <a:lnTo>
                    <a:pt x="176" y="405"/>
                  </a:lnTo>
                  <a:lnTo>
                    <a:pt x="234" y="408"/>
                  </a:lnTo>
                  <a:lnTo>
                    <a:pt x="296" y="408"/>
                  </a:lnTo>
                  <a:lnTo>
                    <a:pt x="354" y="405"/>
                  </a:lnTo>
                  <a:lnTo>
                    <a:pt x="413" y="399"/>
                  </a:lnTo>
                  <a:lnTo>
                    <a:pt x="471" y="394"/>
                  </a:lnTo>
                  <a:lnTo>
                    <a:pt x="511" y="385"/>
                  </a:lnTo>
                  <a:lnTo>
                    <a:pt x="530" y="380"/>
                  </a:lnTo>
                  <a:lnTo>
                    <a:pt x="591" y="363"/>
                  </a:lnTo>
                  <a:lnTo>
                    <a:pt x="639" y="349"/>
                  </a:lnTo>
                  <a:lnTo>
                    <a:pt x="650" y="343"/>
                  </a:lnTo>
                  <a:lnTo>
                    <a:pt x="709" y="316"/>
                  </a:lnTo>
                  <a:lnTo>
                    <a:pt x="717" y="310"/>
                  </a:lnTo>
                  <a:lnTo>
                    <a:pt x="767" y="274"/>
                  </a:lnTo>
                  <a:lnTo>
                    <a:pt x="798" y="235"/>
                  </a:lnTo>
                  <a:lnTo>
                    <a:pt x="809" y="198"/>
                  </a:lnTo>
                  <a:lnTo>
                    <a:pt x="806" y="159"/>
                  </a:lnTo>
                  <a:lnTo>
                    <a:pt x="787" y="123"/>
                  </a:lnTo>
                  <a:lnTo>
                    <a:pt x="767" y="101"/>
                  </a:lnTo>
                  <a:lnTo>
                    <a:pt x="753" y="84"/>
                  </a:lnTo>
                  <a:lnTo>
                    <a:pt x="709" y="51"/>
                  </a:lnTo>
                  <a:lnTo>
                    <a:pt x="703" y="45"/>
                  </a:lnTo>
                  <a:lnTo>
                    <a:pt x="650" y="20"/>
                  </a:lnTo>
                  <a:lnTo>
                    <a:pt x="605" y="9"/>
                  </a:lnTo>
                  <a:lnTo>
                    <a:pt x="591" y="6"/>
                  </a:lnTo>
                  <a:lnTo>
                    <a:pt x="530" y="0"/>
                  </a:lnTo>
                  <a:lnTo>
                    <a:pt x="471" y="3"/>
                  </a:lnTo>
                  <a:lnTo>
                    <a:pt x="458" y="9"/>
                  </a:lnTo>
                  <a:lnTo>
                    <a:pt x="413" y="17"/>
                  </a:lnTo>
                  <a:lnTo>
                    <a:pt x="354" y="39"/>
                  </a:lnTo>
                  <a:lnTo>
                    <a:pt x="343" y="45"/>
                  </a:lnTo>
                  <a:lnTo>
                    <a:pt x="296" y="67"/>
                  </a:lnTo>
                  <a:lnTo>
                    <a:pt x="265" y="84"/>
                  </a:lnTo>
                  <a:lnTo>
                    <a:pt x="234" y="98"/>
                  </a:lnTo>
                  <a:lnTo>
                    <a:pt x="195" y="123"/>
                  </a:lnTo>
                  <a:lnTo>
                    <a:pt x="176" y="131"/>
                  </a:lnTo>
                  <a:lnTo>
                    <a:pt x="128" y="159"/>
                  </a:lnTo>
                  <a:lnTo>
                    <a:pt x="117" y="165"/>
                  </a:lnTo>
                  <a:lnTo>
                    <a:pt x="64" y="198"/>
                  </a:lnTo>
                  <a:lnTo>
                    <a:pt x="59" y="201"/>
                  </a:lnTo>
                  <a:lnTo>
                    <a:pt x="17" y="235"/>
                  </a:lnTo>
                  <a:lnTo>
                    <a:pt x="0" y="263"/>
                  </a:lnTo>
                </a:path>
              </a:pathLst>
            </a:cu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54334" name="Freeform 7716"/>
            <p:cNvSpPr>
              <a:spLocks/>
            </p:cNvSpPr>
            <p:nvPr/>
          </p:nvSpPr>
          <p:spPr bwMode="auto">
            <a:xfrm>
              <a:off x="673" y="3161"/>
              <a:ext cx="951" cy="505"/>
            </a:xfrm>
            <a:custGeom>
              <a:avLst/>
              <a:gdLst>
                <a:gd name="T0" fmla="*/ 0 w 951"/>
                <a:gd name="T1" fmla="*/ 438 h 505"/>
                <a:gd name="T2" fmla="*/ 45 w 951"/>
                <a:gd name="T3" fmla="*/ 471 h 505"/>
                <a:gd name="T4" fmla="*/ 59 w 951"/>
                <a:gd name="T5" fmla="*/ 480 h 505"/>
                <a:gd name="T6" fmla="*/ 117 w 951"/>
                <a:gd name="T7" fmla="*/ 496 h 505"/>
                <a:gd name="T8" fmla="*/ 176 w 951"/>
                <a:gd name="T9" fmla="*/ 502 h 505"/>
                <a:gd name="T10" fmla="*/ 234 w 951"/>
                <a:gd name="T11" fmla="*/ 505 h 505"/>
                <a:gd name="T12" fmla="*/ 296 w 951"/>
                <a:gd name="T13" fmla="*/ 505 h 505"/>
                <a:gd name="T14" fmla="*/ 354 w 951"/>
                <a:gd name="T15" fmla="*/ 505 h 505"/>
                <a:gd name="T16" fmla="*/ 413 w 951"/>
                <a:gd name="T17" fmla="*/ 499 h 505"/>
                <a:gd name="T18" fmla="*/ 471 w 951"/>
                <a:gd name="T19" fmla="*/ 494 h 505"/>
                <a:gd name="T20" fmla="*/ 530 w 951"/>
                <a:gd name="T21" fmla="*/ 485 h 505"/>
                <a:gd name="T22" fmla="*/ 591 w 951"/>
                <a:gd name="T23" fmla="*/ 477 h 505"/>
                <a:gd name="T24" fmla="*/ 608 w 951"/>
                <a:gd name="T25" fmla="*/ 471 h 505"/>
                <a:gd name="T26" fmla="*/ 650 w 951"/>
                <a:gd name="T27" fmla="*/ 460 h 505"/>
                <a:gd name="T28" fmla="*/ 709 w 951"/>
                <a:gd name="T29" fmla="*/ 443 h 505"/>
                <a:gd name="T30" fmla="*/ 739 w 951"/>
                <a:gd name="T31" fmla="*/ 435 h 505"/>
                <a:gd name="T32" fmla="*/ 767 w 951"/>
                <a:gd name="T33" fmla="*/ 421 h 505"/>
                <a:gd name="T34" fmla="*/ 826 w 951"/>
                <a:gd name="T35" fmla="*/ 399 h 505"/>
                <a:gd name="T36" fmla="*/ 829 w 951"/>
                <a:gd name="T37" fmla="*/ 396 h 505"/>
                <a:gd name="T38" fmla="*/ 887 w 951"/>
                <a:gd name="T39" fmla="*/ 363 h 505"/>
                <a:gd name="T40" fmla="*/ 893 w 951"/>
                <a:gd name="T41" fmla="*/ 360 h 505"/>
                <a:gd name="T42" fmla="*/ 935 w 951"/>
                <a:gd name="T43" fmla="*/ 321 h 505"/>
                <a:gd name="T44" fmla="*/ 946 w 951"/>
                <a:gd name="T45" fmla="*/ 293 h 505"/>
                <a:gd name="T46" fmla="*/ 951 w 951"/>
                <a:gd name="T47" fmla="*/ 284 h 505"/>
                <a:gd name="T48" fmla="*/ 948 w 951"/>
                <a:gd name="T49" fmla="*/ 245 h 505"/>
                <a:gd name="T50" fmla="*/ 946 w 951"/>
                <a:gd name="T51" fmla="*/ 234 h 505"/>
                <a:gd name="T52" fmla="*/ 937 w 951"/>
                <a:gd name="T53" fmla="*/ 209 h 505"/>
                <a:gd name="T54" fmla="*/ 912 w 951"/>
                <a:gd name="T55" fmla="*/ 170 h 505"/>
                <a:gd name="T56" fmla="*/ 887 w 951"/>
                <a:gd name="T57" fmla="*/ 139 h 505"/>
                <a:gd name="T58" fmla="*/ 879 w 951"/>
                <a:gd name="T59" fmla="*/ 131 h 505"/>
                <a:gd name="T60" fmla="*/ 837 w 951"/>
                <a:gd name="T61" fmla="*/ 95 h 505"/>
                <a:gd name="T62" fmla="*/ 826 w 951"/>
                <a:gd name="T63" fmla="*/ 86 h 505"/>
                <a:gd name="T64" fmla="*/ 781 w 951"/>
                <a:gd name="T65" fmla="*/ 58 h 505"/>
                <a:gd name="T66" fmla="*/ 767 w 951"/>
                <a:gd name="T67" fmla="*/ 50 h 505"/>
                <a:gd name="T68" fmla="*/ 709 w 951"/>
                <a:gd name="T69" fmla="*/ 22 h 505"/>
                <a:gd name="T70" fmla="*/ 695 w 951"/>
                <a:gd name="T71" fmla="*/ 19 h 505"/>
                <a:gd name="T72" fmla="*/ 650 w 951"/>
                <a:gd name="T73" fmla="*/ 8 h 505"/>
                <a:gd name="T74" fmla="*/ 591 w 951"/>
                <a:gd name="T75" fmla="*/ 0 h 505"/>
                <a:gd name="T76" fmla="*/ 530 w 951"/>
                <a:gd name="T77" fmla="*/ 3 h 505"/>
                <a:gd name="T78" fmla="*/ 471 w 951"/>
                <a:gd name="T79" fmla="*/ 17 h 505"/>
                <a:gd name="T80" fmla="*/ 466 w 951"/>
                <a:gd name="T81" fmla="*/ 19 h 505"/>
                <a:gd name="T82" fmla="*/ 413 w 951"/>
                <a:gd name="T83" fmla="*/ 39 h 505"/>
                <a:gd name="T84" fmla="*/ 382 w 951"/>
                <a:gd name="T85" fmla="*/ 58 h 505"/>
                <a:gd name="T86" fmla="*/ 354 w 951"/>
                <a:gd name="T87" fmla="*/ 70 h 505"/>
                <a:gd name="T88" fmla="*/ 318 w 951"/>
                <a:gd name="T89" fmla="*/ 95 h 505"/>
                <a:gd name="T90" fmla="*/ 296 w 951"/>
                <a:gd name="T91" fmla="*/ 109 h 505"/>
                <a:gd name="T92" fmla="*/ 262 w 951"/>
                <a:gd name="T93" fmla="*/ 131 h 505"/>
                <a:gd name="T94" fmla="*/ 234 w 951"/>
                <a:gd name="T95" fmla="*/ 148 h 505"/>
                <a:gd name="T96" fmla="*/ 204 w 951"/>
                <a:gd name="T97" fmla="*/ 170 h 505"/>
                <a:gd name="T98" fmla="*/ 176 w 951"/>
                <a:gd name="T99" fmla="*/ 187 h 505"/>
                <a:gd name="T100" fmla="*/ 145 w 951"/>
                <a:gd name="T101" fmla="*/ 209 h 505"/>
                <a:gd name="T102" fmla="*/ 117 w 951"/>
                <a:gd name="T103" fmla="*/ 223 h 505"/>
                <a:gd name="T104" fmla="*/ 81 w 951"/>
                <a:gd name="T105" fmla="*/ 245 h 505"/>
                <a:gd name="T106" fmla="*/ 59 w 951"/>
                <a:gd name="T107" fmla="*/ 259 h 505"/>
                <a:gd name="T108" fmla="*/ 22 w 951"/>
                <a:gd name="T109" fmla="*/ 284 h 505"/>
                <a:gd name="T110" fmla="*/ 0 w 951"/>
                <a:gd name="T111" fmla="*/ 304 h 505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951"/>
                <a:gd name="T169" fmla="*/ 0 h 505"/>
                <a:gd name="T170" fmla="*/ 951 w 951"/>
                <a:gd name="T171" fmla="*/ 505 h 505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951" h="505">
                  <a:moveTo>
                    <a:pt x="0" y="438"/>
                  </a:moveTo>
                  <a:lnTo>
                    <a:pt x="45" y="471"/>
                  </a:lnTo>
                  <a:lnTo>
                    <a:pt x="59" y="480"/>
                  </a:lnTo>
                  <a:lnTo>
                    <a:pt x="117" y="496"/>
                  </a:lnTo>
                  <a:lnTo>
                    <a:pt x="176" y="502"/>
                  </a:lnTo>
                  <a:lnTo>
                    <a:pt x="234" y="505"/>
                  </a:lnTo>
                  <a:lnTo>
                    <a:pt x="296" y="505"/>
                  </a:lnTo>
                  <a:lnTo>
                    <a:pt x="354" y="505"/>
                  </a:lnTo>
                  <a:lnTo>
                    <a:pt x="413" y="499"/>
                  </a:lnTo>
                  <a:lnTo>
                    <a:pt x="471" y="494"/>
                  </a:lnTo>
                  <a:lnTo>
                    <a:pt x="530" y="485"/>
                  </a:lnTo>
                  <a:lnTo>
                    <a:pt x="591" y="477"/>
                  </a:lnTo>
                  <a:lnTo>
                    <a:pt x="608" y="471"/>
                  </a:lnTo>
                  <a:lnTo>
                    <a:pt x="650" y="460"/>
                  </a:lnTo>
                  <a:lnTo>
                    <a:pt x="709" y="443"/>
                  </a:lnTo>
                  <a:lnTo>
                    <a:pt x="739" y="435"/>
                  </a:lnTo>
                  <a:lnTo>
                    <a:pt x="767" y="421"/>
                  </a:lnTo>
                  <a:lnTo>
                    <a:pt x="826" y="399"/>
                  </a:lnTo>
                  <a:lnTo>
                    <a:pt x="829" y="396"/>
                  </a:lnTo>
                  <a:lnTo>
                    <a:pt x="887" y="363"/>
                  </a:lnTo>
                  <a:lnTo>
                    <a:pt x="893" y="360"/>
                  </a:lnTo>
                  <a:lnTo>
                    <a:pt x="935" y="321"/>
                  </a:lnTo>
                  <a:lnTo>
                    <a:pt x="946" y="293"/>
                  </a:lnTo>
                  <a:lnTo>
                    <a:pt x="951" y="284"/>
                  </a:lnTo>
                  <a:lnTo>
                    <a:pt x="948" y="245"/>
                  </a:lnTo>
                  <a:lnTo>
                    <a:pt x="946" y="234"/>
                  </a:lnTo>
                  <a:lnTo>
                    <a:pt x="937" y="209"/>
                  </a:lnTo>
                  <a:lnTo>
                    <a:pt x="912" y="170"/>
                  </a:lnTo>
                  <a:lnTo>
                    <a:pt x="887" y="139"/>
                  </a:lnTo>
                  <a:lnTo>
                    <a:pt x="879" y="131"/>
                  </a:lnTo>
                  <a:lnTo>
                    <a:pt x="837" y="95"/>
                  </a:lnTo>
                  <a:lnTo>
                    <a:pt x="826" y="86"/>
                  </a:lnTo>
                  <a:lnTo>
                    <a:pt x="781" y="58"/>
                  </a:lnTo>
                  <a:lnTo>
                    <a:pt x="767" y="50"/>
                  </a:lnTo>
                  <a:lnTo>
                    <a:pt x="709" y="22"/>
                  </a:lnTo>
                  <a:lnTo>
                    <a:pt x="695" y="19"/>
                  </a:lnTo>
                  <a:lnTo>
                    <a:pt x="650" y="8"/>
                  </a:lnTo>
                  <a:lnTo>
                    <a:pt x="591" y="0"/>
                  </a:lnTo>
                  <a:lnTo>
                    <a:pt x="530" y="3"/>
                  </a:lnTo>
                  <a:lnTo>
                    <a:pt x="471" y="17"/>
                  </a:lnTo>
                  <a:lnTo>
                    <a:pt x="466" y="19"/>
                  </a:lnTo>
                  <a:lnTo>
                    <a:pt x="413" y="39"/>
                  </a:lnTo>
                  <a:lnTo>
                    <a:pt x="382" y="58"/>
                  </a:lnTo>
                  <a:lnTo>
                    <a:pt x="354" y="70"/>
                  </a:lnTo>
                  <a:lnTo>
                    <a:pt x="318" y="95"/>
                  </a:lnTo>
                  <a:lnTo>
                    <a:pt x="296" y="109"/>
                  </a:lnTo>
                  <a:lnTo>
                    <a:pt x="262" y="131"/>
                  </a:lnTo>
                  <a:lnTo>
                    <a:pt x="234" y="148"/>
                  </a:lnTo>
                  <a:lnTo>
                    <a:pt x="204" y="170"/>
                  </a:lnTo>
                  <a:lnTo>
                    <a:pt x="176" y="187"/>
                  </a:lnTo>
                  <a:lnTo>
                    <a:pt x="145" y="209"/>
                  </a:lnTo>
                  <a:lnTo>
                    <a:pt x="117" y="223"/>
                  </a:lnTo>
                  <a:lnTo>
                    <a:pt x="81" y="245"/>
                  </a:lnTo>
                  <a:lnTo>
                    <a:pt x="59" y="259"/>
                  </a:lnTo>
                  <a:lnTo>
                    <a:pt x="22" y="284"/>
                  </a:lnTo>
                  <a:lnTo>
                    <a:pt x="0" y="304"/>
                  </a:lnTo>
                </a:path>
              </a:pathLst>
            </a:cu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54335" name="Freeform 7717"/>
            <p:cNvSpPr>
              <a:spLocks/>
            </p:cNvSpPr>
            <p:nvPr/>
          </p:nvSpPr>
          <p:spPr bwMode="auto">
            <a:xfrm>
              <a:off x="673" y="3046"/>
              <a:ext cx="1163" cy="631"/>
            </a:xfrm>
            <a:custGeom>
              <a:avLst/>
              <a:gdLst>
                <a:gd name="T0" fmla="*/ 14 w 1163"/>
                <a:gd name="T1" fmla="*/ 586 h 631"/>
                <a:gd name="T2" fmla="*/ 117 w 1163"/>
                <a:gd name="T3" fmla="*/ 623 h 631"/>
                <a:gd name="T4" fmla="*/ 176 w 1163"/>
                <a:gd name="T5" fmla="*/ 628 h 631"/>
                <a:gd name="T6" fmla="*/ 296 w 1163"/>
                <a:gd name="T7" fmla="*/ 631 h 631"/>
                <a:gd name="T8" fmla="*/ 413 w 1163"/>
                <a:gd name="T9" fmla="*/ 628 h 631"/>
                <a:gd name="T10" fmla="*/ 471 w 1163"/>
                <a:gd name="T11" fmla="*/ 623 h 631"/>
                <a:gd name="T12" fmla="*/ 591 w 1163"/>
                <a:gd name="T13" fmla="*/ 611 h 631"/>
                <a:gd name="T14" fmla="*/ 709 w 1163"/>
                <a:gd name="T15" fmla="*/ 592 h 631"/>
                <a:gd name="T16" fmla="*/ 767 w 1163"/>
                <a:gd name="T17" fmla="*/ 578 h 631"/>
                <a:gd name="T18" fmla="*/ 882 w 1163"/>
                <a:gd name="T19" fmla="*/ 550 h 631"/>
                <a:gd name="T20" fmla="*/ 946 w 1163"/>
                <a:gd name="T21" fmla="*/ 528 h 631"/>
                <a:gd name="T22" fmla="*/ 1004 w 1163"/>
                <a:gd name="T23" fmla="*/ 511 h 631"/>
                <a:gd name="T24" fmla="*/ 1088 w 1163"/>
                <a:gd name="T25" fmla="*/ 475 h 631"/>
                <a:gd name="T26" fmla="*/ 1138 w 1163"/>
                <a:gd name="T27" fmla="*/ 436 h 631"/>
                <a:gd name="T28" fmla="*/ 1163 w 1163"/>
                <a:gd name="T29" fmla="*/ 360 h 631"/>
                <a:gd name="T30" fmla="*/ 1121 w 1163"/>
                <a:gd name="T31" fmla="*/ 291 h 631"/>
                <a:gd name="T32" fmla="*/ 1085 w 1163"/>
                <a:gd name="T33" fmla="*/ 246 h 631"/>
                <a:gd name="T34" fmla="*/ 1046 w 1163"/>
                <a:gd name="T35" fmla="*/ 210 h 631"/>
                <a:gd name="T36" fmla="*/ 1004 w 1163"/>
                <a:gd name="T37" fmla="*/ 173 h 631"/>
                <a:gd name="T38" fmla="*/ 946 w 1163"/>
                <a:gd name="T39" fmla="*/ 126 h 631"/>
                <a:gd name="T40" fmla="*/ 887 w 1163"/>
                <a:gd name="T41" fmla="*/ 87 h 631"/>
                <a:gd name="T42" fmla="*/ 826 w 1163"/>
                <a:gd name="T43" fmla="*/ 53 h 631"/>
                <a:gd name="T44" fmla="*/ 745 w 1163"/>
                <a:gd name="T45" fmla="*/ 20 h 631"/>
                <a:gd name="T46" fmla="*/ 650 w 1163"/>
                <a:gd name="T47" fmla="*/ 0 h 631"/>
                <a:gd name="T48" fmla="*/ 530 w 1163"/>
                <a:gd name="T49" fmla="*/ 12 h 631"/>
                <a:gd name="T50" fmla="*/ 471 w 1163"/>
                <a:gd name="T51" fmla="*/ 31 h 631"/>
                <a:gd name="T52" fmla="*/ 413 w 1163"/>
                <a:gd name="T53" fmla="*/ 65 h 631"/>
                <a:gd name="T54" fmla="*/ 354 w 1163"/>
                <a:gd name="T55" fmla="*/ 112 h 631"/>
                <a:gd name="T56" fmla="*/ 296 w 1163"/>
                <a:gd name="T57" fmla="*/ 165 h 631"/>
                <a:gd name="T58" fmla="*/ 248 w 1163"/>
                <a:gd name="T59" fmla="*/ 210 h 631"/>
                <a:gd name="T60" fmla="*/ 204 w 1163"/>
                <a:gd name="T61" fmla="*/ 246 h 631"/>
                <a:gd name="T62" fmla="*/ 153 w 1163"/>
                <a:gd name="T63" fmla="*/ 285 h 631"/>
                <a:gd name="T64" fmla="*/ 98 w 1163"/>
                <a:gd name="T65" fmla="*/ 324 h 631"/>
                <a:gd name="T66" fmla="*/ 36 w 1163"/>
                <a:gd name="T67" fmla="*/ 360 h 631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163"/>
                <a:gd name="T103" fmla="*/ 0 h 631"/>
                <a:gd name="T104" fmla="*/ 1163 w 1163"/>
                <a:gd name="T105" fmla="*/ 631 h 631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163" h="631">
                  <a:moveTo>
                    <a:pt x="0" y="575"/>
                  </a:moveTo>
                  <a:lnTo>
                    <a:pt x="14" y="586"/>
                  </a:lnTo>
                  <a:lnTo>
                    <a:pt x="59" y="609"/>
                  </a:lnTo>
                  <a:lnTo>
                    <a:pt x="117" y="623"/>
                  </a:lnTo>
                  <a:lnTo>
                    <a:pt x="137" y="625"/>
                  </a:lnTo>
                  <a:lnTo>
                    <a:pt x="176" y="628"/>
                  </a:lnTo>
                  <a:lnTo>
                    <a:pt x="234" y="631"/>
                  </a:lnTo>
                  <a:lnTo>
                    <a:pt x="296" y="631"/>
                  </a:lnTo>
                  <a:lnTo>
                    <a:pt x="354" y="631"/>
                  </a:lnTo>
                  <a:lnTo>
                    <a:pt x="413" y="628"/>
                  </a:lnTo>
                  <a:lnTo>
                    <a:pt x="449" y="625"/>
                  </a:lnTo>
                  <a:lnTo>
                    <a:pt x="471" y="623"/>
                  </a:lnTo>
                  <a:lnTo>
                    <a:pt x="530" y="617"/>
                  </a:lnTo>
                  <a:lnTo>
                    <a:pt x="591" y="611"/>
                  </a:lnTo>
                  <a:lnTo>
                    <a:pt x="650" y="600"/>
                  </a:lnTo>
                  <a:lnTo>
                    <a:pt x="709" y="592"/>
                  </a:lnTo>
                  <a:lnTo>
                    <a:pt x="731" y="586"/>
                  </a:lnTo>
                  <a:lnTo>
                    <a:pt x="767" y="578"/>
                  </a:lnTo>
                  <a:lnTo>
                    <a:pt x="826" y="564"/>
                  </a:lnTo>
                  <a:lnTo>
                    <a:pt x="882" y="550"/>
                  </a:lnTo>
                  <a:lnTo>
                    <a:pt x="887" y="547"/>
                  </a:lnTo>
                  <a:lnTo>
                    <a:pt x="946" y="528"/>
                  </a:lnTo>
                  <a:lnTo>
                    <a:pt x="1001" y="511"/>
                  </a:lnTo>
                  <a:lnTo>
                    <a:pt x="1004" y="511"/>
                  </a:lnTo>
                  <a:lnTo>
                    <a:pt x="1063" y="483"/>
                  </a:lnTo>
                  <a:lnTo>
                    <a:pt x="1088" y="475"/>
                  </a:lnTo>
                  <a:lnTo>
                    <a:pt x="1121" y="447"/>
                  </a:lnTo>
                  <a:lnTo>
                    <a:pt x="1138" y="436"/>
                  </a:lnTo>
                  <a:lnTo>
                    <a:pt x="1161" y="399"/>
                  </a:lnTo>
                  <a:lnTo>
                    <a:pt x="1163" y="360"/>
                  </a:lnTo>
                  <a:lnTo>
                    <a:pt x="1147" y="324"/>
                  </a:lnTo>
                  <a:lnTo>
                    <a:pt x="1121" y="291"/>
                  </a:lnTo>
                  <a:lnTo>
                    <a:pt x="1119" y="285"/>
                  </a:lnTo>
                  <a:lnTo>
                    <a:pt x="1085" y="246"/>
                  </a:lnTo>
                  <a:lnTo>
                    <a:pt x="1063" y="226"/>
                  </a:lnTo>
                  <a:lnTo>
                    <a:pt x="1046" y="210"/>
                  </a:lnTo>
                  <a:lnTo>
                    <a:pt x="1004" y="173"/>
                  </a:lnTo>
                  <a:lnTo>
                    <a:pt x="957" y="134"/>
                  </a:lnTo>
                  <a:lnTo>
                    <a:pt x="946" y="126"/>
                  </a:lnTo>
                  <a:lnTo>
                    <a:pt x="904" y="95"/>
                  </a:lnTo>
                  <a:lnTo>
                    <a:pt x="887" y="87"/>
                  </a:lnTo>
                  <a:lnTo>
                    <a:pt x="837" y="59"/>
                  </a:lnTo>
                  <a:lnTo>
                    <a:pt x="826" y="53"/>
                  </a:lnTo>
                  <a:lnTo>
                    <a:pt x="767" y="28"/>
                  </a:lnTo>
                  <a:lnTo>
                    <a:pt x="745" y="20"/>
                  </a:lnTo>
                  <a:lnTo>
                    <a:pt x="709" y="9"/>
                  </a:lnTo>
                  <a:lnTo>
                    <a:pt x="650" y="0"/>
                  </a:lnTo>
                  <a:lnTo>
                    <a:pt x="591" y="3"/>
                  </a:lnTo>
                  <a:lnTo>
                    <a:pt x="530" y="12"/>
                  </a:lnTo>
                  <a:lnTo>
                    <a:pt x="508" y="20"/>
                  </a:lnTo>
                  <a:lnTo>
                    <a:pt x="471" y="31"/>
                  </a:lnTo>
                  <a:lnTo>
                    <a:pt x="427" y="59"/>
                  </a:lnTo>
                  <a:lnTo>
                    <a:pt x="413" y="65"/>
                  </a:lnTo>
                  <a:lnTo>
                    <a:pt x="377" y="95"/>
                  </a:lnTo>
                  <a:lnTo>
                    <a:pt x="354" y="112"/>
                  </a:lnTo>
                  <a:lnTo>
                    <a:pt x="332" y="134"/>
                  </a:lnTo>
                  <a:lnTo>
                    <a:pt x="296" y="165"/>
                  </a:lnTo>
                  <a:lnTo>
                    <a:pt x="290" y="173"/>
                  </a:lnTo>
                  <a:lnTo>
                    <a:pt x="248" y="210"/>
                  </a:lnTo>
                  <a:lnTo>
                    <a:pt x="234" y="218"/>
                  </a:lnTo>
                  <a:lnTo>
                    <a:pt x="204" y="246"/>
                  </a:lnTo>
                  <a:lnTo>
                    <a:pt x="176" y="265"/>
                  </a:lnTo>
                  <a:lnTo>
                    <a:pt x="153" y="285"/>
                  </a:lnTo>
                  <a:lnTo>
                    <a:pt x="117" y="310"/>
                  </a:lnTo>
                  <a:lnTo>
                    <a:pt x="98" y="324"/>
                  </a:lnTo>
                  <a:lnTo>
                    <a:pt x="59" y="346"/>
                  </a:lnTo>
                  <a:lnTo>
                    <a:pt x="36" y="360"/>
                  </a:lnTo>
                  <a:lnTo>
                    <a:pt x="0" y="385"/>
                  </a:lnTo>
                </a:path>
              </a:pathLst>
            </a:cu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54336" name="Freeform 7718"/>
            <p:cNvSpPr>
              <a:spLocks/>
            </p:cNvSpPr>
            <p:nvPr/>
          </p:nvSpPr>
          <p:spPr bwMode="auto">
            <a:xfrm>
              <a:off x="673" y="2851"/>
              <a:ext cx="1479" cy="550"/>
            </a:xfrm>
            <a:custGeom>
              <a:avLst/>
              <a:gdLst>
                <a:gd name="T0" fmla="*/ 1479 w 1479"/>
                <a:gd name="T1" fmla="*/ 433 h 550"/>
                <a:gd name="T2" fmla="*/ 1420 w 1479"/>
                <a:gd name="T3" fmla="*/ 405 h 550"/>
                <a:gd name="T4" fmla="*/ 1417 w 1479"/>
                <a:gd name="T5" fmla="*/ 405 h 550"/>
                <a:gd name="T6" fmla="*/ 1359 w 1479"/>
                <a:gd name="T7" fmla="*/ 377 h 550"/>
                <a:gd name="T8" fmla="*/ 1342 w 1479"/>
                <a:gd name="T9" fmla="*/ 366 h 550"/>
                <a:gd name="T10" fmla="*/ 1300 w 1479"/>
                <a:gd name="T11" fmla="*/ 346 h 550"/>
                <a:gd name="T12" fmla="*/ 1269 w 1479"/>
                <a:gd name="T13" fmla="*/ 329 h 550"/>
                <a:gd name="T14" fmla="*/ 1241 w 1479"/>
                <a:gd name="T15" fmla="*/ 313 h 550"/>
                <a:gd name="T16" fmla="*/ 1205 w 1479"/>
                <a:gd name="T17" fmla="*/ 290 h 550"/>
                <a:gd name="T18" fmla="*/ 1183 w 1479"/>
                <a:gd name="T19" fmla="*/ 276 h 550"/>
                <a:gd name="T20" fmla="*/ 1147 w 1479"/>
                <a:gd name="T21" fmla="*/ 254 h 550"/>
                <a:gd name="T22" fmla="*/ 1121 w 1479"/>
                <a:gd name="T23" fmla="*/ 237 h 550"/>
                <a:gd name="T24" fmla="*/ 1091 w 1479"/>
                <a:gd name="T25" fmla="*/ 215 h 550"/>
                <a:gd name="T26" fmla="*/ 1063 w 1479"/>
                <a:gd name="T27" fmla="*/ 195 h 550"/>
                <a:gd name="T28" fmla="*/ 1038 w 1479"/>
                <a:gd name="T29" fmla="*/ 179 h 550"/>
                <a:gd name="T30" fmla="*/ 1004 w 1479"/>
                <a:gd name="T31" fmla="*/ 156 h 550"/>
                <a:gd name="T32" fmla="*/ 982 w 1479"/>
                <a:gd name="T33" fmla="*/ 140 h 550"/>
                <a:gd name="T34" fmla="*/ 946 w 1479"/>
                <a:gd name="T35" fmla="*/ 115 h 550"/>
                <a:gd name="T36" fmla="*/ 923 w 1479"/>
                <a:gd name="T37" fmla="*/ 103 h 550"/>
                <a:gd name="T38" fmla="*/ 887 w 1479"/>
                <a:gd name="T39" fmla="*/ 78 h 550"/>
                <a:gd name="T40" fmla="*/ 856 w 1479"/>
                <a:gd name="T41" fmla="*/ 64 h 550"/>
                <a:gd name="T42" fmla="*/ 826 w 1479"/>
                <a:gd name="T43" fmla="*/ 48 h 550"/>
                <a:gd name="T44" fmla="*/ 773 w 1479"/>
                <a:gd name="T45" fmla="*/ 28 h 550"/>
                <a:gd name="T46" fmla="*/ 767 w 1479"/>
                <a:gd name="T47" fmla="*/ 25 h 550"/>
                <a:gd name="T48" fmla="*/ 709 w 1479"/>
                <a:gd name="T49" fmla="*/ 9 h 550"/>
                <a:gd name="T50" fmla="*/ 650 w 1479"/>
                <a:gd name="T51" fmla="*/ 0 h 550"/>
                <a:gd name="T52" fmla="*/ 591 w 1479"/>
                <a:gd name="T53" fmla="*/ 6 h 550"/>
                <a:gd name="T54" fmla="*/ 530 w 1479"/>
                <a:gd name="T55" fmla="*/ 25 h 550"/>
                <a:gd name="T56" fmla="*/ 527 w 1479"/>
                <a:gd name="T57" fmla="*/ 28 h 550"/>
                <a:gd name="T58" fmla="*/ 471 w 1479"/>
                <a:gd name="T59" fmla="*/ 62 h 550"/>
                <a:gd name="T60" fmla="*/ 469 w 1479"/>
                <a:gd name="T61" fmla="*/ 64 h 550"/>
                <a:gd name="T62" fmla="*/ 427 w 1479"/>
                <a:gd name="T63" fmla="*/ 103 h 550"/>
                <a:gd name="T64" fmla="*/ 413 w 1479"/>
                <a:gd name="T65" fmla="*/ 115 h 550"/>
                <a:gd name="T66" fmla="*/ 391 w 1479"/>
                <a:gd name="T67" fmla="*/ 140 h 550"/>
                <a:gd name="T68" fmla="*/ 360 w 1479"/>
                <a:gd name="T69" fmla="*/ 179 h 550"/>
                <a:gd name="T70" fmla="*/ 354 w 1479"/>
                <a:gd name="T71" fmla="*/ 184 h 550"/>
                <a:gd name="T72" fmla="*/ 335 w 1479"/>
                <a:gd name="T73" fmla="*/ 215 h 550"/>
                <a:gd name="T74" fmla="*/ 310 w 1479"/>
                <a:gd name="T75" fmla="*/ 254 h 550"/>
                <a:gd name="T76" fmla="*/ 296 w 1479"/>
                <a:gd name="T77" fmla="*/ 274 h 550"/>
                <a:gd name="T78" fmla="*/ 285 w 1479"/>
                <a:gd name="T79" fmla="*/ 290 h 550"/>
                <a:gd name="T80" fmla="*/ 257 w 1479"/>
                <a:gd name="T81" fmla="*/ 329 h 550"/>
                <a:gd name="T82" fmla="*/ 234 w 1479"/>
                <a:gd name="T83" fmla="*/ 354 h 550"/>
                <a:gd name="T84" fmla="*/ 226 w 1479"/>
                <a:gd name="T85" fmla="*/ 368 h 550"/>
                <a:gd name="T86" fmla="*/ 192 w 1479"/>
                <a:gd name="T87" fmla="*/ 405 h 550"/>
                <a:gd name="T88" fmla="*/ 176 w 1479"/>
                <a:gd name="T89" fmla="*/ 419 h 550"/>
                <a:gd name="T90" fmla="*/ 153 w 1479"/>
                <a:gd name="T91" fmla="*/ 441 h 550"/>
                <a:gd name="T92" fmla="*/ 117 w 1479"/>
                <a:gd name="T93" fmla="*/ 472 h 550"/>
                <a:gd name="T94" fmla="*/ 106 w 1479"/>
                <a:gd name="T95" fmla="*/ 480 h 550"/>
                <a:gd name="T96" fmla="*/ 59 w 1479"/>
                <a:gd name="T97" fmla="*/ 513 h 550"/>
                <a:gd name="T98" fmla="*/ 50 w 1479"/>
                <a:gd name="T99" fmla="*/ 519 h 550"/>
                <a:gd name="T100" fmla="*/ 0 w 1479"/>
                <a:gd name="T101" fmla="*/ 550 h 550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479"/>
                <a:gd name="T154" fmla="*/ 0 h 550"/>
                <a:gd name="T155" fmla="*/ 1479 w 1479"/>
                <a:gd name="T156" fmla="*/ 550 h 550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479" h="550">
                  <a:moveTo>
                    <a:pt x="1479" y="433"/>
                  </a:moveTo>
                  <a:lnTo>
                    <a:pt x="1420" y="405"/>
                  </a:lnTo>
                  <a:lnTo>
                    <a:pt x="1417" y="405"/>
                  </a:lnTo>
                  <a:lnTo>
                    <a:pt x="1359" y="377"/>
                  </a:lnTo>
                  <a:lnTo>
                    <a:pt x="1342" y="366"/>
                  </a:lnTo>
                  <a:lnTo>
                    <a:pt x="1300" y="346"/>
                  </a:lnTo>
                  <a:lnTo>
                    <a:pt x="1269" y="329"/>
                  </a:lnTo>
                  <a:lnTo>
                    <a:pt x="1241" y="313"/>
                  </a:lnTo>
                  <a:lnTo>
                    <a:pt x="1205" y="290"/>
                  </a:lnTo>
                  <a:lnTo>
                    <a:pt x="1183" y="276"/>
                  </a:lnTo>
                  <a:lnTo>
                    <a:pt x="1147" y="254"/>
                  </a:lnTo>
                  <a:lnTo>
                    <a:pt x="1121" y="237"/>
                  </a:lnTo>
                  <a:lnTo>
                    <a:pt x="1091" y="215"/>
                  </a:lnTo>
                  <a:lnTo>
                    <a:pt x="1063" y="195"/>
                  </a:lnTo>
                  <a:lnTo>
                    <a:pt x="1038" y="179"/>
                  </a:lnTo>
                  <a:lnTo>
                    <a:pt x="1004" y="156"/>
                  </a:lnTo>
                  <a:lnTo>
                    <a:pt x="982" y="140"/>
                  </a:lnTo>
                  <a:lnTo>
                    <a:pt x="946" y="115"/>
                  </a:lnTo>
                  <a:lnTo>
                    <a:pt x="923" y="103"/>
                  </a:lnTo>
                  <a:lnTo>
                    <a:pt x="887" y="78"/>
                  </a:lnTo>
                  <a:lnTo>
                    <a:pt x="856" y="64"/>
                  </a:lnTo>
                  <a:lnTo>
                    <a:pt x="826" y="48"/>
                  </a:lnTo>
                  <a:lnTo>
                    <a:pt x="773" y="28"/>
                  </a:lnTo>
                  <a:lnTo>
                    <a:pt x="767" y="25"/>
                  </a:lnTo>
                  <a:lnTo>
                    <a:pt x="709" y="9"/>
                  </a:lnTo>
                  <a:lnTo>
                    <a:pt x="650" y="0"/>
                  </a:lnTo>
                  <a:lnTo>
                    <a:pt x="591" y="6"/>
                  </a:lnTo>
                  <a:lnTo>
                    <a:pt x="530" y="25"/>
                  </a:lnTo>
                  <a:lnTo>
                    <a:pt x="527" y="28"/>
                  </a:lnTo>
                  <a:lnTo>
                    <a:pt x="471" y="62"/>
                  </a:lnTo>
                  <a:lnTo>
                    <a:pt x="469" y="64"/>
                  </a:lnTo>
                  <a:lnTo>
                    <a:pt x="427" y="103"/>
                  </a:lnTo>
                  <a:lnTo>
                    <a:pt x="413" y="115"/>
                  </a:lnTo>
                  <a:lnTo>
                    <a:pt x="391" y="140"/>
                  </a:lnTo>
                  <a:lnTo>
                    <a:pt x="360" y="179"/>
                  </a:lnTo>
                  <a:lnTo>
                    <a:pt x="354" y="184"/>
                  </a:lnTo>
                  <a:lnTo>
                    <a:pt x="335" y="215"/>
                  </a:lnTo>
                  <a:lnTo>
                    <a:pt x="310" y="254"/>
                  </a:lnTo>
                  <a:lnTo>
                    <a:pt x="296" y="274"/>
                  </a:lnTo>
                  <a:lnTo>
                    <a:pt x="285" y="290"/>
                  </a:lnTo>
                  <a:lnTo>
                    <a:pt x="257" y="329"/>
                  </a:lnTo>
                  <a:lnTo>
                    <a:pt x="234" y="354"/>
                  </a:lnTo>
                  <a:lnTo>
                    <a:pt x="226" y="368"/>
                  </a:lnTo>
                  <a:lnTo>
                    <a:pt x="192" y="405"/>
                  </a:lnTo>
                  <a:lnTo>
                    <a:pt x="176" y="419"/>
                  </a:lnTo>
                  <a:lnTo>
                    <a:pt x="153" y="441"/>
                  </a:lnTo>
                  <a:lnTo>
                    <a:pt x="117" y="472"/>
                  </a:lnTo>
                  <a:lnTo>
                    <a:pt x="106" y="480"/>
                  </a:lnTo>
                  <a:lnTo>
                    <a:pt x="59" y="513"/>
                  </a:lnTo>
                  <a:lnTo>
                    <a:pt x="50" y="519"/>
                  </a:lnTo>
                  <a:lnTo>
                    <a:pt x="0" y="550"/>
                  </a:lnTo>
                </a:path>
              </a:pathLst>
            </a:cu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54337" name="Freeform 7719"/>
            <p:cNvSpPr>
              <a:spLocks/>
            </p:cNvSpPr>
            <p:nvPr/>
          </p:nvSpPr>
          <p:spPr bwMode="auto">
            <a:xfrm>
              <a:off x="673" y="3521"/>
              <a:ext cx="1479" cy="167"/>
            </a:xfrm>
            <a:custGeom>
              <a:avLst/>
              <a:gdLst>
                <a:gd name="T0" fmla="*/ 1479 w 1479"/>
                <a:gd name="T1" fmla="*/ 0 h 167"/>
                <a:gd name="T2" fmla="*/ 1420 w 1479"/>
                <a:gd name="T3" fmla="*/ 16 h 167"/>
                <a:gd name="T4" fmla="*/ 1359 w 1479"/>
                <a:gd name="T5" fmla="*/ 33 h 167"/>
                <a:gd name="T6" fmla="*/ 1345 w 1479"/>
                <a:gd name="T7" fmla="*/ 36 h 167"/>
                <a:gd name="T8" fmla="*/ 1300 w 1479"/>
                <a:gd name="T9" fmla="*/ 44 h 167"/>
                <a:gd name="T10" fmla="*/ 1241 w 1479"/>
                <a:gd name="T11" fmla="*/ 58 h 167"/>
                <a:gd name="T12" fmla="*/ 1183 w 1479"/>
                <a:gd name="T13" fmla="*/ 69 h 167"/>
                <a:gd name="T14" fmla="*/ 1155 w 1479"/>
                <a:gd name="T15" fmla="*/ 75 h 167"/>
                <a:gd name="T16" fmla="*/ 1121 w 1479"/>
                <a:gd name="T17" fmla="*/ 81 h 167"/>
                <a:gd name="T18" fmla="*/ 1063 w 1479"/>
                <a:gd name="T19" fmla="*/ 89 h 167"/>
                <a:gd name="T20" fmla="*/ 1004 w 1479"/>
                <a:gd name="T21" fmla="*/ 97 h 167"/>
                <a:gd name="T22" fmla="*/ 946 w 1479"/>
                <a:gd name="T23" fmla="*/ 109 h 167"/>
                <a:gd name="T24" fmla="*/ 918 w 1479"/>
                <a:gd name="T25" fmla="*/ 111 h 167"/>
                <a:gd name="T26" fmla="*/ 887 w 1479"/>
                <a:gd name="T27" fmla="*/ 117 h 167"/>
                <a:gd name="T28" fmla="*/ 826 w 1479"/>
                <a:gd name="T29" fmla="*/ 125 h 167"/>
                <a:gd name="T30" fmla="*/ 767 w 1479"/>
                <a:gd name="T31" fmla="*/ 134 h 167"/>
                <a:gd name="T32" fmla="*/ 709 w 1479"/>
                <a:gd name="T33" fmla="*/ 142 h 167"/>
                <a:gd name="T34" fmla="*/ 650 w 1479"/>
                <a:gd name="T35" fmla="*/ 148 h 167"/>
                <a:gd name="T36" fmla="*/ 633 w 1479"/>
                <a:gd name="T37" fmla="*/ 150 h 167"/>
                <a:gd name="T38" fmla="*/ 591 w 1479"/>
                <a:gd name="T39" fmla="*/ 153 h 167"/>
                <a:gd name="T40" fmla="*/ 530 w 1479"/>
                <a:gd name="T41" fmla="*/ 159 h 167"/>
                <a:gd name="T42" fmla="*/ 471 w 1479"/>
                <a:gd name="T43" fmla="*/ 162 h 167"/>
                <a:gd name="T44" fmla="*/ 413 w 1479"/>
                <a:gd name="T45" fmla="*/ 164 h 167"/>
                <a:gd name="T46" fmla="*/ 354 w 1479"/>
                <a:gd name="T47" fmla="*/ 167 h 167"/>
                <a:gd name="T48" fmla="*/ 296 w 1479"/>
                <a:gd name="T49" fmla="*/ 167 h 167"/>
                <a:gd name="T50" fmla="*/ 234 w 1479"/>
                <a:gd name="T51" fmla="*/ 167 h 167"/>
                <a:gd name="T52" fmla="*/ 176 w 1479"/>
                <a:gd name="T53" fmla="*/ 164 h 167"/>
                <a:gd name="T54" fmla="*/ 117 w 1479"/>
                <a:gd name="T55" fmla="*/ 162 h 167"/>
                <a:gd name="T56" fmla="*/ 64 w 1479"/>
                <a:gd name="T57" fmla="*/ 150 h 167"/>
                <a:gd name="T58" fmla="*/ 59 w 1479"/>
                <a:gd name="T59" fmla="*/ 150 h 167"/>
                <a:gd name="T60" fmla="*/ 0 w 1479"/>
                <a:gd name="T61" fmla="*/ 122 h 167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479"/>
                <a:gd name="T94" fmla="*/ 0 h 167"/>
                <a:gd name="T95" fmla="*/ 1479 w 1479"/>
                <a:gd name="T96" fmla="*/ 167 h 167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479" h="167">
                  <a:moveTo>
                    <a:pt x="1479" y="0"/>
                  </a:moveTo>
                  <a:lnTo>
                    <a:pt x="1420" y="16"/>
                  </a:lnTo>
                  <a:lnTo>
                    <a:pt x="1359" y="33"/>
                  </a:lnTo>
                  <a:lnTo>
                    <a:pt x="1345" y="36"/>
                  </a:lnTo>
                  <a:lnTo>
                    <a:pt x="1300" y="44"/>
                  </a:lnTo>
                  <a:lnTo>
                    <a:pt x="1241" y="58"/>
                  </a:lnTo>
                  <a:lnTo>
                    <a:pt x="1183" y="69"/>
                  </a:lnTo>
                  <a:lnTo>
                    <a:pt x="1155" y="75"/>
                  </a:lnTo>
                  <a:lnTo>
                    <a:pt x="1121" y="81"/>
                  </a:lnTo>
                  <a:lnTo>
                    <a:pt x="1063" y="89"/>
                  </a:lnTo>
                  <a:lnTo>
                    <a:pt x="1004" y="97"/>
                  </a:lnTo>
                  <a:lnTo>
                    <a:pt x="946" y="109"/>
                  </a:lnTo>
                  <a:lnTo>
                    <a:pt x="918" y="111"/>
                  </a:lnTo>
                  <a:lnTo>
                    <a:pt x="887" y="117"/>
                  </a:lnTo>
                  <a:lnTo>
                    <a:pt x="826" y="125"/>
                  </a:lnTo>
                  <a:lnTo>
                    <a:pt x="767" y="134"/>
                  </a:lnTo>
                  <a:lnTo>
                    <a:pt x="709" y="142"/>
                  </a:lnTo>
                  <a:lnTo>
                    <a:pt x="650" y="148"/>
                  </a:lnTo>
                  <a:lnTo>
                    <a:pt x="633" y="150"/>
                  </a:lnTo>
                  <a:lnTo>
                    <a:pt x="591" y="153"/>
                  </a:lnTo>
                  <a:lnTo>
                    <a:pt x="530" y="159"/>
                  </a:lnTo>
                  <a:lnTo>
                    <a:pt x="471" y="162"/>
                  </a:lnTo>
                  <a:lnTo>
                    <a:pt x="413" y="164"/>
                  </a:lnTo>
                  <a:lnTo>
                    <a:pt x="354" y="167"/>
                  </a:lnTo>
                  <a:lnTo>
                    <a:pt x="296" y="167"/>
                  </a:lnTo>
                  <a:lnTo>
                    <a:pt x="234" y="167"/>
                  </a:lnTo>
                  <a:lnTo>
                    <a:pt x="176" y="164"/>
                  </a:lnTo>
                  <a:lnTo>
                    <a:pt x="117" y="162"/>
                  </a:lnTo>
                  <a:lnTo>
                    <a:pt x="64" y="150"/>
                  </a:lnTo>
                  <a:lnTo>
                    <a:pt x="59" y="150"/>
                  </a:lnTo>
                  <a:lnTo>
                    <a:pt x="0" y="122"/>
                  </a:lnTo>
                </a:path>
              </a:pathLst>
            </a:cu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54338" name="Freeform 7720"/>
            <p:cNvSpPr>
              <a:spLocks/>
            </p:cNvSpPr>
            <p:nvPr/>
          </p:nvSpPr>
          <p:spPr bwMode="auto">
            <a:xfrm>
              <a:off x="673" y="2765"/>
              <a:ext cx="287" cy="605"/>
            </a:xfrm>
            <a:custGeom>
              <a:avLst/>
              <a:gdLst>
                <a:gd name="T0" fmla="*/ 285 w 287"/>
                <a:gd name="T1" fmla="*/ 0 h 605"/>
                <a:gd name="T2" fmla="*/ 287 w 287"/>
                <a:gd name="T3" fmla="*/ 36 h 605"/>
                <a:gd name="T4" fmla="*/ 287 w 287"/>
                <a:gd name="T5" fmla="*/ 75 h 605"/>
                <a:gd name="T6" fmla="*/ 285 w 287"/>
                <a:gd name="T7" fmla="*/ 114 h 605"/>
                <a:gd name="T8" fmla="*/ 279 w 287"/>
                <a:gd name="T9" fmla="*/ 150 h 605"/>
                <a:gd name="T10" fmla="*/ 273 w 287"/>
                <a:gd name="T11" fmla="*/ 189 h 605"/>
                <a:gd name="T12" fmla="*/ 268 w 287"/>
                <a:gd name="T13" fmla="*/ 226 h 605"/>
                <a:gd name="T14" fmla="*/ 257 w 287"/>
                <a:gd name="T15" fmla="*/ 265 h 605"/>
                <a:gd name="T16" fmla="*/ 245 w 287"/>
                <a:gd name="T17" fmla="*/ 301 h 605"/>
                <a:gd name="T18" fmla="*/ 234 w 287"/>
                <a:gd name="T19" fmla="*/ 332 h 605"/>
                <a:gd name="T20" fmla="*/ 232 w 287"/>
                <a:gd name="T21" fmla="*/ 340 h 605"/>
                <a:gd name="T22" fmla="*/ 218 w 287"/>
                <a:gd name="T23" fmla="*/ 376 h 605"/>
                <a:gd name="T24" fmla="*/ 198 w 287"/>
                <a:gd name="T25" fmla="*/ 415 h 605"/>
                <a:gd name="T26" fmla="*/ 176 w 287"/>
                <a:gd name="T27" fmla="*/ 449 h 605"/>
                <a:gd name="T28" fmla="*/ 173 w 287"/>
                <a:gd name="T29" fmla="*/ 454 h 605"/>
                <a:gd name="T30" fmla="*/ 145 w 287"/>
                <a:gd name="T31" fmla="*/ 491 h 605"/>
                <a:gd name="T32" fmla="*/ 117 w 287"/>
                <a:gd name="T33" fmla="*/ 519 h 605"/>
                <a:gd name="T34" fmla="*/ 106 w 287"/>
                <a:gd name="T35" fmla="*/ 527 h 605"/>
                <a:gd name="T36" fmla="*/ 59 w 287"/>
                <a:gd name="T37" fmla="*/ 566 h 605"/>
                <a:gd name="T38" fmla="*/ 59 w 287"/>
                <a:gd name="T39" fmla="*/ 566 h 605"/>
                <a:gd name="T40" fmla="*/ 0 w 287"/>
                <a:gd name="T41" fmla="*/ 605 h 60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87"/>
                <a:gd name="T64" fmla="*/ 0 h 605"/>
                <a:gd name="T65" fmla="*/ 287 w 287"/>
                <a:gd name="T66" fmla="*/ 605 h 60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87" h="605">
                  <a:moveTo>
                    <a:pt x="285" y="0"/>
                  </a:moveTo>
                  <a:lnTo>
                    <a:pt x="287" y="36"/>
                  </a:lnTo>
                  <a:lnTo>
                    <a:pt x="287" y="75"/>
                  </a:lnTo>
                  <a:lnTo>
                    <a:pt x="285" y="114"/>
                  </a:lnTo>
                  <a:lnTo>
                    <a:pt x="279" y="150"/>
                  </a:lnTo>
                  <a:lnTo>
                    <a:pt x="273" y="189"/>
                  </a:lnTo>
                  <a:lnTo>
                    <a:pt x="268" y="226"/>
                  </a:lnTo>
                  <a:lnTo>
                    <a:pt x="257" y="265"/>
                  </a:lnTo>
                  <a:lnTo>
                    <a:pt x="245" y="301"/>
                  </a:lnTo>
                  <a:lnTo>
                    <a:pt x="234" y="332"/>
                  </a:lnTo>
                  <a:lnTo>
                    <a:pt x="232" y="340"/>
                  </a:lnTo>
                  <a:lnTo>
                    <a:pt x="218" y="376"/>
                  </a:lnTo>
                  <a:lnTo>
                    <a:pt x="198" y="415"/>
                  </a:lnTo>
                  <a:lnTo>
                    <a:pt x="176" y="449"/>
                  </a:lnTo>
                  <a:lnTo>
                    <a:pt x="173" y="454"/>
                  </a:lnTo>
                  <a:lnTo>
                    <a:pt x="145" y="491"/>
                  </a:lnTo>
                  <a:lnTo>
                    <a:pt x="117" y="519"/>
                  </a:lnTo>
                  <a:lnTo>
                    <a:pt x="106" y="527"/>
                  </a:lnTo>
                  <a:lnTo>
                    <a:pt x="59" y="566"/>
                  </a:lnTo>
                  <a:lnTo>
                    <a:pt x="0" y="605"/>
                  </a:lnTo>
                </a:path>
              </a:pathLst>
            </a:cu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54339" name="Freeform 7721"/>
            <p:cNvSpPr>
              <a:spLocks/>
            </p:cNvSpPr>
            <p:nvPr/>
          </p:nvSpPr>
          <p:spPr bwMode="auto">
            <a:xfrm>
              <a:off x="673" y="3635"/>
              <a:ext cx="1479" cy="64"/>
            </a:xfrm>
            <a:custGeom>
              <a:avLst/>
              <a:gdLst>
                <a:gd name="T0" fmla="*/ 1479 w 1479"/>
                <a:gd name="T1" fmla="*/ 0 h 64"/>
                <a:gd name="T2" fmla="*/ 1420 w 1479"/>
                <a:gd name="T3" fmla="*/ 3 h 64"/>
                <a:gd name="T4" fmla="*/ 1359 w 1479"/>
                <a:gd name="T5" fmla="*/ 8 h 64"/>
                <a:gd name="T6" fmla="*/ 1300 w 1479"/>
                <a:gd name="T7" fmla="*/ 11 h 64"/>
                <a:gd name="T8" fmla="*/ 1241 w 1479"/>
                <a:gd name="T9" fmla="*/ 14 h 64"/>
                <a:gd name="T10" fmla="*/ 1183 w 1479"/>
                <a:gd name="T11" fmla="*/ 20 h 64"/>
                <a:gd name="T12" fmla="*/ 1121 w 1479"/>
                <a:gd name="T13" fmla="*/ 22 h 64"/>
                <a:gd name="T14" fmla="*/ 1063 w 1479"/>
                <a:gd name="T15" fmla="*/ 25 h 64"/>
                <a:gd name="T16" fmla="*/ 1004 w 1479"/>
                <a:gd name="T17" fmla="*/ 31 h 64"/>
                <a:gd name="T18" fmla="*/ 946 w 1479"/>
                <a:gd name="T19" fmla="*/ 34 h 64"/>
                <a:gd name="T20" fmla="*/ 929 w 1479"/>
                <a:gd name="T21" fmla="*/ 36 h 64"/>
                <a:gd name="T22" fmla="*/ 887 w 1479"/>
                <a:gd name="T23" fmla="*/ 39 h 64"/>
                <a:gd name="T24" fmla="*/ 826 w 1479"/>
                <a:gd name="T25" fmla="*/ 45 h 64"/>
                <a:gd name="T26" fmla="*/ 767 w 1479"/>
                <a:gd name="T27" fmla="*/ 48 h 64"/>
                <a:gd name="T28" fmla="*/ 709 w 1479"/>
                <a:gd name="T29" fmla="*/ 50 h 64"/>
                <a:gd name="T30" fmla="*/ 650 w 1479"/>
                <a:gd name="T31" fmla="*/ 53 h 64"/>
                <a:gd name="T32" fmla="*/ 591 w 1479"/>
                <a:gd name="T33" fmla="*/ 56 h 64"/>
                <a:gd name="T34" fmla="*/ 530 w 1479"/>
                <a:gd name="T35" fmla="*/ 59 h 64"/>
                <a:gd name="T36" fmla="*/ 471 w 1479"/>
                <a:gd name="T37" fmla="*/ 61 h 64"/>
                <a:gd name="T38" fmla="*/ 413 w 1479"/>
                <a:gd name="T39" fmla="*/ 61 h 64"/>
                <a:gd name="T40" fmla="*/ 354 w 1479"/>
                <a:gd name="T41" fmla="*/ 64 h 64"/>
                <a:gd name="T42" fmla="*/ 296 w 1479"/>
                <a:gd name="T43" fmla="*/ 64 h 64"/>
                <a:gd name="T44" fmla="*/ 234 w 1479"/>
                <a:gd name="T45" fmla="*/ 64 h 64"/>
                <a:gd name="T46" fmla="*/ 176 w 1479"/>
                <a:gd name="T47" fmla="*/ 61 h 64"/>
                <a:gd name="T48" fmla="*/ 117 w 1479"/>
                <a:gd name="T49" fmla="*/ 61 h 64"/>
                <a:gd name="T50" fmla="*/ 59 w 1479"/>
                <a:gd name="T51" fmla="*/ 53 h 64"/>
                <a:gd name="T52" fmla="*/ 11 w 1479"/>
                <a:gd name="T53" fmla="*/ 36 h 64"/>
                <a:gd name="T54" fmla="*/ 0 w 1479"/>
                <a:gd name="T55" fmla="*/ 31 h 64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1479"/>
                <a:gd name="T85" fmla="*/ 0 h 64"/>
                <a:gd name="T86" fmla="*/ 1479 w 1479"/>
                <a:gd name="T87" fmla="*/ 64 h 64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1479" h="64">
                  <a:moveTo>
                    <a:pt x="1479" y="0"/>
                  </a:moveTo>
                  <a:lnTo>
                    <a:pt x="1420" y="3"/>
                  </a:lnTo>
                  <a:lnTo>
                    <a:pt x="1359" y="8"/>
                  </a:lnTo>
                  <a:lnTo>
                    <a:pt x="1300" y="11"/>
                  </a:lnTo>
                  <a:lnTo>
                    <a:pt x="1241" y="14"/>
                  </a:lnTo>
                  <a:lnTo>
                    <a:pt x="1183" y="20"/>
                  </a:lnTo>
                  <a:lnTo>
                    <a:pt x="1121" y="22"/>
                  </a:lnTo>
                  <a:lnTo>
                    <a:pt x="1063" y="25"/>
                  </a:lnTo>
                  <a:lnTo>
                    <a:pt x="1004" y="31"/>
                  </a:lnTo>
                  <a:lnTo>
                    <a:pt x="946" y="34"/>
                  </a:lnTo>
                  <a:lnTo>
                    <a:pt x="929" y="36"/>
                  </a:lnTo>
                  <a:lnTo>
                    <a:pt x="887" y="39"/>
                  </a:lnTo>
                  <a:lnTo>
                    <a:pt x="826" y="45"/>
                  </a:lnTo>
                  <a:lnTo>
                    <a:pt x="767" y="48"/>
                  </a:lnTo>
                  <a:lnTo>
                    <a:pt x="709" y="50"/>
                  </a:lnTo>
                  <a:lnTo>
                    <a:pt x="650" y="53"/>
                  </a:lnTo>
                  <a:lnTo>
                    <a:pt x="591" y="56"/>
                  </a:lnTo>
                  <a:lnTo>
                    <a:pt x="530" y="59"/>
                  </a:lnTo>
                  <a:lnTo>
                    <a:pt x="471" y="61"/>
                  </a:lnTo>
                  <a:lnTo>
                    <a:pt x="413" y="61"/>
                  </a:lnTo>
                  <a:lnTo>
                    <a:pt x="354" y="64"/>
                  </a:lnTo>
                  <a:lnTo>
                    <a:pt x="296" y="64"/>
                  </a:lnTo>
                  <a:lnTo>
                    <a:pt x="234" y="64"/>
                  </a:lnTo>
                  <a:lnTo>
                    <a:pt x="176" y="61"/>
                  </a:lnTo>
                  <a:lnTo>
                    <a:pt x="117" y="61"/>
                  </a:lnTo>
                  <a:lnTo>
                    <a:pt x="59" y="53"/>
                  </a:lnTo>
                  <a:lnTo>
                    <a:pt x="11" y="36"/>
                  </a:lnTo>
                  <a:lnTo>
                    <a:pt x="0" y="31"/>
                  </a:lnTo>
                </a:path>
              </a:pathLst>
            </a:cu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54340" name="Freeform 7722"/>
            <p:cNvSpPr>
              <a:spLocks/>
            </p:cNvSpPr>
            <p:nvPr/>
          </p:nvSpPr>
          <p:spPr bwMode="auto">
            <a:xfrm>
              <a:off x="673" y="2765"/>
              <a:ext cx="181" cy="569"/>
            </a:xfrm>
            <a:custGeom>
              <a:avLst/>
              <a:gdLst>
                <a:gd name="T0" fmla="*/ 134 w 181"/>
                <a:gd name="T1" fmla="*/ 0 h 569"/>
                <a:gd name="T2" fmla="*/ 148 w 181"/>
                <a:gd name="T3" fmla="*/ 36 h 569"/>
                <a:gd name="T4" fmla="*/ 159 w 181"/>
                <a:gd name="T5" fmla="*/ 75 h 569"/>
                <a:gd name="T6" fmla="*/ 167 w 181"/>
                <a:gd name="T7" fmla="*/ 114 h 569"/>
                <a:gd name="T8" fmla="*/ 173 w 181"/>
                <a:gd name="T9" fmla="*/ 150 h 569"/>
                <a:gd name="T10" fmla="*/ 176 w 181"/>
                <a:gd name="T11" fmla="*/ 170 h 569"/>
                <a:gd name="T12" fmla="*/ 179 w 181"/>
                <a:gd name="T13" fmla="*/ 189 h 569"/>
                <a:gd name="T14" fmla="*/ 181 w 181"/>
                <a:gd name="T15" fmla="*/ 226 h 569"/>
                <a:gd name="T16" fmla="*/ 181 w 181"/>
                <a:gd name="T17" fmla="*/ 265 h 569"/>
                <a:gd name="T18" fmla="*/ 179 w 181"/>
                <a:gd name="T19" fmla="*/ 301 h 569"/>
                <a:gd name="T20" fmla="*/ 176 w 181"/>
                <a:gd name="T21" fmla="*/ 309 h 569"/>
                <a:gd name="T22" fmla="*/ 170 w 181"/>
                <a:gd name="T23" fmla="*/ 340 h 569"/>
                <a:gd name="T24" fmla="*/ 162 w 181"/>
                <a:gd name="T25" fmla="*/ 376 h 569"/>
                <a:gd name="T26" fmla="*/ 145 w 181"/>
                <a:gd name="T27" fmla="*/ 415 h 569"/>
                <a:gd name="T28" fmla="*/ 126 w 181"/>
                <a:gd name="T29" fmla="*/ 454 h 569"/>
                <a:gd name="T30" fmla="*/ 117 w 181"/>
                <a:gd name="T31" fmla="*/ 463 h 569"/>
                <a:gd name="T32" fmla="*/ 95 w 181"/>
                <a:gd name="T33" fmla="*/ 491 h 569"/>
                <a:gd name="T34" fmla="*/ 59 w 181"/>
                <a:gd name="T35" fmla="*/ 527 h 569"/>
                <a:gd name="T36" fmla="*/ 59 w 181"/>
                <a:gd name="T37" fmla="*/ 530 h 569"/>
                <a:gd name="T38" fmla="*/ 6 w 181"/>
                <a:gd name="T39" fmla="*/ 566 h 569"/>
                <a:gd name="T40" fmla="*/ 0 w 181"/>
                <a:gd name="T41" fmla="*/ 569 h 56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81"/>
                <a:gd name="T64" fmla="*/ 0 h 569"/>
                <a:gd name="T65" fmla="*/ 181 w 181"/>
                <a:gd name="T66" fmla="*/ 569 h 56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81" h="569">
                  <a:moveTo>
                    <a:pt x="134" y="0"/>
                  </a:moveTo>
                  <a:lnTo>
                    <a:pt x="148" y="36"/>
                  </a:lnTo>
                  <a:lnTo>
                    <a:pt x="159" y="75"/>
                  </a:lnTo>
                  <a:lnTo>
                    <a:pt x="167" y="114"/>
                  </a:lnTo>
                  <a:lnTo>
                    <a:pt x="173" y="150"/>
                  </a:lnTo>
                  <a:lnTo>
                    <a:pt x="176" y="170"/>
                  </a:lnTo>
                  <a:lnTo>
                    <a:pt x="179" y="189"/>
                  </a:lnTo>
                  <a:lnTo>
                    <a:pt x="181" y="226"/>
                  </a:lnTo>
                  <a:lnTo>
                    <a:pt x="181" y="265"/>
                  </a:lnTo>
                  <a:lnTo>
                    <a:pt x="179" y="301"/>
                  </a:lnTo>
                  <a:lnTo>
                    <a:pt x="176" y="309"/>
                  </a:lnTo>
                  <a:lnTo>
                    <a:pt x="170" y="340"/>
                  </a:lnTo>
                  <a:lnTo>
                    <a:pt x="162" y="376"/>
                  </a:lnTo>
                  <a:lnTo>
                    <a:pt x="145" y="415"/>
                  </a:lnTo>
                  <a:lnTo>
                    <a:pt x="126" y="454"/>
                  </a:lnTo>
                  <a:lnTo>
                    <a:pt x="117" y="463"/>
                  </a:lnTo>
                  <a:lnTo>
                    <a:pt x="95" y="491"/>
                  </a:lnTo>
                  <a:lnTo>
                    <a:pt x="59" y="527"/>
                  </a:lnTo>
                  <a:lnTo>
                    <a:pt x="59" y="530"/>
                  </a:lnTo>
                  <a:lnTo>
                    <a:pt x="6" y="566"/>
                  </a:lnTo>
                  <a:lnTo>
                    <a:pt x="0" y="569"/>
                  </a:lnTo>
                </a:path>
              </a:pathLst>
            </a:cu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54341" name="Freeform 7723"/>
            <p:cNvSpPr>
              <a:spLocks/>
            </p:cNvSpPr>
            <p:nvPr/>
          </p:nvSpPr>
          <p:spPr bwMode="auto">
            <a:xfrm>
              <a:off x="673" y="2765"/>
              <a:ext cx="114" cy="530"/>
            </a:xfrm>
            <a:custGeom>
              <a:avLst/>
              <a:gdLst>
                <a:gd name="T0" fmla="*/ 6 w 114"/>
                <a:gd name="T1" fmla="*/ 0 h 530"/>
                <a:gd name="T2" fmla="*/ 28 w 114"/>
                <a:gd name="T3" fmla="*/ 36 h 530"/>
                <a:gd name="T4" fmla="*/ 50 w 114"/>
                <a:gd name="T5" fmla="*/ 75 h 530"/>
                <a:gd name="T6" fmla="*/ 59 w 114"/>
                <a:gd name="T7" fmla="*/ 92 h 530"/>
                <a:gd name="T8" fmla="*/ 67 w 114"/>
                <a:gd name="T9" fmla="*/ 114 h 530"/>
                <a:gd name="T10" fmla="*/ 84 w 114"/>
                <a:gd name="T11" fmla="*/ 150 h 530"/>
                <a:gd name="T12" fmla="*/ 95 w 114"/>
                <a:gd name="T13" fmla="*/ 189 h 530"/>
                <a:gd name="T14" fmla="*/ 106 w 114"/>
                <a:gd name="T15" fmla="*/ 226 h 530"/>
                <a:gd name="T16" fmla="*/ 112 w 114"/>
                <a:gd name="T17" fmla="*/ 265 h 530"/>
                <a:gd name="T18" fmla="*/ 114 w 114"/>
                <a:gd name="T19" fmla="*/ 301 h 530"/>
                <a:gd name="T20" fmla="*/ 114 w 114"/>
                <a:gd name="T21" fmla="*/ 340 h 530"/>
                <a:gd name="T22" fmla="*/ 106 w 114"/>
                <a:gd name="T23" fmla="*/ 376 h 530"/>
                <a:gd name="T24" fmla="*/ 92 w 114"/>
                <a:gd name="T25" fmla="*/ 415 h 530"/>
                <a:gd name="T26" fmla="*/ 73 w 114"/>
                <a:gd name="T27" fmla="*/ 454 h 530"/>
                <a:gd name="T28" fmla="*/ 59 w 114"/>
                <a:gd name="T29" fmla="*/ 474 h 530"/>
                <a:gd name="T30" fmla="*/ 42 w 114"/>
                <a:gd name="T31" fmla="*/ 491 h 530"/>
                <a:gd name="T32" fmla="*/ 0 w 114"/>
                <a:gd name="T33" fmla="*/ 527 h 530"/>
                <a:gd name="T34" fmla="*/ 0 w 114"/>
                <a:gd name="T35" fmla="*/ 530 h 530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4"/>
                <a:gd name="T55" fmla="*/ 0 h 530"/>
                <a:gd name="T56" fmla="*/ 114 w 114"/>
                <a:gd name="T57" fmla="*/ 530 h 530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4" h="530">
                  <a:moveTo>
                    <a:pt x="6" y="0"/>
                  </a:moveTo>
                  <a:lnTo>
                    <a:pt x="28" y="36"/>
                  </a:lnTo>
                  <a:lnTo>
                    <a:pt x="50" y="75"/>
                  </a:lnTo>
                  <a:lnTo>
                    <a:pt x="59" y="92"/>
                  </a:lnTo>
                  <a:lnTo>
                    <a:pt x="67" y="114"/>
                  </a:lnTo>
                  <a:lnTo>
                    <a:pt x="84" y="150"/>
                  </a:lnTo>
                  <a:lnTo>
                    <a:pt x="95" y="189"/>
                  </a:lnTo>
                  <a:lnTo>
                    <a:pt x="106" y="226"/>
                  </a:lnTo>
                  <a:lnTo>
                    <a:pt x="112" y="265"/>
                  </a:lnTo>
                  <a:lnTo>
                    <a:pt x="114" y="301"/>
                  </a:lnTo>
                  <a:lnTo>
                    <a:pt x="114" y="340"/>
                  </a:lnTo>
                  <a:lnTo>
                    <a:pt x="106" y="376"/>
                  </a:lnTo>
                  <a:lnTo>
                    <a:pt x="92" y="415"/>
                  </a:lnTo>
                  <a:lnTo>
                    <a:pt x="73" y="454"/>
                  </a:lnTo>
                  <a:lnTo>
                    <a:pt x="59" y="474"/>
                  </a:lnTo>
                  <a:lnTo>
                    <a:pt x="42" y="491"/>
                  </a:lnTo>
                  <a:lnTo>
                    <a:pt x="0" y="527"/>
                  </a:lnTo>
                  <a:lnTo>
                    <a:pt x="0" y="530"/>
                  </a:lnTo>
                </a:path>
              </a:pathLst>
            </a:cu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54342" name="Freeform 7724"/>
            <p:cNvSpPr>
              <a:spLocks/>
            </p:cNvSpPr>
            <p:nvPr/>
          </p:nvSpPr>
          <p:spPr bwMode="auto">
            <a:xfrm>
              <a:off x="670" y="2943"/>
              <a:ext cx="53" cy="290"/>
            </a:xfrm>
            <a:custGeom>
              <a:avLst/>
              <a:gdLst>
                <a:gd name="T0" fmla="*/ 0 w 53"/>
                <a:gd name="T1" fmla="*/ 290 h 290"/>
                <a:gd name="T2" fmla="*/ 14 w 53"/>
                <a:gd name="T3" fmla="*/ 276 h 290"/>
                <a:gd name="T4" fmla="*/ 36 w 53"/>
                <a:gd name="T5" fmla="*/ 237 h 290"/>
                <a:gd name="T6" fmla="*/ 50 w 53"/>
                <a:gd name="T7" fmla="*/ 198 h 290"/>
                <a:gd name="T8" fmla="*/ 53 w 53"/>
                <a:gd name="T9" fmla="*/ 162 h 290"/>
                <a:gd name="T10" fmla="*/ 50 w 53"/>
                <a:gd name="T11" fmla="*/ 123 h 290"/>
                <a:gd name="T12" fmla="*/ 42 w 53"/>
                <a:gd name="T13" fmla="*/ 87 h 290"/>
                <a:gd name="T14" fmla="*/ 28 w 53"/>
                <a:gd name="T15" fmla="*/ 48 h 290"/>
                <a:gd name="T16" fmla="*/ 9 w 53"/>
                <a:gd name="T17" fmla="*/ 11 h 290"/>
                <a:gd name="T18" fmla="*/ 0 w 53"/>
                <a:gd name="T19" fmla="*/ 0 h 29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53"/>
                <a:gd name="T31" fmla="*/ 0 h 290"/>
                <a:gd name="T32" fmla="*/ 53 w 53"/>
                <a:gd name="T33" fmla="*/ 290 h 29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53" h="290">
                  <a:moveTo>
                    <a:pt x="0" y="290"/>
                  </a:moveTo>
                  <a:lnTo>
                    <a:pt x="14" y="276"/>
                  </a:lnTo>
                  <a:lnTo>
                    <a:pt x="36" y="237"/>
                  </a:lnTo>
                  <a:lnTo>
                    <a:pt x="50" y="198"/>
                  </a:lnTo>
                  <a:lnTo>
                    <a:pt x="53" y="162"/>
                  </a:lnTo>
                  <a:lnTo>
                    <a:pt x="50" y="123"/>
                  </a:lnTo>
                  <a:lnTo>
                    <a:pt x="42" y="87"/>
                  </a:lnTo>
                  <a:lnTo>
                    <a:pt x="28" y="48"/>
                  </a:lnTo>
                  <a:lnTo>
                    <a:pt x="9" y="11"/>
                  </a:lnTo>
                  <a:lnTo>
                    <a:pt x="0" y="0"/>
                  </a:lnTo>
                </a:path>
              </a:pathLst>
            </a:cu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54343" name="Line 7725"/>
            <p:cNvSpPr>
              <a:spLocks noChangeShapeType="1"/>
            </p:cNvSpPr>
            <p:nvPr/>
          </p:nvSpPr>
          <p:spPr bwMode="auto">
            <a:xfrm flipH="1">
              <a:off x="673" y="3708"/>
              <a:ext cx="1479" cy="2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54344" name="Line 7726"/>
            <p:cNvSpPr>
              <a:spLocks noChangeShapeType="1"/>
            </p:cNvSpPr>
            <p:nvPr/>
          </p:nvSpPr>
          <p:spPr bwMode="auto">
            <a:xfrm>
              <a:off x="670" y="2765"/>
              <a:ext cx="3" cy="945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54345" name="Freeform 7727"/>
            <p:cNvSpPr>
              <a:spLocks/>
            </p:cNvSpPr>
            <p:nvPr/>
          </p:nvSpPr>
          <p:spPr bwMode="auto">
            <a:xfrm>
              <a:off x="232" y="3200"/>
              <a:ext cx="20" cy="56"/>
            </a:xfrm>
            <a:custGeom>
              <a:avLst/>
              <a:gdLst>
                <a:gd name="T0" fmla="*/ 20 w 20"/>
                <a:gd name="T1" fmla="*/ 50 h 56"/>
                <a:gd name="T2" fmla="*/ 20 w 20"/>
                <a:gd name="T3" fmla="*/ 56 h 56"/>
                <a:gd name="T4" fmla="*/ 17 w 20"/>
                <a:gd name="T5" fmla="*/ 56 h 56"/>
                <a:gd name="T6" fmla="*/ 17 w 20"/>
                <a:gd name="T7" fmla="*/ 56 h 56"/>
                <a:gd name="T8" fmla="*/ 11 w 20"/>
                <a:gd name="T9" fmla="*/ 56 h 56"/>
                <a:gd name="T10" fmla="*/ 11 w 20"/>
                <a:gd name="T11" fmla="*/ 56 h 56"/>
                <a:gd name="T12" fmla="*/ 9 w 20"/>
                <a:gd name="T13" fmla="*/ 53 h 56"/>
                <a:gd name="T14" fmla="*/ 6 w 20"/>
                <a:gd name="T15" fmla="*/ 53 h 56"/>
                <a:gd name="T16" fmla="*/ 6 w 20"/>
                <a:gd name="T17" fmla="*/ 47 h 56"/>
                <a:gd name="T18" fmla="*/ 6 w 20"/>
                <a:gd name="T19" fmla="*/ 45 h 56"/>
                <a:gd name="T20" fmla="*/ 6 w 20"/>
                <a:gd name="T21" fmla="*/ 19 h 56"/>
                <a:gd name="T22" fmla="*/ 0 w 20"/>
                <a:gd name="T23" fmla="*/ 19 h 56"/>
                <a:gd name="T24" fmla="*/ 0 w 20"/>
                <a:gd name="T25" fmla="*/ 14 h 56"/>
                <a:gd name="T26" fmla="*/ 6 w 20"/>
                <a:gd name="T27" fmla="*/ 14 h 56"/>
                <a:gd name="T28" fmla="*/ 6 w 20"/>
                <a:gd name="T29" fmla="*/ 5 h 56"/>
                <a:gd name="T30" fmla="*/ 14 w 20"/>
                <a:gd name="T31" fmla="*/ 0 h 56"/>
                <a:gd name="T32" fmla="*/ 14 w 20"/>
                <a:gd name="T33" fmla="*/ 14 h 56"/>
                <a:gd name="T34" fmla="*/ 20 w 20"/>
                <a:gd name="T35" fmla="*/ 14 h 56"/>
                <a:gd name="T36" fmla="*/ 20 w 20"/>
                <a:gd name="T37" fmla="*/ 19 h 56"/>
                <a:gd name="T38" fmla="*/ 14 w 20"/>
                <a:gd name="T39" fmla="*/ 19 h 56"/>
                <a:gd name="T40" fmla="*/ 14 w 20"/>
                <a:gd name="T41" fmla="*/ 45 h 56"/>
                <a:gd name="T42" fmla="*/ 14 w 20"/>
                <a:gd name="T43" fmla="*/ 47 h 56"/>
                <a:gd name="T44" fmla="*/ 14 w 20"/>
                <a:gd name="T45" fmla="*/ 47 h 56"/>
                <a:gd name="T46" fmla="*/ 14 w 20"/>
                <a:gd name="T47" fmla="*/ 47 h 56"/>
                <a:gd name="T48" fmla="*/ 14 w 20"/>
                <a:gd name="T49" fmla="*/ 50 h 56"/>
                <a:gd name="T50" fmla="*/ 17 w 20"/>
                <a:gd name="T51" fmla="*/ 50 h 56"/>
                <a:gd name="T52" fmla="*/ 17 w 20"/>
                <a:gd name="T53" fmla="*/ 50 h 56"/>
                <a:gd name="T54" fmla="*/ 20 w 20"/>
                <a:gd name="T55" fmla="*/ 50 h 56"/>
                <a:gd name="T56" fmla="*/ 20 w 20"/>
                <a:gd name="T57" fmla="*/ 50 h 5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0"/>
                <a:gd name="T88" fmla="*/ 0 h 56"/>
                <a:gd name="T89" fmla="*/ 20 w 20"/>
                <a:gd name="T90" fmla="*/ 56 h 5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0" h="56">
                  <a:moveTo>
                    <a:pt x="20" y="50"/>
                  </a:moveTo>
                  <a:lnTo>
                    <a:pt x="20" y="56"/>
                  </a:lnTo>
                  <a:lnTo>
                    <a:pt x="17" y="56"/>
                  </a:lnTo>
                  <a:lnTo>
                    <a:pt x="11" y="56"/>
                  </a:lnTo>
                  <a:lnTo>
                    <a:pt x="9" y="53"/>
                  </a:lnTo>
                  <a:lnTo>
                    <a:pt x="6" y="53"/>
                  </a:lnTo>
                  <a:lnTo>
                    <a:pt x="6" y="47"/>
                  </a:lnTo>
                  <a:lnTo>
                    <a:pt x="6" y="45"/>
                  </a:lnTo>
                  <a:lnTo>
                    <a:pt x="6" y="19"/>
                  </a:lnTo>
                  <a:lnTo>
                    <a:pt x="0" y="19"/>
                  </a:lnTo>
                  <a:lnTo>
                    <a:pt x="0" y="14"/>
                  </a:lnTo>
                  <a:lnTo>
                    <a:pt x="6" y="14"/>
                  </a:lnTo>
                  <a:lnTo>
                    <a:pt x="6" y="5"/>
                  </a:lnTo>
                  <a:lnTo>
                    <a:pt x="14" y="0"/>
                  </a:lnTo>
                  <a:lnTo>
                    <a:pt x="14" y="14"/>
                  </a:lnTo>
                  <a:lnTo>
                    <a:pt x="20" y="14"/>
                  </a:lnTo>
                  <a:lnTo>
                    <a:pt x="20" y="19"/>
                  </a:lnTo>
                  <a:lnTo>
                    <a:pt x="14" y="19"/>
                  </a:lnTo>
                  <a:lnTo>
                    <a:pt x="14" y="45"/>
                  </a:lnTo>
                  <a:lnTo>
                    <a:pt x="14" y="47"/>
                  </a:lnTo>
                  <a:lnTo>
                    <a:pt x="14" y="50"/>
                  </a:lnTo>
                  <a:lnTo>
                    <a:pt x="17" y="50"/>
                  </a:lnTo>
                  <a:lnTo>
                    <a:pt x="20" y="5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54346" name="Freeform 7728"/>
            <p:cNvSpPr>
              <a:spLocks/>
            </p:cNvSpPr>
            <p:nvPr/>
          </p:nvSpPr>
          <p:spPr bwMode="auto">
            <a:xfrm>
              <a:off x="255" y="3233"/>
              <a:ext cx="30" cy="45"/>
            </a:xfrm>
            <a:custGeom>
              <a:avLst/>
              <a:gdLst>
                <a:gd name="T0" fmla="*/ 30 w 30"/>
                <a:gd name="T1" fmla="*/ 39 h 45"/>
                <a:gd name="T2" fmla="*/ 30 w 30"/>
                <a:gd name="T3" fmla="*/ 45 h 45"/>
                <a:gd name="T4" fmla="*/ 0 w 30"/>
                <a:gd name="T5" fmla="*/ 45 h 45"/>
                <a:gd name="T6" fmla="*/ 0 w 30"/>
                <a:gd name="T7" fmla="*/ 42 h 45"/>
                <a:gd name="T8" fmla="*/ 2 w 30"/>
                <a:gd name="T9" fmla="*/ 42 h 45"/>
                <a:gd name="T10" fmla="*/ 2 w 30"/>
                <a:gd name="T11" fmla="*/ 39 h 45"/>
                <a:gd name="T12" fmla="*/ 5 w 30"/>
                <a:gd name="T13" fmla="*/ 34 h 45"/>
                <a:gd name="T14" fmla="*/ 8 w 30"/>
                <a:gd name="T15" fmla="*/ 31 h 45"/>
                <a:gd name="T16" fmla="*/ 11 w 30"/>
                <a:gd name="T17" fmla="*/ 28 h 45"/>
                <a:gd name="T18" fmla="*/ 16 w 30"/>
                <a:gd name="T19" fmla="*/ 23 h 45"/>
                <a:gd name="T20" fmla="*/ 22 w 30"/>
                <a:gd name="T21" fmla="*/ 20 h 45"/>
                <a:gd name="T22" fmla="*/ 22 w 30"/>
                <a:gd name="T23" fmla="*/ 17 h 45"/>
                <a:gd name="T24" fmla="*/ 25 w 30"/>
                <a:gd name="T25" fmla="*/ 12 h 45"/>
                <a:gd name="T26" fmla="*/ 22 w 30"/>
                <a:gd name="T27" fmla="*/ 9 h 45"/>
                <a:gd name="T28" fmla="*/ 22 w 30"/>
                <a:gd name="T29" fmla="*/ 9 h 45"/>
                <a:gd name="T30" fmla="*/ 19 w 30"/>
                <a:gd name="T31" fmla="*/ 6 h 45"/>
                <a:gd name="T32" fmla="*/ 16 w 30"/>
                <a:gd name="T33" fmla="*/ 6 h 45"/>
                <a:gd name="T34" fmla="*/ 13 w 30"/>
                <a:gd name="T35" fmla="*/ 6 h 45"/>
                <a:gd name="T36" fmla="*/ 11 w 30"/>
                <a:gd name="T37" fmla="*/ 9 h 45"/>
                <a:gd name="T38" fmla="*/ 8 w 30"/>
                <a:gd name="T39" fmla="*/ 12 h 45"/>
                <a:gd name="T40" fmla="*/ 8 w 30"/>
                <a:gd name="T41" fmla="*/ 14 h 45"/>
                <a:gd name="T42" fmla="*/ 2 w 30"/>
                <a:gd name="T43" fmla="*/ 12 h 45"/>
                <a:gd name="T44" fmla="*/ 2 w 30"/>
                <a:gd name="T45" fmla="*/ 9 h 45"/>
                <a:gd name="T46" fmla="*/ 5 w 30"/>
                <a:gd name="T47" fmla="*/ 3 h 45"/>
                <a:gd name="T48" fmla="*/ 11 w 30"/>
                <a:gd name="T49" fmla="*/ 0 h 45"/>
                <a:gd name="T50" fmla="*/ 16 w 30"/>
                <a:gd name="T51" fmla="*/ 0 h 45"/>
                <a:gd name="T52" fmla="*/ 22 w 30"/>
                <a:gd name="T53" fmla="*/ 0 h 45"/>
                <a:gd name="T54" fmla="*/ 25 w 30"/>
                <a:gd name="T55" fmla="*/ 3 h 45"/>
                <a:gd name="T56" fmla="*/ 27 w 30"/>
                <a:gd name="T57" fmla="*/ 9 h 45"/>
                <a:gd name="T58" fmla="*/ 30 w 30"/>
                <a:gd name="T59" fmla="*/ 12 h 45"/>
                <a:gd name="T60" fmla="*/ 30 w 30"/>
                <a:gd name="T61" fmla="*/ 14 h 45"/>
                <a:gd name="T62" fmla="*/ 27 w 30"/>
                <a:gd name="T63" fmla="*/ 17 h 45"/>
                <a:gd name="T64" fmla="*/ 27 w 30"/>
                <a:gd name="T65" fmla="*/ 20 h 45"/>
                <a:gd name="T66" fmla="*/ 25 w 30"/>
                <a:gd name="T67" fmla="*/ 23 h 45"/>
                <a:gd name="T68" fmla="*/ 22 w 30"/>
                <a:gd name="T69" fmla="*/ 28 h 45"/>
                <a:gd name="T70" fmla="*/ 16 w 30"/>
                <a:gd name="T71" fmla="*/ 31 h 45"/>
                <a:gd name="T72" fmla="*/ 13 w 30"/>
                <a:gd name="T73" fmla="*/ 34 h 45"/>
                <a:gd name="T74" fmla="*/ 11 w 30"/>
                <a:gd name="T75" fmla="*/ 37 h 45"/>
                <a:gd name="T76" fmla="*/ 11 w 30"/>
                <a:gd name="T77" fmla="*/ 39 h 45"/>
                <a:gd name="T78" fmla="*/ 8 w 30"/>
                <a:gd name="T79" fmla="*/ 39 h 45"/>
                <a:gd name="T80" fmla="*/ 30 w 30"/>
                <a:gd name="T81" fmla="*/ 39 h 4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30"/>
                <a:gd name="T124" fmla="*/ 0 h 45"/>
                <a:gd name="T125" fmla="*/ 30 w 30"/>
                <a:gd name="T126" fmla="*/ 45 h 45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30" h="45">
                  <a:moveTo>
                    <a:pt x="30" y="39"/>
                  </a:moveTo>
                  <a:lnTo>
                    <a:pt x="30" y="45"/>
                  </a:lnTo>
                  <a:lnTo>
                    <a:pt x="0" y="45"/>
                  </a:lnTo>
                  <a:lnTo>
                    <a:pt x="0" y="42"/>
                  </a:lnTo>
                  <a:lnTo>
                    <a:pt x="2" y="42"/>
                  </a:lnTo>
                  <a:lnTo>
                    <a:pt x="2" y="39"/>
                  </a:lnTo>
                  <a:lnTo>
                    <a:pt x="5" y="34"/>
                  </a:lnTo>
                  <a:lnTo>
                    <a:pt x="8" y="31"/>
                  </a:lnTo>
                  <a:lnTo>
                    <a:pt x="11" y="28"/>
                  </a:lnTo>
                  <a:lnTo>
                    <a:pt x="16" y="23"/>
                  </a:lnTo>
                  <a:lnTo>
                    <a:pt x="22" y="20"/>
                  </a:lnTo>
                  <a:lnTo>
                    <a:pt x="22" y="17"/>
                  </a:lnTo>
                  <a:lnTo>
                    <a:pt x="25" y="12"/>
                  </a:lnTo>
                  <a:lnTo>
                    <a:pt x="22" y="9"/>
                  </a:lnTo>
                  <a:lnTo>
                    <a:pt x="19" y="6"/>
                  </a:lnTo>
                  <a:lnTo>
                    <a:pt x="16" y="6"/>
                  </a:lnTo>
                  <a:lnTo>
                    <a:pt x="13" y="6"/>
                  </a:lnTo>
                  <a:lnTo>
                    <a:pt x="11" y="9"/>
                  </a:lnTo>
                  <a:lnTo>
                    <a:pt x="8" y="12"/>
                  </a:lnTo>
                  <a:lnTo>
                    <a:pt x="8" y="14"/>
                  </a:lnTo>
                  <a:lnTo>
                    <a:pt x="2" y="12"/>
                  </a:lnTo>
                  <a:lnTo>
                    <a:pt x="2" y="9"/>
                  </a:lnTo>
                  <a:lnTo>
                    <a:pt x="5" y="3"/>
                  </a:lnTo>
                  <a:lnTo>
                    <a:pt x="11" y="0"/>
                  </a:lnTo>
                  <a:lnTo>
                    <a:pt x="16" y="0"/>
                  </a:lnTo>
                  <a:lnTo>
                    <a:pt x="22" y="0"/>
                  </a:lnTo>
                  <a:lnTo>
                    <a:pt x="25" y="3"/>
                  </a:lnTo>
                  <a:lnTo>
                    <a:pt x="27" y="9"/>
                  </a:lnTo>
                  <a:lnTo>
                    <a:pt x="30" y="12"/>
                  </a:lnTo>
                  <a:lnTo>
                    <a:pt x="30" y="14"/>
                  </a:lnTo>
                  <a:lnTo>
                    <a:pt x="27" y="17"/>
                  </a:lnTo>
                  <a:lnTo>
                    <a:pt x="27" y="20"/>
                  </a:lnTo>
                  <a:lnTo>
                    <a:pt x="25" y="23"/>
                  </a:lnTo>
                  <a:lnTo>
                    <a:pt x="22" y="28"/>
                  </a:lnTo>
                  <a:lnTo>
                    <a:pt x="16" y="31"/>
                  </a:lnTo>
                  <a:lnTo>
                    <a:pt x="13" y="34"/>
                  </a:lnTo>
                  <a:lnTo>
                    <a:pt x="11" y="37"/>
                  </a:lnTo>
                  <a:lnTo>
                    <a:pt x="11" y="39"/>
                  </a:lnTo>
                  <a:lnTo>
                    <a:pt x="8" y="39"/>
                  </a:lnTo>
                  <a:lnTo>
                    <a:pt x="30" y="39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54347" name="Freeform 7729"/>
            <p:cNvSpPr>
              <a:spLocks/>
            </p:cNvSpPr>
            <p:nvPr/>
          </p:nvSpPr>
          <p:spPr bwMode="auto">
            <a:xfrm>
              <a:off x="288" y="3200"/>
              <a:ext cx="22" cy="56"/>
            </a:xfrm>
            <a:custGeom>
              <a:avLst/>
              <a:gdLst>
                <a:gd name="T0" fmla="*/ 0 w 22"/>
                <a:gd name="T1" fmla="*/ 56 h 56"/>
                <a:gd name="T2" fmla="*/ 17 w 22"/>
                <a:gd name="T3" fmla="*/ 0 h 56"/>
                <a:gd name="T4" fmla="*/ 22 w 22"/>
                <a:gd name="T5" fmla="*/ 0 h 56"/>
                <a:gd name="T6" fmla="*/ 6 w 22"/>
                <a:gd name="T7" fmla="*/ 56 h 56"/>
                <a:gd name="T8" fmla="*/ 0 w 22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"/>
                <a:gd name="T16" fmla="*/ 0 h 56"/>
                <a:gd name="T17" fmla="*/ 22 w 22"/>
                <a:gd name="T18" fmla="*/ 56 h 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" h="56">
                  <a:moveTo>
                    <a:pt x="0" y="56"/>
                  </a:moveTo>
                  <a:lnTo>
                    <a:pt x="17" y="0"/>
                  </a:lnTo>
                  <a:lnTo>
                    <a:pt x="22" y="0"/>
                  </a:lnTo>
                  <a:lnTo>
                    <a:pt x="6" y="56"/>
                  </a:lnTo>
                  <a:lnTo>
                    <a:pt x="0" y="56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54348" name="Freeform 7730"/>
            <p:cNvSpPr>
              <a:spLocks/>
            </p:cNvSpPr>
            <p:nvPr/>
          </p:nvSpPr>
          <p:spPr bwMode="auto">
            <a:xfrm>
              <a:off x="313" y="3197"/>
              <a:ext cx="22" cy="59"/>
            </a:xfrm>
            <a:custGeom>
              <a:avLst/>
              <a:gdLst>
                <a:gd name="T0" fmla="*/ 6 w 22"/>
                <a:gd name="T1" fmla="*/ 59 h 59"/>
                <a:gd name="T2" fmla="*/ 6 w 22"/>
                <a:gd name="T3" fmla="*/ 22 h 59"/>
                <a:gd name="T4" fmla="*/ 0 w 22"/>
                <a:gd name="T5" fmla="*/ 22 h 59"/>
                <a:gd name="T6" fmla="*/ 0 w 22"/>
                <a:gd name="T7" fmla="*/ 17 h 59"/>
                <a:gd name="T8" fmla="*/ 6 w 22"/>
                <a:gd name="T9" fmla="*/ 17 h 59"/>
                <a:gd name="T10" fmla="*/ 6 w 22"/>
                <a:gd name="T11" fmla="*/ 14 h 59"/>
                <a:gd name="T12" fmla="*/ 6 w 22"/>
                <a:gd name="T13" fmla="*/ 8 h 59"/>
                <a:gd name="T14" fmla="*/ 6 w 22"/>
                <a:gd name="T15" fmla="*/ 6 h 59"/>
                <a:gd name="T16" fmla="*/ 6 w 22"/>
                <a:gd name="T17" fmla="*/ 6 h 59"/>
                <a:gd name="T18" fmla="*/ 8 w 22"/>
                <a:gd name="T19" fmla="*/ 3 h 59"/>
                <a:gd name="T20" fmla="*/ 11 w 22"/>
                <a:gd name="T21" fmla="*/ 0 h 59"/>
                <a:gd name="T22" fmla="*/ 17 w 22"/>
                <a:gd name="T23" fmla="*/ 0 h 59"/>
                <a:gd name="T24" fmla="*/ 20 w 22"/>
                <a:gd name="T25" fmla="*/ 0 h 59"/>
                <a:gd name="T26" fmla="*/ 22 w 22"/>
                <a:gd name="T27" fmla="*/ 3 h 59"/>
                <a:gd name="T28" fmla="*/ 22 w 22"/>
                <a:gd name="T29" fmla="*/ 8 h 59"/>
                <a:gd name="T30" fmla="*/ 20 w 22"/>
                <a:gd name="T31" fmla="*/ 8 h 59"/>
                <a:gd name="T32" fmla="*/ 17 w 22"/>
                <a:gd name="T33" fmla="*/ 8 h 59"/>
                <a:gd name="T34" fmla="*/ 14 w 22"/>
                <a:gd name="T35" fmla="*/ 8 h 59"/>
                <a:gd name="T36" fmla="*/ 14 w 22"/>
                <a:gd name="T37" fmla="*/ 8 h 59"/>
                <a:gd name="T38" fmla="*/ 11 w 22"/>
                <a:gd name="T39" fmla="*/ 11 h 59"/>
                <a:gd name="T40" fmla="*/ 11 w 22"/>
                <a:gd name="T41" fmla="*/ 14 h 59"/>
                <a:gd name="T42" fmla="*/ 11 w 22"/>
                <a:gd name="T43" fmla="*/ 17 h 59"/>
                <a:gd name="T44" fmla="*/ 20 w 22"/>
                <a:gd name="T45" fmla="*/ 17 h 59"/>
                <a:gd name="T46" fmla="*/ 20 w 22"/>
                <a:gd name="T47" fmla="*/ 22 h 59"/>
                <a:gd name="T48" fmla="*/ 11 w 22"/>
                <a:gd name="T49" fmla="*/ 22 h 59"/>
                <a:gd name="T50" fmla="*/ 11 w 22"/>
                <a:gd name="T51" fmla="*/ 59 h 59"/>
                <a:gd name="T52" fmla="*/ 6 w 22"/>
                <a:gd name="T53" fmla="*/ 59 h 59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22"/>
                <a:gd name="T82" fmla="*/ 0 h 59"/>
                <a:gd name="T83" fmla="*/ 22 w 22"/>
                <a:gd name="T84" fmla="*/ 59 h 59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22" h="59">
                  <a:moveTo>
                    <a:pt x="6" y="59"/>
                  </a:moveTo>
                  <a:lnTo>
                    <a:pt x="6" y="22"/>
                  </a:lnTo>
                  <a:lnTo>
                    <a:pt x="0" y="22"/>
                  </a:lnTo>
                  <a:lnTo>
                    <a:pt x="0" y="17"/>
                  </a:lnTo>
                  <a:lnTo>
                    <a:pt x="6" y="17"/>
                  </a:lnTo>
                  <a:lnTo>
                    <a:pt x="6" y="14"/>
                  </a:lnTo>
                  <a:lnTo>
                    <a:pt x="6" y="8"/>
                  </a:lnTo>
                  <a:lnTo>
                    <a:pt x="6" y="6"/>
                  </a:lnTo>
                  <a:lnTo>
                    <a:pt x="8" y="3"/>
                  </a:lnTo>
                  <a:lnTo>
                    <a:pt x="11" y="0"/>
                  </a:lnTo>
                  <a:lnTo>
                    <a:pt x="17" y="0"/>
                  </a:lnTo>
                  <a:lnTo>
                    <a:pt x="20" y="0"/>
                  </a:lnTo>
                  <a:lnTo>
                    <a:pt x="22" y="3"/>
                  </a:lnTo>
                  <a:lnTo>
                    <a:pt x="22" y="8"/>
                  </a:lnTo>
                  <a:lnTo>
                    <a:pt x="20" y="8"/>
                  </a:lnTo>
                  <a:lnTo>
                    <a:pt x="17" y="8"/>
                  </a:lnTo>
                  <a:lnTo>
                    <a:pt x="14" y="8"/>
                  </a:lnTo>
                  <a:lnTo>
                    <a:pt x="11" y="11"/>
                  </a:lnTo>
                  <a:lnTo>
                    <a:pt x="11" y="14"/>
                  </a:lnTo>
                  <a:lnTo>
                    <a:pt x="11" y="17"/>
                  </a:lnTo>
                  <a:lnTo>
                    <a:pt x="20" y="17"/>
                  </a:lnTo>
                  <a:lnTo>
                    <a:pt x="20" y="22"/>
                  </a:lnTo>
                  <a:lnTo>
                    <a:pt x="11" y="22"/>
                  </a:lnTo>
                  <a:lnTo>
                    <a:pt x="11" y="59"/>
                  </a:lnTo>
                  <a:lnTo>
                    <a:pt x="6" y="59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54349" name="Freeform 7731"/>
            <p:cNvSpPr>
              <a:spLocks/>
            </p:cNvSpPr>
            <p:nvPr/>
          </p:nvSpPr>
          <p:spPr bwMode="auto">
            <a:xfrm>
              <a:off x="335" y="3214"/>
              <a:ext cx="34" cy="42"/>
            </a:xfrm>
            <a:custGeom>
              <a:avLst/>
              <a:gdLst>
                <a:gd name="T0" fmla="*/ 9 w 34"/>
                <a:gd name="T1" fmla="*/ 28 h 42"/>
                <a:gd name="T2" fmla="*/ 12 w 34"/>
                <a:gd name="T3" fmla="*/ 33 h 42"/>
                <a:gd name="T4" fmla="*/ 17 w 34"/>
                <a:gd name="T5" fmla="*/ 36 h 42"/>
                <a:gd name="T6" fmla="*/ 26 w 34"/>
                <a:gd name="T7" fmla="*/ 33 h 42"/>
                <a:gd name="T8" fmla="*/ 26 w 34"/>
                <a:gd name="T9" fmla="*/ 31 h 42"/>
                <a:gd name="T10" fmla="*/ 23 w 34"/>
                <a:gd name="T11" fmla="*/ 25 h 42"/>
                <a:gd name="T12" fmla="*/ 17 w 34"/>
                <a:gd name="T13" fmla="*/ 25 h 42"/>
                <a:gd name="T14" fmla="*/ 9 w 34"/>
                <a:gd name="T15" fmla="*/ 22 h 42"/>
                <a:gd name="T16" fmla="*/ 3 w 34"/>
                <a:gd name="T17" fmla="*/ 17 h 42"/>
                <a:gd name="T18" fmla="*/ 0 w 34"/>
                <a:gd name="T19" fmla="*/ 11 h 42"/>
                <a:gd name="T20" fmla="*/ 3 w 34"/>
                <a:gd name="T21" fmla="*/ 5 h 42"/>
                <a:gd name="T22" fmla="*/ 6 w 34"/>
                <a:gd name="T23" fmla="*/ 3 h 42"/>
                <a:gd name="T24" fmla="*/ 9 w 34"/>
                <a:gd name="T25" fmla="*/ 0 h 42"/>
                <a:gd name="T26" fmla="*/ 17 w 34"/>
                <a:gd name="T27" fmla="*/ 0 h 42"/>
                <a:gd name="T28" fmla="*/ 23 w 34"/>
                <a:gd name="T29" fmla="*/ 0 h 42"/>
                <a:gd name="T30" fmla="*/ 28 w 34"/>
                <a:gd name="T31" fmla="*/ 5 h 42"/>
                <a:gd name="T32" fmla="*/ 31 w 34"/>
                <a:gd name="T33" fmla="*/ 11 h 42"/>
                <a:gd name="T34" fmla="*/ 23 w 34"/>
                <a:gd name="T35" fmla="*/ 8 h 42"/>
                <a:gd name="T36" fmla="*/ 20 w 34"/>
                <a:gd name="T37" fmla="*/ 5 h 42"/>
                <a:gd name="T38" fmla="*/ 12 w 34"/>
                <a:gd name="T39" fmla="*/ 5 h 42"/>
                <a:gd name="T40" fmla="*/ 9 w 34"/>
                <a:gd name="T41" fmla="*/ 8 h 42"/>
                <a:gd name="T42" fmla="*/ 9 w 34"/>
                <a:gd name="T43" fmla="*/ 11 h 42"/>
                <a:gd name="T44" fmla="*/ 12 w 34"/>
                <a:gd name="T45" fmla="*/ 14 h 42"/>
                <a:gd name="T46" fmla="*/ 14 w 34"/>
                <a:gd name="T47" fmla="*/ 14 h 42"/>
                <a:gd name="T48" fmla="*/ 23 w 34"/>
                <a:gd name="T49" fmla="*/ 17 h 42"/>
                <a:gd name="T50" fmla="*/ 28 w 34"/>
                <a:gd name="T51" fmla="*/ 19 h 42"/>
                <a:gd name="T52" fmla="*/ 34 w 34"/>
                <a:gd name="T53" fmla="*/ 25 h 42"/>
                <a:gd name="T54" fmla="*/ 34 w 34"/>
                <a:gd name="T55" fmla="*/ 33 h 42"/>
                <a:gd name="T56" fmla="*/ 28 w 34"/>
                <a:gd name="T57" fmla="*/ 39 h 42"/>
                <a:gd name="T58" fmla="*/ 23 w 34"/>
                <a:gd name="T59" fmla="*/ 42 h 42"/>
                <a:gd name="T60" fmla="*/ 12 w 34"/>
                <a:gd name="T61" fmla="*/ 42 h 42"/>
                <a:gd name="T62" fmla="*/ 3 w 34"/>
                <a:gd name="T63" fmla="*/ 33 h 42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4"/>
                <a:gd name="T97" fmla="*/ 0 h 42"/>
                <a:gd name="T98" fmla="*/ 34 w 34"/>
                <a:gd name="T99" fmla="*/ 42 h 42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4" h="42">
                  <a:moveTo>
                    <a:pt x="0" y="28"/>
                  </a:moveTo>
                  <a:lnTo>
                    <a:pt x="9" y="28"/>
                  </a:lnTo>
                  <a:lnTo>
                    <a:pt x="9" y="31"/>
                  </a:lnTo>
                  <a:lnTo>
                    <a:pt x="12" y="33"/>
                  </a:lnTo>
                  <a:lnTo>
                    <a:pt x="14" y="36"/>
                  </a:lnTo>
                  <a:lnTo>
                    <a:pt x="17" y="36"/>
                  </a:lnTo>
                  <a:lnTo>
                    <a:pt x="23" y="36"/>
                  </a:lnTo>
                  <a:lnTo>
                    <a:pt x="26" y="33"/>
                  </a:lnTo>
                  <a:lnTo>
                    <a:pt x="26" y="31"/>
                  </a:lnTo>
                  <a:lnTo>
                    <a:pt x="26" y="28"/>
                  </a:lnTo>
                  <a:lnTo>
                    <a:pt x="23" y="25"/>
                  </a:lnTo>
                  <a:lnTo>
                    <a:pt x="20" y="25"/>
                  </a:lnTo>
                  <a:lnTo>
                    <a:pt x="17" y="25"/>
                  </a:lnTo>
                  <a:lnTo>
                    <a:pt x="12" y="22"/>
                  </a:lnTo>
                  <a:lnTo>
                    <a:pt x="9" y="22"/>
                  </a:lnTo>
                  <a:lnTo>
                    <a:pt x="6" y="19"/>
                  </a:lnTo>
                  <a:lnTo>
                    <a:pt x="3" y="17"/>
                  </a:lnTo>
                  <a:lnTo>
                    <a:pt x="0" y="14"/>
                  </a:lnTo>
                  <a:lnTo>
                    <a:pt x="0" y="11"/>
                  </a:lnTo>
                  <a:lnTo>
                    <a:pt x="0" y="8"/>
                  </a:lnTo>
                  <a:lnTo>
                    <a:pt x="3" y="5"/>
                  </a:lnTo>
                  <a:lnTo>
                    <a:pt x="6" y="3"/>
                  </a:lnTo>
                  <a:lnTo>
                    <a:pt x="9" y="0"/>
                  </a:lnTo>
                  <a:lnTo>
                    <a:pt x="12" y="0"/>
                  </a:lnTo>
                  <a:lnTo>
                    <a:pt x="17" y="0"/>
                  </a:lnTo>
                  <a:lnTo>
                    <a:pt x="20" y="0"/>
                  </a:lnTo>
                  <a:lnTo>
                    <a:pt x="23" y="0"/>
                  </a:lnTo>
                  <a:lnTo>
                    <a:pt x="28" y="3"/>
                  </a:lnTo>
                  <a:lnTo>
                    <a:pt x="28" y="5"/>
                  </a:lnTo>
                  <a:lnTo>
                    <a:pt x="31" y="8"/>
                  </a:lnTo>
                  <a:lnTo>
                    <a:pt x="31" y="11"/>
                  </a:lnTo>
                  <a:lnTo>
                    <a:pt x="23" y="11"/>
                  </a:lnTo>
                  <a:lnTo>
                    <a:pt x="23" y="8"/>
                  </a:lnTo>
                  <a:lnTo>
                    <a:pt x="20" y="5"/>
                  </a:lnTo>
                  <a:lnTo>
                    <a:pt x="17" y="5"/>
                  </a:lnTo>
                  <a:lnTo>
                    <a:pt x="12" y="5"/>
                  </a:lnTo>
                  <a:lnTo>
                    <a:pt x="12" y="8"/>
                  </a:lnTo>
                  <a:lnTo>
                    <a:pt x="9" y="8"/>
                  </a:lnTo>
                  <a:lnTo>
                    <a:pt x="9" y="11"/>
                  </a:lnTo>
                  <a:lnTo>
                    <a:pt x="9" y="14"/>
                  </a:lnTo>
                  <a:lnTo>
                    <a:pt x="12" y="14"/>
                  </a:lnTo>
                  <a:lnTo>
                    <a:pt x="14" y="14"/>
                  </a:lnTo>
                  <a:lnTo>
                    <a:pt x="17" y="17"/>
                  </a:lnTo>
                  <a:lnTo>
                    <a:pt x="23" y="17"/>
                  </a:lnTo>
                  <a:lnTo>
                    <a:pt x="26" y="19"/>
                  </a:lnTo>
                  <a:lnTo>
                    <a:pt x="28" y="19"/>
                  </a:lnTo>
                  <a:lnTo>
                    <a:pt x="31" y="22"/>
                  </a:lnTo>
                  <a:lnTo>
                    <a:pt x="34" y="25"/>
                  </a:lnTo>
                  <a:lnTo>
                    <a:pt x="34" y="28"/>
                  </a:lnTo>
                  <a:lnTo>
                    <a:pt x="34" y="33"/>
                  </a:lnTo>
                  <a:lnTo>
                    <a:pt x="31" y="36"/>
                  </a:lnTo>
                  <a:lnTo>
                    <a:pt x="28" y="39"/>
                  </a:lnTo>
                  <a:lnTo>
                    <a:pt x="26" y="39"/>
                  </a:lnTo>
                  <a:lnTo>
                    <a:pt x="23" y="42"/>
                  </a:lnTo>
                  <a:lnTo>
                    <a:pt x="17" y="42"/>
                  </a:lnTo>
                  <a:lnTo>
                    <a:pt x="12" y="42"/>
                  </a:lnTo>
                  <a:lnTo>
                    <a:pt x="6" y="39"/>
                  </a:lnTo>
                  <a:lnTo>
                    <a:pt x="3" y="33"/>
                  </a:lnTo>
                  <a:lnTo>
                    <a:pt x="0" y="2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54350" name="Freeform 7732"/>
            <p:cNvSpPr>
              <a:spLocks/>
            </p:cNvSpPr>
            <p:nvPr/>
          </p:nvSpPr>
          <p:spPr bwMode="auto">
            <a:xfrm>
              <a:off x="1343" y="3908"/>
              <a:ext cx="19" cy="56"/>
            </a:xfrm>
            <a:custGeom>
              <a:avLst/>
              <a:gdLst>
                <a:gd name="T0" fmla="*/ 19 w 19"/>
                <a:gd name="T1" fmla="*/ 51 h 56"/>
                <a:gd name="T2" fmla="*/ 19 w 19"/>
                <a:gd name="T3" fmla="*/ 56 h 56"/>
                <a:gd name="T4" fmla="*/ 16 w 19"/>
                <a:gd name="T5" fmla="*/ 56 h 56"/>
                <a:gd name="T6" fmla="*/ 13 w 19"/>
                <a:gd name="T7" fmla="*/ 56 h 56"/>
                <a:gd name="T8" fmla="*/ 11 w 19"/>
                <a:gd name="T9" fmla="*/ 56 h 56"/>
                <a:gd name="T10" fmla="*/ 8 w 19"/>
                <a:gd name="T11" fmla="*/ 56 h 56"/>
                <a:gd name="T12" fmla="*/ 5 w 19"/>
                <a:gd name="T13" fmla="*/ 53 h 56"/>
                <a:gd name="T14" fmla="*/ 5 w 19"/>
                <a:gd name="T15" fmla="*/ 53 h 56"/>
                <a:gd name="T16" fmla="*/ 5 w 19"/>
                <a:gd name="T17" fmla="*/ 48 h 56"/>
                <a:gd name="T18" fmla="*/ 5 w 19"/>
                <a:gd name="T19" fmla="*/ 45 h 56"/>
                <a:gd name="T20" fmla="*/ 5 w 19"/>
                <a:gd name="T21" fmla="*/ 20 h 56"/>
                <a:gd name="T22" fmla="*/ 0 w 19"/>
                <a:gd name="T23" fmla="*/ 20 h 56"/>
                <a:gd name="T24" fmla="*/ 0 w 19"/>
                <a:gd name="T25" fmla="*/ 14 h 56"/>
                <a:gd name="T26" fmla="*/ 5 w 19"/>
                <a:gd name="T27" fmla="*/ 14 h 56"/>
                <a:gd name="T28" fmla="*/ 5 w 19"/>
                <a:gd name="T29" fmla="*/ 6 h 56"/>
                <a:gd name="T30" fmla="*/ 11 w 19"/>
                <a:gd name="T31" fmla="*/ 0 h 56"/>
                <a:gd name="T32" fmla="*/ 11 w 19"/>
                <a:gd name="T33" fmla="*/ 14 h 56"/>
                <a:gd name="T34" fmla="*/ 19 w 19"/>
                <a:gd name="T35" fmla="*/ 14 h 56"/>
                <a:gd name="T36" fmla="*/ 19 w 19"/>
                <a:gd name="T37" fmla="*/ 20 h 56"/>
                <a:gd name="T38" fmla="*/ 11 w 19"/>
                <a:gd name="T39" fmla="*/ 20 h 56"/>
                <a:gd name="T40" fmla="*/ 11 w 19"/>
                <a:gd name="T41" fmla="*/ 45 h 56"/>
                <a:gd name="T42" fmla="*/ 11 w 19"/>
                <a:gd name="T43" fmla="*/ 48 h 56"/>
                <a:gd name="T44" fmla="*/ 13 w 19"/>
                <a:gd name="T45" fmla="*/ 48 h 56"/>
                <a:gd name="T46" fmla="*/ 13 w 19"/>
                <a:gd name="T47" fmla="*/ 48 h 56"/>
                <a:gd name="T48" fmla="*/ 13 w 19"/>
                <a:gd name="T49" fmla="*/ 51 h 56"/>
                <a:gd name="T50" fmla="*/ 13 w 19"/>
                <a:gd name="T51" fmla="*/ 51 h 56"/>
                <a:gd name="T52" fmla="*/ 16 w 19"/>
                <a:gd name="T53" fmla="*/ 51 h 56"/>
                <a:gd name="T54" fmla="*/ 16 w 19"/>
                <a:gd name="T55" fmla="*/ 51 h 56"/>
                <a:gd name="T56" fmla="*/ 19 w 19"/>
                <a:gd name="T57" fmla="*/ 51 h 5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9"/>
                <a:gd name="T88" fmla="*/ 0 h 56"/>
                <a:gd name="T89" fmla="*/ 19 w 19"/>
                <a:gd name="T90" fmla="*/ 56 h 5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9" h="56">
                  <a:moveTo>
                    <a:pt x="19" y="51"/>
                  </a:moveTo>
                  <a:lnTo>
                    <a:pt x="19" y="56"/>
                  </a:lnTo>
                  <a:lnTo>
                    <a:pt x="16" y="56"/>
                  </a:lnTo>
                  <a:lnTo>
                    <a:pt x="13" y="56"/>
                  </a:lnTo>
                  <a:lnTo>
                    <a:pt x="11" y="56"/>
                  </a:lnTo>
                  <a:lnTo>
                    <a:pt x="8" y="56"/>
                  </a:lnTo>
                  <a:lnTo>
                    <a:pt x="5" y="53"/>
                  </a:lnTo>
                  <a:lnTo>
                    <a:pt x="5" y="48"/>
                  </a:lnTo>
                  <a:lnTo>
                    <a:pt x="5" y="45"/>
                  </a:lnTo>
                  <a:lnTo>
                    <a:pt x="5" y="20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5" y="14"/>
                  </a:lnTo>
                  <a:lnTo>
                    <a:pt x="5" y="6"/>
                  </a:lnTo>
                  <a:lnTo>
                    <a:pt x="11" y="0"/>
                  </a:lnTo>
                  <a:lnTo>
                    <a:pt x="11" y="14"/>
                  </a:lnTo>
                  <a:lnTo>
                    <a:pt x="19" y="14"/>
                  </a:lnTo>
                  <a:lnTo>
                    <a:pt x="19" y="20"/>
                  </a:lnTo>
                  <a:lnTo>
                    <a:pt x="11" y="20"/>
                  </a:lnTo>
                  <a:lnTo>
                    <a:pt x="11" y="45"/>
                  </a:lnTo>
                  <a:lnTo>
                    <a:pt x="11" y="48"/>
                  </a:lnTo>
                  <a:lnTo>
                    <a:pt x="13" y="48"/>
                  </a:lnTo>
                  <a:lnTo>
                    <a:pt x="13" y="51"/>
                  </a:lnTo>
                  <a:lnTo>
                    <a:pt x="16" y="51"/>
                  </a:lnTo>
                  <a:lnTo>
                    <a:pt x="19" y="51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54351" name="Freeform 7733"/>
            <p:cNvSpPr>
              <a:spLocks/>
            </p:cNvSpPr>
            <p:nvPr/>
          </p:nvSpPr>
          <p:spPr bwMode="auto">
            <a:xfrm>
              <a:off x="1370" y="3942"/>
              <a:ext cx="17" cy="45"/>
            </a:xfrm>
            <a:custGeom>
              <a:avLst/>
              <a:gdLst>
                <a:gd name="T0" fmla="*/ 17 w 17"/>
                <a:gd name="T1" fmla="*/ 45 h 45"/>
                <a:gd name="T2" fmla="*/ 9 w 17"/>
                <a:gd name="T3" fmla="*/ 45 h 45"/>
                <a:gd name="T4" fmla="*/ 9 w 17"/>
                <a:gd name="T5" fmla="*/ 11 h 45"/>
                <a:gd name="T6" fmla="*/ 9 w 17"/>
                <a:gd name="T7" fmla="*/ 11 h 45"/>
                <a:gd name="T8" fmla="*/ 6 w 17"/>
                <a:gd name="T9" fmla="*/ 14 h 45"/>
                <a:gd name="T10" fmla="*/ 3 w 17"/>
                <a:gd name="T11" fmla="*/ 17 h 45"/>
                <a:gd name="T12" fmla="*/ 0 w 17"/>
                <a:gd name="T13" fmla="*/ 17 h 45"/>
                <a:gd name="T14" fmla="*/ 0 w 17"/>
                <a:gd name="T15" fmla="*/ 11 h 45"/>
                <a:gd name="T16" fmla="*/ 3 w 17"/>
                <a:gd name="T17" fmla="*/ 8 h 45"/>
                <a:gd name="T18" fmla="*/ 6 w 17"/>
                <a:gd name="T19" fmla="*/ 6 h 45"/>
                <a:gd name="T20" fmla="*/ 9 w 17"/>
                <a:gd name="T21" fmla="*/ 3 h 45"/>
                <a:gd name="T22" fmla="*/ 12 w 17"/>
                <a:gd name="T23" fmla="*/ 0 h 45"/>
                <a:gd name="T24" fmla="*/ 17 w 17"/>
                <a:gd name="T25" fmla="*/ 0 h 45"/>
                <a:gd name="T26" fmla="*/ 17 w 17"/>
                <a:gd name="T27" fmla="*/ 45 h 4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7"/>
                <a:gd name="T43" fmla="*/ 0 h 45"/>
                <a:gd name="T44" fmla="*/ 17 w 17"/>
                <a:gd name="T45" fmla="*/ 45 h 45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7" h="45">
                  <a:moveTo>
                    <a:pt x="17" y="45"/>
                  </a:moveTo>
                  <a:lnTo>
                    <a:pt x="9" y="45"/>
                  </a:lnTo>
                  <a:lnTo>
                    <a:pt x="9" y="11"/>
                  </a:lnTo>
                  <a:lnTo>
                    <a:pt x="6" y="14"/>
                  </a:lnTo>
                  <a:lnTo>
                    <a:pt x="3" y="17"/>
                  </a:lnTo>
                  <a:lnTo>
                    <a:pt x="0" y="17"/>
                  </a:lnTo>
                  <a:lnTo>
                    <a:pt x="0" y="11"/>
                  </a:lnTo>
                  <a:lnTo>
                    <a:pt x="3" y="8"/>
                  </a:lnTo>
                  <a:lnTo>
                    <a:pt x="6" y="6"/>
                  </a:lnTo>
                  <a:lnTo>
                    <a:pt x="9" y="3"/>
                  </a:lnTo>
                  <a:lnTo>
                    <a:pt x="12" y="0"/>
                  </a:lnTo>
                  <a:lnTo>
                    <a:pt x="17" y="0"/>
                  </a:lnTo>
                  <a:lnTo>
                    <a:pt x="17" y="45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54352" name="Freeform 7734"/>
            <p:cNvSpPr>
              <a:spLocks/>
            </p:cNvSpPr>
            <p:nvPr/>
          </p:nvSpPr>
          <p:spPr bwMode="auto">
            <a:xfrm>
              <a:off x="1398" y="3908"/>
              <a:ext cx="23" cy="56"/>
            </a:xfrm>
            <a:custGeom>
              <a:avLst/>
              <a:gdLst>
                <a:gd name="T0" fmla="*/ 0 w 23"/>
                <a:gd name="T1" fmla="*/ 56 h 56"/>
                <a:gd name="T2" fmla="*/ 17 w 23"/>
                <a:gd name="T3" fmla="*/ 0 h 56"/>
                <a:gd name="T4" fmla="*/ 23 w 23"/>
                <a:gd name="T5" fmla="*/ 0 h 56"/>
                <a:gd name="T6" fmla="*/ 6 w 23"/>
                <a:gd name="T7" fmla="*/ 56 h 56"/>
                <a:gd name="T8" fmla="*/ 0 w 23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3"/>
                <a:gd name="T16" fmla="*/ 0 h 56"/>
                <a:gd name="T17" fmla="*/ 23 w 23"/>
                <a:gd name="T18" fmla="*/ 56 h 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3" h="56">
                  <a:moveTo>
                    <a:pt x="0" y="56"/>
                  </a:moveTo>
                  <a:lnTo>
                    <a:pt x="17" y="0"/>
                  </a:lnTo>
                  <a:lnTo>
                    <a:pt x="23" y="0"/>
                  </a:lnTo>
                  <a:lnTo>
                    <a:pt x="6" y="56"/>
                  </a:lnTo>
                  <a:lnTo>
                    <a:pt x="0" y="56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54353" name="Freeform 7735"/>
            <p:cNvSpPr>
              <a:spLocks/>
            </p:cNvSpPr>
            <p:nvPr/>
          </p:nvSpPr>
          <p:spPr bwMode="auto">
            <a:xfrm>
              <a:off x="1421" y="3906"/>
              <a:ext cx="25" cy="58"/>
            </a:xfrm>
            <a:custGeom>
              <a:avLst/>
              <a:gdLst>
                <a:gd name="T0" fmla="*/ 5 w 25"/>
                <a:gd name="T1" fmla="*/ 58 h 58"/>
                <a:gd name="T2" fmla="*/ 5 w 25"/>
                <a:gd name="T3" fmla="*/ 22 h 58"/>
                <a:gd name="T4" fmla="*/ 0 w 25"/>
                <a:gd name="T5" fmla="*/ 22 h 58"/>
                <a:gd name="T6" fmla="*/ 0 w 25"/>
                <a:gd name="T7" fmla="*/ 16 h 58"/>
                <a:gd name="T8" fmla="*/ 5 w 25"/>
                <a:gd name="T9" fmla="*/ 16 h 58"/>
                <a:gd name="T10" fmla="*/ 5 w 25"/>
                <a:gd name="T11" fmla="*/ 14 h 58"/>
                <a:gd name="T12" fmla="*/ 5 w 25"/>
                <a:gd name="T13" fmla="*/ 8 h 58"/>
                <a:gd name="T14" fmla="*/ 5 w 25"/>
                <a:gd name="T15" fmla="*/ 5 h 58"/>
                <a:gd name="T16" fmla="*/ 8 w 25"/>
                <a:gd name="T17" fmla="*/ 5 h 58"/>
                <a:gd name="T18" fmla="*/ 11 w 25"/>
                <a:gd name="T19" fmla="*/ 2 h 58"/>
                <a:gd name="T20" fmla="*/ 14 w 25"/>
                <a:gd name="T21" fmla="*/ 0 h 58"/>
                <a:gd name="T22" fmla="*/ 16 w 25"/>
                <a:gd name="T23" fmla="*/ 0 h 58"/>
                <a:gd name="T24" fmla="*/ 19 w 25"/>
                <a:gd name="T25" fmla="*/ 0 h 58"/>
                <a:gd name="T26" fmla="*/ 25 w 25"/>
                <a:gd name="T27" fmla="*/ 2 h 58"/>
                <a:gd name="T28" fmla="*/ 22 w 25"/>
                <a:gd name="T29" fmla="*/ 8 h 58"/>
                <a:gd name="T30" fmla="*/ 22 w 25"/>
                <a:gd name="T31" fmla="*/ 8 h 58"/>
                <a:gd name="T32" fmla="*/ 19 w 25"/>
                <a:gd name="T33" fmla="*/ 8 h 58"/>
                <a:gd name="T34" fmla="*/ 16 w 25"/>
                <a:gd name="T35" fmla="*/ 8 h 58"/>
                <a:gd name="T36" fmla="*/ 14 w 25"/>
                <a:gd name="T37" fmla="*/ 8 h 58"/>
                <a:gd name="T38" fmla="*/ 14 w 25"/>
                <a:gd name="T39" fmla="*/ 11 h 58"/>
                <a:gd name="T40" fmla="*/ 14 w 25"/>
                <a:gd name="T41" fmla="*/ 14 h 58"/>
                <a:gd name="T42" fmla="*/ 14 w 25"/>
                <a:gd name="T43" fmla="*/ 16 h 58"/>
                <a:gd name="T44" fmla="*/ 19 w 25"/>
                <a:gd name="T45" fmla="*/ 16 h 58"/>
                <a:gd name="T46" fmla="*/ 19 w 25"/>
                <a:gd name="T47" fmla="*/ 22 h 58"/>
                <a:gd name="T48" fmla="*/ 14 w 25"/>
                <a:gd name="T49" fmla="*/ 22 h 58"/>
                <a:gd name="T50" fmla="*/ 14 w 25"/>
                <a:gd name="T51" fmla="*/ 58 h 58"/>
                <a:gd name="T52" fmla="*/ 5 w 25"/>
                <a:gd name="T53" fmla="*/ 58 h 58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25"/>
                <a:gd name="T82" fmla="*/ 0 h 58"/>
                <a:gd name="T83" fmla="*/ 25 w 25"/>
                <a:gd name="T84" fmla="*/ 58 h 58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25" h="58">
                  <a:moveTo>
                    <a:pt x="5" y="58"/>
                  </a:moveTo>
                  <a:lnTo>
                    <a:pt x="5" y="22"/>
                  </a:lnTo>
                  <a:lnTo>
                    <a:pt x="0" y="22"/>
                  </a:lnTo>
                  <a:lnTo>
                    <a:pt x="0" y="16"/>
                  </a:lnTo>
                  <a:lnTo>
                    <a:pt x="5" y="16"/>
                  </a:lnTo>
                  <a:lnTo>
                    <a:pt x="5" y="14"/>
                  </a:lnTo>
                  <a:lnTo>
                    <a:pt x="5" y="8"/>
                  </a:lnTo>
                  <a:lnTo>
                    <a:pt x="5" y="5"/>
                  </a:lnTo>
                  <a:lnTo>
                    <a:pt x="8" y="5"/>
                  </a:lnTo>
                  <a:lnTo>
                    <a:pt x="11" y="2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9" y="0"/>
                  </a:lnTo>
                  <a:lnTo>
                    <a:pt x="25" y="2"/>
                  </a:lnTo>
                  <a:lnTo>
                    <a:pt x="22" y="8"/>
                  </a:lnTo>
                  <a:lnTo>
                    <a:pt x="19" y="8"/>
                  </a:lnTo>
                  <a:lnTo>
                    <a:pt x="16" y="8"/>
                  </a:lnTo>
                  <a:lnTo>
                    <a:pt x="14" y="8"/>
                  </a:lnTo>
                  <a:lnTo>
                    <a:pt x="14" y="11"/>
                  </a:lnTo>
                  <a:lnTo>
                    <a:pt x="14" y="14"/>
                  </a:lnTo>
                  <a:lnTo>
                    <a:pt x="14" y="16"/>
                  </a:lnTo>
                  <a:lnTo>
                    <a:pt x="19" y="16"/>
                  </a:lnTo>
                  <a:lnTo>
                    <a:pt x="19" y="22"/>
                  </a:lnTo>
                  <a:lnTo>
                    <a:pt x="14" y="22"/>
                  </a:lnTo>
                  <a:lnTo>
                    <a:pt x="14" y="58"/>
                  </a:lnTo>
                  <a:lnTo>
                    <a:pt x="5" y="5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54354" name="Freeform 7736"/>
            <p:cNvSpPr>
              <a:spLocks/>
            </p:cNvSpPr>
            <p:nvPr/>
          </p:nvSpPr>
          <p:spPr bwMode="auto">
            <a:xfrm>
              <a:off x="1446" y="3922"/>
              <a:ext cx="33" cy="42"/>
            </a:xfrm>
            <a:custGeom>
              <a:avLst/>
              <a:gdLst>
                <a:gd name="T0" fmla="*/ 5 w 33"/>
                <a:gd name="T1" fmla="*/ 28 h 42"/>
                <a:gd name="T2" fmla="*/ 8 w 33"/>
                <a:gd name="T3" fmla="*/ 34 h 42"/>
                <a:gd name="T4" fmla="*/ 16 w 33"/>
                <a:gd name="T5" fmla="*/ 37 h 42"/>
                <a:gd name="T6" fmla="*/ 22 w 33"/>
                <a:gd name="T7" fmla="*/ 34 h 42"/>
                <a:gd name="T8" fmla="*/ 25 w 33"/>
                <a:gd name="T9" fmla="*/ 31 h 42"/>
                <a:gd name="T10" fmla="*/ 22 w 33"/>
                <a:gd name="T11" fmla="*/ 26 h 42"/>
                <a:gd name="T12" fmla="*/ 16 w 33"/>
                <a:gd name="T13" fmla="*/ 26 h 42"/>
                <a:gd name="T14" fmla="*/ 5 w 33"/>
                <a:gd name="T15" fmla="*/ 23 h 42"/>
                <a:gd name="T16" fmla="*/ 0 w 33"/>
                <a:gd name="T17" fmla="*/ 17 h 42"/>
                <a:gd name="T18" fmla="*/ 0 w 33"/>
                <a:gd name="T19" fmla="*/ 12 h 42"/>
                <a:gd name="T20" fmla="*/ 0 w 33"/>
                <a:gd name="T21" fmla="*/ 6 h 42"/>
                <a:gd name="T22" fmla="*/ 5 w 33"/>
                <a:gd name="T23" fmla="*/ 3 h 42"/>
                <a:gd name="T24" fmla="*/ 8 w 33"/>
                <a:gd name="T25" fmla="*/ 0 h 42"/>
                <a:gd name="T26" fmla="*/ 14 w 33"/>
                <a:gd name="T27" fmla="*/ 0 h 42"/>
                <a:gd name="T28" fmla="*/ 22 w 33"/>
                <a:gd name="T29" fmla="*/ 0 h 42"/>
                <a:gd name="T30" fmla="*/ 28 w 33"/>
                <a:gd name="T31" fmla="*/ 6 h 42"/>
                <a:gd name="T32" fmla="*/ 30 w 33"/>
                <a:gd name="T33" fmla="*/ 12 h 42"/>
                <a:gd name="T34" fmla="*/ 22 w 33"/>
                <a:gd name="T35" fmla="*/ 9 h 42"/>
                <a:gd name="T36" fmla="*/ 16 w 33"/>
                <a:gd name="T37" fmla="*/ 6 h 42"/>
                <a:gd name="T38" fmla="*/ 11 w 33"/>
                <a:gd name="T39" fmla="*/ 6 h 42"/>
                <a:gd name="T40" fmla="*/ 8 w 33"/>
                <a:gd name="T41" fmla="*/ 9 h 42"/>
                <a:gd name="T42" fmla="*/ 8 w 33"/>
                <a:gd name="T43" fmla="*/ 12 h 42"/>
                <a:gd name="T44" fmla="*/ 8 w 33"/>
                <a:gd name="T45" fmla="*/ 14 h 42"/>
                <a:gd name="T46" fmla="*/ 11 w 33"/>
                <a:gd name="T47" fmla="*/ 14 h 42"/>
                <a:gd name="T48" fmla="*/ 22 w 33"/>
                <a:gd name="T49" fmla="*/ 17 h 42"/>
                <a:gd name="T50" fmla="*/ 28 w 33"/>
                <a:gd name="T51" fmla="*/ 20 h 42"/>
                <a:gd name="T52" fmla="*/ 30 w 33"/>
                <a:gd name="T53" fmla="*/ 26 h 42"/>
                <a:gd name="T54" fmla="*/ 30 w 33"/>
                <a:gd name="T55" fmla="*/ 34 h 42"/>
                <a:gd name="T56" fmla="*/ 28 w 33"/>
                <a:gd name="T57" fmla="*/ 39 h 42"/>
                <a:gd name="T58" fmla="*/ 19 w 33"/>
                <a:gd name="T59" fmla="*/ 42 h 42"/>
                <a:gd name="T60" fmla="*/ 8 w 33"/>
                <a:gd name="T61" fmla="*/ 42 h 42"/>
                <a:gd name="T62" fmla="*/ 0 w 33"/>
                <a:gd name="T63" fmla="*/ 34 h 42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3"/>
                <a:gd name="T97" fmla="*/ 0 h 42"/>
                <a:gd name="T98" fmla="*/ 33 w 33"/>
                <a:gd name="T99" fmla="*/ 42 h 42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3" h="42">
                  <a:moveTo>
                    <a:pt x="0" y="28"/>
                  </a:moveTo>
                  <a:lnTo>
                    <a:pt x="5" y="28"/>
                  </a:lnTo>
                  <a:lnTo>
                    <a:pt x="8" y="31"/>
                  </a:lnTo>
                  <a:lnTo>
                    <a:pt x="8" y="34"/>
                  </a:lnTo>
                  <a:lnTo>
                    <a:pt x="11" y="37"/>
                  </a:lnTo>
                  <a:lnTo>
                    <a:pt x="16" y="37"/>
                  </a:lnTo>
                  <a:lnTo>
                    <a:pt x="19" y="37"/>
                  </a:lnTo>
                  <a:lnTo>
                    <a:pt x="22" y="34"/>
                  </a:lnTo>
                  <a:lnTo>
                    <a:pt x="25" y="31"/>
                  </a:lnTo>
                  <a:lnTo>
                    <a:pt x="25" y="28"/>
                  </a:lnTo>
                  <a:lnTo>
                    <a:pt x="22" y="26"/>
                  </a:lnTo>
                  <a:lnTo>
                    <a:pt x="19" y="26"/>
                  </a:lnTo>
                  <a:lnTo>
                    <a:pt x="16" y="26"/>
                  </a:lnTo>
                  <a:lnTo>
                    <a:pt x="11" y="23"/>
                  </a:lnTo>
                  <a:lnTo>
                    <a:pt x="5" y="23"/>
                  </a:lnTo>
                  <a:lnTo>
                    <a:pt x="3" y="20"/>
                  </a:lnTo>
                  <a:lnTo>
                    <a:pt x="0" y="17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9"/>
                  </a:lnTo>
                  <a:lnTo>
                    <a:pt x="0" y="6"/>
                  </a:lnTo>
                  <a:lnTo>
                    <a:pt x="3" y="6"/>
                  </a:lnTo>
                  <a:lnTo>
                    <a:pt x="5" y="3"/>
                  </a:lnTo>
                  <a:lnTo>
                    <a:pt x="5" y="0"/>
                  </a:lnTo>
                  <a:lnTo>
                    <a:pt x="8" y="0"/>
                  </a:lnTo>
                  <a:lnTo>
                    <a:pt x="11" y="0"/>
                  </a:lnTo>
                  <a:lnTo>
                    <a:pt x="14" y="0"/>
                  </a:lnTo>
                  <a:lnTo>
                    <a:pt x="19" y="0"/>
                  </a:lnTo>
                  <a:lnTo>
                    <a:pt x="22" y="0"/>
                  </a:lnTo>
                  <a:lnTo>
                    <a:pt x="25" y="3"/>
                  </a:lnTo>
                  <a:lnTo>
                    <a:pt x="28" y="6"/>
                  </a:lnTo>
                  <a:lnTo>
                    <a:pt x="28" y="9"/>
                  </a:lnTo>
                  <a:lnTo>
                    <a:pt x="30" y="12"/>
                  </a:lnTo>
                  <a:lnTo>
                    <a:pt x="22" y="12"/>
                  </a:lnTo>
                  <a:lnTo>
                    <a:pt x="22" y="9"/>
                  </a:lnTo>
                  <a:lnTo>
                    <a:pt x="19" y="9"/>
                  </a:lnTo>
                  <a:lnTo>
                    <a:pt x="16" y="6"/>
                  </a:lnTo>
                  <a:lnTo>
                    <a:pt x="14" y="6"/>
                  </a:lnTo>
                  <a:lnTo>
                    <a:pt x="11" y="6"/>
                  </a:lnTo>
                  <a:lnTo>
                    <a:pt x="8" y="9"/>
                  </a:lnTo>
                  <a:lnTo>
                    <a:pt x="8" y="12"/>
                  </a:lnTo>
                  <a:lnTo>
                    <a:pt x="8" y="14"/>
                  </a:lnTo>
                  <a:lnTo>
                    <a:pt x="11" y="14"/>
                  </a:lnTo>
                  <a:lnTo>
                    <a:pt x="16" y="17"/>
                  </a:lnTo>
                  <a:lnTo>
                    <a:pt x="22" y="17"/>
                  </a:lnTo>
                  <a:lnTo>
                    <a:pt x="25" y="20"/>
                  </a:lnTo>
                  <a:lnTo>
                    <a:pt x="28" y="20"/>
                  </a:lnTo>
                  <a:lnTo>
                    <a:pt x="30" y="23"/>
                  </a:lnTo>
                  <a:lnTo>
                    <a:pt x="30" y="26"/>
                  </a:lnTo>
                  <a:lnTo>
                    <a:pt x="33" y="28"/>
                  </a:lnTo>
                  <a:lnTo>
                    <a:pt x="30" y="34"/>
                  </a:lnTo>
                  <a:lnTo>
                    <a:pt x="30" y="37"/>
                  </a:lnTo>
                  <a:lnTo>
                    <a:pt x="28" y="39"/>
                  </a:lnTo>
                  <a:lnTo>
                    <a:pt x="25" y="39"/>
                  </a:lnTo>
                  <a:lnTo>
                    <a:pt x="19" y="42"/>
                  </a:lnTo>
                  <a:lnTo>
                    <a:pt x="16" y="42"/>
                  </a:lnTo>
                  <a:lnTo>
                    <a:pt x="8" y="42"/>
                  </a:lnTo>
                  <a:lnTo>
                    <a:pt x="3" y="39"/>
                  </a:lnTo>
                  <a:lnTo>
                    <a:pt x="0" y="34"/>
                  </a:lnTo>
                  <a:lnTo>
                    <a:pt x="0" y="2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</p:grpSp>
      <p:graphicFrame>
        <p:nvGraphicFramePr>
          <p:cNvPr id="54276" name="Object 4"/>
          <p:cNvGraphicFramePr>
            <a:graphicFrameLocks noGrp="1" noChangeAspect="1"/>
          </p:cNvGraphicFramePr>
          <p:nvPr>
            <p:ph sz="quarter" idx="3"/>
          </p:nvPr>
        </p:nvGraphicFramePr>
        <p:xfrm>
          <a:off x="6480175" y="1600200"/>
          <a:ext cx="693738" cy="3079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7" imgW="431640" imgH="177480" progId="Equation.DSMT4">
                  <p:embed/>
                </p:oleObj>
              </mc:Choice>
              <mc:Fallback>
                <p:oleObj name="Equation" r:id="rId7" imgW="431640" imgH="177480" progId="Equation.DSMT4">
                  <p:embed/>
                  <p:pic>
                    <p:nvPicPr>
                      <p:cNvPr id="54276" name="Object 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480175" y="1600200"/>
                        <a:ext cx="693738" cy="307975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54277" name="Object 5"/>
          <p:cNvGraphicFramePr>
            <a:graphicFrameLocks noGrp="1" noChangeAspect="1"/>
          </p:cNvGraphicFramePr>
          <p:nvPr>
            <p:ph sz="quarter" idx="4"/>
          </p:nvPr>
        </p:nvGraphicFramePr>
        <p:xfrm>
          <a:off x="7373938" y="436563"/>
          <a:ext cx="1441450" cy="45561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9" imgW="723600" imgH="228600" progId="Equation.DSMT4">
                  <p:embed/>
                </p:oleObj>
              </mc:Choice>
              <mc:Fallback>
                <p:oleObj name="Equation" r:id="rId9" imgW="723600" imgH="228600" progId="Equation.DSMT4">
                  <p:embed/>
                  <p:pic>
                    <p:nvPicPr>
                      <p:cNvPr id="54277" name="Object 5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0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373938" y="436563"/>
                        <a:ext cx="1441450" cy="455612"/>
                      </a:xfrm>
                      <a:prstGeom prst="rect">
                        <a:avLst/>
                      </a:prstGeom>
                      <a:noFill/>
                      <a:ln w="9525">
                        <a:solidFill>
                          <a:srgbClr val="FF9900"/>
                        </a:solidFill>
                        <a:miter lim="800000"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54283" name="Text Box 7754"/>
          <p:cNvSpPr txBox="1">
            <a:spLocks noChangeArrowheads="1"/>
          </p:cNvSpPr>
          <p:nvPr/>
        </p:nvSpPr>
        <p:spPr bwMode="auto">
          <a:xfrm>
            <a:off x="1493838" y="1131888"/>
            <a:ext cx="7937500" cy="3698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buClr>
                <a:srgbClr val="FF9900"/>
              </a:buClr>
              <a:buFont typeface="Wingdings" pitchFamily="2" charset="2"/>
              <a:buChar char="n"/>
            </a:pPr>
            <a:r>
              <a:rPr lang="en-US" altLang="ja-JP" dirty="0">
                <a:latin typeface="Arial Unicode MS"/>
                <a:ea typeface="Arial Unicode MS"/>
                <a:cs typeface="Arial Unicode MS"/>
              </a:rPr>
              <a:t>30 times faster than the previous approaches </a:t>
            </a:r>
            <a:endParaRPr lang="ja-JP" altLang="en-US" dirty="0">
              <a:latin typeface="Arial Unicode MS"/>
              <a:ea typeface="Arial Unicode MS"/>
              <a:cs typeface="Arial Unicode MS"/>
            </a:endParaRPr>
          </a:p>
        </p:txBody>
      </p:sp>
      <p:pic>
        <p:nvPicPr>
          <p:cNvPr id="54284" name="Picture 7760" descr="xe"/>
          <p:cNvPicPr>
            <a:picLocks noChangeAspect="1" noChangeArrowheads="1"/>
          </p:cNvPicPr>
          <p:nvPr/>
        </p:nvPicPr>
        <p:blipFill>
          <a:blip r:embed="rId11" cstate="print"/>
          <a:srcRect/>
          <a:stretch>
            <a:fillRect/>
          </a:stretch>
        </p:blipFill>
        <p:spPr bwMode="auto">
          <a:xfrm>
            <a:off x="0" y="1304925"/>
            <a:ext cx="3240088" cy="32400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54285" name="Picture 6" descr="fm"/>
          <p:cNvPicPr>
            <a:picLocks noChangeAspect="1" noChangeArrowheads="1"/>
          </p:cNvPicPr>
          <p:nvPr/>
        </p:nvPicPr>
        <p:blipFill>
          <a:blip r:embed="rId12" cstate="print"/>
          <a:srcRect/>
          <a:stretch>
            <a:fillRect/>
          </a:stretch>
        </p:blipFill>
        <p:spPr bwMode="auto">
          <a:xfrm>
            <a:off x="4373563" y="3702050"/>
            <a:ext cx="3455987" cy="31559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54286" name="Picture 7" descr="an"/>
          <p:cNvPicPr>
            <a:picLocks noChangeAspect="1" noChangeArrowheads="1"/>
          </p:cNvPicPr>
          <p:nvPr/>
        </p:nvPicPr>
        <p:blipFill>
          <a:blip r:embed="rId13" cstate="print"/>
          <a:srcRect/>
          <a:stretch>
            <a:fillRect/>
          </a:stretch>
        </p:blipFill>
        <p:spPr bwMode="auto">
          <a:xfrm>
            <a:off x="1100138" y="3810000"/>
            <a:ext cx="3240087" cy="3048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54287" name="Text Box 8"/>
          <p:cNvSpPr txBox="1">
            <a:spLocks noChangeArrowheads="1"/>
          </p:cNvSpPr>
          <p:nvPr/>
        </p:nvSpPr>
        <p:spPr bwMode="auto">
          <a:xfrm>
            <a:off x="1828800" y="4146550"/>
            <a:ext cx="1325563" cy="3683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>
                <a:latin typeface="Arial Unicode MS"/>
                <a:ea typeface="Arial Unicode MS"/>
                <a:cs typeface="Arial Unicode MS"/>
              </a:rPr>
              <a:t>Acetonitrile</a:t>
            </a:r>
          </a:p>
        </p:txBody>
      </p:sp>
      <p:sp>
        <p:nvSpPr>
          <p:cNvPr id="54288" name="Text Box 9"/>
          <p:cNvSpPr txBox="1">
            <a:spLocks noChangeArrowheads="1"/>
          </p:cNvSpPr>
          <p:nvPr/>
        </p:nvSpPr>
        <p:spPr bwMode="auto">
          <a:xfrm>
            <a:off x="5121275" y="4037013"/>
            <a:ext cx="1546225" cy="366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US" altLang="ja-JP">
                <a:latin typeface="Arial Unicode MS"/>
                <a:ea typeface="Arial Unicode MS"/>
                <a:cs typeface="Arial Unicode MS"/>
              </a:rPr>
              <a:t>Formamide</a:t>
            </a:r>
          </a:p>
        </p:txBody>
      </p:sp>
      <p:sp>
        <p:nvSpPr>
          <p:cNvPr id="54289" name="正方形/長方形 3502"/>
          <p:cNvSpPr>
            <a:spLocks noChangeArrowheads="1"/>
          </p:cNvSpPr>
          <p:nvPr/>
        </p:nvSpPr>
        <p:spPr bwMode="auto">
          <a:xfrm>
            <a:off x="1327150" y="1549400"/>
            <a:ext cx="881063" cy="4000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US" altLang="ja-JP" sz="1000">
                <a:latin typeface="Times New Roman" pitchFamily="18" charset="0"/>
                <a:cs typeface="Times New Roman" pitchFamily="18" charset="0"/>
              </a:rPr>
              <a:t>Ma &amp; Stratt;</a:t>
            </a:r>
            <a:r>
              <a:rPr lang="de-DE" altLang="ja-JP" sz="1000" b="1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de-DE" altLang="ja-JP" sz="1000">
                <a:latin typeface="Times New Roman" pitchFamily="18" charset="0"/>
                <a:cs typeface="Times New Roman" pitchFamily="18" charset="0"/>
                <a:hlinkClick r:id="rId14"/>
              </a:rPr>
              <a:t>JCP  (2002). </a:t>
            </a:r>
            <a:endParaRPr lang="ja-JP" altLang="en-US" sz="100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54290" name="正方形/長方形 3504"/>
          <p:cNvSpPr>
            <a:spLocks noChangeArrowheads="1"/>
          </p:cNvSpPr>
          <p:nvPr/>
        </p:nvSpPr>
        <p:spPr bwMode="auto">
          <a:xfrm>
            <a:off x="4181475" y="1571625"/>
            <a:ext cx="1069975" cy="4000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US" altLang="ja-JP" sz="1000">
                <a:latin typeface="Times New Roman" pitchFamily="18" charset="0"/>
                <a:cs typeface="Times New Roman" pitchFamily="18" charset="0"/>
              </a:rPr>
              <a:t>Saito &amp; Ohmine,</a:t>
            </a:r>
          </a:p>
          <a:p>
            <a:r>
              <a:rPr lang="en-US" altLang="ja-JP" sz="1000">
                <a:latin typeface="Times New Roman" pitchFamily="18" charset="0"/>
                <a:cs typeface="Times New Roman" pitchFamily="18" charset="0"/>
                <a:hlinkClick r:id="rId15"/>
              </a:rPr>
              <a:t>PRL (2002)</a:t>
            </a:r>
            <a:r>
              <a:rPr lang="de-DE" altLang="ja-JP" sz="1000" b="1">
                <a:latin typeface="Times New Roman" pitchFamily="18" charset="0"/>
                <a:cs typeface="Times New Roman" pitchFamily="18" charset="0"/>
              </a:rPr>
              <a:t> </a:t>
            </a:r>
            <a:endParaRPr lang="ja-JP" altLang="en-US" sz="100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54291" name="正方形/長方形 3505"/>
          <p:cNvSpPr>
            <a:spLocks noChangeArrowheads="1"/>
          </p:cNvSpPr>
          <p:nvPr/>
        </p:nvSpPr>
        <p:spPr bwMode="auto">
          <a:xfrm>
            <a:off x="7250113" y="1522413"/>
            <a:ext cx="1179512" cy="4000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US" altLang="ja-JP" sz="1000">
                <a:latin typeface="Times New Roman" pitchFamily="18" charset="0"/>
                <a:cs typeface="Times New Roman" pitchFamily="18" charset="0"/>
              </a:rPr>
              <a:t>Saito &amp; Ohmine, </a:t>
            </a:r>
          </a:p>
          <a:p>
            <a:r>
              <a:rPr lang="de-DE" altLang="ja-JP" sz="1000">
                <a:latin typeface="Times New Roman" pitchFamily="18" charset="0"/>
                <a:cs typeface="Times New Roman" pitchFamily="18" charset="0"/>
                <a:hlinkClick r:id="rId16"/>
              </a:rPr>
              <a:t>JCP (2003);</a:t>
            </a:r>
            <a:r>
              <a:rPr lang="fr-FR" altLang="ja-JP" sz="1000">
                <a:latin typeface="Times New Roman" pitchFamily="18" charset="0"/>
                <a:cs typeface="Times New Roman" pitchFamily="18" charset="0"/>
                <a:hlinkClick r:id="rId17"/>
              </a:rPr>
              <a:t> (2006)</a:t>
            </a:r>
            <a:endParaRPr lang="ja-JP" altLang="en-US" sz="1000">
              <a:latin typeface="Times New Roman" pitchFamily="18" charset="0"/>
              <a:cs typeface="Times New Roman" pitchFamily="18" charset="0"/>
            </a:endParaRPr>
          </a:p>
        </p:txBody>
      </p:sp>
    </p:spTree>
  </p:cSld>
  <p:clrMapOvr>
    <a:masterClrMapping/>
  </p:clrMapOvr>
</p:sld>
</file>

<file path=ppt/slides/slide1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63" name="Rectangle 2"/>
          <p:cNvSpPr>
            <a:spLocks noGrp="1" noChangeArrowheads="1"/>
          </p:cNvSpPr>
          <p:nvPr>
            <p:ph type="title"/>
          </p:nvPr>
        </p:nvSpPr>
        <p:spPr/>
        <p:txBody>
          <a:bodyPr rtlCol="0">
            <a:normAutofit/>
          </a:bodyPr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en-US" altLang="ja-JP" sz="3200" b="1" dirty="0">
                <a:solidFill>
                  <a:schemeClr val="tx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Signal strength estimated from simulations</a:t>
            </a:r>
            <a:endParaRPr lang="ja-JP" altLang="en-US" sz="3200" b="1" dirty="0">
              <a:solidFill>
                <a:schemeClr val="tx2">
                  <a:lumMod val="7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</p:txBody>
      </p:sp>
      <p:graphicFrame>
        <p:nvGraphicFramePr>
          <p:cNvPr id="56322" name="Object 2"/>
          <p:cNvGraphicFramePr>
            <a:graphicFrameLocks noGrp="1" noChangeAspect="1"/>
          </p:cNvGraphicFramePr>
          <p:nvPr>
            <p:ph idx="1"/>
          </p:nvPr>
        </p:nvGraphicFramePr>
        <p:xfrm>
          <a:off x="609600" y="1036511"/>
          <a:ext cx="8534400" cy="21224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ワークシート" r:id="rId3" imgW="5210251" imgH="1295400" progId="Excel.Sheet.8">
                  <p:embed/>
                </p:oleObj>
              </mc:Choice>
              <mc:Fallback>
                <p:oleObj name="ワークシート" r:id="rId3" imgW="5210251" imgH="1295400" progId="Excel.Sheet.8">
                  <p:embed/>
                  <p:pic>
                    <p:nvPicPr>
                      <p:cNvPr id="56322" name="Object 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09600" y="1036511"/>
                        <a:ext cx="8534400" cy="2122487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56324" name="Text Box 6"/>
          <p:cNvSpPr txBox="1">
            <a:spLocks noChangeArrowheads="1"/>
          </p:cNvSpPr>
          <p:nvPr/>
        </p:nvSpPr>
        <p:spPr bwMode="auto">
          <a:xfrm>
            <a:off x="330200" y="3057271"/>
            <a:ext cx="8518525" cy="218440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buClr>
                <a:srgbClr val="FF9900"/>
              </a:buClr>
              <a:buFont typeface="Wingdings" pitchFamily="2" charset="2"/>
              <a:buChar char="n"/>
            </a:pPr>
            <a:r>
              <a:rPr lang="en-US" altLang="ja-JP" sz="2000" dirty="0">
                <a:latin typeface="Arial Unicode MS"/>
                <a:ea typeface="Arial Unicode MS"/>
                <a:cs typeface="Arial Unicode MS"/>
              </a:rPr>
              <a:t> </a:t>
            </a:r>
            <a:r>
              <a:rPr lang="en-US" altLang="ja-JP" sz="2400" dirty="0" err="1">
                <a:latin typeface="Arial Unicode MS"/>
                <a:ea typeface="Arial Unicode MS"/>
                <a:cs typeface="Arial Unicode MS"/>
              </a:rPr>
              <a:t>Xe</a:t>
            </a:r>
            <a:r>
              <a:rPr lang="en-US" altLang="ja-JP" sz="2400" dirty="0">
                <a:latin typeface="Arial Unicode MS"/>
                <a:ea typeface="Arial Unicode MS"/>
                <a:cs typeface="Arial Unicode MS"/>
              </a:rPr>
              <a:t>, Water, </a:t>
            </a:r>
            <a:r>
              <a:rPr lang="en-US" altLang="ja-JP" sz="2400" dirty="0" err="1">
                <a:latin typeface="Arial Unicode MS"/>
                <a:ea typeface="Arial Unicode MS"/>
                <a:cs typeface="Arial Unicode MS"/>
              </a:rPr>
              <a:t>Acetonitrile</a:t>
            </a:r>
            <a:r>
              <a:rPr lang="ja-JP" altLang="en-US" sz="2400" dirty="0">
                <a:latin typeface="Arial Unicode MS"/>
                <a:ea typeface="Arial Unicode MS"/>
                <a:cs typeface="Arial Unicode MS"/>
              </a:rPr>
              <a:t>：　</a:t>
            </a:r>
            <a:r>
              <a:rPr lang="en-US" altLang="ja-JP" sz="2400" dirty="0">
                <a:latin typeface="Arial Unicode MS"/>
                <a:ea typeface="Arial Unicode MS"/>
                <a:cs typeface="Arial Unicode MS"/>
              </a:rPr>
              <a:t>signals are weak</a:t>
            </a:r>
            <a:endParaRPr lang="ja-JP" altLang="en-US" sz="2400" dirty="0">
              <a:latin typeface="Arial Unicode MS"/>
              <a:ea typeface="Arial Unicode MS"/>
              <a:cs typeface="Arial Unicode MS"/>
            </a:endParaRPr>
          </a:p>
          <a:p>
            <a:pPr>
              <a:buClr>
                <a:srgbClr val="FF9900"/>
              </a:buClr>
              <a:buFont typeface="Wingdings" pitchFamily="2" charset="2"/>
              <a:buNone/>
            </a:pPr>
            <a:endParaRPr lang="ja-JP" altLang="en-US" sz="2400" dirty="0">
              <a:latin typeface="Arial Unicode MS"/>
              <a:ea typeface="Arial Unicode MS"/>
              <a:cs typeface="Arial Unicode MS"/>
            </a:endParaRPr>
          </a:p>
          <a:p>
            <a:pPr>
              <a:buClr>
                <a:srgbClr val="FF9900"/>
              </a:buClr>
              <a:buFont typeface="Wingdings" pitchFamily="2" charset="2"/>
              <a:buChar char="n"/>
            </a:pPr>
            <a:r>
              <a:rPr lang="ja-JP" altLang="en-US" sz="2000" dirty="0">
                <a:latin typeface="Arial Unicode MS"/>
                <a:ea typeface="Arial Unicode MS"/>
                <a:cs typeface="Arial Unicode MS"/>
              </a:rPr>
              <a:t> </a:t>
            </a:r>
            <a:r>
              <a:rPr lang="en-US" altLang="ja-JP" sz="2400" dirty="0" err="1">
                <a:latin typeface="Arial Unicode MS"/>
                <a:ea typeface="Arial Unicode MS"/>
                <a:cs typeface="Arial Unicode MS"/>
              </a:rPr>
              <a:t>Formamide</a:t>
            </a:r>
            <a:r>
              <a:rPr lang="ja-JP" altLang="en-US" sz="2400" dirty="0">
                <a:latin typeface="Arial Unicode MS"/>
                <a:ea typeface="Arial Unicode MS"/>
                <a:cs typeface="Arial Unicode MS"/>
              </a:rPr>
              <a:t>：　</a:t>
            </a:r>
            <a:r>
              <a:rPr lang="en-US" altLang="ja-JP" sz="2400" dirty="0">
                <a:latin typeface="Arial Unicode MS"/>
                <a:ea typeface="Arial Unicode MS"/>
                <a:cs typeface="Arial Unicode MS"/>
              </a:rPr>
              <a:t>Signal strength is 20% of CS</a:t>
            </a:r>
            <a:r>
              <a:rPr lang="en-US" altLang="ja-JP" dirty="0">
                <a:latin typeface="Arial Unicode MS"/>
                <a:ea typeface="Arial Unicode MS"/>
                <a:cs typeface="Arial Unicode MS"/>
              </a:rPr>
              <a:t>2</a:t>
            </a:r>
            <a:endParaRPr lang="ja-JP" altLang="en-US" sz="2400" dirty="0">
              <a:latin typeface="Arial Unicode MS"/>
              <a:ea typeface="Arial Unicode MS"/>
              <a:cs typeface="Arial Unicode MS"/>
            </a:endParaRPr>
          </a:p>
          <a:p>
            <a:pPr>
              <a:buClr>
                <a:srgbClr val="FF9900"/>
              </a:buClr>
              <a:buFont typeface="Wingdings" pitchFamily="2" charset="2"/>
              <a:buNone/>
            </a:pPr>
            <a:endParaRPr lang="en-US" altLang="ja-JP" sz="2000" dirty="0">
              <a:latin typeface="Arial Unicode MS"/>
              <a:ea typeface="Arial Unicode MS"/>
              <a:cs typeface="Arial Unicode MS"/>
            </a:endParaRPr>
          </a:p>
          <a:p>
            <a:pPr>
              <a:buClr>
                <a:srgbClr val="FF9900"/>
              </a:buClr>
              <a:buFont typeface="Wingdings" pitchFamily="2" charset="2"/>
              <a:buNone/>
            </a:pPr>
            <a:endParaRPr lang="ja-JP" altLang="en-US" sz="2000" dirty="0">
              <a:latin typeface="Arial Unicode MS"/>
              <a:ea typeface="Arial Unicode MS"/>
              <a:cs typeface="Arial Unicode MS"/>
            </a:endParaRPr>
          </a:p>
          <a:p>
            <a:pPr>
              <a:buClr>
                <a:srgbClr val="FF9900"/>
              </a:buClr>
              <a:buFont typeface="Wingdings" pitchFamily="2" charset="2"/>
              <a:buNone/>
            </a:pPr>
            <a:r>
              <a:rPr lang="ja-JP" altLang="en-US" sz="2000" dirty="0">
                <a:latin typeface="Arial Unicode MS"/>
                <a:ea typeface="Arial Unicode MS"/>
                <a:cs typeface="Arial Unicode MS"/>
              </a:rPr>
              <a:t>　　　　　</a:t>
            </a:r>
            <a:r>
              <a:rPr lang="en-US" altLang="ja-JP" sz="2400" dirty="0">
                <a:latin typeface="Arial Unicode MS"/>
                <a:ea typeface="Arial Unicode MS"/>
                <a:cs typeface="Arial Unicode MS"/>
              </a:rPr>
              <a:t>Experiment &amp; simulation</a:t>
            </a:r>
            <a:endParaRPr lang="ja-JP" altLang="en-US" sz="2400" dirty="0">
              <a:latin typeface="Arial Unicode MS"/>
              <a:ea typeface="Arial Unicode MS"/>
              <a:cs typeface="Arial Unicode MS"/>
            </a:endParaRPr>
          </a:p>
        </p:txBody>
      </p:sp>
      <p:sp>
        <p:nvSpPr>
          <p:cNvPr id="56325" name="Line 7"/>
          <p:cNvSpPr>
            <a:spLocks noChangeShapeType="1"/>
          </p:cNvSpPr>
          <p:nvPr/>
        </p:nvSpPr>
        <p:spPr bwMode="auto">
          <a:xfrm>
            <a:off x="3462274" y="4332034"/>
            <a:ext cx="0" cy="350837"/>
          </a:xfrm>
          <a:prstGeom prst="line">
            <a:avLst/>
          </a:prstGeom>
          <a:noFill/>
          <a:ln w="38100">
            <a:solidFill>
              <a:schemeClr val="accent2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6" name="正方形/長方形 6"/>
          <p:cNvSpPr>
            <a:spLocks noChangeArrowheads="1"/>
          </p:cNvSpPr>
          <p:nvPr/>
        </p:nvSpPr>
        <p:spPr bwMode="auto">
          <a:xfrm>
            <a:off x="1044272" y="5432903"/>
            <a:ext cx="5076112" cy="64633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r>
              <a:rPr lang="en-US" altLang="ja-JP" dirty="0">
                <a:solidFill>
                  <a:schemeClr val="accent2"/>
                </a:solidFill>
                <a:latin typeface="Calibri" pitchFamily="34" charset="0"/>
              </a:rPr>
              <a:t>Li, Huang, Dwayne Miller, Hasegawa, &amp; Tanimura,</a:t>
            </a:r>
            <a:r>
              <a:rPr lang="ja-JP" altLang="en-US" dirty="0">
                <a:solidFill>
                  <a:schemeClr val="accent2"/>
                </a:solidFill>
                <a:latin typeface="Calibri" pitchFamily="34" charset="0"/>
              </a:rPr>
              <a:t> </a:t>
            </a:r>
            <a:endParaRPr lang="en-US" altLang="ja-JP" dirty="0">
              <a:solidFill>
                <a:schemeClr val="accent2"/>
              </a:solidFill>
              <a:latin typeface="Calibri" pitchFamily="34" charset="0"/>
            </a:endParaRPr>
          </a:p>
          <a:p>
            <a:r>
              <a:rPr lang="de-DE" dirty="0">
                <a:hlinkClick r:id="rId5"/>
              </a:rPr>
              <a:t>JCP</a:t>
            </a:r>
            <a:r>
              <a:rPr lang="de-DE" b="1" dirty="0">
                <a:hlinkClick r:id="rId5"/>
              </a:rPr>
              <a:t>128</a:t>
            </a:r>
            <a:r>
              <a:rPr lang="de-DE" dirty="0">
                <a:hlinkClick r:id="rId5"/>
              </a:rPr>
              <a:t>, 234507(2008).</a:t>
            </a:r>
            <a:r>
              <a:rPr lang="de-DE" dirty="0"/>
              <a:t> </a:t>
            </a:r>
          </a:p>
        </p:txBody>
      </p:sp>
      <p:pic>
        <p:nvPicPr>
          <p:cNvPr id="56323" name="Picture 3"/>
          <p:cNvPicPr>
            <a:picLocks noChangeAspect="1" noChangeArrowheads="1"/>
          </p:cNvPicPr>
          <p:nvPr/>
        </p:nvPicPr>
        <p:blipFill>
          <a:blip r:embed="rId6" cstate="print"/>
          <a:srcRect/>
          <a:stretch>
            <a:fillRect/>
          </a:stretch>
        </p:blipFill>
        <p:spPr bwMode="auto">
          <a:xfrm>
            <a:off x="5839637" y="4226560"/>
            <a:ext cx="3091956" cy="248513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</p:cSld>
  <p:clrMapOvr>
    <a:masterClrMapping/>
  </p:clrMapOvr>
</p:sld>
</file>

<file path=ppt/slides/slide1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698" name="Rectangle 2"/>
          <p:cNvSpPr>
            <a:spLocks noGrp="1" noChangeArrowheads="1"/>
          </p:cNvSpPr>
          <p:nvPr>
            <p:ph type="title" sz="quarter"/>
          </p:nvPr>
        </p:nvSpPr>
        <p:spPr>
          <a:xfrm>
            <a:off x="428625" y="428625"/>
            <a:ext cx="8229600" cy="981075"/>
          </a:xfrm>
        </p:spPr>
        <p:txBody>
          <a:bodyPr rtlCol="0">
            <a:normAutofit/>
          </a:bodyPr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en-US" altLang="ja-JP" sz="3700" b="1" dirty="0">
                <a:solidFill>
                  <a:schemeClr val="tx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2D Raman spectra of Formamide liq.</a:t>
            </a:r>
          </a:p>
        </p:txBody>
      </p:sp>
      <p:sp>
        <p:nvSpPr>
          <p:cNvPr id="107402" name="Text Box 906"/>
          <p:cNvSpPr txBox="1">
            <a:spLocks noChangeArrowheads="1"/>
          </p:cNvSpPr>
          <p:nvPr/>
        </p:nvSpPr>
        <p:spPr bwMode="auto">
          <a:xfrm>
            <a:off x="1643063" y="1643063"/>
            <a:ext cx="2357437" cy="366712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r"/>
            <a:r>
              <a:rPr lang="en-US" altLang="ja-JP" b="1">
                <a:solidFill>
                  <a:schemeClr val="tx2"/>
                </a:solidFill>
                <a:latin typeface="Calibri" pitchFamily="34" charset="0"/>
              </a:rPr>
              <a:t>Modified T-potential</a:t>
            </a:r>
          </a:p>
        </p:txBody>
      </p:sp>
      <p:sp>
        <p:nvSpPr>
          <p:cNvPr id="1556" name="Text Box 906"/>
          <p:cNvSpPr txBox="1">
            <a:spLocks noChangeArrowheads="1"/>
          </p:cNvSpPr>
          <p:nvPr/>
        </p:nvSpPr>
        <p:spPr bwMode="auto">
          <a:xfrm>
            <a:off x="5429250" y="1643063"/>
            <a:ext cx="2071688" cy="366712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r"/>
            <a:r>
              <a:rPr lang="en-US" altLang="ja-JP" b="1">
                <a:solidFill>
                  <a:schemeClr val="tx2"/>
                </a:solidFill>
                <a:latin typeface="Calibri" pitchFamily="34" charset="0"/>
              </a:rPr>
              <a:t>OPLS potential</a:t>
            </a:r>
          </a:p>
        </p:txBody>
      </p:sp>
      <p:sp>
        <p:nvSpPr>
          <p:cNvPr id="832516" name="正方形/長方形 6"/>
          <p:cNvSpPr>
            <a:spLocks noChangeArrowheads="1"/>
          </p:cNvSpPr>
          <p:nvPr/>
        </p:nvSpPr>
        <p:spPr bwMode="auto">
          <a:xfrm>
            <a:off x="1166192" y="6005927"/>
            <a:ext cx="7977808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r>
              <a:rPr lang="en-US" altLang="ja-JP" dirty="0">
                <a:solidFill>
                  <a:schemeClr val="accent2"/>
                </a:solidFill>
                <a:latin typeface="Calibri" pitchFamily="34" charset="0"/>
              </a:rPr>
              <a:t>Li, Huang, Dwayne Miller, Hasegawa, &amp; Tanimura,</a:t>
            </a:r>
            <a:r>
              <a:rPr lang="ja-JP" altLang="en-US" dirty="0">
                <a:solidFill>
                  <a:schemeClr val="accent2"/>
                </a:solidFill>
                <a:latin typeface="Calibri" pitchFamily="34" charset="0"/>
              </a:rPr>
              <a:t> </a:t>
            </a:r>
            <a:r>
              <a:rPr lang="de-DE" dirty="0">
                <a:hlinkClick r:id="rId3"/>
              </a:rPr>
              <a:t>JCP</a:t>
            </a:r>
            <a:r>
              <a:rPr lang="de-DE" b="1" dirty="0">
                <a:hlinkClick r:id="rId3"/>
              </a:rPr>
              <a:t>128</a:t>
            </a:r>
            <a:r>
              <a:rPr lang="de-DE" dirty="0">
                <a:hlinkClick r:id="rId3"/>
              </a:rPr>
              <a:t>, 234507(2008).</a:t>
            </a:r>
            <a:r>
              <a:rPr lang="de-DE" dirty="0"/>
              <a:t> </a:t>
            </a:r>
          </a:p>
        </p:txBody>
      </p:sp>
      <p:pic>
        <p:nvPicPr>
          <p:cNvPr id="832517" name="Picture 2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811213" y="2052638"/>
            <a:ext cx="3724275" cy="36099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832518" name="Picture 4"/>
          <p:cNvPicPr>
            <a:picLocks noChangeAspect="1" noChangeArrowheads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4551363" y="2082800"/>
            <a:ext cx="3838575" cy="3571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4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" dur="500"/>
                                        <p:tgtEl>
                                          <p:spTgt spid="1074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0" dur="500"/>
                                        <p:tgtEl>
                                          <p:spTgt spid="15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7402" grpId="0"/>
      <p:bldP spid="1556" grpId="0"/>
    </p:bldLst>
  </p:timing>
</p:sld>
</file>

<file path=ppt/slides/slide1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738" descr="D:\#DATA-2D\#PPT-2D\water.png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7740" y="2090360"/>
            <a:ext cx="2498129" cy="186905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" name="Picture 3" descr="D:\#DATA-2D\#PPT-2D\formamide.png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635278" y="2201809"/>
            <a:ext cx="1816914" cy="135938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" name="Picture 3739" descr="D:\#DATA-2D\#PPT-2D\CH3CN.png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4589" y="4924168"/>
            <a:ext cx="1744355" cy="130510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7410" name="Picture 2" descr="D:\#DATA-2D\#PPT-2D\HCHO.png"/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584370" y="4763049"/>
            <a:ext cx="1922981" cy="143874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7411" name="Picture 3" descr="D:\#DATA-2D\#PPT-2D\MeOH.png"/>
          <p:cNvPicPr>
            <a:picLocks noChangeAspect="1" noChangeArrowheads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10942" y="2169901"/>
            <a:ext cx="2045997" cy="153078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7412" name="Picture 4" descr="D:\#DATA-2D\#PPT-2D\DMSO.png"/>
          <p:cNvPicPr>
            <a:picLocks noChangeAspect="1" noChangeArrowheads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64771" y="4728357"/>
            <a:ext cx="2177761" cy="151335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" name="コンテンツ プレースホルダ 2"/>
          <p:cNvSpPr txBox="1">
            <a:spLocks/>
          </p:cNvSpPr>
          <p:nvPr/>
        </p:nvSpPr>
        <p:spPr>
          <a:xfrm>
            <a:off x="1556766" y="1310532"/>
            <a:ext cx="1234089" cy="377839"/>
          </a:xfrm>
          <a:prstGeom prst="rect">
            <a:avLst/>
          </a:prstGeom>
        </p:spPr>
        <p:txBody>
          <a:bodyPr/>
          <a:lstStyle/>
          <a:p>
            <a:pPr>
              <a:spcBef>
                <a:spcPts val="768"/>
              </a:spcBef>
            </a:pPr>
            <a:r>
              <a:rPr lang="en-US" altLang="ja-JP" sz="32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Water</a:t>
            </a:r>
            <a:endParaRPr lang="ja-JP" altLang="en-US" sz="32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>
                <a:schemeClr val="accent3"/>
              </a:buClr>
              <a:buSzPct val="95000"/>
              <a:buFont typeface="Wingdings 2"/>
              <a:buNone/>
              <a:tabLst/>
              <a:defRPr/>
            </a:pPr>
            <a:endParaRPr kumimoji="1" lang="en-US" altLang="ja-JP" sz="3200" b="0" i="0" u="none" strike="noStrike" kern="1200" cap="none" spc="0" normalizeH="0" baseline="0" noProof="0" dirty="0">
              <a:ln>
                <a:noFill/>
              </a:ln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0" name="コンテンツ プレースホルダ 2"/>
          <p:cNvSpPr txBox="1">
            <a:spLocks/>
          </p:cNvSpPr>
          <p:nvPr/>
        </p:nvSpPr>
        <p:spPr>
          <a:xfrm>
            <a:off x="3806510" y="1328463"/>
            <a:ext cx="1850429" cy="377839"/>
          </a:xfrm>
          <a:prstGeom prst="rect">
            <a:avLst/>
          </a:prstGeom>
        </p:spPr>
        <p:txBody>
          <a:bodyPr/>
          <a:lstStyle/>
          <a:p>
            <a:pPr>
              <a:spcBef>
                <a:spcPts val="768"/>
              </a:spcBef>
            </a:pPr>
            <a:r>
              <a:rPr lang="en-US" altLang="ja-JP" sz="32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Methanol</a:t>
            </a:r>
            <a:endParaRPr lang="ja-JP" altLang="en-US" sz="32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>
                <a:schemeClr val="accent3"/>
              </a:buClr>
              <a:buSzPct val="95000"/>
              <a:buFont typeface="Wingdings 2"/>
              <a:buNone/>
              <a:tabLst/>
              <a:defRPr/>
            </a:pPr>
            <a:endParaRPr kumimoji="1" lang="en-US" altLang="ja-JP" sz="3200" b="0" i="0" u="none" strike="noStrike" kern="1200" cap="none" spc="0" normalizeH="0" baseline="0" noProof="0" dirty="0">
              <a:ln>
                <a:noFill/>
              </a:ln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1" name="コンテンツ プレースホルダ 2"/>
          <p:cNvSpPr txBox="1">
            <a:spLocks/>
          </p:cNvSpPr>
          <p:nvPr/>
        </p:nvSpPr>
        <p:spPr>
          <a:xfrm>
            <a:off x="6464771" y="1366357"/>
            <a:ext cx="2018793" cy="377839"/>
          </a:xfrm>
          <a:prstGeom prst="rect">
            <a:avLst/>
          </a:prstGeom>
        </p:spPr>
        <p:txBody>
          <a:bodyPr/>
          <a:lstStyle/>
          <a:p>
            <a:pPr>
              <a:spcBef>
                <a:spcPts val="768"/>
              </a:spcBef>
            </a:pPr>
            <a:r>
              <a:rPr lang="en-US" altLang="ja-JP" sz="3200" dirty="0" err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Formamide</a:t>
            </a:r>
            <a:endParaRPr lang="ja-JP" altLang="en-US" sz="32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>
                <a:schemeClr val="accent3"/>
              </a:buClr>
              <a:buSzPct val="95000"/>
              <a:buFont typeface="Wingdings 2"/>
              <a:buNone/>
              <a:tabLst/>
              <a:defRPr/>
            </a:pPr>
            <a:endParaRPr kumimoji="1" lang="en-US" altLang="ja-JP" sz="3200" b="0" i="0" u="none" strike="noStrike" kern="1200" cap="none" spc="0" normalizeH="0" baseline="0" noProof="0" dirty="0">
              <a:ln>
                <a:noFill/>
              </a:ln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" name="コンテンツ プレースホルダ 2"/>
          <p:cNvSpPr txBox="1">
            <a:spLocks/>
          </p:cNvSpPr>
          <p:nvPr/>
        </p:nvSpPr>
        <p:spPr>
          <a:xfrm>
            <a:off x="617058" y="3959418"/>
            <a:ext cx="2018793" cy="377839"/>
          </a:xfrm>
          <a:prstGeom prst="rect">
            <a:avLst/>
          </a:prstGeom>
        </p:spPr>
        <p:txBody>
          <a:bodyPr/>
          <a:lstStyle/>
          <a:p>
            <a:pPr>
              <a:spcBef>
                <a:spcPts val="768"/>
              </a:spcBef>
            </a:pPr>
            <a:r>
              <a:rPr lang="en-US" altLang="ja-JP" sz="32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Acetonitrile</a:t>
            </a:r>
            <a:endParaRPr lang="ja-JP" altLang="en-US" sz="32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>
                <a:schemeClr val="accent3"/>
              </a:buClr>
              <a:buSzPct val="95000"/>
              <a:buFont typeface="Wingdings 2"/>
              <a:buNone/>
              <a:tabLst/>
              <a:defRPr/>
            </a:pPr>
            <a:endParaRPr kumimoji="1" lang="en-US" altLang="ja-JP" sz="3200" b="0" i="0" u="none" strike="noStrike" kern="1200" cap="none" spc="0" normalizeH="0" baseline="0" noProof="0" dirty="0">
              <a:ln>
                <a:noFill/>
              </a:ln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" name="コンテンツ プレースホルダ 2"/>
          <p:cNvSpPr txBox="1">
            <a:spLocks/>
          </p:cNvSpPr>
          <p:nvPr/>
        </p:nvSpPr>
        <p:spPr>
          <a:xfrm>
            <a:off x="3467722" y="3959419"/>
            <a:ext cx="2422552" cy="377839"/>
          </a:xfrm>
          <a:prstGeom prst="rect">
            <a:avLst/>
          </a:prstGeom>
        </p:spPr>
        <p:txBody>
          <a:bodyPr/>
          <a:lstStyle/>
          <a:p>
            <a:pPr>
              <a:spcBef>
                <a:spcPts val="768"/>
              </a:spcBef>
            </a:pPr>
            <a:r>
              <a:rPr lang="en-US" altLang="ja-JP" sz="32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Formaldehyde</a:t>
            </a:r>
            <a:endParaRPr lang="ja-JP" altLang="en-US" sz="32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>
                <a:schemeClr val="accent3"/>
              </a:buClr>
              <a:buSzPct val="95000"/>
              <a:buFont typeface="Wingdings 2"/>
              <a:buNone/>
              <a:tabLst/>
              <a:defRPr/>
            </a:pPr>
            <a:endParaRPr kumimoji="1" lang="en-US" altLang="ja-JP" sz="3200" b="0" i="0" u="none" strike="noStrike" kern="1200" cap="none" spc="0" normalizeH="0" baseline="0" noProof="0" dirty="0">
              <a:ln>
                <a:noFill/>
              </a:ln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5" name="コンテンツ プレースホルダ 2"/>
          <p:cNvSpPr txBox="1">
            <a:spLocks/>
          </p:cNvSpPr>
          <p:nvPr/>
        </p:nvSpPr>
        <p:spPr>
          <a:xfrm>
            <a:off x="6496906" y="3986046"/>
            <a:ext cx="2093657" cy="477223"/>
          </a:xfrm>
          <a:prstGeom prst="rect">
            <a:avLst/>
          </a:prstGeom>
        </p:spPr>
        <p:txBody>
          <a:bodyPr/>
          <a:lstStyle/>
          <a:p>
            <a:pPr algn="ctr">
              <a:spcBef>
                <a:spcPts val="768"/>
              </a:spcBef>
            </a:pPr>
            <a:r>
              <a:rPr lang="en-US" altLang="ja-JP" sz="32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DMSO</a:t>
            </a:r>
            <a:endParaRPr lang="ja-JP" altLang="en-US" sz="32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18" name="Picture 7"/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09671" y="1961785"/>
            <a:ext cx="3235744" cy="164285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6" name="Picture 6"/>
          <p:cNvPicPr>
            <a:picLocks noChangeAspect="1" noChangeArrowheads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33098" y="1900676"/>
            <a:ext cx="3041994" cy="190769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7" name="Picture 5"/>
          <p:cNvPicPr>
            <a:picLocks noChangeAspect="1" noChangeArrowheads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1845" y="1877210"/>
            <a:ext cx="3348403" cy="195002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0" name="Picture 4"/>
          <p:cNvPicPr>
            <a:picLocks noChangeAspect="1" noChangeArrowheads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21425" y="4531190"/>
            <a:ext cx="2769575" cy="18526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1" name="Picture 2"/>
          <p:cNvPicPr>
            <a:picLocks noChangeAspect="1" noChangeArrowheads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732556" y="4533615"/>
            <a:ext cx="3260931" cy="18872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9" name="Picture 6"/>
          <p:cNvPicPr>
            <a:picLocks noChangeAspect="1" noChangeArrowheads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8488" y="4483771"/>
            <a:ext cx="3075934" cy="179372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2" name="正方形/長方形 21"/>
          <p:cNvSpPr/>
          <p:nvPr/>
        </p:nvSpPr>
        <p:spPr>
          <a:xfrm>
            <a:off x="325415" y="1829554"/>
            <a:ext cx="8084927" cy="15694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" name="正方形/長方形 22"/>
          <p:cNvSpPr/>
          <p:nvPr/>
        </p:nvSpPr>
        <p:spPr>
          <a:xfrm>
            <a:off x="92265" y="4455056"/>
            <a:ext cx="8084927" cy="15694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" name="正方形/長方形 23"/>
          <p:cNvSpPr/>
          <p:nvPr/>
        </p:nvSpPr>
        <p:spPr>
          <a:xfrm>
            <a:off x="611560" y="404664"/>
            <a:ext cx="7956024" cy="646331"/>
          </a:xfrm>
          <a:prstGeom prst="rect">
            <a:avLst/>
          </a:prstGeom>
          <a:solidFill>
            <a:schemeClr val="bg1"/>
          </a:solidFill>
        </p:spPr>
        <p:txBody>
          <a:bodyPr wrap="none">
            <a:spAutoFit/>
          </a:bodyPr>
          <a:lstStyle/>
          <a:p>
            <a:r>
              <a:rPr lang="en-US" sz="3600" b="1" dirty="0">
                <a:solidFill>
                  <a:schemeClr val="tx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C:  2D THz-Raman and 2D IR-Raman</a:t>
            </a:r>
            <a:endParaRPr lang="en-US" sz="3600" dirty="0"/>
          </a:p>
        </p:txBody>
      </p:sp>
    </p:spTree>
    <p:extLst>
      <p:ext uri="{BB962C8B-B14F-4D97-AF65-F5344CB8AC3E}">
        <p14:creationId xmlns:p14="http://schemas.microsoft.com/office/powerpoint/2010/main" val="20686317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" grpId="0" animBg="1"/>
      <p:bldP spid="23" grpId="0" animBg="1"/>
    </p:bldLst>
  </p:timing>
</p:sld>
</file>

<file path=ppt/slides/slide1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5" name="表 4"/>
              <p:cNvGraphicFramePr>
                <a:graphicFrameLocks noGrp="1"/>
              </p:cNvGraphicFramePr>
              <p:nvPr/>
            </p:nvGraphicFramePr>
            <p:xfrm>
              <a:off x="323528" y="1772816"/>
              <a:ext cx="8316421" cy="2939621"/>
            </p:xfrm>
            <a:graphic>
              <a:graphicData uri="http://schemas.openxmlformats.org/drawingml/2006/table">
                <a:tbl>
                  <a:tblPr firstRow="1" bandRow="1">
                    <a:tableStyleId>{5C22544A-7EE6-4342-B048-85BDC9FD1C3A}</a:tableStyleId>
                  </a:tblPr>
                  <a:tblGrid>
                    <a:gridCol w="1728192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1008113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1080121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  <a:gridCol w="1080120">
                      <a:extLst>
                        <a:ext uri="{9D8B030D-6E8A-4147-A177-3AD203B41FA5}">
                          <a16:colId xmlns:a16="http://schemas.microsoft.com/office/drawing/2014/main" val="20003"/>
                        </a:ext>
                      </a:extLst>
                    </a:gridCol>
                    <a:gridCol w="1152129">
                      <a:extLst>
                        <a:ext uri="{9D8B030D-6E8A-4147-A177-3AD203B41FA5}">
                          <a16:colId xmlns:a16="http://schemas.microsoft.com/office/drawing/2014/main" val="20004"/>
                        </a:ext>
                      </a:extLst>
                    </a:gridCol>
                    <a:gridCol w="1152128">
                      <a:extLst>
                        <a:ext uri="{9D8B030D-6E8A-4147-A177-3AD203B41FA5}">
                          <a16:colId xmlns:a16="http://schemas.microsoft.com/office/drawing/2014/main" val="20005"/>
                        </a:ext>
                      </a:extLst>
                    </a:gridCol>
                    <a:gridCol w="1115618">
                      <a:extLst>
                        <a:ext uri="{9D8B030D-6E8A-4147-A177-3AD203B41FA5}">
                          <a16:colId xmlns:a16="http://schemas.microsoft.com/office/drawing/2014/main" val="20006"/>
                        </a:ext>
                      </a:extLst>
                    </a:gridCol>
                  </a:tblGrid>
                  <a:tr h="434975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1" lang="en-US" altLang="ja-JP" dirty="0"/>
                            <a:t>Molecule</a:t>
                          </a:r>
                          <a:endParaRPr kumimoji="1" lang="ja-JP" altLang="en-US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Sup>
                                  <m:sSubSupPr>
                                    <m:ctrlPr>
                                      <a:rPr kumimoji="1" lang="en-US" altLang="ja-JP" b="1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sSubSupPr>
                                  <m:e>
                                    <m:r>
                                      <a:rPr kumimoji="1" lang="en-US" altLang="ja-JP" b="1" i="1" smtClean="0">
                                        <a:latin typeface="Cambria Math"/>
                                      </a:rPr>
                                      <m:t>𝑹</m:t>
                                    </m:r>
                                  </m:e>
                                  <m:sub>
                                    <m:r>
                                      <a:rPr kumimoji="1" lang="en-US" altLang="ja-JP" b="1" i="1" smtClean="0">
                                        <a:latin typeface="Cambria Math"/>
                                      </a:rPr>
                                      <m:t>𝑻𝑯𝒛</m:t>
                                    </m:r>
                                  </m:sub>
                                  <m:sup>
                                    <m:d>
                                      <m:dPr>
                                        <m:ctrlPr>
                                          <a:rPr kumimoji="1" lang="en-US" altLang="ja-JP" b="1" i="1" smtClean="0">
                                            <a:latin typeface="Cambria Math" panose="02040503050406030204" pitchFamily="18" charset="0"/>
                                          </a:rPr>
                                        </m:ctrlPr>
                                      </m:dPr>
                                      <m:e>
                                        <m:r>
                                          <a:rPr kumimoji="1" lang="en-US" altLang="ja-JP" b="1" i="1" smtClean="0">
                                            <a:latin typeface="Cambria Math"/>
                                          </a:rPr>
                                          <m:t>𝟏</m:t>
                                        </m:r>
                                      </m:e>
                                    </m:d>
                                  </m:sup>
                                </m:sSubSup>
                              </m:oMath>
                            </m:oMathPara>
                          </a14:m>
                          <a:endParaRPr kumimoji="1" lang="ja-JP" altLang="en-US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Sup>
                                  <m:sSubSupPr>
                                    <m:ctrlPr>
                                      <a:rPr kumimoji="1" lang="en-US" altLang="ja-JP" b="1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sSubSupPr>
                                  <m:e>
                                    <m:r>
                                      <a:rPr kumimoji="1" lang="en-US" altLang="ja-JP" b="1" i="1" smtClean="0">
                                        <a:latin typeface="Cambria Math"/>
                                      </a:rPr>
                                      <m:t>𝑹</m:t>
                                    </m:r>
                                  </m:e>
                                  <m:sub>
                                    <m:r>
                                      <a:rPr kumimoji="1" lang="en-US" altLang="ja-JP" b="1" i="1" smtClean="0">
                                        <a:latin typeface="Cambria Math"/>
                                      </a:rPr>
                                      <m:t>𝑹𝒂𝒎𝒂𝒏</m:t>
                                    </m:r>
                                  </m:sub>
                                  <m:sup>
                                    <m:d>
                                      <m:dPr>
                                        <m:ctrlPr>
                                          <a:rPr kumimoji="1" lang="en-US" altLang="ja-JP" b="1" i="1" smtClean="0">
                                            <a:latin typeface="Cambria Math" panose="02040503050406030204" pitchFamily="18" charset="0"/>
                                          </a:rPr>
                                        </m:ctrlPr>
                                      </m:dPr>
                                      <m:e>
                                        <m:r>
                                          <a:rPr kumimoji="1" lang="en-US" altLang="ja-JP" b="1" i="1" smtClean="0">
                                            <a:latin typeface="Cambria Math"/>
                                          </a:rPr>
                                          <m:t>𝟑</m:t>
                                        </m:r>
                                      </m:e>
                                    </m:d>
                                  </m:sup>
                                </m:sSubSup>
                              </m:oMath>
                            </m:oMathPara>
                          </a14:m>
                          <a:endParaRPr kumimoji="1" lang="ja-JP" altLang="en-US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Sup>
                                  <m:sSubSupPr>
                                    <m:ctrlPr>
                                      <a:rPr kumimoji="1" lang="en-US" altLang="ja-JP" b="1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sSubSupPr>
                                  <m:e>
                                    <m:r>
                                      <a:rPr kumimoji="1" lang="en-US" altLang="ja-JP" b="1" i="1" smtClean="0">
                                        <a:latin typeface="Cambria Math"/>
                                      </a:rPr>
                                      <m:t>𝑹</m:t>
                                    </m:r>
                                  </m:e>
                                  <m:sub>
                                    <m:r>
                                      <a:rPr kumimoji="1" lang="en-US" altLang="ja-JP" b="1" i="1" smtClean="0">
                                        <a:latin typeface="Cambria Math"/>
                                      </a:rPr>
                                      <m:t>𝑹𝑻𝑻</m:t>
                                    </m:r>
                                  </m:sub>
                                  <m:sup>
                                    <m:d>
                                      <m:dPr>
                                        <m:ctrlPr>
                                          <a:rPr kumimoji="1" lang="en-US" altLang="ja-JP" b="1" i="1" smtClean="0">
                                            <a:latin typeface="Cambria Math" panose="02040503050406030204" pitchFamily="18" charset="0"/>
                                          </a:rPr>
                                        </m:ctrlPr>
                                      </m:dPr>
                                      <m:e>
                                        <m:r>
                                          <a:rPr kumimoji="1" lang="en-US" altLang="ja-JP" b="1" i="1" smtClean="0">
                                            <a:latin typeface="Cambria Math"/>
                                          </a:rPr>
                                          <m:t>𝟑</m:t>
                                        </m:r>
                                      </m:e>
                                    </m:d>
                                  </m:sup>
                                </m:sSubSup>
                              </m:oMath>
                            </m:oMathPara>
                          </a14:m>
                          <a:endParaRPr kumimoji="1" lang="ja-JP" altLang="en-US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Sup>
                                  <m:sSubSupPr>
                                    <m:ctrlPr>
                                      <a:rPr kumimoji="1" lang="en-US" altLang="ja-JP" b="1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sSubSupPr>
                                  <m:e>
                                    <m:r>
                                      <a:rPr kumimoji="1" lang="en-US" altLang="ja-JP" b="1" i="1" smtClean="0">
                                        <a:latin typeface="Cambria Math"/>
                                      </a:rPr>
                                      <m:t>𝑹</m:t>
                                    </m:r>
                                  </m:e>
                                  <m:sub>
                                    <m:r>
                                      <a:rPr kumimoji="1" lang="en-US" altLang="ja-JP" b="1" i="1" smtClean="0">
                                        <a:latin typeface="Cambria Math" panose="02040503050406030204" pitchFamily="18" charset="0"/>
                                      </a:rPr>
                                      <m:t>𝑻𝑹𝑻</m:t>
                                    </m:r>
                                  </m:sub>
                                  <m:sup>
                                    <m:d>
                                      <m:dPr>
                                        <m:ctrlPr>
                                          <a:rPr kumimoji="1" lang="en-US" altLang="ja-JP" b="1" i="1" smtClean="0">
                                            <a:latin typeface="Cambria Math" panose="02040503050406030204" pitchFamily="18" charset="0"/>
                                          </a:rPr>
                                        </m:ctrlPr>
                                      </m:dPr>
                                      <m:e>
                                        <m:r>
                                          <a:rPr kumimoji="1" lang="en-US" altLang="ja-JP" b="1" i="1" smtClean="0">
                                            <a:latin typeface="Cambria Math"/>
                                          </a:rPr>
                                          <m:t>𝟑</m:t>
                                        </m:r>
                                      </m:e>
                                    </m:d>
                                  </m:sup>
                                </m:sSubSup>
                              </m:oMath>
                            </m:oMathPara>
                          </a14:m>
                          <a:endParaRPr kumimoji="1" lang="ja-JP" altLang="en-US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Sup>
                                  <m:sSubSupPr>
                                    <m:ctrlPr>
                                      <a:rPr kumimoji="1" lang="en-US" altLang="ja-JP" b="1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sSubSupPr>
                                  <m:e>
                                    <m:r>
                                      <a:rPr kumimoji="1" lang="en-US" altLang="ja-JP" b="1" i="1" smtClean="0">
                                        <a:latin typeface="Cambria Math"/>
                                      </a:rPr>
                                      <m:t>𝑹</m:t>
                                    </m:r>
                                  </m:e>
                                  <m:sub>
                                    <m:r>
                                      <a:rPr kumimoji="1" lang="en-US" altLang="ja-JP" b="1" i="1" smtClean="0">
                                        <a:latin typeface="Cambria Math"/>
                                      </a:rPr>
                                      <m:t>𝑻𝑻𝑹</m:t>
                                    </m:r>
                                  </m:sub>
                                  <m:sup>
                                    <m:d>
                                      <m:dPr>
                                        <m:ctrlPr>
                                          <a:rPr kumimoji="1" lang="en-US" altLang="ja-JP" b="1" i="1" smtClean="0">
                                            <a:latin typeface="Cambria Math" panose="02040503050406030204" pitchFamily="18" charset="0"/>
                                          </a:rPr>
                                        </m:ctrlPr>
                                      </m:dPr>
                                      <m:e>
                                        <m:r>
                                          <a:rPr kumimoji="1" lang="en-US" altLang="ja-JP" b="1" i="1" smtClean="0">
                                            <a:latin typeface="Cambria Math"/>
                                          </a:rPr>
                                          <m:t>𝟑</m:t>
                                        </m:r>
                                      </m:e>
                                    </m:d>
                                  </m:sup>
                                </m:sSubSup>
                              </m:oMath>
                            </m:oMathPara>
                          </a14:m>
                          <a:endParaRPr kumimoji="1" lang="ja-JP" altLang="en-US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Sup>
                                  <m:sSubSupPr>
                                    <m:ctrlPr>
                                      <a:rPr kumimoji="1" lang="en-US" altLang="ja-JP" b="1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sSubSupPr>
                                  <m:e>
                                    <m:r>
                                      <a:rPr kumimoji="1" lang="en-US" altLang="ja-JP" b="1" i="1" smtClean="0">
                                        <a:latin typeface="Cambria Math"/>
                                      </a:rPr>
                                      <m:t>𝑹</m:t>
                                    </m:r>
                                  </m:e>
                                  <m:sub>
                                    <m:r>
                                      <a:rPr kumimoji="1" lang="en-US" altLang="ja-JP" b="1" i="1" smtClean="0">
                                        <a:latin typeface="Cambria Math"/>
                                      </a:rPr>
                                      <m:t>𝟐</m:t>
                                    </m:r>
                                    <m:r>
                                      <a:rPr kumimoji="1" lang="en-US" altLang="ja-JP" b="1" i="1" smtClean="0">
                                        <a:latin typeface="Cambria Math"/>
                                      </a:rPr>
                                      <m:t>𝑫𝑹</m:t>
                                    </m:r>
                                  </m:sub>
                                  <m:sup>
                                    <m:d>
                                      <m:dPr>
                                        <m:ctrlPr>
                                          <a:rPr kumimoji="1" lang="en-US" altLang="ja-JP" b="1" i="1" smtClean="0">
                                            <a:latin typeface="Cambria Math" panose="02040503050406030204" pitchFamily="18" charset="0"/>
                                          </a:rPr>
                                        </m:ctrlPr>
                                      </m:dPr>
                                      <m:e>
                                        <m:r>
                                          <a:rPr kumimoji="1" lang="en-US" altLang="ja-JP" b="1" i="1" smtClean="0">
                                            <a:latin typeface="Cambria Math"/>
                                          </a:rPr>
                                          <m:t>𝟓</m:t>
                                        </m:r>
                                      </m:e>
                                    </m:d>
                                  </m:sup>
                                </m:sSubSup>
                              </m:oMath>
                            </m:oMathPara>
                          </a14:m>
                          <a:endParaRPr kumimoji="1" lang="ja-JP" altLang="en-US" dirty="0"/>
                        </a:p>
                      </a:txBody>
                      <a:tcPr/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417441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1" lang="en-US" altLang="ja-JP" dirty="0">
                              <a:latin typeface="Times New Roman" panose="02020603050405020304" pitchFamily="18" charset="0"/>
                              <a:cs typeface="Times New Roman" panose="02020603050405020304" pitchFamily="18" charset="0"/>
                            </a:rPr>
                            <a:t>Water</a:t>
                          </a:r>
                          <a:endParaRPr kumimoji="1" lang="ja-JP" altLang="en-US" dirty="0">
                            <a:latin typeface="Times New Roman" panose="02020603050405020304" pitchFamily="18" charset="0"/>
                            <a:cs typeface="Times New Roman" panose="02020603050405020304" pitchFamily="18" charset="0"/>
                          </a:endParaRPr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1" lang="en-US" altLang="ja-JP" dirty="0">
                              <a:latin typeface="Times New Roman" panose="02020603050405020304" pitchFamily="18" charset="0"/>
                              <a:cs typeface="Times New Roman" panose="02020603050405020304" pitchFamily="18" charset="0"/>
                            </a:rPr>
                            <a:t>1</a:t>
                          </a:r>
                          <a:endParaRPr kumimoji="1" lang="ja-JP" altLang="en-US" dirty="0">
                            <a:latin typeface="Times New Roman" panose="02020603050405020304" pitchFamily="18" charset="0"/>
                            <a:cs typeface="Times New Roman" panose="02020603050405020304" pitchFamily="18" charset="0"/>
                          </a:endParaRPr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1" lang="en-US" altLang="ja-JP" dirty="0">
                              <a:latin typeface="Times New Roman" panose="02020603050405020304" pitchFamily="18" charset="0"/>
                              <a:cs typeface="Times New Roman" panose="02020603050405020304" pitchFamily="18" charset="0"/>
                            </a:rPr>
                            <a:t>1</a:t>
                          </a:r>
                          <a:endParaRPr kumimoji="1" lang="ja-JP" altLang="en-US" dirty="0">
                            <a:latin typeface="Times New Roman" panose="02020603050405020304" pitchFamily="18" charset="0"/>
                            <a:cs typeface="Times New Roman" panose="02020603050405020304" pitchFamily="18" charset="0"/>
                          </a:endParaRPr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1" lang="en-US" altLang="ja-JP">
                              <a:latin typeface="Times New Roman" panose="02020603050405020304" pitchFamily="18" charset="0"/>
                              <a:cs typeface="Times New Roman" panose="02020603050405020304" pitchFamily="18" charset="0"/>
                            </a:rPr>
                            <a:t>1.01</a:t>
                          </a:r>
                          <a:endParaRPr kumimoji="1" lang="ja-JP" altLang="en-US" dirty="0">
                            <a:latin typeface="Times New Roman" panose="02020603050405020304" pitchFamily="18" charset="0"/>
                            <a:cs typeface="Times New Roman" panose="02020603050405020304" pitchFamily="18" charset="0"/>
                          </a:endParaRPr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1" lang="en-US" altLang="ja-JP" dirty="0">
                              <a:latin typeface="Times New Roman" panose="02020603050405020304" pitchFamily="18" charset="0"/>
                              <a:cs typeface="Times New Roman" panose="02020603050405020304" pitchFamily="18" charset="0"/>
                            </a:rPr>
                            <a:t>1.00</a:t>
                          </a:r>
                          <a:endParaRPr kumimoji="1" lang="ja-JP" altLang="en-US" dirty="0">
                            <a:latin typeface="Times New Roman" panose="02020603050405020304" pitchFamily="18" charset="0"/>
                            <a:cs typeface="Times New Roman" panose="02020603050405020304" pitchFamily="18" charset="0"/>
                          </a:endParaRPr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1" lang="en-US" altLang="ja-JP" dirty="0">
                              <a:latin typeface="Times New Roman" panose="02020603050405020304" pitchFamily="18" charset="0"/>
                              <a:cs typeface="Times New Roman" panose="02020603050405020304" pitchFamily="18" charset="0"/>
                            </a:rPr>
                            <a:t>0.626</a:t>
                          </a:r>
                          <a:endParaRPr kumimoji="1" lang="ja-JP" altLang="en-US" dirty="0">
                            <a:latin typeface="Times New Roman" panose="02020603050405020304" pitchFamily="18" charset="0"/>
                            <a:cs typeface="Times New Roman" panose="02020603050405020304" pitchFamily="18" charset="0"/>
                          </a:endParaRPr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1" lang="en-US" altLang="ja-JP" dirty="0">
                              <a:latin typeface="Times New Roman" panose="02020603050405020304" pitchFamily="18" charset="0"/>
                              <a:cs typeface="Times New Roman" panose="02020603050405020304" pitchFamily="18" charset="0"/>
                            </a:rPr>
                            <a:t>1</a:t>
                          </a:r>
                          <a:endParaRPr kumimoji="1" lang="ja-JP" altLang="en-US" dirty="0">
                            <a:latin typeface="Times New Roman" panose="02020603050405020304" pitchFamily="18" charset="0"/>
                            <a:cs typeface="Times New Roman" panose="02020603050405020304" pitchFamily="18" charset="0"/>
                          </a:endParaRPr>
                        </a:p>
                      </a:txBody>
                      <a:tcPr/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417441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1" lang="en-US" altLang="ja-JP" dirty="0">
                              <a:latin typeface="Times New Roman" panose="02020603050405020304" pitchFamily="18" charset="0"/>
                              <a:cs typeface="Times New Roman" panose="02020603050405020304" pitchFamily="18" charset="0"/>
                            </a:rPr>
                            <a:t>Methanol</a:t>
                          </a:r>
                          <a:endParaRPr kumimoji="1" lang="ja-JP" altLang="en-US" dirty="0">
                            <a:latin typeface="Times New Roman" panose="02020603050405020304" pitchFamily="18" charset="0"/>
                            <a:cs typeface="Times New Roman" panose="02020603050405020304" pitchFamily="18" charset="0"/>
                          </a:endParaRPr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1" lang="en-US" altLang="ja-JP" dirty="0">
                              <a:latin typeface="Times New Roman" panose="02020603050405020304" pitchFamily="18" charset="0"/>
                              <a:cs typeface="Times New Roman" panose="02020603050405020304" pitchFamily="18" charset="0"/>
                            </a:rPr>
                            <a:t>0.213</a:t>
                          </a:r>
                          <a:endParaRPr kumimoji="1" lang="ja-JP" altLang="en-US" dirty="0">
                            <a:latin typeface="Times New Roman" panose="02020603050405020304" pitchFamily="18" charset="0"/>
                            <a:cs typeface="Times New Roman" panose="02020603050405020304" pitchFamily="18" charset="0"/>
                          </a:endParaRPr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1" lang="en-US" altLang="ja-JP" dirty="0">
                              <a:latin typeface="Times New Roman" panose="02020603050405020304" pitchFamily="18" charset="0"/>
                              <a:cs typeface="Times New Roman" panose="02020603050405020304" pitchFamily="18" charset="0"/>
                            </a:rPr>
                            <a:t>1.23</a:t>
                          </a:r>
                          <a:endParaRPr kumimoji="1" lang="ja-JP" altLang="en-US" dirty="0">
                            <a:latin typeface="Times New Roman" panose="02020603050405020304" pitchFamily="18" charset="0"/>
                            <a:cs typeface="Times New Roman" panose="02020603050405020304" pitchFamily="18" charset="0"/>
                          </a:endParaRPr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1" lang="en-US" altLang="ja-JP" dirty="0">
                              <a:latin typeface="Times New Roman" panose="02020603050405020304" pitchFamily="18" charset="0"/>
                              <a:cs typeface="Times New Roman" panose="02020603050405020304" pitchFamily="18" charset="0"/>
                            </a:rPr>
                            <a:t>0.386</a:t>
                          </a:r>
                          <a:endParaRPr kumimoji="1" lang="ja-JP" altLang="en-US" dirty="0">
                            <a:latin typeface="Times New Roman" panose="02020603050405020304" pitchFamily="18" charset="0"/>
                            <a:cs typeface="Times New Roman" panose="02020603050405020304" pitchFamily="18" charset="0"/>
                          </a:endParaRPr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1" lang="en-US" altLang="ja-JP" dirty="0">
                              <a:latin typeface="Times New Roman" panose="02020603050405020304" pitchFamily="18" charset="0"/>
                              <a:cs typeface="Times New Roman" panose="02020603050405020304" pitchFamily="18" charset="0"/>
                            </a:rPr>
                            <a:t>0.476</a:t>
                          </a:r>
                          <a:endParaRPr kumimoji="1" lang="ja-JP" altLang="en-US" dirty="0">
                            <a:latin typeface="Times New Roman" panose="02020603050405020304" pitchFamily="18" charset="0"/>
                            <a:cs typeface="Times New Roman" panose="02020603050405020304" pitchFamily="18" charset="0"/>
                          </a:endParaRPr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1" lang="en-US" altLang="ja-JP" dirty="0">
                              <a:latin typeface="Times New Roman" panose="02020603050405020304" pitchFamily="18" charset="0"/>
                              <a:cs typeface="Times New Roman" panose="02020603050405020304" pitchFamily="18" charset="0"/>
                            </a:rPr>
                            <a:t>0.229</a:t>
                          </a:r>
                          <a:endParaRPr kumimoji="1" lang="ja-JP" altLang="en-US" dirty="0">
                            <a:latin typeface="Times New Roman" panose="02020603050405020304" pitchFamily="18" charset="0"/>
                            <a:cs typeface="Times New Roman" panose="02020603050405020304" pitchFamily="18" charset="0"/>
                          </a:endParaRPr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1" lang="en-US" altLang="ja-JP" dirty="0">
                              <a:latin typeface="Times New Roman" panose="02020603050405020304" pitchFamily="18" charset="0"/>
                              <a:cs typeface="Times New Roman" panose="02020603050405020304" pitchFamily="18" charset="0"/>
                            </a:rPr>
                            <a:t>3.76</a:t>
                          </a:r>
                          <a:endParaRPr kumimoji="1" lang="ja-JP" altLang="en-US" dirty="0">
                            <a:latin typeface="Times New Roman" panose="02020603050405020304" pitchFamily="18" charset="0"/>
                            <a:cs typeface="Times New Roman" panose="02020603050405020304" pitchFamily="18" charset="0"/>
                          </a:endParaRPr>
                        </a:p>
                      </a:txBody>
                      <a:tcPr/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417441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1" lang="en-US" altLang="ja-JP" dirty="0" err="1">
                              <a:latin typeface="Times New Roman" panose="02020603050405020304" pitchFamily="18" charset="0"/>
                              <a:cs typeface="Times New Roman" panose="02020603050405020304" pitchFamily="18" charset="0"/>
                            </a:rPr>
                            <a:t>Formamide</a:t>
                          </a:r>
                          <a:endParaRPr kumimoji="1" lang="ja-JP" altLang="en-US" dirty="0">
                            <a:latin typeface="Times New Roman" panose="02020603050405020304" pitchFamily="18" charset="0"/>
                            <a:cs typeface="Times New Roman" panose="02020603050405020304" pitchFamily="18" charset="0"/>
                          </a:endParaRPr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1" lang="en-US" altLang="ja-JP" dirty="0">
                              <a:latin typeface="Times New Roman" panose="02020603050405020304" pitchFamily="18" charset="0"/>
                              <a:cs typeface="Times New Roman" panose="02020603050405020304" pitchFamily="18" charset="0"/>
                            </a:rPr>
                            <a:t>0.266</a:t>
                          </a:r>
                          <a:endParaRPr kumimoji="1" lang="ja-JP" altLang="en-US" dirty="0">
                            <a:latin typeface="Times New Roman" panose="02020603050405020304" pitchFamily="18" charset="0"/>
                            <a:cs typeface="Times New Roman" panose="02020603050405020304" pitchFamily="18" charset="0"/>
                          </a:endParaRPr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1" lang="en-US" altLang="ja-JP" dirty="0">
                              <a:latin typeface="Times New Roman" panose="02020603050405020304" pitchFamily="18" charset="0"/>
                              <a:cs typeface="Times New Roman" panose="02020603050405020304" pitchFamily="18" charset="0"/>
                            </a:rPr>
                            <a:t>13.3</a:t>
                          </a:r>
                          <a:endParaRPr kumimoji="1" lang="ja-JP" altLang="en-US" dirty="0">
                            <a:latin typeface="Times New Roman" panose="02020603050405020304" pitchFamily="18" charset="0"/>
                            <a:cs typeface="Times New Roman" panose="02020603050405020304" pitchFamily="18" charset="0"/>
                          </a:endParaRPr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1" lang="en-US" altLang="ja-JP" dirty="0">
                              <a:latin typeface="Times New Roman" panose="02020603050405020304" pitchFamily="18" charset="0"/>
                              <a:cs typeface="Times New Roman" panose="02020603050405020304" pitchFamily="18" charset="0"/>
                            </a:rPr>
                            <a:t>0.416</a:t>
                          </a:r>
                          <a:endParaRPr kumimoji="1" lang="ja-JP" altLang="en-US" dirty="0">
                            <a:latin typeface="Times New Roman" panose="02020603050405020304" pitchFamily="18" charset="0"/>
                            <a:cs typeface="Times New Roman" panose="02020603050405020304" pitchFamily="18" charset="0"/>
                          </a:endParaRPr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1" lang="en-US" altLang="ja-JP" dirty="0">
                              <a:latin typeface="Times New Roman" panose="02020603050405020304" pitchFamily="18" charset="0"/>
                              <a:cs typeface="Times New Roman" panose="02020603050405020304" pitchFamily="18" charset="0"/>
                            </a:rPr>
                            <a:t>0.712</a:t>
                          </a:r>
                          <a:endParaRPr kumimoji="1" lang="ja-JP" altLang="en-US" dirty="0">
                            <a:latin typeface="Times New Roman" panose="02020603050405020304" pitchFamily="18" charset="0"/>
                            <a:cs typeface="Times New Roman" panose="02020603050405020304" pitchFamily="18" charset="0"/>
                          </a:endParaRPr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1" lang="en-US" altLang="ja-JP" dirty="0">
                              <a:latin typeface="Times New Roman" panose="02020603050405020304" pitchFamily="18" charset="0"/>
                              <a:cs typeface="Times New Roman" panose="02020603050405020304" pitchFamily="18" charset="0"/>
                            </a:rPr>
                            <a:t>0.460</a:t>
                          </a:r>
                          <a:endParaRPr kumimoji="1" lang="ja-JP" altLang="en-US" dirty="0">
                            <a:latin typeface="Times New Roman" panose="02020603050405020304" pitchFamily="18" charset="0"/>
                            <a:cs typeface="Times New Roman" panose="02020603050405020304" pitchFamily="18" charset="0"/>
                          </a:endParaRPr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1" lang="en-US" altLang="ja-JP" dirty="0">
                              <a:latin typeface="Times New Roman" panose="02020603050405020304" pitchFamily="18" charset="0"/>
                              <a:cs typeface="Times New Roman" panose="02020603050405020304" pitchFamily="18" charset="0"/>
                            </a:rPr>
                            <a:t>25.0</a:t>
                          </a:r>
                          <a:endParaRPr kumimoji="1" lang="ja-JP" altLang="en-US" dirty="0">
                            <a:latin typeface="Times New Roman" panose="02020603050405020304" pitchFamily="18" charset="0"/>
                            <a:cs typeface="Times New Roman" panose="02020603050405020304" pitchFamily="18" charset="0"/>
                          </a:endParaRPr>
                        </a:p>
                      </a:txBody>
                      <a:tcPr/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  <a:tr h="417441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1" lang="en-US" altLang="ja-JP" dirty="0">
                              <a:latin typeface="Times New Roman" panose="02020603050405020304" pitchFamily="18" charset="0"/>
                              <a:cs typeface="Times New Roman" panose="02020603050405020304" pitchFamily="18" charset="0"/>
                            </a:rPr>
                            <a:t>Acetonitrile</a:t>
                          </a:r>
                          <a:endParaRPr kumimoji="1" lang="ja-JP" altLang="en-US" dirty="0">
                            <a:latin typeface="Times New Roman" panose="02020603050405020304" pitchFamily="18" charset="0"/>
                            <a:cs typeface="Times New Roman" panose="02020603050405020304" pitchFamily="18" charset="0"/>
                          </a:endParaRPr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1" lang="en-US" altLang="ja-JP" dirty="0">
                              <a:latin typeface="Times New Roman" panose="02020603050405020304" pitchFamily="18" charset="0"/>
                              <a:cs typeface="Times New Roman" panose="02020603050405020304" pitchFamily="18" charset="0"/>
                            </a:rPr>
                            <a:t>0.175</a:t>
                          </a:r>
                          <a:endParaRPr kumimoji="1" lang="ja-JP" altLang="en-US" dirty="0">
                            <a:latin typeface="Times New Roman" panose="02020603050405020304" pitchFamily="18" charset="0"/>
                            <a:cs typeface="Times New Roman" panose="02020603050405020304" pitchFamily="18" charset="0"/>
                          </a:endParaRPr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1" lang="en-US" altLang="ja-JP" dirty="0">
                              <a:latin typeface="Times New Roman" panose="02020603050405020304" pitchFamily="18" charset="0"/>
                              <a:cs typeface="Times New Roman" panose="02020603050405020304" pitchFamily="18" charset="0"/>
                            </a:rPr>
                            <a:t>4.40</a:t>
                          </a:r>
                          <a:endParaRPr kumimoji="1" lang="ja-JP" altLang="en-US" dirty="0">
                            <a:latin typeface="Times New Roman" panose="02020603050405020304" pitchFamily="18" charset="0"/>
                            <a:cs typeface="Times New Roman" panose="02020603050405020304" pitchFamily="18" charset="0"/>
                          </a:endParaRPr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1" lang="en-US" altLang="ja-JP" dirty="0">
                              <a:latin typeface="Times New Roman" panose="02020603050405020304" pitchFamily="18" charset="0"/>
                              <a:cs typeface="Times New Roman" panose="02020603050405020304" pitchFamily="18" charset="0"/>
                            </a:rPr>
                            <a:t>0.230</a:t>
                          </a:r>
                          <a:endParaRPr kumimoji="1" lang="ja-JP" altLang="en-US" dirty="0">
                            <a:latin typeface="Times New Roman" panose="02020603050405020304" pitchFamily="18" charset="0"/>
                            <a:cs typeface="Times New Roman" panose="02020603050405020304" pitchFamily="18" charset="0"/>
                          </a:endParaRPr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1" lang="en-US" altLang="ja-JP" dirty="0">
                              <a:latin typeface="Times New Roman" panose="02020603050405020304" pitchFamily="18" charset="0"/>
                              <a:cs typeface="Times New Roman" panose="02020603050405020304" pitchFamily="18" charset="0"/>
                            </a:rPr>
                            <a:t>0.385</a:t>
                          </a:r>
                          <a:endParaRPr kumimoji="1" lang="ja-JP" altLang="en-US" dirty="0">
                            <a:latin typeface="Times New Roman" panose="02020603050405020304" pitchFamily="18" charset="0"/>
                            <a:cs typeface="Times New Roman" panose="02020603050405020304" pitchFamily="18" charset="0"/>
                          </a:endParaRPr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1" lang="en-US" altLang="ja-JP" dirty="0">
                              <a:latin typeface="Times New Roman" panose="02020603050405020304" pitchFamily="18" charset="0"/>
                              <a:cs typeface="Times New Roman" panose="02020603050405020304" pitchFamily="18" charset="0"/>
                            </a:rPr>
                            <a:t>0.315</a:t>
                          </a:r>
                          <a:endParaRPr kumimoji="1" lang="ja-JP" altLang="en-US" dirty="0">
                            <a:latin typeface="Times New Roman" panose="02020603050405020304" pitchFamily="18" charset="0"/>
                            <a:cs typeface="Times New Roman" panose="02020603050405020304" pitchFamily="18" charset="0"/>
                          </a:endParaRPr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1" lang="en-US" altLang="ja-JP" dirty="0">
                              <a:latin typeface="Times New Roman" panose="02020603050405020304" pitchFamily="18" charset="0"/>
                              <a:cs typeface="Times New Roman" panose="02020603050405020304" pitchFamily="18" charset="0"/>
                            </a:rPr>
                            <a:t>11.1</a:t>
                          </a:r>
                          <a:endParaRPr kumimoji="1" lang="ja-JP" altLang="en-US" dirty="0">
                            <a:latin typeface="Times New Roman" panose="02020603050405020304" pitchFamily="18" charset="0"/>
                            <a:cs typeface="Times New Roman" panose="02020603050405020304" pitchFamily="18" charset="0"/>
                          </a:endParaRPr>
                        </a:p>
                      </a:txBody>
                      <a:tcPr/>
                    </a:tc>
                    <a:extLst>
                      <a:ext uri="{0D108BD9-81ED-4DB2-BD59-A6C34878D82A}">
                        <a16:rowId xmlns:a16="http://schemas.microsoft.com/office/drawing/2014/main" val="10004"/>
                      </a:ext>
                    </a:extLst>
                  </a:tr>
                  <a:tr h="417441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1" lang="en-US" altLang="ja-JP" dirty="0">
                              <a:latin typeface="Times New Roman" panose="02020603050405020304" pitchFamily="18" charset="0"/>
                              <a:cs typeface="Times New Roman" panose="02020603050405020304" pitchFamily="18" charset="0"/>
                            </a:rPr>
                            <a:t>Formaldehyde</a:t>
                          </a:r>
                          <a:endParaRPr kumimoji="1" lang="ja-JP" altLang="en-US" dirty="0">
                            <a:latin typeface="Times New Roman" panose="02020603050405020304" pitchFamily="18" charset="0"/>
                            <a:cs typeface="Times New Roman" panose="02020603050405020304" pitchFamily="18" charset="0"/>
                          </a:endParaRPr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1" lang="en-US" altLang="ja-JP" dirty="0">
                              <a:latin typeface="Times New Roman" panose="02020603050405020304" pitchFamily="18" charset="0"/>
                              <a:cs typeface="Times New Roman" panose="02020603050405020304" pitchFamily="18" charset="0"/>
                            </a:rPr>
                            <a:t>0.389</a:t>
                          </a:r>
                          <a:endParaRPr kumimoji="1" lang="ja-JP" altLang="en-US" dirty="0">
                            <a:latin typeface="Times New Roman" panose="02020603050405020304" pitchFamily="18" charset="0"/>
                            <a:cs typeface="Times New Roman" panose="02020603050405020304" pitchFamily="18" charset="0"/>
                          </a:endParaRPr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1" lang="en-US" altLang="ja-JP" dirty="0">
                              <a:latin typeface="Times New Roman" panose="02020603050405020304" pitchFamily="18" charset="0"/>
                              <a:cs typeface="Times New Roman" panose="02020603050405020304" pitchFamily="18" charset="0"/>
                            </a:rPr>
                            <a:t>13.9</a:t>
                          </a:r>
                          <a:endParaRPr kumimoji="1" lang="ja-JP" altLang="en-US" dirty="0">
                            <a:latin typeface="Times New Roman" panose="02020603050405020304" pitchFamily="18" charset="0"/>
                            <a:cs typeface="Times New Roman" panose="02020603050405020304" pitchFamily="18" charset="0"/>
                          </a:endParaRPr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1" lang="en-US" altLang="ja-JP" dirty="0">
                              <a:latin typeface="Times New Roman" panose="02020603050405020304" pitchFamily="18" charset="0"/>
                              <a:cs typeface="Times New Roman" panose="02020603050405020304" pitchFamily="18" charset="0"/>
                            </a:rPr>
                            <a:t>0.924</a:t>
                          </a:r>
                          <a:endParaRPr kumimoji="1" lang="ja-JP" altLang="en-US" dirty="0">
                            <a:latin typeface="Times New Roman" panose="02020603050405020304" pitchFamily="18" charset="0"/>
                            <a:cs typeface="Times New Roman" panose="02020603050405020304" pitchFamily="18" charset="0"/>
                          </a:endParaRPr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1" lang="en-US" altLang="ja-JP" dirty="0">
                              <a:latin typeface="Times New Roman" panose="02020603050405020304" pitchFamily="18" charset="0"/>
                              <a:cs typeface="Times New Roman" panose="02020603050405020304" pitchFamily="18" charset="0"/>
                            </a:rPr>
                            <a:t>1.38</a:t>
                          </a:r>
                          <a:endParaRPr kumimoji="1" lang="ja-JP" altLang="en-US" dirty="0">
                            <a:latin typeface="Times New Roman" panose="02020603050405020304" pitchFamily="18" charset="0"/>
                            <a:cs typeface="Times New Roman" panose="02020603050405020304" pitchFamily="18" charset="0"/>
                          </a:endParaRPr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1" lang="en-US" altLang="ja-JP" dirty="0">
                              <a:latin typeface="Times New Roman" panose="02020603050405020304" pitchFamily="18" charset="0"/>
                              <a:cs typeface="Times New Roman" panose="02020603050405020304" pitchFamily="18" charset="0"/>
                            </a:rPr>
                            <a:t>1.25</a:t>
                          </a:r>
                          <a:endParaRPr kumimoji="1" lang="ja-JP" altLang="en-US" dirty="0">
                            <a:latin typeface="Times New Roman" panose="02020603050405020304" pitchFamily="18" charset="0"/>
                            <a:cs typeface="Times New Roman" panose="02020603050405020304" pitchFamily="18" charset="0"/>
                          </a:endParaRPr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1" lang="en-US" altLang="ja-JP" dirty="0">
                              <a:latin typeface="Times New Roman" panose="02020603050405020304" pitchFamily="18" charset="0"/>
                              <a:cs typeface="Times New Roman" panose="02020603050405020304" pitchFamily="18" charset="0"/>
                            </a:rPr>
                            <a:t>64.7</a:t>
                          </a:r>
                          <a:endParaRPr kumimoji="1" lang="ja-JP" altLang="en-US" dirty="0">
                            <a:latin typeface="Times New Roman" panose="02020603050405020304" pitchFamily="18" charset="0"/>
                            <a:cs typeface="Times New Roman" panose="02020603050405020304" pitchFamily="18" charset="0"/>
                          </a:endParaRPr>
                        </a:p>
                      </a:txBody>
                      <a:tcPr/>
                    </a:tc>
                    <a:extLst>
                      <a:ext uri="{0D108BD9-81ED-4DB2-BD59-A6C34878D82A}">
                        <a16:rowId xmlns:a16="http://schemas.microsoft.com/office/drawing/2014/main" val="10005"/>
                      </a:ext>
                    </a:extLst>
                  </a:tr>
                  <a:tr h="417441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1" lang="en-US" altLang="ja-JP" dirty="0">
                              <a:latin typeface="Times New Roman" panose="02020603050405020304" pitchFamily="18" charset="0"/>
                              <a:cs typeface="Times New Roman" panose="02020603050405020304" pitchFamily="18" charset="0"/>
                            </a:rPr>
                            <a:t>DMSO</a:t>
                          </a:r>
                          <a:endParaRPr kumimoji="1" lang="ja-JP" altLang="en-US" dirty="0">
                            <a:latin typeface="Times New Roman" panose="02020603050405020304" pitchFamily="18" charset="0"/>
                            <a:cs typeface="Times New Roman" panose="02020603050405020304" pitchFamily="18" charset="0"/>
                          </a:endParaRPr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1" lang="en-US" altLang="ja-JP" dirty="0">
                              <a:latin typeface="Times New Roman" panose="02020603050405020304" pitchFamily="18" charset="0"/>
                              <a:cs typeface="Times New Roman" panose="02020603050405020304" pitchFamily="18" charset="0"/>
                            </a:rPr>
                            <a:t>0.130</a:t>
                          </a:r>
                          <a:endParaRPr kumimoji="1" lang="ja-JP" altLang="en-US" dirty="0">
                            <a:latin typeface="Times New Roman" panose="02020603050405020304" pitchFamily="18" charset="0"/>
                            <a:cs typeface="Times New Roman" panose="02020603050405020304" pitchFamily="18" charset="0"/>
                          </a:endParaRPr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1" lang="en-US" altLang="ja-JP" dirty="0">
                              <a:latin typeface="Times New Roman" panose="02020603050405020304" pitchFamily="18" charset="0"/>
                              <a:cs typeface="Times New Roman" panose="02020603050405020304" pitchFamily="18" charset="0"/>
                            </a:rPr>
                            <a:t>2.07</a:t>
                          </a:r>
                          <a:endParaRPr kumimoji="1" lang="ja-JP" altLang="en-US" dirty="0">
                            <a:latin typeface="Times New Roman" panose="02020603050405020304" pitchFamily="18" charset="0"/>
                            <a:cs typeface="Times New Roman" panose="02020603050405020304" pitchFamily="18" charset="0"/>
                          </a:endParaRPr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1" lang="en-US" altLang="ja-JP" dirty="0">
                              <a:latin typeface="Times New Roman" panose="02020603050405020304" pitchFamily="18" charset="0"/>
                              <a:cs typeface="Times New Roman" panose="02020603050405020304" pitchFamily="18" charset="0"/>
                            </a:rPr>
                            <a:t>0.0618</a:t>
                          </a:r>
                          <a:endParaRPr kumimoji="1" lang="ja-JP" altLang="en-US" dirty="0">
                            <a:latin typeface="Times New Roman" panose="02020603050405020304" pitchFamily="18" charset="0"/>
                            <a:cs typeface="Times New Roman" panose="02020603050405020304" pitchFamily="18" charset="0"/>
                          </a:endParaRPr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1" lang="en-US" altLang="ja-JP" dirty="0">
                              <a:latin typeface="Times New Roman" panose="02020603050405020304" pitchFamily="18" charset="0"/>
                              <a:cs typeface="Times New Roman" panose="02020603050405020304" pitchFamily="18" charset="0"/>
                            </a:rPr>
                            <a:t>0.0628</a:t>
                          </a:r>
                          <a:endParaRPr kumimoji="1" lang="ja-JP" altLang="en-US" dirty="0">
                            <a:latin typeface="Times New Roman" panose="02020603050405020304" pitchFamily="18" charset="0"/>
                            <a:cs typeface="Times New Roman" panose="02020603050405020304" pitchFamily="18" charset="0"/>
                          </a:endParaRPr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1" lang="en-US" altLang="ja-JP" dirty="0">
                              <a:latin typeface="Times New Roman" panose="02020603050405020304" pitchFamily="18" charset="0"/>
                              <a:cs typeface="Times New Roman" panose="02020603050405020304" pitchFamily="18" charset="0"/>
                            </a:rPr>
                            <a:t>0.0583</a:t>
                          </a:r>
                          <a:endParaRPr kumimoji="1" lang="ja-JP" altLang="en-US" dirty="0">
                            <a:latin typeface="Times New Roman" panose="02020603050405020304" pitchFamily="18" charset="0"/>
                            <a:cs typeface="Times New Roman" panose="02020603050405020304" pitchFamily="18" charset="0"/>
                          </a:endParaRPr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1" lang="en-US" altLang="ja-JP" dirty="0">
                              <a:latin typeface="Times New Roman" panose="02020603050405020304" pitchFamily="18" charset="0"/>
                              <a:cs typeface="Times New Roman" panose="02020603050405020304" pitchFamily="18" charset="0"/>
                            </a:rPr>
                            <a:t>2.49</a:t>
                          </a:r>
                          <a:endParaRPr kumimoji="1" lang="ja-JP" altLang="en-US" dirty="0">
                            <a:latin typeface="Times New Roman" panose="02020603050405020304" pitchFamily="18" charset="0"/>
                            <a:cs typeface="Times New Roman" panose="02020603050405020304" pitchFamily="18" charset="0"/>
                          </a:endParaRPr>
                        </a:p>
                      </a:txBody>
                      <a:tcPr/>
                    </a:tc>
                    <a:extLst>
                      <a:ext uri="{0D108BD9-81ED-4DB2-BD59-A6C34878D82A}">
                        <a16:rowId xmlns:a16="http://schemas.microsoft.com/office/drawing/2014/main" val="10006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5" name="表 4"/>
              <p:cNvGraphicFramePr>
                <a:graphicFrameLocks noGrp="1"/>
              </p:cNvGraphicFramePr>
              <p:nvPr>
                <p:extLst/>
              </p:nvPr>
            </p:nvGraphicFramePr>
            <p:xfrm>
              <a:off x="323528" y="1772816"/>
              <a:ext cx="8316421" cy="2939621"/>
            </p:xfrm>
            <a:graphic>
              <a:graphicData uri="http://schemas.openxmlformats.org/drawingml/2006/table">
                <a:tbl>
                  <a:tblPr firstRow="1" bandRow="1">
                    <a:tableStyleId>{5C22544A-7EE6-4342-B048-85BDC9FD1C3A}</a:tableStyleId>
                  </a:tblPr>
                  <a:tblGrid>
                    <a:gridCol w="1728192"/>
                    <a:gridCol w="1008113"/>
                    <a:gridCol w="1080121"/>
                    <a:gridCol w="1080120"/>
                    <a:gridCol w="1152129"/>
                    <a:gridCol w="1152128"/>
                    <a:gridCol w="1115618"/>
                  </a:tblGrid>
                  <a:tr h="434975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1" lang="en-US" altLang="ja-JP" dirty="0" smtClean="0"/>
                            <a:t>Molecule</a:t>
                          </a:r>
                          <a:endParaRPr kumimoji="1" lang="ja-JP" altLang="en-US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ja-JP"/>
                        </a:p>
                      </a:txBody>
                      <a:tcPr>
                        <a:blipFill rotWithShape="0">
                          <a:blip r:embed="rId2"/>
                          <a:stretch>
                            <a:fillRect l="-172727" t="-6944" r="-557576" b="-581944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ja-JP"/>
                        </a:p>
                      </a:txBody>
                      <a:tcPr>
                        <a:blipFill rotWithShape="0">
                          <a:blip r:embed="rId2"/>
                          <a:stretch>
                            <a:fillRect l="-254237" t="-6944" r="-419774" b="-581944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ja-JP"/>
                        </a:p>
                      </a:txBody>
                      <a:tcPr>
                        <a:blipFill rotWithShape="0">
                          <a:blip r:embed="rId2"/>
                          <a:stretch>
                            <a:fillRect l="-352247" t="-6944" r="-317416" b="-581944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ja-JP"/>
                        </a:p>
                      </a:txBody>
                      <a:tcPr>
                        <a:blipFill rotWithShape="0">
                          <a:blip r:embed="rId2"/>
                          <a:stretch>
                            <a:fillRect l="-425926" t="-6944" r="-198942" b="-581944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ja-JP"/>
                        </a:p>
                      </a:txBody>
                      <a:tcPr>
                        <a:blipFill rotWithShape="0">
                          <a:blip r:embed="rId2"/>
                          <a:stretch>
                            <a:fillRect l="-525926" t="-6944" r="-98942" b="-581944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ja-JP"/>
                        </a:p>
                      </a:txBody>
                      <a:tcPr>
                        <a:blipFill rotWithShape="0">
                          <a:blip r:embed="rId2"/>
                          <a:stretch>
                            <a:fillRect l="-646448" t="-6944" r="-2186" b="-581944"/>
                          </a:stretch>
                        </a:blipFill>
                      </a:tcPr>
                    </a:tc>
                  </a:tr>
                  <a:tr h="417441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1" lang="en-US" altLang="ja-JP" dirty="0" smtClean="0">
                              <a:latin typeface="Times New Roman" panose="02020603050405020304" pitchFamily="18" charset="0"/>
                              <a:cs typeface="Times New Roman" panose="02020603050405020304" pitchFamily="18" charset="0"/>
                            </a:rPr>
                            <a:t>Water</a:t>
                          </a:r>
                          <a:endParaRPr kumimoji="1" lang="ja-JP" altLang="en-US" dirty="0">
                            <a:latin typeface="Times New Roman" panose="02020603050405020304" pitchFamily="18" charset="0"/>
                            <a:cs typeface="Times New Roman" panose="02020603050405020304" pitchFamily="18" charset="0"/>
                          </a:endParaRPr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1" lang="en-US" altLang="ja-JP" dirty="0" smtClean="0">
                              <a:latin typeface="Times New Roman" panose="02020603050405020304" pitchFamily="18" charset="0"/>
                              <a:cs typeface="Times New Roman" panose="02020603050405020304" pitchFamily="18" charset="0"/>
                            </a:rPr>
                            <a:t>1</a:t>
                          </a:r>
                          <a:endParaRPr kumimoji="1" lang="ja-JP" altLang="en-US" dirty="0">
                            <a:latin typeface="Times New Roman" panose="02020603050405020304" pitchFamily="18" charset="0"/>
                            <a:cs typeface="Times New Roman" panose="02020603050405020304" pitchFamily="18" charset="0"/>
                          </a:endParaRPr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1" lang="en-US" altLang="ja-JP" dirty="0" smtClean="0">
                              <a:latin typeface="Times New Roman" panose="02020603050405020304" pitchFamily="18" charset="0"/>
                              <a:cs typeface="Times New Roman" panose="02020603050405020304" pitchFamily="18" charset="0"/>
                            </a:rPr>
                            <a:t>1</a:t>
                          </a:r>
                          <a:endParaRPr kumimoji="1" lang="ja-JP" altLang="en-US" dirty="0">
                            <a:latin typeface="Times New Roman" panose="02020603050405020304" pitchFamily="18" charset="0"/>
                            <a:cs typeface="Times New Roman" panose="02020603050405020304" pitchFamily="18" charset="0"/>
                          </a:endParaRPr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1" lang="en-US" altLang="ja-JP" smtClean="0">
                              <a:latin typeface="Times New Roman" panose="02020603050405020304" pitchFamily="18" charset="0"/>
                              <a:cs typeface="Times New Roman" panose="02020603050405020304" pitchFamily="18" charset="0"/>
                            </a:rPr>
                            <a:t>1.01</a:t>
                          </a:r>
                          <a:endParaRPr kumimoji="1" lang="ja-JP" altLang="en-US" dirty="0">
                            <a:latin typeface="Times New Roman" panose="02020603050405020304" pitchFamily="18" charset="0"/>
                            <a:cs typeface="Times New Roman" panose="02020603050405020304" pitchFamily="18" charset="0"/>
                          </a:endParaRPr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1" lang="en-US" altLang="ja-JP" dirty="0" smtClean="0">
                              <a:latin typeface="Times New Roman" panose="02020603050405020304" pitchFamily="18" charset="0"/>
                              <a:cs typeface="Times New Roman" panose="02020603050405020304" pitchFamily="18" charset="0"/>
                            </a:rPr>
                            <a:t>1.00</a:t>
                          </a:r>
                          <a:endParaRPr kumimoji="1" lang="ja-JP" altLang="en-US" dirty="0">
                            <a:latin typeface="Times New Roman" panose="02020603050405020304" pitchFamily="18" charset="0"/>
                            <a:cs typeface="Times New Roman" panose="02020603050405020304" pitchFamily="18" charset="0"/>
                          </a:endParaRPr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1" lang="en-US" altLang="ja-JP" dirty="0" smtClean="0">
                              <a:latin typeface="Times New Roman" panose="02020603050405020304" pitchFamily="18" charset="0"/>
                              <a:cs typeface="Times New Roman" panose="02020603050405020304" pitchFamily="18" charset="0"/>
                            </a:rPr>
                            <a:t>0.626</a:t>
                          </a:r>
                          <a:endParaRPr kumimoji="1" lang="ja-JP" altLang="en-US" dirty="0">
                            <a:latin typeface="Times New Roman" panose="02020603050405020304" pitchFamily="18" charset="0"/>
                            <a:cs typeface="Times New Roman" panose="02020603050405020304" pitchFamily="18" charset="0"/>
                          </a:endParaRPr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1" lang="en-US" altLang="ja-JP" dirty="0" smtClean="0">
                              <a:latin typeface="Times New Roman" panose="02020603050405020304" pitchFamily="18" charset="0"/>
                              <a:cs typeface="Times New Roman" panose="02020603050405020304" pitchFamily="18" charset="0"/>
                            </a:rPr>
                            <a:t>1</a:t>
                          </a:r>
                          <a:endParaRPr kumimoji="1" lang="ja-JP" altLang="en-US" dirty="0">
                            <a:latin typeface="Times New Roman" panose="02020603050405020304" pitchFamily="18" charset="0"/>
                            <a:cs typeface="Times New Roman" panose="02020603050405020304" pitchFamily="18" charset="0"/>
                          </a:endParaRPr>
                        </a:p>
                      </a:txBody>
                      <a:tcPr/>
                    </a:tc>
                  </a:tr>
                  <a:tr h="417441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1" lang="en-US" altLang="ja-JP" dirty="0" smtClean="0">
                              <a:latin typeface="Times New Roman" panose="02020603050405020304" pitchFamily="18" charset="0"/>
                              <a:cs typeface="Times New Roman" panose="02020603050405020304" pitchFamily="18" charset="0"/>
                            </a:rPr>
                            <a:t>Methanol</a:t>
                          </a:r>
                          <a:endParaRPr kumimoji="1" lang="ja-JP" altLang="en-US" dirty="0">
                            <a:latin typeface="Times New Roman" panose="02020603050405020304" pitchFamily="18" charset="0"/>
                            <a:cs typeface="Times New Roman" panose="02020603050405020304" pitchFamily="18" charset="0"/>
                          </a:endParaRPr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1" lang="en-US" altLang="ja-JP" dirty="0" smtClean="0">
                              <a:latin typeface="Times New Roman" panose="02020603050405020304" pitchFamily="18" charset="0"/>
                              <a:cs typeface="Times New Roman" panose="02020603050405020304" pitchFamily="18" charset="0"/>
                            </a:rPr>
                            <a:t>0.213</a:t>
                          </a:r>
                          <a:endParaRPr kumimoji="1" lang="ja-JP" altLang="en-US" dirty="0">
                            <a:latin typeface="Times New Roman" panose="02020603050405020304" pitchFamily="18" charset="0"/>
                            <a:cs typeface="Times New Roman" panose="02020603050405020304" pitchFamily="18" charset="0"/>
                          </a:endParaRPr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1" lang="en-US" altLang="ja-JP" dirty="0" smtClean="0">
                              <a:latin typeface="Times New Roman" panose="02020603050405020304" pitchFamily="18" charset="0"/>
                              <a:cs typeface="Times New Roman" panose="02020603050405020304" pitchFamily="18" charset="0"/>
                            </a:rPr>
                            <a:t>1.23</a:t>
                          </a:r>
                          <a:endParaRPr kumimoji="1" lang="ja-JP" altLang="en-US" dirty="0">
                            <a:latin typeface="Times New Roman" panose="02020603050405020304" pitchFamily="18" charset="0"/>
                            <a:cs typeface="Times New Roman" panose="02020603050405020304" pitchFamily="18" charset="0"/>
                          </a:endParaRPr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1" lang="en-US" altLang="ja-JP" dirty="0" smtClean="0">
                              <a:latin typeface="Times New Roman" panose="02020603050405020304" pitchFamily="18" charset="0"/>
                              <a:cs typeface="Times New Roman" panose="02020603050405020304" pitchFamily="18" charset="0"/>
                            </a:rPr>
                            <a:t>0.386</a:t>
                          </a:r>
                          <a:endParaRPr kumimoji="1" lang="ja-JP" altLang="en-US" dirty="0">
                            <a:latin typeface="Times New Roman" panose="02020603050405020304" pitchFamily="18" charset="0"/>
                            <a:cs typeface="Times New Roman" panose="02020603050405020304" pitchFamily="18" charset="0"/>
                          </a:endParaRPr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1" lang="en-US" altLang="ja-JP" dirty="0" smtClean="0">
                              <a:latin typeface="Times New Roman" panose="02020603050405020304" pitchFamily="18" charset="0"/>
                              <a:cs typeface="Times New Roman" panose="02020603050405020304" pitchFamily="18" charset="0"/>
                            </a:rPr>
                            <a:t>0.476</a:t>
                          </a:r>
                          <a:endParaRPr kumimoji="1" lang="ja-JP" altLang="en-US" dirty="0">
                            <a:latin typeface="Times New Roman" panose="02020603050405020304" pitchFamily="18" charset="0"/>
                            <a:cs typeface="Times New Roman" panose="02020603050405020304" pitchFamily="18" charset="0"/>
                          </a:endParaRPr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1" lang="en-US" altLang="ja-JP" dirty="0" smtClean="0">
                              <a:latin typeface="Times New Roman" panose="02020603050405020304" pitchFamily="18" charset="0"/>
                              <a:cs typeface="Times New Roman" panose="02020603050405020304" pitchFamily="18" charset="0"/>
                            </a:rPr>
                            <a:t>0.229</a:t>
                          </a:r>
                          <a:endParaRPr kumimoji="1" lang="ja-JP" altLang="en-US" dirty="0">
                            <a:latin typeface="Times New Roman" panose="02020603050405020304" pitchFamily="18" charset="0"/>
                            <a:cs typeface="Times New Roman" panose="02020603050405020304" pitchFamily="18" charset="0"/>
                          </a:endParaRPr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1" lang="en-US" altLang="ja-JP" dirty="0" smtClean="0">
                              <a:latin typeface="Times New Roman" panose="02020603050405020304" pitchFamily="18" charset="0"/>
                              <a:cs typeface="Times New Roman" panose="02020603050405020304" pitchFamily="18" charset="0"/>
                            </a:rPr>
                            <a:t>3.76</a:t>
                          </a:r>
                          <a:endParaRPr kumimoji="1" lang="ja-JP" altLang="en-US" dirty="0">
                            <a:latin typeface="Times New Roman" panose="02020603050405020304" pitchFamily="18" charset="0"/>
                            <a:cs typeface="Times New Roman" panose="02020603050405020304" pitchFamily="18" charset="0"/>
                          </a:endParaRPr>
                        </a:p>
                      </a:txBody>
                      <a:tcPr/>
                    </a:tc>
                  </a:tr>
                  <a:tr h="417441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1" lang="en-US" altLang="ja-JP" dirty="0" err="1" smtClean="0">
                              <a:latin typeface="Times New Roman" panose="02020603050405020304" pitchFamily="18" charset="0"/>
                              <a:cs typeface="Times New Roman" panose="02020603050405020304" pitchFamily="18" charset="0"/>
                            </a:rPr>
                            <a:t>Formamide</a:t>
                          </a:r>
                          <a:endParaRPr kumimoji="1" lang="ja-JP" altLang="en-US" dirty="0">
                            <a:latin typeface="Times New Roman" panose="02020603050405020304" pitchFamily="18" charset="0"/>
                            <a:cs typeface="Times New Roman" panose="02020603050405020304" pitchFamily="18" charset="0"/>
                          </a:endParaRPr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1" lang="en-US" altLang="ja-JP" dirty="0" smtClean="0">
                              <a:latin typeface="Times New Roman" panose="02020603050405020304" pitchFamily="18" charset="0"/>
                              <a:cs typeface="Times New Roman" panose="02020603050405020304" pitchFamily="18" charset="0"/>
                            </a:rPr>
                            <a:t>0.266</a:t>
                          </a:r>
                          <a:endParaRPr kumimoji="1" lang="ja-JP" altLang="en-US" dirty="0">
                            <a:latin typeface="Times New Roman" panose="02020603050405020304" pitchFamily="18" charset="0"/>
                            <a:cs typeface="Times New Roman" panose="02020603050405020304" pitchFamily="18" charset="0"/>
                          </a:endParaRPr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1" lang="en-US" altLang="ja-JP" dirty="0" smtClean="0">
                              <a:latin typeface="Times New Roman" panose="02020603050405020304" pitchFamily="18" charset="0"/>
                              <a:cs typeface="Times New Roman" panose="02020603050405020304" pitchFamily="18" charset="0"/>
                            </a:rPr>
                            <a:t>13.3</a:t>
                          </a:r>
                          <a:endParaRPr kumimoji="1" lang="ja-JP" altLang="en-US" dirty="0">
                            <a:latin typeface="Times New Roman" panose="02020603050405020304" pitchFamily="18" charset="0"/>
                            <a:cs typeface="Times New Roman" panose="02020603050405020304" pitchFamily="18" charset="0"/>
                          </a:endParaRPr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1" lang="en-US" altLang="ja-JP" dirty="0" smtClean="0">
                              <a:latin typeface="Times New Roman" panose="02020603050405020304" pitchFamily="18" charset="0"/>
                              <a:cs typeface="Times New Roman" panose="02020603050405020304" pitchFamily="18" charset="0"/>
                            </a:rPr>
                            <a:t>0.416</a:t>
                          </a:r>
                          <a:endParaRPr kumimoji="1" lang="ja-JP" altLang="en-US" dirty="0">
                            <a:latin typeface="Times New Roman" panose="02020603050405020304" pitchFamily="18" charset="0"/>
                            <a:cs typeface="Times New Roman" panose="02020603050405020304" pitchFamily="18" charset="0"/>
                          </a:endParaRPr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1" lang="en-US" altLang="ja-JP" dirty="0" smtClean="0">
                              <a:latin typeface="Times New Roman" panose="02020603050405020304" pitchFamily="18" charset="0"/>
                              <a:cs typeface="Times New Roman" panose="02020603050405020304" pitchFamily="18" charset="0"/>
                            </a:rPr>
                            <a:t>0.712</a:t>
                          </a:r>
                          <a:endParaRPr kumimoji="1" lang="ja-JP" altLang="en-US" dirty="0">
                            <a:latin typeface="Times New Roman" panose="02020603050405020304" pitchFamily="18" charset="0"/>
                            <a:cs typeface="Times New Roman" panose="02020603050405020304" pitchFamily="18" charset="0"/>
                          </a:endParaRPr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1" lang="en-US" altLang="ja-JP" dirty="0" smtClean="0">
                              <a:latin typeface="Times New Roman" panose="02020603050405020304" pitchFamily="18" charset="0"/>
                              <a:cs typeface="Times New Roman" panose="02020603050405020304" pitchFamily="18" charset="0"/>
                            </a:rPr>
                            <a:t>0.460</a:t>
                          </a:r>
                          <a:endParaRPr kumimoji="1" lang="ja-JP" altLang="en-US" dirty="0">
                            <a:latin typeface="Times New Roman" panose="02020603050405020304" pitchFamily="18" charset="0"/>
                            <a:cs typeface="Times New Roman" panose="02020603050405020304" pitchFamily="18" charset="0"/>
                          </a:endParaRPr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1" lang="en-US" altLang="ja-JP" dirty="0" smtClean="0">
                              <a:latin typeface="Times New Roman" panose="02020603050405020304" pitchFamily="18" charset="0"/>
                              <a:cs typeface="Times New Roman" panose="02020603050405020304" pitchFamily="18" charset="0"/>
                            </a:rPr>
                            <a:t>25.0</a:t>
                          </a:r>
                          <a:endParaRPr kumimoji="1" lang="ja-JP" altLang="en-US" dirty="0">
                            <a:latin typeface="Times New Roman" panose="02020603050405020304" pitchFamily="18" charset="0"/>
                            <a:cs typeface="Times New Roman" panose="02020603050405020304" pitchFamily="18" charset="0"/>
                          </a:endParaRPr>
                        </a:p>
                      </a:txBody>
                      <a:tcPr/>
                    </a:tc>
                  </a:tr>
                  <a:tr h="417441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1" lang="en-US" altLang="ja-JP" dirty="0" smtClean="0">
                              <a:latin typeface="Times New Roman" panose="02020603050405020304" pitchFamily="18" charset="0"/>
                              <a:cs typeface="Times New Roman" panose="02020603050405020304" pitchFamily="18" charset="0"/>
                            </a:rPr>
                            <a:t>Acetonitrile</a:t>
                          </a:r>
                          <a:endParaRPr kumimoji="1" lang="ja-JP" altLang="en-US" dirty="0">
                            <a:latin typeface="Times New Roman" panose="02020603050405020304" pitchFamily="18" charset="0"/>
                            <a:cs typeface="Times New Roman" panose="02020603050405020304" pitchFamily="18" charset="0"/>
                          </a:endParaRPr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1" lang="en-US" altLang="ja-JP" dirty="0" smtClean="0">
                              <a:latin typeface="Times New Roman" panose="02020603050405020304" pitchFamily="18" charset="0"/>
                              <a:cs typeface="Times New Roman" panose="02020603050405020304" pitchFamily="18" charset="0"/>
                            </a:rPr>
                            <a:t>0.175</a:t>
                          </a:r>
                          <a:endParaRPr kumimoji="1" lang="ja-JP" altLang="en-US" dirty="0">
                            <a:latin typeface="Times New Roman" panose="02020603050405020304" pitchFamily="18" charset="0"/>
                            <a:cs typeface="Times New Roman" panose="02020603050405020304" pitchFamily="18" charset="0"/>
                          </a:endParaRPr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1" lang="en-US" altLang="ja-JP" dirty="0" smtClean="0">
                              <a:latin typeface="Times New Roman" panose="02020603050405020304" pitchFamily="18" charset="0"/>
                              <a:cs typeface="Times New Roman" panose="02020603050405020304" pitchFamily="18" charset="0"/>
                            </a:rPr>
                            <a:t>4.40</a:t>
                          </a:r>
                          <a:endParaRPr kumimoji="1" lang="ja-JP" altLang="en-US" dirty="0">
                            <a:latin typeface="Times New Roman" panose="02020603050405020304" pitchFamily="18" charset="0"/>
                            <a:cs typeface="Times New Roman" panose="02020603050405020304" pitchFamily="18" charset="0"/>
                          </a:endParaRPr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1" lang="en-US" altLang="ja-JP" dirty="0" smtClean="0">
                              <a:latin typeface="Times New Roman" panose="02020603050405020304" pitchFamily="18" charset="0"/>
                              <a:cs typeface="Times New Roman" panose="02020603050405020304" pitchFamily="18" charset="0"/>
                            </a:rPr>
                            <a:t>0.230</a:t>
                          </a:r>
                          <a:endParaRPr kumimoji="1" lang="ja-JP" altLang="en-US" dirty="0">
                            <a:latin typeface="Times New Roman" panose="02020603050405020304" pitchFamily="18" charset="0"/>
                            <a:cs typeface="Times New Roman" panose="02020603050405020304" pitchFamily="18" charset="0"/>
                          </a:endParaRPr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1" lang="en-US" altLang="ja-JP" dirty="0" smtClean="0">
                              <a:latin typeface="Times New Roman" panose="02020603050405020304" pitchFamily="18" charset="0"/>
                              <a:cs typeface="Times New Roman" panose="02020603050405020304" pitchFamily="18" charset="0"/>
                            </a:rPr>
                            <a:t>0.385</a:t>
                          </a:r>
                          <a:endParaRPr kumimoji="1" lang="ja-JP" altLang="en-US" dirty="0">
                            <a:latin typeface="Times New Roman" panose="02020603050405020304" pitchFamily="18" charset="0"/>
                            <a:cs typeface="Times New Roman" panose="02020603050405020304" pitchFamily="18" charset="0"/>
                          </a:endParaRPr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1" lang="en-US" altLang="ja-JP" dirty="0" smtClean="0">
                              <a:latin typeface="Times New Roman" panose="02020603050405020304" pitchFamily="18" charset="0"/>
                              <a:cs typeface="Times New Roman" panose="02020603050405020304" pitchFamily="18" charset="0"/>
                            </a:rPr>
                            <a:t>0.315</a:t>
                          </a:r>
                          <a:endParaRPr kumimoji="1" lang="ja-JP" altLang="en-US" dirty="0">
                            <a:latin typeface="Times New Roman" panose="02020603050405020304" pitchFamily="18" charset="0"/>
                            <a:cs typeface="Times New Roman" panose="02020603050405020304" pitchFamily="18" charset="0"/>
                          </a:endParaRPr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1" lang="en-US" altLang="ja-JP" dirty="0" smtClean="0">
                              <a:latin typeface="Times New Roman" panose="02020603050405020304" pitchFamily="18" charset="0"/>
                              <a:cs typeface="Times New Roman" panose="02020603050405020304" pitchFamily="18" charset="0"/>
                            </a:rPr>
                            <a:t>11.1</a:t>
                          </a:r>
                          <a:endParaRPr kumimoji="1" lang="ja-JP" altLang="en-US" dirty="0">
                            <a:latin typeface="Times New Roman" panose="02020603050405020304" pitchFamily="18" charset="0"/>
                            <a:cs typeface="Times New Roman" panose="02020603050405020304" pitchFamily="18" charset="0"/>
                          </a:endParaRPr>
                        </a:p>
                      </a:txBody>
                      <a:tcPr/>
                    </a:tc>
                  </a:tr>
                  <a:tr h="417441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1" lang="en-US" altLang="ja-JP" dirty="0" smtClean="0">
                              <a:latin typeface="Times New Roman" panose="02020603050405020304" pitchFamily="18" charset="0"/>
                              <a:cs typeface="Times New Roman" panose="02020603050405020304" pitchFamily="18" charset="0"/>
                            </a:rPr>
                            <a:t>Formaldehyde</a:t>
                          </a:r>
                          <a:endParaRPr kumimoji="1" lang="ja-JP" altLang="en-US" dirty="0">
                            <a:latin typeface="Times New Roman" panose="02020603050405020304" pitchFamily="18" charset="0"/>
                            <a:cs typeface="Times New Roman" panose="02020603050405020304" pitchFamily="18" charset="0"/>
                          </a:endParaRPr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1" lang="en-US" altLang="ja-JP" dirty="0" smtClean="0">
                              <a:latin typeface="Times New Roman" panose="02020603050405020304" pitchFamily="18" charset="0"/>
                              <a:cs typeface="Times New Roman" panose="02020603050405020304" pitchFamily="18" charset="0"/>
                            </a:rPr>
                            <a:t>0.389</a:t>
                          </a:r>
                          <a:endParaRPr kumimoji="1" lang="ja-JP" altLang="en-US" dirty="0">
                            <a:latin typeface="Times New Roman" panose="02020603050405020304" pitchFamily="18" charset="0"/>
                            <a:cs typeface="Times New Roman" panose="02020603050405020304" pitchFamily="18" charset="0"/>
                          </a:endParaRPr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1" lang="en-US" altLang="ja-JP" dirty="0" smtClean="0">
                              <a:latin typeface="Times New Roman" panose="02020603050405020304" pitchFamily="18" charset="0"/>
                              <a:cs typeface="Times New Roman" panose="02020603050405020304" pitchFamily="18" charset="0"/>
                            </a:rPr>
                            <a:t>13.9</a:t>
                          </a:r>
                          <a:endParaRPr kumimoji="1" lang="ja-JP" altLang="en-US" dirty="0">
                            <a:latin typeface="Times New Roman" panose="02020603050405020304" pitchFamily="18" charset="0"/>
                            <a:cs typeface="Times New Roman" panose="02020603050405020304" pitchFamily="18" charset="0"/>
                          </a:endParaRPr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1" lang="en-US" altLang="ja-JP" dirty="0" smtClean="0">
                              <a:latin typeface="Times New Roman" panose="02020603050405020304" pitchFamily="18" charset="0"/>
                              <a:cs typeface="Times New Roman" panose="02020603050405020304" pitchFamily="18" charset="0"/>
                            </a:rPr>
                            <a:t>0.924</a:t>
                          </a:r>
                          <a:endParaRPr kumimoji="1" lang="ja-JP" altLang="en-US" dirty="0">
                            <a:latin typeface="Times New Roman" panose="02020603050405020304" pitchFamily="18" charset="0"/>
                            <a:cs typeface="Times New Roman" panose="02020603050405020304" pitchFamily="18" charset="0"/>
                          </a:endParaRPr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1" lang="en-US" altLang="ja-JP" dirty="0" smtClean="0">
                              <a:latin typeface="Times New Roman" panose="02020603050405020304" pitchFamily="18" charset="0"/>
                              <a:cs typeface="Times New Roman" panose="02020603050405020304" pitchFamily="18" charset="0"/>
                            </a:rPr>
                            <a:t>1.38</a:t>
                          </a:r>
                          <a:endParaRPr kumimoji="1" lang="ja-JP" altLang="en-US" dirty="0">
                            <a:latin typeface="Times New Roman" panose="02020603050405020304" pitchFamily="18" charset="0"/>
                            <a:cs typeface="Times New Roman" panose="02020603050405020304" pitchFamily="18" charset="0"/>
                          </a:endParaRPr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1" lang="en-US" altLang="ja-JP" dirty="0" smtClean="0">
                              <a:latin typeface="Times New Roman" panose="02020603050405020304" pitchFamily="18" charset="0"/>
                              <a:cs typeface="Times New Roman" panose="02020603050405020304" pitchFamily="18" charset="0"/>
                            </a:rPr>
                            <a:t>1.25</a:t>
                          </a:r>
                          <a:endParaRPr kumimoji="1" lang="ja-JP" altLang="en-US" dirty="0">
                            <a:latin typeface="Times New Roman" panose="02020603050405020304" pitchFamily="18" charset="0"/>
                            <a:cs typeface="Times New Roman" panose="02020603050405020304" pitchFamily="18" charset="0"/>
                          </a:endParaRPr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1" lang="en-US" altLang="ja-JP" dirty="0" smtClean="0">
                              <a:latin typeface="Times New Roman" panose="02020603050405020304" pitchFamily="18" charset="0"/>
                              <a:cs typeface="Times New Roman" panose="02020603050405020304" pitchFamily="18" charset="0"/>
                            </a:rPr>
                            <a:t>64.7</a:t>
                          </a:r>
                          <a:endParaRPr kumimoji="1" lang="ja-JP" altLang="en-US" dirty="0">
                            <a:latin typeface="Times New Roman" panose="02020603050405020304" pitchFamily="18" charset="0"/>
                            <a:cs typeface="Times New Roman" panose="02020603050405020304" pitchFamily="18" charset="0"/>
                          </a:endParaRPr>
                        </a:p>
                      </a:txBody>
                      <a:tcPr/>
                    </a:tc>
                  </a:tr>
                  <a:tr h="417441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1" lang="en-US" altLang="ja-JP" dirty="0" smtClean="0">
                              <a:latin typeface="Times New Roman" panose="02020603050405020304" pitchFamily="18" charset="0"/>
                              <a:cs typeface="Times New Roman" panose="02020603050405020304" pitchFamily="18" charset="0"/>
                            </a:rPr>
                            <a:t>DMSO</a:t>
                          </a:r>
                          <a:endParaRPr kumimoji="1" lang="ja-JP" altLang="en-US" dirty="0">
                            <a:latin typeface="Times New Roman" panose="02020603050405020304" pitchFamily="18" charset="0"/>
                            <a:cs typeface="Times New Roman" panose="02020603050405020304" pitchFamily="18" charset="0"/>
                          </a:endParaRPr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1" lang="en-US" altLang="ja-JP" dirty="0" smtClean="0">
                              <a:latin typeface="Times New Roman" panose="02020603050405020304" pitchFamily="18" charset="0"/>
                              <a:cs typeface="Times New Roman" panose="02020603050405020304" pitchFamily="18" charset="0"/>
                            </a:rPr>
                            <a:t>0.130</a:t>
                          </a:r>
                          <a:endParaRPr kumimoji="1" lang="ja-JP" altLang="en-US" dirty="0">
                            <a:latin typeface="Times New Roman" panose="02020603050405020304" pitchFamily="18" charset="0"/>
                            <a:cs typeface="Times New Roman" panose="02020603050405020304" pitchFamily="18" charset="0"/>
                          </a:endParaRPr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1" lang="en-US" altLang="ja-JP" dirty="0" smtClean="0">
                              <a:latin typeface="Times New Roman" panose="02020603050405020304" pitchFamily="18" charset="0"/>
                              <a:cs typeface="Times New Roman" panose="02020603050405020304" pitchFamily="18" charset="0"/>
                            </a:rPr>
                            <a:t>2.07</a:t>
                          </a:r>
                          <a:endParaRPr kumimoji="1" lang="ja-JP" altLang="en-US" dirty="0">
                            <a:latin typeface="Times New Roman" panose="02020603050405020304" pitchFamily="18" charset="0"/>
                            <a:cs typeface="Times New Roman" panose="02020603050405020304" pitchFamily="18" charset="0"/>
                          </a:endParaRPr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1" lang="en-US" altLang="ja-JP" dirty="0" smtClean="0">
                              <a:latin typeface="Times New Roman" panose="02020603050405020304" pitchFamily="18" charset="0"/>
                              <a:cs typeface="Times New Roman" panose="02020603050405020304" pitchFamily="18" charset="0"/>
                            </a:rPr>
                            <a:t>0.0618</a:t>
                          </a:r>
                          <a:endParaRPr kumimoji="1" lang="ja-JP" altLang="en-US" dirty="0">
                            <a:latin typeface="Times New Roman" panose="02020603050405020304" pitchFamily="18" charset="0"/>
                            <a:cs typeface="Times New Roman" panose="02020603050405020304" pitchFamily="18" charset="0"/>
                          </a:endParaRPr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1" lang="en-US" altLang="ja-JP" dirty="0" smtClean="0">
                              <a:latin typeface="Times New Roman" panose="02020603050405020304" pitchFamily="18" charset="0"/>
                              <a:cs typeface="Times New Roman" panose="02020603050405020304" pitchFamily="18" charset="0"/>
                            </a:rPr>
                            <a:t>0.0628</a:t>
                          </a:r>
                          <a:endParaRPr kumimoji="1" lang="ja-JP" altLang="en-US" dirty="0">
                            <a:latin typeface="Times New Roman" panose="02020603050405020304" pitchFamily="18" charset="0"/>
                            <a:cs typeface="Times New Roman" panose="02020603050405020304" pitchFamily="18" charset="0"/>
                          </a:endParaRPr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1" lang="en-US" altLang="ja-JP" dirty="0" smtClean="0">
                              <a:latin typeface="Times New Roman" panose="02020603050405020304" pitchFamily="18" charset="0"/>
                              <a:cs typeface="Times New Roman" panose="02020603050405020304" pitchFamily="18" charset="0"/>
                            </a:rPr>
                            <a:t>0.0583</a:t>
                          </a:r>
                          <a:endParaRPr kumimoji="1" lang="ja-JP" altLang="en-US" dirty="0">
                            <a:latin typeface="Times New Roman" panose="02020603050405020304" pitchFamily="18" charset="0"/>
                            <a:cs typeface="Times New Roman" panose="02020603050405020304" pitchFamily="18" charset="0"/>
                          </a:endParaRPr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1" lang="en-US" altLang="ja-JP" dirty="0" smtClean="0">
                              <a:latin typeface="Times New Roman" panose="02020603050405020304" pitchFamily="18" charset="0"/>
                              <a:cs typeface="Times New Roman" panose="02020603050405020304" pitchFamily="18" charset="0"/>
                            </a:rPr>
                            <a:t>2.49</a:t>
                          </a:r>
                          <a:endParaRPr kumimoji="1" lang="ja-JP" altLang="en-US" dirty="0">
                            <a:latin typeface="Times New Roman" panose="02020603050405020304" pitchFamily="18" charset="0"/>
                            <a:cs typeface="Times New Roman" panose="02020603050405020304" pitchFamily="18" charset="0"/>
                          </a:endParaRPr>
                        </a:p>
                      </a:txBody>
                      <a:tcPr/>
                    </a:tc>
                  </a:tr>
                </a:tbl>
              </a:graphicData>
            </a:graphic>
          </p:graphicFrame>
        </mc:Fallback>
      </mc:AlternateContent>
      <p:sp>
        <p:nvSpPr>
          <p:cNvPr id="7" name="タイトル 1"/>
          <p:cNvSpPr txBox="1">
            <a:spLocks/>
          </p:cNvSpPr>
          <p:nvPr/>
        </p:nvSpPr>
        <p:spPr>
          <a:xfrm>
            <a:off x="395536" y="404664"/>
            <a:ext cx="8352928" cy="1143000"/>
          </a:xfrm>
          <a:prstGeom prst="rect">
            <a:avLst/>
          </a:prstGeom>
        </p:spPr>
        <p:txBody>
          <a:bodyPr>
            <a:noAutofit/>
          </a:bodyPr>
          <a:lstStyle/>
          <a:p>
            <a:pPr algn="ctr">
              <a:spcBef>
                <a:spcPct val="0"/>
              </a:spcBef>
            </a:pPr>
            <a:r>
              <a:rPr lang="en-US" altLang="ja-JP" sz="3600" b="1" noProof="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Estimated Signal </a:t>
            </a:r>
            <a:r>
              <a:rPr lang="en-US" altLang="ja-JP" sz="36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Intensities</a:t>
            </a:r>
            <a:r>
              <a:rPr lang="en-US" altLang="ja-JP" sz="3600" b="1" noProof="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endParaRPr kumimoji="1" lang="ja-JP" altLang="en-US" sz="3600" b="1" i="0" u="none" strike="noStrike" kern="1200" cap="none" spc="0" normalizeH="0" baseline="0" noProof="0" dirty="0">
              <a:ln>
                <a:noFill/>
              </a:ln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Times New Roman" panose="02020603050405020304" pitchFamily="18" charset="0"/>
              <a:ea typeface="+mj-ea"/>
              <a:cs typeface="Times New Roman" panose="02020603050405020304" pitchFamily="18" charset="0"/>
            </a:endParaRPr>
          </a:p>
        </p:txBody>
      </p:sp>
      <p:sp>
        <p:nvSpPr>
          <p:cNvPr id="2" name="角丸四角形 1"/>
          <p:cNvSpPr/>
          <p:nvPr/>
        </p:nvSpPr>
        <p:spPr>
          <a:xfrm>
            <a:off x="4211960" y="1547664"/>
            <a:ext cx="3240360" cy="3249488"/>
          </a:xfrm>
          <a:prstGeom prst="roundRect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" name="円/楕円 2"/>
          <p:cNvSpPr/>
          <p:nvPr/>
        </p:nvSpPr>
        <p:spPr>
          <a:xfrm>
            <a:off x="4283968" y="1988840"/>
            <a:ext cx="3240360" cy="720080"/>
          </a:xfrm>
          <a:prstGeom prst="ellipse">
            <a:avLst/>
          </a:prstGeom>
          <a:noFill/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" name="角丸四角形 12"/>
          <p:cNvSpPr/>
          <p:nvPr/>
        </p:nvSpPr>
        <p:spPr>
          <a:xfrm>
            <a:off x="2111756" y="1700808"/>
            <a:ext cx="804060" cy="2960712"/>
          </a:xfrm>
          <a:prstGeom prst="roundRect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" name="円/楕円 14"/>
          <p:cNvSpPr/>
          <p:nvPr/>
        </p:nvSpPr>
        <p:spPr>
          <a:xfrm>
            <a:off x="2125522" y="2132856"/>
            <a:ext cx="862302" cy="576064"/>
          </a:xfrm>
          <a:prstGeom prst="ellipse">
            <a:avLst/>
          </a:prstGeom>
          <a:noFill/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313870221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5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2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5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5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2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3" grpId="0" animBg="1"/>
      <p:bldP spid="13" grpId="0" animBg="1"/>
      <p:bldP spid="15" grpId="0" animBg="1"/>
    </p:bldLst>
  </p:timing>
</p:sld>
</file>

<file path=ppt/slides/slide1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6" name="Picture 2">
            <a:extLst>
              <a:ext uri="{FF2B5EF4-FFF2-40B4-BE49-F238E27FC236}">
                <a16:creationId xmlns:a16="http://schemas.microsoft.com/office/drawing/2014/main" id="{163A23EB-B276-4F53-AA49-060BD8B30A3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156372" y="3457235"/>
            <a:ext cx="600000" cy="900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3" name="Picture 5">
            <a:extLst>
              <a:ext uri="{FF2B5EF4-FFF2-40B4-BE49-F238E27FC236}">
                <a16:creationId xmlns:a16="http://schemas.microsoft.com/office/drawing/2014/main" id="{26D2E88A-D804-41FD-9D7B-72C0E383ECB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64345" y="3471635"/>
            <a:ext cx="652501" cy="900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3" name="Picture 5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118551" y="3507539"/>
            <a:ext cx="652501" cy="900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2" name="Picture 2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234948" y="3507539"/>
            <a:ext cx="600000" cy="900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1" name="Picture 2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322780" y="3471635"/>
            <a:ext cx="600000" cy="900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0" name="Picture 5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00397" y="3457235"/>
            <a:ext cx="1304925" cy="914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0" name="Picture 4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4293" y="3471635"/>
            <a:ext cx="645517" cy="900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22" name="直線矢印コネクタ 21"/>
          <p:cNvCxnSpPr/>
          <p:nvPr/>
        </p:nvCxnSpPr>
        <p:spPr>
          <a:xfrm flipV="1">
            <a:off x="220277" y="4371635"/>
            <a:ext cx="2716699" cy="120"/>
          </a:xfrm>
          <a:prstGeom prst="straightConnector1">
            <a:avLst/>
          </a:prstGeom>
          <a:ln w="38100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23" name="テキスト ボックス 22"/>
              <p:cNvSpPr txBox="1"/>
              <p:nvPr/>
            </p:nvSpPr>
            <p:spPr>
              <a:xfrm>
                <a:off x="912727" y="3395461"/>
                <a:ext cx="459678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kumimoji="1" lang="en-US" altLang="ja-JP" sz="2000" b="0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kumimoji="1" lang="en-US" altLang="ja-JP" sz="2000" b="0" i="1" smtClean="0">
                              <a:solidFill>
                                <a:srgbClr val="FF0000"/>
                              </a:solidFill>
                              <a:latin typeface="Cambria Math"/>
                            </a:rPr>
                            <m:t>𝑡</m:t>
                          </m:r>
                        </m:e>
                        <m:sub>
                          <m:r>
                            <a:rPr kumimoji="1" lang="en-US" altLang="ja-JP" sz="2000" b="0" i="1" smtClean="0">
                              <a:solidFill>
                                <a:srgbClr val="FF0000"/>
                              </a:solidFill>
                              <a:latin typeface="Cambria Math"/>
                            </a:rPr>
                            <m:t>1</m:t>
                          </m:r>
                        </m:sub>
                      </m:sSub>
                    </m:oMath>
                  </m:oMathPara>
                </a14:m>
                <a:endParaRPr kumimoji="1" lang="ja-JP" altLang="en-US" sz="2000" dirty="0">
                  <a:solidFill>
                    <a:srgbClr val="FF0000"/>
                  </a:solidFill>
                </a:endParaRPr>
              </a:p>
            </p:txBody>
          </p:sp>
        </mc:Choice>
        <mc:Fallback xmlns="">
          <p:sp>
            <p:nvSpPr>
              <p:cNvPr id="23" name="テキスト ボックス 22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912727" y="3395461"/>
                <a:ext cx="459678" cy="400110"/>
              </a:xfrm>
              <a:prstGeom prst="rect">
                <a:avLst/>
              </a:prstGeom>
              <a:blipFill rotWithShape="0">
                <a:blip r:embed="rId6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24" name="直線矢印コネクタ 23"/>
          <p:cNvCxnSpPr/>
          <p:nvPr/>
        </p:nvCxnSpPr>
        <p:spPr>
          <a:xfrm>
            <a:off x="652325" y="3876290"/>
            <a:ext cx="972000" cy="0"/>
          </a:xfrm>
          <a:prstGeom prst="straightConnector1">
            <a:avLst/>
          </a:prstGeom>
          <a:ln>
            <a:solidFill>
              <a:srgbClr val="FF0000"/>
            </a:solidFill>
            <a:headEnd type="arrow"/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直線矢印コネクタ 24"/>
          <p:cNvCxnSpPr/>
          <p:nvPr/>
        </p:nvCxnSpPr>
        <p:spPr>
          <a:xfrm>
            <a:off x="1588429" y="3867579"/>
            <a:ext cx="972000" cy="0"/>
          </a:xfrm>
          <a:prstGeom prst="straightConnector1">
            <a:avLst/>
          </a:prstGeom>
          <a:ln>
            <a:solidFill>
              <a:srgbClr val="0070C0"/>
            </a:solidFill>
            <a:headEnd type="arrow"/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26" name="テキスト ボックス 25"/>
              <p:cNvSpPr txBox="1"/>
              <p:nvPr/>
            </p:nvSpPr>
            <p:spPr>
              <a:xfrm>
                <a:off x="2020477" y="3395461"/>
                <a:ext cx="465640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kumimoji="1" lang="en-US" altLang="ja-JP" sz="2000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kumimoji="1" lang="en-US" altLang="ja-JP" sz="2000" b="0" i="1" smtClean="0">
                              <a:solidFill>
                                <a:srgbClr val="0070C0"/>
                              </a:solidFill>
                              <a:latin typeface="Cambria Math"/>
                            </a:rPr>
                            <m:t>𝑡</m:t>
                          </m:r>
                        </m:e>
                        <m:sub>
                          <m:r>
                            <a:rPr kumimoji="1" lang="en-US" altLang="ja-JP" sz="2000" b="0" i="1" smtClean="0">
                              <a:solidFill>
                                <a:srgbClr val="0070C0"/>
                              </a:solidFill>
                              <a:latin typeface="Cambria Math"/>
                            </a:rPr>
                            <m:t>2</m:t>
                          </m:r>
                        </m:sub>
                      </m:sSub>
                    </m:oMath>
                  </m:oMathPara>
                </a14:m>
                <a:endParaRPr kumimoji="1" lang="ja-JP" altLang="en-US" sz="2000" dirty="0">
                  <a:solidFill>
                    <a:srgbClr val="0070C0"/>
                  </a:solidFill>
                </a:endParaRPr>
              </a:p>
            </p:txBody>
          </p:sp>
        </mc:Choice>
        <mc:Fallback xmlns="">
          <p:sp>
            <p:nvSpPr>
              <p:cNvPr id="26" name="テキスト ボックス 25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020477" y="3395461"/>
                <a:ext cx="465640" cy="400110"/>
              </a:xfrm>
              <a:prstGeom prst="rect">
                <a:avLst/>
              </a:prstGeom>
              <a:blipFill rotWithShape="0">
                <a:blip r:embed="rId7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31" name="テキスト ボックス 30"/>
              <p:cNvSpPr txBox="1"/>
              <p:nvPr/>
            </p:nvSpPr>
            <p:spPr>
              <a:xfrm>
                <a:off x="53686" y="4522280"/>
                <a:ext cx="2883290" cy="404983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d>
                        <m:dPr>
                          <m:begChr m:val="⟨"/>
                          <m:endChr m:val="⟩"/>
                          <m:ctrlPr>
                            <a:rPr kumimoji="1" lang="en-US" altLang="ja-JP" b="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d>
                            <m:dPr>
                              <m:begChr m:val="["/>
                              <m:endChr m:val="]"/>
                              <m:ctrlPr>
                                <a:rPr kumimoji="1" lang="en-US" altLang="ja-JP" b="0" i="1" smtClean="0">
                                  <a:latin typeface="Cambria Math" panose="02040503050406030204" pitchFamily="18" charset="0"/>
                                </a:rPr>
                              </m:ctrlPr>
                            </m:dPr>
                            <m:e>
                              <m:d>
                                <m:dPr>
                                  <m:begChr m:val="["/>
                                  <m:endChr m:val="]"/>
                                  <m:ctrlPr>
                                    <a:rPr lang="en-US" altLang="ja-JP" i="1">
                                      <a:latin typeface="Cambria Math" panose="02040503050406030204" pitchFamily="18" charset="0"/>
                                    </a:rPr>
                                  </m:ctrlPr>
                                </m:dPr>
                                <m:e>
                                  <m:r>
                                    <a:rPr lang="en-US" altLang="ja-JP" i="1" smtClean="0">
                                      <a:solidFill>
                                        <a:srgbClr val="FF0000"/>
                                      </a:solidFill>
                                      <a:latin typeface="Cambria Math"/>
                                    </a:rPr>
                                    <m:t>𝜇</m:t>
                                  </m:r>
                                  <m:d>
                                    <m:dPr>
                                      <m:ctrlPr>
                                        <a:rPr lang="en-US" altLang="ja-JP" i="1">
                                          <a:latin typeface="Cambria Math" panose="02040503050406030204" pitchFamily="18" charset="0"/>
                                        </a:rPr>
                                      </m:ctrlPr>
                                    </m:dPr>
                                    <m:e>
                                      <m:sSub>
                                        <m:sSubPr>
                                          <m:ctrlPr>
                                            <a:rPr lang="en-US" altLang="ja-JP" i="1" smtClean="0">
                                              <a:solidFill>
                                                <a:srgbClr val="0070C0"/>
                                              </a:solidFill>
                                              <a:latin typeface="Cambria Math" panose="02040503050406030204" pitchFamily="18" charset="0"/>
                                            </a:rPr>
                                          </m:ctrlPr>
                                        </m:sSubPr>
                                        <m:e>
                                          <m:r>
                                            <a:rPr lang="en-US" altLang="ja-JP" i="1">
                                              <a:solidFill>
                                                <a:srgbClr val="0070C0"/>
                                              </a:solidFill>
                                              <a:latin typeface="Cambria Math"/>
                                            </a:rPr>
                                            <m:t>𝑡</m:t>
                                          </m:r>
                                        </m:e>
                                        <m:sub>
                                          <m:r>
                                            <a:rPr lang="en-US" altLang="ja-JP" i="1">
                                              <a:solidFill>
                                                <a:srgbClr val="0070C0"/>
                                              </a:solidFill>
                                              <a:latin typeface="Cambria Math"/>
                                            </a:rPr>
                                            <m:t>2</m:t>
                                          </m:r>
                                        </m:sub>
                                      </m:sSub>
                                      <m:r>
                                        <a:rPr lang="en-US" altLang="ja-JP" i="1">
                                          <a:latin typeface="Cambria Math"/>
                                        </a:rPr>
                                        <m:t>+</m:t>
                                      </m:r>
                                      <m:sSub>
                                        <m:sSubPr>
                                          <m:ctrlPr>
                                            <a:rPr lang="en-US" altLang="ja-JP" i="1" smtClean="0">
                                              <a:solidFill>
                                                <a:srgbClr val="FF0000"/>
                                              </a:solidFill>
                                              <a:latin typeface="Cambria Math" panose="02040503050406030204" pitchFamily="18" charset="0"/>
                                            </a:rPr>
                                          </m:ctrlPr>
                                        </m:sSubPr>
                                        <m:e>
                                          <m:r>
                                            <a:rPr lang="en-US" altLang="ja-JP" i="1">
                                              <a:solidFill>
                                                <a:srgbClr val="FF0000"/>
                                              </a:solidFill>
                                              <a:latin typeface="Cambria Math"/>
                                            </a:rPr>
                                            <m:t>𝑡</m:t>
                                          </m:r>
                                        </m:e>
                                        <m:sub>
                                          <m:r>
                                            <a:rPr lang="en-US" altLang="ja-JP" i="1">
                                              <a:solidFill>
                                                <a:srgbClr val="FF0000"/>
                                              </a:solidFill>
                                              <a:latin typeface="Cambria Math"/>
                                            </a:rPr>
                                            <m:t>1</m:t>
                                          </m:r>
                                        </m:sub>
                                      </m:sSub>
                                    </m:e>
                                  </m:d>
                                  <m:r>
                                    <a:rPr lang="en-US" altLang="ja-JP" i="1">
                                      <a:latin typeface="Cambria Math"/>
                                    </a:rPr>
                                    <m:t>,</m:t>
                                  </m:r>
                                  <m:r>
                                    <a:rPr lang="en-US" altLang="ja-JP" b="0" i="1" smtClean="0">
                                      <a:solidFill>
                                        <a:srgbClr val="FF0000"/>
                                      </a:solidFill>
                                      <a:latin typeface="Cambria Math"/>
                                    </a:rPr>
                                    <m:t>𝜇</m:t>
                                  </m:r>
                                  <m:d>
                                    <m:dPr>
                                      <m:ctrlPr>
                                        <a:rPr lang="en-US" altLang="ja-JP" i="1">
                                          <a:latin typeface="Cambria Math" panose="02040503050406030204" pitchFamily="18" charset="0"/>
                                        </a:rPr>
                                      </m:ctrlPr>
                                    </m:dPr>
                                    <m:e>
                                      <m:sSub>
                                        <m:sSubPr>
                                          <m:ctrlPr>
                                            <a:rPr lang="en-US" altLang="ja-JP" i="1" smtClean="0">
                                              <a:solidFill>
                                                <a:srgbClr val="FF0000"/>
                                              </a:solidFill>
                                              <a:latin typeface="Cambria Math" panose="02040503050406030204" pitchFamily="18" charset="0"/>
                                            </a:rPr>
                                          </m:ctrlPr>
                                        </m:sSubPr>
                                        <m:e>
                                          <m:r>
                                            <a:rPr lang="en-US" altLang="ja-JP" i="1">
                                              <a:solidFill>
                                                <a:srgbClr val="FF0000"/>
                                              </a:solidFill>
                                              <a:latin typeface="Cambria Math"/>
                                            </a:rPr>
                                            <m:t>𝑡</m:t>
                                          </m:r>
                                        </m:e>
                                        <m:sub>
                                          <m:r>
                                            <a:rPr lang="en-US" altLang="ja-JP" i="1">
                                              <a:solidFill>
                                                <a:srgbClr val="FF0000"/>
                                              </a:solidFill>
                                              <a:latin typeface="Cambria Math"/>
                                            </a:rPr>
                                            <m:t>1</m:t>
                                          </m:r>
                                        </m:sub>
                                      </m:sSub>
                                    </m:e>
                                  </m:d>
                                </m:e>
                              </m:d>
                              <m:r>
                                <a:rPr lang="en-US" altLang="ja-JP" b="0" i="1" smtClean="0">
                                  <a:latin typeface="Cambria Math"/>
                                </a:rPr>
                                <m:t>,</m:t>
                              </m:r>
                              <m:r>
                                <m:rPr>
                                  <m:sty m:val="p"/>
                                </m:rPr>
                                <a:rPr lang="en-US" altLang="ja-JP" b="0" i="0" smtClean="0">
                                  <a:solidFill>
                                    <a:srgbClr val="0070C0"/>
                                  </a:solidFill>
                                  <a:latin typeface="Cambria Math"/>
                                </a:rPr>
                                <m:t>Π</m:t>
                              </m:r>
                              <m:r>
                                <a:rPr lang="en-US" altLang="ja-JP" b="0" i="1" smtClean="0">
                                  <a:latin typeface="Cambria Math"/>
                                </a:rPr>
                                <m:t>(0)</m:t>
                              </m:r>
                            </m:e>
                          </m:d>
                        </m:e>
                      </m:d>
                    </m:oMath>
                  </m:oMathPara>
                </a14:m>
                <a:endParaRPr kumimoji="1" lang="ja-JP" altLang="en-US" dirty="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mc:Choice>
        <mc:Fallback xmlns="">
          <p:sp>
            <p:nvSpPr>
              <p:cNvPr id="31" name="テキスト ボックス 30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3686" y="4522280"/>
                <a:ext cx="2883290" cy="404983"/>
              </a:xfrm>
              <a:prstGeom prst="rect">
                <a:avLst/>
              </a:prstGeom>
              <a:blipFill rotWithShape="0">
                <a:blip r:embed="rId8"/>
                <a:stretch>
                  <a:fillRect b="-9091"/>
                </a:stretch>
              </a:blipFill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  <p:pic>
        <p:nvPicPr>
          <p:cNvPr id="50" name="Picture 2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364693" y="3471635"/>
            <a:ext cx="600000" cy="900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52" name="直線矢印コネクタ 51"/>
          <p:cNvCxnSpPr/>
          <p:nvPr/>
        </p:nvCxnSpPr>
        <p:spPr>
          <a:xfrm flipV="1">
            <a:off x="3190782" y="4371515"/>
            <a:ext cx="2716699" cy="120"/>
          </a:xfrm>
          <a:prstGeom prst="straightConnector1">
            <a:avLst/>
          </a:prstGeom>
          <a:ln w="38100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53" name="テキスト ボックス 52"/>
              <p:cNvSpPr txBox="1"/>
              <p:nvPr/>
            </p:nvSpPr>
            <p:spPr>
              <a:xfrm>
                <a:off x="3883232" y="3395461"/>
                <a:ext cx="459678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kumimoji="1" lang="en-US" altLang="ja-JP" sz="2000" b="0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kumimoji="1" lang="en-US" altLang="ja-JP" sz="2000" b="0" i="1" smtClean="0">
                              <a:solidFill>
                                <a:srgbClr val="FF0000"/>
                              </a:solidFill>
                              <a:latin typeface="Cambria Math"/>
                            </a:rPr>
                            <m:t>𝑡</m:t>
                          </m:r>
                        </m:e>
                        <m:sub>
                          <m:r>
                            <a:rPr kumimoji="1" lang="en-US" altLang="ja-JP" sz="2000" b="0" i="1" smtClean="0">
                              <a:solidFill>
                                <a:srgbClr val="FF0000"/>
                              </a:solidFill>
                              <a:latin typeface="Cambria Math"/>
                            </a:rPr>
                            <m:t>1</m:t>
                          </m:r>
                        </m:sub>
                      </m:sSub>
                    </m:oMath>
                  </m:oMathPara>
                </a14:m>
                <a:endParaRPr kumimoji="1" lang="ja-JP" altLang="en-US" sz="2000" dirty="0">
                  <a:solidFill>
                    <a:srgbClr val="FF0000"/>
                  </a:solidFill>
                </a:endParaRPr>
              </a:p>
            </p:txBody>
          </p:sp>
        </mc:Choice>
        <mc:Fallback xmlns="">
          <p:sp>
            <p:nvSpPr>
              <p:cNvPr id="53" name="テキスト ボックス 52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883232" y="3395461"/>
                <a:ext cx="459678" cy="400110"/>
              </a:xfrm>
              <a:prstGeom prst="rect">
                <a:avLst/>
              </a:prstGeom>
              <a:blipFill rotWithShape="0">
                <a:blip r:embed="rId10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54" name="直線矢印コネクタ 53"/>
          <p:cNvCxnSpPr/>
          <p:nvPr/>
        </p:nvCxnSpPr>
        <p:spPr>
          <a:xfrm>
            <a:off x="3622830" y="3876290"/>
            <a:ext cx="972000" cy="0"/>
          </a:xfrm>
          <a:prstGeom prst="straightConnector1">
            <a:avLst/>
          </a:prstGeom>
          <a:ln>
            <a:solidFill>
              <a:srgbClr val="FF0000"/>
            </a:solidFill>
            <a:headEnd type="arrow"/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" name="直線矢印コネクタ 54"/>
          <p:cNvCxnSpPr/>
          <p:nvPr/>
        </p:nvCxnSpPr>
        <p:spPr>
          <a:xfrm>
            <a:off x="4558934" y="3867579"/>
            <a:ext cx="972000" cy="0"/>
          </a:xfrm>
          <a:prstGeom prst="straightConnector1">
            <a:avLst/>
          </a:prstGeom>
          <a:ln>
            <a:solidFill>
              <a:srgbClr val="0070C0"/>
            </a:solidFill>
            <a:headEnd type="arrow"/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56" name="テキスト ボックス 55"/>
              <p:cNvSpPr txBox="1"/>
              <p:nvPr/>
            </p:nvSpPr>
            <p:spPr>
              <a:xfrm>
                <a:off x="4990982" y="3395461"/>
                <a:ext cx="465640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kumimoji="1" lang="en-US" altLang="ja-JP" sz="2000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kumimoji="1" lang="en-US" altLang="ja-JP" sz="2000" b="0" i="1" smtClean="0">
                              <a:solidFill>
                                <a:srgbClr val="0070C0"/>
                              </a:solidFill>
                              <a:latin typeface="Cambria Math"/>
                            </a:rPr>
                            <m:t>𝑡</m:t>
                          </m:r>
                        </m:e>
                        <m:sub>
                          <m:r>
                            <a:rPr kumimoji="1" lang="en-US" altLang="ja-JP" sz="2000" b="0" i="1" smtClean="0">
                              <a:solidFill>
                                <a:srgbClr val="0070C0"/>
                              </a:solidFill>
                              <a:latin typeface="Cambria Math"/>
                            </a:rPr>
                            <m:t>2</m:t>
                          </m:r>
                        </m:sub>
                      </m:sSub>
                    </m:oMath>
                  </m:oMathPara>
                </a14:m>
                <a:endParaRPr kumimoji="1" lang="ja-JP" altLang="en-US" sz="2000" dirty="0">
                  <a:solidFill>
                    <a:srgbClr val="0070C0"/>
                  </a:solidFill>
                </a:endParaRPr>
              </a:p>
            </p:txBody>
          </p:sp>
        </mc:Choice>
        <mc:Fallback xmlns="">
          <p:sp>
            <p:nvSpPr>
              <p:cNvPr id="56" name="テキスト ボックス 55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990982" y="3395461"/>
                <a:ext cx="465640" cy="400110"/>
              </a:xfrm>
              <a:prstGeom prst="rect">
                <a:avLst/>
              </a:prstGeom>
              <a:blipFill rotWithShape="0">
                <a:blip r:embed="rId11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63" name="直線矢印コネクタ 62"/>
          <p:cNvCxnSpPr/>
          <p:nvPr/>
        </p:nvCxnSpPr>
        <p:spPr>
          <a:xfrm>
            <a:off x="6124933" y="4371755"/>
            <a:ext cx="2880320" cy="0"/>
          </a:xfrm>
          <a:prstGeom prst="straightConnector1">
            <a:avLst/>
          </a:prstGeom>
          <a:ln w="38100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64" name="テキスト ボックス 63"/>
              <p:cNvSpPr txBox="1"/>
              <p:nvPr/>
            </p:nvSpPr>
            <p:spPr>
              <a:xfrm>
                <a:off x="6817383" y="3395461"/>
                <a:ext cx="459678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kumimoji="1" lang="en-US" altLang="ja-JP" sz="2000" b="0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kumimoji="1" lang="en-US" altLang="ja-JP" sz="2000" b="0" i="1" smtClean="0">
                              <a:solidFill>
                                <a:srgbClr val="FF0000"/>
                              </a:solidFill>
                              <a:latin typeface="Cambria Math"/>
                            </a:rPr>
                            <m:t>𝑡</m:t>
                          </m:r>
                        </m:e>
                        <m:sub>
                          <m:r>
                            <a:rPr kumimoji="1" lang="en-US" altLang="ja-JP" sz="2000" b="0" i="1" smtClean="0">
                              <a:solidFill>
                                <a:srgbClr val="FF0000"/>
                              </a:solidFill>
                              <a:latin typeface="Cambria Math"/>
                            </a:rPr>
                            <m:t>1</m:t>
                          </m:r>
                        </m:sub>
                      </m:sSub>
                    </m:oMath>
                  </m:oMathPara>
                </a14:m>
                <a:endParaRPr kumimoji="1" lang="ja-JP" altLang="en-US" sz="2000" dirty="0">
                  <a:solidFill>
                    <a:srgbClr val="FF0000"/>
                  </a:solidFill>
                </a:endParaRPr>
              </a:p>
            </p:txBody>
          </p:sp>
        </mc:Choice>
        <mc:Fallback xmlns="">
          <p:sp>
            <p:nvSpPr>
              <p:cNvPr id="64" name="テキスト ボックス 63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817383" y="3395461"/>
                <a:ext cx="459678" cy="400110"/>
              </a:xfrm>
              <a:prstGeom prst="rect">
                <a:avLst/>
              </a:prstGeom>
              <a:blipFill rotWithShape="0">
                <a:blip r:embed="rId12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65" name="直線矢印コネクタ 64"/>
          <p:cNvCxnSpPr/>
          <p:nvPr/>
        </p:nvCxnSpPr>
        <p:spPr>
          <a:xfrm>
            <a:off x="6556981" y="3876290"/>
            <a:ext cx="972000" cy="0"/>
          </a:xfrm>
          <a:prstGeom prst="straightConnector1">
            <a:avLst/>
          </a:prstGeom>
          <a:ln>
            <a:solidFill>
              <a:srgbClr val="FF0000"/>
            </a:solidFill>
            <a:headEnd type="arrow"/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6" name="直線矢印コネクタ 65"/>
          <p:cNvCxnSpPr/>
          <p:nvPr/>
        </p:nvCxnSpPr>
        <p:spPr>
          <a:xfrm>
            <a:off x="7493085" y="3867579"/>
            <a:ext cx="972000" cy="0"/>
          </a:xfrm>
          <a:prstGeom prst="straightConnector1">
            <a:avLst/>
          </a:prstGeom>
          <a:ln>
            <a:solidFill>
              <a:srgbClr val="0070C0"/>
            </a:solidFill>
            <a:headEnd type="arrow"/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67" name="テキスト ボックス 66"/>
              <p:cNvSpPr txBox="1"/>
              <p:nvPr/>
            </p:nvSpPr>
            <p:spPr>
              <a:xfrm>
                <a:off x="7817901" y="3426808"/>
                <a:ext cx="465640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kumimoji="1" lang="en-US" altLang="ja-JP" sz="2000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kumimoji="1" lang="en-US" altLang="ja-JP" sz="2000" b="0" i="1" smtClean="0">
                              <a:solidFill>
                                <a:srgbClr val="0070C0"/>
                              </a:solidFill>
                              <a:latin typeface="Cambria Math"/>
                            </a:rPr>
                            <m:t>𝑡</m:t>
                          </m:r>
                        </m:e>
                        <m:sub>
                          <m:r>
                            <a:rPr kumimoji="1" lang="en-US" altLang="ja-JP" sz="2000" b="0" i="1" smtClean="0">
                              <a:solidFill>
                                <a:srgbClr val="0070C0"/>
                              </a:solidFill>
                              <a:latin typeface="Cambria Math"/>
                            </a:rPr>
                            <m:t>2</m:t>
                          </m:r>
                        </m:sub>
                      </m:sSub>
                    </m:oMath>
                  </m:oMathPara>
                </a14:m>
                <a:endParaRPr kumimoji="1" lang="ja-JP" altLang="en-US" sz="2000" dirty="0">
                  <a:solidFill>
                    <a:srgbClr val="0070C0"/>
                  </a:solidFill>
                </a:endParaRPr>
              </a:p>
            </p:txBody>
          </p:sp>
        </mc:Choice>
        <mc:Fallback xmlns="">
          <p:sp>
            <p:nvSpPr>
              <p:cNvPr id="67" name="テキスト ボックス 66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817901" y="3426808"/>
                <a:ext cx="465640" cy="400110"/>
              </a:xfrm>
              <a:prstGeom prst="rect">
                <a:avLst/>
              </a:prstGeom>
              <a:blipFill rotWithShape="0">
                <a:blip r:embed="rId13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76" name="テキスト ボックス 75"/>
              <p:cNvSpPr txBox="1"/>
              <p:nvPr/>
            </p:nvSpPr>
            <p:spPr>
              <a:xfrm>
                <a:off x="3082234" y="4499042"/>
                <a:ext cx="2883290" cy="404983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d>
                        <m:dPr>
                          <m:begChr m:val="⟨"/>
                          <m:endChr m:val="⟩"/>
                          <m:ctrlPr>
                            <a:rPr kumimoji="1" lang="en-US" altLang="ja-JP" b="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d>
                            <m:dPr>
                              <m:begChr m:val="["/>
                              <m:endChr m:val="]"/>
                              <m:ctrlPr>
                                <a:rPr kumimoji="1" lang="en-US" altLang="ja-JP" b="0" i="1" smtClean="0">
                                  <a:latin typeface="Cambria Math" panose="02040503050406030204" pitchFamily="18" charset="0"/>
                                </a:rPr>
                              </m:ctrlPr>
                            </m:dPr>
                            <m:e>
                              <m:d>
                                <m:dPr>
                                  <m:begChr m:val="["/>
                                  <m:endChr m:val="]"/>
                                  <m:ctrlPr>
                                    <a:rPr lang="en-US" altLang="ja-JP" i="1">
                                      <a:latin typeface="Cambria Math" panose="02040503050406030204" pitchFamily="18" charset="0"/>
                                    </a:rPr>
                                  </m:ctrlPr>
                                </m:dPr>
                                <m:e>
                                  <m:r>
                                    <a:rPr lang="en-US" altLang="ja-JP" i="1" smtClean="0">
                                      <a:solidFill>
                                        <a:srgbClr val="FF0000"/>
                                      </a:solidFill>
                                      <a:latin typeface="Cambria Math"/>
                                    </a:rPr>
                                    <m:t>𝜇</m:t>
                                  </m:r>
                                  <m:d>
                                    <m:dPr>
                                      <m:ctrlPr>
                                        <a:rPr lang="en-US" altLang="ja-JP" i="1">
                                          <a:latin typeface="Cambria Math" panose="02040503050406030204" pitchFamily="18" charset="0"/>
                                        </a:rPr>
                                      </m:ctrlPr>
                                    </m:dPr>
                                    <m:e>
                                      <m:sSub>
                                        <m:sSubPr>
                                          <m:ctrlPr>
                                            <a:rPr lang="en-US" altLang="ja-JP" i="1" smtClean="0">
                                              <a:solidFill>
                                                <a:srgbClr val="0070C0"/>
                                              </a:solidFill>
                                              <a:latin typeface="Cambria Math" panose="02040503050406030204" pitchFamily="18" charset="0"/>
                                            </a:rPr>
                                          </m:ctrlPr>
                                        </m:sSubPr>
                                        <m:e>
                                          <m:r>
                                            <a:rPr lang="en-US" altLang="ja-JP" i="1">
                                              <a:solidFill>
                                                <a:srgbClr val="0070C0"/>
                                              </a:solidFill>
                                              <a:latin typeface="Cambria Math"/>
                                            </a:rPr>
                                            <m:t>𝑡</m:t>
                                          </m:r>
                                        </m:e>
                                        <m:sub>
                                          <m:r>
                                            <a:rPr lang="en-US" altLang="ja-JP" i="1">
                                              <a:solidFill>
                                                <a:srgbClr val="0070C0"/>
                                              </a:solidFill>
                                              <a:latin typeface="Cambria Math"/>
                                            </a:rPr>
                                            <m:t>2</m:t>
                                          </m:r>
                                        </m:sub>
                                      </m:sSub>
                                      <m:r>
                                        <a:rPr lang="en-US" altLang="ja-JP" i="1">
                                          <a:latin typeface="Cambria Math"/>
                                        </a:rPr>
                                        <m:t>+</m:t>
                                      </m:r>
                                      <m:sSub>
                                        <m:sSubPr>
                                          <m:ctrlPr>
                                            <a:rPr lang="en-US" altLang="ja-JP" i="1" smtClean="0">
                                              <a:solidFill>
                                                <a:srgbClr val="FF0000"/>
                                              </a:solidFill>
                                              <a:latin typeface="Cambria Math" panose="02040503050406030204" pitchFamily="18" charset="0"/>
                                            </a:rPr>
                                          </m:ctrlPr>
                                        </m:sSubPr>
                                        <m:e>
                                          <m:r>
                                            <a:rPr lang="en-US" altLang="ja-JP" i="1">
                                              <a:solidFill>
                                                <a:srgbClr val="FF0000"/>
                                              </a:solidFill>
                                              <a:latin typeface="Cambria Math"/>
                                            </a:rPr>
                                            <m:t>𝑡</m:t>
                                          </m:r>
                                        </m:e>
                                        <m:sub>
                                          <m:r>
                                            <a:rPr lang="en-US" altLang="ja-JP" i="1">
                                              <a:solidFill>
                                                <a:srgbClr val="FF0000"/>
                                              </a:solidFill>
                                              <a:latin typeface="Cambria Math"/>
                                            </a:rPr>
                                            <m:t>1</m:t>
                                          </m:r>
                                        </m:sub>
                                      </m:sSub>
                                    </m:e>
                                  </m:d>
                                  <m:r>
                                    <a:rPr lang="en-US" altLang="ja-JP" i="1">
                                      <a:latin typeface="Cambria Math"/>
                                    </a:rPr>
                                    <m:t>,</m:t>
                                  </m:r>
                                  <m:r>
                                    <m:rPr>
                                      <m:sty m:val="p"/>
                                    </m:rPr>
                                    <a:rPr lang="en-US" altLang="ja-JP" smtClean="0">
                                      <a:solidFill>
                                        <a:srgbClr val="0070C0"/>
                                      </a:solidFill>
                                      <a:latin typeface="Cambria Math"/>
                                    </a:rPr>
                                    <m:t>Π</m:t>
                                  </m:r>
                                  <m:d>
                                    <m:dPr>
                                      <m:ctrlPr>
                                        <a:rPr lang="en-US" altLang="ja-JP" i="1">
                                          <a:latin typeface="Cambria Math" panose="02040503050406030204" pitchFamily="18" charset="0"/>
                                        </a:rPr>
                                      </m:ctrlPr>
                                    </m:dPr>
                                    <m:e>
                                      <m:sSub>
                                        <m:sSubPr>
                                          <m:ctrlPr>
                                            <a:rPr lang="en-US" altLang="ja-JP" i="1" smtClean="0">
                                              <a:solidFill>
                                                <a:srgbClr val="FF0000"/>
                                              </a:solidFill>
                                              <a:latin typeface="Cambria Math" panose="02040503050406030204" pitchFamily="18" charset="0"/>
                                            </a:rPr>
                                          </m:ctrlPr>
                                        </m:sSubPr>
                                        <m:e>
                                          <m:r>
                                            <a:rPr lang="en-US" altLang="ja-JP" i="1">
                                              <a:solidFill>
                                                <a:srgbClr val="FF0000"/>
                                              </a:solidFill>
                                              <a:latin typeface="Cambria Math"/>
                                            </a:rPr>
                                            <m:t>𝑡</m:t>
                                          </m:r>
                                        </m:e>
                                        <m:sub>
                                          <m:r>
                                            <a:rPr lang="en-US" altLang="ja-JP" i="1">
                                              <a:solidFill>
                                                <a:srgbClr val="FF0000"/>
                                              </a:solidFill>
                                              <a:latin typeface="Cambria Math"/>
                                            </a:rPr>
                                            <m:t>1</m:t>
                                          </m:r>
                                        </m:sub>
                                      </m:sSub>
                                    </m:e>
                                  </m:d>
                                </m:e>
                              </m:d>
                              <m:r>
                                <a:rPr lang="en-US" altLang="ja-JP" b="0" i="1" smtClean="0">
                                  <a:latin typeface="Cambria Math"/>
                                </a:rPr>
                                <m:t>,</m:t>
                              </m:r>
                              <m:r>
                                <a:rPr lang="en-US" altLang="ja-JP" b="0" i="1" smtClean="0">
                                  <a:solidFill>
                                    <a:srgbClr val="FF0000"/>
                                  </a:solidFill>
                                  <a:latin typeface="Cambria Math"/>
                                </a:rPr>
                                <m:t>𝜇</m:t>
                              </m:r>
                              <m:r>
                                <a:rPr lang="en-US" altLang="ja-JP" b="0" i="1" smtClean="0">
                                  <a:latin typeface="Cambria Math"/>
                                </a:rPr>
                                <m:t>(0)</m:t>
                              </m:r>
                            </m:e>
                          </m:d>
                        </m:e>
                      </m:d>
                    </m:oMath>
                  </m:oMathPara>
                </a14:m>
                <a:endParaRPr kumimoji="1" lang="ja-JP" altLang="en-US" dirty="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mc:Choice>
        <mc:Fallback xmlns="">
          <p:sp>
            <p:nvSpPr>
              <p:cNvPr id="76" name="テキスト ボックス 75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082234" y="4499042"/>
                <a:ext cx="2883290" cy="404983"/>
              </a:xfrm>
              <a:prstGeom prst="rect">
                <a:avLst/>
              </a:prstGeom>
              <a:blipFill rotWithShape="0">
                <a:blip r:embed="rId14"/>
                <a:stretch>
                  <a:fillRect b="-10606"/>
                </a:stretch>
              </a:blipFill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77" name="テキスト ボックス 76"/>
              <p:cNvSpPr txBox="1"/>
              <p:nvPr/>
            </p:nvSpPr>
            <p:spPr>
              <a:xfrm>
                <a:off x="6073643" y="4483713"/>
                <a:ext cx="2934586" cy="404983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d>
                        <m:dPr>
                          <m:begChr m:val="⟨"/>
                          <m:endChr m:val="⟩"/>
                          <m:ctrlPr>
                            <a:rPr kumimoji="1" lang="en-US" altLang="ja-JP" b="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d>
                            <m:dPr>
                              <m:begChr m:val="["/>
                              <m:endChr m:val="]"/>
                              <m:ctrlPr>
                                <a:rPr kumimoji="1" lang="en-US" altLang="ja-JP" b="0" i="1" smtClean="0">
                                  <a:latin typeface="Cambria Math" panose="02040503050406030204" pitchFamily="18" charset="0"/>
                                </a:rPr>
                              </m:ctrlPr>
                            </m:dPr>
                            <m:e>
                              <m:d>
                                <m:dPr>
                                  <m:begChr m:val="["/>
                                  <m:endChr m:val="]"/>
                                  <m:ctrlPr>
                                    <a:rPr lang="en-US" altLang="ja-JP" i="1">
                                      <a:latin typeface="Cambria Math" panose="02040503050406030204" pitchFamily="18" charset="0"/>
                                    </a:rPr>
                                  </m:ctrlPr>
                                </m:dPr>
                                <m:e>
                                  <m:r>
                                    <m:rPr>
                                      <m:sty m:val="p"/>
                                    </m:rPr>
                                    <a:rPr lang="en-US" altLang="ja-JP" smtClean="0">
                                      <a:solidFill>
                                        <a:srgbClr val="0070C0"/>
                                      </a:solidFill>
                                      <a:latin typeface="Cambria Math"/>
                                    </a:rPr>
                                    <m:t>Π</m:t>
                                  </m:r>
                                  <m:d>
                                    <m:dPr>
                                      <m:ctrlPr>
                                        <a:rPr lang="en-US" altLang="ja-JP" i="1">
                                          <a:latin typeface="Cambria Math" panose="02040503050406030204" pitchFamily="18" charset="0"/>
                                        </a:rPr>
                                      </m:ctrlPr>
                                    </m:dPr>
                                    <m:e>
                                      <m:sSub>
                                        <m:sSubPr>
                                          <m:ctrlPr>
                                            <a:rPr lang="en-US" altLang="ja-JP" i="1" smtClean="0">
                                              <a:solidFill>
                                                <a:srgbClr val="0070C0"/>
                                              </a:solidFill>
                                              <a:latin typeface="Cambria Math" panose="02040503050406030204" pitchFamily="18" charset="0"/>
                                            </a:rPr>
                                          </m:ctrlPr>
                                        </m:sSubPr>
                                        <m:e>
                                          <m:r>
                                            <a:rPr lang="en-US" altLang="ja-JP" i="1">
                                              <a:solidFill>
                                                <a:srgbClr val="0070C0"/>
                                              </a:solidFill>
                                              <a:latin typeface="Cambria Math"/>
                                            </a:rPr>
                                            <m:t>𝑡</m:t>
                                          </m:r>
                                        </m:e>
                                        <m:sub>
                                          <m:r>
                                            <a:rPr lang="en-US" altLang="ja-JP" i="1">
                                              <a:solidFill>
                                                <a:srgbClr val="0070C0"/>
                                              </a:solidFill>
                                              <a:latin typeface="Cambria Math"/>
                                            </a:rPr>
                                            <m:t>2</m:t>
                                          </m:r>
                                        </m:sub>
                                      </m:sSub>
                                      <m:r>
                                        <a:rPr lang="en-US" altLang="ja-JP" i="1">
                                          <a:latin typeface="Cambria Math"/>
                                        </a:rPr>
                                        <m:t>+</m:t>
                                      </m:r>
                                      <m:sSub>
                                        <m:sSubPr>
                                          <m:ctrlPr>
                                            <a:rPr lang="en-US" altLang="ja-JP" i="1" smtClean="0">
                                              <a:solidFill>
                                                <a:srgbClr val="FF0000"/>
                                              </a:solidFill>
                                              <a:latin typeface="Cambria Math" panose="02040503050406030204" pitchFamily="18" charset="0"/>
                                            </a:rPr>
                                          </m:ctrlPr>
                                        </m:sSubPr>
                                        <m:e>
                                          <m:r>
                                            <a:rPr lang="en-US" altLang="ja-JP" i="1">
                                              <a:solidFill>
                                                <a:srgbClr val="FF0000"/>
                                              </a:solidFill>
                                              <a:latin typeface="Cambria Math"/>
                                            </a:rPr>
                                            <m:t>𝑡</m:t>
                                          </m:r>
                                        </m:e>
                                        <m:sub>
                                          <m:r>
                                            <a:rPr lang="en-US" altLang="ja-JP" i="1">
                                              <a:solidFill>
                                                <a:srgbClr val="FF0000"/>
                                              </a:solidFill>
                                              <a:latin typeface="Cambria Math"/>
                                            </a:rPr>
                                            <m:t>1</m:t>
                                          </m:r>
                                        </m:sub>
                                      </m:sSub>
                                    </m:e>
                                  </m:d>
                                  <m:r>
                                    <a:rPr lang="en-US" altLang="ja-JP" i="1">
                                      <a:latin typeface="Cambria Math"/>
                                    </a:rPr>
                                    <m:t>,</m:t>
                                  </m:r>
                                  <m:r>
                                    <a:rPr lang="en-US" altLang="ja-JP" b="0" i="1" smtClean="0">
                                      <a:solidFill>
                                        <a:srgbClr val="FF0000"/>
                                      </a:solidFill>
                                      <a:latin typeface="Cambria Math"/>
                                    </a:rPr>
                                    <m:t>𝜇</m:t>
                                  </m:r>
                                  <m:r>
                                    <a:rPr lang="en-US" altLang="ja-JP" i="1" smtClean="0">
                                      <a:latin typeface="Cambria Math"/>
                                    </a:rPr>
                                    <m:t> </m:t>
                                  </m:r>
                                  <m:d>
                                    <m:dPr>
                                      <m:ctrlPr>
                                        <a:rPr lang="en-US" altLang="ja-JP" i="1">
                                          <a:latin typeface="Cambria Math" panose="02040503050406030204" pitchFamily="18" charset="0"/>
                                        </a:rPr>
                                      </m:ctrlPr>
                                    </m:dPr>
                                    <m:e>
                                      <m:sSub>
                                        <m:sSubPr>
                                          <m:ctrlPr>
                                            <a:rPr lang="en-US" altLang="ja-JP" i="1" smtClean="0">
                                              <a:solidFill>
                                                <a:srgbClr val="FF0000"/>
                                              </a:solidFill>
                                              <a:latin typeface="Cambria Math" panose="02040503050406030204" pitchFamily="18" charset="0"/>
                                            </a:rPr>
                                          </m:ctrlPr>
                                        </m:sSubPr>
                                        <m:e>
                                          <m:r>
                                            <a:rPr lang="en-US" altLang="ja-JP" i="1">
                                              <a:solidFill>
                                                <a:srgbClr val="FF0000"/>
                                              </a:solidFill>
                                              <a:latin typeface="Cambria Math"/>
                                            </a:rPr>
                                            <m:t>𝑡</m:t>
                                          </m:r>
                                        </m:e>
                                        <m:sub>
                                          <m:r>
                                            <a:rPr lang="en-US" altLang="ja-JP" i="1">
                                              <a:solidFill>
                                                <a:srgbClr val="FF0000"/>
                                              </a:solidFill>
                                              <a:latin typeface="Cambria Math"/>
                                            </a:rPr>
                                            <m:t>1</m:t>
                                          </m:r>
                                        </m:sub>
                                      </m:sSub>
                                    </m:e>
                                  </m:d>
                                </m:e>
                              </m:d>
                              <m:r>
                                <a:rPr lang="en-US" altLang="ja-JP" b="0" i="1" smtClean="0">
                                  <a:latin typeface="Cambria Math"/>
                                </a:rPr>
                                <m:t>,</m:t>
                              </m:r>
                              <m:r>
                                <a:rPr lang="en-US" altLang="ja-JP" b="0" i="1" smtClean="0">
                                  <a:solidFill>
                                    <a:srgbClr val="FF0000"/>
                                  </a:solidFill>
                                  <a:latin typeface="Cambria Math"/>
                                </a:rPr>
                                <m:t>𝜇</m:t>
                              </m:r>
                              <m:r>
                                <a:rPr lang="en-US" altLang="ja-JP" b="0" i="1" smtClean="0">
                                  <a:latin typeface="Cambria Math"/>
                                </a:rPr>
                                <m:t>(0)</m:t>
                              </m:r>
                            </m:e>
                          </m:d>
                        </m:e>
                      </m:d>
                    </m:oMath>
                  </m:oMathPara>
                </a14:m>
                <a:endParaRPr kumimoji="1" lang="ja-JP" altLang="en-US" dirty="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mc:Choice>
        <mc:Fallback xmlns="">
          <p:sp>
            <p:nvSpPr>
              <p:cNvPr id="77" name="テキスト ボックス 76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073643" y="4483713"/>
                <a:ext cx="2934586" cy="404983"/>
              </a:xfrm>
              <a:prstGeom prst="rect">
                <a:avLst/>
              </a:prstGeom>
              <a:blipFill rotWithShape="0">
                <a:blip r:embed="rId15"/>
                <a:stretch>
                  <a:fillRect b="-9091"/>
                </a:stretch>
              </a:blipFill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75" name="コンテンツ プレースホルダ 2"/>
          <p:cNvSpPr txBox="1">
            <a:spLocks/>
          </p:cNvSpPr>
          <p:nvPr/>
        </p:nvSpPr>
        <p:spPr>
          <a:xfrm>
            <a:off x="418601" y="2138229"/>
            <a:ext cx="2826489" cy="534789"/>
          </a:xfrm>
          <a:prstGeom prst="rect">
            <a:avLst/>
          </a:prstGeom>
        </p:spPr>
        <p:txBody>
          <a:bodyPr/>
          <a:lstStyle/>
          <a:p>
            <a:pPr>
              <a:spcBef>
                <a:spcPts val="768"/>
              </a:spcBef>
            </a:pPr>
            <a:r>
              <a:rPr lang="en-US" altLang="ja-JP" sz="2400" dirty="0">
                <a:solidFill>
                  <a:srgbClr val="0070C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Raman</a:t>
            </a:r>
            <a:r>
              <a:rPr lang="en-US" altLang="ja-JP" sz="24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- </a:t>
            </a:r>
            <a:r>
              <a:rPr lang="en-US" altLang="ja-JP" sz="2400" dirty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IR </a:t>
            </a:r>
            <a:r>
              <a:rPr lang="en-US" altLang="ja-JP" sz="24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-  </a:t>
            </a:r>
            <a:r>
              <a:rPr lang="en-US" altLang="ja-JP" sz="2400" dirty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IR</a:t>
            </a:r>
            <a:endParaRPr lang="ja-JP" altLang="en-US" sz="2400" dirty="0">
              <a:solidFill>
                <a:srgbClr val="FF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78" name="コンテンツ プレースホルダ 2"/>
          <p:cNvSpPr txBox="1">
            <a:spLocks/>
          </p:cNvSpPr>
          <p:nvPr/>
        </p:nvSpPr>
        <p:spPr>
          <a:xfrm>
            <a:off x="3334673" y="2097768"/>
            <a:ext cx="2826489" cy="534789"/>
          </a:xfrm>
          <a:prstGeom prst="rect">
            <a:avLst/>
          </a:prstGeom>
        </p:spPr>
        <p:txBody>
          <a:bodyPr/>
          <a:lstStyle/>
          <a:p>
            <a:pPr>
              <a:spcBef>
                <a:spcPts val="768"/>
              </a:spcBef>
            </a:pPr>
            <a:r>
              <a:rPr lang="en-US" altLang="ja-JP" sz="2800" dirty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   </a:t>
            </a:r>
            <a:r>
              <a:rPr lang="en-US" altLang="ja-JP" sz="2400" dirty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IR</a:t>
            </a:r>
            <a:r>
              <a:rPr lang="en-US" altLang="ja-JP" sz="24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-</a:t>
            </a:r>
            <a:r>
              <a:rPr lang="en-US" altLang="ja-JP" sz="2400" dirty="0">
                <a:solidFill>
                  <a:srgbClr val="0070C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Raman</a:t>
            </a:r>
            <a:r>
              <a:rPr lang="en-US" altLang="ja-JP" sz="24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- </a:t>
            </a:r>
            <a:r>
              <a:rPr lang="en-US" altLang="ja-JP" sz="2400" dirty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IR</a:t>
            </a:r>
            <a:endParaRPr lang="ja-JP" altLang="en-US" sz="2400" dirty="0">
              <a:solidFill>
                <a:srgbClr val="FF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79" name="コンテンツ プレースホルダ 2"/>
          <p:cNvSpPr txBox="1">
            <a:spLocks/>
          </p:cNvSpPr>
          <p:nvPr/>
        </p:nvSpPr>
        <p:spPr>
          <a:xfrm>
            <a:off x="6336337" y="2204377"/>
            <a:ext cx="2826489" cy="534789"/>
          </a:xfrm>
          <a:prstGeom prst="rect">
            <a:avLst/>
          </a:prstGeom>
        </p:spPr>
        <p:txBody>
          <a:bodyPr/>
          <a:lstStyle/>
          <a:p>
            <a:pPr>
              <a:spcBef>
                <a:spcPts val="768"/>
              </a:spcBef>
            </a:pPr>
            <a:r>
              <a:rPr lang="en-US" altLang="ja-JP" sz="2400" dirty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IR   </a:t>
            </a:r>
            <a:r>
              <a:rPr lang="en-US" altLang="ja-JP" sz="24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- </a:t>
            </a:r>
            <a:r>
              <a:rPr lang="en-US" altLang="ja-JP" sz="2400" dirty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IR </a:t>
            </a:r>
            <a:r>
              <a:rPr lang="en-US" altLang="ja-JP" sz="24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- </a:t>
            </a:r>
            <a:r>
              <a:rPr lang="en-US" altLang="ja-JP" sz="2400" dirty="0">
                <a:solidFill>
                  <a:srgbClr val="0070C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Raman</a:t>
            </a:r>
            <a:endParaRPr lang="ja-JP" altLang="en-US" sz="2400" dirty="0">
              <a:solidFill>
                <a:srgbClr val="FF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74" name="Picture 7" descr="2D_Raman"/>
          <p:cNvPicPr>
            <a:picLocks noChangeAspect="1" noChangeArrowheads="1"/>
          </p:cNvPicPr>
          <p:nvPr/>
        </p:nvPicPr>
        <p:blipFill>
          <a:blip r:embed="rId16" cstate="print"/>
          <a:srcRect/>
          <a:stretch>
            <a:fillRect/>
          </a:stretch>
        </p:blipFill>
        <p:spPr bwMode="auto">
          <a:xfrm>
            <a:off x="405109" y="2603761"/>
            <a:ext cx="554577" cy="63114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98" name="Picture 7" descr="2D_Raman"/>
          <p:cNvPicPr>
            <a:picLocks noChangeAspect="1" noChangeArrowheads="1"/>
          </p:cNvPicPr>
          <p:nvPr/>
        </p:nvPicPr>
        <p:blipFill>
          <a:blip r:embed="rId16" cstate="print"/>
          <a:srcRect/>
          <a:stretch>
            <a:fillRect/>
          </a:stretch>
        </p:blipFill>
        <p:spPr bwMode="auto">
          <a:xfrm>
            <a:off x="4299056" y="2636912"/>
            <a:ext cx="554577" cy="63114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01" name="Picture 7" descr="2D_Raman"/>
          <p:cNvPicPr>
            <a:picLocks noChangeAspect="1" noChangeArrowheads="1"/>
          </p:cNvPicPr>
          <p:nvPr/>
        </p:nvPicPr>
        <p:blipFill>
          <a:blip r:embed="rId16" cstate="print"/>
          <a:srcRect/>
          <a:stretch>
            <a:fillRect/>
          </a:stretch>
        </p:blipFill>
        <p:spPr bwMode="auto">
          <a:xfrm>
            <a:off x="8084436" y="2684310"/>
            <a:ext cx="554577" cy="63114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" name="図 3"/>
          <p:cNvPicPr>
            <a:picLocks noChangeAspect="1"/>
          </p:cNvPicPr>
          <p:nvPr/>
        </p:nvPicPr>
        <p:blipFill>
          <a:blip r:embed="rId17"/>
          <a:stretch>
            <a:fillRect/>
          </a:stretch>
        </p:blipFill>
        <p:spPr>
          <a:xfrm>
            <a:off x="1323387" y="2613684"/>
            <a:ext cx="508459" cy="641223"/>
          </a:xfrm>
          <a:prstGeom prst="rect">
            <a:avLst/>
          </a:prstGeom>
        </p:spPr>
      </p:pic>
      <p:pic>
        <p:nvPicPr>
          <p:cNvPr id="59" name="図 58"/>
          <p:cNvPicPr>
            <a:picLocks noChangeAspect="1"/>
          </p:cNvPicPr>
          <p:nvPr/>
        </p:nvPicPr>
        <p:blipFill>
          <a:blip r:embed="rId17"/>
          <a:stretch>
            <a:fillRect/>
          </a:stretch>
        </p:blipFill>
        <p:spPr>
          <a:xfrm>
            <a:off x="2130154" y="2598720"/>
            <a:ext cx="508459" cy="641223"/>
          </a:xfrm>
          <a:prstGeom prst="rect">
            <a:avLst/>
          </a:prstGeom>
        </p:spPr>
      </p:pic>
      <p:pic>
        <p:nvPicPr>
          <p:cNvPr id="62" name="図 61"/>
          <p:cNvPicPr>
            <a:picLocks noChangeAspect="1"/>
          </p:cNvPicPr>
          <p:nvPr/>
        </p:nvPicPr>
        <p:blipFill>
          <a:blip r:embed="rId17"/>
          <a:stretch>
            <a:fillRect/>
          </a:stretch>
        </p:blipFill>
        <p:spPr>
          <a:xfrm>
            <a:off x="3397631" y="2626831"/>
            <a:ext cx="508459" cy="641223"/>
          </a:xfrm>
          <a:prstGeom prst="rect">
            <a:avLst/>
          </a:prstGeom>
        </p:spPr>
      </p:pic>
      <p:pic>
        <p:nvPicPr>
          <p:cNvPr id="69" name="図 68"/>
          <p:cNvPicPr>
            <a:picLocks noChangeAspect="1"/>
          </p:cNvPicPr>
          <p:nvPr/>
        </p:nvPicPr>
        <p:blipFill>
          <a:blip r:embed="rId17"/>
          <a:stretch>
            <a:fillRect/>
          </a:stretch>
        </p:blipFill>
        <p:spPr>
          <a:xfrm>
            <a:off x="6292010" y="2652839"/>
            <a:ext cx="508459" cy="641223"/>
          </a:xfrm>
          <a:prstGeom prst="rect">
            <a:avLst/>
          </a:prstGeom>
        </p:spPr>
      </p:pic>
      <p:pic>
        <p:nvPicPr>
          <p:cNvPr id="70" name="図 69"/>
          <p:cNvPicPr>
            <a:picLocks noChangeAspect="1"/>
          </p:cNvPicPr>
          <p:nvPr/>
        </p:nvPicPr>
        <p:blipFill>
          <a:blip r:embed="rId17"/>
          <a:stretch>
            <a:fillRect/>
          </a:stretch>
        </p:blipFill>
        <p:spPr>
          <a:xfrm>
            <a:off x="7188223" y="2642742"/>
            <a:ext cx="508459" cy="641223"/>
          </a:xfrm>
          <a:prstGeom prst="rect">
            <a:avLst/>
          </a:prstGeom>
        </p:spPr>
      </p:pic>
      <p:pic>
        <p:nvPicPr>
          <p:cNvPr id="80" name="図 79"/>
          <p:cNvPicPr>
            <a:picLocks noChangeAspect="1"/>
          </p:cNvPicPr>
          <p:nvPr/>
        </p:nvPicPr>
        <p:blipFill>
          <a:blip r:embed="rId17"/>
          <a:stretch>
            <a:fillRect/>
          </a:stretch>
        </p:blipFill>
        <p:spPr>
          <a:xfrm>
            <a:off x="5202392" y="2614838"/>
            <a:ext cx="508459" cy="641223"/>
          </a:xfrm>
          <a:prstGeom prst="rect">
            <a:avLst/>
          </a:prstGeom>
        </p:spPr>
      </p:pic>
      <p:sp>
        <p:nvSpPr>
          <p:cNvPr id="5" name="正方形/長方形 4"/>
          <p:cNvSpPr/>
          <p:nvPr/>
        </p:nvSpPr>
        <p:spPr>
          <a:xfrm>
            <a:off x="8002806" y="1625857"/>
            <a:ext cx="915635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ja-JP" altLang="ja-JP" sz="1600" dirty="0">
                <a:solidFill>
                  <a:srgbClr val="666699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Herschel</a:t>
            </a:r>
            <a:endParaRPr lang="ja-JP" altLang="en-US" sz="16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139" name="図 138"/>
          <p:cNvPicPr>
            <a:picLocks noChangeAspect="1"/>
          </p:cNvPicPr>
          <p:nvPr/>
        </p:nvPicPr>
        <p:blipFill>
          <a:blip r:embed="rId17"/>
          <a:stretch>
            <a:fillRect/>
          </a:stretch>
        </p:blipFill>
        <p:spPr>
          <a:xfrm>
            <a:off x="8112054" y="599678"/>
            <a:ext cx="697141" cy="879172"/>
          </a:xfrm>
          <a:prstGeom prst="rect">
            <a:avLst/>
          </a:prstGeom>
        </p:spPr>
      </p:pic>
      <p:sp>
        <p:nvSpPr>
          <p:cNvPr id="44" name="タイトル 1"/>
          <p:cNvSpPr txBox="1">
            <a:spLocks/>
          </p:cNvSpPr>
          <p:nvPr/>
        </p:nvSpPr>
        <p:spPr>
          <a:xfrm>
            <a:off x="-302207" y="719388"/>
            <a:ext cx="8352928" cy="1143000"/>
          </a:xfrm>
          <a:prstGeom prst="rect">
            <a:avLst/>
          </a:prstGeom>
        </p:spPr>
        <p:txBody>
          <a:bodyPr>
            <a:noAutofit/>
          </a:bodyPr>
          <a:lstStyle/>
          <a:p>
            <a:pPr algn="ctr">
              <a:spcBef>
                <a:spcPts val="768"/>
              </a:spcBef>
            </a:pPr>
            <a:r>
              <a:rPr lang="en-US" altLang="ja-JP" sz="32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2D IR-Raman  </a:t>
            </a:r>
            <a:r>
              <a:rPr lang="en-US" altLang="ja-JP" sz="24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(inter- &amp; intramolecular modes) </a:t>
            </a:r>
            <a:endParaRPr lang="ja-JP" altLang="en-US" sz="24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42" name="正方形/長方形 41"/>
          <p:cNvSpPr/>
          <p:nvPr/>
        </p:nvSpPr>
        <p:spPr>
          <a:xfrm>
            <a:off x="1170287" y="5546348"/>
            <a:ext cx="6948264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ja-JP" dirty="0"/>
              <a:t> </a:t>
            </a:r>
            <a:r>
              <a:rPr lang="en-US" altLang="ja-JP" sz="24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H. Ito and Y. Tanimura, </a:t>
            </a:r>
            <a:r>
              <a:rPr lang="en-US" altLang="ja-JP" sz="24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  <a:hlinkClick r:id="rId18"/>
              </a:rPr>
              <a:t>JCP 144, 074201  (2016).</a:t>
            </a:r>
            <a:endParaRPr lang="ja-JP" altLang="en-US" sz="24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942403278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-813385" y="28554"/>
            <a:ext cx="10518494" cy="1143000"/>
          </a:xfrm>
        </p:spPr>
        <p:txBody>
          <a:bodyPr/>
          <a:lstStyle/>
          <a:p>
            <a:r>
              <a:rPr lang="en-US" altLang="ja-JP" sz="4800" dirty="0"/>
              <a:t>Double sided Feynman diagrams</a:t>
            </a:r>
            <a:endParaRPr kumimoji="1" lang="ja-JP" altLang="en-US" sz="4800" dirty="0"/>
          </a:p>
        </p:txBody>
      </p:sp>
      <p:sp>
        <p:nvSpPr>
          <p:cNvPr id="3" name="コンテンツ プレースホルダ 2"/>
          <p:cNvSpPr>
            <a:spLocks noGrp="1"/>
          </p:cNvSpPr>
          <p:nvPr>
            <p:ph idx="1"/>
          </p:nvPr>
        </p:nvSpPr>
        <p:spPr>
          <a:xfrm>
            <a:off x="457200" y="1851300"/>
            <a:ext cx="8229600" cy="4697427"/>
          </a:xfrm>
        </p:spPr>
        <p:txBody>
          <a:bodyPr>
            <a:normAutofit/>
          </a:bodyPr>
          <a:lstStyle/>
          <a:p>
            <a:r>
              <a:rPr lang="en-US" altLang="ja-JP" dirty="0"/>
              <a:t>System and Interaction</a:t>
            </a:r>
          </a:p>
          <a:p>
            <a:pPr>
              <a:buNone/>
            </a:pPr>
            <a:endParaRPr lang="en-US" altLang="ja-JP" dirty="0"/>
          </a:p>
          <a:p>
            <a:pPr>
              <a:buNone/>
            </a:pPr>
            <a:endParaRPr lang="en-US" altLang="ja-JP" dirty="0"/>
          </a:p>
          <a:p>
            <a:r>
              <a:rPr lang="en-US" altLang="ja-JP" dirty="0"/>
              <a:t>Schrödinger equation</a:t>
            </a:r>
          </a:p>
          <a:p>
            <a:pPr>
              <a:buNone/>
            </a:pPr>
            <a:endParaRPr lang="en-US" altLang="ja-JP" dirty="0"/>
          </a:p>
          <a:p>
            <a:pPr>
              <a:buNone/>
            </a:pPr>
            <a:endParaRPr lang="en-US" altLang="ja-JP" dirty="0"/>
          </a:p>
          <a:p>
            <a:pPr>
              <a:buNone/>
            </a:pPr>
            <a:r>
              <a:rPr kumimoji="1" lang="en-US" altLang="ja-JP" dirty="0"/>
              <a:t> introduce the interaction picture</a:t>
            </a:r>
          </a:p>
        </p:txBody>
      </p:sp>
      <p:graphicFrame>
        <p:nvGraphicFramePr>
          <p:cNvPr id="35844" name="Object 4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1844393923"/>
              </p:ext>
            </p:extLst>
          </p:nvPr>
        </p:nvGraphicFramePr>
        <p:xfrm>
          <a:off x="1714500" y="2729202"/>
          <a:ext cx="2397125" cy="53181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2" imgW="2400120" imgH="533160" progId="Equation.DSMT4">
                  <p:embed/>
                </p:oleObj>
              </mc:Choice>
              <mc:Fallback>
                <p:oleObj name="Equation" r:id="rId2" imgW="2400120" imgH="533160" progId="Equation.DSMT4">
                  <p:embed/>
                  <p:pic>
                    <p:nvPicPr>
                      <p:cNvPr id="35844" name="Object 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3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714500" y="2729202"/>
                        <a:ext cx="2397125" cy="531812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35847" name="Object 7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1197653929"/>
              </p:ext>
            </p:extLst>
          </p:nvPr>
        </p:nvGraphicFramePr>
        <p:xfrm>
          <a:off x="2420938" y="6047077"/>
          <a:ext cx="2921000" cy="5222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4" imgW="2920680" imgH="520560" progId="Equation.DSMT4">
                  <p:embed/>
                </p:oleObj>
              </mc:Choice>
              <mc:Fallback>
                <p:oleObj name="Equation" r:id="rId4" imgW="2920680" imgH="520560" progId="Equation.DSMT4">
                  <p:embed/>
                  <p:pic>
                    <p:nvPicPr>
                      <p:cNvPr id="35847" name="Object 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420938" y="6047077"/>
                        <a:ext cx="2921000" cy="522287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35848" name="Object 8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1981707011"/>
              </p:ext>
            </p:extLst>
          </p:nvPr>
        </p:nvGraphicFramePr>
        <p:xfrm>
          <a:off x="1433513" y="4423064"/>
          <a:ext cx="4049712" cy="7381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6" imgW="4051080" imgH="736560" progId="Equation.DSMT4">
                  <p:embed/>
                </p:oleObj>
              </mc:Choice>
              <mc:Fallback>
                <p:oleObj name="Equation" r:id="rId6" imgW="4051080" imgH="736560" progId="Equation.DSMT4">
                  <p:embed/>
                  <p:pic>
                    <p:nvPicPr>
                      <p:cNvPr id="35848" name="Object 8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433513" y="4423064"/>
                        <a:ext cx="4049712" cy="738188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307079" name="Object 7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2730013129"/>
              </p:ext>
            </p:extLst>
          </p:nvPr>
        </p:nvGraphicFramePr>
        <p:xfrm>
          <a:off x="1736387" y="2719235"/>
          <a:ext cx="2644775" cy="54133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8" imgW="2666880" imgH="533160" progId="Equation.DSMT4">
                  <p:embed/>
                </p:oleObj>
              </mc:Choice>
              <mc:Fallback>
                <p:oleObj name="Equation" r:id="rId8" imgW="2666880" imgH="533160" progId="Equation.DSMT4">
                  <p:embed/>
                  <p:pic>
                    <p:nvPicPr>
                      <p:cNvPr id="2307079" name="Object 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9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736387" y="2719235"/>
                        <a:ext cx="2644775" cy="541338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9" name="テキスト ボックス 8">
            <a:extLst>
              <a:ext uri="{FF2B5EF4-FFF2-40B4-BE49-F238E27FC236}">
                <a16:creationId xmlns:a16="http://schemas.microsoft.com/office/drawing/2014/main" id="{D4DB6D5B-96A6-49C8-8583-AAA499AE38FF}"/>
              </a:ext>
            </a:extLst>
          </p:cNvPr>
          <p:cNvSpPr txBox="1"/>
          <p:nvPr/>
        </p:nvSpPr>
        <p:spPr>
          <a:xfrm>
            <a:off x="333670" y="1181521"/>
            <a:ext cx="8094983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altLang="ja-JP" sz="3200" dirty="0"/>
              <a:t>Perturbative expansion of wavefunctions</a:t>
            </a:r>
            <a:endParaRPr lang="ja-JP" altLang="en-US" sz="3200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" presetClass="exit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6" dur="500"/>
                                        <p:tgtEl>
                                          <p:spTgt spid="230707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3070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8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1" dur="500"/>
                                        <p:tgtEl>
                                          <p:spTgt spid="358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6" dur="500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8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9" dur="500"/>
                                        <p:tgtEl>
                                          <p:spTgt spid="358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4" dur="500"/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8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7" dur="500"/>
                                        <p:tgtEl>
                                          <p:spTgt spid="358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" name="T-Bend">
            <a:hlinkClick r:id="" action="ppaction://media"/>
          </p:cNvPr>
          <p:cNvPicPr>
            <a:picLocks noChangeAspect="1"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3"/>
          <a:stretch>
            <a:fillRect/>
          </a:stretch>
        </p:blipFill>
        <p:spPr>
          <a:xfrm>
            <a:off x="621533" y="5417254"/>
            <a:ext cx="1852262" cy="1391501"/>
          </a:xfrm>
          <a:prstGeom prst="rect">
            <a:avLst/>
          </a:prstGeom>
        </p:spPr>
      </p:pic>
      <p:pic>
        <p:nvPicPr>
          <p:cNvPr id="14" name="Bend">
            <a:hlinkClick r:id="" action="ppaction://media"/>
          </p:cNvPr>
          <p:cNvPicPr>
            <a:picLocks noChangeAspect="1"/>
          </p:cNvPicPr>
          <p:nvPr>
            <a:vide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14"/>
          <a:stretch>
            <a:fillRect/>
          </a:stretch>
        </p:blipFill>
        <p:spPr>
          <a:xfrm rot="2400000">
            <a:off x="3416838" y="5623018"/>
            <a:ext cx="881158" cy="661961"/>
          </a:xfrm>
          <a:prstGeom prst="rect">
            <a:avLst/>
          </a:prstGeom>
        </p:spPr>
      </p:pic>
      <p:pic>
        <p:nvPicPr>
          <p:cNvPr id="13" name="OH-S">
            <a:hlinkClick r:id="" action="ppaction://media"/>
          </p:cNvPr>
          <p:cNvPicPr>
            <a:picLocks noChangeAspect="1"/>
          </p:cNvPicPr>
          <p:nvPr>
            <a:videoFile r:link="rId6"/>
            <p:extLst>
              <p:ext uri="{DAA4B4D4-6D71-4841-9C94-3DE7FCFB9230}">
                <p14:media xmlns:p14="http://schemas.microsoft.com/office/powerpoint/2010/main" r:embed="rId5"/>
              </p:ext>
            </p:extLst>
          </p:nvPr>
        </p:nvPicPr>
        <p:blipFill>
          <a:blip r:embed="rId14"/>
          <a:stretch>
            <a:fillRect/>
          </a:stretch>
        </p:blipFill>
        <p:spPr>
          <a:xfrm>
            <a:off x="5526582" y="5475738"/>
            <a:ext cx="903599" cy="678824"/>
          </a:xfrm>
          <a:prstGeom prst="rect">
            <a:avLst/>
          </a:prstGeom>
        </p:spPr>
      </p:pic>
      <p:pic>
        <p:nvPicPr>
          <p:cNvPr id="12" name="OH-AS">
            <a:hlinkClick r:id="" action="ppaction://media"/>
          </p:cNvPr>
          <p:cNvPicPr>
            <a:picLocks noChangeAspect="1"/>
          </p:cNvPicPr>
          <p:nvPr>
            <a:videoFile r:link="rId8"/>
            <p:extLst>
              <p:ext uri="{DAA4B4D4-6D71-4841-9C94-3DE7FCFB9230}">
                <p14:media xmlns:p14="http://schemas.microsoft.com/office/powerpoint/2010/main" r:embed="rId7"/>
              </p:ext>
            </p:extLst>
          </p:nvPr>
        </p:nvPicPr>
        <p:blipFill>
          <a:blip r:embed="rId14"/>
          <a:stretch>
            <a:fillRect/>
          </a:stretch>
        </p:blipFill>
        <p:spPr>
          <a:xfrm>
            <a:off x="6586357" y="5417254"/>
            <a:ext cx="953201" cy="716087"/>
          </a:xfrm>
          <a:prstGeom prst="rect">
            <a:avLst/>
          </a:prstGeom>
        </p:spPr>
      </p:pic>
      <p:pic>
        <p:nvPicPr>
          <p:cNvPr id="2" name="Picture 6"/>
          <p:cNvPicPr>
            <a:picLocks noChangeAspect="1" noChangeArrowheads="1"/>
          </p:cNvPicPr>
          <p:nvPr/>
        </p:nvPicPr>
        <p:blipFill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0476" y="1757843"/>
            <a:ext cx="4675540" cy="316194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cxnSp>
        <p:nvCxnSpPr>
          <p:cNvPr id="3" name="直線矢印コネクタ 2"/>
          <p:cNvCxnSpPr/>
          <p:nvPr/>
        </p:nvCxnSpPr>
        <p:spPr>
          <a:xfrm>
            <a:off x="2582332" y="4586451"/>
            <a:ext cx="816653" cy="662181"/>
          </a:xfrm>
          <a:prstGeom prst="straightConnector1">
            <a:avLst/>
          </a:prstGeom>
          <a:ln w="38100">
            <a:solidFill>
              <a:srgbClr val="00B0F0"/>
            </a:solidFill>
            <a:prstDash val="sysDot"/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" name="コンテンツ プレースホルダ 2"/>
          <p:cNvSpPr txBox="1">
            <a:spLocks/>
          </p:cNvSpPr>
          <p:nvPr/>
        </p:nvSpPr>
        <p:spPr>
          <a:xfrm>
            <a:off x="5595634" y="4974888"/>
            <a:ext cx="1875837" cy="390773"/>
          </a:xfrm>
          <a:prstGeom prst="rect">
            <a:avLst/>
          </a:prstGeom>
        </p:spPr>
        <p:txBody>
          <a:bodyPr/>
          <a:lstStyle/>
          <a:p>
            <a:pPr>
              <a:spcBef>
                <a:spcPts val="768"/>
              </a:spcBef>
            </a:pPr>
            <a:r>
              <a:rPr lang="en-US" altLang="ja-JP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O-H Stretching</a:t>
            </a:r>
            <a:endParaRPr lang="ja-JP" altLang="en-US" dirty="0"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</p:txBody>
      </p:sp>
      <p:sp>
        <p:nvSpPr>
          <p:cNvPr id="5" name="コンテンツ プレースホルダ 2"/>
          <p:cNvSpPr txBox="1">
            <a:spLocks/>
          </p:cNvSpPr>
          <p:nvPr/>
        </p:nvSpPr>
        <p:spPr>
          <a:xfrm>
            <a:off x="3043356" y="5346419"/>
            <a:ext cx="1800200" cy="390773"/>
          </a:xfrm>
          <a:prstGeom prst="rect">
            <a:avLst/>
          </a:prstGeom>
        </p:spPr>
        <p:txBody>
          <a:bodyPr/>
          <a:lstStyle/>
          <a:p>
            <a:pPr>
              <a:spcBef>
                <a:spcPts val="768"/>
              </a:spcBef>
            </a:pPr>
            <a:r>
              <a:rPr lang="en-US" altLang="ja-JP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H-O-H Bending</a:t>
            </a:r>
            <a:endParaRPr lang="ja-JP" altLang="en-US" dirty="0"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</p:txBody>
      </p:sp>
      <p:cxnSp>
        <p:nvCxnSpPr>
          <p:cNvPr id="6" name="直線矢印コネクタ 5"/>
          <p:cNvCxnSpPr/>
          <p:nvPr/>
        </p:nvCxnSpPr>
        <p:spPr>
          <a:xfrm flipV="1">
            <a:off x="1475656" y="3227735"/>
            <a:ext cx="144016" cy="576064"/>
          </a:xfrm>
          <a:prstGeom prst="straightConnector1">
            <a:avLst/>
          </a:prstGeom>
          <a:ln w="38100">
            <a:solidFill>
              <a:srgbClr val="00B050"/>
            </a:solidFill>
            <a:prstDash val="sysDot"/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正方形/長方形 23"/>
          <p:cNvSpPr/>
          <p:nvPr/>
        </p:nvSpPr>
        <p:spPr>
          <a:xfrm>
            <a:off x="5595634" y="672816"/>
            <a:ext cx="5327576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ja-JP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Hasegawa and Tanimura, </a:t>
            </a:r>
          </a:p>
          <a:p>
            <a:r>
              <a:rPr lang="en-US" altLang="ja-JP" i="1" dirty="0">
                <a:solidFill>
                  <a:srgbClr val="1F05BB"/>
                </a:solidFill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  JPCB</a:t>
            </a:r>
            <a:r>
              <a:rPr lang="en-US" altLang="ja-JP" dirty="0">
                <a:solidFill>
                  <a:srgbClr val="1F05BB"/>
                </a:solidFill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,</a:t>
            </a:r>
            <a:r>
              <a:rPr lang="en-US" altLang="ja-JP" b="1" dirty="0">
                <a:solidFill>
                  <a:srgbClr val="1F05BB"/>
                </a:solidFill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115</a:t>
            </a:r>
            <a:r>
              <a:rPr lang="en-US" altLang="ja-JP" dirty="0">
                <a:solidFill>
                  <a:srgbClr val="1F05BB"/>
                </a:solidFill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, 5545 (2011)</a:t>
            </a:r>
            <a:r>
              <a:rPr lang="en-US" altLang="ja-JP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.</a:t>
            </a:r>
            <a:endParaRPr lang="ja-JP" altLang="en-US" dirty="0"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</p:txBody>
      </p:sp>
      <p:cxnSp>
        <p:nvCxnSpPr>
          <p:cNvPr id="8" name="直線矢印コネクタ 7"/>
          <p:cNvCxnSpPr/>
          <p:nvPr/>
        </p:nvCxnSpPr>
        <p:spPr>
          <a:xfrm>
            <a:off x="1008112" y="4486474"/>
            <a:ext cx="539552" cy="1030758"/>
          </a:xfrm>
          <a:prstGeom prst="straightConnector1">
            <a:avLst/>
          </a:prstGeom>
          <a:ln w="38100">
            <a:solidFill>
              <a:srgbClr val="FF0000"/>
            </a:solidFill>
            <a:prstDash val="sysDot"/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コンテンツ プレースホルダ 2"/>
          <p:cNvSpPr txBox="1">
            <a:spLocks/>
          </p:cNvSpPr>
          <p:nvPr/>
        </p:nvSpPr>
        <p:spPr>
          <a:xfrm>
            <a:off x="1876396" y="3429000"/>
            <a:ext cx="1183436" cy="390773"/>
          </a:xfrm>
          <a:prstGeom prst="rect">
            <a:avLst/>
          </a:prstGeom>
        </p:spPr>
        <p:txBody>
          <a:bodyPr/>
          <a:lstStyle/>
          <a:p>
            <a:pPr>
              <a:spcBef>
                <a:spcPts val="768"/>
              </a:spcBef>
            </a:pPr>
            <a:r>
              <a:rPr lang="en-US" altLang="ja-JP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Libration</a:t>
            </a:r>
            <a:endParaRPr lang="ja-JP" altLang="en-US" dirty="0"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>
                <a:schemeClr val="accent3"/>
              </a:buClr>
              <a:buSzPct val="95000"/>
              <a:buFont typeface="Wingdings 2"/>
              <a:buNone/>
              <a:tabLst/>
              <a:defRPr/>
            </a:pPr>
            <a:endParaRPr kumimoji="1" lang="en-US" altLang="ja-JP" sz="3200" b="0" i="0" u="none" strike="noStrike" kern="1200" cap="none" spc="0" normalizeH="0" baseline="0" noProof="0" dirty="0">
              <a:ln>
                <a:noFill/>
              </a:ln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</p:txBody>
      </p:sp>
      <p:sp>
        <p:nvSpPr>
          <p:cNvPr id="7" name="コンテンツ プレースホルダ 2"/>
          <p:cNvSpPr txBox="1">
            <a:spLocks/>
          </p:cNvSpPr>
          <p:nvPr/>
        </p:nvSpPr>
        <p:spPr>
          <a:xfrm>
            <a:off x="50093" y="5053246"/>
            <a:ext cx="1606091" cy="390773"/>
          </a:xfrm>
          <a:prstGeom prst="rect">
            <a:avLst/>
          </a:prstGeom>
        </p:spPr>
        <p:txBody>
          <a:bodyPr/>
          <a:lstStyle/>
          <a:p>
            <a:pPr>
              <a:spcBef>
                <a:spcPts val="768"/>
              </a:spcBef>
            </a:pPr>
            <a:r>
              <a:rPr lang="en-US" altLang="ja-JP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Translation</a:t>
            </a:r>
            <a:endParaRPr lang="ja-JP" altLang="en-US" dirty="0"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>
                <a:schemeClr val="accent3"/>
              </a:buClr>
              <a:buSzPct val="95000"/>
              <a:buFont typeface="Wingdings 2"/>
              <a:buNone/>
              <a:tabLst/>
              <a:defRPr/>
            </a:pPr>
            <a:endParaRPr kumimoji="1" lang="en-US" altLang="ja-JP" sz="3200" b="0" i="0" u="none" strike="noStrike" kern="1200" cap="none" spc="0" normalizeH="0" baseline="0" noProof="0" dirty="0">
              <a:ln>
                <a:noFill/>
              </a:ln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</p:txBody>
      </p:sp>
      <p:sp>
        <p:nvSpPr>
          <p:cNvPr id="77" name="正方形/長方形 76"/>
          <p:cNvSpPr/>
          <p:nvPr/>
        </p:nvSpPr>
        <p:spPr>
          <a:xfrm>
            <a:off x="373276" y="1364630"/>
            <a:ext cx="1635384" cy="4001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spcBef>
                <a:spcPts val="768"/>
              </a:spcBef>
            </a:pPr>
            <a:r>
              <a:rPr lang="en-US" altLang="ja-JP" sz="2000" dirty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IR</a:t>
            </a:r>
            <a:r>
              <a:rPr lang="en-US" altLang="ja-JP" sz="20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 spectrum </a:t>
            </a:r>
          </a:p>
        </p:txBody>
      </p:sp>
      <p:pic>
        <p:nvPicPr>
          <p:cNvPr id="15" name="Lib">
            <a:hlinkClick r:id="" action="ppaction://media"/>
          </p:cNvPr>
          <p:cNvPicPr>
            <a:picLocks noChangeAspect="1"/>
          </p:cNvPicPr>
          <p:nvPr>
            <a:videoFile r:link="rId10"/>
            <p:extLst>
              <p:ext uri="{DAA4B4D4-6D71-4841-9C94-3DE7FCFB9230}">
                <p14:media xmlns:p14="http://schemas.microsoft.com/office/powerpoint/2010/main" r:embed="rId9"/>
              </p:ext>
            </p:extLst>
          </p:nvPr>
        </p:nvPicPr>
        <p:blipFill>
          <a:blip r:embed="rId16"/>
          <a:stretch>
            <a:fillRect/>
          </a:stretch>
        </p:blipFill>
        <p:spPr>
          <a:xfrm>
            <a:off x="1156316" y="1854980"/>
            <a:ext cx="1903516" cy="1430004"/>
          </a:xfrm>
          <a:prstGeom prst="rect">
            <a:avLst/>
          </a:prstGeom>
        </p:spPr>
      </p:pic>
      <p:sp>
        <p:nvSpPr>
          <p:cNvPr id="30" name="コンテンツ プレースホルダ 2"/>
          <p:cNvSpPr txBox="1">
            <a:spLocks/>
          </p:cNvSpPr>
          <p:nvPr/>
        </p:nvSpPr>
        <p:spPr>
          <a:xfrm>
            <a:off x="497594" y="625595"/>
            <a:ext cx="4903144" cy="534789"/>
          </a:xfrm>
          <a:prstGeom prst="rect">
            <a:avLst/>
          </a:prstGeom>
        </p:spPr>
        <p:txBody>
          <a:bodyPr/>
          <a:lstStyle/>
          <a:p>
            <a:pPr>
              <a:spcBef>
                <a:spcPts val="768"/>
              </a:spcBef>
            </a:pPr>
            <a:r>
              <a:rPr lang="en-US" altLang="ja-JP" sz="28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Force field model: POLI2VS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>
                <a:schemeClr val="accent3"/>
              </a:buClr>
              <a:buSzPct val="95000"/>
              <a:buFont typeface="Wingdings 2"/>
              <a:buNone/>
              <a:tabLst/>
              <a:defRPr/>
            </a:pPr>
            <a:endParaRPr kumimoji="1" lang="en-US" altLang="ja-JP" sz="3200" b="1" i="0" u="none" strike="noStrike" kern="1200" cap="none" spc="0" normalizeH="0" baseline="0" noProof="0" dirty="0">
              <a:ln>
                <a:noFill/>
              </a:ln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Arial Unicode MS" panose="020B0604020202020204" pitchFamily="50" charset="-128"/>
              <a:ea typeface="Arial Unicode MS" panose="020B0604020202020204" pitchFamily="50" charset="-128"/>
              <a:cs typeface="Arial Unicode MS" panose="020B0604020202020204" pitchFamily="50" charset="-128"/>
            </a:endParaRPr>
          </a:p>
        </p:txBody>
      </p:sp>
      <p:sp>
        <p:nvSpPr>
          <p:cNvPr id="64" name="角丸四角形 63"/>
          <p:cNvSpPr/>
          <p:nvPr/>
        </p:nvSpPr>
        <p:spPr>
          <a:xfrm>
            <a:off x="5526582" y="3546633"/>
            <a:ext cx="2934648" cy="861109"/>
          </a:xfrm>
          <a:prstGeom prst="roundRect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5" name="正方形/長方形 64"/>
          <p:cNvSpPr/>
          <p:nvPr/>
        </p:nvSpPr>
        <p:spPr>
          <a:xfrm>
            <a:off x="5529190" y="2770368"/>
            <a:ext cx="3025352" cy="576532"/>
          </a:xfrm>
          <a:prstGeom prst="rect">
            <a:avLst/>
          </a:prstGeom>
          <a:solidFill>
            <a:schemeClr val="bg1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6" name="コンテンツ プレースホルダ 2"/>
          <p:cNvSpPr txBox="1">
            <a:spLocks/>
          </p:cNvSpPr>
          <p:nvPr/>
        </p:nvSpPr>
        <p:spPr>
          <a:xfrm>
            <a:off x="5715135" y="3594882"/>
            <a:ext cx="2635320" cy="375146"/>
          </a:xfrm>
          <a:prstGeom prst="rect">
            <a:avLst/>
          </a:prstGeom>
        </p:spPr>
        <p:txBody>
          <a:bodyPr/>
          <a:lstStyle/>
          <a:p>
            <a:pPr>
              <a:spcBef>
                <a:spcPts val="768"/>
              </a:spcBef>
            </a:pPr>
            <a:r>
              <a:rPr lang="en-US" altLang="ja-JP" dirty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Dipole moment </a:t>
            </a:r>
            <a:r>
              <a:rPr lang="en-US" altLang="ja-JP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surface</a:t>
            </a:r>
            <a:endParaRPr lang="ja-JP" altLang="en-US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 Unicode MS" panose="020B0604020202020204" pitchFamily="50" charset="-128"/>
              <a:ea typeface="Arial Unicode MS" panose="020B0604020202020204" pitchFamily="50" charset="-128"/>
              <a:cs typeface="Arial Unicode MS" panose="020B0604020202020204" pitchFamily="50" charset="-128"/>
            </a:endParaRPr>
          </a:p>
        </p:txBody>
      </p:sp>
      <p:sp>
        <p:nvSpPr>
          <p:cNvPr id="67" name="コンテンツ プレースホルダ 2"/>
          <p:cNvSpPr txBox="1">
            <a:spLocks/>
          </p:cNvSpPr>
          <p:nvPr/>
        </p:nvSpPr>
        <p:spPr>
          <a:xfrm>
            <a:off x="5724926" y="4010545"/>
            <a:ext cx="2467899" cy="303075"/>
          </a:xfrm>
          <a:prstGeom prst="rect">
            <a:avLst/>
          </a:prstGeom>
        </p:spPr>
        <p:txBody>
          <a:bodyPr/>
          <a:lstStyle/>
          <a:p>
            <a:pPr>
              <a:spcBef>
                <a:spcPts val="768"/>
              </a:spcBef>
            </a:pPr>
            <a:r>
              <a:rPr lang="en-US" altLang="ja-JP" dirty="0">
                <a:solidFill>
                  <a:srgbClr val="0070C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Polarizability</a:t>
            </a:r>
            <a:r>
              <a:rPr lang="en-US" altLang="ja-JP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 surface</a:t>
            </a:r>
            <a:endParaRPr lang="ja-JP" altLang="en-US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 Unicode MS" panose="020B0604020202020204" pitchFamily="50" charset="-128"/>
              <a:ea typeface="Arial Unicode MS" panose="020B0604020202020204" pitchFamily="50" charset="-128"/>
              <a:cs typeface="Arial Unicode MS" panose="020B0604020202020204" pitchFamily="50" charset="-128"/>
            </a:endParaRPr>
          </a:p>
        </p:txBody>
      </p:sp>
      <p:sp>
        <p:nvSpPr>
          <p:cNvPr id="68" name="コンテンツ プレースホルダ 2"/>
          <p:cNvSpPr txBox="1">
            <a:spLocks/>
          </p:cNvSpPr>
          <p:nvPr/>
        </p:nvSpPr>
        <p:spPr>
          <a:xfrm>
            <a:off x="5526582" y="2824449"/>
            <a:ext cx="3312368" cy="399444"/>
          </a:xfrm>
          <a:prstGeom prst="rect">
            <a:avLst/>
          </a:prstGeom>
          <a:ln>
            <a:noFill/>
          </a:ln>
        </p:spPr>
        <p:txBody>
          <a:bodyPr/>
          <a:lstStyle/>
          <a:p>
            <a:pPr>
              <a:spcBef>
                <a:spcPts val="768"/>
              </a:spcBef>
            </a:pPr>
            <a:r>
              <a:rPr lang="en-US" altLang="ja-JP" sz="24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CCSD/</a:t>
            </a:r>
            <a:r>
              <a:rPr lang="en-US" altLang="ja-JP" sz="2400" b="1" dirty="0" err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aug</a:t>
            </a:r>
            <a:r>
              <a:rPr lang="en-US" altLang="ja-JP" sz="24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-cc-</a:t>
            </a:r>
            <a:r>
              <a:rPr lang="en-US" altLang="ja-JP" sz="2400" b="1" dirty="0" err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pVQZ</a:t>
            </a:r>
            <a:endParaRPr lang="ja-JP" altLang="en-US" sz="2400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 Unicode MS" panose="020B0604020202020204" pitchFamily="50" charset="-128"/>
              <a:ea typeface="Arial Unicode MS" panose="020B0604020202020204" pitchFamily="50" charset="-128"/>
              <a:cs typeface="Arial Unicode MS" panose="020B0604020202020204" pitchFamily="50" charset="-128"/>
            </a:endParaRPr>
          </a:p>
        </p:txBody>
      </p:sp>
      <p:sp>
        <p:nvSpPr>
          <p:cNvPr id="16" name="正方形/長方形 15"/>
          <p:cNvSpPr/>
          <p:nvPr/>
        </p:nvSpPr>
        <p:spPr>
          <a:xfrm>
            <a:off x="5279025" y="1987863"/>
            <a:ext cx="4572000" cy="646331"/>
          </a:xfrm>
          <a:prstGeom prst="rect">
            <a:avLst/>
          </a:prstGeom>
        </p:spPr>
        <p:txBody>
          <a:bodyPr>
            <a:spAutoFit/>
          </a:bodyPr>
          <a:lstStyle/>
          <a:p>
            <a:r>
              <a:rPr lang="en-US" altLang="ja-JP" b="1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A flexible polarizable water model </a:t>
            </a:r>
          </a:p>
          <a:p>
            <a:r>
              <a:rPr lang="en-US" altLang="ja-JP" b="1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for </a:t>
            </a:r>
            <a:r>
              <a:rPr lang="en-US" altLang="ja-JP" b="1" dirty="0">
                <a:solidFill>
                  <a:srgbClr val="FF0000"/>
                </a:solidFill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IR</a:t>
            </a:r>
            <a:r>
              <a:rPr lang="en-US" altLang="ja-JP" b="1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 and </a:t>
            </a:r>
            <a:r>
              <a:rPr lang="en-US" altLang="ja-JP" b="1" dirty="0">
                <a:solidFill>
                  <a:srgbClr val="0070C0"/>
                </a:solidFill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Raman</a:t>
            </a:r>
            <a:r>
              <a:rPr lang="en-US" altLang="ja-JP" b="1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 spectroscopy</a:t>
            </a:r>
          </a:p>
        </p:txBody>
      </p:sp>
      <p:cxnSp>
        <p:nvCxnSpPr>
          <p:cNvPr id="25" name="直線矢印コネクタ 24"/>
          <p:cNvCxnSpPr/>
          <p:nvPr/>
        </p:nvCxnSpPr>
        <p:spPr>
          <a:xfrm>
            <a:off x="4070993" y="3574691"/>
            <a:ext cx="1329745" cy="1540485"/>
          </a:xfrm>
          <a:prstGeom prst="straightConnector1">
            <a:avLst/>
          </a:prstGeom>
          <a:ln w="38100">
            <a:solidFill>
              <a:srgbClr val="1F05BB"/>
            </a:solidFill>
            <a:prstDash val="sysDot"/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74068609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2001" fill="hold"/>
                                        <p:tgtEl>
                                          <p:spTgt spid="1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8" dur="2135" fill="hold"/>
                                        <p:tgtEl>
                                          <p:spTgt spid="17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9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0" dur="2001" fill="hold"/>
                                        <p:tgtEl>
                                          <p:spTgt spid="1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1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2" dur="2001" fill="hold"/>
                                        <p:tgtEl>
                                          <p:spTgt spid="1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3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4" dur="2402" fill="hold"/>
                                        <p:tgtEl>
                                          <p:spTgt spid="1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video>
              <p:cMediaNode vol="80000">
                <p:cTn id="15" repeatCount="indefinite" fill="remove" display="0">
                  <p:stCondLst>
                    <p:cond delay="indefinite"/>
                  </p:stCondLst>
                </p:cTn>
                <p:tgtEl>
                  <p:spTgt spid="12"/>
                </p:tgtEl>
              </p:cMediaNode>
            </p:video>
            <p:video>
              <p:cMediaNode vol="80000">
                <p:cTn id="16" repeatCount="indefinite" fill="remove" display="0">
                  <p:stCondLst>
                    <p:cond delay="indefinite"/>
                  </p:stCondLst>
                </p:cTn>
                <p:tgtEl>
                  <p:spTgt spid="17"/>
                </p:tgtEl>
              </p:cMediaNode>
            </p:video>
            <p:video>
              <p:cMediaNode vol="80000">
                <p:cTn id="17" repeatCount="indefinite" fill="remove" display="0">
                  <p:stCondLst>
                    <p:cond delay="indefinite"/>
                  </p:stCondLst>
                </p:cTn>
                <p:tgtEl>
                  <p:spTgt spid="13"/>
                </p:tgtEl>
              </p:cMediaNode>
            </p:video>
            <p:video>
              <p:cMediaNode vol="80000">
                <p:cTn id="18" repeatCount="indefinite" fill="remove" display="0">
                  <p:stCondLst>
                    <p:cond delay="indefinite"/>
                  </p:stCondLst>
                </p:cTn>
                <p:tgtEl>
                  <p:spTgt spid="14"/>
                </p:tgtEl>
              </p:cMediaNode>
            </p:video>
            <p:video>
              <p:cMediaNode vol="80000">
                <p:cTn id="19" repeatCount="indefinite" fill="remove" display="0">
                  <p:stCondLst>
                    <p:cond delay="indefinite"/>
                  </p:stCondLst>
                </p:cTn>
                <p:tgtEl>
                  <p:spTgt spid="15"/>
                </p:tgtEl>
              </p:cMediaNode>
            </p:video>
          </p:childTnLst>
        </p:cTn>
      </p:par>
    </p:tnLst>
  </p:timing>
</p:sld>
</file>

<file path=ppt/slides/slide1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 txBox="1">
            <a:spLocks/>
          </p:cNvSpPr>
          <p:nvPr/>
        </p:nvSpPr>
        <p:spPr>
          <a:xfrm>
            <a:off x="-2308031" y="385230"/>
            <a:ext cx="8329861" cy="720080"/>
          </a:xfrm>
          <a:prstGeom prst="rect">
            <a:avLst/>
          </a:prstGeom>
        </p:spPr>
        <p:txBody>
          <a:bodyPr>
            <a:noAutofit/>
          </a:bodyPr>
          <a:lstStyle/>
          <a:p>
            <a:pPr algn="ctr">
              <a:spcBef>
                <a:spcPts val="768"/>
              </a:spcBef>
            </a:pPr>
            <a:r>
              <a:rPr lang="en-US" altLang="ja-JP" sz="3600" b="1" dirty="0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MD results</a:t>
            </a:r>
            <a:endParaRPr lang="ja-JP" altLang="en-US" sz="3600" b="1" dirty="0">
              <a:latin typeface="Arial Unicode MS" panose="020B0604020202020204" pitchFamily="50" charset="-128"/>
              <a:ea typeface="Arial Unicode MS" panose="020B0604020202020204" pitchFamily="50" charset="-128"/>
              <a:cs typeface="Arial Unicode MS" panose="020B0604020202020204" pitchFamily="50" charset="-128"/>
            </a:endParaRPr>
          </a:p>
        </p:txBody>
      </p:sp>
      <p:pic>
        <p:nvPicPr>
          <p:cNvPr id="6" name="図 5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-108520" y="3468288"/>
            <a:ext cx="8943697" cy="2898236"/>
          </a:xfrm>
          <a:prstGeom prst="rect">
            <a:avLst/>
          </a:prstGeom>
        </p:spPr>
      </p:pic>
      <p:pic>
        <p:nvPicPr>
          <p:cNvPr id="27" name="Picture 2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74786" y="1660248"/>
            <a:ext cx="2682670" cy="105894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8" name="Picture 2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21170" y="1681280"/>
            <a:ext cx="2629359" cy="103791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9" name="Picture 21"/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317358" y="1716989"/>
            <a:ext cx="2626287" cy="98712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" name="コンテンツ プレースホルダ 2"/>
          <p:cNvSpPr txBox="1">
            <a:spLocks/>
          </p:cNvSpPr>
          <p:nvPr/>
        </p:nvSpPr>
        <p:spPr>
          <a:xfrm>
            <a:off x="611560" y="1187813"/>
            <a:ext cx="2016224" cy="523273"/>
          </a:xfrm>
          <a:prstGeom prst="rect">
            <a:avLst/>
          </a:prstGeom>
        </p:spPr>
        <p:txBody>
          <a:bodyPr/>
          <a:lstStyle/>
          <a:p>
            <a:pPr>
              <a:spcBef>
                <a:spcPts val="768"/>
              </a:spcBef>
            </a:pPr>
            <a:r>
              <a:rPr lang="en-US" altLang="ja-JP" sz="2400" dirty="0">
                <a:solidFill>
                  <a:srgbClr val="0070C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Raman-</a:t>
            </a:r>
            <a:r>
              <a:rPr lang="en-US" altLang="ja-JP" sz="2400" dirty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IR-IR</a:t>
            </a:r>
            <a:endParaRPr lang="ja-JP" altLang="en-US" sz="2400" dirty="0">
              <a:solidFill>
                <a:srgbClr val="FF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 Unicode MS" panose="020B0604020202020204" pitchFamily="50" charset="-128"/>
              <a:ea typeface="Arial Unicode MS" panose="020B0604020202020204" pitchFamily="50" charset="-128"/>
              <a:cs typeface="Arial Unicode MS" panose="020B0604020202020204" pitchFamily="50" charset="-128"/>
            </a:endParaRPr>
          </a:p>
        </p:txBody>
      </p:sp>
      <p:sp>
        <p:nvSpPr>
          <p:cNvPr id="31" name="コンテンツ プレースホルダ 2"/>
          <p:cNvSpPr txBox="1">
            <a:spLocks/>
          </p:cNvSpPr>
          <p:nvPr/>
        </p:nvSpPr>
        <p:spPr>
          <a:xfrm>
            <a:off x="3563888" y="1154240"/>
            <a:ext cx="2114870" cy="440316"/>
          </a:xfrm>
          <a:prstGeom prst="rect">
            <a:avLst/>
          </a:prstGeom>
        </p:spPr>
        <p:txBody>
          <a:bodyPr/>
          <a:lstStyle/>
          <a:p>
            <a:pPr>
              <a:spcBef>
                <a:spcPts val="768"/>
              </a:spcBef>
            </a:pPr>
            <a:r>
              <a:rPr lang="en-US" altLang="ja-JP" sz="2400" dirty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IR</a:t>
            </a:r>
            <a:r>
              <a:rPr lang="en-US" altLang="ja-JP" sz="24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-</a:t>
            </a:r>
            <a:r>
              <a:rPr lang="en-US" altLang="ja-JP" sz="2400" dirty="0">
                <a:solidFill>
                  <a:srgbClr val="0070C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Raman</a:t>
            </a:r>
            <a:r>
              <a:rPr lang="en-US" altLang="ja-JP" sz="24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-</a:t>
            </a:r>
            <a:r>
              <a:rPr lang="en-US" altLang="ja-JP" sz="2400" dirty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IR</a:t>
            </a:r>
            <a:endParaRPr lang="ja-JP" altLang="en-US" sz="2400" dirty="0">
              <a:solidFill>
                <a:srgbClr val="FF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 Unicode MS" panose="020B0604020202020204" pitchFamily="50" charset="-128"/>
              <a:ea typeface="Arial Unicode MS" panose="020B0604020202020204" pitchFamily="50" charset="-128"/>
              <a:cs typeface="Arial Unicode MS" panose="020B0604020202020204" pitchFamily="50" charset="-128"/>
            </a:endParaRPr>
          </a:p>
        </p:txBody>
      </p:sp>
      <p:sp>
        <p:nvSpPr>
          <p:cNvPr id="32" name="コンテンツ プレースホルダ 2"/>
          <p:cNvSpPr txBox="1">
            <a:spLocks/>
          </p:cNvSpPr>
          <p:nvPr/>
        </p:nvSpPr>
        <p:spPr>
          <a:xfrm>
            <a:off x="6584549" y="1166365"/>
            <a:ext cx="2091907" cy="400705"/>
          </a:xfrm>
          <a:prstGeom prst="rect">
            <a:avLst/>
          </a:prstGeom>
        </p:spPr>
        <p:txBody>
          <a:bodyPr/>
          <a:lstStyle/>
          <a:p>
            <a:pPr>
              <a:spcBef>
                <a:spcPts val="768"/>
              </a:spcBef>
            </a:pPr>
            <a:r>
              <a:rPr lang="en-US" altLang="ja-JP" sz="2400" dirty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IR</a:t>
            </a:r>
            <a:r>
              <a:rPr lang="en-US" altLang="ja-JP" sz="24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-</a:t>
            </a:r>
            <a:r>
              <a:rPr lang="en-US" altLang="ja-JP" sz="2400" dirty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IR</a:t>
            </a:r>
            <a:r>
              <a:rPr lang="en-US" altLang="ja-JP" sz="24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-</a:t>
            </a:r>
            <a:r>
              <a:rPr lang="en-US" altLang="ja-JP" sz="2400" dirty="0">
                <a:solidFill>
                  <a:srgbClr val="0070C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Raman</a:t>
            </a:r>
            <a:endParaRPr lang="ja-JP" altLang="en-US" sz="2400" dirty="0">
              <a:solidFill>
                <a:srgbClr val="FF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 Unicode MS" panose="020B0604020202020204" pitchFamily="50" charset="-128"/>
              <a:ea typeface="Arial Unicode MS" panose="020B0604020202020204" pitchFamily="50" charset="-128"/>
              <a:cs typeface="Arial Unicode MS" panose="020B0604020202020204" pitchFamily="50" charset="-128"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3" name="テキスト ボックス 32"/>
              <p:cNvSpPr txBox="1"/>
              <p:nvPr/>
            </p:nvSpPr>
            <p:spPr>
              <a:xfrm>
                <a:off x="-36512" y="2884204"/>
                <a:ext cx="2912718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d>
                        <m:dPr>
                          <m:begChr m:val="⟨"/>
                          <m:endChr m:val="⟩"/>
                          <m:ctrlPr>
                            <a:rPr kumimoji="1" lang="en-US" altLang="ja-JP" b="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sSub>
                            <m:sSubPr>
                              <m:ctrlPr>
                                <a:rPr kumimoji="1" lang="en-US" altLang="ja-JP" b="0" i="1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d>
                                <m:dPr>
                                  <m:begChr m:val="{"/>
                                  <m:endChr m:val="}"/>
                                  <m:ctrlPr>
                                    <a:rPr kumimoji="1" lang="en-US" altLang="ja-JP" b="0" i="1" smtClean="0">
                                      <a:latin typeface="Cambria Math" panose="02040503050406030204" pitchFamily="18" charset="0"/>
                                    </a:rPr>
                                  </m:ctrlPr>
                                </m:dPr>
                                <m:e>
                                  <m:r>
                                    <a:rPr kumimoji="1" lang="en-US" altLang="ja-JP" b="1" i="0" smtClean="0">
                                      <a:solidFill>
                                        <a:srgbClr val="0070C0"/>
                                      </a:solidFill>
                                      <a:latin typeface="Cambria Math"/>
                                    </a:rPr>
                                    <m:t>𝚷</m:t>
                                  </m:r>
                                  <m:d>
                                    <m:dPr>
                                      <m:ctrlPr>
                                        <a:rPr kumimoji="1" lang="en-US" altLang="ja-JP" b="0" i="1" smtClean="0">
                                          <a:latin typeface="Cambria Math" panose="02040503050406030204" pitchFamily="18" charset="0"/>
                                        </a:rPr>
                                      </m:ctrlPr>
                                    </m:dPr>
                                    <m:e>
                                      <m:r>
                                        <a:rPr kumimoji="1" lang="en-US" altLang="ja-JP" b="0" i="1" smtClean="0">
                                          <a:latin typeface="Cambria Math"/>
                                        </a:rPr>
                                        <m:t>0</m:t>
                                      </m:r>
                                    </m:e>
                                  </m:d>
                                  <m:r>
                                    <a:rPr kumimoji="1" lang="en-US" altLang="ja-JP" b="0" i="1" smtClean="0">
                                      <a:latin typeface="Cambria Math"/>
                                    </a:rPr>
                                    <m:t>,</m:t>
                                  </m:r>
                                  <m:sSub>
                                    <m:sSubPr>
                                      <m:ctrlPr>
                                        <a:rPr lang="en-US" altLang="ja-JP" i="1">
                                          <a:latin typeface="Cambria Math" panose="02040503050406030204" pitchFamily="18" charset="0"/>
                                        </a:rPr>
                                      </m:ctrlPr>
                                    </m:sSubPr>
                                    <m:e>
                                      <m:d>
                                        <m:dPr>
                                          <m:begChr m:val="{"/>
                                          <m:endChr m:val="}"/>
                                          <m:ctrlPr>
                                            <a:rPr lang="en-US" altLang="ja-JP" i="1">
                                              <a:latin typeface="Cambria Math" panose="02040503050406030204" pitchFamily="18" charset="0"/>
                                            </a:rPr>
                                          </m:ctrlPr>
                                        </m:dPr>
                                        <m:e>
                                          <m:r>
                                            <a:rPr lang="en-US" altLang="ja-JP" b="1" i="1" smtClean="0">
                                              <a:solidFill>
                                                <a:srgbClr val="FF0000"/>
                                              </a:solidFill>
                                              <a:latin typeface="Cambria Math"/>
                                            </a:rPr>
                                            <m:t>𝝁</m:t>
                                          </m:r>
                                          <m:d>
                                            <m:dPr>
                                              <m:ctrlPr>
                                                <a:rPr lang="en-US" altLang="ja-JP" i="1">
                                                  <a:latin typeface="Cambria Math" panose="02040503050406030204" pitchFamily="18" charset="0"/>
                                                </a:rPr>
                                              </m:ctrlPr>
                                            </m:dPr>
                                            <m:e>
                                              <m:sSub>
                                                <m:sSubPr>
                                                  <m:ctrlPr>
                                                    <a:rPr lang="en-US" altLang="ja-JP" i="1" smtClean="0">
                                                      <a:solidFill>
                                                        <a:srgbClr val="FF0000"/>
                                                      </a:solidFill>
                                                      <a:latin typeface="Cambria Math" panose="02040503050406030204" pitchFamily="18" charset="0"/>
                                                    </a:rPr>
                                                  </m:ctrlPr>
                                                </m:sSubPr>
                                                <m:e>
                                                  <m:r>
                                                    <a:rPr lang="en-US" altLang="ja-JP" i="1">
                                                      <a:solidFill>
                                                        <a:srgbClr val="FF0000"/>
                                                      </a:solidFill>
                                                      <a:latin typeface="Cambria Math" panose="02040503050406030204" pitchFamily="18" charset="0"/>
                                                    </a:rPr>
                                                    <m:t>𝑡</m:t>
                                                  </m:r>
                                                </m:e>
                                                <m:sub>
                                                  <m:r>
                                                    <a:rPr lang="en-US" altLang="ja-JP" b="0" i="1" smtClean="0">
                                                      <a:solidFill>
                                                        <a:srgbClr val="FF0000"/>
                                                      </a:solidFill>
                                                      <a:latin typeface="Cambria Math"/>
                                                    </a:rPr>
                                                    <m:t>1</m:t>
                                                  </m:r>
                                                </m:sub>
                                              </m:sSub>
                                            </m:e>
                                          </m:d>
                                          <m:r>
                                            <a:rPr lang="en-US" altLang="ja-JP" i="1">
                                              <a:latin typeface="Cambria Math"/>
                                            </a:rPr>
                                            <m:t>,</m:t>
                                          </m:r>
                                          <m:r>
                                            <a:rPr lang="en-US" altLang="ja-JP" b="1" i="1" smtClean="0">
                                              <a:solidFill>
                                                <a:srgbClr val="FF0000"/>
                                              </a:solidFill>
                                              <a:latin typeface="Cambria Math"/>
                                            </a:rPr>
                                            <m:t>𝝁</m:t>
                                          </m:r>
                                          <m:d>
                                            <m:dPr>
                                              <m:ctrlPr>
                                                <a:rPr lang="en-US" altLang="ja-JP" i="1">
                                                  <a:latin typeface="Cambria Math" panose="02040503050406030204" pitchFamily="18" charset="0"/>
                                                </a:rPr>
                                              </m:ctrlPr>
                                            </m:dPr>
                                            <m:e>
                                              <m:sSub>
                                                <m:sSubPr>
                                                  <m:ctrlPr>
                                                    <a:rPr lang="en-US" altLang="ja-JP" b="0" i="1" smtClean="0">
                                                      <a:solidFill>
                                                        <a:srgbClr val="0070C0"/>
                                                      </a:solidFill>
                                                      <a:latin typeface="Cambria Math" panose="02040503050406030204" pitchFamily="18" charset="0"/>
                                                    </a:rPr>
                                                  </m:ctrlPr>
                                                </m:sSubPr>
                                                <m:e>
                                                  <m:r>
                                                    <a:rPr lang="en-US" altLang="ja-JP" i="1">
                                                      <a:solidFill>
                                                        <a:srgbClr val="0070C0"/>
                                                      </a:solidFill>
                                                      <a:latin typeface="Cambria Math"/>
                                                    </a:rPr>
                                                    <m:t>𝑡</m:t>
                                                  </m:r>
                                                </m:e>
                                                <m:sub>
                                                  <m:r>
                                                    <a:rPr lang="en-US" altLang="ja-JP" b="0" i="1" smtClean="0">
                                                      <a:solidFill>
                                                        <a:srgbClr val="0070C0"/>
                                                      </a:solidFill>
                                                      <a:latin typeface="Cambria Math"/>
                                                    </a:rPr>
                                                    <m:t>12</m:t>
                                                  </m:r>
                                                </m:sub>
                                              </m:sSub>
                                            </m:e>
                                          </m:d>
                                        </m:e>
                                      </m:d>
                                    </m:e>
                                    <m:sub>
                                      <m:r>
                                        <a:rPr lang="en-US" altLang="ja-JP" i="1">
                                          <a:latin typeface="Cambria Math"/>
                                        </a:rPr>
                                        <m:t>𝑃𝐵</m:t>
                                      </m:r>
                                    </m:sub>
                                  </m:sSub>
                                </m:e>
                              </m:d>
                            </m:e>
                            <m:sub>
                              <m:r>
                                <a:rPr kumimoji="1" lang="en-US" altLang="ja-JP" b="0" i="1" smtClean="0">
                                  <a:latin typeface="Cambria Math"/>
                                </a:rPr>
                                <m:t>𝑃𝐵</m:t>
                              </m:r>
                            </m:sub>
                          </m:sSub>
                        </m:e>
                      </m:d>
                    </m:oMath>
                  </m:oMathPara>
                </a14:m>
                <a:endParaRPr kumimoji="1" lang="ja-JP" altLang="en-US" dirty="0"/>
              </a:p>
            </p:txBody>
          </p:sp>
        </mc:Choice>
        <mc:Fallback xmlns="">
          <p:sp>
            <p:nvSpPr>
              <p:cNvPr id="33" name="テキスト ボックス 32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-36512" y="2884204"/>
                <a:ext cx="2912718" cy="369332"/>
              </a:xfrm>
              <a:prstGeom prst="rect">
                <a:avLst/>
              </a:prstGeom>
              <a:blipFill rotWithShape="0">
                <a:blip r:embed="rId7"/>
                <a:stretch>
                  <a:fillRect b="-3279"/>
                </a:stretch>
              </a:blipFill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34" name="テキスト ボックス 33"/>
              <p:cNvSpPr txBox="1"/>
              <p:nvPr/>
            </p:nvSpPr>
            <p:spPr>
              <a:xfrm>
                <a:off x="2955426" y="2874912"/>
                <a:ext cx="2912718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d>
                        <m:dPr>
                          <m:begChr m:val="⟨"/>
                          <m:endChr m:val="⟩"/>
                          <m:ctrlPr>
                            <a:rPr kumimoji="1" lang="en-US" altLang="ja-JP" b="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sSub>
                            <m:sSubPr>
                              <m:ctrlPr>
                                <a:rPr kumimoji="1" lang="en-US" altLang="ja-JP" b="0" i="1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d>
                                <m:dPr>
                                  <m:begChr m:val="{"/>
                                  <m:endChr m:val="}"/>
                                  <m:ctrlPr>
                                    <a:rPr kumimoji="1" lang="en-US" altLang="ja-JP" b="0" i="1" smtClean="0">
                                      <a:latin typeface="Cambria Math" panose="02040503050406030204" pitchFamily="18" charset="0"/>
                                    </a:rPr>
                                  </m:ctrlPr>
                                </m:dPr>
                                <m:e>
                                  <m:r>
                                    <a:rPr lang="en-US" altLang="ja-JP" b="1" i="1">
                                      <a:solidFill>
                                        <a:srgbClr val="FF0000"/>
                                      </a:solidFill>
                                      <a:latin typeface="Cambria Math"/>
                                    </a:rPr>
                                    <m:t>𝝁</m:t>
                                  </m:r>
                                  <m:d>
                                    <m:dPr>
                                      <m:ctrlPr>
                                        <a:rPr kumimoji="1" lang="en-US" altLang="ja-JP" b="0" i="1" smtClean="0">
                                          <a:latin typeface="Cambria Math" panose="02040503050406030204" pitchFamily="18" charset="0"/>
                                        </a:rPr>
                                      </m:ctrlPr>
                                    </m:dPr>
                                    <m:e>
                                      <m:r>
                                        <a:rPr kumimoji="1" lang="en-US" altLang="ja-JP" b="0" i="1" smtClean="0">
                                          <a:latin typeface="Cambria Math"/>
                                        </a:rPr>
                                        <m:t>0</m:t>
                                      </m:r>
                                    </m:e>
                                  </m:d>
                                  <m:r>
                                    <a:rPr kumimoji="1" lang="en-US" altLang="ja-JP" b="0" i="1" smtClean="0">
                                      <a:latin typeface="Cambria Math"/>
                                    </a:rPr>
                                    <m:t>,</m:t>
                                  </m:r>
                                  <m:sSub>
                                    <m:sSubPr>
                                      <m:ctrlPr>
                                        <a:rPr lang="en-US" altLang="ja-JP" i="1">
                                          <a:latin typeface="Cambria Math" panose="02040503050406030204" pitchFamily="18" charset="0"/>
                                        </a:rPr>
                                      </m:ctrlPr>
                                    </m:sSubPr>
                                    <m:e>
                                      <m:d>
                                        <m:dPr>
                                          <m:begChr m:val="{"/>
                                          <m:endChr m:val="}"/>
                                          <m:ctrlPr>
                                            <a:rPr lang="en-US" altLang="ja-JP" i="1">
                                              <a:latin typeface="Cambria Math" panose="02040503050406030204" pitchFamily="18" charset="0"/>
                                            </a:rPr>
                                          </m:ctrlPr>
                                        </m:dPr>
                                        <m:e>
                                          <m:r>
                                            <a:rPr lang="en-US" altLang="ja-JP" b="1">
                                              <a:solidFill>
                                                <a:srgbClr val="0070C0"/>
                                              </a:solidFill>
                                              <a:latin typeface="Cambria Math"/>
                                            </a:rPr>
                                            <m:t>𝚷</m:t>
                                          </m:r>
                                          <m:d>
                                            <m:dPr>
                                              <m:ctrlPr>
                                                <a:rPr lang="en-US" altLang="ja-JP" i="1">
                                                  <a:latin typeface="Cambria Math" panose="02040503050406030204" pitchFamily="18" charset="0"/>
                                                </a:rPr>
                                              </m:ctrlPr>
                                            </m:dPr>
                                            <m:e>
                                              <m:sSub>
                                                <m:sSubPr>
                                                  <m:ctrlPr>
                                                    <a:rPr lang="en-US" altLang="ja-JP" i="1" smtClean="0">
                                                      <a:solidFill>
                                                        <a:srgbClr val="FF0000"/>
                                                      </a:solidFill>
                                                      <a:latin typeface="Cambria Math" panose="02040503050406030204" pitchFamily="18" charset="0"/>
                                                    </a:rPr>
                                                  </m:ctrlPr>
                                                </m:sSubPr>
                                                <m:e>
                                                  <m:r>
                                                    <a:rPr lang="en-US" altLang="ja-JP" i="1">
                                                      <a:solidFill>
                                                        <a:srgbClr val="FF0000"/>
                                                      </a:solidFill>
                                                      <a:latin typeface="Cambria Math"/>
                                                    </a:rPr>
                                                    <m:t>𝑡</m:t>
                                                  </m:r>
                                                </m:e>
                                                <m:sub>
                                                  <m:r>
                                                    <a:rPr lang="en-US" altLang="ja-JP" b="0" i="1" smtClean="0">
                                                      <a:solidFill>
                                                        <a:srgbClr val="FF0000"/>
                                                      </a:solidFill>
                                                      <a:latin typeface="Cambria Math"/>
                                                    </a:rPr>
                                                    <m:t>1</m:t>
                                                  </m:r>
                                                </m:sub>
                                              </m:sSub>
                                            </m:e>
                                          </m:d>
                                          <m:r>
                                            <a:rPr lang="en-US" altLang="ja-JP" i="1">
                                              <a:latin typeface="Cambria Math"/>
                                            </a:rPr>
                                            <m:t>,</m:t>
                                          </m:r>
                                          <m:r>
                                            <a:rPr lang="en-US" altLang="ja-JP" b="1" i="1" smtClean="0">
                                              <a:solidFill>
                                                <a:srgbClr val="FF0000"/>
                                              </a:solidFill>
                                              <a:latin typeface="Cambria Math"/>
                                            </a:rPr>
                                            <m:t>𝝁</m:t>
                                          </m:r>
                                          <m:d>
                                            <m:dPr>
                                              <m:ctrlPr>
                                                <a:rPr lang="en-US" altLang="ja-JP" i="1">
                                                  <a:latin typeface="Cambria Math" panose="02040503050406030204" pitchFamily="18" charset="0"/>
                                                </a:rPr>
                                              </m:ctrlPr>
                                            </m:dPr>
                                            <m:e>
                                              <m:sSub>
                                                <m:sSubPr>
                                                  <m:ctrlPr>
                                                    <a:rPr lang="en-US" altLang="ja-JP" b="0" i="1" smtClean="0">
                                                      <a:solidFill>
                                                        <a:srgbClr val="0070C0"/>
                                                      </a:solidFill>
                                                      <a:latin typeface="Cambria Math" panose="02040503050406030204" pitchFamily="18" charset="0"/>
                                                    </a:rPr>
                                                  </m:ctrlPr>
                                                </m:sSubPr>
                                                <m:e>
                                                  <m:r>
                                                    <a:rPr lang="en-US" altLang="ja-JP" i="1">
                                                      <a:solidFill>
                                                        <a:srgbClr val="0070C0"/>
                                                      </a:solidFill>
                                                      <a:latin typeface="Cambria Math"/>
                                                    </a:rPr>
                                                    <m:t>𝑡</m:t>
                                                  </m:r>
                                                </m:e>
                                                <m:sub>
                                                  <m:r>
                                                    <a:rPr lang="en-US" altLang="ja-JP" b="0" i="1" smtClean="0">
                                                      <a:solidFill>
                                                        <a:srgbClr val="0070C0"/>
                                                      </a:solidFill>
                                                      <a:latin typeface="Cambria Math"/>
                                                    </a:rPr>
                                                    <m:t>12</m:t>
                                                  </m:r>
                                                </m:sub>
                                              </m:sSub>
                                            </m:e>
                                          </m:d>
                                        </m:e>
                                      </m:d>
                                    </m:e>
                                    <m:sub>
                                      <m:r>
                                        <a:rPr lang="en-US" altLang="ja-JP" i="1">
                                          <a:latin typeface="Cambria Math"/>
                                        </a:rPr>
                                        <m:t>𝑃𝐵</m:t>
                                      </m:r>
                                    </m:sub>
                                  </m:sSub>
                                </m:e>
                              </m:d>
                            </m:e>
                            <m:sub>
                              <m:r>
                                <a:rPr kumimoji="1" lang="en-US" altLang="ja-JP" b="0" i="1" smtClean="0">
                                  <a:latin typeface="Cambria Math"/>
                                </a:rPr>
                                <m:t>𝑃𝐵</m:t>
                              </m:r>
                            </m:sub>
                          </m:sSub>
                        </m:e>
                      </m:d>
                    </m:oMath>
                  </m:oMathPara>
                </a14:m>
                <a:endParaRPr kumimoji="1" lang="ja-JP" altLang="en-US" dirty="0"/>
              </a:p>
            </p:txBody>
          </p:sp>
        </mc:Choice>
        <mc:Fallback xmlns="">
          <p:sp>
            <p:nvSpPr>
              <p:cNvPr id="34" name="テキスト ボックス 33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955426" y="2874912"/>
                <a:ext cx="2912718" cy="369332"/>
              </a:xfrm>
              <a:prstGeom prst="rect">
                <a:avLst/>
              </a:prstGeom>
              <a:blipFill rotWithShape="0">
                <a:blip r:embed="rId8"/>
                <a:stretch>
                  <a:fillRect b="-5000"/>
                </a:stretch>
              </a:blipFill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35" name="テキスト ボックス 34"/>
              <p:cNvSpPr txBox="1"/>
              <p:nvPr/>
            </p:nvSpPr>
            <p:spPr>
              <a:xfrm>
                <a:off x="5979762" y="2884204"/>
                <a:ext cx="2912718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d>
                        <m:dPr>
                          <m:begChr m:val="⟨"/>
                          <m:endChr m:val="⟩"/>
                          <m:ctrlPr>
                            <a:rPr kumimoji="1" lang="en-US" altLang="ja-JP" b="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sSub>
                            <m:sSubPr>
                              <m:ctrlPr>
                                <a:rPr kumimoji="1" lang="en-US" altLang="ja-JP" b="0" i="1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d>
                                <m:dPr>
                                  <m:begChr m:val="{"/>
                                  <m:endChr m:val="}"/>
                                  <m:ctrlPr>
                                    <a:rPr kumimoji="1" lang="en-US" altLang="ja-JP" b="0" i="1" smtClean="0">
                                      <a:latin typeface="Cambria Math" panose="02040503050406030204" pitchFamily="18" charset="0"/>
                                    </a:rPr>
                                  </m:ctrlPr>
                                </m:dPr>
                                <m:e>
                                  <m:r>
                                    <a:rPr lang="en-US" altLang="ja-JP" b="1" i="1">
                                      <a:solidFill>
                                        <a:srgbClr val="FF0000"/>
                                      </a:solidFill>
                                      <a:latin typeface="Cambria Math"/>
                                    </a:rPr>
                                    <m:t>𝝁</m:t>
                                  </m:r>
                                  <m:d>
                                    <m:dPr>
                                      <m:ctrlPr>
                                        <a:rPr kumimoji="1" lang="en-US" altLang="ja-JP" b="0" i="1" smtClean="0">
                                          <a:latin typeface="Cambria Math" panose="02040503050406030204" pitchFamily="18" charset="0"/>
                                        </a:rPr>
                                      </m:ctrlPr>
                                    </m:dPr>
                                    <m:e>
                                      <m:r>
                                        <a:rPr kumimoji="1" lang="en-US" altLang="ja-JP" b="0" i="1" smtClean="0">
                                          <a:latin typeface="Cambria Math"/>
                                        </a:rPr>
                                        <m:t>0</m:t>
                                      </m:r>
                                    </m:e>
                                  </m:d>
                                  <m:r>
                                    <a:rPr kumimoji="1" lang="en-US" altLang="ja-JP" b="0" i="1" smtClean="0">
                                      <a:latin typeface="Cambria Math"/>
                                    </a:rPr>
                                    <m:t>,</m:t>
                                  </m:r>
                                  <m:sSub>
                                    <m:sSubPr>
                                      <m:ctrlPr>
                                        <a:rPr lang="en-US" altLang="ja-JP" i="1">
                                          <a:latin typeface="Cambria Math" panose="02040503050406030204" pitchFamily="18" charset="0"/>
                                        </a:rPr>
                                      </m:ctrlPr>
                                    </m:sSubPr>
                                    <m:e>
                                      <m:d>
                                        <m:dPr>
                                          <m:begChr m:val="{"/>
                                          <m:endChr m:val="}"/>
                                          <m:ctrlPr>
                                            <a:rPr lang="en-US" altLang="ja-JP" i="1">
                                              <a:latin typeface="Cambria Math" panose="02040503050406030204" pitchFamily="18" charset="0"/>
                                            </a:rPr>
                                          </m:ctrlPr>
                                        </m:dPr>
                                        <m:e>
                                          <m:r>
                                            <a:rPr lang="en-US" altLang="ja-JP" b="1" i="1">
                                              <a:solidFill>
                                                <a:srgbClr val="FF0000"/>
                                              </a:solidFill>
                                              <a:latin typeface="Cambria Math"/>
                                            </a:rPr>
                                            <m:t>𝝁</m:t>
                                          </m:r>
                                          <m:d>
                                            <m:dPr>
                                              <m:ctrlPr>
                                                <a:rPr lang="en-US" altLang="ja-JP" i="1">
                                                  <a:latin typeface="Cambria Math" panose="02040503050406030204" pitchFamily="18" charset="0"/>
                                                </a:rPr>
                                              </m:ctrlPr>
                                            </m:dPr>
                                            <m:e>
                                              <m:sSub>
                                                <m:sSubPr>
                                                  <m:ctrlPr>
                                                    <a:rPr lang="en-US" altLang="ja-JP" i="1" smtClean="0">
                                                      <a:solidFill>
                                                        <a:srgbClr val="FF0000"/>
                                                      </a:solidFill>
                                                      <a:latin typeface="Cambria Math" panose="02040503050406030204" pitchFamily="18" charset="0"/>
                                                    </a:rPr>
                                                  </m:ctrlPr>
                                                </m:sSubPr>
                                                <m:e>
                                                  <m:r>
                                                    <a:rPr lang="en-US" altLang="ja-JP" i="1">
                                                      <a:solidFill>
                                                        <a:srgbClr val="FF0000"/>
                                                      </a:solidFill>
                                                      <a:latin typeface="Cambria Math"/>
                                                    </a:rPr>
                                                    <m:t>𝑡</m:t>
                                                  </m:r>
                                                </m:e>
                                                <m:sub>
                                                  <m:r>
                                                    <a:rPr lang="en-US" altLang="ja-JP" b="0" i="1" smtClean="0">
                                                      <a:solidFill>
                                                        <a:srgbClr val="FF0000"/>
                                                      </a:solidFill>
                                                      <a:latin typeface="Cambria Math"/>
                                                    </a:rPr>
                                                    <m:t>1</m:t>
                                                  </m:r>
                                                </m:sub>
                                              </m:sSub>
                                            </m:e>
                                          </m:d>
                                          <m:r>
                                            <a:rPr lang="en-US" altLang="ja-JP" i="1">
                                              <a:latin typeface="Cambria Math"/>
                                            </a:rPr>
                                            <m:t>,</m:t>
                                          </m:r>
                                          <m:r>
                                            <a:rPr lang="en-US" altLang="ja-JP" b="1">
                                              <a:solidFill>
                                                <a:srgbClr val="0070C0"/>
                                              </a:solidFill>
                                              <a:latin typeface="Cambria Math"/>
                                            </a:rPr>
                                            <m:t>𝚷</m:t>
                                          </m:r>
                                          <m:d>
                                            <m:dPr>
                                              <m:ctrlPr>
                                                <a:rPr lang="en-US" altLang="ja-JP" i="1">
                                                  <a:latin typeface="Cambria Math" panose="02040503050406030204" pitchFamily="18" charset="0"/>
                                                </a:rPr>
                                              </m:ctrlPr>
                                            </m:dPr>
                                            <m:e>
                                              <m:sSub>
                                                <m:sSubPr>
                                                  <m:ctrlPr>
                                                    <a:rPr lang="en-US" altLang="ja-JP" b="0" i="1" smtClean="0">
                                                      <a:solidFill>
                                                        <a:srgbClr val="0070C0"/>
                                                      </a:solidFill>
                                                      <a:latin typeface="Cambria Math" panose="02040503050406030204" pitchFamily="18" charset="0"/>
                                                    </a:rPr>
                                                  </m:ctrlPr>
                                                </m:sSubPr>
                                                <m:e>
                                                  <m:r>
                                                    <a:rPr lang="en-US" altLang="ja-JP" i="1">
                                                      <a:solidFill>
                                                        <a:srgbClr val="0070C0"/>
                                                      </a:solidFill>
                                                      <a:latin typeface="Cambria Math"/>
                                                    </a:rPr>
                                                    <m:t>𝑡</m:t>
                                                  </m:r>
                                                </m:e>
                                                <m:sub>
                                                  <m:r>
                                                    <a:rPr lang="en-US" altLang="ja-JP" b="0" i="1" smtClean="0">
                                                      <a:solidFill>
                                                        <a:srgbClr val="0070C0"/>
                                                      </a:solidFill>
                                                      <a:latin typeface="Cambria Math"/>
                                                    </a:rPr>
                                                    <m:t>12</m:t>
                                                  </m:r>
                                                </m:sub>
                                              </m:sSub>
                                            </m:e>
                                          </m:d>
                                        </m:e>
                                      </m:d>
                                    </m:e>
                                    <m:sub>
                                      <m:r>
                                        <a:rPr lang="en-US" altLang="ja-JP" i="1">
                                          <a:latin typeface="Cambria Math"/>
                                        </a:rPr>
                                        <m:t>𝑃𝐵</m:t>
                                      </m:r>
                                    </m:sub>
                                  </m:sSub>
                                </m:e>
                              </m:d>
                            </m:e>
                            <m:sub>
                              <m:r>
                                <a:rPr kumimoji="1" lang="en-US" altLang="ja-JP" b="0" i="1" smtClean="0">
                                  <a:latin typeface="Cambria Math"/>
                                </a:rPr>
                                <m:t>𝑃𝐵</m:t>
                              </m:r>
                            </m:sub>
                          </m:sSub>
                        </m:e>
                      </m:d>
                    </m:oMath>
                  </m:oMathPara>
                </a14:m>
                <a:endParaRPr kumimoji="1" lang="ja-JP" altLang="en-US" dirty="0"/>
              </a:p>
            </p:txBody>
          </p:sp>
        </mc:Choice>
        <mc:Fallback xmlns="">
          <p:sp>
            <p:nvSpPr>
              <p:cNvPr id="35" name="テキスト ボックス 34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979762" y="2884204"/>
                <a:ext cx="2912718" cy="369332"/>
              </a:xfrm>
              <a:prstGeom prst="rect">
                <a:avLst/>
              </a:prstGeom>
              <a:blipFill rotWithShape="0">
                <a:blip r:embed="rId9"/>
                <a:stretch>
                  <a:fillRect b="-3279"/>
                </a:stretch>
              </a:blipFill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  <p:pic>
        <p:nvPicPr>
          <p:cNvPr id="13" name="図 12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200332" y="3435972"/>
            <a:ext cx="2841183" cy="2614494"/>
          </a:xfrm>
          <a:prstGeom prst="rect">
            <a:avLst/>
          </a:prstGeom>
        </p:spPr>
      </p:pic>
      <p:pic>
        <p:nvPicPr>
          <p:cNvPr id="14" name="図 13"/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3035319" y="3430629"/>
            <a:ext cx="2873897" cy="2635046"/>
          </a:xfrm>
          <a:prstGeom prst="rect">
            <a:avLst/>
          </a:prstGeom>
        </p:spPr>
      </p:pic>
      <p:pic>
        <p:nvPicPr>
          <p:cNvPr id="15" name="図 14"/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>
            <a:off x="5941046" y="3413017"/>
            <a:ext cx="2951434" cy="269031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01066918"/>
      </p:ext>
    </p:extLst>
  </p:cSld>
  <p:clrMapOvr>
    <a:masterClrMapping/>
  </p:clrMapOvr>
</p:sld>
</file>

<file path=ppt/slides/slide1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22" name="タイトル 1"/>
          <p:cNvSpPr>
            <a:spLocks noGrp="1"/>
          </p:cNvSpPr>
          <p:nvPr>
            <p:ph type="title" sz="quarter"/>
          </p:nvPr>
        </p:nvSpPr>
        <p:spPr>
          <a:xfrm>
            <a:off x="357188" y="642938"/>
            <a:ext cx="8229600" cy="1285875"/>
          </a:xfrm>
        </p:spPr>
        <p:txBody>
          <a:bodyPr rtlCol="0">
            <a:normAutofit/>
          </a:bodyPr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en-US" altLang="ja-JP" b="1" dirty="0">
                <a:solidFill>
                  <a:schemeClr val="tx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D. 3D IR spectroscopy</a:t>
            </a:r>
            <a:endParaRPr lang="ja-JP" altLang="en-US" b="1" dirty="0">
              <a:solidFill>
                <a:schemeClr val="tx2">
                  <a:lumMod val="7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</p:txBody>
      </p:sp>
      <p:sp>
        <p:nvSpPr>
          <p:cNvPr id="82949" name="テキスト ボックス 6"/>
          <p:cNvSpPr txBox="1">
            <a:spLocks noChangeArrowheads="1"/>
          </p:cNvSpPr>
          <p:nvPr/>
        </p:nvSpPr>
        <p:spPr bwMode="auto">
          <a:xfrm>
            <a:off x="1143000" y="5143500"/>
            <a:ext cx="6858000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buFont typeface="Arial" charset="0"/>
              <a:buChar char="•"/>
            </a:pPr>
            <a:r>
              <a:rPr lang="en-US" altLang="ja-JP" sz="2400" dirty="0">
                <a:solidFill>
                  <a:schemeClr val="accent2"/>
                </a:solidFill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Hasegawa &amp; YT, </a:t>
            </a:r>
            <a:r>
              <a:rPr lang="en-US" altLang="ja-JP" sz="2400" dirty="0">
                <a:solidFill>
                  <a:schemeClr val="accent2"/>
                </a:solidFill>
                <a:latin typeface="Arial Unicode MS" pitchFamily="50" charset="-128"/>
                <a:ea typeface="Arial Unicode MS" pitchFamily="50" charset="-128"/>
                <a:cs typeface="Arial Unicode MS" pitchFamily="50" charset="-128"/>
                <a:hlinkClick r:id="rId3"/>
              </a:rPr>
              <a:t>JCP </a:t>
            </a:r>
            <a:r>
              <a:rPr lang="en-US" altLang="ja-JP" sz="2400" b="1" dirty="0">
                <a:solidFill>
                  <a:schemeClr val="accent2"/>
                </a:solidFill>
                <a:latin typeface="Arial Unicode MS" pitchFamily="50" charset="-128"/>
                <a:ea typeface="Arial Unicode MS" pitchFamily="50" charset="-128"/>
                <a:cs typeface="Arial Unicode MS" pitchFamily="50" charset="-128"/>
                <a:hlinkClick r:id="rId3"/>
              </a:rPr>
              <a:t>128</a:t>
            </a:r>
            <a:r>
              <a:rPr lang="en-US" altLang="ja-JP" sz="2400" dirty="0">
                <a:solidFill>
                  <a:schemeClr val="accent2"/>
                </a:solidFill>
                <a:latin typeface="Arial Unicode MS" pitchFamily="50" charset="-128"/>
                <a:ea typeface="Arial Unicode MS" pitchFamily="50" charset="-128"/>
                <a:cs typeface="Arial Unicode MS" pitchFamily="50" charset="-128"/>
                <a:hlinkClick r:id="rId3"/>
              </a:rPr>
              <a:t>, 064511 (2008).</a:t>
            </a:r>
            <a:endParaRPr lang="en-US" altLang="ja-JP" sz="2400" dirty="0">
              <a:solidFill>
                <a:schemeClr val="accent2"/>
              </a:solidFill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</p:txBody>
      </p:sp>
      <p:pic>
        <p:nvPicPr>
          <p:cNvPr id="82950" name="Picture 15" descr="2dIR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604838" y="2278063"/>
            <a:ext cx="3786187" cy="2540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82951" name="Picture 15" descr="pulse-sequence"/>
          <p:cNvPicPr>
            <a:picLocks noChangeAspect="1" noChangeArrowheads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4630738" y="2581275"/>
            <a:ext cx="4140200" cy="18907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aphicFrame>
        <p:nvGraphicFramePr>
          <p:cNvPr id="82945" name="Object 2"/>
          <p:cNvGraphicFramePr>
            <a:graphicFrameLocks noChangeAspect="1"/>
          </p:cNvGraphicFramePr>
          <p:nvPr/>
        </p:nvGraphicFramePr>
        <p:xfrm>
          <a:off x="6657975" y="4351338"/>
          <a:ext cx="241300" cy="3937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6" imgW="241200" imgH="393480" progId="Equation.DSMT4">
                  <p:embed/>
                </p:oleObj>
              </mc:Choice>
              <mc:Fallback>
                <p:oleObj name="Equation" r:id="rId6" imgW="241200" imgH="393480" progId="Equation.DSMT4">
                  <p:embed/>
                  <p:pic>
                    <p:nvPicPr>
                      <p:cNvPr id="82945" name="Object 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657975" y="4351338"/>
                        <a:ext cx="241300" cy="3937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1796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82946" name="Object 3"/>
          <p:cNvGraphicFramePr>
            <a:graphicFrameLocks noChangeAspect="1"/>
          </p:cNvGraphicFramePr>
          <p:nvPr/>
        </p:nvGraphicFramePr>
        <p:xfrm>
          <a:off x="7161213" y="4351338"/>
          <a:ext cx="241300" cy="3937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8" imgW="241200" imgH="393480" progId="Equation.DSMT4">
                  <p:embed/>
                </p:oleObj>
              </mc:Choice>
              <mc:Fallback>
                <p:oleObj name="Equation" r:id="rId8" imgW="241200" imgH="393480" progId="Equation.DSMT4">
                  <p:embed/>
                  <p:pic>
                    <p:nvPicPr>
                      <p:cNvPr id="82946" name="Object 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9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161213" y="4351338"/>
                        <a:ext cx="241300" cy="3937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1796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82947" name="Object 4"/>
          <p:cNvGraphicFramePr>
            <a:graphicFrameLocks noChangeAspect="1"/>
          </p:cNvGraphicFramePr>
          <p:nvPr/>
        </p:nvGraphicFramePr>
        <p:xfrm>
          <a:off x="7691438" y="4351338"/>
          <a:ext cx="203200" cy="3937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0" imgW="203040" imgH="393480" progId="Equation.DSMT4">
                  <p:embed/>
                </p:oleObj>
              </mc:Choice>
              <mc:Fallback>
                <p:oleObj name="Equation" r:id="rId10" imgW="203040" imgH="393480" progId="Equation.DSMT4">
                  <p:embed/>
                  <p:pic>
                    <p:nvPicPr>
                      <p:cNvPr id="82947" name="Object 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1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691438" y="4351338"/>
                        <a:ext cx="203200" cy="3937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1796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82952" name="Text Box 22"/>
          <p:cNvSpPr txBox="1">
            <a:spLocks noChangeArrowheads="1"/>
          </p:cNvSpPr>
          <p:nvPr/>
        </p:nvSpPr>
        <p:spPr bwMode="auto">
          <a:xfrm>
            <a:off x="7907338" y="3376613"/>
            <a:ext cx="493712" cy="366712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>
            <a:prstShdw prst="shdw17" dist="17961" dir="2700000">
              <a:schemeClr val="bg2"/>
            </a:prstShdw>
          </a:effectLst>
        </p:spPr>
        <p:txBody>
          <a:bodyPr wrap="none">
            <a:spAutoFit/>
          </a:bodyPr>
          <a:lstStyle/>
          <a:p>
            <a:r>
              <a:rPr lang="en-US" altLang="ja-JP">
                <a:solidFill>
                  <a:srgbClr val="FF00FF"/>
                </a:solidFill>
                <a:latin typeface="Georgia" pitchFamily="18" charset="0"/>
                <a:ea typeface="HG明朝B"/>
                <a:cs typeface="HG明朝B"/>
              </a:rPr>
              <a:t>1</a:t>
            </a:r>
            <a:r>
              <a:rPr lang="en-US" altLang="ja-JP" baseline="30000">
                <a:solidFill>
                  <a:srgbClr val="FF00FF"/>
                </a:solidFill>
                <a:latin typeface="Georgia" pitchFamily="18" charset="0"/>
                <a:ea typeface="HG明朝B"/>
                <a:cs typeface="HG明朝B"/>
              </a:rPr>
              <a:t>st</a:t>
            </a:r>
            <a:r>
              <a:rPr lang="en-US" altLang="ja-JP">
                <a:solidFill>
                  <a:srgbClr val="FF00FF"/>
                </a:solidFill>
                <a:latin typeface="Georgia" pitchFamily="18" charset="0"/>
                <a:ea typeface="HG明朝B"/>
                <a:cs typeface="HG明朝B"/>
              </a:rPr>
              <a:t> </a:t>
            </a:r>
          </a:p>
        </p:txBody>
      </p:sp>
      <p:sp>
        <p:nvSpPr>
          <p:cNvPr id="82953" name="Text Box 23"/>
          <p:cNvSpPr txBox="1">
            <a:spLocks noChangeArrowheads="1"/>
          </p:cNvSpPr>
          <p:nvPr/>
        </p:nvSpPr>
        <p:spPr bwMode="auto">
          <a:xfrm>
            <a:off x="7475538" y="3089275"/>
            <a:ext cx="542925" cy="366713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>
            <a:prstShdw prst="shdw17" dist="17961" dir="2700000">
              <a:schemeClr val="bg2"/>
            </a:prstShdw>
          </a:effectLst>
        </p:spPr>
        <p:txBody>
          <a:bodyPr wrap="none">
            <a:spAutoFit/>
          </a:bodyPr>
          <a:lstStyle/>
          <a:p>
            <a:r>
              <a:rPr lang="en-US" altLang="ja-JP">
                <a:solidFill>
                  <a:srgbClr val="FF00FF"/>
                </a:solidFill>
                <a:latin typeface="Georgia" pitchFamily="18" charset="0"/>
                <a:ea typeface="HG明朝B"/>
                <a:cs typeface="HG明朝B"/>
              </a:rPr>
              <a:t>2</a:t>
            </a:r>
            <a:r>
              <a:rPr lang="en-US" altLang="ja-JP" baseline="30000">
                <a:solidFill>
                  <a:srgbClr val="FF00FF"/>
                </a:solidFill>
                <a:latin typeface="Georgia" pitchFamily="18" charset="0"/>
                <a:ea typeface="HG明朝B"/>
                <a:cs typeface="HG明朝B"/>
              </a:rPr>
              <a:t>nd</a:t>
            </a:r>
            <a:r>
              <a:rPr lang="en-US" altLang="ja-JP">
                <a:solidFill>
                  <a:srgbClr val="FF00FF"/>
                </a:solidFill>
                <a:latin typeface="Georgia" pitchFamily="18" charset="0"/>
                <a:ea typeface="HG明朝B"/>
                <a:cs typeface="HG明朝B"/>
              </a:rPr>
              <a:t> </a:t>
            </a:r>
          </a:p>
        </p:txBody>
      </p:sp>
      <p:sp>
        <p:nvSpPr>
          <p:cNvPr id="82954" name="Text Box 24"/>
          <p:cNvSpPr txBox="1">
            <a:spLocks noChangeArrowheads="1"/>
          </p:cNvSpPr>
          <p:nvPr/>
        </p:nvSpPr>
        <p:spPr bwMode="auto">
          <a:xfrm>
            <a:off x="6970713" y="2800350"/>
            <a:ext cx="509587" cy="366713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>
            <a:prstShdw prst="shdw17" dist="17961" dir="2700000">
              <a:schemeClr val="bg2"/>
            </a:prstShdw>
          </a:effectLst>
        </p:spPr>
        <p:txBody>
          <a:bodyPr wrap="none">
            <a:spAutoFit/>
          </a:bodyPr>
          <a:lstStyle/>
          <a:p>
            <a:r>
              <a:rPr lang="en-US" altLang="ja-JP">
                <a:solidFill>
                  <a:srgbClr val="FF00FF"/>
                </a:solidFill>
                <a:latin typeface="Georgia" pitchFamily="18" charset="0"/>
                <a:ea typeface="HG明朝B"/>
                <a:cs typeface="HG明朝B"/>
              </a:rPr>
              <a:t>3</a:t>
            </a:r>
            <a:r>
              <a:rPr lang="en-US" altLang="ja-JP" baseline="30000">
                <a:solidFill>
                  <a:srgbClr val="FF00FF"/>
                </a:solidFill>
                <a:latin typeface="Georgia" pitchFamily="18" charset="0"/>
                <a:ea typeface="HG明朝B"/>
                <a:cs typeface="HG明朝B"/>
              </a:rPr>
              <a:t>rd</a:t>
            </a:r>
            <a:r>
              <a:rPr lang="en-US" altLang="ja-JP">
                <a:solidFill>
                  <a:srgbClr val="FF00FF"/>
                </a:solidFill>
                <a:latin typeface="Georgia" pitchFamily="18" charset="0"/>
                <a:ea typeface="HG明朝B"/>
                <a:cs typeface="HG明朝B"/>
              </a:rPr>
              <a:t> </a:t>
            </a:r>
          </a:p>
        </p:txBody>
      </p:sp>
    </p:spTree>
  </p:cSld>
  <p:clrMapOvr>
    <a:masterClrMapping/>
  </p:clrMapOvr>
</p:sld>
</file>

<file path=ppt/slides/slide1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12" name="タイトル 1"/>
          <p:cNvSpPr>
            <a:spLocks noGrp="1"/>
          </p:cNvSpPr>
          <p:nvPr>
            <p:ph type="title"/>
          </p:nvPr>
        </p:nvSpPr>
        <p:spPr/>
        <p:txBody>
          <a:bodyPr rtlCol="0">
            <a:normAutofit/>
          </a:bodyPr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en-US" altLang="ja-JP" sz="4000" b="1" dirty="0" err="1">
                <a:solidFill>
                  <a:schemeClr val="tx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Noneq</a:t>
            </a:r>
            <a:r>
              <a:rPr lang="en-US" altLang="ja-JP" sz="4000" b="1" dirty="0">
                <a:solidFill>
                  <a:schemeClr val="tx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. MD simulation for 3DIR</a:t>
            </a:r>
            <a:endParaRPr lang="ja-JP" altLang="en-US" sz="4000" b="1" dirty="0">
              <a:solidFill>
                <a:schemeClr val="tx2">
                  <a:lumMod val="7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</p:txBody>
      </p:sp>
      <p:sp>
        <p:nvSpPr>
          <p:cNvPr id="61442" name="Rectangle 2"/>
          <p:cNvSpPr>
            <a:spLocks noChangeArrowheads="1"/>
          </p:cNvSpPr>
          <p:nvPr/>
        </p:nvSpPr>
        <p:spPr bwMode="auto">
          <a:xfrm>
            <a:off x="0" y="0"/>
            <a:ext cx="9144000" cy="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prstShdw prst="shdw17" dist="17961" dir="2700000">
              <a:schemeClr val="accent1">
                <a:gamma/>
                <a:shade val="60000"/>
                <a:invGamma/>
              </a:schemeClr>
            </a:prstShdw>
          </a:effectLst>
        </p:spPr>
        <p:txBody>
          <a:bodyPr wrap="none" anchor="ctr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>
              <a:latin typeface="+mn-lt"/>
              <a:ea typeface="ＭＳ Ｐゴシック" pitchFamily="50" charset="-128"/>
            </a:endParaRPr>
          </a:p>
        </p:txBody>
      </p:sp>
      <p:graphicFrame>
        <p:nvGraphicFramePr>
          <p:cNvPr id="13314" name="Object 1"/>
          <p:cNvGraphicFramePr>
            <a:graphicFrameLocks noChangeAspect="1"/>
          </p:cNvGraphicFramePr>
          <p:nvPr/>
        </p:nvGraphicFramePr>
        <p:xfrm>
          <a:off x="285750" y="1643063"/>
          <a:ext cx="8642350" cy="74771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3" imgW="3530520" imgH="304560" progId="Equation.DSMT4">
                  <p:embed/>
                </p:oleObj>
              </mc:Choice>
              <mc:Fallback>
                <p:oleObj name="Equation" r:id="rId3" imgW="3530520" imgH="304560" progId="Equation.DSMT4">
                  <p:embed/>
                  <p:pic>
                    <p:nvPicPr>
                      <p:cNvPr id="13314" name="Object 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85750" y="1643063"/>
                        <a:ext cx="8642350" cy="747712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61444" name="Rectangle 4"/>
          <p:cNvSpPr>
            <a:spLocks noChangeArrowheads="1"/>
          </p:cNvSpPr>
          <p:nvPr/>
        </p:nvSpPr>
        <p:spPr bwMode="auto">
          <a:xfrm>
            <a:off x="0" y="0"/>
            <a:ext cx="9144000" cy="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prstShdw prst="shdw17" dist="17961" dir="2700000">
              <a:schemeClr val="accent1">
                <a:gamma/>
                <a:shade val="60000"/>
                <a:invGamma/>
              </a:schemeClr>
            </a:prstShdw>
          </a:effectLst>
        </p:spPr>
        <p:txBody>
          <a:bodyPr wrap="none" anchor="ctr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>
              <a:latin typeface="+mn-lt"/>
              <a:ea typeface="ＭＳ Ｐゴシック" pitchFamily="50" charset="-128"/>
            </a:endParaRPr>
          </a:p>
        </p:txBody>
      </p:sp>
      <p:graphicFrame>
        <p:nvGraphicFramePr>
          <p:cNvPr id="13315" name="Object 3"/>
          <p:cNvGraphicFramePr>
            <a:graphicFrameLocks noChangeAspect="1"/>
          </p:cNvGraphicFramePr>
          <p:nvPr/>
        </p:nvGraphicFramePr>
        <p:xfrm>
          <a:off x="285750" y="1643063"/>
          <a:ext cx="8340725" cy="7461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5" imgW="3403440" imgH="304560" progId="Equation.DSMT4">
                  <p:embed/>
                </p:oleObj>
              </mc:Choice>
              <mc:Fallback>
                <p:oleObj name="Equation" r:id="rId5" imgW="3403440" imgH="304560" progId="Equation.DSMT4">
                  <p:embed/>
                  <p:pic>
                    <p:nvPicPr>
                      <p:cNvPr id="13315" name="Object 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85750" y="1643063"/>
                        <a:ext cx="8340725" cy="746125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61446" name="Rectangle 6"/>
          <p:cNvSpPr>
            <a:spLocks noChangeArrowheads="1"/>
          </p:cNvSpPr>
          <p:nvPr/>
        </p:nvSpPr>
        <p:spPr bwMode="auto">
          <a:xfrm>
            <a:off x="0" y="0"/>
            <a:ext cx="9144000" cy="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prstShdw prst="shdw17" dist="17961" dir="2700000">
              <a:schemeClr val="accent1">
                <a:gamma/>
                <a:shade val="60000"/>
                <a:invGamma/>
              </a:schemeClr>
            </a:prstShdw>
          </a:effectLst>
        </p:spPr>
        <p:txBody>
          <a:bodyPr wrap="none" anchor="ctr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>
              <a:latin typeface="+mn-lt"/>
              <a:ea typeface="ＭＳ Ｐゴシック" pitchFamily="50" charset="-128"/>
            </a:endParaRPr>
          </a:p>
        </p:txBody>
      </p:sp>
      <p:sp>
        <p:nvSpPr>
          <p:cNvPr id="61448" name="Rectangle 8"/>
          <p:cNvSpPr>
            <a:spLocks noChangeArrowheads="1"/>
          </p:cNvSpPr>
          <p:nvPr/>
        </p:nvSpPr>
        <p:spPr bwMode="auto">
          <a:xfrm>
            <a:off x="0" y="0"/>
            <a:ext cx="9144000" cy="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prstShdw prst="shdw17" dist="17961" dir="2700000">
              <a:schemeClr val="accent1">
                <a:gamma/>
                <a:shade val="60000"/>
                <a:invGamma/>
              </a:schemeClr>
            </a:prstShdw>
          </a:effectLst>
        </p:spPr>
        <p:txBody>
          <a:bodyPr wrap="none" anchor="ctr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>
              <a:latin typeface="+mn-lt"/>
              <a:ea typeface="ＭＳ Ｐゴシック" pitchFamily="50" charset="-128"/>
            </a:endParaRPr>
          </a:p>
        </p:txBody>
      </p:sp>
      <p:sp>
        <p:nvSpPr>
          <p:cNvPr id="61450" name="Rectangle 10"/>
          <p:cNvSpPr>
            <a:spLocks noChangeArrowheads="1"/>
          </p:cNvSpPr>
          <p:nvPr/>
        </p:nvSpPr>
        <p:spPr bwMode="auto">
          <a:xfrm>
            <a:off x="0" y="0"/>
            <a:ext cx="9144000" cy="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prstShdw prst="shdw17" dist="17961" dir="2700000">
              <a:schemeClr val="accent1">
                <a:gamma/>
                <a:shade val="60000"/>
                <a:invGamma/>
              </a:schemeClr>
            </a:prstShdw>
          </a:effectLst>
        </p:spPr>
        <p:txBody>
          <a:bodyPr wrap="none" anchor="ctr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>
              <a:latin typeface="+mn-lt"/>
              <a:ea typeface="ＭＳ Ｐゴシック" pitchFamily="50" charset="-128"/>
            </a:endParaRPr>
          </a:p>
        </p:txBody>
      </p:sp>
      <p:sp>
        <p:nvSpPr>
          <p:cNvPr id="61452" name="Rectangle 12"/>
          <p:cNvSpPr>
            <a:spLocks noChangeArrowheads="1"/>
          </p:cNvSpPr>
          <p:nvPr/>
        </p:nvSpPr>
        <p:spPr bwMode="auto">
          <a:xfrm>
            <a:off x="0" y="0"/>
            <a:ext cx="9144000" cy="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prstShdw prst="shdw17" dist="17961" dir="2700000">
              <a:schemeClr val="accent1">
                <a:gamma/>
                <a:shade val="60000"/>
                <a:invGamma/>
              </a:schemeClr>
            </a:prstShdw>
          </a:effectLst>
        </p:spPr>
        <p:txBody>
          <a:bodyPr wrap="none" anchor="ctr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>
              <a:latin typeface="+mn-lt"/>
              <a:ea typeface="ＭＳ Ｐゴシック" pitchFamily="50" charset="-128"/>
            </a:endParaRPr>
          </a:p>
        </p:txBody>
      </p:sp>
      <p:sp>
        <p:nvSpPr>
          <p:cNvPr id="61454" name="Rectangle 14"/>
          <p:cNvSpPr>
            <a:spLocks noChangeArrowheads="1"/>
          </p:cNvSpPr>
          <p:nvPr/>
        </p:nvSpPr>
        <p:spPr bwMode="auto">
          <a:xfrm>
            <a:off x="0" y="0"/>
            <a:ext cx="9144000" cy="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prstShdw prst="shdw17" dist="17961" dir="2700000">
              <a:schemeClr val="accent1">
                <a:gamma/>
                <a:shade val="60000"/>
                <a:invGamma/>
              </a:schemeClr>
            </a:prstShdw>
          </a:effectLst>
        </p:spPr>
        <p:txBody>
          <a:bodyPr wrap="none" anchor="ctr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>
              <a:latin typeface="+mn-lt"/>
              <a:ea typeface="ＭＳ Ｐゴシック" pitchFamily="50" charset="-128"/>
            </a:endParaRPr>
          </a:p>
        </p:txBody>
      </p:sp>
      <p:pic>
        <p:nvPicPr>
          <p:cNvPr id="58372" name="Picture 4"/>
          <p:cNvPicPr>
            <a:picLocks noChangeAspect="1" noChangeArrowheads="1"/>
          </p:cNvPicPr>
          <p:nvPr/>
        </p:nvPicPr>
        <p:blipFill>
          <a:blip r:embed="rId7" cstate="print"/>
          <a:srcRect/>
          <a:stretch>
            <a:fillRect/>
          </a:stretch>
        </p:blipFill>
        <p:spPr bwMode="auto">
          <a:xfrm>
            <a:off x="1295400" y="2686050"/>
            <a:ext cx="6019800" cy="3590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3" name="Line 9"/>
          <p:cNvSpPr>
            <a:spLocks noChangeShapeType="1"/>
          </p:cNvSpPr>
          <p:nvPr/>
        </p:nvSpPr>
        <p:spPr bwMode="auto">
          <a:xfrm flipV="1">
            <a:off x="6311900" y="2535238"/>
            <a:ext cx="900113" cy="0"/>
          </a:xfrm>
          <a:prstGeom prst="line">
            <a:avLst/>
          </a:prstGeom>
          <a:noFill/>
          <a:ln w="38100">
            <a:solidFill>
              <a:srgbClr val="002060"/>
            </a:solidFill>
            <a:round/>
            <a:headEnd type="triangle"/>
            <a:tailEnd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n>
                <a:solidFill>
                  <a:srgbClr val="002060"/>
                </a:solidFill>
              </a:ln>
              <a:latin typeface="+mn-lt"/>
              <a:ea typeface="+mn-ea"/>
            </a:endParaRPr>
          </a:p>
        </p:txBody>
      </p:sp>
      <p:sp>
        <p:nvSpPr>
          <p:cNvPr id="14" name="Line 9"/>
          <p:cNvSpPr>
            <a:spLocks noChangeShapeType="1"/>
          </p:cNvSpPr>
          <p:nvPr/>
        </p:nvSpPr>
        <p:spPr bwMode="auto">
          <a:xfrm flipV="1">
            <a:off x="5159375" y="2540000"/>
            <a:ext cx="900113" cy="0"/>
          </a:xfrm>
          <a:prstGeom prst="line">
            <a:avLst/>
          </a:prstGeom>
          <a:noFill/>
          <a:ln w="38100">
            <a:solidFill>
              <a:srgbClr val="00B0F0"/>
            </a:solidFill>
            <a:round/>
            <a:headEnd type="triangle" w="med" len="med"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15" name="Line 9"/>
          <p:cNvSpPr>
            <a:spLocks noChangeShapeType="1"/>
          </p:cNvSpPr>
          <p:nvPr/>
        </p:nvSpPr>
        <p:spPr bwMode="auto">
          <a:xfrm flipV="1">
            <a:off x="4043363" y="2538413"/>
            <a:ext cx="900112" cy="0"/>
          </a:xfrm>
          <a:prstGeom prst="line">
            <a:avLst/>
          </a:prstGeom>
          <a:noFill/>
          <a:ln w="38100">
            <a:solidFill>
              <a:schemeClr val="accent2">
                <a:lumMod val="60000"/>
                <a:lumOff val="40000"/>
              </a:schemeClr>
            </a:solidFill>
            <a:round/>
            <a:headEnd type="triangle"/>
            <a:tailEnd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n>
                <a:solidFill>
                  <a:schemeClr val="accent2">
                    <a:lumMod val="60000"/>
                    <a:lumOff val="40000"/>
                  </a:schemeClr>
                </a:solidFill>
              </a:ln>
              <a:latin typeface="+mn-lt"/>
              <a:ea typeface="+mn-ea"/>
            </a:endParaRPr>
          </a:p>
        </p:txBody>
      </p:sp>
      <p:sp>
        <p:nvSpPr>
          <p:cNvPr id="16" name="星 7 15"/>
          <p:cNvSpPr>
            <a:spLocks noChangeAspect="1"/>
          </p:cNvSpPr>
          <p:nvPr/>
        </p:nvSpPr>
        <p:spPr>
          <a:xfrm>
            <a:off x="4997450" y="2447925"/>
            <a:ext cx="144463" cy="144463"/>
          </a:xfrm>
          <a:prstGeom prst="star7">
            <a:avLst/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17" name="星 7 16"/>
          <p:cNvSpPr>
            <a:spLocks noChangeAspect="1"/>
          </p:cNvSpPr>
          <p:nvPr/>
        </p:nvSpPr>
        <p:spPr>
          <a:xfrm>
            <a:off x="3875088" y="2454275"/>
            <a:ext cx="144462" cy="144463"/>
          </a:xfrm>
          <a:prstGeom prst="star7">
            <a:avLst/>
          </a:prstGeom>
          <a:solidFill>
            <a:srgbClr val="0070C0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18" name="星 7 17"/>
          <p:cNvSpPr>
            <a:spLocks noChangeAspect="1"/>
          </p:cNvSpPr>
          <p:nvPr/>
        </p:nvSpPr>
        <p:spPr>
          <a:xfrm>
            <a:off x="6105525" y="2459038"/>
            <a:ext cx="142875" cy="142875"/>
          </a:xfrm>
          <a:prstGeom prst="star7">
            <a:avLst/>
          </a:prstGeom>
          <a:solidFill>
            <a:srgbClr val="FF00FF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19" name="星 7 18"/>
          <p:cNvSpPr>
            <a:spLocks noChangeAspect="1"/>
          </p:cNvSpPr>
          <p:nvPr/>
        </p:nvSpPr>
        <p:spPr>
          <a:xfrm>
            <a:off x="7269163" y="2427288"/>
            <a:ext cx="165100" cy="165100"/>
          </a:xfrm>
          <a:prstGeom prst="star7">
            <a:avLst/>
          </a:prstGeom>
          <a:solidFill>
            <a:srgbClr val="66FFFF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" presetClass="exit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6" dur="500"/>
                                        <p:tgtEl>
                                          <p:spTgt spid="133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3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1" dur="500"/>
                                        <p:tgtEl>
                                          <p:spTgt spid="133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5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8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18" presetClass="entr" presetSubtype="1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5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2000"/>
                            </p:stCondLst>
                            <p:childTnLst>
                              <p:par>
                                <p:cTn id="27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9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2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2500"/>
                            </p:stCondLst>
                            <p:childTnLst>
                              <p:par>
                                <p:cTn id="34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6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3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1" dur="500"/>
                                        <p:tgtEl>
                                          <p:spTgt spid="583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 animBg="1"/>
      <p:bldP spid="16" grpId="0" animBg="1"/>
      <p:bldP spid="17" grpId="0" animBg="1"/>
      <p:bldP spid="18" grpId="0" animBg="1"/>
      <p:bldP spid="19" grpId="0" animBg="1"/>
    </p:bldLst>
  </p:timing>
</p:sld>
</file>

<file path=ppt/slides/slide1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44" name="タイトル 1"/>
          <p:cNvSpPr>
            <a:spLocks noGrp="1"/>
          </p:cNvSpPr>
          <p:nvPr>
            <p:ph type="title"/>
          </p:nvPr>
        </p:nvSpPr>
        <p:spPr>
          <a:xfrm>
            <a:off x="428625" y="214313"/>
            <a:ext cx="8229600" cy="1143000"/>
          </a:xfrm>
        </p:spPr>
        <p:txBody>
          <a:bodyPr rtlCol="0">
            <a:normAutofit/>
          </a:bodyPr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en-US" altLang="ja-JP" sz="40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Backward-forward sampling</a:t>
            </a:r>
            <a:endParaRPr lang="ja-JP" altLang="en-US" sz="4000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</p:txBody>
      </p:sp>
      <p:graphicFrame>
        <p:nvGraphicFramePr>
          <p:cNvPr id="14338" name="Object 3"/>
          <p:cNvGraphicFramePr>
            <a:graphicFrameLocks noChangeAspect="1"/>
          </p:cNvGraphicFramePr>
          <p:nvPr/>
        </p:nvGraphicFramePr>
        <p:xfrm>
          <a:off x="409575" y="1357313"/>
          <a:ext cx="8091488" cy="7461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3" imgW="3301920" imgH="304560" progId="Equation.DSMT4">
                  <p:embed/>
                </p:oleObj>
              </mc:Choice>
              <mc:Fallback>
                <p:oleObj name="Equation" r:id="rId3" imgW="3301920" imgH="304560" progId="Equation.DSMT4">
                  <p:embed/>
                  <p:pic>
                    <p:nvPicPr>
                      <p:cNvPr id="14338" name="Object 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09575" y="1357313"/>
                        <a:ext cx="8091488" cy="746125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4339" name="Object 4"/>
          <p:cNvGraphicFramePr>
            <a:graphicFrameLocks noChangeAspect="1"/>
          </p:cNvGraphicFramePr>
          <p:nvPr/>
        </p:nvGraphicFramePr>
        <p:xfrm>
          <a:off x="4602163" y="2325688"/>
          <a:ext cx="2713037" cy="4286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5" imgW="1930320" imgH="304560" progId="Equation.DSMT4">
                  <p:embed/>
                </p:oleObj>
              </mc:Choice>
              <mc:Fallback>
                <p:oleObj name="Equation" r:id="rId5" imgW="1930320" imgH="304560" progId="Equation.DSMT4">
                  <p:embed/>
                  <p:pic>
                    <p:nvPicPr>
                      <p:cNvPr id="14339" name="Object 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602163" y="2325688"/>
                        <a:ext cx="2713037" cy="428625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4340" name="Object 5"/>
          <p:cNvGraphicFramePr>
            <a:graphicFrameLocks noChangeAspect="1"/>
          </p:cNvGraphicFramePr>
          <p:nvPr/>
        </p:nvGraphicFramePr>
        <p:xfrm>
          <a:off x="1071563" y="2286000"/>
          <a:ext cx="5365750" cy="5302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7" imgW="2933640" imgH="291960" progId="Equation.DSMT4">
                  <p:embed/>
                </p:oleObj>
              </mc:Choice>
              <mc:Fallback>
                <p:oleObj name="Equation" r:id="rId7" imgW="2933640" imgH="291960" progId="Equation.DSMT4">
                  <p:embed/>
                  <p:pic>
                    <p:nvPicPr>
                      <p:cNvPr id="14340" name="Object 5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071563" y="2286000"/>
                        <a:ext cx="5365750" cy="530225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4341" name="Object 6"/>
          <p:cNvGraphicFramePr>
            <a:graphicFrameLocks noChangeAspect="1"/>
          </p:cNvGraphicFramePr>
          <p:nvPr/>
        </p:nvGraphicFramePr>
        <p:xfrm>
          <a:off x="265113" y="1428750"/>
          <a:ext cx="8878887" cy="6238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9" imgW="3949560" imgH="279360" progId="Equation.DSMT4">
                  <p:embed/>
                </p:oleObj>
              </mc:Choice>
              <mc:Fallback>
                <p:oleObj name="Equation" r:id="rId9" imgW="3949560" imgH="279360" progId="Equation.DSMT4">
                  <p:embed/>
                  <p:pic>
                    <p:nvPicPr>
                      <p:cNvPr id="14341" name="Object 6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0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65113" y="1428750"/>
                        <a:ext cx="8878887" cy="623888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4342" name="Object 7"/>
          <p:cNvGraphicFramePr>
            <a:graphicFrameLocks noChangeAspect="1"/>
          </p:cNvGraphicFramePr>
          <p:nvPr/>
        </p:nvGraphicFramePr>
        <p:xfrm>
          <a:off x="428625" y="1357313"/>
          <a:ext cx="6634163" cy="7048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1" imgW="2603160" imgH="279360" progId="Equation.DSMT4">
                  <p:embed/>
                </p:oleObj>
              </mc:Choice>
              <mc:Fallback>
                <p:oleObj name="Equation" r:id="rId11" imgW="2603160" imgH="279360" progId="Equation.DSMT4">
                  <p:embed/>
                  <p:pic>
                    <p:nvPicPr>
                      <p:cNvPr id="14342" name="Object 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2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28625" y="1357313"/>
                        <a:ext cx="6634163" cy="704850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4343" name="Object 8"/>
          <p:cNvGraphicFramePr>
            <a:graphicFrameLocks noChangeAspect="1"/>
          </p:cNvGraphicFramePr>
          <p:nvPr/>
        </p:nvGraphicFramePr>
        <p:xfrm>
          <a:off x="4664075" y="2254250"/>
          <a:ext cx="2054225" cy="4968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3" imgW="1155600" imgH="279360" progId="Equation.DSMT4">
                  <p:embed/>
                </p:oleObj>
              </mc:Choice>
              <mc:Fallback>
                <p:oleObj name="Equation" r:id="rId13" imgW="1155600" imgH="279360" progId="Equation.DSMT4">
                  <p:embed/>
                  <p:pic>
                    <p:nvPicPr>
                      <p:cNvPr id="14343" name="Object 8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664075" y="2254250"/>
                        <a:ext cx="2054225" cy="496888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17961" dir="2700000" algn="ctr" rotWithShape="0">
                                <a:schemeClr val="accent1">
                                  <a:gamma/>
                                  <a:shade val="60000"/>
                                  <a:invGamma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4344" name="Object 9"/>
          <p:cNvGraphicFramePr>
            <a:graphicFrameLocks noChangeAspect="1"/>
          </p:cNvGraphicFramePr>
          <p:nvPr/>
        </p:nvGraphicFramePr>
        <p:xfrm>
          <a:off x="1071563" y="2928938"/>
          <a:ext cx="3817937" cy="5207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4" imgW="2234880" imgH="304560" progId="Equation.DSMT4">
                  <p:embed/>
                </p:oleObj>
              </mc:Choice>
              <mc:Fallback>
                <p:oleObj name="Equation" r:id="rId14" imgW="2234880" imgH="304560" progId="Equation.DSMT4">
                  <p:embed/>
                  <p:pic>
                    <p:nvPicPr>
                      <p:cNvPr id="14344" name="Object 9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071563" y="2928938"/>
                        <a:ext cx="3817937" cy="520700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59404" name="Picture 12"/>
          <p:cNvPicPr>
            <a:picLocks noChangeAspect="1" noChangeArrowheads="1"/>
          </p:cNvPicPr>
          <p:nvPr/>
        </p:nvPicPr>
        <p:blipFill>
          <a:blip r:embed="rId15" cstate="print"/>
          <a:srcRect/>
          <a:stretch>
            <a:fillRect/>
          </a:stretch>
        </p:blipFill>
        <p:spPr bwMode="auto">
          <a:xfrm>
            <a:off x="731838" y="3573463"/>
            <a:ext cx="7124700" cy="29051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1" name="Line 9"/>
          <p:cNvSpPr>
            <a:spLocks noChangeShapeType="1"/>
          </p:cNvSpPr>
          <p:nvPr/>
        </p:nvSpPr>
        <p:spPr bwMode="auto">
          <a:xfrm flipV="1">
            <a:off x="6251575" y="2062163"/>
            <a:ext cx="900113" cy="0"/>
          </a:xfrm>
          <a:prstGeom prst="line">
            <a:avLst/>
          </a:prstGeom>
          <a:noFill/>
          <a:ln w="38100">
            <a:solidFill>
              <a:srgbClr val="002060"/>
            </a:solidFill>
            <a:round/>
            <a:headEnd type="triangle"/>
            <a:tailEnd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n>
                <a:solidFill>
                  <a:srgbClr val="002060"/>
                </a:solidFill>
              </a:ln>
              <a:latin typeface="+mn-lt"/>
              <a:ea typeface="+mn-ea"/>
            </a:endParaRPr>
          </a:p>
        </p:txBody>
      </p:sp>
      <p:sp>
        <p:nvSpPr>
          <p:cNvPr id="12" name="Line 9"/>
          <p:cNvSpPr>
            <a:spLocks noChangeShapeType="1"/>
          </p:cNvSpPr>
          <p:nvPr/>
        </p:nvSpPr>
        <p:spPr bwMode="auto">
          <a:xfrm flipV="1">
            <a:off x="5027613" y="2066925"/>
            <a:ext cx="900112" cy="0"/>
          </a:xfrm>
          <a:prstGeom prst="line">
            <a:avLst/>
          </a:prstGeom>
          <a:noFill/>
          <a:ln w="38100">
            <a:solidFill>
              <a:srgbClr val="00B0F0"/>
            </a:solidFill>
            <a:round/>
            <a:headEnd type="triangle" w="med" len="med"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13" name="Line 9"/>
          <p:cNvSpPr>
            <a:spLocks noChangeShapeType="1"/>
          </p:cNvSpPr>
          <p:nvPr/>
        </p:nvSpPr>
        <p:spPr bwMode="auto">
          <a:xfrm flipV="1">
            <a:off x="3983038" y="2065338"/>
            <a:ext cx="792162" cy="0"/>
          </a:xfrm>
          <a:prstGeom prst="line">
            <a:avLst/>
          </a:prstGeom>
          <a:noFill/>
          <a:ln w="38100">
            <a:solidFill>
              <a:schemeClr val="accent2">
                <a:lumMod val="60000"/>
                <a:lumOff val="40000"/>
              </a:schemeClr>
            </a:solidFill>
            <a:round/>
            <a:headEnd type="triangle"/>
            <a:tailEnd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n>
                <a:solidFill>
                  <a:schemeClr val="accent2">
                    <a:lumMod val="60000"/>
                    <a:lumOff val="40000"/>
                  </a:schemeClr>
                </a:solidFill>
              </a:ln>
              <a:latin typeface="+mn-lt"/>
              <a:ea typeface="+mn-ea"/>
            </a:endParaRPr>
          </a:p>
        </p:txBody>
      </p:sp>
      <p:sp>
        <p:nvSpPr>
          <p:cNvPr id="14" name="星 7 13"/>
          <p:cNvSpPr>
            <a:spLocks noChangeAspect="1"/>
          </p:cNvSpPr>
          <p:nvPr/>
        </p:nvSpPr>
        <p:spPr>
          <a:xfrm>
            <a:off x="4838700" y="1979613"/>
            <a:ext cx="142875" cy="142875"/>
          </a:xfrm>
          <a:prstGeom prst="star7">
            <a:avLst/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15" name="星 7 14"/>
          <p:cNvSpPr>
            <a:spLocks noChangeAspect="1"/>
          </p:cNvSpPr>
          <p:nvPr/>
        </p:nvSpPr>
        <p:spPr>
          <a:xfrm>
            <a:off x="3814763" y="1981200"/>
            <a:ext cx="144462" cy="144463"/>
          </a:xfrm>
          <a:prstGeom prst="star7">
            <a:avLst/>
          </a:prstGeom>
          <a:solidFill>
            <a:srgbClr val="0070C0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16" name="星 7 15"/>
          <p:cNvSpPr>
            <a:spLocks noChangeAspect="1"/>
          </p:cNvSpPr>
          <p:nvPr/>
        </p:nvSpPr>
        <p:spPr>
          <a:xfrm>
            <a:off x="6043613" y="1985963"/>
            <a:ext cx="144462" cy="144462"/>
          </a:xfrm>
          <a:prstGeom prst="star7">
            <a:avLst/>
          </a:prstGeom>
          <a:solidFill>
            <a:srgbClr val="FF00FF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17" name="星 7 16"/>
          <p:cNvSpPr>
            <a:spLocks noChangeAspect="1"/>
          </p:cNvSpPr>
          <p:nvPr/>
        </p:nvSpPr>
        <p:spPr>
          <a:xfrm>
            <a:off x="7299325" y="1970088"/>
            <a:ext cx="166688" cy="165100"/>
          </a:xfrm>
          <a:prstGeom prst="star7">
            <a:avLst/>
          </a:prstGeom>
          <a:solidFill>
            <a:srgbClr val="66FFFF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18" name="Line 9"/>
          <p:cNvSpPr>
            <a:spLocks noChangeShapeType="1"/>
          </p:cNvSpPr>
          <p:nvPr/>
        </p:nvSpPr>
        <p:spPr bwMode="auto">
          <a:xfrm flipV="1">
            <a:off x="7094538" y="2071688"/>
            <a:ext cx="900112" cy="0"/>
          </a:xfrm>
          <a:prstGeom prst="line">
            <a:avLst/>
          </a:prstGeom>
          <a:noFill/>
          <a:ln w="38100">
            <a:solidFill>
              <a:srgbClr val="002060"/>
            </a:solidFill>
            <a:round/>
            <a:headEnd type="triangle"/>
            <a:tailEnd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n>
                <a:solidFill>
                  <a:srgbClr val="002060"/>
                </a:solidFill>
              </a:ln>
              <a:latin typeface="+mn-lt"/>
              <a:ea typeface="+mn-ea"/>
            </a:endParaRPr>
          </a:p>
        </p:txBody>
      </p:sp>
      <p:sp>
        <p:nvSpPr>
          <p:cNvPr id="19" name="Line 9"/>
          <p:cNvSpPr>
            <a:spLocks noChangeShapeType="1"/>
          </p:cNvSpPr>
          <p:nvPr/>
        </p:nvSpPr>
        <p:spPr bwMode="auto">
          <a:xfrm flipV="1">
            <a:off x="4176713" y="2076450"/>
            <a:ext cx="720725" cy="0"/>
          </a:xfrm>
          <a:prstGeom prst="line">
            <a:avLst/>
          </a:prstGeom>
          <a:noFill/>
          <a:ln w="38100">
            <a:solidFill>
              <a:srgbClr val="00B0F0"/>
            </a:solidFill>
            <a:round/>
            <a:headEnd type="triangle" w="med" len="med"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20" name="星 7 19"/>
          <p:cNvSpPr>
            <a:spLocks noChangeAspect="1"/>
          </p:cNvSpPr>
          <p:nvPr/>
        </p:nvSpPr>
        <p:spPr>
          <a:xfrm>
            <a:off x="6962775" y="1995488"/>
            <a:ext cx="144463" cy="144462"/>
          </a:xfrm>
          <a:prstGeom prst="star7">
            <a:avLst/>
          </a:prstGeom>
          <a:solidFill>
            <a:srgbClr val="FF00FF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21" name="星 7 20"/>
          <p:cNvSpPr>
            <a:spLocks noChangeAspect="1"/>
          </p:cNvSpPr>
          <p:nvPr/>
        </p:nvSpPr>
        <p:spPr>
          <a:xfrm>
            <a:off x="7994650" y="1989138"/>
            <a:ext cx="166688" cy="165100"/>
          </a:xfrm>
          <a:prstGeom prst="star7">
            <a:avLst/>
          </a:prstGeom>
          <a:solidFill>
            <a:srgbClr val="66FFFF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22" name="Line 9"/>
          <p:cNvSpPr>
            <a:spLocks noChangeShapeType="1"/>
          </p:cNvSpPr>
          <p:nvPr/>
        </p:nvSpPr>
        <p:spPr bwMode="auto">
          <a:xfrm flipV="1">
            <a:off x="3336925" y="2074863"/>
            <a:ext cx="709613" cy="0"/>
          </a:xfrm>
          <a:prstGeom prst="line">
            <a:avLst/>
          </a:prstGeom>
          <a:noFill/>
          <a:ln w="38100">
            <a:solidFill>
              <a:schemeClr val="accent2">
                <a:lumMod val="60000"/>
                <a:lumOff val="40000"/>
              </a:schemeClr>
            </a:solidFill>
            <a:round/>
            <a:headEnd type="triangle"/>
            <a:tailEnd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n>
                <a:solidFill>
                  <a:schemeClr val="accent2">
                    <a:lumMod val="60000"/>
                    <a:lumOff val="40000"/>
                  </a:schemeClr>
                </a:solidFill>
              </a:ln>
              <a:latin typeface="+mn-lt"/>
              <a:ea typeface="+mn-ea"/>
            </a:endParaRPr>
          </a:p>
        </p:txBody>
      </p:sp>
      <p:sp>
        <p:nvSpPr>
          <p:cNvPr id="23" name="星 7 22"/>
          <p:cNvSpPr>
            <a:spLocks noChangeAspect="1"/>
          </p:cNvSpPr>
          <p:nvPr/>
        </p:nvSpPr>
        <p:spPr>
          <a:xfrm>
            <a:off x="4029075" y="2005013"/>
            <a:ext cx="142875" cy="144462"/>
          </a:xfrm>
          <a:prstGeom prst="star7">
            <a:avLst/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24" name="星 7 23"/>
          <p:cNvSpPr>
            <a:spLocks noChangeAspect="1"/>
          </p:cNvSpPr>
          <p:nvPr/>
        </p:nvSpPr>
        <p:spPr>
          <a:xfrm>
            <a:off x="3162300" y="2005013"/>
            <a:ext cx="144463" cy="144462"/>
          </a:xfrm>
          <a:prstGeom prst="star7">
            <a:avLst/>
          </a:prstGeom>
          <a:solidFill>
            <a:srgbClr val="0070C0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25" name="Line 9"/>
          <p:cNvSpPr>
            <a:spLocks noChangeShapeType="1"/>
          </p:cNvSpPr>
          <p:nvPr/>
        </p:nvSpPr>
        <p:spPr bwMode="auto">
          <a:xfrm flipV="1">
            <a:off x="3241675" y="3481388"/>
            <a:ext cx="611188" cy="0"/>
          </a:xfrm>
          <a:prstGeom prst="line">
            <a:avLst/>
          </a:prstGeom>
          <a:noFill/>
          <a:ln w="38100">
            <a:solidFill>
              <a:srgbClr val="002060"/>
            </a:solidFill>
            <a:round/>
            <a:headEnd type="triangle"/>
            <a:tailEnd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n>
                <a:solidFill>
                  <a:srgbClr val="002060"/>
                </a:solidFill>
              </a:ln>
              <a:latin typeface="+mn-lt"/>
              <a:ea typeface="+mn-ea"/>
            </a:endParaRPr>
          </a:p>
        </p:txBody>
      </p:sp>
      <p:sp>
        <p:nvSpPr>
          <p:cNvPr id="26" name="星 7 25"/>
          <p:cNvSpPr>
            <a:spLocks noChangeAspect="1"/>
          </p:cNvSpPr>
          <p:nvPr/>
        </p:nvSpPr>
        <p:spPr>
          <a:xfrm>
            <a:off x="3941763" y="3394075"/>
            <a:ext cx="166687" cy="165100"/>
          </a:xfrm>
          <a:prstGeom prst="star7">
            <a:avLst/>
          </a:prstGeom>
          <a:solidFill>
            <a:srgbClr val="66FFFF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27" name="星 7 26"/>
          <p:cNvSpPr>
            <a:spLocks noChangeAspect="1"/>
          </p:cNvSpPr>
          <p:nvPr/>
        </p:nvSpPr>
        <p:spPr>
          <a:xfrm>
            <a:off x="3090863" y="3405188"/>
            <a:ext cx="144462" cy="144462"/>
          </a:xfrm>
          <a:prstGeom prst="star7">
            <a:avLst/>
          </a:prstGeom>
          <a:solidFill>
            <a:srgbClr val="FF00FF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28" name="Line 9"/>
          <p:cNvSpPr>
            <a:spLocks noChangeShapeType="1"/>
          </p:cNvSpPr>
          <p:nvPr/>
        </p:nvSpPr>
        <p:spPr bwMode="auto">
          <a:xfrm flipV="1">
            <a:off x="5203825" y="2828925"/>
            <a:ext cx="611188" cy="0"/>
          </a:xfrm>
          <a:prstGeom prst="line">
            <a:avLst/>
          </a:prstGeom>
          <a:noFill/>
          <a:ln w="38100">
            <a:solidFill>
              <a:srgbClr val="00B0F0"/>
            </a:solidFill>
            <a:round/>
            <a:headEnd type="triangle" w="med" len="med"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29" name="Line 9"/>
          <p:cNvSpPr>
            <a:spLocks noChangeShapeType="1"/>
          </p:cNvSpPr>
          <p:nvPr/>
        </p:nvSpPr>
        <p:spPr bwMode="auto">
          <a:xfrm flipV="1">
            <a:off x="4411663" y="2820988"/>
            <a:ext cx="576262" cy="0"/>
          </a:xfrm>
          <a:prstGeom prst="line">
            <a:avLst/>
          </a:prstGeom>
          <a:noFill/>
          <a:ln w="38100">
            <a:solidFill>
              <a:schemeClr val="accent2">
                <a:lumMod val="60000"/>
                <a:lumOff val="40000"/>
              </a:schemeClr>
            </a:solidFill>
            <a:round/>
            <a:headEnd type="triangle"/>
            <a:tailEnd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n>
                <a:solidFill>
                  <a:schemeClr val="accent2">
                    <a:lumMod val="60000"/>
                    <a:lumOff val="40000"/>
                  </a:schemeClr>
                </a:solidFill>
              </a:ln>
              <a:latin typeface="+mn-lt"/>
              <a:ea typeface="+mn-ea"/>
            </a:endParaRPr>
          </a:p>
        </p:txBody>
      </p:sp>
      <p:sp>
        <p:nvSpPr>
          <p:cNvPr id="30" name="星 7 29"/>
          <p:cNvSpPr>
            <a:spLocks noChangeAspect="1"/>
          </p:cNvSpPr>
          <p:nvPr/>
        </p:nvSpPr>
        <p:spPr>
          <a:xfrm>
            <a:off x="5029200" y="2728913"/>
            <a:ext cx="142875" cy="144462"/>
          </a:xfrm>
          <a:prstGeom prst="star7">
            <a:avLst/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31" name="星 7 30"/>
          <p:cNvSpPr>
            <a:spLocks noChangeAspect="1"/>
          </p:cNvSpPr>
          <p:nvPr/>
        </p:nvSpPr>
        <p:spPr>
          <a:xfrm>
            <a:off x="4248150" y="2733675"/>
            <a:ext cx="144463" cy="144463"/>
          </a:xfrm>
          <a:prstGeom prst="star7">
            <a:avLst/>
          </a:prstGeom>
          <a:solidFill>
            <a:srgbClr val="0070C0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cxnSp>
        <p:nvCxnSpPr>
          <p:cNvPr id="33" name="直線コネクタ 32"/>
          <p:cNvCxnSpPr/>
          <p:nvPr/>
        </p:nvCxnSpPr>
        <p:spPr>
          <a:xfrm rot="5400000">
            <a:off x="5662613" y="2049463"/>
            <a:ext cx="365125" cy="15875"/>
          </a:xfrm>
          <a:prstGeom prst="line">
            <a:avLst/>
          </a:prstGeom>
          <a:ln w="38100">
            <a:solidFill>
              <a:srgbClr val="FF00FF"/>
            </a:solidFill>
            <a:headEnd type="triangl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4" name="Line 9"/>
          <p:cNvSpPr>
            <a:spLocks noChangeShapeType="1"/>
          </p:cNvSpPr>
          <p:nvPr/>
        </p:nvSpPr>
        <p:spPr bwMode="auto">
          <a:xfrm flipH="1">
            <a:off x="3322510" y="3474720"/>
            <a:ext cx="676465" cy="572"/>
          </a:xfrm>
          <a:prstGeom prst="line">
            <a:avLst/>
          </a:prstGeom>
          <a:noFill/>
          <a:ln w="38100">
            <a:solidFill>
              <a:srgbClr val="002060"/>
            </a:solidFill>
            <a:round/>
            <a:headEnd type="triangle"/>
            <a:tailEnd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n>
                <a:solidFill>
                  <a:srgbClr val="002060"/>
                </a:solidFill>
              </a:ln>
              <a:latin typeface="+mn-lt"/>
              <a:ea typeface="+mn-ea"/>
            </a:endParaRPr>
          </a:p>
        </p:txBody>
      </p:sp>
      <p:sp>
        <p:nvSpPr>
          <p:cNvPr id="35" name="星 7 34"/>
          <p:cNvSpPr>
            <a:spLocks noChangeAspect="1"/>
          </p:cNvSpPr>
          <p:nvPr/>
        </p:nvSpPr>
        <p:spPr>
          <a:xfrm>
            <a:off x="3094419" y="3412363"/>
            <a:ext cx="166687" cy="165100"/>
          </a:xfrm>
          <a:prstGeom prst="star7">
            <a:avLst/>
          </a:prstGeom>
          <a:solidFill>
            <a:srgbClr val="66FFFF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36" name="星 7 35"/>
          <p:cNvSpPr>
            <a:spLocks noChangeAspect="1"/>
          </p:cNvSpPr>
          <p:nvPr/>
        </p:nvSpPr>
        <p:spPr>
          <a:xfrm>
            <a:off x="4023551" y="3423476"/>
            <a:ext cx="144462" cy="144462"/>
          </a:xfrm>
          <a:prstGeom prst="star7">
            <a:avLst/>
          </a:prstGeom>
          <a:solidFill>
            <a:srgbClr val="FF00FF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0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18" presetClass="entr" presetSubtype="1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4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7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000"/>
                            </p:stCondLst>
                            <p:childTnLst>
                              <p:par>
                                <p:cTn id="19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1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4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1500"/>
                            </p:stCondLst>
                            <p:childTnLst>
                              <p:par>
                                <p:cTn id="26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8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3" dur="500"/>
                                        <p:tgtEl>
                                          <p:spTgt spid="143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5" presetClass="exit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37" dur="500"/>
                                        <p:tgtEl>
                                          <p:spTgt spid="1433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3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500"/>
                            </p:stCondLst>
                            <p:childTnLst>
                              <p:par>
                                <p:cTn id="40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2" dur="500"/>
                                        <p:tgtEl>
                                          <p:spTgt spid="143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7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5" presetClass="exit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51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" presetID="5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54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6" presetID="5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5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9" presetID="5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60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2" presetID="5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63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5" presetID="5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66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8" presetID="5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69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1" presetID="5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72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4" presetID="5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75" dur="500"/>
                                        <p:tgtEl>
                                          <p:spTgt spid="1433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3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7" fill="hold">
                            <p:stCondLst>
                              <p:cond delay="500"/>
                            </p:stCondLst>
                            <p:childTnLst>
                              <p:par>
                                <p:cTn id="78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80" dur="500"/>
                                        <p:tgtEl>
                                          <p:spTgt spid="143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1" fill="hold">
                            <p:stCondLst>
                              <p:cond delay="1000"/>
                            </p:stCondLst>
                            <p:childTnLst>
                              <p:par>
                                <p:cTn id="82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84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5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87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8" presetID="5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89" dur="500"/>
                                        <p:tgtEl>
                                          <p:spTgt spid="1434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3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1500"/>
                            </p:stCondLst>
                            <p:childTnLst>
                              <p:par>
                                <p:cTn id="92" presetID="18" presetClass="entr" presetSubtype="1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94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5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9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8" fill="hold">
                            <p:stCondLst>
                              <p:cond delay="2000"/>
                            </p:stCondLst>
                            <p:childTnLst>
                              <p:par>
                                <p:cTn id="99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01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2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04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5" fill="hold">
                            <p:stCondLst>
                              <p:cond delay="2500"/>
                            </p:stCondLst>
                            <p:childTnLst>
                              <p:par>
                                <p:cTn id="106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08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9" fill="hold">
                      <p:stCondLst>
                        <p:cond delay="indefinite"/>
                      </p:stCondLst>
                      <p:childTnLst>
                        <p:par>
                          <p:cTn id="110" fill="hold">
                            <p:stCondLst>
                              <p:cond delay="0"/>
                            </p:stCondLst>
                            <p:childTnLst>
                              <p:par>
                                <p:cTn id="111" presetID="5" presetClass="exit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112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4" presetID="5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115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7" presetID="5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118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0" presetID="5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121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3" presetID="5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124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6" presetID="5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12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9" presetID="5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130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2" fill="hold">
                            <p:stCondLst>
                              <p:cond delay="500"/>
                            </p:stCondLst>
                            <p:childTnLst>
                              <p:par>
                                <p:cTn id="133" presetID="5" presetClass="exit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134" dur="500"/>
                                        <p:tgtEl>
                                          <p:spTgt spid="1434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3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6" fill="hold">
                            <p:stCondLst>
                              <p:cond delay="1000"/>
                            </p:stCondLst>
                            <p:childTnLst>
                              <p:par>
                                <p:cTn id="137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39" dur="500"/>
                                        <p:tgtEl>
                                          <p:spTgt spid="143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0" fill="hold">
                            <p:stCondLst>
                              <p:cond delay="1500"/>
                            </p:stCondLst>
                            <p:childTnLst>
                              <p:par>
                                <p:cTn id="141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43" dur="500"/>
                                        <p:tgtEl>
                                          <p:spTgt spid="143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4" fill="hold">
                            <p:stCondLst>
                              <p:cond delay="2000"/>
                            </p:stCondLst>
                            <p:childTnLst>
                              <p:par>
                                <p:cTn id="145" presetID="18" presetClass="entr" presetSubtype="1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47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8" fill="hold">
                            <p:stCondLst>
                              <p:cond delay="2500"/>
                            </p:stCondLst>
                            <p:childTnLst>
                              <p:par>
                                <p:cTn id="149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51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2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54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5" fill="hold">
                            <p:stCondLst>
                              <p:cond delay="3000"/>
                            </p:stCondLst>
                            <p:childTnLst>
                              <p:par>
                                <p:cTn id="156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58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9" fill="hold">
                            <p:stCondLst>
                              <p:cond delay="3500"/>
                            </p:stCondLst>
                            <p:childTnLst>
                              <p:par>
                                <p:cTn id="160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62" dur="500"/>
                                        <p:tgtEl>
                                          <p:spTgt spid="143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3" fill="hold">
                            <p:stCondLst>
                              <p:cond delay="4000"/>
                            </p:stCondLst>
                            <p:childTnLst>
                              <p:par>
                                <p:cTn id="164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66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7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69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0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72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3" fill="hold">
                      <p:stCondLst>
                        <p:cond delay="indefinite"/>
                      </p:stCondLst>
                      <p:childTnLst>
                        <p:par>
                          <p:cTn id="174" fill="hold">
                            <p:stCondLst>
                              <p:cond delay="0"/>
                            </p:stCondLst>
                            <p:childTnLst>
                              <p:par>
                                <p:cTn id="175" presetID="5" presetClass="exit" presetSubtype="1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176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8" presetID="5" presetClass="exit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179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1" presetID="5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182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4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86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7" fill="hold">
                            <p:stCondLst>
                              <p:cond delay="500"/>
                            </p:stCondLst>
                            <p:childTnLst>
                              <p:par>
                                <p:cTn id="188" presetID="5" presetClass="entr" presetSubtype="5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down)">
                                      <p:cBhvr>
                                        <p:cTn id="190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1" fill="hold">
                            <p:stCondLst>
                              <p:cond delay="1000"/>
                            </p:stCondLst>
                            <p:childTnLst>
                              <p:par>
                                <p:cTn id="192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94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5" fill="hold">
                      <p:stCondLst>
                        <p:cond delay="indefinite"/>
                      </p:stCondLst>
                      <p:childTnLst>
                        <p:par>
                          <p:cTn id="196" fill="hold">
                            <p:stCondLst>
                              <p:cond delay="0"/>
                            </p:stCondLst>
                            <p:childTnLst>
                              <p:par>
                                <p:cTn id="197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4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99" dur="500"/>
                                        <p:tgtEl>
                                          <p:spTgt spid="594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 animBg="1"/>
      <p:bldP spid="12" grpId="1" animBg="1"/>
      <p:bldP spid="14" grpId="0" animBg="1"/>
      <p:bldP spid="14" grpId="1" animBg="1"/>
      <p:bldP spid="15" grpId="0" animBg="1"/>
      <p:bldP spid="15" grpId="1" animBg="1"/>
      <p:bldP spid="16" grpId="0" animBg="1"/>
      <p:bldP spid="16" grpId="1" animBg="1"/>
      <p:bldP spid="17" grpId="0" animBg="1"/>
      <p:bldP spid="17" grpId="1" animBg="1"/>
      <p:bldP spid="19" grpId="0" animBg="1"/>
      <p:bldP spid="19" grpId="1" animBg="1"/>
      <p:bldP spid="20" grpId="0" animBg="1"/>
      <p:bldP spid="20" grpId="1" animBg="1"/>
      <p:bldP spid="21" grpId="0" animBg="1"/>
      <p:bldP spid="21" grpId="1" animBg="1"/>
      <p:bldP spid="23" grpId="0" animBg="1"/>
      <p:bldP spid="23" grpId="1" animBg="1"/>
      <p:bldP spid="24" grpId="0" animBg="1"/>
      <p:bldP spid="24" grpId="1" animBg="1"/>
      <p:bldP spid="25" grpId="0" animBg="1"/>
      <p:bldP spid="26" grpId="0" animBg="1"/>
      <p:bldP spid="26" grpId="1" animBg="1"/>
      <p:bldP spid="27" grpId="0" animBg="1"/>
      <p:bldP spid="27" grpId="1" animBg="1"/>
      <p:bldP spid="28" grpId="0" animBg="1"/>
      <p:bldP spid="30" grpId="0" animBg="1"/>
      <p:bldP spid="31" grpId="0" animBg="1"/>
      <p:bldP spid="34" grpId="0" animBg="1"/>
      <p:bldP spid="35" grpId="0" animBg="1"/>
      <p:bldP spid="36" grpId="0" animBg="1"/>
    </p:bldLst>
  </p:timing>
</p:sld>
</file>

<file path=ppt/slides/slide1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59" name="Rectangle 2"/>
          <p:cNvSpPr>
            <a:spLocks noGrp="1" noChangeArrowheads="1"/>
          </p:cNvSpPr>
          <p:nvPr>
            <p:ph type="title"/>
          </p:nvPr>
        </p:nvSpPr>
        <p:spPr/>
        <p:txBody>
          <a:bodyPr rtlCol="0">
            <a:normAutofit/>
          </a:bodyPr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en-US" altLang="ja-JP" sz="40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Simulation Details</a:t>
            </a:r>
          </a:p>
        </p:txBody>
      </p:sp>
      <p:sp>
        <p:nvSpPr>
          <p:cNvPr id="60420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pPr eaLnBrk="1" hangingPunct="1">
              <a:buFont typeface="Wingdings" pitchFamily="2" charset="2"/>
              <a:buChar char="l"/>
            </a:pPr>
            <a:r>
              <a:rPr lang="en-US" altLang="ja-JP" sz="2500" dirty="0">
                <a:latin typeface="Arial Unicode MS"/>
                <a:ea typeface="Arial Unicode MS"/>
                <a:cs typeface="Arial Unicode MS"/>
              </a:rPr>
              <a:t>NVE molecular dynamics with </a:t>
            </a:r>
            <a:r>
              <a:rPr lang="en-US" altLang="ja-JP" sz="2500" dirty="0">
                <a:solidFill>
                  <a:srgbClr val="FF0000"/>
                </a:solidFill>
                <a:latin typeface="Arial Unicode MS"/>
                <a:ea typeface="Arial Unicode MS"/>
                <a:cs typeface="Arial Unicode MS"/>
              </a:rPr>
              <a:t>108 HF molecules</a:t>
            </a:r>
          </a:p>
          <a:p>
            <a:pPr eaLnBrk="1" hangingPunct="1">
              <a:buFont typeface="Wingdings" pitchFamily="2" charset="2"/>
              <a:buChar char="l"/>
            </a:pPr>
            <a:r>
              <a:rPr lang="en-US" altLang="ja-JP" sz="2500" dirty="0">
                <a:latin typeface="Arial Unicode MS"/>
                <a:ea typeface="Arial Unicode MS"/>
                <a:cs typeface="Arial Unicode MS"/>
              </a:rPr>
              <a:t>Non-equilibrium calculation with inverted force method</a:t>
            </a:r>
          </a:p>
          <a:p>
            <a:pPr eaLnBrk="1" hangingPunct="1">
              <a:buFont typeface="Wingdings" pitchFamily="2" charset="2"/>
              <a:buChar char="l"/>
            </a:pPr>
            <a:r>
              <a:rPr lang="en-US" altLang="ja-JP" sz="2500" dirty="0">
                <a:latin typeface="Arial Unicode MS"/>
                <a:ea typeface="Arial Unicode MS"/>
                <a:cs typeface="Arial Unicode MS"/>
              </a:rPr>
              <a:t>Cubic cell + Periodic boundary condition</a:t>
            </a:r>
          </a:p>
          <a:p>
            <a:pPr eaLnBrk="1" hangingPunct="1">
              <a:buFont typeface="Wingdings" pitchFamily="2" charset="2"/>
              <a:buChar char="l"/>
            </a:pPr>
            <a:r>
              <a:rPr lang="en-US" altLang="ja-JP" sz="2400" dirty="0">
                <a:latin typeface="Arial Unicode MS"/>
                <a:ea typeface="Arial Unicode MS"/>
                <a:cs typeface="Arial Unicode MS"/>
              </a:rPr>
              <a:t>FF(64,0.78) potential</a:t>
            </a:r>
          </a:p>
          <a:p>
            <a:pPr eaLnBrk="1" hangingPunct="1">
              <a:buFont typeface="Wingdings" pitchFamily="2" charset="2"/>
              <a:buChar char="l"/>
            </a:pPr>
            <a:r>
              <a:rPr lang="en-US" altLang="ja-JP" sz="2400" dirty="0">
                <a:latin typeface="Arial Unicode MS"/>
                <a:ea typeface="Arial Unicode MS"/>
                <a:cs typeface="Arial Unicode MS"/>
              </a:rPr>
              <a:t>dipole-dipole + dipole-induced dipole interactions</a:t>
            </a:r>
          </a:p>
          <a:p>
            <a:pPr eaLnBrk="1" hangingPunct="1">
              <a:buFont typeface="Wingdings" pitchFamily="2" charset="2"/>
              <a:buChar char="l"/>
            </a:pPr>
            <a:endParaRPr lang="en-US" altLang="ja-JP" sz="2400" dirty="0">
              <a:latin typeface="Arial Unicode MS"/>
              <a:ea typeface="Arial Unicode MS"/>
              <a:cs typeface="Arial Unicode MS"/>
            </a:endParaRPr>
          </a:p>
          <a:p>
            <a:pPr eaLnBrk="1" hangingPunct="1">
              <a:buFont typeface="Wingdings" pitchFamily="2" charset="2"/>
              <a:buChar char="l"/>
            </a:pPr>
            <a:endParaRPr lang="en-US" altLang="ja-JP" sz="2400" dirty="0">
              <a:latin typeface="Arial Unicode MS"/>
              <a:ea typeface="Arial Unicode MS"/>
              <a:cs typeface="Arial Unicode MS"/>
            </a:endParaRPr>
          </a:p>
          <a:p>
            <a:pPr eaLnBrk="1" hangingPunct="1">
              <a:buFont typeface="Wingdings" pitchFamily="2" charset="2"/>
              <a:buChar char="l"/>
            </a:pPr>
            <a:r>
              <a:rPr lang="en-US" altLang="ja-JP" sz="2400" dirty="0">
                <a:latin typeface="Arial Unicode MS"/>
                <a:ea typeface="Arial Unicode MS"/>
                <a:cs typeface="Arial Unicode MS"/>
              </a:rPr>
              <a:t>Coulomb force: </a:t>
            </a:r>
            <a:r>
              <a:rPr lang="en-US" altLang="ja-JP" sz="2400" dirty="0" err="1">
                <a:latin typeface="Arial Unicode MS"/>
                <a:ea typeface="Arial Unicode MS"/>
                <a:cs typeface="Arial Unicode MS"/>
              </a:rPr>
              <a:t>Evald</a:t>
            </a:r>
            <a:r>
              <a:rPr lang="en-US" altLang="ja-JP" sz="2400" dirty="0">
                <a:latin typeface="Arial Unicode MS"/>
                <a:ea typeface="Arial Unicode MS"/>
                <a:cs typeface="Arial Unicode MS"/>
              </a:rPr>
              <a:t> sum</a:t>
            </a:r>
          </a:p>
          <a:p>
            <a:pPr eaLnBrk="1" hangingPunct="1">
              <a:buFont typeface="Wingdings" pitchFamily="2" charset="2"/>
              <a:buChar char="l"/>
            </a:pPr>
            <a:r>
              <a:rPr lang="en-US" altLang="ja-JP" sz="2400" dirty="0">
                <a:latin typeface="Arial Unicode MS"/>
                <a:ea typeface="Arial Unicode MS"/>
                <a:cs typeface="Arial Unicode MS"/>
              </a:rPr>
              <a:t>Sampling time: </a:t>
            </a:r>
            <a:r>
              <a:rPr lang="en-US" altLang="ja-JP" sz="2400" i="1" dirty="0">
                <a:latin typeface="Arial Unicode MS"/>
                <a:ea typeface="Arial Unicode MS"/>
                <a:cs typeface="Arial Unicode MS"/>
              </a:rPr>
              <a:t>t</a:t>
            </a:r>
            <a:r>
              <a:rPr lang="en-US" altLang="ja-JP" sz="2400" baseline="-25000" dirty="0">
                <a:latin typeface="Arial Unicode MS"/>
                <a:ea typeface="Arial Unicode MS"/>
                <a:cs typeface="Arial Unicode MS"/>
              </a:rPr>
              <a:t>1</a:t>
            </a:r>
            <a:r>
              <a:rPr lang="en-US" altLang="ja-JP" sz="2400" dirty="0">
                <a:latin typeface="Arial Unicode MS"/>
                <a:ea typeface="Arial Unicode MS"/>
                <a:cs typeface="Arial Unicode MS"/>
              </a:rPr>
              <a:t>= 2fs, </a:t>
            </a:r>
            <a:r>
              <a:rPr lang="en-US" altLang="ja-JP" sz="2400" i="1" dirty="0">
                <a:latin typeface="Arial Unicode MS"/>
                <a:ea typeface="Arial Unicode MS"/>
                <a:cs typeface="Arial Unicode MS"/>
              </a:rPr>
              <a:t>t</a:t>
            </a:r>
            <a:r>
              <a:rPr lang="en-US" altLang="ja-JP" sz="2400" baseline="-25000" dirty="0">
                <a:latin typeface="Arial Unicode MS"/>
                <a:ea typeface="Arial Unicode MS"/>
                <a:cs typeface="Arial Unicode MS"/>
              </a:rPr>
              <a:t>2</a:t>
            </a:r>
            <a:r>
              <a:rPr lang="en-US" altLang="ja-JP" sz="2400" dirty="0">
                <a:latin typeface="Arial Unicode MS"/>
                <a:ea typeface="Arial Unicode MS"/>
                <a:cs typeface="Arial Unicode MS"/>
              </a:rPr>
              <a:t>=8fs, </a:t>
            </a:r>
            <a:r>
              <a:rPr lang="en-US" altLang="ja-JP" sz="2400" i="1" dirty="0">
                <a:latin typeface="Arial Unicode MS"/>
                <a:ea typeface="Arial Unicode MS"/>
                <a:cs typeface="Arial Unicode MS"/>
              </a:rPr>
              <a:t>t</a:t>
            </a:r>
            <a:r>
              <a:rPr lang="en-US" altLang="ja-JP" sz="2400" baseline="-25000" dirty="0">
                <a:latin typeface="Arial Unicode MS"/>
                <a:ea typeface="Arial Unicode MS"/>
                <a:cs typeface="Arial Unicode MS"/>
              </a:rPr>
              <a:t>3</a:t>
            </a:r>
            <a:r>
              <a:rPr lang="en-US" altLang="ja-JP" sz="2400" dirty="0">
                <a:latin typeface="Arial Unicode MS"/>
                <a:ea typeface="Arial Unicode MS"/>
                <a:cs typeface="Arial Unicode MS"/>
              </a:rPr>
              <a:t>=2fs</a:t>
            </a:r>
          </a:p>
          <a:p>
            <a:pPr eaLnBrk="1" hangingPunct="1">
              <a:buFont typeface="Wingdings" pitchFamily="2" charset="2"/>
              <a:buChar char="l"/>
            </a:pPr>
            <a:r>
              <a:rPr lang="en-US" altLang="ja-JP" sz="2400" dirty="0">
                <a:latin typeface="Arial Unicode MS"/>
                <a:ea typeface="Arial Unicode MS"/>
                <a:cs typeface="Arial Unicode MS"/>
              </a:rPr>
              <a:t>10</a:t>
            </a:r>
            <a:r>
              <a:rPr lang="en-US" altLang="ja-JP" sz="2400" baseline="30000" dirty="0">
                <a:latin typeface="Arial Unicode MS"/>
                <a:ea typeface="Arial Unicode MS"/>
                <a:cs typeface="Arial Unicode MS"/>
              </a:rPr>
              <a:t>-40</a:t>
            </a:r>
            <a:r>
              <a:rPr lang="en-US" altLang="ja-JP" sz="2400" dirty="0">
                <a:latin typeface="Arial Unicode MS"/>
                <a:ea typeface="Arial Unicode MS"/>
                <a:cs typeface="Arial Unicode MS"/>
              </a:rPr>
              <a:t>fs pulses</a:t>
            </a:r>
          </a:p>
          <a:p>
            <a:pPr eaLnBrk="1" hangingPunct="1">
              <a:buFont typeface="Wingdings" pitchFamily="2" charset="2"/>
              <a:buChar char="l"/>
            </a:pPr>
            <a:endParaRPr lang="en-US" altLang="ja-JP" dirty="0"/>
          </a:p>
          <a:p>
            <a:pPr eaLnBrk="1" hangingPunct="1">
              <a:buFont typeface="Wingdings" pitchFamily="2" charset="2"/>
              <a:buChar char="l"/>
            </a:pPr>
            <a:endParaRPr lang="en-US" altLang="ja-JP" dirty="0"/>
          </a:p>
        </p:txBody>
      </p:sp>
      <p:graphicFrame>
        <p:nvGraphicFramePr>
          <p:cNvPr id="60418" name="Object 3"/>
          <p:cNvGraphicFramePr>
            <a:graphicFrameLocks noChangeAspect="1"/>
          </p:cNvGraphicFramePr>
          <p:nvPr/>
        </p:nvGraphicFramePr>
        <p:xfrm>
          <a:off x="1143000" y="4071938"/>
          <a:ext cx="4124325" cy="69373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5" imgW="2489040" imgH="419040" progId="Equation.DSMT4">
                  <p:embed/>
                </p:oleObj>
              </mc:Choice>
              <mc:Fallback>
                <p:oleObj name="Equation" r:id="rId5" imgW="2489040" imgH="419040" progId="Equation.DSMT4">
                  <p:embed/>
                  <p:pic>
                    <p:nvPicPr>
                      <p:cNvPr id="60418" name="Object 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143000" y="4071938"/>
                        <a:ext cx="4124325" cy="693737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7" name="HF.mpg">
            <a:hlinkClick r:id="" action="ppaction://media"/>
          </p:cNvPr>
          <p:cNvPicPr>
            <a:picLocks noChangeAspect="1"/>
          </p:cNvPicPr>
          <p:nvPr>
            <a:videoFile r:link="rId2"/>
            <p:extLst>
              <p:ext uri="{DAA4B4D4-6D71-4841-9C94-3DE7FCFB9230}">
                <p14:media xmlns:p14="http://schemas.microsoft.com/office/powerpoint/2010/main" r:link="rId1"/>
              </p:ext>
            </p:extLst>
          </p:nvPr>
        </p:nvPicPr>
        <p:blipFill>
          <a:blip r:embed="rId7" cstate="print"/>
          <a:stretch>
            <a:fillRect/>
          </a:stretch>
        </p:blipFill>
        <p:spPr>
          <a:xfrm>
            <a:off x="6035040" y="4343397"/>
            <a:ext cx="2476140" cy="1857105"/>
          </a:xfrm>
          <a:prstGeom prst="rect">
            <a:avLst/>
          </a:prstGeom>
        </p:spPr>
      </p:pic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33385" fill="hold"/>
                                        <p:tgtEl>
                                          <p:spTgt spid="7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video>
              <p:cMediaNode>
                <p:cTn id="7" fill="hold" display="0">
                  <p:stCondLst>
                    <p:cond delay="indefinite"/>
                  </p:stCondLst>
                  <p:endCondLst>
                    <p:cond evt="onNext" delay="0">
                      <p:tgtEl>
                        <p:sldTgt/>
                      </p:tgtEl>
                    </p:cond>
                    <p:cond evt="onPrev" delay="0">
                      <p:tgtEl>
                        <p:sldTgt/>
                      </p:tgtEl>
                    </p:cond>
                  </p:endCondLst>
                </p:cTn>
                <p:tgtEl>
                  <p:spTgt spid="7"/>
                </p:tgtEl>
              </p:cMediaNode>
            </p:video>
            <p:seq concurrent="1" nextAc="seek">
              <p:cTn id="8" restart="whenNotActive" fill="hold" evtFilter="cancelBubble" nodeType="interactiveSeq">
                <p:stCondLst>
                  <p:cond evt="onClick" delay="0">
                    <p:tgtEl>
                      <p:spTgt spid="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" fill="hold">
                      <p:stCondLst>
                        <p:cond delay="0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12" dur="1" fill="hold"/>
                                        <p:tgtEl>
                                          <p:spTgt spid="7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"/>
                  </p:tgtEl>
                </p:cond>
              </p:nextCondLst>
            </p:seq>
          </p:childTnLst>
        </p:cTn>
      </p:par>
    </p:tnLst>
  </p:timing>
</p:sld>
</file>

<file path=ppt/slides/slide1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746" name="タイトル 1"/>
          <p:cNvSpPr>
            <a:spLocks noGrp="1"/>
          </p:cNvSpPr>
          <p:nvPr>
            <p:ph type="title"/>
          </p:nvPr>
        </p:nvSpPr>
        <p:spPr>
          <a:xfrm>
            <a:off x="357188" y="0"/>
            <a:ext cx="8501062" cy="1143000"/>
          </a:xfrm>
        </p:spPr>
        <p:txBody>
          <a:bodyPr rtlCol="0">
            <a:normAutofit/>
          </a:bodyPr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en-US" altLang="ja-JP" sz="4000" b="1" dirty="0">
                <a:solidFill>
                  <a:schemeClr val="tx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3D IR of HF liquids (time domain)</a:t>
            </a:r>
            <a:endParaRPr lang="ja-JP" altLang="en-US" sz="4000" b="1" dirty="0">
              <a:solidFill>
                <a:schemeClr val="tx2">
                  <a:lumMod val="7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</p:txBody>
      </p:sp>
      <p:sp>
        <p:nvSpPr>
          <p:cNvPr id="845826" name="正方形/長方形 4"/>
          <p:cNvSpPr>
            <a:spLocks noChangeArrowheads="1"/>
          </p:cNvSpPr>
          <p:nvPr/>
        </p:nvSpPr>
        <p:spPr bwMode="auto">
          <a:xfrm>
            <a:off x="1357313" y="6215063"/>
            <a:ext cx="5857875" cy="33855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buFont typeface="Arial" charset="0"/>
              <a:buChar char="•"/>
            </a:pPr>
            <a:r>
              <a:rPr lang="en-US" altLang="ja-JP" sz="1600" dirty="0">
                <a:solidFill>
                  <a:schemeClr val="accent2"/>
                </a:solidFill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Hasegawa &amp; YT, </a:t>
            </a:r>
            <a:r>
              <a:rPr lang="en-US" altLang="ja-JP" sz="1600" dirty="0">
                <a:solidFill>
                  <a:schemeClr val="accent2"/>
                </a:solidFill>
                <a:latin typeface="Arial Unicode MS" pitchFamily="50" charset="-128"/>
                <a:ea typeface="Arial Unicode MS" pitchFamily="50" charset="-128"/>
                <a:cs typeface="Arial Unicode MS" pitchFamily="50" charset="-128"/>
                <a:hlinkClick r:id="rId3"/>
              </a:rPr>
              <a:t>JCP </a:t>
            </a:r>
            <a:r>
              <a:rPr lang="en-US" altLang="ja-JP" sz="1600" b="1" dirty="0">
                <a:solidFill>
                  <a:schemeClr val="accent2"/>
                </a:solidFill>
                <a:latin typeface="Arial Unicode MS" pitchFamily="50" charset="-128"/>
                <a:ea typeface="Arial Unicode MS" pitchFamily="50" charset="-128"/>
                <a:cs typeface="Arial Unicode MS" pitchFamily="50" charset="-128"/>
                <a:hlinkClick r:id="rId3"/>
              </a:rPr>
              <a:t>128</a:t>
            </a:r>
            <a:r>
              <a:rPr lang="en-US" altLang="ja-JP" sz="1600" dirty="0">
                <a:solidFill>
                  <a:schemeClr val="accent2"/>
                </a:solidFill>
                <a:latin typeface="Arial Unicode MS" pitchFamily="50" charset="-128"/>
                <a:ea typeface="Arial Unicode MS" pitchFamily="50" charset="-128"/>
                <a:cs typeface="Arial Unicode MS" pitchFamily="50" charset="-128"/>
                <a:hlinkClick r:id="rId3"/>
              </a:rPr>
              <a:t>, 064511 (2008).</a:t>
            </a:r>
            <a:endParaRPr lang="en-US" altLang="ja-JP" sz="1600" dirty="0">
              <a:solidFill>
                <a:schemeClr val="accent2"/>
              </a:solidFill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</p:txBody>
      </p:sp>
      <p:pic>
        <p:nvPicPr>
          <p:cNvPr id="845827" name="Picture 1" descr="C:\Users\tanimura.THEOCHEM\Desktop\図1.png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795338" y="995363"/>
            <a:ext cx="7896225" cy="51958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</p:cSld>
  <p:clrMapOvr>
    <a:masterClrMapping/>
  </p:clrMapOvr>
  <p:transition/>
</p:sld>
</file>

<file path=ppt/slides/slide1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404300" y="136079"/>
            <a:ext cx="8385175" cy="1143000"/>
          </a:xfrm>
        </p:spPr>
        <p:txBody>
          <a:bodyPr>
            <a:normAutofit/>
          </a:bodyPr>
          <a:lstStyle/>
          <a:p>
            <a:pPr eaLnBrk="1" hangingPunct="1"/>
            <a:r>
              <a:rPr lang="en-US" altLang="ja-JP" sz="3600" b="1" dirty="0">
                <a:solidFill>
                  <a:srgbClr val="17375E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Unicode MS"/>
                <a:ea typeface="Arial Unicode MS"/>
                <a:cs typeface="Arial Unicode MS"/>
              </a:rPr>
              <a:t>2D correlation spectroscopy</a:t>
            </a:r>
            <a:endParaRPr lang="ja-JP" altLang="en-US" sz="4000" b="1" dirty="0">
              <a:solidFill>
                <a:srgbClr val="17375E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Unicode MS"/>
              <a:ea typeface="Arial Unicode MS"/>
              <a:cs typeface="Arial Unicode MS"/>
            </a:endParaRPr>
          </a:p>
        </p:txBody>
      </p:sp>
      <p:pic>
        <p:nvPicPr>
          <p:cNvPr id="793609" name="Picture 6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203608" y="2868495"/>
            <a:ext cx="2866302" cy="259523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30" name="正方形/長方形 29"/>
          <p:cNvSpPr/>
          <p:nvPr/>
        </p:nvSpPr>
        <p:spPr>
          <a:xfrm>
            <a:off x="3404983" y="4342418"/>
            <a:ext cx="3713735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ja-JP" sz="2400" dirty="0">
                <a:solidFill>
                  <a:schemeClr val="tx2">
                    <a:lumMod val="60000"/>
                    <a:lumOff val="40000"/>
                  </a:schemeClr>
                </a:solidFill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2D Correlation spectrum </a:t>
            </a:r>
            <a:endParaRPr lang="ja-JP" altLang="en-US" sz="2400" dirty="0">
              <a:solidFill>
                <a:schemeClr val="tx2">
                  <a:lumMod val="60000"/>
                  <a:lumOff val="40000"/>
                </a:schemeClr>
              </a:solidFill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</p:txBody>
      </p:sp>
      <p:graphicFrame>
        <p:nvGraphicFramePr>
          <p:cNvPr id="25606" name="Object 6"/>
          <p:cNvGraphicFramePr>
            <a:graphicFrameLocks noChangeAspect="1"/>
          </p:cNvGraphicFramePr>
          <p:nvPr/>
        </p:nvGraphicFramePr>
        <p:xfrm>
          <a:off x="3498207" y="4981181"/>
          <a:ext cx="5016500" cy="431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4" imgW="5016240" imgH="431640" progId="Equation.DSMT4">
                  <p:embed/>
                </p:oleObj>
              </mc:Choice>
              <mc:Fallback>
                <p:oleObj name="Equation" r:id="rId4" imgW="5016240" imgH="431640" progId="Equation.DSMT4">
                  <p:embed/>
                  <p:pic>
                    <p:nvPicPr>
                      <p:cNvPr id="25606" name="Object 6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498207" y="4981181"/>
                        <a:ext cx="5016500" cy="4318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1796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37" name="正方形/長方形 36"/>
          <p:cNvSpPr/>
          <p:nvPr/>
        </p:nvSpPr>
        <p:spPr>
          <a:xfrm>
            <a:off x="3204178" y="2650905"/>
            <a:ext cx="5939822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ja-JP" sz="2400" dirty="0">
                <a:solidFill>
                  <a:schemeClr val="tx2">
                    <a:lumMod val="60000"/>
                    <a:lumOff val="40000"/>
                  </a:schemeClr>
                </a:solidFill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Quad. I                   :rephasing contrib.</a:t>
            </a:r>
          </a:p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ja-JP" sz="2400" dirty="0">
                <a:solidFill>
                  <a:schemeClr val="tx2">
                    <a:lumMod val="60000"/>
                    <a:lumOff val="40000"/>
                  </a:schemeClr>
                </a:solidFill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Quad. II                   :nonrephasing </a:t>
            </a:r>
            <a:r>
              <a:rPr lang="en-US" altLang="ja-JP" sz="2400" dirty="0" err="1">
                <a:solidFill>
                  <a:schemeClr val="tx2">
                    <a:lumMod val="60000"/>
                    <a:lumOff val="40000"/>
                  </a:schemeClr>
                </a:solidFill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contrib</a:t>
            </a:r>
            <a:endParaRPr lang="ja-JP" altLang="en-US" sz="2400" dirty="0">
              <a:solidFill>
                <a:schemeClr val="tx2">
                  <a:lumMod val="60000"/>
                  <a:lumOff val="40000"/>
                </a:schemeClr>
              </a:solidFill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</p:txBody>
      </p:sp>
      <p:graphicFrame>
        <p:nvGraphicFramePr>
          <p:cNvPr id="4698117" name="Object 5"/>
          <p:cNvGraphicFramePr>
            <a:graphicFrameLocks noChangeAspect="1"/>
          </p:cNvGraphicFramePr>
          <p:nvPr/>
        </p:nvGraphicFramePr>
        <p:xfrm>
          <a:off x="4492258" y="2705744"/>
          <a:ext cx="1131888" cy="36671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6" imgW="1307880" imgH="368280" progId="Equation.DSMT4">
                  <p:embed/>
                </p:oleObj>
              </mc:Choice>
              <mc:Fallback>
                <p:oleObj name="Equation" r:id="rId6" imgW="1307880" imgH="368280" progId="Equation.DSMT4">
                  <p:embed/>
                  <p:pic>
                    <p:nvPicPr>
                      <p:cNvPr id="4698117" name="Object 5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492258" y="2705744"/>
                        <a:ext cx="1131888" cy="366712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4698118" name="Object 6"/>
          <p:cNvGraphicFramePr>
            <a:graphicFrameLocks noChangeAspect="1"/>
          </p:cNvGraphicFramePr>
          <p:nvPr/>
        </p:nvGraphicFramePr>
        <p:xfrm>
          <a:off x="4443585" y="3071037"/>
          <a:ext cx="1511300" cy="3683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8" imgW="1511280" imgH="368280" progId="Equation.DSMT4">
                  <p:embed/>
                </p:oleObj>
              </mc:Choice>
              <mc:Fallback>
                <p:oleObj name="Equation" r:id="rId8" imgW="1511280" imgH="368280" progId="Equation.DSMT4">
                  <p:embed/>
                  <p:pic>
                    <p:nvPicPr>
                      <p:cNvPr id="4698118" name="Object 6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9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443585" y="3071037"/>
                        <a:ext cx="1511300" cy="3683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38" name="正方形/長方形 37"/>
          <p:cNvSpPr/>
          <p:nvPr/>
        </p:nvSpPr>
        <p:spPr>
          <a:xfrm>
            <a:off x="3436469" y="5613258"/>
            <a:ext cx="4589090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ja-JP" sz="2400" dirty="0">
                <a:solidFill>
                  <a:schemeClr val="tx2">
                    <a:lumMod val="60000"/>
                    <a:lumOff val="40000"/>
                  </a:schemeClr>
                </a:solidFill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dissipative contribution is waved </a:t>
            </a:r>
            <a:endParaRPr lang="ja-JP" altLang="en-US" sz="2400" dirty="0">
              <a:solidFill>
                <a:schemeClr val="tx2">
                  <a:lumMod val="60000"/>
                  <a:lumOff val="40000"/>
                </a:schemeClr>
              </a:solidFill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</p:txBody>
      </p:sp>
      <p:sp>
        <p:nvSpPr>
          <p:cNvPr id="40" name="Text Box 9"/>
          <p:cNvSpPr txBox="1">
            <a:spLocks noChangeArrowheads="1"/>
          </p:cNvSpPr>
          <p:nvPr/>
        </p:nvSpPr>
        <p:spPr bwMode="auto">
          <a:xfrm>
            <a:off x="2644422" y="1738995"/>
            <a:ext cx="2108948" cy="338554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>
            <a:prstShdw prst="shdw17" dist="17961" dir="2700000">
              <a:schemeClr val="bg2"/>
            </a:prstShdw>
          </a:effectLst>
        </p:spPr>
        <p:txBody>
          <a:bodyPr wrap="square">
            <a:spAutoFit/>
          </a:bodyPr>
          <a:lstStyle/>
          <a:p>
            <a:r>
              <a:rPr lang="en-US" altLang="ja-JP" sz="1600" i="1" dirty="0">
                <a:latin typeface="Times New Roman" pitchFamily="18" charset="0"/>
                <a:ea typeface="HG明朝B"/>
                <a:cs typeface="HG明朝B"/>
              </a:rPr>
              <a:t>2D Fourier Transform</a:t>
            </a:r>
          </a:p>
        </p:txBody>
      </p:sp>
      <p:sp>
        <p:nvSpPr>
          <p:cNvPr id="41" name="AutoShape 13"/>
          <p:cNvSpPr>
            <a:spLocks noChangeArrowheads="1"/>
          </p:cNvSpPr>
          <p:nvPr/>
        </p:nvSpPr>
        <p:spPr bwMode="auto">
          <a:xfrm>
            <a:off x="5714936" y="3733170"/>
            <a:ext cx="232443" cy="392966"/>
          </a:xfrm>
          <a:prstGeom prst="downArrow">
            <a:avLst>
              <a:gd name="adj1" fmla="val 34361"/>
              <a:gd name="adj2" fmla="val 113106"/>
            </a:avLst>
          </a:prstGeom>
          <a:solidFill>
            <a:srgbClr val="FFFF99"/>
          </a:solidFill>
          <a:ln w="9525">
            <a:solidFill>
              <a:schemeClr val="tx1"/>
            </a:solidFill>
            <a:miter lim="800000"/>
            <a:headEnd/>
            <a:tailEnd/>
          </a:ln>
          <a:effectLst>
            <a:outerShdw dist="35921" dir="2700000" algn="ctr" rotWithShape="0">
              <a:srgbClr val="808080"/>
            </a:outerShdw>
          </a:effectLst>
        </p:spPr>
        <p:txBody>
          <a:bodyPr wrap="none" anchor="ctr"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>
              <a:latin typeface="+mn-lt"/>
              <a:ea typeface="+mn-ea"/>
            </a:endParaRPr>
          </a:p>
        </p:txBody>
      </p:sp>
      <p:sp>
        <p:nvSpPr>
          <p:cNvPr id="42" name="Text Box 14"/>
          <p:cNvSpPr txBox="1">
            <a:spLocks noChangeArrowheads="1"/>
          </p:cNvSpPr>
          <p:nvPr/>
        </p:nvSpPr>
        <p:spPr bwMode="auto">
          <a:xfrm>
            <a:off x="3337491" y="2060497"/>
            <a:ext cx="845103" cy="40011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>
            <a:prstShdw prst="shdw17" dist="17961" dir="2700000">
              <a:schemeClr val="bg2"/>
            </a:prstShdw>
          </a:effectLst>
        </p:spPr>
        <p:txBody>
          <a:bodyPr wrap="none">
            <a:spAutoFit/>
          </a:bodyPr>
          <a:lstStyle/>
          <a:p>
            <a:r>
              <a:rPr lang="en-US" altLang="ja-JP" sz="2000" dirty="0">
                <a:latin typeface="Times New Roman" pitchFamily="18" charset="0"/>
                <a:ea typeface="HG明朝B"/>
                <a:cs typeface="HG明朝B"/>
              </a:rPr>
              <a:t>: fixed</a:t>
            </a:r>
          </a:p>
        </p:txBody>
      </p:sp>
      <p:graphicFrame>
        <p:nvGraphicFramePr>
          <p:cNvPr id="43" name="Object 6"/>
          <p:cNvGraphicFramePr>
            <a:graphicFrameLocks noChangeAspect="1"/>
          </p:cNvGraphicFramePr>
          <p:nvPr/>
        </p:nvGraphicFramePr>
        <p:xfrm>
          <a:off x="5159243" y="1439456"/>
          <a:ext cx="1816100" cy="4572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0" imgW="1815840" imgH="457200" progId="Equation.DSMT4">
                  <p:embed/>
                </p:oleObj>
              </mc:Choice>
              <mc:Fallback>
                <p:oleObj name="Equation" r:id="rId10" imgW="1815840" imgH="457200" progId="Equation.DSMT4">
                  <p:embed/>
                  <p:pic>
                    <p:nvPicPr>
                      <p:cNvPr id="43" name="Object 6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1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159243" y="1439456"/>
                        <a:ext cx="1816100" cy="4572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1796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44" name="Object 7"/>
          <p:cNvGraphicFramePr>
            <a:graphicFrameLocks noChangeAspect="1"/>
          </p:cNvGraphicFramePr>
          <p:nvPr/>
        </p:nvGraphicFramePr>
        <p:xfrm>
          <a:off x="3122286" y="2121268"/>
          <a:ext cx="195915" cy="319651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2" imgW="241200" imgH="393480" progId="Equation.DSMT4">
                  <p:embed/>
                </p:oleObj>
              </mc:Choice>
              <mc:Fallback>
                <p:oleObj name="Equation" r:id="rId12" imgW="241200" imgH="393480" progId="Equation.DSMT4">
                  <p:embed/>
                  <p:pic>
                    <p:nvPicPr>
                      <p:cNvPr id="44" name="Object 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3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122286" y="2121268"/>
                        <a:ext cx="195915" cy="319651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1796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47" name="AutoShape 13"/>
          <p:cNvSpPr>
            <a:spLocks noChangeArrowheads="1"/>
          </p:cNvSpPr>
          <p:nvPr/>
        </p:nvSpPr>
        <p:spPr bwMode="auto">
          <a:xfrm rot="16200000">
            <a:off x="3569537" y="1122653"/>
            <a:ext cx="255115" cy="827857"/>
          </a:xfrm>
          <a:prstGeom prst="downArrow">
            <a:avLst>
              <a:gd name="adj1" fmla="val 34361"/>
              <a:gd name="adj2" fmla="val 113106"/>
            </a:avLst>
          </a:prstGeom>
          <a:solidFill>
            <a:srgbClr val="FFFF99"/>
          </a:solidFill>
          <a:ln w="9525">
            <a:solidFill>
              <a:schemeClr val="tx1"/>
            </a:solidFill>
            <a:miter lim="800000"/>
            <a:headEnd/>
            <a:tailEnd/>
          </a:ln>
          <a:effectLst>
            <a:outerShdw dist="35921" dir="2700000" algn="ctr" rotWithShape="0">
              <a:srgbClr val="808080"/>
            </a:outerShdw>
          </a:effectLst>
        </p:spPr>
        <p:txBody>
          <a:bodyPr wrap="none" anchor="ctr"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>
              <a:latin typeface="+mn-lt"/>
              <a:ea typeface="+mn-ea"/>
            </a:endParaRPr>
          </a:p>
        </p:txBody>
      </p:sp>
      <p:graphicFrame>
        <p:nvGraphicFramePr>
          <p:cNvPr id="48" name="Object 5"/>
          <p:cNvGraphicFramePr>
            <a:graphicFrameLocks noChangeAspect="1"/>
          </p:cNvGraphicFramePr>
          <p:nvPr/>
        </p:nvGraphicFramePr>
        <p:xfrm>
          <a:off x="930105" y="1350202"/>
          <a:ext cx="1549400" cy="4572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4" imgW="1549080" imgH="457200" progId="Equation.DSMT4">
                  <p:embed/>
                </p:oleObj>
              </mc:Choice>
              <mc:Fallback>
                <p:oleObj name="Equation" r:id="rId14" imgW="1549080" imgH="457200" progId="Equation.DSMT4">
                  <p:embed/>
                  <p:pic>
                    <p:nvPicPr>
                      <p:cNvPr id="48" name="Object 5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930105" y="1350202"/>
                        <a:ext cx="1549400" cy="4572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1796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</p:spTree>
  </p:cSld>
  <p:clrMapOvr>
    <a:masterClrMapping/>
  </p:clrMapOvr>
  <p:transition/>
</p:sld>
</file>

<file path=ppt/slides/slide1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538" name="Rectangle 5"/>
          <p:cNvSpPr>
            <a:spLocks noGrp="1" noChangeArrowheads="1"/>
          </p:cNvSpPr>
          <p:nvPr>
            <p:ph type="title"/>
          </p:nvPr>
        </p:nvSpPr>
        <p:spPr>
          <a:xfrm>
            <a:off x="0" y="285750"/>
            <a:ext cx="7543800" cy="1143000"/>
          </a:xfrm>
        </p:spPr>
        <p:txBody>
          <a:bodyPr rtlCol="0">
            <a:normAutofit/>
          </a:bodyPr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en-US" altLang="ja-JP" sz="4000" b="1" dirty="0">
                <a:solidFill>
                  <a:schemeClr val="tx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Dephasing</a:t>
            </a:r>
            <a:endParaRPr lang="ja-JP" altLang="en-US" sz="4000" b="1" dirty="0">
              <a:solidFill>
                <a:schemeClr val="tx2">
                  <a:lumMod val="7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</p:txBody>
      </p:sp>
      <p:graphicFrame>
        <p:nvGraphicFramePr>
          <p:cNvPr id="366600" name="Object 8"/>
          <p:cNvGraphicFramePr>
            <a:graphicFrameLocks noGrp="1" noChangeAspect="1"/>
          </p:cNvGraphicFramePr>
          <p:nvPr>
            <p:ph sz="half" idx="2"/>
          </p:nvPr>
        </p:nvGraphicFramePr>
        <p:xfrm>
          <a:off x="1133475" y="6094413"/>
          <a:ext cx="407988" cy="4191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3" imgW="444240" imgH="457200" progId="Equation.DSMT4">
                  <p:embed/>
                </p:oleObj>
              </mc:Choice>
              <mc:Fallback>
                <p:oleObj name="Equation" r:id="rId3" imgW="444240" imgH="457200" progId="Equation.DSMT4">
                  <p:embed/>
                  <p:pic>
                    <p:nvPicPr>
                      <p:cNvPr id="366600" name="Object 8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133475" y="6094413"/>
                        <a:ext cx="407988" cy="419100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366611" name="Picture 19" descr="grating2"/>
          <p:cNvPicPr>
            <a:picLocks noChangeAspect="1" noChangeArrowheads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1692275" y="5499100"/>
            <a:ext cx="2408238" cy="8112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aphicFrame>
        <p:nvGraphicFramePr>
          <p:cNvPr id="366620" name="Object 28"/>
          <p:cNvGraphicFramePr>
            <a:graphicFrameLocks noGrp="1" noChangeAspect="1"/>
          </p:cNvGraphicFramePr>
          <p:nvPr>
            <p:ph sz="half" idx="1"/>
          </p:nvPr>
        </p:nvGraphicFramePr>
        <p:xfrm>
          <a:off x="8001000" y="4643438"/>
          <a:ext cx="419100" cy="4445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6" imgW="419040" imgH="444240" progId="Equation.DSMT4">
                  <p:embed/>
                </p:oleObj>
              </mc:Choice>
              <mc:Fallback>
                <p:oleObj name="Equation" r:id="rId6" imgW="419040" imgH="444240" progId="Equation.DSMT4">
                  <p:embed/>
                  <p:pic>
                    <p:nvPicPr>
                      <p:cNvPr id="366620" name="Object 28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8001000" y="4643438"/>
                        <a:ext cx="419100" cy="444500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366609" name="Picture 17" descr="grating"/>
          <p:cNvPicPr>
            <a:picLocks noChangeAspect="1" noChangeArrowheads="1"/>
          </p:cNvPicPr>
          <p:nvPr/>
        </p:nvPicPr>
        <p:blipFill>
          <a:blip r:embed="rId8" cstate="print"/>
          <a:srcRect/>
          <a:stretch>
            <a:fillRect/>
          </a:stretch>
        </p:blipFill>
        <p:spPr bwMode="auto">
          <a:xfrm>
            <a:off x="1692275" y="4070350"/>
            <a:ext cx="6175375" cy="8223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61806" name="Picture 16" descr="pulse"/>
          <p:cNvPicPr>
            <a:picLocks noChangeAspect="1" noChangeArrowheads="1"/>
          </p:cNvPicPr>
          <p:nvPr/>
        </p:nvPicPr>
        <p:blipFill>
          <a:blip r:embed="rId9" cstate="print"/>
          <a:srcRect/>
          <a:stretch>
            <a:fillRect/>
          </a:stretch>
        </p:blipFill>
        <p:spPr bwMode="auto">
          <a:xfrm>
            <a:off x="1547813" y="2349500"/>
            <a:ext cx="6327775" cy="1219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aphicFrame>
        <p:nvGraphicFramePr>
          <p:cNvPr id="161796" name="Object 6"/>
          <p:cNvGraphicFramePr>
            <a:graphicFrameLocks noChangeAspect="1"/>
          </p:cNvGraphicFramePr>
          <p:nvPr/>
        </p:nvGraphicFramePr>
        <p:xfrm>
          <a:off x="6334125" y="2781300"/>
          <a:ext cx="685800" cy="431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0" imgW="685800" imgH="431640" progId="Equation.DSMT4">
                  <p:embed/>
                </p:oleObj>
              </mc:Choice>
              <mc:Fallback>
                <p:oleObj name="Equation" r:id="rId10" imgW="685800" imgH="431640" progId="Equation.DSMT4">
                  <p:embed/>
                  <p:pic>
                    <p:nvPicPr>
                      <p:cNvPr id="161796" name="Object 6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1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334125" y="2781300"/>
                        <a:ext cx="685800" cy="431800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61797" name="Object 7"/>
          <p:cNvGraphicFramePr>
            <a:graphicFrameLocks noChangeAspect="1"/>
          </p:cNvGraphicFramePr>
          <p:nvPr/>
        </p:nvGraphicFramePr>
        <p:xfrm>
          <a:off x="1128713" y="4732338"/>
          <a:ext cx="419100" cy="4445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2" imgW="419040" imgH="444240" progId="Equation.DSMT4">
                  <p:embed/>
                </p:oleObj>
              </mc:Choice>
              <mc:Fallback>
                <p:oleObj name="Equation" r:id="rId12" imgW="419040" imgH="444240" progId="Equation.DSMT4">
                  <p:embed/>
                  <p:pic>
                    <p:nvPicPr>
                      <p:cNvPr id="161797" name="Object 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3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128713" y="4732338"/>
                        <a:ext cx="419100" cy="444500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61798" name="Object 9"/>
          <p:cNvGraphicFramePr>
            <a:graphicFrameLocks noChangeAspect="1"/>
          </p:cNvGraphicFramePr>
          <p:nvPr/>
        </p:nvGraphicFramePr>
        <p:xfrm>
          <a:off x="2892425" y="2781300"/>
          <a:ext cx="723900" cy="431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4" imgW="723600" imgH="431640" progId="Equation.DSMT4">
                  <p:embed/>
                </p:oleObj>
              </mc:Choice>
              <mc:Fallback>
                <p:oleObj name="Equation" r:id="rId14" imgW="723600" imgH="431640" progId="Equation.DSMT4">
                  <p:embed/>
                  <p:pic>
                    <p:nvPicPr>
                      <p:cNvPr id="161798" name="Object 9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892425" y="2781300"/>
                        <a:ext cx="723900" cy="431800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61807" name="Text Box 12"/>
          <p:cNvSpPr txBox="1">
            <a:spLocks noChangeArrowheads="1"/>
          </p:cNvSpPr>
          <p:nvPr/>
        </p:nvSpPr>
        <p:spPr bwMode="auto">
          <a:xfrm>
            <a:off x="4459288" y="1773238"/>
            <a:ext cx="1031875" cy="39687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 sz="2000">
                <a:latin typeface="Arial Unicode MS"/>
                <a:ea typeface="Arial Unicode MS"/>
                <a:cs typeface="Arial Unicode MS"/>
              </a:rPr>
              <a:t>Waiting</a:t>
            </a:r>
          </a:p>
        </p:txBody>
      </p:sp>
      <p:sp>
        <p:nvSpPr>
          <p:cNvPr id="161808" name="Text Box 13"/>
          <p:cNvSpPr txBox="1">
            <a:spLocks noChangeArrowheads="1"/>
          </p:cNvSpPr>
          <p:nvPr/>
        </p:nvSpPr>
        <p:spPr bwMode="auto">
          <a:xfrm>
            <a:off x="2636838" y="1773238"/>
            <a:ext cx="1257300" cy="39687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 sz="2000">
                <a:latin typeface="Arial Unicode MS"/>
                <a:ea typeface="Arial Unicode MS"/>
                <a:cs typeface="Arial Unicode MS"/>
              </a:rPr>
              <a:t>Detection</a:t>
            </a:r>
          </a:p>
        </p:txBody>
      </p:sp>
      <p:graphicFrame>
        <p:nvGraphicFramePr>
          <p:cNvPr id="161799" name="Object 20"/>
          <p:cNvGraphicFramePr>
            <a:graphicFrameLocks noChangeAspect="1"/>
          </p:cNvGraphicFramePr>
          <p:nvPr/>
        </p:nvGraphicFramePr>
        <p:xfrm>
          <a:off x="6607175" y="2078038"/>
          <a:ext cx="177800" cy="342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6" imgW="177480" imgH="342720" progId="Equation.DSMT4">
                  <p:embed/>
                </p:oleObj>
              </mc:Choice>
              <mc:Fallback>
                <p:oleObj name="Equation" r:id="rId16" imgW="177480" imgH="342720" progId="Equation.DSMT4">
                  <p:embed/>
                  <p:pic>
                    <p:nvPicPr>
                      <p:cNvPr id="161799" name="Object 20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607175" y="2078038"/>
                        <a:ext cx="177800" cy="342900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61800" name="Object 21"/>
          <p:cNvGraphicFramePr>
            <a:graphicFrameLocks noChangeAspect="1"/>
          </p:cNvGraphicFramePr>
          <p:nvPr/>
        </p:nvGraphicFramePr>
        <p:xfrm>
          <a:off x="3151188" y="2060575"/>
          <a:ext cx="203200" cy="342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8" imgW="203040" imgH="342720" progId="Equation.DSMT4">
                  <p:embed/>
                </p:oleObj>
              </mc:Choice>
              <mc:Fallback>
                <p:oleObj name="Equation" r:id="rId18" imgW="203040" imgH="342720" progId="Equation.DSMT4">
                  <p:embed/>
                  <p:pic>
                    <p:nvPicPr>
                      <p:cNvPr id="161800" name="Object 2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9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151188" y="2060575"/>
                        <a:ext cx="203200" cy="342900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61801" name="Object 22"/>
          <p:cNvGraphicFramePr>
            <a:graphicFrameLocks noChangeAspect="1"/>
          </p:cNvGraphicFramePr>
          <p:nvPr/>
        </p:nvGraphicFramePr>
        <p:xfrm>
          <a:off x="4741863" y="2060575"/>
          <a:ext cx="203200" cy="342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20" imgW="203040" imgH="342720" progId="Equation.DSMT4">
                  <p:embed/>
                </p:oleObj>
              </mc:Choice>
              <mc:Fallback>
                <p:oleObj name="Equation" r:id="rId20" imgW="203040" imgH="342720" progId="Equation.DSMT4">
                  <p:embed/>
                  <p:pic>
                    <p:nvPicPr>
                      <p:cNvPr id="161801" name="Object 2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1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741863" y="2060575"/>
                        <a:ext cx="203200" cy="342900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366616" name="Text Box 24"/>
          <p:cNvSpPr txBox="1">
            <a:spLocks noChangeArrowheads="1"/>
          </p:cNvSpPr>
          <p:nvPr/>
        </p:nvSpPr>
        <p:spPr bwMode="auto">
          <a:xfrm>
            <a:off x="3725863" y="4843463"/>
            <a:ext cx="2574925" cy="45720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 sz="2400">
                <a:solidFill>
                  <a:srgbClr val="009999"/>
                </a:solidFill>
                <a:latin typeface="Calibri" pitchFamily="34" charset="0"/>
              </a:rPr>
              <a:t>Spectral Diffusion</a:t>
            </a:r>
          </a:p>
        </p:txBody>
      </p:sp>
      <p:sp>
        <p:nvSpPr>
          <p:cNvPr id="366617" name="Line 25"/>
          <p:cNvSpPr>
            <a:spLocks noChangeShapeType="1"/>
          </p:cNvSpPr>
          <p:nvPr/>
        </p:nvSpPr>
        <p:spPr bwMode="auto">
          <a:xfrm flipH="1">
            <a:off x="5580063" y="4267200"/>
            <a:ext cx="792162" cy="0"/>
          </a:xfrm>
          <a:prstGeom prst="line">
            <a:avLst/>
          </a:prstGeom>
          <a:noFill/>
          <a:ln w="63500">
            <a:solidFill>
              <a:srgbClr val="009999"/>
            </a:solidFill>
            <a:round/>
            <a:headEnd/>
            <a:tailEnd type="stealth" w="lg" len="lg"/>
          </a:ln>
          <a:effectLst>
            <a:outerShdw dist="35921" dir="2700000" algn="ctr" rotWithShape="0">
              <a:schemeClr val="bg2">
                <a:alpha val="50000"/>
              </a:schemeClr>
            </a:outerShdw>
          </a:effectLst>
        </p:spPr>
        <p:txBody>
          <a:bodyPr wrap="none" anchor="ctr"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>
              <a:latin typeface="+mn-lt"/>
              <a:ea typeface="ＭＳ Ｐゴシック" pitchFamily="50" charset="-128"/>
            </a:endParaRPr>
          </a:p>
        </p:txBody>
      </p:sp>
      <p:sp>
        <p:nvSpPr>
          <p:cNvPr id="366618" name="Line 26"/>
          <p:cNvSpPr>
            <a:spLocks noChangeShapeType="1"/>
          </p:cNvSpPr>
          <p:nvPr/>
        </p:nvSpPr>
        <p:spPr bwMode="auto">
          <a:xfrm flipH="1">
            <a:off x="3779838" y="4267200"/>
            <a:ext cx="792162" cy="0"/>
          </a:xfrm>
          <a:prstGeom prst="line">
            <a:avLst/>
          </a:prstGeom>
          <a:noFill/>
          <a:ln w="63500">
            <a:solidFill>
              <a:srgbClr val="009999"/>
            </a:solidFill>
            <a:round/>
            <a:headEnd/>
            <a:tailEnd type="stealth" w="lg" len="lg"/>
          </a:ln>
          <a:effectLst>
            <a:outerShdw dist="35921" dir="2700000" algn="ctr" rotWithShape="0">
              <a:schemeClr val="bg2">
                <a:alpha val="50000"/>
              </a:schemeClr>
            </a:outerShdw>
          </a:effectLst>
        </p:spPr>
        <p:txBody>
          <a:bodyPr wrap="none" anchor="ctr"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>
              <a:latin typeface="+mn-lt"/>
              <a:ea typeface="ＭＳ Ｐゴシック" pitchFamily="50" charset="-128"/>
            </a:endParaRPr>
          </a:p>
        </p:txBody>
      </p:sp>
      <p:sp>
        <p:nvSpPr>
          <p:cNvPr id="366622" name="Rectangle 30"/>
          <p:cNvSpPr>
            <a:spLocks noChangeArrowheads="1"/>
          </p:cNvSpPr>
          <p:nvPr/>
        </p:nvSpPr>
        <p:spPr bwMode="auto">
          <a:xfrm>
            <a:off x="907754" y="4041257"/>
            <a:ext cx="4752975" cy="1152525"/>
          </a:xfrm>
          <a:prstGeom prst="rect">
            <a:avLst/>
          </a:prstGeom>
          <a:solidFill>
            <a:schemeClr val="bg1"/>
          </a:solidFill>
          <a:ln w="9525" algn="ctr">
            <a:noFill/>
            <a:miter lim="800000"/>
            <a:headEnd/>
            <a:tailEnd/>
          </a:ln>
        </p:spPr>
        <p:txBody>
          <a:bodyPr wrap="none" anchor="ctr"/>
          <a:lstStyle/>
          <a:p>
            <a:endParaRPr lang="ja-JP" altLang="en-US">
              <a:latin typeface="Calibri" pitchFamily="34" charset="0"/>
            </a:endParaRPr>
          </a:p>
        </p:txBody>
      </p:sp>
      <p:sp>
        <p:nvSpPr>
          <p:cNvPr id="366623" name="Rectangle 31"/>
          <p:cNvSpPr>
            <a:spLocks noChangeArrowheads="1"/>
          </p:cNvSpPr>
          <p:nvPr/>
        </p:nvSpPr>
        <p:spPr bwMode="auto">
          <a:xfrm>
            <a:off x="2411413" y="3933825"/>
            <a:ext cx="1512887" cy="2663825"/>
          </a:xfrm>
          <a:prstGeom prst="rect">
            <a:avLst/>
          </a:prstGeom>
          <a:noFill/>
          <a:ln w="38100" algn="ctr">
            <a:solidFill>
              <a:schemeClr val="tx1"/>
            </a:solidFill>
            <a:prstDash val="dash"/>
            <a:miter lim="800000"/>
            <a:headEnd/>
            <a:tailEnd/>
          </a:ln>
        </p:spPr>
        <p:txBody>
          <a:bodyPr wrap="none" anchor="ctr"/>
          <a:lstStyle/>
          <a:p>
            <a:endParaRPr lang="ja-JP" altLang="en-US">
              <a:latin typeface="Calibri" pitchFamily="34" charset="0"/>
            </a:endParaRPr>
          </a:p>
        </p:txBody>
      </p:sp>
      <p:sp>
        <p:nvSpPr>
          <p:cNvPr id="366607" name="Oval 15"/>
          <p:cNvSpPr>
            <a:spLocks noChangeArrowheads="1"/>
          </p:cNvSpPr>
          <p:nvPr/>
        </p:nvSpPr>
        <p:spPr bwMode="auto">
          <a:xfrm>
            <a:off x="5940425" y="4051300"/>
            <a:ext cx="1511300" cy="949325"/>
          </a:xfrm>
          <a:prstGeom prst="ellipse">
            <a:avLst/>
          </a:prstGeom>
          <a:noFill/>
          <a:ln w="38100" algn="ctr">
            <a:solidFill>
              <a:srgbClr val="FF00FF"/>
            </a:solidFill>
            <a:round/>
            <a:headEnd/>
            <a:tailEnd/>
          </a:ln>
          <a:effectLst>
            <a:outerShdw dist="35921" dir="2700000" algn="ctr" rotWithShape="0">
              <a:schemeClr val="bg2">
                <a:alpha val="50000"/>
              </a:schemeClr>
            </a:outerShdw>
          </a:effectLst>
        </p:spPr>
        <p:txBody>
          <a:bodyPr wrap="none" anchor="ctr"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>
              <a:latin typeface="+mn-lt"/>
              <a:ea typeface="ＭＳ Ｐゴシック" pitchFamily="50" charset="-128"/>
            </a:endParaRPr>
          </a:p>
        </p:txBody>
      </p:sp>
      <p:sp>
        <p:nvSpPr>
          <p:cNvPr id="366615" name="Oval 23"/>
          <p:cNvSpPr>
            <a:spLocks noChangeArrowheads="1"/>
          </p:cNvSpPr>
          <p:nvPr/>
        </p:nvSpPr>
        <p:spPr bwMode="auto">
          <a:xfrm>
            <a:off x="2413000" y="5445125"/>
            <a:ext cx="1511300" cy="949325"/>
          </a:xfrm>
          <a:prstGeom prst="ellipse">
            <a:avLst/>
          </a:prstGeom>
          <a:noFill/>
          <a:ln w="38100" algn="ctr">
            <a:solidFill>
              <a:srgbClr val="FF00FF"/>
            </a:solidFill>
            <a:round/>
            <a:headEnd/>
            <a:tailEnd/>
          </a:ln>
          <a:effectLst>
            <a:outerShdw dist="35921" dir="2700000" algn="ctr" rotWithShape="0">
              <a:schemeClr val="bg2">
                <a:alpha val="50000"/>
              </a:schemeClr>
            </a:outerShdw>
          </a:effectLst>
        </p:spPr>
        <p:txBody>
          <a:bodyPr wrap="none" anchor="ctr"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>
              <a:latin typeface="+mn-lt"/>
              <a:ea typeface="ＭＳ Ｐゴシック" pitchFamily="50" charset="-128"/>
            </a:endParaRPr>
          </a:p>
        </p:txBody>
      </p:sp>
      <p:sp>
        <p:nvSpPr>
          <p:cNvPr id="161816" name="Text Box 33"/>
          <p:cNvSpPr txBox="1">
            <a:spLocks noChangeArrowheads="1"/>
          </p:cNvSpPr>
          <p:nvPr/>
        </p:nvSpPr>
        <p:spPr bwMode="auto">
          <a:xfrm>
            <a:off x="7246938" y="2557463"/>
            <a:ext cx="493712" cy="366712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>
            <a:prstShdw prst="shdw17" dist="17961" dir="2700000">
              <a:schemeClr val="bg2"/>
            </a:prstShdw>
          </a:effectLst>
        </p:spPr>
        <p:txBody>
          <a:bodyPr wrap="none">
            <a:spAutoFit/>
          </a:bodyPr>
          <a:lstStyle/>
          <a:p>
            <a:r>
              <a:rPr lang="en-US" altLang="ja-JP">
                <a:solidFill>
                  <a:srgbClr val="FF00FF"/>
                </a:solidFill>
                <a:latin typeface="Calibri" pitchFamily="34" charset="0"/>
              </a:rPr>
              <a:t>1</a:t>
            </a:r>
            <a:r>
              <a:rPr lang="en-US" altLang="ja-JP" baseline="30000">
                <a:solidFill>
                  <a:srgbClr val="FF00FF"/>
                </a:solidFill>
                <a:latin typeface="Calibri" pitchFamily="34" charset="0"/>
              </a:rPr>
              <a:t>st</a:t>
            </a:r>
            <a:r>
              <a:rPr lang="en-US" altLang="ja-JP">
                <a:solidFill>
                  <a:srgbClr val="FF00FF"/>
                </a:solidFill>
                <a:latin typeface="Calibri" pitchFamily="34" charset="0"/>
              </a:rPr>
              <a:t> </a:t>
            </a:r>
          </a:p>
        </p:txBody>
      </p:sp>
      <p:sp>
        <p:nvSpPr>
          <p:cNvPr id="161817" name="Text Box 34"/>
          <p:cNvSpPr txBox="1">
            <a:spLocks noChangeArrowheads="1"/>
          </p:cNvSpPr>
          <p:nvPr/>
        </p:nvSpPr>
        <p:spPr bwMode="auto">
          <a:xfrm>
            <a:off x="5651500" y="2557463"/>
            <a:ext cx="542925" cy="366712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>
            <a:prstShdw prst="shdw17" dist="17961" dir="2700000">
              <a:schemeClr val="bg2"/>
            </a:prstShdw>
          </a:effectLst>
        </p:spPr>
        <p:txBody>
          <a:bodyPr wrap="none">
            <a:spAutoFit/>
          </a:bodyPr>
          <a:lstStyle/>
          <a:p>
            <a:r>
              <a:rPr lang="en-US" altLang="ja-JP">
                <a:solidFill>
                  <a:srgbClr val="FF00FF"/>
                </a:solidFill>
                <a:latin typeface="Calibri" pitchFamily="34" charset="0"/>
              </a:rPr>
              <a:t>2</a:t>
            </a:r>
            <a:r>
              <a:rPr lang="en-US" altLang="ja-JP" baseline="30000">
                <a:solidFill>
                  <a:srgbClr val="FF00FF"/>
                </a:solidFill>
                <a:latin typeface="Calibri" pitchFamily="34" charset="0"/>
              </a:rPr>
              <a:t>nd</a:t>
            </a:r>
            <a:r>
              <a:rPr lang="en-US" altLang="ja-JP">
                <a:solidFill>
                  <a:srgbClr val="FF00FF"/>
                </a:solidFill>
                <a:latin typeface="Calibri" pitchFamily="34" charset="0"/>
              </a:rPr>
              <a:t> </a:t>
            </a:r>
          </a:p>
        </p:txBody>
      </p:sp>
      <p:sp>
        <p:nvSpPr>
          <p:cNvPr id="161818" name="Text Box 35"/>
          <p:cNvSpPr txBox="1">
            <a:spLocks noChangeArrowheads="1"/>
          </p:cNvSpPr>
          <p:nvPr/>
        </p:nvSpPr>
        <p:spPr bwMode="auto">
          <a:xfrm>
            <a:off x="3783013" y="2557463"/>
            <a:ext cx="573087" cy="366712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>
            <a:prstShdw prst="shdw17" dist="17961" dir="2700000">
              <a:schemeClr val="bg2"/>
            </a:prstShdw>
          </a:effectLst>
        </p:spPr>
        <p:txBody>
          <a:bodyPr wrap="none">
            <a:spAutoFit/>
          </a:bodyPr>
          <a:lstStyle/>
          <a:p>
            <a:r>
              <a:rPr lang="en-US" altLang="ja-JP">
                <a:solidFill>
                  <a:srgbClr val="FF00FF"/>
                </a:solidFill>
                <a:latin typeface="Calibri" pitchFamily="34" charset="0"/>
              </a:rPr>
              <a:t>3</a:t>
            </a:r>
            <a:r>
              <a:rPr lang="en-US" altLang="ja-JP" baseline="30000">
                <a:solidFill>
                  <a:srgbClr val="FF00FF"/>
                </a:solidFill>
                <a:latin typeface="Calibri" pitchFamily="34" charset="0"/>
              </a:rPr>
              <a:t>rd</a:t>
            </a:r>
            <a:r>
              <a:rPr lang="en-US" altLang="ja-JP">
                <a:solidFill>
                  <a:srgbClr val="FF00FF"/>
                </a:solidFill>
                <a:latin typeface="Calibri" pitchFamily="34" charset="0"/>
              </a:rPr>
              <a:t>  </a:t>
            </a:r>
          </a:p>
        </p:txBody>
      </p:sp>
      <p:sp>
        <p:nvSpPr>
          <p:cNvPr id="161819" name="Text Box 36"/>
          <p:cNvSpPr txBox="1">
            <a:spLocks noChangeArrowheads="1"/>
          </p:cNvSpPr>
          <p:nvPr/>
        </p:nvSpPr>
        <p:spPr bwMode="auto">
          <a:xfrm>
            <a:off x="2124075" y="2565400"/>
            <a:ext cx="615950" cy="366713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>
            <a:prstShdw prst="shdw17" dist="17961" dir="2700000">
              <a:schemeClr val="bg2"/>
            </a:prstShdw>
          </a:effectLst>
        </p:spPr>
        <p:txBody>
          <a:bodyPr wrap="none">
            <a:spAutoFit/>
          </a:bodyPr>
          <a:lstStyle/>
          <a:p>
            <a:r>
              <a:rPr lang="en-US" altLang="ja-JP">
                <a:solidFill>
                  <a:srgbClr val="FF00FF"/>
                </a:solidFill>
                <a:latin typeface="Calibri" pitchFamily="34" charset="0"/>
              </a:rPr>
              <a:t>LO  </a:t>
            </a:r>
          </a:p>
        </p:txBody>
      </p:sp>
      <p:sp>
        <p:nvSpPr>
          <p:cNvPr id="366629" name="Text Box 37"/>
          <p:cNvSpPr txBox="1">
            <a:spLocks noChangeArrowheads="1"/>
          </p:cNvSpPr>
          <p:nvPr/>
        </p:nvSpPr>
        <p:spPr bwMode="auto">
          <a:xfrm>
            <a:off x="5400675" y="5554663"/>
            <a:ext cx="2051050" cy="461962"/>
          </a:xfrm>
          <a:prstGeom prst="rect">
            <a:avLst/>
          </a:prstGeom>
          <a:solidFill>
            <a:schemeClr val="bg1"/>
          </a:solidFill>
          <a:ln w="9525" algn="ctr">
            <a:solidFill>
              <a:schemeClr val="tx1"/>
            </a:solidFill>
            <a:miter lim="800000"/>
            <a:headEnd/>
            <a:tailEnd/>
          </a:ln>
          <a:effectLst>
            <a:outerShdw dist="35921" dir="2700000" algn="ctr" rotWithShape="0">
              <a:schemeClr val="bg2">
                <a:alpha val="50000"/>
              </a:schemeClr>
            </a:outerShdw>
          </a:effectLst>
        </p:spPr>
        <p:txBody>
          <a:bodyPr wrap="none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ja-JP" sz="2400" dirty="0">
                <a:solidFill>
                  <a:schemeClr val="hlink"/>
                </a:solidFill>
                <a:latin typeface="+mn-lt"/>
                <a:ea typeface="ＭＳ Ｐゴシック" pitchFamily="50" charset="-128"/>
              </a:rPr>
              <a:t>Lose memory</a:t>
            </a:r>
            <a:endParaRPr lang="ja-JP" altLang="en-US" sz="2400" dirty="0">
              <a:solidFill>
                <a:schemeClr val="hlink"/>
              </a:solidFill>
              <a:latin typeface="+mn-lt"/>
              <a:ea typeface="ＭＳ Ｐゴシック" pitchFamily="50" charset="-128"/>
            </a:endParaRPr>
          </a:p>
        </p:txBody>
      </p:sp>
      <p:sp>
        <p:nvSpPr>
          <p:cNvPr id="161822" name="Text Box 11"/>
          <p:cNvSpPr txBox="1">
            <a:spLocks noChangeArrowheads="1"/>
          </p:cNvSpPr>
          <p:nvPr/>
        </p:nvSpPr>
        <p:spPr bwMode="auto">
          <a:xfrm>
            <a:off x="6156325" y="1773238"/>
            <a:ext cx="1230313" cy="39687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 sz="2000">
                <a:latin typeface="Arial Unicode MS"/>
                <a:ea typeface="Arial Unicode MS"/>
                <a:cs typeface="Arial Unicode MS"/>
              </a:rPr>
              <a:t>Evolution</a:t>
            </a:r>
          </a:p>
        </p:txBody>
      </p:sp>
      <p:pic>
        <p:nvPicPr>
          <p:cNvPr id="30" name="Picture 5471" descr="C:\Users\tanimura.THEOCHEM\Desktop\SLinh1.gif"/>
          <p:cNvPicPr>
            <a:picLocks noChangeAspect="1" noChangeArrowheads="1" noCrop="1"/>
          </p:cNvPicPr>
          <p:nvPr/>
        </p:nvPicPr>
        <p:blipFill>
          <a:blip r:embed="rId22" cstate="print"/>
          <a:srcRect/>
          <a:stretch>
            <a:fillRect/>
          </a:stretch>
        </p:blipFill>
        <p:spPr bwMode="auto">
          <a:xfrm>
            <a:off x="6667829" y="1131346"/>
            <a:ext cx="638175" cy="647700"/>
          </a:xfrm>
          <a:prstGeom prst="rect">
            <a:avLst/>
          </a:prstGeom>
          <a:noFill/>
        </p:spPr>
      </p:pic>
      <p:pic>
        <p:nvPicPr>
          <p:cNvPr id="31" name="Picture 5475" descr="C:\Users\tanimura.THEOCHEM\Desktop\SLinh5.gif"/>
          <p:cNvPicPr>
            <a:picLocks noChangeAspect="1" noChangeArrowheads="1" noCrop="1"/>
          </p:cNvPicPr>
          <p:nvPr/>
        </p:nvPicPr>
        <p:blipFill>
          <a:blip r:embed="rId23" cstate="print"/>
          <a:srcRect/>
          <a:stretch>
            <a:fillRect/>
          </a:stretch>
        </p:blipFill>
        <p:spPr bwMode="auto">
          <a:xfrm>
            <a:off x="8166448" y="429606"/>
            <a:ext cx="638175" cy="647700"/>
          </a:xfrm>
          <a:prstGeom prst="rect">
            <a:avLst/>
          </a:prstGeom>
          <a:noFill/>
        </p:spPr>
      </p:pic>
      <p:pic>
        <p:nvPicPr>
          <p:cNvPr id="32" name="Picture 5477" descr="C:\Users\tanimura.THEOCHEM\Desktop\SLinh2.gif"/>
          <p:cNvPicPr>
            <a:picLocks noChangeAspect="1" noChangeArrowheads="1" noCrop="1"/>
          </p:cNvPicPr>
          <p:nvPr/>
        </p:nvPicPr>
        <p:blipFill>
          <a:blip r:embed="rId24" cstate="print"/>
          <a:srcRect/>
          <a:stretch>
            <a:fillRect/>
          </a:stretch>
        </p:blipFill>
        <p:spPr bwMode="auto">
          <a:xfrm>
            <a:off x="7308998" y="447134"/>
            <a:ext cx="638175" cy="647700"/>
          </a:xfrm>
          <a:prstGeom prst="rect">
            <a:avLst/>
          </a:prstGeom>
          <a:noFill/>
        </p:spPr>
      </p:pic>
      <p:pic>
        <p:nvPicPr>
          <p:cNvPr id="33" name="Picture 5473" descr="C:\Users\tanimura.THEOCHEM\Desktop\SLinh3.gif"/>
          <p:cNvPicPr>
            <a:picLocks noChangeAspect="1" noChangeArrowheads="1" noCrop="1"/>
          </p:cNvPicPr>
          <p:nvPr/>
        </p:nvPicPr>
        <p:blipFill>
          <a:blip r:embed="rId25" cstate="print"/>
          <a:srcRect/>
          <a:stretch>
            <a:fillRect/>
          </a:stretch>
        </p:blipFill>
        <p:spPr bwMode="auto">
          <a:xfrm>
            <a:off x="7737723" y="1084450"/>
            <a:ext cx="638175" cy="647700"/>
          </a:xfrm>
          <a:prstGeom prst="rect">
            <a:avLst/>
          </a:prstGeom>
          <a:noFill/>
        </p:spPr>
      </p:pic>
      <p:pic>
        <p:nvPicPr>
          <p:cNvPr id="34" name="Picture 5475" descr="C:\Users\tanimura.THEOCHEM\Desktop\SLinh5.gif"/>
          <p:cNvPicPr>
            <a:picLocks noChangeAspect="1" noChangeArrowheads="1" noCrop="1"/>
          </p:cNvPicPr>
          <p:nvPr/>
        </p:nvPicPr>
        <p:blipFill>
          <a:blip r:embed="rId23" cstate="print"/>
          <a:srcRect/>
          <a:stretch>
            <a:fillRect/>
          </a:stretch>
        </p:blipFill>
        <p:spPr bwMode="auto">
          <a:xfrm>
            <a:off x="6386416" y="393030"/>
            <a:ext cx="638175" cy="647700"/>
          </a:xfrm>
          <a:prstGeom prst="rect">
            <a:avLst/>
          </a:prstGeom>
          <a:noFill/>
        </p:spPr>
      </p:pic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0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3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6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9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66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66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22" presetClass="exit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right)">
                                      <p:cBhvr>
                                        <p:cTn id="27" dur="1000"/>
                                        <p:tgtEl>
                                          <p:spTgt spid="36662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3666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2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66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1" dur="500"/>
                                        <p:tgtEl>
                                          <p:spTgt spid="3666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2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66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4" dur="500"/>
                                        <p:tgtEl>
                                          <p:spTgt spid="3666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1000"/>
                            </p:stCondLst>
                            <p:childTnLst>
                              <p:par>
                                <p:cTn id="36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66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1000"/>
                            </p:stCondLst>
                            <p:childTnLst>
                              <p:par>
                                <p:cTn id="39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66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66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66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1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66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>
                      <p:stCondLst>
                        <p:cond delay="indefinite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66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66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66622" grpId="0" animBg="1"/>
      <p:bldP spid="366623" grpId="0" animBg="1"/>
      <p:bldP spid="366607" grpId="0" animBg="1"/>
      <p:bldP spid="366615" grpId="0" animBg="1"/>
      <p:bldP spid="366629" grpId="0" animBg="1"/>
    </p:bldLst>
  </p:timing>
</p:sld>
</file>

<file path=ppt/slides/slide1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2" name="Picture 16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03473" y="4071631"/>
            <a:ext cx="5638800" cy="247754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31746" name="Rectangle 4"/>
          <p:cNvSpPr>
            <a:spLocks noGrp="1" noChangeArrowheads="1"/>
          </p:cNvSpPr>
          <p:nvPr>
            <p:ph type="title"/>
          </p:nvPr>
        </p:nvSpPr>
        <p:spPr>
          <a:xfrm>
            <a:off x="344089" y="271463"/>
            <a:ext cx="8229600" cy="1143000"/>
          </a:xfrm>
        </p:spPr>
        <p:txBody>
          <a:bodyPr rtlCol="0">
            <a:normAutofit fontScale="90000"/>
          </a:bodyPr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en-US" altLang="ja-JP" sz="4000" b="1" dirty="0">
                <a:solidFill>
                  <a:schemeClr val="tx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2D photon echo spectra for different </a:t>
            </a:r>
            <a:r>
              <a:rPr lang="en-US" altLang="ja-JP" sz="4000" b="1" i="1" dirty="0">
                <a:solidFill>
                  <a:schemeClr val="tx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t</a:t>
            </a:r>
            <a:r>
              <a:rPr lang="en-US" altLang="ja-JP" sz="4000" b="1" baseline="-25000" dirty="0">
                <a:solidFill>
                  <a:schemeClr val="tx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2</a:t>
            </a:r>
            <a:endParaRPr lang="ja-JP" altLang="en-US" sz="4000" b="1" dirty="0">
              <a:solidFill>
                <a:schemeClr val="tx2">
                  <a:lumMod val="7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</p:txBody>
      </p:sp>
      <p:graphicFrame>
        <p:nvGraphicFramePr>
          <p:cNvPr id="21" name="Object 8"/>
          <p:cNvGraphicFramePr>
            <a:graphicFrameLocks noChangeAspect="1"/>
          </p:cNvGraphicFramePr>
          <p:nvPr/>
        </p:nvGraphicFramePr>
        <p:xfrm>
          <a:off x="858925" y="3560758"/>
          <a:ext cx="407988" cy="4191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4" imgW="444240" imgH="457200" progId="Equation.DSMT4">
                  <p:embed/>
                </p:oleObj>
              </mc:Choice>
              <mc:Fallback>
                <p:oleObj name="Equation" r:id="rId4" imgW="444240" imgH="457200" progId="Equation.DSMT4">
                  <p:embed/>
                  <p:pic>
                    <p:nvPicPr>
                      <p:cNvPr id="21" name="Object 8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858925" y="3560758"/>
                        <a:ext cx="407988" cy="419100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22" name="Picture 19" descr="grating2"/>
          <p:cNvPicPr>
            <a:picLocks noChangeAspect="1" noChangeArrowheads="1"/>
          </p:cNvPicPr>
          <p:nvPr/>
        </p:nvPicPr>
        <p:blipFill>
          <a:blip r:embed="rId6" cstate="print"/>
          <a:srcRect/>
          <a:stretch>
            <a:fillRect/>
          </a:stretch>
        </p:blipFill>
        <p:spPr bwMode="auto">
          <a:xfrm>
            <a:off x="5022873" y="3007819"/>
            <a:ext cx="2408238" cy="8112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24" name="Picture 17" descr="grating"/>
          <p:cNvPicPr>
            <a:picLocks noChangeAspect="1" noChangeArrowheads="1"/>
          </p:cNvPicPr>
          <p:nvPr/>
        </p:nvPicPr>
        <p:blipFill>
          <a:blip r:embed="rId7" cstate="print"/>
          <a:srcRect/>
          <a:stretch>
            <a:fillRect/>
          </a:stretch>
        </p:blipFill>
        <p:spPr bwMode="auto">
          <a:xfrm>
            <a:off x="1472598" y="1777508"/>
            <a:ext cx="6175375" cy="8223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aphicFrame>
        <p:nvGraphicFramePr>
          <p:cNvPr id="26" name="Object 7"/>
          <p:cNvGraphicFramePr>
            <a:graphicFrameLocks noChangeAspect="1"/>
          </p:cNvGraphicFramePr>
          <p:nvPr/>
        </p:nvGraphicFramePr>
        <p:xfrm>
          <a:off x="909036" y="2439496"/>
          <a:ext cx="419100" cy="4445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8" imgW="419040" imgH="444240" progId="Equation.DSMT4">
                  <p:embed/>
                </p:oleObj>
              </mc:Choice>
              <mc:Fallback>
                <p:oleObj name="Equation" r:id="rId8" imgW="419040" imgH="444240" progId="Equation.DSMT4">
                  <p:embed/>
                  <p:pic>
                    <p:nvPicPr>
                      <p:cNvPr id="26" name="Object 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9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909036" y="2439496"/>
                        <a:ext cx="419100" cy="444500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8" name="Text Box 24"/>
          <p:cNvSpPr txBox="1">
            <a:spLocks noChangeArrowheads="1"/>
          </p:cNvSpPr>
          <p:nvPr/>
        </p:nvSpPr>
        <p:spPr bwMode="auto">
          <a:xfrm>
            <a:off x="3652067" y="4685883"/>
            <a:ext cx="2574925" cy="45720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 sz="2400" dirty="0">
                <a:solidFill>
                  <a:srgbClr val="009999"/>
                </a:solidFill>
                <a:latin typeface="Calibri" pitchFamily="34" charset="0"/>
              </a:rPr>
              <a:t>Spectral Diffusion</a:t>
            </a:r>
          </a:p>
        </p:txBody>
      </p:sp>
      <p:sp>
        <p:nvSpPr>
          <p:cNvPr id="29" name="Line 25"/>
          <p:cNvSpPr>
            <a:spLocks noChangeShapeType="1"/>
          </p:cNvSpPr>
          <p:nvPr/>
        </p:nvSpPr>
        <p:spPr bwMode="auto">
          <a:xfrm flipH="1">
            <a:off x="5360386" y="1974358"/>
            <a:ext cx="792162" cy="0"/>
          </a:xfrm>
          <a:prstGeom prst="line">
            <a:avLst/>
          </a:prstGeom>
          <a:noFill/>
          <a:ln w="63500">
            <a:solidFill>
              <a:srgbClr val="009999"/>
            </a:solidFill>
            <a:round/>
            <a:headEnd/>
            <a:tailEnd type="stealth" w="lg" len="lg"/>
          </a:ln>
          <a:effectLst>
            <a:outerShdw dist="35921" dir="2700000" algn="ctr" rotWithShape="0">
              <a:schemeClr val="bg2">
                <a:alpha val="50000"/>
              </a:schemeClr>
            </a:outerShdw>
          </a:effectLst>
        </p:spPr>
        <p:txBody>
          <a:bodyPr wrap="none" anchor="ctr"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>
              <a:latin typeface="+mn-lt"/>
              <a:ea typeface="ＭＳ Ｐゴシック" pitchFamily="50" charset="-128"/>
            </a:endParaRPr>
          </a:p>
        </p:txBody>
      </p:sp>
      <p:sp>
        <p:nvSpPr>
          <p:cNvPr id="30" name="Line 26"/>
          <p:cNvSpPr>
            <a:spLocks noChangeShapeType="1"/>
          </p:cNvSpPr>
          <p:nvPr/>
        </p:nvSpPr>
        <p:spPr bwMode="auto">
          <a:xfrm flipH="1">
            <a:off x="3560161" y="1974358"/>
            <a:ext cx="792162" cy="0"/>
          </a:xfrm>
          <a:prstGeom prst="line">
            <a:avLst/>
          </a:prstGeom>
          <a:noFill/>
          <a:ln w="63500">
            <a:solidFill>
              <a:srgbClr val="009999"/>
            </a:solidFill>
            <a:round/>
            <a:headEnd/>
            <a:tailEnd type="stealth" w="lg" len="lg"/>
          </a:ln>
          <a:effectLst>
            <a:outerShdw dist="35921" dir="2700000" algn="ctr" rotWithShape="0">
              <a:schemeClr val="bg2">
                <a:alpha val="50000"/>
              </a:schemeClr>
            </a:outerShdw>
          </a:effectLst>
        </p:spPr>
        <p:txBody>
          <a:bodyPr wrap="none" anchor="ctr"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>
              <a:latin typeface="+mn-lt"/>
              <a:ea typeface="ＭＳ Ｐゴシック" pitchFamily="50" charset="-128"/>
            </a:endParaRPr>
          </a:p>
        </p:txBody>
      </p:sp>
      <p:pic>
        <p:nvPicPr>
          <p:cNvPr id="37" name="Picture 282"/>
          <p:cNvPicPr>
            <a:picLocks noChangeAspect="1" noChangeArrowheads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03473" y="4106039"/>
            <a:ext cx="5638800" cy="18383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38" name="正方形/長方形 37"/>
          <p:cNvSpPr/>
          <p:nvPr/>
        </p:nvSpPr>
        <p:spPr>
          <a:xfrm>
            <a:off x="3724250" y="4071632"/>
            <a:ext cx="2138796" cy="2142902"/>
          </a:xfrm>
          <a:prstGeom prst="rect">
            <a:avLst/>
          </a:prstGeom>
          <a:solidFill>
            <a:schemeClr val="bg1"/>
          </a:solidFill>
          <a:ln w="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9" name="正方形/長方形 38"/>
          <p:cNvSpPr/>
          <p:nvPr/>
        </p:nvSpPr>
        <p:spPr>
          <a:xfrm>
            <a:off x="1915858" y="3908090"/>
            <a:ext cx="2059781" cy="2312236"/>
          </a:xfrm>
          <a:prstGeom prst="rect">
            <a:avLst/>
          </a:prstGeom>
          <a:solidFill>
            <a:schemeClr val="bg1"/>
          </a:solidFill>
          <a:ln w="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4" name="正方形/長方形 43"/>
          <p:cNvSpPr/>
          <p:nvPr/>
        </p:nvSpPr>
        <p:spPr>
          <a:xfrm>
            <a:off x="5703477" y="4106039"/>
            <a:ext cx="2138796" cy="2312236"/>
          </a:xfrm>
          <a:prstGeom prst="rect">
            <a:avLst/>
          </a:prstGeom>
          <a:solidFill>
            <a:schemeClr val="bg1"/>
          </a:solidFill>
          <a:ln w="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45" name="Picture 19" descr="grating2"/>
          <p:cNvPicPr>
            <a:picLocks noChangeAspect="1" noChangeArrowheads="1"/>
          </p:cNvPicPr>
          <p:nvPr/>
        </p:nvPicPr>
        <p:blipFill>
          <a:blip r:embed="rId6" cstate="print"/>
          <a:srcRect/>
          <a:stretch>
            <a:fillRect/>
          </a:stretch>
        </p:blipFill>
        <p:spPr bwMode="auto">
          <a:xfrm>
            <a:off x="3348229" y="3007821"/>
            <a:ext cx="2408238" cy="8112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6" name="Picture 19" descr="grating2"/>
          <p:cNvPicPr>
            <a:picLocks noChangeAspect="1" noChangeArrowheads="1"/>
          </p:cNvPicPr>
          <p:nvPr/>
        </p:nvPicPr>
        <p:blipFill>
          <a:blip r:embed="rId6" cstate="print"/>
          <a:srcRect/>
          <a:stretch>
            <a:fillRect/>
          </a:stretch>
        </p:blipFill>
        <p:spPr bwMode="auto">
          <a:xfrm>
            <a:off x="1472598" y="3007821"/>
            <a:ext cx="2408238" cy="8112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49" name="Text Box 12"/>
          <p:cNvSpPr txBox="1">
            <a:spLocks noChangeArrowheads="1"/>
          </p:cNvSpPr>
          <p:nvPr/>
        </p:nvSpPr>
        <p:spPr bwMode="auto">
          <a:xfrm>
            <a:off x="3761773" y="1225812"/>
            <a:ext cx="1031875" cy="39687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 sz="2000" dirty="0">
                <a:latin typeface="Arial Unicode MS"/>
                <a:ea typeface="Arial Unicode MS"/>
                <a:cs typeface="Arial Unicode MS"/>
              </a:rPr>
              <a:t>Waiting</a:t>
            </a:r>
          </a:p>
        </p:txBody>
      </p:sp>
      <p:graphicFrame>
        <p:nvGraphicFramePr>
          <p:cNvPr id="50" name="Object 22"/>
          <p:cNvGraphicFramePr>
            <a:graphicFrameLocks noChangeAspect="1"/>
          </p:cNvGraphicFramePr>
          <p:nvPr/>
        </p:nvGraphicFramePr>
        <p:xfrm>
          <a:off x="4884713" y="1225812"/>
          <a:ext cx="254000" cy="431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1" imgW="253800" imgH="431640" progId="Equation.DSMT4">
                  <p:embed/>
                </p:oleObj>
              </mc:Choice>
              <mc:Fallback>
                <p:oleObj name="Equation" r:id="rId11" imgW="253800" imgH="431640" progId="Equation.DSMT4">
                  <p:embed/>
                  <p:pic>
                    <p:nvPicPr>
                      <p:cNvPr id="50" name="Object 2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2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884713" y="1225812"/>
                        <a:ext cx="254000" cy="431800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7" name="正方形/長方形 6"/>
          <p:cNvSpPr/>
          <p:nvPr/>
        </p:nvSpPr>
        <p:spPr>
          <a:xfrm>
            <a:off x="510872" y="6383867"/>
            <a:ext cx="7589520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ja-JP" dirty="0"/>
              <a:t>(Power point lecture note is available on my home page).</a:t>
            </a:r>
            <a:endParaRPr lang="ja-JP" altLang="en-US" dirty="0"/>
          </a:p>
        </p:txBody>
      </p:sp>
      <p:sp>
        <p:nvSpPr>
          <p:cNvPr id="20" name="Rectangle 31"/>
          <p:cNvSpPr>
            <a:spLocks noChangeArrowheads="1"/>
          </p:cNvSpPr>
          <p:nvPr/>
        </p:nvSpPr>
        <p:spPr bwMode="auto">
          <a:xfrm>
            <a:off x="5862327" y="1622688"/>
            <a:ext cx="1512887" cy="2379970"/>
          </a:xfrm>
          <a:prstGeom prst="rect">
            <a:avLst/>
          </a:prstGeom>
          <a:noFill/>
          <a:ln w="38100" algn="ctr">
            <a:solidFill>
              <a:schemeClr val="tx1"/>
            </a:solidFill>
            <a:prstDash val="dash"/>
            <a:miter lim="800000"/>
            <a:headEnd/>
            <a:tailEnd/>
          </a:ln>
        </p:spPr>
        <p:txBody>
          <a:bodyPr wrap="none" anchor="ctr"/>
          <a:lstStyle/>
          <a:p>
            <a:endParaRPr lang="ja-JP" altLang="en-US">
              <a:latin typeface="Calibri" pitchFamily="34" charset="0"/>
            </a:endParaRPr>
          </a:p>
        </p:txBody>
      </p:sp>
      <p:sp>
        <p:nvSpPr>
          <p:cNvPr id="25" name="正方形/長方形 13"/>
          <p:cNvSpPr>
            <a:spLocks noChangeArrowheads="1"/>
          </p:cNvSpPr>
          <p:nvPr/>
        </p:nvSpPr>
        <p:spPr bwMode="auto">
          <a:xfrm>
            <a:off x="7258942" y="4162663"/>
            <a:ext cx="1792478" cy="4001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 sz="2000" b="1" dirty="0">
                <a:solidFill>
                  <a:schemeClr val="tx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inhomogeneity</a:t>
            </a:r>
            <a:endParaRPr lang="ja-JP" altLang="en-US" sz="2000" b="1" dirty="0">
              <a:solidFill>
                <a:schemeClr val="tx2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cxnSp>
        <p:nvCxnSpPr>
          <p:cNvPr id="27" name="直線矢印コネクタ 26"/>
          <p:cNvCxnSpPr/>
          <p:nvPr/>
        </p:nvCxnSpPr>
        <p:spPr>
          <a:xfrm flipV="1">
            <a:off x="6003985" y="5594613"/>
            <a:ext cx="247607" cy="245470"/>
          </a:xfrm>
          <a:prstGeom prst="straightConnector1">
            <a:avLst/>
          </a:prstGeom>
          <a:ln w="28575">
            <a:solidFill>
              <a:srgbClr val="00B0F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直線矢印コネクタ 30"/>
          <p:cNvCxnSpPr/>
          <p:nvPr/>
        </p:nvCxnSpPr>
        <p:spPr>
          <a:xfrm flipH="1">
            <a:off x="7082645" y="4519040"/>
            <a:ext cx="214930" cy="241210"/>
          </a:xfrm>
          <a:prstGeom prst="straightConnector1">
            <a:avLst/>
          </a:prstGeom>
          <a:ln w="28575">
            <a:solidFill>
              <a:srgbClr val="03D1ED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直線矢印コネクタ 33"/>
          <p:cNvCxnSpPr/>
          <p:nvPr/>
        </p:nvCxnSpPr>
        <p:spPr>
          <a:xfrm>
            <a:off x="2318338" y="4562773"/>
            <a:ext cx="329728" cy="331370"/>
          </a:xfrm>
          <a:prstGeom prst="straightConnector1">
            <a:avLst/>
          </a:prstGeom>
          <a:ln w="28575">
            <a:solidFill>
              <a:srgbClr val="FF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直線矢印コネクタ 34"/>
          <p:cNvCxnSpPr/>
          <p:nvPr/>
        </p:nvCxnSpPr>
        <p:spPr>
          <a:xfrm flipH="1" flipV="1">
            <a:off x="3189965" y="5488754"/>
            <a:ext cx="316528" cy="366491"/>
          </a:xfrm>
          <a:prstGeom prst="straightConnector1">
            <a:avLst/>
          </a:prstGeom>
          <a:ln w="28575">
            <a:solidFill>
              <a:srgbClr val="FF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正方形/長方形 13"/>
          <p:cNvSpPr>
            <a:spLocks noChangeArrowheads="1"/>
          </p:cNvSpPr>
          <p:nvPr/>
        </p:nvSpPr>
        <p:spPr bwMode="auto">
          <a:xfrm>
            <a:off x="757631" y="4142072"/>
            <a:ext cx="1579278" cy="4001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 sz="2000" b="1" dirty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homogeneity</a:t>
            </a:r>
            <a:endParaRPr lang="ja-JP" altLang="en-US" sz="2000" b="1" dirty="0">
              <a:solidFill>
                <a:srgbClr val="FF000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pic>
        <p:nvPicPr>
          <p:cNvPr id="69" name="Picture 5465" descr="C:\Users\tanimura.THEOCHEM\Desktop\10smallH.gif">
            <a:extLst>
              <a:ext uri="{FF2B5EF4-FFF2-40B4-BE49-F238E27FC236}">
                <a16:creationId xmlns:a16="http://schemas.microsoft.com/office/drawing/2014/main" id="{339908D1-5C1D-4890-A75C-7E035C2C3CE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3" cstate="print"/>
          <a:srcRect/>
          <a:stretch>
            <a:fillRect/>
          </a:stretch>
        </p:blipFill>
        <p:spPr bwMode="auto">
          <a:xfrm>
            <a:off x="576159" y="4823707"/>
            <a:ext cx="319088" cy="323850"/>
          </a:xfrm>
          <a:prstGeom prst="rect">
            <a:avLst/>
          </a:prstGeom>
          <a:noFill/>
        </p:spPr>
      </p:pic>
      <p:pic>
        <p:nvPicPr>
          <p:cNvPr id="70" name="Picture 5466" descr="C:\Users\tanimura.THEOCHEM\Desktop\10smallL.gif">
            <a:extLst>
              <a:ext uri="{FF2B5EF4-FFF2-40B4-BE49-F238E27FC236}">
                <a16:creationId xmlns:a16="http://schemas.microsoft.com/office/drawing/2014/main" id="{38B1225C-55E5-4225-A9AF-D2EC73BF8D7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4" cstate="print"/>
          <a:srcRect/>
          <a:stretch>
            <a:fillRect/>
          </a:stretch>
        </p:blipFill>
        <p:spPr bwMode="auto">
          <a:xfrm>
            <a:off x="1072876" y="5233286"/>
            <a:ext cx="319088" cy="323850"/>
          </a:xfrm>
          <a:prstGeom prst="rect">
            <a:avLst/>
          </a:prstGeom>
          <a:noFill/>
        </p:spPr>
      </p:pic>
      <p:pic>
        <p:nvPicPr>
          <p:cNvPr id="71" name="Picture 5467" descr="C:\Users\tanimura.THEOCHEM\Desktop\10smallL.gif">
            <a:extLst>
              <a:ext uri="{FF2B5EF4-FFF2-40B4-BE49-F238E27FC236}">
                <a16:creationId xmlns:a16="http://schemas.microsoft.com/office/drawing/2014/main" id="{FDF18C67-A464-44C0-9A8F-08D7854E30D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4" cstate="print"/>
          <a:srcRect/>
          <a:stretch>
            <a:fillRect/>
          </a:stretch>
        </p:blipFill>
        <p:spPr bwMode="auto">
          <a:xfrm>
            <a:off x="634388" y="5557136"/>
            <a:ext cx="319088" cy="323850"/>
          </a:xfrm>
          <a:prstGeom prst="rect">
            <a:avLst/>
          </a:prstGeom>
          <a:noFill/>
        </p:spPr>
      </p:pic>
      <p:pic>
        <p:nvPicPr>
          <p:cNvPr id="72" name="Picture 5468" descr="C:\Users\tanimura.THEOCHEM\Desktop\10smallH.gif">
            <a:extLst>
              <a:ext uri="{FF2B5EF4-FFF2-40B4-BE49-F238E27FC236}">
                <a16:creationId xmlns:a16="http://schemas.microsoft.com/office/drawing/2014/main" id="{C1D388C0-9683-4262-A096-9C4DB151662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3" cstate="print"/>
          <a:srcRect/>
          <a:stretch>
            <a:fillRect/>
          </a:stretch>
        </p:blipFill>
        <p:spPr bwMode="auto">
          <a:xfrm>
            <a:off x="1390898" y="5602990"/>
            <a:ext cx="319088" cy="323850"/>
          </a:xfrm>
          <a:prstGeom prst="rect">
            <a:avLst/>
          </a:prstGeom>
          <a:noFill/>
        </p:spPr>
      </p:pic>
      <p:pic>
        <p:nvPicPr>
          <p:cNvPr id="73" name="Picture 5469" descr="C:\Users\tanimura.THEOCHEM\Desktop\10smallL.gif">
            <a:extLst>
              <a:ext uri="{FF2B5EF4-FFF2-40B4-BE49-F238E27FC236}">
                <a16:creationId xmlns:a16="http://schemas.microsoft.com/office/drawing/2014/main" id="{E3B763C9-4B94-4E7F-9AE9-889CFCCA721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4" cstate="print"/>
          <a:srcRect/>
          <a:stretch>
            <a:fillRect/>
          </a:stretch>
        </p:blipFill>
        <p:spPr bwMode="auto">
          <a:xfrm>
            <a:off x="1753920" y="5161848"/>
            <a:ext cx="319088" cy="323850"/>
          </a:xfrm>
          <a:prstGeom prst="rect">
            <a:avLst/>
          </a:prstGeom>
          <a:noFill/>
        </p:spPr>
      </p:pic>
      <p:pic>
        <p:nvPicPr>
          <p:cNvPr id="74" name="Picture 5470" descr="C:\Users\tanimura.THEOCHEM\Desktop\10smallH.gif">
            <a:extLst>
              <a:ext uri="{FF2B5EF4-FFF2-40B4-BE49-F238E27FC236}">
                <a16:creationId xmlns:a16="http://schemas.microsoft.com/office/drawing/2014/main" id="{70A365D0-1915-4F6A-9946-13892B89F2C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3" cstate="print"/>
          <a:srcRect/>
          <a:stretch>
            <a:fillRect/>
          </a:stretch>
        </p:blipFill>
        <p:spPr bwMode="auto">
          <a:xfrm>
            <a:off x="1423171" y="4766560"/>
            <a:ext cx="319088" cy="323850"/>
          </a:xfrm>
          <a:prstGeom prst="rect">
            <a:avLst/>
          </a:prstGeom>
          <a:noFill/>
        </p:spPr>
      </p:pic>
      <p:pic>
        <p:nvPicPr>
          <p:cNvPr id="83" name="Picture 5471" descr="C:\Users\tanimura.THEOCHEM\Desktop\SLinh1.gif">
            <a:extLst>
              <a:ext uri="{FF2B5EF4-FFF2-40B4-BE49-F238E27FC236}">
                <a16:creationId xmlns:a16="http://schemas.microsoft.com/office/drawing/2014/main" id="{DBC41532-BEB9-4D1E-8FC4-631A42F9D620}"/>
              </a:ext>
            </a:extLst>
          </p:cNvPr>
          <p:cNvPicPr>
            <a:picLocks noChangeAspect="1" noChangeArrowheads="1" noCrop="1"/>
          </p:cNvPicPr>
          <p:nvPr/>
        </p:nvPicPr>
        <p:blipFill>
          <a:blip r:embed="rId15" cstate="print"/>
          <a:srcRect/>
          <a:stretch>
            <a:fillRect/>
          </a:stretch>
        </p:blipFill>
        <p:spPr bwMode="auto">
          <a:xfrm>
            <a:off x="7675249" y="5388223"/>
            <a:ext cx="319088" cy="323850"/>
          </a:xfrm>
          <a:prstGeom prst="rect">
            <a:avLst/>
          </a:prstGeom>
          <a:noFill/>
        </p:spPr>
      </p:pic>
      <p:pic>
        <p:nvPicPr>
          <p:cNvPr id="84" name="Picture 5472" descr="C:\Users\tanimura.THEOCHEM\Desktop\SLinh2.gif">
            <a:extLst>
              <a:ext uri="{FF2B5EF4-FFF2-40B4-BE49-F238E27FC236}">
                <a16:creationId xmlns:a16="http://schemas.microsoft.com/office/drawing/2014/main" id="{DC63EC69-0E68-46AF-B24A-4F8E9C8EF37D}"/>
              </a:ext>
            </a:extLst>
          </p:cNvPr>
          <p:cNvPicPr>
            <a:picLocks noChangeAspect="1" noChangeArrowheads="1" noCrop="1"/>
          </p:cNvPicPr>
          <p:nvPr/>
        </p:nvPicPr>
        <p:blipFill>
          <a:blip r:embed="rId16" cstate="print"/>
          <a:srcRect/>
          <a:stretch>
            <a:fillRect/>
          </a:stretch>
        </p:blipFill>
        <p:spPr bwMode="auto">
          <a:xfrm>
            <a:off x="7682729" y="5012314"/>
            <a:ext cx="319088" cy="323850"/>
          </a:xfrm>
          <a:prstGeom prst="rect">
            <a:avLst/>
          </a:prstGeom>
          <a:noFill/>
        </p:spPr>
      </p:pic>
      <p:pic>
        <p:nvPicPr>
          <p:cNvPr id="85" name="Picture 5473" descr="C:\Users\tanimura.THEOCHEM\Desktop\SLinh3.gif">
            <a:extLst>
              <a:ext uri="{FF2B5EF4-FFF2-40B4-BE49-F238E27FC236}">
                <a16:creationId xmlns:a16="http://schemas.microsoft.com/office/drawing/2014/main" id="{3EED3B95-EB9C-4909-9701-48CB2E6E3E87}"/>
              </a:ext>
            </a:extLst>
          </p:cNvPr>
          <p:cNvPicPr>
            <a:picLocks noChangeAspect="1" noChangeArrowheads="1" noCrop="1"/>
          </p:cNvPicPr>
          <p:nvPr/>
        </p:nvPicPr>
        <p:blipFill>
          <a:blip r:embed="rId17" cstate="print"/>
          <a:srcRect/>
          <a:stretch>
            <a:fillRect/>
          </a:stretch>
        </p:blipFill>
        <p:spPr bwMode="auto">
          <a:xfrm>
            <a:off x="8074030" y="5018519"/>
            <a:ext cx="319088" cy="323850"/>
          </a:xfrm>
          <a:prstGeom prst="rect">
            <a:avLst/>
          </a:prstGeom>
          <a:noFill/>
        </p:spPr>
      </p:pic>
      <p:pic>
        <p:nvPicPr>
          <p:cNvPr id="86" name="Picture 5474" descr="C:\Users\tanimura.THEOCHEM\Desktop\SLinh4.gif">
            <a:extLst>
              <a:ext uri="{FF2B5EF4-FFF2-40B4-BE49-F238E27FC236}">
                <a16:creationId xmlns:a16="http://schemas.microsoft.com/office/drawing/2014/main" id="{75AF79F6-E24A-4051-BF95-A977F2BF5770}"/>
              </a:ext>
            </a:extLst>
          </p:cNvPr>
          <p:cNvPicPr>
            <a:picLocks noChangeAspect="1" noChangeArrowheads="1" noCrop="1"/>
          </p:cNvPicPr>
          <p:nvPr/>
        </p:nvPicPr>
        <p:blipFill>
          <a:blip r:embed="rId18" cstate="print"/>
          <a:srcRect/>
          <a:stretch>
            <a:fillRect/>
          </a:stretch>
        </p:blipFill>
        <p:spPr bwMode="auto">
          <a:xfrm>
            <a:off x="8375898" y="4721691"/>
            <a:ext cx="319088" cy="323850"/>
          </a:xfrm>
          <a:prstGeom prst="rect">
            <a:avLst/>
          </a:prstGeom>
          <a:noFill/>
        </p:spPr>
      </p:pic>
      <p:pic>
        <p:nvPicPr>
          <p:cNvPr id="87" name="Picture 5475" descr="C:\Users\tanimura.THEOCHEM\Desktop\SLinh5.gif">
            <a:extLst>
              <a:ext uri="{FF2B5EF4-FFF2-40B4-BE49-F238E27FC236}">
                <a16:creationId xmlns:a16="http://schemas.microsoft.com/office/drawing/2014/main" id="{71328C32-7864-468E-9F69-40489F1D32F0}"/>
              </a:ext>
            </a:extLst>
          </p:cNvPr>
          <p:cNvPicPr>
            <a:picLocks noChangeAspect="1" noChangeArrowheads="1" noCrop="1"/>
          </p:cNvPicPr>
          <p:nvPr/>
        </p:nvPicPr>
        <p:blipFill>
          <a:blip r:embed="rId19" cstate="print"/>
          <a:srcRect/>
          <a:stretch>
            <a:fillRect/>
          </a:stretch>
        </p:blipFill>
        <p:spPr bwMode="auto">
          <a:xfrm>
            <a:off x="8354422" y="5504294"/>
            <a:ext cx="319088" cy="323850"/>
          </a:xfrm>
          <a:prstGeom prst="rect">
            <a:avLst/>
          </a:prstGeom>
          <a:noFill/>
        </p:spPr>
      </p:pic>
      <p:pic>
        <p:nvPicPr>
          <p:cNvPr id="88" name="Picture 5476" descr="C:\Users\tanimura.THEOCHEM\Desktop\SLinh1.gif">
            <a:extLst>
              <a:ext uri="{FF2B5EF4-FFF2-40B4-BE49-F238E27FC236}">
                <a16:creationId xmlns:a16="http://schemas.microsoft.com/office/drawing/2014/main" id="{45F9FAFF-E7C0-4DFB-A7FA-E155FC0B1854}"/>
              </a:ext>
            </a:extLst>
          </p:cNvPr>
          <p:cNvPicPr>
            <a:picLocks noChangeAspect="1" noChangeArrowheads="1" noCrop="1"/>
          </p:cNvPicPr>
          <p:nvPr/>
        </p:nvPicPr>
        <p:blipFill>
          <a:blip r:embed="rId15" cstate="print"/>
          <a:srcRect/>
          <a:stretch>
            <a:fillRect/>
          </a:stretch>
        </p:blipFill>
        <p:spPr bwMode="auto">
          <a:xfrm>
            <a:off x="8607655" y="5032030"/>
            <a:ext cx="319088" cy="323850"/>
          </a:xfrm>
          <a:prstGeom prst="rect">
            <a:avLst/>
          </a:prstGeom>
          <a:noFill/>
        </p:spPr>
      </p:pic>
      <p:pic>
        <p:nvPicPr>
          <p:cNvPr id="89" name="Picture 5477" descr="C:\Users\tanimura.THEOCHEM\Desktop\SLinh2.gif">
            <a:extLst>
              <a:ext uri="{FF2B5EF4-FFF2-40B4-BE49-F238E27FC236}">
                <a16:creationId xmlns:a16="http://schemas.microsoft.com/office/drawing/2014/main" id="{A9B96E58-B892-4889-8E24-DA0352B0B0DC}"/>
              </a:ext>
            </a:extLst>
          </p:cNvPr>
          <p:cNvPicPr>
            <a:picLocks noChangeAspect="1" noChangeArrowheads="1" noCrop="1"/>
          </p:cNvPicPr>
          <p:nvPr/>
        </p:nvPicPr>
        <p:blipFill>
          <a:blip r:embed="rId16" cstate="print"/>
          <a:srcRect/>
          <a:stretch>
            <a:fillRect/>
          </a:stretch>
        </p:blipFill>
        <p:spPr bwMode="auto">
          <a:xfrm>
            <a:off x="8001817" y="5707096"/>
            <a:ext cx="319088" cy="323850"/>
          </a:xfrm>
          <a:prstGeom prst="rect">
            <a:avLst/>
          </a:prstGeom>
          <a:noFill/>
        </p:spPr>
      </p:pic>
      <p:pic>
        <p:nvPicPr>
          <p:cNvPr id="90" name="Picture 5476" descr="C:\Users\tanimura.THEOCHEM\Desktop\SLinh1.gif">
            <a:extLst>
              <a:ext uri="{FF2B5EF4-FFF2-40B4-BE49-F238E27FC236}">
                <a16:creationId xmlns:a16="http://schemas.microsoft.com/office/drawing/2014/main" id="{30679B77-F2B0-4C4B-BF9F-44FBFE0E08E7}"/>
              </a:ext>
            </a:extLst>
          </p:cNvPr>
          <p:cNvPicPr>
            <a:picLocks noChangeAspect="1" noChangeArrowheads="1" noCrop="1"/>
          </p:cNvPicPr>
          <p:nvPr/>
        </p:nvPicPr>
        <p:blipFill>
          <a:blip r:embed="rId15" cstate="print"/>
          <a:srcRect/>
          <a:stretch>
            <a:fillRect/>
          </a:stretch>
        </p:blipFill>
        <p:spPr bwMode="auto">
          <a:xfrm>
            <a:off x="7842273" y="4608940"/>
            <a:ext cx="319088" cy="323850"/>
          </a:xfrm>
          <a:prstGeom prst="rect">
            <a:avLst/>
          </a:prstGeom>
          <a:noFill/>
        </p:spPr>
      </p:pic>
    </p:spTree>
    <p:extLst>
      <p:ext uri="{BB962C8B-B14F-4D97-AF65-F5344CB8AC3E}">
        <p14:creationId xmlns:p14="http://schemas.microsoft.com/office/powerpoint/2010/main" val="4170638791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2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5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500"/>
                            </p:stCondLst>
                            <p:childTnLst>
                              <p:par>
                                <p:cTn id="17" presetID="10" presetClass="exit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8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35" presetClass="path" presetSubtype="0" accel="50000" decel="50000" fill="hold" grpId="2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72222E-6 -3.7037E-6 L -0.19149 -0.00115 " pathEditMode="relative" rAng="0" ptsTypes="AA">
                                      <p:cBhvr>
                                        <p:cTn id="23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9583" y="-69"/>
                                    </p:animMotion>
                                  </p:childTnLst>
                                </p:cTn>
                              </p:par>
                              <p:par>
                                <p:cTn id="24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7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0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35" presetClass="path" presetSubtype="0" accel="50000" decel="5000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19149 -0.00115 L -0.39618 -3.7037E-6 " pathEditMode="relative" rAng="0" ptsTypes="AA">
                                      <p:cBhvr>
                                        <p:cTn id="35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0243" y="46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1000"/>
                            </p:stCondLst>
                            <p:childTnLst>
                              <p:par>
                                <p:cTn id="37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0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2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3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>
                      <p:stCondLst>
                        <p:cond delay="indefinite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" dur="5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9" dur="5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2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5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8" dur="5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1" dur="5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2" fill="hold">
                      <p:stCondLst>
                        <p:cond delay="indefinite"/>
                      </p:stCondLst>
                      <p:childTnLst>
                        <p:par>
                          <p:cTn id="83" fill="hold">
                            <p:stCondLst>
                              <p:cond delay="0"/>
                            </p:stCondLst>
                            <p:childTnLst>
                              <p:par>
                                <p:cTn id="84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6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9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2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5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1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4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7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0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8" grpId="0" animBg="1"/>
      <p:bldP spid="39" grpId="0" animBg="1"/>
      <p:bldP spid="44" grpId="0" animBg="1"/>
      <p:bldP spid="20" grpId="0" animBg="1"/>
      <p:bldP spid="20" grpId="1" animBg="1"/>
      <p:bldP spid="20" grpId="2" animBg="1"/>
      <p:bldP spid="25" grpId="0"/>
      <p:bldP spid="40" grpId="0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ja-JP"/>
              <a:t>Interaction picture</a:t>
            </a:r>
            <a:endParaRPr kumimoji="1" lang="ja-JP" altLang="en-US" dirty="0"/>
          </a:p>
        </p:txBody>
      </p:sp>
      <p:graphicFrame>
        <p:nvGraphicFramePr>
          <p:cNvPr id="44035" name="Object 3"/>
          <p:cNvGraphicFramePr>
            <a:graphicFrameLocks noGrp="1" noChangeAspect="1"/>
          </p:cNvGraphicFramePr>
          <p:nvPr>
            <p:ph idx="1"/>
          </p:nvPr>
        </p:nvGraphicFramePr>
        <p:xfrm>
          <a:off x="1088528" y="1504002"/>
          <a:ext cx="5627687" cy="6731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2" imgW="6159240" imgH="736560" progId="Equation.DSMT4">
                  <p:embed/>
                </p:oleObj>
              </mc:Choice>
              <mc:Fallback>
                <p:oleObj name="Equation" r:id="rId2" imgW="6159240" imgH="736560" progId="Equation.DSMT4">
                  <p:embed/>
                  <p:pic>
                    <p:nvPicPr>
                      <p:cNvPr id="44035" name="Object 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3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088528" y="1504002"/>
                        <a:ext cx="5627687" cy="673100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44036" name="Object 4"/>
          <p:cNvGraphicFramePr>
            <a:graphicFrameLocks noChangeAspect="1"/>
          </p:cNvGraphicFramePr>
          <p:nvPr/>
        </p:nvGraphicFramePr>
        <p:xfrm>
          <a:off x="1330325" y="2608263"/>
          <a:ext cx="1536700" cy="5334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4" imgW="1536480" imgH="533160" progId="Equation.DSMT4">
                  <p:embed/>
                </p:oleObj>
              </mc:Choice>
              <mc:Fallback>
                <p:oleObj name="Equation" r:id="rId4" imgW="1536480" imgH="533160" progId="Equation.DSMT4">
                  <p:embed/>
                  <p:pic>
                    <p:nvPicPr>
                      <p:cNvPr id="44036" name="Object 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330325" y="2608263"/>
                        <a:ext cx="1536700" cy="533400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44037" name="Object 5"/>
          <p:cNvGraphicFramePr>
            <a:graphicFrameLocks noChangeAspect="1"/>
          </p:cNvGraphicFramePr>
          <p:nvPr/>
        </p:nvGraphicFramePr>
        <p:xfrm>
          <a:off x="1012825" y="4011613"/>
          <a:ext cx="6311900" cy="5080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6" imgW="6311880" imgH="507960" progId="Equation.DSMT4">
                  <p:embed/>
                </p:oleObj>
              </mc:Choice>
              <mc:Fallback>
                <p:oleObj name="Equation" r:id="rId6" imgW="6311880" imgH="507960" progId="Equation.DSMT4">
                  <p:embed/>
                  <p:pic>
                    <p:nvPicPr>
                      <p:cNvPr id="44037" name="Object 5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012825" y="4011613"/>
                        <a:ext cx="6311900" cy="508000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44038" name="Object 6"/>
          <p:cNvGraphicFramePr>
            <a:graphicFrameLocks noChangeAspect="1"/>
          </p:cNvGraphicFramePr>
          <p:nvPr/>
        </p:nvGraphicFramePr>
        <p:xfrm>
          <a:off x="1885950" y="4786313"/>
          <a:ext cx="3998913" cy="6223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8" imgW="4000320" imgH="622080" progId="Equation.DSMT4">
                  <p:embed/>
                </p:oleObj>
              </mc:Choice>
              <mc:Fallback>
                <p:oleObj name="Equation" r:id="rId8" imgW="4000320" imgH="622080" progId="Equation.DSMT4">
                  <p:embed/>
                  <p:pic>
                    <p:nvPicPr>
                      <p:cNvPr id="44038" name="Object 6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9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885950" y="4786313"/>
                        <a:ext cx="3998913" cy="622300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44040" name="Object 8"/>
          <p:cNvGraphicFramePr>
            <a:graphicFrameLocks noChangeAspect="1"/>
          </p:cNvGraphicFramePr>
          <p:nvPr/>
        </p:nvGraphicFramePr>
        <p:xfrm>
          <a:off x="1988577" y="1483487"/>
          <a:ext cx="4049712" cy="7381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0" imgW="4051080" imgH="736560" progId="Equation.DSMT4">
                  <p:embed/>
                </p:oleObj>
              </mc:Choice>
              <mc:Fallback>
                <p:oleObj name="Equation" r:id="rId10" imgW="4051080" imgH="736560" progId="Equation.DSMT4">
                  <p:embed/>
                  <p:pic>
                    <p:nvPicPr>
                      <p:cNvPr id="44040" name="Object 8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1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988577" y="1483487"/>
                        <a:ext cx="4049712" cy="738187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44043" name="Object 11"/>
          <p:cNvGraphicFramePr>
            <a:graphicFrameLocks noChangeAspect="1"/>
          </p:cNvGraphicFramePr>
          <p:nvPr/>
        </p:nvGraphicFramePr>
        <p:xfrm>
          <a:off x="4945063" y="2608263"/>
          <a:ext cx="1752600" cy="596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2" imgW="1752480" imgH="596880" progId="Equation.DSMT4">
                  <p:embed/>
                </p:oleObj>
              </mc:Choice>
              <mc:Fallback>
                <p:oleObj name="Equation" r:id="rId12" imgW="1752480" imgH="596880" progId="Equation.DSMT4">
                  <p:embed/>
                  <p:pic>
                    <p:nvPicPr>
                      <p:cNvPr id="44043" name="Object 1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3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945063" y="2608263"/>
                        <a:ext cx="1752600" cy="596900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44045" name="Object 13"/>
          <p:cNvGraphicFramePr>
            <a:graphicFrameLocks noChangeAspect="1"/>
          </p:cNvGraphicFramePr>
          <p:nvPr/>
        </p:nvGraphicFramePr>
        <p:xfrm>
          <a:off x="2952750" y="2622550"/>
          <a:ext cx="1790700" cy="5334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4" imgW="1790640" imgH="533160" progId="Equation.DSMT4">
                  <p:embed/>
                </p:oleObj>
              </mc:Choice>
              <mc:Fallback>
                <p:oleObj name="Equation" r:id="rId14" imgW="1790640" imgH="533160" progId="Equation.DSMT4">
                  <p:embed/>
                  <p:pic>
                    <p:nvPicPr>
                      <p:cNvPr id="44045" name="Object 1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952750" y="2622550"/>
                        <a:ext cx="1790700" cy="5334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4" name="テキスト ボックス 13"/>
          <p:cNvSpPr txBox="1"/>
          <p:nvPr/>
        </p:nvSpPr>
        <p:spPr>
          <a:xfrm>
            <a:off x="471458" y="2357430"/>
            <a:ext cx="69762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kumimoji="1" lang="en-US" altLang="ja-JP" dirty="0"/>
              <a:t>LHE:</a:t>
            </a:r>
            <a:endParaRPr kumimoji="1" lang="ja-JP" altLang="en-US" dirty="0"/>
          </a:p>
        </p:txBody>
      </p:sp>
      <p:sp>
        <p:nvSpPr>
          <p:cNvPr id="15" name="テキスト ボックス 14"/>
          <p:cNvSpPr txBox="1"/>
          <p:nvPr/>
        </p:nvSpPr>
        <p:spPr>
          <a:xfrm>
            <a:off x="438120" y="3500438"/>
            <a:ext cx="73609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ja-JP" dirty="0"/>
              <a:t>RHE:</a:t>
            </a:r>
            <a:endParaRPr kumimoji="1" lang="ja-JP" altLang="en-US" dirty="0"/>
          </a:p>
        </p:txBody>
      </p:sp>
      <p:graphicFrame>
        <p:nvGraphicFramePr>
          <p:cNvPr id="44046" name="Object 14"/>
          <p:cNvGraphicFramePr>
            <a:graphicFrameLocks noChangeAspect="1"/>
          </p:cNvGraphicFramePr>
          <p:nvPr/>
        </p:nvGraphicFramePr>
        <p:xfrm>
          <a:off x="1337184" y="4798264"/>
          <a:ext cx="5105400" cy="6223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6" imgW="5105160" imgH="622080" progId="Equation.DSMT4">
                  <p:embed/>
                </p:oleObj>
              </mc:Choice>
              <mc:Fallback>
                <p:oleObj name="Equation" r:id="rId16" imgW="5105160" imgH="622080" progId="Equation.DSMT4">
                  <p:embed/>
                  <p:pic>
                    <p:nvPicPr>
                      <p:cNvPr id="44046" name="Object 1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337184" y="4798264"/>
                        <a:ext cx="5105400" cy="622300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44048" name="Object 16"/>
          <p:cNvGraphicFramePr>
            <a:graphicFrameLocks noChangeAspect="1"/>
          </p:cNvGraphicFramePr>
          <p:nvPr/>
        </p:nvGraphicFramePr>
        <p:xfrm>
          <a:off x="2740934" y="4813815"/>
          <a:ext cx="3695700" cy="5715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8" imgW="3695400" imgH="571320" progId="Equation.DSMT4">
                  <p:embed/>
                </p:oleObj>
              </mc:Choice>
              <mc:Fallback>
                <p:oleObj name="Equation" r:id="rId18" imgW="3695400" imgH="571320" progId="Equation.DSMT4">
                  <p:embed/>
                  <p:pic>
                    <p:nvPicPr>
                      <p:cNvPr id="44048" name="Object 16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9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740934" y="4813815"/>
                        <a:ext cx="3695700" cy="571500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44049" name="Object 17"/>
          <p:cNvGraphicFramePr>
            <a:graphicFrameLocks noChangeAspect="1"/>
          </p:cNvGraphicFramePr>
          <p:nvPr/>
        </p:nvGraphicFramePr>
        <p:xfrm>
          <a:off x="2745366" y="4821173"/>
          <a:ext cx="2486025" cy="56991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20" imgW="2489040" imgH="571320" progId="Equation.DSMT4">
                  <p:embed/>
                </p:oleObj>
              </mc:Choice>
              <mc:Fallback>
                <p:oleObj name="Equation" r:id="rId20" imgW="2489040" imgH="571320" progId="Equation.DSMT4">
                  <p:embed/>
                  <p:pic>
                    <p:nvPicPr>
                      <p:cNvPr id="44049" name="Object 1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1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745366" y="4821173"/>
                        <a:ext cx="2486025" cy="569913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9" name="Line 38"/>
          <p:cNvSpPr>
            <a:spLocks noChangeShapeType="1"/>
          </p:cNvSpPr>
          <p:nvPr/>
        </p:nvSpPr>
        <p:spPr bwMode="auto">
          <a:xfrm flipV="1">
            <a:off x="2862389" y="2622285"/>
            <a:ext cx="2428892" cy="500066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ffectLst>
            <a:outerShdw dist="35921" dir="2700000" algn="ctr" rotWithShape="0">
              <a:schemeClr val="bg2">
                <a:alpha val="50000"/>
              </a:schemeClr>
            </a:outerShdw>
          </a:effectLst>
        </p:spPr>
        <p:txBody>
          <a:bodyPr wrap="none" anchor="ctr"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>
              <a:ea typeface="+mn-ea"/>
            </a:endParaRPr>
          </a:p>
        </p:txBody>
      </p:sp>
      <p:sp>
        <p:nvSpPr>
          <p:cNvPr id="20" name="Line 37"/>
          <p:cNvSpPr>
            <a:spLocks noChangeShapeType="1"/>
          </p:cNvSpPr>
          <p:nvPr/>
        </p:nvSpPr>
        <p:spPr bwMode="auto">
          <a:xfrm>
            <a:off x="2790952" y="2622285"/>
            <a:ext cx="2500330" cy="571504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ffectLst>
            <a:outerShdw dist="35921" dir="2700000" algn="ctr" rotWithShape="0">
              <a:schemeClr val="bg2">
                <a:alpha val="50000"/>
              </a:schemeClr>
            </a:outerShdw>
          </a:effectLst>
        </p:spPr>
        <p:txBody>
          <a:bodyPr wrap="none" anchor="ctr"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>
              <a:ea typeface="+mn-ea"/>
            </a:endParaRPr>
          </a:p>
        </p:txBody>
      </p:sp>
      <p:sp>
        <p:nvSpPr>
          <p:cNvPr id="21" name="Line 38"/>
          <p:cNvSpPr>
            <a:spLocks noChangeShapeType="1"/>
          </p:cNvSpPr>
          <p:nvPr/>
        </p:nvSpPr>
        <p:spPr bwMode="auto">
          <a:xfrm flipV="1">
            <a:off x="3889612" y="4012442"/>
            <a:ext cx="1514901" cy="464024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ffectLst>
            <a:outerShdw dist="35921" dir="2700000" algn="ctr" rotWithShape="0">
              <a:schemeClr val="bg2">
                <a:alpha val="50000"/>
              </a:schemeClr>
            </a:outerShdw>
          </a:effectLst>
        </p:spPr>
        <p:txBody>
          <a:bodyPr wrap="none" anchor="ctr"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>
              <a:ea typeface="+mn-ea"/>
            </a:endParaRPr>
          </a:p>
        </p:txBody>
      </p:sp>
      <p:sp>
        <p:nvSpPr>
          <p:cNvPr id="22" name="Line 37"/>
          <p:cNvSpPr>
            <a:spLocks noChangeShapeType="1"/>
          </p:cNvSpPr>
          <p:nvPr/>
        </p:nvSpPr>
        <p:spPr bwMode="auto">
          <a:xfrm>
            <a:off x="3848669" y="4080681"/>
            <a:ext cx="1514901" cy="368489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ffectLst>
            <a:outerShdw dist="35921" dir="2700000" algn="ctr" rotWithShape="0">
              <a:schemeClr val="bg2">
                <a:alpha val="50000"/>
              </a:schemeClr>
            </a:outerShdw>
          </a:effectLst>
        </p:spPr>
        <p:txBody>
          <a:bodyPr wrap="none" anchor="ctr"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>
              <a:ea typeface="+mn-ea"/>
            </a:endParaRPr>
          </a:p>
        </p:txBody>
      </p:sp>
      <p:sp>
        <p:nvSpPr>
          <p:cNvPr id="23" name="テキスト ボックス 22"/>
          <p:cNvSpPr txBox="1"/>
          <p:nvPr/>
        </p:nvSpPr>
        <p:spPr>
          <a:xfrm>
            <a:off x="1656365" y="3095675"/>
            <a:ext cx="37863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kumimoji="1" lang="en-US" altLang="ja-JP" dirty="0"/>
              <a:t>(</a:t>
            </a:r>
            <a:r>
              <a:rPr kumimoji="1" lang="en-US" altLang="ja-JP" dirty="0" err="1"/>
              <a:t>i</a:t>
            </a:r>
            <a:r>
              <a:rPr kumimoji="1" lang="en-US" altLang="ja-JP" dirty="0"/>
              <a:t>)</a:t>
            </a:r>
            <a:endParaRPr kumimoji="1" lang="ja-JP" altLang="en-US" dirty="0"/>
          </a:p>
        </p:txBody>
      </p:sp>
      <p:sp>
        <p:nvSpPr>
          <p:cNvPr id="24" name="テキスト ボックス 23"/>
          <p:cNvSpPr txBox="1"/>
          <p:nvPr/>
        </p:nvSpPr>
        <p:spPr>
          <a:xfrm>
            <a:off x="3719645" y="3163915"/>
            <a:ext cx="37863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kumimoji="1" lang="en-US" altLang="ja-JP" dirty="0"/>
              <a:t>(</a:t>
            </a:r>
            <a:r>
              <a:rPr kumimoji="1" lang="en-US" altLang="ja-JP" dirty="0" err="1"/>
              <a:t>i</a:t>
            </a:r>
            <a:r>
              <a:rPr kumimoji="1" lang="en-US" altLang="ja-JP" dirty="0"/>
              <a:t>)</a:t>
            </a:r>
            <a:endParaRPr kumimoji="1" lang="ja-JP" altLang="en-US" dirty="0"/>
          </a:p>
        </p:txBody>
      </p:sp>
      <p:sp>
        <p:nvSpPr>
          <p:cNvPr id="25" name="テキスト ボックス 24"/>
          <p:cNvSpPr txBox="1"/>
          <p:nvPr/>
        </p:nvSpPr>
        <p:spPr>
          <a:xfrm>
            <a:off x="2119217" y="3095055"/>
            <a:ext cx="43152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kumimoji="1" lang="en-US" altLang="ja-JP" dirty="0"/>
              <a:t>(ii)</a:t>
            </a:r>
            <a:endParaRPr kumimoji="1" lang="ja-JP" altLang="en-US" dirty="0"/>
          </a:p>
        </p:txBody>
      </p:sp>
      <p:sp>
        <p:nvSpPr>
          <p:cNvPr id="26" name="テキスト ボックス 25"/>
          <p:cNvSpPr txBox="1"/>
          <p:nvPr/>
        </p:nvSpPr>
        <p:spPr>
          <a:xfrm>
            <a:off x="5760001" y="3193789"/>
            <a:ext cx="43152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kumimoji="1" lang="en-US" altLang="ja-JP" dirty="0"/>
              <a:t>(ii)</a:t>
            </a:r>
            <a:endParaRPr kumimoji="1" lang="ja-JP" altLang="en-US" dirty="0"/>
          </a:p>
        </p:txBody>
      </p:sp>
      <p:graphicFrame>
        <p:nvGraphicFramePr>
          <p:cNvPr id="44050" name="Object 18"/>
          <p:cNvGraphicFramePr>
            <a:graphicFrameLocks noChangeAspect="1"/>
          </p:cNvGraphicFramePr>
          <p:nvPr/>
        </p:nvGraphicFramePr>
        <p:xfrm>
          <a:off x="3617913" y="5778500"/>
          <a:ext cx="2511425" cy="3683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22" imgW="2514600" imgH="368280" progId="Equation.DSMT4">
                  <p:embed/>
                </p:oleObj>
              </mc:Choice>
              <mc:Fallback>
                <p:oleObj name="Equation" r:id="rId22" imgW="2514600" imgH="368280" progId="Equation.DSMT4">
                  <p:embed/>
                  <p:pic>
                    <p:nvPicPr>
                      <p:cNvPr id="44050" name="Object 18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3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617913" y="5778500"/>
                        <a:ext cx="2511425" cy="3683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9" name="Line 9"/>
          <p:cNvSpPr>
            <a:spLocks noChangeShapeType="1"/>
          </p:cNvSpPr>
          <p:nvPr/>
        </p:nvSpPr>
        <p:spPr bwMode="auto">
          <a:xfrm>
            <a:off x="1619150" y="3070959"/>
            <a:ext cx="468000" cy="0"/>
          </a:xfrm>
          <a:prstGeom prst="line">
            <a:avLst/>
          </a:prstGeom>
          <a:noFill/>
          <a:ln w="25400">
            <a:solidFill>
              <a:srgbClr val="FF0000"/>
            </a:solidFill>
            <a:prstDash val="sysDot"/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31" name="Line 14"/>
          <p:cNvSpPr>
            <a:spLocks noChangeShapeType="1"/>
          </p:cNvSpPr>
          <p:nvPr/>
        </p:nvSpPr>
        <p:spPr bwMode="auto">
          <a:xfrm>
            <a:off x="2160160" y="3070960"/>
            <a:ext cx="468000" cy="0"/>
          </a:xfrm>
          <a:prstGeom prst="line">
            <a:avLst/>
          </a:prstGeom>
          <a:noFill/>
          <a:ln w="25400">
            <a:solidFill>
              <a:srgbClr val="00FF00"/>
            </a:solidFill>
            <a:prstDash val="sysDot"/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32" name="Line 9"/>
          <p:cNvSpPr>
            <a:spLocks noChangeShapeType="1"/>
          </p:cNvSpPr>
          <p:nvPr/>
        </p:nvSpPr>
        <p:spPr bwMode="auto">
          <a:xfrm>
            <a:off x="2933827" y="3193789"/>
            <a:ext cx="1872000" cy="0"/>
          </a:xfrm>
          <a:prstGeom prst="line">
            <a:avLst/>
          </a:prstGeom>
          <a:noFill/>
          <a:ln w="25400">
            <a:solidFill>
              <a:srgbClr val="FF0000"/>
            </a:solidFill>
            <a:prstDash val="sysDot"/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33" name="Line 14"/>
          <p:cNvSpPr>
            <a:spLocks noChangeShapeType="1"/>
          </p:cNvSpPr>
          <p:nvPr/>
        </p:nvSpPr>
        <p:spPr bwMode="auto">
          <a:xfrm>
            <a:off x="4974183" y="3193789"/>
            <a:ext cx="1764000" cy="0"/>
          </a:xfrm>
          <a:prstGeom prst="line">
            <a:avLst/>
          </a:prstGeom>
          <a:noFill/>
          <a:ln w="25400">
            <a:solidFill>
              <a:srgbClr val="00FF00"/>
            </a:solidFill>
            <a:prstDash val="sysDot"/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" presetClass="exit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6" dur="500"/>
                                        <p:tgtEl>
                                          <p:spTgt spid="4404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40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1" dur="500"/>
                                        <p:tgtEl>
                                          <p:spTgt spid="440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5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6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9" dur="500"/>
                                        <p:tgtEl>
                                          <p:spTgt spid="440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5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4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7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500"/>
                            </p:stCondLst>
                            <p:childTnLst>
                              <p:par>
                                <p:cTn id="29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1" dur="500"/>
                                        <p:tgtEl>
                                          <p:spTgt spid="440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4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7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5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2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5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500"/>
                            </p:stCondLst>
                            <p:childTnLst>
                              <p:par>
                                <p:cTn id="47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9" dur="500"/>
                                        <p:tgtEl>
                                          <p:spTgt spid="440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52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55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>
                      <p:stCondLst>
                        <p:cond delay="indefinite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5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60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63" dur="500"/>
                                        <p:tgtEl>
                                          <p:spTgt spid="440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4" fill="hold">
                      <p:stCondLst>
                        <p:cond delay="indefinite"/>
                      </p:stCondLst>
                      <p:childTnLst>
                        <p:par>
                          <p:cTn id="65" fill="hold">
                            <p:stCondLst>
                              <p:cond delay="0"/>
                            </p:stCondLst>
                            <p:childTnLst>
                              <p:par>
                                <p:cTn id="66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68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9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1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500"/>
                            </p:stCondLst>
                            <p:childTnLst>
                              <p:par>
                                <p:cTn id="73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5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6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8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9" fill="hold">
                      <p:stCondLst>
                        <p:cond delay="indefinite"/>
                      </p:stCondLst>
                      <p:childTnLst>
                        <p:par>
                          <p:cTn id="80" fill="hold">
                            <p:stCondLst>
                              <p:cond delay="0"/>
                            </p:stCondLst>
                            <p:childTnLst>
                              <p:par>
                                <p:cTn id="81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83" dur="500"/>
                                        <p:tgtEl>
                                          <p:spTgt spid="440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4" fill="hold">
                      <p:stCondLst>
                        <p:cond delay="indefinite"/>
                      </p:stCondLst>
                      <p:childTnLst>
                        <p:par>
                          <p:cTn id="85" fill="hold">
                            <p:stCondLst>
                              <p:cond delay="0"/>
                            </p:stCondLst>
                            <p:childTnLst>
                              <p:par>
                                <p:cTn id="86" presetID="5" presetClass="exit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87" dur="500"/>
                                        <p:tgtEl>
                                          <p:spTgt spid="4403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40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9" fill="hold">
                            <p:stCondLst>
                              <p:cond delay="500"/>
                            </p:stCondLst>
                            <p:childTnLst>
                              <p:par>
                                <p:cTn id="90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92" dur="500"/>
                                        <p:tgtEl>
                                          <p:spTgt spid="440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3" fill="hold">
                      <p:stCondLst>
                        <p:cond delay="indefinite"/>
                      </p:stCondLst>
                      <p:childTnLst>
                        <p:par>
                          <p:cTn id="94" fill="hold">
                            <p:stCondLst>
                              <p:cond delay="0"/>
                            </p:stCondLst>
                            <p:childTnLst>
                              <p:par>
                                <p:cTn id="95" presetID="5" presetClass="exit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96" dur="500"/>
                                        <p:tgtEl>
                                          <p:spTgt spid="4404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40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8" fill="hold">
                            <p:stCondLst>
                              <p:cond delay="500"/>
                            </p:stCondLst>
                            <p:childTnLst>
                              <p:par>
                                <p:cTn id="99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01" dur="500"/>
                                        <p:tgtEl>
                                          <p:spTgt spid="440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2" fill="hold">
                      <p:stCondLst>
                        <p:cond delay="indefinite"/>
                      </p:stCondLst>
                      <p:childTnLst>
                        <p:par>
                          <p:cTn id="103" fill="hold">
                            <p:stCondLst>
                              <p:cond delay="0"/>
                            </p:stCondLst>
                            <p:childTnLst>
                              <p:par>
                                <p:cTn id="104" presetID="5" presetClass="exit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105" dur="500"/>
                                        <p:tgtEl>
                                          <p:spTgt spid="4404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40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7" fill="hold">
                            <p:stCondLst>
                              <p:cond delay="500"/>
                            </p:stCondLst>
                            <p:childTnLst>
                              <p:par>
                                <p:cTn id="108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10" dur="500"/>
                                        <p:tgtEl>
                                          <p:spTgt spid="440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1" fill="hold">
                            <p:stCondLst>
                              <p:cond delay="1000"/>
                            </p:stCondLst>
                            <p:childTnLst>
                              <p:par>
                                <p:cTn id="112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14" dur="500"/>
                                        <p:tgtEl>
                                          <p:spTgt spid="440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/>
      <p:bldP spid="15" grpId="0"/>
      <p:bldP spid="23" grpId="0"/>
      <p:bldP spid="25" grpId="0"/>
      <p:bldP spid="26" grpId="0"/>
      <p:bldP spid="29" grpId="0" animBg="1"/>
      <p:bldP spid="31" grpId="0" animBg="1"/>
      <p:bldP spid="33" grpId="0" animBg="1"/>
    </p:bldLst>
  </p:timing>
</p:sld>
</file>

<file path=ppt/slides/slide1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103047" name="Picture 7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06065" y="4738003"/>
            <a:ext cx="974785" cy="111657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6103046" name="Picture 6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46338" y="2537719"/>
            <a:ext cx="1094241" cy="110035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6" name="Picture 282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4616" y="1296054"/>
            <a:ext cx="7183810" cy="234201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6103042" name="Picture 2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22247" y="3924145"/>
            <a:ext cx="2342374" cy="205387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6103044" name="Picture 4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11158" y="3801213"/>
            <a:ext cx="2333195" cy="218088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31746" name="Rectangle 4"/>
          <p:cNvSpPr>
            <a:spLocks noGrp="1" noChangeArrowheads="1"/>
          </p:cNvSpPr>
          <p:nvPr>
            <p:ph type="title"/>
          </p:nvPr>
        </p:nvSpPr>
        <p:spPr>
          <a:xfrm>
            <a:off x="311158" y="271463"/>
            <a:ext cx="8229600" cy="1143000"/>
          </a:xfrm>
        </p:spPr>
        <p:txBody>
          <a:bodyPr rtlCol="0">
            <a:normAutofit/>
          </a:bodyPr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en-US" altLang="ja-JP" sz="4000" b="1" dirty="0">
                <a:solidFill>
                  <a:schemeClr val="tx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0-1-0 and 0-1-2 transitions</a:t>
            </a:r>
            <a:endParaRPr lang="ja-JP" altLang="en-US" sz="4000" b="1" dirty="0">
              <a:solidFill>
                <a:schemeClr val="tx2">
                  <a:lumMod val="7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</p:txBody>
      </p:sp>
      <p:sp>
        <p:nvSpPr>
          <p:cNvPr id="8" name="正方形/長方形 13"/>
          <p:cNvSpPr>
            <a:spLocks noChangeArrowheads="1"/>
          </p:cNvSpPr>
          <p:nvPr/>
        </p:nvSpPr>
        <p:spPr bwMode="auto">
          <a:xfrm>
            <a:off x="7957398" y="1943843"/>
            <a:ext cx="963725" cy="523220"/>
          </a:xfrm>
          <a:prstGeom prst="rect">
            <a:avLst/>
          </a:prstGeom>
          <a:solidFill>
            <a:schemeClr val="tx2">
              <a:lumMod val="20000"/>
              <a:lumOff val="80000"/>
            </a:schemeClr>
          </a:solidFill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 sz="2800" dirty="0">
                <a:latin typeface="Times New Roman" pitchFamily="18" charset="0"/>
                <a:cs typeface="Times New Roman" pitchFamily="18" charset="0"/>
              </a:rPr>
              <a:t>0-1-0</a:t>
            </a:r>
            <a:endParaRPr lang="ja-JP" altLang="en-US" sz="28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9" name="正方形/長方形 13"/>
          <p:cNvSpPr>
            <a:spLocks noChangeArrowheads="1"/>
          </p:cNvSpPr>
          <p:nvPr/>
        </p:nvSpPr>
        <p:spPr bwMode="auto">
          <a:xfrm>
            <a:off x="7957397" y="4134704"/>
            <a:ext cx="963725" cy="523220"/>
          </a:xfrm>
          <a:prstGeom prst="rect">
            <a:avLst/>
          </a:prstGeom>
          <a:solidFill>
            <a:schemeClr val="accent2">
              <a:lumMod val="20000"/>
              <a:lumOff val="80000"/>
            </a:schemeClr>
          </a:solidFill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 sz="2800" dirty="0">
                <a:latin typeface="Times New Roman" pitchFamily="18" charset="0"/>
                <a:cs typeface="Times New Roman" pitchFamily="18" charset="0"/>
              </a:rPr>
              <a:t>0-1-2</a:t>
            </a:r>
            <a:endParaRPr lang="ja-JP" altLang="en-US" sz="2800" dirty="0">
              <a:latin typeface="Times New Roman" pitchFamily="18" charset="0"/>
              <a:cs typeface="Times New Roman" pitchFamily="18" charset="0"/>
            </a:endParaRPr>
          </a:p>
        </p:txBody>
      </p:sp>
      <p:cxnSp>
        <p:nvCxnSpPr>
          <p:cNvPr id="10" name="直線矢印コネクタ 9"/>
          <p:cNvCxnSpPr/>
          <p:nvPr/>
        </p:nvCxnSpPr>
        <p:spPr>
          <a:xfrm flipH="1">
            <a:off x="7043827" y="3467819"/>
            <a:ext cx="759123" cy="666885"/>
          </a:xfrm>
          <a:prstGeom prst="straightConnector1">
            <a:avLst/>
          </a:prstGeom>
          <a:ln w="28575">
            <a:solidFill>
              <a:schemeClr val="tx2">
                <a:lumMod val="60000"/>
                <a:lumOff val="40000"/>
              </a:schemeClr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直線矢印コネクタ 10"/>
          <p:cNvCxnSpPr/>
          <p:nvPr/>
        </p:nvCxnSpPr>
        <p:spPr>
          <a:xfrm flipH="1" flipV="1">
            <a:off x="7002515" y="5064161"/>
            <a:ext cx="943823" cy="266304"/>
          </a:xfrm>
          <a:prstGeom prst="straightConnector1">
            <a:avLst/>
          </a:prstGeom>
          <a:ln w="28575">
            <a:solidFill>
              <a:schemeClr val="accent2">
                <a:lumMod val="40000"/>
                <a:lumOff val="60000"/>
              </a:schemeClr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6103043" name="Picture 3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903148" y="3834563"/>
            <a:ext cx="2256938" cy="211417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cxnSp>
        <p:nvCxnSpPr>
          <p:cNvPr id="21" name="直線コネクタ 20"/>
          <p:cNvCxnSpPr/>
          <p:nvPr/>
        </p:nvCxnSpPr>
        <p:spPr>
          <a:xfrm flipV="1">
            <a:off x="6086295" y="4134704"/>
            <a:ext cx="1350392" cy="1028433"/>
          </a:xfrm>
          <a:prstGeom prst="line">
            <a:avLst/>
          </a:prstGeom>
          <a:ln w="44450">
            <a:solidFill>
              <a:srgbClr val="FF0000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直線コネクタ 38"/>
          <p:cNvCxnSpPr/>
          <p:nvPr/>
        </p:nvCxnSpPr>
        <p:spPr>
          <a:xfrm flipV="1">
            <a:off x="3573132" y="4373116"/>
            <a:ext cx="1350392" cy="551608"/>
          </a:xfrm>
          <a:prstGeom prst="line">
            <a:avLst/>
          </a:prstGeom>
          <a:ln w="44450">
            <a:solidFill>
              <a:srgbClr val="FF0000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" name="直線コネクタ 43"/>
          <p:cNvCxnSpPr/>
          <p:nvPr/>
        </p:nvCxnSpPr>
        <p:spPr>
          <a:xfrm>
            <a:off x="1000664" y="4722078"/>
            <a:ext cx="1362974" cy="0"/>
          </a:xfrm>
          <a:prstGeom prst="line">
            <a:avLst/>
          </a:prstGeom>
          <a:ln w="44450">
            <a:solidFill>
              <a:srgbClr val="FF0000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" name="Text Box 13"/>
          <p:cNvSpPr txBox="1">
            <a:spLocks noChangeArrowheads="1"/>
          </p:cNvSpPr>
          <p:nvPr/>
        </p:nvSpPr>
        <p:spPr bwMode="auto">
          <a:xfrm>
            <a:off x="2355805" y="6103699"/>
            <a:ext cx="1439818" cy="40011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 sz="2000" dirty="0">
                <a:solidFill>
                  <a:srgbClr val="FF0000"/>
                </a:solidFill>
                <a:latin typeface="Arial Unicode MS"/>
                <a:ea typeface="Arial Unicode MS"/>
                <a:cs typeface="Arial Unicode MS"/>
              </a:rPr>
              <a:t>Coherence</a:t>
            </a:r>
          </a:p>
        </p:txBody>
      </p:sp>
      <p:cxnSp>
        <p:nvCxnSpPr>
          <p:cNvPr id="52" name="直線矢印コネクタ 51"/>
          <p:cNvCxnSpPr/>
          <p:nvPr/>
        </p:nvCxnSpPr>
        <p:spPr>
          <a:xfrm flipH="1" flipV="1">
            <a:off x="2242868" y="4891653"/>
            <a:ext cx="660280" cy="1212046"/>
          </a:xfrm>
          <a:prstGeom prst="straightConnector1">
            <a:avLst/>
          </a:prstGeom>
          <a:ln w="19050">
            <a:solidFill>
              <a:srgbClr val="FE3859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" name="直線矢印コネクタ 54"/>
          <p:cNvCxnSpPr/>
          <p:nvPr/>
        </p:nvCxnSpPr>
        <p:spPr>
          <a:xfrm flipV="1">
            <a:off x="2903148" y="4951081"/>
            <a:ext cx="892475" cy="1152618"/>
          </a:xfrm>
          <a:prstGeom prst="straightConnector1">
            <a:avLst/>
          </a:prstGeom>
          <a:ln w="19050">
            <a:solidFill>
              <a:srgbClr val="FE3859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" name="直線矢印コネクタ 57"/>
          <p:cNvCxnSpPr/>
          <p:nvPr/>
        </p:nvCxnSpPr>
        <p:spPr>
          <a:xfrm flipV="1">
            <a:off x="2903148" y="5197313"/>
            <a:ext cx="3049078" cy="906386"/>
          </a:xfrm>
          <a:prstGeom prst="straightConnector1">
            <a:avLst/>
          </a:prstGeom>
          <a:ln w="19050">
            <a:solidFill>
              <a:srgbClr val="FE3859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611048134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030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61030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030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61030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030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61030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500"/>
                            </p:stCondLst>
                            <p:childTnLst>
                              <p:par>
                                <p:cTn id="2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030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61030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030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61030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500"/>
                            </p:stCondLst>
                            <p:childTnLst>
                              <p:par>
                                <p:cTn id="5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4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  <p:bldP spid="9" grpId="0" animBg="1"/>
      <p:bldP spid="51" grpId="0"/>
    </p:bldLst>
  </p:timing>
</p:sld>
</file>

<file path=ppt/slides/slide1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794" name="タイトル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686800" cy="1143000"/>
          </a:xfrm>
        </p:spPr>
        <p:txBody>
          <a:bodyPr rtlCol="0">
            <a:normAutofit/>
          </a:bodyPr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en-US" altLang="ja-JP" sz="4000" b="1" dirty="0">
                <a:solidFill>
                  <a:schemeClr val="tx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3D IR of HF liquids (freq. domain)</a:t>
            </a:r>
            <a:endParaRPr lang="ja-JP" altLang="en-US" sz="4000" b="1" dirty="0">
              <a:solidFill>
                <a:schemeClr val="tx2">
                  <a:lumMod val="7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</p:txBody>
      </p:sp>
      <p:pic>
        <p:nvPicPr>
          <p:cNvPr id="848898" name="Picture 1" descr="C:\Users\tanimura.THEOCHEM\Desktop\図2.png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533400" y="1163638"/>
            <a:ext cx="8196943" cy="535209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</p:cSld>
  <p:clrMapOvr>
    <a:masterClrMapping/>
  </p:clrMapOvr>
  <p:transition/>
</p:sld>
</file>

<file path=ppt/slides/slide1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kumimoji="1" lang="en-US" altLang="ja-JP" dirty="0"/>
              <a:t>Frequency domain</a:t>
            </a:r>
            <a:endParaRPr kumimoji="1" lang="ja-JP" altLang="en-US" dirty="0"/>
          </a:p>
        </p:txBody>
      </p:sp>
      <p:pic>
        <p:nvPicPr>
          <p:cNvPr id="4811778" name="Picture 2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1382302" y="1365101"/>
            <a:ext cx="3000223" cy="483130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4811780" name="Picture 4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4650044" y="1407234"/>
            <a:ext cx="2629349" cy="478917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sp>
        <p:nvSpPr>
          <p:cNvPr id="10" name="正方形/長方形 9"/>
          <p:cNvSpPr/>
          <p:nvPr/>
        </p:nvSpPr>
        <p:spPr>
          <a:xfrm>
            <a:off x="3331219" y="6371265"/>
            <a:ext cx="5707716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ja-JP" dirty="0">
                <a:latin typeface="Times New Roman" pitchFamily="18" charset="0"/>
                <a:ea typeface="HG明朝B"/>
                <a:cs typeface="Times New Roman" pitchFamily="18" charset="0"/>
              </a:rPr>
              <a:t>YT and Ishizaki (review), </a:t>
            </a:r>
            <a:r>
              <a:rPr lang="en-US" altLang="ja-JP" dirty="0">
                <a:latin typeface="Times New Roman" pitchFamily="18" charset="0"/>
                <a:cs typeface="Times New Roman" pitchFamily="18" charset="0"/>
              </a:rPr>
              <a:t>Acc. Chem. Res.42, 1270 ( 2009)</a:t>
            </a:r>
            <a:endParaRPr lang="en-US" altLang="ja-JP" dirty="0">
              <a:latin typeface="Times New Roman" pitchFamily="18" charset="0"/>
              <a:ea typeface="HG明朝B"/>
              <a:cs typeface="HG明朝B"/>
            </a:endParaRPr>
          </a:p>
        </p:txBody>
      </p:sp>
      <p:sp>
        <p:nvSpPr>
          <p:cNvPr id="11" name="Rectangle 7"/>
          <p:cNvSpPr>
            <a:spLocks noChangeArrowheads="1"/>
          </p:cNvSpPr>
          <p:nvPr/>
        </p:nvSpPr>
        <p:spPr bwMode="auto">
          <a:xfrm>
            <a:off x="7355723" y="4839036"/>
            <a:ext cx="1944688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US" altLang="ja-JP" sz="2400" dirty="0">
                <a:solidFill>
                  <a:srgbClr val="3333FF"/>
                </a:solidFill>
                <a:latin typeface="Georgia" pitchFamily="18" charset="0"/>
                <a:ea typeface="HG明朝B"/>
                <a:cs typeface="HG明朝B"/>
              </a:rPr>
              <a:t>diffusion</a:t>
            </a:r>
          </a:p>
        </p:txBody>
      </p:sp>
      <p:graphicFrame>
        <p:nvGraphicFramePr>
          <p:cNvPr id="12" name="Object 6"/>
          <p:cNvGraphicFramePr>
            <a:graphicFrameLocks noChangeAspect="1"/>
          </p:cNvGraphicFramePr>
          <p:nvPr/>
        </p:nvGraphicFramePr>
        <p:xfrm>
          <a:off x="6837762" y="4944021"/>
          <a:ext cx="465137" cy="30321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ビットマップ イメージ" r:id="rId4" imgW="2371429" imgH="1542857" progId="Paint.Picture">
                  <p:embed/>
                </p:oleObj>
              </mc:Choice>
              <mc:Fallback>
                <p:oleObj name="ビットマップ イメージ" r:id="rId4" imgW="2371429" imgH="1542857" progId="Paint.Picture">
                  <p:embed/>
                  <p:pic>
                    <p:nvPicPr>
                      <p:cNvPr id="12" name="Object 6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837762" y="4944021"/>
                        <a:ext cx="465137" cy="303212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14" name="Picture 5468" descr="C:\Users\tanimura.THEOCHEM\Desktop\10smallH.gif"/>
          <p:cNvPicPr>
            <a:picLocks noChangeAspect="1" noChangeArrowheads="1"/>
          </p:cNvPicPr>
          <p:nvPr/>
        </p:nvPicPr>
        <p:blipFill>
          <a:blip r:embed="rId6" cstate="print"/>
          <a:srcRect/>
          <a:stretch>
            <a:fillRect/>
          </a:stretch>
        </p:blipFill>
        <p:spPr bwMode="auto">
          <a:xfrm>
            <a:off x="7717942" y="4016476"/>
            <a:ext cx="638175" cy="647700"/>
          </a:xfrm>
          <a:prstGeom prst="rect">
            <a:avLst/>
          </a:prstGeom>
          <a:noFill/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5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/>
    </p:bldLst>
  </p:timing>
</p:sld>
</file>

<file path=ppt/slides/slide1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12" name="タイトル 1"/>
          <p:cNvSpPr>
            <a:spLocks noGrp="1"/>
          </p:cNvSpPr>
          <p:nvPr>
            <p:ph type="title"/>
          </p:nvPr>
        </p:nvSpPr>
        <p:spPr/>
        <p:txBody>
          <a:bodyPr rtlCol="0">
            <a:normAutofit/>
          </a:bodyPr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en-US" altLang="ja-JP" sz="3600" b="1" dirty="0" err="1">
                <a:solidFill>
                  <a:schemeClr val="tx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Eq</a:t>
            </a:r>
            <a:r>
              <a:rPr lang="en-US" altLang="ja-JP" sz="3600" b="1" dirty="0">
                <a:solidFill>
                  <a:schemeClr val="tx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 &amp; </a:t>
            </a:r>
            <a:r>
              <a:rPr lang="en-US" altLang="ja-JP" sz="3600" b="1" dirty="0" err="1">
                <a:solidFill>
                  <a:schemeClr val="tx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Noneq</a:t>
            </a:r>
            <a:r>
              <a:rPr lang="en-US" altLang="ja-JP" sz="3600" b="1" dirty="0">
                <a:solidFill>
                  <a:schemeClr val="tx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 Hybrid approach for 3DIR</a:t>
            </a:r>
            <a:endParaRPr lang="ja-JP" altLang="en-US" sz="3600" b="1" dirty="0">
              <a:solidFill>
                <a:schemeClr val="tx2">
                  <a:lumMod val="7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</p:txBody>
      </p:sp>
      <p:sp>
        <p:nvSpPr>
          <p:cNvPr id="61442" name="Rectangle 2"/>
          <p:cNvSpPr>
            <a:spLocks noChangeArrowheads="1"/>
          </p:cNvSpPr>
          <p:nvPr/>
        </p:nvSpPr>
        <p:spPr bwMode="auto">
          <a:xfrm>
            <a:off x="0" y="0"/>
            <a:ext cx="9144000" cy="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prstShdw prst="shdw17" dist="17961" dir="2700000">
              <a:schemeClr val="accent1">
                <a:gamma/>
                <a:shade val="60000"/>
                <a:invGamma/>
              </a:schemeClr>
            </a:prstShdw>
          </a:effectLst>
        </p:spPr>
        <p:txBody>
          <a:bodyPr wrap="none" anchor="ctr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>
              <a:latin typeface="+mn-lt"/>
              <a:ea typeface="ＭＳ Ｐゴシック" pitchFamily="50" charset="-128"/>
            </a:endParaRPr>
          </a:p>
        </p:txBody>
      </p:sp>
      <p:graphicFrame>
        <p:nvGraphicFramePr>
          <p:cNvPr id="13314" name="Object 1"/>
          <p:cNvGraphicFramePr>
            <a:graphicFrameLocks noChangeAspect="1"/>
          </p:cNvGraphicFramePr>
          <p:nvPr/>
        </p:nvGraphicFramePr>
        <p:xfrm>
          <a:off x="748746" y="1567009"/>
          <a:ext cx="7493000" cy="10699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3" imgW="7492680" imgH="1066680" progId="Equation.DSMT4">
                  <p:embed/>
                </p:oleObj>
              </mc:Choice>
              <mc:Fallback>
                <p:oleObj name="Equation" r:id="rId3" imgW="7492680" imgH="1066680" progId="Equation.DSMT4">
                  <p:embed/>
                  <p:pic>
                    <p:nvPicPr>
                      <p:cNvPr id="13314" name="Object 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48746" y="1567009"/>
                        <a:ext cx="7493000" cy="1069975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61444" name="Rectangle 4"/>
          <p:cNvSpPr>
            <a:spLocks noChangeArrowheads="1"/>
          </p:cNvSpPr>
          <p:nvPr/>
        </p:nvSpPr>
        <p:spPr bwMode="auto">
          <a:xfrm>
            <a:off x="0" y="0"/>
            <a:ext cx="9144000" cy="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prstShdw prst="shdw17" dist="17961" dir="2700000">
              <a:schemeClr val="accent1">
                <a:gamma/>
                <a:shade val="60000"/>
                <a:invGamma/>
              </a:schemeClr>
            </a:prstShdw>
          </a:effectLst>
        </p:spPr>
        <p:txBody>
          <a:bodyPr wrap="none" anchor="ctr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>
              <a:latin typeface="+mn-lt"/>
              <a:ea typeface="ＭＳ Ｐゴシック" pitchFamily="50" charset="-128"/>
            </a:endParaRPr>
          </a:p>
        </p:txBody>
      </p:sp>
      <p:sp>
        <p:nvSpPr>
          <p:cNvPr id="61446" name="Rectangle 6"/>
          <p:cNvSpPr>
            <a:spLocks noChangeArrowheads="1"/>
          </p:cNvSpPr>
          <p:nvPr/>
        </p:nvSpPr>
        <p:spPr bwMode="auto">
          <a:xfrm>
            <a:off x="0" y="0"/>
            <a:ext cx="9144000" cy="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prstShdw prst="shdw17" dist="17961" dir="2700000">
              <a:schemeClr val="accent1">
                <a:gamma/>
                <a:shade val="60000"/>
                <a:invGamma/>
              </a:schemeClr>
            </a:prstShdw>
          </a:effectLst>
        </p:spPr>
        <p:txBody>
          <a:bodyPr wrap="none" anchor="ctr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>
              <a:latin typeface="+mn-lt"/>
              <a:ea typeface="ＭＳ Ｐゴシック" pitchFamily="50" charset="-128"/>
            </a:endParaRPr>
          </a:p>
        </p:txBody>
      </p:sp>
      <p:sp>
        <p:nvSpPr>
          <p:cNvPr id="61448" name="Rectangle 8"/>
          <p:cNvSpPr>
            <a:spLocks noChangeArrowheads="1"/>
          </p:cNvSpPr>
          <p:nvPr/>
        </p:nvSpPr>
        <p:spPr bwMode="auto">
          <a:xfrm>
            <a:off x="0" y="0"/>
            <a:ext cx="9144000" cy="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prstShdw prst="shdw17" dist="17961" dir="2700000">
              <a:schemeClr val="accent1">
                <a:gamma/>
                <a:shade val="60000"/>
                <a:invGamma/>
              </a:schemeClr>
            </a:prstShdw>
          </a:effectLst>
        </p:spPr>
        <p:txBody>
          <a:bodyPr wrap="none" anchor="ctr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>
              <a:latin typeface="+mn-lt"/>
              <a:ea typeface="ＭＳ Ｐゴシック" pitchFamily="50" charset="-128"/>
            </a:endParaRPr>
          </a:p>
        </p:txBody>
      </p:sp>
      <p:sp>
        <p:nvSpPr>
          <p:cNvPr id="61450" name="Rectangle 10"/>
          <p:cNvSpPr>
            <a:spLocks noChangeArrowheads="1"/>
          </p:cNvSpPr>
          <p:nvPr/>
        </p:nvSpPr>
        <p:spPr bwMode="auto">
          <a:xfrm>
            <a:off x="0" y="0"/>
            <a:ext cx="9144000" cy="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prstShdw prst="shdw17" dist="17961" dir="2700000">
              <a:schemeClr val="accent1">
                <a:gamma/>
                <a:shade val="60000"/>
                <a:invGamma/>
              </a:schemeClr>
            </a:prstShdw>
          </a:effectLst>
        </p:spPr>
        <p:txBody>
          <a:bodyPr wrap="none" anchor="ctr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>
              <a:latin typeface="+mn-lt"/>
              <a:ea typeface="ＭＳ Ｐゴシック" pitchFamily="50" charset="-128"/>
            </a:endParaRPr>
          </a:p>
        </p:txBody>
      </p:sp>
      <p:sp>
        <p:nvSpPr>
          <p:cNvPr id="61452" name="Rectangle 12"/>
          <p:cNvSpPr>
            <a:spLocks noChangeArrowheads="1"/>
          </p:cNvSpPr>
          <p:nvPr/>
        </p:nvSpPr>
        <p:spPr bwMode="auto">
          <a:xfrm>
            <a:off x="0" y="0"/>
            <a:ext cx="9144000" cy="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prstShdw prst="shdw17" dist="17961" dir="2700000">
              <a:schemeClr val="accent1">
                <a:gamma/>
                <a:shade val="60000"/>
                <a:invGamma/>
              </a:schemeClr>
            </a:prstShdw>
          </a:effectLst>
        </p:spPr>
        <p:txBody>
          <a:bodyPr wrap="none" anchor="ctr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>
              <a:latin typeface="+mn-lt"/>
              <a:ea typeface="ＭＳ Ｐゴシック" pitchFamily="50" charset="-128"/>
            </a:endParaRPr>
          </a:p>
        </p:txBody>
      </p:sp>
      <p:sp>
        <p:nvSpPr>
          <p:cNvPr id="61454" name="Rectangle 14"/>
          <p:cNvSpPr>
            <a:spLocks noChangeArrowheads="1"/>
          </p:cNvSpPr>
          <p:nvPr/>
        </p:nvSpPr>
        <p:spPr bwMode="auto">
          <a:xfrm>
            <a:off x="0" y="0"/>
            <a:ext cx="9144000" cy="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prstShdw prst="shdw17" dist="17961" dir="2700000">
              <a:schemeClr val="accent1">
                <a:gamma/>
                <a:shade val="60000"/>
                <a:invGamma/>
              </a:schemeClr>
            </a:prstShdw>
          </a:effectLst>
        </p:spPr>
        <p:txBody>
          <a:bodyPr wrap="none" anchor="ctr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>
              <a:latin typeface="+mn-lt"/>
              <a:ea typeface="ＭＳ Ｐゴシック" pitchFamily="50" charset="-128"/>
            </a:endParaRPr>
          </a:p>
        </p:txBody>
      </p:sp>
      <p:sp>
        <p:nvSpPr>
          <p:cNvPr id="20" name="正方形/長方形 4"/>
          <p:cNvSpPr>
            <a:spLocks noChangeArrowheads="1"/>
          </p:cNvSpPr>
          <p:nvPr/>
        </p:nvSpPr>
        <p:spPr bwMode="auto">
          <a:xfrm>
            <a:off x="832773" y="6229239"/>
            <a:ext cx="5857875" cy="33855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buFont typeface="Arial" charset="0"/>
              <a:buChar char="•"/>
            </a:pPr>
            <a:r>
              <a:rPr lang="en-US" altLang="ja-JP" sz="1600" dirty="0" err="1">
                <a:solidFill>
                  <a:schemeClr val="accent2"/>
                </a:solidFill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Yagasaki</a:t>
            </a:r>
            <a:r>
              <a:rPr lang="en-US" altLang="ja-JP" sz="1600" dirty="0">
                <a:solidFill>
                  <a:schemeClr val="accent2"/>
                </a:solidFill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 &amp; Saito, </a:t>
            </a:r>
            <a:r>
              <a:rPr lang="en-US" altLang="ja-JP" sz="1600" dirty="0">
                <a:solidFill>
                  <a:schemeClr val="accent2"/>
                </a:solidFill>
                <a:latin typeface="Arial Unicode MS" pitchFamily="50" charset="-128"/>
                <a:ea typeface="Arial Unicode MS" pitchFamily="50" charset="-128"/>
                <a:cs typeface="Arial Unicode MS" pitchFamily="50" charset="-128"/>
                <a:hlinkClick r:id="rId5"/>
              </a:rPr>
              <a:t>JCP </a:t>
            </a:r>
            <a:r>
              <a:rPr lang="en-US" altLang="ja-JP" sz="1600" b="1" dirty="0">
                <a:solidFill>
                  <a:schemeClr val="accent2"/>
                </a:solidFill>
                <a:latin typeface="Arial Unicode MS" pitchFamily="50" charset="-128"/>
                <a:ea typeface="Arial Unicode MS" pitchFamily="50" charset="-128"/>
                <a:cs typeface="Arial Unicode MS" pitchFamily="50" charset="-128"/>
                <a:hlinkClick r:id="rId5"/>
              </a:rPr>
              <a:t>128</a:t>
            </a:r>
            <a:r>
              <a:rPr lang="en-US" altLang="ja-JP" sz="1600" dirty="0">
                <a:solidFill>
                  <a:schemeClr val="accent2"/>
                </a:solidFill>
                <a:latin typeface="Arial Unicode MS" pitchFamily="50" charset="-128"/>
                <a:ea typeface="Arial Unicode MS" pitchFamily="50" charset="-128"/>
                <a:cs typeface="Arial Unicode MS" pitchFamily="50" charset="-128"/>
                <a:hlinkClick r:id="rId5"/>
              </a:rPr>
              <a:t>, 154521 (2008).</a:t>
            </a:r>
            <a:endParaRPr lang="en-US" altLang="ja-JP" sz="1600" dirty="0">
              <a:solidFill>
                <a:schemeClr val="accent2"/>
              </a:solidFill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</p:txBody>
      </p:sp>
      <p:pic>
        <p:nvPicPr>
          <p:cNvPr id="829445" name="Picture 5" descr="http://scitation.aip.org/journals/doc/JCPSA6-ft/vol_128/iss_15/154521_1-F2.jpg"/>
          <p:cNvPicPr>
            <a:picLocks noChangeAspect="1" noChangeArrowheads="1"/>
          </p:cNvPicPr>
          <p:nvPr/>
        </p:nvPicPr>
        <p:blipFill>
          <a:blip r:embed="rId6" cstate="print"/>
          <a:srcRect/>
          <a:stretch>
            <a:fillRect/>
          </a:stretch>
        </p:blipFill>
        <p:spPr bwMode="auto">
          <a:xfrm>
            <a:off x="899927" y="3501656"/>
            <a:ext cx="3471150" cy="2643225"/>
          </a:xfrm>
          <a:prstGeom prst="rect">
            <a:avLst/>
          </a:prstGeom>
          <a:noFill/>
        </p:spPr>
      </p:pic>
      <p:pic>
        <p:nvPicPr>
          <p:cNvPr id="829447" name="Picture 7" descr="http://scitation.aip.org/journals/doc/JCPSA6-ft/vol_128/iss_15/154521_1-F3.jpg"/>
          <p:cNvPicPr>
            <a:picLocks noChangeAspect="1" noChangeArrowheads="1"/>
          </p:cNvPicPr>
          <p:nvPr/>
        </p:nvPicPr>
        <p:blipFill>
          <a:blip r:embed="rId7" cstate="print"/>
          <a:srcRect/>
          <a:stretch>
            <a:fillRect/>
          </a:stretch>
        </p:blipFill>
        <p:spPr bwMode="auto">
          <a:xfrm>
            <a:off x="4678325" y="3521856"/>
            <a:ext cx="3503543" cy="2581232"/>
          </a:xfrm>
          <a:prstGeom prst="rect">
            <a:avLst/>
          </a:prstGeom>
          <a:noFill/>
        </p:spPr>
      </p:pic>
      <p:sp>
        <p:nvSpPr>
          <p:cNvPr id="23" name="正方形/長方形 4"/>
          <p:cNvSpPr>
            <a:spLocks noChangeArrowheads="1"/>
          </p:cNvSpPr>
          <p:nvPr/>
        </p:nvSpPr>
        <p:spPr bwMode="auto">
          <a:xfrm>
            <a:off x="999350" y="2972132"/>
            <a:ext cx="964129" cy="33855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r>
              <a:rPr lang="en-US" altLang="ja-JP" sz="1600" dirty="0">
                <a:solidFill>
                  <a:schemeClr val="accent2"/>
                </a:solidFill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Water</a:t>
            </a:r>
          </a:p>
        </p:txBody>
      </p:sp>
    </p:spTree>
  </p:cSld>
  <p:clrMapOvr>
    <a:masterClrMapping/>
  </p:clrMapOvr>
  <p:transition/>
</p:sld>
</file>

<file path=ppt/slides/slide1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タイトル 24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kumimoji="0" lang="de-DE" altLang="ja-JP" sz="4800" b="1" dirty="0">
                <a:solidFill>
                  <a:schemeClr val="tx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ea typeface="HG明朝B" pitchFamily="17" charset="-128"/>
              </a:rPr>
              <a:t>Current Limitation </a:t>
            </a:r>
          </a:p>
        </p:txBody>
      </p:sp>
      <p:sp>
        <p:nvSpPr>
          <p:cNvPr id="26" name="正方形/長方形 25"/>
          <p:cNvSpPr/>
          <p:nvPr/>
        </p:nvSpPr>
        <p:spPr>
          <a:xfrm>
            <a:off x="817918" y="3305294"/>
            <a:ext cx="5237331" cy="64633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ja-JP" sz="3600" b="1" dirty="0">
                <a:solidFill>
                  <a:schemeClr val="tx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Simulations are classical</a:t>
            </a:r>
            <a:endParaRPr lang="ja-JP" altLang="en-US" sz="3600" dirty="0"/>
          </a:p>
        </p:txBody>
      </p:sp>
      <p:sp>
        <p:nvSpPr>
          <p:cNvPr id="27" name="正方形/長方形 26"/>
          <p:cNvSpPr/>
          <p:nvPr/>
        </p:nvSpPr>
        <p:spPr>
          <a:xfrm>
            <a:off x="775246" y="3956230"/>
            <a:ext cx="7966418" cy="196977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ja-JP" sz="2800" dirty="0">
                <a:solidFill>
                  <a:schemeClr val="tx2">
                    <a:lumMod val="75000"/>
                  </a:schemeClr>
                </a:solidFill>
                <a:latin typeface="Times New Roman" pitchFamily="18" charset="0"/>
                <a:ea typeface="Arial Unicode MS" pitchFamily="50" charset="-128"/>
                <a:cs typeface="Times New Roman" pitchFamily="18" charset="0"/>
              </a:rPr>
              <a:t>  Nuclear motions: Newtonian dynamics</a:t>
            </a:r>
          </a:p>
          <a:p>
            <a:r>
              <a:rPr lang="en-US" altLang="ja-JP" sz="2800" dirty="0">
                <a:solidFill>
                  <a:schemeClr val="tx2">
                    <a:lumMod val="75000"/>
                  </a:schemeClr>
                </a:solidFill>
                <a:latin typeface="Times New Roman" pitchFamily="18" charset="0"/>
                <a:ea typeface="Arial Unicode MS" pitchFamily="50" charset="-128"/>
                <a:cs typeface="Times New Roman" pitchFamily="18" charset="0"/>
              </a:rPr>
              <a:t>  (luck of 1-&gt;2 transition in high freq. modes)</a:t>
            </a:r>
          </a:p>
          <a:p>
            <a:r>
              <a:rPr lang="en-US" altLang="ja-JP" sz="2800" dirty="0">
                <a:solidFill>
                  <a:srgbClr val="FF0000"/>
                </a:solidFill>
                <a:latin typeface="Times New Roman" pitchFamily="18" charset="0"/>
                <a:ea typeface="Arial Unicode MS" pitchFamily="50" charset="-128"/>
                <a:cs typeface="Times New Roman" pitchFamily="18" charset="0"/>
              </a:rPr>
              <a:t> </a:t>
            </a:r>
            <a:r>
              <a:rPr lang="nl-NL" altLang="ja-JP" sz="2800" dirty="0">
                <a:latin typeface="Times New Roman" pitchFamily="18" charset="0"/>
                <a:cs typeface="Times New Roman" pitchFamily="18" charset="0"/>
              </a:rPr>
              <a:t>Sakurai &amp;YT, </a:t>
            </a:r>
            <a:r>
              <a:rPr lang="en-US" altLang="ja-JP" sz="2800" dirty="0">
                <a:latin typeface="Times New Roman" pitchFamily="18" charset="0"/>
                <a:cs typeface="Times New Roman" pitchFamily="18" charset="0"/>
                <a:hlinkClick r:id="rId2"/>
              </a:rPr>
              <a:t>JPC A </a:t>
            </a:r>
            <a:r>
              <a:rPr lang="en-US" altLang="ja-JP" sz="2800" b="1" dirty="0">
                <a:latin typeface="Times New Roman" pitchFamily="18" charset="0"/>
                <a:cs typeface="Times New Roman" pitchFamily="18" charset="0"/>
                <a:hlinkClick r:id="rId2"/>
              </a:rPr>
              <a:t>115,</a:t>
            </a:r>
            <a:r>
              <a:rPr lang="en-US" altLang="ja-JP" sz="2800" dirty="0">
                <a:latin typeface="Times New Roman" pitchFamily="18" charset="0"/>
                <a:cs typeface="Times New Roman" pitchFamily="18" charset="0"/>
                <a:hlinkClick r:id="rId2"/>
              </a:rPr>
              <a:t> 4009(2011)</a:t>
            </a:r>
            <a:r>
              <a:rPr lang="en-US" altLang="ja-JP" sz="2800" dirty="0">
                <a:latin typeface="Times New Roman" pitchFamily="18" charset="0"/>
                <a:cs typeface="Times New Roman" pitchFamily="18" charset="0"/>
              </a:rPr>
              <a:t>.</a:t>
            </a:r>
            <a:r>
              <a:rPr lang="en-US" altLang="ja-JP" sz="2800" dirty="0">
                <a:solidFill>
                  <a:schemeClr val="tx2">
                    <a:lumMod val="75000"/>
                  </a:schemeClr>
                </a:solidFill>
                <a:latin typeface="Times New Roman" pitchFamily="18" charset="0"/>
                <a:ea typeface="Arial Unicode MS" pitchFamily="50" charset="-128"/>
                <a:cs typeface="Times New Roman" pitchFamily="18" charset="0"/>
              </a:rPr>
              <a:t> </a:t>
            </a:r>
          </a:p>
          <a:p>
            <a:endParaRPr lang="en-US" altLang="ja-JP" sz="1000" b="1" dirty="0">
              <a:solidFill>
                <a:schemeClr val="tx2">
                  <a:lumMod val="7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  <a:p>
            <a:r>
              <a:rPr lang="en-US" altLang="ja-JP" sz="2800" dirty="0">
                <a:solidFill>
                  <a:schemeClr val="tx2">
                    <a:lumMod val="75000"/>
                  </a:schemeClr>
                </a:solidFill>
                <a:latin typeface="Times New Roman" pitchFamily="18" charset="0"/>
                <a:ea typeface="Arial Unicode MS" pitchFamily="50" charset="-128"/>
                <a:cs typeface="Times New Roman" pitchFamily="18" charset="0"/>
              </a:rPr>
              <a:t> </a:t>
            </a:r>
            <a:endParaRPr lang="ja-JP" altLang="en-US" sz="28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5" name="正方形/長方形 4"/>
          <p:cNvSpPr/>
          <p:nvPr/>
        </p:nvSpPr>
        <p:spPr>
          <a:xfrm>
            <a:off x="896112" y="1330036"/>
            <a:ext cx="7833360" cy="150810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ja-JP" sz="3600" b="1" dirty="0">
                <a:solidFill>
                  <a:schemeClr val="tx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Potentials are empirically constructed</a:t>
            </a:r>
          </a:p>
          <a:p>
            <a:r>
              <a:rPr lang="en-US" altLang="ja-JP" sz="2800" dirty="0">
                <a:solidFill>
                  <a:schemeClr val="tx2">
                    <a:lumMod val="75000"/>
                  </a:schemeClr>
                </a:solidFill>
                <a:latin typeface="Times New Roman" pitchFamily="18" charset="0"/>
                <a:ea typeface="Arial Unicode MS" pitchFamily="50" charset="-128"/>
                <a:cs typeface="Times New Roman" pitchFamily="18" charset="0"/>
              </a:rPr>
              <a:t>2D signals are sensitive for difference of potential </a:t>
            </a:r>
          </a:p>
          <a:p>
            <a:r>
              <a:rPr lang="en-US" altLang="ja-JP" sz="2800" dirty="0">
                <a:solidFill>
                  <a:schemeClr val="tx2">
                    <a:lumMod val="75000"/>
                  </a:schemeClr>
                </a:solidFill>
                <a:latin typeface="Times New Roman" pitchFamily="18" charset="0"/>
                <a:ea typeface="Arial Unicode MS" pitchFamily="50" charset="-128"/>
                <a:cs typeface="Times New Roman" pitchFamily="18" charset="0"/>
              </a:rPr>
              <a:t>and </a:t>
            </a:r>
            <a:r>
              <a:rPr lang="en-US" altLang="ja-JP" sz="2800" dirty="0" err="1">
                <a:solidFill>
                  <a:schemeClr val="tx2">
                    <a:lumMod val="75000"/>
                  </a:schemeClr>
                </a:solidFill>
                <a:latin typeface="Times New Roman" pitchFamily="18" charset="0"/>
                <a:ea typeface="Arial Unicode MS" pitchFamily="50" charset="-128"/>
                <a:cs typeface="Times New Roman" pitchFamily="18" charset="0"/>
              </a:rPr>
              <a:t>polarizability</a:t>
            </a:r>
            <a:endParaRPr lang="en-US" altLang="ja-JP" sz="2800" dirty="0">
              <a:solidFill>
                <a:schemeClr val="tx2">
                  <a:lumMod val="75000"/>
                </a:schemeClr>
              </a:solidFill>
              <a:latin typeface="Times New Roman" pitchFamily="18" charset="0"/>
              <a:ea typeface="Arial Unicode MS" pitchFamily="50" charset="-128"/>
              <a:cs typeface="Times New Roman" pitchFamily="18" charset="0"/>
            </a:endParaRPr>
          </a:p>
        </p:txBody>
      </p:sp>
    </p:spTree>
  </p:cSld>
  <p:clrMapOvr>
    <a:masterClrMapping/>
  </p:clrMapOvr>
</p:sld>
</file>

<file path=ppt/slides/slide1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kumimoji="1" lang="en-US" altLang="ja-JP" sz="4000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Analytical properties of nonlinear response functions</a:t>
            </a:r>
            <a:endParaRPr kumimoji="1" lang="ja-JP" altLang="en-US" sz="4000" dirty="0"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</p:txBody>
      </p:sp>
      <p:sp>
        <p:nvSpPr>
          <p:cNvPr id="6" name="正方形/長方形 5"/>
          <p:cNvSpPr/>
          <p:nvPr/>
        </p:nvSpPr>
        <p:spPr>
          <a:xfrm>
            <a:off x="1045029" y="2946684"/>
            <a:ext cx="7126514" cy="258532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eaLnBrk="1" hangingPunct="1">
              <a:buFont typeface="Arial" pitchFamily="34" charset="0"/>
              <a:buChar char="•"/>
            </a:pPr>
            <a:r>
              <a:rPr lang="en-US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 </a:t>
            </a:r>
            <a:r>
              <a:rPr lang="en-US" dirty="0" err="1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Leegwater</a:t>
            </a:r>
            <a:r>
              <a:rPr lang="en-US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 and Mukamel, </a:t>
            </a:r>
            <a:r>
              <a:rPr lang="en-US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  <a:hlinkClick r:id="rId3"/>
              </a:rPr>
              <a:t>JCP </a:t>
            </a:r>
            <a:r>
              <a:rPr lang="en-US" b="1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  <a:hlinkClick r:id="rId3"/>
              </a:rPr>
              <a:t>102</a:t>
            </a:r>
            <a:r>
              <a:rPr lang="en-US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  <a:hlinkClick r:id="rId3"/>
              </a:rPr>
              <a:t>, 2365 (1995)</a:t>
            </a:r>
            <a:r>
              <a:rPr lang="en-US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.</a:t>
            </a:r>
          </a:p>
          <a:p>
            <a:pPr eaLnBrk="1" hangingPunct="1">
              <a:buFont typeface="Arial" pitchFamily="34" charset="0"/>
              <a:buChar char="•"/>
            </a:pPr>
            <a:r>
              <a:rPr lang="en-US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 Mukamel, </a:t>
            </a:r>
            <a:r>
              <a:rPr lang="en-US" dirty="0" err="1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Khidekel</a:t>
            </a:r>
            <a:r>
              <a:rPr lang="en-US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, and </a:t>
            </a:r>
            <a:r>
              <a:rPr lang="en-US" dirty="0" err="1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Chernyak</a:t>
            </a:r>
            <a:r>
              <a:rPr lang="en-US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, </a:t>
            </a:r>
            <a:r>
              <a:rPr lang="en-US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  <a:hlinkClick r:id="rId4"/>
              </a:rPr>
              <a:t>PRE </a:t>
            </a:r>
            <a:r>
              <a:rPr lang="en-US" b="1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  <a:hlinkClick r:id="rId4"/>
              </a:rPr>
              <a:t>53</a:t>
            </a:r>
            <a:r>
              <a:rPr lang="en-US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  <a:hlinkClick r:id="rId4"/>
              </a:rPr>
              <a:t>, R1 (1996)</a:t>
            </a:r>
            <a:r>
              <a:rPr lang="en-US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.</a:t>
            </a:r>
          </a:p>
          <a:p>
            <a:pPr eaLnBrk="1" hangingPunct="1">
              <a:buFont typeface="Arial" pitchFamily="34" charset="0"/>
              <a:buChar char="•"/>
            </a:pPr>
            <a:r>
              <a:rPr lang="en-US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 Mukamel, </a:t>
            </a:r>
            <a:r>
              <a:rPr lang="en-US" dirty="0" err="1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Piryatinski</a:t>
            </a:r>
            <a:r>
              <a:rPr lang="en-US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, and </a:t>
            </a:r>
            <a:r>
              <a:rPr lang="en-US" dirty="0" err="1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Chernyak</a:t>
            </a:r>
            <a:r>
              <a:rPr lang="en-US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, </a:t>
            </a:r>
            <a:r>
              <a:rPr lang="en-US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  <a:hlinkClick r:id="rId5"/>
              </a:rPr>
              <a:t>JCP </a:t>
            </a:r>
            <a:r>
              <a:rPr lang="en-US" b="1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  <a:hlinkClick r:id="rId5"/>
              </a:rPr>
              <a:t>110</a:t>
            </a:r>
            <a:r>
              <a:rPr lang="en-US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  <a:hlinkClick r:id="rId5"/>
              </a:rPr>
              <a:t>, 1711 (1999)</a:t>
            </a:r>
            <a:r>
              <a:rPr lang="en-US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. </a:t>
            </a:r>
          </a:p>
          <a:p>
            <a:pPr>
              <a:buFont typeface="Arial" pitchFamily="34" charset="0"/>
              <a:buChar char="•"/>
            </a:pPr>
            <a:r>
              <a:rPr lang="en-US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 Williams and Loring, </a:t>
            </a:r>
            <a:r>
              <a:rPr lang="en-US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  <a:hlinkClick r:id="rId6"/>
              </a:rPr>
              <a:t>JCP </a:t>
            </a:r>
            <a:r>
              <a:rPr lang="en-US" b="1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  <a:hlinkClick r:id="rId6"/>
              </a:rPr>
              <a:t>113</a:t>
            </a:r>
            <a:r>
              <a:rPr lang="en-US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  <a:hlinkClick r:id="rId6"/>
              </a:rPr>
              <a:t>, 10651 (2000)</a:t>
            </a:r>
            <a:r>
              <a:rPr lang="en-US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.</a:t>
            </a:r>
          </a:p>
          <a:p>
            <a:pPr>
              <a:buFont typeface="Arial" pitchFamily="34" charset="0"/>
              <a:buChar char="•"/>
            </a:pPr>
            <a:r>
              <a:rPr lang="en-US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 Wu and Cao, </a:t>
            </a:r>
            <a:r>
              <a:rPr lang="en-US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  <a:hlinkClick r:id="rId7"/>
              </a:rPr>
              <a:t>JCP </a:t>
            </a:r>
            <a:r>
              <a:rPr lang="en-US" b="1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  <a:hlinkClick r:id="rId7"/>
              </a:rPr>
              <a:t>115</a:t>
            </a:r>
            <a:r>
              <a:rPr lang="en-US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  <a:hlinkClick r:id="rId7"/>
              </a:rPr>
              <a:t>, 5381 (2001)</a:t>
            </a:r>
            <a:r>
              <a:rPr lang="en-US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.</a:t>
            </a:r>
            <a:endParaRPr lang="de-DE" altLang="ja-JP" dirty="0"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  <a:p>
            <a:pPr eaLnBrk="1" hangingPunct="1">
              <a:buFont typeface="Arial" pitchFamily="34" charset="0"/>
              <a:buChar char="•"/>
            </a:pPr>
            <a:r>
              <a:rPr lang="en-US" altLang="ja-JP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 Cao, Yang &amp; Wu, </a:t>
            </a:r>
            <a:r>
              <a:rPr lang="en-US" altLang="ja-JP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  <a:hlinkClick r:id="rId8"/>
              </a:rPr>
              <a:t>JCP </a:t>
            </a:r>
            <a:r>
              <a:rPr lang="en-US" altLang="ja-JP" b="1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  <a:hlinkClick r:id="rId8"/>
              </a:rPr>
              <a:t>116</a:t>
            </a:r>
            <a:r>
              <a:rPr lang="en-US" altLang="ja-JP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  <a:hlinkClick r:id="rId8"/>
              </a:rPr>
              <a:t>, 3760 (2002)</a:t>
            </a:r>
            <a:r>
              <a:rPr lang="en-US" altLang="ja-JP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; </a:t>
            </a:r>
            <a:r>
              <a:rPr lang="de-DE" altLang="ja-JP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  <a:hlinkClick r:id="rId9"/>
              </a:rPr>
              <a:t>3760 (2002)</a:t>
            </a:r>
            <a:r>
              <a:rPr lang="de-DE" altLang="ja-JP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.</a:t>
            </a:r>
          </a:p>
          <a:p>
            <a:pPr eaLnBrk="1" hangingPunct="1">
              <a:buFont typeface="Arial" pitchFamily="34" charset="0"/>
              <a:buChar char="•"/>
            </a:pPr>
            <a:r>
              <a:rPr lang="en-US" altLang="ja-JP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 </a:t>
            </a:r>
            <a:r>
              <a:rPr lang="en-US" altLang="ja-JP" dirty="0" err="1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Kryskov</a:t>
            </a:r>
            <a:r>
              <a:rPr lang="en-US" altLang="ja-JP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 &amp; Cao, </a:t>
            </a:r>
            <a:r>
              <a:rPr lang="en-US" altLang="ja-JP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  <a:hlinkClick r:id="rId10"/>
              </a:rPr>
              <a:t>JCP </a:t>
            </a:r>
            <a:r>
              <a:rPr lang="en-US" altLang="ja-JP" b="1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  <a:hlinkClick r:id="rId10"/>
              </a:rPr>
              <a:t>122</a:t>
            </a:r>
            <a:r>
              <a:rPr lang="en-US" altLang="ja-JP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  <a:hlinkClick r:id="rId10"/>
              </a:rPr>
              <a:t>, 024109 (2005)</a:t>
            </a:r>
            <a:r>
              <a:rPr lang="en-US" altLang="ja-JP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.  </a:t>
            </a:r>
          </a:p>
          <a:p>
            <a:pPr eaLnBrk="1" hangingPunct="1">
              <a:buFont typeface="Arial" pitchFamily="34" charset="0"/>
              <a:buChar char="•"/>
            </a:pPr>
            <a:r>
              <a:rPr lang="fr-FR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 Noid &amp; Loring, </a:t>
            </a:r>
            <a:r>
              <a:rPr lang="fr-FR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  <a:hlinkClick r:id="rId11"/>
              </a:rPr>
              <a:t>JCP </a:t>
            </a:r>
            <a:r>
              <a:rPr lang="fr-FR" b="1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  <a:hlinkClick r:id="rId11"/>
              </a:rPr>
              <a:t>121</a:t>
            </a:r>
            <a:r>
              <a:rPr lang="fr-FR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  <a:hlinkClick r:id="rId11"/>
              </a:rPr>
              <a:t>, 7057 (2004)</a:t>
            </a:r>
            <a:endParaRPr lang="fr-FR" dirty="0"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  <a:p>
            <a:pPr>
              <a:buFont typeface="Arial" pitchFamily="34" charset="0"/>
              <a:buChar char="•"/>
            </a:pPr>
            <a:r>
              <a:rPr lang="fr-FR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 Gruenbaum &amp; Loring, </a:t>
            </a:r>
            <a:r>
              <a:rPr lang="de-DE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  <a:hlinkClick r:id="rId12"/>
              </a:rPr>
              <a:t>JCP </a:t>
            </a:r>
            <a:r>
              <a:rPr lang="de-DE" b="1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  <a:hlinkClick r:id="rId12"/>
              </a:rPr>
              <a:t>128</a:t>
            </a:r>
            <a:r>
              <a:rPr lang="de-DE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  <a:hlinkClick r:id="rId12"/>
              </a:rPr>
              <a:t>, 124106 (2008)</a:t>
            </a:r>
            <a:endParaRPr lang="en-US" altLang="ja-JP" dirty="0"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</p:txBody>
      </p:sp>
      <p:sp>
        <p:nvSpPr>
          <p:cNvPr id="7" name="正方形/長方形 3"/>
          <p:cNvSpPr>
            <a:spLocks noChangeArrowheads="1"/>
          </p:cNvSpPr>
          <p:nvPr/>
        </p:nvSpPr>
        <p:spPr bwMode="auto">
          <a:xfrm>
            <a:off x="708025" y="2309585"/>
            <a:ext cx="2012950" cy="584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 sz="3200" dirty="0">
                <a:latin typeface="Calibri" pitchFamily="34" charset="0"/>
              </a:rPr>
              <a:t>References</a:t>
            </a:r>
          </a:p>
        </p:txBody>
      </p:sp>
    </p:spTree>
  </p:cSld>
  <p:clrMapOvr>
    <a:masterClrMapping/>
  </p:clrMapOvr>
</p:sld>
</file>

<file path=ppt/slides/slide1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346075" y="354013"/>
            <a:ext cx="8370888" cy="1843087"/>
          </a:xfrm>
        </p:spPr>
        <p:txBody>
          <a:bodyPr rtlCol="0">
            <a:normAutofit/>
          </a:bodyPr>
          <a:lstStyle/>
          <a:p>
            <a:pPr algn="l" eaLnBrk="1" fontAlgn="auto" hangingPunct="1">
              <a:spcAft>
                <a:spcPts val="0"/>
              </a:spcAft>
              <a:defRPr/>
            </a:pPr>
            <a:r>
              <a:rPr lang="en-US" altLang="ja-JP" b="1" dirty="0">
                <a:solidFill>
                  <a:schemeClr val="accent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6. Path integral approach to multidimensional spectroscopies</a:t>
            </a:r>
            <a:endParaRPr lang="ja-JP" altLang="en-US" b="1" dirty="0">
              <a:solidFill>
                <a:schemeClr val="accent2">
                  <a:lumMod val="7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</p:txBody>
      </p:sp>
      <p:sp>
        <p:nvSpPr>
          <p:cNvPr id="849922" name="正方形/長方形 4"/>
          <p:cNvSpPr>
            <a:spLocks noChangeArrowheads="1"/>
          </p:cNvSpPr>
          <p:nvPr/>
        </p:nvSpPr>
        <p:spPr bwMode="auto">
          <a:xfrm>
            <a:off x="885825" y="3063875"/>
            <a:ext cx="6908800" cy="224676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buFont typeface="Arial" charset="0"/>
              <a:buChar char="•"/>
            </a:pPr>
            <a:r>
              <a:rPr lang="en-US" altLang="ja-JP" sz="2000" dirty="0">
                <a:latin typeface="Times New Roman" pitchFamily="18" charset="0"/>
                <a:cs typeface="Times New Roman" pitchFamily="18" charset="0"/>
              </a:rPr>
              <a:t> Tanimura &amp; Mukamel, </a:t>
            </a:r>
            <a:r>
              <a:rPr lang="en-US" altLang="ja-JP" sz="2000" dirty="0">
                <a:latin typeface="Times New Roman" pitchFamily="18" charset="0"/>
                <a:cs typeface="Times New Roman" pitchFamily="18" charset="0"/>
                <a:hlinkClick r:id="rId3"/>
              </a:rPr>
              <a:t>PR</a:t>
            </a:r>
            <a:r>
              <a:rPr lang="en-US" altLang="ja-JP" sz="2000" b="1" dirty="0">
                <a:latin typeface="Times New Roman" pitchFamily="18" charset="0"/>
                <a:cs typeface="Times New Roman" pitchFamily="18" charset="0"/>
                <a:hlinkClick r:id="rId3"/>
              </a:rPr>
              <a:t>E47</a:t>
            </a:r>
            <a:r>
              <a:rPr lang="en-US" altLang="ja-JP" sz="2000" dirty="0">
                <a:latin typeface="Times New Roman" pitchFamily="18" charset="0"/>
                <a:cs typeface="Times New Roman" pitchFamily="18" charset="0"/>
                <a:hlinkClick r:id="rId3"/>
              </a:rPr>
              <a:t>, 118 (1993).</a:t>
            </a:r>
            <a:r>
              <a:rPr lang="en-US" altLang="ja-JP" sz="2000" dirty="0">
                <a:latin typeface="Times New Roman" pitchFamily="18" charset="0"/>
                <a:cs typeface="Times New Roman" pitchFamily="18" charset="0"/>
              </a:rPr>
              <a:t> </a:t>
            </a:r>
          </a:p>
          <a:p>
            <a:pPr>
              <a:buFont typeface="Arial" charset="0"/>
              <a:buChar char="•"/>
            </a:pPr>
            <a:r>
              <a:rPr lang="en-US" altLang="ja-JP" sz="2000" dirty="0">
                <a:latin typeface="Times New Roman" pitchFamily="18" charset="0"/>
                <a:cs typeface="Times New Roman" pitchFamily="18" charset="0"/>
              </a:rPr>
              <a:t> Tanimura &amp; Mukamel,</a:t>
            </a:r>
            <a:r>
              <a:rPr lang="en-US" altLang="ja-JP" sz="2000" dirty="0">
                <a:latin typeface="Times New Roman" pitchFamily="18" charset="0"/>
                <a:cs typeface="Times New Roman" pitchFamily="18" charset="0"/>
                <a:hlinkClick r:id="rId4"/>
              </a:rPr>
              <a:t> </a:t>
            </a:r>
            <a:r>
              <a:rPr lang="de-DE" altLang="ja-JP" sz="2000" dirty="0">
                <a:latin typeface="Times New Roman" pitchFamily="18" charset="0"/>
                <a:cs typeface="Times New Roman" pitchFamily="18" charset="0"/>
                <a:hlinkClick r:id="rId4"/>
              </a:rPr>
              <a:t>JCP 99, 9496(1993).</a:t>
            </a:r>
            <a:endParaRPr lang="de-DE" altLang="ja-JP" sz="2000" dirty="0">
              <a:latin typeface="Times New Roman" pitchFamily="18" charset="0"/>
              <a:cs typeface="Times New Roman" pitchFamily="18" charset="0"/>
            </a:endParaRPr>
          </a:p>
          <a:p>
            <a:pPr>
              <a:buFont typeface="Arial" charset="0"/>
              <a:buChar char="•"/>
            </a:pPr>
            <a:r>
              <a:rPr lang="en-US" altLang="ja-JP" sz="2000" dirty="0">
                <a:latin typeface="Times New Roman" pitchFamily="18" charset="0"/>
                <a:cs typeface="Times New Roman" pitchFamily="18" charset="0"/>
              </a:rPr>
              <a:t> Okumura &amp; YT, </a:t>
            </a:r>
            <a:r>
              <a:rPr lang="en-US" altLang="ja-JP" sz="2000" dirty="0">
                <a:latin typeface="Times New Roman" pitchFamily="18" charset="0"/>
                <a:cs typeface="Times New Roman" pitchFamily="18" charset="0"/>
                <a:hlinkClick r:id="rId5"/>
              </a:rPr>
              <a:t>PRE 53, 214 (1996).</a:t>
            </a:r>
            <a:endParaRPr lang="de-DE" altLang="ja-JP" sz="2000" dirty="0">
              <a:latin typeface="Times New Roman" pitchFamily="18" charset="0"/>
              <a:cs typeface="Times New Roman" pitchFamily="18" charset="0"/>
            </a:endParaRPr>
          </a:p>
          <a:p>
            <a:pPr>
              <a:buFont typeface="Arial" charset="0"/>
              <a:buChar char="•"/>
            </a:pPr>
            <a:r>
              <a:rPr lang="en-US" altLang="ja-JP" sz="2000" dirty="0">
                <a:latin typeface="Times New Roman" pitchFamily="18" charset="0"/>
                <a:cs typeface="Times New Roman" pitchFamily="18" charset="0"/>
              </a:rPr>
              <a:t> YT &amp; Okumura, </a:t>
            </a:r>
            <a:r>
              <a:rPr lang="en-US" altLang="ja-JP" sz="2000" dirty="0">
                <a:latin typeface="Times New Roman" pitchFamily="18" charset="0"/>
                <a:cs typeface="Times New Roman" pitchFamily="18" charset="0"/>
                <a:hlinkClick r:id="rId6"/>
              </a:rPr>
              <a:t>JCP </a:t>
            </a:r>
            <a:r>
              <a:rPr lang="en-US" altLang="ja-JP" sz="2000" b="1" dirty="0">
                <a:latin typeface="Times New Roman" pitchFamily="18" charset="0"/>
                <a:cs typeface="Times New Roman" pitchFamily="18" charset="0"/>
                <a:hlinkClick r:id="rId6"/>
              </a:rPr>
              <a:t>106</a:t>
            </a:r>
            <a:r>
              <a:rPr lang="en-US" altLang="ja-JP" sz="2000" dirty="0">
                <a:latin typeface="Times New Roman" pitchFamily="18" charset="0"/>
                <a:cs typeface="Times New Roman" pitchFamily="18" charset="0"/>
                <a:hlinkClick r:id="rId6"/>
              </a:rPr>
              <a:t>, 2078 (1997).</a:t>
            </a:r>
            <a:endParaRPr lang="de-DE" altLang="ja-JP" sz="2000" dirty="0">
              <a:latin typeface="Times New Roman" pitchFamily="18" charset="0"/>
              <a:cs typeface="Times New Roman" pitchFamily="18" charset="0"/>
            </a:endParaRPr>
          </a:p>
          <a:p>
            <a:pPr>
              <a:buFont typeface="Arial" charset="0"/>
              <a:buChar char="•"/>
            </a:pPr>
            <a:r>
              <a:rPr lang="de-DE" altLang="ja-JP" sz="2000" dirty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altLang="ja-JP" sz="2000" dirty="0">
                <a:latin typeface="Times New Roman" pitchFamily="18" charset="0"/>
                <a:cs typeface="Times New Roman" pitchFamily="18" charset="0"/>
              </a:rPr>
              <a:t>Okumura &amp; Tanimura, </a:t>
            </a:r>
            <a:r>
              <a:rPr lang="en-US" altLang="ja-JP" sz="2000" dirty="0">
                <a:solidFill>
                  <a:srgbClr val="00B0F0"/>
                </a:solidFill>
                <a:latin typeface="Times New Roman" pitchFamily="18" charset="0"/>
                <a:cs typeface="Times New Roman" pitchFamily="18" charset="0"/>
                <a:hlinkClick r:id="rId7"/>
              </a:rPr>
              <a:t>JCP </a:t>
            </a:r>
            <a:r>
              <a:rPr lang="en-US" altLang="ja-JP" sz="2000" b="1" dirty="0">
                <a:solidFill>
                  <a:srgbClr val="00B0F0"/>
                </a:solidFill>
                <a:latin typeface="Times New Roman" pitchFamily="18" charset="0"/>
                <a:cs typeface="Times New Roman" pitchFamily="18" charset="0"/>
                <a:hlinkClick r:id="rId7"/>
              </a:rPr>
              <a:t>107</a:t>
            </a:r>
            <a:r>
              <a:rPr lang="en-US" altLang="ja-JP" sz="2000" dirty="0">
                <a:solidFill>
                  <a:srgbClr val="00B0F0"/>
                </a:solidFill>
                <a:latin typeface="Times New Roman" pitchFamily="18" charset="0"/>
                <a:cs typeface="Times New Roman" pitchFamily="18" charset="0"/>
                <a:hlinkClick r:id="rId7"/>
              </a:rPr>
              <a:t>, 2267 </a:t>
            </a:r>
            <a:r>
              <a:rPr lang="en-US" altLang="ja-JP" sz="2000" dirty="0">
                <a:latin typeface="Times New Roman" pitchFamily="18" charset="0"/>
                <a:cs typeface="Times New Roman" pitchFamily="18" charset="0"/>
                <a:hlinkClick r:id="rId7"/>
              </a:rPr>
              <a:t>(1997)</a:t>
            </a:r>
            <a:r>
              <a:rPr lang="en-US" altLang="ja-JP" sz="2000" dirty="0">
                <a:latin typeface="Times New Roman" pitchFamily="18" charset="0"/>
                <a:cs typeface="Times New Roman" pitchFamily="18" charset="0"/>
              </a:rPr>
              <a:t>.</a:t>
            </a:r>
          </a:p>
          <a:p>
            <a:pPr>
              <a:buFont typeface="Arial" charset="0"/>
              <a:buChar char="•"/>
            </a:pPr>
            <a:r>
              <a:rPr lang="en-US" altLang="ja-JP" sz="2000" dirty="0">
                <a:latin typeface="Times New Roman" pitchFamily="18" charset="0"/>
                <a:cs typeface="Times New Roman" pitchFamily="18" charset="0"/>
              </a:rPr>
              <a:t> Okumura, Jonas &amp; Tanimura, </a:t>
            </a:r>
            <a:r>
              <a:rPr lang="en-US" altLang="ja-JP" sz="2000" dirty="0">
                <a:latin typeface="Times New Roman" pitchFamily="18" charset="0"/>
                <a:cs typeface="Times New Roman" pitchFamily="18" charset="0"/>
                <a:hlinkClick r:id="rId8"/>
              </a:rPr>
              <a:t>Chem. Phys. </a:t>
            </a:r>
            <a:r>
              <a:rPr lang="en-US" altLang="ja-JP" sz="2000" b="1" dirty="0">
                <a:latin typeface="Times New Roman" pitchFamily="18" charset="0"/>
                <a:cs typeface="Times New Roman" pitchFamily="18" charset="0"/>
                <a:hlinkClick r:id="rId8"/>
              </a:rPr>
              <a:t>266</a:t>
            </a:r>
            <a:r>
              <a:rPr lang="en-US" altLang="ja-JP" sz="2000" dirty="0">
                <a:latin typeface="Times New Roman" pitchFamily="18" charset="0"/>
                <a:cs typeface="Times New Roman" pitchFamily="18" charset="0"/>
                <a:hlinkClick r:id="rId8"/>
              </a:rPr>
              <a:t>, 237(2001).</a:t>
            </a:r>
            <a:endParaRPr lang="en-US" altLang="ja-JP" sz="2000" dirty="0">
              <a:latin typeface="Times New Roman" pitchFamily="18" charset="0"/>
              <a:cs typeface="Times New Roman" pitchFamily="18" charset="0"/>
            </a:endParaRPr>
          </a:p>
          <a:p>
            <a:pPr>
              <a:buFont typeface="Arial" charset="0"/>
              <a:buChar char="•"/>
            </a:pPr>
            <a:r>
              <a:rPr lang="en-US" altLang="ja-JP" sz="2000" dirty="0">
                <a:latin typeface="Times New Roman" pitchFamily="18" charset="0"/>
                <a:cs typeface="Times New Roman" pitchFamily="18" charset="0"/>
              </a:rPr>
              <a:t> Suzuki and YT,</a:t>
            </a:r>
            <a:r>
              <a:rPr lang="en-US" altLang="ja-JP" sz="2000" i="1" dirty="0">
                <a:latin typeface="Times New Roman" pitchFamily="18" charset="0"/>
                <a:cs typeface="Times New Roman" pitchFamily="18" charset="0"/>
              </a:rPr>
              <a:t>  </a:t>
            </a:r>
            <a:r>
              <a:rPr lang="en-US" altLang="ja-JP" sz="2000" dirty="0">
                <a:latin typeface="Times New Roman" pitchFamily="18" charset="0"/>
                <a:cs typeface="Times New Roman" pitchFamily="18" charset="0"/>
                <a:hlinkClick r:id="rId9"/>
              </a:rPr>
              <a:t>JCP </a:t>
            </a:r>
            <a:r>
              <a:rPr lang="en-US" altLang="ja-JP" sz="2000" b="1" dirty="0">
                <a:latin typeface="Times New Roman" pitchFamily="18" charset="0"/>
                <a:cs typeface="Times New Roman" pitchFamily="18" charset="0"/>
                <a:hlinkClick r:id="rId9"/>
              </a:rPr>
              <a:t>119</a:t>
            </a:r>
            <a:r>
              <a:rPr lang="en-US" altLang="ja-JP" sz="2000" dirty="0">
                <a:latin typeface="Times New Roman" pitchFamily="18" charset="0"/>
                <a:cs typeface="Times New Roman" pitchFamily="18" charset="0"/>
                <a:hlinkClick r:id="rId9"/>
              </a:rPr>
              <a:t>, 1650 (2003).</a:t>
            </a:r>
            <a:r>
              <a:rPr lang="en-US" altLang="ja-JP" sz="2000" dirty="0">
                <a:latin typeface="Times New Roman" pitchFamily="18" charset="0"/>
                <a:cs typeface="Times New Roman" pitchFamily="18" charset="0"/>
              </a:rPr>
              <a:t> </a:t>
            </a:r>
          </a:p>
        </p:txBody>
      </p:sp>
      <p:sp>
        <p:nvSpPr>
          <p:cNvPr id="849923" name="正方形/長方形 4"/>
          <p:cNvSpPr>
            <a:spLocks noChangeArrowheads="1"/>
          </p:cNvSpPr>
          <p:nvPr/>
        </p:nvSpPr>
        <p:spPr bwMode="auto">
          <a:xfrm>
            <a:off x="808038" y="2397125"/>
            <a:ext cx="2279650" cy="5857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 sz="3200">
                <a:latin typeface="Arial Unicode MS"/>
                <a:ea typeface="Arial Unicode MS"/>
                <a:cs typeface="Arial Unicode MS"/>
              </a:rPr>
              <a:t>References</a:t>
            </a:r>
          </a:p>
        </p:txBody>
      </p:sp>
    </p:spTree>
  </p:cSld>
  <p:clrMapOvr>
    <a:masterClrMapping/>
  </p:clrMapOvr>
</p:sld>
</file>

<file path=ppt/slides/slide1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6" name="Rectangle 4"/>
          <p:cNvSpPr>
            <a:spLocks noGrp="1" noChangeArrowheads="1"/>
          </p:cNvSpPr>
          <p:nvPr>
            <p:ph type="title"/>
          </p:nvPr>
        </p:nvSpPr>
        <p:spPr>
          <a:xfrm>
            <a:off x="0" y="258763"/>
            <a:ext cx="8208963" cy="865187"/>
          </a:xfrm>
          <a:solidFill>
            <a:srgbClr val="FFFFFF"/>
          </a:solidFill>
        </p:spPr>
        <p:txBody>
          <a:bodyPr rtlCol="0" anchor="t">
            <a:normAutofit/>
          </a:bodyPr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en-US" altLang="ja-JP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Path Integrals</a:t>
            </a:r>
            <a:endParaRPr lang="ja-JP" altLang="en-US" sz="2400" dirty="0"/>
          </a:p>
        </p:txBody>
      </p:sp>
      <p:graphicFrame>
        <p:nvGraphicFramePr>
          <p:cNvPr id="162818" name="Object 2"/>
          <p:cNvGraphicFramePr>
            <a:graphicFrameLocks noGrp="1" noChangeAspect="1"/>
          </p:cNvGraphicFramePr>
          <p:nvPr>
            <p:ph sz="quarter" idx="3"/>
          </p:nvPr>
        </p:nvGraphicFramePr>
        <p:xfrm>
          <a:off x="1979613" y="1851025"/>
          <a:ext cx="3616325" cy="8382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2" imgW="3619440" imgH="838080" progId="Equation.DSMT4">
                  <p:embed/>
                </p:oleObj>
              </mc:Choice>
              <mc:Fallback>
                <p:oleObj name="Equation" r:id="rId2" imgW="3619440" imgH="838080" progId="Equation.DSMT4">
                  <p:embed/>
                  <p:pic>
                    <p:nvPicPr>
                      <p:cNvPr id="162818" name="Object 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3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979613" y="1851025"/>
                        <a:ext cx="3616325" cy="838200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62819" name="Object 3"/>
          <p:cNvGraphicFramePr>
            <a:graphicFrameLocks noGrp="1" noChangeAspect="1"/>
          </p:cNvGraphicFramePr>
          <p:nvPr>
            <p:ph sz="quarter" idx="2"/>
          </p:nvPr>
        </p:nvGraphicFramePr>
        <p:xfrm>
          <a:off x="4937885" y="1649481"/>
          <a:ext cx="65087" cy="1301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4" imgW="114120" imgH="177480" progId="Equation.DSMT4">
                  <p:embed/>
                </p:oleObj>
              </mc:Choice>
              <mc:Fallback>
                <p:oleObj name="Equation" r:id="rId4" imgW="114120" imgH="177480" progId="Equation.DSMT4">
                  <p:embed/>
                  <p:pic>
                    <p:nvPicPr>
                      <p:cNvPr id="162819" name="Object 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937885" y="1649481"/>
                        <a:ext cx="65087" cy="130175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62820" name="Object 4"/>
          <p:cNvGraphicFramePr>
            <a:graphicFrameLocks noChangeAspect="1"/>
          </p:cNvGraphicFramePr>
          <p:nvPr/>
        </p:nvGraphicFramePr>
        <p:xfrm>
          <a:off x="3924156" y="1196398"/>
          <a:ext cx="939800" cy="4826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6" imgW="711000" imgH="482400" progId="Equation.DSMT4">
                  <p:embed/>
                </p:oleObj>
              </mc:Choice>
              <mc:Fallback>
                <p:oleObj name="Equation" r:id="rId6" imgW="711000" imgH="482400" progId="Equation.DSMT4">
                  <p:embed/>
                  <p:pic>
                    <p:nvPicPr>
                      <p:cNvPr id="162820" name="Object 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924156" y="1196398"/>
                        <a:ext cx="939800" cy="482600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62821" name="Object 5"/>
          <p:cNvGraphicFramePr>
            <a:graphicFrameLocks noChangeAspect="1"/>
          </p:cNvGraphicFramePr>
          <p:nvPr/>
        </p:nvGraphicFramePr>
        <p:xfrm>
          <a:off x="4514850" y="3340100"/>
          <a:ext cx="114300" cy="177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8" imgW="114120" imgH="177480" progId="Equation.DSMT4">
                  <p:embed/>
                </p:oleObj>
              </mc:Choice>
              <mc:Fallback>
                <p:oleObj name="Equation" r:id="rId8" imgW="114120" imgH="177480" progId="Equation.DSMT4">
                  <p:embed/>
                  <p:pic>
                    <p:nvPicPr>
                      <p:cNvPr id="162821" name="Object 5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9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514850" y="3340100"/>
                        <a:ext cx="114300" cy="177800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62828" name="Text Box 17"/>
          <p:cNvSpPr txBox="1">
            <a:spLocks noChangeArrowheads="1"/>
          </p:cNvSpPr>
          <p:nvPr/>
        </p:nvSpPr>
        <p:spPr bwMode="auto">
          <a:xfrm>
            <a:off x="1909763" y="3141663"/>
            <a:ext cx="3886200" cy="366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endParaRPr lang="ja-JP" altLang="ja-JP">
              <a:latin typeface="Calibri" pitchFamily="34" charset="0"/>
            </a:endParaRPr>
          </a:p>
        </p:txBody>
      </p:sp>
      <p:graphicFrame>
        <p:nvGraphicFramePr>
          <p:cNvPr id="162822" name="Object 6"/>
          <p:cNvGraphicFramePr>
            <a:graphicFrameLocks noChangeAspect="1"/>
          </p:cNvGraphicFramePr>
          <p:nvPr/>
        </p:nvGraphicFramePr>
        <p:xfrm>
          <a:off x="2091770" y="2796224"/>
          <a:ext cx="2663825" cy="7747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0" imgW="2666880" imgH="774360" progId="Equation.DSMT4">
                  <p:embed/>
                </p:oleObj>
              </mc:Choice>
              <mc:Fallback>
                <p:oleObj name="Equation" r:id="rId10" imgW="2666880" imgH="774360" progId="Equation.DSMT4">
                  <p:embed/>
                  <p:pic>
                    <p:nvPicPr>
                      <p:cNvPr id="162822" name="Object 6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1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091770" y="2796224"/>
                        <a:ext cx="2663825" cy="7747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62829" name="Text Box 19"/>
          <p:cNvSpPr txBox="1">
            <a:spLocks noChangeArrowheads="1"/>
          </p:cNvSpPr>
          <p:nvPr/>
        </p:nvSpPr>
        <p:spPr bwMode="auto">
          <a:xfrm>
            <a:off x="1619250" y="3933825"/>
            <a:ext cx="3675063" cy="3667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endParaRPr lang="ja-JP" altLang="ja-JP">
              <a:latin typeface="Calibri" pitchFamily="34" charset="0"/>
            </a:endParaRPr>
          </a:p>
        </p:txBody>
      </p:sp>
      <p:graphicFrame>
        <p:nvGraphicFramePr>
          <p:cNvPr id="162823" name="Object 7"/>
          <p:cNvGraphicFramePr>
            <a:graphicFrameLocks noChangeAspect="1"/>
          </p:cNvGraphicFramePr>
          <p:nvPr/>
        </p:nvGraphicFramePr>
        <p:xfrm>
          <a:off x="2360590" y="3799125"/>
          <a:ext cx="3082925" cy="596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2" imgW="3085920" imgH="583920" progId="Equation.DSMT4">
                  <p:embed/>
                </p:oleObj>
              </mc:Choice>
              <mc:Fallback>
                <p:oleObj name="Equation" r:id="rId12" imgW="3085920" imgH="583920" progId="Equation.DSMT4">
                  <p:embed/>
                  <p:pic>
                    <p:nvPicPr>
                      <p:cNvPr id="162823" name="Object 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3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360590" y="3799125"/>
                        <a:ext cx="3082925" cy="5969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62830" name="Text Box 21"/>
          <p:cNvSpPr txBox="1">
            <a:spLocks noChangeArrowheads="1"/>
          </p:cNvSpPr>
          <p:nvPr/>
        </p:nvSpPr>
        <p:spPr bwMode="auto">
          <a:xfrm>
            <a:off x="1979613" y="4714875"/>
            <a:ext cx="1079500" cy="3667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endParaRPr lang="ja-JP" altLang="ja-JP">
              <a:latin typeface="Calibri" pitchFamily="34" charset="0"/>
            </a:endParaRPr>
          </a:p>
        </p:txBody>
      </p:sp>
      <p:sp>
        <p:nvSpPr>
          <p:cNvPr id="162831" name="Text Box 23"/>
          <p:cNvSpPr txBox="1">
            <a:spLocks noChangeArrowheads="1"/>
          </p:cNvSpPr>
          <p:nvPr/>
        </p:nvSpPr>
        <p:spPr bwMode="auto">
          <a:xfrm>
            <a:off x="2032000" y="4441825"/>
            <a:ext cx="1316038" cy="3667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endParaRPr lang="ja-JP" altLang="ja-JP">
              <a:latin typeface="Calibri" pitchFamily="34" charset="0"/>
            </a:endParaRPr>
          </a:p>
        </p:txBody>
      </p:sp>
      <p:graphicFrame>
        <p:nvGraphicFramePr>
          <p:cNvPr id="162824" name="Object 8"/>
          <p:cNvGraphicFramePr>
            <a:graphicFrameLocks noChangeAspect="1"/>
          </p:cNvGraphicFramePr>
          <p:nvPr/>
        </p:nvGraphicFramePr>
        <p:xfrm>
          <a:off x="2438575" y="4718012"/>
          <a:ext cx="1800225" cy="4000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4" imgW="914400" imgH="203040" progId="Equation.DSMT4">
                  <p:embed/>
                </p:oleObj>
              </mc:Choice>
              <mc:Fallback>
                <p:oleObj name="Equation" r:id="rId14" imgW="914400" imgH="203040" progId="Equation.DSMT4">
                  <p:embed/>
                  <p:pic>
                    <p:nvPicPr>
                      <p:cNvPr id="162824" name="Object 8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438575" y="4718012"/>
                        <a:ext cx="1800225" cy="4000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62825" name="Object 9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2405077131"/>
              </p:ext>
            </p:extLst>
          </p:nvPr>
        </p:nvGraphicFramePr>
        <p:xfrm>
          <a:off x="1620838" y="5491163"/>
          <a:ext cx="1231900" cy="4381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6" imgW="1231560" imgH="431640" progId="Equation.DSMT4">
                  <p:embed/>
                </p:oleObj>
              </mc:Choice>
              <mc:Fallback>
                <p:oleObj name="Equation" r:id="rId16" imgW="1231560" imgH="431640" progId="Equation.DSMT4">
                  <p:embed/>
                  <p:pic>
                    <p:nvPicPr>
                      <p:cNvPr id="162825" name="Object 9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7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620838" y="5491163"/>
                        <a:ext cx="1231900" cy="4381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162832" name="Picture 27" descr="spsk200207"/>
          <p:cNvPicPr>
            <a:picLocks noChangeAspect="1" noChangeArrowheads="1"/>
          </p:cNvPicPr>
          <p:nvPr/>
        </p:nvPicPr>
        <p:blipFill>
          <a:blip r:embed="rId18" cstate="print"/>
          <a:srcRect/>
          <a:stretch>
            <a:fillRect/>
          </a:stretch>
        </p:blipFill>
        <p:spPr bwMode="auto">
          <a:xfrm>
            <a:off x="8027988" y="260350"/>
            <a:ext cx="939800" cy="13239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aphicFrame>
        <p:nvGraphicFramePr>
          <p:cNvPr id="122890" name="Object 10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1991237723"/>
              </p:ext>
            </p:extLst>
          </p:nvPr>
        </p:nvGraphicFramePr>
        <p:xfrm>
          <a:off x="2776538" y="5456238"/>
          <a:ext cx="3746500" cy="431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9" imgW="3746160" imgH="431640" progId="Equation.DSMT4">
                  <p:embed/>
                </p:oleObj>
              </mc:Choice>
              <mc:Fallback>
                <p:oleObj name="Equation" r:id="rId19" imgW="3746160" imgH="431640" progId="Equation.DSMT4">
                  <p:embed/>
                  <p:pic>
                    <p:nvPicPr>
                      <p:cNvPr id="122890" name="Object 10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0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776538" y="5456238"/>
                        <a:ext cx="3746500" cy="4318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22891" name="Object 11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1966353901"/>
              </p:ext>
            </p:extLst>
          </p:nvPr>
        </p:nvGraphicFramePr>
        <p:xfrm>
          <a:off x="2794363" y="5276124"/>
          <a:ext cx="1447800" cy="9271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21" imgW="1447560" imgH="927000" progId="Equation.DSMT4">
                  <p:embed/>
                </p:oleObj>
              </mc:Choice>
              <mc:Fallback>
                <p:oleObj name="Equation" r:id="rId21" imgW="1447560" imgH="927000" progId="Equation.DSMT4">
                  <p:embed/>
                  <p:pic>
                    <p:nvPicPr>
                      <p:cNvPr id="122891" name="Object 1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2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794363" y="5276124"/>
                        <a:ext cx="1447800" cy="9271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0" name="正方形/長方形 19"/>
          <p:cNvSpPr/>
          <p:nvPr/>
        </p:nvSpPr>
        <p:spPr>
          <a:xfrm>
            <a:off x="866204" y="1194712"/>
            <a:ext cx="7106433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eaLnBrk="1" hangingPunct="1"/>
            <a:r>
              <a:rPr lang="en-US" altLang="ja-JP" sz="2400" dirty="0">
                <a:latin typeface="Arial Unicode MS"/>
                <a:ea typeface="Arial Unicode MS"/>
                <a:cs typeface="Arial Unicode MS"/>
              </a:rPr>
              <a:t>Schrödinger eq. is   (               is the wave function)</a:t>
            </a:r>
          </a:p>
        </p:txBody>
      </p:sp>
      <p:sp>
        <p:nvSpPr>
          <p:cNvPr id="21" name="正方形/長方形 20"/>
          <p:cNvSpPr/>
          <p:nvPr/>
        </p:nvSpPr>
        <p:spPr>
          <a:xfrm>
            <a:off x="953290" y="2940781"/>
            <a:ext cx="6497291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eaLnBrk="1" hangingPunct="1"/>
            <a:r>
              <a:rPr lang="en-US" altLang="ja-JP" sz="2400" dirty="0">
                <a:latin typeface="Arial Unicode MS"/>
                <a:ea typeface="Arial Unicode MS"/>
                <a:cs typeface="Arial Unicode MS"/>
              </a:rPr>
              <a:t>where                                    Formal solution is</a:t>
            </a:r>
          </a:p>
        </p:txBody>
      </p:sp>
      <p:sp>
        <p:nvSpPr>
          <p:cNvPr id="22" name="正方形/長方形 21"/>
          <p:cNvSpPr/>
          <p:nvPr/>
        </p:nvSpPr>
        <p:spPr>
          <a:xfrm>
            <a:off x="935873" y="4686850"/>
            <a:ext cx="7425431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eaLnBrk="1" hangingPunct="1"/>
            <a:r>
              <a:rPr lang="en-US" altLang="ja-JP" sz="2400" dirty="0">
                <a:latin typeface="Arial Unicode MS"/>
                <a:ea typeface="Arial Unicode MS"/>
                <a:cs typeface="Arial Unicode MS"/>
              </a:rPr>
              <a:t>By setting                      , the above eq. is rewritten as</a:t>
            </a:r>
          </a:p>
        </p:txBody>
      </p:sp>
    </p:spTree>
    <p:extLst>
      <p:ext uri="{BB962C8B-B14F-4D97-AF65-F5344CB8AC3E}">
        <p14:creationId xmlns:p14="http://schemas.microsoft.com/office/powerpoint/2010/main" val="62867631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8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0" dur="500"/>
                                        <p:tgtEl>
                                          <p:spTgt spid="1628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8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3" dur="500"/>
                                        <p:tgtEl>
                                          <p:spTgt spid="1628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5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8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8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1" dur="500"/>
                                        <p:tgtEl>
                                          <p:spTgt spid="1628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500"/>
                            </p:stCondLst>
                            <p:childTnLst>
                              <p:par>
                                <p:cTn id="23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8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5" dur="500"/>
                                        <p:tgtEl>
                                          <p:spTgt spid="1628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8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8" dur="500"/>
                                        <p:tgtEl>
                                          <p:spTgt spid="1228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5" presetClass="exit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32" dur="500"/>
                                        <p:tgtEl>
                                          <p:spTgt spid="12289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28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500"/>
                            </p:stCondLst>
                            <p:childTnLst>
                              <p:par>
                                <p:cTn id="35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8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7" dur="500"/>
                                        <p:tgtEl>
                                          <p:spTgt spid="1228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" grpId="0"/>
      <p:bldP spid="22" grpId="0"/>
    </p:bldLst>
  </p:timing>
</p:sld>
</file>

<file path=ppt/slides/slide1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63843" name="Object 3"/>
          <p:cNvGraphicFramePr>
            <a:graphicFrameLocks noGrp="1" noChangeAspect="1"/>
          </p:cNvGraphicFramePr>
          <p:nvPr>
            <p:ph sz="quarter" idx="3"/>
            <p:extLst>
              <p:ext uri="{D42A27DB-BD31-4B8C-83A1-F6EECF244321}">
                <p14:modId xmlns:p14="http://schemas.microsoft.com/office/powerpoint/2010/main" val="578573144"/>
              </p:ext>
            </p:extLst>
          </p:nvPr>
        </p:nvGraphicFramePr>
        <p:xfrm>
          <a:off x="1049338" y="2795588"/>
          <a:ext cx="7288212" cy="52546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2" imgW="4051080" imgH="291960" progId="Equation.DSMT4">
                  <p:embed/>
                </p:oleObj>
              </mc:Choice>
              <mc:Fallback>
                <p:oleObj name="Equation" r:id="rId2" imgW="4051080" imgH="291960" progId="Equation.DSMT4">
                  <p:embed/>
                  <p:pic>
                    <p:nvPicPr>
                      <p:cNvPr id="163843" name="Object 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3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049338" y="2795588"/>
                        <a:ext cx="7288212" cy="525462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23912" name="Object 8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180914865"/>
              </p:ext>
            </p:extLst>
          </p:nvPr>
        </p:nvGraphicFramePr>
        <p:xfrm>
          <a:off x="1517650" y="2852738"/>
          <a:ext cx="6794500" cy="5080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4" imgW="6794280" imgH="507960" progId="Equation.DSMT4">
                  <p:embed/>
                </p:oleObj>
              </mc:Choice>
              <mc:Fallback>
                <p:oleObj name="Equation" r:id="rId4" imgW="6794280" imgH="507960" progId="Equation.DSMT4">
                  <p:embed/>
                  <p:pic>
                    <p:nvPicPr>
                      <p:cNvPr id="123912" name="Object 8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517650" y="2852738"/>
                        <a:ext cx="6794500" cy="5080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63846" name="Text Box 11"/>
          <p:cNvSpPr txBox="1">
            <a:spLocks noChangeArrowheads="1"/>
          </p:cNvSpPr>
          <p:nvPr/>
        </p:nvSpPr>
        <p:spPr bwMode="auto">
          <a:xfrm>
            <a:off x="652463" y="1125538"/>
            <a:ext cx="184150" cy="366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endParaRPr lang="ja-JP" altLang="ja-JP">
              <a:latin typeface="Calibri" pitchFamily="34" charset="0"/>
            </a:endParaRPr>
          </a:p>
        </p:txBody>
      </p:sp>
      <p:graphicFrame>
        <p:nvGraphicFramePr>
          <p:cNvPr id="163842" name="Object 2"/>
          <p:cNvGraphicFramePr>
            <a:graphicFrameLocks noGrp="1" noChangeAspect="1"/>
          </p:cNvGraphicFramePr>
          <p:nvPr>
            <p:ph sz="quarter" idx="2"/>
          </p:nvPr>
        </p:nvGraphicFramePr>
        <p:xfrm>
          <a:off x="2288055" y="1154654"/>
          <a:ext cx="2536825" cy="70643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6" imgW="1002960" imgH="279360" progId="Equation.DSMT4">
                  <p:embed/>
                </p:oleObj>
              </mc:Choice>
              <mc:Fallback>
                <p:oleObj name="Equation" r:id="rId6" imgW="1002960" imgH="279360" progId="Equation.DSMT4">
                  <p:embed/>
                  <p:pic>
                    <p:nvPicPr>
                      <p:cNvPr id="163842" name="Object 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288055" y="1154654"/>
                        <a:ext cx="2536825" cy="706438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63844" name="Object 4"/>
          <p:cNvGraphicFramePr>
            <a:graphicFrameLocks noChangeAspect="1"/>
          </p:cNvGraphicFramePr>
          <p:nvPr/>
        </p:nvGraphicFramePr>
        <p:xfrm>
          <a:off x="2341892" y="4029288"/>
          <a:ext cx="1668462" cy="5302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8" imgW="799920" imgH="253800" progId="Equation.DSMT4">
                  <p:embed/>
                </p:oleObj>
              </mc:Choice>
              <mc:Fallback>
                <p:oleObj name="Equation" r:id="rId8" imgW="799920" imgH="253800" progId="Equation.DSMT4">
                  <p:embed/>
                  <p:pic>
                    <p:nvPicPr>
                      <p:cNvPr id="163844" name="Object 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9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341892" y="4029288"/>
                        <a:ext cx="1668462" cy="53022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63845" name="Object 5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1415845149"/>
              </p:ext>
            </p:extLst>
          </p:nvPr>
        </p:nvGraphicFramePr>
        <p:xfrm>
          <a:off x="1016000" y="4752975"/>
          <a:ext cx="6518275" cy="11017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0" imgW="2705040" imgH="457200" progId="Equation.DSMT4">
                  <p:embed/>
                </p:oleObj>
              </mc:Choice>
              <mc:Fallback>
                <p:oleObj name="Equation" r:id="rId10" imgW="2705040" imgH="457200" progId="Equation.DSMT4">
                  <p:embed/>
                  <p:pic>
                    <p:nvPicPr>
                      <p:cNvPr id="163845" name="Object 5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1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016000" y="4752975"/>
                        <a:ext cx="6518275" cy="110172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23910" name="Object 6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95690529"/>
              </p:ext>
            </p:extLst>
          </p:nvPr>
        </p:nvGraphicFramePr>
        <p:xfrm>
          <a:off x="2690813" y="2841625"/>
          <a:ext cx="3467100" cy="431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2" imgW="3466800" imgH="431640" progId="Equation.DSMT4">
                  <p:embed/>
                </p:oleObj>
              </mc:Choice>
              <mc:Fallback>
                <p:oleObj name="Equation" r:id="rId12" imgW="3466800" imgH="431640" progId="Equation.DSMT4">
                  <p:embed/>
                  <p:pic>
                    <p:nvPicPr>
                      <p:cNvPr id="123910" name="Object 6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3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690813" y="2841625"/>
                        <a:ext cx="3467100" cy="4318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23913" name="Object 9"/>
          <p:cNvGraphicFramePr>
            <a:graphicFrameLocks noChangeAspect="1"/>
          </p:cNvGraphicFramePr>
          <p:nvPr/>
        </p:nvGraphicFramePr>
        <p:xfrm>
          <a:off x="2443980" y="3628902"/>
          <a:ext cx="1673225" cy="431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4" imgW="1676160" imgH="431640" progId="Equation.DSMT4">
                  <p:embed/>
                </p:oleObj>
              </mc:Choice>
              <mc:Fallback>
                <p:oleObj name="Equation" r:id="rId14" imgW="1676160" imgH="431640" progId="Equation.DSMT4">
                  <p:embed/>
                  <p:pic>
                    <p:nvPicPr>
                      <p:cNvPr id="123913" name="Object 9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443980" y="3628902"/>
                        <a:ext cx="1673225" cy="431800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23914" name="Object 10"/>
          <p:cNvGraphicFramePr>
            <a:graphicFrameLocks noChangeAspect="1"/>
          </p:cNvGraphicFramePr>
          <p:nvPr/>
        </p:nvGraphicFramePr>
        <p:xfrm>
          <a:off x="4363863" y="3623187"/>
          <a:ext cx="1241425" cy="431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6" imgW="1244520" imgH="431640" progId="Equation.DSMT4">
                  <p:embed/>
                </p:oleObj>
              </mc:Choice>
              <mc:Fallback>
                <p:oleObj name="Equation" r:id="rId16" imgW="1244520" imgH="431640" progId="Equation.DSMT4">
                  <p:embed/>
                  <p:pic>
                    <p:nvPicPr>
                      <p:cNvPr id="123914" name="Object 10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363863" y="3623187"/>
                        <a:ext cx="1241425" cy="431800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15" name="Picture 10"/>
          <p:cNvPicPr>
            <a:picLocks noChangeAspect="1" noChangeArrowheads="1"/>
          </p:cNvPicPr>
          <p:nvPr/>
        </p:nvPicPr>
        <p:blipFill>
          <a:blip r:embed="rId18" cstate="print"/>
          <a:srcRect/>
          <a:stretch>
            <a:fillRect/>
          </a:stretch>
        </p:blipFill>
        <p:spPr bwMode="auto">
          <a:xfrm rot="17449711">
            <a:off x="3079253" y="3331715"/>
            <a:ext cx="292100" cy="1825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6" name="Picture 10"/>
          <p:cNvPicPr>
            <a:picLocks noChangeAspect="1" noChangeArrowheads="1"/>
          </p:cNvPicPr>
          <p:nvPr/>
        </p:nvPicPr>
        <p:blipFill>
          <a:blip r:embed="rId18" cstate="print"/>
          <a:srcRect/>
          <a:stretch>
            <a:fillRect/>
          </a:stretch>
        </p:blipFill>
        <p:spPr bwMode="auto">
          <a:xfrm rot="17449711">
            <a:off x="4659090" y="3353228"/>
            <a:ext cx="292100" cy="1825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7" name="Picture 10"/>
          <p:cNvPicPr>
            <a:picLocks noChangeAspect="1" noChangeArrowheads="1"/>
          </p:cNvPicPr>
          <p:nvPr/>
        </p:nvPicPr>
        <p:blipFill>
          <a:blip r:embed="rId18" cstate="print"/>
          <a:srcRect/>
          <a:stretch>
            <a:fillRect/>
          </a:stretch>
        </p:blipFill>
        <p:spPr bwMode="auto">
          <a:xfrm rot="17449711">
            <a:off x="6058609" y="3389600"/>
            <a:ext cx="292100" cy="1825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9" name="正方形/長方形 18"/>
          <p:cNvSpPr/>
          <p:nvPr/>
        </p:nvSpPr>
        <p:spPr>
          <a:xfrm>
            <a:off x="762214" y="571282"/>
            <a:ext cx="6139822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eaLnBrk="1" hangingPunct="1">
              <a:buFontTx/>
              <a:buNone/>
            </a:pPr>
            <a:r>
              <a:rPr lang="en-US" altLang="ja-JP" sz="2400" dirty="0">
                <a:latin typeface="Arial Unicode MS"/>
                <a:ea typeface="Arial Unicode MS"/>
                <a:cs typeface="Arial Unicode MS"/>
              </a:rPr>
              <a:t>By inserting the completeness relation of  </a:t>
            </a:r>
            <a:r>
              <a:rPr lang="en-US" altLang="ja-JP" sz="2400" i="1" dirty="0">
                <a:solidFill>
                  <a:srgbClr val="0000CC"/>
                </a:solidFill>
                <a:latin typeface="Times New Roman" pitchFamily="18" charset="0"/>
                <a:ea typeface="Arial Unicode MS"/>
                <a:cs typeface="Times New Roman" pitchFamily="18" charset="0"/>
              </a:rPr>
              <a:t>q</a:t>
            </a:r>
            <a:r>
              <a:rPr lang="en-US" altLang="ja-JP" sz="2400" i="1" dirty="0">
                <a:solidFill>
                  <a:srgbClr val="0000CC"/>
                </a:solidFill>
                <a:latin typeface="Arial Unicode MS"/>
                <a:ea typeface="Arial Unicode MS"/>
                <a:cs typeface="Arial Unicode MS"/>
              </a:rPr>
              <a:t>,</a:t>
            </a:r>
          </a:p>
        </p:txBody>
      </p:sp>
      <p:sp>
        <p:nvSpPr>
          <p:cNvPr id="20" name="正方形/長方形 19"/>
          <p:cNvSpPr/>
          <p:nvPr/>
        </p:nvSpPr>
        <p:spPr>
          <a:xfrm>
            <a:off x="925372" y="2154449"/>
            <a:ext cx="3727302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eaLnBrk="1" hangingPunct="1">
              <a:buFontTx/>
              <a:buNone/>
            </a:pPr>
            <a:r>
              <a:rPr lang="en-US" altLang="ja-JP" sz="2400" dirty="0">
                <a:latin typeface="Arial Unicode MS"/>
                <a:ea typeface="Arial Unicode MS"/>
                <a:cs typeface="Arial Unicode MS"/>
              </a:rPr>
              <a:t>to the each slice, we have</a:t>
            </a:r>
          </a:p>
        </p:txBody>
      </p:sp>
      <p:graphicFrame>
        <p:nvGraphicFramePr>
          <p:cNvPr id="123915" name="Object 11"/>
          <p:cNvGraphicFramePr>
            <a:graphicFrameLocks noChangeAspect="1"/>
          </p:cNvGraphicFramePr>
          <p:nvPr/>
        </p:nvGraphicFramePr>
        <p:xfrm>
          <a:off x="5920945" y="3668173"/>
          <a:ext cx="1658937" cy="431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9" imgW="1663560" imgH="431640" progId="Equation.DSMT4">
                  <p:embed/>
                </p:oleObj>
              </mc:Choice>
              <mc:Fallback>
                <p:oleObj name="Equation" r:id="rId19" imgW="1663560" imgH="431640" progId="Equation.DSMT4">
                  <p:embed/>
                  <p:pic>
                    <p:nvPicPr>
                      <p:cNvPr id="123915" name="Object 1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0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920945" y="3668173"/>
                        <a:ext cx="1658937" cy="431800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2" name="正方形/長方形 21"/>
          <p:cNvSpPr/>
          <p:nvPr/>
        </p:nvSpPr>
        <p:spPr>
          <a:xfrm>
            <a:off x="857224" y="4060969"/>
            <a:ext cx="4552849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eaLnBrk="1" hangingPunct="1">
              <a:buFontTx/>
              <a:buNone/>
            </a:pPr>
            <a:r>
              <a:rPr lang="en-US" altLang="ja-JP" sz="2400" dirty="0">
                <a:latin typeface="Arial Unicode MS"/>
                <a:ea typeface="Arial Unicode MS"/>
                <a:cs typeface="Arial Unicode MS"/>
              </a:rPr>
              <a:t>By setting                      we have</a:t>
            </a:r>
          </a:p>
        </p:txBody>
      </p:sp>
    </p:spTree>
    <p:extLst>
      <p:ext uri="{BB962C8B-B14F-4D97-AF65-F5344CB8AC3E}">
        <p14:creationId xmlns:p14="http://schemas.microsoft.com/office/powerpoint/2010/main" val="346720565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9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0" dur="500"/>
                                        <p:tgtEl>
                                          <p:spTgt spid="1239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5" presetClass="exit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14" dur="500"/>
                                        <p:tgtEl>
                                          <p:spTgt spid="1239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39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500"/>
                            </p:stCondLst>
                            <p:childTnLst>
                              <p:par>
                                <p:cTn id="17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9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9" dur="500"/>
                                        <p:tgtEl>
                                          <p:spTgt spid="1239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6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9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1239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239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500"/>
                            </p:stCondLst>
                            <p:childTnLst>
                              <p:par>
                                <p:cTn id="31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9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1239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1239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1000"/>
                            </p:stCondLst>
                            <p:childTnLst>
                              <p:par>
                                <p:cTn id="4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4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9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1239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1239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5" presetClass="exit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51" dur="500"/>
                                        <p:tgtEl>
                                          <p:spTgt spid="1239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39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" presetID="5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54" dur="500"/>
                                        <p:tgtEl>
                                          <p:spTgt spid="1239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39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6" presetID="5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57" dur="500"/>
                                        <p:tgtEl>
                                          <p:spTgt spid="1239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39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9" presetID="5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60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2" presetID="5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63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5" presetID="5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66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8" presetID="5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69" dur="500"/>
                                        <p:tgtEl>
                                          <p:spTgt spid="1239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39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500"/>
                            </p:stCondLst>
                            <p:childTnLst>
                              <p:par>
                                <p:cTn id="72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8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4" dur="500"/>
                                        <p:tgtEl>
                                          <p:spTgt spid="1638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>
                      <p:stCondLst>
                        <p:cond delay="indefinite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5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9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8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82" dur="500"/>
                                        <p:tgtEl>
                                          <p:spTgt spid="1638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3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8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85" dur="500"/>
                                        <p:tgtEl>
                                          <p:spTgt spid="1638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" grpId="0"/>
      <p:bldP spid="22" grpId="0"/>
    </p:bldLst>
  </p:timing>
</p:sld>
</file>

<file path=ppt/slides/slide1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4870" name="Text Box 2"/>
          <p:cNvSpPr txBox="1">
            <a:spLocks noChangeArrowheads="1"/>
          </p:cNvSpPr>
          <p:nvPr/>
        </p:nvSpPr>
        <p:spPr bwMode="auto">
          <a:xfrm>
            <a:off x="652463" y="1125538"/>
            <a:ext cx="184150" cy="366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endParaRPr lang="ja-JP" altLang="ja-JP">
              <a:latin typeface="Calibri" pitchFamily="34" charset="0"/>
            </a:endParaRPr>
          </a:p>
        </p:txBody>
      </p:sp>
      <p:graphicFrame>
        <p:nvGraphicFramePr>
          <p:cNvPr id="164866" name="Object 2"/>
          <p:cNvGraphicFramePr>
            <a:graphicFrameLocks noGrp="1" noChangeAspect="1"/>
          </p:cNvGraphicFramePr>
          <p:nvPr>
            <p:ph sz="quarter" idx="2"/>
          </p:nvPr>
        </p:nvGraphicFramePr>
        <p:xfrm>
          <a:off x="1525588" y="1339850"/>
          <a:ext cx="4975225" cy="4953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2" imgW="5613120" imgH="558720" progId="Equation.DSMT4">
                  <p:embed/>
                </p:oleObj>
              </mc:Choice>
              <mc:Fallback>
                <p:oleObj name="Equation" r:id="rId2" imgW="5613120" imgH="558720" progId="Equation.DSMT4">
                  <p:embed/>
                  <p:pic>
                    <p:nvPicPr>
                      <p:cNvPr id="164866" name="Object 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3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525588" y="1339850"/>
                        <a:ext cx="4975225" cy="495300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64867" name="Object 3"/>
          <p:cNvGraphicFramePr>
            <a:graphicFrameLocks noGrp="1" noChangeAspect="1"/>
          </p:cNvGraphicFramePr>
          <p:nvPr>
            <p:ph sz="quarter" idx="3"/>
          </p:nvPr>
        </p:nvGraphicFramePr>
        <p:xfrm>
          <a:off x="2659063" y="2944813"/>
          <a:ext cx="2184400" cy="5619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4" imgW="2273040" imgH="583920" progId="Equation.DSMT4">
                  <p:embed/>
                </p:oleObj>
              </mc:Choice>
              <mc:Fallback>
                <p:oleObj name="Equation" r:id="rId4" imgW="2273040" imgH="583920" progId="Equation.DSMT4">
                  <p:embed/>
                  <p:pic>
                    <p:nvPicPr>
                      <p:cNvPr id="164867" name="Object 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659063" y="2944813"/>
                        <a:ext cx="2184400" cy="56197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24933" name="Object 5"/>
          <p:cNvGraphicFramePr>
            <a:graphicFrameLocks noChangeAspect="1"/>
          </p:cNvGraphicFramePr>
          <p:nvPr/>
        </p:nvGraphicFramePr>
        <p:xfrm>
          <a:off x="1877640" y="4548188"/>
          <a:ext cx="3698875" cy="558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6" imgW="3733560" imgH="558720" progId="Equation.DSMT4">
                  <p:embed/>
                </p:oleObj>
              </mc:Choice>
              <mc:Fallback>
                <p:oleObj name="Equation" r:id="rId6" imgW="3733560" imgH="558720" progId="Equation.DSMT4">
                  <p:embed/>
                  <p:pic>
                    <p:nvPicPr>
                      <p:cNvPr id="124933" name="Object 5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877640" y="4548188"/>
                        <a:ext cx="3698875" cy="5588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24934" name="Object 6"/>
          <p:cNvGraphicFramePr>
            <a:graphicFrameLocks noChangeAspect="1"/>
          </p:cNvGraphicFramePr>
          <p:nvPr/>
        </p:nvGraphicFramePr>
        <p:xfrm>
          <a:off x="1177348" y="4512438"/>
          <a:ext cx="5499100" cy="6096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8" imgW="5499000" imgH="609480" progId="Equation.DSMT4">
                  <p:embed/>
                </p:oleObj>
              </mc:Choice>
              <mc:Fallback>
                <p:oleObj name="Equation" r:id="rId8" imgW="5499000" imgH="609480" progId="Equation.DSMT4">
                  <p:embed/>
                  <p:pic>
                    <p:nvPicPr>
                      <p:cNvPr id="124934" name="Object 6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9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177348" y="4512438"/>
                        <a:ext cx="5499100" cy="6096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24935" name="Object 7"/>
          <p:cNvGraphicFramePr>
            <a:graphicFrameLocks noChangeAspect="1"/>
          </p:cNvGraphicFramePr>
          <p:nvPr/>
        </p:nvGraphicFramePr>
        <p:xfrm>
          <a:off x="1877279" y="4510578"/>
          <a:ext cx="3378200" cy="558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0" imgW="3377880" imgH="558720" progId="Equation.DSMT4">
                  <p:embed/>
                </p:oleObj>
              </mc:Choice>
              <mc:Fallback>
                <p:oleObj name="Equation" r:id="rId10" imgW="3377880" imgH="558720" progId="Equation.DSMT4">
                  <p:embed/>
                  <p:pic>
                    <p:nvPicPr>
                      <p:cNvPr id="124935" name="Object 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1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877279" y="4510578"/>
                        <a:ext cx="3378200" cy="5588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24936" name="Object 8"/>
          <p:cNvGraphicFramePr>
            <a:graphicFrameLocks noChangeAspect="1"/>
          </p:cNvGraphicFramePr>
          <p:nvPr/>
        </p:nvGraphicFramePr>
        <p:xfrm>
          <a:off x="1170078" y="4482226"/>
          <a:ext cx="5194300" cy="6096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2" imgW="5194080" imgH="609480" progId="Equation.DSMT4">
                  <p:embed/>
                </p:oleObj>
              </mc:Choice>
              <mc:Fallback>
                <p:oleObj name="Equation" r:id="rId12" imgW="5194080" imgH="609480" progId="Equation.DSMT4">
                  <p:embed/>
                  <p:pic>
                    <p:nvPicPr>
                      <p:cNvPr id="124936" name="Object 8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3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170078" y="4482226"/>
                        <a:ext cx="5194300" cy="6096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24937" name="Object 9"/>
          <p:cNvGraphicFramePr>
            <a:graphicFrameLocks noChangeAspect="1"/>
          </p:cNvGraphicFramePr>
          <p:nvPr/>
        </p:nvGraphicFramePr>
        <p:xfrm>
          <a:off x="1659792" y="5450050"/>
          <a:ext cx="1714500" cy="5842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4" imgW="1714320" imgH="583920" progId="Equation.DSMT4">
                  <p:embed/>
                </p:oleObj>
              </mc:Choice>
              <mc:Fallback>
                <p:oleObj name="Equation" r:id="rId14" imgW="1714320" imgH="583920" progId="Equation.DSMT4">
                  <p:embed/>
                  <p:pic>
                    <p:nvPicPr>
                      <p:cNvPr id="124937" name="Object 9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659792" y="5450050"/>
                        <a:ext cx="1714500" cy="5842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12" name="Picture 10"/>
          <p:cNvPicPr>
            <a:picLocks noChangeAspect="1" noChangeArrowheads="1"/>
          </p:cNvPicPr>
          <p:nvPr/>
        </p:nvPicPr>
        <p:blipFill>
          <a:blip r:embed="rId16" cstate="print"/>
          <a:srcRect/>
          <a:stretch>
            <a:fillRect/>
          </a:stretch>
        </p:blipFill>
        <p:spPr bwMode="auto">
          <a:xfrm rot="17449711">
            <a:off x="2335060" y="5095158"/>
            <a:ext cx="462865" cy="28929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aphicFrame>
        <p:nvGraphicFramePr>
          <p:cNvPr id="124939" name="Object 11"/>
          <p:cNvGraphicFramePr>
            <a:graphicFrameLocks noChangeAspect="1"/>
          </p:cNvGraphicFramePr>
          <p:nvPr/>
        </p:nvGraphicFramePr>
        <p:xfrm>
          <a:off x="5068693" y="3730937"/>
          <a:ext cx="2476500" cy="5080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7" imgW="2476440" imgH="507960" progId="Equation.DSMT4">
                  <p:embed/>
                </p:oleObj>
              </mc:Choice>
              <mc:Fallback>
                <p:oleObj name="Equation" r:id="rId17" imgW="2476440" imgH="507960" progId="Equation.DSMT4">
                  <p:embed/>
                  <p:pic>
                    <p:nvPicPr>
                      <p:cNvPr id="124939" name="Object 1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068693" y="3730937"/>
                        <a:ext cx="2476500" cy="5080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24940" name="Object 12"/>
          <p:cNvGraphicFramePr>
            <a:graphicFrameLocks noChangeAspect="1"/>
          </p:cNvGraphicFramePr>
          <p:nvPr/>
        </p:nvGraphicFramePr>
        <p:xfrm>
          <a:off x="5089560" y="3728251"/>
          <a:ext cx="2844800" cy="5080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9" imgW="2844720" imgH="507960" progId="Equation.DSMT4">
                  <p:embed/>
                </p:oleObj>
              </mc:Choice>
              <mc:Fallback>
                <p:oleObj name="Equation" r:id="rId19" imgW="2844720" imgH="507960" progId="Equation.DSMT4">
                  <p:embed/>
                  <p:pic>
                    <p:nvPicPr>
                      <p:cNvPr id="124940" name="Object 1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0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089560" y="3728251"/>
                        <a:ext cx="2844800" cy="5080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15" name="Picture 10"/>
          <p:cNvPicPr>
            <a:picLocks noChangeAspect="1" noChangeArrowheads="1"/>
          </p:cNvPicPr>
          <p:nvPr/>
        </p:nvPicPr>
        <p:blipFill>
          <a:blip r:embed="rId16" cstate="print"/>
          <a:srcRect/>
          <a:stretch>
            <a:fillRect/>
          </a:stretch>
        </p:blipFill>
        <p:spPr bwMode="auto">
          <a:xfrm rot="19177155">
            <a:off x="4672433" y="4197789"/>
            <a:ext cx="385258" cy="2407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aphicFrame>
        <p:nvGraphicFramePr>
          <p:cNvPr id="124942" name="Object 14"/>
          <p:cNvGraphicFramePr>
            <a:graphicFrameLocks noChangeAspect="1"/>
          </p:cNvGraphicFramePr>
          <p:nvPr/>
        </p:nvGraphicFramePr>
        <p:xfrm>
          <a:off x="5645618" y="3734660"/>
          <a:ext cx="2781300" cy="5080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21" imgW="2781000" imgH="507960" progId="Equation.DSMT4">
                  <p:embed/>
                </p:oleObj>
              </mc:Choice>
              <mc:Fallback>
                <p:oleObj name="Equation" r:id="rId21" imgW="2781000" imgH="507960" progId="Equation.DSMT4">
                  <p:embed/>
                  <p:pic>
                    <p:nvPicPr>
                      <p:cNvPr id="124942" name="Object 1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2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645618" y="3734660"/>
                        <a:ext cx="2781300" cy="5080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17" name="Picture 16"/>
          <p:cNvPicPr>
            <a:picLocks noChangeAspect="1" noChangeArrowheads="1"/>
          </p:cNvPicPr>
          <p:nvPr/>
        </p:nvPicPr>
        <p:blipFill>
          <a:blip r:embed="rId23" cstate="print"/>
          <a:srcRect/>
          <a:stretch>
            <a:fillRect/>
          </a:stretch>
        </p:blipFill>
        <p:spPr bwMode="auto">
          <a:xfrm rot="18939635" flipH="1">
            <a:off x="5139866" y="4273655"/>
            <a:ext cx="378210" cy="24124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9" name="正方形/長方形 18"/>
          <p:cNvSpPr/>
          <p:nvPr/>
        </p:nvSpPr>
        <p:spPr>
          <a:xfrm>
            <a:off x="762214" y="571282"/>
            <a:ext cx="8141972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eaLnBrk="1" hangingPunct="1">
              <a:buFontTx/>
              <a:buNone/>
            </a:pPr>
            <a:r>
              <a:rPr lang="en-US" altLang="ja-JP" sz="2400" dirty="0">
                <a:latin typeface="Arial Unicode MS"/>
                <a:ea typeface="Arial Unicode MS"/>
                <a:cs typeface="Arial Unicode MS"/>
              </a:rPr>
              <a:t>Exponent of the above element can be expanded  by     as</a:t>
            </a:r>
            <a:endParaRPr lang="en-US" altLang="ja-JP" sz="2400" i="1" dirty="0">
              <a:solidFill>
                <a:srgbClr val="0000CC"/>
              </a:solidFill>
              <a:latin typeface="Arial Unicode MS"/>
              <a:ea typeface="Arial Unicode MS"/>
              <a:cs typeface="Arial Unicode MS"/>
            </a:endParaRPr>
          </a:p>
        </p:txBody>
      </p:sp>
      <p:graphicFrame>
        <p:nvGraphicFramePr>
          <p:cNvPr id="124943" name="Object 15"/>
          <p:cNvGraphicFramePr>
            <a:graphicFrameLocks noChangeAspect="1"/>
          </p:cNvGraphicFramePr>
          <p:nvPr/>
        </p:nvGraphicFramePr>
        <p:xfrm>
          <a:off x="8061357" y="688473"/>
          <a:ext cx="228600" cy="2413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24" imgW="228600" imgH="241200" progId="Equation.DSMT4">
                  <p:embed/>
                </p:oleObj>
              </mc:Choice>
              <mc:Fallback>
                <p:oleObj name="Equation" r:id="rId24" imgW="228600" imgH="241200" progId="Equation.DSMT4">
                  <p:embed/>
                  <p:pic>
                    <p:nvPicPr>
                      <p:cNvPr id="124943" name="Object 15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8061357" y="688473"/>
                        <a:ext cx="228600" cy="2413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1" name="正方形/長方形 20"/>
          <p:cNvSpPr/>
          <p:nvPr/>
        </p:nvSpPr>
        <p:spPr>
          <a:xfrm>
            <a:off x="810313" y="2320802"/>
            <a:ext cx="6736139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eaLnBrk="1" hangingPunct="1">
              <a:buFontTx/>
              <a:buNone/>
            </a:pPr>
            <a:r>
              <a:rPr lang="en-US" altLang="ja-JP" sz="2400" dirty="0">
                <a:latin typeface="Arial Unicode MS"/>
                <a:ea typeface="Arial Unicode MS"/>
                <a:cs typeface="Arial Unicode MS"/>
              </a:rPr>
              <a:t>The comeliness relation of the momentum       is</a:t>
            </a:r>
          </a:p>
        </p:txBody>
      </p:sp>
      <p:graphicFrame>
        <p:nvGraphicFramePr>
          <p:cNvPr id="124944" name="Object 16"/>
          <p:cNvGraphicFramePr>
            <a:graphicFrameLocks noChangeAspect="1"/>
          </p:cNvGraphicFramePr>
          <p:nvPr/>
        </p:nvGraphicFramePr>
        <p:xfrm>
          <a:off x="6665537" y="2351707"/>
          <a:ext cx="330200" cy="431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26" imgW="330120" imgH="431640" progId="Equation.DSMT4">
                  <p:embed/>
                </p:oleObj>
              </mc:Choice>
              <mc:Fallback>
                <p:oleObj name="Equation" r:id="rId26" imgW="330120" imgH="431640" progId="Equation.DSMT4">
                  <p:embed/>
                  <p:pic>
                    <p:nvPicPr>
                      <p:cNvPr id="124944" name="Object 16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665537" y="2351707"/>
                        <a:ext cx="330200" cy="4318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3" name="正方形/長方形 22"/>
          <p:cNvSpPr/>
          <p:nvPr/>
        </p:nvSpPr>
        <p:spPr>
          <a:xfrm>
            <a:off x="755043" y="3780647"/>
            <a:ext cx="1399742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eaLnBrk="1" hangingPunct="1">
              <a:buFontTx/>
              <a:buNone/>
            </a:pPr>
            <a:r>
              <a:rPr lang="en-US" altLang="ja-JP" sz="2400" dirty="0">
                <a:latin typeface="Arial Unicode MS"/>
                <a:ea typeface="Arial Unicode MS"/>
                <a:cs typeface="Arial Unicode MS"/>
              </a:rPr>
              <a:t>We have</a:t>
            </a:r>
          </a:p>
        </p:txBody>
      </p:sp>
      <p:sp>
        <p:nvSpPr>
          <p:cNvPr id="22" name="正方形/長方形 21"/>
          <p:cNvSpPr/>
          <p:nvPr/>
        </p:nvSpPr>
        <p:spPr>
          <a:xfrm>
            <a:off x="1316915" y="3799442"/>
            <a:ext cx="1587294" cy="461665"/>
          </a:xfrm>
          <a:prstGeom prst="rect">
            <a:avLst/>
          </a:prstGeom>
          <a:solidFill>
            <a:schemeClr val="bg1"/>
          </a:solidFill>
        </p:spPr>
        <p:txBody>
          <a:bodyPr wrap="none">
            <a:spAutoFit/>
          </a:bodyPr>
          <a:lstStyle/>
          <a:p>
            <a:r>
              <a:rPr lang="en-US" altLang="ja-JP" sz="2400" dirty="0"/>
              <a:t>insert it as</a:t>
            </a:r>
            <a:endParaRPr lang="ja-JP" altLang="en-US" sz="2400" dirty="0"/>
          </a:p>
        </p:txBody>
      </p:sp>
    </p:spTree>
    <p:extLst>
      <p:ext uri="{BB962C8B-B14F-4D97-AF65-F5344CB8AC3E}">
        <p14:creationId xmlns:p14="http://schemas.microsoft.com/office/powerpoint/2010/main" val="385077875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9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" dur="500"/>
                                        <p:tgtEl>
                                          <p:spTgt spid="1249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0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5" presetClass="exit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14" dur="500"/>
                                        <p:tgtEl>
                                          <p:spTgt spid="12493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49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500"/>
                            </p:stCondLst>
                            <p:childTnLst>
                              <p:par>
                                <p:cTn id="17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9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9" dur="500"/>
                                        <p:tgtEl>
                                          <p:spTgt spid="1249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2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6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9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9" dur="500"/>
                                        <p:tgtEl>
                                          <p:spTgt spid="1249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5" presetClass="exit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33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5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36" dur="500"/>
                                        <p:tgtEl>
                                          <p:spTgt spid="12493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49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500"/>
                            </p:stCondLst>
                            <p:childTnLst>
                              <p:par>
                                <p:cTn id="39" presetID="5" presetClass="exit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40" dur="500"/>
                                        <p:tgtEl>
                                          <p:spTgt spid="12493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49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2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9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4" dur="500"/>
                                        <p:tgtEl>
                                          <p:spTgt spid="1249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9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9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52" dur="500"/>
                                        <p:tgtEl>
                                          <p:spTgt spid="1249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5" presetClass="exit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56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8" presetID="5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59" dur="500"/>
                                        <p:tgtEl>
                                          <p:spTgt spid="12493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49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500"/>
                            </p:stCondLst>
                            <p:childTnLst>
                              <p:par>
                                <p:cTn id="62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9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64" dur="500"/>
                                        <p:tgtEl>
                                          <p:spTgt spid="1249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>
                      <p:stCondLst>
                        <p:cond delay="indefinite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5" presetClass="exit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68" dur="500"/>
                                        <p:tgtEl>
                                          <p:spTgt spid="12494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49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500"/>
                            </p:stCondLst>
                            <p:childTnLst>
                              <p:par>
                                <p:cTn id="71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9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3" dur="500"/>
                                        <p:tgtEl>
                                          <p:spTgt spid="1249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4" fill="hold">
                      <p:stCondLst>
                        <p:cond delay="indefinite"/>
                      </p:stCondLst>
                      <p:childTnLst>
                        <p:par>
                          <p:cTn id="75" fill="hold">
                            <p:stCondLst>
                              <p:cond delay="0"/>
                            </p:stCondLst>
                            <p:childTnLst>
                              <p:par>
                                <p:cTn id="76" presetID="5" presetClass="exit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77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9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81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2" fill="hold">
                      <p:stCondLst>
                        <p:cond delay="indefinite"/>
                      </p:stCondLst>
                      <p:childTnLst>
                        <p:par>
                          <p:cTn id="83" fill="hold">
                            <p:stCondLst>
                              <p:cond delay="0"/>
                            </p:stCondLst>
                            <p:childTnLst>
                              <p:par>
                                <p:cTn id="84" presetID="5" presetClass="exit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85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7" presetID="5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88" dur="500"/>
                                        <p:tgtEl>
                                          <p:spTgt spid="12494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49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0" presetID="5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91" dur="500"/>
                                        <p:tgtEl>
                                          <p:spTgt spid="12493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49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3" fill="hold">
                            <p:stCondLst>
                              <p:cond delay="500"/>
                            </p:stCondLst>
                            <p:childTnLst>
                              <p:par>
                                <p:cTn id="94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9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96" dur="500"/>
                                        <p:tgtEl>
                                          <p:spTgt spid="1249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" grpId="0"/>
      <p:bldP spid="22" grpId="0" animBg="1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457200" y="199335"/>
            <a:ext cx="8229600" cy="1143000"/>
          </a:xfrm>
        </p:spPr>
        <p:txBody>
          <a:bodyPr/>
          <a:lstStyle/>
          <a:p>
            <a:r>
              <a:rPr lang="en-US" altLang="ja-JP" dirty="0">
                <a:latin typeface="Times New Roman" pitchFamily="18" charset="0"/>
                <a:cs typeface="Times New Roman" pitchFamily="18" charset="0"/>
              </a:rPr>
              <a:t>1</a:t>
            </a:r>
            <a:r>
              <a:rPr lang="en-US" altLang="ja-JP" baseline="30000" dirty="0">
                <a:latin typeface="Times New Roman" pitchFamily="18" charset="0"/>
                <a:cs typeface="Times New Roman" pitchFamily="18" charset="0"/>
              </a:rPr>
              <a:t>st</a:t>
            </a:r>
            <a:r>
              <a:rPr lang="en-US" altLang="ja-JP" dirty="0">
                <a:latin typeface="Times New Roman" pitchFamily="18" charset="0"/>
                <a:cs typeface="Times New Roman" pitchFamily="18" charset="0"/>
              </a:rPr>
              <a:t> &amp; 2</a:t>
            </a:r>
            <a:r>
              <a:rPr lang="en-US" altLang="ja-JP" baseline="30000" dirty="0">
                <a:latin typeface="Times New Roman" pitchFamily="18" charset="0"/>
                <a:cs typeface="Times New Roman" pitchFamily="18" charset="0"/>
              </a:rPr>
              <a:t>nd</a:t>
            </a:r>
            <a:r>
              <a:rPr lang="en-US" altLang="ja-JP" dirty="0">
                <a:latin typeface="Times New Roman" pitchFamily="18" charset="0"/>
                <a:cs typeface="Times New Roman" pitchFamily="18" charset="0"/>
              </a:rPr>
              <a:t>-order expansion term</a:t>
            </a:r>
            <a:endParaRPr kumimoji="1" lang="ja-JP" altLang="en-US" dirty="0">
              <a:latin typeface="Times New Roman" pitchFamily="18" charset="0"/>
              <a:cs typeface="Times New Roman" pitchFamily="18" charset="0"/>
            </a:endParaRPr>
          </a:p>
        </p:txBody>
      </p:sp>
      <p:graphicFrame>
        <p:nvGraphicFramePr>
          <p:cNvPr id="45061" name="Object 5"/>
          <p:cNvGraphicFramePr>
            <a:graphicFrameLocks noChangeAspect="1"/>
          </p:cNvGraphicFramePr>
          <p:nvPr/>
        </p:nvGraphicFramePr>
        <p:xfrm>
          <a:off x="576263" y="2680079"/>
          <a:ext cx="3467100" cy="5715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2" imgW="3466800" imgH="571320" progId="Equation.DSMT4">
                  <p:embed/>
                </p:oleObj>
              </mc:Choice>
              <mc:Fallback>
                <p:oleObj name="Equation" r:id="rId2" imgW="3466800" imgH="571320" progId="Equation.DSMT4">
                  <p:embed/>
                  <p:pic>
                    <p:nvPicPr>
                      <p:cNvPr id="45061" name="Object 5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3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76263" y="2680079"/>
                        <a:ext cx="3467100" cy="5715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8" name="テキスト ボックス 7"/>
          <p:cNvSpPr txBox="1"/>
          <p:nvPr/>
        </p:nvSpPr>
        <p:spPr>
          <a:xfrm>
            <a:off x="500034" y="1142984"/>
            <a:ext cx="178350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ja-JP" dirty="0"/>
              <a:t>Differential eq.</a:t>
            </a:r>
            <a:r>
              <a:rPr lang="ja-JP" altLang="en-US" dirty="0"/>
              <a:t>：</a:t>
            </a:r>
            <a:endParaRPr kumimoji="1" lang="ja-JP" altLang="en-US" dirty="0"/>
          </a:p>
        </p:txBody>
      </p:sp>
      <p:sp>
        <p:nvSpPr>
          <p:cNvPr id="9" name="テキスト ボックス 8"/>
          <p:cNvSpPr txBox="1"/>
          <p:nvPr/>
        </p:nvSpPr>
        <p:spPr>
          <a:xfrm>
            <a:off x="575878" y="2166361"/>
            <a:ext cx="201850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ja-JP" dirty="0"/>
              <a:t>Integral equation</a:t>
            </a:r>
            <a:r>
              <a:rPr lang="ja-JP" altLang="en-US" dirty="0"/>
              <a:t>：</a:t>
            </a:r>
            <a:endParaRPr kumimoji="1" lang="ja-JP" altLang="en-US" dirty="0"/>
          </a:p>
        </p:txBody>
      </p:sp>
      <p:graphicFrame>
        <p:nvGraphicFramePr>
          <p:cNvPr id="45063" name="Object 7"/>
          <p:cNvGraphicFramePr>
            <a:graphicFrameLocks noChangeAspect="1"/>
          </p:cNvGraphicFramePr>
          <p:nvPr/>
        </p:nvGraphicFramePr>
        <p:xfrm>
          <a:off x="4076700" y="2251454"/>
          <a:ext cx="3644900" cy="5715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4" imgW="3644640" imgH="571320" progId="Equation.DSMT4">
                  <p:embed/>
                </p:oleObj>
              </mc:Choice>
              <mc:Fallback>
                <p:oleObj name="Equation" r:id="rId4" imgW="3644640" imgH="571320" progId="Equation.DSMT4">
                  <p:embed/>
                  <p:pic>
                    <p:nvPicPr>
                      <p:cNvPr id="45063" name="Object 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076700" y="2251454"/>
                        <a:ext cx="3644900" cy="5715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45064" name="Object 8"/>
          <p:cNvGraphicFramePr>
            <a:graphicFrameLocks noChangeAspect="1"/>
          </p:cNvGraphicFramePr>
          <p:nvPr/>
        </p:nvGraphicFramePr>
        <p:xfrm>
          <a:off x="601663" y="3465892"/>
          <a:ext cx="5892800" cy="6223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6" imgW="5892480" imgH="622080" progId="Equation.DSMT4">
                  <p:embed/>
                </p:oleObj>
              </mc:Choice>
              <mc:Fallback>
                <p:oleObj name="Equation" r:id="rId6" imgW="5892480" imgH="622080" progId="Equation.DSMT4">
                  <p:embed/>
                  <p:pic>
                    <p:nvPicPr>
                      <p:cNvPr id="45064" name="Object 8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01663" y="3465892"/>
                        <a:ext cx="5892800" cy="6223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45065" name="Object 9"/>
          <p:cNvGraphicFramePr>
            <a:graphicFrameLocks noChangeAspect="1"/>
          </p:cNvGraphicFramePr>
          <p:nvPr/>
        </p:nvGraphicFramePr>
        <p:xfrm>
          <a:off x="868363" y="3465892"/>
          <a:ext cx="6807200" cy="5715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8" imgW="6806880" imgH="571320" progId="Equation.DSMT4">
                  <p:embed/>
                </p:oleObj>
              </mc:Choice>
              <mc:Fallback>
                <p:oleObj name="Equation" r:id="rId8" imgW="6806880" imgH="571320" progId="Equation.DSMT4">
                  <p:embed/>
                  <p:pic>
                    <p:nvPicPr>
                      <p:cNvPr id="45065" name="Object 9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9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868363" y="3465892"/>
                        <a:ext cx="6807200" cy="5715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45066" name="Object 10"/>
          <p:cNvGraphicFramePr>
            <a:graphicFrameLocks noChangeAspect="1"/>
          </p:cNvGraphicFramePr>
          <p:nvPr/>
        </p:nvGraphicFramePr>
        <p:xfrm>
          <a:off x="5359400" y="2751517"/>
          <a:ext cx="3784600" cy="5715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0" imgW="3784320" imgH="571320" progId="Equation.DSMT4">
                  <p:embed/>
                </p:oleObj>
              </mc:Choice>
              <mc:Fallback>
                <p:oleObj name="Equation" r:id="rId10" imgW="3784320" imgH="571320" progId="Equation.DSMT4">
                  <p:embed/>
                  <p:pic>
                    <p:nvPicPr>
                      <p:cNvPr id="45066" name="Object 10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1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359400" y="2751517"/>
                        <a:ext cx="3784600" cy="5715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45067" name="Object 11"/>
          <p:cNvGraphicFramePr>
            <a:graphicFrameLocks noChangeAspect="1"/>
          </p:cNvGraphicFramePr>
          <p:nvPr/>
        </p:nvGraphicFramePr>
        <p:xfrm>
          <a:off x="558800" y="4325393"/>
          <a:ext cx="8318500" cy="558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2" imgW="8318160" imgH="558720" progId="Equation.DSMT4">
                  <p:embed/>
                </p:oleObj>
              </mc:Choice>
              <mc:Fallback>
                <p:oleObj name="Equation" r:id="rId12" imgW="8318160" imgH="558720" progId="Equation.DSMT4">
                  <p:embed/>
                  <p:pic>
                    <p:nvPicPr>
                      <p:cNvPr id="45067" name="Object 1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3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58800" y="4325393"/>
                        <a:ext cx="8318500" cy="5588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45068" name="Object 12"/>
          <p:cNvGraphicFramePr>
            <a:graphicFrameLocks noChangeAspect="1"/>
          </p:cNvGraphicFramePr>
          <p:nvPr/>
        </p:nvGraphicFramePr>
        <p:xfrm>
          <a:off x="608013" y="4312693"/>
          <a:ext cx="7226300" cy="6111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4" imgW="7226280" imgH="571320" progId="Equation.DSMT4">
                  <p:embed/>
                </p:oleObj>
              </mc:Choice>
              <mc:Fallback>
                <p:oleObj name="Equation" r:id="rId14" imgW="7226280" imgH="571320" progId="Equation.DSMT4">
                  <p:embed/>
                  <p:pic>
                    <p:nvPicPr>
                      <p:cNvPr id="45068" name="Object 1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08013" y="4312693"/>
                        <a:ext cx="7226300" cy="611188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45070" name="Picture 14"/>
          <p:cNvPicPr>
            <a:picLocks noChangeAspect="1" noChangeArrowheads="1"/>
          </p:cNvPicPr>
          <p:nvPr/>
        </p:nvPicPr>
        <p:blipFill>
          <a:blip r:embed="rId16" cstate="print"/>
          <a:srcRect/>
          <a:stretch>
            <a:fillRect/>
          </a:stretch>
        </p:blipFill>
        <p:spPr bwMode="auto">
          <a:xfrm rot="18614444">
            <a:off x="3629434" y="2609391"/>
            <a:ext cx="271108" cy="176729"/>
          </a:xfrm>
          <a:prstGeom prst="rect">
            <a:avLst/>
          </a:prstGeom>
          <a:noFill/>
        </p:spPr>
      </p:pic>
      <p:pic>
        <p:nvPicPr>
          <p:cNvPr id="20" name="Picture 10"/>
          <p:cNvPicPr>
            <a:picLocks noChangeAspect="1" noChangeArrowheads="1"/>
          </p:cNvPicPr>
          <p:nvPr/>
        </p:nvPicPr>
        <p:blipFill>
          <a:blip r:embed="rId17" cstate="print"/>
          <a:srcRect/>
          <a:stretch>
            <a:fillRect/>
          </a:stretch>
        </p:blipFill>
        <p:spPr bwMode="auto">
          <a:xfrm rot="1298729">
            <a:off x="6655566" y="3315747"/>
            <a:ext cx="267831" cy="18361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25" name="Picture 10"/>
          <p:cNvPicPr>
            <a:picLocks noChangeAspect="1" noChangeArrowheads="1"/>
          </p:cNvPicPr>
          <p:nvPr/>
        </p:nvPicPr>
        <p:blipFill>
          <a:blip r:embed="rId17" cstate="print"/>
          <a:srcRect/>
          <a:stretch>
            <a:fillRect/>
          </a:stretch>
        </p:blipFill>
        <p:spPr bwMode="auto">
          <a:xfrm rot="3723558">
            <a:off x="3542013" y="3313144"/>
            <a:ext cx="294397" cy="2018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27" name="Picture 14"/>
          <p:cNvPicPr>
            <a:picLocks noChangeAspect="1" noChangeArrowheads="1"/>
          </p:cNvPicPr>
          <p:nvPr/>
        </p:nvPicPr>
        <p:blipFill>
          <a:blip r:embed="rId16" cstate="print"/>
          <a:srcRect/>
          <a:stretch>
            <a:fillRect/>
          </a:stretch>
        </p:blipFill>
        <p:spPr bwMode="auto">
          <a:xfrm rot="18614444">
            <a:off x="7020712" y="4044547"/>
            <a:ext cx="271108" cy="176729"/>
          </a:xfrm>
          <a:prstGeom prst="rect">
            <a:avLst/>
          </a:prstGeom>
          <a:noFill/>
        </p:spPr>
      </p:pic>
      <p:graphicFrame>
        <p:nvGraphicFramePr>
          <p:cNvPr id="2309130" name="Object 10"/>
          <p:cNvGraphicFramePr>
            <a:graphicFrameLocks noChangeAspect="1"/>
          </p:cNvGraphicFramePr>
          <p:nvPr/>
        </p:nvGraphicFramePr>
        <p:xfrm>
          <a:off x="2486002" y="1353806"/>
          <a:ext cx="2486025" cy="56991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8" imgW="2489040" imgH="571320" progId="Equation.DSMT4">
                  <p:embed/>
                </p:oleObj>
              </mc:Choice>
              <mc:Fallback>
                <p:oleObj name="Equation" r:id="rId18" imgW="2489040" imgH="571320" progId="Equation.DSMT4">
                  <p:embed/>
                  <p:pic>
                    <p:nvPicPr>
                      <p:cNvPr id="2309130" name="Object 10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9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486002" y="1353806"/>
                        <a:ext cx="2486025" cy="569912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18" name="Picture 10"/>
          <p:cNvPicPr>
            <a:picLocks noChangeAspect="1" noChangeArrowheads="1"/>
          </p:cNvPicPr>
          <p:nvPr/>
        </p:nvPicPr>
        <p:blipFill>
          <a:blip r:embed="rId17" cstate="print"/>
          <a:srcRect/>
          <a:stretch>
            <a:fillRect/>
          </a:stretch>
        </p:blipFill>
        <p:spPr bwMode="auto">
          <a:xfrm rot="17449711">
            <a:off x="2743910" y="4890448"/>
            <a:ext cx="292100" cy="1825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21" name="Picture 10"/>
          <p:cNvPicPr>
            <a:picLocks noChangeAspect="1" noChangeArrowheads="1"/>
          </p:cNvPicPr>
          <p:nvPr/>
        </p:nvPicPr>
        <p:blipFill>
          <a:blip r:embed="rId17" cstate="print"/>
          <a:srcRect/>
          <a:stretch>
            <a:fillRect/>
          </a:stretch>
        </p:blipFill>
        <p:spPr bwMode="auto">
          <a:xfrm rot="17973214">
            <a:off x="5972815" y="4893558"/>
            <a:ext cx="292100" cy="1825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22" name="テキスト ボックス 21"/>
          <p:cNvSpPr txBox="1"/>
          <p:nvPr/>
        </p:nvSpPr>
        <p:spPr>
          <a:xfrm>
            <a:off x="1551913" y="5118566"/>
            <a:ext cx="267733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ja-JP" dirty="0"/>
              <a:t>1</a:t>
            </a:r>
            <a:r>
              <a:rPr lang="en-US" altLang="ja-JP" baseline="30000" dirty="0"/>
              <a:t>st</a:t>
            </a:r>
            <a:r>
              <a:rPr lang="en-US" altLang="ja-JP" dirty="0"/>
              <a:t> order expansion term</a:t>
            </a:r>
            <a:endParaRPr kumimoji="1" lang="ja-JP" altLang="en-US" dirty="0"/>
          </a:p>
        </p:txBody>
      </p:sp>
      <p:sp>
        <p:nvSpPr>
          <p:cNvPr id="23" name="テキスト ボックス 22"/>
          <p:cNvSpPr txBox="1"/>
          <p:nvPr/>
        </p:nvSpPr>
        <p:spPr>
          <a:xfrm>
            <a:off x="5119764" y="5149061"/>
            <a:ext cx="272702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ja-JP" dirty="0"/>
              <a:t>2</a:t>
            </a:r>
            <a:r>
              <a:rPr lang="en-US" altLang="ja-JP" baseline="30000" dirty="0"/>
              <a:t>nd</a:t>
            </a:r>
            <a:r>
              <a:rPr lang="en-US" altLang="ja-JP" dirty="0"/>
              <a:t> order expansion term</a:t>
            </a:r>
            <a:endParaRPr kumimoji="1" lang="ja-JP" altLang="en-US" dirty="0"/>
          </a:p>
        </p:txBody>
      </p:sp>
      <p:graphicFrame>
        <p:nvGraphicFramePr>
          <p:cNvPr id="2309131" name="Object 11"/>
          <p:cNvGraphicFramePr>
            <a:graphicFrameLocks noChangeAspect="1"/>
          </p:cNvGraphicFramePr>
          <p:nvPr/>
        </p:nvGraphicFramePr>
        <p:xfrm>
          <a:off x="739775" y="5430838"/>
          <a:ext cx="6997700" cy="12636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20" imgW="6997680" imgH="1180800" progId="Equation.DSMT4">
                  <p:embed/>
                </p:oleObj>
              </mc:Choice>
              <mc:Fallback>
                <p:oleObj name="Equation" r:id="rId20" imgW="6997680" imgH="1180800" progId="Equation.DSMT4">
                  <p:embed/>
                  <p:pic>
                    <p:nvPicPr>
                      <p:cNvPr id="2309131" name="Object 1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1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39775" y="5430838"/>
                        <a:ext cx="6997700" cy="12636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4" name="テキスト ボックス 23"/>
          <p:cNvSpPr txBox="1"/>
          <p:nvPr/>
        </p:nvSpPr>
        <p:spPr>
          <a:xfrm>
            <a:off x="387084" y="5021019"/>
            <a:ext cx="255711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ja-JP" dirty="0"/>
              <a:t>In Schrödinger picture</a:t>
            </a:r>
            <a:r>
              <a:rPr lang="ja-JP" altLang="en-US" dirty="0"/>
              <a:t>：</a:t>
            </a:r>
            <a:endParaRPr kumimoji="1" lang="ja-JP" altLang="en-US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0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0" dur="500"/>
                                        <p:tgtEl>
                                          <p:spTgt spid="450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0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5" dur="500"/>
                                        <p:tgtEl>
                                          <p:spTgt spid="450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0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8" dur="500"/>
                                        <p:tgtEl>
                                          <p:spTgt spid="450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5" presetClass="exit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22" dur="500"/>
                                        <p:tgtEl>
                                          <p:spTgt spid="4507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50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" presetID="5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25" dur="500"/>
                                        <p:tgtEl>
                                          <p:spTgt spid="4506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50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9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500"/>
                            </p:stCondLst>
                            <p:childTnLst>
                              <p:par>
                                <p:cTn id="31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0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3" dur="500"/>
                                        <p:tgtEl>
                                          <p:spTgt spid="450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5" presetClass="exit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37" dur="500"/>
                                        <p:tgtEl>
                                          <p:spTgt spid="4506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50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5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40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500"/>
                            </p:stCondLst>
                            <p:childTnLst>
                              <p:par>
                                <p:cTn id="43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0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5" dur="500"/>
                                        <p:tgtEl>
                                          <p:spTgt spid="450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>
                      <p:stCondLst>
                        <p:cond delay="indefinite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50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0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53" dur="500"/>
                                        <p:tgtEl>
                                          <p:spTgt spid="450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" fill="hold">
                      <p:stCondLst>
                        <p:cond delay="indefinite"/>
                      </p:stCondLst>
                      <p:childTnLst>
                        <p:par>
                          <p:cTn id="55" fill="hold">
                            <p:stCondLst>
                              <p:cond delay="0"/>
                            </p:stCondLst>
                            <p:childTnLst>
                              <p:par>
                                <p:cTn id="56" presetID="5" presetClass="exit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57" dur="500"/>
                                        <p:tgtEl>
                                          <p:spTgt spid="4506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50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9" presetID="5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60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500"/>
                            </p:stCondLst>
                            <p:childTnLst>
                              <p:par>
                                <p:cTn id="63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0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65" dur="500"/>
                                        <p:tgtEl>
                                          <p:spTgt spid="450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68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>
                      <p:stCondLst>
                        <p:cond delay="indefinite"/>
                      </p:stCondLst>
                      <p:childTnLst>
                        <p:par>
                          <p:cTn id="70" fill="hold">
                            <p:stCondLst>
                              <p:cond delay="0"/>
                            </p:stCondLst>
                            <p:childTnLst>
                              <p:par>
                                <p:cTn id="71" presetID="5" presetClass="exit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72" dur="500"/>
                                        <p:tgtEl>
                                          <p:spTgt spid="4506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50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4" presetID="5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75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7" fill="hold">
                            <p:stCondLst>
                              <p:cond delay="500"/>
                            </p:stCondLst>
                            <p:childTnLst>
                              <p:par>
                                <p:cTn id="78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0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80" dur="500"/>
                                        <p:tgtEl>
                                          <p:spTgt spid="450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1" fill="hold">
                      <p:stCondLst>
                        <p:cond delay="indefinite"/>
                      </p:stCondLst>
                      <p:childTnLst>
                        <p:par>
                          <p:cTn id="82" fill="hold">
                            <p:stCondLst>
                              <p:cond delay="0"/>
                            </p:stCondLst>
                            <p:childTnLst>
                              <p:par>
                                <p:cTn id="83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85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6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88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9" fill="hold">
                            <p:stCondLst>
                              <p:cond delay="500"/>
                            </p:stCondLst>
                            <p:childTnLst>
                              <p:par>
                                <p:cTn id="90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92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3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95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6" fill="hold">
                      <p:stCondLst>
                        <p:cond delay="indefinite"/>
                      </p:stCondLst>
                      <p:childTnLst>
                        <p:par>
                          <p:cTn id="97" fill="hold">
                            <p:stCondLst>
                              <p:cond delay="0"/>
                            </p:stCondLst>
                            <p:childTnLst>
                              <p:par>
                                <p:cTn id="98" presetID="5" presetClass="exit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99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1" presetID="5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102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4" presetID="5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105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7" presetID="5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108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0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12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3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09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15" dur="500"/>
                                        <p:tgtEl>
                                          <p:spTgt spid="23091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  <p:bldP spid="22" grpId="0"/>
      <p:bldP spid="22" grpId="1"/>
      <p:bldP spid="23" grpId="0"/>
      <p:bldP spid="23" grpId="1"/>
      <p:bldP spid="24" grpId="0"/>
    </p:bldLst>
  </p:timing>
</p:sld>
</file>

<file path=ppt/slides/slide1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5893" name="Text Box 2"/>
          <p:cNvSpPr txBox="1">
            <a:spLocks noChangeArrowheads="1"/>
          </p:cNvSpPr>
          <p:nvPr/>
        </p:nvSpPr>
        <p:spPr bwMode="auto">
          <a:xfrm>
            <a:off x="652463" y="1125538"/>
            <a:ext cx="184150" cy="366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endParaRPr lang="ja-JP" altLang="ja-JP">
              <a:latin typeface="Calibri" pitchFamily="34" charset="0"/>
            </a:endParaRPr>
          </a:p>
        </p:txBody>
      </p:sp>
      <p:graphicFrame>
        <p:nvGraphicFramePr>
          <p:cNvPr id="165890" name="Object 2"/>
          <p:cNvGraphicFramePr>
            <a:graphicFrameLocks noGrp="1" noChangeAspect="1"/>
          </p:cNvGraphicFramePr>
          <p:nvPr>
            <p:ph sz="quarter" idx="2"/>
          </p:nvPr>
        </p:nvGraphicFramePr>
        <p:xfrm>
          <a:off x="1476375" y="1054100"/>
          <a:ext cx="5327650" cy="7270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2" imgW="3073320" imgH="419040" progId="Equation.DSMT4">
                  <p:embed/>
                </p:oleObj>
              </mc:Choice>
              <mc:Fallback>
                <p:oleObj name="Equation" r:id="rId2" imgW="3073320" imgH="419040" progId="Equation.DSMT4">
                  <p:embed/>
                  <p:pic>
                    <p:nvPicPr>
                      <p:cNvPr id="165890" name="Object 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3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476375" y="1054100"/>
                        <a:ext cx="5327650" cy="727075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65891" name="Object 3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3919782803"/>
              </p:ext>
            </p:extLst>
          </p:nvPr>
        </p:nvGraphicFramePr>
        <p:xfrm>
          <a:off x="1185863" y="2674938"/>
          <a:ext cx="6704012" cy="7334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4" imgW="6324480" imgH="736560" progId="Equation.DSMT4">
                  <p:embed/>
                </p:oleObj>
              </mc:Choice>
              <mc:Fallback>
                <p:oleObj name="Equation" r:id="rId4" imgW="6324480" imgH="736560" progId="Equation.DSMT4">
                  <p:embed/>
                  <p:pic>
                    <p:nvPicPr>
                      <p:cNvPr id="165891" name="Object 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185863" y="2674938"/>
                        <a:ext cx="6704012" cy="73342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65892" name="Object 4"/>
          <p:cNvGraphicFramePr>
            <a:graphicFrameLocks noChangeAspect="1"/>
          </p:cNvGraphicFramePr>
          <p:nvPr/>
        </p:nvGraphicFramePr>
        <p:xfrm>
          <a:off x="1379538" y="5084763"/>
          <a:ext cx="5808662" cy="1193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6" imgW="3124080" imgH="634680" progId="Equation.DSMT4">
                  <p:embed/>
                </p:oleObj>
              </mc:Choice>
              <mc:Fallback>
                <p:oleObj name="Equation" r:id="rId6" imgW="3124080" imgH="634680" progId="Equation.DSMT4">
                  <p:embed/>
                  <p:pic>
                    <p:nvPicPr>
                      <p:cNvPr id="165892" name="Object 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379538" y="5084763"/>
                        <a:ext cx="5808662" cy="11938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165895" name="Picture 5"/>
          <p:cNvPicPr>
            <a:picLocks noChangeAspect="1" noChangeArrowheads="1"/>
          </p:cNvPicPr>
          <p:nvPr/>
        </p:nvPicPr>
        <p:blipFill>
          <a:blip r:embed="rId8" cstate="print"/>
          <a:srcRect/>
          <a:stretch>
            <a:fillRect/>
          </a:stretch>
        </p:blipFill>
        <p:spPr bwMode="auto">
          <a:xfrm>
            <a:off x="5776913" y="5270500"/>
            <a:ext cx="114300" cy="1143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8" name="正方形/長方形 7"/>
          <p:cNvSpPr/>
          <p:nvPr/>
        </p:nvSpPr>
        <p:spPr>
          <a:xfrm>
            <a:off x="719525" y="460286"/>
            <a:ext cx="7218643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eaLnBrk="1" hangingPunct="1">
              <a:buFontTx/>
              <a:buNone/>
            </a:pPr>
            <a:r>
              <a:rPr lang="en-US" altLang="ja-JP" sz="2400" dirty="0">
                <a:latin typeface="Arial Unicode MS"/>
                <a:ea typeface="Arial Unicode MS"/>
                <a:cs typeface="Arial Unicode MS"/>
              </a:rPr>
              <a:t>If we use the relation for coordinate and momentum</a:t>
            </a:r>
          </a:p>
        </p:txBody>
      </p:sp>
      <p:sp>
        <p:nvSpPr>
          <p:cNvPr id="10" name="正方形/長方形 9"/>
          <p:cNvSpPr/>
          <p:nvPr/>
        </p:nvSpPr>
        <p:spPr>
          <a:xfrm>
            <a:off x="722771" y="2037908"/>
            <a:ext cx="1399742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eaLnBrk="1" hangingPunct="1">
              <a:buFontTx/>
              <a:buNone/>
            </a:pPr>
            <a:r>
              <a:rPr lang="en-US" altLang="ja-JP" sz="2400" dirty="0">
                <a:latin typeface="Arial Unicode MS"/>
                <a:ea typeface="Arial Unicode MS"/>
                <a:cs typeface="Arial Unicode MS"/>
              </a:rPr>
              <a:t>We have</a:t>
            </a:r>
          </a:p>
        </p:txBody>
      </p:sp>
      <p:graphicFrame>
        <p:nvGraphicFramePr>
          <p:cNvPr id="125957" name="Object 5"/>
          <p:cNvGraphicFramePr>
            <a:graphicFrameLocks noChangeAspect="1"/>
          </p:cNvGraphicFramePr>
          <p:nvPr/>
        </p:nvGraphicFramePr>
        <p:xfrm>
          <a:off x="2958539" y="3568027"/>
          <a:ext cx="3594100" cy="8636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9" imgW="3593880" imgH="863280" progId="Equation.DSMT4">
                  <p:embed/>
                </p:oleObj>
              </mc:Choice>
              <mc:Fallback>
                <p:oleObj name="Equation" r:id="rId9" imgW="3593880" imgH="863280" progId="Equation.DSMT4">
                  <p:embed/>
                  <p:pic>
                    <p:nvPicPr>
                      <p:cNvPr id="125957" name="Object 5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0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958539" y="3568027"/>
                        <a:ext cx="3594100" cy="8636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2" name="正方形/長方形 11"/>
          <p:cNvSpPr/>
          <p:nvPr/>
        </p:nvSpPr>
        <p:spPr>
          <a:xfrm>
            <a:off x="785786" y="4500570"/>
            <a:ext cx="1604927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ja-JP" sz="2400" dirty="0"/>
              <a:t>Therefore 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9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" dur="500"/>
                                        <p:tgtEl>
                                          <p:spTgt spid="1259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5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8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5" dur="500"/>
                                        <p:tgtEl>
                                          <p:spTgt spid="1658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8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8" dur="500"/>
                                        <p:tgtEl>
                                          <p:spTgt spid="1658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/>
    </p:bldLst>
  </p:timing>
</p:sld>
</file>

<file path=ppt/slides/slide1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6919" name="Text Box 2"/>
          <p:cNvSpPr txBox="1">
            <a:spLocks noChangeArrowheads="1"/>
          </p:cNvSpPr>
          <p:nvPr/>
        </p:nvSpPr>
        <p:spPr bwMode="auto">
          <a:xfrm>
            <a:off x="652463" y="1125538"/>
            <a:ext cx="184150" cy="366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endParaRPr lang="ja-JP" altLang="ja-JP">
              <a:latin typeface="Calibri" pitchFamily="34" charset="0"/>
            </a:endParaRPr>
          </a:p>
        </p:txBody>
      </p:sp>
      <p:graphicFrame>
        <p:nvGraphicFramePr>
          <p:cNvPr id="166914" name="Object 2"/>
          <p:cNvGraphicFramePr>
            <a:graphicFrameLocks noGrp="1" noChangeAspect="1"/>
          </p:cNvGraphicFramePr>
          <p:nvPr>
            <p:ph sz="quarter" idx="2"/>
            <p:extLst>
              <p:ext uri="{D42A27DB-BD31-4B8C-83A1-F6EECF244321}">
                <p14:modId xmlns:p14="http://schemas.microsoft.com/office/powerpoint/2010/main" val="4099723000"/>
              </p:ext>
            </p:extLst>
          </p:nvPr>
        </p:nvGraphicFramePr>
        <p:xfrm>
          <a:off x="900113" y="1052513"/>
          <a:ext cx="7313612" cy="84296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2" imgW="3746160" imgH="431640" progId="Equation.DSMT4">
                  <p:embed/>
                </p:oleObj>
              </mc:Choice>
              <mc:Fallback>
                <p:oleObj name="Equation" r:id="rId2" imgW="3746160" imgH="431640" progId="Equation.DSMT4">
                  <p:embed/>
                  <p:pic>
                    <p:nvPicPr>
                      <p:cNvPr id="166914" name="Object 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3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900113" y="1052513"/>
                        <a:ext cx="7313612" cy="842962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66915" name="Object 3"/>
          <p:cNvGraphicFramePr>
            <a:graphicFrameLocks noGrp="1" noChangeAspect="1"/>
          </p:cNvGraphicFramePr>
          <p:nvPr>
            <p:ph sz="quarter" idx="3"/>
          </p:nvPr>
        </p:nvGraphicFramePr>
        <p:xfrm>
          <a:off x="1357313" y="4581525"/>
          <a:ext cx="5708650" cy="7000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4" imgW="2692080" imgH="330120" progId="Equation.DSMT4">
                  <p:embed/>
                </p:oleObj>
              </mc:Choice>
              <mc:Fallback>
                <p:oleObj name="Equation" r:id="rId4" imgW="2692080" imgH="330120" progId="Equation.DSMT4">
                  <p:embed/>
                  <p:pic>
                    <p:nvPicPr>
                      <p:cNvPr id="166915" name="Object 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357313" y="4581525"/>
                        <a:ext cx="5708650" cy="700088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66920" name="Text Box 11"/>
          <p:cNvSpPr txBox="1">
            <a:spLocks noChangeArrowheads="1"/>
          </p:cNvSpPr>
          <p:nvPr/>
        </p:nvSpPr>
        <p:spPr bwMode="auto">
          <a:xfrm>
            <a:off x="2051050" y="1341438"/>
            <a:ext cx="360363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ja-JP" sz="2400">
                <a:latin typeface="Wingdings" pitchFamily="2" charset="2"/>
                <a:sym typeface="Wingdings" pitchFamily="2" charset="2"/>
              </a:rPr>
              <a:t></a:t>
            </a:r>
          </a:p>
        </p:txBody>
      </p:sp>
      <p:sp>
        <p:nvSpPr>
          <p:cNvPr id="166921" name="Text Box 12"/>
          <p:cNvSpPr txBox="1">
            <a:spLocks noChangeArrowheads="1"/>
          </p:cNvSpPr>
          <p:nvPr/>
        </p:nvSpPr>
        <p:spPr bwMode="auto">
          <a:xfrm>
            <a:off x="6516688" y="1268413"/>
            <a:ext cx="4318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ja-JP" sz="2400">
                <a:latin typeface="Wingdings" pitchFamily="2" charset="2"/>
                <a:sym typeface="Wingdings" pitchFamily="2" charset="2"/>
              </a:rPr>
              <a:t></a:t>
            </a:r>
          </a:p>
        </p:txBody>
      </p:sp>
      <p:pic>
        <p:nvPicPr>
          <p:cNvPr id="166922" name="Picture 18"/>
          <p:cNvPicPr>
            <a:picLocks noChangeAspect="1" noChangeArrowheads="1"/>
          </p:cNvPicPr>
          <p:nvPr/>
        </p:nvPicPr>
        <p:blipFill>
          <a:blip r:embed="rId6" cstate="print"/>
          <a:srcRect/>
          <a:stretch>
            <a:fillRect/>
          </a:stretch>
        </p:blipFill>
        <p:spPr bwMode="auto">
          <a:xfrm>
            <a:off x="3276600" y="2997200"/>
            <a:ext cx="576263" cy="3587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66923" name="Picture 20"/>
          <p:cNvPicPr>
            <a:picLocks noChangeAspect="1" noChangeArrowheads="1"/>
          </p:cNvPicPr>
          <p:nvPr/>
        </p:nvPicPr>
        <p:blipFill>
          <a:blip r:embed="rId6" cstate="print"/>
          <a:srcRect/>
          <a:stretch>
            <a:fillRect/>
          </a:stretch>
        </p:blipFill>
        <p:spPr bwMode="auto">
          <a:xfrm>
            <a:off x="6286512" y="3000372"/>
            <a:ext cx="576263" cy="3587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66925" name="Picture 6"/>
          <p:cNvPicPr>
            <a:picLocks noChangeAspect="1" noChangeArrowheads="1"/>
          </p:cNvPicPr>
          <p:nvPr/>
        </p:nvPicPr>
        <p:blipFill>
          <a:blip r:embed="rId7" cstate="print"/>
          <a:srcRect/>
          <a:stretch>
            <a:fillRect/>
          </a:stretch>
        </p:blipFill>
        <p:spPr bwMode="auto">
          <a:xfrm>
            <a:off x="1928794" y="2928934"/>
            <a:ext cx="114300" cy="1143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66926" name="Picture 7"/>
          <p:cNvPicPr>
            <a:picLocks noChangeAspect="1" noChangeArrowheads="1"/>
          </p:cNvPicPr>
          <p:nvPr/>
        </p:nvPicPr>
        <p:blipFill>
          <a:blip r:embed="rId7" cstate="print"/>
          <a:srcRect/>
          <a:stretch>
            <a:fillRect/>
          </a:stretch>
        </p:blipFill>
        <p:spPr bwMode="auto">
          <a:xfrm>
            <a:off x="4918075" y="2771776"/>
            <a:ext cx="114300" cy="1143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66927" name="Picture 8"/>
          <p:cNvPicPr>
            <a:picLocks noChangeAspect="1" noChangeArrowheads="1"/>
          </p:cNvPicPr>
          <p:nvPr/>
        </p:nvPicPr>
        <p:blipFill>
          <a:blip r:embed="rId7" cstate="print"/>
          <a:srcRect/>
          <a:stretch>
            <a:fillRect/>
          </a:stretch>
        </p:blipFill>
        <p:spPr bwMode="auto">
          <a:xfrm>
            <a:off x="7778750" y="2805113"/>
            <a:ext cx="114300" cy="1143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66928" name="Picture 9"/>
          <p:cNvPicPr>
            <a:picLocks noChangeAspect="1" noChangeArrowheads="1"/>
          </p:cNvPicPr>
          <p:nvPr/>
        </p:nvPicPr>
        <p:blipFill>
          <a:blip r:embed="rId7" cstate="print"/>
          <a:srcRect/>
          <a:stretch>
            <a:fillRect/>
          </a:stretch>
        </p:blipFill>
        <p:spPr bwMode="auto">
          <a:xfrm>
            <a:off x="6135688" y="4633913"/>
            <a:ext cx="114300" cy="1143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5" name="テキスト ボックス 14"/>
          <p:cNvSpPr txBox="1"/>
          <p:nvPr/>
        </p:nvSpPr>
        <p:spPr>
          <a:xfrm>
            <a:off x="603153" y="500042"/>
            <a:ext cx="1861407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eaLnBrk="1" hangingPunct="1">
              <a:buFontTx/>
              <a:buNone/>
            </a:pPr>
            <a:r>
              <a:rPr lang="en-US" altLang="ja-JP" sz="2400" dirty="0">
                <a:latin typeface="Arial Unicode MS"/>
                <a:ea typeface="Arial Unicode MS"/>
                <a:cs typeface="Arial Unicode MS"/>
              </a:rPr>
              <a:t>If we denote</a:t>
            </a:r>
          </a:p>
        </p:txBody>
      </p:sp>
      <p:sp>
        <p:nvSpPr>
          <p:cNvPr id="16" name="テキスト ボックス 15"/>
          <p:cNvSpPr txBox="1"/>
          <p:nvPr/>
        </p:nvSpPr>
        <p:spPr>
          <a:xfrm>
            <a:off x="571472" y="2214554"/>
            <a:ext cx="69923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eaLnBrk="1" hangingPunct="1">
              <a:buFontTx/>
              <a:buNone/>
            </a:pPr>
            <a:r>
              <a:rPr lang="en-US" altLang="ja-JP" sz="2400" dirty="0">
                <a:latin typeface="Arial Unicode MS"/>
                <a:ea typeface="Arial Unicode MS"/>
                <a:cs typeface="Arial Unicode MS"/>
              </a:rPr>
              <a:t>and</a:t>
            </a:r>
          </a:p>
        </p:txBody>
      </p:sp>
      <p:sp>
        <p:nvSpPr>
          <p:cNvPr id="17" name="テキスト ボックス 16"/>
          <p:cNvSpPr txBox="1"/>
          <p:nvPr/>
        </p:nvSpPr>
        <p:spPr>
          <a:xfrm>
            <a:off x="571472" y="4000504"/>
            <a:ext cx="804098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eaLnBrk="1" hangingPunct="1">
              <a:buFontTx/>
              <a:buNone/>
            </a:pPr>
            <a:r>
              <a:rPr lang="en-US" altLang="ja-JP" sz="2400" dirty="0">
                <a:latin typeface="Arial Unicode MS"/>
                <a:ea typeface="Arial Unicode MS"/>
                <a:cs typeface="Arial Unicode MS"/>
              </a:rPr>
              <a:t>we have wave </a:t>
            </a:r>
            <a:r>
              <a:rPr lang="en-US" altLang="ja-JP" sz="2400" dirty="0" err="1">
                <a:latin typeface="Arial Unicode MS"/>
                <a:ea typeface="Arial Unicode MS"/>
                <a:cs typeface="Arial Unicode MS"/>
              </a:rPr>
              <a:t>func</a:t>
            </a:r>
            <a:r>
              <a:rPr lang="en-US" altLang="ja-JP" sz="2400" dirty="0">
                <a:latin typeface="Arial Unicode MS"/>
                <a:ea typeface="Arial Unicode MS"/>
                <a:cs typeface="Arial Unicode MS"/>
              </a:rPr>
              <a:t>. in the phase space path integral form</a:t>
            </a:r>
          </a:p>
        </p:txBody>
      </p:sp>
      <p:graphicFrame>
        <p:nvGraphicFramePr>
          <p:cNvPr id="126982" name="Object 6"/>
          <p:cNvGraphicFramePr>
            <a:graphicFrameLocks noChangeAspect="1"/>
          </p:cNvGraphicFramePr>
          <p:nvPr/>
        </p:nvGraphicFramePr>
        <p:xfrm>
          <a:off x="857224" y="2786058"/>
          <a:ext cx="2514600" cy="939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8" imgW="2514600" imgH="939600" progId="Equation.DSMT4">
                  <p:embed/>
                </p:oleObj>
              </mc:Choice>
              <mc:Fallback>
                <p:oleObj name="Equation" r:id="rId8" imgW="2514600" imgH="939600" progId="Equation.DSMT4">
                  <p:embed/>
                  <p:pic>
                    <p:nvPicPr>
                      <p:cNvPr id="126982" name="Object 6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9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857224" y="2786058"/>
                        <a:ext cx="2514600" cy="9398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26983" name="Object 7"/>
          <p:cNvGraphicFramePr>
            <a:graphicFrameLocks noChangeAspect="1"/>
          </p:cNvGraphicFramePr>
          <p:nvPr/>
        </p:nvGraphicFramePr>
        <p:xfrm>
          <a:off x="3990975" y="2663825"/>
          <a:ext cx="2133600" cy="7747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0" imgW="2133360" imgH="774360" progId="Equation.DSMT4">
                  <p:embed/>
                </p:oleObj>
              </mc:Choice>
              <mc:Fallback>
                <p:oleObj name="Equation" r:id="rId10" imgW="2133360" imgH="774360" progId="Equation.DSMT4">
                  <p:embed/>
                  <p:pic>
                    <p:nvPicPr>
                      <p:cNvPr id="126983" name="Object 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1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990975" y="2663825"/>
                        <a:ext cx="2133600" cy="7747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26984" name="Object 8"/>
          <p:cNvGraphicFramePr>
            <a:graphicFrameLocks noChangeAspect="1"/>
          </p:cNvGraphicFramePr>
          <p:nvPr/>
        </p:nvGraphicFramePr>
        <p:xfrm>
          <a:off x="7000892" y="2786058"/>
          <a:ext cx="1828800" cy="5334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2" imgW="1828800" imgH="533160" progId="Equation.DSMT4">
                  <p:embed/>
                </p:oleObj>
              </mc:Choice>
              <mc:Fallback>
                <p:oleObj name="Equation" r:id="rId12" imgW="1828800" imgH="533160" progId="Equation.DSMT4">
                  <p:embed/>
                  <p:pic>
                    <p:nvPicPr>
                      <p:cNvPr id="126984" name="Object 8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3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000892" y="2786058"/>
                        <a:ext cx="1828800" cy="5334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9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0" dur="500"/>
                                        <p:tgtEl>
                                          <p:spTgt spid="1669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9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3" dur="500"/>
                                        <p:tgtEl>
                                          <p:spTgt spid="1669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9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6" dur="500"/>
                                        <p:tgtEl>
                                          <p:spTgt spid="1669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500"/>
                            </p:stCondLst>
                            <p:childTnLst>
                              <p:par>
                                <p:cTn id="18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0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9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3" dur="500"/>
                                        <p:tgtEl>
                                          <p:spTgt spid="1669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9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6" dur="500"/>
                                        <p:tgtEl>
                                          <p:spTgt spid="1269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9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1" dur="500"/>
                                        <p:tgtEl>
                                          <p:spTgt spid="1669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500"/>
                            </p:stCondLst>
                            <p:childTnLst>
                              <p:par>
                                <p:cTn id="33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9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5" dur="500"/>
                                        <p:tgtEl>
                                          <p:spTgt spid="1669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9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8" dur="500"/>
                                        <p:tgtEl>
                                          <p:spTgt spid="1269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9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3" dur="500"/>
                                        <p:tgtEl>
                                          <p:spTgt spid="1669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500"/>
                            </p:stCondLst>
                            <p:childTnLst>
                              <p:par>
                                <p:cTn id="45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9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7" dur="500"/>
                                        <p:tgtEl>
                                          <p:spTgt spid="1269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9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50" dur="500"/>
                                        <p:tgtEl>
                                          <p:spTgt spid="1669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5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55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9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58" dur="500"/>
                                        <p:tgtEl>
                                          <p:spTgt spid="1669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9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61" dur="500"/>
                                        <p:tgtEl>
                                          <p:spTgt spid="1669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6920" grpId="0"/>
      <p:bldP spid="166921" grpId="0"/>
      <p:bldP spid="15" grpId="0"/>
      <p:bldP spid="16" grpId="0"/>
      <p:bldP spid="17" grpId="0"/>
    </p:bldLst>
  </p:timing>
</p:sld>
</file>

<file path=ppt/slides/slide1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テキスト ボックス 9"/>
          <p:cNvSpPr txBox="1"/>
          <p:nvPr/>
        </p:nvSpPr>
        <p:spPr>
          <a:xfrm>
            <a:off x="785786" y="1285860"/>
            <a:ext cx="699422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eaLnBrk="1" hangingPunct="1">
              <a:buFontTx/>
              <a:buNone/>
            </a:pPr>
            <a:r>
              <a:rPr lang="en-US" altLang="ja-JP" sz="2000" dirty="0">
                <a:latin typeface="Arial Unicode MS"/>
                <a:ea typeface="Arial Unicode MS"/>
                <a:cs typeface="Arial Unicode MS"/>
              </a:rPr>
              <a:t>From the definition of                                      we cam rewrite</a:t>
            </a:r>
          </a:p>
        </p:txBody>
      </p:sp>
      <p:graphicFrame>
        <p:nvGraphicFramePr>
          <p:cNvPr id="167938" name="Object 2"/>
          <p:cNvGraphicFramePr>
            <a:graphicFrameLocks noGrp="1" noChangeAspect="1"/>
          </p:cNvGraphicFramePr>
          <p:nvPr>
            <p:ph sz="quarter" idx="2"/>
          </p:nvPr>
        </p:nvGraphicFramePr>
        <p:xfrm>
          <a:off x="3383017" y="1272608"/>
          <a:ext cx="2451100" cy="4064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2" imgW="2450880" imgH="406080" progId="Equation.DSMT4">
                  <p:embed/>
                </p:oleObj>
              </mc:Choice>
              <mc:Fallback>
                <p:oleObj name="Equation" r:id="rId2" imgW="2450880" imgH="406080" progId="Equation.DSMT4">
                  <p:embed/>
                  <p:pic>
                    <p:nvPicPr>
                      <p:cNvPr id="167938" name="Object 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3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383017" y="1272608"/>
                        <a:ext cx="2451100" cy="4064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67939" name="Object 3"/>
          <p:cNvGraphicFramePr>
            <a:graphicFrameLocks noChangeAspect="1"/>
          </p:cNvGraphicFramePr>
          <p:nvPr/>
        </p:nvGraphicFramePr>
        <p:xfrm>
          <a:off x="1233488" y="4313238"/>
          <a:ext cx="5840412" cy="137001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4" imgW="5841720" imgH="1371600" progId="Equation.DSMT4">
                  <p:embed/>
                </p:oleObj>
              </mc:Choice>
              <mc:Fallback>
                <p:oleObj name="Equation" r:id="rId4" imgW="5841720" imgH="1371600" progId="Equation.DSMT4">
                  <p:embed/>
                  <p:pic>
                    <p:nvPicPr>
                      <p:cNvPr id="167939" name="Object 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233488" y="4313238"/>
                        <a:ext cx="5840412" cy="1370012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67940" name="Object 4"/>
          <p:cNvGraphicFramePr>
            <a:graphicFrameLocks noChangeAspect="1"/>
          </p:cNvGraphicFramePr>
          <p:nvPr/>
        </p:nvGraphicFramePr>
        <p:xfrm>
          <a:off x="1244600" y="1862138"/>
          <a:ext cx="6870700" cy="137001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6" imgW="6870600" imgH="1371600" progId="Equation.DSMT4">
                  <p:embed/>
                </p:oleObj>
              </mc:Choice>
              <mc:Fallback>
                <p:oleObj name="Equation" r:id="rId6" imgW="6870600" imgH="1371600" progId="Equation.DSMT4">
                  <p:embed/>
                  <p:pic>
                    <p:nvPicPr>
                      <p:cNvPr id="167940" name="Object 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244600" y="1862138"/>
                        <a:ext cx="6870700" cy="1370012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167943" name="Picture 5"/>
          <p:cNvPicPr>
            <a:picLocks noChangeAspect="1" noChangeArrowheads="1"/>
          </p:cNvPicPr>
          <p:nvPr/>
        </p:nvPicPr>
        <p:blipFill>
          <a:blip r:embed="rId8" cstate="print"/>
          <a:srcRect/>
          <a:stretch>
            <a:fillRect/>
          </a:stretch>
        </p:blipFill>
        <p:spPr bwMode="auto">
          <a:xfrm>
            <a:off x="5730875" y="4391025"/>
            <a:ext cx="114300" cy="1143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67944" name="Picture 6"/>
          <p:cNvPicPr>
            <a:picLocks noChangeAspect="1" noChangeArrowheads="1"/>
          </p:cNvPicPr>
          <p:nvPr/>
        </p:nvPicPr>
        <p:blipFill>
          <a:blip r:embed="rId8" cstate="print"/>
          <a:srcRect/>
          <a:stretch>
            <a:fillRect/>
          </a:stretch>
        </p:blipFill>
        <p:spPr bwMode="auto">
          <a:xfrm>
            <a:off x="6400800" y="2052638"/>
            <a:ext cx="114300" cy="1143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9" name="Rectangle 17"/>
          <p:cNvSpPr>
            <a:spLocks noGrp="1" noChangeArrowheads="1"/>
          </p:cNvSpPr>
          <p:nvPr>
            <p:ph type="title"/>
          </p:nvPr>
        </p:nvSpPr>
        <p:spPr bwMode="auto">
          <a:xfrm>
            <a:off x="212035" y="274638"/>
            <a:ext cx="8474765" cy="706437"/>
          </a:xfrm>
          <a:noFill/>
          <a:ln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ja-JP" sz="3200" b="1" dirty="0">
                <a:solidFill>
                  <a:schemeClr val="tx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Path integrals in coordinate representation</a:t>
            </a:r>
          </a:p>
        </p:txBody>
      </p:sp>
      <p:sp>
        <p:nvSpPr>
          <p:cNvPr id="11" name="テキスト ボックス 10"/>
          <p:cNvSpPr txBox="1"/>
          <p:nvPr/>
        </p:nvSpPr>
        <p:spPr>
          <a:xfrm>
            <a:off x="714348" y="3429000"/>
            <a:ext cx="5665333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eaLnBrk="1" hangingPunct="1">
              <a:buFontTx/>
              <a:buNone/>
            </a:pPr>
            <a:r>
              <a:rPr lang="en-US" altLang="ja-JP" sz="2000" dirty="0">
                <a:latin typeface="Arial Unicode MS"/>
                <a:ea typeface="Arial Unicode MS"/>
                <a:cs typeface="Arial Unicode MS"/>
              </a:rPr>
              <a:t>Since integration over        is Gaussian, we have</a:t>
            </a:r>
          </a:p>
        </p:txBody>
      </p:sp>
      <p:graphicFrame>
        <p:nvGraphicFramePr>
          <p:cNvPr id="128005" name="Object 5"/>
          <p:cNvGraphicFramePr>
            <a:graphicFrameLocks noChangeAspect="1"/>
          </p:cNvGraphicFramePr>
          <p:nvPr/>
        </p:nvGraphicFramePr>
        <p:xfrm>
          <a:off x="3300801" y="3410571"/>
          <a:ext cx="330200" cy="431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9" imgW="330120" imgH="431640" progId="Equation.DSMT4">
                  <p:embed/>
                </p:oleObj>
              </mc:Choice>
              <mc:Fallback>
                <p:oleObj name="Equation" r:id="rId9" imgW="330120" imgH="431640" progId="Equation.DSMT4">
                  <p:embed/>
                  <p:pic>
                    <p:nvPicPr>
                      <p:cNvPr id="128005" name="Object 5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0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300801" y="3410571"/>
                        <a:ext cx="330200" cy="4318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0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" dur="500"/>
                                        <p:tgtEl>
                                          <p:spTgt spid="1280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0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9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3" dur="500"/>
                                        <p:tgtEl>
                                          <p:spTgt spid="1679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9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6" dur="500"/>
                                        <p:tgtEl>
                                          <p:spTgt spid="1679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/>
    </p:bldLst>
  </p:timing>
</p:sld>
</file>

<file path=ppt/slides/slide1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68963" name="Object 3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2604846674"/>
              </p:ext>
            </p:extLst>
          </p:nvPr>
        </p:nvGraphicFramePr>
        <p:xfrm>
          <a:off x="1560892" y="3629854"/>
          <a:ext cx="3832225" cy="62071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2" imgW="3835080" imgH="583920" progId="Equation.DSMT4">
                  <p:embed/>
                </p:oleObj>
              </mc:Choice>
              <mc:Fallback>
                <p:oleObj name="Equation" r:id="rId2" imgW="3835080" imgH="583920" progId="Equation.DSMT4">
                  <p:embed/>
                  <p:pic>
                    <p:nvPicPr>
                      <p:cNvPr id="168963" name="Object 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3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560892" y="3629854"/>
                        <a:ext cx="3832225" cy="620712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68964" name="Object 4"/>
          <p:cNvGraphicFramePr>
            <a:graphicFrameLocks noGrp="1" noChangeAspect="1"/>
          </p:cNvGraphicFramePr>
          <p:nvPr>
            <p:ph sz="quarter" idx="2"/>
          </p:nvPr>
        </p:nvGraphicFramePr>
        <p:xfrm>
          <a:off x="1588756" y="5079290"/>
          <a:ext cx="5715000" cy="10160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4" imgW="5715000" imgH="1015920" progId="Equation.DSMT4">
                  <p:embed/>
                </p:oleObj>
              </mc:Choice>
              <mc:Fallback>
                <p:oleObj name="Equation" r:id="rId4" imgW="5715000" imgH="1015920" progId="Equation.DSMT4">
                  <p:embed/>
                  <p:pic>
                    <p:nvPicPr>
                      <p:cNvPr id="168964" name="Object 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588756" y="5079290"/>
                        <a:ext cx="5715000" cy="10160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168966" name="Picture 16"/>
          <p:cNvPicPr>
            <a:picLocks noChangeAspect="1" noChangeArrowheads="1"/>
          </p:cNvPicPr>
          <p:nvPr/>
        </p:nvPicPr>
        <p:blipFill>
          <a:blip r:embed="rId6" cstate="print"/>
          <a:srcRect/>
          <a:stretch>
            <a:fillRect/>
          </a:stretch>
        </p:blipFill>
        <p:spPr bwMode="auto">
          <a:xfrm>
            <a:off x="3208362" y="1823042"/>
            <a:ext cx="431800" cy="2682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68967" name="Picture 17"/>
          <p:cNvPicPr>
            <a:picLocks noChangeAspect="1" noChangeArrowheads="1"/>
          </p:cNvPicPr>
          <p:nvPr/>
        </p:nvPicPr>
        <p:blipFill>
          <a:blip r:embed="rId6" cstate="print"/>
          <a:srcRect/>
          <a:stretch>
            <a:fillRect/>
          </a:stretch>
        </p:blipFill>
        <p:spPr bwMode="auto">
          <a:xfrm>
            <a:off x="6222242" y="1809395"/>
            <a:ext cx="431800" cy="2682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68968" name="Picture 5"/>
          <p:cNvPicPr>
            <a:picLocks noChangeAspect="1" noChangeArrowheads="1"/>
          </p:cNvPicPr>
          <p:nvPr/>
        </p:nvPicPr>
        <p:blipFill>
          <a:blip r:embed="rId7" cstate="print"/>
          <a:srcRect/>
          <a:stretch>
            <a:fillRect/>
          </a:stretch>
        </p:blipFill>
        <p:spPr bwMode="auto">
          <a:xfrm>
            <a:off x="1910918" y="1345911"/>
            <a:ext cx="114300" cy="1143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68969" name="Picture 6"/>
          <p:cNvPicPr>
            <a:picLocks noChangeAspect="1" noChangeArrowheads="1"/>
          </p:cNvPicPr>
          <p:nvPr/>
        </p:nvPicPr>
        <p:blipFill>
          <a:blip r:embed="rId7" cstate="print"/>
          <a:srcRect/>
          <a:stretch>
            <a:fillRect/>
          </a:stretch>
        </p:blipFill>
        <p:spPr bwMode="auto">
          <a:xfrm>
            <a:off x="4863379" y="1377084"/>
            <a:ext cx="114300" cy="1143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68970" name="Picture 7"/>
          <p:cNvPicPr>
            <a:picLocks noChangeAspect="1" noChangeArrowheads="1"/>
          </p:cNvPicPr>
          <p:nvPr/>
        </p:nvPicPr>
        <p:blipFill>
          <a:blip r:embed="rId7" cstate="print"/>
          <a:srcRect/>
          <a:stretch>
            <a:fillRect/>
          </a:stretch>
        </p:blipFill>
        <p:spPr bwMode="auto">
          <a:xfrm>
            <a:off x="7876597" y="1367848"/>
            <a:ext cx="114300" cy="1143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68971" name="Picture 8"/>
          <p:cNvPicPr>
            <a:picLocks noChangeAspect="1" noChangeArrowheads="1"/>
          </p:cNvPicPr>
          <p:nvPr/>
        </p:nvPicPr>
        <p:blipFill>
          <a:blip r:embed="rId7" cstate="print"/>
          <a:srcRect/>
          <a:stretch>
            <a:fillRect/>
          </a:stretch>
        </p:blipFill>
        <p:spPr bwMode="auto">
          <a:xfrm>
            <a:off x="5759738" y="5112904"/>
            <a:ext cx="114300" cy="1143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68972" name="Picture 9"/>
          <p:cNvPicPr>
            <a:picLocks noChangeAspect="1" noChangeArrowheads="1"/>
          </p:cNvPicPr>
          <p:nvPr/>
        </p:nvPicPr>
        <p:blipFill>
          <a:blip r:embed="rId7" cstate="print"/>
          <a:srcRect/>
          <a:stretch>
            <a:fillRect/>
          </a:stretch>
        </p:blipFill>
        <p:spPr bwMode="auto">
          <a:xfrm>
            <a:off x="3792393" y="5387398"/>
            <a:ext cx="114300" cy="1143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3" name="テキスト ボックス 12"/>
          <p:cNvSpPr txBox="1"/>
          <p:nvPr/>
        </p:nvSpPr>
        <p:spPr>
          <a:xfrm>
            <a:off x="571472" y="714356"/>
            <a:ext cx="134684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eaLnBrk="1" hangingPunct="1">
              <a:buFont typeface="Arial" charset="0"/>
              <a:buNone/>
            </a:pPr>
            <a:r>
              <a:rPr lang="en-US" altLang="ja-JP" sz="2400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If we put</a:t>
            </a:r>
          </a:p>
        </p:txBody>
      </p:sp>
      <p:sp>
        <p:nvSpPr>
          <p:cNvPr id="14" name="テキスト ボックス 13"/>
          <p:cNvSpPr txBox="1"/>
          <p:nvPr/>
        </p:nvSpPr>
        <p:spPr>
          <a:xfrm>
            <a:off x="500034" y="2786058"/>
            <a:ext cx="8315097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ja-JP" sz="2400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The wave </a:t>
            </a:r>
            <a:r>
              <a:rPr lang="en-US" altLang="ja-JP" sz="2400" dirty="0" err="1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func</a:t>
            </a:r>
            <a:r>
              <a:rPr lang="en-US" altLang="ja-JP" sz="2400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. in path integral representation in </a:t>
            </a:r>
            <a:r>
              <a:rPr lang="en-US" altLang="ja-JP" sz="2400" i="1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q</a:t>
            </a:r>
            <a:r>
              <a:rPr lang="en-US" altLang="ja-JP" sz="2400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 space is </a:t>
            </a:r>
            <a:endParaRPr kumimoji="1" lang="ja-JP" altLang="en-US" sz="2400" dirty="0"/>
          </a:p>
        </p:txBody>
      </p:sp>
      <p:sp>
        <p:nvSpPr>
          <p:cNvPr id="15" name="テキスト ボックス 14"/>
          <p:cNvSpPr txBox="1"/>
          <p:nvPr/>
        </p:nvSpPr>
        <p:spPr>
          <a:xfrm>
            <a:off x="500034" y="4500570"/>
            <a:ext cx="436209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eaLnBrk="1" hangingPunct="1">
              <a:buFont typeface="Arial" charset="0"/>
              <a:buNone/>
            </a:pPr>
            <a:r>
              <a:rPr lang="en-US" altLang="ja-JP" sz="2400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Here, we introduced the action</a:t>
            </a:r>
          </a:p>
        </p:txBody>
      </p:sp>
      <p:graphicFrame>
        <p:nvGraphicFramePr>
          <p:cNvPr id="129029" name="Object 5"/>
          <p:cNvGraphicFramePr>
            <a:graphicFrameLocks noChangeAspect="1"/>
          </p:cNvGraphicFramePr>
          <p:nvPr/>
        </p:nvGraphicFramePr>
        <p:xfrm>
          <a:off x="4000496" y="1357298"/>
          <a:ext cx="2032000" cy="7874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8" imgW="2031840" imgH="787320" progId="Equation.DSMT4">
                  <p:embed/>
                </p:oleObj>
              </mc:Choice>
              <mc:Fallback>
                <p:oleObj name="Equation" r:id="rId8" imgW="2031840" imgH="787320" progId="Equation.DSMT4">
                  <p:embed/>
                  <p:pic>
                    <p:nvPicPr>
                      <p:cNvPr id="129029" name="Object 5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9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000496" y="1357298"/>
                        <a:ext cx="2032000" cy="7874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29030" name="Object 6"/>
          <p:cNvGraphicFramePr>
            <a:graphicFrameLocks noChangeAspect="1"/>
          </p:cNvGraphicFramePr>
          <p:nvPr/>
        </p:nvGraphicFramePr>
        <p:xfrm>
          <a:off x="7072330" y="1357298"/>
          <a:ext cx="1752600" cy="7874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0" imgW="1752480" imgH="787320" progId="Equation.DSMT4">
                  <p:embed/>
                </p:oleObj>
              </mc:Choice>
              <mc:Fallback>
                <p:oleObj name="Equation" r:id="rId10" imgW="1752480" imgH="787320" progId="Equation.DSMT4">
                  <p:embed/>
                  <p:pic>
                    <p:nvPicPr>
                      <p:cNvPr id="129030" name="Object 6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1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072330" y="1357298"/>
                        <a:ext cx="1752600" cy="7874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29031" name="Object 7"/>
          <p:cNvGraphicFramePr>
            <a:graphicFrameLocks noChangeAspect="1"/>
          </p:cNvGraphicFramePr>
          <p:nvPr/>
        </p:nvGraphicFramePr>
        <p:xfrm>
          <a:off x="857224" y="1285860"/>
          <a:ext cx="2235200" cy="11303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2" imgW="2234880" imgH="1130040" progId="Equation.DSMT4">
                  <p:embed/>
                </p:oleObj>
              </mc:Choice>
              <mc:Fallback>
                <p:oleObj name="Equation" r:id="rId12" imgW="2234880" imgH="1130040" progId="Equation.DSMT4">
                  <p:embed/>
                  <p:pic>
                    <p:nvPicPr>
                      <p:cNvPr id="129031" name="Object 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3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857224" y="1285860"/>
                        <a:ext cx="2235200" cy="11303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0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" dur="500"/>
                                        <p:tgtEl>
                                          <p:spTgt spid="1290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9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0" dur="500"/>
                                        <p:tgtEl>
                                          <p:spTgt spid="1689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9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5" dur="500"/>
                                        <p:tgtEl>
                                          <p:spTgt spid="1689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500"/>
                            </p:stCondLst>
                            <p:childTnLst>
                              <p:par>
                                <p:cTn id="17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9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9" dur="500"/>
                                        <p:tgtEl>
                                          <p:spTgt spid="1689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0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2" dur="500"/>
                                        <p:tgtEl>
                                          <p:spTgt spid="1290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9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7" dur="500"/>
                                        <p:tgtEl>
                                          <p:spTgt spid="1689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500"/>
                            </p:stCondLst>
                            <p:childTnLst>
                              <p:par>
                                <p:cTn id="29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9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1" dur="500"/>
                                        <p:tgtEl>
                                          <p:spTgt spid="1689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0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4" dur="500"/>
                                        <p:tgtEl>
                                          <p:spTgt spid="1290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5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9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9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2" dur="500"/>
                                        <p:tgtEl>
                                          <p:spTgt spid="1689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5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9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8" dur="500"/>
                                        <p:tgtEl>
                                          <p:spTgt spid="1689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9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51" dur="500"/>
                                        <p:tgtEl>
                                          <p:spTgt spid="1689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9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54" dur="500"/>
                                        <p:tgtEl>
                                          <p:spTgt spid="1689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/>
      <p:bldP spid="15" grpId="0"/>
    </p:bldLst>
  </p:timing>
</p:sld>
</file>

<file path=ppt/slides/slide1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9989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457200" y="476250"/>
            <a:ext cx="8507413" cy="5649913"/>
          </a:xfrm>
        </p:spPr>
        <p:txBody>
          <a:bodyPr/>
          <a:lstStyle/>
          <a:p>
            <a:pPr eaLnBrk="1" hangingPunct="1"/>
            <a:r>
              <a:rPr lang="en-US" altLang="ja-JP" sz="2000" dirty="0">
                <a:latin typeface="Arial Unicode MS"/>
                <a:ea typeface="Arial Unicode MS"/>
                <a:cs typeface="Arial Unicode MS"/>
              </a:rPr>
              <a:t>Up to now, we omit       for simplicity.  If we include it, </a:t>
            </a:r>
          </a:p>
          <a:p>
            <a:pPr eaLnBrk="1" hangingPunct="1"/>
            <a:endParaRPr lang="en-US" altLang="ja-JP" sz="2000" dirty="0">
              <a:latin typeface="Arial Unicode MS"/>
              <a:ea typeface="Arial Unicode MS"/>
              <a:cs typeface="Arial Unicode MS"/>
            </a:endParaRPr>
          </a:p>
          <a:p>
            <a:pPr eaLnBrk="1" hangingPunct="1"/>
            <a:endParaRPr lang="en-US" altLang="ja-JP" sz="2000" dirty="0">
              <a:latin typeface="Arial Unicode MS"/>
              <a:ea typeface="Arial Unicode MS"/>
              <a:cs typeface="Arial Unicode MS"/>
            </a:endParaRPr>
          </a:p>
          <a:p>
            <a:pPr eaLnBrk="1" hangingPunct="1"/>
            <a:endParaRPr lang="en-US" altLang="ja-JP" sz="2000" dirty="0">
              <a:latin typeface="Arial Unicode MS"/>
              <a:ea typeface="Arial Unicode MS"/>
              <a:cs typeface="Arial Unicode MS"/>
            </a:endParaRPr>
          </a:p>
          <a:p>
            <a:pPr eaLnBrk="1" hangingPunct="1"/>
            <a:endParaRPr lang="en-US" altLang="ja-JP" sz="2000" dirty="0">
              <a:latin typeface="Arial Unicode MS"/>
              <a:ea typeface="Arial Unicode MS"/>
              <a:cs typeface="Arial Unicode MS"/>
            </a:endParaRPr>
          </a:p>
          <a:p>
            <a:pPr eaLnBrk="1" hangingPunct="1"/>
            <a:r>
              <a:rPr lang="en-US" altLang="ja-JP" sz="2000" dirty="0">
                <a:latin typeface="Arial Unicode MS"/>
                <a:ea typeface="Arial Unicode MS"/>
                <a:cs typeface="Arial Unicode MS"/>
              </a:rPr>
              <a:t>We have the path integrals I the coordinate represent.</a:t>
            </a:r>
          </a:p>
          <a:p>
            <a:pPr eaLnBrk="1" hangingPunct="1"/>
            <a:endParaRPr lang="en-US" altLang="ja-JP" sz="2000" dirty="0">
              <a:latin typeface="Arial Unicode MS"/>
              <a:ea typeface="Arial Unicode MS"/>
              <a:cs typeface="Arial Unicode MS"/>
            </a:endParaRPr>
          </a:p>
          <a:p>
            <a:pPr eaLnBrk="1" hangingPunct="1"/>
            <a:endParaRPr lang="en-US" altLang="ja-JP" sz="2000" dirty="0">
              <a:latin typeface="Arial Unicode MS"/>
              <a:ea typeface="Arial Unicode MS"/>
              <a:cs typeface="Arial Unicode MS"/>
            </a:endParaRPr>
          </a:p>
          <a:p>
            <a:pPr eaLnBrk="1" hangingPunct="1"/>
            <a:endParaRPr lang="en-US" altLang="ja-JP" sz="2000" dirty="0">
              <a:latin typeface="Arial Unicode MS"/>
              <a:ea typeface="Arial Unicode MS"/>
              <a:cs typeface="Arial Unicode MS"/>
            </a:endParaRPr>
          </a:p>
          <a:p>
            <a:pPr eaLnBrk="1" hangingPunct="1"/>
            <a:endParaRPr lang="en-US" altLang="ja-JP" sz="2000" dirty="0">
              <a:latin typeface="Arial Unicode MS"/>
              <a:ea typeface="Arial Unicode MS"/>
              <a:cs typeface="Arial Unicode MS"/>
            </a:endParaRPr>
          </a:p>
          <a:p>
            <a:pPr eaLnBrk="1" hangingPunct="1"/>
            <a:r>
              <a:rPr lang="en-US" altLang="ja-JP" sz="2000" dirty="0">
                <a:latin typeface="Arial Unicode MS"/>
                <a:ea typeface="Arial Unicode MS"/>
                <a:cs typeface="Arial Unicode MS"/>
              </a:rPr>
              <a:t>What is functional</a:t>
            </a:r>
          </a:p>
          <a:p>
            <a:pPr eaLnBrk="1" hangingPunct="1"/>
            <a:endParaRPr lang="en-US" altLang="ja-JP" sz="2000" dirty="0">
              <a:latin typeface="Arial Unicode MS"/>
              <a:ea typeface="Arial Unicode MS"/>
              <a:cs typeface="Arial Unicode MS"/>
            </a:endParaRPr>
          </a:p>
          <a:p>
            <a:pPr eaLnBrk="1" fontAlgn="ctr" hangingPunct="1">
              <a:buFontTx/>
              <a:buNone/>
            </a:pPr>
            <a:r>
              <a:rPr lang="en-US" altLang="ja-JP" sz="2000" dirty="0">
                <a:solidFill>
                  <a:schemeClr val="hlink"/>
                </a:solidFill>
                <a:latin typeface="Arial Unicode MS"/>
                <a:ea typeface="Arial Unicode MS"/>
                <a:cs typeface="Arial Unicode MS"/>
              </a:rPr>
              <a:t>  </a:t>
            </a:r>
            <a:r>
              <a:rPr lang="ja-JP" altLang="en-US" sz="2000" dirty="0">
                <a:solidFill>
                  <a:schemeClr val="hlink"/>
                </a:solidFill>
                <a:latin typeface="Arial Unicode MS"/>
                <a:ea typeface="Arial Unicode MS"/>
                <a:cs typeface="Arial Unicode MS"/>
              </a:rPr>
              <a:t> </a:t>
            </a:r>
            <a:r>
              <a:rPr lang="en-US" altLang="ja-JP" sz="2000" dirty="0">
                <a:solidFill>
                  <a:schemeClr val="hlink"/>
                </a:solidFill>
                <a:latin typeface="Arial Unicode MS"/>
                <a:ea typeface="Arial Unicode MS"/>
                <a:cs typeface="Arial Unicode MS"/>
              </a:rPr>
              <a:t>functional</a:t>
            </a:r>
            <a:r>
              <a:rPr lang="en-US" altLang="ja-JP" sz="2000" dirty="0">
                <a:latin typeface="Arial Unicode MS"/>
                <a:ea typeface="Arial Unicode MS"/>
                <a:cs typeface="Arial Unicode MS"/>
              </a:rPr>
              <a:t>	       </a:t>
            </a:r>
            <a:r>
              <a:rPr lang="ja-JP" altLang="en-US" sz="2000" dirty="0">
                <a:latin typeface="Arial Unicode MS"/>
                <a:ea typeface="Arial Unicode MS"/>
                <a:cs typeface="Arial Unicode MS"/>
              </a:rPr>
              <a:t>		</a:t>
            </a:r>
            <a:r>
              <a:rPr lang="en-US" altLang="ja-JP" sz="2000" dirty="0">
                <a:solidFill>
                  <a:schemeClr val="hlink"/>
                </a:solidFill>
                <a:latin typeface="Arial Unicode MS"/>
                <a:ea typeface="Arial Unicode MS"/>
                <a:cs typeface="Arial Unicode MS"/>
              </a:rPr>
              <a:t>function of function</a:t>
            </a:r>
          </a:p>
          <a:p>
            <a:pPr eaLnBrk="1" fontAlgn="ctr" hangingPunct="1">
              <a:buFontTx/>
              <a:buNone/>
            </a:pPr>
            <a:r>
              <a:rPr lang="en-US" altLang="ja-JP" sz="2000" dirty="0">
                <a:solidFill>
                  <a:schemeClr val="accent2"/>
                </a:solidFill>
                <a:latin typeface="Arial Unicode MS"/>
                <a:ea typeface="Arial Unicode MS"/>
                <a:cs typeface="Arial Unicode MS"/>
              </a:rPr>
              <a:t>   functional integral</a:t>
            </a:r>
            <a:r>
              <a:rPr lang="en-US" altLang="ja-JP" sz="2000" dirty="0">
                <a:latin typeface="Arial Unicode MS"/>
                <a:ea typeface="Arial Unicode MS"/>
                <a:cs typeface="Arial Unicode MS"/>
              </a:rPr>
              <a:t> </a:t>
            </a:r>
            <a:r>
              <a:rPr lang="en-US" altLang="ja-JP" sz="3600" dirty="0">
                <a:latin typeface="Arial Unicode MS"/>
                <a:ea typeface="Arial Unicode MS"/>
                <a:cs typeface="Arial Unicode MS"/>
              </a:rPr>
              <a:t>	      </a:t>
            </a:r>
            <a:r>
              <a:rPr lang="en-US" altLang="ja-JP" sz="2000" dirty="0">
                <a:solidFill>
                  <a:schemeClr val="accent2"/>
                </a:solidFill>
                <a:latin typeface="Arial Unicode MS"/>
                <a:ea typeface="Arial Unicode MS"/>
                <a:cs typeface="Arial Unicode MS"/>
              </a:rPr>
              <a:t>function of function integrated by function</a:t>
            </a:r>
          </a:p>
          <a:p>
            <a:pPr eaLnBrk="1" hangingPunct="1"/>
            <a:endParaRPr lang="en-US" altLang="ja-JP" sz="2000" dirty="0"/>
          </a:p>
          <a:p>
            <a:pPr eaLnBrk="1" hangingPunct="1"/>
            <a:endParaRPr lang="en-US" altLang="ja-JP" sz="2800" dirty="0"/>
          </a:p>
        </p:txBody>
      </p:sp>
      <p:graphicFrame>
        <p:nvGraphicFramePr>
          <p:cNvPr id="169986" name="Object 2"/>
          <p:cNvGraphicFramePr>
            <a:graphicFrameLocks noGrp="1" noChangeAspect="1"/>
          </p:cNvGraphicFramePr>
          <p:nvPr>
            <p:ph sz="quarter" idx="3"/>
          </p:nvPr>
        </p:nvGraphicFramePr>
        <p:xfrm>
          <a:off x="1857375" y="1049338"/>
          <a:ext cx="3806825" cy="83661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3" imgW="3809880" imgH="838080" progId="Equation.DSMT4">
                  <p:embed/>
                </p:oleObj>
              </mc:Choice>
              <mc:Fallback>
                <p:oleObj name="Equation" r:id="rId3" imgW="3809880" imgH="838080" progId="Equation.DSMT4">
                  <p:embed/>
                  <p:pic>
                    <p:nvPicPr>
                      <p:cNvPr id="169986" name="Object 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857375" y="1049338"/>
                        <a:ext cx="3806825" cy="836612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69987" name="Object 3"/>
          <p:cNvGraphicFramePr>
            <a:graphicFrameLocks noChangeAspect="1"/>
          </p:cNvGraphicFramePr>
          <p:nvPr/>
        </p:nvGraphicFramePr>
        <p:xfrm>
          <a:off x="1855788" y="2768600"/>
          <a:ext cx="3922712" cy="78581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5" imgW="3924000" imgH="787320" progId="Equation.DSMT4">
                  <p:embed/>
                </p:oleObj>
              </mc:Choice>
              <mc:Fallback>
                <p:oleObj name="Equation" r:id="rId5" imgW="3924000" imgH="787320" progId="Equation.DSMT4">
                  <p:embed/>
                  <p:pic>
                    <p:nvPicPr>
                      <p:cNvPr id="169987" name="Object 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855788" y="2768600"/>
                        <a:ext cx="3922712" cy="78581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69988" name="Object 4"/>
          <p:cNvGraphicFramePr>
            <a:graphicFrameLocks noChangeAspect="1"/>
          </p:cNvGraphicFramePr>
          <p:nvPr/>
        </p:nvGraphicFramePr>
        <p:xfrm>
          <a:off x="3141663" y="514350"/>
          <a:ext cx="220662" cy="28733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7" imgW="126720" imgH="164880" progId="Equation.DSMT4">
                  <p:embed/>
                </p:oleObj>
              </mc:Choice>
              <mc:Fallback>
                <p:oleObj name="Equation" r:id="rId7" imgW="126720" imgH="164880" progId="Equation.DSMT4">
                  <p:embed/>
                  <p:pic>
                    <p:nvPicPr>
                      <p:cNvPr id="169988" name="Object 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141663" y="514350"/>
                        <a:ext cx="220662" cy="287338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169990" name="Picture 11"/>
          <p:cNvPicPr>
            <a:picLocks noGrp="1" noChangeAspect="1" noChangeArrowheads="1"/>
          </p:cNvPicPr>
          <p:nvPr>
            <p:ph sz="quarter" idx="2"/>
          </p:nvPr>
        </p:nvPicPr>
        <p:blipFill>
          <a:blip r:embed="rId9" cstate="print"/>
          <a:srcRect/>
          <a:stretch>
            <a:fillRect/>
          </a:stretch>
        </p:blipFill>
        <p:spPr>
          <a:xfrm>
            <a:off x="3157538" y="4965700"/>
            <a:ext cx="419100" cy="261938"/>
          </a:xfrm>
        </p:spPr>
      </p:pic>
      <p:pic>
        <p:nvPicPr>
          <p:cNvPr id="169991" name="Picture 13"/>
          <p:cNvPicPr>
            <a:picLocks noChangeAspect="1" noChangeArrowheads="1"/>
          </p:cNvPicPr>
          <p:nvPr/>
        </p:nvPicPr>
        <p:blipFill>
          <a:blip r:embed="rId9" cstate="print"/>
          <a:srcRect/>
          <a:stretch>
            <a:fillRect/>
          </a:stretch>
        </p:blipFill>
        <p:spPr bwMode="auto">
          <a:xfrm>
            <a:off x="3133725" y="5480050"/>
            <a:ext cx="419100" cy="2619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</p:cSld>
  <p:clrMapOvr>
    <a:masterClrMapping/>
  </p:clrMapOvr>
</p:sld>
</file>

<file path=ppt/slides/slide1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1013" name="Rectangle 3"/>
          <p:cNvSpPr>
            <a:spLocks noGrp="1" noChangeArrowheads="1"/>
          </p:cNvSpPr>
          <p:nvPr>
            <p:ph type="body" sz="half" idx="3"/>
          </p:nvPr>
        </p:nvSpPr>
        <p:spPr>
          <a:xfrm>
            <a:off x="293688" y="1292225"/>
            <a:ext cx="8362950" cy="4857750"/>
          </a:xfrm>
        </p:spPr>
        <p:txBody>
          <a:bodyPr/>
          <a:lstStyle/>
          <a:p>
            <a:pPr eaLnBrk="1" hangingPunct="1">
              <a:buFont typeface="Arial" charset="0"/>
              <a:buNone/>
            </a:pPr>
            <a:r>
              <a:rPr lang="en-US" altLang="ja-JP" sz="2400" dirty="0">
                <a:latin typeface="Arial Unicode MS"/>
                <a:ea typeface="Arial Unicode MS"/>
                <a:cs typeface="Arial Unicode MS"/>
              </a:rPr>
              <a:t>Consider the integrals</a:t>
            </a:r>
          </a:p>
          <a:p>
            <a:pPr eaLnBrk="1" hangingPunct="1"/>
            <a:endParaRPr lang="en-US" altLang="ja-JP" sz="2400" dirty="0">
              <a:latin typeface="Arial Unicode MS"/>
              <a:ea typeface="Arial Unicode MS"/>
              <a:cs typeface="Arial Unicode MS"/>
            </a:endParaRPr>
          </a:p>
          <a:p>
            <a:pPr eaLnBrk="1" hangingPunct="1"/>
            <a:endParaRPr lang="en-US" altLang="ja-JP" sz="2400" dirty="0">
              <a:latin typeface="Arial Unicode MS"/>
              <a:ea typeface="Arial Unicode MS"/>
              <a:cs typeface="Arial Unicode MS"/>
            </a:endParaRPr>
          </a:p>
          <a:p>
            <a:pPr eaLnBrk="1" hangingPunct="1"/>
            <a:endParaRPr lang="en-US" altLang="ja-JP" sz="2400" dirty="0">
              <a:latin typeface="Arial Unicode MS"/>
              <a:ea typeface="Arial Unicode MS"/>
              <a:cs typeface="Arial Unicode MS"/>
            </a:endParaRPr>
          </a:p>
          <a:p>
            <a:pPr eaLnBrk="1" hangingPunct="1">
              <a:buFont typeface="Arial" charset="0"/>
              <a:buNone/>
            </a:pPr>
            <a:r>
              <a:rPr lang="en-US" altLang="ja-JP" sz="2400" dirty="0">
                <a:latin typeface="Arial Unicode MS"/>
                <a:ea typeface="Arial Unicode MS"/>
                <a:cs typeface="Arial Unicode MS"/>
              </a:rPr>
              <a:t>(</a:t>
            </a:r>
            <a:r>
              <a:rPr lang="en-US" altLang="ja-JP" sz="2400" i="1" dirty="0">
                <a:latin typeface="Arial Unicode MS"/>
                <a:ea typeface="Arial Unicode MS"/>
                <a:cs typeface="Arial Unicode MS"/>
              </a:rPr>
              <a:t>N</a:t>
            </a:r>
            <a:r>
              <a:rPr lang="en-US" altLang="ja-JP" sz="2400" dirty="0">
                <a:latin typeface="Arial Unicode MS"/>
                <a:ea typeface="Arial Unicode MS"/>
                <a:cs typeface="Arial Unicode MS"/>
              </a:rPr>
              <a:t> dimensional integral of                    )</a:t>
            </a:r>
          </a:p>
          <a:p>
            <a:pPr eaLnBrk="1" hangingPunct="1">
              <a:buFont typeface="Arial" charset="0"/>
              <a:buNone/>
            </a:pPr>
            <a:endParaRPr lang="en-US" altLang="ja-JP" sz="2400" baseline="-25000" dirty="0">
              <a:latin typeface="Arial Unicode MS"/>
              <a:ea typeface="Arial Unicode MS"/>
              <a:cs typeface="Arial Unicode MS"/>
            </a:endParaRPr>
          </a:p>
          <a:p>
            <a:pPr eaLnBrk="1" hangingPunct="1">
              <a:buFont typeface="Arial" charset="0"/>
              <a:buNone/>
            </a:pPr>
            <a:endParaRPr lang="en-US" altLang="ja-JP" sz="2400" baseline="-25000" dirty="0">
              <a:latin typeface="Arial Unicode MS"/>
              <a:ea typeface="Arial Unicode MS"/>
              <a:cs typeface="Arial Unicode MS"/>
            </a:endParaRPr>
          </a:p>
          <a:p>
            <a:pPr eaLnBrk="1" hangingPunct="1">
              <a:buFont typeface="Arial" charset="0"/>
              <a:buNone/>
            </a:pPr>
            <a:endParaRPr lang="en-US" altLang="ja-JP" sz="2400" baseline="-25000" dirty="0">
              <a:latin typeface="Arial Unicode MS"/>
              <a:ea typeface="Arial Unicode MS"/>
              <a:cs typeface="Arial Unicode MS"/>
            </a:endParaRPr>
          </a:p>
          <a:p>
            <a:pPr eaLnBrk="1" hangingPunct="1">
              <a:buFont typeface="Arial" charset="0"/>
              <a:buNone/>
            </a:pPr>
            <a:endParaRPr lang="en-US" altLang="ja-JP" sz="2400" baseline="-25000" dirty="0">
              <a:latin typeface="Arial Unicode MS"/>
              <a:ea typeface="Arial Unicode MS"/>
              <a:cs typeface="Arial Unicode MS"/>
            </a:endParaRPr>
          </a:p>
          <a:p>
            <a:pPr eaLnBrk="1" hangingPunct="1">
              <a:buFont typeface="Arial" charset="0"/>
              <a:buNone/>
            </a:pPr>
            <a:endParaRPr lang="en-US" altLang="ja-JP" sz="2400" baseline="-25000" dirty="0">
              <a:latin typeface="Arial Unicode MS"/>
              <a:ea typeface="Arial Unicode MS"/>
              <a:cs typeface="Arial Unicode MS"/>
            </a:endParaRPr>
          </a:p>
          <a:p>
            <a:pPr eaLnBrk="1" hangingPunct="1">
              <a:buFont typeface="Arial" charset="0"/>
              <a:buNone/>
            </a:pPr>
            <a:endParaRPr lang="en-US" altLang="ja-JP" sz="2400" baseline="-25000" dirty="0">
              <a:latin typeface="Arial Unicode MS"/>
              <a:ea typeface="Arial Unicode MS"/>
              <a:cs typeface="Arial Unicode MS"/>
            </a:endParaRPr>
          </a:p>
          <a:p>
            <a:pPr eaLnBrk="1" hangingPunct="1">
              <a:buFont typeface="Arial" charset="0"/>
              <a:buNone/>
            </a:pPr>
            <a:endParaRPr lang="en-US" altLang="ja-JP" sz="2400" baseline="-25000" dirty="0">
              <a:latin typeface="Arial Unicode MS"/>
              <a:ea typeface="Arial Unicode MS"/>
              <a:cs typeface="Arial Unicode MS"/>
            </a:endParaRPr>
          </a:p>
          <a:p>
            <a:pPr eaLnBrk="1" hangingPunct="1">
              <a:buFont typeface="Arial" charset="0"/>
              <a:buNone/>
            </a:pPr>
            <a:endParaRPr lang="en-US" altLang="ja-JP" sz="2400" baseline="-25000" dirty="0">
              <a:latin typeface="Arial Unicode MS"/>
              <a:ea typeface="Arial Unicode MS"/>
              <a:cs typeface="Arial Unicode MS"/>
            </a:endParaRPr>
          </a:p>
        </p:txBody>
      </p:sp>
      <p:sp>
        <p:nvSpPr>
          <p:cNvPr id="22530" name="Rectangle 2"/>
          <p:cNvSpPr>
            <a:spLocks noGrp="1" noChangeArrowheads="1"/>
          </p:cNvSpPr>
          <p:nvPr>
            <p:ph type="title"/>
          </p:nvPr>
        </p:nvSpPr>
        <p:spPr>
          <a:xfrm>
            <a:off x="395288" y="333375"/>
            <a:ext cx="8123237" cy="661988"/>
          </a:xfrm>
          <a:solidFill>
            <a:srgbClr val="FFFFFF"/>
          </a:solidFill>
        </p:spPr>
        <p:txBody>
          <a:bodyPr rtlCol="0" anchor="t">
            <a:noAutofit/>
          </a:bodyPr>
          <a:lstStyle/>
          <a:p>
            <a:pPr algn="l" eaLnBrk="1" fontAlgn="auto" hangingPunct="1">
              <a:spcAft>
                <a:spcPts val="0"/>
              </a:spcAft>
              <a:defRPr/>
            </a:pPr>
            <a:r>
              <a:rPr lang="en-US" altLang="ja-JP" sz="4000" b="1" dirty="0">
                <a:solidFill>
                  <a:schemeClr val="tx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Functional and Functional Integral</a:t>
            </a:r>
          </a:p>
        </p:txBody>
      </p:sp>
      <p:graphicFrame>
        <p:nvGraphicFramePr>
          <p:cNvPr id="171010" name="Object 2"/>
          <p:cNvGraphicFramePr>
            <a:graphicFrameLocks noGrp="1" noChangeAspect="1"/>
          </p:cNvGraphicFramePr>
          <p:nvPr>
            <p:ph sz="quarter" idx="2"/>
          </p:nvPr>
        </p:nvGraphicFramePr>
        <p:xfrm>
          <a:off x="638175" y="2095500"/>
          <a:ext cx="7808913" cy="49053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3" imgW="8076960" imgH="507960" progId="Equation.DSMT4">
                  <p:embed/>
                </p:oleObj>
              </mc:Choice>
              <mc:Fallback>
                <p:oleObj name="Equation" r:id="rId3" imgW="8076960" imgH="507960" progId="Equation.DSMT4">
                  <p:embed/>
                  <p:pic>
                    <p:nvPicPr>
                      <p:cNvPr id="171010" name="Object 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38175" y="2095500"/>
                        <a:ext cx="7808913" cy="490538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71011" name="Object 3"/>
          <p:cNvGraphicFramePr>
            <a:graphicFrameLocks noChangeAspect="1"/>
          </p:cNvGraphicFramePr>
          <p:nvPr/>
        </p:nvGraphicFramePr>
        <p:xfrm>
          <a:off x="913228" y="4448106"/>
          <a:ext cx="7261225" cy="11430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5" imgW="7264080" imgH="1143000" progId="Equation.DSMT4">
                  <p:embed/>
                </p:oleObj>
              </mc:Choice>
              <mc:Fallback>
                <p:oleObj name="Equation" r:id="rId5" imgW="7264080" imgH="1143000" progId="Equation.DSMT4">
                  <p:embed/>
                  <p:pic>
                    <p:nvPicPr>
                      <p:cNvPr id="171011" name="Object 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913228" y="4448106"/>
                        <a:ext cx="7261225" cy="11430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71012" name="Object 4"/>
          <p:cNvGraphicFramePr>
            <a:graphicFrameLocks noGrp="1" noChangeAspect="1"/>
          </p:cNvGraphicFramePr>
          <p:nvPr>
            <p:ph sz="quarter" idx="1"/>
          </p:nvPr>
        </p:nvGraphicFramePr>
        <p:xfrm>
          <a:off x="3841750" y="3033713"/>
          <a:ext cx="1728788" cy="5365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7" imgW="736560" imgH="228600" progId="Equation.DSMT4">
                  <p:embed/>
                </p:oleObj>
              </mc:Choice>
              <mc:Fallback>
                <p:oleObj name="Equation" r:id="rId7" imgW="736560" imgH="228600" progId="Equation.DSMT4">
                  <p:embed/>
                  <p:pic>
                    <p:nvPicPr>
                      <p:cNvPr id="171012" name="Object 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841750" y="3033713"/>
                        <a:ext cx="1728788" cy="53657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171015" name="Picture 15"/>
          <p:cNvPicPr>
            <a:picLocks noChangeAspect="1" noChangeArrowheads="1"/>
          </p:cNvPicPr>
          <p:nvPr/>
        </p:nvPicPr>
        <p:blipFill>
          <a:blip r:embed="rId9" cstate="print"/>
          <a:srcRect/>
          <a:stretch>
            <a:fillRect/>
          </a:stretch>
        </p:blipFill>
        <p:spPr bwMode="auto">
          <a:xfrm>
            <a:off x="327509" y="4616519"/>
            <a:ext cx="419100" cy="2619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71016" name="正方形/長方形 7"/>
          <p:cNvSpPr>
            <a:spLocks noChangeArrowheads="1"/>
          </p:cNvSpPr>
          <p:nvPr/>
        </p:nvSpPr>
        <p:spPr bwMode="auto">
          <a:xfrm>
            <a:off x="659295" y="5873474"/>
            <a:ext cx="7805738" cy="6461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US" altLang="ja-JP" dirty="0">
                <a:latin typeface="Times New Roman" pitchFamily="18" charset="0"/>
                <a:cs typeface="Times New Roman" pitchFamily="18" charset="0"/>
              </a:rPr>
              <a:t>Lecture note on Gordon Summer School:</a:t>
            </a:r>
          </a:p>
          <a:p>
            <a:r>
              <a:rPr lang="en-US" altLang="ja-JP" dirty="0">
                <a:latin typeface="Times New Roman" pitchFamily="18" charset="0"/>
                <a:cs typeface="Times New Roman" pitchFamily="18" charset="0"/>
                <a:hlinkClick r:id="rId10"/>
              </a:rPr>
              <a:t>http://theochem.kuchem.kyoto-u.ac.jp/tanimura/lecture_note.pdf </a:t>
            </a:r>
            <a:endParaRPr lang="ja-JP" altLang="en-US" dirty="0">
              <a:latin typeface="Times New Roman" pitchFamily="18" charset="0"/>
              <a:cs typeface="Times New Roman" pitchFamily="18" charset="0"/>
            </a:endParaRPr>
          </a:p>
        </p:txBody>
      </p:sp>
      <p:pic>
        <p:nvPicPr>
          <p:cNvPr id="171017" name="Picture 5"/>
          <p:cNvPicPr>
            <a:picLocks noChangeAspect="1" noChangeArrowheads="1"/>
          </p:cNvPicPr>
          <p:nvPr/>
        </p:nvPicPr>
        <p:blipFill>
          <a:blip r:embed="rId11" cstate="print"/>
          <a:srcRect/>
          <a:stretch>
            <a:fillRect/>
          </a:stretch>
        </p:blipFill>
        <p:spPr bwMode="auto">
          <a:xfrm>
            <a:off x="5792650" y="5354016"/>
            <a:ext cx="409575" cy="1333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71018" name="Picture 6"/>
          <p:cNvPicPr>
            <a:picLocks noChangeAspect="1" noChangeArrowheads="1"/>
          </p:cNvPicPr>
          <p:nvPr/>
        </p:nvPicPr>
        <p:blipFill>
          <a:blip r:embed="rId11" cstate="print"/>
          <a:srcRect/>
          <a:stretch>
            <a:fillRect/>
          </a:stretch>
        </p:blipFill>
        <p:spPr bwMode="auto">
          <a:xfrm>
            <a:off x="8186738" y="5377829"/>
            <a:ext cx="409575" cy="1333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71019" name="Picture 7"/>
          <p:cNvPicPr>
            <a:picLocks noChangeAspect="1" noChangeArrowheads="1"/>
          </p:cNvPicPr>
          <p:nvPr/>
        </p:nvPicPr>
        <p:blipFill>
          <a:blip r:embed="rId11" cstate="print"/>
          <a:srcRect/>
          <a:stretch>
            <a:fillRect/>
          </a:stretch>
        </p:blipFill>
        <p:spPr bwMode="auto">
          <a:xfrm>
            <a:off x="4078288" y="2309813"/>
            <a:ext cx="409575" cy="1333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3" name="Picture 7"/>
          <p:cNvPicPr>
            <a:picLocks noChangeAspect="1" noChangeArrowheads="1"/>
          </p:cNvPicPr>
          <p:nvPr/>
        </p:nvPicPr>
        <p:blipFill>
          <a:blip r:embed="rId12" cstate="print"/>
          <a:srcRect/>
          <a:stretch>
            <a:fillRect/>
          </a:stretch>
        </p:blipFill>
        <p:spPr bwMode="auto">
          <a:xfrm>
            <a:off x="5685182" y="2779941"/>
            <a:ext cx="3051935" cy="222544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79203" name="Object 3"/>
          <p:cNvGraphicFramePr>
            <a:graphicFrameLocks noGrp="1" noChangeAspect="1"/>
          </p:cNvGraphicFramePr>
          <p:nvPr>
            <p:ph sz="quarter" idx="3"/>
          </p:nvPr>
        </p:nvGraphicFramePr>
        <p:xfrm>
          <a:off x="4572000" y="4214813"/>
          <a:ext cx="3775075" cy="18065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ビットマップ イメージ" r:id="rId3" imgW="5057143" imgH="2419048" progId="Paint.Picture">
                  <p:embed/>
                </p:oleObj>
              </mc:Choice>
              <mc:Fallback>
                <p:oleObj name="ビットマップ イメージ" r:id="rId3" imgW="5057143" imgH="2419048" progId="Paint.Picture">
                  <p:embed/>
                  <p:pic>
                    <p:nvPicPr>
                      <p:cNvPr id="179203" name="Object 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572000" y="4214813"/>
                        <a:ext cx="3775075" cy="180657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79204" name="Object 4"/>
          <p:cNvGraphicFramePr>
            <a:graphicFrameLocks noChangeAspect="1"/>
          </p:cNvGraphicFramePr>
          <p:nvPr/>
        </p:nvGraphicFramePr>
        <p:xfrm>
          <a:off x="5173663" y="6111875"/>
          <a:ext cx="2309812" cy="3810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5" imgW="2311200" imgH="380880" progId="Equation.DSMT4">
                  <p:embed/>
                </p:oleObj>
              </mc:Choice>
              <mc:Fallback>
                <p:oleObj name="Equation" r:id="rId5" imgW="2311200" imgH="380880" progId="Equation.DSMT4">
                  <p:embed/>
                  <p:pic>
                    <p:nvPicPr>
                      <p:cNvPr id="179204" name="Object 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173663" y="6111875"/>
                        <a:ext cx="2309812" cy="3810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79207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5214938" y="1571625"/>
            <a:ext cx="3744912" cy="1357313"/>
          </a:xfrm>
        </p:spPr>
        <p:txBody>
          <a:bodyPr/>
          <a:lstStyle/>
          <a:p>
            <a:pPr eaLnBrk="1" hangingPunct="1">
              <a:buFontTx/>
              <a:buNone/>
            </a:pPr>
            <a:r>
              <a:rPr lang="en-US" altLang="ja-JP" sz="2800">
                <a:latin typeface="Arial Unicode MS"/>
                <a:ea typeface="Arial Unicode MS"/>
                <a:cs typeface="Arial Unicode MS"/>
              </a:rPr>
              <a:t>In an environment</a:t>
            </a:r>
          </a:p>
          <a:p>
            <a:pPr eaLnBrk="1" hangingPunct="1">
              <a:buFontTx/>
              <a:buNone/>
            </a:pPr>
            <a:r>
              <a:rPr lang="ja-JP" altLang="en-US" sz="2800">
                <a:latin typeface="Arial Unicode MS"/>
                <a:ea typeface="Arial Unicode MS"/>
                <a:cs typeface="Arial Unicode MS"/>
              </a:rPr>
              <a:t>・</a:t>
            </a:r>
            <a:r>
              <a:rPr lang="en-US" altLang="ja-JP" sz="2800">
                <a:solidFill>
                  <a:srgbClr val="FF0000"/>
                </a:solidFill>
                <a:latin typeface="Arial Unicode MS"/>
                <a:ea typeface="Arial Unicode MS"/>
                <a:cs typeface="Arial Unicode MS"/>
              </a:rPr>
              <a:t>Fluctuation</a:t>
            </a:r>
          </a:p>
          <a:p>
            <a:pPr eaLnBrk="1" fontAlgn="ctr" hangingPunct="1">
              <a:buFontTx/>
              <a:buNone/>
            </a:pPr>
            <a:r>
              <a:rPr lang="ja-JP" altLang="en-US" sz="2800">
                <a:latin typeface="Arial Unicode MS"/>
                <a:ea typeface="Arial Unicode MS"/>
                <a:cs typeface="Arial Unicode MS"/>
              </a:rPr>
              <a:t>・</a:t>
            </a:r>
            <a:r>
              <a:rPr lang="en-US" altLang="ja-JP" sz="2800">
                <a:solidFill>
                  <a:srgbClr val="0070C0"/>
                </a:solidFill>
                <a:latin typeface="Arial Unicode MS"/>
                <a:ea typeface="Arial Unicode MS"/>
                <a:cs typeface="Arial Unicode MS"/>
              </a:rPr>
              <a:t>Dissipation</a:t>
            </a:r>
            <a:endParaRPr lang="en-US" altLang="ja-JP" sz="2800">
              <a:solidFill>
                <a:srgbClr val="0070C0"/>
              </a:solidFill>
              <a:latin typeface="Arial Unicode MS"/>
              <a:ea typeface="Arial Unicode MS"/>
              <a:cs typeface="Arial Unicode MS"/>
              <a:sym typeface="Wingdings" pitchFamily="2" charset="2"/>
            </a:endParaRPr>
          </a:p>
        </p:txBody>
      </p:sp>
      <p:graphicFrame>
        <p:nvGraphicFramePr>
          <p:cNvPr id="179205" name="Object 5"/>
          <p:cNvGraphicFramePr>
            <a:graphicFrameLocks noChangeAspect="1"/>
          </p:cNvGraphicFramePr>
          <p:nvPr/>
        </p:nvGraphicFramePr>
        <p:xfrm>
          <a:off x="571500" y="1500188"/>
          <a:ext cx="2376488" cy="24288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ビットマップ イメージ" r:id="rId3" imgW="3172268" imgH="3029373" progId="Paint.Picture">
                  <p:embed/>
                </p:oleObj>
              </mc:Choice>
              <mc:Fallback>
                <p:oleObj name="ビットマップ イメージ" r:id="rId3" imgW="3172268" imgH="3029373" progId="Paint.Picture">
                  <p:embed/>
                  <p:pic>
                    <p:nvPicPr>
                      <p:cNvPr id="179205" name="Object 5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71500" y="1500188"/>
                        <a:ext cx="2376488" cy="242887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79206" name="Object 6"/>
          <p:cNvGraphicFramePr>
            <a:graphicFrameLocks noChangeAspect="1"/>
          </p:cNvGraphicFramePr>
          <p:nvPr/>
        </p:nvGraphicFramePr>
        <p:xfrm>
          <a:off x="3143250" y="1500188"/>
          <a:ext cx="2100263" cy="23764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ビットマップ イメージ" r:id="rId3" imgW="2838846" imgH="3115110" progId="Paint.Picture">
                  <p:embed/>
                </p:oleObj>
              </mc:Choice>
              <mc:Fallback>
                <p:oleObj name="ビットマップ イメージ" r:id="rId3" imgW="2838846" imgH="3115110" progId="Paint.Picture">
                  <p:embed/>
                  <p:pic>
                    <p:nvPicPr>
                      <p:cNvPr id="179206" name="Object 6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143250" y="1500188"/>
                        <a:ext cx="2100263" cy="237648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2" name="Rectangle 2"/>
          <p:cNvSpPr>
            <a:spLocks noGrp="1" noChangeArrowheads="1"/>
          </p:cNvSpPr>
          <p:nvPr>
            <p:ph type="title"/>
          </p:nvPr>
        </p:nvSpPr>
        <p:spPr>
          <a:xfrm>
            <a:off x="311150" y="280988"/>
            <a:ext cx="8588375" cy="1143000"/>
          </a:xfrm>
        </p:spPr>
        <p:txBody>
          <a:bodyPr rtlCol="0">
            <a:normAutofit/>
          </a:bodyPr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en-US" altLang="ja-JP" sz="36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Chemical processes in condensed phase</a:t>
            </a:r>
            <a:endParaRPr lang="ja-JP" altLang="en-US" sz="3600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</p:txBody>
      </p:sp>
      <p:sp>
        <p:nvSpPr>
          <p:cNvPr id="179209" name="正方形/長方形 12"/>
          <p:cNvSpPr>
            <a:spLocks noChangeArrowheads="1"/>
          </p:cNvSpPr>
          <p:nvPr/>
        </p:nvSpPr>
        <p:spPr bwMode="auto">
          <a:xfrm>
            <a:off x="5357813" y="3214688"/>
            <a:ext cx="3786187" cy="4619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US" altLang="ja-JP" sz="2400">
                <a:latin typeface="Arial Unicode MS"/>
                <a:ea typeface="Arial Unicode MS"/>
                <a:cs typeface="Arial Unicode MS"/>
                <a:sym typeface="Wingdings" pitchFamily="2" charset="2"/>
              </a:rPr>
              <a:t>matched</a:t>
            </a:r>
            <a:r>
              <a:rPr lang="en-US" altLang="ja-JP" sz="2400">
                <a:solidFill>
                  <a:srgbClr val="FB25EC"/>
                </a:solidFill>
                <a:latin typeface="Arial Unicode MS"/>
                <a:ea typeface="Arial Unicode MS"/>
                <a:cs typeface="Arial Unicode MS"/>
                <a:sym typeface="Wingdings" pitchFamily="2" charset="2"/>
              </a:rPr>
              <a:t>         equilibrium</a:t>
            </a:r>
            <a:endParaRPr lang="ja-JP" altLang="en-US" sz="2400">
              <a:solidFill>
                <a:srgbClr val="FB25EC"/>
              </a:solidFill>
              <a:latin typeface="Arial Unicode MS"/>
              <a:ea typeface="Arial Unicode MS"/>
              <a:cs typeface="Arial Unicode MS"/>
            </a:endParaRPr>
          </a:p>
        </p:txBody>
      </p:sp>
      <p:pic>
        <p:nvPicPr>
          <p:cNvPr id="179210" name="Picture 12"/>
          <p:cNvPicPr>
            <a:picLocks noChangeAspect="1" noChangeArrowheads="1"/>
          </p:cNvPicPr>
          <p:nvPr/>
        </p:nvPicPr>
        <p:blipFill>
          <a:blip r:embed="rId9" cstate="print"/>
          <a:srcRect/>
          <a:stretch>
            <a:fillRect/>
          </a:stretch>
        </p:blipFill>
        <p:spPr bwMode="auto">
          <a:xfrm>
            <a:off x="6786563" y="3357563"/>
            <a:ext cx="360362" cy="2238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79211" name="テキスト ボックス 15"/>
          <p:cNvSpPr txBox="1">
            <a:spLocks noChangeArrowheads="1"/>
          </p:cNvSpPr>
          <p:nvPr/>
        </p:nvSpPr>
        <p:spPr bwMode="auto">
          <a:xfrm>
            <a:off x="785811" y="4124653"/>
            <a:ext cx="2833687" cy="523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 sz="2800" dirty="0">
                <a:latin typeface="Arial Unicode MS"/>
                <a:ea typeface="Arial Unicode MS"/>
                <a:cs typeface="Arial Unicode MS"/>
              </a:rPr>
              <a:t>Heat bath model</a:t>
            </a:r>
            <a:endParaRPr lang="ja-JP" altLang="en-US" sz="2800" dirty="0">
              <a:latin typeface="Arial Unicode MS"/>
              <a:ea typeface="Arial Unicode MS"/>
              <a:cs typeface="Arial Unicode MS"/>
            </a:endParaRPr>
          </a:p>
        </p:txBody>
      </p:sp>
      <p:pic>
        <p:nvPicPr>
          <p:cNvPr id="13" name="Picture 664"/>
          <p:cNvPicPr>
            <a:picLocks noChangeAspect="1" noChangeArrowheads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12018" y="4527167"/>
            <a:ext cx="2581275" cy="20288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4" name="Picture 12" descr="C:\Users\tanimura.THEOCHEM\Desktop\dipole.gif"/>
          <p:cNvPicPr>
            <a:picLocks noChangeAspect="1" noChangeArrowheads="1" noCrop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502144">
            <a:off x="1293354" y="5372963"/>
            <a:ext cx="818228" cy="33723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</p:sld>
</file>

<file path=ppt/slides/slide1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0237" name="Rectangle 2"/>
          <p:cNvSpPr>
            <a:spLocks noChangeArrowheads="1"/>
          </p:cNvSpPr>
          <p:nvPr/>
        </p:nvSpPr>
        <p:spPr bwMode="auto">
          <a:xfrm>
            <a:off x="468313" y="2116138"/>
            <a:ext cx="8075612" cy="57102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marL="342900" indent="-342900">
              <a:spcBef>
                <a:spcPct val="20000"/>
              </a:spcBef>
            </a:pPr>
            <a:r>
              <a:rPr lang="en-US" altLang="ja-JP" sz="2400" dirty="0">
                <a:latin typeface="Arial Unicode MS"/>
                <a:ea typeface="Arial Unicode MS"/>
                <a:cs typeface="Arial Unicode MS"/>
              </a:rPr>
              <a:t>Physical observable such as         is defined by</a:t>
            </a:r>
          </a:p>
          <a:p>
            <a:pPr marL="342900" indent="-342900">
              <a:spcBef>
                <a:spcPct val="20000"/>
              </a:spcBef>
              <a:buFontTx/>
              <a:buChar char="•"/>
            </a:pPr>
            <a:endParaRPr lang="en-US" altLang="ja-JP" sz="2400" dirty="0">
              <a:latin typeface="Arial Unicode MS"/>
              <a:ea typeface="Arial Unicode MS"/>
              <a:cs typeface="Arial Unicode MS"/>
            </a:endParaRPr>
          </a:p>
          <a:p>
            <a:pPr marL="342900" indent="-342900">
              <a:spcBef>
                <a:spcPct val="20000"/>
              </a:spcBef>
              <a:buFontTx/>
              <a:buChar char="•"/>
            </a:pPr>
            <a:endParaRPr lang="en-US" altLang="ja-JP" sz="2400" dirty="0">
              <a:latin typeface="Arial Unicode MS"/>
              <a:ea typeface="Arial Unicode MS"/>
              <a:cs typeface="Arial Unicode MS"/>
            </a:endParaRPr>
          </a:p>
          <a:p>
            <a:pPr marL="342900" indent="-342900">
              <a:spcBef>
                <a:spcPct val="20000"/>
              </a:spcBef>
            </a:pPr>
            <a:r>
              <a:rPr lang="en-US" altLang="ja-JP" sz="2400" dirty="0">
                <a:latin typeface="Arial Unicode MS"/>
                <a:ea typeface="Arial Unicode MS"/>
                <a:cs typeface="Arial Unicode MS"/>
              </a:rPr>
              <a:t>If        is only operates to the system </a:t>
            </a:r>
            <a:r>
              <a:rPr lang="en-US" altLang="ja-JP" sz="2400" i="1" dirty="0">
                <a:solidFill>
                  <a:srgbClr val="FF3300"/>
                </a:solidFill>
                <a:latin typeface="Times New Roman" pitchFamily="18" charset="0"/>
                <a:ea typeface="Arial Unicode MS"/>
                <a:cs typeface="Times New Roman" pitchFamily="18" charset="0"/>
              </a:rPr>
              <a:t>A</a:t>
            </a:r>
            <a:r>
              <a:rPr lang="en-US" altLang="ja-JP" sz="2400" dirty="0">
                <a:latin typeface="Arial Unicode MS"/>
                <a:ea typeface="Arial Unicode MS"/>
                <a:cs typeface="Arial Unicode MS"/>
              </a:rPr>
              <a:t>, i.e. </a:t>
            </a:r>
          </a:p>
          <a:p>
            <a:pPr marL="342900" indent="-342900">
              <a:spcBef>
                <a:spcPct val="20000"/>
              </a:spcBef>
              <a:buFontTx/>
              <a:buChar char="•"/>
            </a:pPr>
            <a:endParaRPr lang="en-US" altLang="ja-JP" sz="2400" dirty="0">
              <a:latin typeface="Arial Unicode MS"/>
              <a:ea typeface="Arial Unicode MS"/>
              <a:cs typeface="Arial Unicode MS"/>
            </a:endParaRPr>
          </a:p>
          <a:p>
            <a:pPr marL="342900" indent="-342900">
              <a:spcBef>
                <a:spcPct val="20000"/>
              </a:spcBef>
              <a:buFontTx/>
              <a:buChar char="•"/>
            </a:pPr>
            <a:endParaRPr lang="en-US" altLang="ja-JP" sz="2400" dirty="0">
              <a:latin typeface="Arial Unicode MS"/>
              <a:ea typeface="Arial Unicode MS"/>
              <a:cs typeface="Arial Unicode MS"/>
            </a:endParaRPr>
          </a:p>
          <a:p>
            <a:pPr marL="342900" indent="-342900">
              <a:spcBef>
                <a:spcPct val="20000"/>
              </a:spcBef>
            </a:pPr>
            <a:r>
              <a:rPr lang="en-US" altLang="ja-JP" sz="2400" dirty="0">
                <a:latin typeface="Arial Unicode MS"/>
                <a:ea typeface="Arial Unicode MS"/>
                <a:cs typeface="Arial Unicode MS"/>
              </a:rPr>
              <a:t>where</a:t>
            </a:r>
          </a:p>
          <a:p>
            <a:pPr marL="342900" indent="-342900">
              <a:spcBef>
                <a:spcPct val="20000"/>
              </a:spcBef>
            </a:pPr>
            <a:endParaRPr lang="en-US" altLang="ja-JP" sz="2400" dirty="0">
              <a:latin typeface="Arial Unicode MS"/>
              <a:ea typeface="Arial Unicode MS"/>
              <a:cs typeface="Arial Unicode MS"/>
            </a:endParaRPr>
          </a:p>
          <a:p>
            <a:pPr marL="342900" indent="-342900">
              <a:spcBef>
                <a:spcPct val="20000"/>
              </a:spcBef>
            </a:pPr>
            <a:endParaRPr lang="en-US" altLang="ja-JP" sz="2400" dirty="0">
              <a:solidFill>
                <a:srgbClr val="CC3300"/>
              </a:solidFill>
              <a:latin typeface="Arial Unicode MS"/>
              <a:ea typeface="Arial Unicode MS"/>
              <a:cs typeface="Arial Unicode MS"/>
            </a:endParaRPr>
          </a:p>
          <a:p>
            <a:pPr marL="342900" indent="-342900">
              <a:spcBef>
                <a:spcPct val="20000"/>
              </a:spcBef>
            </a:pPr>
            <a:r>
              <a:rPr lang="en-US" altLang="ja-JP" sz="2400" dirty="0">
                <a:solidFill>
                  <a:srgbClr val="CC3300"/>
                </a:solidFill>
                <a:latin typeface="Arial Unicode MS"/>
                <a:ea typeface="Arial Unicode MS"/>
                <a:cs typeface="Arial Unicode MS"/>
              </a:rPr>
              <a:t>(We can eliminate the bath degree of freedom.)</a:t>
            </a:r>
            <a:endParaRPr lang="en-US" altLang="ja-JP" sz="2400" dirty="0">
              <a:latin typeface="Arial Unicode MS"/>
              <a:ea typeface="Arial Unicode MS"/>
              <a:cs typeface="Arial Unicode MS"/>
            </a:endParaRPr>
          </a:p>
          <a:p>
            <a:pPr marL="342900" indent="-342900">
              <a:spcBef>
                <a:spcPct val="20000"/>
              </a:spcBef>
              <a:buFontTx/>
              <a:buChar char="•"/>
            </a:pPr>
            <a:endParaRPr lang="en-US" altLang="ja-JP" sz="2400" dirty="0">
              <a:latin typeface="Arial Unicode MS"/>
              <a:ea typeface="Arial Unicode MS"/>
              <a:cs typeface="Arial Unicode MS"/>
            </a:endParaRPr>
          </a:p>
        </p:txBody>
      </p:sp>
      <p:graphicFrame>
        <p:nvGraphicFramePr>
          <p:cNvPr id="180226" name="Object 2"/>
          <p:cNvGraphicFramePr>
            <a:graphicFrameLocks noGrp="1" noChangeAspect="1"/>
          </p:cNvGraphicFramePr>
          <p:nvPr>
            <p:ph sz="quarter" idx="3"/>
          </p:nvPr>
        </p:nvGraphicFramePr>
        <p:xfrm>
          <a:off x="2033588" y="2705100"/>
          <a:ext cx="3465512" cy="431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3" imgW="3466800" imgH="431640" progId="Equation.DSMT4">
                  <p:embed/>
                </p:oleObj>
              </mc:Choice>
              <mc:Fallback>
                <p:oleObj name="Equation" r:id="rId3" imgW="3466800" imgH="431640" progId="Equation.DSMT4">
                  <p:embed/>
                  <p:pic>
                    <p:nvPicPr>
                      <p:cNvPr id="180226" name="Object 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033588" y="2705100"/>
                        <a:ext cx="3465512" cy="4318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421892" name="Object 3"/>
          <p:cNvGraphicFramePr>
            <a:graphicFrameLocks noGrp="1" noChangeAspect="1"/>
          </p:cNvGraphicFramePr>
          <p:nvPr>
            <p:ph sz="quarter" idx="4"/>
          </p:nvPr>
        </p:nvGraphicFramePr>
        <p:xfrm>
          <a:off x="3187700" y="4129088"/>
          <a:ext cx="3109913" cy="558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5" imgW="3111480" imgH="558720" progId="Equation.DSMT4">
                  <p:embed/>
                </p:oleObj>
              </mc:Choice>
              <mc:Fallback>
                <p:oleObj name="Equation" r:id="rId5" imgW="3111480" imgH="558720" progId="Equation.DSMT4">
                  <p:embed/>
                  <p:pic>
                    <p:nvPicPr>
                      <p:cNvPr id="421892" name="Object 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187700" y="4129088"/>
                        <a:ext cx="3109913" cy="5588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80238" name="Rectangle 5"/>
          <p:cNvSpPr>
            <a:spLocks noChangeArrowheads="1"/>
          </p:cNvSpPr>
          <p:nvPr/>
        </p:nvSpPr>
        <p:spPr bwMode="auto">
          <a:xfrm>
            <a:off x="500063" y="785813"/>
            <a:ext cx="8643937" cy="4619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US" altLang="ja-JP" sz="2400">
                <a:latin typeface="Arial Unicode MS"/>
                <a:ea typeface="Arial Unicode MS"/>
                <a:cs typeface="Arial Unicode MS"/>
                <a:sym typeface="Wingdings" pitchFamily="2" charset="2"/>
              </a:rPr>
              <a:t>Wave function is</a:t>
            </a:r>
            <a:r>
              <a:rPr lang="ja-JP" altLang="en-US" sz="2400">
                <a:latin typeface="Arial Unicode MS"/>
                <a:ea typeface="Arial Unicode MS"/>
                <a:cs typeface="Arial Unicode MS"/>
                <a:sym typeface="Wingdings" pitchFamily="2" charset="2"/>
              </a:rPr>
              <a:t>　　　　　</a:t>
            </a:r>
            <a:r>
              <a:rPr lang="en-US" altLang="ja-JP" sz="2400">
                <a:latin typeface="Arial Unicode MS"/>
                <a:ea typeface="Arial Unicode MS"/>
                <a:cs typeface="Arial Unicode MS"/>
                <a:sym typeface="Wingdings" pitchFamily="2" charset="2"/>
              </a:rPr>
              <a:t>, therefore, the density matrix is </a:t>
            </a:r>
          </a:p>
        </p:txBody>
      </p:sp>
      <p:graphicFrame>
        <p:nvGraphicFramePr>
          <p:cNvPr id="421894" name="Object 4"/>
          <p:cNvGraphicFramePr>
            <a:graphicFrameLocks noChangeAspect="1"/>
          </p:cNvGraphicFramePr>
          <p:nvPr/>
        </p:nvGraphicFramePr>
        <p:xfrm>
          <a:off x="1735138" y="5440363"/>
          <a:ext cx="2857500" cy="48101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7" imgW="2857320" imgH="482400" progId="Equation.DSMT4">
                  <p:embed/>
                </p:oleObj>
              </mc:Choice>
              <mc:Fallback>
                <p:oleObj name="Equation" r:id="rId7" imgW="2857320" imgH="482400" progId="Equation.DSMT4">
                  <p:embed/>
                  <p:pic>
                    <p:nvPicPr>
                      <p:cNvPr id="421894" name="Object 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735138" y="5440363"/>
                        <a:ext cx="2857500" cy="481012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421895" name="Object 5"/>
          <p:cNvGraphicFramePr>
            <a:graphicFrameLocks noGrp="1" noChangeAspect="1"/>
          </p:cNvGraphicFramePr>
          <p:nvPr>
            <p:ph sz="quarter" idx="1"/>
          </p:nvPr>
        </p:nvGraphicFramePr>
        <p:xfrm>
          <a:off x="5673725" y="5456238"/>
          <a:ext cx="2767013" cy="45561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9" imgW="2768400" imgH="457200" progId="Equation.DSMT4">
                  <p:embed/>
                </p:oleObj>
              </mc:Choice>
              <mc:Fallback>
                <p:oleObj name="Equation" r:id="rId9" imgW="2768400" imgH="457200" progId="Equation.DSMT4">
                  <p:embed/>
                  <p:pic>
                    <p:nvPicPr>
                      <p:cNvPr id="421895" name="Object 5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0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673725" y="5456238"/>
                        <a:ext cx="2767013" cy="455612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80230" name="Object 6"/>
          <p:cNvGraphicFramePr>
            <a:graphicFrameLocks noGrp="1" noChangeAspect="1"/>
          </p:cNvGraphicFramePr>
          <p:nvPr>
            <p:ph sz="quarter" idx="2"/>
          </p:nvPr>
        </p:nvGraphicFramePr>
        <p:xfrm>
          <a:off x="2940050" y="900113"/>
          <a:ext cx="1281113" cy="3302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1" imgW="1282680" imgH="330120" progId="Equation.DSMT4">
                  <p:embed/>
                </p:oleObj>
              </mc:Choice>
              <mc:Fallback>
                <p:oleObj name="Equation" r:id="rId11" imgW="1282680" imgH="330120" progId="Equation.DSMT4">
                  <p:embed/>
                  <p:pic>
                    <p:nvPicPr>
                      <p:cNvPr id="180230" name="Object 6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2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940050" y="900113"/>
                        <a:ext cx="1281113" cy="3302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80231" name="Object 7"/>
          <p:cNvGraphicFramePr>
            <a:graphicFrameLocks noChangeAspect="1"/>
          </p:cNvGraphicFramePr>
          <p:nvPr/>
        </p:nvGraphicFramePr>
        <p:xfrm>
          <a:off x="4556125" y="2211388"/>
          <a:ext cx="471488" cy="3079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3" imgW="469800" imgH="304560" progId="Equation.DSMT4">
                  <p:embed/>
                </p:oleObj>
              </mc:Choice>
              <mc:Fallback>
                <p:oleObj name="Equation" r:id="rId13" imgW="469800" imgH="304560" progId="Equation.DSMT4">
                  <p:embed/>
                  <p:pic>
                    <p:nvPicPr>
                      <p:cNvPr id="180231" name="Object 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556125" y="2211388"/>
                        <a:ext cx="471488" cy="30797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80232" name="Object 8"/>
          <p:cNvGraphicFramePr>
            <a:graphicFrameLocks noChangeAspect="1"/>
          </p:cNvGraphicFramePr>
          <p:nvPr/>
        </p:nvGraphicFramePr>
        <p:xfrm>
          <a:off x="835025" y="3400425"/>
          <a:ext cx="373063" cy="4984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5" imgW="152280" imgH="203040" progId="Equation.DSMT4">
                  <p:embed/>
                </p:oleObj>
              </mc:Choice>
              <mc:Fallback>
                <p:oleObj name="Equation" r:id="rId15" imgW="152280" imgH="203040" progId="Equation.DSMT4">
                  <p:embed/>
                  <p:pic>
                    <p:nvPicPr>
                      <p:cNvPr id="180232" name="Object 8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835025" y="3400425"/>
                        <a:ext cx="373063" cy="49847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80233" name="Object 9"/>
          <p:cNvGraphicFramePr>
            <a:graphicFrameLocks noChangeAspect="1"/>
          </p:cNvGraphicFramePr>
          <p:nvPr/>
        </p:nvGraphicFramePr>
        <p:xfrm>
          <a:off x="1920875" y="4144963"/>
          <a:ext cx="1230313" cy="4826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7" imgW="1231560" imgH="482400" progId="Equation.DSMT4">
                  <p:embed/>
                </p:oleObj>
              </mc:Choice>
              <mc:Fallback>
                <p:oleObj name="Equation" r:id="rId17" imgW="1231560" imgH="482400" progId="Equation.DSMT4">
                  <p:embed/>
                  <p:pic>
                    <p:nvPicPr>
                      <p:cNvPr id="180233" name="Object 9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920875" y="4144963"/>
                        <a:ext cx="1230313" cy="4826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421900" name="Picture 12"/>
          <p:cNvPicPr>
            <a:picLocks noChangeAspect="1" noChangeArrowheads="1"/>
          </p:cNvPicPr>
          <p:nvPr/>
        </p:nvPicPr>
        <p:blipFill>
          <a:blip r:embed="rId19" cstate="print"/>
          <a:srcRect/>
          <a:stretch>
            <a:fillRect/>
          </a:stretch>
        </p:blipFill>
        <p:spPr bwMode="auto">
          <a:xfrm>
            <a:off x="5187950" y="5629275"/>
            <a:ext cx="360363" cy="2238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aphicFrame>
        <p:nvGraphicFramePr>
          <p:cNvPr id="180234" name="Object 10"/>
          <p:cNvGraphicFramePr>
            <a:graphicFrameLocks noChangeAspect="1"/>
          </p:cNvGraphicFramePr>
          <p:nvPr/>
        </p:nvGraphicFramePr>
        <p:xfrm>
          <a:off x="2106613" y="1487488"/>
          <a:ext cx="3124200" cy="44291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20" imgW="3136680" imgH="444240" progId="Equation.DSMT4">
                  <p:embed/>
                </p:oleObj>
              </mc:Choice>
              <mc:Fallback>
                <p:oleObj name="Equation" r:id="rId20" imgW="3136680" imgH="444240" progId="Equation.DSMT4">
                  <p:embed/>
                  <p:pic>
                    <p:nvPicPr>
                      <p:cNvPr id="180234" name="Object 10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1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106613" y="1487488"/>
                        <a:ext cx="3124200" cy="442912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421903" name="Object 11"/>
          <p:cNvGraphicFramePr>
            <a:graphicFrameLocks noChangeAspect="1"/>
          </p:cNvGraphicFramePr>
          <p:nvPr/>
        </p:nvGraphicFramePr>
        <p:xfrm>
          <a:off x="3187700" y="4132263"/>
          <a:ext cx="3109913" cy="558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22" imgW="3111480" imgH="558720" progId="Equation.DSMT4">
                  <p:embed/>
                </p:oleObj>
              </mc:Choice>
              <mc:Fallback>
                <p:oleObj name="Equation" r:id="rId22" imgW="3111480" imgH="558720" progId="Equation.DSMT4">
                  <p:embed/>
                  <p:pic>
                    <p:nvPicPr>
                      <p:cNvPr id="421903" name="Object 1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3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187700" y="4132263"/>
                        <a:ext cx="3109913" cy="5588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421904" name="Object 12"/>
          <p:cNvGraphicFramePr>
            <a:graphicFrameLocks noChangeAspect="1"/>
          </p:cNvGraphicFramePr>
          <p:nvPr/>
        </p:nvGraphicFramePr>
        <p:xfrm>
          <a:off x="3178175" y="4178300"/>
          <a:ext cx="2159000" cy="4826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24" imgW="2158920" imgH="482400" progId="Equation.DSMT4">
                  <p:embed/>
                </p:oleObj>
              </mc:Choice>
              <mc:Fallback>
                <p:oleObj name="Equation" r:id="rId24" imgW="2158920" imgH="482400" progId="Equation.DSMT4">
                  <p:embed/>
                  <p:pic>
                    <p:nvPicPr>
                      <p:cNvPr id="421904" name="Object 1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178175" y="4178300"/>
                        <a:ext cx="2159000" cy="4826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" presetClass="exit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6" dur="500"/>
                                        <p:tgtEl>
                                          <p:spTgt spid="42190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219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18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0" dur="500"/>
                                        <p:tgtEl>
                                          <p:spTgt spid="4218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5" presetClass="exit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14" dur="500"/>
                                        <p:tgtEl>
                                          <p:spTgt spid="42189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218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023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8" dur="500"/>
                                        <p:tgtEl>
                                          <p:spTgt spid="18023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19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1" dur="500"/>
                                        <p:tgtEl>
                                          <p:spTgt spid="4219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500"/>
                            </p:stCondLst>
                            <p:childTnLst>
                              <p:par>
                                <p:cTn id="23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18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5" dur="500"/>
                                        <p:tgtEl>
                                          <p:spTgt spid="4218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0237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8" dur="500"/>
                                        <p:tgtEl>
                                          <p:spTgt spid="180237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19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42190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4219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18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42189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4218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1256" name="Rectangle 2"/>
          <p:cNvSpPr>
            <a:spLocks noGrp="1" noChangeArrowheads="1"/>
          </p:cNvSpPr>
          <p:nvPr>
            <p:ph type="title"/>
          </p:nvPr>
        </p:nvSpPr>
        <p:spPr>
          <a:xfrm>
            <a:off x="492125" y="1939925"/>
            <a:ext cx="3135313" cy="490538"/>
          </a:xfrm>
          <a:solidFill>
            <a:srgbClr val="FFFFFF"/>
          </a:solidFill>
        </p:spPr>
        <p:txBody>
          <a:bodyPr anchor="t"/>
          <a:lstStyle/>
          <a:p>
            <a:pPr algn="l" eaLnBrk="1" hangingPunct="1"/>
            <a:r>
              <a:rPr lang="en-US" altLang="ja-JP" sz="2400">
                <a:solidFill>
                  <a:srgbClr val="0000CC"/>
                </a:solidFill>
                <a:latin typeface="Arial Unicode MS"/>
                <a:ea typeface="Arial Unicode MS"/>
                <a:cs typeface="Arial Unicode MS"/>
              </a:rPr>
              <a:t>Initial condition</a:t>
            </a:r>
          </a:p>
        </p:txBody>
      </p:sp>
      <p:graphicFrame>
        <p:nvGraphicFramePr>
          <p:cNvPr id="181250" name="Object 3"/>
          <p:cNvGraphicFramePr>
            <a:graphicFrameLocks noGrp="1" noChangeAspect="1"/>
          </p:cNvGraphicFramePr>
          <p:nvPr>
            <p:ph sz="quarter" idx="2"/>
          </p:nvPr>
        </p:nvGraphicFramePr>
        <p:xfrm>
          <a:off x="415925" y="4359275"/>
          <a:ext cx="5257800" cy="5080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3" imgW="5257800" imgH="507960" progId="Equation.DSMT4">
                  <p:embed/>
                </p:oleObj>
              </mc:Choice>
              <mc:Fallback>
                <p:oleObj name="Equation" r:id="rId3" imgW="5257800" imgH="507960" progId="Equation.DSMT4">
                  <p:embed/>
                  <p:pic>
                    <p:nvPicPr>
                      <p:cNvPr id="181250" name="Object 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15925" y="4359275"/>
                        <a:ext cx="5257800" cy="5080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81251" name="Object 4"/>
          <p:cNvGraphicFramePr>
            <a:graphicFrameLocks noGrp="1" noChangeAspect="1"/>
          </p:cNvGraphicFramePr>
          <p:nvPr>
            <p:ph sz="quarter" idx="4294967295"/>
          </p:nvPr>
        </p:nvGraphicFramePr>
        <p:xfrm>
          <a:off x="4446588" y="3379788"/>
          <a:ext cx="1181100" cy="342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5" imgW="1180800" imgH="342720" progId="Equation.DSMT4">
                  <p:embed/>
                </p:oleObj>
              </mc:Choice>
              <mc:Fallback>
                <p:oleObj name="Equation" r:id="rId5" imgW="1180800" imgH="342720" progId="Equation.DSMT4">
                  <p:embed/>
                  <p:pic>
                    <p:nvPicPr>
                      <p:cNvPr id="181251" name="Object 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446588" y="3379788"/>
                        <a:ext cx="1181100" cy="3429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81252" name="Object 5"/>
          <p:cNvGraphicFramePr>
            <a:graphicFrameLocks noGrp="1" noChangeAspect="1"/>
          </p:cNvGraphicFramePr>
          <p:nvPr>
            <p:ph sz="quarter" idx="4294967295"/>
          </p:nvPr>
        </p:nvGraphicFramePr>
        <p:xfrm>
          <a:off x="2076450" y="2533650"/>
          <a:ext cx="4138613" cy="4572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7" imgW="4140000" imgH="457200" progId="Equation.DSMT4">
                  <p:embed/>
                </p:oleObj>
              </mc:Choice>
              <mc:Fallback>
                <p:oleObj name="Equation" r:id="rId7" imgW="4140000" imgH="457200" progId="Equation.DSMT4">
                  <p:embed/>
                  <p:pic>
                    <p:nvPicPr>
                      <p:cNvPr id="181252" name="Object 5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076450" y="2533650"/>
                        <a:ext cx="4138613" cy="4572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81257" name="Rectangle 8"/>
          <p:cNvSpPr>
            <a:spLocks noChangeArrowheads="1"/>
          </p:cNvSpPr>
          <p:nvPr/>
        </p:nvSpPr>
        <p:spPr bwMode="auto">
          <a:xfrm>
            <a:off x="415925" y="3824288"/>
            <a:ext cx="8728075" cy="157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marL="342900" indent="-342900">
              <a:spcBef>
                <a:spcPct val="20000"/>
              </a:spcBef>
            </a:pPr>
            <a:r>
              <a:rPr lang="en-US" altLang="ja-JP" sz="2400">
                <a:latin typeface="Arial Unicode MS"/>
                <a:ea typeface="Arial Unicode MS"/>
                <a:cs typeface="Arial Unicode MS"/>
              </a:rPr>
              <a:t>Reduced density matrix (after tr</a:t>
            </a:r>
            <a:r>
              <a:rPr lang="en-US" altLang="ja-JP" sz="2400" baseline="-25000">
                <a:latin typeface="Arial Unicode MS"/>
                <a:ea typeface="Arial Unicode MS"/>
                <a:cs typeface="Arial Unicode MS"/>
              </a:rPr>
              <a:t>B</a:t>
            </a:r>
            <a:r>
              <a:rPr lang="en-US" altLang="ja-JP" sz="2400">
                <a:latin typeface="Arial Unicode MS"/>
                <a:ea typeface="Arial Unicode MS"/>
                <a:cs typeface="Arial Unicode MS"/>
              </a:rPr>
              <a:t>) in path integral expression is</a:t>
            </a:r>
          </a:p>
        </p:txBody>
      </p:sp>
      <p:graphicFrame>
        <p:nvGraphicFramePr>
          <p:cNvPr id="181253" name="Object 13"/>
          <p:cNvGraphicFramePr>
            <a:graphicFrameLocks noGrp="1" noChangeAspect="1"/>
          </p:cNvGraphicFramePr>
          <p:nvPr>
            <p:ph sz="quarter" idx="3"/>
          </p:nvPr>
        </p:nvGraphicFramePr>
        <p:xfrm>
          <a:off x="1857375" y="5838825"/>
          <a:ext cx="7086600" cy="5842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9" imgW="7086600" imgH="583920" progId="Equation.DSMT4">
                  <p:embed/>
                </p:oleObj>
              </mc:Choice>
              <mc:Fallback>
                <p:oleObj name="Equation" r:id="rId9" imgW="7086600" imgH="583920" progId="Equation.DSMT4">
                  <p:embed/>
                  <p:pic>
                    <p:nvPicPr>
                      <p:cNvPr id="181253" name="Object 1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0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857375" y="5838825"/>
                        <a:ext cx="7086600" cy="5842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81258" name="Rectangle 14"/>
          <p:cNvSpPr>
            <a:spLocks noChangeArrowheads="1"/>
          </p:cNvSpPr>
          <p:nvPr/>
        </p:nvSpPr>
        <p:spPr bwMode="auto">
          <a:xfrm>
            <a:off x="414338" y="3295650"/>
            <a:ext cx="4019049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>
              <a:spcBef>
                <a:spcPct val="20000"/>
              </a:spcBef>
            </a:pPr>
            <a:r>
              <a:rPr lang="en-US" altLang="ja-JP" sz="2400" dirty="0">
                <a:latin typeface="Arial Unicode MS"/>
                <a:ea typeface="Arial Unicode MS"/>
                <a:cs typeface="Arial Unicode MS"/>
              </a:rPr>
              <a:t>The bath is in equilibrium at </a:t>
            </a:r>
          </a:p>
        </p:txBody>
      </p:sp>
      <p:sp>
        <p:nvSpPr>
          <p:cNvPr id="181259" name="Rectangle 15"/>
          <p:cNvSpPr>
            <a:spLocks noChangeArrowheads="1"/>
          </p:cNvSpPr>
          <p:nvPr/>
        </p:nvSpPr>
        <p:spPr bwMode="auto">
          <a:xfrm>
            <a:off x="493713" y="485775"/>
            <a:ext cx="5976937" cy="4619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US" altLang="ja-JP" sz="2400">
                <a:latin typeface="Arial Unicode MS"/>
                <a:ea typeface="Arial Unicode MS"/>
                <a:cs typeface="Arial Unicode MS"/>
                <a:sym typeface="Wingdings" pitchFamily="2" charset="2"/>
              </a:rPr>
              <a:t>Wave function in path integral form is</a:t>
            </a:r>
          </a:p>
        </p:txBody>
      </p:sp>
      <p:graphicFrame>
        <p:nvGraphicFramePr>
          <p:cNvPr id="181254" name="Object 16"/>
          <p:cNvGraphicFramePr>
            <a:graphicFrameLocks noChangeAspect="1"/>
          </p:cNvGraphicFramePr>
          <p:nvPr/>
        </p:nvGraphicFramePr>
        <p:xfrm>
          <a:off x="1087438" y="1154113"/>
          <a:ext cx="6272212" cy="5080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1" imgW="6273720" imgH="507960" progId="Equation.DSMT4">
                  <p:embed/>
                </p:oleObj>
              </mc:Choice>
              <mc:Fallback>
                <p:oleObj name="Equation" r:id="rId11" imgW="6273720" imgH="507960" progId="Equation.DSMT4">
                  <p:embed/>
                  <p:pic>
                    <p:nvPicPr>
                      <p:cNvPr id="181254" name="Object 16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2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087438" y="1154113"/>
                        <a:ext cx="6272212" cy="5080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6" name="Line 9"/>
          <p:cNvSpPr>
            <a:spLocks noChangeShapeType="1"/>
          </p:cNvSpPr>
          <p:nvPr/>
        </p:nvSpPr>
        <p:spPr bwMode="auto">
          <a:xfrm>
            <a:off x="2755900" y="4916488"/>
            <a:ext cx="1260475" cy="0"/>
          </a:xfrm>
          <a:prstGeom prst="line">
            <a:avLst/>
          </a:prstGeom>
          <a:noFill/>
          <a:ln w="38100">
            <a:solidFill>
              <a:srgbClr val="00B0F0"/>
            </a:solidFill>
            <a:round/>
            <a:headEnd type="triangle" w="med" len="med"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17" name="Line 10"/>
          <p:cNvSpPr>
            <a:spLocks noChangeShapeType="1"/>
          </p:cNvSpPr>
          <p:nvPr/>
        </p:nvSpPr>
        <p:spPr bwMode="auto">
          <a:xfrm>
            <a:off x="4110038" y="4919663"/>
            <a:ext cx="1260475" cy="0"/>
          </a:xfrm>
          <a:custGeom>
            <a:avLst/>
            <a:gdLst>
              <a:gd name="T0" fmla="*/ 0 w 581020"/>
              <a:gd name="T1" fmla="*/ 0 h 15"/>
              <a:gd name="T2" fmla="*/ 12864706 w 581020"/>
              <a:gd name="T3" fmla="*/ 0 h 15"/>
              <a:gd name="T4" fmla="*/ 0 60000 65536"/>
              <a:gd name="T5" fmla="*/ 0 60000 65536"/>
              <a:gd name="T6" fmla="*/ 0 w 581020"/>
              <a:gd name="T7" fmla="*/ 0 h 15"/>
              <a:gd name="T8" fmla="*/ 581020 w 581020"/>
              <a:gd name="T9" fmla="*/ 0 h 15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581020" h="15">
                <a:moveTo>
                  <a:pt x="0" y="15"/>
                </a:moveTo>
                <a:lnTo>
                  <a:pt x="581020" y="0"/>
                </a:lnTo>
              </a:path>
            </a:pathLst>
          </a:custGeom>
          <a:noFill/>
          <a:ln w="38100">
            <a:solidFill>
              <a:srgbClr val="00B050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ja-JP" altLang="en-US">
              <a:latin typeface="Calibri" pitchFamily="34" charset="0"/>
            </a:endParaRPr>
          </a:p>
        </p:txBody>
      </p:sp>
      <p:sp>
        <p:nvSpPr>
          <p:cNvPr id="19" name="Line 9"/>
          <p:cNvSpPr>
            <a:spLocks noChangeShapeType="1"/>
          </p:cNvSpPr>
          <p:nvPr/>
        </p:nvSpPr>
        <p:spPr bwMode="auto">
          <a:xfrm>
            <a:off x="2176463" y="6373813"/>
            <a:ext cx="2881312" cy="0"/>
          </a:xfrm>
          <a:prstGeom prst="line">
            <a:avLst/>
          </a:prstGeom>
          <a:noFill/>
          <a:ln w="38100">
            <a:solidFill>
              <a:srgbClr val="00B0F0"/>
            </a:solidFill>
            <a:round/>
            <a:headEnd type="triangle" w="med" len="med"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20" name="Line 10"/>
          <p:cNvSpPr>
            <a:spLocks noChangeShapeType="1"/>
          </p:cNvSpPr>
          <p:nvPr/>
        </p:nvSpPr>
        <p:spPr bwMode="auto">
          <a:xfrm>
            <a:off x="5472113" y="6376988"/>
            <a:ext cx="3240087" cy="0"/>
          </a:xfrm>
          <a:custGeom>
            <a:avLst/>
            <a:gdLst>
              <a:gd name="T0" fmla="*/ 0 w 581020"/>
              <a:gd name="T1" fmla="*/ 0 h 15"/>
              <a:gd name="T2" fmla="*/ 561877397 w 581020"/>
              <a:gd name="T3" fmla="*/ 0 h 15"/>
              <a:gd name="T4" fmla="*/ 0 60000 65536"/>
              <a:gd name="T5" fmla="*/ 0 60000 65536"/>
              <a:gd name="T6" fmla="*/ 0 w 581020"/>
              <a:gd name="T7" fmla="*/ 0 h 15"/>
              <a:gd name="T8" fmla="*/ 581020 w 581020"/>
              <a:gd name="T9" fmla="*/ 0 h 15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581020" h="15">
                <a:moveTo>
                  <a:pt x="0" y="15"/>
                </a:moveTo>
                <a:lnTo>
                  <a:pt x="581020" y="0"/>
                </a:lnTo>
              </a:path>
            </a:pathLst>
          </a:custGeom>
          <a:noFill/>
          <a:ln w="38100">
            <a:solidFill>
              <a:srgbClr val="00B050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ja-JP" altLang="en-US">
              <a:latin typeface="Calibri" pitchFamily="34" charset="0"/>
            </a:endParaRPr>
          </a:p>
        </p:txBody>
      </p:sp>
      <p:graphicFrame>
        <p:nvGraphicFramePr>
          <p:cNvPr id="181255" name="Object 7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2045352429"/>
              </p:ext>
            </p:extLst>
          </p:nvPr>
        </p:nvGraphicFramePr>
        <p:xfrm>
          <a:off x="1287463" y="5145088"/>
          <a:ext cx="7340600" cy="5080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3" imgW="7340400" imgH="507960" progId="Equation.DSMT4">
                  <p:embed/>
                </p:oleObj>
              </mc:Choice>
              <mc:Fallback>
                <p:oleObj name="Equation" r:id="rId13" imgW="7340400" imgH="507960" progId="Equation.DSMT4">
                  <p:embed/>
                  <p:pic>
                    <p:nvPicPr>
                      <p:cNvPr id="181255" name="Object 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4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287463" y="5145088"/>
                        <a:ext cx="7340600" cy="5080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" name="オブジェクト 1"/>
          <p:cNvGraphicFramePr>
            <a:graphicFrameLocks noGrp="1" noChangeAspect="1"/>
          </p:cNvGraphicFramePr>
          <p:nvPr>
            <p:extLst>
              <p:ext uri="{D42A27DB-BD31-4B8C-83A1-F6EECF244321}">
                <p14:modId xmlns:p14="http://schemas.microsoft.com/office/powerpoint/2010/main" val="3999672488"/>
              </p:ext>
            </p:extLst>
          </p:nvPr>
        </p:nvGraphicFramePr>
        <p:xfrm>
          <a:off x="2138363" y="5891213"/>
          <a:ext cx="6464300" cy="4826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5" imgW="6464160" imgH="482400" progId="Equation.DSMT4">
                  <p:embed/>
                </p:oleObj>
              </mc:Choice>
              <mc:Fallback>
                <p:oleObj name="Equation" r:id="rId15" imgW="6464160" imgH="482400" progId="Equation.DSMT4">
                  <p:embed/>
                  <p:pic>
                    <p:nvPicPr>
                      <p:cNvPr id="2" name="オブジェクト 1"/>
                      <p:cNvPicPr>
                        <a:picLocks noGrp="1" noChangeAspect="1" noChangeArrowheads="1"/>
                      </p:cNvPicPr>
                      <p:nvPr/>
                    </p:nvPicPr>
                    <p:blipFill>
                      <a:blip r:embed="rId16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138363" y="5891213"/>
                        <a:ext cx="6464300" cy="4826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3" name="オブジェクト 2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2689876857"/>
              </p:ext>
            </p:extLst>
          </p:nvPr>
        </p:nvGraphicFramePr>
        <p:xfrm>
          <a:off x="1254125" y="5106988"/>
          <a:ext cx="7607300" cy="5842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7" imgW="7607160" imgH="583920" progId="Equation.DSMT4">
                  <p:embed/>
                </p:oleObj>
              </mc:Choice>
              <mc:Fallback>
                <p:oleObj name="Equation" r:id="rId17" imgW="7607160" imgH="583920" progId="Equation.DSMT4">
                  <p:embed/>
                  <p:pic>
                    <p:nvPicPr>
                      <p:cNvPr id="3" name="オブジェクト 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8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254125" y="5106988"/>
                        <a:ext cx="7607300" cy="5842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4" name="オブジェクト 3"/>
          <p:cNvGraphicFramePr>
            <a:graphicFrameLocks noGrp="1" noChangeAspect="1"/>
          </p:cNvGraphicFramePr>
          <p:nvPr>
            <p:extLst>
              <p:ext uri="{D42A27DB-BD31-4B8C-83A1-F6EECF244321}">
                <p14:modId xmlns:p14="http://schemas.microsoft.com/office/powerpoint/2010/main" val="3599324466"/>
              </p:ext>
            </p:extLst>
          </p:nvPr>
        </p:nvGraphicFramePr>
        <p:xfrm>
          <a:off x="1839662" y="5873687"/>
          <a:ext cx="1168400" cy="469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9" imgW="1168200" imgH="469800" progId="Equation.DSMT4">
                  <p:embed/>
                </p:oleObj>
              </mc:Choice>
              <mc:Fallback>
                <p:oleObj name="Equation" r:id="rId19" imgW="1168200" imgH="469800" progId="Equation.DSMT4">
                  <p:embed/>
                  <p:pic>
                    <p:nvPicPr>
                      <p:cNvPr id="4" name="オブジェクト 3"/>
                      <p:cNvPicPr>
                        <a:picLocks noGrp="1" noChangeAspect="1" noChangeArrowheads="1"/>
                      </p:cNvPicPr>
                      <p:nvPr/>
                    </p:nvPicPr>
                    <p:blipFill>
                      <a:blip r:embed="rId20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839662" y="5873687"/>
                        <a:ext cx="1168400" cy="4699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5" name="オブジェクト 4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1914452309"/>
              </p:ext>
            </p:extLst>
          </p:nvPr>
        </p:nvGraphicFramePr>
        <p:xfrm>
          <a:off x="1276350" y="5145088"/>
          <a:ext cx="2959100" cy="5080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21" imgW="2958840" imgH="507960" progId="Equation.DSMT4">
                  <p:embed/>
                </p:oleObj>
              </mc:Choice>
              <mc:Fallback>
                <p:oleObj name="Equation" r:id="rId21" imgW="2958840" imgH="507960" progId="Equation.DSMT4">
                  <p:embed/>
                  <p:pic>
                    <p:nvPicPr>
                      <p:cNvPr id="5" name="オブジェクト 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2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276350" y="5145088"/>
                        <a:ext cx="2959100" cy="5080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7" name="オブジェクト 6"/>
          <p:cNvGraphicFramePr>
            <a:graphicFrameLocks noGrp="1" noChangeAspect="1"/>
          </p:cNvGraphicFramePr>
          <p:nvPr>
            <p:extLst>
              <p:ext uri="{D42A27DB-BD31-4B8C-83A1-F6EECF244321}">
                <p14:modId xmlns:p14="http://schemas.microsoft.com/office/powerpoint/2010/main" val="4139761945"/>
              </p:ext>
            </p:extLst>
          </p:nvPr>
        </p:nvGraphicFramePr>
        <p:xfrm>
          <a:off x="4572000" y="5877272"/>
          <a:ext cx="1346200" cy="4064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23" imgW="1346040" imgH="406080" progId="Equation.DSMT4">
                  <p:embed/>
                </p:oleObj>
              </mc:Choice>
              <mc:Fallback>
                <p:oleObj name="Equation" r:id="rId23" imgW="1346040" imgH="406080" progId="Equation.DSMT4">
                  <p:embed/>
                  <p:pic>
                    <p:nvPicPr>
                      <p:cNvPr id="7" name="オブジェクト 6"/>
                      <p:cNvPicPr>
                        <a:picLocks noGrp="1" noChangeAspect="1" noChangeArrowheads="1"/>
                      </p:cNvPicPr>
                      <p:nvPr/>
                    </p:nvPicPr>
                    <p:blipFill>
                      <a:blip r:embed="rId24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572000" y="5877272"/>
                        <a:ext cx="1346200" cy="4064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8" name="オブジェクト 7"/>
          <p:cNvGraphicFramePr>
            <a:graphicFrameLocks noGrp="1" noChangeAspect="1"/>
          </p:cNvGraphicFramePr>
          <p:nvPr>
            <p:extLst>
              <p:ext uri="{D42A27DB-BD31-4B8C-83A1-F6EECF244321}">
                <p14:modId xmlns:p14="http://schemas.microsoft.com/office/powerpoint/2010/main" val="472024228"/>
              </p:ext>
            </p:extLst>
          </p:nvPr>
        </p:nvGraphicFramePr>
        <p:xfrm>
          <a:off x="7812360" y="5903913"/>
          <a:ext cx="1168400" cy="469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25" imgW="1168200" imgH="469800" progId="Equation.DSMT4">
                  <p:embed/>
                </p:oleObj>
              </mc:Choice>
              <mc:Fallback>
                <p:oleObj name="Equation" r:id="rId25" imgW="1168200" imgH="469800" progId="Equation.DSMT4">
                  <p:embed/>
                  <p:pic>
                    <p:nvPicPr>
                      <p:cNvPr id="8" name="オブジェクト 7"/>
                      <p:cNvPicPr>
                        <a:picLocks noGrp="1" noChangeAspect="1" noChangeArrowheads="1"/>
                      </p:cNvPicPr>
                      <p:nvPr/>
                    </p:nvPicPr>
                    <p:blipFill>
                      <a:blip r:embed="rId26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812360" y="5903913"/>
                        <a:ext cx="1168400" cy="4699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</p:spTree>
    <p:extLst>
      <p:ext uri="{BB962C8B-B14F-4D97-AF65-F5344CB8AC3E}">
        <p14:creationId xmlns:p14="http://schemas.microsoft.com/office/powerpoint/2010/main" val="383368038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8" presetClass="entr" presetSubtype="1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8" presetClass="entr" presetSubtype="3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1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18" presetClass="entr" presetSubtype="1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5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18" presetClass="entr" presetSubtype="3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9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3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6" dur="500"/>
                                        <p:tgtEl>
                                          <p:spTgt spid="18125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812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500"/>
                            </p:stCondLst>
                            <p:childTnLst>
                              <p:par>
                                <p:cTn id="2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2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1812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8" dur="500"/>
                                        <p:tgtEl>
                                          <p:spTgt spid="18125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812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1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500"/>
                            </p:stCondLst>
                            <p:childTnLst>
                              <p:par>
                                <p:cTn id="56" presetID="35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8.33333E-7 -8.23312E-7 L -0.18993 -0.00671 " pathEditMode="relative" rAng="0" ptsTypes="AA">
                                      <p:cBhvr>
                                        <p:cTn id="57" dur="2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9497" y="-347"/>
                                    </p:animMotion>
                                  </p:childTnLst>
                                </p:cTn>
                              </p:par>
                              <p:par>
                                <p:cTn id="58" presetID="63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16667E-6 3.25624E-6 L 0.16407 -0.00232 " pathEditMode="relative" rAng="0" ptsTypes="AA">
                                      <p:cBhvr>
                                        <p:cTn id="59" dur="2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8194" y="-116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 animBg="1"/>
      <p:bldP spid="17" grpId="0" animBg="1"/>
      <p:bldP spid="19" grpId="0" animBg="1"/>
      <p:bldP spid="20" grpId="0" animBg="1"/>
    </p:bldLst>
  </p:timing>
</p:sld>
</file>

<file path=ppt/slides/slide1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2276" name="Rectangle 12"/>
          <p:cNvSpPr>
            <a:spLocks noGrp="1" noChangeArrowheads="1"/>
          </p:cNvSpPr>
          <p:nvPr>
            <p:ph type="title"/>
          </p:nvPr>
        </p:nvSpPr>
        <p:spPr>
          <a:xfrm>
            <a:off x="539750" y="549275"/>
            <a:ext cx="8229600" cy="490538"/>
          </a:xfrm>
          <a:solidFill>
            <a:srgbClr val="FFFFFF"/>
          </a:solidFill>
        </p:spPr>
        <p:txBody>
          <a:bodyPr anchor="t"/>
          <a:lstStyle/>
          <a:p>
            <a:pPr algn="l" eaLnBrk="1" hangingPunct="1"/>
            <a:r>
              <a:rPr lang="en-US" altLang="ja-JP" sz="2400">
                <a:latin typeface="Arial Unicode MS"/>
                <a:ea typeface="Arial Unicode MS"/>
                <a:cs typeface="Arial Unicode MS"/>
              </a:rPr>
              <a:t>If we combine the bath part</a:t>
            </a:r>
          </a:p>
        </p:txBody>
      </p:sp>
      <p:sp>
        <p:nvSpPr>
          <p:cNvPr id="182277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598488" y="2427288"/>
            <a:ext cx="8545512" cy="3527425"/>
          </a:xfrm>
        </p:spPr>
        <p:txBody>
          <a:bodyPr/>
          <a:lstStyle/>
          <a:p>
            <a:pPr eaLnBrk="1" hangingPunct="1">
              <a:lnSpc>
                <a:spcPct val="90000"/>
              </a:lnSpc>
              <a:buFontTx/>
              <a:buNone/>
            </a:pPr>
            <a:r>
              <a:rPr lang="en-US" altLang="ja-JP" sz="2400">
                <a:latin typeface="Arial Unicode MS"/>
                <a:ea typeface="Arial Unicode MS"/>
                <a:cs typeface="Arial Unicode MS"/>
              </a:rPr>
              <a:t>where</a:t>
            </a:r>
          </a:p>
          <a:p>
            <a:pPr eaLnBrk="1" hangingPunct="1">
              <a:lnSpc>
                <a:spcPct val="90000"/>
              </a:lnSpc>
              <a:buFontTx/>
              <a:buNone/>
            </a:pPr>
            <a:endParaRPr lang="en-US" altLang="ja-JP" sz="2000">
              <a:latin typeface="Arial Unicode MS"/>
              <a:ea typeface="Arial Unicode MS"/>
              <a:cs typeface="Arial Unicode MS"/>
            </a:endParaRPr>
          </a:p>
          <a:p>
            <a:pPr eaLnBrk="1" hangingPunct="1">
              <a:lnSpc>
                <a:spcPct val="90000"/>
              </a:lnSpc>
              <a:buFontTx/>
              <a:buNone/>
            </a:pPr>
            <a:endParaRPr lang="en-US" altLang="ja-JP" sz="2000">
              <a:latin typeface="Arial Unicode MS"/>
              <a:ea typeface="Arial Unicode MS"/>
              <a:cs typeface="Arial Unicode MS"/>
            </a:endParaRPr>
          </a:p>
          <a:p>
            <a:pPr eaLnBrk="1" hangingPunct="1">
              <a:lnSpc>
                <a:spcPct val="90000"/>
              </a:lnSpc>
              <a:buFontTx/>
              <a:buNone/>
            </a:pPr>
            <a:endParaRPr lang="en-US" altLang="ja-JP" sz="2000">
              <a:latin typeface="Arial Unicode MS"/>
              <a:ea typeface="Arial Unicode MS"/>
              <a:cs typeface="Arial Unicode MS"/>
            </a:endParaRPr>
          </a:p>
          <a:p>
            <a:pPr eaLnBrk="1" hangingPunct="1">
              <a:lnSpc>
                <a:spcPct val="90000"/>
              </a:lnSpc>
              <a:buFontTx/>
              <a:buNone/>
            </a:pPr>
            <a:endParaRPr lang="en-US" altLang="ja-JP" sz="2000">
              <a:latin typeface="Arial Unicode MS"/>
              <a:ea typeface="Arial Unicode MS"/>
              <a:cs typeface="Arial Unicode MS"/>
            </a:endParaRPr>
          </a:p>
          <a:p>
            <a:pPr eaLnBrk="1" hangingPunct="1">
              <a:lnSpc>
                <a:spcPct val="90000"/>
              </a:lnSpc>
              <a:buFontTx/>
              <a:buNone/>
            </a:pPr>
            <a:endParaRPr lang="en-US" altLang="ja-JP" sz="2000">
              <a:latin typeface="Arial Unicode MS"/>
              <a:ea typeface="Arial Unicode MS"/>
              <a:cs typeface="Arial Unicode MS"/>
            </a:endParaRPr>
          </a:p>
          <a:p>
            <a:pPr eaLnBrk="1" hangingPunct="1">
              <a:lnSpc>
                <a:spcPct val="90000"/>
              </a:lnSpc>
              <a:buFontTx/>
              <a:buNone/>
            </a:pPr>
            <a:endParaRPr lang="en-US" altLang="ja-JP" sz="2000">
              <a:latin typeface="Arial Unicode MS"/>
              <a:ea typeface="Arial Unicode MS"/>
              <a:cs typeface="Arial Unicode MS"/>
            </a:endParaRPr>
          </a:p>
          <a:p>
            <a:pPr eaLnBrk="1" hangingPunct="1">
              <a:lnSpc>
                <a:spcPct val="90000"/>
              </a:lnSpc>
              <a:buFontTx/>
              <a:buNone/>
            </a:pPr>
            <a:r>
              <a:rPr lang="en-US" altLang="ja-JP" sz="2400">
                <a:latin typeface="Arial Unicode MS"/>
                <a:ea typeface="Arial Unicode MS"/>
                <a:cs typeface="Arial Unicode MS"/>
              </a:rPr>
              <a:t>is the Feynman-Vernon influence functional.</a:t>
            </a:r>
          </a:p>
          <a:p>
            <a:pPr eaLnBrk="1" fontAlgn="ctr" hangingPunct="1">
              <a:lnSpc>
                <a:spcPct val="90000"/>
              </a:lnSpc>
              <a:buFontTx/>
              <a:buNone/>
            </a:pPr>
            <a:r>
              <a:rPr lang="en-US" altLang="ja-JP" sz="2000">
                <a:latin typeface="Arial Unicode MS"/>
                <a:ea typeface="Arial Unicode MS"/>
                <a:cs typeface="Arial Unicode MS"/>
              </a:rPr>
              <a:t>(</a:t>
            </a:r>
            <a:r>
              <a:rPr lang="en-US" altLang="ja-JP" sz="2000">
                <a:solidFill>
                  <a:srgbClr val="CC3300"/>
                </a:solidFill>
                <a:latin typeface="Arial Unicode MS"/>
                <a:ea typeface="Arial Unicode MS"/>
                <a:cs typeface="Arial Unicode MS"/>
              </a:rPr>
              <a:t>All heat bath effects can be taken into account by</a:t>
            </a:r>
            <a:r>
              <a:rPr lang="en-US" altLang="ja-JP" sz="2000">
                <a:latin typeface="Arial Unicode MS"/>
                <a:ea typeface="Arial Unicode MS"/>
                <a:cs typeface="Arial Unicode MS"/>
              </a:rPr>
              <a:t> </a:t>
            </a:r>
            <a:r>
              <a:rPr lang="en-US" altLang="ja-JP" sz="2000" i="1">
                <a:latin typeface="Arial Unicode MS"/>
                <a:ea typeface="Arial Unicode MS"/>
                <a:cs typeface="Arial Unicode MS"/>
              </a:rPr>
              <a:t>influence functional</a:t>
            </a:r>
            <a:r>
              <a:rPr lang="en-US" altLang="ja-JP" sz="2000">
                <a:latin typeface="Arial Unicode MS"/>
                <a:ea typeface="Arial Unicode MS"/>
                <a:cs typeface="Arial Unicode MS"/>
              </a:rPr>
              <a:t>.)</a:t>
            </a:r>
          </a:p>
        </p:txBody>
      </p:sp>
      <p:graphicFrame>
        <p:nvGraphicFramePr>
          <p:cNvPr id="182274" name="Object 4"/>
          <p:cNvGraphicFramePr>
            <a:graphicFrameLocks noGrp="1" noChangeAspect="1"/>
          </p:cNvGraphicFramePr>
          <p:nvPr>
            <p:ph sz="quarter" idx="2"/>
          </p:nvPr>
        </p:nvGraphicFramePr>
        <p:xfrm>
          <a:off x="835025" y="1343025"/>
          <a:ext cx="7297738" cy="5905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3" imgW="3454200" imgH="279360" progId="Equation.DSMT4">
                  <p:embed/>
                </p:oleObj>
              </mc:Choice>
              <mc:Fallback>
                <p:oleObj name="Equation" r:id="rId3" imgW="3454200" imgH="279360" progId="Equation.DSMT4">
                  <p:embed/>
                  <p:pic>
                    <p:nvPicPr>
                      <p:cNvPr id="182274" name="Object 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835025" y="1343025"/>
                        <a:ext cx="7297738" cy="5905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82275" name="Object 11"/>
          <p:cNvGraphicFramePr>
            <a:graphicFrameLocks noGrp="1" noChangeAspect="1"/>
          </p:cNvGraphicFramePr>
          <p:nvPr>
            <p:ph sz="quarter" idx="3"/>
          </p:nvPr>
        </p:nvGraphicFramePr>
        <p:xfrm>
          <a:off x="1187450" y="3113088"/>
          <a:ext cx="6770688" cy="13366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5" imgW="2958840" imgH="583920" progId="Equation.DSMT4">
                  <p:embed/>
                </p:oleObj>
              </mc:Choice>
              <mc:Fallback>
                <p:oleObj name="Equation" r:id="rId5" imgW="2958840" imgH="583920" progId="Equation.DSMT4">
                  <p:embed/>
                  <p:pic>
                    <p:nvPicPr>
                      <p:cNvPr id="182275" name="Object 1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187450" y="3113088"/>
                        <a:ext cx="6770688" cy="133667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</p:spTree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 rtlCol="0">
            <a:normAutofit/>
          </a:bodyPr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en-US" altLang="ja-JP" sz="4000" b="1" dirty="0">
                <a:solidFill>
                  <a:schemeClr val="tx2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Expansion of a density operator</a:t>
            </a:r>
            <a:endParaRPr lang="ja-JP" altLang="en-US" sz="4000" b="1" dirty="0">
              <a:solidFill>
                <a:schemeClr val="tx2">
                  <a:lumMod val="50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</p:txBody>
      </p:sp>
      <p:sp>
        <p:nvSpPr>
          <p:cNvPr id="3" name="コンテンツ プレースホルダ 2"/>
          <p:cNvSpPr>
            <a:spLocks noGrp="1"/>
          </p:cNvSpPr>
          <p:nvPr>
            <p:ph idx="1"/>
          </p:nvPr>
        </p:nvSpPr>
        <p:spPr>
          <a:xfrm>
            <a:off x="457200" y="1495425"/>
            <a:ext cx="8229600" cy="4525963"/>
          </a:xfrm>
        </p:spPr>
        <p:txBody>
          <a:bodyPr/>
          <a:lstStyle/>
          <a:p>
            <a:pPr eaLnBrk="1" hangingPunct="1">
              <a:buFont typeface="Arial" charset="0"/>
              <a:buNone/>
            </a:pPr>
            <a:r>
              <a:rPr lang="en-US" altLang="ja-JP" sz="2800" dirty="0">
                <a:latin typeface="Arial Unicode MS"/>
                <a:ea typeface="Arial Unicode MS"/>
                <a:cs typeface="Arial Unicode MS"/>
              </a:rPr>
              <a:t>Right-side wave </a:t>
            </a:r>
            <a:r>
              <a:rPr lang="en-US" altLang="ja-JP" sz="2800" dirty="0" err="1">
                <a:latin typeface="Arial Unicode MS"/>
                <a:ea typeface="Arial Unicode MS"/>
                <a:cs typeface="Arial Unicode MS"/>
              </a:rPr>
              <a:t>func</a:t>
            </a:r>
            <a:r>
              <a:rPr lang="en-US" altLang="ja-JP" sz="2800" dirty="0">
                <a:latin typeface="Arial Unicode MS"/>
                <a:ea typeface="Arial Unicode MS"/>
                <a:cs typeface="Arial Unicode MS"/>
              </a:rPr>
              <a:t> is now expanded as</a:t>
            </a:r>
          </a:p>
          <a:p>
            <a:pPr eaLnBrk="1" hangingPunct="1">
              <a:buFont typeface="Arial" charset="0"/>
              <a:buNone/>
            </a:pPr>
            <a:endParaRPr lang="en-US" altLang="ja-JP" sz="2800" dirty="0">
              <a:latin typeface="Arial Unicode MS"/>
              <a:ea typeface="Arial Unicode MS"/>
              <a:cs typeface="Arial Unicode MS"/>
            </a:endParaRPr>
          </a:p>
          <a:p>
            <a:pPr eaLnBrk="1" hangingPunct="1">
              <a:buFont typeface="Arial" charset="0"/>
              <a:buNone/>
            </a:pPr>
            <a:endParaRPr lang="en-US" altLang="ja-JP" sz="2800" dirty="0">
              <a:latin typeface="Arial Unicode MS"/>
              <a:ea typeface="Arial Unicode MS"/>
              <a:cs typeface="Arial Unicode MS"/>
            </a:endParaRPr>
          </a:p>
          <a:p>
            <a:pPr eaLnBrk="1" hangingPunct="1">
              <a:buFont typeface="Arial" charset="0"/>
              <a:buNone/>
            </a:pPr>
            <a:endParaRPr lang="en-US" altLang="ja-JP" sz="2800" dirty="0">
              <a:latin typeface="Arial Unicode MS"/>
              <a:ea typeface="Arial Unicode MS"/>
              <a:cs typeface="Arial Unicode MS"/>
            </a:endParaRPr>
          </a:p>
          <a:p>
            <a:pPr eaLnBrk="1" hangingPunct="1">
              <a:buFont typeface="Arial" charset="0"/>
              <a:buNone/>
            </a:pPr>
            <a:endParaRPr lang="en-US" altLang="ja-JP" sz="1600" dirty="0">
              <a:latin typeface="Arial Unicode MS"/>
              <a:ea typeface="Arial Unicode MS"/>
              <a:cs typeface="Arial Unicode MS"/>
            </a:endParaRPr>
          </a:p>
          <a:p>
            <a:pPr eaLnBrk="1" hangingPunct="1">
              <a:buFont typeface="Arial" charset="0"/>
              <a:buNone/>
            </a:pPr>
            <a:r>
              <a:rPr lang="en-US" altLang="ja-JP" sz="2800" dirty="0">
                <a:latin typeface="Arial Unicode MS"/>
                <a:ea typeface="Arial Unicode MS"/>
                <a:cs typeface="Arial Unicode MS"/>
              </a:rPr>
              <a:t>The density operator is then expanded as</a:t>
            </a:r>
            <a:endParaRPr lang="ja-JP" altLang="en-US" sz="2800" dirty="0">
              <a:latin typeface="Arial Unicode MS"/>
              <a:ea typeface="Arial Unicode MS"/>
              <a:cs typeface="Arial Unicode MS"/>
            </a:endParaRPr>
          </a:p>
        </p:txBody>
      </p:sp>
      <p:sp>
        <p:nvSpPr>
          <p:cNvPr id="20487" name="Rectangle 2"/>
          <p:cNvSpPr>
            <a:spLocks noChangeArrowheads="1"/>
          </p:cNvSpPr>
          <p:nvPr/>
        </p:nvSpPr>
        <p:spPr bwMode="auto">
          <a:xfrm>
            <a:off x="0" y="0"/>
            <a:ext cx="9144000" cy="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endParaRPr lang="ja-JP" altLang="en-US">
              <a:latin typeface="Calibri" pitchFamily="34" charset="0"/>
            </a:endParaRPr>
          </a:p>
        </p:txBody>
      </p:sp>
      <p:graphicFrame>
        <p:nvGraphicFramePr>
          <p:cNvPr id="20481" name="Object 1"/>
          <p:cNvGraphicFramePr>
            <a:graphicFrameLocks noChangeAspect="1"/>
          </p:cNvGraphicFramePr>
          <p:nvPr/>
        </p:nvGraphicFramePr>
        <p:xfrm>
          <a:off x="921203" y="4359275"/>
          <a:ext cx="6604000" cy="16573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3" imgW="6603840" imgH="1650960" progId="Equation.DSMT4">
                  <p:embed/>
                </p:oleObj>
              </mc:Choice>
              <mc:Fallback>
                <p:oleObj name="Equation" r:id="rId3" imgW="6603840" imgH="1650960" progId="Equation.DSMT4">
                  <p:embed/>
                  <p:pic>
                    <p:nvPicPr>
                      <p:cNvPr id="20481" name="Object 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921203" y="4359275"/>
                        <a:ext cx="6604000" cy="1657350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0488" name="Rectangle 3"/>
          <p:cNvSpPr>
            <a:spLocks noChangeArrowheads="1"/>
          </p:cNvSpPr>
          <p:nvPr/>
        </p:nvSpPr>
        <p:spPr bwMode="auto">
          <a:xfrm>
            <a:off x="0" y="0"/>
            <a:ext cx="9144000" cy="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endParaRPr lang="ja-JP" altLang="en-US">
              <a:latin typeface="Calibri" pitchFamily="34" charset="0"/>
            </a:endParaRPr>
          </a:p>
        </p:txBody>
      </p:sp>
      <p:graphicFrame>
        <p:nvGraphicFramePr>
          <p:cNvPr id="20482" name="Object 2"/>
          <p:cNvGraphicFramePr>
            <a:graphicFrameLocks noChangeAspect="1"/>
          </p:cNvGraphicFramePr>
          <p:nvPr/>
        </p:nvGraphicFramePr>
        <p:xfrm>
          <a:off x="779463" y="2357438"/>
          <a:ext cx="7375525" cy="7778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5" imgW="7378560" imgH="774360" progId="Equation.DSMT4">
                  <p:embed/>
                </p:oleObj>
              </mc:Choice>
              <mc:Fallback>
                <p:oleObj name="Equation" r:id="rId5" imgW="7378560" imgH="774360" progId="Equation.DSMT4">
                  <p:embed/>
                  <p:pic>
                    <p:nvPicPr>
                      <p:cNvPr id="20482" name="Object 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79463" y="2357438"/>
                        <a:ext cx="7375525" cy="777875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9" name="Line 9"/>
          <p:cNvSpPr>
            <a:spLocks noChangeShapeType="1"/>
          </p:cNvSpPr>
          <p:nvPr/>
        </p:nvSpPr>
        <p:spPr bwMode="auto">
          <a:xfrm>
            <a:off x="4710113" y="3135313"/>
            <a:ext cx="2143125" cy="0"/>
          </a:xfrm>
          <a:prstGeom prst="line">
            <a:avLst/>
          </a:prstGeom>
          <a:noFill/>
          <a:ln w="38100">
            <a:solidFill>
              <a:srgbClr val="00B0F0"/>
            </a:solidFill>
            <a:round/>
            <a:headEnd type="triangle" w="med" len="med"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10" name="Line 9"/>
          <p:cNvSpPr>
            <a:spLocks noChangeShapeType="1"/>
          </p:cNvSpPr>
          <p:nvPr/>
        </p:nvSpPr>
        <p:spPr bwMode="auto">
          <a:xfrm>
            <a:off x="3927928" y="5145088"/>
            <a:ext cx="2066925" cy="0"/>
          </a:xfrm>
          <a:prstGeom prst="line">
            <a:avLst/>
          </a:prstGeom>
          <a:noFill/>
          <a:ln w="38100">
            <a:solidFill>
              <a:srgbClr val="00B0F0"/>
            </a:solidFill>
            <a:round/>
            <a:headEnd type="triangle" w="med" len="med"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12" name="Line 10"/>
          <p:cNvSpPr>
            <a:spLocks noChangeShapeType="1"/>
          </p:cNvSpPr>
          <p:nvPr/>
        </p:nvSpPr>
        <p:spPr bwMode="auto">
          <a:xfrm>
            <a:off x="6361566" y="5140325"/>
            <a:ext cx="766762" cy="0"/>
          </a:xfrm>
          <a:custGeom>
            <a:avLst/>
            <a:gdLst>
              <a:gd name="T0" fmla="*/ 0 w 581020"/>
              <a:gd name="T1" fmla="*/ 0 h 15"/>
              <a:gd name="T2" fmla="*/ 1762258 w 581020"/>
              <a:gd name="T3" fmla="*/ 0 h 15"/>
              <a:gd name="T4" fmla="*/ 0 60000 65536"/>
              <a:gd name="T5" fmla="*/ 0 60000 65536"/>
              <a:gd name="T6" fmla="*/ 0 w 581020"/>
              <a:gd name="T7" fmla="*/ 0 h 15"/>
              <a:gd name="T8" fmla="*/ 581020 w 581020"/>
              <a:gd name="T9" fmla="*/ 0 h 15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581020" h="15">
                <a:moveTo>
                  <a:pt x="0" y="15"/>
                </a:moveTo>
                <a:lnTo>
                  <a:pt x="581020" y="0"/>
                </a:lnTo>
              </a:path>
            </a:pathLst>
          </a:custGeom>
          <a:noFill/>
          <a:ln w="38100">
            <a:solidFill>
              <a:srgbClr val="00B050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ja-JP" altLang="en-US">
              <a:latin typeface="Calibri" pitchFamily="34" charset="0"/>
            </a:endParaRPr>
          </a:p>
        </p:txBody>
      </p:sp>
      <p:sp>
        <p:nvSpPr>
          <p:cNvPr id="13" name="Line 10"/>
          <p:cNvSpPr>
            <a:spLocks noChangeShapeType="1"/>
          </p:cNvSpPr>
          <p:nvPr/>
        </p:nvSpPr>
        <p:spPr bwMode="auto">
          <a:xfrm>
            <a:off x="5015366" y="5938838"/>
            <a:ext cx="1871662" cy="0"/>
          </a:xfrm>
          <a:custGeom>
            <a:avLst/>
            <a:gdLst>
              <a:gd name="T0" fmla="*/ 0 w 581020"/>
              <a:gd name="T1" fmla="*/ 0 h 15"/>
              <a:gd name="T2" fmla="*/ 62566224 w 581020"/>
              <a:gd name="T3" fmla="*/ 0 h 15"/>
              <a:gd name="T4" fmla="*/ 0 60000 65536"/>
              <a:gd name="T5" fmla="*/ 0 60000 65536"/>
              <a:gd name="T6" fmla="*/ 0 w 581020"/>
              <a:gd name="T7" fmla="*/ 0 h 15"/>
              <a:gd name="T8" fmla="*/ 581020 w 581020"/>
              <a:gd name="T9" fmla="*/ 0 h 15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581020" h="15">
                <a:moveTo>
                  <a:pt x="0" y="15"/>
                </a:moveTo>
                <a:lnTo>
                  <a:pt x="581020" y="0"/>
                </a:lnTo>
              </a:path>
            </a:pathLst>
          </a:custGeom>
          <a:noFill/>
          <a:ln w="38100">
            <a:solidFill>
              <a:srgbClr val="00B050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ja-JP" altLang="en-US">
              <a:latin typeface="Calibri" pitchFamily="34" charset="0"/>
            </a:endParaRPr>
          </a:p>
        </p:txBody>
      </p:sp>
      <p:sp>
        <p:nvSpPr>
          <p:cNvPr id="14" name="Line 9"/>
          <p:cNvSpPr>
            <a:spLocks noChangeShapeType="1"/>
          </p:cNvSpPr>
          <p:nvPr/>
        </p:nvSpPr>
        <p:spPr bwMode="auto">
          <a:xfrm>
            <a:off x="3789816" y="5943600"/>
            <a:ext cx="804862" cy="0"/>
          </a:xfrm>
          <a:prstGeom prst="line">
            <a:avLst/>
          </a:prstGeom>
          <a:noFill/>
          <a:ln w="38100">
            <a:solidFill>
              <a:srgbClr val="00B0F0"/>
            </a:solidFill>
            <a:round/>
            <a:headEnd type="triangle" w="med" len="med"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15" name="星 7 14"/>
          <p:cNvSpPr>
            <a:spLocks noChangeAspect="1"/>
          </p:cNvSpPr>
          <p:nvPr/>
        </p:nvSpPr>
        <p:spPr>
          <a:xfrm>
            <a:off x="4996316" y="5070475"/>
            <a:ext cx="142875" cy="144463"/>
          </a:xfrm>
          <a:prstGeom prst="star7">
            <a:avLst/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16" name="星 7 15"/>
          <p:cNvSpPr>
            <a:spLocks noChangeAspect="1"/>
          </p:cNvSpPr>
          <p:nvPr/>
        </p:nvSpPr>
        <p:spPr>
          <a:xfrm>
            <a:off x="5889625" y="3070225"/>
            <a:ext cx="142875" cy="142875"/>
          </a:xfrm>
          <a:prstGeom prst="star7">
            <a:avLst/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17" name="星 7 16"/>
          <p:cNvSpPr>
            <a:spLocks noChangeAspect="1"/>
          </p:cNvSpPr>
          <p:nvPr/>
        </p:nvSpPr>
        <p:spPr>
          <a:xfrm>
            <a:off x="5801178" y="5865813"/>
            <a:ext cx="144463" cy="144462"/>
          </a:xfrm>
          <a:prstGeom prst="star7">
            <a:avLst/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graphicFrame>
        <p:nvGraphicFramePr>
          <p:cNvPr id="5" name="Object 3"/>
          <p:cNvGraphicFramePr>
            <a:graphicFrameLocks noChangeAspect="1"/>
          </p:cNvGraphicFramePr>
          <p:nvPr/>
        </p:nvGraphicFramePr>
        <p:xfrm>
          <a:off x="1450975" y="3351667"/>
          <a:ext cx="2514600" cy="3810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7" imgW="2514600" imgH="380880" progId="Equation.DSMT4">
                  <p:embed/>
                </p:oleObj>
              </mc:Choice>
              <mc:Fallback>
                <p:oleObj name="Equation" r:id="rId7" imgW="2514600" imgH="380880" progId="Equation.DSMT4">
                  <p:embed/>
                  <p:pic>
                    <p:nvPicPr>
                      <p:cNvPr id="5" name="Object 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450975" y="3351667"/>
                        <a:ext cx="2514600" cy="381000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0484" name="Object 4"/>
          <p:cNvGraphicFramePr>
            <a:graphicFrameLocks noChangeAspect="1"/>
          </p:cNvGraphicFramePr>
          <p:nvPr/>
        </p:nvGraphicFramePr>
        <p:xfrm>
          <a:off x="929141" y="4562475"/>
          <a:ext cx="6616700" cy="4206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9" imgW="6616440" imgH="419040" progId="Equation.DSMT4">
                  <p:embed/>
                </p:oleObj>
              </mc:Choice>
              <mc:Fallback>
                <p:oleObj name="Equation" r:id="rId9" imgW="6616440" imgH="419040" progId="Equation.DSMT4">
                  <p:embed/>
                  <p:pic>
                    <p:nvPicPr>
                      <p:cNvPr id="20484" name="Object 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0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929141" y="4562475"/>
                        <a:ext cx="6616700" cy="420688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0485" name="Object 5"/>
          <p:cNvGraphicFramePr>
            <a:graphicFrameLocks noChangeAspect="1"/>
          </p:cNvGraphicFramePr>
          <p:nvPr/>
        </p:nvGraphicFramePr>
        <p:xfrm>
          <a:off x="520700" y="2357438"/>
          <a:ext cx="6832600" cy="7747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1" imgW="6832440" imgH="774360" progId="Equation.DSMT4">
                  <p:embed/>
                </p:oleObj>
              </mc:Choice>
              <mc:Fallback>
                <p:oleObj name="Equation" r:id="rId11" imgW="6832440" imgH="774360" progId="Equation.DSMT4">
                  <p:embed/>
                  <p:pic>
                    <p:nvPicPr>
                      <p:cNvPr id="20485" name="Object 5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2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20700" y="2357438"/>
                        <a:ext cx="6832600" cy="7747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6" name="Line 9"/>
          <p:cNvSpPr>
            <a:spLocks noChangeShapeType="1"/>
          </p:cNvSpPr>
          <p:nvPr/>
        </p:nvSpPr>
        <p:spPr bwMode="auto">
          <a:xfrm flipH="1">
            <a:off x="8134124" y="3798888"/>
            <a:ext cx="0" cy="1079500"/>
          </a:xfrm>
          <a:prstGeom prst="line">
            <a:avLst/>
          </a:prstGeom>
          <a:noFill/>
          <a:ln w="38100">
            <a:solidFill>
              <a:srgbClr val="00B0F0"/>
            </a:solidFill>
            <a:round/>
            <a:headEnd type="triangle" w="med" len="med"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27" name="Line 10"/>
          <p:cNvSpPr>
            <a:spLocks noChangeShapeType="1"/>
          </p:cNvSpPr>
          <p:nvPr/>
        </p:nvSpPr>
        <p:spPr bwMode="auto">
          <a:xfrm>
            <a:off x="8572274" y="3762375"/>
            <a:ext cx="0" cy="1087438"/>
          </a:xfrm>
          <a:custGeom>
            <a:avLst/>
            <a:gdLst>
              <a:gd name="T0" fmla="*/ 0 w 581020"/>
              <a:gd name="T1" fmla="*/ 2147483647 h 15"/>
              <a:gd name="T2" fmla="*/ 0 w 581020"/>
              <a:gd name="T3" fmla="*/ 0 h 15"/>
              <a:gd name="T4" fmla="*/ 0 60000 65536"/>
              <a:gd name="T5" fmla="*/ 0 60000 65536"/>
              <a:gd name="T6" fmla="*/ 0 w 581020"/>
              <a:gd name="T7" fmla="*/ 0 h 15"/>
              <a:gd name="T8" fmla="*/ 0 w 581020"/>
              <a:gd name="T9" fmla="*/ 15 h 15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581020" h="15">
                <a:moveTo>
                  <a:pt x="0" y="15"/>
                </a:moveTo>
                <a:lnTo>
                  <a:pt x="581020" y="0"/>
                </a:lnTo>
              </a:path>
            </a:pathLst>
          </a:custGeom>
          <a:noFill/>
          <a:ln w="38100">
            <a:solidFill>
              <a:srgbClr val="00B050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ja-JP" altLang="en-US">
              <a:latin typeface="Calibri" pitchFamily="34" charset="0"/>
            </a:endParaRPr>
          </a:p>
        </p:txBody>
      </p:sp>
      <p:sp>
        <p:nvSpPr>
          <p:cNvPr id="28" name="星 7 27"/>
          <p:cNvSpPr>
            <a:spLocks noChangeAspect="1"/>
          </p:cNvSpPr>
          <p:nvPr/>
        </p:nvSpPr>
        <p:spPr>
          <a:xfrm>
            <a:off x="8057924" y="4310063"/>
            <a:ext cx="142875" cy="144462"/>
          </a:xfrm>
          <a:prstGeom prst="star7">
            <a:avLst/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graphicFrame>
        <p:nvGraphicFramePr>
          <p:cNvPr id="29" name="Object 20"/>
          <p:cNvGraphicFramePr>
            <a:graphicFrameLocks noChangeAspect="1"/>
          </p:cNvGraphicFramePr>
          <p:nvPr/>
        </p:nvGraphicFramePr>
        <p:xfrm>
          <a:off x="7829324" y="4933042"/>
          <a:ext cx="1130300" cy="2444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3" imgW="1130040" imgH="266400" progId="Equation.DSMT4">
                  <p:embed/>
                </p:oleObj>
              </mc:Choice>
              <mc:Fallback>
                <p:oleObj name="Equation" r:id="rId13" imgW="1130040" imgH="266400" progId="Equation.DSMT4">
                  <p:embed/>
                  <p:pic>
                    <p:nvPicPr>
                      <p:cNvPr id="29" name="Object 20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829324" y="4933042"/>
                        <a:ext cx="1130300" cy="24447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30" name="Line 9"/>
          <p:cNvSpPr>
            <a:spLocks noChangeShapeType="1"/>
          </p:cNvSpPr>
          <p:nvPr/>
        </p:nvSpPr>
        <p:spPr bwMode="auto">
          <a:xfrm flipH="1">
            <a:off x="8122785" y="5268913"/>
            <a:ext cx="0" cy="1079500"/>
          </a:xfrm>
          <a:prstGeom prst="line">
            <a:avLst/>
          </a:prstGeom>
          <a:noFill/>
          <a:ln w="38100">
            <a:solidFill>
              <a:srgbClr val="00B0F0"/>
            </a:solidFill>
            <a:round/>
            <a:headEnd type="triangle" w="med" len="med"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31" name="Line 10"/>
          <p:cNvSpPr>
            <a:spLocks noChangeShapeType="1"/>
          </p:cNvSpPr>
          <p:nvPr/>
        </p:nvSpPr>
        <p:spPr bwMode="auto">
          <a:xfrm>
            <a:off x="8546647" y="5233988"/>
            <a:ext cx="0" cy="1085850"/>
          </a:xfrm>
          <a:custGeom>
            <a:avLst/>
            <a:gdLst>
              <a:gd name="T0" fmla="*/ 0 w 581020"/>
              <a:gd name="T1" fmla="*/ 2147483647 h 15"/>
              <a:gd name="T2" fmla="*/ 0 w 581020"/>
              <a:gd name="T3" fmla="*/ 0 h 15"/>
              <a:gd name="T4" fmla="*/ 0 60000 65536"/>
              <a:gd name="T5" fmla="*/ 0 60000 65536"/>
              <a:gd name="T6" fmla="*/ 0 w 581020"/>
              <a:gd name="T7" fmla="*/ 0 h 15"/>
              <a:gd name="T8" fmla="*/ 0 w 581020"/>
              <a:gd name="T9" fmla="*/ 15 h 15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581020" h="15">
                <a:moveTo>
                  <a:pt x="0" y="15"/>
                </a:moveTo>
                <a:lnTo>
                  <a:pt x="581020" y="0"/>
                </a:lnTo>
              </a:path>
            </a:pathLst>
          </a:custGeom>
          <a:noFill/>
          <a:ln w="38100">
            <a:solidFill>
              <a:srgbClr val="00B050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ja-JP" altLang="en-US">
              <a:latin typeface="Calibri" pitchFamily="34" charset="0"/>
            </a:endParaRPr>
          </a:p>
        </p:txBody>
      </p:sp>
      <p:sp>
        <p:nvSpPr>
          <p:cNvPr id="32" name="星 7 31"/>
          <p:cNvSpPr>
            <a:spLocks noChangeAspect="1"/>
          </p:cNvSpPr>
          <p:nvPr/>
        </p:nvSpPr>
        <p:spPr>
          <a:xfrm>
            <a:off x="8483147" y="5748338"/>
            <a:ext cx="144463" cy="144462"/>
          </a:xfrm>
          <a:prstGeom prst="star7">
            <a:avLst/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graphicFrame>
        <p:nvGraphicFramePr>
          <p:cNvPr id="33" name="Object 23"/>
          <p:cNvGraphicFramePr>
            <a:graphicFrameLocks noChangeAspect="1"/>
          </p:cNvGraphicFramePr>
          <p:nvPr/>
        </p:nvGraphicFramePr>
        <p:xfrm>
          <a:off x="7794172" y="6442075"/>
          <a:ext cx="1130300" cy="2444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5" imgW="1130040" imgH="266400" progId="Equation.DSMT4">
                  <p:embed/>
                </p:oleObj>
              </mc:Choice>
              <mc:Fallback>
                <p:oleObj name="Equation" r:id="rId15" imgW="1130040" imgH="266400" progId="Equation.DSMT4">
                  <p:embed/>
                  <p:pic>
                    <p:nvPicPr>
                      <p:cNvPr id="33" name="Object 2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794172" y="6442075"/>
                        <a:ext cx="1130300" cy="24447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" presetClass="exit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6" dur="500"/>
                                        <p:tgtEl>
                                          <p:spTgt spid="2048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04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0" dur="500"/>
                                        <p:tgtEl>
                                          <p:spTgt spid="204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5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8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3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8" dur="500"/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3" dur="500"/>
                                        <p:tgtEl>
                                          <p:spTgt spid="204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5" presetClass="exit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37" dur="500"/>
                                        <p:tgtEl>
                                          <p:spTgt spid="2048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04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500"/>
                            </p:stCondLst>
                            <p:childTnLst>
                              <p:par>
                                <p:cTn id="40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2" dur="500"/>
                                        <p:tgtEl>
                                          <p:spTgt spid="204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1000"/>
                            </p:stCondLst>
                            <p:childTnLst>
                              <p:par>
                                <p:cTn id="44" presetID="18" presetClass="entr" presetSubtype="1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6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9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18" presetClass="entr" presetSubtype="3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2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55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>
                      <p:stCondLst>
                        <p:cond delay="indefinite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18" presetClass="entr" presetSubtype="3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60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500"/>
                            </p:stCondLst>
                            <p:childTnLst>
                              <p:par>
                                <p:cTn id="62" presetID="18" presetClass="entr" presetSubtype="3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64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67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>
                      <p:stCondLst>
                        <p:cond delay="indefinite"/>
                      </p:stCondLst>
                      <p:childTnLst>
                        <p:par>
                          <p:cTn id="69" fill="hold">
                            <p:stCondLst>
                              <p:cond delay="0"/>
                            </p:stCondLst>
                            <p:childTnLst>
                              <p:par>
                                <p:cTn id="70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500"/>
                            </p:stCondLst>
                            <p:childTnLst>
                              <p:par>
                                <p:cTn id="74" presetID="18" presetClass="entr" presetSubtype="3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76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" fill="hold">
                      <p:stCondLst>
                        <p:cond delay="indefinite"/>
                      </p:stCondLst>
                      <p:childTnLst>
                        <p:par>
                          <p:cTn id="78" fill="hold">
                            <p:stCondLst>
                              <p:cond delay="0"/>
                            </p:stCondLst>
                            <p:childTnLst>
                              <p:par>
                                <p:cTn id="79" presetID="18" presetClass="entr" presetSubtype="3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81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2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84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>
                            <p:stCondLst>
                              <p:cond delay="500"/>
                            </p:stCondLst>
                            <p:childTnLst>
                              <p:par>
                                <p:cTn id="86" presetID="18" presetClass="entr" presetSubtype="3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88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9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91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2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94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 animBg="1"/>
      <p:bldP spid="10" grpId="0" animBg="1"/>
      <p:bldP spid="12" grpId="0" animBg="1"/>
      <p:bldP spid="13" grpId="0" animBg="1"/>
      <p:bldP spid="14" grpId="0" animBg="1"/>
      <p:bldP spid="15" grpId="0" animBg="1"/>
      <p:bldP spid="16" grpId="0" animBg="1"/>
      <p:bldP spid="17" grpId="0" animBg="1"/>
      <p:bldP spid="26" grpId="0" animBg="1"/>
      <p:bldP spid="27" grpId="0" animBg="1"/>
      <p:bldP spid="28" grpId="0" animBg="1"/>
      <p:bldP spid="30" grpId="0" animBg="1"/>
      <p:bldP spid="31" grpId="0" animBg="1"/>
      <p:bldP spid="32" grpId="0" animBg="1"/>
    </p:bldLst>
  </p:timing>
</p:sld>
</file>

<file path=ppt/slides/slide1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76834" name="Object 4"/>
          <p:cNvGraphicFramePr>
            <a:graphicFrameLocks noGrp="1" noChangeAspect="1"/>
          </p:cNvGraphicFramePr>
          <p:nvPr>
            <p:ph sz="quarter" idx="2"/>
          </p:nvPr>
        </p:nvGraphicFramePr>
        <p:xfrm>
          <a:off x="1223016" y="2127534"/>
          <a:ext cx="6381750" cy="12350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2" imgW="3149280" imgH="609480" progId="Equation.DSMT4">
                  <p:embed/>
                </p:oleObj>
              </mc:Choice>
              <mc:Fallback>
                <p:oleObj name="Equation" r:id="rId2" imgW="3149280" imgH="609480" progId="Equation.DSMT4">
                  <p:embed/>
                  <p:pic>
                    <p:nvPicPr>
                      <p:cNvPr id="376834" name="Object 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3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223016" y="2127534"/>
                        <a:ext cx="6381750" cy="123507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3" name="タイトル 12"/>
          <p:cNvSpPr>
            <a:spLocks noGrp="1"/>
          </p:cNvSpPr>
          <p:nvPr>
            <p:ph type="title"/>
          </p:nvPr>
        </p:nvSpPr>
        <p:spPr>
          <a:xfrm>
            <a:off x="368300" y="0"/>
            <a:ext cx="8229600" cy="1143000"/>
          </a:xfrm>
        </p:spPr>
        <p:txBody>
          <a:bodyPr rtlCol="0">
            <a:normAutofit/>
          </a:bodyPr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en-US" altLang="ja-JP" b="1" dirty="0">
                <a:solidFill>
                  <a:srgbClr val="0000CC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System-bath Hamiltonian</a:t>
            </a:r>
            <a:endParaRPr lang="ja-JP" altLang="en-US" dirty="0"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</p:txBody>
      </p:sp>
      <p:graphicFrame>
        <p:nvGraphicFramePr>
          <p:cNvPr id="15" name="Object 8"/>
          <p:cNvGraphicFramePr>
            <a:graphicFrameLocks noGrp="1" noChangeAspect="1"/>
          </p:cNvGraphicFramePr>
          <p:nvPr>
            <p:ph sz="quarter" idx="3"/>
          </p:nvPr>
        </p:nvGraphicFramePr>
        <p:xfrm>
          <a:off x="3385191" y="3856322"/>
          <a:ext cx="4583112" cy="81756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4" imgW="2705040" imgH="482400" progId="Equation.DSMT4">
                  <p:embed/>
                </p:oleObj>
              </mc:Choice>
              <mc:Fallback>
                <p:oleObj name="Equation" r:id="rId4" imgW="2705040" imgH="482400" progId="Equation.DSMT4">
                  <p:embed/>
                  <p:pic>
                    <p:nvPicPr>
                      <p:cNvPr id="15" name="Object 8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385191" y="3856322"/>
                        <a:ext cx="4583112" cy="817562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6" name="Line 14"/>
          <p:cNvSpPr>
            <a:spLocks noChangeShapeType="1"/>
          </p:cNvSpPr>
          <p:nvPr/>
        </p:nvSpPr>
        <p:spPr bwMode="auto">
          <a:xfrm>
            <a:off x="4845691" y="3427720"/>
            <a:ext cx="2736850" cy="0"/>
          </a:xfrm>
          <a:prstGeom prst="line">
            <a:avLst/>
          </a:prstGeom>
          <a:noFill/>
          <a:ln w="25400" cap="rnd">
            <a:solidFill>
              <a:srgbClr val="FF00FF"/>
            </a:solidFill>
            <a:prstDash val="sysDot"/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17" name="Line 15"/>
          <p:cNvSpPr>
            <a:spLocks noChangeShapeType="1"/>
          </p:cNvSpPr>
          <p:nvPr/>
        </p:nvSpPr>
        <p:spPr bwMode="auto">
          <a:xfrm>
            <a:off x="4845691" y="4648484"/>
            <a:ext cx="1152525" cy="0"/>
          </a:xfrm>
          <a:prstGeom prst="line">
            <a:avLst/>
          </a:prstGeom>
          <a:noFill/>
          <a:ln w="25400">
            <a:solidFill>
              <a:srgbClr val="3333FF"/>
            </a:solidFill>
            <a:prstDash val="dash"/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18" name="Line 16"/>
          <p:cNvSpPr>
            <a:spLocks noChangeShapeType="1"/>
          </p:cNvSpPr>
          <p:nvPr/>
        </p:nvSpPr>
        <p:spPr bwMode="auto">
          <a:xfrm>
            <a:off x="6503041" y="4648484"/>
            <a:ext cx="1223962" cy="0"/>
          </a:xfrm>
          <a:prstGeom prst="line">
            <a:avLst/>
          </a:prstGeom>
          <a:noFill/>
          <a:ln w="25400" cap="rnd">
            <a:solidFill>
              <a:srgbClr val="0000FF"/>
            </a:solidFill>
            <a:prstDash val="sysDot"/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19" name="Line 17"/>
          <p:cNvSpPr>
            <a:spLocks noChangeShapeType="1"/>
          </p:cNvSpPr>
          <p:nvPr/>
        </p:nvSpPr>
        <p:spPr bwMode="auto">
          <a:xfrm>
            <a:off x="3405828" y="4648484"/>
            <a:ext cx="793750" cy="0"/>
          </a:xfrm>
          <a:prstGeom prst="line">
            <a:avLst/>
          </a:prstGeom>
          <a:noFill/>
          <a:ln w="25400">
            <a:solidFill>
              <a:srgbClr val="FF0000"/>
            </a:solidFill>
            <a:prstDash val="sysDot"/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graphicFrame>
        <p:nvGraphicFramePr>
          <p:cNvPr id="20" name="Object 19"/>
          <p:cNvGraphicFramePr>
            <a:graphicFrameLocks noChangeAspect="1"/>
          </p:cNvGraphicFramePr>
          <p:nvPr/>
        </p:nvGraphicFramePr>
        <p:xfrm>
          <a:off x="5206053" y="3495959"/>
          <a:ext cx="523875" cy="3873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ビットマップ イメージ" r:id="rId6" imgW="4791744" imgH="3543795" progId="Paint.Picture">
                  <p:embed/>
                </p:oleObj>
              </mc:Choice>
              <mc:Fallback>
                <p:oleObj name="ビットマップ イメージ" r:id="rId6" imgW="4791744" imgH="3543795" progId="Paint.Picture">
                  <p:embed/>
                  <p:pic>
                    <p:nvPicPr>
                      <p:cNvPr id="20" name="Object 19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206053" y="3495959"/>
                        <a:ext cx="523875" cy="3873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1" name="正方形/長方形 20"/>
          <p:cNvSpPr/>
          <p:nvPr/>
        </p:nvSpPr>
        <p:spPr>
          <a:xfrm>
            <a:off x="3231524" y="4692930"/>
            <a:ext cx="5448451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ja-JP" dirty="0"/>
              <a:t> potential            coupling          counter term</a:t>
            </a:r>
            <a:endParaRPr lang="ja-JP" altLang="en-US" dirty="0"/>
          </a:p>
        </p:txBody>
      </p:sp>
      <p:pic>
        <p:nvPicPr>
          <p:cNvPr id="22" name="Picture 7"/>
          <p:cNvPicPr>
            <a:picLocks noChangeAspect="1" noChangeArrowheads="1"/>
          </p:cNvPicPr>
          <p:nvPr/>
        </p:nvPicPr>
        <p:blipFill>
          <a:blip r:embed="rId8" cstate="print"/>
          <a:srcRect/>
          <a:stretch>
            <a:fillRect/>
          </a:stretch>
        </p:blipFill>
        <p:spPr bwMode="auto">
          <a:xfrm>
            <a:off x="931248" y="3631809"/>
            <a:ext cx="1647829" cy="123222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sp>
        <p:nvSpPr>
          <p:cNvPr id="24" name="正方形/長方形 23"/>
          <p:cNvSpPr/>
          <p:nvPr/>
        </p:nvSpPr>
        <p:spPr>
          <a:xfrm>
            <a:off x="6058551" y="3934408"/>
            <a:ext cx="2000264" cy="1071546"/>
          </a:xfrm>
          <a:prstGeom prst="rect">
            <a:avLst/>
          </a:prstGeom>
          <a:solidFill>
            <a:schemeClr val="accent1">
              <a:alpha val="68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6" name="正方形/長方形 15"/>
          <p:cNvSpPr>
            <a:spLocks noChangeArrowheads="1"/>
          </p:cNvSpPr>
          <p:nvPr/>
        </p:nvSpPr>
        <p:spPr bwMode="auto">
          <a:xfrm>
            <a:off x="544537" y="1323738"/>
            <a:ext cx="7793038" cy="4619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US" altLang="ja-JP" sz="2400" dirty="0">
                <a:latin typeface="Arial Unicode MS"/>
                <a:ea typeface="Arial Unicode MS"/>
                <a:cs typeface="Arial Unicode MS"/>
              </a:rPr>
              <a:t>If the heat bath is an ensemble of harmonic oscillators,</a:t>
            </a:r>
            <a:endParaRPr lang="en-US" altLang="ja-JP" sz="2400" dirty="0">
              <a:latin typeface="Arial Unicode MS"/>
              <a:ea typeface="Arial Unicode MS"/>
              <a:cs typeface="Arial Unicode MS"/>
              <a:sym typeface="Wingdings" pitchFamily="2" charset="2"/>
            </a:endParaRPr>
          </a:p>
        </p:txBody>
      </p:sp>
      <p:sp>
        <p:nvSpPr>
          <p:cNvPr id="27" name="正方形/長方形 26"/>
          <p:cNvSpPr/>
          <p:nvPr/>
        </p:nvSpPr>
        <p:spPr>
          <a:xfrm>
            <a:off x="774263" y="5687284"/>
            <a:ext cx="7770076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ja-JP" dirty="0">
                <a:latin typeface="Arial Unicode MS"/>
                <a:ea typeface="Arial Unicode MS"/>
                <a:cs typeface="Arial Unicode MS"/>
              </a:rPr>
              <a:t>Harmonic oscillators bath = Gaussian Heat bath (Central limiting theorem)</a:t>
            </a:r>
            <a:endParaRPr lang="ja-JP" altLang="en-US" dirty="0"/>
          </a:p>
        </p:txBody>
      </p:sp>
      <p:pic>
        <p:nvPicPr>
          <p:cNvPr id="4508677" name="Picture 5"/>
          <p:cNvPicPr>
            <a:picLocks noChangeAspect="1" noChangeArrowheads="1"/>
          </p:cNvPicPr>
          <p:nvPr/>
        </p:nvPicPr>
        <p:blipFill>
          <a:blip r:embed="rId9" cstate="print"/>
          <a:srcRect/>
          <a:stretch>
            <a:fillRect/>
          </a:stretch>
        </p:blipFill>
        <p:spPr bwMode="auto">
          <a:xfrm>
            <a:off x="1010919" y="3543159"/>
            <a:ext cx="1636748" cy="184770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0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3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0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3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6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5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1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086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4" dur="500"/>
                                        <p:tgtEl>
                                          <p:spTgt spid="45086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5" presetClass="exit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38" dur="500"/>
                                        <p:tgtEl>
                                          <p:spTgt spid="450867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5086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" presetID="5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41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500"/>
                            </p:stCondLst>
                            <p:childTnLst>
                              <p:par>
                                <p:cTn id="44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6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 animBg="1"/>
      <p:bldP spid="17" grpId="0" animBg="1"/>
      <p:bldP spid="18" grpId="0" animBg="1"/>
      <p:bldP spid="19" grpId="0" animBg="1"/>
      <p:bldP spid="21" grpId="0"/>
      <p:bldP spid="24" grpId="0" animBg="1"/>
      <p:bldP spid="24" grpId="1" animBg="1"/>
    </p:bldLst>
  </p:timing>
</p:sld>
</file>

<file path=ppt/slides/slide1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43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330556" y="621684"/>
            <a:ext cx="8545512" cy="2428875"/>
          </a:xfrm>
        </p:spPr>
        <p:txBody>
          <a:bodyPr rtlCol="0">
            <a:noAutofit/>
          </a:bodyPr>
          <a:lstStyle/>
          <a:p>
            <a:pPr marL="365760" indent="-256032" eaLnBrk="1" fontAlgn="auto" hangingPunct="1">
              <a:lnSpc>
                <a:spcPct val="90000"/>
              </a:lnSpc>
              <a:spcAft>
                <a:spcPts val="0"/>
              </a:spcAft>
              <a:buClr>
                <a:schemeClr val="accent3"/>
              </a:buClr>
              <a:buFontTx/>
              <a:buNone/>
              <a:defRPr/>
            </a:pPr>
            <a:r>
              <a:rPr lang="en-US" altLang="ja-JP" sz="2400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The influence functional is calculated as</a:t>
            </a:r>
          </a:p>
          <a:p>
            <a:pPr marL="365760" indent="-256032" eaLnBrk="1" fontAlgn="auto" hangingPunct="1">
              <a:lnSpc>
                <a:spcPct val="90000"/>
              </a:lnSpc>
              <a:spcAft>
                <a:spcPts val="0"/>
              </a:spcAft>
              <a:buClr>
                <a:schemeClr val="accent3"/>
              </a:buClr>
              <a:buFontTx/>
              <a:buNone/>
              <a:defRPr/>
            </a:pPr>
            <a:endParaRPr lang="en-US" altLang="ja-JP" sz="2400" dirty="0"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  <a:p>
            <a:pPr marL="365760" indent="-256032" eaLnBrk="1" fontAlgn="auto" hangingPunct="1">
              <a:lnSpc>
                <a:spcPct val="90000"/>
              </a:lnSpc>
              <a:spcAft>
                <a:spcPts val="0"/>
              </a:spcAft>
              <a:buClr>
                <a:schemeClr val="accent3"/>
              </a:buClr>
              <a:buFontTx/>
              <a:buNone/>
              <a:defRPr/>
            </a:pPr>
            <a:endParaRPr lang="en-US" altLang="ja-JP" sz="2400" dirty="0"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  <a:p>
            <a:pPr marL="365760" indent="-256032" eaLnBrk="1" fontAlgn="auto" hangingPunct="1">
              <a:lnSpc>
                <a:spcPct val="90000"/>
              </a:lnSpc>
              <a:spcAft>
                <a:spcPts val="0"/>
              </a:spcAft>
              <a:buClr>
                <a:schemeClr val="accent3"/>
              </a:buClr>
              <a:buFontTx/>
              <a:buNone/>
              <a:defRPr/>
            </a:pPr>
            <a:endParaRPr lang="en-US" altLang="ja-JP" sz="2400" dirty="0"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  <a:p>
            <a:pPr marL="365760" indent="-256032" eaLnBrk="1" fontAlgn="auto" hangingPunct="1">
              <a:lnSpc>
                <a:spcPct val="90000"/>
              </a:lnSpc>
              <a:spcAft>
                <a:spcPts val="0"/>
              </a:spcAft>
              <a:buClr>
                <a:schemeClr val="accent3"/>
              </a:buClr>
              <a:buFontTx/>
              <a:buNone/>
              <a:defRPr/>
            </a:pPr>
            <a:endParaRPr lang="en-US" altLang="ja-JP" sz="2400" dirty="0"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  <a:p>
            <a:pPr marL="365760" indent="-256032" eaLnBrk="1" fontAlgn="auto" hangingPunct="1">
              <a:lnSpc>
                <a:spcPct val="90000"/>
              </a:lnSpc>
              <a:spcAft>
                <a:spcPts val="0"/>
              </a:spcAft>
              <a:buClr>
                <a:schemeClr val="accent3"/>
              </a:buClr>
              <a:buFontTx/>
              <a:buNone/>
              <a:defRPr/>
            </a:pPr>
            <a:r>
              <a:rPr lang="en-US" altLang="ja-JP" sz="2400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where</a:t>
            </a:r>
          </a:p>
          <a:p>
            <a:pPr marL="365760" indent="-256032" eaLnBrk="1" fontAlgn="auto" hangingPunct="1">
              <a:lnSpc>
                <a:spcPct val="90000"/>
              </a:lnSpc>
              <a:spcAft>
                <a:spcPts val="0"/>
              </a:spcAft>
              <a:buClr>
                <a:schemeClr val="accent3"/>
              </a:buClr>
              <a:buFontTx/>
              <a:buNone/>
              <a:defRPr/>
            </a:pPr>
            <a:endParaRPr lang="en-US" altLang="ja-JP" sz="2400" dirty="0"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  <a:p>
            <a:pPr marL="365760" indent="-256032" eaLnBrk="1" fontAlgn="auto" hangingPunct="1">
              <a:lnSpc>
                <a:spcPct val="90000"/>
              </a:lnSpc>
              <a:spcAft>
                <a:spcPts val="0"/>
              </a:spcAft>
              <a:buClr>
                <a:schemeClr val="accent3"/>
              </a:buClr>
              <a:buFontTx/>
              <a:buNone/>
              <a:defRPr/>
            </a:pPr>
            <a:endParaRPr lang="en-US" altLang="ja-JP" sz="2400" dirty="0"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</p:txBody>
      </p:sp>
      <p:graphicFrame>
        <p:nvGraphicFramePr>
          <p:cNvPr id="224259" name="Object 4"/>
          <p:cNvGraphicFramePr>
            <a:graphicFrameLocks noChangeAspect="1"/>
          </p:cNvGraphicFramePr>
          <p:nvPr/>
        </p:nvGraphicFramePr>
        <p:xfrm>
          <a:off x="748068" y="1116984"/>
          <a:ext cx="7645400" cy="14795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2" imgW="4724280" imgH="914400" progId="Equation.DSMT4">
                  <p:embed/>
                </p:oleObj>
              </mc:Choice>
              <mc:Fallback>
                <p:oleObj name="Equation" r:id="rId2" imgW="4724280" imgH="914400" progId="Equation.DSMT4">
                  <p:embed/>
                  <p:pic>
                    <p:nvPicPr>
                      <p:cNvPr id="224259" name="Object 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3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48068" y="1116984"/>
                        <a:ext cx="7645400" cy="14795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24260" name="Object 5"/>
          <p:cNvGraphicFramePr>
            <a:graphicFrameLocks noChangeAspect="1"/>
          </p:cNvGraphicFramePr>
          <p:nvPr/>
        </p:nvGraphicFramePr>
        <p:xfrm>
          <a:off x="1033818" y="3117234"/>
          <a:ext cx="4900613" cy="15906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4" imgW="2577960" imgH="838080" progId="Equation.DSMT4">
                  <p:embed/>
                </p:oleObj>
              </mc:Choice>
              <mc:Fallback>
                <p:oleObj name="Equation" r:id="rId4" imgW="2577960" imgH="838080" progId="Equation.DSMT4">
                  <p:embed/>
                  <p:pic>
                    <p:nvPicPr>
                      <p:cNvPr id="224260" name="Object 5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033818" y="3117234"/>
                        <a:ext cx="4900613" cy="159067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9" name="Rectangle 7"/>
          <p:cNvSpPr>
            <a:spLocks noChangeArrowheads="1"/>
          </p:cNvSpPr>
          <p:nvPr/>
        </p:nvSpPr>
        <p:spPr bwMode="auto">
          <a:xfrm>
            <a:off x="6865294" y="4059372"/>
            <a:ext cx="1944687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US" altLang="ja-JP" sz="2400" dirty="0">
                <a:solidFill>
                  <a:srgbClr val="3333FF"/>
                </a:solidFill>
                <a:latin typeface="Arial Unicode MS"/>
                <a:ea typeface="Arial Unicode MS"/>
                <a:cs typeface="Arial Unicode MS"/>
              </a:rPr>
              <a:t>dissipation</a:t>
            </a:r>
          </a:p>
        </p:txBody>
      </p:sp>
      <p:sp>
        <p:nvSpPr>
          <p:cNvPr id="10" name="Rectangle 9"/>
          <p:cNvSpPr>
            <a:spLocks noChangeArrowheads="1"/>
          </p:cNvSpPr>
          <p:nvPr/>
        </p:nvSpPr>
        <p:spPr bwMode="auto">
          <a:xfrm>
            <a:off x="6878045" y="3240704"/>
            <a:ext cx="15748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 sz="2400" dirty="0">
                <a:solidFill>
                  <a:srgbClr val="FF3300"/>
                </a:solidFill>
                <a:latin typeface="Arial Unicode MS"/>
                <a:ea typeface="Arial Unicode MS"/>
                <a:cs typeface="Arial Unicode MS"/>
              </a:rPr>
              <a:t>fluctuation</a:t>
            </a:r>
          </a:p>
        </p:txBody>
      </p:sp>
      <p:graphicFrame>
        <p:nvGraphicFramePr>
          <p:cNvPr id="11" name="Object 6"/>
          <p:cNvGraphicFramePr>
            <a:graphicFrameLocks noChangeAspect="1"/>
          </p:cNvGraphicFramePr>
          <p:nvPr/>
        </p:nvGraphicFramePr>
        <p:xfrm>
          <a:off x="6177318" y="3331547"/>
          <a:ext cx="465138" cy="30321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ビットマップ イメージ" r:id="rId6" imgW="2371429" imgH="1542857" progId="Paint.Picture">
                  <p:embed/>
                </p:oleObj>
              </mc:Choice>
              <mc:Fallback>
                <p:oleObj name="ビットマップ イメージ" r:id="rId6" imgW="2371429" imgH="1542857" progId="Paint.Picture">
                  <p:embed/>
                  <p:pic>
                    <p:nvPicPr>
                      <p:cNvPr id="11" name="Object 6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177318" y="3331547"/>
                        <a:ext cx="465138" cy="303212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12" name="Picture 15"/>
          <p:cNvPicPr>
            <a:picLocks noChangeAspect="1" noChangeArrowheads="1"/>
          </p:cNvPicPr>
          <p:nvPr/>
        </p:nvPicPr>
        <p:blipFill>
          <a:blip r:embed="rId8" cstate="print"/>
          <a:srcRect/>
          <a:stretch>
            <a:fillRect/>
          </a:stretch>
        </p:blipFill>
        <p:spPr bwMode="auto">
          <a:xfrm>
            <a:off x="6248756" y="4117359"/>
            <a:ext cx="465137" cy="3032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5" name="Rectangle 6"/>
          <p:cNvSpPr>
            <a:spLocks noChangeArrowheads="1"/>
          </p:cNvSpPr>
          <p:nvPr/>
        </p:nvSpPr>
        <p:spPr bwMode="auto">
          <a:xfrm>
            <a:off x="4643406" y="5788802"/>
            <a:ext cx="4500594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1" lang="ja-JP" altLang="ja-JP" sz="1800" b="0" i="0" u="none" strike="noStrike" cap="none" normalizeH="0" baseline="0" dirty="0" bmk="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ea typeface="ＭＳ Ｐゴシック" pitchFamily="50" charset="-128"/>
                <a:cs typeface="ＭＳ Ｐゴシック" pitchFamily="50" charset="-128"/>
              </a:rPr>
              <a:t>Leggett, </a:t>
            </a:r>
            <a:r>
              <a:rPr kumimoji="1" lang="en-US" altLang="ja-JP" sz="1800" b="0" i="0" u="none" strike="noStrike" cap="none" normalizeH="0" baseline="0" dirty="0" bmk="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ea typeface="ＭＳ Ｐゴシック" pitchFamily="50" charset="-128"/>
                <a:cs typeface="ＭＳ Ｐゴシック" pitchFamily="50" charset="-128"/>
              </a:rPr>
              <a:t>et </a:t>
            </a:r>
            <a:r>
              <a:rPr kumimoji="1" lang="en-US" altLang="ja-JP" sz="1800" b="0" i="0" u="none" strike="noStrike" cap="none" normalizeH="0" dirty="0" bmk="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ea typeface="ＭＳ Ｐゴシック" pitchFamily="50" charset="-128"/>
                <a:cs typeface="ＭＳ Ｐゴシック" pitchFamily="50" charset="-128"/>
              </a:rPr>
              <a:t> al</a:t>
            </a:r>
            <a:r>
              <a:rPr lang="en-US" altLang="ja-JP" dirty="0" bmk="">
                <a:latin typeface="Arial" pitchFamily="34" charset="0"/>
                <a:ea typeface="ＭＳ Ｐゴシック" pitchFamily="50" charset="-128"/>
                <a:cs typeface="ＭＳ Ｐゴシック" pitchFamily="50" charset="-128"/>
              </a:rPr>
              <a:t>,</a:t>
            </a:r>
            <a:r>
              <a:rPr kumimoji="1" lang="ja-JP" altLang="ja-JP" sz="1800" b="0" i="0" u="none" strike="noStrike" cap="none" normalizeH="0" baseline="0" dirty="0" bmk="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ea typeface="ＭＳ Ｐゴシック" pitchFamily="50" charset="-128"/>
                <a:cs typeface="ＭＳ Ｐゴシック" pitchFamily="50" charset="-128"/>
              </a:rPr>
              <a:t> </a:t>
            </a:r>
            <a:r>
              <a:rPr kumimoji="1" lang="ja-JP" altLang="ja-JP" sz="1800" b="0" i="0" u="none" strike="noStrike" cap="none" normalizeH="0" baseline="0" dirty="0" bmk="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ea typeface="ＭＳ Ｐゴシック" pitchFamily="50" charset="-128"/>
                <a:cs typeface="ＭＳ Ｐゴシック" pitchFamily="50" charset="-128"/>
                <a:hlinkClick r:id="rId9"/>
              </a:rPr>
              <a:t>Rev. Mod. Phys. </a:t>
            </a:r>
            <a:r>
              <a:rPr kumimoji="1" lang="ja-JP" altLang="ja-JP" sz="1800" b="1" i="0" u="none" strike="noStrike" cap="none" normalizeH="0" baseline="0" dirty="0" bmk="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ea typeface="ＭＳ Ｐゴシック" pitchFamily="50" charset="-128"/>
                <a:cs typeface="ＭＳ Ｐゴシック" pitchFamily="50" charset="-128"/>
                <a:hlinkClick r:id="rId9"/>
              </a:rPr>
              <a:t>59</a:t>
            </a:r>
            <a:r>
              <a:rPr kumimoji="1" lang="ja-JP" altLang="ja-JP" sz="1800" b="0" i="0" u="none" strike="noStrike" cap="none" normalizeH="0" baseline="0" dirty="0" bmk="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ea typeface="ＭＳ Ｐゴシック" pitchFamily="50" charset="-128"/>
                <a:cs typeface="ＭＳ Ｐゴシック" pitchFamily="50" charset="-128"/>
                <a:hlinkClick r:id="rId9"/>
              </a:rPr>
              <a:t> (1987)</a:t>
            </a:r>
            <a:r>
              <a:rPr kumimoji="1" lang="ja-JP" altLang="ja-JP" sz="1800" b="0" i="0" u="none" strike="noStrike" cap="none" normalizeH="0" baseline="0" dirty="0" bmk="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ea typeface="ＭＳ Ｐゴシック" pitchFamily="50" charset="-128"/>
                <a:cs typeface="ＭＳ Ｐゴシック" pitchFamily="50" charset="-128"/>
              </a:rPr>
              <a:t>. </a:t>
            </a:r>
            <a:endParaRPr kumimoji="1" lang="ja-JP" altLang="ja-JP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ＭＳ Ｐゴシック" pitchFamily="50" charset="-128"/>
              <a:cs typeface="ＭＳ Ｐゴシック" pitchFamily="50" charset="-128"/>
            </a:endParaRPr>
          </a:p>
        </p:txBody>
      </p:sp>
      <p:graphicFrame>
        <p:nvGraphicFramePr>
          <p:cNvPr id="16" name="Object 6"/>
          <p:cNvGraphicFramePr>
            <a:graphicFrameLocks noChangeAspect="1"/>
          </p:cNvGraphicFramePr>
          <p:nvPr/>
        </p:nvGraphicFramePr>
        <p:xfrm>
          <a:off x="1455172" y="5533545"/>
          <a:ext cx="2705100" cy="7874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0" imgW="2705040" imgH="787320" progId="Equation.DSMT4">
                  <p:embed/>
                </p:oleObj>
              </mc:Choice>
              <mc:Fallback>
                <p:oleObj name="Equation" r:id="rId10" imgW="2705040" imgH="787320" progId="Equation.DSMT4">
                  <p:embed/>
                  <p:pic>
                    <p:nvPicPr>
                      <p:cNvPr id="16" name="Object 6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1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455172" y="5533545"/>
                        <a:ext cx="2705100" cy="7874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7" name="正方形/長方形 16"/>
          <p:cNvSpPr/>
          <p:nvPr/>
        </p:nvSpPr>
        <p:spPr>
          <a:xfrm>
            <a:off x="454061" y="5018744"/>
            <a:ext cx="5399555" cy="3416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365760" indent="-256032" eaLnBrk="1" fontAlgn="auto" hangingPunct="1">
              <a:lnSpc>
                <a:spcPct val="90000"/>
              </a:lnSpc>
              <a:spcAft>
                <a:spcPts val="0"/>
              </a:spcAft>
              <a:buClr>
                <a:schemeClr val="accent3"/>
              </a:buClr>
              <a:buFontTx/>
              <a:buNone/>
              <a:defRPr/>
            </a:pPr>
            <a:r>
              <a:rPr lang="en-US" altLang="ja-JP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Spectral distribution function (continuous function)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0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3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500"/>
                            </p:stCondLst>
                            <p:childTnLst>
                              <p:par>
                                <p:cTn id="25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  <p:bldP spid="10" grpId="0"/>
      <p:bldP spid="15" grpId="0"/>
      <p:bldP spid="17" grpId="0"/>
    </p:bldLst>
  </p:timing>
</p:sld>
</file>

<file path=ppt/slides/slide1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" name="IntraSDs.png"/>
          <p:cNvPicPr/>
          <p:nvPr/>
        </p:nvPicPr>
        <p:blipFill>
          <a:blip r:embed="rId3"/>
          <a:stretch>
            <a:fillRect/>
          </a:stretch>
        </p:blipFill>
        <p:spPr>
          <a:xfrm>
            <a:off x="6124608" y="3568629"/>
            <a:ext cx="2589955" cy="2152894"/>
          </a:xfrm>
          <a:prstGeom prst="rect">
            <a:avLst/>
          </a:prstGeom>
          <a:ln w="12700">
            <a:miter lim="400000"/>
          </a:ln>
        </p:spPr>
      </p:pic>
      <p:sp>
        <p:nvSpPr>
          <p:cNvPr id="184325" name="Rectangle 2"/>
          <p:cNvSpPr>
            <a:spLocks noGrp="1" noChangeArrowheads="1"/>
          </p:cNvSpPr>
          <p:nvPr>
            <p:ph type="body" sz="half" idx="1"/>
          </p:nvPr>
        </p:nvSpPr>
        <p:spPr>
          <a:xfrm>
            <a:off x="457200" y="260350"/>
            <a:ext cx="7786688" cy="3097213"/>
          </a:xfrm>
        </p:spPr>
        <p:txBody>
          <a:bodyPr/>
          <a:lstStyle/>
          <a:p>
            <a:pPr eaLnBrk="1" hangingPunct="1">
              <a:buFontTx/>
              <a:buNone/>
            </a:pPr>
            <a:endParaRPr lang="en-US" altLang="ja-JP" sz="2800"/>
          </a:p>
          <a:p>
            <a:pPr eaLnBrk="1" hangingPunct="1">
              <a:buFontTx/>
              <a:buNone/>
            </a:pPr>
            <a:r>
              <a:rPr lang="en-US" altLang="ja-JP" sz="2400">
                <a:latin typeface="Arial Unicode MS"/>
                <a:ea typeface="Arial Unicode MS"/>
                <a:cs typeface="Arial Unicode MS"/>
              </a:rPr>
              <a:t>The character of the heat bath is determined by</a:t>
            </a:r>
          </a:p>
          <a:p>
            <a:pPr eaLnBrk="1" hangingPunct="1">
              <a:buFontTx/>
              <a:buNone/>
            </a:pPr>
            <a:endParaRPr lang="en-US" altLang="ja-JP" sz="2400">
              <a:latin typeface="Arial Unicode MS"/>
              <a:ea typeface="Arial Unicode MS"/>
              <a:cs typeface="Arial Unicode MS"/>
            </a:endParaRPr>
          </a:p>
          <a:p>
            <a:pPr eaLnBrk="1" hangingPunct="1">
              <a:buFontTx/>
              <a:buNone/>
            </a:pPr>
            <a:endParaRPr lang="en-US" altLang="ja-JP" sz="2400">
              <a:latin typeface="Arial Unicode MS"/>
              <a:ea typeface="Arial Unicode MS"/>
              <a:cs typeface="Arial Unicode MS"/>
            </a:endParaRPr>
          </a:p>
          <a:p>
            <a:pPr eaLnBrk="1" hangingPunct="1">
              <a:buFontTx/>
              <a:buNone/>
            </a:pPr>
            <a:endParaRPr lang="en-US" altLang="ja-JP" sz="2400">
              <a:latin typeface="Arial Unicode MS"/>
              <a:ea typeface="Arial Unicode MS"/>
              <a:cs typeface="Arial Unicode MS"/>
            </a:endParaRPr>
          </a:p>
          <a:p>
            <a:pPr eaLnBrk="1" hangingPunct="1">
              <a:buFontTx/>
              <a:buNone/>
            </a:pPr>
            <a:r>
              <a:rPr lang="en-US" altLang="ja-JP" sz="2400">
                <a:latin typeface="Arial Unicode MS"/>
                <a:ea typeface="Arial Unicode MS"/>
                <a:cs typeface="Arial Unicode MS"/>
              </a:rPr>
              <a:t>By computer simulations or experimental means</a:t>
            </a:r>
          </a:p>
          <a:p>
            <a:pPr eaLnBrk="1" hangingPunct="1">
              <a:buFontTx/>
              <a:buNone/>
            </a:pPr>
            <a:endParaRPr lang="en-US" altLang="ja-JP" sz="2400">
              <a:latin typeface="Arial Unicode MS"/>
              <a:ea typeface="Arial Unicode MS"/>
              <a:cs typeface="Arial Unicode MS"/>
            </a:endParaRPr>
          </a:p>
        </p:txBody>
      </p:sp>
      <p:graphicFrame>
        <p:nvGraphicFramePr>
          <p:cNvPr id="184322" name="Object 3"/>
          <p:cNvGraphicFramePr>
            <a:graphicFrameLocks noGrp="1" noChangeAspect="1"/>
          </p:cNvGraphicFramePr>
          <p:nvPr>
            <p:ph sz="quarter" idx="2"/>
          </p:nvPr>
        </p:nvGraphicFramePr>
        <p:xfrm>
          <a:off x="2081213" y="1384300"/>
          <a:ext cx="3681412" cy="96361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4" imgW="3682800" imgH="965160" progId="Equation.DSMT4">
                  <p:embed/>
                </p:oleObj>
              </mc:Choice>
              <mc:Fallback>
                <p:oleObj name="Equation" r:id="rId4" imgW="3682800" imgH="965160" progId="Equation.DSMT4">
                  <p:embed/>
                  <p:pic>
                    <p:nvPicPr>
                      <p:cNvPr id="184322" name="Object 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081213" y="1384300"/>
                        <a:ext cx="3681412" cy="96361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22534" name="Picture 4" descr="H2O"/>
          <p:cNvPicPr>
            <a:picLocks noGrp="1" noChangeAspect="1" noChangeArrowheads="1"/>
          </p:cNvPicPr>
          <p:nvPr>
            <p:ph sz="quarter" idx="3"/>
          </p:nvPr>
        </p:nvPicPr>
        <p:blipFill>
          <a:blip r:embed="rId6" cstate="print"/>
          <a:srcRect/>
          <a:stretch>
            <a:fillRect/>
          </a:stretch>
        </p:blipFill>
        <p:spPr>
          <a:xfrm>
            <a:off x="3459195" y="3312319"/>
            <a:ext cx="2449512" cy="2692400"/>
          </a:xfrm>
        </p:spPr>
      </p:pic>
      <p:graphicFrame>
        <p:nvGraphicFramePr>
          <p:cNvPr id="22532" name="Object 6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1300649317"/>
              </p:ext>
            </p:extLst>
          </p:nvPr>
        </p:nvGraphicFramePr>
        <p:xfrm>
          <a:off x="541943" y="3357563"/>
          <a:ext cx="2371725" cy="260191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ビットマップ イメージ" r:id="rId7" imgW="2838846" imgH="3115110" progId="Paint.Picture">
                  <p:embed/>
                </p:oleObj>
              </mc:Choice>
              <mc:Fallback>
                <p:oleObj name="ビットマップ イメージ" r:id="rId7" imgW="2838846" imgH="3115110" progId="Paint.Picture">
                  <p:embed/>
                  <p:pic>
                    <p:nvPicPr>
                      <p:cNvPr id="22532" name="Object 6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41943" y="3357563"/>
                        <a:ext cx="2371725" cy="2601912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84327" name="Rectangle 7"/>
          <p:cNvSpPr>
            <a:spLocks noChangeArrowheads="1"/>
          </p:cNvSpPr>
          <p:nvPr/>
        </p:nvSpPr>
        <p:spPr bwMode="auto">
          <a:xfrm>
            <a:off x="391998" y="6081713"/>
            <a:ext cx="3048000" cy="6461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US" altLang="ja-JP" dirty="0" err="1">
                <a:latin typeface="Times New Roman" pitchFamily="18" charset="0"/>
                <a:cs typeface="Times New Roman" pitchFamily="18" charset="0"/>
              </a:rPr>
              <a:t>Moritsugu</a:t>
            </a:r>
            <a:r>
              <a:rPr lang="en-US" altLang="ja-JP" dirty="0">
                <a:latin typeface="Times New Roman" pitchFamily="18" charset="0"/>
                <a:cs typeface="Times New Roman" pitchFamily="18" charset="0"/>
              </a:rPr>
              <a:t>, Kitao &amp; </a:t>
            </a:r>
            <a:r>
              <a:rPr lang="en-US" altLang="ja-JP" dirty="0" err="1">
                <a:latin typeface="Times New Roman" pitchFamily="18" charset="0"/>
                <a:cs typeface="Times New Roman" pitchFamily="18" charset="0"/>
              </a:rPr>
              <a:t>Kidera</a:t>
            </a:r>
            <a:r>
              <a:rPr lang="en-US" altLang="ja-JP" dirty="0">
                <a:latin typeface="Times New Roman" pitchFamily="18" charset="0"/>
                <a:cs typeface="Times New Roman" pitchFamily="18" charset="0"/>
              </a:rPr>
              <a:t>,  </a:t>
            </a:r>
          </a:p>
          <a:p>
            <a:r>
              <a:rPr lang="en-US" altLang="ja-JP" dirty="0">
                <a:latin typeface="Times New Roman" pitchFamily="18" charset="0"/>
                <a:cs typeface="Times New Roman" pitchFamily="18" charset="0"/>
                <a:hlinkClick r:id="rId9"/>
              </a:rPr>
              <a:t>PRL 85, 3970 (2000)</a:t>
            </a:r>
            <a:endParaRPr lang="en-US" altLang="ja-JP" dirty="0">
              <a:latin typeface="Times New Roman" pitchFamily="18" charset="0"/>
              <a:cs typeface="Times New Roman" pitchFamily="18" charset="0"/>
            </a:endParaRPr>
          </a:p>
        </p:txBody>
      </p:sp>
      <p:pic>
        <p:nvPicPr>
          <p:cNvPr id="8" name="Picture 4"/>
          <p:cNvPicPr>
            <a:picLocks noChangeAspect="1" noChangeArrowheads="1"/>
          </p:cNvPicPr>
          <p:nvPr/>
        </p:nvPicPr>
        <p:blipFill>
          <a:blip r:embed="rId10" cstate="print"/>
          <a:srcRect/>
          <a:stretch>
            <a:fillRect/>
          </a:stretch>
        </p:blipFill>
        <p:spPr bwMode="auto">
          <a:xfrm>
            <a:off x="332392" y="3479801"/>
            <a:ext cx="2790825" cy="21526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0" name="Picture 4"/>
          <p:cNvPicPr>
            <a:picLocks noChangeAspect="1" noChangeArrowheads="1"/>
          </p:cNvPicPr>
          <p:nvPr/>
        </p:nvPicPr>
        <p:blipFill>
          <a:blip r:embed="rId11" cstate="print"/>
          <a:srcRect/>
          <a:stretch>
            <a:fillRect/>
          </a:stretch>
        </p:blipFill>
        <p:spPr bwMode="auto">
          <a:xfrm>
            <a:off x="3267369" y="3389485"/>
            <a:ext cx="2665413" cy="23320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84330" name="正方形/長方形 8"/>
          <p:cNvSpPr>
            <a:spLocks noChangeArrowheads="1"/>
          </p:cNvSpPr>
          <p:nvPr/>
        </p:nvSpPr>
        <p:spPr bwMode="auto">
          <a:xfrm>
            <a:off x="3267369" y="6119907"/>
            <a:ext cx="3457575" cy="6461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US" altLang="ja-JP" dirty="0">
                <a:latin typeface="Times New Roman" pitchFamily="18" charset="0"/>
                <a:cs typeface="Times New Roman" pitchFamily="18" charset="0"/>
              </a:rPr>
              <a:t>Ohmine &amp; Saito, </a:t>
            </a:r>
          </a:p>
          <a:p>
            <a:r>
              <a:rPr lang="en-US" altLang="ja-JP" dirty="0">
                <a:latin typeface="Times New Roman" pitchFamily="18" charset="0"/>
                <a:cs typeface="Times New Roman" pitchFamily="18" charset="0"/>
                <a:hlinkClick r:id="rId12"/>
              </a:rPr>
              <a:t>Acc. Chem. Res. 32, 741 (1999)</a:t>
            </a:r>
            <a:endParaRPr lang="ja-JP" altLang="en-US" dirty="0">
              <a:latin typeface="Times New Roman" pitchFamily="18" charset="0"/>
              <a:cs typeface="Times New Roman" pitchFamily="18" charset="0"/>
            </a:endParaRPr>
          </a:p>
        </p:txBody>
      </p:sp>
      <p:pic>
        <p:nvPicPr>
          <p:cNvPr id="11" name="image17.png"/>
          <p:cNvPicPr/>
          <p:nvPr/>
        </p:nvPicPr>
        <p:blipFill>
          <a:blip r:embed="rId13"/>
          <a:stretch>
            <a:fillRect/>
          </a:stretch>
        </p:blipFill>
        <p:spPr>
          <a:xfrm>
            <a:off x="6433096" y="3219456"/>
            <a:ext cx="2020343" cy="2502067"/>
          </a:xfrm>
          <a:prstGeom prst="rect">
            <a:avLst/>
          </a:prstGeom>
          <a:ln w="12700">
            <a:round/>
          </a:ln>
        </p:spPr>
      </p:pic>
      <p:sp>
        <p:nvSpPr>
          <p:cNvPr id="13" name="Shape 936"/>
          <p:cNvSpPr/>
          <p:nvPr/>
        </p:nvSpPr>
        <p:spPr>
          <a:xfrm>
            <a:off x="6640496" y="6147624"/>
            <a:ext cx="4008738" cy="656590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="" val="1"/>
            </a:ext>
          </a:extLst>
        </p:spPr>
        <p:txBody>
          <a:bodyPr wrap="square" lIns="50800" tIns="50800" rIns="50800" bIns="50800" anchor="ctr">
            <a:spAutoFit/>
          </a:bodyPr>
          <a:lstStyle/>
          <a:p>
            <a:pPr lvl="0">
              <a:defRPr sz="1800"/>
            </a:pPr>
            <a:r>
              <a:rPr dirty="0">
                <a:latin typeface="Times New Roman" panose="02020603050405020304" pitchFamily="18" charset="0"/>
                <a:cs typeface="Times New Roman" panose="02020603050405020304" pitchFamily="18" charset="0"/>
              </a:rPr>
              <a:t>Lee </a:t>
            </a: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&amp; </a:t>
            </a:r>
            <a:r>
              <a:rPr lang="en-US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Cokr</a:t>
            </a:r>
            <a:r>
              <a:rPr dirty="0"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endParaRPr lang="en-US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lvl="0">
              <a:defRPr sz="1800"/>
            </a:pPr>
            <a:r>
              <a:rPr dirty="0">
                <a:latin typeface="Times New Roman" panose="02020603050405020304" pitchFamily="18" charset="0"/>
                <a:cs typeface="Times New Roman" panose="02020603050405020304" pitchFamily="18" charset="0"/>
              </a:rPr>
              <a:t>JPCL. 7, 3171 (2016) 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" presetClass="exit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6" dur="500"/>
                                        <p:tgtEl>
                                          <p:spTgt spid="2253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25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5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9" dur="500"/>
                                        <p:tgtEl>
                                          <p:spTgt spid="2253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25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0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85347" name="Picture 3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4600575" y="2940845"/>
            <a:ext cx="361950" cy="3698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85348" name="Rectangle 2"/>
          <p:cNvSpPr>
            <a:spLocks noGrp="1" noChangeArrowheads="1"/>
          </p:cNvSpPr>
          <p:nvPr>
            <p:ph type="title"/>
          </p:nvPr>
        </p:nvSpPr>
        <p:spPr>
          <a:xfrm>
            <a:off x="611188" y="333375"/>
            <a:ext cx="2305050" cy="720725"/>
          </a:xfrm>
          <a:solidFill>
            <a:srgbClr val="FFFFFF"/>
          </a:solidFill>
          <a:ln>
            <a:solidFill>
              <a:srgbClr val="000000"/>
            </a:solidFill>
          </a:ln>
        </p:spPr>
        <p:txBody>
          <a:bodyPr anchor="t"/>
          <a:lstStyle/>
          <a:p>
            <a:pPr eaLnBrk="1" hangingPunct="1"/>
            <a:r>
              <a:rPr lang="en-US" altLang="ja-JP" sz="3600">
                <a:latin typeface="Arial Unicode MS"/>
                <a:ea typeface="Arial Unicode MS"/>
                <a:cs typeface="Arial Unicode MS"/>
              </a:rPr>
              <a:t>Example</a:t>
            </a:r>
          </a:p>
        </p:txBody>
      </p:sp>
      <p:sp>
        <p:nvSpPr>
          <p:cNvPr id="185349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4284663" y="1341438"/>
            <a:ext cx="4038600" cy="1517650"/>
          </a:xfrm>
        </p:spPr>
        <p:txBody>
          <a:bodyPr/>
          <a:lstStyle/>
          <a:p>
            <a:pPr eaLnBrk="1" hangingPunct="1">
              <a:lnSpc>
                <a:spcPct val="90000"/>
              </a:lnSpc>
            </a:pPr>
            <a:r>
              <a:rPr lang="en-US" altLang="ja-JP" sz="2000" dirty="0">
                <a:latin typeface="Arial Unicode MS"/>
                <a:ea typeface="Arial Unicode MS"/>
                <a:cs typeface="Arial Unicode MS"/>
              </a:rPr>
              <a:t>Vibrational mode of molecules measured by </a:t>
            </a:r>
            <a:r>
              <a:rPr lang="en-US" altLang="ja-JP" sz="2000" dirty="0">
                <a:solidFill>
                  <a:srgbClr val="CC3300"/>
                </a:solidFill>
                <a:latin typeface="Arial Unicode MS"/>
                <a:ea typeface="Arial Unicode MS"/>
                <a:cs typeface="Arial Unicode MS"/>
              </a:rPr>
              <a:t>infrared laser (IR)</a:t>
            </a:r>
            <a:endParaRPr lang="en-US" altLang="ja-JP" sz="2000" dirty="0">
              <a:latin typeface="Arial Unicode MS"/>
              <a:ea typeface="Arial Unicode MS"/>
              <a:cs typeface="Arial Unicode MS"/>
            </a:endParaRPr>
          </a:p>
          <a:p>
            <a:pPr eaLnBrk="1" fontAlgn="ctr" hangingPunct="1">
              <a:lnSpc>
                <a:spcPct val="90000"/>
              </a:lnSpc>
            </a:pPr>
            <a:r>
              <a:rPr lang="en-US" altLang="ja-JP" sz="2000" dirty="0">
                <a:solidFill>
                  <a:srgbClr val="0000CC"/>
                </a:solidFill>
                <a:latin typeface="Arial Unicode MS"/>
                <a:ea typeface="Arial Unicode MS"/>
                <a:cs typeface="Arial Unicode MS"/>
              </a:rPr>
              <a:t>IR     </a:t>
            </a:r>
            <a:r>
              <a:rPr lang="en-US" altLang="ja-JP" dirty="0">
                <a:solidFill>
                  <a:srgbClr val="0000CC"/>
                </a:solidFill>
                <a:latin typeface="Arial Unicode MS"/>
                <a:ea typeface="Arial Unicode MS"/>
                <a:cs typeface="Arial Unicode MS"/>
                <a:sym typeface="Wingdings" pitchFamily="2" charset="2"/>
              </a:rPr>
              <a:t>  </a:t>
            </a:r>
            <a:r>
              <a:rPr lang="en-US" altLang="ja-JP" sz="2000" dirty="0">
                <a:solidFill>
                  <a:srgbClr val="0000CC"/>
                </a:solidFill>
                <a:latin typeface="Arial Unicode MS"/>
                <a:ea typeface="Arial Unicode MS"/>
                <a:cs typeface="Arial Unicode MS"/>
              </a:rPr>
              <a:t>vibrational motion only (neglect electronic  excitation)</a:t>
            </a:r>
          </a:p>
        </p:txBody>
      </p:sp>
      <p:pic>
        <p:nvPicPr>
          <p:cNvPr id="185350" name="Picture 6" descr="clip_image002"/>
          <p:cNvPicPr>
            <a:picLocks noGrp="1" noChangeAspect="1" noChangeArrowheads="1"/>
          </p:cNvPicPr>
          <p:nvPr>
            <p:ph sz="quarter" idx="3"/>
          </p:nvPr>
        </p:nvPicPr>
        <p:blipFill>
          <a:blip r:embed="rId4" cstate="print"/>
          <a:srcRect/>
          <a:stretch>
            <a:fillRect/>
          </a:stretch>
        </p:blipFill>
        <p:spPr>
          <a:xfrm>
            <a:off x="1187450" y="1412875"/>
            <a:ext cx="2376488" cy="2249488"/>
          </a:xfrm>
        </p:spPr>
      </p:pic>
      <p:sp>
        <p:nvSpPr>
          <p:cNvPr id="185351" name="Rectangle 9"/>
          <p:cNvSpPr>
            <a:spLocks noChangeArrowheads="1"/>
          </p:cNvSpPr>
          <p:nvPr/>
        </p:nvSpPr>
        <p:spPr bwMode="auto">
          <a:xfrm>
            <a:off x="755650" y="3573463"/>
            <a:ext cx="8218488" cy="55768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marL="342900" indent="-342900">
              <a:lnSpc>
                <a:spcPct val="90000"/>
              </a:lnSpc>
              <a:spcBef>
                <a:spcPct val="20000"/>
              </a:spcBef>
              <a:buFontTx/>
              <a:buChar char="•"/>
            </a:pPr>
            <a:r>
              <a:rPr lang="en-US" altLang="ja-JP" sz="2400" dirty="0">
                <a:latin typeface="Arial Unicode MS"/>
                <a:ea typeface="Arial Unicode MS"/>
                <a:cs typeface="Arial Unicode MS"/>
              </a:rPr>
              <a:t>Hamiltonian for a vibrational mode</a:t>
            </a:r>
          </a:p>
          <a:p>
            <a:pPr marL="342900" indent="-342900">
              <a:lnSpc>
                <a:spcPct val="90000"/>
              </a:lnSpc>
              <a:spcBef>
                <a:spcPct val="20000"/>
              </a:spcBef>
              <a:buFontTx/>
              <a:buChar char="•"/>
            </a:pPr>
            <a:endParaRPr lang="en-US" altLang="ja-JP" sz="2400" dirty="0">
              <a:latin typeface="Arial Unicode MS"/>
              <a:ea typeface="Arial Unicode MS"/>
              <a:cs typeface="Arial Unicode MS"/>
            </a:endParaRPr>
          </a:p>
          <a:p>
            <a:pPr marL="342900" indent="-342900">
              <a:lnSpc>
                <a:spcPct val="90000"/>
              </a:lnSpc>
              <a:spcBef>
                <a:spcPct val="20000"/>
              </a:spcBef>
            </a:pPr>
            <a:endParaRPr lang="en-US" altLang="ja-JP" sz="1600" i="1" dirty="0">
              <a:solidFill>
                <a:srgbClr val="FF33CC"/>
              </a:solidFill>
              <a:latin typeface="Arial Unicode MS"/>
              <a:ea typeface="Arial Unicode MS"/>
              <a:cs typeface="Arial Unicode MS"/>
            </a:endParaRPr>
          </a:p>
          <a:p>
            <a:pPr marL="342900" indent="-342900">
              <a:lnSpc>
                <a:spcPct val="90000"/>
              </a:lnSpc>
              <a:spcBef>
                <a:spcPct val="20000"/>
              </a:spcBef>
            </a:pPr>
            <a:endParaRPr lang="en-US" altLang="ja-JP" sz="1600" i="1" dirty="0">
              <a:solidFill>
                <a:srgbClr val="FF33CC"/>
              </a:solidFill>
              <a:latin typeface="Arial Unicode MS"/>
              <a:ea typeface="Arial Unicode MS"/>
              <a:cs typeface="Arial Unicode MS"/>
            </a:endParaRPr>
          </a:p>
          <a:p>
            <a:pPr marL="342900" indent="-342900">
              <a:lnSpc>
                <a:spcPct val="90000"/>
              </a:lnSpc>
              <a:spcBef>
                <a:spcPct val="20000"/>
              </a:spcBef>
            </a:pPr>
            <a:endParaRPr lang="en-US" altLang="ja-JP" sz="1600" i="1" dirty="0">
              <a:solidFill>
                <a:srgbClr val="FF33CC"/>
              </a:solidFill>
              <a:latin typeface="Arial Unicode MS"/>
              <a:ea typeface="Arial Unicode MS"/>
              <a:cs typeface="Arial Unicode MS"/>
            </a:endParaRPr>
          </a:p>
          <a:p>
            <a:pPr marL="342900" indent="-342900">
              <a:lnSpc>
                <a:spcPct val="90000"/>
              </a:lnSpc>
              <a:spcBef>
                <a:spcPct val="20000"/>
              </a:spcBef>
            </a:pPr>
            <a:r>
              <a:rPr lang="en-US" altLang="ja-JP" sz="2800" i="1" dirty="0">
                <a:solidFill>
                  <a:srgbClr val="FF33CC"/>
                </a:solidFill>
                <a:latin typeface="Arial Unicode MS"/>
                <a:ea typeface="Arial Unicode MS"/>
                <a:cs typeface="Arial Unicode MS"/>
              </a:rPr>
              <a:t>                                                   Laser interaction</a:t>
            </a:r>
            <a:endParaRPr lang="en-US" altLang="ja-JP" sz="2000" dirty="0">
              <a:latin typeface="Arial Unicode MS"/>
              <a:ea typeface="Arial Unicode MS"/>
              <a:cs typeface="Arial Unicode MS"/>
            </a:endParaRPr>
          </a:p>
          <a:p>
            <a:pPr marL="342900" indent="-342900">
              <a:lnSpc>
                <a:spcPct val="90000"/>
              </a:lnSpc>
              <a:spcBef>
                <a:spcPct val="20000"/>
              </a:spcBef>
            </a:pPr>
            <a:r>
              <a:rPr lang="en-US" altLang="ja-JP" sz="2000" dirty="0">
                <a:latin typeface="Arial Unicode MS"/>
                <a:ea typeface="Arial Unicode MS"/>
                <a:cs typeface="Arial Unicode MS"/>
              </a:rPr>
              <a:t>Harmonic oscillator under the force</a:t>
            </a:r>
          </a:p>
          <a:p>
            <a:pPr marL="342900" indent="-342900">
              <a:lnSpc>
                <a:spcPct val="90000"/>
              </a:lnSpc>
              <a:spcBef>
                <a:spcPct val="20000"/>
              </a:spcBef>
            </a:pPr>
            <a:r>
              <a:rPr lang="en-US" altLang="ja-JP" sz="3200" dirty="0">
                <a:latin typeface="Arial Unicode MS"/>
                <a:ea typeface="Arial Unicode MS"/>
                <a:cs typeface="Arial Unicode MS"/>
                <a:sym typeface="Wingdings" pitchFamily="2" charset="2"/>
              </a:rPr>
              <a:t>      </a:t>
            </a:r>
            <a:r>
              <a:rPr lang="en-US" altLang="ja-JP" sz="2000" dirty="0">
                <a:solidFill>
                  <a:srgbClr val="CC3300"/>
                </a:solidFill>
                <a:latin typeface="Arial Unicode MS"/>
                <a:ea typeface="Arial Unicode MS"/>
                <a:cs typeface="Arial Unicode MS"/>
              </a:rPr>
              <a:t>Equivalent to the Brownian oscillator</a:t>
            </a:r>
          </a:p>
        </p:txBody>
      </p:sp>
      <p:graphicFrame>
        <p:nvGraphicFramePr>
          <p:cNvPr id="185346" name="Object 10"/>
          <p:cNvGraphicFramePr>
            <a:graphicFrameLocks noGrp="1" noChangeAspect="1"/>
          </p:cNvGraphicFramePr>
          <p:nvPr>
            <p:ph sz="quarter" idx="2"/>
          </p:nvPr>
        </p:nvGraphicFramePr>
        <p:xfrm>
          <a:off x="1624013" y="4187825"/>
          <a:ext cx="4686300" cy="93821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5" imgW="4686120" imgH="939600" progId="Equation.DSMT4">
                  <p:embed/>
                </p:oleObj>
              </mc:Choice>
              <mc:Fallback>
                <p:oleObj name="Equation" r:id="rId5" imgW="4686120" imgH="939600" progId="Equation.DSMT4">
                  <p:embed/>
                  <p:pic>
                    <p:nvPicPr>
                      <p:cNvPr id="185346" name="Object 10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624013" y="4187825"/>
                        <a:ext cx="4686300" cy="93821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85352" name="AutoShape 11"/>
          <p:cNvSpPr>
            <a:spLocks noChangeArrowheads="1"/>
          </p:cNvSpPr>
          <p:nvPr/>
        </p:nvSpPr>
        <p:spPr bwMode="auto">
          <a:xfrm flipH="1">
            <a:off x="5364163" y="5084763"/>
            <a:ext cx="287337" cy="358775"/>
          </a:xfrm>
          <a:custGeom>
            <a:avLst/>
            <a:gdLst>
              <a:gd name="T0" fmla="*/ 2147483647 w 21600"/>
              <a:gd name="T1" fmla="*/ 0 h 21600"/>
              <a:gd name="T2" fmla="*/ 2147483647 w 21600"/>
              <a:gd name="T3" fmla="*/ 2147483647 h 21600"/>
              <a:gd name="T4" fmla="*/ 0 w 21600"/>
              <a:gd name="T5" fmla="*/ 2147483647 h 21600"/>
              <a:gd name="T6" fmla="*/ 2147483647 w 21600"/>
              <a:gd name="T7" fmla="*/ 2147483647 h 21600"/>
              <a:gd name="T8" fmla="*/ 2147483647 w 21600"/>
              <a:gd name="T9" fmla="*/ 2147483647 h 21600"/>
              <a:gd name="T10" fmla="*/ 2147483647 w 21600"/>
              <a:gd name="T11" fmla="*/ 2147483647 h 21600"/>
              <a:gd name="T12" fmla="*/ 17694720 60000 65536"/>
              <a:gd name="T13" fmla="*/ 11796480 60000 65536"/>
              <a:gd name="T14" fmla="*/ 11796480 60000 65536"/>
              <a:gd name="T15" fmla="*/ 5898240 60000 65536"/>
              <a:gd name="T16" fmla="*/ 0 60000 65536"/>
              <a:gd name="T17" fmla="*/ 0 60000 65536"/>
              <a:gd name="T18" fmla="*/ 0 w 21600"/>
              <a:gd name="T19" fmla="*/ 13207 h 21600"/>
              <a:gd name="T20" fmla="*/ 18514 w 21600"/>
              <a:gd name="T21" fmla="*/ 21600 h 21600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1600" h="21600">
                <a:moveTo>
                  <a:pt x="14917" y="0"/>
                </a:moveTo>
                <a:lnTo>
                  <a:pt x="8234" y="7200"/>
                </a:lnTo>
                <a:lnTo>
                  <a:pt x="11320" y="7200"/>
                </a:lnTo>
                <a:lnTo>
                  <a:pt x="11320" y="13207"/>
                </a:lnTo>
                <a:lnTo>
                  <a:pt x="0" y="13207"/>
                </a:lnTo>
                <a:lnTo>
                  <a:pt x="0" y="21600"/>
                </a:lnTo>
                <a:lnTo>
                  <a:pt x="18514" y="21600"/>
                </a:lnTo>
                <a:lnTo>
                  <a:pt x="18514" y="7200"/>
                </a:lnTo>
                <a:lnTo>
                  <a:pt x="21600" y="7200"/>
                </a:lnTo>
                <a:close/>
              </a:path>
            </a:pathLst>
          </a:custGeom>
          <a:solidFill>
            <a:srgbClr val="FF33CC"/>
          </a:solidFill>
          <a:ln w="9525">
            <a:solidFill>
              <a:srgbClr val="FF33CC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ja-JP" altLang="en-US">
              <a:latin typeface="Calibri" pitchFamily="34" charset="0"/>
            </a:endParaRPr>
          </a:p>
        </p:txBody>
      </p:sp>
      <p:pic>
        <p:nvPicPr>
          <p:cNvPr id="185353" name="Picture 12"/>
          <p:cNvPicPr>
            <a:picLocks noChangeAspect="1" noChangeArrowheads="1"/>
          </p:cNvPicPr>
          <p:nvPr/>
        </p:nvPicPr>
        <p:blipFill>
          <a:blip r:embed="rId7" cstate="print"/>
          <a:srcRect/>
          <a:stretch>
            <a:fillRect/>
          </a:stretch>
        </p:blipFill>
        <p:spPr bwMode="auto">
          <a:xfrm>
            <a:off x="5076825" y="2133600"/>
            <a:ext cx="360363" cy="2238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85354" name="Picture 13"/>
          <p:cNvPicPr>
            <a:picLocks noChangeAspect="1" noChangeArrowheads="1"/>
          </p:cNvPicPr>
          <p:nvPr/>
        </p:nvPicPr>
        <p:blipFill>
          <a:blip r:embed="rId8" cstate="print"/>
          <a:srcRect/>
          <a:stretch>
            <a:fillRect/>
          </a:stretch>
        </p:blipFill>
        <p:spPr bwMode="auto">
          <a:xfrm>
            <a:off x="1068388" y="6212568"/>
            <a:ext cx="431800" cy="2682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85355" name="正方形/長方形 10"/>
          <p:cNvSpPr>
            <a:spLocks noChangeArrowheads="1"/>
          </p:cNvSpPr>
          <p:nvPr/>
        </p:nvSpPr>
        <p:spPr bwMode="auto">
          <a:xfrm>
            <a:off x="4781550" y="2789238"/>
            <a:ext cx="2543175" cy="584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 sz="3200" dirty="0">
                <a:solidFill>
                  <a:srgbClr val="FF33CC"/>
                </a:solidFill>
                <a:latin typeface="Arial Unicode MS"/>
                <a:ea typeface="Arial Unicode MS"/>
                <a:cs typeface="Arial Unicode MS"/>
              </a:rPr>
              <a:t> </a:t>
            </a:r>
            <a:r>
              <a:rPr lang="en-US" altLang="ja-JP" dirty="0">
                <a:solidFill>
                  <a:srgbClr val="FF33CC"/>
                </a:solidFill>
                <a:latin typeface="Arial Unicode MS"/>
                <a:ea typeface="Arial Unicode MS"/>
                <a:cs typeface="Arial Unicode MS"/>
              </a:rPr>
              <a:t>normal mode analysis</a:t>
            </a:r>
            <a:endParaRPr lang="ja-JP" altLang="en-US" dirty="0">
              <a:latin typeface="Calibri" pitchFamily="34" charset="0"/>
            </a:endParaRPr>
          </a:p>
        </p:txBody>
      </p:sp>
      <p:pic>
        <p:nvPicPr>
          <p:cNvPr id="12" name="Picture 11" descr="C:\Users\tanimura.THEOCHEM\Desktop\hammer.gif"/>
          <p:cNvPicPr>
            <a:picLocks noChangeAspect="1" noChangeArrowheads="1" noCrop="1"/>
          </p:cNvPicPr>
          <p:nvPr/>
        </p:nvPicPr>
        <p:blipFill>
          <a:blip r:embed="rId9" cstate="print"/>
          <a:srcRect/>
          <a:stretch>
            <a:fillRect/>
          </a:stretch>
        </p:blipFill>
        <p:spPr bwMode="auto">
          <a:xfrm>
            <a:off x="5933353" y="5763186"/>
            <a:ext cx="2173782" cy="705154"/>
          </a:xfrm>
          <a:prstGeom prst="rect">
            <a:avLst/>
          </a:prstGeom>
          <a:noFill/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6374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468313" y="549275"/>
            <a:ext cx="8435975" cy="5576888"/>
          </a:xfrm>
        </p:spPr>
        <p:txBody>
          <a:bodyPr/>
          <a:lstStyle/>
          <a:p>
            <a:pPr eaLnBrk="1" hangingPunct="1">
              <a:lnSpc>
                <a:spcPct val="80000"/>
              </a:lnSpc>
              <a:buFontTx/>
              <a:buNone/>
            </a:pPr>
            <a:r>
              <a:rPr lang="en-US" altLang="ja-JP" sz="2400" dirty="0">
                <a:latin typeface="Arial Unicode MS"/>
                <a:ea typeface="Arial Unicode MS"/>
                <a:cs typeface="Arial Unicode MS"/>
              </a:rPr>
              <a:t>Laser absorption intensity is given by</a:t>
            </a:r>
          </a:p>
          <a:p>
            <a:pPr eaLnBrk="1" hangingPunct="1">
              <a:lnSpc>
                <a:spcPct val="80000"/>
              </a:lnSpc>
              <a:buFontTx/>
              <a:buNone/>
            </a:pPr>
            <a:endParaRPr lang="en-US" altLang="ja-JP" sz="2400" dirty="0">
              <a:latin typeface="Arial Unicode MS"/>
              <a:ea typeface="Arial Unicode MS"/>
              <a:cs typeface="Arial Unicode MS"/>
            </a:endParaRPr>
          </a:p>
          <a:p>
            <a:pPr eaLnBrk="1" hangingPunct="1">
              <a:lnSpc>
                <a:spcPct val="80000"/>
              </a:lnSpc>
              <a:buFontTx/>
              <a:buNone/>
            </a:pPr>
            <a:endParaRPr lang="en-US" altLang="ja-JP" sz="2400" dirty="0">
              <a:latin typeface="Arial Unicode MS"/>
              <a:ea typeface="Arial Unicode MS"/>
              <a:cs typeface="Arial Unicode MS"/>
            </a:endParaRPr>
          </a:p>
          <a:p>
            <a:pPr eaLnBrk="1" hangingPunct="1">
              <a:lnSpc>
                <a:spcPct val="80000"/>
              </a:lnSpc>
              <a:buFontTx/>
              <a:buNone/>
            </a:pPr>
            <a:endParaRPr lang="en-US" altLang="ja-JP" sz="2400" dirty="0">
              <a:solidFill>
                <a:srgbClr val="0000CC"/>
              </a:solidFill>
              <a:latin typeface="Arial Unicode MS"/>
              <a:ea typeface="Arial Unicode MS"/>
              <a:cs typeface="Arial Unicode MS"/>
            </a:endParaRPr>
          </a:p>
          <a:p>
            <a:pPr eaLnBrk="1" hangingPunct="1">
              <a:lnSpc>
                <a:spcPct val="80000"/>
              </a:lnSpc>
              <a:buFontTx/>
              <a:buNone/>
            </a:pPr>
            <a:r>
              <a:rPr lang="en-US" altLang="ja-JP" sz="2400" dirty="0">
                <a:solidFill>
                  <a:srgbClr val="0000CC"/>
                </a:solidFill>
                <a:latin typeface="Arial Unicode MS"/>
                <a:ea typeface="Arial Unicode MS"/>
                <a:cs typeface="Arial Unicode MS"/>
              </a:rPr>
              <a:t>(        involves laser interaction)</a:t>
            </a:r>
          </a:p>
          <a:p>
            <a:pPr eaLnBrk="1" hangingPunct="1">
              <a:lnSpc>
                <a:spcPct val="80000"/>
              </a:lnSpc>
              <a:buFontTx/>
              <a:buNone/>
            </a:pPr>
            <a:r>
              <a:rPr lang="en-US" altLang="ja-JP" sz="2400" dirty="0">
                <a:latin typeface="Arial Unicode MS"/>
                <a:ea typeface="Arial Unicode MS"/>
                <a:cs typeface="Arial Unicode MS"/>
              </a:rPr>
              <a:t>In the path integral representation</a:t>
            </a:r>
          </a:p>
          <a:p>
            <a:pPr eaLnBrk="1" hangingPunct="1">
              <a:lnSpc>
                <a:spcPct val="80000"/>
              </a:lnSpc>
              <a:buFontTx/>
              <a:buNone/>
            </a:pPr>
            <a:r>
              <a:rPr lang="en-US" altLang="ja-JP" sz="2400" dirty="0">
                <a:latin typeface="Arial Unicode MS"/>
                <a:ea typeface="Arial Unicode MS"/>
                <a:cs typeface="Arial Unicode MS"/>
                <a:sym typeface="Wingdings" pitchFamily="2" charset="2"/>
              </a:rPr>
              <a:t> </a:t>
            </a:r>
          </a:p>
          <a:p>
            <a:pPr eaLnBrk="1" hangingPunct="1">
              <a:lnSpc>
                <a:spcPct val="80000"/>
              </a:lnSpc>
              <a:buFontTx/>
              <a:buNone/>
            </a:pPr>
            <a:endParaRPr lang="en-US" altLang="ja-JP" sz="2400" dirty="0">
              <a:latin typeface="Arial Unicode MS"/>
              <a:ea typeface="Arial Unicode MS"/>
              <a:cs typeface="Arial Unicode MS"/>
              <a:sym typeface="Wingdings" pitchFamily="2" charset="2"/>
            </a:endParaRPr>
          </a:p>
          <a:p>
            <a:pPr eaLnBrk="1" hangingPunct="1">
              <a:lnSpc>
                <a:spcPct val="80000"/>
              </a:lnSpc>
              <a:buFontTx/>
              <a:buNone/>
            </a:pPr>
            <a:endParaRPr lang="en-US" altLang="ja-JP" sz="2400" dirty="0">
              <a:latin typeface="Arial Unicode MS"/>
              <a:ea typeface="Arial Unicode MS"/>
              <a:cs typeface="Arial Unicode MS"/>
              <a:sym typeface="Wingdings" pitchFamily="2" charset="2"/>
            </a:endParaRPr>
          </a:p>
          <a:p>
            <a:pPr eaLnBrk="1" hangingPunct="1">
              <a:lnSpc>
                <a:spcPct val="80000"/>
              </a:lnSpc>
              <a:buFontTx/>
              <a:buNone/>
            </a:pPr>
            <a:endParaRPr lang="en-US" altLang="ja-JP" sz="2400" dirty="0">
              <a:latin typeface="Arial Unicode MS"/>
              <a:ea typeface="Arial Unicode MS"/>
              <a:cs typeface="Arial Unicode MS"/>
              <a:sym typeface="Wingdings" pitchFamily="2" charset="2"/>
            </a:endParaRPr>
          </a:p>
          <a:p>
            <a:pPr eaLnBrk="1" fontAlgn="ctr" hangingPunct="1">
              <a:lnSpc>
                <a:spcPct val="80000"/>
              </a:lnSpc>
              <a:buFontTx/>
              <a:buNone/>
            </a:pPr>
            <a:endParaRPr lang="en-US" altLang="ja-JP" sz="2400" dirty="0">
              <a:latin typeface="Arial Unicode MS"/>
              <a:ea typeface="Arial Unicode MS"/>
              <a:cs typeface="Arial Unicode MS"/>
              <a:sym typeface="Wingdings" pitchFamily="2" charset="2"/>
            </a:endParaRPr>
          </a:p>
          <a:p>
            <a:pPr eaLnBrk="1" fontAlgn="ctr" hangingPunct="1">
              <a:lnSpc>
                <a:spcPct val="80000"/>
              </a:lnSpc>
              <a:buFontTx/>
              <a:buNone/>
            </a:pPr>
            <a:r>
              <a:rPr lang="en-US" altLang="ja-JP" sz="2400" dirty="0">
                <a:latin typeface="Arial Unicode MS"/>
                <a:ea typeface="Arial Unicode MS"/>
                <a:cs typeface="Arial Unicode MS"/>
                <a:sym typeface="Wingdings" pitchFamily="2" charset="2"/>
              </a:rPr>
              <a:t>dipole elements are expanded by laser interaction</a:t>
            </a:r>
          </a:p>
          <a:p>
            <a:pPr eaLnBrk="1" fontAlgn="ctr" hangingPunct="1">
              <a:lnSpc>
                <a:spcPct val="80000"/>
              </a:lnSpc>
              <a:buFontTx/>
              <a:buNone/>
            </a:pPr>
            <a:endParaRPr lang="en-US" altLang="ja-JP" sz="2400" dirty="0">
              <a:latin typeface="Arial Unicode MS"/>
              <a:ea typeface="Arial Unicode MS"/>
              <a:cs typeface="Arial Unicode MS"/>
              <a:sym typeface="Wingdings" pitchFamily="2" charset="2"/>
            </a:endParaRPr>
          </a:p>
          <a:p>
            <a:pPr eaLnBrk="1" hangingPunct="1">
              <a:lnSpc>
                <a:spcPct val="80000"/>
              </a:lnSpc>
            </a:pPr>
            <a:r>
              <a:rPr lang="en-US" altLang="ja-JP" sz="2400" dirty="0">
                <a:solidFill>
                  <a:srgbClr val="0000CC"/>
                </a:solidFill>
                <a:latin typeface="Arial Unicode MS"/>
                <a:ea typeface="Arial Unicode MS"/>
                <a:cs typeface="Arial Unicode MS"/>
                <a:sym typeface="Wingdings" pitchFamily="2" charset="2"/>
              </a:rPr>
              <a:t>first order:  linear absorption</a:t>
            </a:r>
          </a:p>
          <a:p>
            <a:pPr eaLnBrk="1" hangingPunct="1">
              <a:lnSpc>
                <a:spcPct val="80000"/>
              </a:lnSpc>
            </a:pPr>
            <a:r>
              <a:rPr lang="en-US" altLang="ja-JP" sz="2400" dirty="0">
                <a:solidFill>
                  <a:srgbClr val="0000CC"/>
                </a:solidFill>
                <a:latin typeface="Arial Unicode MS"/>
                <a:ea typeface="Arial Unicode MS"/>
                <a:cs typeface="Arial Unicode MS"/>
                <a:sym typeface="Wingdings" pitchFamily="2" charset="2"/>
              </a:rPr>
              <a:t>third order:  2</a:t>
            </a:r>
            <a:r>
              <a:rPr lang="en-US" altLang="ja-JP" sz="2400" baseline="30000" dirty="0">
                <a:solidFill>
                  <a:srgbClr val="0000CC"/>
                </a:solidFill>
                <a:latin typeface="Arial Unicode MS"/>
                <a:ea typeface="Arial Unicode MS"/>
                <a:cs typeface="Arial Unicode MS"/>
                <a:sym typeface="Wingdings" pitchFamily="2" charset="2"/>
              </a:rPr>
              <a:t>nd</a:t>
            </a:r>
            <a:r>
              <a:rPr lang="en-US" altLang="ja-JP" sz="2400" dirty="0">
                <a:solidFill>
                  <a:srgbClr val="0000CC"/>
                </a:solidFill>
                <a:latin typeface="Arial Unicode MS"/>
                <a:ea typeface="Arial Unicode MS"/>
                <a:cs typeface="Arial Unicode MS"/>
                <a:sym typeface="Wingdings" pitchFamily="2" charset="2"/>
              </a:rPr>
              <a:t> order optical process ( pump-probe, etc.)</a:t>
            </a:r>
            <a:endParaRPr lang="en-US" altLang="ja-JP" sz="2400" dirty="0">
              <a:solidFill>
                <a:srgbClr val="0000CC"/>
              </a:solidFill>
              <a:latin typeface="Arial Unicode MS"/>
              <a:ea typeface="Arial Unicode MS"/>
              <a:cs typeface="Arial Unicode MS"/>
            </a:endParaRPr>
          </a:p>
        </p:txBody>
      </p:sp>
      <p:graphicFrame>
        <p:nvGraphicFramePr>
          <p:cNvPr id="186370" name="Object 4"/>
          <p:cNvGraphicFramePr>
            <a:graphicFrameLocks noGrp="1" noChangeAspect="1"/>
          </p:cNvGraphicFramePr>
          <p:nvPr>
            <p:ph sz="quarter" idx="2"/>
          </p:nvPr>
        </p:nvGraphicFramePr>
        <p:xfrm>
          <a:off x="1323975" y="1211263"/>
          <a:ext cx="4887913" cy="4826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3" imgW="4889160" imgH="482400" progId="Equation.DSMT4">
                  <p:embed/>
                </p:oleObj>
              </mc:Choice>
              <mc:Fallback>
                <p:oleObj name="Equation" r:id="rId3" imgW="4889160" imgH="482400" progId="Equation.DSMT4">
                  <p:embed/>
                  <p:pic>
                    <p:nvPicPr>
                      <p:cNvPr id="186370" name="Object 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323975" y="1211263"/>
                        <a:ext cx="4887913" cy="4826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86375" name="Text Box 7"/>
          <p:cNvSpPr txBox="1">
            <a:spLocks noChangeArrowheads="1"/>
          </p:cNvSpPr>
          <p:nvPr/>
        </p:nvSpPr>
        <p:spPr bwMode="auto">
          <a:xfrm>
            <a:off x="755650" y="1916113"/>
            <a:ext cx="2952750" cy="366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endParaRPr lang="ja-JP" altLang="ja-JP">
              <a:latin typeface="Calibri" pitchFamily="34" charset="0"/>
            </a:endParaRPr>
          </a:p>
        </p:txBody>
      </p:sp>
      <p:graphicFrame>
        <p:nvGraphicFramePr>
          <p:cNvPr id="186371" name="Object 8"/>
          <p:cNvGraphicFramePr>
            <a:graphicFrameLocks noGrp="1" noChangeAspect="1"/>
          </p:cNvGraphicFramePr>
          <p:nvPr>
            <p:ph sz="quarter" idx="3"/>
          </p:nvPr>
        </p:nvGraphicFramePr>
        <p:xfrm>
          <a:off x="801688" y="1924050"/>
          <a:ext cx="392112" cy="43021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5" imgW="393480" imgH="431640" progId="Equation.DSMT4">
                  <p:embed/>
                </p:oleObj>
              </mc:Choice>
              <mc:Fallback>
                <p:oleObj name="Equation" r:id="rId5" imgW="393480" imgH="431640" progId="Equation.DSMT4">
                  <p:embed/>
                  <p:pic>
                    <p:nvPicPr>
                      <p:cNvPr id="186371" name="Object 8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801688" y="1924050"/>
                        <a:ext cx="392112" cy="43021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86372" name="Object 12"/>
          <p:cNvGraphicFramePr>
            <a:graphicFrameLocks noChangeAspect="1"/>
          </p:cNvGraphicFramePr>
          <p:nvPr/>
        </p:nvGraphicFramePr>
        <p:xfrm>
          <a:off x="1173163" y="2971800"/>
          <a:ext cx="5791200" cy="5492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7" imgW="5790960" imgH="583920" progId="Equation.DSMT4">
                  <p:embed/>
                </p:oleObj>
              </mc:Choice>
              <mc:Fallback>
                <p:oleObj name="Equation" r:id="rId7" imgW="5790960" imgH="583920" progId="Equation.DSMT4">
                  <p:embed/>
                  <p:pic>
                    <p:nvPicPr>
                      <p:cNvPr id="186372" name="Object 1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173163" y="2971800"/>
                        <a:ext cx="5791200" cy="54927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86373" name="Object 13"/>
          <p:cNvGraphicFramePr>
            <a:graphicFrameLocks noChangeAspect="1"/>
          </p:cNvGraphicFramePr>
          <p:nvPr/>
        </p:nvGraphicFramePr>
        <p:xfrm>
          <a:off x="1236663" y="3589338"/>
          <a:ext cx="7048500" cy="7620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9" imgW="7048440" imgH="698400" progId="Equation.DSMT4">
                  <p:embed/>
                </p:oleObj>
              </mc:Choice>
              <mc:Fallback>
                <p:oleObj name="Equation" r:id="rId9" imgW="7048440" imgH="698400" progId="Equation.DSMT4">
                  <p:embed/>
                  <p:pic>
                    <p:nvPicPr>
                      <p:cNvPr id="186373" name="Object 1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0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236663" y="3589338"/>
                        <a:ext cx="7048500" cy="7620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186376" name="Picture 15"/>
          <p:cNvPicPr>
            <a:picLocks noChangeAspect="1" noChangeArrowheads="1"/>
          </p:cNvPicPr>
          <p:nvPr/>
        </p:nvPicPr>
        <p:blipFill>
          <a:blip r:embed="rId11" cstate="print"/>
          <a:srcRect/>
          <a:stretch>
            <a:fillRect/>
          </a:stretch>
        </p:blipFill>
        <p:spPr bwMode="auto">
          <a:xfrm>
            <a:off x="611188" y="3141663"/>
            <a:ext cx="431800" cy="2682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</p:cSld>
  <p:clrMapOvr>
    <a:masterClrMapping/>
  </p:clrMapOvr>
</p:sld>
</file>

<file path=ppt/slides/slide1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607" name="Rectangle 9"/>
          <p:cNvSpPr>
            <a:spLocks noGrp="1" noChangeArrowheads="1"/>
          </p:cNvSpPr>
          <p:nvPr>
            <p:ph type="title"/>
          </p:nvPr>
        </p:nvSpPr>
        <p:spPr/>
        <p:txBody>
          <a:bodyPr rtlCol="0" anchor="t">
            <a:normAutofit/>
          </a:bodyPr>
          <a:lstStyle/>
          <a:p>
            <a:pPr algn="l" eaLnBrk="1" fontAlgn="auto" hangingPunct="1">
              <a:spcAft>
                <a:spcPts val="0"/>
              </a:spcAft>
              <a:defRPr/>
            </a:pPr>
            <a:r>
              <a:rPr lang="en-US" altLang="ja-JP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Generating functional</a:t>
            </a:r>
          </a:p>
        </p:txBody>
      </p:sp>
      <p:sp>
        <p:nvSpPr>
          <p:cNvPr id="187400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395288" y="1196975"/>
            <a:ext cx="8497887" cy="5865813"/>
          </a:xfrm>
        </p:spPr>
        <p:txBody>
          <a:bodyPr/>
          <a:lstStyle/>
          <a:p>
            <a:pPr eaLnBrk="1" hangingPunct="1">
              <a:buFontTx/>
              <a:buNone/>
            </a:pPr>
            <a:r>
              <a:rPr lang="en-US" altLang="ja-JP" sz="2000">
                <a:latin typeface="Arial Unicode MS"/>
                <a:ea typeface="Arial Unicode MS"/>
                <a:cs typeface="Arial Unicode MS"/>
              </a:rPr>
              <a:t>For example, </a:t>
            </a:r>
            <a:r>
              <a:rPr lang="en-US" altLang="ja-JP" sz="2000">
                <a:solidFill>
                  <a:srgbClr val="0000CC"/>
                </a:solidFill>
                <a:latin typeface="Arial Unicode MS"/>
                <a:ea typeface="Arial Unicode MS"/>
                <a:cs typeface="Arial Unicode MS"/>
              </a:rPr>
              <a:t>1</a:t>
            </a:r>
            <a:r>
              <a:rPr lang="en-US" altLang="ja-JP" sz="2000" baseline="30000">
                <a:solidFill>
                  <a:srgbClr val="0000CC"/>
                </a:solidFill>
                <a:latin typeface="Arial Unicode MS"/>
                <a:ea typeface="Arial Unicode MS"/>
                <a:cs typeface="Arial Unicode MS"/>
              </a:rPr>
              <a:t>st</a:t>
            </a:r>
            <a:r>
              <a:rPr lang="en-US" altLang="ja-JP" sz="2000">
                <a:latin typeface="Arial Unicode MS"/>
                <a:ea typeface="Arial Unicode MS"/>
                <a:cs typeface="Arial Unicode MS"/>
              </a:rPr>
              <a:t> order absorption is </a:t>
            </a:r>
          </a:p>
          <a:p>
            <a:pPr eaLnBrk="1" hangingPunct="1">
              <a:buFontTx/>
              <a:buNone/>
            </a:pPr>
            <a:endParaRPr lang="en-US" altLang="ja-JP" sz="2000">
              <a:latin typeface="Arial Unicode MS"/>
              <a:ea typeface="Arial Unicode MS"/>
              <a:cs typeface="Arial Unicode MS"/>
              <a:sym typeface="Wingdings" pitchFamily="2" charset="2"/>
            </a:endParaRPr>
          </a:p>
          <a:p>
            <a:pPr eaLnBrk="1" hangingPunct="1">
              <a:buFontTx/>
              <a:buNone/>
            </a:pPr>
            <a:endParaRPr lang="en-US" altLang="ja-JP" sz="2000">
              <a:latin typeface="Arial Unicode MS"/>
              <a:ea typeface="Arial Unicode MS"/>
              <a:cs typeface="Arial Unicode MS"/>
              <a:sym typeface="Wingdings" pitchFamily="2" charset="2"/>
            </a:endParaRPr>
          </a:p>
          <a:p>
            <a:pPr eaLnBrk="1" hangingPunct="1">
              <a:buFontTx/>
              <a:buNone/>
            </a:pPr>
            <a:endParaRPr lang="en-US" altLang="ja-JP" sz="2000">
              <a:latin typeface="Arial Unicode MS"/>
              <a:ea typeface="Arial Unicode MS"/>
              <a:cs typeface="Arial Unicode MS"/>
              <a:sym typeface="Wingdings" pitchFamily="2" charset="2"/>
            </a:endParaRPr>
          </a:p>
          <a:p>
            <a:pPr eaLnBrk="1" hangingPunct="1">
              <a:buFontTx/>
              <a:buNone/>
            </a:pPr>
            <a:endParaRPr lang="en-US" altLang="ja-JP" sz="2000">
              <a:latin typeface="Arial Unicode MS"/>
              <a:ea typeface="Arial Unicode MS"/>
              <a:cs typeface="Arial Unicode MS"/>
              <a:sym typeface="Wingdings" pitchFamily="2" charset="2"/>
            </a:endParaRPr>
          </a:p>
          <a:p>
            <a:pPr eaLnBrk="1" hangingPunct="1">
              <a:buFontTx/>
              <a:buNone/>
            </a:pPr>
            <a:endParaRPr lang="en-US" altLang="ja-JP" sz="2000">
              <a:latin typeface="Arial Unicode MS"/>
              <a:ea typeface="Arial Unicode MS"/>
              <a:cs typeface="Arial Unicode MS"/>
              <a:sym typeface="Wingdings" pitchFamily="2" charset="2"/>
            </a:endParaRPr>
          </a:p>
          <a:p>
            <a:pPr eaLnBrk="1" hangingPunct="1">
              <a:buFontTx/>
              <a:buNone/>
            </a:pPr>
            <a:endParaRPr lang="en-US" altLang="ja-JP" sz="2000">
              <a:latin typeface="Arial Unicode MS"/>
              <a:ea typeface="Arial Unicode MS"/>
              <a:cs typeface="Arial Unicode MS"/>
              <a:sym typeface="Wingdings" pitchFamily="2" charset="2"/>
            </a:endParaRPr>
          </a:p>
          <a:p>
            <a:pPr eaLnBrk="1" hangingPunct="1">
              <a:buFontTx/>
              <a:buNone/>
            </a:pPr>
            <a:r>
              <a:rPr lang="en-US" altLang="ja-JP" sz="2000">
                <a:latin typeface="Arial Unicode MS"/>
                <a:ea typeface="Arial Unicode MS"/>
                <a:cs typeface="Arial Unicode MS"/>
                <a:sym typeface="Wingdings" pitchFamily="2" charset="2"/>
              </a:rPr>
              <a:t>      nth-order signal is obtained from n+1th-order correlation function</a:t>
            </a:r>
          </a:p>
          <a:p>
            <a:pPr eaLnBrk="1" hangingPunct="1">
              <a:buFontTx/>
              <a:buNone/>
            </a:pPr>
            <a:r>
              <a:rPr lang="en-US" altLang="ja-JP" sz="2000">
                <a:solidFill>
                  <a:srgbClr val="CC3300"/>
                </a:solidFill>
                <a:latin typeface="Arial Unicode MS"/>
                <a:ea typeface="Arial Unicode MS"/>
                <a:cs typeface="Arial Unicode MS"/>
                <a:sym typeface="Wingdings" pitchFamily="2" charset="2"/>
              </a:rPr>
              <a:t>       (absorption spectrum is Fourier transform of correlation function)</a:t>
            </a:r>
          </a:p>
          <a:p>
            <a:pPr eaLnBrk="1" hangingPunct="1">
              <a:buFontTx/>
              <a:buNone/>
            </a:pPr>
            <a:endParaRPr lang="en-US" altLang="ja-JP" sz="1000">
              <a:solidFill>
                <a:srgbClr val="CC3300"/>
              </a:solidFill>
              <a:latin typeface="Arial Unicode MS"/>
              <a:ea typeface="Arial Unicode MS"/>
              <a:cs typeface="Arial Unicode MS"/>
              <a:sym typeface="Wingdings" pitchFamily="2" charset="2"/>
            </a:endParaRPr>
          </a:p>
          <a:p>
            <a:pPr eaLnBrk="1" hangingPunct="1">
              <a:buFontTx/>
              <a:buNone/>
            </a:pPr>
            <a:r>
              <a:rPr lang="en-US" altLang="ja-JP" sz="2400">
                <a:latin typeface="Arial Unicode MS"/>
                <a:ea typeface="Arial Unicode MS"/>
                <a:cs typeface="Arial Unicode MS"/>
                <a:sym typeface="Wingdings" pitchFamily="2" charset="2"/>
              </a:rPr>
              <a:t>If we use the identity (generating function)</a:t>
            </a:r>
            <a:endParaRPr lang="en-US" altLang="ja-JP" sz="2400" baseline="30000">
              <a:latin typeface="Arial Unicode MS"/>
              <a:ea typeface="Arial Unicode MS"/>
              <a:cs typeface="Arial Unicode MS"/>
              <a:sym typeface="Wingdings" pitchFamily="2" charset="2"/>
            </a:endParaRPr>
          </a:p>
        </p:txBody>
      </p:sp>
      <p:graphicFrame>
        <p:nvGraphicFramePr>
          <p:cNvPr id="187394" name="Object 4"/>
          <p:cNvGraphicFramePr>
            <a:graphicFrameLocks noGrp="1" noChangeAspect="1"/>
          </p:cNvGraphicFramePr>
          <p:nvPr>
            <p:ph sz="quarter" idx="2"/>
          </p:nvPr>
        </p:nvGraphicFramePr>
        <p:xfrm>
          <a:off x="865188" y="1771650"/>
          <a:ext cx="7731125" cy="18415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3" imgW="7734240" imgH="1841400" progId="Equation.DSMT4">
                  <p:embed/>
                </p:oleObj>
              </mc:Choice>
              <mc:Fallback>
                <p:oleObj name="Equation" r:id="rId3" imgW="7734240" imgH="1841400" progId="Equation.DSMT4">
                  <p:embed/>
                  <p:pic>
                    <p:nvPicPr>
                      <p:cNvPr id="187394" name="Object 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865188" y="1771650"/>
                        <a:ext cx="7731125" cy="18415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87395" name="Object 8"/>
          <p:cNvGraphicFramePr>
            <a:graphicFrameLocks noGrp="1" noChangeAspect="1"/>
          </p:cNvGraphicFramePr>
          <p:nvPr>
            <p:ph sz="quarter" idx="3"/>
          </p:nvPr>
        </p:nvGraphicFramePr>
        <p:xfrm>
          <a:off x="1482725" y="5391150"/>
          <a:ext cx="2300288" cy="596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5" imgW="2298600" imgH="596880" progId="Equation.DSMT4">
                  <p:embed/>
                </p:oleObj>
              </mc:Choice>
              <mc:Fallback>
                <p:oleObj name="Equation" r:id="rId5" imgW="2298600" imgH="596880" progId="Equation.DSMT4">
                  <p:embed/>
                  <p:pic>
                    <p:nvPicPr>
                      <p:cNvPr id="187395" name="Object 8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482725" y="5391150"/>
                        <a:ext cx="2300288" cy="5969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187401" name="Picture 11"/>
          <p:cNvPicPr>
            <a:picLocks noChangeAspect="1" noChangeArrowheads="1"/>
          </p:cNvPicPr>
          <p:nvPr/>
        </p:nvPicPr>
        <p:blipFill>
          <a:blip r:embed="rId7" cstate="print"/>
          <a:srcRect/>
          <a:stretch>
            <a:fillRect/>
          </a:stretch>
        </p:blipFill>
        <p:spPr bwMode="auto">
          <a:xfrm>
            <a:off x="323850" y="3860800"/>
            <a:ext cx="431800" cy="2682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aphicFrame>
        <p:nvGraphicFramePr>
          <p:cNvPr id="70668" name="Object 12"/>
          <p:cNvGraphicFramePr>
            <a:graphicFrameLocks noChangeAspect="1"/>
          </p:cNvGraphicFramePr>
          <p:nvPr/>
        </p:nvGraphicFramePr>
        <p:xfrm>
          <a:off x="3900488" y="5145088"/>
          <a:ext cx="3149600" cy="11303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8" imgW="3149280" imgH="1130040" progId="Equation.DSMT4">
                  <p:embed/>
                </p:oleObj>
              </mc:Choice>
              <mc:Fallback>
                <p:oleObj name="Equation" r:id="rId8" imgW="3149280" imgH="1130040" progId="Equation.DSMT4">
                  <p:embed/>
                  <p:pic>
                    <p:nvPicPr>
                      <p:cNvPr id="70668" name="Object 1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9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900488" y="5145088"/>
                        <a:ext cx="3149600" cy="11303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70669" name="Object 13"/>
          <p:cNvGraphicFramePr>
            <a:graphicFrameLocks noChangeAspect="1"/>
          </p:cNvGraphicFramePr>
          <p:nvPr/>
        </p:nvGraphicFramePr>
        <p:xfrm>
          <a:off x="3867150" y="5118100"/>
          <a:ext cx="3098800" cy="11303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0" imgW="3098520" imgH="1130040" progId="Equation.DSMT4">
                  <p:embed/>
                </p:oleObj>
              </mc:Choice>
              <mc:Fallback>
                <p:oleObj name="Equation" r:id="rId10" imgW="3098520" imgH="1130040" progId="Equation.DSMT4">
                  <p:embed/>
                  <p:pic>
                    <p:nvPicPr>
                      <p:cNvPr id="70669" name="Object 1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1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867150" y="5118100"/>
                        <a:ext cx="3098800" cy="11303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70670" name="Object 14"/>
          <p:cNvGraphicFramePr>
            <a:graphicFrameLocks noChangeAspect="1"/>
          </p:cNvGraphicFramePr>
          <p:nvPr/>
        </p:nvGraphicFramePr>
        <p:xfrm>
          <a:off x="3883025" y="5153025"/>
          <a:ext cx="2360613" cy="11303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2" imgW="2361960" imgH="1130040" progId="Equation.DSMT4">
                  <p:embed/>
                </p:oleObj>
              </mc:Choice>
              <mc:Fallback>
                <p:oleObj name="Equation" r:id="rId12" imgW="2361960" imgH="1130040" progId="Equation.DSMT4">
                  <p:embed/>
                  <p:pic>
                    <p:nvPicPr>
                      <p:cNvPr id="70670" name="Object 1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3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883025" y="5153025"/>
                        <a:ext cx="2360613" cy="11303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87402" name="正方形/長方形 9"/>
          <p:cNvSpPr>
            <a:spLocks noChangeArrowheads="1"/>
          </p:cNvSpPr>
          <p:nvPr/>
        </p:nvSpPr>
        <p:spPr bwMode="auto">
          <a:xfrm>
            <a:off x="4687888" y="1187450"/>
            <a:ext cx="4351337" cy="3683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>
              <a:buFont typeface="Arial" charset="0"/>
              <a:buChar char="•"/>
            </a:pPr>
            <a:r>
              <a:rPr lang="en-US" altLang="ja-JP">
                <a:latin typeface="Times New Roman" pitchFamily="18" charset="0"/>
                <a:cs typeface="Times New Roman" pitchFamily="18" charset="0"/>
              </a:rPr>
              <a:t>Tanimura &amp; Mukamel, </a:t>
            </a:r>
            <a:r>
              <a:rPr lang="en-US" altLang="ja-JP">
                <a:latin typeface="Times New Roman" pitchFamily="18" charset="0"/>
                <a:cs typeface="Times New Roman" pitchFamily="18" charset="0"/>
                <a:hlinkClick r:id="rId14"/>
              </a:rPr>
              <a:t>PR</a:t>
            </a:r>
            <a:r>
              <a:rPr lang="en-US" altLang="ja-JP" b="1">
                <a:latin typeface="Times New Roman" pitchFamily="18" charset="0"/>
                <a:cs typeface="Times New Roman" pitchFamily="18" charset="0"/>
                <a:hlinkClick r:id="rId14"/>
              </a:rPr>
              <a:t>E47</a:t>
            </a:r>
            <a:r>
              <a:rPr lang="en-US" altLang="ja-JP">
                <a:latin typeface="Times New Roman" pitchFamily="18" charset="0"/>
                <a:cs typeface="Times New Roman" pitchFamily="18" charset="0"/>
                <a:hlinkClick r:id="rId14"/>
              </a:rPr>
              <a:t>, 118 (1993).</a:t>
            </a:r>
            <a:r>
              <a:rPr lang="en-US" altLang="ja-JP">
                <a:latin typeface="Times New Roman" pitchFamily="18" charset="0"/>
                <a:cs typeface="Times New Roman" pitchFamily="18" charset="0"/>
              </a:rPr>
              <a:t> 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" presetClass="exit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6" dur="500"/>
                                        <p:tgtEl>
                                          <p:spTgt spid="7066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06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6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0" dur="500"/>
                                        <p:tgtEl>
                                          <p:spTgt spid="706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5" presetClass="exit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14" dur="500"/>
                                        <p:tgtEl>
                                          <p:spTgt spid="7066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06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6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8" dur="500"/>
                                        <p:tgtEl>
                                          <p:spTgt spid="706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447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395288" y="404813"/>
            <a:ext cx="8208962" cy="531358"/>
          </a:xfrm>
        </p:spPr>
        <p:txBody>
          <a:bodyPr/>
          <a:lstStyle/>
          <a:p>
            <a:pPr eaLnBrk="1" hangingPunct="1">
              <a:buFontTx/>
              <a:buNone/>
            </a:pPr>
            <a:r>
              <a:rPr lang="en-US" altLang="ja-JP" sz="2000" dirty="0">
                <a:latin typeface="Arial Unicode MS"/>
                <a:ea typeface="Arial Unicode MS"/>
                <a:cs typeface="Arial Unicode MS"/>
              </a:rPr>
              <a:t>Generating function is helpful to calculate correlation function.</a:t>
            </a:r>
          </a:p>
        </p:txBody>
      </p:sp>
      <p:graphicFrame>
        <p:nvGraphicFramePr>
          <p:cNvPr id="189442" name="Object 7"/>
          <p:cNvGraphicFramePr>
            <a:graphicFrameLocks noGrp="1" noChangeAspect="1"/>
          </p:cNvGraphicFramePr>
          <p:nvPr>
            <p:ph sz="quarter" idx="3"/>
          </p:nvPr>
        </p:nvGraphicFramePr>
        <p:xfrm>
          <a:off x="552450" y="981075"/>
          <a:ext cx="7529513" cy="7874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3" imgW="7530840" imgH="787320" progId="Equation.DSMT4">
                  <p:embed/>
                </p:oleObj>
              </mc:Choice>
              <mc:Fallback>
                <p:oleObj name="Equation" r:id="rId3" imgW="7530840" imgH="787320" progId="Equation.DSMT4">
                  <p:embed/>
                  <p:pic>
                    <p:nvPicPr>
                      <p:cNvPr id="189442" name="Object 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52450" y="981075"/>
                        <a:ext cx="7529513" cy="7874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89443" name="Object 10"/>
          <p:cNvGraphicFramePr>
            <a:graphicFrameLocks noChangeAspect="1"/>
          </p:cNvGraphicFramePr>
          <p:nvPr/>
        </p:nvGraphicFramePr>
        <p:xfrm>
          <a:off x="1598613" y="1917700"/>
          <a:ext cx="5992812" cy="6096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5" imgW="5994360" imgH="609480" progId="Equation.DSMT4">
                  <p:embed/>
                </p:oleObj>
              </mc:Choice>
              <mc:Fallback>
                <p:oleObj name="Equation" r:id="rId5" imgW="5994360" imgH="609480" progId="Equation.DSMT4">
                  <p:embed/>
                  <p:pic>
                    <p:nvPicPr>
                      <p:cNvPr id="189443" name="Object 10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598613" y="1917700"/>
                        <a:ext cx="5992812" cy="6096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89444" name="Object 12"/>
          <p:cNvGraphicFramePr>
            <a:graphicFrameLocks noChangeAspect="1"/>
          </p:cNvGraphicFramePr>
          <p:nvPr/>
        </p:nvGraphicFramePr>
        <p:xfrm>
          <a:off x="638176" y="5280026"/>
          <a:ext cx="7970838" cy="53181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7" imgW="7975440" imgH="533160" progId="Equation.DSMT4">
                  <p:embed/>
                </p:oleObj>
              </mc:Choice>
              <mc:Fallback>
                <p:oleObj name="Equation" r:id="rId7" imgW="7975440" imgH="533160" progId="Equation.DSMT4">
                  <p:embed/>
                  <p:pic>
                    <p:nvPicPr>
                      <p:cNvPr id="189444" name="Object 1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38176" y="5280026"/>
                        <a:ext cx="7970838" cy="53181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89445" name="Object 13"/>
          <p:cNvGraphicFramePr>
            <a:graphicFrameLocks noChangeAspect="1"/>
          </p:cNvGraphicFramePr>
          <p:nvPr/>
        </p:nvGraphicFramePr>
        <p:xfrm>
          <a:off x="1023031" y="3536724"/>
          <a:ext cx="7351712" cy="101441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9" imgW="7353000" imgH="1015920" progId="Equation.DSMT4">
                  <p:embed/>
                </p:oleObj>
              </mc:Choice>
              <mc:Fallback>
                <p:oleObj name="Equation" r:id="rId9" imgW="7353000" imgH="1015920" progId="Equation.DSMT4">
                  <p:embed/>
                  <p:pic>
                    <p:nvPicPr>
                      <p:cNvPr id="189445" name="Object 1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0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023031" y="3536724"/>
                        <a:ext cx="7351712" cy="1014412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89446" name="Object 16"/>
          <p:cNvGraphicFramePr>
            <a:graphicFrameLocks noGrp="1" noChangeAspect="1"/>
          </p:cNvGraphicFramePr>
          <p:nvPr>
            <p:ph sz="quarter" idx="2"/>
          </p:nvPr>
        </p:nvGraphicFramePr>
        <p:xfrm>
          <a:off x="6088063" y="2813276"/>
          <a:ext cx="1471612" cy="40481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1" imgW="1473120" imgH="406080" progId="Equation.DSMT4">
                  <p:embed/>
                </p:oleObj>
              </mc:Choice>
              <mc:Fallback>
                <p:oleObj name="Equation" r:id="rId11" imgW="1473120" imgH="406080" progId="Equation.DSMT4">
                  <p:embed/>
                  <p:pic>
                    <p:nvPicPr>
                      <p:cNvPr id="189446" name="Object 16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2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088063" y="2813276"/>
                        <a:ext cx="1471612" cy="404812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89448" name="Line 19"/>
          <p:cNvSpPr>
            <a:spLocks noChangeShapeType="1"/>
          </p:cNvSpPr>
          <p:nvPr/>
        </p:nvSpPr>
        <p:spPr bwMode="auto">
          <a:xfrm>
            <a:off x="1476375" y="2563813"/>
            <a:ext cx="6480175" cy="1587"/>
          </a:xfrm>
          <a:prstGeom prst="line">
            <a:avLst/>
          </a:prstGeom>
          <a:noFill/>
          <a:ln w="25400">
            <a:solidFill>
              <a:srgbClr val="3333FF"/>
            </a:solidFill>
            <a:prstDash val="dash"/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189449" name="Line 20"/>
          <p:cNvSpPr>
            <a:spLocks noChangeShapeType="1"/>
          </p:cNvSpPr>
          <p:nvPr/>
        </p:nvSpPr>
        <p:spPr bwMode="auto">
          <a:xfrm flipV="1">
            <a:off x="4284663" y="1700213"/>
            <a:ext cx="3671887" cy="0"/>
          </a:xfrm>
          <a:prstGeom prst="line">
            <a:avLst/>
          </a:prstGeom>
          <a:noFill/>
          <a:ln w="25400">
            <a:solidFill>
              <a:srgbClr val="3333FF"/>
            </a:solidFill>
            <a:prstDash val="dash"/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pic>
        <p:nvPicPr>
          <p:cNvPr id="189450" name="Picture 21"/>
          <p:cNvPicPr>
            <a:picLocks noChangeAspect="1" noChangeArrowheads="1"/>
          </p:cNvPicPr>
          <p:nvPr/>
        </p:nvPicPr>
        <p:blipFill>
          <a:blip r:embed="rId13" cstate="print"/>
          <a:srcRect/>
          <a:stretch>
            <a:fillRect/>
          </a:stretch>
        </p:blipFill>
        <p:spPr bwMode="auto">
          <a:xfrm rot="1149865">
            <a:off x="5294767" y="2741060"/>
            <a:ext cx="530410" cy="3301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1" name="正方形/長方形 10"/>
          <p:cNvSpPr/>
          <p:nvPr/>
        </p:nvSpPr>
        <p:spPr>
          <a:xfrm>
            <a:off x="2286000" y="2551837"/>
            <a:ext cx="4572000" cy="646331"/>
          </a:xfrm>
          <a:prstGeom prst="rect">
            <a:avLst/>
          </a:prstGeom>
        </p:spPr>
        <p:txBody>
          <a:bodyPr>
            <a:spAutoFit/>
          </a:bodyPr>
          <a:lstStyle/>
          <a:p>
            <a:pPr eaLnBrk="1" hangingPunct="1">
              <a:buFontTx/>
              <a:buNone/>
            </a:pPr>
            <a:endParaRPr lang="en-US" altLang="ja-JP" dirty="0">
              <a:latin typeface="Arial Unicode MS"/>
              <a:ea typeface="Arial Unicode MS"/>
              <a:cs typeface="Arial Unicode MS"/>
            </a:endParaRPr>
          </a:p>
          <a:p>
            <a:pPr eaLnBrk="1" hangingPunct="1">
              <a:buFontTx/>
              <a:buNone/>
            </a:pPr>
            <a:endParaRPr lang="en-US" altLang="ja-JP" dirty="0">
              <a:latin typeface="Arial Unicode MS"/>
              <a:ea typeface="Arial Unicode MS"/>
              <a:cs typeface="Arial Unicode MS"/>
            </a:endParaRPr>
          </a:p>
        </p:txBody>
      </p:sp>
      <p:sp>
        <p:nvSpPr>
          <p:cNvPr id="12" name="正方形/長方形 11"/>
          <p:cNvSpPr/>
          <p:nvPr/>
        </p:nvSpPr>
        <p:spPr>
          <a:xfrm>
            <a:off x="502144" y="4790105"/>
            <a:ext cx="4249881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eaLnBrk="1" hangingPunct="1">
              <a:buFontTx/>
              <a:buNone/>
            </a:pPr>
            <a:r>
              <a:rPr lang="en-US" altLang="ja-JP" dirty="0">
                <a:latin typeface="Arial Unicode MS"/>
                <a:ea typeface="Arial Unicode MS"/>
                <a:cs typeface="Arial Unicode MS"/>
              </a:rPr>
              <a:t>The generating function is calculated as</a:t>
            </a:r>
          </a:p>
        </p:txBody>
      </p:sp>
      <p:sp>
        <p:nvSpPr>
          <p:cNvPr id="13" name="正方形/長方形 12"/>
          <p:cNvSpPr/>
          <p:nvPr/>
        </p:nvSpPr>
        <p:spPr>
          <a:xfrm>
            <a:off x="3708400" y="6079813"/>
            <a:ext cx="4615543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ja-JP" sz="1400" dirty="0">
                <a:latin typeface="Times New Roman" pitchFamily="18" charset="0"/>
                <a:cs typeface="Times New Roman" pitchFamily="18" charset="0"/>
              </a:rPr>
              <a:t>YT &amp; Mukamel, </a:t>
            </a:r>
            <a:r>
              <a:rPr lang="en-US" altLang="ja-JP" sz="1400" dirty="0">
                <a:latin typeface="Times New Roman" pitchFamily="18" charset="0"/>
                <a:cs typeface="Times New Roman" pitchFamily="18" charset="0"/>
                <a:hlinkClick r:id="rId14"/>
              </a:rPr>
              <a:t>PR</a:t>
            </a:r>
            <a:r>
              <a:rPr lang="en-US" altLang="ja-JP" sz="1400" b="1" dirty="0">
                <a:latin typeface="Times New Roman" pitchFamily="18" charset="0"/>
                <a:cs typeface="Times New Roman" pitchFamily="18" charset="0"/>
                <a:hlinkClick r:id="rId14"/>
              </a:rPr>
              <a:t>E47</a:t>
            </a:r>
            <a:r>
              <a:rPr lang="en-US" altLang="ja-JP" sz="1400" dirty="0">
                <a:latin typeface="Times New Roman" pitchFamily="18" charset="0"/>
                <a:cs typeface="Times New Roman" pitchFamily="18" charset="0"/>
                <a:hlinkClick r:id="rId14"/>
              </a:rPr>
              <a:t>, 118 (1993)</a:t>
            </a:r>
            <a:r>
              <a:rPr lang="en-US" altLang="ja-JP" sz="1400" dirty="0">
                <a:latin typeface="Times New Roman" pitchFamily="18" charset="0"/>
                <a:cs typeface="Times New Roman" pitchFamily="18" charset="0"/>
              </a:rPr>
              <a:t> ; </a:t>
            </a:r>
            <a:r>
              <a:rPr lang="de-DE" altLang="ja-JP" sz="1400" dirty="0">
                <a:latin typeface="Times New Roman" pitchFamily="18" charset="0"/>
                <a:cs typeface="Times New Roman" pitchFamily="18" charset="0"/>
                <a:hlinkClick r:id="rId15"/>
              </a:rPr>
              <a:t>JCP 99, 9496(1993).</a:t>
            </a:r>
            <a:endParaRPr lang="de-DE" altLang="ja-JP" sz="1400" dirty="0">
              <a:latin typeface="Times New Roman" pitchFamily="18" charset="0"/>
              <a:cs typeface="Times New Roman" pitchFamily="18" charset="0"/>
            </a:endParaRPr>
          </a:p>
          <a:p>
            <a:r>
              <a:rPr lang="en-US" altLang="ja-JP" sz="1400" dirty="0">
                <a:latin typeface="Times New Roman" pitchFamily="18" charset="0"/>
                <a:cs typeface="Times New Roman" pitchFamily="18" charset="0"/>
              </a:rPr>
              <a:t>Okumura &amp; YT, </a:t>
            </a:r>
            <a:r>
              <a:rPr lang="en-US" altLang="ja-JP" sz="1400" dirty="0">
                <a:latin typeface="Times New Roman" pitchFamily="18" charset="0"/>
                <a:cs typeface="Times New Roman" pitchFamily="18" charset="0"/>
                <a:hlinkClick r:id="rId16"/>
              </a:rPr>
              <a:t>PRE 53, 214 (1996).</a:t>
            </a:r>
            <a:endParaRPr lang="de-DE" altLang="ja-JP" sz="1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4" name="正方形/長方形 13"/>
          <p:cNvSpPr/>
          <p:nvPr/>
        </p:nvSpPr>
        <p:spPr>
          <a:xfrm>
            <a:off x="561415" y="2954049"/>
            <a:ext cx="1184940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eaLnBrk="1" hangingPunct="1">
              <a:buNone/>
            </a:pPr>
            <a:r>
              <a:rPr lang="en-US" altLang="ja-JP" dirty="0">
                <a:latin typeface="Arial Unicode MS"/>
                <a:ea typeface="Arial Unicode MS"/>
                <a:cs typeface="Arial Unicode MS"/>
              </a:rPr>
              <a:t>Therefore</a:t>
            </a:r>
          </a:p>
        </p:txBody>
      </p:sp>
    </p:spTree>
  </p:cSld>
  <p:clrMapOvr>
    <a:masterClrMapping/>
  </p:clrMapOvr>
</p:sld>
</file>

<file path=ppt/slides/slide1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1503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487363" y="1133475"/>
            <a:ext cx="8362950" cy="5937250"/>
          </a:xfrm>
        </p:spPr>
        <p:txBody>
          <a:bodyPr/>
          <a:lstStyle/>
          <a:p>
            <a:pPr eaLnBrk="1" hangingPunct="1">
              <a:buFontTx/>
              <a:buNone/>
            </a:pPr>
            <a:r>
              <a:rPr lang="en-US" altLang="ja-JP" sz="2000">
                <a:solidFill>
                  <a:srgbClr val="CC3300"/>
                </a:solidFill>
                <a:latin typeface="Arial Unicode MS"/>
                <a:ea typeface="Arial Unicode MS"/>
                <a:cs typeface="Arial Unicode MS"/>
              </a:rPr>
              <a:t>Vibrational mode of liquids molecular</a:t>
            </a:r>
          </a:p>
          <a:p>
            <a:pPr eaLnBrk="1" hangingPunct="1">
              <a:buFontTx/>
              <a:buNone/>
            </a:pPr>
            <a:r>
              <a:rPr lang="en-US" altLang="ja-JP" sz="2400">
                <a:solidFill>
                  <a:srgbClr val="0000CC"/>
                </a:solidFill>
                <a:latin typeface="Arial Unicode MS"/>
                <a:ea typeface="Arial Unicode MS"/>
                <a:cs typeface="Arial Unicode MS"/>
              </a:rPr>
              <a:t>Hamiltonian</a:t>
            </a:r>
          </a:p>
          <a:p>
            <a:pPr eaLnBrk="1" hangingPunct="1">
              <a:buFontTx/>
              <a:buNone/>
            </a:pPr>
            <a:endParaRPr lang="en-US" altLang="ja-JP" sz="2400">
              <a:solidFill>
                <a:srgbClr val="0000CC"/>
              </a:solidFill>
              <a:latin typeface="Arial Unicode MS"/>
              <a:ea typeface="Arial Unicode MS"/>
              <a:cs typeface="Arial Unicode MS"/>
            </a:endParaRPr>
          </a:p>
          <a:p>
            <a:pPr eaLnBrk="1" hangingPunct="1">
              <a:buFontTx/>
              <a:buNone/>
            </a:pPr>
            <a:endParaRPr lang="en-US" altLang="ja-JP" sz="2000">
              <a:solidFill>
                <a:srgbClr val="0000CC"/>
              </a:solidFill>
              <a:latin typeface="Arial Unicode MS"/>
              <a:ea typeface="Arial Unicode MS"/>
              <a:cs typeface="Arial Unicode MS"/>
            </a:endParaRPr>
          </a:p>
          <a:p>
            <a:pPr eaLnBrk="1" hangingPunct="1">
              <a:buFontTx/>
              <a:buNone/>
            </a:pPr>
            <a:endParaRPr lang="en-US" altLang="ja-JP" sz="2400">
              <a:solidFill>
                <a:srgbClr val="0000CC"/>
              </a:solidFill>
              <a:latin typeface="Arial Unicode MS"/>
              <a:ea typeface="Arial Unicode MS"/>
              <a:cs typeface="Arial Unicode MS"/>
            </a:endParaRPr>
          </a:p>
          <a:p>
            <a:pPr eaLnBrk="1" hangingPunct="1">
              <a:buFontTx/>
              <a:buNone/>
            </a:pPr>
            <a:endParaRPr lang="en-US" altLang="ja-JP" sz="2400">
              <a:solidFill>
                <a:srgbClr val="0000CC"/>
              </a:solidFill>
              <a:latin typeface="Arial Unicode MS"/>
              <a:ea typeface="Arial Unicode MS"/>
              <a:cs typeface="Arial Unicode MS"/>
            </a:endParaRPr>
          </a:p>
          <a:p>
            <a:pPr eaLnBrk="1" hangingPunct="1">
              <a:buFontTx/>
              <a:buNone/>
            </a:pPr>
            <a:r>
              <a:rPr lang="en-US" altLang="ja-JP" sz="2400">
                <a:solidFill>
                  <a:srgbClr val="0000CC"/>
                </a:solidFill>
                <a:latin typeface="Arial Unicode MS"/>
                <a:ea typeface="Arial Unicode MS"/>
                <a:cs typeface="Arial Unicode MS"/>
              </a:rPr>
              <a:t>                                </a:t>
            </a:r>
            <a:r>
              <a:rPr lang="en-US" altLang="ja-JP" sz="1800">
                <a:solidFill>
                  <a:srgbClr val="0000CC"/>
                </a:solidFill>
                <a:latin typeface="Arial Unicode MS"/>
                <a:ea typeface="Arial Unicode MS"/>
                <a:cs typeface="Arial Unicode MS"/>
              </a:rPr>
              <a:t>Linear      Nonlinear</a:t>
            </a:r>
            <a:r>
              <a:rPr lang="ja-JP" altLang="en-US" sz="1800">
                <a:solidFill>
                  <a:srgbClr val="0000CC"/>
                </a:solidFill>
                <a:latin typeface="Arial Unicode MS"/>
                <a:ea typeface="Arial Unicode MS"/>
                <a:cs typeface="Arial Unicode MS"/>
              </a:rPr>
              <a:t>　　</a:t>
            </a:r>
          </a:p>
          <a:p>
            <a:pPr eaLnBrk="1" hangingPunct="1">
              <a:buFontTx/>
              <a:buNone/>
            </a:pPr>
            <a:endParaRPr lang="en-US" altLang="ja-JP" sz="1200">
              <a:solidFill>
                <a:schemeClr val="folHlink"/>
              </a:solidFill>
              <a:latin typeface="Arial Unicode MS"/>
              <a:ea typeface="Arial Unicode MS"/>
              <a:cs typeface="Arial Unicode MS"/>
            </a:endParaRPr>
          </a:p>
          <a:p>
            <a:pPr eaLnBrk="1" hangingPunct="1">
              <a:buFontTx/>
              <a:buNone/>
            </a:pPr>
            <a:r>
              <a:rPr lang="en-US" altLang="ja-JP" sz="2400">
                <a:solidFill>
                  <a:schemeClr val="folHlink"/>
                </a:solidFill>
                <a:latin typeface="Arial Unicode MS"/>
                <a:ea typeface="Arial Unicode MS"/>
                <a:cs typeface="Arial Unicode MS"/>
              </a:rPr>
              <a:t>Response functions</a:t>
            </a:r>
          </a:p>
          <a:p>
            <a:pPr eaLnBrk="1" hangingPunct="1">
              <a:buFontTx/>
              <a:buNone/>
            </a:pPr>
            <a:endParaRPr lang="en-US" altLang="ja-JP" sz="2000">
              <a:solidFill>
                <a:schemeClr val="folHlink"/>
              </a:solidFill>
            </a:endParaRPr>
          </a:p>
          <a:p>
            <a:pPr eaLnBrk="1" hangingPunct="1">
              <a:buFontTx/>
              <a:buNone/>
            </a:pPr>
            <a:endParaRPr lang="en-US" altLang="ja-JP" sz="2000">
              <a:solidFill>
                <a:schemeClr val="folHlink"/>
              </a:solidFill>
            </a:endParaRPr>
          </a:p>
          <a:p>
            <a:pPr eaLnBrk="1" hangingPunct="1">
              <a:buFontTx/>
              <a:buNone/>
            </a:pPr>
            <a:endParaRPr lang="en-US" altLang="ja-JP" sz="4400">
              <a:solidFill>
                <a:srgbClr val="FF33CC"/>
              </a:solidFill>
              <a:sym typeface="Wingdings" pitchFamily="2" charset="2"/>
            </a:endParaRPr>
          </a:p>
        </p:txBody>
      </p:sp>
      <p:graphicFrame>
        <p:nvGraphicFramePr>
          <p:cNvPr id="191490" name="Object 7"/>
          <p:cNvGraphicFramePr>
            <a:graphicFrameLocks noGrp="1" noChangeAspect="1"/>
          </p:cNvGraphicFramePr>
          <p:nvPr>
            <p:ph sz="quarter" idx="3"/>
          </p:nvPr>
        </p:nvGraphicFramePr>
        <p:xfrm>
          <a:off x="1141413" y="2327275"/>
          <a:ext cx="3897312" cy="5080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3" imgW="3898800" imgH="507960" progId="Equation.DSMT4">
                  <p:embed/>
                </p:oleObj>
              </mc:Choice>
              <mc:Fallback>
                <p:oleObj name="Equation" r:id="rId3" imgW="3898800" imgH="507960" progId="Equation.DSMT4">
                  <p:embed/>
                  <p:pic>
                    <p:nvPicPr>
                      <p:cNvPr id="191490" name="Object 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141413" y="2327275"/>
                        <a:ext cx="3897312" cy="5080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91491" name="Object 10"/>
          <p:cNvGraphicFramePr>
            <a:graphicFrameLocks noGrp="1" noChangeAspect="1"/>
          </p:cNvGraphicFramePr>
          <p:nvPr>
            <p:ph sz="quarter" idx="2"/>
          </p:nvPr>
        </p:nvGraphicFramePr>
        <p:xfrm>
          <a:off x="1090613" y="4959350"/>
          <a:ext cx="4786312" cy="8255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5" imgW="4787640" imgH="825480" progId="Equation.DSMT4">
                  <p:embed/>
                </p:oleObj>
              </mc:Choice>
              <mc:Fallback>
                <p:oleObj name="Equation" r:id="rId5" imgW="4787640" imgH="825480" progId="Equation.DSMT4">
                  <p:embed/>
                  <p:pic>
                    <p:nvPicPr>
                      <p:cNvPr id="191491" name="Object 10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090613" y="4959350"/>
                        <a:ext cx="4786312" cy="8255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191504" name="Picture 16" descr="H2O"/>
          <p:cNvPicPr>
            <a:picLocks noChangeAspect="1" noChangeArrowheads="1"/>
          </p:cNvPicPr>
          <p:nvPr/>
        </p:nvPicPr>
        <p:blipFill>
          <a:blip r:embed="rId7" cstate="print"/>
          <a:srcRect/>
          <a:stretch>
            <a:fillRect/>
          </a:stretch>
        </p:blipFill>
        <p:spPr bwMode="auto">
          <a:xfrm>
            <a:off x="6276975" y="1330325"/>
            <a:ext cx="2225675" cy="2447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aphicFrame>
        <p:nvGraphicFramePr>
          <p:cNvPr id="191500" name="Object 9"/>
          <p:cNvGraphicFramePr>
            <a:graphicFrameLocks noChangeAspect="1"/>
          </p:cNvGraphicFramePr>
          <p:nvPr/>
        </p:nvGraphicFramePr>
        <p:xfrm>
          <a:off x="6221413" y="4241800"/>
          <a:ext cx="2328862" cy="19954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描画 " r:id="rId8" imgW="3200400" imgH="2743200" progId="">
                  <p:embed/>
                </p:oleObj>
              </mc:Choice>
              <mc:Fallback>
                <p:oleObj name="描画 " r:id="rId8" imgW="3200400" imgH="2743200" progId="">
                  <p:embed/>
                  <p:pic>
                    <p:nvPicPr>
                      <p:cNvPr id="191500" name="Object 9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9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221413" y="4241800"/>
                        <a:ext cx="2328862" cy="1995488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8" name="Text Box 12"/>
          <p:cNvSpPr txBox="1">
            <a:spLocks noChangeArrowheads="1"/>
          </p:cNvSpPr>
          <p:nvPr/>
        </p:nvSpPr>
        <p:spPr bwMode="auto">
          <a:xfrm>
            <a:off x="7156450" y="5116513"/>
            <a:ext cx="447675" cy="461962"/>
          </a:xfrm>
          <a:prstGeom prst="rect">
            <a:avLst/>
          </a:prstGeom>
          <a:solidFill>
            <a:schemeClr val="bg1"/>
          </a:solidFill>
          <a:ln w="9525" algn="ctr">
            <a:noFill/>
            <a:miter lim="800000"/>
            <a:headEnd/>
            <a:tailEnd/>
          </a:ln>
          <a:effectLst>
            <a:outerShdw dist="35921" dir="2700000" sx="1000" sy="1000" algn="ctr" rotWithShape="0">
              <a:schemeClr val="bg2">
                <a:alpha val="50000"/>
              </a:schemeClr>
            </a:outerShdw>
          </a:effectLst>
        </p:spPr>
        <p:txBody>
          <a:bodyPr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ja-JP" sz="2400" i="1" dirty="0">
                <a:latin typeface="+mn-lt"/>
                <a:ea typeface="ＭＳ Ｐゴシック" pitchFamily="50" charset="-128"/>
              </a:rPr>
              <a:t>t</a:t>
            </a:r>
            <a:r>
              <a:rPr lang="en-US" altLang="ja-JP" sz="1200" dirty="0">
                <a:latin typeface="+mn-lt"/>
                <a:ea typeface="ＭＳ Ｐゴシック" pitchFamily="50" charset="-128"/>
              </a:rPr>
              <a:t>1</a:t>
            </a:r>
            <a:endParaRPr lang="en-US" altLang="ja-JP" sz="2400" dirty="0">
              <a:latin typeface="+mn-lt"/>
              <a:ea typeface="ＭＳ Ｐゴシック" pitchFamily="50" charset="-128"/>
            </a:endParaRPr>
          </a:p>
        </p:txBody>
      </p:sp>
      <p:sp>
        <p:nvSpPr>
          <p:cNvPr id="19" name="正方形/長方形 18"/>
          <p:cNvSpPr/>
          <p:nvPr/>
        </p:nvSpPr>
        <p:spPr>
          <a:xfrm>
            <a:off x="565150" y="349250"/>
            <a:ext cx="5232400" cy="70802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ja-JP" sz="4000" b="1" dirty="0">
                <a:solidFill>
                  <a:srgbClr val="0000CC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Raman Spectroscopy</a:t>
            </a:r>
            <a:r>
              <a:rPr lang="en-US" altLang="ja-JP" sz="4000" b="1" dirty="0">
                <a:solidFill>
                  <a:srgbClr val="CC33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 </a:t>
            </a:r>
          </a:p>
        </p:txBody>
      </p:sp>
      <p:graphicFrame>
        <p:nvGraphicFramePr>
          <p:cNvPr id="191502" name="Object 14"/>
          <p:cNvGraphicFramePr>
            <a:graphicFrameLocks noChangeAspect="1"/>
          </p:cNvGraphicFramePr>
          <p:nvPr/>
        </p:nvGraphicFramePr>
        <p:xfrm>
          <a:off x="2144713" y="3149600"/>
          <a:ext cx="2932112" cy="5080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0" imgW="2933640" imgH="507960" progId="Equation.DSMT4">
                  <p:embed/>
                </p:oleObj>
              </mc:Choice>
              <mc:Fallback>
                <p:oleObj name="Equation" r:id="rId10" imgW="2933640" imgH="507960" progId="Equation.DSMT4">
                  <p:embed/>
                  <p:pic>
                    <p:nvPicPr>
                      <p:cNvPr id="191502" name="Object 1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1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144713" y="3149600"/>
                        <a:ext cx="2932112" cy="5080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191507" name="Picture 15"/>
          <p:cNvPicPr>
            <a:picLocks noChangeAspect="1" noChangeArrowheads="1"/>
          </p:cNvPicPr>
          <p:nvPr/>
        </p:nvPicPr>
        <p:blipFill>
          <a:blip r:embed="rId12" cstate="print"/>
          <a:srcRect/>
          <a:stretch>
            <a:fillRect/>
          </a:stretch>
        </p:blipFill>
        <p:spPr bwMode="auto">
          <a:xfrm>
            <a:off x="5113338" y="3373438"/>
            <a:ext cx="400050" cy="1333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</p:cSld>
  <p:clrMapOvr>
    <a:masterClrMapping/>
  </p:clrMapOvr>
</p:sld>
</file>

<file path=ppt/slides/slide1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28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430439" y="832757"/>
            <a:ext cx="4864100" cy="519113"/>
          </a:xfrm>
        </p:spPr>
        <p:txBody>
          <a:bodyPr rtlCol="0">
            <a:normAutofit lnSpcReduction="10000"/>
          </a:bodyPr>
          <a:lstStyle/>
          <a:p>
            <a:pPr eaLnBrk="1" fontAlgn="ctr" hangingPunct="1">
              <a:spcAft>
                <a:spcPts val="0"/>
              </a:spcAft>
              <a:buFontTx/>
              <a:buNone/>
              <a:defRPr/>
            </a:pPr>
            <a:r>
              <a:rPr lang="en-US" altLang="ja-JP" sz="3000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Third-order Raman</a:t>
            </a:r>
            <a:endParaRPr lang="en-US" altLang="ja-JP" sz="2800" dirty="0"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  <a:p>
            <a:pPr eaLnBrk="1" fontAlgn="ctr" hangingPunct="1">
              <a:spcAft>
                <a:spcPts val="0"/>
              </a:spcAft>
              <a:buFontTx/>
              <a:buNone/>
              <a:defRPr/>
            </a:pPr>
            <a:endParaRPr lang="en-US" altLang="ja-JP" sz="2800" dirty="0">
              <a:solidFill>
                <a:srgbClr val="0000CC"/>
              </a:solidFill>
            </a:endParaRPr>
          </a:p>
          <a:p>
            <a:pPr eaLnBrk="1" fontAlgn="auto" hangingPunct="1">
              <a:spcAft>
                <a:spcPts val="0"/>
              </a:spcAft>
              <a:buFontTx/>
              <a:buNone/>
              <a:defRPr/>
            </a:pPr>
            <a:endParaRPr lang="en-US" altLang="ja-JP" sz="2800" dirty="0"/>
          </a:p>
          <a:p>
            <a:pPr eaLnBrk="1" fontAlgn="auto" hangingPunct="1">
              <a:spcAft>
                <a:spcPts val="0"/>
              </a:spcAft>
              <a:buFontTx/>
              <a:buNone/>
              <a:defRPr/>
            </a:pPr>
            <a:endParaRPr lang="en-US" altLang="ja-JP" sz="1200" dirty="0"/>
          </a:p>
          <a:p>
            <a:pPr eaLnBrk="1" fontAlgn="auto" hangingPunct="1">
              <a:spcAft>
                <a:spcPts val="0"/>
              </a:spcAft>
              <a:buFontTx/>
              <a:buNone/>
              <a:defRPr/>
            </a:pPr>
            <a:endParaRPr lang="en-US" altLang="ja-JP" sz="2800" dirty="0"/>
          </a:p>
          <a:p>
            <a:pPr eaLnBrk="1" fontAlgn="auto" hangingPunct="1">
              <a:spcAft>
                <a:spcPts val="0"/>
              </a:spcAft>
              <a:buFontTx/>
              <a:buNone/>
              <a:defRPr/>
            </a:pPr>
            <a:endParaRPr lang="en-US" altLang="ja-JP" sz="2400" dirty="0">
              <a:solidFill>
                <a:srgbClr val="CC3300"/>
              </a:solidFill>
            </a:endParaRPr>
          </a:p>
        </p:txBody>
      </p:sp>
      <p:graphicFrame>
        <p:nvGraphicFramePr>
          <p:cNvPr id="192514" name="Object 7"/>
          <p:cNvGraphicFramePr>
            <a:graphicFrameLocks noGrp="1" noChangeAspect="1"/>
          </p:cNvGraphicFramePr>
          <p:nvPr>
            <p:ph sz="quarter" idx="3"/>
          </p:nvPr>
        </p:nvGraphicFramePr>
        <p:xfrm>
          <a:off x="1760310" y="3678465"/>
          <a:ext cx="2982913" cy="4857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3" imgW="2730240" imgH="444240" progId="Equation.DSMT4">
                  <p:embed/>
                </p:oleObj>
              </mc:Choice>
              <mc:Fallback>
                <p:oleObj name="Equation" r:id="rId3" imgW="2730240" imgH="444240" progId="Equation.DSMT4">
                  <p:embed/>
                  <p:pic>
                    <p:nvPicPr>
                      <p:cNvPr id="192514" name="Object 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760310" y="3678465"/>
                        <a:ext cx="2982913" cy="48577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92519" name="Object 19"/>
          <p:cNvGraphicFramePr>
            <a:graphicFrameLocks noChangeAspect="1"/>
          </p:cNvGraphicFramePr>
          <p:nvPr/>
        </p:nvGraphicFramePr>
        <p:xfrm>
          <a:off x="1790021" y="2481489"/>
          <a:ext cx="5257800" cy="9017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5" imgW="5257800" imgH="901440" progId="Equation.DSMT4">
                  <p:embed/>
                </p:oleObj>
              </mc:Choice>
              <mc:Fallback>
                <p:oleObj name="Equation" r:id="rId5" imgW="5257800" imgH="901440" progId="Equation.DSMT4">
                  <p:embed/>
                  <p:pic>
                    <p:nvPicPr>
                      <p:cNvPr id="192519" name="Object 19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790021" y="2481489"/>
                        <a:ext cx="5257800" cy="9017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92521" name="Object 9"/>
          <p:cNvGraphicFramePr>
            <a:graphicFrameLocks noChangeAspect="1"/>
          </p:cNvGraphicFramePr>
          <p:nvPr/>
        </p:nvGraphicFramePr>
        <p:xfrm>
          <a:off x="6964363" y="678090"/>
          <a:ext cx="2328862" cy="19970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描画 " r:id="rId7" imgW="3200400" imgH="2743200" progId="">
                  <p:embed/>
                </p:oleObj>
              </mc:Choice>
              <mc:Fallback>
                <p:oleObj name="描画 " r:id="rId7" imgW="3200400" imgH="2743200" progId="">
                  <p:embed/>
                  <p:pic>
                    <p:nvPicPr>
                      <p:cNvPr id="192521" name="Object 9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964363" y="678090"/>
                        <a:ext cx="2328862" cy="199707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4" name="Text Box 12"/>
          <p:cNvSpPr txBox="1">
            <a:spLocks noChangeArrowheads="1"/>
          </p:cNvSpPr>
          <p:nvPr/>
        </p:nvSpPr>
        <p:spPr bwMode="auto">
          <a:xfrm>
            <a:off x="7924799" y="1539875"/>
            <a:ext cx="370116" cy="461665"/>
          </a:xfrm>
          <a:prstGeom prst="rect">
            <a:avLst/>
          </a:prstGeom>
          <a:solidFill>
            <a:schemeClr val="bg1"/>
          </a:solidFill>
          <a:ln w="9525" algn="ctr">
            <a:noFill/>
            <a:miter lim="800000"/>
            <a:headEnd/>
            <a:tailEnd/>
          </a:ln>
          <a:effectLst>
            <a:outerShdw dist="35921" dir="2700000" sx="1000" sy="1000" algn="ctr" rotWithShape="0">
              <a:schemeClr val="bg2">
                <a:alpha val="50000"/>
              </a:schemeClr>
            </a:outerShdw>
          </a:effectLst>
        </p:spPr>
        <p:txBody>
          <a:bodyPr wrap="square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ja-JP" sz="2400" i="1" dirty="0">
                <a:latin typeface="+mn-lt"/>
                <a:ea typeface="ＭＳ Ｐゴシック" pitchFamily="50" charset="-128"/>
              </a:rPr>
              <a:t>t</a:t>
            </a:r>
            <a:r>
              <a:rPr lang="en-US" altLang="ja-JP" sz="1200" dirty="0">
                <a:latin typeface="+mn-lt"/>
                <a:ea typeface="ＭＳ Ｐゴシック" pitchFamily="50" charset="-128"/>
              </a:rPr>
              <a:t>1</a:t>
            </a:r>
            <a:endParaRPr lang="en-US" altLang="ja-JP" sz="2400" dirty="0">
              <a:latin typeface="+mn-lt"/>
              <a:ea typeface="ＭＳ Ｐゴシック" pitchFamily="50" charset="-128"/>
            </a:endParaRPr>
          </a:p>
        </p:txBody>
      </p:sp>
      <p:graphicFrame>
        <p:nvGraphicFramePr>
          <p:cNvPr id="5" name="Object 10"/>
          <p:cNvGraphicFramePr>
            <a:graphicFrameLocks noChangeAspect="1"/>
          </p:cNvGraphicFramePr>
          <p:nvPr/>
        </p:nvGraphicFramePr>
        <p:xfrm>
          <a:off x="4392160" y="967694"/>
          <a:ext cx="1208087" cy="29686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9" imgW="1765080" imgH="431640" progId="Equation.DSMT4">
                  <p:embed/>
                </p:oleObj>
              </mc:Choice>
              <mc:Fallback>
                <p:oleObj name="Equation" r:id="rId9" imgW="1765080" imgH="431640" progId="Equation.DSMT4">
                  <p:embed/>
                  <p:pic>
                    <p:nvPicPr>
                      <p:cNvPr id="5" name="Object 10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0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392160" y="967694"/>
                        <a:ext cx="1208087" cy="296862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92527" name="Object 15"/>
          <p:cNvGraphicFramePr>
            <a:graphicFrameLocks noChangeAspect="1"/>
          </p:cNvGraphicFramePr>
          <p:nvPr/>
        </p:nvGraphicFramePr>
        <p:xfrm>
          <a:off x="605745" y="1760537"/>
          <a:ext cx="4406900" cy="4826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1" imgW="4406760" imgH="482400" progId="Equation.DSMT4">
                  <p:embed/>
                </p:oleObj>
              </mc:Choice>
              <mc:Fallback>
                <p:oleObj name="Equation" r:id="rId11" imgW="4406760" imgH="482400" progId="Equation.DSMT4">
                  <p:embed/>
                  <p:pic>
                    <p:nvPicPr>
                      <p:cNvPr id="192527" name="Object 15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2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05745" y="1760537"/>
                        <a:ext cx="4406900" cy="4826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92528" name="Object 16"/>
          <p:cNvGraphicFramePr>
            <a:graphicFrameLocks/>
          </p:cNvGraphicFramePr>
          <p:nvPr/>
        </p:nvGraphicFramePr>
        <p:xfrm>
          <a:off x="2032000" y="4408488"/>
          <a:ext cx="2844800" cy="5080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3" imgW="2844720" imgH="507960" progId="Equation.DSMT4">
                  <p:embed/>
                </p:oleObj>
              </mc:Choice>
              <mc:Fallback>
                <p:oleObj name="Equation" r:id="rId13" imgW="2844720" imgH="507960" progId="Equation.DSMT4">
                  <p:embed/>
                  <p:pic>
                    <p:nvPicPr>
                      <p:cNvPr id="192528" name="Object 16"/>
                      <p:cNvPicPr preferRelativeResize="0">
                        <a:picLocks noChangeArrowheads="1"/>
                      </p:cNvPicPr>
                      <p:nvPr/>
                    </p:nvPicPr>
                    <p:blipFill>
                      <a:blip r:embed="rId1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032000" y="4408488"/>
                        <a:ext cx="2844800" cy="5080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19" name="Picture 11"/>
          <p:cNvPicPr>
            <a:picLocks noChangeAspect="1" noChangeArrowheads="1"/>
          </p:cNvPicPr>
          <p:nvPr/>
        </p:nvPicPr>
        <p:blipFill>
          <a:blip r:embed="rId15" cstate="print"/>
          <a:srcRect/>
          <a:stretch>
            <a:fillRect/>
          </a:stretch>
        </p:blipFill>
        <p:spPr bwMode="auto">
          <a:xfrm>
            <a:off x="1521278" y="4535713"/>
            <a:ext cx="431800" cy="2682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aphicFrame>
        <p:nvGraphicFramePr>
          <p:cNvPr id="192529" name="Object 17"/>
          <p:cNvGraphicFramePr>
            <a:graphicFrameLocks noChangeAspect="1"/>
          </p:cNvGraphicFramePr>
          <p:nvPr/>
        </p:nvGraphicFramePr>
        <p:xfrm>
          <a:off x="2037442" y="5099049"/>
          <a:ext cx="1295400" cy="4191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6" imgW="1295280" imgH="419040" progId="Equation.DSMT4">
                  <p:embed/>
                </p:oleObj>
              </mc:Choice>
              <mc:Fallback>
                <p:oleObj name="Equation" r:id="rId16" imgW="1295280" imgH="419040" progId="Equation.DSMT4">
                  <p:embed/>
                  <p:pic>
                    <p:nvPicPr>
                      <p:cNvPr id="192529" name="Object 1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037442" y="5099049"/>
                        <a:ext cx="1295400" cy="4191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1" name="正方形/長方形 20"/>
          <p:cNvSpPr/>
          <p:nvPr/>
        </p:nvSpPr>
        <p:spPr>
          <a:xfrm>
            <a:off x="5300330" y="4485305"/>
            <a:ext cx="1326004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eaLnBrk="1" hangingPunct="1">
              <a:buFontTx/>
              <a:buNone/>
            </a:pPr>
            <a:r>
              <a:rPr lang="en-US" altLang="ja-JP" dirty="0">
                <a:latin typeface="Arial Unicode MS"/>
                <a:ea typeface="Arial Unicode MS"/>
                <a:cs typeface="Arial Unicode MS"/>
              </a:rPr>
              <a:t>Multi-mode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25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" dur="500"/>
                                        <p:tgtEl>
                                          <p:spTgt spid="1925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2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500"/>
                            </p:stCondLst>
                            <p:childTnLst>
                              <p:par>
                                <p:cTn id="14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25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6" dur="500"/>
                                        <p:tgtEl>
                                          <p:spTgt spid="1925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1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25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4" dur="500"/>
                                        <p:tgtEl>
                                          <p:spTgt spid="1925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7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25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2" dur="500"/>
                                        <p:tgtEl>
                                          <p:spTgt spid="1925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" grpId="0"/>
    </p:bldLst>
  </p:timing>
</p:sld>
</file>

<file path=ppt/slides/slide1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0723" name="Object 10"/>
          <p:cNvGraphicFramePr>
            <a:graphicFrameLocks noChangeAspect="1"/>
          </p:cNvGraphicFramePr>
          <p:nvPr/>
        </p:nvGraphicFramePr>
        <p:xfrm>
          <a:off x="815522" y="1611993"/>
          <a:ext cx="5459413" cy="4953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3" imgW="5460840" imgH="495000" progId="Equation.DSMT4">
                  <p:embed/>
                </p:oleObj>
              </mc:Choice>
              <mc:Fallback>
                <p:oleObj name="Equation" r:id="rId3" imgW="5460840" imgH="495000" progId="Equation.DSMT4">
                  <p:embed/>
                  <p:pic>
                    <p:nvPicPr>
                      <p:cNvPr id="30723" name="Object 10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815522" y="1611993"/>
                        <a:ext cx="5459413" cy="4953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30726" name="Object 18"/>
          <p:cNvGraphicFramePr>
            <a:graphicFrameLocks noChangeAspect="1"/>
          </p:cNvGraphicFramePr>
          <p:nvPr/>
        </p:nvGraphicFramePr>
        <p:xfrm>
          <a:off x="2151744" y="2230437"/>
          <a:ext cx="5407025" cy="723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5" imgW="4635360" imgH="622080" progId="Equation.DSMT4">
                  <p:embed/>
                </p:oleObj>
              </mc:Choice>
              <mc:Fallback>
                <p:oleObj name="Equation" r:id="rId5" imgW="4635360" imgH="622080" progId="Equation.DSMT4">
                  <p:embed/>
                  <p:pic>
                    <p:nvPicPr>
                      <p:cNvPr id="30726" name="Object 18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151744" y="2230437"/>
                        <a:ext cx="5407025" cy="7239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0" name="Object 6"/>
          <p:cNvGraphicFramePr>
            <a:graphicFrameLocks noChangeAspect="1"/>
          </p:cNvGraphicFramePr>
          <p:nvPr/>
        </p:nvGraphicFramePr>
        <p:xfrm>
          <a:off x="7066642" y="195943"/>
          <a:ext cx="1833563" cy="15716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描画 " r:id="rId7" imgW="3200400" imgH="2743200" progId="">
                  <p:embed/>
                </p:oleObj>
              </mc:Choice>
              <mc:Fallback>
                <p:oleObj name="描画 " r:id="rId7" imgW="3200400" imgH="2743200" progId="">
                  <p:embed/>
                  <p:pic>
                    <p:nvPicPr>
                      <p:cNvPr id="10" name="Object 6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066642" y="195943"/>
                        <a:ext cx="1833563" cy="157162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1" name="Text Box 12"/>
          <p:cNvSpPr txBox="1">
            <a:spLocks noChangeArrowheads="1"/>
          </p:cNvSpPr>
          <p:nvPr/>
        </p:nvSpPr>
        <p:spPr bwMode="auto">
          <a:xfrm>
            <a:off x="7531780" y="784906"/>
            <a:ext cx="412750" cy="461962"/>
          </a:xfrm>
          <a:prstGeom prst="rect">
            <a:avLst/>
          </a:prstGeom>
          <a:solidFill>
            <a:schemeClr val="bg1"/>
          </a:solidFill>
          <a:ln w="9525" algn="ctr">
            <a:noFill/>
            <a:miter lim="800000"/>
            <a:headEnd/>
            <a:tailEnd/>
          </a:ln>
          <a:effectLst>
            <a:outerShdw dist="35921" dir="2700000" sx="1000" sy="1000" algn="ctr" rotWithShape="0">
              <a:schemeClr val="bg2">
                <a:alpha val="50000"/>
              </a:schemeClr>
            </a:outerShdw>
          </a:effectLst>
        </p:spPr>
        <p:txBody>
          <a:bodyPr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ja-JP" sz="2400" i="1" dirty="0">
                <a:latin typeface="+mn-lt"/>
                <a:ea typeface="ＭＳ Ｐゴシック" pitchFamily="50" charset="-128"/>
              </a:rPr>
              <a:t>t</a:t>
            </a:r>
            <a:r>
              <a:rPr lang="en-US" altLang="ja-JP" sz="1200" dirty="0">
                <a:latin typeface="+mn-lt"/>
                <a:ea typeface="ＭＳ Ｐゴシック" pitchFamily="50" charset="-128"/>
              </a:rPr>
              <a:t>1</a:t>
            </a:r>
            <a:endParaRPr lang="en-US" altLang="ja-JP" sz="2400" dirty="0">
              <a:latin typeface="+mn-lt"/>
              <a:ea typeface="ＭＳ Ｐゴシック" pitchFamily="50" charset="-128"/>
            </a:endParaRPr>
          </a:p>
        </p:txBody>
      </p:sp>
      <p:sp>
        <p:nvSpPr>
          <p:cNvPr id="12" name="Text Box 12"/>
          <p:cNvSpPr txBox="1">
            <a:spLocks noChangeArrowheads="1"/>
          </p:cNvSpPr>
          <p:nvPr/>
        </p:nvSpPr>
        <p:spPr bwMode="auto">
          <a:xfrm>
            <a:off x="8103280" y="784906"/>
            <a:ext cx="403225" cy="461962"/>
          </a:xfrm>
          <a:prstGeom prst="rect">
            <a:avLst/>
          </a:prstGeom>
          <a:solidFill>
            <a:schemeClr val="bg1"/>
          </a:solidFill>
          <a:ln w="9525" algn="ctr">
            <a:noFill/>
            <a:miter lim="800000"/>
            <a:headEnd/>
            <a:tailEnd/>
          </a:ln>
          <a:effectLst>
            <a:outerShdw dist="35921" dir="2700000" sx="1000" sy="1000" algn="ctr" rotWithShape="0">
              <a:schemeClr val="bg2">
                <a:alpha val="50000"/>
              </a:schemeClr>
            </a:outerShdw>
          </a:effectLst>
        </p:spPr>
        <p:txBody>
          <a:bodyPr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ja-JP" sz="2400" i="1" dirty="0">
                <a:latin typeface="+mn-lt"/>
                <a:ea typeface="ＭＳ Ｐゴシック" pitchFamily="50" charset="-128"/>
              </a:rPr>
              <a:t>t</a:t>
            </a:r>
            <a:r>
              <a:rPr lang="en-US" altLang="ja-JP" sz="1200" dirty="0">
                <a:latin typeface="+mn-lt"/>
                <a:ea typeface="ＭＳ Ｐゴシック" pitchFamily="50" charset="-128"/>
              </a:rPr>
              <a:t>2</a:t>
            </a:r>
            <a:endParaRPr lang="en-US" altLang="ja-JP" sz="2400" dirty="0">
              <a:latin typeface="+mn-lt"/>
              <a:ea typeface="ＭＳ Ｐゴシック" pitchFamily="50" charset="-128"/>
            </a:endParaRPr>
          </a:p>
        </p:txBody>
      </p:sp>
      <p:sp>
        <p:nvSpPr>
          <p:cNvPr id="15" name="正方形/長方形 14"/>
          <p:cNvSpPr>
            <a:spLocks noChangeArrowheads="1"/>
          </p:cNvSpPr>
          <p:nvPr/>
        </p:nvSpPr>
        <p:spPr bwMode="auto">
          <a:xfrm>
            <a:off x="5696405" y="3741282"/>
            <a:ext cx="3248930" cy="3077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r>
              <a:rPr lang="en-US" altLang="ja-JP" sz="1400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YT &amp; Mukamel, </a:t>
            </a:r>
            <a:r>
              <a:rPr lang="de-DE" altLang="ja-JP" sz="1400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  <a:hlinkClick r:id="rId9"/>
              </a:rPr>
              <a:t>JCP 99, 9496(1993).</a:t>
            </a:r>
            <a:endParaRPr lang="de-DE" altLang="ja-JP" sz="1400" dirty="0"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</p:txBody>
      </p:sp>
      <p:graphicFrame>
        <p:nvGraphicFramePr>
          <p:cNvPr id="2" name="Object 13"/>
          <p:cNvGraphicFramePr>
            <a:graphicFrameLocks noChangeAspect="1"/>
          </p:cNvGraphicFramePr>
          <p:nvPr/>
        </p:nvGraphicFramePr>
        <p:xfrm>
          <a:off x="3445328" y="1074285"/>
          <a:ext cx="1208088" cy="29686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0" imgW="1765080" imgH="431640" progId="Equation.DSMT4">
                  <p:embed/>
                </p:oleObj>
              </mc:Choice>
              <mc:Fallback>
                <p:oleObj name="Equation" r:id="rId10" imgW="1765080" imgH="431640" progId="Equation.DSMT4">
                  <p:embed/>
                  <p:pic>
                    <p:nvPicPr>
                      <p:cNvPr id="2" name="Object 1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1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445328" y="1074285"/>
                        <a:ext cx="1208088" cy="296862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3" name="Object 21"/>
          <p:cNvGraphicFramePr>
            <a:graphicFrameLocks noChangeAspect="1"/>
          </p:cNvGraphicFramePr>
          <p:nvPr/>
        </p:nvGraphicFramePr>
        <p:xfrm>
          <a:off x="4737553" y="1053647"/>
          <a:ext cx="793750" cy="3206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2" imgW="1015920" imgH="482400" progId="Equation.DSMT4">
                  <p:embed/>
                </p:oleObj>
              </mc:Choice>
              <mc:Fallback>
                <p:oleObj name="Equation" r:id="rId12" imgW="1015920" imgH="482400" progId="Equation.DSMT4">
                  <p:embed/>
                  <p:pic>
                    <p:nvPicPr>
                      <p:cNvPr id="3" name="Object 2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3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737553" y="1053647"/>
                        <a:ext cx="793750" cy="32067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17961" dir="2700000" algn="ctr" rotWithShape="0">
                                <a:schemeClr val="accent1">
                                  <a:gamma/>
                                  <a:shade val="60000"/>
                                  <a:invGamma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466380" name="Object 12"/>
          <p:cNvGraphicFramePr>
            <a:graphicFrameLocks noChangeAspect="1"/>
          </p:cNvGraphicFramePr>
          <p:nvPr/>
        </p:nvGraphicFramePr>
        <p:xfrm>
          <a:off x="2120818" y="3080453"/>
          <a:ext cx="3860800" cy="4445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4" imgW="3860640" imgH="444240" progId="Equation.DSMT4">
                  <p:embed/>
                </p:oleObj>
              </mc:Choice>
              <mc:Fallback>
                <p:oleObj name="Equation" r:id="rId14" imgW="3860640" imgH="444240" progId="Equation.DSMT4">
                  <p:embed/>
                  <p:pic>
                    <p:nvPicPr>
                      <p:cNvPr id="1466380" name="Object 1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120818" y="3080453"/>
                        <a:ext cx="3860800" cy="4445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1" name="Rectangle 253"/>
          <p:cNvSpPr>
            <a:spLocks noGrp="1" noChangeArrowheads="1"/>
          </p:cNvSpPr>
          <p:nvPr>
            <p:ph type="title"/>
          </p:nvPr>
        </p:nvSpPr>
        <p:spPr>
          <a:xfrm>
            <a:off x="461963" y="295275"/>
            <a:ext cx="6551158" cy="582839"/>
          </a:xfrm>
        </p:spPr>
        <p:txBody>
          <a:bodyPr rtlCol="0" anchor="t">
            <a:normAutofit fontScale="90000"/>
          </a:bodyPr>
          <a:lstStyle/>
          <a:p>
            <a:pPr algn="l" eaLnBrk="1" fontAlgn="auto" hangingPunct="1">
              <a:spcAft>
                <a:spcPts val="0"/>
              </a:spcAft>
              <a:defRPr/>
            </a:pPr>
            <a:r>
              <a:rPr lang="en-US" altLang="ja-JP" sz="28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Fifth-order Raman Response (2</a:t>
            </a:r>
            <a:r>
              <a:rPr lang="en-US" altLang="ja-JP" sz="2800" b="1" baseline="300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nd</a:t>
            </a:r>
            <a:r>
              <a:rPr lang="en-US" altLang="ja-JP" sz="28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-order IR) </a:t>
            </a:r>
          </a:p>
        </p:txBody>
      </p:sp>
      <p:sp>
        <p:nvSpPr>
          <p:cNvPr id="22" name="正方形/長方形 21"/>
          <p:cNvSpPr/>
          <p:nvPr/>
        </p:nvSpPr>
        <p:spPr>
          <a:xfrm>
            <a:off x="677531" y="4413639"/>
            <a:ext cx="1880643" cy="4001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eaLnBrk="1" hangingPunct="1">
              <a:buFontTx/>
              <a:buNone/>
            </a:pPr>
            <a:r>
              <a:rPr lang="en-US" altLang="ja-JP" sz="2000" b="1" dirty="0" err="1">
                <a:solidFill>
                  <a:srgbClr val="7030A0"/>
                </a:solidFill>
                <a:latin typeface="Arial Unicode MS"/>
                <a:ea typeface="Arial Unicode MS"/>
                <a:cs typeface="Arial Unicode MS"/>
              </a:rPr>
              <a:t>Anharmonisity</a:t>
            </a:r>
            <a:r>
              <a:rPr lang="en-US" altLang="ja-JP" sz="2000" b="1" dirty="0">
                <a:solidFill>
                  <a:srgbClr val="7030A0"/>
                </a:solidFill>
                <a:latin typeface="Arial Unicode MS"/>
                <a:ea typeface="Arial Unicode MS"/>
                <a:cs typeface="Arial Unicode MS"/>
              </a:rPr>
              <a:t>:</a:t>
            </a:r>
          </a:p>
        </p:txBody>
      </p:sp>
      <p:graphicFrame>
        <p:nvGraphicFramePr>
          <p:cNvPr id="4" name="Object 10"/>
          <p:cNvGraphicFramePr>
            <a:graphicFrameLocks noChangeAspect="1"/>
          </p:cNvGraphicFramePr>
          <p:nvPr/>
        </p:nvGraphicFramePr>
        <p:xfrm>
          <a:off x="1087438" y="5168900"/>
          <a:ext cx="6018212" cy="596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6" imgW="6019560" imgH="596880" progId="Equation.DSMT4">
                  <p:embed/>
                </p:oleObj>
              </mc:Choice>
              <mc:Fallback>
                <p:oleObj name="Equation" r:id="rId16" imgW="6019560" imgH="596880" progId="Equation.DSMT4">
                  <p:embed/>
                  <p:pic>
                    <p:nvPicPr>
                      <p:cNvPr id="4" name="Object 10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087438" y="5168900"/>
                        <a:ext cx="6018212" cy="5969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6" name="Object 14"/>
          <p:cNvGraphicFramePr>
            <a:graphicFrameLocks noChangeAspect="1"/>
          </p:cNvGraphicFramePr>
          <p:nvPr/>
        </p:nvGraphicFramePr>
        <p:xfrm>
          <a:off x="2694533" y="4341504"/>
          <a:ext cx="3200400" cy="5715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8" imgW="3200400" imgH="571320" progId="Equation.DSMT4">
                  <p:embed/>
                </p:oleObj>
              </mc:Choice>
              <mc:Fallback>
                <p:oleObj name="Equation" r:id="rId18" imgW="3200400" imgH="571320" progId="Equation.DSMT4">
                  <p:embed/>
                  <p:pic>
                    <p:nvPicPr>
                      <p:cNvPr id="6" name="Object 1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9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694533" y="4341504"/>
                        <a:ext cx="3200400" cy="5715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5" name="正方形/長方形 24"/>
          <p:cNvSpPr/>
          <p:nvPr/>
        </p:nvSpPr>
        <p:spPr>
          <a:xfrm>
            <a:off x="604051" y="1005504"/>
            <a:ext cx="2839239" cy="4001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eaLnBrk="1" hangingPunct="1">
              <a:buFontTx/>
              <a:buNone/>
            </a:pPr>
            <a:r>
              <a:rPr lang="en-US" altLang="ja-JP" sz="2000" b="1" dirty="0">
                <a:solidFill>
                  <a:schemeClr val="tx2">
                    <a:lumMod val="75000"/>
                  </a:schemeClr>
                </a:solidFill>
                <a:latin typeface="Arial Unicode MS"/>
                <a:ea typeface="Arial Unicode MS"/>
                <a:cs typeface="Arial Unicode MS"/>
              </a:rPr>
              <a:t>Nonlinear polarizability:</a:t>
            </a:r>
          </a:p>
        </p:txBody>
      </p:sp>
      <p:sp>
        <p:nvSpPr>
          <p:cNvPr id="26" name="正方形/長方形 25"/>
          <p:cNvSpPr/>
          <p:nvPr/>
        </p:nvSpPr>
        <p:spPr>
          <a:xfrm>
            <a:off x="3818164" y="5883506"/>
            <a:ext cx="4882244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es-ES" sz="1400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Okumura &amp;</a:t>
            </a:r>
            <a:r>
              <a:rPr lang="en-US" sz="1400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YT, </a:t>
            </a:r>
            <a:r>
              <a:rPr lang="en-US" sz="1400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  <a:hlinkClick r:id="rId20"/>
              </a:rPr>
              <a:t>JCP </a:t>
            </a:r>
            <a:r>
              <a:rPr lang="en-US" sz="1400" b="1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  <a:hlinkClick r:id="rId20"/>
              </a:rPr>
              <a:t>105</a:t>
            </a:r>
            <a:r>
              <a:rPr lang="en-US" sz="1400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  <a:hlinkClick r:id="rId20"/>
              </a:rPr>
              <a:t>, 7294(1996)</a:t>
            </a:r>
            <a:r>
              <a:rPr lang="en-US" sz="1400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 ; </a:t>
            </a:r>
            <a:r>
              <a:rPr lang="en-US" sz="1400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  <a:hlinkClick r:id="rId21"/>
              </a:rPr>
              <a:t>JCP</a:t>
            </a:r>
            <a:r>
              <a:rPr lang="en-US" sz="1400" b="1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  <a:hlinkClick r:id="rId21"/>
              </a:rPr>
              <a:t>106</a:t>
            </a:r>
            <a:r>
              <a:rPr lang="en-US" sz="1400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  <a:hlinkClick r:id="rId21"/>
              </a:rPr>
              <a:t>,1687(1997).</a:t>
            </a:r>
            <a:endParaRPr lang="en-US" sz="1400" dirty="0"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  <a:p>
            <a:pPr eaLnBrk="1" fontAlgn="auto" hangingPunct="1">
              <a:spcAft>
                <a:spcPts val="0"/>
              </a:spcAft>
              <a:defRPr/>
            </a:pPr>
            <a:r>
              <a:rPr lang="en-US" sz="1400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Park &amp; Cho, </a:t>
            </a:r>
            <a:r>
              <a:rPr lang="en-US" sz="1400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  <a:hlinkClick r:id="rId22"/>
              </a:rPr>
              <a:t>JCP </a:t>
            </a:r>
            <a:r>
              <a:rPr lang="en-US" sz="1400" b="1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  <a:hlinkClick r:id="rId22"/>
              </a:rPr>
              <a:t>109,</a:t>
            </a:r>
            <a:r>
              <a:rPr lang="en-US" sz="1400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  <a:hlinkClick r:id="rId22"/>
              </a:rPr>
              <a:t> 10559 (1998);</a:t>
            </a:r>
            <a:r>
              <a:rPr lang="en-US" sz="1400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 </a:t>
            </a:r>
            <a:r>
              <a:rPr lang="de-DE" sz="1400" b="1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  <a:hlinkClick r:id="rId23"/>
              </a:rPr>
              <a:t>112</a:t>
            </a:r>
            <a:r>
              <a:rPr lang="de-DE" sz="1400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  <a:hlinkClick r:id="rId23"/>
              </a:rPr>
              <a:t>, 10496 (2000)</a:t>
            </a:r>
            <a:r>
              <a:rPr lang="de-DE" sz="1400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.</a:t>
            </a:r>
            <a:endParaRPr lang="es-ES" sz="1400" dirty="0"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</p:txBody>
      </p:sp>
      <p:sp>
        <p:nvSpPr>
          <p:cNvPr id="27" name="正方形/長方形 26"/>
          <p:cNvSpPr/>
          <p:nvPr/>
        </p:nvSpPr>
        <p:spPr>
          <a:xfrm>
            <a:off x="5032896" y="4357914"/>
            <a:ext cx="857536" cy="558800"/>
          </a:xfrm>
          <a:prstGeom prst="rect">
            <a:avLst/>
          </a:prstGeom>
          <a:solidFill>
            <a:schemeClr val="bg1">
              <a:alpha val="69000"/>
            </a:schemeClr>
          </a:solidFill>
          <a:ln w="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/>
          </a:p>
        </p:txBody>
      </p:sp>
      <p:sp>
        <p:nvSpPr>
          <p:cNvPr id="28" name="正方形/長方形 27"/>
          <p:cNvSpPr/>
          <p:nvPr/>
        </p:nvSpPr>
        <p:spPr>
          <a:xfrm>
            <a:off x="6463458" y="4363686"/>
            <a:ext cx="2680542" cy="73866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ja-JP" sz="1400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Generating functional approach</a:t>
            </a:r>
          </a:p>
          <a:p>
            <a:r>
              <a:rPr lang="en-US" altLang="ja-JP" sz="1400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 can handle anharmonicity too</a:t>
            </a:r>
          </a:p>
          <a:p>
            <a:r>
              <a:rPr lang="en-US" altLang="ja-JP" sz="1400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(quantum expression)</a:t>
            </a:r>
            <a:endParaRPr lang="ja-JP" altLang="en-US" sz="1400" dirty="0"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</p:txBody>
      </p:sp>
      <p:pic>
        <p:nvPicPr>
          <p:cNvPr id="29" name="Picture 11"/>
          <p:cNvPicPr>
            <a:picLocks noChangeAspect="1" noChangeArrowheads="1"/>
          </p:cNvPicPr>
          <p:nvPr/>
        </p:nvPicPr>
        <p:blipFill>
          <a:blip r:embed="rId24" cstate="print"/>
          <a:srcRect/>
          <a:stretch>
            <a:fillRect/>
          </a:stretch>
        </p:blipFill>
        <p:spPr bwMode="auto">
          <a:xfrm>
            <a:off x="6081704" y="4547466"/>
            <a:ext cx="361717" cy="2247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24" name="正方形/長方形 23"/>
          <p:cNvSpPr/>
          <p:nvPr/>
        </p:nvSpPr>
        <p:spPr>
          <a:xfrm>
            <a:off x="228600" y="3385386"/>
            <a:ext cx="2210862" cy="64633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eaLnBrk="1" hangingPunct="1">
              <a:buFontTx/>
              <a:buNone/>
            </a:pPr>
            <a:r>
              <a:rPr lang="en-US" altLang="ja-JP" b="1" dirty="0">
                <a:solidFill>
                  <a:srgbClr val="FF0000"/>
                </a:solidFill>
                <a:latin typeface="Arial Unicode MS"/>
                <a:ea typeface="Arial Unicode MS"/>
                <a:cs typeface="Arial Unicode MS"/>
              </a:rPr>
              <a:t>Both contributions </a:t>
            </a:r>
          </a:p>
          <a:p>
            <a:pPr eaLnBrk="1" hangingPunct="1">
              <a:buFontTx/>
              <a:buNone/>
            </a:pPr>
            <a:r>
              <a:rPr lang="en-US" altLang="ja-JP" b="1" dirty="0">
                <a:solidFill>
                  <a:srgbClr val="FF0000"/>
                </a:solidFill>
                <a:latin typeface="Arial Unicode MS"/>
                <a:ea typeface="Arial Unicode MS"/>
                <a:cs typeface="Arial Unicode MS"/>
              </a:rPr>
              <a:t>may be comparable</a:t>
            </a:r>
          </a:p>
        </p:txBody>
      </p:sp>
      <p:pic>
        <p:nvPicPr>
          <p:cNvPr id="31" name="Picture 11"/>
          <p:cNvPicPr>
            <a:picLocks noChangeAspect="1" noChangeArrowheads="1"/>
          </p:cNvPicPr>
          <p:nvPr/>
        </p:nvPicPr>
        <p:blipFill>
          <a:blip r:embed="rId24" cstate="print"/>
          <a:srcRect/>
          <a:stretch>
            <a:fillRect/>
          </a:stretch>
        </p:blipFill>
        <p:spPr bwMode="auto">
          <a:xfrm rot="2878706">
            <a:off x="983276" y="4050921"/>
            <a:ext cx="361717" cy="2247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32" name="Picture 11"/>
          <p:cNvPicPr>
            <a:picLocks noChangeAspect="1" noChangeArrowheads="1"/>
          </p:cNvPicPr>
          <p:nvPr/>
        </p:nvPicPr>
        <p:blipFill>
          <a:blip r:embed="rId24" cstate="print"/>
          <a:srcRect/>
          <a:stretch>
            <a:fillRect/>
          </a:stretch>
        </p:blipFill>
        <p:spPr bwMode="auto">
          <a:xfrm rot="18015920">
            <a:off x="965959" y="2974077"/>
            <a:ext cx="361717" cy="2247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" dur="500"/>
                                        <p:tgtEl>
                                          <p:spTgt spid="307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2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500"/>
                            </p:stCondLst>
                            <p:childTnLst>
                              <p:par>
                                <p:cTn id="14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6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63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0" dur="500"/>
                                        <p:tgtEl>
                                          <p:spTgt spid="14663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3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5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8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500"/>
                            </p:stCondLst>
                            <p:childTnLst>
                              <p:par>
                                <p:cTn id="30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2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7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0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500"/>
                            </p:stCondLst>
                            <p:childTnLst>
                              <p:par>
                                <p:cTn id="42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4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50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55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58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61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" grpId="0"/>
      <p:bldP spid="22" grpId="0"/>
      <p:bldP spid="26" grpId="0"/>
      <p:bldP spid="27" grpId="0" animBg="1"/>
      <p:bldP spid="28" grpId="0"/>
      <p:bldP spid="24" grpId="0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4821" name="Object 5"/>
          <p:cNvGraphicFramePr>
            <a:graphicFrameLocks noChangeAspect="1"/>
          </p:cNvGraphicFramePr>
          <p:nvPr/>
        </p:nvGraphicFramePr>
        <p:xfrm>
          <a:off x="1008063" y="2330450"/>
          <a:ext cx="6657975" cy="22987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3" imgW="6717960" imgH="2298600" progId="Equation.DSMT4">
                  <p:embed/>
                </p:oleObj>
              </mc:Choice>
              <mc:Fallback>
                <p:oleObj name="Equation" r:id="rId3" imgW="6717960" imgH="2298600" progId="Equation.DSMT4">
                  <p:embed/>
                  <p:pic>
                    <p:nvPicPr>
                      <p:cNvPr id="34821" name="Object 5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008063" y="2330450"/>
                        <a:ext cx="6657975" cy="2298700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34823" name="Object 7"/>
          <p:cNvGraphicFramePr>
            <a:graphicFrameLocks noChangeAspect="1"/>
          </p:cNvGraphicFramePr>
          <p:nvPr/>
        </p:nvGraphicFramePr>
        <p:xfrm>
          <a:off x="1008063" y="2333625"/>
          <a:ext cx="6657975" cy="22987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5" imgW="6717960" imgH="2298600" progId="Equation.DSMT4">
                  <p:embed/>
                </p:oleObj>
              </mc:Choice>
              <mc:Fallback>
                <p:oleObj name="Equation" r:id="rId5" imgW="6717960" imgH="2298600" progId="Equation.DSMT4">
                  <p:embed/>
                  <p:pic>
                    <p:nvPicPr>
                      <p:cNvPr id="34823" name="Object 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008063" y="2333625"/>
                        <a:ext cx="6657975" cy="2298700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34824" name="Object 8"/>
          <p:cNvGraphicFramePr>
            <a:graphicFrameLocks noChangeAspect="1"/>
          </p:cNvGraphicFramePr>
          <p:nvPr/>
        </p:nvGraphicFramePr>
        <p:xfrm>
          <a:off x="1011238" y="2333625"/>
          <a:ext cx="6657975" cy="22987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7" imgW="6717960" imgH="2298600" progId="Equation.DSMT4">
                  <p:embed/>
                </p:oleObj>
              </mc:Choice>
              <mc:Fallback>
                <p:oleObj name="Equation" r:id="rId7" imgW="6717960" imgH="2298600" progId="Equation.DSMT4">
                  <p:embed/>
                  <p:pic>
                    <p:nvPicPr>
                      <p:cNvPr id="34824" name="Object 8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011238" y="2333625"/>
                        <a:ext cx="6657975" cy="2298700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34827" name="Object 11"/>
          <p:cNvGraphicFramePr>
            <a:graphicFrameLocks noChangeAspect="1"/>
          </p:cNvGraphicFramePr>
          <p:nvPr/>
        </p:nvGraphicFramePr>
        <p:xfrm>
          <a:off x="1016000" y="2330450"/>
          <a:ext cx="4556125" cy="1955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9" imgW="4597200" imgH="1955520" progId="Equation.DSMT4">
                  <p:embed/>
                </p:oleObj>
              </mc:Choice>
              <mc:Fallback>
                <p:oleObj name="Equation" r:id="rId9" imgW="4597200" imgH="1955520" progId="Equation.DSMT4">
                  <p:embed/>
                  <p:pic>
                    <p:nvPicPr>
                      <p:cNvPr id="34827" name="Object 1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0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016000" y="2330450"/>
                        <a:ext cx="4556125" cy="1955800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34831" name="Object 15"/>
          <p:cNvGraphicFramePr>
            <a:graphicFrameLocks noChangeAspect="1"/>
          </p:cNvGraphicFramePr>
          <p:nvPr/>
        </p:nvGraphicFramePr>
        <p:xfrm>
          <a:off x="1004888" y="2328863"/>
          <a:ext cx="6972300" cy="22987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1" imgW="7035480" imgH="2298600" progId="Equation.DSMT4">
                  <p:embed/>
                </p:oleObj>
              </mc:Choice>
              <mc:Fallback>
                <p:oleObj name="Equation" r:id="rId11" imgW="7035480" imgH="2298600" progId="Equation.DSMT4">
                  <p:embed/>
                  <p:pic>
                    <p:nvPicPr>
                      <p:cNvPr id="34831" name="Object 15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2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004888" y="2328863"/>
                        <a:ext cx="6972300" cy="2298700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1044575" y="325060"/>
            <a:ext cx="8229600" cy="1143000"/>
          </a:xfrm>
        </p:spPr>
        <p:txBody>
          <a:bodyPr rtlCol="0">
            <a:normAutofit/>
          </a:bodyPr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en-US" altLang="ja-JP" b="1" dirty="0">
                <a:solidFill>
                  <a:schemeClr val="tx2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Linear Response (IR) </a:t>
            </a:r>
            <a:endParaRPr lang="ja-JP" altLang="en-US" b="1" dirty="0">
              <a:solidFill>
                <a:schemeClr val="tx2">
                  <a:lumMod val="50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34841" name="コンテンツ プレースホルダ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eaLnBrk="1" hangingPunct="1">
              <a:buNone/>
            </a:pPr>
            <a:r>
              <a:rPr lang="en-US" altLang="ja-JP" dirty="0">
                <a:latin typeface="Arial Unicode MS"/>
                <a:ea typeface="Arial Unicode MS"/>
                <a:cs typeface="Arial Unicode MS"/>
              </a:rPr>
              <a:t>Induced polarization                        is</a:t>
            </a:r>
            <a:endParaRPr lang="ja-JP" altLang="en-US" dirty="0">
              <a:latin typeface="Arial Unicode MS"/>
              <a:ea typeface="Arial Unicode MS"/>
              <a:cs typeface="Arial Unicode MS"/>
            </a:endParaRPr>
          </a:p>
        </p:txBody>
      </p:sp>
      <p:sp>
        <p:nvSpPr>
          <p:cNvPr id="34842" name="Rectangle 2"/>
          <p:cNvSpPr>
            <a:spLocks noChangeArrowheads="1"/>
          </p:cNvSpPr>
          <p:nvPr/>
        </p:nvSpPr>
        <p:spPr bwMode="auto">
          <a:xfrm>
            <a:off x="0" y="0"/>
            <a:ext cx="9144000" cy="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endParaRPr lang="ja-JP" altLang="en-US">
              <a:latin typeface="Calibri" pitchFamily="34" charset="0"/>
            </a:endParaRPr>
          </a:p>
        </p:txBody>
      </p:sp>
      <p:graphicFrame>
        <p:nvGraphicFramePr>
          <p:cNvPr id="34817" name="Object 1"/>
          <p:cNvGraphicFramePr>
            <a:graphicFrameLocks noChangeAspect="1"/>
          </p:cNvGraphicFramePr>
          <p:nvPr/>
        </p:nvGraphicFramePr>
        <p:xfrm>
          <a:off x="4274989" y="1713177"/>
          <a:ext cx="2457450" cy="4381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3" imgW="2450880" imgH="431640" progId="Equation.DSMT4">
                  <p:embed/>
                </p:oleObj>
              </mc:Choice>
              <mc:Fallback>
                <p:oleObj name="Equation" r:id="rId13" imgW="2450880" imgH="431640" progId="Equation.DSMT4">
                  <p:embed/>
                  <p:pic>
                    <p:nvPicPr>
                      <p:cNvPr id="34817" name="Object 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274989" y="1713177"/>
                        <a:ext cx="2457450" cy="438150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34843" name="Rectangle 4"/>
          <p:cNvSpPr>
            <a:spLocks noChangeArrowheads="1"/>
          </p:cNvSpPr>
          <p:nvPr/>
        </p:nvSpPr>
        <p:spPr bwMode="auto">
          <a:xfrm>
            <a:off x="0" y="0"/>
            <a:ext cx="9144000" cy="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endParaRPr lang="ja-JP" altLang="en-US">
              <a:latin typeface="Calibri" pitchFamily="34" charset="0"/>
            </a:endParaRPr>
          </a:p>
        </p:txBody>
      </p:sp>
      <p:graphicFrame>
        <p:nvGraphicFramePr>
          <p:cNvPr id="34819" name="Object 3"/>
          <p:cNvGraphicFramePr>
            <a:graphicFrameLocks noChangeAspect="1"/>
          </p:cNvGraphicFramePr>
          <p:nvPr/>
        </p:nvGraphicFramePr>
        <p:xfrm>
          <a:off x="1287463" y="4805363"/>
          <a:ext cx="4706937" cy="723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5" imgW="4749480" imgH="723600" progId="Equation.DSMT4">
                  <p:embed/>
                </p:oleObj>
              </mc:Choice>
              <mc:Fallback>
                <p:oleObj name="Equation" r:id="rId15" imgW="4749480" imgH="723600" progId="Equation.DSMT4">
                  <p:embed/>
                  <p:pic>
                    <p:nvPicPr>
                      <p:cNvPr id="34819" name="Object 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287463" y="4805363"/>
                        <a:ext cx="4706937" cy="723900"/>
                      </a:xfrm>
                      <a:prstGeom prst="rect">
                        <a:avLst/>
                      </a:prstGeom>
                      <a:noFill/>
                      <a:ln w="9525">
                        <a:solidFill>
                          <a:srgbClr val="0000FF"/>
                        </a:solidFill>
                        <a:miter lim="800000"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2" name="Line 9"/>
          <p:cNvSpPr>
            <a:spLocks noChangeShapeType="1"/>
          </p:cNvSpPr>
          <p:nvPr/>
        </p:nvSpPr>
        <p:spPr bwMode="auto">
          <a:xfrm>
            <a:off x="3706813" y="3589338"/>
            <a:ext cx="2160587" cy="0"/>
          </a:xfrm>
          <a:prstGeom prst="line">
            <a:avLst/>
          </a:prstGeom>
          <a:noFill/>
          <a:ln w="38100">
            <a:solidFill>
              <a:srgbClr val="00B0F0"/>
            </a:solidFill>
            <a:round/>
            <a:headEnd type="triangle" w="med" len="med"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13" name="Line 10"/>
          <p:cNvSpPr>
            <a:spLocks noChangeShapeType="1"/>
          </p:cNvSpPr>
          <p:nvPr/>
        </p:nvSpPr>
        <p:spPr bwMode="auto">
          <a:xfrm flipV="1">
            <a:off x="6259513" y="3584575"/>
            <a:ext cx="666750" cy="0"/>
          </a:xfrm>
          <a:custGeom>
            <a:avLst/>
            <a:gdLst>
              <a:gd name="T0" fmla="*/ 0 w 581020"/>
              <a:gd name="T1" fmla="*/ 0 h 15"/>
              <a:gd name="T2" fmla="*/ 1007577 w 581020"/>
              <a:gd name="T3" fmla="*/ 0 h 15"/>
              <a:gd name="T4" fmla="*/ 0 60000 65536"/>
              <a:gd name="T5" fmla="*/ 0 60000 65536"/>
              <a:gd name="T6" fmla="*/ 0 w 581020"/>
              <a:gd name="T7" fmla="*/ 0 h 15"/>
              <a:gd name="T8" fmla="*/ 581020 w 581020"/>
              <a:gd name="T9" fmla="*/ 0 h 15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581020" h="15">
                <a:moveTo>
                  <a:pt x="0" y="15"/>
                </a:moveTo>
                <a:lnTo>
                  <a:pt x="581020" y="0"/>
                </a:lnTo>
              </a:path>
            </a:pathLst>
          </a:custGeom>
          <a:noFill/>
          <a:ln w="38100">
            <a:solidFill>
              <a:srgbClr val="00B050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ja-JP" altLang="en-US">
              <a:latin typeface="Calibri" pitchFamily="34" charset="0"/>
            </a:endParaRPr>
          </a:p>
        </p:txBody>
      </p:sp>
      <p:sp>
        <p:nvSpPr>
          <p:cNvPr id="14" name="Line 10"/>
          <p:cNvSpPr>
            <a:spLocks noChangeShapeType="1"/>
          </p:cNvSpPr>
          <p:nvPr/>
        </p:nvSpPr>
        <p:spPr bwMode="auto">
          <a:xfrm flipV="1">
            <a:off x="4732338" y="4454525"/>
            <a:ext cx="2165350" cy="0"/>
          </a:xfrm>
          <a:custGeom>
            <a:avLst/>
            <a:gdLst>
              <a:gd name="T0" fmla="*/ 0 w 581020"/>
              <a:gd name="T1" fmla="*/ 0 h 15"/>
              <a:gd name="T2" fmla="*/ 112066411 w 581020"/>
              <a:gd name="T3" fmla="*/ 0 h 15"/>
              <a:gd name="T4" fmla="*/ 0 60000 65536"/>
              <a:gd name="T5" fmla="*/ 0 60000 65536"/>
              <a:gd name="T6" fmla="*/ 0 w 581020"/>
              <a:gd name="T7" fmla="*/ 0 h 15"/>
              <a:gd name="T8" fmla="*/ 581020 w 581020"/>
              <a:gd name="T9" fmla="*/ 0 h 15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581020" h="15">
                <a:moveTo>
                  <a:pt x="0" y="15"/>
                </a:moveTo>
                <a:lnTo>
                  <a:pt x="581020" y="0"/>
                </a:lnTo>
              </a:path>
            </a:pathLst>
          </a:custGeom>
          <a:noFill/>
          <a:ln w="38100">
            <a:solidFill>
              <a:srgbClr val="00B050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ja-JP" altLang="en-US">
              <a:latin typeface="Calibri" pitchFamily="34" charset="0"/>
            </a:endParaRPr>
          </a:p>
        </p:txBody>
      </p:sp>
      <p:sp>
        <p:nvSpPr>
          <p:cNvPr id="15" name="Line 9"/>
          <p:cNvSpPr>
            <a:spLocks noChangeShapeType="1"/>
          </p:cNvSpPr>
          <p:nvPr/>
        </p:nvSpPr>
        <p:spPr bwMode="auto">
          <a:xfrm>
            <a:off x="3787775" y="4457700"/>
            <a:ext cx="635000" cy="0"/>
          </a:xfrm>
          <a:prstGeom prst="line">
            <a:avLst/>
          </a:prstGeom>
          <a:noFill/>
          <a:ln w="38100">
            <a:solidFill>
              <a:srgbClr val="00B0F0"/>
            </a:solidFill>
            <a:round/>
            <a:headEnd type="triangle" w="med" len="med"/>
            <a:tailEnd/>
          </a:ln>
        </p:spPr>
        <p:txBody>
          <a:bodyPr/>
          <a:lstStyle/>
          <a:p>
            <a:endParaRPr lang="ja-JP" altLang="en-US"/>
          </a:p>
        </p:txBody>
      </p:sp>
      <p:graphicFrame>
        <p:nvGraphicFramePr>
          <p:cNvPr id="34828" name="Object 12"/>
          <p:cNvGraphicFramePr>
            <a:graphicFrameLocks noChangeAspect="1"/>
          </p:cNvGraphicFramePr>
          <p:nvPr/>
        </p:nvGraphicFramePr>
        <p:xfrm>
          <a:off x="3660775" y="5548313"/>
          <a:ext cx="3040063" cy="77946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7" imgW="3098520" imgH="787320" progId="Equation.DSMT4">
                  <p:embed/>
                </p:oleObj>
              </mc:Choice>
              <mc:Fallback>
                <p:oleObj name="Equation" r:id="rId17" imgW="3098520" imgH="787320" progId="Equation.DSMT4">
                  <p:embed/>
                  <p:pic>
                    <p:nvPicPr>
                      <p:cNvPr id="34828" name="Object 1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660775" y="5548313"/>
                        <a:ext cx="3040063" cy="779462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34829" name="Object 13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3986881493"/>
              </p:ext>
            </p:extLst>
          </p:nvPr>
        </p:nvGraphicFramePr>
        <p:xfrm>
          <a:off x="1287736" y="4813202"/>
          <a:ext cx="5175250" cy="723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9" imgW="5219640" imgH="723600" progId="Equation.DSMT4">
                  <p:embed/>
                </p:oleObj>
              </mc:Choice>
              <mc:Fallback>
                <p:oleObj name="Equation" r:id="rId19" imgW="5219640" imgH="723600" progId="Equation.DSMT4">
                  <p:embed/>
                  <p:pic>
                    <p:nvPicPr>
                      <p:cNvPr id="34829" name="Object 1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0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287736" y="4813202"/>
                        <a:ext cx="5175250" cy="723900"/>
                      </a:xfrm>
                      <a:prstGeom prst="rect">
                        <a:avLst/>
                      </a:prstGeom>
                      <a:noFill/>
                      <a:ln w="9525">
                        <a:solidFill>
                          <a:srgbClr val="0000FF"/>
                        </a:solidFill>
                        <a:miter lim="800000"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34830" name="Object 14"/>
          <p:cNvGraphicFramePr>
            <a:graphicFrameLocks noChangeAspect="1"/>
          </p:cNvGraphicFramePr>
          <p:nvPr/>
        </p:nvGraphicFramePr>
        <p:xfrm>
          <a:off x="1285875" y="4875213"/>
          <a:ext cx="3487738" cy="6350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21" imgW="3517560" imgH="634680" progId="Equation.DSMT4">
                  <p:embed/>
                </p:oleObj>
              </mc:Choice>
              <mc:Fallback>
                <p:oleObj name="Equation" r:id="rId21" imgW="3517560" imgH="634680" progId="Equation.DSMT4">
                  <p:embed/>
                  <p:pic>
                    <p:nvPicPr>
                      <p:cNvPr id="34830" name="Object 1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2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285875" y="4875213"/>
                        <a:ext cx="3487738" cy="635000"/>
                      </a:xfrm>
                      <a:prstGeom prst="rect">
                        <a:avLst/>
                      </a:prstGeom>
                      <a:noFill/>
                      <a:ln w="9525">
                        <a:solidFill>
                          <a:srgbClr val="0000FF"/>
                        </a:solidFill>
                        <a:miter lim="800000"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0" name="テキスト ボックス 19"/>
          <p:cNvSpPr txBox="1">
            <a:spLocks noChangeArrowheads="1"/>
          </p:cNvSpPr>
          <p:nvPr/>
        </p:nvSpPr>
        <p:spPr bwMode="auto">
          <a:xfrm>
            <a:off x="4687888" y="2365375"/>
            <a:ext cx="1471878" cy="33855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 sz="1600" i="1" dirty="0">
                <a:solidFill>
                  <a:srgbClr val="FF00FF"/>
                </a:solidFill>
                <a:latin typeface="Arial Unicode MS"/>
                <a:ea typeface="Arial Unicode MS"/>
                <a:cs typeface="Arial Unicode MS"/>
              </a:rPr>
              <a:t>Cyclic rotation</a:t>
            </a:r>
            <a:endParaRPr lang="ja-JP" altLang="en-US" sz="1600" i="1" dirty="0">
              <a:solidFill>
                <a:srgbClr val="FF00FF"/>
              </a:solidFill>
              <a:latin typeface="Arial Unicode MS"/>
              <a:ea typeface="Arial Unicode MS"/>
              <a:cs typeface="Arial Unicode MS"/>
            </a:endParaRPr>
          </a:p>
        </p:txBody>
      </p:sp>
      <p:graphicFrame>
        <p:nvGraphicFramePr>
          <p:cNvPr id="34832" name="Object 16"/>
          <p:cNvGraphicFramePr>
            <a:graphicFrameLocks noChangeAspect="1"/>
          </p:cNvGraphicFramePr>
          <p:nvPr/>
        </p:nvGraphicFramePr>
        <p:xfrm>
          <a:off x="2260600" y="5618163"/>
          <a:ext cx="1223963" cy="43973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23" imgW="1257120" imgH="444240" progId="Equation.DSMT4">
                  <p:embed/>
                </p:oleObj>
              </mc:Choice>
              <mc:Fallback>
                <p:oleObj name="Equation" r:id="rId23" imgW="1257120" imgH="444240" progId="Equation.DSMT4">
                  <p:embed/>
                  <p:pic>
                    <p:nvPicPr>
                      <p:cNvPr id="34832" name="Object 16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260600" y="5618163"/>
                        <a:ext cx="1223963" cy="439737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3" name="星 7 22"/>
          <p:cNvSpPr>
            <a:spLocks noChangeAspect="1"/>
          </p:cNvSpPr>
          <p:nvPr/>
        </p:nvSpPr>
        <p:spPr>
          <a:xfrm>
            <a:off x="5014913" y="3521075"/>
            <a:ext cx="144462" cy="142875"/>
          </a:xfrm>
          <a:prstGeom prst="star7">
            <a:avLst/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24" name="星 7 23"/>
          <p:cNvSpPr>
            <a:spLocks noChangeAspect="1"/>
          </p:cNvSpPr>
          <p:nvPr/>
        </p:nvSpPr>
        <p:spPr>
          <a:xfrm>
            <a:off x="5464175" y="4375150"/>
            <a:ext cx="144463" cy="144463"/>
          </a:xfrm>
          <a:prstGeom prst="star7">
            <a:avLst/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30" name="Line 9"/>
          <p:cNvSpPr>
            <a:spLocks noChangeShapeType="1"/>
          </p:cNvSpPr>
          <p:nvPr/>
        </p:nvSpPr>
        <p:spPr bwMode="auto">
          <a:xfrm flipH="1">
            <a:off x="8085138" y="2192338"/>
            <a:ext cx="0" cy="1079500"/>
          </a:xfrm>
          <a:prstGeom prst="line">
            <a:avLst/>
          </a:prstGeom>
          <a:noFill/>
          <a:ln w="38100">
            <a:solidFill>
              <a:srgbClr val="00B0F0"/>
            </a:solidFill>
            <a:round/>
            <a:headEnd type="triangle" w="med" len="med"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31" name="Line 10"/>
          <p:cNvSpPr>
            <a:spLocks noChangeShapeType="1"/>
          </p:cNvSpPr>
          <p:nvPr/>
        </p:nvSpPr>
        <p:spPr bwMode="auto">
          <a:xfrm>
            <a:off x="8523288" y="2155825"/>
            <a:ext cx="0" cy="1087438"/>
          </a:xfrm>
          <a:custGeom>
            <a:avLst/>
            <a:gdLst>
              <a:gd name="T0" fmla="*/ 0 w 581020"/>
              <a:gd name="T1" fmla="*/ 2147483647 h 15"/>
              <a:gd name="T2" fmla="*/ 0 w 581020"/>
              <a:gd name="T3" fmla="*/ 0 h 15"/>
              <a:gd name="T4" fmla="*/ 0 60000 65536"/>
              <a:gd name="T5" fmla="*/ 0 60000 65536"/>
              <a:gd name="T6" fmla="*/ 0 w 581020"/>
              <a:gd name="T7" fmla="*/ 0 h 15"/>
              <a:gd name="T8" fmla="*/ 0 w 581020"/>
              <a:gd name="T9" fmla="*/ 15 h 15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581020" h="15">
                <a:moveTo>
                  <a:pt x="0" y="15"/>
                </a:moveTo>
                <a:lnTo>
                  <a:pt x="581020" y="0"/>
                </a:lnTo>
              </a:path>
            </a:pathLst>
          </a:custGeom>
          <a:noFill/>
          <a:ln w="38100">
            <a:solidFill>
              <a:srgbClr val="00B050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ja-JP" altLang="en-US">
              <a:latin typeface="Calibri" pitchFamily="34" charset="0"/>
            </a:endParaRPr>
          </a:p>
        </p:txBody>
      </p:sp>
      <p:sp>
        <p:nvSpPr>
          <p:cNvPr id="32" name="星 7 31"/>
          <p:cNvSpPr>
            <a:spLocks noChangeAspect="1"/>
          </p:cNvSpPr>
          <p:nvPr/>
        </p:nvSpPr>
        <p:spPr>
          <a:xfrm>
            <a:off x="8008938" y="2703513"/>
            <a:ext cx="142875" cy="144462"/>
          </a:xfrm>
          <a:prstGeom prst="star7">
            <a:avLst/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graphicFrame>
        <p:nvGraphicFramePr>
          <p:cNvPr id="34" name="Object 20"/>
          <p:cNvGraphicFramePr>
            <a:graphicFrameLocks noChangeAspect="1"/>
          </p:cNvGraphicFramePr>
          <p:nvPr/>
        </p:nvGraphicFramePr>
        <p:xfrm>
          <a:off x="7780338" y="3302000"/>
          <a:ext cx="1130300" cy="2444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25" imgW="1130040" imgH="266400" progId="Equation.DSMT4">
                  <p:embed/>
                </p:oleObj>
              </mc:Choice>
              <mc:Fallback>
                <p:oleObj name="Equation" r:id="rId25" imgW="1130040" imgH="266400" progId="Equation.DSMT4">
                  <p:embed/>
                  <p:pic>
                    <p:nvPicPr>
                      <p:cNvPr id="34" name="Object 20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780338" y="3302000"/>
                        <a:ext cx="1130300" cy="24447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40" name="Line 9"/>
          <p:cNvSpPr>
            <a:spLocks noChangeShapeType="1"/>
          </p:cNvSpPr>
          <p:nvPr/>
        </p:nvSpPr>
        <p:spPr bwMode="auto">
          <a:xfrm flipH="1">
            <a:off x="8081963" y="3833813"/>
            <a:ext cx="0" cy="1079500"/>
          </a:xfrm>
          <a:prstGeom prst="line">
            <a:avLst/>
          </a:prstGeom>
          <a:noFill/>
          <a:ln w="38100">
            <a:solidFill>
              <a:srgbClr val="00B0F0"/>
            </a:solidFill>
            <a:round/>
            <a:headEnd type="triangle" w="med" len="med"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41" name="Line 10"/>
          <p:cNvSpPr>
            <a:spLocks noChangeShapeType="1"/>
          </p:cNvSpPr>
          <p:nvPr/>
        </p:nvSpPr>
        <p:spPr bwMode="auto">
          <a:xfrm>
            <a:off x="8505825" y="3798888"/>
            <a:ext cx="0" cy="1085850"/>
          </a:xfrm>
          <a:custGeom>
            <a:avLst/>
            <a:gdLst>
              <a:gd name="T0" fmla="*/ 0 w 581020"/>
              <a:gd name="T1" fmla="*/ 2147483647 h 15"/>
              <a:gd name="T2" fmla="*/ 0 w 581020"/>
              <a:gd name="T3" fmla="*/ 0 h 15"/>
              <a:gd name="T4" fmla="*/ 0 60000 65536"/>
              <a:gd name="T5" fmla="*/ 0 60000 65536"/>
              <a:gd name="T6" fmla="*/ 0 w 581020"/>
              <a:gd name="T7" fmla="*/ 0 h 15"/>
              <a:gd name="T8" fmla="*/ 0 w 581020"/>
              <a:gd name="T9" fmla="*/ 15 h 15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581020" h="15">
                <a:moveTo>
                  <a:pt x="0" y="15"/>
                </a:moveTo>
                <a:lnTo>
                  <a:pt x="581020" y="0"/>
                </a:lnTo>
              </a:path>
            </a:pathLst>
          </a:custGeom>
          <a:noFill/>
          <a:ln w="38100">
            <a:solidFill>
              <a:srgbClr val="00B050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ja-JP" altLang="en-US">
              <a:latin typeface="Calibri" pitchFamily="34" charset="0"/>
            </a:endParaRPr>
          </a:p>
        </p:txBody>
      </p:sp>
      <p:sp>
        <p:nvSpPr>
          <p:cNvPr id="42" name="星 7 41"/>
          <p:cNvSpPr>
            <a:spLocks noChangeAspect="1"/>
          </p:cNvSpPr>
          <p:nvPr/>
        </p:nvSpPr>
        <p:spPr>
          <a:xfrm>
            <a:off x="8442325" y="4313238"/>
            <a:ext cx="144463" cy="144462"/>
          </a:xfrm>
          <a:prstGeom prst="star7">
            <a:avLst/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graphicFrame>
        <p:nvGraphicFramePr>
          <p:cNvPr id="43" name="Object 23"/>
          <p:cNvGraphicFramePr>
            <a:graphicFrameLocks noChangeAspect="1"/>
          </p:cNvGraphicFramePr>
          <p:nvPr/>
        </p:nvGraphicFramePr>
        <p:xfrm>
          <a:off x="7753350" y="5006975"/>
          <a:ext cx="1130300" cy="2444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27" imgW="1130040" imgH="266400" progId="Equation.DSMT4">
                  <p:embed/>
                </p:oleObj>
              </mc:Choice>
              <mc:Fallback>
                <p:oleObj name="Equation" r:id="rId27" imgW="1130040" imgH="266400" progId="Equation.DSMT4">
                  <p:embed/>
                  <p:pic>
                    <p:nvPicPr>
                      <p:cNvPr id="43" name="Object 2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753350" y="5006975"/>
                        <a:ext cx="1130300" cy="24447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45" name="テキスト ボックス 44"/>
          <p:cNvSpPr txBox="1">
            <a:spLocks noChangeArrowheads="1"/>
          </p:cNvSpPr>
          <p:nvPr/>
        </p:nvSpPr>
        <p:spPr bwMode="auto">
          <a:xfrm>
            <a:off x="7303432" y="1713246"/>
            <a:ext cx="1840568" cy="52322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 sz="1400" dirty="0">
                <a:latin typeface="Times New Roman" pitchFamily="18" charset="0"/>
                <a:cs typeface="Times New Roman" pitchFamily="18" charset="0"/>
              </a:rPr>
              <a:t>Optical </a:t>
            </a:r>
            <a:r>
              <a:rPr lang="en-US" altLang="ja-JP" sz="1400" dirty="0" err="1">
                <a:latin typeface="Times New Roman" pitchFamily="18" charset="0"/>
                <a:cs typeface="Times New Roman" pitchFamily="18" charset="0"/>
              </a:rPr>
              <a:t>Liouville</a:t>
            </a:r>
            <a:r>
              <a:rPr lang="en-US" altLang="ja-JP" sz="1400" dirty="0">
                <a:latin typeface="Times New Roman" pitchFamily="18" charset="0"/>
                <a:cs typeface="Times New Roman" pitchFamily="18" charset="0"/>
              </a:rPr>
              <a:t> paths</a:t>
            </a:r>
            <a:endParaRPr lang="ja-JP" altLang="en-US" sz="1400" dirty="0">
              <a:latin typeface="Times New Roman" pitchFamily="18" charset="0"/>
              <a:cs typeface="Times New Roman" pitchFamily="18" charset="0"/>
            </a:endParaRPr>
          </a:p>
          <a:p>
            <a:endParaRPr lang="ja-JP" altLang="en-US" sz="1400" b="1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46" name="星 7 45"/>
          <p:cNvSpPr>
            <a:spLocks noChangeAspect="1"/>
          </p:cNvSpPr>
          <p:nvPr/>
        </p:nvSpPr>
        <p:spPr>
          <a:xfrm>
            <a:off x="3525838" y="3503613"/>
            <a:ext cx="142875" cy="144462"/>
          </a:xfrm>
          <a:prstGeom prst="star7">
            <a:avLst/>
          </a:prstGeom>
          <a:solidFill>
            <a:srgbClr val="0070C0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47" name="星 7 46"/>
          <p:cNvSpPr>
            <a:spLocks noChangeAspect="1"/>
          </p:cNvSpPr>
          <p:nvPr/>
        </p:nvSpPr>
        <p:spPr>
          <a:xfrm>
            <a:off x="3609975" y="4375150"/>
            <a:ext cx="144463" cy="144463"/>
          </a:xfrm>
          <a:prstGeom prst="star7">
            <a:avLst/>
          </a:prstGeom>
          <a:solidFill>
            <a:srgbClr val="0070C0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48" name="星 7 47"/>
          <p:cNvSpPr>
            <a:spLocks noChangeAspect="1"/>
          </p:cNvSpPr>
          <p:nvPr/>
        </p:nvSpPr>
        <p:spPr>
          <a:xfrm>
            <a:off x="8002588" y="3713163"/>
            <a:ext cx="142875" cy="144462"/>
          </a:xfrm>
          <a:prstGeom prst="star7">
            <a:avLst/>
          </a:prstGeom>
          <a:solidFill>
            <a:srgbClr val="0070C0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49" name="星 7 48"/>
          <p:cNvSpPr>
            <a:spLocks noChangeAspect="1"/>
          </p:cNvSpPr>
          <p:nvPr/>
        </p:nvSpPr>
        <p:spPr>
          <a:xfrm>
            <a:off x="8005763" y="2043113"/>
            <a:ext cx="142875" cy="144462"/>
          </a:xfrm>
          <a:prstGeom prst="star7">
            <a:avLst/>
          </a:prstGeom>
          <a:solidFill>
            <a:srgbClr val="0070C0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51" name="円弧 50"/>
          <p:cNvSpPr/>
          <p:nvPr/>
        </p:nvSpPr>
        <p:spPr>
          <a:xfrm>
            <a:off x="5942013" y="2566988"/>
            <a:ext cx="736600" cy="746125"/>
          </a:xfrm>
          <a:prstGeom prst="arc">
            <a:avLst/>
          </a:prstGeom>
          <a:ln w="31750">
            <a:solidFill>
              <a:srgbClr val="FF00FF"/>
            </a:solidFill>
            <a:head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52" name="円弧 51"/>
          <p:cNvSpPr/>
          <p:nvPr/>
        </p:nvSpPr>
        <p:spPr>
          <a:xfrm rot="16954051">
            <a:off x="3710782" y="2393156"/>
            <a:ext cx="1454150" cy="1773237"/>
          </a:xfrm>
          <a:prstGeom prst="arc">
            <a:avLst>
              <a:gd name="adj1" fmla="val 16092670"/>
              <a:gd name="adj2" fmla="val 21476166"/>
            </a:avLst>
          </a:prstGeom>
          <a:ln w="31750">
            <a:solidFill>
              <a:srgbClr val="FF00FF"/>
            </a:solidFill>
            <a:head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55" name="テキスト ボックス 54"/>
          <p:cNvSpPr txBox="1">
            <a:spLocks noChangeArrowheads="1"/>
          </p:cNvSpPr>
          <p:nvPr/>
        </p:nvSpPr>
        <p:spPr bwMode="auto">
          <a:xfrm>
            <a:off x="4538663" y="4922838"/>
            <a:ext cx="1519237" cy="5847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US" altLang="ja-JP" sz="1600" i="1" dirty="0">
                <a:solidFill>
                  <a:srgbClr val="FF00FF"/>
                </a:solidFill>
                <a:latin typeface="Arial Unicode MS"/>
                <a:ea typeface="Arial Unicode MS"/>
                <a:cs typeface="Arial Unicode MS"/>
              </a:rPr>
              <a:t>Cyclic rotation</a:t>
            </a:r>
            <a:endParaRPr lang="ja-JP" altLang="en-US" sz="1600" i="1" dirty="0">
              <a:solidFill>
                <a:srgbClr val="FF00FF"/>
              </a:solidFill>
              <a:latin typeface="Arial Unicode MS"/>
              <a:ea typeface="Arial Unicode MS"/>
              <a:cs typeface="Arial Unicode MS"/>
            </a:endParaRPr>
          </a:p>
          <a:p>
            <a:endParaRPr lang="ja-JP" altLang="en-US" sz="1600" i="1" dirty="0">
              <a:solidFill>
                <a:srgbClr val="FF00FF"/>
              </a:solidFill>
              <a:latin typeface="Arial Unicode MS"/>
              <a:ea typeface="Arial Unicode MS"/>
              <a:cs typeface="Arial Unicode MS"/>
            </a:endParaRPr>
          </a:p>
        </p:txBody>
      </p:sp>
      <p:sp>
        <p:nvSpPr>
          <p:cNvPr id="56" name="円弧 55"/>
          <p:cNvSpPr/>
          <p:nvPr/>
        </p:nvSpPr>
        <p:spPr>
          <a:xfrm rot="21351513" flipV="1">
            <a:off x="5141913" y="3886200"/>
            <a:ext cx="1536700" cy="1235075"/>
          </a:xfrm>
          <a:prstGeom prst="arc">
            <a:avLst/>
          </a:prstGeom>
          <a:ln w="31750">
            <a:solidFill>
              <a:srgbClr val="FF00FF"/>
            </a:solidFill>
            <a:head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57" name="円弧 56"/>
          <p:cNvSpPr/>
          <p:nvPr/>
        </p:nvSpPr>
        <p:spPr>
          <a:xfrm rot="16671192" flipH="1">
            <a:off x="4077494" y="3571082"/>
            <a:ext cx="1028700" cy="2017712"/>
          </a:xfrm>
          <a:prstGeom prst="arc">
            <a:avLst>
              <a:gd name="adj1" fmla="val 16200000"/>
              <a:gd name="adj2" fmla="val 21476166"/>
            </a:avLst>
          </a:prstGeom>
          <a:ln w="31750">
            <a:solidFill>
              <a:srgbClr val="FF00FF"/>
            </a:solidFill>
            <a:head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graphicFrame>
        <p:nvGraphicFramePr>
          <p:cNvPr id="6" name="Object 28"/>
          <p:cNvGraphicFramePr>
            <a:graphicFrameLocks noChangeAspect="1"/>
          </p:cNvGraphicFramePr>
          <p:nvPr/>
        </p:nvGraphicFramePr>
        <p:xfrm>
          <a:off x="1013841" y="2335403"/>
          <a:ext cx="4468813" cy="15621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29" imgW="4508280" imgH="1562040" progId="Equation.DSMT4">
                  <p:embed/>
                </p:oleObj>
              </mc:Choice>
              <mc:Fallback>
                <p:oleObj name="Equation" r:id="rId29" imgW="4508280" imgH="1562040" progId="Equation.DSMT4">
                  <p:embed/>
                  <p:pic>
                    <p:nvPicPr>
                      <p:cNvPr id="6" name="Object 28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30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013841" y="2335403"/>
                        <a:ext cx="4468813" cy="1562100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50" name="Line 9"/>
          <p:cNvSpPr>
            <a:spLocks noChangeShapeType="1"/>
          </p:cNvSpPr>
          <p:nvPr/>
        </p:nvSpPr>
        <p:spPr bwMode="auto">
          <a:xfrm flipV="1">
            <a:off x="2519490" y="3364992"/>
            <a:ext cx="906462" cy="3874"/>
          </a:xfrm>
          <a:prstGeom prst="line">
            <a:avLst/>
          </a:prstGeom>
          <a:noFill/>
          <a:ln w="38100">
            <a:solidFill>
              <a:srgbClr val="00B0F0"/>
            </a:solidFill>
            <a:round/>
            <a:headEnd type="triangle" w="med" len="med"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54" name="星 7 53"/>
          <p:cNvSpPr>
            <a:spLocks noChangeAspect="1"/>
          </p:cNvSpPr>
          <p:nvPr/>
        </p:nvSpPr>
        <p:spPr>
          <a:xfrm>
            <a:off x="3065082" y="3294825"/>
            <a:ext cx="142875" cy="144462"/>
          </a:xfrm>
          <a:prstGeom prst="star7">
            <a:avLst/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59" name="Line 10"/>
          <p:cNvSpPr>
            <a:spLocks noChangeShapeType="1"/>
          </p:cNvSpPr>
          <p:nvPr/>
        </p:nvSpPr>
        <p:spPr bwMode="auto">
          <a:xfrm flipV="1">
            <a:off x="3647377" y="3362071"/>
            <a:ext cx="1116000" cy="0"/>
          </a:xfrm>
          <a:custGeom>
            <a:avLst/>
            <a:gdLst>
              <a:gd name="T0" fmla="*/ 0 w 581020"/>
              <a:gd name="T1" fmla="*/ 0 h 15"/>
              <a:gd name="T2" fmla="*/ 1007577 w 581020"/>
              <a:gd name="T3" fmla="*/ 0 h 15"/>
              <a:gd name="T4" fmla="*/ 0 60000 65536"/>
              <a:gd name="T5" fmla="*/ 0 60000 65536"/>
              <a:gd name="T6" fmla="*/ 0 w 581020"/>
              <a:gd name="T7" fmla="*/ 0 h 15"/>
              <a:gd name="T8" fmla="*/ 581020 w 581020"/>
              <a:gd name="T9" fmla="*/ 0 h 15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581020" h="15">
                <a:moveTo>
                  <a:pt x="0" y="15"/>
                </a:moveTo>
                <a:lnTo>
                  <a:pt x="581020" y="0"/>
                </a:lnTo>
              </a:path>
            </a:pathLst>
          </a:custGeom>
          <a:noFill/>
          <a:ln w="38100">
            <a:solidFill>
              <a:srgbClr val="00B050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ja-JP" altLang="en-US">
              <a:latin typeface="Calibri" pitchFamily="34" charset="0"/>
            </a:endParaRPr>
          </a:p>
        </p:txBody>
      </p:sp>
      <p:sp>
        <p:nvSpPr>
          <p:cNvPr id="60" name="Line 9"/>
          <p:cNvSpPr>
            <a:spLocks noChangeShapeType="1"/>
          </p:cNvSpPr>
          <p:nvPr/>
        </p:nvSpPr>
        <p:spPr bwMode="auto">
          <a:xfrm flipV="1">
            <a:off x="2526792" y="3806952"/>
            <a:ext cx="957072" cy="3048"/>
          </a:xfrm>
          <a:prstGeom prst="line">
            <a:avLst/>
          </a:prstGeom>
          <a:noFill/>
          <a:ln w="38100">
            <a:solidFill>
              <a:srgbClr val="00B0F0"/>
            </a:solidFill>
            <a:round/>
            <a:headEnd type="triangle" w="med" len="med"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62" name="Line 10"/>
          <p:cNvSpPr>
            <a:spLocks noChangeShapeType="1"/>
          </p:cNvSpPr>
          <p:nvPr/>
        </p:nvSpPr>
        <p:spPr bwMode="auto">
          <a:xfrm flipV="1">
            <a:off x="3705289" y="3804031"/>
            <a:ext cx="1044000" cy="0"/>
          </a:xfrm>
          <a:custGeom>
            <a:avLst/>
            <a:gdLst>
              <a:gd name="T0" fmla="*/ 0 w 581020"/>
              <a:gd name="T1" fmla="*/ 0 h 15"/>
              <a:gd name="T2" fmla="*/ 1007577 w 581020"/>
              <a:gd name="T3" fmla="*/ 0 h 15"/>
              <a:gd name="T4" fmla="*/ 0 60000 65536"/>
              <a:gd name="T5" fmla="*/ 0 60000 65536"/>
              <a:gd name="T6" fmla="*/ 0 w 581020"/>
              <a:gd name="T7" fmla="*/ 0 h 15"/>
              <a:gd name="T8" fmla="*/ 581020 w 581020"/>
              <a:gd name="T9" fmla="*/ 0 h 15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581020" h="15">
                <a:moveTo>
                  <a:pt x="0" y="15"/>
                </a:moveTo>
                <a:lnTo>
                  <a:pt x="581020" y="0"/>
                </a:lnTo>
              </a:path>
            </a:pathLst>
          </a:custGeom>
          <a:noFill/>
          <a:ln w="38100">
            <a:solidFill>
              <a:srgbClr val="00B050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ja-JP" altLang="en-US">
              <a:latin typeface="Calibri" pitchFamily="34" charset="0"/>
            </a:endParaRPr>
          </a:p>
        </p:txBody>
      </p:sp>
      <p:sp>
        <p:nvSpPr>
          <p:cNvPr id="61" name="星 7 60"/>
          <p:cNvSpPr>
            <a:spLocks noChangeAspect="1"/>
          </p:cNvSpPr>
          <p:nvPr/>
        </p:nvSpPr>
        <p:spPr>
          <a:xfrm>
            <a:off x="4122738" y="3730689"/>
            <a:ext cx="142875" cy="144462"/>
          </a:xfrm>
          <a:prstGeom prst="star7">
            <a:avLst/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63" name="星 7 62"/>
          <p:cNvSpPr>
            <a:spLocks noChangeAspect="1"/>
          </p:cNvSpPr>
          <p:nvPr/>
        </p:nvSpPr>
        <p:spPr>
          <a:xfrm>
            <a:off x="2379028" y="3737547"/>
            <a:ext cx="142875" cy="144462"/>
          </a:xfrm>
          <a:prstGeom prst="star7">
            <a:avLst/>
          </a:prstGeom>
          <a:solidFill>
            <a:srgbClr val="0070C0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64" name="星 7 63"/>
          <p:cNvSpPr>
            <a:spLocks noChangeAspect="1"/>
          </p:cNvSpPr>
          <p:nvPr/>
        </p:nvSpPr>
        <p:spPr>
          <a:xfrm>
            <a:off x="2302955" y="3286697"/>
            <a:ext cx="142875" cy="144462"/>
          </a:xfrm>
          <a:prstGeom prst="star7">
            <a:avLst/>
          </a:prstGeom>
          <a:solidFill>
            <a:srgbClr val="0070C0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pic>
        <p:nvPicPr>
          <p:cNvPr id="70" name="Picture 10"/>
          <p:cNvPicPr>
            <a:picLocks noChangeAspect="1" noChangeArrowheads="1"/>
          </p:cNvPicPr>
          <p:nvPr/>
        </p:nvPicPr>
        <p:blipFill>
          <a:blip r:embed="rId3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9712" y="141434"/>
            <a:ext cx="1831975" cy="1225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1" name="Picture 23"/>
          <p:cNvPicPr>
            <a:picLocks noChangeAspect="1" noChangeArrowheads="1"/>
          </p:cNvPicPr>
          <p:nvPr/>
        </p:nvPicPr>
        <p:blipFill>
          <a:blip r:embed="rId3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23135" y="141434"/>
            <a:ext cx="1190625" cy="942975"/>
          </a:xfrm>
          <a:prstGeom prst="rect">
            <a:avLst/>
          </a:prstGeom>
          <a:noFill/>
          <a:ln w="0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</p:pic>
      <p:pic>
        <p:nvPicPr>
          <p:cNvPr id="72" name="Picture 12" descr="C:\Users\tanimura.THEOCHEM\Desktop\dipole.gif"/>
          <p:cNvPicPr>
            <a:picLocks noChangeAspect="1" noChangeArrowheads="1" noCrop="1"/>
          </p:cNvPicPr>
          <p:nvPr/>
        </p:nvPicPr>
        <p:blipFill>
          <a:blip r:embed="rId3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20868575">
            <a:off x="1201202" y="817088"/>
            <a:ext cx="1201738" cy="495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1916897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0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10" presetClass="entr" presetSubtype="0" fill="hold" nodeType="after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" presetClass="entr" presetSubtype="1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9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22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5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500"/>
                            </p:stCondLst>
                            <p:childTnLst>
                              <p:par>
                                <p:cTn id="27" presetID="18" presetClass="entr" presetSubtype="3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9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2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5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8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18" presetClass="entr" presetSubtype="3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1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4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7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1000"/>
                            </p:stCondLst>
                            <p:childTnLst>
                              <p:par>
                                <p:cTn id="49" presetID="18" presetClass="entr" presetSubtype="3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1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18" presetClass="entr" presetSubtype="9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56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>
                            <p:stCondLst>
                              <p:cond delay="500"/>
                            </p:stCondLst>
                            <p:childTnLst>
                              <p:par>
                                <p:cTn id="58" presetID="18" presetClass="entr" presetSubtype="3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60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63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66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1000"/>
                            </p:stCondLst>
                            <p:childTnLst>
                              <p:par>
                                <p:cTn id="68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0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500"/>
                            </p:stCondLst>
                            <p:childTnLst>
                              <p:par>
                                <p:cTn id="72" presetID="18" presetClass="entr" presetSubtype="3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74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5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7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8" fill="hold">
                            <p:stCondLst>
                              <p:cond delay="2000"/>
                            </p:stCondLst>
                            <p:childTnLst>
                              <p:par>
                                <p:cTn id="79" presetID="18" presetClass="entr" presetSubtype="3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81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2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84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5" fill="hold">
                      <p:stCondLst>
                        <p:cond delay="indefinite"/>
                      </p:stCondLst>
                      <p:childTnLst>
                        <p:par>
                          <p:cTn id="86" fill="hold">
                            <p:stCondLst>
                              <p:cond delay="0"/>
                            </p:stCondLst>
                            <p:childTnLst>
                              <p:par>
                                <p:cTn id="87" presetID="5" presetClass="exit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88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0" presetID="5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91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3" presetID="5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94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6" presetID="5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97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9" presetID="5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100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2" presetID="5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103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5" presetID="5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106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8" presetID="5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109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1" presetID="5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112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4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8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16" dur="500"/>
                                        <p:tgtEl>
                                          <p:spTgt spid="348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7" fill="hold">
                            <p:stCondLst>
                              <p:cond delay="500"/>
                            </p:stCondLst>
                            <p:childTnLst>
                              <p:par>
                                <p:cTn id="118" presetID="18" presetClass="entr" presetSubtype="1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20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1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23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4" fill="hold">
                            <p:stCondLst>
                              <p:cond delay="1000"/>
                            </p:stCondLst>
                            <p:childTnLst>
                              <p:par>
                                <p:cTn id="125" presetID="18" presetClass="entr" presetSubtype="3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2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8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30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1" fill="hold">
                      <p:stCondLst>
                        <p:cond delay="indefinite"/>
                      </p:stCondLst>
                      <p:childTnLst>
                        <p:par>
                          <p:cTn id="132" fill="hold">
                            <p:stCondLst>
                              <p:cond delay="0"/>
                            </p:stCondLst>
                            <p:childTnLst>
                              <p:par>
                                <p:cTn id="133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35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6" fill="hold">
                            <p:stCondLst>
                              <p:cond delay="500"/>
                            </p:stCondLst>
                            <p:childTnLst>
                              <p:par>
                                <p:cTn id="137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39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0" fill="hold">
                            <p:stCondLst>
                              <p:cond delay="1000"/>
                            </p:stCondLst>
                            <p:childTnLst>
                              <p:par>
                                <p:cTn id="141" presetID="18" presetClass="entr" presetSubtype="3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43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4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46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7" fill="hold">
                      <p:stCondLst>
                        <p:cond delay="indefinite"/>
                      </p:stCondLst>
                      <p:childTnLst>
                        <p:par>
                          <p:cTn id="148" fill="hold">
                            <p:stCondLst>
                              <p:cond delay="0"/>
                            </p:stCondLst>
                            <p:childTnLst>
                              <p:par>
                                <p:cTn id="149" presetID="5" presetClass="exit" presetSubtype="1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150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2" presetID="5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153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5" presetID="5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156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8" presetID="5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159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1" presetID="5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16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4" presetID="5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165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7" presetID="5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168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0" presetID="5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171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3" presetID="5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174" dur="500"/>
                                        <p:tgtEl>
                                          <p:spTgt spid="3482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48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6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8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78" dur="500"/>
                                        <p:tgtEl>
                                          <p:spTgt spid="348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9" fill="hold">
                            <p:stCondLst>
                              <p:cond delay="500"/>
                            </p:stCondLst>
                            <p:childTnLst>
                              <p:par>
                                <p:cTn id="180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82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3" fill="hold">
                            <p:stCondLst>
                              <p:cond delay="1000"/>
                            </p:stCondLst>
                            <p:childTnLst>
                              <p:par>
                                <p:cTn id="184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86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7" fill="hold">
                            <p:stCondLst>
                              <p:cond delay="1500"/>
                            </p:stCondLst>
                            <p:childTnLst>
                              <p:par>
                                <p:cTn id="188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90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1" fill="hold">
                            <p:stCondLst>
                              <p:cond delay="2000"/>
                            </p:stCondLst>
                            <p:childTnLst>
                              <p:par>
                                <p:cTn id="192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94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5" fill="hold">
                            <p:stCondLst>
                              <p:cond delay="2500"/>
                            </p:stCondLst>
                            <p:childTnLst>
                              <p:par>
                                <p:cTn id="196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98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9" fill="hold">
                            <p:stCondLst>
                              <p:cond delay="3000"/>
                            </p:stCondLst>
                            <p:childTnLst>
                              <p:par>
                                <p:cTn id="200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02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3" fill="hold">
                      <p:stCondLst>
                        <p:cond delay="indefinite"/>
                      </p:stCondLst>
                      <p:childTnLst>
                        <p:par>
                          <p:cTn id="204" fill="hold">
                            <p:stCondLst>
                              <p:cond delay="0"/>
                            </p:stCondLst>
                            <p:childTnLst>
                              <p:par>
                                <p:cTn id="205" presetID="5" presetClass="exit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206" dur="500"/>
                                        <p:tgtEl>
                                          <p:spTgt spid="3482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48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8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8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10" dur="500"/>
                                        <p:tgtEl>
                                          <p:spTgt spid="348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1" presetID="5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212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4" fill="hold">
                            <p:stCondLst>
                              <p:cond delay="500"/>
                            </p:stCondLst>
                            <p:childTnLst>
                              <p:par>
                                <p:cTn id="215" presetID="5" presetClass="exit" presetSubtype="1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216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8" fill="hold">
                            <p:stCondLst>
                              <p:cond delay="1000"/>
                            </p:stCondLst>
                            <p:childTnLst>
                              <p:par>
                                <p:cTn id="219" presetID="5" presetClass="exit" presetSubtype="1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220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2" presetID="5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223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5" fill="hold">
                            <p:stCondLst>
                              <p:cond delay="1500"/>
                            </p:stCondLst>
                            <p:childTnLst>
                              <p:par>
                                <p:cTn id="226" presetID="5" presetClass="exit" presetSubtype="1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227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9" fill="hold">
                            <p:stCondLst>
                              <p:cond delay="2000"/>
                            </p:stCondLst>
                            <p:childTnLst>
                              <p:par>
                                <p:cTn id="230" presetID="5" presetClass="exit" presetSubtype="1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231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3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3" fill="hold">
                      <p:stCondLst>
                        <p:cond delay="indefinite"/>
                      </p:stCondLst>
                      <p:childTnLst>
                        <p:par>
                          <p:cTn id="234" fill="hold">
                            <p:stCondLst>
                              <p:cond delay="0"/>
                            </p:stCondLst>
                            <p:childTnLst>
                              <p:par>
                                <p:cTn id="235" presetID="5" presetClass="exit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236" dur="500"/>
                                        <p:tgtEl>
                                          <p:spTgt spid="3482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3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48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8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8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40" dur="500"/>
                                        <p:tgtEl>
                                          <p:spTgt spid="348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1" fill="hold">
                      <p:stCondLst>
                        <p:cond delay="indefinite"/>
                      </p:stCondLst>
                      <p:childTnLst>
                        <p:par>
                          <p:cTn id="242" fill="hold">
                            <p:stCondLst>
                              <p:cond delay="0"/>
                            </p:stCondLst>
                            <p:childTnLst>
                              <p:par>
                                <p:cTn id="243" presetID="5" presetClass="exit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244" dur="500"/>
                                        <p:tgtEl>
                                          <p:spTgt spid="3483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48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6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8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48" dur="500"/>
                                        <p:tgtEl>
                                          <p:spTgt spid="348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9" fill="hold">
                      <p:stCondLst>
                        <p:cond delay="indefinite"/>
                      </p:stCondLst>
                      <p:childTnLst>
                        <p:par>
                          <p:cTn id="250" fill="hold">
                            <p:stCondLst>
                              <p:cond delay="0"/>
                            </p:stCondLst>
                            <p:childTnLst>
                              <p:par>
                                <p:cTn id="251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8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53" dur="500"/>
                                        <p:tgtEl>
                                          <p:spTgt spid="348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4" fill="hold">
                      <p:stCondLst>
                        <p:cond delay="indefinite"/>
                      </p:stCondLst>
                      <p:childTnLst>
                        <p:par>
                          <p:cTn id="255" fill="hold">
                            <p:stCondLst>
                              <p:cond delay="0"/>
                            </p:stCondLst>
                            <p:childTnLst>
                              <p:par>
                                <p:cTn id="256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8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58" dur="500"/>
                                        <p:tgtEl>
                                          <p:spTgt spid="348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9" fill="hold">
                      <p:stCondLst>
                        <p:cond delay="indefinite"/>
                      </p:stCondLst>
                      <p:childTnLst>
                        <p:par>
                          <p:cTn id="260" fill="hold">
                            <p:stCondLst>
                              <p:cond delay="0"/>
                            </p:stCondLst>
                            <p:childTnLst>
                              <p:par>
                                <p:cTn id="261" presetID="5" presetClass="exit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262" dur="500"/>
                                        <p:tgtEl>
                                          <p:spTgt spid="3481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6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48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4" fill="hold">
                            <p:stCondLst>
                              <p:cond delay="500"/>
                            </p:stCondLst>
                            <p:childTnLst>
                              <p:par>
                                <p:cTn id="265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8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67" dur="500"/>
                                        <p:tgtEl>
                                          <p:spTgt spid="348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8" fill="hold">
                      <p:stCondLst>
                        <p:cond delay="indefinite"/>
                      </p:stCondLst>
                      <p:childTnLst>
                        <p:par>
                          <p:cTn id="269" fill="hold">
                            <p:stCondLst>
                              <p:cond delay="0"/>
                            </p:stCondLst>
                            <p:childTnLst>
                              <p:par>
                                <p:cTn id="270" presetID="5" presetClass="exit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271" dur="500"/>
                                        <p:tgtEl>
                                          <p:spTgt spid="3482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48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3" presetID="5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274" dur="500"/>
                                        <p:tgtEl>
                                          <p:spTgt spid="3483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48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6" fill="hold">
                            <p:stCondLst>
                              <p:cond delay="500"/>
                            </p:stCondLst>
                            <p:childTnLst>
                              <p:par>
                                <p:cTn id="277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8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79" dur="500"/>
                                        <p:tgtEl>
                                          <p:spTgt spid="348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0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8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2" dur="500" fill="hold"/>
                                        <p:tgtEl>
                                          <p:spTgt spid="348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3" dur="500" fill="hold"/>
                                        <p:tgtEl>
                                          <p:spTgt spid="348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 animBg="1"/>
      <p:bldP spid="12" grpId="1" animBg="1"/>
      <p:bldP spid="13" grpId="0" animBg="1"/>
      <p:bldP spid="13" grpId="1" animBg="1"/>
      <p:bldP spid="14" grpId="0" animBg="1"/>
      <p:bldP spid="14" grpId="1" animBg="1"/>
      <p:bldP spid="15" grpId="0" animBg="1"/>
      <p:bldP spid="15" grpId="1" animBg="1"/>
      <p:bldP spid="20" grpId="0"/>
      <p:bldP spid="20" grpId="1"/>
      <p:bldP spid="23" grpId="0" animBg="1"/>
      <p:bldP spid="23" grpId="1" animBg="1"/>
      <p:bldP spid="24" grpId="0" animBg="1"/>
      <p:bldP spid="24" grpId="1" animBg="1"/>
      <p:bldP spid="30" grpId="0" animBg="1"/>
      <p:bldP spid="31" grpId="0" animBg="1"/>
      <p:bldP spid="32" grpId="0" animBg="1"/>
      <p:bldP spid="40" grpId="0" animBg="1"/>
      <p:bldP spid="41" grpId="0" animBg="1"/>
      <p:bldP spid="42" grpId="0" animBg="1"/>
      <p:bldP spid="45" grpId="0"/>
      <p:bldP spid="46" grpId="0" animBg="1"/>
      <p:bldP spid="46" grpId="1" animBg="1"/>
      <p:bldP spid="47" grpId="0" animBg="1"/>
      <p:bldP spid="47" grpId="1" animBg="1"/>
      <p:bldP spid="48" grpId="0" animBg="1"/>
      <p:bldP spid="49" grpId="0" animBg="1"/>
      <p:bldP spid="51" grpId="0" animBg="1"/>
      <p:bldP spid="51" grpId="1" animBg="1"/>
      <p:bldP spid="52" grpId="0" animBg="1"/>
      <p:bldP spid="52" grpId="1" animBg="1"/>
      <p:bldP spid="55" grpId="0"/>
      <p:bldP spid="55" grpId="1"/>
      <p:bldP spid="56" grpId="0" animBg="1"/>
      <p:bldP spid="56" grpId="1" animBg="1"/>
      <p:bldP spid="57" grpId="0" animBg="1"/>
      <p:bldP spid="57" grpId="1" animBg="1"/>
      <p:bldP spid="50" grpId="0" animBg="1"/>
      <p:bldP spid="50" grpId="1" animBg="1"/>
      <p:bldP spid="54" grpId="0" animBg="1"/>
      <p:bldP spid="54" grpId="1" animBg="1"/>
      <p:bldP spid="59" grpId="0" animBg="1"/>
      <p:bldP spid="59" grpId="1" animBg="1"/>
      <p:bldP spid="60" grpId="0" animBg="1"/>
      <p:bldP spid="60" grpId="1" animBg="1"/>
      <p:bldP spid="62" grpId="0" animBg="1"/>
      <p:bldP spid="62" grpId="1" animBg="1"/>
      <p:bldP spid="61" grpId="0" animBg="1"/>
      <p:bldP spid="61" grpId="1" animBg="1"/>
      <p:bldP spid="63" grpId="0" animBg="1"/>
      <p:bldP spid="63" grpId="1" animBg="1"/>
      <p:bldP spid="64" grpId="0" animBg="1"/>
      <p:bldP spid="64" grpId="1" animBg="1"/>
    </p:bldLst>
  </p:timing>
</p:sld>
</file>

<file path=ppt/slides/slide1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348" name="Text Box 2"/>
          <p:cNvSpPr txBox="1">
            <a:spLocks noChangeArrowheads="1"/>
          </p:cNvSpPr>
          <p:nvPr/>
        </p:nvSpPr>
        <p:spPr bwMode="auto">
          <a:xfrm>
            <a:off x="357188" y="1714500"/>
            <a:ext cx="3000375" cy="6461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US" altLang="ja-JP">
                <a:solidFill>
                  <a:srgbClr val="0070C0"/>
                </a:solidFill>
                <a:latin typeface="Tahoma" pitchFamily="34" charset="0"/>
              </a:rPr>
              <a:t>Kaufman, Heo &amp; Fleming, </a:t>
            </a:r>
          </a:p>
          <a:p>
            <a:r>
              <a:rPr lang="en-US" altLang="ja-JP">
                <a:latin typeface="Calibri" pitchFamily="34" charset="0"/>
                <a:hlinkClick r:id="rId3"/>
              </a:rPr>
              <a:t>PRL. </a:t>
            </a:r>
            <a:r>
              <a:rPr lang="en-US" altLang="ja-JP" b="1">
                <a:latin typeface="Calibri" pitchFamily="34" charset="0"/>
                <a:hlinkClick r:id="rId3"/>
              </a:rPr>
              <a:t>88,</a:t>
            </a:r>
            <a:r>
              <a:rPr lang="en-US" altLang="ja-JP">
                <a:latin typeface="Calibri" pitchFamily="34" charset="0"/>
                <a:hlinkClick r:id="rId3"/>
              </a:rPr>
              <a:t> 207402 (2002)</a:t>
            </a:r>
            <a:r>
              <a:rPr lang="en-US" altLang="ja-JP">
                <a:latin typeface="Calibri" pitchFamily="34" charset="0"/>
              </a:rPr>
              <a:t>.</a:t>
            </a:r>
            <a:endParaRPr lang="en-US" altLang="ja-JP">
              <a:solidFill>
                <a:srgbClr val="0070C0"/>
              </a:solidFill>
              <a:latin typeface="Tahoma" pitchFamily="34" charset="0"/>
            </a:endParaRPr>
          </a:p>
        </p:txBody>
      </p:sp>
      <p:sp>
        <p:nvSpPr>
          <p:cNvPr id="16389" name="Text Box 3"/>
          <p:cNvSpPr txBox="1">
            <a:spLocks noChangeArrowheads="1"/>
          </p:cNvSpPr>
          <p:nvPr/>
        </p:nvSpPr>
        <p:spPr bwMode="auto">
          <a:xfrm>
            <a:off x="627063" y="474663"/>
            <a:ext cx="4032250" cy="5857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ja-JP" sz="3200" dirty="0">
                <a:solidFill>
                  <a:schemeClr val="folHlin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j-lt"/>
                <a:ea typeface="+mn-ea"/>
              </a:rPr>
              <a:t>2D Raman (CS</a:t>
            </a:r>
            <a:r>
              <a:rPr lang="en-US" altLang="ja-JP" sz="3200" baseline="-25000" dirty="0">
                <a:solidFill>
                  <a:schemeClr val="folHlin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j-lt"/>
                <a:ea typeface="+mn-ea"/>
              </a:rPr>
              <a:t>2</a:t>
            </a:r>
            <a:r>
              <a:rPr lang="en-US" altLang="ja-JP" sz="3200" dirty="0">
                <a:solidFill>
                  <a:schemeClr val="folHlin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j-lt"/>
                <a:ea typeface="+mn-ea"/>
              </a:rPr>
              <a:t>) </a:t>
            </a:r>
          </a:p>
        </p:txBody>
      </p:sp>
      <p:pic>
        <p:nvPicPr>
          <p:cNvPr id="31749" name="Picture 8" descr="zzzzzzSurf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3429000" y="2714625"/>
            <a:ext cx="2376488" cy="25971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31750" name="正方形/長方形 9"/>
          <p:cNvSpPr>
            <a:spLocks noChangeArrowheads="1"/>
          </p:cNvSpPr>
          <p:nvPr/>
        </p:nvSpPr>
        <p:spPr bwMode="auto">
          <a:xfrm>
            <a:off x="3429000" y="1714500"/>
            <a:ext cx="2643188" cy="6461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US" altLang="ja-JP">
                <a:solidFill>
                  <a:srgbClr val="00B0F0"/>
                </a:solidFill>
                <a:latin typeface="Tahoma" pitchFamily="34" charset="0"/>
              </a:rPr>
              <a:t>Saito and Ohmine, </a:t>
            </a:r>
          </a:p>
          <a:p>
            <a:r>
              <a:rPr lang="en-US" altLang="ja-JP">
                <a:latin typeface="Calibri" pitchFamily="34" charset="0"/>
                <a:hlinkClick r:id="rId5"/>
              </a:rPr>
              <a:t>PRL 88, 207401 (2002).</a:t>
            </a:r>
            <a:endParaRPr lang="en-US" altLang="ja-JP">
              <a:solidFill>
                <a:srgbClr val="00B0F0"/>
              </a:solidFill>
              <a:latin typeface="Tahoma" pitchFamily="34" charset="0"/>
            </a:endParaRPr>
          </a:p>
        </p:txBody>
      </p:sp>
      <p:sp>
        <p:nvSpPr>
          <p:cNvPr id="31751" name="Rectangle 4"/>
          <p:cNvSpPr>
            <a:spLocks noChangeArrowheads="1"/>
          </p:cNvSpPr>
          <p:nvPr/>
        </p:nvSpPr>
        <p:spPr bwMode="auto">
          <a:xfrm>
            <a:off x="6286500" y="1714500"/>
            <a:ext cx="2571750" cy="6461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US" altLang="ja-JP">
                <a:solidFill>
                  <a:srgbClr val="00B0F0"/>
                </a:solidFill>
                <a:latin typeface="Tahoma" pitchFamily="34" charset="0"/>
              </a:rPr>
              <a:t>Okumura &amp; Tanimura, </a:t>
            </a:r>
          </a:p>
          <a:p>
            <a:r>
              <a:rPr lang="en-US" altLang="ja-JP">
                <a:solidFill>
                  <a:srgbClr val="00B0F0"/>
                </a:solidFill>
                <a:latin typeface="Calibri" pitchFamily="34" charset="0"/>
                <a:hlinkClick r:id="rId6"/>
              </a:rPr>
              <a:t>JCP </a:t>
            </a:r>
            <a:r>
              <a:rPr lang="en-US" altLang="ja-JP" b="1">
                <a:solidFill>
                  <a:srgbClr val="00B0F0"/>
                </a:solidFill>
                <a:latin typeface="Calibri" pitchFamily="34" charset="0"/>
                <a:hlinkClick r:id="rId6"/>
              </a:rPr>
              <a:t>107</a:t>
            </a:r>
            <a:r>
              <a:rPr lang="en-US" altLang="ja-JP">
                <a:solidFill>
                  <a:srgbClr val="00B0F0"/>
                </a:solidFill>
                <a:latin typeface="Calibri" pitchFamily="34" charset="0"/>
                <a:hlinkClick r:id="rId6"/>
              </a:rPr>
              <a:t>, 2267 </a:t>
            </a:r>
            <a:r>
              <a:rPr lang="en-US" altLang="ja-JP">
                <a:latin typeface="Calibri" pitchFamily="34" charset="0"/>
                <a:hlinkClick r:id="rId6"/>
              </a:rPr>
              <a:t>(1997)</a:t>
            </a:r>
            <a:endParaRPr lang="en-US" altLang="ja-JP">
              <a:latin typeface="Calibri" pitchFamily="34" charset="0"/>
            </a:endParaRPr>
          </a:p>
        </p:txBody>
      </p:sp>
      <p:sp>
        <p:nvSpPr>
          <p:cNvPr id="57353" name="Rectangle 4"/>
          <p:cNvSpPr>
            <a:spLocks noChangeArrowheads="1"/>
          </p:cNvSpPr>
          <p:nvPr/>
        </p:nvSpPr>
        <p:spPr bwMode="auto">
          <a:xfrm>
            <a:off x="571500" y="1214438"/>
            <a:ext cx="2071688" cy="523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US" altLang="ja-JP" sz="2800">
                <a:latin typeface="Tahoma" pitchFamily="34" charset="0"/>
              </a:rPr>
              <a:t>Experiment</a:t>
            </a:r>
            <a:endParaRPr lang="en-US" altLang="ja-JP" sz="2800" i="1">
              <a:latin typeface="Tahoma" pitchFamily="34" charset="0"/>
            </a:endParaRPr>
          </a:p>
        </p:txBody>
      </p:sp>
      <p:sp>
        <p:nvSpPr>
          <p:cNvPr id="31753" name="Rectangle 4"/>
          <p:cNvSpPr>
            <a:spLocks noChangeArrowheads="1"/>
          </p:cNvSpPr>
          <p:nvPr/>
        </p:nvSpPr>
        <p:spPr bwMode="auto">
          <a:xfrm>
            <a:off x="3429000" y="1214438"/>
            <a:ext cx="2643188" cy="523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US" altLang="ja-JP" sz="2800" dirty="0">
                <a:latin typeface="Tahoma" pitchFamily="34" charset="0"/>
              </a:rPr>
              <a:t>MD simulation</a:t>
            </a:r>
            <a:endParaRPr lang="en-US" altLang="ja-JP" sz="2800" i="1" dirty="0">
              <a:latin typeface="Tahoma" pitchFamily="34" charset="0"/>
            </a:endParaRPr>
          </a:p>
        </p:txBody>
      </p:sp>
      <p:sp>
        <p:nvSpPr>
          <p:cNvPr id="31754" name="Rectangle 4"/>
          <p:cNvSpPr>
            <a:spLocks noChangeArrowheads="1"/>
          </p:cNvSpPr>
          <p:nvPr/>
        </p:nvSpPr>
        <p:spPr bwMode="auto">
          <a:xfrm>
            <a:off x="6072188" y="1214438"/>
            <a:ext cx="2857500" cy="523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US" altLang="ja-JP" sz="2800">
                <a:latin typeface="Tahoma" pitchFamily="34" charset="0"/>
              </a:rPr>
              <a:t>Analytical result</a:t>
            </a:r>
            <a:endParaRPr lang="en-US" altLang="ja-JP" sz="2800" i="1">
              <a:latin typeface="Tahoma" pitchFamily="34" charset="0"/>
            </a:endParaRPr>
          </a:p>
        </p:txBody>
      </p:sp>
      <p:sp>
        <p:nvSpPr>
          <p:cNvPr id="31756" name="Rectangle 4"/>
          <p:cNvSpPr>
            <a:spLocks noChangeArrowheads="1"/>
          </p:cNvSpPr>
          <p:nvPr/>
        </p:nvSpPr>
        <p:spPr bwMode="auto">
          <a:xfrm>
            <a:off x="952500" y="5632450"/>
            <a:ext cx="4591050" cy="5222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US" altLang="ja-JP" sz="2800">
                <a:latin typeface="Tahoma" pitchFamily="34" charset="0"/>
              </a:rPr>
              <a:t>Anharm. + Nonlinear Pol.?</a:t>
            </a:r>
            <a:endParaRPr lang="en-US" altLang="ja-JP" sz="2800" i="1">
              <a:latin typeface="Tahoma" pitchFamily="34" charset="0"/>
            </a:endParaRPr>
          </a:p>
        </p:txBody>
      </p:sp>
      <p:graphicFrame>
        <p:nvGraphicFramePr>
          <p:cNvPr id="13314" name="Object 4"/>
          <p:cNvGraphicFramePr>
            <a:graphicFrameLocks noChangeAspect="1"/>
          </p:cNvGraphicFramePr>
          <p:nvPr/>
        </p:nvGraphicFramePr>
        <p:xfrm>
          <a:off x="5651500" y="5080000"/>
          <a:ext cx="3298825" cy="7524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7" imgW="2006280" imgH="457200" progId="Equation.DSMT4">
                  <p:embed/>
                </p:oleObj>
              </mc:Choice>
              <mc:Fallback>
                <p:oleObj name="Equation" r:id="rId7" imgW="2006280" imgH="457200" progId="Equation.DSMT4">
                  <p:embed/>
                  <p:pic>
                    <p:nvPicPr>
                      <p:cNvPr id="13314" name="Object 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651500" y="5080000"/>
                        <a:ext cx="3298825" cy="752475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3315" name="Object 14"/>
          <p:cNvGraphicFramePr>
            <a:graphicFrameLocks noChangeAspect="1"/>
          </p:cNvGraphicFramePr>
          <p:nvPr/>
        </p:nvGraphicFramePr>
        <p:xfrm>
          <a:off x="5722938" y="5788025"/>
          <a:ext cx="2943225" cy="73183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9" imgW="1790640" imgH="444240" progId="Equation.DSMT4">
                  <p:embed/>
                </p:oleObj>
              </mc:Choice>
              <mc:Fallback>
                <p:oleObj name="Equation" r:id="rId9" imgW="1790640" imgH="444240" progId="Equation.DSMT4">
                  <p:embed/>
                  <p:pic>
                    <p:nvPicPr>
                      <p:cNvPr id="13315" name="Object 1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0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722938" y="5788025"/>
                        <a:ext cx="2943225" cy="731838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57357" name="Picture 4"/>
          <p:cNvPicPr>
            <a:picLocks noChangeAspect="1" noChangeArrowheads="1"/>
          </p:cNvPicPr>
          <p:nvPr/>
        </p:nvPicPr>
        <p:blipFill>
          <a:blip r:embed="rId11" cstate="print"/>
          <a:srcRect/>
          <a:stretch>
            <a:fillRect/>
          </a:stretch>
        </p:blipFill>
        <p:spPr bwMode="auto">
          <a:xfrm>
            <a:off x="520700" y="2651125"/>
            <a:ext cx="2781300" cy="2200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6" name="Picture 4"/>
          <p:cNvPicPr>
            <a:picLocks noChangeAspect="1" noChangeArrowheads="1"/>
          </p:cNvPicPr>
          <p:nvPr/>
        </p:nvPicPr>
        <p:blipFill>
          <a:blip r:embed="rId12" cstate="print"/>
          <a:srcRect/>
          <a:stretch>
            <a:fillRect/>
          </a:stretch>
        </p:blipFill>
        <p:spPr bwMode="auto">
          <a:xfrm>
            <a:off x="6432550" y="2638425"/>
            <a:ext cx="2066925" cy="2066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7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" dur="500"/>
                                        <p:tgtEl>
                                          <p:spTgt spid="317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7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0" dur="500"/>
                                        <p:tgtEl>
                                          <p:spTgt spid="317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7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3" dur="500"/>
                                        <p:tgtEl>
                                          <p:spTgt spid="317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8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1" dur="500"/>
                                        <p:tgtEl>
                                          <p:spTgt spid="133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4" dur="500"/>
                                        <p:tgtEl>
                                          <p:spTgt spid="133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7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7" dur="500"/>
                                        <p:tgtEl>
                                          <p:spTgt spid="317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7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0" dur="500"/>
                                        <p:tgtEl>
                                          <p:spTgt spid="317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500"/>
                            </p:stCondLst>
                            <p:childTnLst>
                              <p:par>
                                <p:cTn id="32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7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4" dur="500"/>
                                        <p:tgtEl>
                                          <p:spTgt spid="317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1756" grpId="0"/>
    </p:bldLst>
  </p:timing>
</p:sld>
</file>

<file path=ppt/slides/slide1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5589" name="Rectangle 8"/>
          <p:cNvSpPr>
            <a:spLocks noChangeArrowheads="1"/>
          </p:cNvSpPr>
          <p:nvPr/>
        </p:nvSpPr>
        <p:spPr bwMode="auto">
          <a:xfrm>
            <a:off x="684213" y="1341438"/>
            <a:ext cx="4464050" cy="230832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US" altLang="ja-JP" sz="24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Third-order 1DRaman</a:t>
            </a:r>
            <a:br>
              <a:rPr lang="en-US" altLang="ja-JP" sz="2400" dirty="0">
                <a:latin typeface="Arial Unicode MS"/>
                <a:ea typeface="Arial Unicode MS"/>
                <a:cs typeface="Arial Unicode MS"/>
              </a:rPr>
            </a:br>
            <a:endParaRPr lang="en-US" altLang="ja-JP" sz="2400" dirty="0">
              <a:latin typeface="Arial Unicode MS"/>
              <a:ea typeface="Arial Unicode MS"/>
              <a:cs typeface="Arial Unicode MS"/>
            </a:endParaRPr>
          </a:p>
          <a:p>
            <a:endParaRPr lang="en-US" altLang="ja-JP" sz="2400" dirty="0">
              <a:latin typeface="Arial Unicode MS"/>
              <a:ea typeface="Arial Unicode MS"/>
              <a:cs typeface="Arial Unicode MS"/>
            </a:endParaRPr>
          </a:p>
          <a:p>
            <a:endParaRPr lang="en-US" altLang="ja-JP" sz="2400" dirty="0">
              <a:solidFill>
                <a:srgbClr val="CC3300"/>
              </a:solidFill>
              <a:latin typeface="Arial Unicode MS"/>
              <a:ea typeface="Arial Unicode MS"/>
              <a:cs typeface="Arial Unicode MS"/>
            </a:endParaRPr>
          </a:p>
          <a:p>
            <a:r>
              <a:rPr lang="en-US" altLang="ja-JP" sz="2400" dirty="0">
                <a:solidFill>
                  <a:srgbClr val="CC3300"/>
                </a:solidFill>
                <a:latin typeface="Arial Unicode MS"/>
                <a:ea typeface="Arial Unicode MS"/>
                <a:cs typeface="Arial Unicode MS"/>
              </a:rPr>
              <a:t> </a:t>
            </a:r>
          </a:p>
          <a:p>
            <a:pPr>
              <a:buFont typeface="Wingdings" pitchFamily="2" charset="2"/>
              <a:buNone/>
            </a:pPr>
            <a:r>
              <a:rPr lang="en-US" altLang="ja-JP" sz="2400" dirty="0">
                <a:latin typeface="Arial Unicode MS"/>
                <a:ea typeface="Arial Unicode MS"/>
                <a:cs typeface="Arial Unicode MS"/>
              </a:rPr>
              <a:t>  we employ two models</a:t>
            </a:r>
          </a:p>
        </p:txBody>
      </p:sp>
      <p:sp>
        <p:nvSpPr>
          <p:cNvPr id="32773" name="Rectangle 228"/>
          <p:cNvSpPr>
            <a:spLocks noGrp="1" noChangeArrowheads="1"/>
          </p:cNvSpPr>
          <p:nvPr>
            <p:ph type="title"/>
          </p:nvPr>
        </p:nvSpPr>
        <p:spPr>
          <a:xfrm>
            <a:off x="476625" y="360103"/>
            <a:ext cx="4810269" cy="803679"/>
          </a:xfrm>
        </p:spPr>
        <p:txBody>
          <a:bodyPr rtlCol="0" anchor="t">
            <a:normAutofit fontScale="90000"/>
          </a:bodyPr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en-US" altLang="ja-JP" sz="36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Example (1D&amp;2DRaman)</a:t>
            </a:r>
          </a:p>
        </p:txBody>
      </p:sp>
      <p:graphicFrame>
        <p:nvGraphicFramePr>
          <p:cNvPr id="195587" name="Object 4"/>
          <p:cNvGraphicFramePr>
            <a:graphicFrameLocks noChangeAspect="1"/>
          </p:cNvGraphicFramePr>
          <p:nvPr/>
        </p:nvGraphicFramePr>
        <p:xfrm>
          <a:off x="900113" y="2133600"/>
          <a:ext cx="4032250" cy="723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3" imgW="1562040" imgH="279360" progId="Equation.DSMT4">
                  <p:embed/>
                </p:oleObj>
              </mc:Choice>
              <mc:Fallback>
                <p:oleObj name="Equation" r:id="rId3" imgW="1562040" imgH="279360" progId="Equation.DSMT4">
                  <p:embed/>
                  <p:pic>
                    <p:nvPicPr>
                      <p:cNvPr id="195587" name="Object 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900113" y="2133600"/>
                        <a:ext cx="4032250" cy="7239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195591" name="Group 5"/>
          <p:cNvGrpSpPr>
            <a:grpSpLocks noChangeAspect="1"/>
          </p:cNvGrpSpPr>
          <p:nvPr/>
        </p:nvGrpSpPr>
        <p:grpSpPr bwMode="auto">
          <a:xfrm>
            <a:off x="5561213" y="493667"/>
            <a:ext cx="3091613" cy="3627973"/>
            <a:chOff x="3208" y="848"/>
            <a:chExt cx="1984" cy="2327"/>
          </a:xfrm>
        </p:grpSpPr>
        <p:sp>
          <p:nvSpPr>
            <p:cNvPr id="195601" name="AutoShape 6"/>
            <p:cNvSpPr>
              <a:spLocks noChangeAspect="1" noChangeArrowheads="1" noTextEdit="1"/>
            </p:cNvSpPr>
            <p:nvPr/>
          </p:nvSpPr>
          <p:spPr bwMode="auto">
            <a:xfrm>
              <a:off x="3208" y="848"/>
              <a:ext cx="1984" cy="232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pic>
          <p:nvPicPr>
            <p:cNvPr id="195602" name="Picture 7"/>
            <p:cNvPicPr>
              <a:picLocks noChangeAspect="1" noChangeArrowheads="1"/>
            </p:cNvPicPr>
            <p:nvPr/>
          </p:nvPicPr>
          <p:blipFill>
            <a:blip r:embed="rId5" cstate="print"/>
            <a:srcRect/>
            <a:stretch>
              <a:fillRect/>
            </a:stretch>
          </p:blipFill>
          <p:spPr bwMode="auto">
            <a:xfrm>
              <a:off x="3208" y="1125"/>
              <a:ext cx="1996" cy="177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</p:grpSp>
      <p:sp>
        <p:nvSpPr>
          <p:cNvPr id="195592" name="Rectangle 230"/>
          <p:cNvSpPr>
            <a:spLocks noChangeArrowheads="1"/>
          </p:cNvSpPr>
          <p:nvPr/>
        </p:nvSpPr>
        <p:spPr bwMode="auto">
          <a:xfrm>
            <a:off x="755650" y="3789363"/>
            <a:ext cx="3101975" cy="4000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 sz="2000" b="1">
                <a:solidFill>
                  <a:srgbClr val="0000CC"/>
                </a:solidFill>
                <a:latin typeface="Arial Unicode MS"/>
                <a:ea typeface="Arial Unicode MS"/>
                <a:cs typeface="Arial Unicode MS"/>
              </a:rPr>
              <a:t> (a) normal modes model</a:t>
            </a:r>
            <a:r>
              <a:rPr lang="en-US" altLang="ja-JP">
                <a:latin typeface="Arial Unicode MS"/>
                <a:ea typeface="Arial Unicode MS"/>
                <a:cs typeface="Arial Unicode MS"/>
              </a:rPr>
              <a:t> </a:t>
            </a:r>
          </a:p>
        </p:txBody>
      </p:sp>
      <p:sp>
        <p:nvSpPr>
          <p:cNvPr id="195593" name="Rectangle 231"/>
          <p:cNvSpPr>
            <a:spLocks noChangeArrowheads="1"/>
          </p:cNvSpPr>
          <p:nvPr/>
        </p:nvSpPr>
        <p:spPr bwMode="auto">
          <a:xfrm>
            <a:off x="4859338" y="3789363"/>
            <a:ext cx="3822700" cy="4000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 sz="2000">
                <a:solidFill>
                  <a:srgbClr val="0000CC"/>
                </a:solidFill>
                <a:latin typeface="Arial Unicode MS"/>
                <a:ea typeface="Arial Unicode MS"/>
                <a:cs typeface="Arial Unicode MS"/>
              </a:rPr>
              <a:t> </a:t>
            </a:r>
            <a:r>
              <a:rPr lang="en-US" altLang="ja-JP" sz="2000" b="1">
                <a:solidFill>
                  <a:srgbClr val="FF33CC"/>
                </a:solidFill>
                <a:latin typeface="Arial Unicode MS"/>
                <a:ea typeface="Arial Unicode MS"/>
                <a:cs typeface="Arial Unicode MS"/>
              </a:rPr>
              <a:t>(b) multi-mode Brownian model</a:t>
            </a:r>
          </a:p>
        </p:txBody>
      </p:sp>
      <p:pic>
        <p:nvPicPr>
          <p:cNvPr id="195594" name="Picture 431"/>
          <p:cNvPicPr>
            <a:picLocks noGrp="1" noChangeAspect="1" noChangeArrowheads="1"/>
          </p:cNvPicPr>
          <p:nvPr>
            <p:ph sz="half" idx="1"/>
          </p:nvPr>
        </p:nvPicPr>
        <p:blipFill>
          <a:blip r:embed="rId6" cstate="print"/>
          <a:srcRect/>
          <a:stretch>
            <a:fillRect/>
          </a:stretch>
        </p:blipFill>
        <p:spPr>
          <a:xfrm>
            <a:off x="395288" y="3284538"/>
            <a:ext cx="433387" cy="269875"/>
          </a:xfrm>
        </p:spPr>
      </p:pic>
      <p:graphicFrame>
        <p:nvGraphicFramePr>
          <p:cNvPr id="195588" name="Object 4"/>
          <p:cNvGraphicFramePr>
            <a:graphicFrameLocks noGrp="1" noChangeAspect="1"/>
          </p:cNvGraphicFramePr>
          <p:nvPr>
            <p:ph sz="half" idx="2"/>
          </p:nvPr>
        </p:nvGraphicFramePr>
        <p:xfrm>
          <a:off x="827088" y="4292600"/>
          <a:ext cx="3600450" cy="230981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ビットマップ イメージ" r:id="rId7" imgW="4229690" imgH="2419048" progId="Paint.Picture">
                  <p:embed/>
                </p:oleObj>
              </mc:Choice>
              <mc:Fallback>
                <p:oleObj name="ビットマップ イメージ" r:id="rId7" imgW="4229690" imgH="2419048" progId="Paint.Picture">
                  <p:embed/>
                  <p:pic>
                    <p:nvPicPr>
                      <p:cNvPr id="195588" name="Object 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827088" y="4292600"/>
                        <a:ext cx="3600450" cy="230981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95595" name="AutoShape 7"/>
          <p:cNvSpPr>
            <a:spLocks noChangeAspect="1" noChangeArrowheads="1" noTextEdit="1"/>
          </p:cNvSpPr>
          <p:nvPr/>
        </p:nvSpPr>
        <p:spPr bwMode="auto">
          <a:xfrm>
            <a:off x="4997450" y="0"/>
            <a:ext cx="3563938" cy="41814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pic>
        <p:nvPicPr>
          <p:cNvPr id="195596" name="Picture 410" descr="CCO2"/>
          <p:cNvPicPr>
            <a:picLocks noChangeAspect="1" noChangeArrowheads="1"/>
          </p:cNvPicPr>
          <p:nvPr/>
        </p:nvPicPr>
        <p:blipFill>
          <a:blip r:embed="rId9" cstate="print"/>
          <a:srcRect/>
          <a:stretch>
            <a:fillRect/>
          </a:stretch>
        </p:blipFill>
        <p:spPr bwMode="auto">
          <a:xfrm>
            <a:off x="5148263" y="4437063"/>
            <a:ext cx="1944687" cy="7921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95597" name="Picture 411" descr="CCO2STRET"/>
          <p:cNvPicPr>
            <a:picLocks noChangeAspect="1" noChangeArrowheads="1"/>
          </p:cNvPicPr>
          <p:nvPr/>
        </p:nvPicPr>
        <p:blipFill>
          <a:blip r:embed="rId10" cstate="print"/>
          <a:srcRect/>
          <a:stretch>
            <a:fillRect/>
          </a:stretch>
        </p:blipFill>
        <p:spPr bwMode="auto">
          <a:xfrm>
            <a:off x="6300788" y="5589588"/>
            <a:ext cx="2187575" cy="8731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95598" name="Picture 412" descr="CCO2BEND"/>
          <p:cNvPicPr>
            <a:picLocks noChangeAspect="1" noChangeArrowheads="1"/>
          </p:cNvPicPr>
          <p:nvPr/>
        </p:nvPicPr>
        <p:blipFill>
          <a:blip r:embed="rId11" cstate="print"/>
          <a:srcRect/>
          <a:stretch>
            <a:fillRect/>
          </a:stretch>
        </p:blipFill>
        <p:spPr bwMode="auto">
          <a:xfrm>
            <a:off x="7121525" y="4437063"/>
            <a:ext cx="2022475" cy="8080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95599" name="Rectangle 416"/>
          <p:cNvSpPr>
            <a:spLocks noChangeArrowheads="1"/>
          </p:cNvSpPr>
          <p:nvPr/>
        </p:nvSpPr>
        <p:spPr bwMode="auto">
          <a:xfrm>
            <a:off x="6011863" y="5734050"/>
            <a:ext cx="442912" cy="5191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r>
              <a:rPr lang="en-US" altLang="ja-JP" sz="2800">
                <a:latin typeface="Tahoma" pitchFamily="34" charset="0"/>
              </a:rPr>
              <a:t>+</a:t>
            </a:r>
          </a:p>
        </p:txBody>
      </p:sp>
      <p:sp>
        <p:nvSpPr>
          <p:cNvPr id="195600" name="Line 19"/>
          <p:cNvSpPr>
            <a:spLocks noChangeShapeType="1"/>
          </p:cNvSpPr>
          <p:nvPr/>
        </p:nvSpPr>
        <p:spPr bwMode="auto">
          <a:xfrm>
            <a:off x="5931997" y="3245456"/>
            <a:ext cx="2638425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</p:spTree>
  </p:cSld>
  <p:clrMapOvr>
    <a:masterClrMapping/>
  </p:clrMapOvr>
</p:sld>
</file>

<file path=ppt/slides/slide1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6616" name="Rectangle 238"/>
          <p:cNvSpPr>
            <a:spLocks noChangeArrowheads="1"/>
          </p:cNvSpPr>
          <p:nvPr/>
        </p:nvSpPr>
        <p:spPr bwMode="auto">
          <a:xfrm>
            <a:off x="1692275" y="2060575"/>
            <a:ext cx="5062538" cy="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endParaRPr lang="ja-JP" altLang="en-US">
              <a:latin typeface="Calibri" pitchFamily="34" charset="0"/>
            </a:endParaRPr>
          </a:p>
        </p:txBody>
      </p:sp>
      <p:sp>
        <p:nvSpPr>
          <p:cNvPr id="33799" name="Rectangle 253"/>
          <p:cNvSpPr>
            <a:spLocks noGrp="1" noChangeArrowheads="1"/>
          </p:cNvSpPr>
          <p:nvPr>
            <p:ph type="title"/>
          </p:nvPr>
        </p:nvSpPr>
        <p:spPr>
          <a:xfrm>
            <a:off x="461963" y="295275"/>
            <a:ext cx="6048375" cy="1143000"/>
          </a:xfrm>
        </p:spPr>
        <p:txBody>
          <a:bodyPr rtlCol="0" anchor="t">
            <a:normAutofit/>
          </a:bodyPr>
          <a:lstStyle/>
          <a:p>
            <a:pPr algn="l" eaLnBrk="1" fontAlgn="auto" hangingPunct="1">
              <a:spcAft>
                <a:spcPts val="0"/>
              </a:spcAft>
              <a:defRPr/>
            </a:pPr>
            <a:r>
              <a:rPr lang="en-US" altLang="ja-JP" sz="36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Fifth-order 2D</a:t>
            </a:r>
            <a:r>
              <a:rPr lang="ja-JP" altLang="en-US" sz="36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 </a:t>
            </a:r>
            <a:r>
              <a:rPr lang="en-US" altLang="ja-JP" sz="36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Raman</a:t>
            </a:r>
          </a:p>
        </p:txBody>
      </p:sp>
      <p:graphicFrame>
        <p:nvGraphicFramePr>
          <p:cNvPr id="196613" name="Object 5"/>
          <p:cNvGraphicFramePr>
            <a:graphicFrameLocks noGrp="1" noChangeAspect="1"/>
          </p:cNvGraphicFramePr>
          <p:nvPr>
            <p:ph sz="quarter" idx="3"/>
          </p:nvPr>
        </p:nvGraphicFramePr>
        <p:xfrm>
          <a:off x="998538" y="1804988"/>
          <a:ext cx="5992812" cy="6985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3" imgW="6095880" imgH="711000" progId="Equation.DSMT4">
                  <p:embed/>
                </p:oleObj>
              </mc:Choice>
              <mc:Fallback>
                <p:oleObj name="Equation" r:id="rId3" imgW="6095880" imgH="711000" progId="Equation.DSMT4">
                  <p:embed/>
                  <p:pic>
                    <p:nvPicPr>
                      <p:cNvPr id="196613" name="Object 5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998538" y="1804988"/>
                        <a:ext cx="5992812" cy="6985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CC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96614" name="Object 6"/>
          <p:cNvGraphicFramePr>
            <a:graphicFrameLocks noChangeAspect="1"/>
          </p:cNvGraphicFramePr>
          <p:nvPr/>
        </p:nvGraphicFramePr>
        <p:xfrm>
          <a:off x="793750" y="3316288"/>
          <a:ext cx="8059738" cy="5429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5" imgW="8064360" imgH="520560" progId="Equation.DSMT4">
                  <p:embed/>
                </p:oleObj>
              </mc:Choice>
              <mc:Fallback>
                <p:oleObj name="Equation" r:id="rId5" imgW="8064360" imgH="520560" progId="Equation.DSMT4">
                  <p:embed/>
                  <p:pic>
                    <p:nvPicPr>
                      <p:cNvPr id="196614" name="Object 6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93750" y="3316288"/>
                        <a:ext cx="8059738" cy="54292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CC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196618" name="Picture 6"/>
          <p:cNvPicPr>
            <a:picLocks noChangeAspect="1" noChangeArrowheads="1"/>
          </p:cNvPicPr>
          <p:nvPr/>
        </p:nvPicPr>
        <p:blipFill>
          <a:blip r:embed="rId7" cstate="print"/>
          <a:srcRect/>
          <a:stretch>
            <a:fillRect/>
          </a:stretch>
        </p:blipFill>
        <p:spPr bwMode="auto">
          <a:xfrm>
            <a:off x="1403350" y="4221163"/>
            <a:ext cx="5040313" cy="24161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7" name="Picture 8" descr="CCO2"/>
          <p:cNvPicPr>
            <a:picLocks noChangeAspect="1" noChangeArrowheads="1"/>
          </p:cNvPicPr>
          <p:nvPr/>
        </p:nvPicPr>
        <p:blipFill>
          <a:blip r:embed="rId8" cstate="print"/>
          <a:srcRect/>
          <a:stretch>
            <a:fillRect/>
          </a:stretch>
        </p:blipFill>
        <p:spPr bwMode="auto">
          <a:xfrm>
            <a:off x="4408488" y="2841625"/>
            <a:ext cx="720725" cy="2936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8" name="Picture 9" descr="CCO2STRET"/>
          <p:cNvPicPr>
            <a:picLocks noChangeAspect="1" noChangeArrowheads="1"/>
          </p:cNvPicPr>
          <p:nvPr/>
        </p:nvPicPr>
        <p:blipFill>
          <a:blip r:embed="rId9" cstate="print"/>
          <a:srcRect/>
          <a:stretch>
            <a:fillRect/>
          </a:stretch>
        </p:blipFill>
        <p:spPr bwMode="auto">
          <a:xfrm>
            <a:off x="6642100" y="2841625"/>
            <a:ext cx="811213" cy="3238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9" name="Picture 10" descr="CCO2BEND"/>
          <p:cNvPicPr>
            <a:picLocks noChangeAspect="1" noChangeArrowheads="1"/>
          </p:cNvPicPr>
          <p:nvPr/>
        </p:nvPicPr>
        <p:blipFill>
          <a:blip r:embed="rId10" cstate="print"/>
          <a:srcRect/>
          <a:stretch>
            <a:fillRect/>
          </a:stretch>
        </p:blipFill>
        <p:spPr bwMode="auto">
          <a:xfrm>
            <a:off x="5561013" y="2841625"/>
            <a:ext cx="750887" cy="3000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20" name="Text Box 11"/>
          <p:cNvSpPr txBox="1">
            <a:spLocks noChangeArrowheads="1"/>
          </p:cNvSpPr>
          <p:nvPr/>
        </p:nvSpPr>
        <p:spPr bwMode="auto">
          <a:xfrm>
            <a:off x="5200650" y="2770188"/>
            <a:ext cx="368300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 sz="2000">
                <a:latin typeface="Tahoma" pitchFamily="34" charset="0"/>
              </a:rPr>
              <a:t>+</a:t>
            </a:r>
          </a:p>
        </p:txBody>
      </p:sp>
      <p:sp>
        <p:nvSpPr>
          <p:cNvPr id="21" name="Text Box 12"/>
          <p:cNvSpPr txBox="1">
            <a:spLocks noChangeArrowheads="1"/>
          </p:cNvSpPr>
          <p:nvPr/>
        </p:nvSpPr>
        <p:spPr bwMode="auto">
          <a:xfrm>
            <a:off x="6281738" y="2770188"/>
            <a:ext cx="368300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US" altLang="ja-JP" sz="2000">
                <a:latin typeface="Tahoma" pitchFamily="34" charset="0"/>
              </a:rPr>
              <a:t>+</a:t>
            </a:r>
          </a:p>
        </p:txBody>
      </p:sp>
      <p:graphicFrame>
        <p:nvGraphicFramePr>
          <p:cNvPr id="22" name="Object 7"/>
          <p:cNvGraphicFramePr>
            <a:graphicFrameLocks noGrp="1" noChangeAspect="1"/>
          </p:cNvGraphicFramePr>
          <p:nvPr>
            <p:ph sz="quarter" idx="2"/>
          </p:nvPr>
        </p:nvGraphicFramePr>
        <p:xfrm>
          <a:off x="5241925" y="984250"/>
          <a:ext cx="2111375" cy="9207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描画 " r:id="rId11" imgW="3981600" imgH="2486160" progId="">
                  <p:embed/>
                </p:oleObj>
              </mc:Choice>
              <mc:Fallback>
                <p:oleObj name="描画 " r:id="rId11" imgW="3981600" imgH="2486160" progId="">
                  <p:embed/>
                  <p:pic>
                    <p:nvPicPr>
                      <p:cNvPr id="22" name="Object 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2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241925" y="984250"/>
                        <a:ext cx="2111375" cy="920750"/>
                      </a:xfrm>
                      <a:prstGeom prst="rect">
                        <a:avLst/>
                      </a:prstGeom>
                      <a:solidFill>
                        <a:srgbClr val="FFFFFF"/>
                      </a:solidFill>
                    </p:spPr>
                  </p:pic>
                </p:oleObj>
              </mc:Fallback>
            </mc:AlternateContent>
          </a:graphicData>
        </a:graphic>
      </p:graphicFrame>
      <p:sp>
        <p:nvSpPr>
          <p:cNvPr id="196624" name="Rectangle 230"/>
          <p:cNvSpPr>
            <a:spLocks noChangeArrowheads="1"/>
          </p:cNvSpPr>
          <p:nvPr/>
        </p:nvSpPr>
        <p:spPr bwMode="auto">
          <a:xfrm>
            <a:off x="582613" y="1231900"/>
            <a:ext cx="3101975" cy="4000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 sz="2000" b="1">
                <a:solidFill>
                  <a:srgbClr val="0000CC"/>
                </a:solidFill>
                <a:latin typeface="Arial Unicode MS"/>
                <a:ea typeface="Arial Unicode MS"/>
                <a:cs typeface="Arial Unicode MS"/>
              </a:rPr>
              <a:t> (a) normal modes model</a:t>
            </a:r>
            <a:r>
              <a:rPr lang="en-US" altLang="ja-JP">
                <a:latin typeface="Arial Unicode MS"/>
                <a:ea typeface="Arial Unicode MS"/>
                <a:cs typeface="Arial Unicode MS"/>
              </a:rPr>
              <a:t> </a:t>
            </a:r>
          </a:p>
        </p:txBody>
      </p:sp>
      <p:sp>
        <p:nvSpPr>
          <p:cNvPr id="196625" name="Rectangle 231"/>
          <p:cNvSpPr>
            <a:spLocks noChangeArrowheads="1"/>
          </p:cNvSpPr>
          <p:nvPr/>
        </p:nvSpPr>
        <p:spPr bwMode="auto">
          <a:xfrm>
            <a:off x="541338" y="2782888"/>
            <a:ext cx="3824287" cy="4000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 sz="2000">
                <a:solidFill>
                  <a:srgbClr val="0000CC"/>
                </a:solidFill>
                <a:latin typeface="Arial Unicode MS"/>
                <a:ea typeface="Arial Unicode MS"/>
                <a:cs typeface="Arial Unicode MS"/>
              </a:rPr>
              <a:t> </a:t>
            </a:r>
            <a:r>
              <a:rPr lang="en-US" altLang="ja-JP" sz="2000" b="1">
                <a:solidFill>
                  <a:srgbClr val="FF33CC"/>
                </a:solidFill>
                <a:latin typeface="Arial Unicode MS"/>
                <a:ea typeface="Arial Unicode MS"/>
                <a:cs typeface="Arial Unicode MS"/>
              </a:rPr>
              <a:t>(b) multi-mode Brownian model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7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7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7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7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7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500"/>
                            </p:stCondLst>
                            <p:childTnLst>
                              <p:par>
                                <p:cTn id="26" presetID="7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" grpId="0"/>
      <p:bldP spid="21" grpId="0"/>
    </p:bldLst>
  </p:timing>
</p:sld>
</file>

<file path=ppt/slides/slide1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0723" name="Object 10"/>
          <p:cNvGraphicFramePr>
            <a:graphicFrameLocks noChangeAspect="1"/>
          </p:cNvGraphicFramePr>
          <p:nvPr/>
        </p:nvGraphicFramePr>
        <p:xfrm>
          <a:off x="886278" y="1586366"/>
          <a:ext cx="6565900" cy="5207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3" imgW="6565680" imgH="520560" progId="Equation.DSMT4">
                  <p:embed/>
                </p:oleObj>
              </mc:Choice>
              <mc:Fallback>
                <p:oleObj name="Equation" r:id="rId3" imgW="6565680" imgH="520560" progId="Equation.DSMT4">
                  <p:embed/>
                  <p:pic>
                    <p:nvPicPr>
                      <p:cNvPr id="30723" name="Object 10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886278" y="1586366"/>
                        <a:ext cx="6565900" cy="5207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5" name="正方形/長方形 14"/>
          <p:cNvSpPr>
            <a:spLocks noChangeArrowheads="1"/>
          </p:cNvSpPr>
          <p:nvPr/>
        </p:nvSpPr>
        <p:spPr bwMode="auto">
          <a:xfrm>
            <a:off x="4831306" y="3268198"/>
            <a:ext cx="3684897" cy="5847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r>
              <a:rPr lang="en-US" altLang="ja-JP" sz="1600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YT &amp; Mukamel, </a:t>
            </a:r>
            <a:r>
              <a:rPr lang="de-DE" altLang="ja-JP" sz="1600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  <a:hlinkClick r:id="rId5"/>
              </a:rPr>
              <a:t>JCP 99, 9496(1993)</a:t>
            </a:r>
            <a:r>
              <a:rPr lang="de-DE" altLang="ja-JP" sz="1600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 (Appendix E)</a:t>
            </a:r>
          </a:p>
        </p:txBody>
      </p:sp>
      <p:graphicFrame>
        <p:nvGraphicFramePr>
          <p:cNvPr id="2" name="Object 13"/>
          <p:cNvGraphicFramePr>
            <a:graphicFrameLocks noChangeAspect="1"/>
          </p:cNvGraphicFramePr>
          <p:nvPr/>
        </p:nvGraphicFramePr>
        <p:xfrm>
          <a:off x="2713911" y="976461"/>
          <a:ext cx="1138237" cy="29686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6" imgW="1663560" imgH="431640" progId="Equation.DSMT4">
                  <p:embed/>
                </p:oleObj>
              </mc:Choice>
              <mc:Fallback>
                <p:oleObj name="Equation" r:id="rId6" imgW="1663560" imgH="431640" progId="Equation.DSMT4">
                  <p:embed/>
                  <p:pic>
                    <p:nvPicPr>
                      <p:cNvPr id="2" name="Object 1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713911" y="976461"/>
                        <a:ext cx="1138237" cy="296862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3" name="Object 21"/>
          <p:cNvGraphicFramePr>
            <a:graphicFrameLocks noChangeAspect="1"/>
          </p:cNvGraphicFramePr>
          <p:nvPr/>
        </p:nvGraphicFramePr>
        <p:xfrm>
          <a:off x="3924502" y="939050"/>
          <a:ext cx="754062" cy="3206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8" imgW="965160" imgH="482400" progId="Equation.DSMT4">
                  <p:embed/>
                </p:oleObj>
              </mc:Choice>
              <mc:Fallback>
                <p:oleObj name="Equation" r:id="rId8" imgW="965160" imgH="482400" progId="Equation.DSMT4">
                  <p:embed/>
                  <p:pic>
                    <p:nvPicPr>
                      <p:cNvPr id="3" name="Object 2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9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924502" y="939050"/>
                        <a:ext cx="754062" cy="32067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17961" dir="2700000" algn="ctr" rotWithShape="0">
                                <a:schemeClr val="accent1">
                                  <a:gamma/>
                                  <a:shade val="60000"/>
                                  <a:invGamma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1" name="Rectangle 253"/>
          <p:cNvSpPr>
            <a:spLocks noGrp="1" noChangeArrowheads="1"/>
          </p:cNvSpPr>
          <p:nvPr>
            <p:ph type="title"/>
          </p:nvPr>
        </p:nvSpPr>
        <p:spPr>
          <a:xfrm>
            <a:off x="429306" y="352425"/>
            <a:ext cx="6714444" cy="582839"/>
          </a:xfrm>
        </p:spPr>
        <p:txBody>
          <a:bodyPr rtlCol="0" anchor="t">
            <a:normAutofit fontScale="90000"/>
          </a:bodyPr>
          <a:lstStyle/>
          <a:p>
            <a:pPr algn="l" eaLnBrk="1" fontAlgn="auto" hangingPunct="1">
              <a:spcAft>
                <a:spcPts val="0"/>
              </a:spcAft>
              <a:defRPr/>
            </a:pPr>
            <a:r>
              <a:rPr lang="en-US" altLang="ja-JP" sz="28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Third-order IR Response (=7</a:t>
            </a:r>
            <a:r>
              <a:rPr lang="en-US" altLang="ja-JP" sz="2800" b="1" baseline="300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th</a:t>
            </a:r>
            <a:r>
              <a:rPr lang="en-US" altLang="ja-JP" sz="28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-order Raman) </a:t>
            </a:r>
          </a:p>
        </p:txBody>
      </p:sp>
      <p:sp>
        <p:nvSpPr>
          <p:cNvPr id="22" name="正方形/長方形 21"/>
          <p:cNvSpPr/>
          <p:nvPr/>
        </p:nvSpPr>
        <p:spPr>
          <a:xfrm>
            <a:off x="663923" y="4155104"/>
            <a:ext cx="1880643" cy="4001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eaLnBrk="1" hangingPunct="1">
              <a:buFontTx/>
              <a:buNone/>
            </a:pPr>
            <a:r>
              <a:rPr lang="en-US" altLang="ja-JP" sz="2000" b="1" dirty="0" err="1">
                <a:solidFill>
                  <a:srgbClr val="7030A0"/>
                </a:solidFill>
                <a:latin typeface="Arial Unicode MS"/>
                <a:ea typeface="Arial Unicode MS"/>
                <a:cs typeface="Arial Unicode MS"/>
              </a:rPr>
              <a:t>Anharmonisity</a:t>
            </a:r>
            <a:r>
              <a:rPr lang="en-US" altLang="ja-JP" sz="2000" b="1" dirty="0">
                <a:solidFill>
                  <a:srgbClr val="7030A0"/>
                </a:solidFill>
                <a:latin typeface="Arial Unicode MS"/>
                <a:ea typeface="Arial Unicode MS"/>
                <a:cs typeface="Arial Unicode MS"/>
              </a:rPr>
              <a:t>:</a:t>
            </a:r>
          </a:p>
        </p:txBody>
      </p:sp>
      <p:graphicFrame>
        <p:nvGraphicFramePr>
          <p:cNvPr id="4" name="Object 10"/>
          <p:cNvGraphicFramePr>
            <a:graphicFrameLocks noChangeAspect="1"/>
          </p:cNvGraphicFramePr>
          <p:nvPr/>
        </p:nvGraphicFramePr>
        <p:xfrm>
          <a:off x="863600" y="4852988"/>
          <a:ext cx="8037513" cy="596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0" imgW="8038800" imgH="596880" progId="Equation.DSMT4">
                  <p:embed/>
                </p:oleObj>
              </mc:Choice>
              <mc:Fallback>
                <p:oleObj name="Equation" r:id="rId10" imgW="8038800" imgH="596880" progId="Equation.DSMT4">
                  <p:embed/>
                  <p:pic>
                    <p:nvPicPr>
                      <p:cNvPr id="4" name="Object 10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1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863600" y="4852988"/>
                        <a:ext cx="8037513" cy="5969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6" name="Object 14"/>
          <p:cNvGraphicFramePr>
            <a:graphicFrameLocks noChangeAspect="1"/>
          </p:cNvGraphicFramePr>
          <p:nvPr/>
        </p:nvGraphicFramePr>
        <p:xfrm>
          <a:off x="2624683" y="4078288"/>
          <a:ext cx="3200400" cy="5715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2" imgW="3200400" imgH="571320" progId="Equation.DSMT4">
                  <p:embed/>
                </p:oleObj>
              </mc:Choice>
              <mc:Fallback>
                <p:oleObj name="Equation" r:id="rId12" imgW="3200400" imgH="571320" progId="Equation.DSMT4">
                  <p:embed/>
                  <p:pic>
                    <p:nvPicPr>
                      <p:cNvPr id="6" name="Object 1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3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624683" y="4078288"/>
                        <a:ext cx="3200400" cy="5715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5" name="正方形/長方形 24"/>
          <p:cNvSpPr/>
          <p:nvPr/>
        </p:nvSpPr>
        <p:spPr>
          <a:xfrm>
            <a:off x="612216" y="907533"/>
            <a:ext cx="2111475" cy="4001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eaLnBrk="1" hangingPunct="1">
              <a:buFontTx/>
              <a:buNone/>
            </a:pPr>
            <a:r>
              <a:rPr lang="en-US" altLang="ja-JP" sz="2000" b="1" dirty="0">
                <a:solidFill>
                  <a:schemeClr val="tx2">
                    <a:lumMod val="75000"/>
                  </a:schemeClr>
                </a:solidFill>
                <a:latin typeface="Arial Unicode MS"/>
                <a:ea typeface="Arial Unicode MS"/>
                <a:cs typeface="Arial Unicode MS"/>
              </a:rPr>
              <a:t>Nonlinear dipole:</a:t>
            </a:r>
          </a:p>
        </p:txBody>
      </p:sp>
      <p:sp>
        <p:nvSpPr>
          <p:cNvPr id="26" name="正方形/長方形 25"/>
          <p:cNvSpPr/>
          <p:nvPr/>
        </p:nvSpPr>
        <p:spPr>
          <a:xfrm>
            <a:off x="4727814" y="5650006"/>
            <a:ext cx="3371851" cy="3385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es-ES" sz="1600" dirty="0">
                <a:latin typeface="Times New Roman" pitchFamily="18" charset="0"/>
                <a:cs typeface="Times New Roman" pitchFamily="18" charset="0"/>
              </a:rPr>
              <a:t>Okumura &amp;</a:t>
            </a:r>
            <a:r>
              <a:rPr lang="en-US" sz="1600" dirty="0">
                <a:latin typeface="Times New Roman" pitchFamily="18" charset="0"/>
                <a:cs typeface="Times New Roman" pitchFamily="18" charset="0"/>
              </a:rPr>
              <a:t>YT, </a:t>
            </a:r>
            <a:r>
              <a:rPr lang="en-US" sz="1600" dirty="0">
                <a:latin typeface="Times New Roman" pitchFamily="18" charset="0"/>
                <a:cs typeface="Times New Roman" pitchFamily="18" charset="0"/>
                <a:hlinkClick r:id="rId14"/>
              </a:rPr>
              <a:t>JCP </a:t>
            </a:r>
            <a:r>
              <a:rPr lang="en-US" sz="1600" b="1" dirty="0">
                <a:latin typeface="Times New Roman" pitchFamily="18" charset="0"/>
                <a:cs typeface="Times New Roman" pitchFamily="18" charset="0"/>
                <a:hlinkClick r:id="rId14"/>
              </a:rPr>
              <a:t>105</a:t>
            </a:r>
            <a:r>
              <a:rPr lang="en-US" sz="1600" dirty="0">
                <a:latin typeface="Times New Roman" pitchFamily="18" charset="0"/>
                <a:cs typeface="Times New Roman" pitchFamily="18" charset="0"/>
                <a:hlinkClick r:id="rId14"/>
              </a:rPr>
              <a:t>, 7294(1996)</a:t>
            </a:r>
            <a:r>
              <a:rPr lang="en-US" sz="1600" dirty="0">
                <a:latin typeface="Times New Roman" pitchFamily="18" charset="0"/>
                <a:cs typeface="Times New Roman" pitchFamily="18" charset="0"/>
              </a:rPr>
              <a:t>.</a:t>
            </a:r>
            <a:endParaRPr lang="es-ES" sz="16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7" name="正方形/長方形 26"/>
          <p:cNvSpPr/>
          <p:nvPr/>
        </p:nvSpPr>
        <p:spPr>
          <a:xfrm>
            <a:off x="4121624" y="4069402"/>
            <a:ext cx="791447" cy="558800"/>
          </a:xfrm>
          <a:prstGeom prst="rect">
            <a:avLst/>
          </a:prstGeom>
          <a:solidFill>
            <a:schemeClr val="bg1">
              <a:alpha val="69000"/>
            </a:schemeClr>
          </a:solidFill>
          <a:ln w="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/>
          </a:p>
        </p:txBody>
      </p:sp>
      <p:pic>
        <p:nvPicPr>
          <p:cNvPr id="20" name="Picture 15" descr="2dIR"/>
          <p:cNvPicPr>
            <a:picLocks noChangeAspect="1" noChangeArrowheads="1"/>
          </p:cNvPicPr>
          <p:nvPr/>
        </p:nvPicPr>
        <p:blipFill>
          <a:blip r:embed="rId15" cstate="print"/>
          <a:srcRect/>
          <a:stretch>
            <a:fillRect/>
          </a:stretch>
        </p:blipFill>
        <p:spPr bwMode="auto">
          <a:xfrm>
            <a:off x="6938735" y="251278"/>
            <a:ext cx="2089150" cy="14017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aphicFrame>
        <p:nvGraphicFramePr>
          <p:cNvPr id="1467402" name="Object 10"/>
          <p:cNvGraphicFramePr>
            <a:graphicFrameLocks noChangeAspect="1"/>
          </p:cNvGraphicFramePr>
          <p:nvPr/>
        </p:nvGraphicFramePr>
        <p:xfrm>
          <a:off x="2261508" y="2231571"/>
          <a:ext cx="5600700" cy="8763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6" imgW="5600520" imgH="876240" progId="Equation.DSMT4">
                  <p:embed/>
                </p:oleObj>
              </mc:Choice>
              <mc:Fallback>
                <p:oleObj name="Equation" r:id="rId16" imgW="5600520" imgH="876240" progId="Equation.DSMT4">
                  <p:embed/>
                  <p:pic>
                    <p:nvPicPr>
                      <p:cNvPr id="1467402" name="Object 10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261508" y="2231571"/>
                        <a:ext cx="5600700" cy="8763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7" name="正方形/長方形 16"/>
          <p:cNvSpPr/>
          <p:nvPr/>
        </p:nvSpPr>
        <p:spPr>
          <a:xfrm>
            <a:off x="874957" y="3024129"/>
            <a:ext cx="2813591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eaLnBrk="1" hangingPunct="1">
              <a:buFontTx/>
              <a:buNone/>
            </a:pPr>
            <a:r>
              <a:rPr lang="en-US" altLang="ja-JP" b="1" dirty="0">
                <a:solidFill>
                  <a:srgbClr val="FF0000"/>
                </a:solidFill>
                <a:latin typeface="Arial Unicode MS"/>
                <a:ea typeface="Arial Unicode MS"/>
                <a:cs typeface="Arial Unicode MS"/>
              </a:rPr>
              <a:t>Dominant contribution </a:t>
            </a:r>
          </a:p>
          <a:p>
            <a:pPr eaLnBrk="1" hangingPunct="1">
              <a:buFontTx/>
              <a:buNone/>
            </a:pPr>
            <a:r>
              <a:rPr lang="en-US" altLang="ja-JP" b="1" dirty="0">
                <a:solidFill>
                  <a:srgbClr val="FF0000"/>
                </a:solidFill>
                <a:latin typeface="Arial Unicode MS"/>
                <a:ea typeface="Arial Unicode MS"/>
                <a:cs typeface="Arial Unicode MS"/>
              </a:rPr>
              <a:t>for anharmonic oscillators</a:t>
            </a:r>
          </a:p>
        </p:txBody>
      </p:sp>
      <p:sp>
        <p:nvSpPr>
          <p:cNvPr id="18" name="正方形/長方形 17"/>
          <p:cNvSpPr/>
          <p:nvPr/>
        </p:nvSpPr>
        <p:spPr>
          <a:xfrm>
            <a:off x="939016" y="6139025"/>
            <a:ext cx="4705134" cy="369332"/>
          </a:xfrm>
          <a:prstGeom prst="rect">
            <a:avLst/>
          </a:prstGeom>
          <a:ln>
            <a:solidFill>
              <a:schemeClr val="accent1"/>
            </a:solidFill>
          </a:ln>
        </p:spPr>
        <p:txBody>
          <a:bodyPr wrap="none">
            <a:spAutoFit/>
          </a:bodyPr>
          <a:lstStyle/>
          <a:p>
            <a:r>
              <a:rPr lang="en-US" altLang="ja-JP" dirty="0">
                <a:solidFill>
                  <a:srgbClr val="0070C0"/>
                </a:solidFill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quantum expression = classical expression </a:t>
            </a:r>
            <a:endParaRPr lang="ja-JP" altLang="en-US" dirty="0">
              <a:solidFill>
                <a:srgbClr val="0070C0"/>
              </a:solidFill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</p:txBody>
      </p:sp>
      <p:pic>
        <p:nvPicPr>
          <p:cNvPr id="24" name="Picture 11"/>
          <p:cNvPicPr>
            <a:picLocks noChangeAspect="1" noChangeArrowheads="1"/>
          </p:cNvPicPr>
          <p:nvPr/>
        </p:nvPicPr>
        <p:blipFill>
          <a:blip r:embed="rId18" cstate="print"/>
          <a:srcRect/>
          <a:stretch>
            <a:fillRect/>
          </a:stretch>
        </p:blipFill>
        <p:spPr bwMode="auto">
          <a:xfrm rot="19590518" flipH="1">
            <a:off x="1817023" y="3788774"/>
            <a:ext cx="402969" cy="2503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74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1" dur="500"/>
                                        <p:tgtEl>
                                          <p:spTgt spid="14674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4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7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5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2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500"/>
                            </p:stCondLst>
                            <p:childTnLst>
                              <p:par>
                                <p:cTn id="24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6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000"/>
                            </p:stCondLst>
                            <p:childTnLst>
                              <p:par>
                                <p:cTn id="28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0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3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6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1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4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5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9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" grpId="0"/>
      <p:bldP spid="22" grpId="0"/>
      <p:bldP spid="26" grpId="0"/>
      <p:bldP spid="27" grpId="0" animBg="1"/>
      <p:bldP spid="17" grpId="0"/>
      <p:bldP spid="18" grpId="0" animBg="1"/>
    </p:bldLst>
  </p:timing>
</p:sld>
</file>

<file path=ppt/slides/slide1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580030" y="260990"/>
            <a:ext cx="7799695" cy="1143000"/>
          </a:xfrm>
        </p:spPr>
        <p:txBody>
          <a:bodyPr/>
          <a:lstStyle/>
          <a:p>
            <a:pPr algn="l"/>
            <a:r>
              <a:rPr kumimoji="1" lang="en-US" altLang="ja-JP" sz="3600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Mode-Mode (</a:t>
            </a:r>
            <a:r>
              <a:rPr kumimoji="1" lang="en-US" altLang="ja-JP" sz="3600" dirty="0" err="1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anharmonic</a:t>
            </a:r>
            <a:r>
              <a:rPr kumimoji="1" lang="en-US" altLang="ja-JP" sz="3600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) couplings</a:t>
            </a:r>
            <a:endParaRPr kumimoji="1" lang="ja-JP" altLang="en-US" sz="3600" dirty="0"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</p:txBody>
      </p:sp>
      <p:sp>
        <p:nvSpPr>
          <p:cNvPr id="3" name="コンテンツ プレースホルダ 2"/>
          <p:cNvSpPr>
            <a:spLocks noGrp="1"/>
          </p:cNvSpPr>
          <p:nvPr>
            <p:ph sz="half" idx="1"/>
          </p:nvPr>
        </p:nvSpPr>
        <p:spPr>
          <a:xfrm>
            <a:off x="424501" y="1665312"/>
            <a:ext cx="7130955" cy="4525963"/>
          </a:xfrm>
        </p:spPr>
        <p:txBody>
          <a:bodyPr/>
          <a:lstStyle/>
          <a:p>
            <a:r>
              <a:rPr kumimoji="1" lang="en-US" altLang="ja-JP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5</a:t>
            </a:r>
            <a:r>
              <a:rPr kumimoji="1" lang="en-US" altLang="ja-JP" baseline="30000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th</a:t>
            </a:r>
            <a:r>
              <a:rPr kumimoji="1" lang="en-US" altLang="ja-JP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-order Raman:</a:t>
            </a:r>
          </a:p>
          <a:p>
            <a:pPr>
              <a:buNone/>
            </a:pPr>
            <a:endParaRPr lang="en-US" altLang="ja-JP" dirty="0"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  <a:p>
            <a:pPr>
              <a:buNone/>
            </a:pPr>
            <a:endParaRPr kumimoji="1" lang="en-US" altLang="ja-JP" dirty="0"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  <a:p>
            <a:pPr>
              <a:buNone/>
            </a:pPr>
            <a:endParaRPr lang="en-US" altLang="ja-JP" dirty="0"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  <a:p>
            <a:pPr>
              <a:buNone/>
            </a:pPr>
            <a:endParaRPr lang="en-US" altLang="ja-JP" sz="1400" dirty="0"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  <a:p>
            <a:r>
              <a:rPr lang="en-US" altLang="ja-JP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3rd-order IR:</a:t>
            </a:r>
            <a:endParaRPr lang="ja-JP" altLang="en-US" dirty="0"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  <a:p>
            <a:endParaRPr kumimoji="1" lang="ja-JP" altLang="en-US" dirty="0"/>
          </a:p>
        </p:txBody>
      </p:sp>
      <p:pic>
        <p:nvPicPr>
          <p:cNvPr id="5" name="Picture 44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6873330" y="1498956"/>
            <a:ext cx="1758950" cy="9159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6" name="正方形/長方形 15"/>
          <p:cNvSpPr>
            <a:spLocks noChangeArrowheads="1"/>
          </p:cNvSpPr>
          <p:nvPr/>
        </p:nvSpPr>
        <p:spPr bwMode="auto">
          <a:xfrm>
            <a:off x="7115085" y="1230327"/>
            <a:ext cx="1390650" cy="3683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 dirty="0">
                <a:solidFill>
                  <a:srgbClr val="FC9B4A"/>
                </a:solidFill>
                <a:latin typeface="Arial Unicode MS"/>
                <a:ea typeface="Arial Unicode MS"/>
                <a:cs typeface="Arial Unicode MS"/>
              </a:rPr>
              <a:t>A</a:t>
            </a:r>
            <a:r>
              <a:rPr lang="en-US" altLang="ja-JP" dirty="0">
                <a:latin typeface="Arial Unicode MS"/>
                <a:ea typeface="Arial Unicode MS"/>
                <a:cs typeface="Arial Unicode MS"/>
              </a:rPr>
              <a:t>             </a:t>
            </a:r>
            <a:r>
              <a:rPr lang="en-US" altLang="ja-JP" dirty="0">
                <a:solidFill>
                  <a:srgbClr val="00B050"/>
                </a:solidFill>
                <a:latin typeface="Arial Unicode MS"/>
                <a:ea typeface="Arial Unicode MS"/>
                <a:cs typeface="Arial Unicode MS"/>
              </a:rPr>
              <a:t>B</a:t>
            </a:r>
            <a:r>
              <a:rPr lang="en-US" altLang="ja-JP" dirty="0">
                <a:latin typeface="Arial Unicode MS"/>
                <a:ea typeface="Arial Unicode MS"/>
                <a:cs typeface="Arial Unicode MS"/>
              </a:rPr>
              <a:t> </a:t>
            </a:r>
            <a:endParaRPr lang="ja-JP" altLang="en-US" dirty="0">
              <a:latin typeface="Calibri" pitchFamily="34" charset="0"/>
            </a:endParaRPr>
          </a:p>
        </p:txBody>
      </p:sp>
      <p:cxnSp>
        <p:nvCxnSpPr>
          <p:cNvPr id="8" name="直線矢印コネクタ 7"/>
          <p:cNvCxnSpPr/>
          <p:nvPr/>
        </p:nvCxnSpPr>
        <p:spPr>
          <a:xfrm>
            <a:off x="7621683" y="1966913"/>
            <a:ext cx="490537" cy="9525"/>
          </a:xfrm>
          <a:prstGeom prst="straightConnector1">
            <a:avLst/>
          </a:prstGeom>
          <a:ln w="31750">
            <a:solidFill>
              <a:srgbClr val="FF0000"/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10" name="Object 10"/>
          <p:cNvGraphicFramePr>
            <a:graphicFrameLocks noChangeAspect="1"/>
          </p:cNvGraphicFramePr>
          <p:nvPr/>
        </p:nvGraphicFramePr>
        <p:xfrm>
          <a:off x="1042988" y="2589213"/>
          <a:ext cx="6640512" cy="596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4" imgW="6642000" imgH="596880" progId="Equation.DSMT4">
                  <p:embed/>
                </p:oleObj>
              </mc:Choice>
              <mc:Fallback>
                <p:oleObj name="Equation" r:id="rId4" imgW="6642000" imgH="596880" progId="Equation.DSMT4">
                  <p:embed/>
                  <p:pic>
                    <p:nvPicPr>
                      <p:cNvPr id="10" name="Object 10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042988" y="2589213"/>
                        <a:ext cx="6640512" cy="5969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1" name="Object 14"/>
          <p:cNvGraphicFramePr>
            <a:graphicFrameLocks noChangeAspect="1"/>
          </p:cNvGraphicFramePr>
          <p:nvPr/>
        </p:nvGraphicFramePr>
        <p:xfrm>
          <a:off x="3669281" y="1740540"/>
          <a:ext cx="2717800" cy="431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6" imgW="2717640" imgH="431640" progId="Equation.DSMT4">
                  <p:embed/>
                </p:oleObj>
              </mc:Choice>
              <mc:Fallback>
                <p:oleObj name="Equation" r:id="rId6" imgW="2717640" imgH="431640" progId="Equation.DSMT4">
                  <p:embed/>
                  <p:pic>
                    <p:nvPicPr>
                      <p:cNvPr id="11" name="Object 1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669281" y="1740540"/>
                        <a:ext cx="2717800" cy="4318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30723" name="Object 4"/>
          <p:cNvGraphicFramePr>
            <a:graphicFrameLocks noChangeAspect="1"/>
          </p:cNvGraphicFramePr>
          <p:nvPr/>
        </p:nvGraphicFramePr>
        <p:xfrm>
          <a:off x="3049185" y="4043694"/>
          <a:ext cx="3225800" cy="431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8" imgW="3225600" imgH="431640" progId="Equation.DSMT4">
                  <p:embed/>
                </p:oleObj>
              </mc:Choice>
              <mc:Fallback>
                <p:oleObj name="Equation" r:id="rId8" imgW="3225600" imgH="431640" progId="Equation.DSMT4">
                  <p:embed/>
                  <p:pic>
                    <p:nvPicPr>
                      <p:cNvPr id="30723" name="Object 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9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049185" y="4043694"/>
                        <a:ext cx="3225800" cy="4318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4" name="正方形/長方形 13"/>
          <p:cNvSpPr/>
          <p:nvPr/>
        </p:nvSpPr>
        <p:spPr>
          <a:xfrm>
            <a:off x="4676720" y="3292669"/>
            <a:ext cx="4052071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eaLnBrk="1" fontAlgn="auto" hangingPunct="1">
              <a:spcAft>
                <a:spcPts val="0"/>
              </a:spcAft>
              <a:buFont typeface="Arial" pitchFamily="34" charset="0"/>
              <a:buChar char="•"/>
              <a:defRPr/>
            </a:pPr>
            <a:r>
              <a:rPr lang="en-US" dirty="0">
                <a:latin typeface="Times New Roman" pitchFamily="18" charset="0"/>
                <a:cs typeface="Times New Roman" pitchFamily="18" charset="0"/>
              </a:rPr>
              <a:t>Okumura and YT, </a:t>
            </a:r>
            <a:r>
              <a:rPr lang="en-US" dirty="0">
                <a:latin typeface="Times New Roman" pitchFamily="18" charset="0"/>
                <a:cs typeface="Times New Roman" pitchFamily="18" charset="0"/>
                <a:hlinkClick r:id="rId10"/>
              </a:rPr>
              <a:t>CPL </a:t>
            </a:r>
            <a:r>
              <a:rPr lang="en-US" b="1" dirty="0">
                <a:latin typeface="Times New Roman" pitchFamily="18" charset="0"/>
                <a:cs typeface="Times New Roman" pitchFamily="18" charset="0"/>
                <a:hlinkClick r:id="rId10"/>
              </a:rPr>
              <a:t>278</a:t>
            </a:r>
            <a:r>
              <a:rPr lang="en-US" dirty="0">
                <a:latin typeface="Times New Roman" pitchFamily="18" charset="0"/>
                <a:cs typeface="Times New Roman" pitchFamily="18" charset="0"/>
                <a:hlinkClick r:id="rId10"/>
              </a:rPr>
              <a:t>, 175 (1997).</a:t>
            </a:r>
            <a:r>
              <a:rPr lang="en-US" dirty="0">
                <a:latin typeface="Times New Roman" pitchFamily="18" charset="0"/>
                <a:cs typeface="Times New Roman" pitchFamily="18" charset="0"/>
              </a:rPr>
              <a:t> </a:t>
            </a:r>
          </a:p>
        </p:txBody>
      </p:sp>
      <p:sp>
        <p:nvSpPr>
          <p:cNvPr id="15" name="正方形/長方形 14"/>
          <p:cNvSpPr/>
          <p:nvPr/>
        </p:nvSpPr>
        <p:spPr>
          <a:xfrm>
            <a:off x="4674975" y="5809546"/>
            <a:ext cx="4148251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eaLnBrk="1" fontAlgn="auto" hangingPunct="1">
              <a:spcAft>
                <a:spcPts val="0"/>
              </a:spcAft>
              <a:buFont typeface="Arial" pitchFamily="34" charset="0"/>
              <a:buChar char="•"/>
              <a:defRPr/>
            </a:pPr>
            <a:r>
              <a:rPr lang="es-ES" dirty="0">
                <a:latin typeface="Times New Roman" pitchFamily="18" charset="0"/>
                <a:cs typeface="Times New Roman" pitchFamily="18" charset="0"/>
              </a:rPr>
              <a:t>Okumura, Jonas, YT, </a:t>
            </a:r>
            <a:r>
              <a:rPr lang="es-ES" dirty="0">
                <a:latin typeface="Times New Roman" pitchFamily="18" charset="0"/>
                <a:cs typeface="Times New Roman" pitchFamily="18" charset="0"/>
                <a:hlinkClick r:id="rId11"/>
              </a:rPr>
              <a:t>CP 266, 237 (2001)</a:t>
            </a:r>
            <a:r>
              <a:rPr lang="es-ES" dirty="0">
                <a:latin typeface="Times New Roman" pitchFamily="18" charset="0"/>
                <a:cs typeface="Times New Roman" pitchFamily="18" charset="0"/>
              </a:rPr>
              <a:t>.</a:t>
            </a:r>
          </a:p>
        </p:txBody>
      </p:sp>
      <p:graphicFrame>
        <p:nvGraphicFramePr>
          <p:cNvPr id="13" name="Object 5"/>
          <p:cNvGraphicFramePr>
            <a:graphicFrameLocks noChangeAspect="1"/>
          </p:cNvGraphicFramePr>
          <p:nvPr/>
        </p:nvGraphicFramePr>
        <p:xfrm>
          <a:off x="872818" y="4832373"/>
          <a:ext cx="7251700" cy="10287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2" imgW="7251480" imgH="1028520" progId="Equation.DSMT4">
                  <p:embed/>
                </p:oleObj>
              </mc:Choice>
              <mc:Fallback>
                <p:oleObj name="Equation" r:id="rId12" imgW="7251480" imgH="1028520" progId="Equation.DSMT4">
                  <p:embed/>
                  <p:pic>
                    <p:nvPicPr>
                      <p:cNvPr id="13" name="Object 5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3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872818" y="4832373"/>
                        <a:ext cx="7251700" cy="10287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500" fill="hold"/>
                                        <p:tgtEl>
                                          <p:spTgt spid="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500"/>
                            </p:stCondLst>
                            <p:childTnLst>
                              <p:par>
                                <p:cTn id="8" presetID="6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9" dur="500" fill="hold"/>
                                        <p:tgtEl>
                                          <p:spTgt spid="8"/>
                                        </p:tgtEl>
                                      </p:cBhvr>
                                      <p:by x="62000" y="62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6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500" fill="hold"/>
                                        <p:tgtEl>
                                          <p:spTgt spid="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500"/>
                            </p:stCondLst>
                            <p:childTnLst>
                              <p:par>
                                <p:cTn id="14" presetID="6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5" dur="500" fill="hold"/>
                                        <p:tgtEl>
                                          <p:spTgt spid="8"/>
                                        </p:tgtEl>
                                      </p:cBhvr>
                                      <p:by x="72000" y="72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0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500"/>
                            </p:stCondLst>
                            <p:childTnLst>
                              <p:par>
                                <p:cTn id="22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4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000"/>
                            </p:stCondLst>
                            <p:childTnLst>
                              <p:par>
                                <p:cTn id="29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1" dur="500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6" dur="500"/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500"/>
                            </p:stCondLst>
                            <p:childTnLst>
                              <p:par>
                                <p:cTn id="38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0" dur="500"/>
                                        <p:tgtEl>
                                          <p:spTgt spid="307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1000"/>
                            </p:stCondLst>
                            <p:childTnLst>
                              <p:par>
                                <p:cTn id="42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4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1500"/>
                            </p:stCondLst>
                            <p:childTnLst>
                              <p:par>
                                <p:cTn id="46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8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" grpId="0"/>
    </p:bldLst>
  </p:timing>
</p:sld>
</file>

<file path=ppt/slides/slide1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334963" y="331788"/>
            <a:ext cx="8439150" cy="1143000"/>
          </a:xfrm>
        </p:spPr>
        <p:txBody>
          <a:bodyPr rtlCol="0">
            <a:noAutofit/>
          </a:bodyPr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en-US" altLang="ja-JP" sz="3200" b="1" dirty="0" err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Anharmonisity</a:t>
            </a:r>
            <a:r>
              <a:rPr lang="en-US" altLang="ja-JP" sz="32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, mode-mode coupling, etc</a:t>
            </a:r>
            <a:endParaRPr lang="ja-JP" altLang="en-US" sz="3200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</p:txBody>
      </p:sp>
      <p:sp>
        <p:nvSpPr>
          <p:cNvPr id="3" name="テキスト プレースホルダ 2"/>
          <p:cNvSpPr>
            <a:spLocks noGrp="1"/>
          </p:cNvSpPr>
          <p:nvPr>
            <p:ph type="body" sz="half" idx="1"/>
          </p:nvPr>
        </p:nvSpPr>
        <p:spPr>
          <a:xfrm>
            <a:off x="1063625" y="1292225"/>
            <a:ext cx="7348538" cy="5372100"/>
          </a:xfrm>
        </p:spPr>
        <p:txBody>
          <a:bodyPr rtlCol="0">
            <a:normAutofit fontScale="62500" lnSpcReduction="20000"/>
          </a:bodyPr>
          <a:lstStyle/>
          <a:p>
            <a:pPr eaLnBrk="1" fontAlgn="auto" hangingPunct="1">
              <a:spcAft>
                <a:spcPts val="0"/>
              </a:spcAft>
              <a:buFont typeface="Arial" pitchFamily="34" charset="0"/>
              <a:buNone/>
              <a:defRPr/>
            </a:pPr>
            <a:r>
              <a:rPr lang="es-ES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Anharmonisity (2D Raman &amp; 3DIR)</a:t>
            </a:r>
            <a:endParaRPr lang="es-ES" sz="2300" dirty="0"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  <a:p>
            <a:pPr eaLnBrk="1" fontAlgn="auto" hangingPunct="1">
              <a:spcAft>
                <a:spcPts val="0"/>
              </a:spcAft>
              <a:buFont typeface="Arial" pitchFamily="34" charset="0"/>
              <a:buChar char="•"/>
              <a:defRPr/>
            </a:pPr>
            <a:r>
              <a:rPr lang="es-ES" sz="2300" dirty="0">
                <a:latin typeface="Times New Roman" pitchFamily="18" charset="0"/>
                <a:cs typeface="Times New Roman" pitchFamily="18" charset="0"/>
              </a:rPr>
              <a:t>Okumura &amp; </a:t>
            </a:r>
            <a:r>
              <a:rPr lang="en-US" sz="2300" dirty="0">
                <a:latin typeface="Times New Roman" pitchFamily="18" charset="0"/>
                <a:cs typeface="Times New Roman" pitchFamily="18" charset="0"/>
              </a:rPr>
              <a:t>YT, </a:t>
            </a:r>
            <a:r>
              <a:rPr lang="en-US" sz="2300" dirty="0">
                <a:latin typeface="Times New Roman" pitchFamily="18" charset="0"/>
                <a:cs typeface="Times New Roman" pitchFamily="18" charset="0"/>
                <a:hlinkClick r:id="rId3"/>
              </a:rPr>
              <a:t>JCP </a:t>
            </a:r>
            <a:r>
              <a:rPr lang="en-US" sz="2300" b="1" dirty="0">
                <a:latin typeface="Times New Roman" pitchFamily="18" charset="0"/>
                <a:cs typeface="Times New Roman" pitchFamily="18" charset="0"/>
                <a:hlinkClick r:id="rId3"/>
              </a:rPr>
              <a:t>105</a:t>
            </a:r>
            <a:r>
              <a:rPr lang="en-US" sz="2300" dirty="0">
                <a:latin typeface="Times New Roman" pitchFamily="18" charset="0"/>
                <a:cs typeface="Times New Roman" pitchFamily="18" charset="0"/>
                <a:hlinkClick r:id="rId3"/>
              </a:rPr>
              <a:t>, 7294(1996).</a:t>
            </a:r>
            <a:endParaRPr lang="en-US" sz="2300" dirty="0">
              <a:latin typeface="Times New Roman" pitchFamily="18" charset="0"/>
              <a:cs typeface="Times New Roman" pitchFamily="18" charset="0"/>
            </a:endParaRPr>
          </a:p>
          <a:p>
            <a:pPr eaLnBrk="1" fontAlgn="auto" hangingPunct="1">
              <a:spcAft>
                <a:spcPts val="0"/>
              </a:spcAft>
              <a:buFont typeface="Arial" pitchFamily="34" charset="0"/>
              <a:buChar char="•"/>
              <a:defRPr/>
            </a:pPr>
            <a:r>
              <a:rPr lang="es-ES" sz="2300" dirty="0">
                <a:latin typeface="Times New Roman" pitchFamily="18" charset="0"/>
                <a:cs typeface="Times New Roman" pitchFamily="18" charset="0"/>
              </a:rPr>
              <a:t>Okumura &amp; YT, </a:t>
            </a:r>
            <a:r>
              <a:rPr lang="en-US" sz="2300" dirty="0">
                <a:latin typeface="Times New Roman" pitchFamily="18" charset="0"/>
                <a:cs typeface="Times New Roman" pitchFamily="18" charset="0"/>
                <a:hlinkClick r:id="rId4"/>
              </a:rPr>
              <a:t>JCP</a:t>
            </a:r>
            <a:r>
              <a:rPr lang="en-US" sz="2300" b="1" dirty="0">
                <a:latin typeface="Times New Roman" pitchFamily="18" charset="0"/>
                <a:cs typeface="Times New Roman" pitchFamily="18" charset="0"/>
                <a:hlinkClick r:id="rId4"/>
              </a:rPr>
              <a:t>106</a:t>
            </a:r>
            <a:r>
              <a:rPr lang="en-US" sz="2300" dirty="0">
                <a:latin typeface="Times New Roman" pitchFamily="18" charset="0"/>
                <a:cs typeface="Times New Roman" pitchFamily="18" charset="0"/>
                <a:hlinkClick r:id="rId4"/>
              </a:rPr>
              <a:t>,1687(1997).</a:t>
            </a:r>
            <a:r>
              <a:rPr lang="en-US" sz="2300" dirty="0">
                <a:latin typeface="Times New Roman" pitchFamily="18" charset="0"/>
                <a:cs typeface="Times New Roman" pitchFamily="18" charset="0"/>
              </a:rPr>
              <a:t> </a:t>
            </a:r>
            <a:endParaRPr lang="es-ES" sz="2300" dirty="0">
              <a:latin typeface="Times New Roman" pitchFamily="18" charset="0"/>
              <a:cs typeface="Times New Roman" pitchFamily="18" charset="0"/>
            </a:endParaRPr>
          </a:p>
          <a:p>
            <a:pPr eaLnBrk="1" fontAlgn="auto" hangingPunct="1">
              <a:spcAft>
                <a:spcPts val="0"/>
              </a:spcAft>
              <a:buFont typeface="Arial" pitchFamily="34" charset="0"/>
              <a:buNone/>
              <a:defRPr/>
            </a:pPr>
            <a:endParaRPr lang="es-ES" sz="2300" dirty="0">
              <a:latin typeface="Times New Roman" pitchFamily="18" charset="0"/>
              <a:cs typeface="Times New Roman" pitchFamily="18" charset="0"/>
            </a:endParaRPr>
          </a:p>
          <a:p>
            <a:pPr eaLnBrk="1" fontAlgn="auto" hangingPunct="1">
              <a:spcAft>
                <a:spcPts val="0"/>
              </a:spcAft>
              <a:buFont typeface="Arial" pitchFamily="34" charset="0"/>
              <a:buNone/>
              <a:defRPr/>
            </a:pPr>
            <a:r>
              <a:rPr lang="es-ES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Mode-Mode coupling (2D Raman &amp; 3DIR)</a:t>
            </a:r>
            <a:endParaRPr lang="es-ES" sz="2300" dirty="0"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  <a:p>
            <a:pPr eaLnBrk="1" fontAlgn="auto" hangingPunct="1">
              <a:spcAft>
                <a:spcPts val="0"/>
              </a:spcAft>
              <a:buFont typeface="Arial" pitchFamily="34" charset="0"/>
              <a:buChar char="•"/>
              <a:defRPr/>
            </a:pPr>
            <a:r>
              <a:rPr lang="en-US" sz="2300" dirty="0">
                <a:latin typeface="Times New Roman" pitchFamily="18" charset="0"/>
                <a:cs typeface="Times New Roman" pitchFamily="18" charset="0"/>
              </a:rPr>
              <a:t>Okumura and YT, </a:t>
            </a:r>
            <a:r>
              <a:rPr lang="en-US" sz="2300" dirty="0">
                <a:latin typeface="Times New Roman" pitchFamily="18" charset="0"/>
                <a:cs typeface="Times New Roman" pitchFamily="18" charset="0"/>
                <a:hlinkClick r:id="rId5"/>
              </a:rPr>
              <a:t>CPL </a:t>
            </a:r>
            <a:r>
              <a:rPr lang="en-US" sz="2300" b="1" dirty="0">
                <a:latin typeface="Times New Roman" pitchFamily="18" charset="0"/>
                <a:cs typeface="Times New Roman" pitchFamily="18" charset="0"/>
                <a:hlinkClick r:id="rId5"/>
              </a:rPr>
              <a:t>278</a:t>
            </a:r>
            <a:r>
              <a:rPr lang="en-US" sz="2300" dirty="0">
                <a:latin typeface="Times New Roman" pitchFamily="18" charset="0"/>
                <a:cs typeface="Times New Roman" pitchFamily="18" charset="0"/>
                <a:hlinkClick r:id="rId5"/>
              </a:rPr>
              <a:t>, 175 (1997).</a:t>
            </a:r>
            <a:r>
              <a:rPr lang="en-US" sz="2300" dirty="0">
                <a:latin typeface="Times New Roman" pitchFamily="18" charset="0"/>
                <a:cs typeface="Times New Roman" pitchFamily="18" charset="0"/>
              </a:rPr>
              <a:t> </a:t>
            </a:r>
          </a:p>
          <a:p>
            <a:pPr eaLnBrk="1" fontAlgn="auto" hangingPunct="1">
              <a:spcAft>
                <a:spcPts val="0"/>
              </a:spcAft>
              <a:buFont typeface="Arial" pitchFamily="34" charset="0"/>
              <a:buChar char="•"/>
              <a:defRPr/>
            </a:pPr>
            <a:r>
              <a:rPr lang="es-ES" sz="2300" dirty="0">
                <a:latin typeface="Times New Roman" pitchFamily="18" charset="0"/>
                <a:cs typeface="Times New Roman" pitchFamily="18" charset="0"/>
              </a:rPr>
              <a:t>Okumura, Jonas, YT, </a:t>
            </a:r>
            <a:r>
              <a:rPr lang="es-ES" sz="2300" dirty="0">
                <a:latin typeface="Times New Roman" pitchFamily="18" charset="0"/>
                <a:cs typeface="Times New Roman" pitchFamily="18" charset="0"/>
                <a:hlinkClick r:id="rId6"/>
              </a:rPr>
              <a:t>CP 266, 237 (2001)</a:t>
            </a:r>
            <a:r>
              <a:rPr lang="es-ES" sz="2300" dirty="0">
                <a:latin typeface="Times New Roman" pitchFamily="18" charset="0"/>
                <a:cs typeface="Times New Roman" pitchFamily="18" charset="0"/>
              </a:rPr>
              <a:t>.</a:t>
            </a:r>
          </a:p>
          <a:p>
            <a:pPr eaLnBrk="1" fontAlgn="auto" hangingPunct="1">
              <a:spcAft>
                <a:spcPts val="0"/>
              </a:spcAft>
              <a:buFont typeface="Arial" pitchFamily="34" charset="0"/>
              <a:buNone/>
              <a:defRPr/>
            </a:pPr>
            <a:endParaRPr lang="en-US" sz="2300" dirty="0">
              <a:latin typeface="Times New Roman" pitchFamily="18" charset="0"/>
              <a:cs typeface="Times New Roman" pitchFamily="18" charset="0"/>
            </a:endParaRPr>
          </a:p>
          <a:p>
            <a:pPr eaLnBrk="1" fontAlgn="auto" hangingPunct="1">
              <a:spcAft>
                <a:spcPts val="0"/>
              </a:spcAft>
              <a:buFont typeface="Arial" pitchFamily="34" charset="0"/>
              <a:buNone/>
              <a:defRPr/>
            </a:pPr>
            <a:r>
              <a:rPr lang="en-US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Structure Changes </a:t>
            </a:r>
          </a:p>
          <a:p>
            <a:pPr eaLnBrk="1" fontAlgn="auto" hangingPunct="1">
              <a:spcAft>
                <a:spcPts val="0"/>
              </a:spcAft>
              <a:buFont typeface="Arial" pitchFamily="34" charset="0"/>
              <a:buChar char="•"/>
              <a:defRPr/>
            </a:pPr>
            <a:r>
              <a:rPr lang="en-US" sz="2300" dirty="0">
                <a:latin typeface="Times New Roman" pitchFamily="18" charset="0"/>
                <a:cs typeface="Times New Roman" pitchFamily="18" charset="0"/>
              </a:rPr>
              <a:t>Okumura, Tokmakoff &amp; YT,  </a:t>
            </a:r>
            <a:r>
              <a:rPr lang="en-US" sz="2300" dirty="0">
                <a:latin typeface="Times New Roman" pitchFamily="18" charset="0"/>
                <a:cs typeface="Times New Roman" pitchFamily="18" charset="0"/>
                <a:hlinkClick r:id="rId7"/>
              </a:rPr>
              <a:t>JCP </a:t>
            </a:r>
            <a:r>
              <a:rPr lang="en-US" sz="2300" b="1" dirty="0">
                <a:latin typeface="Times New Roman" pitchFamily="18" charset="0"/>
                <a:cs typeface="Times New Roman" pitchFamily="18" charset="0"/>
                <a:hlinkClick r:id="rId7"/>
              </a:rPr>
              <a:t>111</a:t>
            </a:r>
            <a:r>
              <a:rPr lang="en-US" sz="2300" dirty="0">
                <a:latin typeface="Times New Roman" pitchFamily="18" charset="0"/>
                <a:cs typeface="Times New Roman" pitchFamily="18" charset="0"/>
                <a:hlinkClick r:id="rId7"/>
              </a:rPr>
              <a:t>, 492 (1999).</a:t>
            </a:r>
            <a:r>
              <a:rPr lang="en-US" sz="2300" dirty="0">
                <a:latin typeface="Times New Roman" pitchFamily="18" charset="0"/>
                <a:cs typeface="Times New Roman" pitchFamily="18" charset="0"/>
              </a:rPr>
              <a:t> </a:t>
            </a:r>
          </a:p>
          <a:p>
            <a:pPr eaLnBrk="1" fontAlgn="auto" hangingPunct="1">
              <a:spcAft>
                <a:spcPts val="0"/>
              </a:spcAft>
              <a:buFont typeface="Arial" pitchFamily="34" charset="0"/>
              <a:buChar char="•"/>
              <a:defRPr/>
            </a:pPr>
            <a:r>
              <a:rPr lang="es-ES" sz="2300" dirty="0">
                <a:latin typeface="Times New Roman" pitchFamily="18" charset="0"/>
                <a:cs typeface="Times New Roman" pitchFamily="18" charset="0"/>
              </a:rPr>
              <a:t>Okumura</a:t>
            </a:r>
            <a:r>
              <a:rPr lang="en-US" sz="2300" dirty="0">
                <a:latin typeface="Times New Roman" pitchFamily="18" charset="0"/>
                <a:cs typeface="Times New Roman" pitchFamily="18" charset="0"/>
              </a:rPr>
              <a:t> &amp; YT, </a:t>
            </a:r>
            <a:r>
              <a:rPr lang="en-US" sz="2300" dirty="0">
                <a:latin typeface="Times New Roman" pitchFamily="18" charset="0"/>
                <a:cs typeface="Times New Roman" pitchFamily="18" charset="0"/>
                <a:hlinkClick r:id="rId7"/>
              </a:rPr>
              <a:t>JCP </a:t>
            </a:r>
            <a:r>
              <a:rPr lang="en-US" sz="2300" b="1" dirty="0">
                <a:latin typeface="Times New Roman" pitchFamily="18" charset="0"/>
                <a:cs typeface="Times New Roman" pitchFamily="18" charset="0"/>
                <a:hlinkClick r:id="rId7"/>
              </a:rPr>
              <a:t>111</a:t>
            </a:r>
            <a:r>
              <a:rPr lang="en-US" sz="2300" dirty="0">
                <a:latin typeface="Times New Roman" pitchFamily="18" charset="0"/>
                <a:cs typeface="Times New Roman" pitchFamily="18" charset="0"/>
                <a:hlinkClick r:id="rId7"/>
              </a:rPr>
              <a:t>, 492 (1999).</a:t>
            </a:r>
            <a:r>
              <a:rPr lang="en-US" sz="2300" dirty="0">
                <a:latin typeface="Times New Roman" pitchFamily="18" charset="0"/>
                <a:cs typeface="Times New Roman" pitchFamily="18" charset="0"/>
              </a:rPr>
              <a:t>  </a:t>
            </a:r>
          </a:p>
          <a:p>
            <a:pPr eaLnBrk="1" fontAlgn="auto" hangingPunct="1">
              <a:spcAft>
                <a:spcPts val="0"/>
              </a:spcAft>
              <a:buFont typeface="Arial" pitchFamily="34" charset="0"/>
              <a:buChar char="•"/>
              <a:defRPr/>
            </a:pPr>
            <a:r>
              <a:rPr lang="en-US" sz="2300" dirty="0">
                <a:latin typeface="Times New Roman" pitchFamily="18" charset="0"/>
                <a:cs typeface="Times New Roman" pitchFamily="18" charset="0"/>
              </a:rPr>
              <a:t>Kim &amp; YT, </a:t>
            </a:r>
            <a:r>
              <a:rPr lang="en-US" sz="2300" dirty="0">
                <a:latin typeface="Times New Roman" pitchFamily="18" charset="0"/>
                <a:cs typeface="Times New Roman" pitchFamily="18" charset="0"/>
                <a:hlinkClick r:id="rId8"/>
              </a:rPr>
              <a:t>JCP </a:t>
            </a:r>
            <a:r>
              <a:rPr lang="en-US" sz="2300" b="1" dirty="0">
                <a:latin typeface="Times New Roman" pitchFamily="18" charset="0"/>
                <a:cs typeface="Times New Roman" pitchFamily="18" charset="0"/>
                <a:hlinkClick r:id="rId8"/>
              </a:rPr>
              <a:t>123</a:t>
            </a:r>
            <a:r>
              <a:rPr lang="en-US" sz="2300" dirty="0">
                <a:latin typeface="Times New Roman" pitchFamily="18" charset="0"/>
                <a:cs typeface="Times New Roman" pitchFamily="18" charset="0"/>
                <a:hlinkClick r:id="rId8"/>
              </a:rPr>
              <a:t>, 224310 (2005).</a:t>
            </a:r>
            <a:r>
              <a:rPr lang="en-US" sz="2300" dirty="0">
                <a:latin typeface="Times New Roman" pitchFamily="18" charset="0"/>
                <a:cs typeface="Times New Roman" pitchFamily="18" charset="0"/>
              </a:rPr>
              <a:t> </a:t>
            </a:r>
            <a:endParaRPr lang="ja-JP" altLang="en-US" sz="2300" dirty="0">
              <a:latin typeface="Times New Roman" pitchFamily="18" charset="0"/>
              <a:cs typeface="Times New Roman" pitchFamily="18" charset="0"/>
            </a:endParaRPr>
          </a:p>
          <a:p>
            <a:pPr eaLnBrk="1" fontAlgn="auto" hangingPunct="1">
              <a:spcAft>
                <a:spcPts val="0"/>
              </a:spcAft>
              <a:buFont typeface="Arial" pitchFamily="34" charset="0"/>
              <a:buNone/>
              <a:defRPr/>
            </a:pPr>
            <a:endParaRPr lang="en-US" sz="1800" dirty="0">
              <a:latin typeface="Times New Roman" pitchFamily="18" charset="0"/>
              <a:cs typeface="Times New Roman" pitchFamily="18" charset="0"/>
            </a:endParaRPr>
          </a:p>
          <a:p>
            <a:pPr eaLnBrk="1" fontAlgn="auto" hangingPunct="1">
              <a:spcAft>
                <a:spcPts val="0"/>
              </a:spcAft>
              <a:buFont typeface="Arial" pitchFamily="34" charset="0"/>
              <a:buNone/>
              <a:defRPr/>
            </a:pPr>
            <a:r>
              <a:rPr lang="en-US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Damped Quantum Rotators</a:t>
            </a:r>
            <a:endParaRPr lang="es-ES" dirty="0"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  <a:p>
            <a:pPr eaLnBrk="1" fontAlgn="auto" hangingPunct="1">
              <a:spcAft>
                <a:spcPts val="0"/>
              </a:spcAft>
              <a:buFont typeface="Arial" pitchFamily="34" charset="0"/>
              <a:buChar char="•"/>
              <a:defRPr/>
            </a:pPr>
            <a:r>
              <a:rPr lang="en-US" sz="2300" dirty="0">
                <a:latin typeface="Times New Roman" pitchFamily="18" charset="0"/>
                <a:cs typeface="Times New Roman" pitchFamily="18" charset="0"/>
              </a:rPr>
              <a:t>Suzuki and YT</a:t>
            </a:r>
            <a:r>
              <a:rPr lang="en-US" sz="2300" i="1" dirty="0">
                <a:latin typeface="Times New Roman" pitchFamily="18" charset="0"/>
                <a:cs typeface="Times New Roman" pitchFamily="18" charset="0"/>
              </a:rPr>
              <a:t>,</a:t>
            </a:r>
            <a:r>
              <a:rPr lang="en-US" sz="2300" dirty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300" dirty="0">
                <a:latin typeface="Times New Roman" pitchFamily="18" charset="0"/>
                <a:cs typeface="Times New Roman" pitchFamily="18" charset="0"/>
                <a:hlinkClick r:id="rId9"/>
              </a:rPr>
              <a:t>JPSJ </a:t>
            </a:r>
            <a:r>
              <a:rPr lang="en-US" sz="2300" b="1" dirty="0">
                <a:latin typeface="Times New Roman" pitchFamily="18" charset="0"/>
                <a:cs typeface="Times New Roman" pitchFamily="18" charset="0"/>
                <a:hlinkClick r:id="rId9"/>
              </a:rPr>
              <a:t>70</a:t>
            </a:r>
            <a:r>
              <a:rPr lang="en-US" sz="2300" dirty="0">
                <a:latin typeface="Times New Roman" pitchFamily="18" charset="0"/>
                <a:cs typeface="Times New Roman" pitchFamily="18" charset="0"/>
                <a:hlinkClick r:id="rId9"/>
              </a:rPr>
              <a:t>, 1167 (2001).</a:t>
            </a:r>
            <a:r>
              <a:rPr lang="en-US" sz="2300" dirty="0">
                <a:latin typeface="Times New Roman" pitchFamily="18" charset="0"/>
                <a:cs typeface="Times New Roman" pitchFamily="18" charset="0"/>
              </a:rPr>
              <a:t> </a:t>
            </a:r>
          </a:p>
          <a:p>
            <a:pPr eaLnBrk="1" fontAlgn="auto" hangingPunct="1">
              <a:spcAft>
                <a:spcPts val="0"/>
              </a:spcAft>
              <a:buFont typeface="Arial" pitchFamily="34" charset="0"/>
              <a:buChar char="•"/>
              <a:defRPr/>
            </a:pPr>
            <a:r>
              <a:rPr lang="en-US" sz="2300" dirty="0">
                <a:latin typeface="Times New Roman" pitchFamily="18" charset="0"/>
                <a:cs typeface="Times New Roman" pitchFamily="18" charset="0"/>
              </a:rPr>
              <a:t>Suzuki and YT,</a:t>
            </a:r>
            <a:r>
              <a:rPr lang="en-US" sz="2300" i="1" dirty="0">
                <a:latin typeface="Times New Roman" pitchFamily="18" charset="0"/>
                <a:cs typeface="Times New Roman" pitchFamily="18" charset="0"/>
              </a:rPr>
              <a:t>  </a:t>
            </a:r>
            <a:r>
              <a:rPr lang="en-US" sz="2300" dirty="0">
                <a:latin typeface="Times New Roman" pitchFamily="18" charset="0"/>
                <a:cs typeface="Times New Roman" pitchFamily="18" charset="0"/>
                <a:hlinkClick r:id="rId10"/>
              </a:rPr>
              <a:t>JCP </a:t>
            </a:r>
            <a:r>
              <a:rPr lang="en-US" sz="2300" b="1" dirty="0">
                <a:latin typeface="Times New Roman" pitchFamily="18" charset="0"/>
                <a:cs typeface="Times New Roman" pitchFamily="18" charset="0"/>
                <a:hlinkClick r:id="rId10"/>
              </a:rPr>
              <a:t>119</a:t>
            </a:r>
            <a:r>
              <a:rPr lang="en-US" sz="2300" dirty="0">
                <a:latin typeface="Times New Roman" pitchFamily="18" charset="0"/>
                <a:cs typeface="Times New Roman" pitchFamily="18" charset="0"/>
                <a:hlinkClick r:id="rId10"/>
              </a:rPr>
              <a:t>, 1650 (2003).</a:t>
            </a:r>
            <a:r>
              <a:rPr lang="en-US" sz="2300" dirty="0">
                <a:latin typeface="Times New Roman" pitchFamily="18" charset="0"/>
                <a:cs typeface="Times New Roman" pitchFamily="18" charset="0"/>
              </a:rPr>
              <a:t> </a:t>
            </a:r>
          </a:p>
          <a:p>
            <a:pPr eaLnBrk="1" fontAlgn="auto" hangingPunct="1">
              <a:spcAft>
                <a:spcPts val="0"/>
              </a:spcAft>
              <a:buFont typeface="Arial" pitchFamily="34" charset="0"/>
              <a:buNone/>
              <a:defRPr/>
            </a:pPr>
            <a:endParaRPr lang="es-ES" sz="2300" dirty="0">
              <a:latin typeface="Times New Roman" pitchFamily="18" charset="0"/>
              <a:cs typeface="Times New Roman" pitchFamily="18" charset="0"/>
            </a:endParaRPr>
          </a:p>
          <a:p>
            <a:pPr eaLnBrk="1" fontAlgn="auto" hangingPunct="1">
              <a:spcAft>
                <a:spcPts val="0"/>
              </a:spcAft>
              <a:buFont typeface="Arial" pitchFamily="34" charset="0"/>
              <a:buNone/>
              <a:defRPr/>
            </a:pPr>
            <a:r>
              <a:rPr lang="es-ES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Electronically Resonant spectroscopy </a:t>
            </a:r>
          </a:p>
          <a:p>
            <a:pPr eaLnBrk="1" fontAlgn="auto" hangingPunct="1">
              <a:spcAft>
                <a:spcPts val="0"/>
              </a:spcAft>
              <a:buFont typeface="Arial" pitchFamily="34" charset="0"/>
              <a:buChar char="•"/>
              <a:defRPr/>
            </a:pPr>
            <a:r>
              <a:rPr lang="en-US" sz="2300" dirty="0">
                <a:latin typeface="Times New Roman" pitchFamily="18" charset="0"/>
                <a:cs typeface="Times New Roman" pitchFamily="18" charset="0"/>
              </a:rPr>
              <a:t>YT &amp; Mukamel, </a:t>
            </a:r>
            <a:r>
              <a:rPr lang="en-US" sz="2300" dirty="0">
                <a:latin typeface="Times New Roman" pitchFamily="18" charset="0"/>
                <a:cs typeface="Times New Roman" pitchFamily="18" charset="0"/>
                <a:hlinkClick r:id="rId11"/>
              </a:rPr>
              <a:t>PR</a:t>
            </a:r>
            <a:r>
              <a:rPr lang="en-US" sz="2300" b="1" dirty="0">
                <a:latin typeface="Times New Roman" pitchFamily="18" charset="0"/>
                <a:cs typeface="Times New Roman" pitchFamily="18" charset="0"/>
                <a:hlinkClick r:id="rId11"/>
              </a:rPr>
              <a:t> E47</a:t>
            </a:r>
            <a:r>
              <a:rPr lang="en-US" sz="2300" dirty="0">
                <a:latin typeface="Times New Roman" pitchFamily="18" charset="0"/>
                <a:cs typeface="Times New Roman" pitchFamily="18" charset="0"/>
                <a:hlinkClick r:id="rId11"/>
              </a:rPr>
              <a:t>, 118 (1993).</a:t>
            </a:r>
            <a:r>
              <a:rPr lang="en-US" sz="2300" dirty="0">
                <a:latin typeface="Times New Roman" pitchFamily="18" charset="0"/>
                <a:cs typeface="Times New Roman" pitchFamily="18" charset="0"/>
              </a:rPr>
              <a:t> </a:t>
            </a:r>
            <a:endParaRPr lang="en-US" sz="2200" dirty="0">
              <a:latin typeface="Times New Roman" pitchFamily="18" charset="0"/>
              <a:cs typeface="Times New Roman" pitchFamily="18" charset="0"/>
            </a:endParaRPr>
          </a:p>
          <a:p>
            <a:pPr eaLnBrk="1" fontAlgn="auto" hangingPunct="1">
              <a:spcAft>
                <a:spcPts val="0"/>
              </a:spcAft>
              <a:buFont typeface="Arial" pitchFamily="34" charset="0"/>
              <a:buChar char="•"/>
              <a:defRPr/>
            </a:pPr>
            <a:r>
              <a:rPr lang="en-US" sz="2200" dirty="0">
                <a:latin typeface="Times New Roman" pitchFamily="18" charset="0"/>
                <a:cs typeface="Times New Roman" pitchFamily="18" charset="0"/>
              </a:rPr>
              <a:t>YT &amp; Mukamel, </a:t>
            </a:r>
            <a:r>
              <a:rPr lang="en-US" sz="2200" dirty="0">
                <a:latin typeface="Times New Roman" pitchFamily="18" charset="0"/>
                <a:cs typeface="Times New Roman" pitchFamily="18" charset="0"/>
                <a:hlinkClick r:id="rId12"/>
              </a:rPr>
              <a:t>J. Opt. Soc. Am.</a:t>
            </a:r>
            <a:r>
              <a:rPr lang="en-US" sz="2200" b="1" dirty="0">
                <a:latin typeface="Times New Roman" pitchFamily="18" charset="0"/>
                <a:cs typeface="Times New Roman" pitchFamily="18" charset="0"/>
                <a:hlinkClick r:id="rId12"/>
              </a:rPr>
              <a:t> B10,</a:t>
            </a:r>
            <a:r>
              <a:rPr lang="en-US" sz="2200" dirty="0">
                <a:latin typeface="Times New Roman" pitchFamily="18" charset="0"/>
                <a:cs typeface="Times New Roman" pitchFamily="18" charset="0"/>
                <a:hlinkClick r:id="rId12"/>
              </a:rPr>
              <a:t> 2263 (1993).</a:t>
            </a:r>
            <a:r>
              <a:rPr lang="en-US" sz="2200" dirty="0">
                <a:latin typeface="Times New Roman" pitchFamily="18" charset="0"/>
                <a:cs typeface="Times New Roman" pitchFamily="18" charset="0"/>
              </a:rPr>
              <a:t> </a:t>
            </a:r>
          </a:p>
          <a:p>
            <a:pPr eaLnBrk="1" fontAlgn="auto" hangingPunct="1">
              <a:spcAft>
                <a:spcPts val="0"/>
              </a:spcAft>
              <a:buFont typeface="Arial" pitchFamily="34" charset="0"/>
              <a:buChar char="•"/>
              <a:defRPr/>
            </a:pPr>
            <a:r>
              <a:rPr lang="en-US" sz="2300" dirty="0">
                <a:latin typeface="Times New Roman" pitchFamily="18" charset="0"/>
                <a:cs typeface="Times New Roman" pitchFamily="18" charset="0"/>
              </a:rPr>
              <a:t>YT &amp; Okumura, </a:t>
            </a:r>
            <a:r>
              <a:rPr lang="en-US" sz="2300" dirty="0">
                <a:latin typeface="Times New Roman" pitchFamily="18" charset="0"/>
                <a:cs typeface="Times New Roman" pitchFamily="18" charset="0"/>
                <a:hlinkClick r:id="rId13"/>
              </a:rPr>
              <a:t>JCP </a:t>
            </a:r>
            <a:r>
              <a:rPr lang="en-US" sz="2300" b="1" dirty="0">
                <a:latin typeface="Times New Roman" pitchFamily="18" charset="0"/>
                <a:cs typeface="Times New Roman" pitchFamily="18" charset="0"/>
                <a:hlinkClick r:id="rId13"/>
              </a:rPr>
              <a:t>106</a:t>
            </a:r>
            <a:r>
              <a:rPr lang="en-US" sz="2300" dirty="0">
                <a:latin typeface="Times New Roman" pitchFamily="18" charset="0"/>
                <a:cs typeface="Times New Roman" pitchFamily="18" charset="0"/>
                <a:hlinkClick r:id="rId13"/>
              </a:rPr>
              <a:t>, 2078 (1997).</a:t>
            </a:r>
            <a:endParaRPr lang="en-US" sz="2300" dirty="0">
              <a:latin typeface="Times New Roman" pitchFamily="18" charset="0"/>
              <a:cs typeface="Times New Roman" pitchFamily="18" charset="0"/>
            </a:endParaRPr>
          </a:p>
        </p:txBody>
      </p:sp>
      <p:pic>
        <p:nvPicPr>
          <p:cNvPr id="875523" name="Picture 2"/>
          <p:cNvPicPr>
            <a:picLocks noChangeAspect="1" noChangeArrowheads="1"/>
          </p:cNvPicPr>
          <p:nvPr/>
        </p:nvPicPr>
        <p:blipFill>
          <a:blip r:embed="rId14" cstate="print"/>
          <a:srcRect/>
          <a:stretch>
            <a:fillRect/>
          </a:stretch>
        </p:blipFill>
        <p:spPr bwMode="auto">
          <a:xfrm>
            <a:off x="5993765" y="3203431"/>
            <a:ext cx="2312988" cy="11064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875524" name="Picture 4" descr="Image"/>
          <p:cNvPicPr>
            <a:picLocks noChangeAspect="1" noChangeArrowheads="1"/>
          </p:cNvPicPr>
          <p:nvPr/>
        </p:nvPicPr>
        <p:blipFill>
          <a:blip r:embed="rId15" cstate="print"/>
          <a:srcRect/>
          <a:stretch>
            <a:fillRect/>
          </a:stretch>
        </p:blipFill>
        <p:spPr bwMode="auto">
          <a:xfrm>
            <a:off x="6209521" y="1369233"/>
            <a:ext cx="1978025" cy="1692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875525" name="Picture 5"/>
          <p:cNvPicPr>
            <a:picLocks noChangeAspect="1" noChangeArrowheads="1"/>
          </p:cNvPicPr>
          <p:nvPr/>
        </p:nvPicPr>
        <p:blipFill>
          <a:blip r:embed="rId16" cstate="print"/>
          <a:srcRect/>
          <a:stretch>
            <a:fillRect/>
          </a:stretch>
        </p:blipFill>
        <p:spPr bwMode="auto">
          <a:xfrm>
            <a:off x="7014960" y="4442113"/>
            <a:ext cx="1550988" cy="15351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492994" name="Picture 2"/>
          <p:cNvPicPr>
            <a:picLocks noChangeAspect="1" noChangeArrowheads="1"/>
          </p:cNvPicPr>
          <p:nvPr/>
        </p:nvPicPr>
        <p:blipFill>
          <a:blip r:embed="rId17" cstate="print"/>
          <a:srcRect/>
          <a:stretch>
            <a:fillRect/>
          </a:stretch>
        </p:blipFill>
        <p:spPr bwMode="auto">
          <a:xfrm>
            <a:off x="6267103" y="4871777"/>
            <a:ext cx="523875" cy="387350"/>
          </a:xfrm>
          <a:prstGeom prst="rect">
            <a:avLst/>
          </a:prstGeom>
          <a:noFill/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6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 tmFilter="0, 0; .2, .5; .8, .5; 1, 0"/>
                                        <p:tgtEl>
                                          <p:spTgt spid="3">
                                            <p:txEl>
                                              <p:pRg st="13" end="1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7" dur="250" autoRev="1" fill="hold"/>
                                        <p:tgtEl>
                                          <p:spTgt spid="3">
                                            <p:txEl>
                                              <p:pRg st="13" end="13"/>
                                            </p:txEl>
                                          </p:spTgt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8" presetID="2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 tmFilter="0, 0; .2, .5; .8, .5; 1, 0"/>
                                        <p:tgtEl>
                                          <p:spTgt spid="3">
                                            <p:txEl>
                                              <p:pRg st="14" end="1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0" dur="250" autoRev="1" fill="hold"/>
                                        <p:tgtEl>
                                          <p:spTgt spid="3">
                                            <p:txEl>
                                              <p:pRg st="14" end="14"/>
                                            </p:txEl>
                                          </p:spTgt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2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" dur="500" tmFilter="0, 0; .2, .5; .8, .5; 1, 0"/>
                                        <p:tgtEl>
                                          <p:spTgt spid="3">
                                            <p:txEl>
                                              <p:pRg st="15" end="1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3" dur="250" autoRev="1" fill="hold"/>
                                        <p:tgtEl>
                                          <p:spTgt spid="3">
                                            <p:txEl>
                                              <p:pRg st="15" end="15"/>
                                            </p:txEl>
                                          </p:spTgt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8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6" dur="2000" fill="hold"/>
                                        <p:tgtEl>
                                          <p:spTgt spid="149299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500"/>
                            </p:stCondLst>
                            <p:childTnLst>
                              <p:par>
                                <p:cTn id="18" presetID="8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9" dur="2000" fill="hold"/>
                                        <p:tgtEl>
                                          <p:spTgt spid="149299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正方形/長方形 6"/>
          <p:cNvSpPr/>
          <p:nvPr/>
        </p:nvSpPr>
        <p:spPr>
          <a:xfrm>
            <a:off x="989013" y="1552575"/>
            <a:ext cx="7240587" cy="6047809"/>
          </a:xfrm>
          <a:prstGeom prst="rect">
            <a:avLst/>
          </a:prstGeom>
        </p:spPr>
        <p:txBody>
          <a:bodyPr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2400" b="1" dirty="0">
                <a:solidFill>
                  <a:schemeClr val="tx2">
                    <a:lumMod val="75000"/>
                  </a:schemeClr>
                </a:solidFill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Quantum Hierarchy Master Eq. </a:t>
            </a:r>
          </a:p>
          <a:p>
            <a:pPr fontAlgn="auto">
              <a:spcBef>
                <a:spcPts val="0"/>
              </a:spcBef>
              <a:spcAft>
                <a:spcPts val="0"/>
              </a:spcAft>
              <a:buFont typeface="Arial" pitchFamily="34" charset="0"/>
              <a:buChar char="•"/>
              <a:defRPr/>
            </a:pPr>
            <a:r>
              <a:rPr lang="en-US" dirty="0">
                <a:latin typeface="Times New Roman" pitchFamily="18" charset="0"/>
                <a:ea typeface="+mn-ea"/>
                <a:cs typeface="Times New Roman" pitchFamily="18" charset="0"/>
              </a:rPr>
              <a:t> YT &amp; R. Kubo, </a:t>
            </a:r>
            <a:r>
              <a:rPr lang="en-US" dirty="0">
                <a:latin typeface="Times New Roman" pitchFamily="18" charset="0"/>
                <a:ea typeface="+mn-ea"/>
                <a:cs typeface="Times New Roman" pitchFamily="18" charset="0"/>
                <a:hlinkClick r:id="rId3"/>
              </a:rPr>
              <a:t>JPSJ </a:t>
            </a:r>
            <a:r>
              <a:rPr lang="en-US" b="1" dirty="0">
                <a:latin typeface="Times New Roman" pitchFamily="18" charset="0"/>
                <a:ea typeface="+mn-ea"/>
                <a:cs typeface="Times New Roman" pitchFamily="18" charset="0"/>
                <a:hlinkClick r:id="rId3"/>
              </a:rPr>
              <a:t>58,</a:t>
            </a:r>
            <a:r>
              <a:rPr lang="en-US" dirty="0">
                <a:latin typeface="Times New Roman" pitchFamily="18" charset="0"/>
                <a:ea typeface="+mn-ea"/>
                <a:cs typeface="Times New Roman" pitchFamily="18" charset="0"/>
                <a:hlinkClick r:id="rId3"/>
              </a:rPr>
              <a:t> 101 (1989).</a:t>
            </a:r>
            <a:endParaRPr lang="en-US" dirty="0">
              <a:latin typeface="Times New Roman" pitchFamily="18" charset="0"/>
              <a:ea typeface="+mn-ea"/>
              <a:cs typeface="Times New Roman" pitchFamily="18" charset="0"/>
            </a:endParaRPr>
          </a:p>
          <a:p>
            <a:pPr fontAlgn="auto">
              <a:spcBef>
                <a:spcPts val="0"/>
              </a:spcBef>
              <a:spcAft>
                <a:spcPts val="0"/>
              </a:spcAft>
              <a:buFont typeface="Arial" pitchFamily="34" charset="0"/>
              <a:buChar char="•"/>
              <a:defRPr/>
            </a:pPr>
            <a:r>
              <a:rPr lang="en-US" dirty="0">
                <a:latin typeface="Times New Roman" pitchFamily="18" charset="0"/>
                <a:ea typeface="+mn-ea"/>
                <a:cs typeface="Times New Roman" pitchFamily="18" charset="0"/>
              </a:rPr>
              <a:t>YT, </a:t>
            </a:r>
            <a:r>
              <a:rPr lang="en-US" dirty="0">
                <a:latin typeface="Times New Roman" pitchFamily="18" charset="0"/>
                <a:ea typeface="+mn-ea"/>
                <a:cs typeface="Times New Roman" pitchFamily="18" charset="0"/>
                <a:hlinkClick r:id="rId4"/>
              </a:rPr>
              <a:t>PRA </a:t>
            </a:r>
            <a:r>
              <a:rPr lang="en-US" b="1" dirty="0">
                <a:latin typeface="Times New Roman" pitchFamily="18" charset="0"/>
                <a:ea typeface="+mn-ea"/>
                <a:cs typeface="Times New Roman" pitchFamily="18" charset="0"/>
                <a:hlinkClick r:id="rId4"/>
              </a:rPr>
              <a:t>41</a:t>
            </a:r>
            <a:r>
              <a:rPr lang="en-US" dirty="0">
                <a:latin typeface="Times New Roman" pitchFamily="18" charset="0"/>
                <a:ea typeface="+mn-ea"/>
                <a:cs typeface="Times New Roman" pitchFamily="18" charset="0"/>
                <a:hlinkClick r:id="rId4"/>
              </a:rPr>
              <a:t>, 6676 (1990). </a:t>
            </a:r>
            <a:endParaRPr lang="en-US" dirty="0">
              <a:latin typeface="Times New Roman" pitchFamily="18" charset="0"/>
              <a:ea typeface="+mn-ea"/>
              <a:cs typeface="Times New Roman" pitchFamily="18" charset="0"/>
            </a:endParaRPr>
          </a:p>
          <a:p>
            <a:pPr fontAlgn="auto">
              <a:spcBef>
                <a:spcPts val="0"/>
              </a:spcBef>
              <a:spcAft>
                <a:spcPts val="0"/>
              </a:spcAft>
              <a:buFont typeface="Arial" pitchFamily="34" charset="0"/>
              <a:buChar char="•"/>
              <a:defRPr/>
            </a:pPr>
            <a:r>
              <a:rPr lang="en-US" dirty="0">
                <a:latin typeface="Times New Roman" pitchFamily="18" charset="0"/>
                <a:ea typeface="+mn-ea"/>
                <a:cs typeface="Times New Roman" pitchFamily="18" charset="0"/>
              </a:rPr>
              <a:t>YT and Mukamel, </a:t>
            </a:r>
            <a:r>
              <a:rPr lang="fr-FR" dirty="0">
                <a:latin typeface="Times New Roman" pitchFamily="18" charset="0"/>
                <a:ea typeface="+mn-ea"/>
                <a:cs typeface="Times New Roman" pitchFamily="18" charset="0"/>
                <a:hlinkClick r:id="rId5"/>
              </a:rPr>
              <a:t>JPSJ </a:t>
            </a:r>
            <a:r>
              <a:rPr lang="fr-FR" b="1" dirty="0">
                <a:latin typeface="Times New Roman" pitchFamily="18" charset="0"/>
                <a:ea typeface="+mn-ea"/>
                <a:cs typeface="Times New Roman" pitchFamily="18" charset="0"/>
                <a:hlinkClick r:id="rId5"/>
              </a:rPr>
              <a:t>63</a:t>
            </a:r>
            <a:r>
              <a:rPr lang="fr-FR" dirty="0">
                <a:latin typeface="Times New Roman" pitchFamily="18" charset="0"/>
                <a:ea typeface="+mn-ea"/>
                <a:cs typeface="Times New Roman" pitchFamily="18" charset="0"/>
                <a:hlinkClick r:id="rId5"/>
              </a:rPr>
              <a:t>, 66 (1994).</a:t>
            </a:r>
            <a:r>
              <a:rPr lang="fr-FR" dirty="0">
                <a:latin typeface="Times New Roman" pitchFamily="18" charset="0"/>
                <a:ea typeface="+mn-ea"/>
                <a:cs typeface="Times New Roman" pitchFamily="18" charset="0"/>
                <a:hlinkClick r:id="rId6" action="ppaction://hlinkfile"/>
              </a:rPr>
              <a:t> </a:t>
            </a:r>
            <a:endParaRPr lang="en-US" dirty="0">
              <a:latin typeface="Times New Roman" pitchFamily="18" charset="0"/>
              <a:ea typeface="+mn-ea"/>
              <a:cs typeface="Times New Roman" pitchFamily="18" charset="0"/>
            </a:endParaRPr>
          </a:p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en-US" sz="1100" dirty="0"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2400" b="1" dirty="0">
                <a:solidFill>
                  <a:schemeClr val="tx2">
                    <a:lumMod val="75000"/>
                  </a:schemeClr>
                </a:solidFill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Quantum Hierarchy Fokker-Planck Eq.</a:t>
            </a:r>
          </a:p>
          <a:p>
            <a:pPr fontAlgn="auto">
              <a:spcBef>
                <a:spcPts val="0"/>
              </a:spcBef>
              <a:spcAft>
                <a:spcPts val="0"/>
              </a:spcAft>
              <a:buFont typeface="Arial" pitchFamily="34" charset="0"/>
              <a:buChar char="•"/>
              <a:defRPr/>
            </a:pPr>
            <a:r>
              <a:rPr lang="en-US" dirty="0">
                <a:solidFill>
                  <a:schemeClr val="tx2">
                    <a:lumMod val="75000"/>
                  </a:schemeClr>
                </a:solidFill>
                <a:latin typeface="Times New Roman" pitchFamily="18" charset="0"/>
                <a:ea typeface="+mn-ea"/>
                <a:cs typeface="Times New Roman" pitchFamily="18" charset="0"/>
              </a:rPr>
              <a:t> YT &amp; </a:t>
            </a:r>
            <a:r>
              <a:rPr lang="en-US" dirty="0" err="1">
                <a:solidFill>
                  <a:schemeClr val="tx2">
                    <a:lumMod val="75000"/>
                  </a:schemeClr>
                </a:solidFill>
                <a:latin typeface="Times New Roman" pitchFamily="18" charset="0"/>
                <a:ea typeface="+mn-ea"/>
                <a:cs typeface="Times New Roman" pitchFamily="18" charset="0"/>
              </a:rPr>
              <a:t>Wolynes</a:t>
            </a:r>
            <a:r>
              <a:rPr lang="en-US" dirty="0">
                <a:solidFill>
                  <a:schemeClr val="tx2">
                    <a:lumMod val="75000"/>
                  </a:schemeClr>
                </a:solidFill>
                <a:latin typeface="Times New Roman" pitchFamily="18" charset="0"/>
                <a:ea typeface="+mn-ea"/>
                <a:cs typeface="Times New Roman" pitchFamily="18" charset="0"/>
              </a:rPr>
              <a:t>, </a:t>
            </a:r>
            <a:r>
              <a:rPr lang="en-US" dirty="0">
                <a:solidFill>
                  <a:schemeClr val="tx2">
                    <a:lumMod val="75000"/>
                  </a:schemeClr>
                </a:solidFill>
                <a:latin typeface="Times New Roman" pitchFamily="18" charset="0"/>
                <a:ea typeface="+mn-ea"/>
                <a:cs typeface="Times New Roman" pitchFamily="18" charset="0"/>
                <a:hlinkClick r:id="rId7"/>
              </a:rPr>
              <a:t>PR</a:t>
            </a:r>
            <a:r>
              <a:rPr lang="en-US" b="1" dirty="0">
                <a:solidFill>
                  <a:schemeClr val="tx2">
                    <a:lumMod val="75000"/>
                  </a:schemeClr>
                </a:solidFill>
                <a:latin typeface="Times New Roman" pitchFamily="18" charset="0"/>
                <a:ea typeface="+mn-ea"/>
                <a:cs typeface="Times New Roman" pitchFamily="18" charset="0"/>
                <a:hlinkClick r:id="rId7"/>
              </a:rPr>
              <a:t>A43, </a:t>
            </a:r>
            <a:r>
              <a:rPr lang="en-US" dirty="0">
                <a:solidFill>
                  <a:schemeClr val="tx2">
                    <a:lumMod val="75000"/>
                  </a:schemeClr>
                </a:solidFill>
                <a:latin typeface="Times New Roman" pitchFamily="18" charset="0"/>
                <a:ea typeface="+mn-ea"/>
                <a:cs typeface="Times New Roman" pitchFamily="18" charset="0"/>
                <a:hlinkClick r:id="rId7"/>
              </a:rPr>
              <a:t>4131 (1991)</a:t>
            </a:r>
            <a:r>
              <a:rPr lang="en-US" dirty="0">
                <a:solidFill>
                  <a:schemeClr val="tx2">
                    <a:lumMod val="75000"/>
                  </a:schemeClr>
                </a:solidFill>
                <a:latin typeface="Times New Roman" pitchFamily="18" charset="0"/>
                <a:ea typeface="+mn-ea"/>
                <a:cs typeface="Times New Roman" pitchFamily="18" charset="0"/>
              </a:rPr>
              <a:t> ; </a:t>
            </a:r>
            <a:r>
              <a:rPr lang="en-US" altLang="ja-JP" dirty="0">
                <a:latin typeface="Times New Roman" pitchFamily="18" charset="0"/>
                <a:cs typeface="Times New Roman" pitchFamily="18" charset="0"/>
                <a:hlinkClick r:id="rId8"/>
              </a:rPr>
              <a:t>JCP</a:t>
            </a:r>
            <a:r>
              <a:rPr lang="en-US" altLang="ja-JP" b="1" dirty="0">
                <a:latin typeface="Times New Roman" pitchFamily="18" charset="0"/>
                <a:cs typeface="Times New Roman" pitchFamily="18" charset="0"/>
                <a:hlinkClick r:id="rId8"/>
              </a:rPr>
              <a:t>96</a:t>
            </a:r>
            <a:r>
              <a:rPr lang="en-US" altLang="ja-JP" dirty="0">
                <a:latin typeface="Times New Roman" pitchFamily="18" charset="0"/>
                <a:cs typeface="Times New Roman" pitchFamily="18" charset="0"/>
                <a:hlinkClick r:id="rId8"/>
              </a:rPr>
              <a:t>, 8485 (1992)</a:t>
            </a:r>
            <a:endParaRPr lang="en-US" dirty="0">
              <a:solidFill>
                <a:schemeClr val="tx2">
                  <a:lumMod val="75000"/>
                </a:schemeClr>
              </a:solidFill>
              <a:latin typeface="Times New Roman" pitchFamily="18" charset="0"/>
              <a:ea typeface="+mn-ea"/>
              <a:cs typeface="Times New Roman" pitchFamily="18" charset="0"/>
            </a:endParaRPr>
          </a:p>
          <a:p>
            <a:pPr fontAlgn="auto">
              <a:spcBef>
                <a:spcPts val="0"/>
              </a:spcBef>
              <a:spcAft>
                <a:spcPts val="0"/>
              </a:spcAft>
              <a:buFont typeface="Arial" pitchFamily="34" charset="0"/>
              <a:buChar char="•"/>
              <a:defRPr/>
            </a:pPr>
            <a:r>
              <a:rPr lang="en-US" dirty="0">
                <a:latin typeface="Times New Roman" pitchFamily="18" charset="0"/>
                <a:ea typeface="+mn-ea"/>
                <a:cs typeface="Times New Roman" pitchFamily="18" charset="0"/>
              </a:rPr>
              <a:t> Kato &amp; YT, </a:t>
            </a:r>
            <a:r>
              <a:rPr lang="en-US" dirty="0">
                <a:latin typeface="Times New Roman" pitchFamily="18" charset="0"/>
                <a:ea typeface="+mn-ea"/>
                <a:cs typeface="Times New Roman" pitchFamily="18" charset="0"/>
                <a:hlinkClick r:id="rId9"/>
              </a:rPr>
              <a:t>JCP</a:t>
            </a:r>
            <a:r>
              <a:rPr lang="en-US" b="1" dirty="0">
                <a:latin typeface="Times New Roman" pitchFamily="18" charset="0"/>
                <a:ea typeface="+mn-ea"/>
                <a:cs typeface="Times New Roman" pitchFamily="18" charset="0"/>
                <a:hlinkClick r:id="rId9"/>
              </a:rPr>
              <a:t> 117,</a:t>
            </a:r>
            <a:r>
              <a:rPr lang="en-US" dirty="0">
                <a:latin typeface="Times New Roman" pitchFamily="18" charset="0"/>
                <a:ea typeface="+mn-ea"/>
                <a:cs typeface="Times New Roman" pitchFamily="18" charset="0"/>
                <a:hlinkClick r:id="rId9"/>
              </a:rPr>
              <a:t> 6221(2002).</a:t>
            </a:r>
            <a:r>
              <a:rPr lang="en-US" dirty="0">
                <a:latin typeface="Times New Roman" pitchFamily="18" charset="0"/>
                <a:ea typeface="+mn-ea"/>
                <a:cs typeface="Times New Roman" pitchFamily="18" charset="0"/>
              </a:rPr>
              <a:t> </a:t>
            </a:r>
          </a:p>
          <a:p>
            <a:pPr fontAlgn="auto">
              <a:spcBef>
                <a:spcPts val="0"/>
              </a:spcBef>
              <a:spcAft>
                <a:spcPts val="0"/>
              </a:spcAft>
              <a:buFont typeface="Arial" pitchFamily="34" charset="0"/>
              <a:buChar char="•"/>
              <a:defRPr/>
            </a:pPr>
            <a:r>
              <a:rPr lang="en-US" dirty="0">
                <a:latin typeface="Times New Roman" pitchFamily="18" charset="0"/>
                <a:ea typeface="+mn-ea"/>
                <a:cs typeface="Times New Roman" pitchFamily="18" charset="0"/>
              </a:rPr>
              <a:t> Kato &amp; YT, </a:t>
            </a:r>
            <a:r>
              <a:rPr lang="en-US" dirty="0">
                <a:latin typeface="Times New Roman" pitchFamily="18" charset="0"/>
                <a:ea typeface="+mn-ea"/>
                <a:cs typeface="Times New Roman" pitchFamily="18" charset="0"/>
                <a:hlinkClick r:id="rId10"/>
              </a:rPr>
              <a:t>JCP </a:t>
            </a:r>
            <a:r>
              <a:rPr lang="en-US" b="1" dirty="0">
                <a:latin typeface="Times New Roman" pitchFamily="18" charset="0"/>
                <a:ea typeface="+mn-ea"/>
                <a:cs typeface="Times New Roman" pitchFamily="18" charset="0"/>
                <a:hlinkClick r:id="rId10"/>
              </a:rPr>
              <a:t>120</a:t>
            </a:r>
            <a:r>
              <a:rPr lang="en-US" dirty="0">
                <a:latin typeface="Times New Roman" pitchFamily="18" charset="0"/>
                <a:ea typeface="+mn-ea"/>
                <a:cs typeface="Times New Roman" pitchFamily="18" charset="0"/>
                <a:hlinkClick r:id="rId10"/>
              </a:rPr>
              <a:t>, 260 (2004).</a:t>
            </a:r>
            <a:endParaRPr lang="en-US" dirty="0">
              <a:latin typeface="Times New Roman" pitchFamily="18" charset="0"/>
              <a:ea typeface="+mn-ea"/>
              <a:cs typeface="Times New Roman" pitchFamily="18" charset="0"/>
            </a:endParaRPr>
          </a:p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en-US" sz="1200" dirty="0">
              <a:latin typeface="Times New Roman" pitchFamily="18" charset="0"/>
              <a:ea typeface="+mn-ea"/>
              <a:cs typeface="Times New Roman" pitchFamily="18" charset="0"/>
            </a:endParaRPr>
          </a:p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2400" b="1" dirty="0">
                <a:solidFill>
                  <a:schemeClr val="tx2">
                    <a:lumMod val="75000"/>
                  </a:schemeClr>
                </a:solidFill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Q. Hierarchy F-P Eq. with low temp corrections </a:t>
            </a:r>
          </a:p>
          <a:p>
            <a:pPr fontAlgn="auto">
              <a:spcBef>
                <a:spcPts val="0"/>
              </a:spcBef>
              <a:spcAft>
                <a:spcPts val="0"/>
              </a:spcAft>
              <a:buFont typeface="Arial" pitchFamily="34" charset="0"/>
              <a:buChar char="•"/>
              <a:defRPr/>
            </a:pPr>
            <a:r>
              <a:rPr lang="en-US" dirty="0">
                <a:latin typeface="Times New Roman" pitchFamily="18" charset="0"/>
                <a:ea typeface="+mn-ea"/>
                <a:cs typeface="Times New Roman" pitchFamily="18" charset="0"/>
              </a:rPr>
              <a:t> Ishizaki &amp; YT, </a:t>
            </a:r>
            <a:r>
              <a:rPr lang="en-US" dirty="0">
                <a:latin typeface="Times New Roman" pitchFamily="18" charset="0"/>
                <a:ea typeface="+mn-ea"/>
                <a:cs typeface="Times New Roman" pitchFamily="18" charset="0"/>
                <a:hlinkClick r:id="rId11"/>
              </a:rPr>
              <a:t>JPSJ 74, 3131 (2005)</a:t>
            </a:r>
            <a:r>
              <a:rPr lang="en-US" dirty="0">
                <a:latin typeface="Times New Roman" pitchFamily="18" charset="0"/>
                <a:ea typeface="+mn-ea"/>
                <a:cs typeface="Times New Roman" pitchFamily="18" charset="0"/>
              </a:rPr>
              <a:t>.</a:t>
            </a:r>
          </a:p>
          <a:p>
            <a:pPr fontAlgn="auto">
              <a:spcBef>
                <a:spcPts val="0"/>
              </a:spcBef>
              <a:spcAft>
                <a:spcPts val="0"/>
              </a:spcAft>
              <a:buFont typeface="Arial" pitchFamily="34" charset="0"/>
              <a:buChar char="•"/>
              <a:defRPr/>
            </a:pPr>
            <a:r>
              <a:rPr lang="en-US" dirty="0">
                <a:latin typeface="Times New Roman" pitchFamily="18" charset="0"/>
                <a:ea typeface="+mn-ea"/>
                <a:cs typeface="Times New Roman" pitchFamily="18" charset="0"/>
              </a:rPr>
              <a:t> Ishizaki &amp; YT,</a:t>
            </a:r>
            <a:r>
              <a:rPr lang="en-US" i="1" dirty="0">
                <a:latin typeface="Times New Roman" pitchFamily="18" charset="0"/>
                <a:ea typeface="+mn-ea"/>
                <a:cs typeface="Times New Roman" pitchFamily="18" charset="0"/>
              </a:rPr>
              <a:t> </a:t>
            </a:r>
            <a:r>
              <a:rPr lang="en-US" dirty="0">
                <a:latin typeface="Times New Roman" pitchFamily="18" charset="0"/>
                <a:ea typeface="+mn-ea"/>
                <a:cs typeface="Times New Roman" pitchFamily="18" charset="0"/>
                <a:hlinkClick r:id="rId12"/>
              </a:rPr>
              <a:t>JCP </a:t>
            </a:r>
            <a:r>
              <a:rPr lang="en-US" b="1" dirty="0">
                <a:latin typeface="Times New Roman" pitchFamily="18" charset="0"/>
                <a:ea typeface="+mn-ea"/>
                <a:cs typeface="Times New Roman" pitchFamily="18" charset="0"/>
                <a:hlinkClick r:id="rId12"/>
              </a:rPr>
              <a:t>125</a:t>
            </a:r>
            <a:r>
              <a:rPr lang="en-US" dirty="0">
                <a:latin typeface="Times New Roman" pitchFamily="18" charset="0"/>
                <a:ea typeface="+mn-ea"/>
                <a:cs typeface="Times New Roman" pitchFamily="18" charset="0"/>
                <a:hlinkClick r:id="rId12"/>
              </a:rPr>
              <a:t>, 084501</a:t>
            </a:r>
            <a:r>
              <a:rPr lang="en-US" i="1" dirty="0">
                <a:latin typeface="Times New Roman" pitchFamily="18" charset="0"/>
                <a:ea typeface="+mn-ea"/>
                <a:cs typeface="Times New Roman" pitchFamily="18" charset="0"/>
                <a:hlinkClick r:id="rId12"/>
              </a:rPr>
              <a:t> </a:t>
            </a:r>
            <a:r>
              <a:rPr lang="en-US" dirty="0">
                <a:latin typeface="Times New Roman" pitchFamily="18" charset="0"/>
                <a:ea typeface="+mn-ea"/>
                <a:cs typeface="Times New Roman" pitchFamily="18" charset="0"/>
                <a:hlinkClick r:id="rId12"/>
              </a:rPr>
              <a:t>(2006).</a:t>
            </a:r>
            <a:r>
              <a:rPr lang="en-US" dirty="0">
                <a:latin typeface="Times New Roman" pitchFamily="18" charset="0"/>
                <a:ea typeface="+mn-ea"/>
                <a:cs typeface="Times New Roman" pitchFamily="18" charset="0"/>
              </a:rPr>
              <a:t> </a:t>
            </a:r>
          </a:p>
          <a:p>
            <a:pPr fontAlgn="auto">
              <a:spcBef>
                <a:spcPts val="0"/>
              </a:spcBef>
              <a:spcAft>
                <a:spcPts val="0"/>
              </a:spcAft>
              <a:buFont typeface="Arial" pitchFamily="34" charset="0"/>
              <a:buChar char="•"/>
              <a:defRPr/>
            </a:pPr>
            <a:r>
              <a:rPr lang="en-US" dirty="0">
                <a:latin typeface="Times New Roman" pitchFamily="18" charset="0"/>
                <a:ea typeface="+mn-ea"/>
                <a:cs typeface="Times New Roman" pitchFamily="18" charset="0"/>
              </a:rPr>
              <a:t> Ishizaki &amp; YT, </a:t>
            </a:r>
            <a:r>
              <a:rPr lang="en-US" dirty="0">
                <a:latin typeface="Times New Roman" pitchFamily="18" charset="0"/>
                <a:ea typeface="+mn-ea"/>
                <a:cs typeface="Times New Roman" pitchFamily="18" charset="0"/>
                <a:hlinkClick r:id="rId13"/>
              </a:rPr>
              <a:t>JPC A,</a:t>
            </a:r>
            <a:r>
              <a:rPr lang="en-US" b="1" dirty="0">
                <a:latin typeface="Times New Roman" pitchFamily="18" charset="0"/>
                <a:ea typeface="+mn-ea"/>
                <a:cs typeface="Times New Roman" pitchFamily="18" charset="0"/>
                <a:hlinkClick r:id="rId13"/>
              </a:rPr>
              <a:t> 111</a:t>
            </a:r>
            <a:r>
              <a:rPr lang="en-US" dirty="0">
                <a:latin typeface="Times New Roman" pitchFamily="18" charset="0"/>
                <a:ea typeface="+mn-ea"/>
                <a:cs typeface="Times New Roman" pitchFamily="18" charset="0"/>
                <a:hlinkClick r:id="rId13"/>
              </a:rPr>
              <a:t>, 9296 (2007).</a:t>
            </a:r>
            <a:r>
              <a:rPr lang="en-US" dirty="0">
                <a:latin typeface="Times New Roman" pitchFamily="18" charset="0"/>
                <a:ea typeface="+mn-ea"/>
                <a:cs typeface="Times New Roman" pitchFamily="18" charset="0"/>
              </a:rPr>
              <a:t> </a:t>
            </a:r>
          </a:p>
          <a:p>
            <a:pPr fontAlgn="auto">
              <a:spcBef>
                <a:spcPts val="0"/>
              </a:spcBef>
              <a:spcAft>
                <a:spcPts val="0"/>
              </a:spcAft>
              <a:buFont typeface="Arial" pitchFamily="34" charset="0"/>
              <a:buChar char="•"/>
              <a:defRPr/>
            </a:pPr>
            <a:r>
              <a:rPr lang="nl-NL" altLang="ja-JP" dirty="0">
                <a:latin typeface="Times New Roman" pitchFamily="18" charset="0"/>
                <a:cs typeface="Times New Roman" pitchFamily="18" charset="0"/>
              </a:rPr>
              <a:t> Sakurai &amp;YT, </a:t>
            </a:r>
            <a:r>
              <a:rPr lang="en-US" altLang="ja-JP" dirty="0">
                <a:latin typeface="Times New Roman" pitchFamily="18" charset="0"/>
                <a:cs typeface="Times New Roman" pitchFamily="18" charset="0"/>
                <a:hlinkClick r:id="rId14"/>
              </a:rPr>
              <a:t>JPC A </a:t>
            </a:r>
            <a:r>
              <a:rPr lang="en-US" altLang="ja-JP" b="1" dirty="0">
                <a:latin typeface="Times New Roman" pitchFamily="18" charset="0"/>
                <a:cs typeface="Times New Roman" pitchFamily="18" charset="0"/>
                <a:hlinkClick r:id="rId14"/>
              </a:rPr>
              <a:t>115,</a:t>
            </a:r>
            <a:r>
              <a:rPr lang="en-US" altLang="ja-JP" dirty="0">
                <a:latin typeface="Times New Roman" pitchFamily="18" charset="0"/>
                <a:cs typeface="Times New Roman" pitchFamily="18" charset="0"/>
                <a:hlinkClick r:id="rId14"/>
              </a:rPr>
              <a:t> 4009(2011)</a:t>
            </a:r>
            <a:r>
              <a:rPr lang="en-US" altLang="ja-JP" dirty="0">
                <a:latin typeface="Times New Roman" pitchFamily="18" charset="0"/>
                <a:cs typeface="Times New Roman" pitchFamily="18" charset="0"/>
              </a:rPr>
              <a:t>.</a:t>
            </a:r>
            <a:endParaRPr lang="en-US" dirty="0">
              <a:latin typeface="Times New Roman" pitchFamily="18" charset="0"/>
              <a:ea typeface="+mn-ea"/>
              <a:cs typeface="Times New Roman" pitchFamily="18" charset="0"/>
            </a:endParaRPr>
          </a:p>
          <a:p>
            <a:pPr fontAlgn="auto">
              <a:spcBef>
                <a:spcPts val="0"/>
              </a:spcBef>
              <a:spcAft>
                <a:spcPts val="0"/>
              </a:spcAft>
              <a:buFont typeface="Arial" pitchFamily="34" charset="0"/>
              <a:buChar char="•"/>
              <a:defRPr/>
            </a:pPr>
            <a:endParaRPr lang="en-US" sz="1000" dirty="0">
              <a:solidFill>
                <a:schemeClr val="tx2">
                  <a:lumMod val="75000"/>
                </a:schemeClr>
              </a:solidFill>
              <a:latin typeface="Times New Roman" pitchFamily="18" charset="0"/>
              <a:ea typeface="+mn-ea"/>
              <a:cs typeface="Times New Roman" pitchFamily="18" charset="0"/>
            </a:endParaRPr>
          </a:p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2400" b="1" dirty="0">
                <a:solidFill>
                  <a:schemeClr val="tx2">
                    <a:lumMod val="75000"/>
                  </a:schemeClr>
                </a:solidFill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Review</a:t>
            </a:r>
            <a:r>
              <a:rPr lang="en-US" sz="2400" b="1" dirty="0">
                <a:solidFill>
                  <a:schemeClr val="tx2">
                    <a:lumMod val="75000"/>
                  </a:schemeClr>
                </a:solidFill>
                <a:latin typeface="Times New Roman" pitchFamily="18" charset="0"/>
                <a:ea typeface="+mn-ea"/>
                <a:cs typeface="Times New Roman" pitchFamily="18" charset="0"/>
              </a:rPr>
              <a:t> </a:t>
            </a:r>
            <a:endParaRPr lang="en-US" sz="2400" dirty="0">
              <a:solidFill>
                <a:schemeClr val="tx2">
                  <a:lumMod val="75000"/>
                </a:schemeClr>
              </a:solidFill>
              <a:latin typeface="Times New Roman" pitchFamily="18" charset="0"/>
              <a:ea typeface="+mn-ea"/>
              <a:cs typeface="Times New Roman" pitchFamily="18" charset="0"/>
            </a:endParaRPr>
          </a:p>
          <a:p>
            <a:pPr fontAlgn="auto">
              <a:spcBef>
                <a:spcPts val="0"/>
              </a:spcBef>
              <a:spcAft>
                <a:spcPts val="0"/>
              </a:spcAft>
              <a:buFont typeface="Arial" pitchFamily="34" charset="0"/>
              <a:buChar char="•"/>
              <a:defRPr/>
            </a:pPr>
            <a:r>
              <a:rPr lang="en-US" altLang="ja-JP" dirty="0">
                <a:latin typeface="Times New Roman" pitchFamily="18" charset="0"/>
                <a:ea typeface="+mn-ea"/>
                <a:cs typeface="Times New Roman" pitchFamily="18" charset="0"/>
              </a:rPr>
              <a:t>Tanimura, </a:t>
            </a:r>
            <a:r>
              <a:rPr lang="en-US" altLang="ja-JP" dirty="0">
                <a:latin typeface="Times New Roman" pitchFamily="18" charset="0"/>
                <a:ea typeface="+mn-ea"/>
                <a:cs typeface="Times New Roman" pitchFamily="18" charset="0"/>
                <a:hlinkClick r:id="rId15"/>
              </a:rPr>
              <a:t>J. Phys. Soc. </a:t>
            </a:r>
            <a:r>
              <a:rPr lang="en-US" altLang="ja-JP" dirty="0" err="1">
                <a:latin typeface="Times New Roman" pitchFamily="18" charset="0"/>
                <a:ea typeface="+mn-ea"/>
                <a:cs typeface="Times New Roman" pitchFamily="18" charset="0"/>
                <a:hlinkClick r:id="rId15"/>
              </a:rPr>
              <a:t>Jpn</a:t>
            </a:r>
            <a:r>
              <a:rPr lang="en-US" altLang="ja-JP" dirty="0">
                <a:latin typeface="Times New Roman" pitchFamily="18" charset="0"/>
                <a:ea typeface="+mn-ea"/>
                <a:cs typeface="Times New Roman" pitchFamily="18" charset="0"/>
                <a:hlinkClick r:id="rId15"/>
              </a:rPr>
              <a:t>, </a:t>
            </a:r>
            <a:r>
              <a:rPr lang="en-US" altLang="ja-JP" b="1" dirty="0">
                <a:latin typeface="Times New Roman" pitchFamily="18" charset="0"/>
                <a:ea typeface="+mn-ea"/>
                <a:cs typeface="Times New Roman" pitchFamily="18" charset="0"/>
                <a:hlinkClick r:id="rId15"/>
              </a:rPr>
              <a:t>75</a:t>
            </a:r>
            <a:r>
              <a:rPr lang="en-US" altLang="ja-JP" dirty="0">
                <a:latin typeface="Times New Roman" pitchFamily="18" charset="0"/>
                <a:ea typeface="+mn-ea"/>
                <a:cs typeface="Times New Roman" pitchFamily="18" charset="0"/>
                <a:hlinkClick r:id="rId15"/>
              </a:rPr>
              <a:t>, 082001 (2006).</a:t>
            </a:r>
            <a:endParaRPr lang="en-US" altLang="ja-JP" dirty="0">
              <a:latin typeface="Times New Roman" pitchFamily="18" charset="0"/>
              <a:ea typeface="+mn-ea"/>
              <a:cs typeface="Times New Roman" pitchFamily="18" charset="0"/>
            </a:endParaRPr>
          </a:p>
          <a:p>
            <a:pPr fontAlgn="auto">
              <a:spcBef>
                <a:spcPts val="0"/>
              </a:spcBef>
              <a:spcAft>
                <a:spcPts val="0"/>
              </a:spcAft>
              <a:buFont typeface="Arial" pitchFamily="34" charset="0"/>
              <a:buChar char="•"/>
              <a:defRPr/>
            </a:pPr>
            <a:endParaRPr lang="en-US" sz="2000" dirty="0">
              <a:latin typeface="+mn-lt"/>
              <a:ea typeface="+mn-ea"/>
            </a:endParaRPr>
          </a:p>
          <a:p>
            <a:pPr fontAlgn="auto">
              <a:spcBef>
                <a:spcPts val="0"/>
              </a:spcBef>
              <a:spcAft>
                <a:spcPts val="0"/>
              </a:spcAft>
              <a:buFont typeface="Arial" pitchFamily="34" charset="0"/>
              <a:buChar char="•"/>
              <a:defRPr/>
            </a:pPr>
            <a:endParaRPr lang="en-US" altLang="ja-JP" sz="2000" dirty="0">
              <a:solidFill>
                <a:schemeClr val="accent2"/>
              </a:solidFill>
              <a:latin typeface="+mn-lt"/>
              <a:ea typeface="+mn-ea"/>
            </a:endParaRPr>
          </a:p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en-US" altLang="ja-JP" sz="2000" dirty="0">
              <a:solidFill>
                <a:schemeClr val="accent2"/>
              </a:solidFill>
              <a:latin typeface="+mn-lt"/>
              <a:ea typeface="+mn-ea"/>
            </a:endParaRPr>
          </a:p>
        </p:txBody>
      </p:sp>
      <p:sp>
        <p:nvSpPr>
          <p:cNvPr id="10" name="タイトル 9"/>
          <p:cNvSpPr>
            <a:spLocks noGrp="1"/>
          </p:cNvSpPr>
          <p:nvPr>
            <p:ph type="title"/>
          </p:nvPr>
        </p:nvSpPr>
        <p:spPr>
          <a:xfrm>
            <a:off x="411163" y="206375"/>
            <a:ext cx="8229600" cy="1143000"/>
          </a:xfrm>
        </p:spPr>
        <p:txBody>
          <a:bodyPr rtlCol="0">
            <a:normAutofit fontScale="90000"/>
          </a:bodyPr>
          <a:lstStyle/>
          <a:p>
            <a:pPr algn="l" eaLnBrk="1" fontAlgn="auto" hangingPunct="1">
              <a:spcAft>
                <a:spcPts val="0"/>
              </a:spcAft>
              <a:defRPr/>
            </a:pPr>
            <a:r>
              <a:rPr lang="en-US" altLang="ja-JP" b="1" dirty="0">
                <a:solidFill>
                  <a:schemeClr val="accent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7. Fokker-Planck approach to multidimensional spectroscopies</a:t>
            </a:r>
            <a:endParaRPr lang="ja-JP" altLang="en-US" dirty="0"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</p:txBody>
      </p:sp>
    </p:spTree>
  </p:cSld>
  <p:clrMapOvr>
    <a:masterClrMapping/>
  </p:clrMapOvr>
</p:sld>
</file>

<file path=ppt/slides/slide1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6839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781050" y="1046163"/>
            <a:ext cx="8362950" cy="4208225"/>
          </a:xfrm>
        </p:spPr>
        <p:txBody>
          <a:bodyPr/>
          <a:lstStyle/>
          <a:p>
            <a:pPr eaLnBrk="1" hangingPunct="1">
              <a:lnSpc>
                <a:spcPct val="80000"/>
              </a:lnSpc>
              <a:buFontTx/>
              <a:buNone/>
            </a:pPr>
            <a:r>
              <a:rPr lang="en-US" altLang="ja-JP" sz="2400" dirty="0">
                <a:latin typeface="Arial Unicode MS"/>
                <a:ea typeface="Arial Unicode MS"/>
                <a:cs typeface="Arial Unicode MS"/>
              </a:rPr>
              <a:t>Consider a molecular system coupled to an environment.</a:t>
            </a:r>
          </a:p>
          <a:p>
            <a:pPr eaLnBrk="1" hangingPunct="1">
              <a:lnSpc>
                <a:spcPct val="80000"/>
              </a:lnSpc>
              <a:buFontTx/>
              <a:buNone/>
            </a:pPr>
            <a:endParaRPr lang="en-US" altLang="ja-JP" sz="2400" dirty="0">
              <a:latin typeface="Arial Unicode MS"/>
              <a:ea typeface="Arial Unicode MS"/>
              <a:cs typeface="Arial Unicode MS"/>
            </a:endParaRPr>
          </a:p>
          <a:p>
            <a:pPr eaLnBrk="1" hangingPunct="1">
              <a:lnSpc>
                <a:spcPct val="80000"/>
              </a:lnSpc>
              <a:buFontTx/>
              <a:buNone/>
            </a:pPr>
            <a:endParaRPr lang="en-US" altLang="ja-JP" sz="2400" dirty="0">
              <a:latin typeface="Arial Unicode MS"/>
              <a:ea typeface="Arial Unicode MS"/>
              <a:cs typeface="Arial Unicode MS"/>
            </a:endParaRPr>
          </a:p>
          <a:p>
            <a:pPr eaLnBrk="1" hangingPunct="1">
              <a:lnSpc>
                <a:spcPct val="80000"/>
              </a:lnSpc>
              <a:buFontTx/>
              <a:buNone/>
            </a:pPr>
            <a:endParaRPr lang="en-US" altLang="ja-JP" sz="2400" dirty="0">
              <a:latin typeface="Arial Unicode MS"/>
              <a:ea typeface="Arial Unicode MS"/>
              <a:cs typeface="Arial Unicode MS"/>
            </a:endParaRPr>
          </a:p>
          <a:p>
            <a:pPr eaLnBrk="1" hangingPunct="1">
              <a:lnSpc>
                <a:spcPct val="80000"/>
              </a:lnSpc>
              <a:buFontTx/>
              <a:buNone/>
            </a:pPr>
            <a:endParaRPr lang="en-US" altLang="ja-JP" sz="2400" dirty="0">
              <a:latin typeface="Arial Unicode MS"/>
              <a:ea typeface="Arial Unicode MS"/>
              <a:cs typeface="Arial Unicode MS"/>
            </a:endParaRPr>
          </a:p>
          <a:p>
            <a:pPr eaLnBrk="1" hangingPunct="1">
              <a:lnSpc>
                <a:spcPct val="80000"/>
              </a:lnSpc>
              <a:buFontTx/>
              <a:buNone/>
            </a:pPr>
            <a:endParaRPr lang="en-US" altLang="ja-JP" sz="2400" dirty="0">
              <a:latin typeface="Arial Unicode MS"/>
              <a:ea typeface="Arial Unicode MS"/>
              <a:cs typeface="Arial Unicode MS"/>
            </a:endParaRPr>
          </a:p>
          <a:p>
            <a:pPr eaLnBrk="1" hangingPunct="1">
              <a:lnSpc>
                <a:spcPct val="80000"/>
              </a:lnSpc>
              <a:buFontTx/>
              <a:buNone/>
            </a:pPr>
            <a:endParaRPr lang="en-US" altLang="ja-JP" sz="2400" dirty="0">
              <a:latin typeface="Arial Unicode MS"/>
              <a:ea typeface="Arial Unicode MS"/>
              <a:cs typeface="Arial Unicode MS"/>
            </a:endParaRPr>
          </a:p>
          <a:p>
            <a:pPr eaLnBrk="1" hangingPunct="1">
              <a:lnSpc>
                <a:spcPct val="80000"/>
              </a:lnSpc>
              <a:buFontTx/>
              <a:buNone/>
            </a:pPr>
            <a:r>
              <a:rPr lang="en-US" altLang="ja-JP" sz="2400" dirty="0">
                <a:latin typeface="Arial Unicode MS"/>
                <a:ea typeface="Arial Unicode MS"/>
                <a:cs typeface="Arial Unicode MS"/>
              </a:rPr>
              <a:t>The model Hamiltonian may be written as</a:t>
            </a:r>
          </a:p>
          <a:p>
            <a:pPr eaLnBrk="1" hangingPunct="1">
              <a:lnSpc>
                <a:spcPct val="80000"/>
              </a:lnSpc>
              <a:buFontTx/>
              <a:buNone/>
            </a:pPr>
            <a:endParaRPr lang="en-US" altLang="ja-JP" sz="1600" dirty="0">
              <a:latin typeface="Times New Roman" pitchFamily="18" charset="0"/>
              <a:cs typeface="Times New Roman" pitchFamily="18" charset="0"/>
            </a:endParaRPr>
          </a:p>
          <a:p>
            <a:pPr eaLnBrk="1" hangingPunct="1">
              <a:lnSpc>
                <a:spcPct val="80000"/>
              </a:lnSpc>
              <a:buFontTx/>
              <a:buNone/>
            </a:pPr>
            <a:r>
              <a:rPr lang="en-US" altLang="ja-JP" sz="1600" dirty="0">
                <a:solidFill>
                  <a:srgbClr val="FF33CC"/>
                </a:solidFill>
                <a:latin typeface="Times New Roman" pitchFamily="18" charset="0"/>
                <a:cs typeface="Times New Roman" pitchFamily="18" charset="0"/>
              </a:rPr>
              <a:t>                                              </a:t>
            </a:r>
            <a:endParaRPr lang="en-US" altLang="ja-JP" sz="1600" dirty="0">
              <a:latin typeface="Times New Roman" pitchFamily="18" charset="0"/>
              <a:cs typeface="Times New Roman" pitchFamily="18" charset="0"/>
            </a:endParaRPr>
          </a:p>
          <a:p>
            <a:pPr eaLnBrk="1" hangingPunct="1">
              <a:lnSpc>
                <a:spcPct val="80000"/>
              </a:lnSpc>
              <a:buFontTx/>
              <a:buNone/>
            </a:pPr>
            <a:endParaRPr lang="en-US" altLang="ja-JP" sz="1600" dirty="0">
              <a:latin typeface="Times New Roman" pitchFamily="18" charset="0"/>
              <a:cs typeface="Times New Roman" pitchFamily="18" charset="0"/>
            </a:endParaRPr>
          </a:p>
          <a:p>
            <a:pPr eaLnBrk="1" hangingPunct="1">
              <a:lnSpc>
                <a:spcPct val="80000"/>
              </a:lnSpc>
              <a:buFontTx/>
              <a:buNone/>
            </a:pPr>
            <a:endParaRPr lang="en-US" altLang="ja-JP" sz="1600" dirty="0">
              <a:latin typeface="Times New Roman" pitchFamily="18" charset="0"/>
              <a:cs typeface="Times New Roman" pitchFamily="18" charset="0"/>
            </a:endParaRPr>
          </a:p>
          <a:p>
            <a:pPr eaLnBrk="1" hangingPunct="1">
              <a:lnSpc>
                <a:spcPct val="80000"/>
              </a:lnSpc>
              <a:buFontTx/>
              <a:buNone/>
            </a:pPr>
            <a:endParaRPr lang="en-US" altLang="ja-JP" sz="1600" dirty="0">
              <a:latin typeface="Times New Roman" pitchFamily="18" charset="0"/>
              <a:cs typeface="Times New Roman" pitchFamily="18" charset="0"/>
            </a:endParaRPr>
          </a:p>
          <a:p>
            <a:pPr eaLnBrk="1" hangingPunct="1">
              <a:lnSpc>
                <a:spcPct val="80000"/>
              </a:lnSpc>
              <a:buFontTx/>
              <a:buNone/>
            </a:pPr>
            <a:r>
              <a:rPr lang="en-US" altLang="ja-JP" sz="1600" dirty="0">
                <a:latin typeface="Times New Roman" pitchFamily="18" charset="0"/>
                <a:cs typeface="Times New Roman" pitchFamily="18" charset="0"/>
              </a:rPr>
              <a:t>		</a:t>
            </a:r>
          </a:p>
          <a:p>
            <a:pPr eaLnBrk="1" hangingPunct="1">
              <a:lnSpc>
                <a:spcPct val="80000"/>
              </a:lnSpc>
              <a:buFontTx/>
              <a:buNone/>
            </a:pPr>
            <a:r>
              <a:rPr lang="en-US" altLang="ja-JP" sz="1600" dirty="0">
                <a:latin typeface="Times New Roman" pitchFamily="18" charset="0"/>
                <a:cs typeface="Times New Roman" pitchFamily="18" charset="0"/>
              </a:rPr>
              <a:t>  </a:t>
            </a:r>
          </a:p>
        </p:txBody>
      </p:sp>
      <p:graphicFrame>
        <p:nvGraphicFramePr>
          <p:cNvPr id="376834" name="Object 4"/>
          <p:cNvGraphicFramePr>
            <a:graphicFrameLocks noGrp="1" noChangeAspect="1"/>
          </p:cNvGraphicFramePr>
          <p:nvPr>
            <p:ph sz="quarter" idx="2"/>
          </p:nvPr>
        </p:nvGraphicFramePr>
        <p:xfrm>
          <a:off x="1236663" y="3860800"/>
          <a:ext cx="6381750" cy="12350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3" imgW="3149280" imgH="609480" progId="Equation.DSMT4">
                  <p:embed/>
                </p:oleObj>
              </mc:Choice>
              <mc:Fallback>
                <p:oleObj name="Equation" r:id="rId3" imgW="3149280" imgH="609480" progId="Equation.DSMT4">
                  <p:embed/>
                  <p:pic>
                    <p:nvPicPr>
                      <p:cNvPr id="376834" name="Object 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236663" y="3860800"/>
                        <a:ext cx="6381750" cy="123507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376836" name="Object 12"/>
          <p:cNvGraphicFramePr>
            <a:graphicFrameLocks noChangeAspect="1"/>
          </p:cNvGraphicFramePr>
          <p:nvPr/>
        </p:nvGraphicFramePr>
        <p:xfrm>
          <a:off x="1187450" y="1431925"/>
          <a:ext cx="2065338" cy="197326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ビットマップ イメージ" r:id="rId5" imgW="3172268" imgH="3029373" progId="Paint.Picture">
                  <p:embed/>
                </p:oleObj>
              </mc:Choice>
              <mc:Fallback>
                <p:oleObj name="ビットマップ イメージ" r:id="rId5" imgW="3172268" imgH="3029373" progId="Paint.Picture">
                  <p:embed/>
                  <p:pic>
                    <p:nvPicPr>
                      <p:cNvPr id="376836" name="Object 1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187450" y="1431925"/>
                        <a:ext cx="2065338" cy="197326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376837" name="Object 13"/>
          <p:cNvGraphicFramePr>
            <a:graphicFrameLocks noChangeAspect="1"/>
          </p:cNvGraphicFramePr>
          <p:nvPr/>
        </p:nvGraphicFramePr>
        <p:xfrm>
          <a:off x="3635375" y="1412875"/>
          <a:ext cx="1836738" cy="20161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ビットマップ イメージ" r:id="rId5" imgW="2838846" imgH="3115110" progId="Paint.Picture">
                  <p:embed/>
                </p:oleObj>
              </mc:Choice>
              <mc:Fallback>
                <p:oleObj name="ビットマップ イメージ" r:id="rId5" imgW="2838846" imgH="3115110" progId="Paint.Picture">
                  <p:embed/>
                  <p:pic>
                    <p:nvPicPr>
                      <p:cNvPr id="376837" name="Object 1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635375" y="1412875"/>
                        <a:ext cx="1836738" cy="201612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3" name="タイトル 12"/>
          <p:cNvSpPr>
            <a:spLocks noGrp="1"/>
          </p:cNvSpPr>
          <p:nvPr>
            <p:ph type="title"/>
          </p:nvPr>
        </p:nvSpPr>
        <p:spPr>
          <a:xfrm>
            <a:off x="368300" y="0"/>
            <a:ext cx="8229600" cy="1143000"/>
          </a:xfrm>
        </p:spPr>
        <p:txBody>
          <a:bodyPr rtlCol="0">
            <a:normAutofit fontScale="90000"/>
          </a:bodyPr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en-US" altLang="ja-JP" b="1" dirty="0">
                <a:solidFill>
                  <a:srgbClr val="0000CC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Quantum Fokker-Planck Equations</a:t>
            </a:r>
            <a:endParaRPr lang="ja-JP" altLang="en-US" dirty="0"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</p:txBody>
      </p:sp>
      <p:graphicFrame>
        <p:nvGraphicFramePr>
          <p:cNvPr id="16" name="Object 8"/>
          <p:cNvGraphicFramePr>
            <a:graphicFrameLocks noGrp="1" noChangeAspect="1"/>
          </p:cNvGraphicFramePr>
          <p:nvPr>
            <p:ph sz="quarter" idx="3"/>
          </p:nvPr>
        </p:nvGraphicFramePr>
        <p:xfrm>
          <a:off x="3453430" y="5446285"/>
          <a:ext cx="4583112" cy="81756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8" imgW="2705040" imgH="482400" progId="Equation.DSMT4">
                  <p:embed/>
                </p:oleObj>
              </mc:Choice>
              <mc:Fallback>
                <p:oleObj name="Equation" r:id="rId8" imgW="2705040" imgH="482400" progId="Equation.DSMT4">
                  <p:embed/>
                  <p:pic>
                    <p:nvPicPr>
                      <p:cNvPr id="16" name="Object 8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9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453430" y="5446285"/>
                        <a:ext cx="4583112" cy="817562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7" name="Line 14"/>
          <p:cNvSpPr>
            <a:spLocks noChangeShapeType="1"/>
          </p:cNvSpPr>
          <p:nvPr/>
        </p:nvSpPr>
        <p:spPr bwMode="auto">
          <a:xfrm>
            <a:off x="4791456" y="5017683"/>
            <a:ext cx="2859324" cy="0"/>
          </a:xfrm>
          <a:prstGeom prst="line">
            <a:avLst/>
          </a:prstGeom>
          <a:noFill/>
          <a:ln w="25400" cap="rnd">
            <a:solidFill>
              <a:srgbClr val="FF00FF"/>
            </a:solidFill>
            <a:prstDash val="sysDot"/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18" name="Line 15"/>
          <p:cNvSpPr>
            <a:spLocks noChangeShapeType="1"/>
          </p:cNvSpPr>
          <p:nvPr/>
        </p:nvSpPr>
        <p:spPr bwMode="auto">
          <a:xfrm>
            <a:off x="4913930" y="6238447"/>
            <a:ext cx="1152525" cy="0"/>
          </a:xfrm>
          <a:prstGeom prst="line">
            <a:avLst/>
          </a:prstGeom>
          <a:noFill/>
          <a:ln w="25400">
            <a:solidFill>
              <a:srgbClr val="3333FF"/>
            </a:solidFill>
            <a:prstDash val="dash"/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19" name="Line 16"/>
          <p:cNvSpPr>
            <a:spLocks noChangeShapeType="1"/>
          </p:cNvSpPr>
          <p:nvPr/>
        </p:nvSpPr>
        <p:spPr bwMode="auto">
          <a:xfrm>
            <a:off x="6571280" y="6238447"/>
            <a:ext cx="1223962" cy="0"/>
          </a:xfrm>
          <a:prstGeom prst="line">
            <a:avLst/>
          </a:prstGeom>
          <a:noFill/>
          <a:ln w="25400" cap="rnd">
            <a:solidFill>
              <a:srgbClr val="0000FF"/>
            </a:solidFill>
            <a:prstDash val="sysDot"/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20" name="Line 17"/>
          <p:cNvSpPr>
            <a:spLocks noChangeShapeType="1"/>
          </p:cNvSpPr>
          <p:nvPr/>
        </p:nvSpPr>
        <p:spPr bwMode="auto">
          <a:xfrm>
            <a:off x="3474067" y="6238447"/>
            <a:ext cx="793750" cy="0"/>
          </a:xfrm>
          <a:prstGeom prst="line">
            <a:avLst/>
          </a:prstGeom>
          <a:noFill/>
          <a:ln w="25400">
            <a:solidFill>
              <a:srgbClr val="FF0000"/>
            </a:solidFill>
            <a:prstDash val="sysDot"/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graphicFrame>
        <p:nvGraphicFramePr>
          <p:cNvPr id="21" name="Object 19"/>
          <p:cNvGraphicFramePr>
            <a:graphicFrameLocks noChangeAspect="1"/>
          </p:cNvGraphicFramePr>
          <p:nvPr/>
        </p:nvGraphicFramePr>
        <p:xfrm>
          <a:off x="5274292" y="5085922"/>
          <a:ext cx="523875" cy="3873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ビットマップ イメージ" r:id="rId10" imgW="4791744" imgH="3543795" progId="Paint.Picture">
                  <p:embed/>
                </p:oleObj>
              </mc:Choice>
              <mc:Fallback>
                <p:oleObj name="ビットマップ イメージ" r:id="rId10" imgW="4791744" imgH="3543795" progId="Paint.Picture">
                  <p:embed/>
                  <p:pic>
                    <p:nvPicPr>
                      <p:cNvPr id="21" name="Object 19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1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274292" y="5085922"/>
                        <a:ext cx="523875" cy="3873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2" name="正方形/長方形 21"/>
          <p:cNvSpPr/>
          <p:nvPr/>
        </p:nvSpPr>
        <p:spPr>
          <a:xfrm>
            <a:off x="3299763" y="6282893"/>
            <a:ext cx="5448451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ja-JP" dirty="0"/>
              <a:t> potential            coupling          counter term</a:t>
            </a:r>
            <a:endParaRPr lang="ja-JP" altLang="en-US" dirty="0"/>
          </a:p>
        </p:txBody>
      </p:sp>
      <p:pic>
        <p:nvPicPr>
          <p:cNvPr id="23" name="Picture 7"/>
          <p:cNvPicPr>
            <a:picLocks noChangeAspect="1" noChangeArrowheads="1"/>
          </p:cNvPicPr>
          <p:nvPr/>
        </p:nvPicPr>
        <p:blipFill>
          <a:blip r:embed="rId12" cstate="print"/>
          <a:srcRect/>
          <a:stretch>
            <a:fillRect/>
          </a:stretch>
        </p:blipFill>
        <p:spPr bwMode="auto">
          <a:xfrm>
            <a:off x="972191" y="5126238"/>
            <a:ext cx="1647829" cy="123222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sp>
        <p:nvSpPr>
          <p:cNvPr id="24" name="正方形/長方形 23"/>
          <p:cNvSpPr/>
          <p:nvPr/>
        </p:nvSpPr>
        <p:spPr>
          <a:xfrm>
            <a:off x="6126790" y="5524371"/>
            <a:ext cx="2000264" cy="1071546"/>
          </a:xfrm>
          <a:prstGeom prst="rect">
            <a:avLst/>
          </a:prstGeom>
          <a:solidFill>
            <a:schemeClr val="accent1">
              <a:alpha val="68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pic>
        <p:nvPicPr>
          <p:cNvPr id="25" name="Picture 5"/>
          <p:cNvPicPr>
            <a:picLocks noChangeAspect="1" noChangeArrowheads="1"/>
          </p:cNvPicPr>
          <p:nvPr/>
        </p:nvPicPr>
        <p:blipFill>
          <a:blip r:embed="rId13" cstate="print"/>
          <a:srcRect/>
          <a:stretch>
            <a:fillRect/>
          </a:stretch>
        </p:blipFill>
        <p:spPr bwMode="auto">
          <a:xfrm>
            <a:off x="1050878" y="5010293"/>
            <a:ext cx="1636748" cy="184770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0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3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0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3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6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5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1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4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5" presetClass="exit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38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" presetID="5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41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500"/>
                            </p:stCondLst>
                            <p:childTnLst>
                              <p:par>
                                <p:cTn id="44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6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" grpId="0" animBg="1"/>
      <p:bldP spid="18" grpId="0" animBg="1"/>
      <p:bldP spid="19" grpId="0" animBg="1"/>
      <p:bldP spid="20" grpId="0" animBg="1"/>
      <p:bldP spid="22" grpId="0"/>
      <p:bldP spid="24" grpId="0" animBg="1"/>
      <p:bldP spid="24" grpId="1" animBg="1"/>
    </p:bldLst>
  </p:timing>
</p:sld>
</file>

<file path=ppt/slides/slide1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02" name="Rectangle 12"/>
          <p:cNvSpPr>
            <a:spLocks noGrp="1" noChangeArrowheads="1"/>
          </p:cNvSpPr>
          <p:nvPr>
            <p:ph type="title"/>
          </p:nvPr>
        </p:nvSpPr>
        <p:spPr>
          <a:xfrm>
            <a:off x="604838" y="681038"/>
            <a:ext cx="8229600" cy="490537"/>
          </a:xfrm>
          <a:solidFill>
            <a:srgbClr val="FFFFFF"/>
          </a:solidFill>
        </p:spPr>
        <p:txBody>
          <a:bodyPr rtlCol="0" anchor="t">
            <a:normAutofit/>
          </a:bodyPr>
          <a:lstStyle/>
          <a:p>
            <a:pPr algn="l" eaLnBrk="1" fontAlgn="auto" hangingPunct="1">
              <a:spcAft>
                <a:spcPts val="0"/>
              </a:spcAft>
              <a:defRPr/>
            </a:pPr>
            <a:r>
              <a:rPr lang="en-US" altLang="ja-JP" sz="2400" dirty="0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In the path integral representation</a:t>
            </a:r>
            <a:r>
              <a:rPr lang="ja-JP" altLang="en-US" sz="2400" dirty="0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 </a:t>
            </a:r>
            <a:r>
              <a:rPr lang="en-US" altLang="ja-JP" sz="2400" dirty="0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(for a harmonic bath)</a:t>
            </a:r>
          </a:p>
        </p:txBody>
      </p:sp>
      <p:sp>
        <p:nvSpPr>
          <p:cNvPr id="61443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461963" y="2181225"/>
            <a:ext cx="8545512" cy="2428875"/>
          </a:xfrm>
        </p:spPr>
        <p:txBody>
          <a:bodyPr rtlCol="0">
            <a:normAutofit fontScale="77500" lnSpcReduction="20000"/>
          </a:bodyPr>
          <a:lstStyle/>
          <a:p>
            <a:pPr marL="365760" indent="-256032" eaLnBrk="1" fontAlgn="auto" hangingPunct="1">
              <a:lnSpc>
                <a:spcPct val="90000"/>
              </a:lnSpc>
              <a:spcAft>
                <a:spcPts val="0"/>
              </a:spcAft>
              <a:buClr>
                <a:schemeClr val="accent3"/>
              </a:buClr>
              <a:buFontTx/>
              <a:buNone/>
              <a:defRPr/>
            </a:pPr>
            <a:r>
              <a:rPr lang="en-US" altLang="ja-JP" sz="2600" dirty="0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where</a:t>
            </a:r>
          </a:p>
          <a:p>
            <a:pPr marL="365760" indent="-256032" eaLnBrk="1" fontAlgn="auto" hangingPunct="1">
              <a:lnSpc>
                <a:spcPct val="90000"/>
              </a:lnSpc>
              <a:spcAft>
                <a:spcPts val="0"/>
              </a:spcAft>
              <a:buClr>
                <a:schemeClr val="accent3"/>
              </a:buClr>
              <a:buFontTx/>
              <a:buNone/>
              <a:defRPr/>
            </a:pPr>
            <a:endParaRPr lang="en-US" altLang="ja-JP" sz="2600" dirty="0">
              <a:latin typeface="Arial Unicode MS" panose="020B0604020202020204" pitchFamily="50" charset="-128"/>
              <a:ea typeface="Arial Unicode MS" panose="020B0604020202020204" pitchFamily="50" charset="-128"/>
              <a:cs typeface="Arial Unicode MS" panose="020B0604020202020204" pitchFamily="50" charset="-128"/>
            </a:endParaRPr>
          </a:p>
          <a:p>
            <a:pPr marL="365760" indent="-256032" eaLnBrk="1" fontAlgn="auto" hangingPunct="1">
              <a:lnSpc>
                <a:spcPct val="90000"/>
              </a:lnSpc>
              <a:spcAft>
                <a:spcPts val="0"/>
              </a:spcAft>
              <a:buClr>
                <a:schemeClr val="accent3"/>
              </a:buClr>
              <a:buFontTx/>
              <a:buNone/>
              <a:defRPr/>
            </a:pPr>
            <a:endParaRPr lang="en-US" altLang="ja-JP" sz="2600" dirty="0">
              <a:latin typeface="Arial Unicode MS" panose="020B0604020202020204" pitchFamily="50" charset="-128"/>
              <a:ea typeface="Arial Unicode MS" panose="020B0604020202020204" pitchFamily="50" charset="-128"/>
              <a:cs typeface="Arial Unicode MS" panose="020B0604020202020204" pitchFamily="50" charset="-128"/>
            </a:endParaRPr>
          </a:p>
          <a:p>
            <a:pPr marL="365760" indent="-256032" eaLnBrk="1" fontAlgn="auto" hangingPunct="1">
              <a:lnSpc>
                <a:spcPct val="90000"/>
              </a:lnSpc>
              <a:spcAft>
                <a:spcPts val="0"/>
              </a:spcAft>
              <a:buClr>
                <a:schemeClr val="accent3"/>
              </a:buClr>
              <a:buFontTx/>
              <a:buNone/>
              <a:defRPr/>
            </a:pPr>
            <a:endParaRPr lang="en-US" altLang="ja-JP" sz="2600" dirty="0">
              <a:latin typeface="Arial Unicode MS" panose="020B0604020202020204" pitchFamily="50" charset="-128"/>
              <a:ea typeface="Arial Unicode MS" panose="020B0604020202020204" pitchFamily="50" charset="-128"/>
              <a:cs typeface="Arial Unicode MS" panose="020B0604020202020204" pitchFamily="50" charset="-128"/>
            </a:endParaRPr>
          </a:p>
          <a:p>
            <a:pPr marL="365760" indent="-256032" eaLnBrk="1" fontAlgn="auto" hangingPunct="1">
              <a:lnSpc>
                <a:spcPct val="90000"/>
              </a:lnSpc>
              <a:spcAft>
                <a:spcPts val="0"/>
              </a:spcAft>
              <a:buClr>
                <a:schemeClr val="accent3"/>
              </a:buClr>
              <a:buFontTx/>
              <a:buNone/>
              <a:defRPr/>
            </a:pPr>
            <a:endParaRPr lang="en-US" altLang="ja-JP" sz="2600" dirty="0">
              <a:latin typeface="Arial Unicode MS" panose="020B0604020202020204" pitchFamily="50" charset="-128"/>
              <a:ea typeface="Arial Unicode MS" panose="020B0604020202020204" pitchFamily="50" charset="-128"/>
              <a:cs typeface="Arial Unicode MS" panose="020B0604020202020204" pitchFamily="50" charset="-128"/>
            </a:endParaRPr>
          </a:p>
          <a:p>
            <a:pPr marL="365760" indent="-256032" eaLnBrk="1" fontAlgn="auto" hangingPunct="1">
              <a:lnSpc>
                <a:spcPct val="90000"/>
              </a:lnSpc>
              <a:spcAft>
                <a:spcPts val="0"/>
              </a:spcAft>
              <a:buClr>
                <a:schemeClr val="accent3"/>
              </a:buClr>
              <a:buFontTx/>
              <a:buNone/>
              <a:defRPr/>
            </a:pPr>
            <a:endParaRPr lang="en-US" altLang="ja-JP" sz="2600" dirty="0">
              <a:latin typeface="Arial Unicode MS" panose="020B0604020202020204" pitchFamily="50" charset="-128"/>
              <a:ea typeface="Arial Unicode MS" panose="020B0604020202020204" pitchFamily="50" charset="-128"/>
              <a:cs typeface="Arial Unicode MS" panose="020B0604020202020204" pitchFamily="50" charset="-128"/>
            </a:endParaRPr>
          </a:p>
          <a:p>
            <a:pPr marL="365760" indent="-256032" eaLnBrk="1" fontAlgn="auto" hangingPunct="1">
              <a:lnSpc>
                <a:spcPct val="90000"/>
              </a:lnSpc>
              <a:spcAft>
                <a:spcPts val="0"/>
              </a:spcAft>
              <a:buClr>
                <a:schemeClr val="accent3"/>
              </a:buClr>
              <a:buFontTx/>
              <a:buNone/>
              <a:defRPr/>
            </a:pPr>
            <a:endParaRPr lang="en-US" altLang="ja-JP" sz="2600" dirty="0">
              <a:latin typeface="Arial Unicode MS" panose="020B0604020202020204" pitchFamily="50" charset="-128"/>
              <a:ea typeface="Arial Unicode MS" panose="020B0604020202020204" pitchFamily="50" charset="-128"/>
              <a:cs typeface="Arial Unicode MS" panose="020B0604020202020204" pitchFamily="50" charset="-128"/>
            </a:endParaRPr>
          </a:p>
          <a:p>
            <a:pPr marL="365760" indent="-256032" eaLnBrk="1" fontAlgn="auto" hangingPunct="1">
              <a:lnSpc>
                <a:spcPct val="90000"/>
              </a:lnSpc>
              <a:spcAft>
                <a:spcPts val="0"/>
              </a:spcAft>
              <a:buClr>
                <a:schemeClr val="accent3"/>
              </a:buClr>
              <a:buFontTx/>
              <a:buNone/>
              <a:defRPr/>
            </a:pPr>
            <a:r>
              <a:rPr lang="en-US" altLang="ja-JP" sz="2600" dirty="0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is the Feynman-Vernon influence functional</a:t>
            </a:r>
            <a:r>
              <a:rPr lang="en-US" altLang="ja-JP" sz="2000" dirty="0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.</a:t>
            </a:r>
          </a:p>
        </p:txBody>
      </p:sp>
      <p:graphicFrame>
        <p:nvGraphicFramePr>
          <p:cNvPr id="235522" name="Object 2"/>
          <p:cNvGraphicFramePr>
            <a:graphicFrameLocks noGrp="1" noChangeAspect="1"/>
          </p:cNvGraphicFramePr>
          <p:nvPr>
            <p:ph sz="quarter" idx="2"/>
          </p:nvPr>
        </p:nvGraphicFramePr>
        <p:xfrm>
          <a:off x="819150" y="1323975"/>
          <a:ext cx="7297738" cy="596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3" imgW="3416040" imgH="279360" progId="Equation.DSMT4">
                  <p:embed/>
                </p:oleObj>
              </mc:Choice>
              <mc:Fallback>
                <p:oleObj name="Equation" r:id="rId3" imgW="3416040" imgH="279360" progId="Equation.DSMT4">
                  <p:embed/>
                  <p:pic>
                    <p:nvPicPr>
                      <p:cNvPr id="235522" name="Object 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819150" y="1323975"/>
                        <a:ext cx="7297738" cy="5969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35523" name="Object 4"/>
          <p:cNvGraphicFramePr>
            <a:graphicFrameLocks noChangeAspect="1"/>
          </p:cNvGraphicFramePr>
          <p:nvPr/>
        </p:nvGraphicFramePr>
        <p:xfrm>
          <a:off x="846138" y="2536825"/>
          <a:ext cx="7645400" cy="14795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5" imgW="4724280" imgH="914400" progId="Equation.DSMT4">
                  <p:embed/>
                </p:oleObj>
              </mc:Choice>
              <mc:Fallback>
                <p:oleObj name="Equation" r:id="rId5" imgW="4724280" imgH="914400" progId="Equation.DSMT4">
                  <p:embed/>
                  <p:pic>
                    <p:nvPicPr>
                      <p:cNvPr id="235523" name="Object 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846138" y="2536825"/>
                        <a:ext cx="7645400" cy="14795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35524" name="Object 5"/>
          <p:cNvGraphicFramePr>
            <a:graphicFrameLocks noChangeAspect="1"/>
          </p:cNvGraphicFramePr>
          <p:nvPr/>
        </p:nvGraphicFramePr>
        <p:xfrm>
          <a:off x="1176338" y="4610100"/>
          <a:ext cx="4900612" cy="15906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7" imgW="2577960" imgH="838080" progId="Equation.DSMT4">
                  <p:embed/>
                </p:oleObj>
              </mc:Choice>
              <mc:Fallback>
                <p:oleObj name="Equation" r:id="rId7" imgW="2577960" imgH="838080" progId="Equation.DSMT4">
                  <p:embed/>
                  <p:pic>
                    <p:nvPicPr>
                      <p:cNvPr id="235524" name="Object 5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176338" y="4610100"/>
                        <a:ext cx="4900612" cy="159067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9" name="Rectangle 7"/>
          <p:cNvSpPr>
            <a:spLocks noChangeArrowheads="1"/>
          </p:cNvSpPr>
          <p:nvPr/>
        </p:nvSpPr>
        <p:spPr bwMode="auto">
          <a:xfrm>
            <a:off x="6962775" y="4752975"/>
            <a:ext cx="1944688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US" altLang="ja-JP" sz="2400" dirty="0">
                <a:solidFill>
                  <a:srgbClr val="3333FF"/>
                </a:solidFill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dissipation</a:t>
            </a:r>
          </a:p>
        </p:txBody>
      </p:sp>
      <p:sp>
        <p:nvSpPr>
          <p:cNvPr id="10" name="Rectangle 9"/>
          <p:cNvSpPr>
            <a:spLocks noChangeArrowheads="1"/>
          </p:cNvSpPr>
          <p:nvPr/>
        </p:nvSpPr>
        <p:spPr bwMode="auto">
          <a:xfrm>
            <a:off x="7034213" y="5538788"/>
            <a:ext cx="15748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 sz="2400" dirty="0">
                <a:solidFill>
                  <a:srgbClr val="FF3300"/>
                </a:solidFill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fluctuation</a:t>
            </a:r>
          </a:p>
        </p:txBody>
      </p:sp>
      <p:graphicFrame>
        <p:nvGraphicFramePr>
          <p:cNvPr id="11" name="Object 6"/>
          <p:cNvGraphicFramePr>
            <a:graphicFrameLocks noChangeAspect="1"/>
          </p:cNvGraphicFramePr>
          <p:nvPr/>
        </p:nvGraphicFramePr>
        <p:xfrm>
          <a:off x="6319838" y="4824413"/>
          <a:ext cx="465137" cy="30321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ビットマップ イメージ" r:id="rId9" imgW="2371429" imgH="1542857" progId="Paint.Picture">
                  <p:embed/>
                </p:oleObj>
              </mc:Choice>
              <mc:Fallback>
                <p:oleObj name="ビットマップ イメージ" r:id="rId9" imgW="2371429" imgH="1542857" progId="Paint.Picture">
                  <p:embed/>
                  <p:pic>
                    <p:nvPicPr>
                      <p:cNvPr id="11" name="Object 6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0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319838" y="4824413"/>
                        <a:ext cx="465137" cy="303212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12" name="Picture 15"/>
          <p:cNvPicPr>
            <a:picLocks noChangeAspect="1" noChangeArrowheads="1"/>
          </p:cNvPicPr>
          <p:nvPr/>
        </p:nvPicPr>
        <p:blipFill>
          <a:blip r:embed="rId11" cstate="print"/>
          <a:srcRect/>
          <a:stretch>
            <a:fillRect/>
          </a:stretch>
        </p:blipFill>
        <p:spPr bwMode="auto">
          <a:xfrm>
            <a:off x="6391275" y="5610225"/>
            <a:ext cx="465138" cy="3032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500"/>
                            </p:stCondLst>
                            <p:childTnLst>
                              <p:par>
                                <p:cTn id="14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  <p:bldP spid="10" grpId="0"/>
    </p:bldLst>
  </p:timing>
</p:sld>
</file>

<file path=ppt/slides/slide1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871" name="Rectangle 2"/>
          <p:cNvSpPr>
            <a:spLocks noGrp="1" noChangeArrowheads="1"/>
          </p:cNvSpPr>
          <p:nvPr>
            <p:ph type="body" sz="half" idx="1"/>
          </p:nvPr>
        </p:nvSpPr>
        <p:spPr>
          <a:xfrm>
            <a:off x="523875" y="992188"/>
            <a:ext cx="8002588" cy="5865812"/>
          </a:xfrm>
        </p:spPr>
        <p:txBody>
          <a:bodyPr/>
          <a:lstStyle/>
          <a:p>
            <a:pPr eaLnBrk="1" hangingPunct="1">
              <a:buFontTx/>
              <a:buNone/>
            </a:pPr>
            <a:r>
              <a:rPr lang="en-US" altLang="ja-JP" sz="2400" dirty="0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If we assume (white noise bath)</a:t>
            </a:r>
          </a:p>
          <a:p>
            <a:pPr eaLnBrk="1" hangingPunct="1">
              <a:buFontTx/>
              <a:buNone/>
            </a:pPr>
            <a:endParaRPr lang="en-US" altLang="ja-JP" sz="2400" dirty="0"/>
          </a:p>
          <a:p>
            <a:pPr eaLnBrk="1" hangingPunct="1">
              <a:buFontTx/>
              <a:buNone/>
            </a:pPr>
            <a:endParaRPr lang="en-US" altLang="ja-JP" sz="2400" dirty="0"/>
          </a:p>
          <a:p>
            <a:pPr eaLnBrk="1" hangingPunct="1">
              <a:buFontTx/>
              <a:buNone/>
            </a:pPr>
            <a:endParaRPr lang="en-US" altLang="ja-JP" sz="2400" dirty="0"/>
          </a:p>
          <a:p>
            <a:pPr eaLnBrk="1" hangingPunct="1">
              <a:buFontTx/>
              <a:buNone/>
            </a:pPr>
            <a:r>
              <a:rPr lang="en-US" altLang="ja-JP" sz="2400" dirty="0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we have</a:t>
            </a:r>
          </a:p>
          <a:p>
            <a:pPr eaLnBrk="1" hangingPunct="1">
              <a:buFontTx/>
              <a:buNone/>
            </a:pPr>
            <a:endParaRPr lang="en-US" altLang="ja-JP" sz="2400" dirty="0">
              <a:latin typeface="Arial Unicode MS" panose="020B0604020202020204" pitchFamily="50" charset="-128"/>
              <a:ea typeface="Arial Unicode MS" panose="020B0604020202020204" pitchFamily="50" charset="-128"/>
              <a:cs typeface="Arial Unicode MS" panose="020B0604020202020204" pitchFamily="50" charset="-128"/>
            </a:endParaRPr>
          </a:p>
          <a:p>
            <a:pPr eaLnBrk="1" hangingPunct="1">
              <a:buFontTx/>
              <a:buNone/>
            </a:pPr>
            <a:endParaRPr lang="en-US" altLang="ja-JP" sz="2400" dirty="0">
              <a:latin typeface="Arial Unicode MS" panose="020B0604020202020204" pitchFamily="50" charset="-128"/>
              <a:ea typeface="Arial Unicode MS" panose="020B0604020202020204" pitchFamily="50" charset="-128"/>
              <a:cs typeface="Arial Unicode MS" panose="020B0604020202020204" pitchFamily="50" charset="-128"/>
            </a:endParaRPr>
          </a:p>
          <a:p>
            <a:pPr eaLnBrk="1" hangingPunct="1">
              <a:buFontTx/>
              <a:buNone/>
            </a:pPr>
            <a:endParaRPr lang="en-US" altLang="ja-JP" sz="2400" dirty="0">
              <a:latin typeface="Arial Unicode MS" panose="020B0604020202020204" pitchFamily="50" charset="-128"/>
              <a:ea typeface="Arial Unicode MS" panose="020B0604020202020204" pitchFamily="50" charset="-128"/>
              <a:cs typeface="Arial Unicode MS" panose="020B0604020202020204" pitchFamily="50" charset="-128"/>
            </a:endParaRPr>
          </a:p>
          <a:p>
            <a:pPr eaLnBrk="1" hangingPunct="1">
              <a:buFontTx/>
              <a:buNone/>
            </a:pPr>
            <a:r>
              <a:rPr lang="en-US" altLang="ja-JP" sz="2400" dirty="0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Therefore we have</a:t>
            </a:r>
          </a:p>
        </p:txBody>
      </p:sp>
      <p:graphicFrame>
        <p:nvGraphicFramePr>
          <p:cNvPr id="231426" name="Object 7"/>
          <p:cNvGraphicFramePr>
            <a:graphicFrameLocks noGrp="1" noChangeAspect="1"/>
          </p:cNvGraphicFramePr>
          <p:nvPr>
            <p:ph sz="quarter" idx="2"/>
          </p:nvPr>
        </p:nvGraphicFramePr>
        <p:xfrm>
          <a:off x="1597025" y="1687513"/>
          <a:ext cx="4897438" cy="8905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3" imgW="2514600" imgH="457200" progId="Equation.DSMT4">
                  <p:embed/>
                </p:oleObj>
              </mc:Choice>
              <mc:Fallback>
                <p:oleObj name="Equation" r:id="rId3" imgW="2514600" imgH="457200" progId="Equation.DSMT4">
                  <p:embed/>
                  <p:pic>
                    <p:nvPicPr>
                      <p:cNvPr id="231426" name="Object 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597025" y="1687513"/>
                        <a:ext cx="4897438" cy="89058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36867" name="Object 10"/>
          <p:cNvGraphicFramePr>
            <a:graphicFrameLocks noGrp="1" noChangeAspect="1"/>
          </p:cNvGraphicFramePr>
          <p:nvPr>
            <p:ph sz="quarter" idx="3"/>
          </p:nvPr>
        </p:nvGraphicFramePr>
        <p:xfrm>
          <a:off x="1619250" y="3305175"/>
          <a:ext cx="4459288" cy="85566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5" imgW="2184120" imgH="419040" progId="Equation.DSMT4">
                  <p:embed/>
                </p:oleObj>
              </mc:Choice>
              <mc:Fallback>
                <p:oleObj name="Equation" r:id="rId5" imgW="2184120" imgH="419040" progId="Equation.DSMT4">
                  <p:embed/>
                  <p:pic>
                    <p:nvPicPr>
                      <p:cNvPr id="36867" name="Object 10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619250" y="3305175"/>
                        <a:ext cx="4459288" cy="85566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31428" name="Object 13"/>
          <p:cNvGraphicFramePr>
            <a:graphicFrameLocks noChangeAspect="1"/>
          </p:cNvGraphicFramePr>
          <p:nvPr/>
        </p:nvGraphicFramePr>
        <p:xfrm>
          <a:off x="4321175" y="4265613"/>
          <a:ext cx="203200" cy="3175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7" imgW="114120" imgH="177480" progId="Equation.DSMT4">
                  <p:embed/>
                </p:oleObj>
              </mc:Choice>
              <mc:Fallback>
                <p:oleObj name="Equation" r:id="rId7" imgW="114120" imgH="177480" progId="Equation.DSMT4">
                  <p:embed/>
                  <p:pic>
                    <p:nvPicPr>
                      <p:cNvPr id="231428" name="Object 1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321175" y="4265613"/>
                        <a:ext cx="203200" cy="3175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36869" name="Object 14"/>
          <p:cNvGraphicFramePr>
            <a:graphicFrameLocks noChangeAspect="1"/>
          </p:cNvGraphicFramePr>
          <p:nvPr/>
        </p:nvGraphicFramePr>
        <p:xfrm>
          <a:off x="700088" y="5087938"/>
          <a:ext cx="8064500" cy="8778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9" imgW="3504960" imgH="380880" progId="Equation.DSMT4">
                  <p:embed/>
                </p:oleObj>
              </mc:Choice>
              <mc:Fallback>
                <p:oleObj name="Equation" r:id="rId9" imgW="3504960" imgH="380880" progId="Equation.DSMT4">
                  <p:embed/>
                  <p:pic>
                    <p:nvPicPr>
                      <p:cNvPr id="36869" name="Object 1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0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00088" y="5087938"/>
                        <a:ext cx="8064500" cy="87788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36870" name="Object 15"/>
          <p:cNvGraphicFramePr>
            <a:graphicFrameLocks noChangeAspect="1"/>
          </p:cNvGraphicFramePr>
          <p:nvPr/>
        </p:nvGraphicFramePr>
        <p:xfrm>
          <a:off x="7645400" y="1943100"/>
          <a:ext cx="603250" cy="4191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1" imgW="291960" imgH="203040" progId="Equation.DSMT4">
                  <p:embed/>
                </p:oleObj>
              </mc:Choice>
              <mc:Fallback>
                <p:oleObj name="Equation" r:id="rId11" imgW="291960" imgH="203040" progId="Equation.DSMT4">
                  <p:embed/>
                  <p:pic>
                    <p:nvPicPr>
                      <p:cNvPr id="36870" name="Object 15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2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645400" y="1943100"/>
                        <a:ext cx="603250" cy="4191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36872" name="Picture 16"/>
          <p:cNvPicPr>
            <a:picLocks noChangeAspect="1" noChangeArrowheads="1"/>
          </p:cNvPicPr>
          <p:nvPr/>
        </p:nvPicPr>
        <p:blipFill>
          <a:blip r:embed="rId13" cstate="print"/>
          <a:srcRect/>
          <a:stretch>
            <a:fillRect/>
          </a:stretch>
        </p:blipFill>
        <p:spPr bwMode="auto">
          <a:xfrm>
            <a:off x="7058025" y="2036763"/>
            <a:ext cx="431800" cy="2682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36873" name="Rectangle 17"/>
          <p:cNvSpPr>
            <a:spLocks noChangeArrowheads="1"/>
          </p:cNvSpPr>
          <p:nvPr/>
        </p:nvSpPr>
        <p:spPr bwMode="auto">
          <a:xfrm>
            <a:off x="7529513" y="1411288"/>
            <a:ext cx="730250" cy="366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>
                <a:latin typeface="Calibri" pitchFamily="34" charset="0"/>
              </a:rPr>
              <a:t>noise</a:t>
            </a:r>
          </a:p>
        </p:txBody>
      </p:sp>
      <p:sp>
        <p:nvSpPr>
          <p:cNvPr id="231435" name="正方形/長方形 9"/>
          <p:cNvSpPr>
            <a:spLocks noChangeArrowheads="1"/>
          </p:cNvSpPr>
          <p:nvPr/>
        </p:nvSpPr>
        <p:spPr bwMode="auto">
          <a:xfrm>
            <a:off x="503238" y="422275"/>
            <a:ext cx="4192587" cy="584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 sz="3200" dirty="0">
                <a:solidFill>
                  <a:srgbClr val="0000CC"/>
                </a:solidFill>
                <a:latin typeface="Arial Unicode MS"/>
                <a:ea typeface="Arial Unicode MS"/>
                <a:cs typeface="Arial Unicode MS"/>
              </a:rPr>
              <a:t>      First we consider:</a:t>
            </a:r>
            <a:endParaRPr lang="ja-JP" altLang="en-US" sz="3200" dirty="0">
              <a:latin typeface="Arial Unicode MS"/>
              <a:ea typeface="Arial Unicode MS"/>
              <a:cs typeface="Arial Unicode MS"/>
            </a:endParaRPr>
          </a:p>
        </p:txBody>
      </p:sp>
      <p:pic>
        <p:nvPicPr>
          <p:cNvPr id="231436" name="Picture 16"/>
          <p:cNvPicPr>
            <a:picLocks noChangeAspect="1" noChangeArrowheads="1"/>
          </p:cNvPicPr>
          <p:nvPr/>
        </p:nvPicPr>
        <p:blipFill>
          <a:blip r:embed="rId13" cstate="print"/>
          <a:srcRect/>
          <a:stretch>
            <a:fillRect/>
          </a:stretch>
        </p:blipFill>
        <p:spPr bwMode="auto">
          <a:xfrm>
            <a:off x="687388" y="650875"/>
            <a:ext cx="431800" cy="2682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aphicFrame>
        <p:nvGraphicFramePr>
          <p:cNvPr id="231431" name="Object 7"/>
          <p:cNvGraphicFramePr>
            <a:graphicFrameLocks noChangeAspect="1"/>
          </p:cNvGraphicFramePr>
          <p:nvPr/>
        </p:nvGraphicFramePr>
        <p:xfrm>
          <a:off x="4548188" y="528638"/>
          <a:ext cx="1166812" cy="4159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4" imgW="571320" imgH="203040" progId="Equation.DSMT4">
                  <p:embed/>
                </p:oleObj>
              </mc:Choice>
              <mc:Fallback>
                <p:oleObj name="Equation" r:id="rId14" imgW="571320" imgH="203040" progId="Equation.DSMT4">
                  <p:embed/>
                  <p:pic>
                    <p:nvPicPr>
                      <p:cNvPr id="231431" name="Object 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548188" y="528638"/>
                        <a:ext cx="1166812" cy="41592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231433" name="Picture 9"/>
          <p:cNvPicPr>
            <a:picLocks noChangeAspect="1" noChangeArrowheads="1"/>
          </p:cNvPicPr>
          <p:nvPr/>
        </p:nvPicPr>
        <p:blipFill>
          <a:blip r:embed="rId16" cstate="print"/>
          <a:srcRect/>
          <a:stretch>
            <a:fillRect/>
          </a:stretch>
        </p:blipFill>
        <p:spPr bwMode="auto">
          <a:xfrm>
            <a:off x="4576435" y="5112297"/>
            <a:ext cx="85725" cy="1333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231434" name="Picture 10"/>
          <p:cNvPicPr>
            <a:picLocks noChangeAspect="1" noChangeArrowheads="1"/>
          </p:cNvPicPr>
          <p:nvPr/>
        </p:nvPicPr>
        <p:blipFill>
          <a:blip r:embed="rId16" cstate="print"/>
          <a:srcRect/>
          <a:stretch>
            <a:fillRect/>
          </a:stretch>
        </p:blipFill>
        <p:spPr bwMode="auto">
          <a:xfrm>
            <a:off x="5080931" y="5112297"/>
            <a:ext cx="85725" cy="1333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8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" dur="500"/>
                                        <p:tgtEl>
                                          <p:spTgt spid="368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8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0" dur="500"/>
                                        <p:tgtEl>
                                          <p:spTgt spid="368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8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3" dur="500"/>
                                        <p:tgtEl>
                                          <p:spTgt spid="368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87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8" dur="500"/>
                                        <p:tgtEl>
                                          <p:spTgt spid="3687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8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1" dur="500"/>
                                        <p:tgtEl>
                                          <p:spTgt spid="368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871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6" dur="500"/>
                                        <p:tgtEl>
                                          <p:spTgt spid="36871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8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9" dur="500"/>
                                        <p:tgtEl>
                                          <p:spTgt spid="368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14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2" dur="500"/>
                                        <p:tgtEl>
                                          <p:spTgt spid="2314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14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5" dur="500"/>
                                        <p:tgtEl>
                                          <p:spTgt spid="2314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6873" grpId="0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 rtlCol="0">
            <a:normAutofit/>
          </a:bodyPr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en-US" altLang="ja-JP" b="1" dirty="0">
                <a:solidFill>
                  <a:schemeClr val="tx2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First order Response functions</a:t>
            </a:r>
            <a:endParaRPr lang="ja-JP" altLang="en-US" b="1" dirty="0">
              <a:solidFill>
                <a:schemeClr val="tx2">
                  <a:lumMod val="50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</p:txBody>
      </p:sp>
      <p:sp>
        <p:nvSpPr>
          <p:cNvPr id="35856" name="コンテンツ プレースホルダ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eaLnBrk="1" hangingPunct="1">
              <a:buFont typeface="Arial" charset="0"/>
              <a:buNone/>
            </a:pPr>
            <a:r>
              <a:rPr lang="en-US" altLang="ja-JP">
                <a:latin typeface="Arial Unicode MS"/>
                <a:ea typeface="Arial Unicode MS"/>
                <a:cs typeface="Arial Unicode MS"/>
              </a:rPr>
              <a:t>Infrared: </a:t>
            </a:r>
          </a:p>
          <a:p>
            <a:pPr eaLnBrk="1" hangingPunct="1">
              <a:buFont typeface="Arial" charset="0"/>
              <a:buNone/>
            </a:pPr>
            <a:endParaRPr lang="en-US" altLang="ja-JP">
              <a:latin typeface="Arial Unicode MS"/>
              <a:ea typeface="Arial Unicode MS"/>
              <a:cs typeface="Arial Unicode MS"/>
            </a:endParaRPr>
          </a:p>
          <a:p>
            <a:pPr eaLnBrk="1" hangingPunct="1">
              <a:buFont typeface="Arial" charset="0"/>
              <a:buNone/>
            </a:pPr>
            <a:endParaRPr lang="en-US" altLang="ja-JP">
              <a:latin typeface="Arial Unicode MS"/>
              <a:ea typeface="Arial Unicode MS"/>
              <a:cs typeface="Arial Unicode MS"/>
            </a:endParaRPr>
          </a:p>
          <a:p>
            <a:pPr eaLnBrk="1" hangingPunct="1">
              <a:buFont typeface="Arial" charset="0"/>
              <a:buNone/>
            </a:pPr>
            <a:endParaRPr lang="en-US" altLang="ja-JP" sz="1000">
              <a:latin typeface="Arial Unicode MS"/>
              <a:ea typeface="Arial Unicode MS"/>
              <a:cs typeface="Arial Unicode MS"/>
            </a:endParaRPr>
          </a:p>
          <a:p>
            <a:pPr eaLnBrk="1" hangingPunct="1">
              <a:buFont typeface="Arial" charset="0"/>
              <a:buNone/>
            </a:pPr>
            <a:r>
              <a:rPr lang="en-US" altLang="ja-JP">
                <a:latin typeface="Arial Unicode MS"/>
                <a:ea typeface="Arial Unicode MS"/>
                <a:cs typeface="Arial Unicode MS"/>
              </a:rPr>
              <a:t>Raman:</a:t>
            </a:r>
            <a:endParaRPr lang="ja-JP" altLang="en-US">
              <a:latin typeface="Arial Unicode MS"/>
              <a:ea typeface="Arial Unicode MS"/>
              <a:cs typeface="Arial Unicode MS"/>
            </a:endParaRPr>
          </a:p>
        </p:txBody>
      </p:sp>
      <p:sp>
        <p:nvSpPr>
          <p:cNvPr id="35857" name="Rectangle 2"/>
          <p:cNvSpPr>
            <a:spLocks noChangeArrowheads="1"/>
          </p:cNvSpPr>
          <p:nvPr/>
        </p:nvSpPr>
        <p:spPr bwMode="auto">
          <a:xfrm>
            <a:off x="0" y="0"/>
            <a:ext cx="9144000" cy="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endParaRPr lang="ja-JP" altLang="en-US">
              <a:latin typeface="Calibri" pitchFamily="34" charset="0"/>
            </a:endParaRPr>
          </a:p>
        </p:txBody>
      </p:sp>
      <p:graphicFrame>
        <p:nvGraphicFramePr>
          <p:cNvPr id="35841" name="Object 1"/>
          <p:cNvGraphicFramePr>
            <a:graphicFrameLocks noChangeAspect="1"/>
          </p:cNvGraphicFramePr>
          <p:nvPr/>
        </p:nvGraphicFramePr>
        <p:xfrm>
          <a:off x="1190054" y="4485958"/>
          <a:ext cx="4660900" cy="9048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3" imgW="4660560" imgH="888840" progId="Equation.DSMT4">
                  <p:embed/>
                </p:oleObj>
              </mc:Choice>
              <mc:Fallback>
                <p:oleObj name="Equation" r:id="rId3" imgW="4660560" imgH="888840" progId="Equation.DSMT4">
                  <p:embed/>
                  <p:pic>
                    <p:nvPicPr>
                      <p:cNvPr id="35841" name="Object 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190054" y="4485958"/>
                        <a:ext cx="4660900" cy="904875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35858" name="Rectangle 4"/>
          <p:cNvSpPr>
            <a:spLocks noChangeArrowheads="1"/>
          </p:cNvSpPr>
          <p:nvPr/>
        </p:nvSpPr>
        <p:spPr bwMode="auto">
          <a:xfrm>
            <a:off x="0" y="0"/>
            <a:ext cx="9144000" cy="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endParaRPr lang="ja-JP" altLang="en-US">
              <a:latin typeface="Calibri" pitchFamily="34" charset="0"/>
            </a:endParaRPr>
          </a:p>
        </p:txBody>
      </p:sp>
      <p:graphicFrame>
        <p:nvGraphicFramePr>
          <p:cNvPr id="35843" name="Object 3"/>
          <p:cNvGraphicFramePr>
            <a:graphicFrameLocks noChangeAspect="1"/>
          </p:cNvGraphicFramePr>
          <p:nvPr/>
        </p:nvGraphicFramePr>
        <p:xfrm>
          <a:off x="1212850" y="2378075"/>
          <a:ext cx="3695700" cy="8985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5" imgW="3695400" imgH="888840" progId="Equation.DSMT4">
                  <p:embed/>
                </p:oleObj>
              </mc:Choice>
              <mc:Fallback>
                <p:oleObj name="Equation" r:id="rId5" imgW="3695400" imgH="888840" progId="Equation.DSMT4">
                  <p:embed/>
                  <p:pic>
                    <p:nvPicPr>
                      <p:cNvPr id="35843" name="Object 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212850" y="2378075"/>
                        <a:ext cx="3695700" cy="898525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35859" name="Rectangle 6"/>
          <p:cNvSpPr>
            <a:spLocks noChangeArrowheads="1"/>
          </p:cNvSpPr>
          <p:nvPr/>
        </p:nvSpPr>
        <p:spPr bwMode="auto">
          <a:xfrm>
            <a:off x="0" y="0"/>
            <a:ext cx="9144000" cy="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endParaRPr lang="ja-JP" altLang="en-US">
              <a:latin typeface="Calibri" pitchFamily="34" charset="0"/>
            </a:endParaRPr>
          </a:p>
        </p:txBody>
      </p:sp>
      <p:graphicFrame>
        <p:nvGraphicFramePr>
          <p:cNvPr id="35845" name="Object 5"/>
          <p:cNvGraphicFramePr>
            <a:graphicFrameLocks noChangeAspect="1"/>
          </p:cNvGraphicFramePr>
          <p:nvPr/>
        </p:nvGraphicFramePr>
        <p:xfrm>
          <a:off x="2112963" y="1717675"/>
          <a:ext cx="2592387" cy="4508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7" imgW="2616120" imgH="444240" progId="Equation.DSMT4">
                  <p:embed/>
                </p:oleObj>
              </mc:Choice>
              <mc:Fallback>
                <p:oleObj name="Equation" r:id="rId7" imgW="2616120" imgH="444240" progId="Equation.DSMT4">
                  <p:embed/>
                  <p:pic>
                    <p:nvPicPr>
                      <p:cNvPr id="35845" name="Object 5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112963" y="1717675"/>
                        <a:ext cx="2592387" cy="450850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35860" name="Rectangle 8"/>
          <p:cNvSpPr>
            <a:spLocks noChangeArrowheads="1"/>
          </p:cNvSpPr>
          <p:nvPr/>
        </p:nvSpPr>
        <p:spPr bwMode="auto">
          <a:xfrm>
            <a:off x="0" y="0"/>
            <a:ext cx="9144000" cy="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endParaRPr lang="ja-JP" altLang="en-US">
              <a:latin typeface="Calibri" pitchFamily="34" charset="0"/>
            </a:endParaRPr>
          </a:p>
        </p:txBody>
      </p:sp>
      <p:graphicFrame>
        <p:nvGraphicFramePr>
          <p:cNvPr id="35847" name="Object 7"/>
          <p:cNvGraphicFramePr>
            <a:graphicFrameLocks noChangeAspect="1"/>
          </p:cNvGraphicFramePr>
          <p:nvPr/>
        </p:nvGraphicFramePr>
        <p:xfrm>
          <a:off x="2054225" y="3598863"/>
          <a:ext cx="3673475" cy="43973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9" imgW="3708360" imgH="444240" progId="Equation.DSMT4">
                  <p:embed/>
                </p:oleObj>
              </mc:Choice>
              <mc:Fallback>
                <p:oleObj name="Equation" r:id="rId9" imgW="3708360" imgH="444240" progId="Equation.DSMT4">
                  <p:embed/>
                  <p:pic>
                    <p:nvPicPr>
                      <p:cNvPr id="35847" name="Object 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0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054225" y="3598863"/>
                        <a:ext cx="3673475" cy="439737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35861" name="Picture 9"/>
          <p:cNvPicPr>
            <a:picLocks noChangeAspect="1" noChangeArrowheads="1"/>
          </p:cNvPicPr>
          <p:nvPr/>
        </p:nvPicPr>
        <p:blipFill>
          <a:blip r:embed="rId11" cstate="print"/>
          <a:srcRect/>
          <a:stretch>
            <a:fillRect/>
          </a:stretch>
        </p:blipFill>
        <p:spPr bwMode="auto">
          <a:xfrm>
            <a:off x="5969000" y="4179888"/>
            <a:ext cx="2636838" cy="21129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35862" name="Picture 11"/>
          <p:cNvPicPr>
            <a:picLocks noChangeAspect="1" noChangeArrowheads="1"/>
          </p:cNvPicPr>
          <p:nvPr/>
        </p:nvPicPr>
        <p:blipFill>
          <a:blip r:embed="rId12" cstate="print"/>
          <a:srcRect/>
          <a:stretch>
            <a:fillRect/>
          </a:stretch>
        </p:blipFill>
        <p:spPr bwMode="auto">
          <a:xfrm>
            <a:off x="6018213" y="1698625"/>
            <a:ext cx="2782887" cy="15541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aphicFrame>
        <p:nvGraphicFramePr>
          <p:cNvPr id="35848" name="Object 8"/>
          <p:cNvGraphicFramePr>
            <a:graphicFrameLocks noChangeAspect="1"/>
          </p:cNvGraphicFramePr>
          <p:nvPr/>
        </p:nvGraphicFramePr>
        <p:xfrm>
          <a:off x="7542213" y="1377950"/>
          <a:ext cx="393700" cy="4445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3" imgW="393480" imgH="444240" progId="Equation.DSMT4">
                  <p:embed/>
                </p:oleObj>
              </mc:Choice>
              <mc:Fallback>
                <p:oleObj name="Equation" r:id="rId13" imgW="393480" imgH="444240" progId="Equation.DSMT4">
                  <p:embed/>
                  <p:pic>
                    <p:nvPicPr>
                      <p:cNvPr id="35848" name="Object 8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542213" y="1377950"/>
                        <a:ext cx="393700" cy="4445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35849" name="Object 9"/>
          <p:cNvGraphicFramePr>
            <a:graphicFrameLocks noChangeAspect="1"/>
          </p:cNvGraphicFramePr>
          <p:nvPr/>
        </p:nvGraphicFramePr>
        <p:xfrm>
          <a:off x="6553200" y="1377950"/>
          <a:ext cx="381000" cy="4445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5" imgW="380880" imgH="444240" progId="Equation.DSMT4">
                  <p:embed/>
                </p:oleObj>
              </mc:Choice>
              <mc:Fallback>
                <p:oleObj name="Equation" r:id="rId15" imgW="380880" imgH="444240" progId="Equation.DSMT4">
                  <p:embed/>
                  <p:pic>
                    <p:nvPicPr>
                      <p:cNvPr id="35849" name="Object 9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553200" y="1377950"/>
                        <a:ext cx="381000" cy="4445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35850" name="Object 10"/>
          <p:cNvGraphicFramePr>
            <a:graphicFrameLocks noChangeAspect="1"/>
          </p:cNvGraphicFramePr>
          <p:nvPr/>
        </p:nvGraphicFramePr>
        <p:xfrm>
          <a:off x="6516688" y="3609975"/>
          <a:ext cx="584200" cy="5207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7" imgW="583920" imgH="520560" progId="Equation.DSMT4">
                  <p:embed/>
                </p:oleObj>
              </mc:Choice>
              <mc:Fallback>
                <p:oleObj name="Equation" r:id="rId17" imgW="583920" imgH="520560" progId="Equation.DSMT4">
                  <p:embed/>
                  <p:pic>
                    <p:nvPicPr>
                      <p:cNvPr id="35850" name="Object 10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516688" y="3609975"/>
                        <a:ext cx="584200" cy="5207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35851" name="Object 11"/>
          <p:cNvGraphicFramePr>
            <a:graphicFrameLocks noChangeAspect="1"/>
          </p:cNvGraphicFramePr>
          <p:nvPr/>
        </p:nvGraphicFramePr>
        <p:xfrm>
          <a:off x="7634288" y="3641725"/>
          <a:ext cx="571500" cy="5207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9" imgW="571320" imgH="520560" progId="Equation.DSMT4">
                  <p:embed/>
                </p:oleObj>
              </mc:Choice>
              <mc:Fallback>
                <p:oleObj name="Equation" r:id="rId19" imgW="571320" imgH="520560" progId="Equation.DSMT4">
                  <p:embed/>
                  <p:pic>
                    <p:nvPicPr>
                      <p:cNvPr id="35851" name="Object 1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0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634288" y="3641725"/>
                        <a:ext cx="571500" cy="5207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35852" name="Object 12"/>
          <p:cNvGraphicFramePr>
            <a:graphicFrameLocks noChangeAspect="1"/>
          </p:cNvGraphicFramePr>
          <p:nvPr/>
        </p:nvGraphicFramePr>
        <p:xfrm>
          <a:off x="7315200" y="4784725"/>
          <a:ext cx="111125" cy="4413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21" imgW="114120" imgH="444240" progId="Equation.DSMT4">
                  <p:embed/>
                </p:oleObj>
              </mc:Choice>
              <mc:Fallback>
                <p:oleObj name="Equation" r:id="rId21" imgW="114120" imgH="444240" progId="Equation.DSMT4">
                  <p:embed/>
                  <p:pic>
                    <p:nvPicPr>
                      <p:cNvPr id="35852" name="Object 1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2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315200" y="4784725"/>
                        <a:ext cx="111125" cy="441325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35853" name="Object 13"/>
          <p:cNvGraphicFramePr>
            <a:graphicFrameLocks noChangeAspect="1"/>
          </p:cNvGraphicFramePr>
          <p:nvPr/>
        </p:nvGraphicFramePr>
        <p:xfrm>
          <a:off x="7258050" y="1957388"/>
          <a:ext cx="114300" cy="4445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23" imgW="114120" imgH="444240" progId="Equation.DSMT4">
                  <p:embed/>
                </p:oleObj>
              </mc:Choice>
              <mc:Fallback>
                <p:oleObj name="Equation" r:id="rId23" imgW="114120" imgH="444240" progId="Equation.DSMT4">
                  <p:embed/>
                  <p:pic>
                    <p:nvPicPr>
                      <p:cNvPr id="35853" name="Object 1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258050" y="1957388"/>
                        <a:ext cx="114300" cy="4445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0" name="テキスト ボックス 19"/>
          <p:cNvSpPr txBox="1">
            <a:spLocks noChangeArrowheads="1"/>
          </p:cNvSpPr>
          <p:nvPr/>
        </p:nvSpPr>
        <p:spPr bwMode="auto">
          <a:xfrm>
            <a:off x="619125" y="5899150"/>
            <a:ext cx="5191125" cy="430213"/>
          </a:xfrm>
          <a:prstGeom prst="rect">
            <a:avLst/>
          </a:prstGeom>
          <a:noFill/>
          <a:ln w="22225">
            <a:solidFill>
              <a:srgbClr val="FF0000"/>
            </a:solidFill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/>
            <a:r>
              <a:rPr lang="en-US" altLang="ja-JP" sz="2200" i="1" dirty="0">
                <a:latin typeface="Arial Unicode MS"/>
                <a:ea typeface="Arial Unicode MS"/>
                <a:cs typeface="Arial Unicode MS"/>
              </a:rPr>
              <a:t>N </a:t>
            </a:r>
            <a:r>
              <a:rPr lang="en-US" altLang="ja-JP" sz="2200" dirty="0" err="1">
                <a:latin typeface="Arial Unicode MS"/>
                <a:ea typeface="Arial Unicode MS"/>
                <a:cs typeface="Arial Unicode MS"/>
              </a:rPr>
              <a:t>th</a:t>
            </a:r>
            <a:r>
              <a:rPr lang="en-US" altLang="ja-JP" sz="2200" dirty="0">
                <a:latin typeface="Arial Unicode MS"/>
                <a:ea typeface="Arial Unicode MS"/>
                <a:cs typeface="Arial Unicode MS"/>
              </a:rPr>
              <a:t> order IR =(2</a:t>
            </a:r>
            <a:r>
              <a:rPr lang="en-US" altLang="ja-JP" sz="2200" i="1" dirty="0">
                <a:latin typeface="Arial Unicode MS"/>
                <a:ea typeface="Arial Unicode MS"/>
                <a:cs typeface="Arial Unicode MS"/>
              </a:rPr>
              <a:t>N </a:t>
            </a:r>
            <a:r>
              <a:rPr lang="en-US" altLang="ja-JP" sz="2200" dirty="0">
                <a:latin typeface="Arial Unicode MS"/>
                <a:ea typeface="Arial Unicode MS"/>
                <a:cs typeface="Arial Unicode MS"/>
              </a:rPr>
              <a:t>+1)</a:t>
            </a:r>
            <a:r>
              <a:rPr lang="en-US" altLang="ja-JP" sz="2200" dirty="0" err="1">
                <a:latin typeface="Arial Unicode MS"/>
                <a:ea typeface="Arial Unicode MS"/>
                <a:cs typeface="Arial Unicode MS"/>
              </a:rPr>
              <a:t>th</a:t>
            </a:r>
            <a:r>
              <a:rPr lang="en-US" altLang="ja-JP" sz="2200" dirty="0">
                <a:latin typeface="Arial Unicode MS"/>
                <a:ea typeface="Arial Unicode MS"/>
                <a:cs typeface="Arial Unicode MS"/>
              </a:rPr>
              <a:t> order  Raman</a:t>
            </a:r>
            <a:endParaRPr lang="ja-JP" altLang="en-US" sz="2200" dirty="0">
              <a:latin typeface="Arial Unicode MS"/>
              <a:ea typeface="Arial Unicode MS"/>
              <a:cs typeface="Arial Unicode MS"/>
            </a:endParaRPr>
          </a:p>
        </p:txBody>
      </p:sp>
      <p:graphicFrame>
        <p:nvGraphicFramePr>
          <p:cNvPr id="35854" name="Object 14"/>
          <p:cNvGraphicFramePr>
            <a:graphicFrameLocks noChangeAspect="1"/>
          </p:cNvGraphicFramePr>
          <p:nvPr/>
        </p:nvGraphicFramePr>
        <p:xfrm>
          <a:off x="3613150" y="3478213"/>
          <a:ext cx="274638" cy="7381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25" imgW="164880" imgH="444240" progId="Equation.DSMT4">
                  <p:embed/>
                </p:oleObj>
              </mc:Choice>
              <mc:Fallback>
                <p:oleObj name="Equation" r:id="rId25" imgW="164880" imgH="444240" progId="Equation.DSMT4">
                  <p:embed/>
                  <p:pic>
                    <p:nvPicPr>
                      <p:cNvPr id="35854" name="Object 1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613150" y="3478213"/>
                        <a:ext cx="274638" cy="73818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" grpId="0" animBg="1"/>
    </p:bldLst>
  </p:timing>
</p:sld>
</file>

<file path=ppt/slides/slide1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円/楕円 24"/>
          <p:cNvSpPr/>
          <p:nvPr/>
        </p:nvSpPr>
        <p:spPr>
          <a:xfrm>
            <a:off x="3851920" y="1052736"/>
            <a:ext cx="900099" cy="708670"/>
          </a:xfrm>
          <a:prstGeom prst="ellipse">
            <a:avLst/>
          </a:prstGeom>
          <a:noFill/>
          <a:ln/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anchor="ctr"/>
          <a:lstStyle/>
          <a:p>
            <a:pPr algn="ctr">
              <a:defRPr/>
            </a:pPr>
            <a:endParaRPr lang="ja-JP" altLang="en-US" dirty="0">
              <a:solidFill>
                <a:schemeClr val="tx2">
                  <a:lumMod val="60000"/>
                  <a:lumOff val="40000"/>
                </a:schemeClr>
              </a:solidFill>
            </a:endParaRPr>
          </a:p>
        </p:txBody>
      </p:sp>
      <p:graphicFrame>
        <p:nvGraphicFramePr>
          <p:cNvPr id="407556" name="Object 4"/>
          <p:cNvGraphicFramePr>
            <a:graphicFrameLocks noGrp="1" noChangeAspect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912056072"/>
              </p:ext>
            </p:extLst>
          </p:nvPr>
        </p:nvGraphicFramePr>
        <p:xfrm>
          <a:off x="956444" y="951545"/>
          <a:ext cx="6223000" cy="70643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2" imgW="2908080" imgH="330120" progId="Equation.DSMT4">
                  <p:embed/>
                </p:oleObj>
              </mc:Choice>
              <mc:Fallback>
                <p:oleObj name="Equation" r:id="rId2" imgW="2908080" imgH="330120" progId="Equation.DSMT4">
                  <p:embed/>
                  <p:pic>
                    <p:nvPicPr>
                      <p:cNvPr id="407556" name="Object 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3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956444" y="951545"/>
                        <a:ext cx="6223000" cy="706438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93891" name="Object 6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3486966205"/>
              </p:ext>
            </p:extLst>
          </p:nvPr>
        </p:nvGraphicFramePr>
        <p:xfrm>
          <a:off x="1054100" y="2144713"/>
          <a:ext cx="6049963" cy="135731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4" imgW="3733560" imgH="838080" progId="Equation.DSMT4">
                  <p:embed/>
                </p:oleObj>
              </mc:Choice>
              <mc:Fallback>
                <p:oleObj name="Equation" r:id="rId4" imgW="3733560" imgH="838080" progId="Equation.DSMT4">
                  <p:embed/>
                  <p:pic>
                    <p:nvPicPr>
                      <p:cNvPr id="293891" name="Object 6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054100" y="2144713"/>
                        <a:ext cx="6049963" cy="1357312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51206" name="Line 9"/>
          <p:cNvSpPr>
            <a:spLocks noChangeShapeType="1"/>
          </p:cNvSpPr>
          <p:nvPr/>
        </p:nvSpPr>
        <p:spPr bwMode="auto">
          <a:xfrm>
            <a:off x="3995738" y="1557338"/>
            <a:ext cx="720725" cy="0"/>
          </a:xfrm>
          <a:prstGeom prst="line">
            <a:avLst/>
          </a:prstGeom>
          <a:noFill/>
          <a:ln w="25400">
            <a:solidFill>
              <a:srgbClr val="FF0000"/>
            </a:solidFill>
            <a:prstDash val="sysDot"/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51207" name="Line 10"/>
          <p:cNvSpPr>
            <a:spLocks noChangeShapeType="1"/>
          </p:cNvSpPr>
          <p:nvPr/>
        </p:nvSpPr>
        <p:spPr bwMode="auto">
          <a:xfrm>
            <a:off x="1342951" y="4796408"/>
            <a:ext cx="649288" cy="0"/>
          </a:xfrm>
          <a:prstGeom prst="line">
            <a:avLst/>
          </a:prstGeom>
          <a:noFill/>
          <a:ln w="25400">
            <a:solidFill>
              <a:srgbClr val="FF0000"/>
            </a:solidFill>
            <a:prstDash val="sysDot"/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51208" name="Line 11"/>
          <p:cNvSpPr>
            <a:spLocks noChangeShapeType="1"/>
          </p:cNvSpPr>
          <p:nvPr/>
        </p:nvSpPr>
        <p:spPr bwMode="auto">
          <a:xfrm>
            <a:off x="1342951" y="5517133"/>
            <a:ext cx="576263" cy="0"/>
          </a:xfrm>
          <a:prstGeom prst="line">
            <a:avLst/>
          </a:prstGeom>
          <a:noFill/>
          <a:ln w="25400">
            <a:solidFill>
              <a:srgbClr val="3366FF"/>
            </a:solidFill>
            <a:prstDash val="sysDot"/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51210" name="Line 13"/>
          <p:cNvSpPr>
            <a:spLocks noChangeShapeType="1"/>
          </p:cNvSpPr>
          <p:nvPr/>
        </p:nvSpPr>
        <p:spPr bwMode="auto">
          <a:xfrm>
            <a:off x="1354064" y="6448996"/>
            <a:ext cx="936625" cy="0"/>
          </a:xfrm>
          <a:prstGeom prst="line">
            <a:avLst/>
          </a:prstGeom>
          <a:noFill/>
          <a:ln w="25400">
            <a:solidFill>
              <a:srgbClr val="00FF00"/>
            </a:solidFill>
            <a:prstDash val="sysDot"/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graphicFrame>
        <p:nvGraphicFramePr>
          <p:cNvPr id="293893" name="Object 5"/>
          <p:cNvGraphicFramePr>
            <a:graphicFrameLocks noChangeAspect="1"/>
          </p:cNvGraphicFramePr>
          <p:nvPr/>
        </p:nvGraphicFramePr>
        <p:xfrm>
          <a:off x="931789" y="4026471"/>
          <a:ext cx="3548062" cy="8032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6" imgW="1739880" imgH="393480" progId="Equation.DSMT4">
                  <p:embed/>
                </p:oleObj>
              </mc:Choice>
              <mc:Fallback>
                <p:oleObj name="Equation" r:id="rId6" imgW="1739880" imgH="393480" progId="Equation.DSMT4">
                  <p:embed/>
                  <p:pic>
                    <p:nvPicPr>
                      <p:cNvPr id="293893" name="Object 5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931789" y="4026471"/>
                        <a:ext cx="3548062" cy="80327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93894" name="Object 6"/>
          <p:cNvGraphicFramePr>
            <a:graphicFrameLocks noChangeAspect="1"/>
          </p:cNvGraphicFramePr>
          <p:nvPr/>
        </p:nvGraphicFramePr>
        <p:xfrm>
          <a:off x="565076" y="4913883"/>
          <a:ext cx="4062413" cy="79216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8" imgW="2019240" imgH="393480" progId="Equation.DSMT4">
                  <p:embed/>
                </p:oleObj>
              </mc:Choice>
              <mc:Fallback>
                <p:oleObj name="Equation" r:id="rId8" imgW="2019240" imgH="393480" progId="Equation.DSMT4">
                  <p:embed/>
                  <p:pic>
                    <p:nvPicPr>
                      <p:cNvPr id="293894" name="Object 6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9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65076" y="4913883"/>
                        <a:ext cx="4062413" cy="79216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4" name="Object 5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4255396026"/>
              </p:ext>
            </p:extLst>
          </p:nvPr>
        </p:nvGraphicFramePr>
        <p:xfrm>
          <a:off x="6137275" y="4438650"/>
          <a:ext cx="1981200" cy="8651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0" imgW="698400" imgH="304560" progId="Equation.DSMT4">
                  <p:embed/>
                </p:oleObj>
              </mc:Choice>
              <mc:Fallback>
                <p:oleObj name="Equation" r:id="rId10" imgW="698400" imgH="304560" progId="Equation.DSMT4">
                  <p:embed/>
                  <p:pic>
                    <p:nvPicPr>
                      <p:cNvPr id="14" name="Object 5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1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137275" y="4438650"/>
                        <a:ext cx="1981200" cy="865188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15" name="Picture 23"/>
          <p:cNvPicPr>
            <a:picLocks noChangeAspect="1" noChangeArrowheads="1"/>
          </p:cNvPicPr>
          <p:nvPr/>
        </p:nvPicPr>
        <p:blipFill>
          <a:blip r:embed="rId12" cstate="print"/>
          <a:srcRect/>
          <a:stretch>
            <a:fillRect/>
          </a:stretch>
        </p:blipFill>
        <p:spPr bwMode="auto">
          <a:xfrm>
            <a:off x="5004048" y="4682108"/>
            <a:ext cx="606425" cy="3778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6" name="AutoShape 6"/>
          <p:cNvSpPr>
            <a:spLocks/>
          </p:cNvSpPr>
          <p:nvPr/>
        </p:nvSpPr>
        <p:spPr bwMode="auto">
          <a:xfrm>
            <a:off x="4552474" y="4322538"/>
            <a:ext cx="269875" cy="1096963"/>
          </a:xfrm>
          <a:prstGeom prst="rightBrace">
            <a:avLst>
              <a:gd name="adj1" fmla="val 34460"/>
              <a:gd name="adj2" fmla="val 50000"/>
            </a:avLst>
          </a:prstGeom>
          <a:noFill/>
          <a:ln w="38100">
            <a:solidFill>
              <a:schemeClr val="tx1"/>
            </a:solidFill>
            <a:round/>
            <a:headEnd/>
            <a:tailEnd/>
          </a:ln>
          <a:effectLst>
            <a:outerShdw dist="35921" dir="2700000" algn="ctr" rotWithShape="0">
              <a:srgbClr val="808080"/>
            </a:outerShdw>
          </a:effectLst>
        </p:spPr>
        <p:txBody>
          <a:bodyPr wrap="none" anchor="ctr"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>
              <a:latin typeface="+mn-lt"/>
              <a:ea typeface="+mn-ea"/>
            </a:endParaRPr>
          </a:p>
        </p:txBody>
      </p:sp>
      <p:sp>
        <p:nvSpPr>
          <p:cNvPr id="17" name="正方形/長方形 16"/>
          <p:cNvSpPr/>
          <p:nvPr/>
        </p:nvSpPr>
        <p:spPr>
          <a:xfrm>
            <a:off x="500034" y="500042"/>
            <a:ext cx="3709670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ja-JP" sz="2400" dirty="0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Density Matrix element is</a:t>
            </a:r>
            <a:r>
              <a:rPr lang="ja-JP" altLang="en-US" sz="2400" dirty="0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 </a:t>
            </a:r>
            <a:endParaRPr lang="en-US" altLang="ja-JP" sz="2400" dirty="0">
              <a:latin typeface="Arial Unicode MS" panose="020B0604020202020204" pitchFamily="50" charset="-128"/>
              <a:ea typeface="Arial Unicode MS" panose="020B0604020202020204" pitchFamily="50" charset="-128"/>
              <a:cs typeface="Arial Unicode MS" panose="020B0604020202020204" pitchFamily="50" charset="-128"/>
            </a:endParaRPr>
          </a:p>
        </p:txBody>
      </p:sp>
      <p:sp>
        <p:nvSpPr>
          <p:cNvPr id="18" name="正方形/長方形 17"/>
          <p:cNvSpPr/>
          <p:nvPr/>
        </p:nvSpPr>
        <p:spPr>
          <a:xfrm>
            <a:off x="642910" y="1714488"/>
            <a:ext cx="1024639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ja-JP" sz="2400" dirty="0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where</a:t>
            </a:r>
          </a:p>
        </p:txBody>
      </p:sp>
      <p:sp>
        <p:nvSpPr>
          <p:cNvPr id="19" name="正方形/長方形 18"/>
          <p:cNvSpPr/>
          <p:nvPr/>
        </p:nvSpPr>
        <p:spPr>
          <a:xfrm>
            <a:off x="571472" y="3500438"/>
            <a:ext cx="4753224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ja-JP" sz="2400" dirty="0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Time derivative of each terms are</a:t>
            </a:r>
          </a:p>
        </p:txBody>
      </p:sp>
      <p:sp>
        <p:nvSpPr>
          <p:cNvPr id="20" name="円/楕円 19"/>
          <p:cNvSpPr/>
          <p:nvPr/>
        </p:nvSpPr>
        <p:spPr>
          <a:xfrm>
            <a:off x="6225928" y="972745"/>
            <a:ext cx="1008112" cy="708670"/>
          </a:xfrm>
          <a:prstGeom prst="ellipse">
            <a:avLst/>
          </a:prstGeom>
          <a:noFill/>
          <a:ln/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anchor="ctr"/>
          <a:lstStyle/>
          <a:p>
            <a:pPr algn="ctr">
              <a:defRPr/>
            </a:pPr>
            <a:endParaRPr lang="ja-JP" altLang="en-US" dirty="0">
              <a:solidFill>
                <a:schemeClr val="tx2">
                  <a:lumMod val="60000"/>
                  <a:lumOff val="40000"/>
                </a:schemeClr>
              </a:solidFill>
            </a:endParaRPr>
          </a:p>
        </p:txBody>
      </p:sp>
      <p:cxnSp>
        <p:nvCxnSpPr>
          <p:cNvPr id="21" name="直線矢印コネクタ 20"/>
          <p:cNvCxnSpPr/>
          <p:nvPr/>
        </p:nvCxnSpPr>
        <p:spPr>
          <a:xfrm rot="5400000">
            <a:off x="1835696" y="1844824"/>
            <a:ext cx="2304256" cy="2160240"/>
          </a:xfrm>
          <a:prstGeom prst="straightConnector1">
            <a:avLst/>
          </a:prstGeom>
          <a:ln>
            <a:solidFill>
              <a:srgbClr val="FF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直線矢印コネクタ 25"/>
          <p:cNvCxnSpPr/>
          <p:nvPr/>
        </p:nvCxnSpPr>
        <p:spPr>
          <a:xfrm flipH="1">
            <a:off x="1907704" y="1772816"/>
            <a:ext cx="4639400" cy="3240360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28" name="円/楕円 27"/>
          <p:cNvSpPr/>
          <p:nvPr/>
        </p:nvSpPr>
        <p:spPr>
          <a:xfrm>
            <a:off x="4694799" y="764704"/>
            <a:ext cx="1497716" cy="1080120"/>
          </a:xfrm>
          <a:prstGeom prst="ellipse">
            <a:avLst/>
          </a:prstGeom>
          <a:noFill/>
          <a:ln/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 anchor="ctr"/>
          <a:lstStyle/>
          <a:p>
            <a:pPr algn="ctr">
              <a:defRPr/>
            </a:pPr>
            <a:endParaRPr lang="ja-JP" altLang="en-US" dirty="0">
              <a:solidFill>
                <a:schemeClr val="tx2">
                  <a:lumMod val="60000"/>
                  <a:lumOff val="40000"/>
                </a:schemeClr>
              </a:solidFill>
            </a:endParaRPr>
          </a:p>
        </p:txBody>
      </p:sp>
      <p:cxnSp>
        <p:nvCxnSpPr>
          <p:cNvPr id="30" name="直線矢印コネクタ 29"/>
          <p:cNvCxnSpPr/>
          <p:nvPr/>
        </p:nvCxnSpPr>
        <p:spPr>
          <a:xfrm flipH="1">
            <a:off x="4860032" y="1916832"/>
            <a:ext cx="750441" cy="3888432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2" name="Line 9"/>
          <p:cNvSpPr>
            <a:spLocks noChangeShapeType="1"/>
          </p:cNvSpPr>
          <p:nvPr/>
        </p:nvSpPr>
        <p:spPr bwMode="auto">
          <a:xfrm>
            <a:off x="3995936" y="1556792"/>
            <a:ext cx="720725" cy="0"/>
          </a:xfrm>
          <a:prstGeom prst="line">
            <a:avLst/>
          </a:prstGeom>
          <a:noFill/>
          <a:ln w="25400">
            <a:solidFill>
              <a:srgbClr val="FF0000"/>
            </a:solidFill>
            <a:prstDash val="sysDot"/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33" name="Line 12"/>
          <p:cNvSpPr>
            <a:spLocks noChangeShapeType="1"/>
          </p:cNvSpPr>
          <p:nvPr/>
        </p:nvSpPr>
        <p:spPr bwMode="auto">
          <a:xfrm>
            <a:off x="6333109" y="1565746"/>
            <a:ext cx="793750" cy="0"/>
          </a:xfrm>
          <a:prstGeom prst="line">
            <a:avLst/>
          </a:prstGeom>
          <a:noFill/>
          <a:ln w="25400">
            <a:solidFill>
              <a:srgbClr val="3366FF"/>
            </a:solidFill>
            <a:prstDash val="sysDot"/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34" name="Line 14"/>
          <p:cNvSpPr>
            <a:spLocks noChangeShapeType="1"/>
          </p:cNvSpPr>
          <p:nvPr/>
        </p:nvSpPr>
        <p:spPr bwMode="auto">
          <a:xfrm>
            <a:off x="4932040" y="1556792"/>
            <a:ext cx="1187773" cy="0"/>
          </a:xfrm>
          <a:prstGeom prst="line">
            <a:avLst/>
          </a:prstGeom>
          <a:noFill/>
          <a:ln w="25400">
            <a:solidFill>
              <a:srgbClr val="00FF00"/>
            </a:solidFill>
            <a:prstDash val="sysDot"/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graphicFrame>
        <p:nvGraphicFramePr>
          <p:cNvPr id="2" name="Object 7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2696305970"/>
              </p:ext>
            </p:extLst>
          </p:nvPr>
        </p:nvGraphicFramePr>
        <p:xfrm>
          <a:off x="809742" y="5805264"/>
          <a:ext cx="5703888" cy="7874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3" imgW="2857320" imgH="393480" progId="Equation.DSMT4">
                  <p:embed/>
                </p:oleObj>
              </mc:Choice>
              <mc:Fallback>
                <p:oleObj name="Equation" r:id="rId13" imgW="2857320" imgH="393480" progId="Equation.DSMT4">
                  <p:embed/>
                  <p:pic>
                    <p:nvPicPr>
                      <p:cNvPr id="2" name="Object 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4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809742" y="5805264"/>
                        <a:ext cx="5703888" cy="7874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3" name="オブジェクト 2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989936444"/>
              </p:ext>
            </p:extLst>
          </p:nvPr>
        </p:nvGraphicFramePr>
        <p:xfrm>
          <a:off x="824229" y="5756749"/>
          <a:ext cx="7726363" cy="85883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5" imgW="4114800" imgH="457200" progId="Equation.DSMT4">
                  <p:embed/>
                </p:oleObj>
              </mc:Choice>
              <mc:Fallback>
                <p:oleObj name="Equation" r:id="rId15" imgW="4114800" imgH="457200" progId="Equation.DSMT4">
                  <p:embed/>
                  <p:pic>
                    <p:nvPicPr>
                      <p:cNvPr id="3" name="オブジェクト 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824229" y="5756749"/>
                        <a:ext cx="7726363" cy="858838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6" name="オブジェクト 5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2362798383"/>
              </p:ext>
            </p:extLst>
          </p:nvPr>
        </p:nvGraphicFramePr>
        <p:xfrm>
          <a:off x="5610473" y="3635078"/>
          <a:ext cx="2767012" cy="6540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7" imgW="1828800" imgH="431800" progId="Equation.DSMT4">
                  <p:embed/>
                </p:oleObj>
              </mc:Choice>
              <mc:Fallback>
                <p:oleObj name="Equation" r:id="rId17" imgW="1828800" imgH="431800" progId="Equation.DSMT4">
                  <p:embed/>
                  <p:pic>
                    <p:nvPicPr>
                      <p:cNvPr id="6" name="オブジェクト 5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610473" y="3635078"/>
                        <a:ext cx="2767012" cy="6540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</p:spTree>
    <p:extLst>
      <p:ext uri="{BB962C8B-B14F-4D97-AF65-F5344CB8AC3E}">
        <p14:creationId xmlns:p14="http://schemas.microsoft.com/office/powerpoint/2010/main" val="175024559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" presetClass="exit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6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5" presetClass="exit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9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5" presetClass="exit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12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2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9" dur="500"/>
                                        <p:tgtEl>
                                          <p:spTgt spid="512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2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5" presetClass="entr" presetSubtype="5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down)">
                                      <p:cBhvr>
                                        <p:cTn id="25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38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8" dur="500"/>
                                        <p:tgtEl>
                                          <p:spTgt spid="2938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2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1" dur="500"/>
                                        <p:tgtEl>
                                          <p:spTgt spid="512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5" presetClass="exit" presetSubtype="1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35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5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38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2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5" presetClass="entr" presetSubtype="5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down)">
                                      <p:cBhvr>
                                        <p:cTn id="45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500"/>
                            </p:stCondLst>
                            <p:childTnLst>
                              <p:par>
                                <p:cTn id="47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2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9" dur="500"/>
                                        <p:tgtEl>
                                          <p:spTgt spid="512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38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52" dur="500"/>
                                        <p:tgtEl>
                                          <p:spTgt spid="2938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5" presetClass="exit" presetSubtype="1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56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8" presetID="5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59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1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63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6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68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9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1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2" presetID="5" presetClass="entr" presetSubtype="5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down)">
                                      <p:cBhvr>
                                        <p:cTn id="74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5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8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2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80" dur="500"/>
                                        <p:tgtEl>
                                          <p:spTgt spid="512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1" fill="hold">
                      <p:stCondLst>
                        <p:cond delay="indefinite"/>
                      </p:stCondLst>
                      <p:childTnLst>
                        <p:par>
                          <p:cTn id="82" fill="hold">
                            <p:stCondLst>
                              <p:cond delay="0"/>
                            </p:stCondLst>
                            <p:childTnLst>
                              <p:par>
                                <p:cTn id="83" presetID="5" presetClass="exit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84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6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88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9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91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2" fill="hold">
                      <p:stCondLst>
                        <p:cond delay="indefinite"/>
                      </p:stCondLst>
                      <p:childTnLst>
                        <p:par>
                          <p:cTn id="93" fill="hold">
                            <p:stCondLst>
                              <p:cond delay="0"/>
                            </p:stCondLst>
                            <p:childTnLst>
                              <p:par>
                                <p:cTn id="94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96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7" fill="hold">
                      <p:stCondLst>
                        <p:cond delay="indefinite"/>
                      </p:stCondLst>
                      <p:childTnLst>
                        <p:par>
                          <p:cTn id="98" fill="hold">
                            <p:stCondLst>
                              <p:cond delay="0"/>
                            </p:stCondLst>
                            <p:childTnLst>
                              <p:par>
                                <p:cTn id="99" presetID="5" presetClass="exit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100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5" grpId="0" animBg="1"/>
      <p:bldP spid="25" grpId="1" animBg="1"/>
      <p:bldP spid="51206" grpId="0" animBg="1"/>
      <p:bldP spid="51207" grpId="0" animBg="1"/>
      <p:bldP spid="51208" grpId="0" animBg="1"/>
      <p:bldP spid="51210" grpId="0" animBg="1"/>
      <p:bldP spid="16" grpId="0" animBg="1"/>
      <p:bldP spid="19" grpId="0"/>
      <p:bldP spid="20" grpId="0" animBg="1"/>
      <p:bldP spid="20" grpId="1" animBg="1"/>
      <p:bldP spid="28" grpId="0" animBg="1"/>
      <p:bldP spid="32" grpId="0" animBg="1"/>
      <p:bldP spid="33" grpId="0" animBg="1"/>
      <p:bldP spid="34" grpId="0" animBg="1"/>
    </p:bldLst>
  </p:timing>
</p:sld>
</file>

<file path=ppt/slides/slide1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33474" name="Object 2"/>
          <p:cNvGraphicFramePr>
            <a:graphicFrameLocks noGrp="1" noChangeAspect="1"/>
          </p:cNvGraphicFramePr>
          <p:nvPr>
            <p:ph sz="quarter" idx="1"/>
          </p:nvPr>
        </p:nvGraphicFramePr>
        <p:xfrm>
          <a:off x="879475" y="1385888"/>
          <a:ext cx="7956550" cy="13081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3" imgW="3860640" imgH="634680" progId="Equation.DSMT4">
                  <p:embed/>
                </p:oleObj>
              </mc:Choice>
              <mc:Fallback>
                <p:oleObj name="Equation" r:id="rId3" imgW="3860640" imgH="634680" progId="Equation.DSMT4">
                  <p:embed/>
                  <p:pic>
                    <p:nvPicPr>
                      <p:cNvPr id="233474" name="Object 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879475" y="1385888"/>
                        <a:ext cx="7956550" cy="13081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38919" name="Picture 3"/>
          <p:cNvPicPr>
            <a:picLocks noGrp="1" noChangeAspect="1" noChangeArrowheads="1"/>
          </p:cNvPicPr>
          <p:nvPr>
            <p:ph sz="quarter" idx="3"/>
          </p:nvPr>
        </p:nvPicPr>
        <p:blipFill>
          <a:blip r:embed="rId5" cstate="print"/>
          <a:srcRect/>
          <a:stretch>
            <a:fillRect/>
          </a:stretch>
        </p:blipFill>
        <p:spPr>
          <a:xfrm rot="1872031">
            <a:off x="6084888" y="3294063"/>
            <a:ext cx="563562" cy="350837"/>
          </a:xfrm>
        </p:spPr>
      </p:pic>
      <p:sp>
        <p:nvSpPr>
          <p:cNvPr id="233482" name="Line 4"/>
          <p:cNvSpPr>
            <a:spLocks noChangeShapeType="1"/>
          </p:cNvSpPr>
          <p:nvPr/>
        </p:nvSpPr>
        <p:spPr bwMode="auto">
          <a:xfrm>
            <a:off x="2843213" y="2133600"/>
            <a:ext cx="2305050" cy="0"/>
          </a:xfrm>
          <a:prstGeom prst="line">
            <a:avLst/>
          </a:prstGeom>
          <a:noFill/>
          <a:ln w="25400">
            <a:solidFill>
              <a:srgbClr val="3366FF"/>
            </a:solidFill>
            <a:prstDash val="dash"/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38921" name="Line 5"/>
          <p:cNvSpPr>
            <a:spLocks noChangeShapeType="1"/>
          </p:cNvSpPr>
          <p:nvPr/>
        </p:nvSpPr>
        <p:spPr bwMode="auto">
          <a:xfrm>
            <a:off x="2916238" y="3068638"/>
            <a:ext cx="5688012" cy="0"/>
          </a:xfrm>
          <a:prstGeom prst="line">
            <a:avLst/>
          </a:prstGeom>
          <a:noFill/>
          <a:ln w="25400">
            <a:solidFill>
              <a:srgbClr val="993366"/>
            </a:solidFill>
            <a:prstDash val="dash"/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233484" name="Rectangle 6"/>
          <p:cNvSpPr>
            <a:spLocks noChangeArrowheads="1"/>
          </p:cNvSpPr>
          <p:nvPr/>
        </p:nvSpPr>
        <p:spPr bwMode="auto">
          <a:xfrm>
            <a:off x="684213" y="763588"/>
            <a:ext cx="2727325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>
              <a:spcBef>
                <a:spcPct val="20000"/>
              </a:spcBef>
            </a:pPr>
            <a:r>
              <a:rPr lang="en-US" altLang="ja-JP" sz="2400" dirty="0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Therefore we have</a:t>
            </a:r>
          </a:p>
        </p:txBody>
      </p:sp>
      <p:graphicFrame>
        <p:nvGraphicFramePr>
          <p:cNvPr id="38915" name="Object 7"/>
          <p:cNvGraphicFramePr>
            <a:graphicFrameLocks noChangeAspect="1"/>
          </p:cNvGraphicFramePr>
          <p:nvPr/>
        </p:nvGraphicFramePr>
        <p:xfrm>
          <a:off x="6865938" y="473075"/>
          <a:ext cx="1439862" cy="7207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6" imgW="507960" imgH="253800" progId="Equation.DSMT4">
                  <p:embed/>
                </p:oleObj>
              </mc:Choice>
              <mc:Fallback>
                <p:oleObj name="Equation" r:id="rId6" imgW="507960" imgH="253800" progId="Equation.DSMT4">
                  <p:embed/>
                  <p:pic>
                    <p:nvPicPr>
                      <p:cNvPr id="38915" name="Object 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865938" y="473075"/>
                        <a:ext cx="1439862" cy="72072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38916" name="Object 8"/>
          <p:cNvGraphicFramePr>
            <a:graphicFrameLocks noChangeAspect="1"/>
          </p:cNvGraphicFramePr>
          <p:nvPr/>
        </p:nvGraphicFramePr>
        <p:xfrm>
          <a:off x="6732588" y="3284538"/>
          <a:ext cx="1008062" cy="7651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8" imgW="317160" imgH="241200" progId="Equation.DSMT4">
                  <p:embed/>
                </p:oleObj>
              </mc:Choice>
              <mc:Fallback>
                <p:oleObj name="Equation" r:id="rId8" imgW="317160" imgH="241200" progId="Equation.DSMT4">
                  <p:embed/>
                  <p:pic>
                    <p:nvPicPr>
                      <p:cNvPr id="38916" name="Object 8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9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732588" y="3284538"/>
                        <a:ext cx="1008062" cy="76517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38923" name="Rectangle 9"/>
          <p:cNvSpPr>
            <a:spLocks noChangeArrowheads="1"/>
          </p:cNvSpPr>
          <p:nvPr/>
        </p:nvSpPr>
        <p:spPr bwMode="auto">
          <a:xfrm>
            <a:off x="684213" y="3429000"/>
            <a:ext cx="1024639" cy="223445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>
              <a:spcBef>
                <a:spcPct val="20000"/>
              </a:spcBef>
            </a:pPr>
            <a:r>
              <a:rPr lang="en-US" altLang="ja-JP" sz="2400" dirty="0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Then</a:t>
            </a:r>
          </a:p>
          <a:p>
            <a:pPr>
              <a:spcBef>
                <a:spcPct val="20000"/>
              </a:spcBef>
            </a:pPr>
            <a:endParaRPr lang="en-US" altLang="ja-JP" sz="2400" dirty="0">
              <a:latin typeface="Arial Unicode MS" panose="020B0604020202020204" pitchFamily="50" charset="-128"/>
              <a:ea typeface="Arial Unicode MS" panose="020B0604020202020204" pitchFamily="50" charset="-128"/>
              <a:cs typeface="Arial Unicode MS" panose="020B0604020202020204" pitchFamily="50" charset="-128"/>
            </a:endParaRPr>
          </a:p>
          <a:p>
            <a:pPr>
              <a:spcBef>
                <a:spcPct val="20000"/>
              </a:spcBef>
            </a:pPr>
            <a:endParaRPr lang="en-US" altLang="ja-JP" sz="2400" dirty="0">
              <a:latin typeface="Arial Unicode MS" panose="020B0604020202020204" pitchFamily="50" charset="-128"/>
              <a:ea typeface="Arial Unicode MS" panose="020B0604020202020204" pitchFamily="50" charset="-128"/>
              <a:cs typeface="Arial Unicode MS" panose="020B0604020202020204" pitchFamily="50" charset="-128"/>
            </a:endParaRPr>
          </a:p>
          <a:p>
            <a:pPr>
              <a:spcBef>
                <a:spcPct val="20000"/>
              </a:spcBef>
            </a:pPr>
            <a:endParaRPr lang="en-US" altLang="ja-JP" sz="2400" dirty="0">
              <a:latin typeface="Arial Unicode MS" panose="020B0604020202020204" pitchFamily="50" charset="-128"/>
              <a:ea typeface="Arial Unicode MS" panose="020B0604020202020204" pitchFamily="50" charset="-128"/>
              <a:cs typeface="Arial Unicode MS" panose="020B0604020202020204" pitchFamily="50" charset="-128"/>
            </a:endParaRPr>
          </a:p>
          <a:p>
            <a:pPr>
              <a:spcBef>
                <a:spcPct val="20000"/>
              </a:spcBef>
            </a:pPr>
            <a:r>
              <a:rPr lang="en-US" altLang="ja-JP" sz="2400" dirty="0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where</a:t>
            </a:r>
          </a:p>
        </p:txBody>
      </p:sp>
      <p:sp>
        <p:nvSpPr>
          <p:cNvPr id="38924" name="Line 10"/>
          <p:cNvSpPr>
            <a:spLocks noChangeShapeType="1"/>
          </p:cNvSpPr>
          <p:nvPr/>
        </p:nvSpPr>
        <p:spPr bwMode="auto">
          <a:xfrm>
            <a:off x="5795963" y="2133600"/>
            <a:ext cx="2663825" cy="0"/>
          </a:xfrm>
          <a:prstGeom prst="line">
            <a:avLst/>
          </a:prstGeom>
          <a:noFill/>
          <a:ln w="25400">
            <a:solidFill>
              <a:schemeClr val="accent3"/>
            </a:solidFill>
            <a:prstDash val="dash"/>
            <a:round/>
            <a:headEnd/>
            <a:tailEnd/>
          </a:ln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>
              <a:latin typeface="+mn-lt"/>
              <a:ea typeface="+mn-ea"/>
            </a:endParaRPr>
          </a:p>
        </p:txBody>
      </p:sp>
      <p:pic>
        <p:nvPicPr>
          <p:cNvPr id="38925" name="Picture 11"/>
          <p:cNvPicPr>
            <a:picLocks noGrp="1" noChangeAspect="1" noChangeArrowheads="1"/>
          </p:cNvPicPr>
          <p:nvPr>
            <p:ph sz="quarter" idx="4"/>
          </p:nvPr>
        </p:nvPicPr>
        <p:blipFill>
          <a:blip r:embed="rId10" cstate="print"/>
          <a:srcRect/>
          <a:stretch>
            <a:fillRect/>
          </a:stretch>
        </p:blipFill>
        <p:spPr>
          <a:xfrm rot="20206565">
            <a:off x="6076950" y="987425"/>
            <a:ext cx="606425" cy="377825"/>
          </a:xfrm>
        </p:spPr>
      </p:pic>
      <p:graphicFrame>
        <p:nvGraphicFramePr>
          <p:cNvPr id="38917" name="Object 12"/>
          <p:cNvGraphicFramePr>
            <a:graphicFrameLocks noGrp="1" noChangeAspect="1"/>
          </p:cNvGraphicFramePr>
          <p:nvPr>
            <p:ph sz="quarter" idx="2"/>
          </p:nvPr>
        </p:nvGraphicFramePr>
        <p:xfrm>
          <a:off x="1547813" y="4076700"/>
          <a:ext cx="4752975" cy="95091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1" imgW="1968480" imgH="393480" progId="Equation.DSMT4">
                  <p:embed/>
                </p:oleObj>
              </mc:Choice>
              <mc:Fallback>
                <p:oleObj name="Equation" r:id="rId11" imgW="1968480" imgH="393480" progId="Equation.DSMT4">
                  <p:embed/>
                  <p:pic>
                    <p:nvPicPr>
                      <p:cNvPr id="38917" name="Object 1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2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547813" y="4076700"/>
                        <a:ext cx="4752975" cy="95091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38918" name="Object 13"/>
          <p:cNvGraphicFramePr>
            <a:graphicFrameLocks noChangeAspect="1"/>
          </p:cNvGraphicFramePr>
          <p:nvPr/>
        </p:nvGraphicFramePr>
        <p:xfrm>
          <a:off x="1835150" y="5516563"/>
          <a:ext cx="5688013" cy="8858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3" imgW="2692080" imgH="419040" progId="Equation.DSMT4">
                  <p:embed/>
                </p:oleObj>
              </mc:Choice>
              <mc:Fallback>
                <p:oleObj name="Equation" r:id="rId13" imgW="2692080" imgH="419040" progId="Equation.DSMT4">
                  <p:embed/>
                  <p:pic>
                    <p:nvPicPr>
                      <p:cNvPr id="38918" name="Object 1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835150" y="5516563"/>
                        <a:ext cx="5688013" cy="88582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33480" name="Object 8"/>
          <p:cNvGraphicFramePr>
            <a:graphicFrameLocks noChangeAspect="1"/>
          </p:cNvGraphicFramePr>
          <p:nvPr/>
        </p:nvGraphicFramePr>
        <p:xfrm>
          <a:off x="2936875" y="2286000"/>
          <a:ext cx="5586413" cy="8350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5" imgW="3060360" imgH="457200" progId="Equation.DSMT4">
                  <p:embed/>
                </p:oleObj>
              </mc:Choice>
              <mc:Fallback>
                <p:oleObj name="Equation" r:id="rId15" imgW="3060360" imgH="457200" progId="Equation.DSMT4">
                  <p:embed/>
                  <p:pic>
                    <p:nvPicPr>
                      <p:cNvPr id="233480" name="Object 8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936875" y="2286000"/>
                        <a:ext cx="5586413" cy="83502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233483" name="Picture 11"/>
          <p:cNvPicPr>
            <a:picLocks noChangeAspect="1" noChangeArrowheads="1"/>
          </p:cNvPicPr>
          <p:nvPr/>
        </p:nvPicPr>
        <p:blipFill>
          <a:blip r:embed="rId17" cstate="print"/>
          <a:srcRect/>
          <a:stretch>
            <a:fillRect/>
          </a:stretch>
        </p:blipFill>
        <p:spPr bwMode="auto">
          <a:xfrm>
            <a:off x="5448300" y="2524125"/>
            <a:ext cx="76200" cy="95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233485" name="Picture 13"/>
          <p:cNvPicPr>
            <a:picLocks noChangeAspect="1" noChangeArrowheads="1"/>
          </p:cNvPicPr>
          <p:nvPr/>
        </p:nvPicPr>
        <p:blipFill>
          <a:blip r:embed="rId17" cstate="print"/>
          <a:srcRect/>
          <a:stretch>
            <a:fillRect/>
          </a:stretch>
        </p:blipFill>
        <p:spPr bwMode="auto">
          <a:xfrm>
            <a:off x="5842000" y="2536825"/>
            <a:ext cx="76200" cy="95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9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" dur="500"/>
                                        <p:tgtEl>
                                          <p:spTgt spid="389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9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1" dur="500"/>
                                        <p:tgtEl>
                                          <p:spTgt spid="389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34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6" dur="500"/>
                                        <p:tgtEl>
                                          <p:spTgt spid="2334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34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9" dur="500"/>
                                        <p:tgtEl>
                                          <p:spTgt spid="2334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34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2" dur="500"/>
                                        <p:tgtEl>
                                          <p:spTgt spid="2334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9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5" dur="500"/>
                                        <p:tgtEl>
                                          <p:spTgt spid="389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9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0" dur="500"/>
                                        <p:tgtEl>
                                          <p:spTgt spid="389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9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3" dur="500"/>
                                        <p:tgtEl>
                                          <p:spTgt spid="389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5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9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8" dur="500"/>
                                        <p:tgtEl>
                                          <p:spTgt spid="389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9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1" dur="500"/>
                                        <p:tgtEl>
                                          <p:spTgt spid="389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9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4" dur="500"/>
                                        <p:tgtEl>
                                          <p:spTgt spid="389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8921" grpId="0" animBg="1"/>
      <p:bldP spid="38923" grpId="0"/>
    </p:bldLst>
  </p:timing>
</p:sld>
</file>

<file path=ppt/slides/slide1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 sz="quarter"/>
          </p:nvPr>
        </p:nvSpPr>
        <p:spPr>
          <a:xfrm>
            <a:off x="500034" y="0"/>
            <a:ext cx="8229600" cy="1143000"/>
          </a:xfrm>
        </p:spPr>
        <p:txBody>
          <a:bodyPr/>
          <a:lstStyle/>
          <a:p>
            <a:r>
              <a:rPr kumimoji="1" lang="en-US" altLang="ja-JP" dirty="0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Wigner </a:t>
            </a:r>
            <a:r>
              <a:rPr lang="en-US" altLang="ja-JP" dirty="0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distribution function</a:t>
            </a:r>
            <a:endParaRPr kumimoji="1" lang="ja-JP" altLang="en-US" dirty="0">
              <a:latin typeface="Arial Unicode MS" panose="020B0604020202020204" pitchFamily="50" charset="-128"/>
              <a:ea typeface="Arial Unicode MS" panose="020B0604020202020204" pitchFamily="50" charset="-128"/>
              <a:cs typeface="Arial Unicode MS" panose="020B0604020202020204" pitchFamily="50" charset="-128"/>
            </a:endParaRPr>
          </a:p>
        </p:txBody>
      </p:sp>
      <p:pic>
        <p:nvPicPr>
          <p:cNvPr id="348162" name="Picture 2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1331640" y="1628800"/>
            <a:ext cx="3500462" cy="181695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348163" name="Picture 3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1115616" y="4005064"/>
            <a:ext cx="3929090" cy="198473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sp>
        <p:nvSpPr>
          <p:cNvPr id="10" name="Text Box 6"/>
          <p:cNvSpPr txBox="1">
            <a:spLocks noChangeArrowheads="1"/>
          </p:cNvSpPr>
          <p:nvPr/>
        </p:nvSpPr>
        <p:spPr bwMode="auto">
          <a:xfrm>
            <a:off x="1071538" y="1143554"/>
            <a:ext cx="7561263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kumimoji="0" lang="en-US" altLang="ja-JP" sz="2400" dirty="0">
                <a:latin typeface="Arial Unicode MS"/>
                <a:ea typeface="Arial Unicode MS"/>
                <a:cs typeface="Arial Unicode MS"/>
              </a:rPr>
              <a:t>Density matrix elements</a:t>
            </a:r>
            <a:endParaRPr kumimoji="0" lang="de-DE" altLang="ja-JP" sz="2400" dirty="0">
              <a:latin typeface="Arial Unicode MS"/>
              <a:ea typeface="Arial Unicode MS"/>
              <a:cs typeface="Arial Unicode MS"/>
            </a:endParaRPr>
          </a:p>
        </p:txBody>
      </p:sp>
      <p:sp>
        <p:nvSpPr>
          <p:cNvPr id="11" name="Text Box 6"/>
          <p:cNvSpPr txBox="1">
            <a:spLocks noChangeArrowheads="1"/>
          </p:cNvSpPr>
          <p:nvPr/>
        </p:nvSpPr>
        <p:spPr bwMode="auto">
          <a:xfrm>
            <a:off x="1043608" y="3429000"/>
            <a:ext cx="2000264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r>
              <a:rPr kumimoji="0" lang="de-DE" altLang="ja-JP" sz="2400" dirty="0">
                <a:latin typeface="Arial Unicode MS"/>
                <a:ea typeface="Arial Unicode MS"/>
                <a:cs typeface="Arial Unicode MS"/>
              </a:rPr>
              <a:t>Wigner </a:t>
            </a:r>
            <a:r>
              <a:rPr kumimoji="0" lang="en-US" altLang="ja-JP" sz="2400" dirty="0">
                <a:latin typeface="Arial Unicode MS"/>
                <a:ea typeface="Arial Unicode MS"/>
                <a:cs typeface="Arial Unicode MS"/>
              </a:rPr>
              <a:t>dist.</a:t>
            </a:r>
            <a:endParaRPr kumimoji="0" lang="de-DE" altLang="ja-JP" sz="2400" dirty="0">
              <a:latin typeface="Arial Unicode MS"/>
              <a:ea typeface="Arial Unicode MS"/>
              <a:cs typeface="Arial Unicode MS"/>
            </a:endParaRPr>
          </a:p>
        </p:txBody>
      </p:sp>
      <p:sp>
        <p:nvSpPr>
          <p:cNvPr id="12" name="正方形/長方形 11"/>
          <p:cNvSpPr/>
          <p:nvPr/>
        </p:nvSpPr>
        <p:spPr>
          <a:xfrm>
            <a:off x="5357818" y="1857934"/>
            <a:ext cx="3513462" cy="120032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ja-JP" dirty="0"/>
              <a:t>complex variables (real for diagonal</a:t>
            </a:r>
          </a:p>
          <a:p>
            <a:r>
              <a:rPr lang="en-US" altLang="ja-JP" dirty="0"/>
              <a:t>Spread out for weak damping</a:t>
            </a:r>
          </a:p>
          <a:p>
            <a:r>
              <a:rPr lang="en-US" altLang="ja-JP" dirty="0"/>
              <a:t>Hard to set boundary condition</a:t>
            </a:r>
          </a:p>
          <a:p>
            <a:endParaRPr lang="ja-JP" altLang="en-US" dirty="0"/>
          </a:p>
        </p:txBody>
      </p:sp>
      <p:sp>
        <p:nvSpPr>
          <p:cNvPr id="13" name="正方形/長方形 12"/>
          <p:cNvSpPr/>
          <p:nvPr/>
        </p:nvSpPr>
        <p:spPr>
          <a:xfrm>
            <a:off x="5117833" y="4365104"/>
            <a:ext cx="4026167" cy="147732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ja-JP" dirty="0"/>
              <a:t>All real (no direct physical interpretation)</a:t>
            </a:r>
          </a:p>
          <a:p>
            <a:r>
              <a:rPr lang="en-US" altLang="ja-JP" dirty="0"/>
              <a:t>Classical distribution in classical limit</a:t>
            </a:r>
          </a:p>
          <a:p>
            <a:r>
              <a:rPr lang="en-US" altLang="ja-JP" dirty="0"/>
              <a:t>Wave packets are localized</a:t>
            </a:r>
          </a:p>
          <a:p>
            <a:r>
              <a:rPr lang="en-US" altLang="ja-JP" dirty="0"/>
              <a:t>Periodical boundary condition, etc.</a:t>
            </a:r>
          </a:p>
          <a:p>
            <a:endParaRPr lang="ja-JP" altLang="en-US" dirty="0"/>
          </a:p>
        </p:txBody>
      </p:sp>
      <p:graphicFrame>
        <p:nvGraphicFramePr>
          <p:cNvPr id="390149" name="Object 5"/>
          <p:cNvGraphicFramePr>
            <a:graphicFrameLocks noChangeAspect="1"/>
          </p:cNvGraphicFramePr>
          <p:nvPr/>
        </p:nvGraphicFramePr>
        <p:xfrm>
          <a:off x="5000628" y="1214992"/>
          <a:ext cx="1090612" cy="3810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4" imgW="1091880" imgH="380880" progId="Equation.DSMT4">
                  <p:embed/>
                </p:oleObj>
              </mc:Choice>
              <mc:Fallback>
                <p:oleObj name="Equation" r:id="rId4" imgW="1091880" imgH="380880" progId="Equation.DSMT4">
                  <p:embed/>
                  <p:pic>
                    <p:nvPicPr>
                      <p:cNvPr id="390149" name="Object 5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000628" y="1214992"/>
                        <a:ext cx="1090612" cy="3810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9" name="Object 5"/>
          <p:cNvGraphicFramePr>
            <a:graphicFrameLocks noChangeAspect="1"/>
          </p:cNvGraphicFramePr>
          <p:nvPr/>
        </p:nvGraphicFramePr>
        <p:xfrm>
          <a:off x="3347864" y="3429000"/>
          <a:ext cx="5330825" cy="6096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6" imgW="5333760" imgH="609480" progId="Equation.DSMT4">
                  <p:embed/>
                </p:oleObj>
              </mc:Choice>
              <mc:Fallback>
                <p:oleObj name="Equation" r:id="rId6" imgW="5333760" imgH="609480" progId="Equation.DSMT4">
                  <p:embed/>
                  <p:pic>
                    <p:nvPicPr>
                      <p:cNvPr id="9" name="Object 5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347864" y="3429000"/>
                        <a:ext cx="5330825" cy="6096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</p:spTree>
    <p:extLst>
      <p:ext uri="{BB962C8B-B14F-4D97-AF65-F5344CB8AC3E}">
        <p14:creationId xmlns:p14="http://schemas.microsoft.com/office/powerpoint/2010/main" val="34405852"/>
      </p:ext>
    </p:extLst>
  </p:cSld>
  <p:clrMapOvr>
    <a:masterClrMapping/>
  </p:clrMapOvr>
</p:sld>
</file>

<file path=ppt/slides/slide1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4503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468313" y="352425"/>
            <a:ext cx="8507412" cy="5865813"/>
          </a:xfrm>
        </p:spPr>
        <p:txBody>
          <a:bodyPr/>
          <a:lstStyle/>
          <a:p>
            <a:pPr eaLnBrk="1" hangingPunct="1">
              <a:buFontTx/>
              <a:buNone/>
            </a:pPr>
            <a:r>
              <a:rPr lang="en-US" altLang="ja-JP" sz="2000" dirty="0">
                <a:latin typeface="Arial Unicode MS"/>
                <a:ea typeface="Arial Unicode MS"/>
                <a:cs typeface="Arial Unicode MS"/>
              </a:rPr>
              <a:t>By the Wigner transformation:</a:t>
            </a:r>
          </a:p>
          <a:p>
            <a:pPr eaLnBrk="1" hangingPunct="1">
              <a:buFontTx/>
              <a:buNone/>
            </a:pPr>
            <a:endParaRPr lang="en-US" altLang="ja-JP" sz="2000" dirty="0">
              <a:latin typeface="Arial Unicode MS"/>
              <a:ea typeface="Arial Unicode MS"/>
              <a:cs typeface="Arial Unicode MS"/>
            </a:endParaRPr>
          </a:p>
          <a:p>
            <a:pPr eaLnBrk="1" hangingPunct="1">
              <a:buFontTx/>
              <a:buNone/>
            </a:pPr>
            <a:endParaRPr lang="en-US" altLang="ja-JP" sz="2400" dirty="0">
              <a:latin typeface="Arial Unicode MS"/>
              <a:ea typeface="Arial Unicode MS"/>
              <a:cs typeface="Arial Unicode MS"/>
            </a:endParaRPr>
          </a:p>
        </p:txBody>
      </p:sp>
      <p:sp>
        <p:nvSpPr>
          <p:cNvPr id="234504" name="Rectangle 2"/>
          <p:cNvSpPr>
            <a:spLocks noChangeArrowheads="1"/>
          </p:cNvSpPr>
          <p:nvPr/>
        </p:nvSpPr>
        <p:spPr bwMode="auto">
          <a:xfrm>
            <a:off x="468313" y="1644650"/>
            <a:ext cx="8281987" cy="5029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US" altLang="ja-JP" sz="2000" dirty="0">
                <a:latin typeface="Arial Unicode MS"/>
                <a:ea typeface="Arial Unicode MS"/>
                <a:cs typeface="Arial Unicode MS"/>
              </a:rPr>
              <a:t>we have the quantum F-P equation in the</a:t>
            </a:r>
            <a:endParaRPr lang="en-US" altLang="ja-JP" sz="1600" dirty="0">
              <a:solidFill>
                <a:srgbClr val="0000CC"/>
              </a:solidFill>
              <a:latin typeface="Arial Unicode MS"/>
              <a:ea typeface="Arial Unicode MS"/>
              <a:cs typeface="Arial Unicode MS"/>
            </a:endParaRPr>
          </a:p>
          <a:p>
            <a:endParaRPr lang="en-US" altLang="ja-JP" sz="1600" dirty="0">
              <a:latin typeface="Arial Unicode MS"/>
              <a:ea typeface="Arial Unicode MS"/>
              <a:cs typeface="Arial Unicode MS"/>
            </a:endParaRPr>
          </a:p>
          <a:p>
            <a:endParaRPr lang="en-US" altLang="ja-JP" sz="2000" dirty="0">
              <a:latin typeface="Arial Unicode MS"/>
              <a:ea typeface="Arial Unicode MS"/>
              <a:cs typeface="Arial Unicode MS"/>
            </a:endParaRPr>
          </a:p>
          <a:p>
            <a:endParaRPr lang="en-US" altLang="ja-JP" sz="2000" dirty="0">
              <a:latin typeface="Arial Unicode MS"/>
              <a:ea typeface="Arial Unicode MS"/>
              <a:cs typeface="Arial Unicode MS"/>
            </a:endParaRPr>
          </a:p>
          <a:p>
            <a:endParaRPr lang="en-US" altLang="ja-JP" sz="2000" dirty="0">
              <a:latin typeface="Arial Unicode MS"/>
              <a:ea typeface="Arial Unicode MS"/>
              <a:cs typeface="Arial Unicode MS"/>
            </a:endParaRPr>
          </a:p>
          <a:p>
            <a:r>
              <a:rPr lang="en-US" altLang="ja-JP" sz="2000" dirty="0">
                <a:latin typeface="Arial Unicode MS"/>
                <a:ea typeface="Arial Unicode MS"/>
                <a:cs typeface="Arial Unicode MS"/>
              </a:rPr>
              <a:t>Here, the quantal Liouvillian is</a:t>
            </a:r>
          </a:p>
          <a:p>
            <a:endParaRPr lang="en-US" altLang="ja-JP" sz="2000" dirty="0">
              <a:latin typeface="Arial Unicode MS"/>
              <a:ea typeface="Arial Unicode MS"/>
              <a:cs typeface="Arial Unicode MS"/>
            </a:endParaRPr>
          </a:p>
          <a:p>
            <a:endParaRPr lang="en-US" altLang="ja-JP" sz="1400" dirty="0">
              <a:latin typeface="Arial Unicode MS"/>
              <a:ea typeface="Arial Unicode MS"/>
              <a:cs typeface="Arial Unicode MS"/>
            </a:endParaRPr>
          </a:p>
          <a:p>
            <a:endParaRPr lang="en-US" altLang="ja-JP" sz="1400" dirty="0">
              <a:latin typeface="Arial Unicode MS"/>
              <a:ea typeface="Arial Unicode MS"/>
              <a:cs typeface="Arial Unicode MS"/>
            </a:endParaRPr>
          </a:p>
          <a:p>
            <a:endParaRPr lang="en-US" altLang="ja-JP" sz="1000" dirty="0">
              <a:latin typeface="Arial Unicode MS"/>
              <a:ea typeface="Arial Unicode MS"/>
              <a:cs typeface="Arial Unicode MS"/>
            </a:endParaRPr>
          </a:p>
          <a:p>
            <a:r>
              <a:rPr lang="en-US" altLang="ja-JP" sz="2000" dirty="0">
                <a:latin typeface="Arial Unicode MS"/>
                <a:ea typeface="Arial Unicode MS"/>
                <a:cs typeface="Arial Unicode MS"/>
              </a:rPr>
              <a:t>with </a:t>
            </a:r>
          </a:p>
          <a:p>
            <a:endParaRPr lang="en-US" altLang="ja-JP" sz="2000" dirty="0">
              <a:latin typeface="Arial Unicode MS"/>
              <a:ea typeface="Arial Unicode MS"/>
              <a:cs typeface="Arial Unicode MS"/>
            </a:endParaRPr>
          </a:p>
          <a:p>
            <a:endParaRPr lang="en-US" altLang="ja-JP" sz="2000" dirty="0">
              <a:latin typeface="Arial Unicode MS"/>
              <a:ea typeface="Arial Unicode MS"/>
              <a:cs typeface="Arial Unicode MS"/>
            </a:endParaRPr>
          </a:p>
          <a:p>
            <a:endParaRPr lang="en-US" altLang="ja-JP" sz="1000" dirty="0">
              <a:latin typeface="Arial Unicode MS"/>
              <a:ea typeface="Arial Unicode MS"/>
              <a:cs typeface="Arial Unicode MS"/>
            </a:endParaRPr>
          </a:p>
          <a:p>
            <a:r>
              <a:rPr lang="en-US" altLang="ja-JP" sz="2000" dirty="0">
                <a:latin typeface="Arial Unicode MS"/>
                <a:ea typeface="Arial Unicode MS"/>
                <a:cs typeface="Arial Unicode MS"/>
              </a:rPr>
              <a:t>In the classical limit:</a:t>
            </a:r>
          </a:p>
          <a:p>
            <a:endParaRPr lang="en-US" altLang="ja-JP" sz="2000" dirty="0">
              <a:latin typeface="Calibri" pitchFamily="34" charset="0"/>
            </a:endParaRPr>
          </a:p>
          <a:p>
            <a:r>
              <a:rPr lang="en-US" altLang="ja-JP" sz="2000" dirty="0">
                <a:latin typeface="Calibri" pitchFamily="34" charset="0"/>
              </a:rPr>
              <a:t> </a:t>
            </a:r>
          </a:p>
          <a:p>
            <a:endParaRPr lang="en-US" altLang="ja-JP" sz="2000" dirty="0">
              <a:latin typeface="Calibri" pitchFamily="34" charset="0"/>
            </a:endParaRPr>
          </a:p>
        </p:txBody>
      </p:sp>
      <p:graphicFrame>
        <p:nvGraphicFramePr>
          <p:cNvPr id="234498" name="Object 4"/>
          <p:cNvGraphicFramePr>
            <a:graphicFrameLocks noGrp="1" noChangeAspect="1"/>
          </p:cNvGraphicFramePr>
          <p:nvPr>
            <p:ph sz="quarter" idx="3"/>
          </p:nvPr>
        </p:nvGraphicFramePr>
        <p:xfrm>
          <a:off x="1258888" y="2205038"/>
          <a:ext cx="6553200" cy="9032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3" imgW="3314520" imgH="457200" progId="Equation.DSMT4">
                  <p:embed/>
                </p:oleObj>
              </mc:Choice>
              <mc:Fallback>
                <p:oleObj name="Equation" r:id="rId3" imgW="3314520" imgH="457200" progId="Equation.DSMT4">
                  <p:embed/>
                  <p:pic>
                    <p:nvPicPr>
                      <p:cNvPr id="234498" name="Object 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258888" y="2205038"/>
                        <a:ext cx="6553200" cy="90328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34499" name="Object 5"/>
          <p:cNvGraphicFramePr>
            <a:graphicFrameLocks noChangeAspect="1"/>
          </p:cNvGraphicFramePr>
          <p:nvPr/>
        </p:nvGraphicFramePr>
        <p:xfrm>
          <a:off x="1846263" y="811213"/>
          <a:ext cx="4752975" cy="7000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5" imgW="2933640" imgH="431640" progId="Equation.DSMT4">
                  <p:embed/>
                </p:oleObj>
              </mc:Choice>
              <mc:Fallback>
                <p:oleObj name="Equation" r:id="rId5" imgW="2933640" imgH="431640" progId="Equation.DSMT4">
                  <p:embed/>
                  <p:pic>
                    <p:nvPicPr>
                      <p:cNvPr id="234499" name="Object 5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846263" y="811213"/>
                        <a:ext cx="4752975" cy="70008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34500" name="Object 6"/>
          <p:cNvGraphicFramePr>
            <a:graphicFrameLocks noChangeAspect="1"/>
          </p:cNvGraphicFramePr>
          <p:nvPr/>
        </p:nvGraphicFramePr>
        <p:xfrm>
          <a:off x="1331913" y="3644900"/>
          <a:ext cx="5881687" cy="7762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7" imgW="3174840" imgH="419040" progId="Equation.DSMT4">
                  <p:embed/>
                </p:oleObj>
              </mc:Choice>
              <mc:Fallback>
                <p:oleObj name="Equation" r:id="rId7" imgW="3174840" imgH="419040" progId="Equation.DSMT4">
                  <p:embed/>
                  <p:pic>
                    <p:nvPicPr>
                      <p:cNvPr id="234500" name="Object 6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331913" y="3644900"/>
                        <a:ext cx="5881687" cy="776288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34501" name="Object 7"/>
          <p:cNvGraphicFramePr>
            <a:graphicFrameLocks noChangeAspect="1"/>
          </p:cNvGraphicFramePr>
          <p:nvPr/>
        </p:nvGraphicFramePr>
        <p:xfrm>
          <a:off x="1692275" y="4652963"/>
          <a:ext cx="4826000" cy="67151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9" imgW="3288960" imgH="457200" progId="Equation.DSMT4">
                  <p:embed/>
                </p:oleObj>
              </mc:Choice>
              <mc:Fallback>
                <p:oleObj name="Equation" r:id="rId9" imgW="3288960" imgH="457200" progId="Equation.DSMT4">
                  <p:embed/>
                  <p:pic>
                    <p:nvPicPr>
                      <p:cNvPr id="234501" name="Object 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0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692275" y="4652963"/>
                        <a:ext cx="4826000" cy="671512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34502" name="Object 8"/>
          <p:cNvGraphicFramePr>
            <a:graphicFrameLocks noGrp="1" noChangeAspect="1"/>
          </p:cNvGraphicFramePr>
          <p:nvPr>
            <p:ph sz="quarter" idx="2"/>
          </p:nvPr>
        </p:nvGraphicFramePr>
        <p:xfrm>
          <a:off x="1331913" y="5816600"/>
          <a:ext cx="5975350" cy="8572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1" imgW="3187440" imgH="457200" progId="Equation.DSMT4">
                  <p:embed/>
                </p:oleObj>
              </mc:Choice>
              <mc:Fallback>
                <p:oleObj name="Equation" r:id="rId11" imgW="3187440" imgH="457200" progId="Equation.DSMT4">
                  <p:embed/>
                  <p:pic>
                    <p:nvPicPr>
                      <p:cNvPr id="234502" name="Object 8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2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331913" y="5816600"/>
                        <a:ext cx="5975350" cy="8572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417801" name="Rectangle 9"/>
          <p:cNvSpPr>
            <a:spLocks noChangeArrowheads="1"/>
          </p:cNvSpPr>
          <p:nvPr/>
        </p:nvSpPr>
        <p:spPr bwMode="auto">
          <a:xfrm>
            <a:off x="6948488" y="3284538"/>
            <a:ext cx="1225550" cy="366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>
                <a:solidFill>
                  <a:srgbClr val="FF3300"/>
                </a:solidFill>
                <a:latin typeface="Arial Unicode MS"/>
                <a:ea typeface="Arial Unicode MS"/>
                <a:cs typeface="Arial Unicode MS"/>
              </a:rPr>
              <a:t>fluctuation</a:t>
            </a:r>
          </a:p>
        </p:txBody>
      </p:sp>
      <p:pic>
        <p:nvPicPr>
          <p:cNvPr id="417802" name="Picture 10"/>
          <p:cNvPicPr>
            <a:picLocks noChangeAspect="1" noChangeArrowheads="1"/>
          </p:cNvPicPr>
          <p:nvPr/>
        </p:nvPicPr>
        <p:blipFill>
          <a:blip r:embed="rId13" cstate="print"/>
          <a:srcRect/>
          <a:stretch>
            <a:fillRect/>
          </a:stretch>
        </p:blipFill>
        <p:spPr bwMode="auto">
          <a:xfrm rot="1194521">
            <a:off x="6527800" y="3070225"/>
            <a:ext cx="487363" cy="3762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17803" name="Picture 11"/>
          <p:cNvPicPr>
            <a:picLocks noChangeAspect="1" noChangeArrowheads="1"/>
          </p:cNvPicPr>
          <p:nvPr/>
        </p:nvPicPr>
        <p:blipFill>
          <a:blip r:embed="rId14" cstate="print"/>
          <a:srcRect/>
          <a:stretch>
            <a:fillRect/>
          </a:stretch>
        </p:blipFill>
        <p:spPr bwMode="auto">
          <a:xfrm rot="-1956045">
            <a:off x="5219700" y="3068638"/>
            <a:ext cx="465138" cy="3032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417804" name="Rectangle 12"/>
          <p:cNvSpPr>
            <a:spLocks noChangeArrowheads="1"/>
          </p:cNvSpPr>
          <p:nvPr/>
        </p:nvSpPr>
        <p:spPr bwMode="auto">
          <a:xfrm>
            <a:off x="4140200" y="3284538"/>
            <a:ext cx="1944688" cy="366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US" altLang="ja-JP" dirty="0">
                <a:solidFill>
                  <a:srgbClr val="3333FF"/>
                </a:solidFill>
                <a:latin typeface="Arial Unicode MS"/>
                <a:ea typeface="Arial Unicode MS"/>
                <a:cs typeface="Arial Unicode MS"/>
              </a:rPr>
              <a:t>dissipation</a:t>
            </a:r>
          </a:p>
        </p:txBody>
      </p:sp>
      <p:sp>
        <p:nvSpPr>
          <p:cNvPr id="234509" name="正方形/長方形 12"/>
          <p:cNvSpPr>
            <a:spLocks noChangeArrowheads="1"/>
          </p:cNvSpPr>
          <p:nvPr/>
        </p:nvSpPr>
        <p:spPr bwMode="auto">
          <a:xfrm>
            <a:off x="5127625" y="1600200"/>
            <a:ext cx="3768725" cy="4619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US" altLang="ja-JP" sz="240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altLang="ja-JP">
                <a:solidFill>
                  <a:srgbClr val="0000CC"/>
                </a:solidFill>
                <a:latin typeface="Times New Roman" pitchFamily="18" charset="0"/>
                <a:cs typeface="Times New Roman" pitchFamily="18" charset="0"/>
              </a:rPr>
              <a:t>(Caldeira and Leggett, </a:t>
            </a:r>
            <a:r>
              <a:rPr lang="en-US" altLang="ja-JP">
                <a:latin typeface="Times New Roman" pitchFamily="18" charset="0"/>
                <a:cs typeface="Times New Roman" pitchFamily="18" charset="0"/>
                <a:hlinkClick r:id="rId15"/>
              </a:rPr>
              <a:t>(Physica 1983)</a:t>
            </a:r>
            <a:endParaRPr lang="ja-JP" altLang="en-US">
              <a:latin typeface="Times New Roman" pitchFamily="18" charset="0"/>
              <a:cs typeface="Times New Roman" pitchFamily="18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78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1780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178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78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41780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4178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78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41780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4178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78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41780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4178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17801" grpId="0"/>
      <p:bldP spid="417804" grpId="0"/>
    </p:bldLst>
  </p:timing>
</p:sld>
</file>

<file path=ppt/slides/slide1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2514" name="Rectangle 2"/>
          <p:cNvSpPr>
            <a:spLocks noGrp="1" noChangeArrowheads="1"/>
          </p:cNvSpPr>
          <p:nvPr>
            <p:ph type="title"/>
          </p:nvPr>
        </p:nvSpPr>
        <p:spPr>
          <a:xfrm>
            <a:off x="571500" y="428625"/>
            <a:ext cx="8229600" cy="1066800"/>
          </a:xfrm>
        </p:spPr>
        <p:txBody>
          <a:bodyPr rtlCol="0">
            <a:normAutofit/>
          </a:bodyPr>
          <a:lstStyle/>
          <a:p>
            <a:pPr algn="l" eaLnBrk="1" fontAlgn="auto" hangingPunct="1">
              <a:spcAft>
                <a:spcPts val="0"/>
              </a:spcAft>
              <a:defRPr/>
            </a:pPr>
            <a:r>
              <a:rPr lang="en-US" altLang="ja-JP" sz="3600" dirty="0">
                <a:effectLst>
                  <a:outerShdw blurRad="38100" dist="38100" dir="2700000" algn="tl">
                    <a:srgbClr val="C0C0C0"/>
                  </a:outerShdw>
                </a:effectLst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Example</a:t>
            </a:r>
            <a:r>
              <a:rPr lang="ja-JP" altLang="en-US" sz="3600" dirty="0">
                <a:effectLst>
                  <a:outerShdw blurRad="38100" dist="38100" dir="2700000" algn="tl">
                    <a:srgbClr val="C0C0C0"/>
                  </a:outerShdw>
                </a:effectLst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：</a:t>
            </a:r>
            <a:r>
              <a:rPr lang="en-US" altLang="ja-JP" sz="3600" dirty="0" err="1">
                <a:effectLst>
                  <a:outerShdw blurRad="38100" dist="38100" dir="2700000" algn="tl">
                    <a:srgbClr val="C0C0C0"/>
                  </a:outerShdw>
                </a:effectLst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anharmonicity</a:t>
            </a:r>
            <a:endParaRPr lang="en-US" altLang="ja-JP" sz="3600" dirty="0">
              <a:effectLst>
                <a:outerShdw blurRad="38100" dist="38100" dir="2700000" algn="tl">
                  <a:srgbClr val="C0C0C0"/>
                </a:outerShdw>
              </a:effectLst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</p:txBody>
      </p:sp>
      <p:graphicFrame>
        <p:nvGraphicFramePr>
          <p:cNvPr id="210946" name="Object 2"/>
          <p:cNvGraphicFramePr>
            <a:graphicFrameLocks noChangeAspect="1"/>
          </p:cNvGraphicFramePr>
          <p:nvPr/>
        </p:nvGraphicFramePr>
        <p:xfrm>
          <a:off x="611188" y="1268413"/>
          <a:ext cx="3311525" cy="272573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描画 " r:id="rId3" imgW="7791480" imgH="10077480" progId="">
                  <p:embed/>
                </p:oleObj>
              </mc:Choice>
              <mc:Fallback>
                <p:oleObj name="描画 " r:id="rId3" imgW="7791480" imgH="10077480" progId="">
                  <p:embed/>
                  <p:pic>
                    <p:nvPicPr>
                      <p:cNvPr id="210946" name="Object 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11188" y="1268413"/>
                        <a:ext cx="3311525" cy="272573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10947" name="Object 3"/>
          <p:cNvGraphicFramePr>
            <a:graphicFrameLocks noChangeAspect="1"/>
          </p:cNvGraphicFramePr>
          <p:nvPr/>
        </p:nvGraphicFramePr>
        <p:xfrm>
          <a:off x="4921250" y="1963738"/>
          <a:ext cx="2743200" cy="939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5" imgW="2743200" imgH="939600" progId="Equation.DSMT4">
                  <p:embed/>
                </p:oleObj>
              </mc:Choice>
              <mc:Fallback>
                <p:oleObj name="Equation" r:id="rId5" imgW="2743200" imgH="939600" progId="Equation.DSMT4">
                  <p:embed/>
                  <p:pic>
                    <p:nvPicPr>
                      <p:cNvPr id="210947" name="Object 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921250" y="1963738"/>
                        <a:ext cx="2743200" cy="939800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10948" name="Object 4"/>
          <p:cNvGraphicFramePr>
            <a:graphicFrameLocks noChangeAspect="1"/>
          </p:cNvGraphicFramePr>
          <p:nvPr/>
        </p:nvGraphicFramePr>
        <p:xfrm>
          <a:off x="4830763" y="3409950"/>
          <a:ext cx="3160712" cy="7366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7" imgW="3162240" imgH="736560" progId="Equation.DSMT4">
                  <p:embed/>
                </p:oleObj>
              </mc:Choice>
              <mc:Fallback>
                <p:oleObj name="Equation" r:id="rId7" imgW="3162240" imgH="736560" progId="Equation.DSMT4">
                  <p:embed/>
                  <p:pic>
                    <p:nvPicPr>
                      <p:cNvPr id="210948" name="Object 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830763" y="3409950"/>
                        <a:ext cx="3160712" cy="736600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10952" name="Text Box 6"/>
          <p:cNvSpPr txBox="1">
            <a:spLocks noChangeArrowheads="1"/>
          </p:cNvSpPr>
          <p:nvPr/>
        </p:nvSpPr>
        <p:spPr bwMode="auto">
          <a:xfrm>
            <a:off x="4067175" y="1349375"/>
            <a:ext cx="2484438" cy="5191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US" altLang="ja-JP" sz="2800" b="1" dirty="0">
                <a:solidFill>
                  <a:srgbClr val="000066"/>
                </a:solidFill>
                <a:latin typeface="Arial Unicode MS"/>
                <a:ea typeface="Arial Unicode MS"/>
                <a:cs typeface="Arial Unicode MS"/>
              </a:rPr>
              <a:t>1) Harmonic</a:t>
            </a:r>
          </a:p>
        </p:txBody>
      </p:sp>
      <p:sp>
        <p:nvSpPr>
          <p:cNvPr id="210953" name="Text Box 7"/>
          <p:cNvSpPr txBox="1">
            <a:spLocks noChangeArrowheads="1"/>
          </p:cNvSpPr>
          <p:nvPr/>
        </p:nvSpPr>
        <p:spPr bwMode="auto">
          <a:xfrm>
            <a:off x="4140200" y="2924175"/>
            <a:ext cx="2089150" cy="5191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US" altLang="ja-JP" sz="2800" b="1">
                <a:solidFill>
                  <a:srgbClr val="FF66FF"/>
                </a:solidFill>
                <a:latin typeface="Arial Unicode MS"/>
                <a:ea typeface="Arial Unicode MS"/>
                <a:cs typeface="Arial Unicode MS"/>
              </a:rPr>
              <a:t>2) Morse</a:t>
            </a:r>
          </a:p>
        </p:txBody>
      </p:sp>
      <p:sp>
        <p:nvSpPr>
          <p:cNvPr id="210954" name="Text Box 9"/>
          <p:cNvSpPr txBox="1">
            <a:spLocks noChangeArrowheads="1"/>
          </p:cNvSpPr>
          <p:nvPr/>
        </p:nvSpPr>
        <p:spPr bwMode="auto">
          <a:xfrm>
            <a:off x="700088" y="4387850"/>
            <a:ext cx="5121275" cy="523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US" altLang="ja-JP" sz="2800" dirty="0">
                <a:latin typeface="Arial Unicode MS"/>
                <a:ea typeface="Arial Unicode MS"/>
                <a:cs typeface="Arial Unicode MS"/>
              </a:rPr>
              <a:t>Quantum Fokker-Planck</a:t>
            </a:r>
          </a:p>
        </p:txBody>
      </p:sp>
      <p:sp>
        <p:nvSpPr>
          <p:cNvPr id="210955" name="Text Box 10"/>
          <p:cNvSpPr txBox="1">
            <a:spLocks noChangeArrowheads="1"/>
          </p:cNvSpPr>
          <p:nvPr/>
        </p:nvSpPr>
        <p:spPr bwMode="auto">
          <a:xfrm>
            <a:off x="704850" y="6197600"/>
            <a:ext cx="3970338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 sz="2000">
                <a:latin typeface="Arial Unicode MS"/>
                <a:ea typeface="Arial Unicode MS"/>
                <a:cs typeface="Arial Unicode MS"/>
              </a:rPr>
              <a:t>(white noise at high temperature)</a:t>
            </a:r>
          </a:p>
        </p:txBody>
      </p:sp>
      <p:graphicFrame>
        <p:nvGraphicFramePr>
          <p:cNvPr id="210949" name="Object 5"/>
          <p:cNvGraphicFramePr>
            <a:graphicFrameLocks noGrp="1" noChangeAspect="1"/>
          </p:cNvGraphicFramePr>
          <p:nvPr>
            <p:ph idx="1"/>
          </p:nvPr>
        </p:nvGraphicFramePr>
        <p:xfrm>
          <a:off x="1117600" y="5084763"/>
          <a:ext cx="7127875" cy="9842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9" imgW="3314520" imgH="457200" progId="Equation.DSMT4">
                  <p:embed/>
                </p:oleObj>
              </mc:Choice>
              <mc:Fallback>
                <p:oleObj name="Equation" r:id="rId9" imgW="3314520" imgH="457200" progId="Equation.DSMT4">
                  <p:embed/>
                  <p:pic>
                    <p:nvPicPr>
                      <p:cNvPr id="210949" name="Object 5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0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117600" y="5084763"/>
                        <a:ext cx="7127875" cy="9842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</p:spTree>
  </p:cSld>
  <p:clrMapOvr>
    <a:masterClrMapping/>
  </p:clrMapOvr>
  <p:transition/>
</p:sld>
</file>

<file path=ppt/slides/slide1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880" name="Rectangle 2"/>
          <p:cNvSpPr>
            <a:spLocks noGrp="1" noChangeArrowheads="1"/>
          </p:cNvSpPr>
          <p:nvPr>
            <p:ph type="body" sz="half" idx="1"/>
          </p:nvPr>
        </p:nvSpPr>
        <p:spPr>
          <a:xfrm>
            <a:off x="357188" y="642938"/>
            <a:ext cx="8291512" cy="5865812"/>
          </a:xfrm>
        </p:spPr>
        <p:txBody>
          <a:bodyPr/>
          <a:lstStyle/>
          <a:p>
            <a:pPr eaLnBrk="1" hangingPunct="1">
              <a:buFontTx/>
              <a:buNone/>
            </a:pPr>
            <a:r>
              <a:rPr lang="en-US" altLang="ja-JP" sz="2400" dirty="0">
                <a:solidFill>
                  <a:srgbClr val="0000CC"/>
                </a:solidFill>
                <a:latin typeface="Arial Unicode MS"/>
                <a:ea typeface="Arial Unicode MS"/>
                <a:cs typeface="Arial Unicode MS"/>
              </a:rPr>
              <a:t>Two-time correlation function (Raman spectroscopy)</a:t>
            </a:r>
          </a:p>
          <a:p>
            <a:pPr eaLnBrk="1" hangingPunct="1">
              <a:buFontTx/>
              <a:buNone/>
            </a:pPr>
            <a:endParaRPr lang="en-US" altLang="ja-JP" sz="2400" dirty="0">
              <a:solidFill>
                <a:srgbClr val="0000CC"/>
              </a:solidFill>
              <a:latin typeface="Arial Unicode MS"/>
              <a:ea typeface="Arial Unicode MS"/>
              <a:cs typeface="Arial Unicode MS"/>
            </a:endParaRPr>
          </a:p>
          <a:p>
            <a:pPr eaLnBrk="1" hangingPunct="1">
              <a:buFontTx/>
              <a:buNone/>
            </a:pPr>
            <a:endParaRPr lang="en-US" altLang="ja-JP" sz="1000" dirty="0">
              <a:solidFill>
                <a:srgbClr val="0000CC"/>
              </a:solidFill>
              <a:latin typeface="Arial Unicode MS"/>
              <a:ea typeface="Arial Unicode MS"/>
              <a:cs typeface="Arial Unicode MS"/>
            </a:endParaRPr>
          </a:p>
          <a:p>
            <a:pPr eaLnBrk="1" hangingPunct="1">
              <a:buFontTx/>
              <a:buNone/>
            </a:pPr>
            <a:endParaRPr lang="en-US" altLang="ja-JP" sz="1000" dirty="0">
              <a:solidFill>
                <a:srgbClr val="0000CC"/>
              </a:solidFill>
              <a:latin typeface="Arial Unicode MS"/>
              <a:ea typeface="Arial Unicode MS"/>
              <a:cs typeface="Arial Unicode MS"/>
            </a:endParaRPr>
          </a:p>
          <a:p>
            <a:pPr eaLnBrk="1" hangingPunct="1">
              <a:buFontTx/>
              <a:buNone/>
            </a:pPr>
            <a:endParaRPr lang="en-US" altLang="ja-JP" sz="2000" dirty="0">
              <a:latin typeface="Arial Unicode MS"/>
              <a:ea typeface="Arial Unicode MS"/>
              <a:cs typeface="Arial Unicode MS"/>
            </a:endParaRPr>
          </a:p>
          <a:p>
            <a:pPr eaLnBrk="1" hangingPunct="1">
              <a:buFontTx/>
              <a:buNone/>
            </a:pPr>
            <a:r>
              <a:rPr lang="en-US" altLang="ja-JP" sz="2000" dirty="0">
                <a:latin typeface="Arial Unicode MS"/>
                <a:ea typeface="Arial Unicode MS"/>
                <a:cs typeface="Arial Unicode MS"/>
              </a:rPr>
              <a:t>This can be rewritten in </a:t>
            </a:r>
            <a:r>
              <a:rPr lang="en-US" altLang="ja-JP" sz="2000" dirty="0">
                <a:solidFill>
                  <a:srgbClr val="008000"/>
                </a:solidFill>
                <a:latin typeface="Arial Unicode MS"/>
                <a:ea typeface="Arial Unicode MS"/>
                <a:cs typeface="Arial Unicode MS"/>
              </a:rPr>
              <a:t>the Wigner representation</a:t>
            </a:r>
            <a:r>
              <a:rPr lang="en-US" altLang="ja-JP" sz="2000" dirty="0">
                <a:latin typeface="Arial Unicode MS"/>
                <a:ea typeface="Arial Unicode MS"/>
                <a:cs typeface="Arial Unicode MS"/>
              </a:rPr>
              <a:t> as</a:t>
            </a:r>
          </a:p>
          <a:p>
            <a:pPr eaLnBrk="1" hangingPunct="1">
              <a:buFontTx/>
              <a:buNone/>
            </a:pPr>
            <a:endParaRPr lang="en-US" altLang="ja-JP" sz="2000" dirty="0"/>
          </a:p>
          <a:p>
            <a:pPr eaLnBrk="1" hangingPunct="1">
              <a:buFontTx/>
              <a:buNone/>
            </a:pPr>
            <a:endParaRPr lang="en-US" altLang="ja-JP" sz="1000" dirty="0"/>
          </a:p>
          <a:p>
            <a:pPr eaLnBrk="1" hangingPunct="1">
              <a:buFontTx/>
              <a:buNone/>
            </a:pPr>
            <a:endParaRPr lang="en-US" altLang="ja-JP" sz="1000" dirty="0"/>
          </a:p>
          <a:p>
            <a:pPr eaLnBrk="1" hangingPunct="1">
              <a:buFontTx/>
              <a:buNone/>
            </a:pPr>
            <a:endParaRPr lang="en-US" altLang="ja-JP" sz="1800" baseline="-25000" dirty="0"/>
          </a:p>
          <a:p>
            <a:pPr eaLnBrk="1" hangingPunct="1">
              <a:buFontTx/>
              <a:buNone/>
            </a:pPr>
            <a:endParaRPr lang="en-US" altLang="ja-JP" sz="1800" dirty="0"/>
          </a:p>
        </p:txBody>
      </p:sp>
      <p:graphicFrame>
        <p:nvGraphicFramePr>
          <p:cNvPr id="207874" name="Object 2"/>
          <p:cNvGraphicFramePr>
            <a:graphicFrameLocks noGrp="1" noChangeAspect="1"/>
          </p:cNvGraphicFramePr>
          <p:nvPr>
            <p:ph sz="quarter" idx="2"/>
          </p:nvPr>
        </p:nvGraphicFramePr>
        <p:xfrm>
          <a:off x="1563688" y="1316038"/>
          <a:ext cx="4373562" cy="7397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3" imgW="2400120" imgH="406080" progId="Equation.DSMT4">
                  <p:embed/>
                </p:oleObj>
              </mc:Choice>
              <mc:Fallback>
                <p:oleObj name="Equation" r:id="rId3" imgW="2400120" imgH="406080" progId="Equation.DSMT4">
                  <p:embed/>
                  <p:pic>
                    <p:nvPicPr>
                      <p:cNvPr id="207874" name="Object 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563688" y="1316038"/>
                        <a:ext cx="4373562" cy="73977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07875" name="Object 3"/>
          <p:cNvGraphicFramePr>
            <a:graphicFrameLocks noGrp="1" noChangeAspect="1"/>
          </p:cNvGraphicFramePr>
          <p:nvPr>
            <p:ph sz="quarter" idx="3"/>
          </p:nvPr>
        </p:nvGraphicFramePr>
        <p:xfrm>
          <a:off x="1519238" y="2876550"/>
          <a:ext cx="4465637" cy="64611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5" imgW="2984400" imgH="431640" progId="Equation.DSMT4">
                  <p:embed/>
                </p:oleObj>
              </mc:Choice>
              <mc:Fallback>
                <p:oleObj name="Equation" r:id="rId5" imgW="2984400" imgH="431640" progId="Equation.DSMT4">
                  <p:embed/>
                  <p:pic>
                    <p:nvPicPr>
                      <p:cNvPr id="207875" name="Object 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519238" y="2876550"/>
                        <a:ext cx="4465637" cy="64611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07881" name="Rectangle 5"/>
          <p:cNvSpPr>
            <a:spLocks noChangeArrowheads="1"/>
          </p:cNvSpPr>
          <p:nvPr/>
        </p:nvSpPr>
        <p:spPr bwMode="auto">
          <a:xfrm>
            <a:off x="357188" y="3643313"/>
            <a:ext cx="8604250" cy="13684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marL="342900" indent="-342900" fontAlgn="ctr">
              <a:spcBef>
                <a:spcPct val="20000"/>
              </a:spcBef>
            </a:pPr>
            <a:r>
              <a:rPr lang="en-US" altLang="ja-JP" sz="2000">
                <a:latin typeface="Arial Unicode MS"/>
                <a:ea typeface="Arial Unicode MS"/>
                <a:cs typeface="Arial Unicode MS"/>
              </a:rPr>
              <a:t>where </a:t>
            </a:r>
            <a:r>
              <a:rPr lang="en-US" altLang="ja-JP" sz="2800" b="1" i="1">
                <a:solidFill>
                  <a:srgbClr val="FF3300"/>
                </a:solidFill>
                <a:latin typeface="Times New Roman" pitchFamily="18" charset="0"/>
                <a:ea typeface="Arial Unicode MS"/>
                <a:cs typeface="Times New Roman" pitchFamily="18" charset="0"/>
              </a:rPr>
              <a:t>A</a:t>
            </a:r>
            <a:r>
              <a:rPr lang="en-US" altLang="ja-JP" sz="2800">
                <a:latin typeface="Arial Unicode MS"/>
                <a:ea typeface="Arial Unicode MS"/>
                <a:cs typeface="Arial Unicode MS"/>
              </a:rPr>
              <a:t> </a:t>
            </a:r>
            <a:r>
              <a:rPr lang="en-US" altLang="ja-JP" sz="2000">
                <a:latin typeface="Arial Unicode MS"/>
                <a:ea typeface="Arial Unicode MS"/>
                <a:cs typeface="Arial Unicode MS"/>
              </a:rPr>
              <a:t>and  </a:t>
            </a:r>
            <a:r>
              <a:rPr lang="en-US" altLang="ja-JP" sz="2800" b="1" i="1">
                <a:solidFill>
                  <a:srgbClr val="FF3300"/>
                </a:solidFill>
                <a:latin typeface="Times New Roman" pitchFamily="18" charset="0"/>
                <a:ea typeface="Arial Unicode MS"/>
                <a:cs typeface="Arial Unicode MS"/>
              </a:rPr>
              <a:t>X</a:t>
            </a:r>
            <a:r>
              <a:rPr lang="en-US" altLang="ja-JP" sz="2000">
                <a:latin typeface="Arial Unicode MS"/>
                <a:ea typeface="Arial Unicode MS"/>
                <a:cs typeface="Arial Unicode MS"/>
              </a:rPr>
              <a:t>   stand for the operators        and </a:t>
            </a:r>
            <a:endParaRPr lang="en-US" altLang="ja-JP">
              <a:solidFill>
                <a:srgbClr val="CC3300"/>
              </a:solidFill>
              <a:latin typeface="Arial Unicode MS"/>
              <a:ea typeface="Arial Unicode MS"/>
              <a:cs typeface="Arial Unicode MS"/>
            </a:endParaRPr>
          </a:p>
          <a:p>
            <a:pPr marL="342900" indent="-342900">
              <a:spcBef>
                <a:spcPct val="20000"/>
              </a:spcBef>
            </a:pPr>
            <a:endParaRPr lang="en-US" altLang="ja-JP">
              <a:solidFill>
                <a:srgbClr val="CC3300"/>
              </a:solidFill>
              <a:latin typeface="Georgia" pitchFamily="18" charset="0"/>
              <a:ea typeface="HG明朝B"/>
              <a:cs typeface="HG明朝B"/>
            </a:endParaRPr>
          </a:p>
          <a:p>
            <a:pPr marL="342900" indent="-342900">
              <a:spcBef>
                <a:spcPct val="20000"/>
              </a:spcBef>
            </a:pPr>
            <a:endParaRPr lang="en-US" altLang="ja-JP">
              <a:solidFill>
                <a:srgbClr val="0000CC"/>
              </a:solidFill>
              <a:latin typeface="Georgia" pitchFamily="18" charset="0"/>
              <a:ea typeface="HG明朝B"/>
              <a:cs typeface="HG明朝B"/>
            </a:endParaRPr>
          </a:p>
          <a:p>
            <a:pPr marL="342900" indent="-342900">
              <a:spcBef>
                <a:spcPct val="20000"/>
              </a:spcBef>
            </a:pPr>
            <a:endParaRPr lang="en-US" altLang="ja-JP">
              <a:solidFill>
                <a:srgbClr val="0000CC"/>
              </a:solidFill>
              <a:latin typeface="Georgia" pitchFamily="18" charset="0"/>
              <a:ea typeface="HG明朝B"/>
              <a:cs typeface="HG明朝B"/>
            </a:endParaRPr>
          </a:p>
          <a:p>
            <a:pPr marL="342900" indent="-342900">
              <a:spcBef>
                <a:spcPct val="20000"/>
              </a:spcBef>
            </a:pPr>
            <a:endParaRPr lang="en-US" altLang="ja-JP">
              <a:solidFill>
                <a:srgbClr val="0000CC"/>
              </a:solidFill>
              <a:latin typeface="Georgia" pitchFamily="18" charset="0"/>
              <a:ea typeface="HG明朝B"/>
              <a:cs typeface="HG明朝B"/>
            </a:endParaRPr>
          </a:p>
          <a:p>
            <a:pPr marL="342900" indent="-342900">
              <a:spcBef>
                <a:spcPct val="20000"/>
              </a:spcBef>
            </a:pPr>
            <a:endParaRPr lang="en-US" altLang="ja-JP">
              <a:solidFill>
                <a:srgbClr val="0000CC"/>
              </a:solidFill>
              <a:latin typeface="Georgia" pitchFamily="18" charset="0"/>
              <a:ea typeface="HG明朝B"/>
              <a:cs typeface="HG明朝B"/>
            </a:endParaRPr>
          </a:p>
          <a:p>
            <a:pPr marL="342900" indent="-342900">
              <a:spcBef>
                <a:spcPct val="20000"/>
              </a:spcBef>
            </a:pPr>
            <a:endParaRPr lang="en-US" altLang="ja-JP">
              <a:solidFill>
                <a:srgbClr val="0000CC"/>
              </a:solidFill>
              <a:latin typeface="Georgia" pitchFamily="18" charset="0"/>
              <a:ea typeface="HG明朝B"/>
              <a:cs typeface="HG明朝B"/>
            </a:endParaRPr>
          </a:p>
          <a:p>
            <a:pPr marL="342900" indent="-342900">
              <a:spcBef>
                <a:spcPct val="20000"/>
              </a:spcBef>
            </a:pPr>
            <a:endParaRPr lang="en-US" altLang="ja-JP">
              <a:latin typeface="Georgia" pitchFamily="18" charset="0"/>
              <a:ea typeface="HG明朝B"/>
              <a:cs typeface="HG明朝B"/>
            </a:endParaRPr>
          </a:p>
          <a:p>
            <a:pPr marL="342900" indent="-342900">
              <a:spcBef>
                <a:spcPct val="20000"/>
              </a:spcBef>
            </a:pPr>
            <a:endParaRPr lang="en-US" altLang="ja-JP">
              <a:latin typeface="Georgia" pitchFamily="18" charset="0"/>
              <a:ea typeface="HG明朝B"/>
              <a:cs typeface="HG明朝B"/>
            </a:endParaRPr>
          </a:p>
          <a:p>
            <a:pPr marL="342900" indent="-342900">
              <a:spcBef>
                <a:spcPct val="20000"/>
              </a:spcBef>
            </a:pPr>
            <a:endParaRPr lang="en-US" altLang="ja-JP" baseline="-25000">
              <a:latin typeface="Georgia" pitchFamily="18" charset="0"/>
              <a:ea typeface="HG明朝B"/>
              <a:cs typeface="HG明朝B"/>
            </a:endParaRPr>
          </a:p>
          <a:p>
            <a:pPr marL="342900" indent="-342900">
              <a:spcBef>
                <a:spcPct val="20000"/>
              </a:spcBef>
            </a:pPr>
            <a:endParaRPr lang="en-US" altLang="ja-JP">
              <a:latin typeface="Georgia" pitchFamily="18" charset="0"/>
              <a:ea typeface="HG明朝B"/>
              <a:cs typeface="HG明朝B"/>
            </a:endParaRPr>
          </a:p>
        </p:txBody>
      </p:sp>
      <p:graphicFrame>
        <p:nvGraphicFramePr>
          <p:cNvPr id="207876" name="Object 5"/>
          <p:cNvGraphicFramePr>
            <a:graphicFrameLocks noChangeAspect="1"/>
          </p:cNvGraphicFramePr>
          <p:nvPr/>
        </p:nvGraphicFramePr>
        <p:xfrm>
          <a:off x="6138863" y="3660775"/>
          <a:ext cx="1731962" cy="5111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7" imgW="774360" imgH="228600" progId="Equation.DSMT4">
                  <p:embed/>
                </p:oleObj>
              </mc:Choice>
              <mc:Fallback>
                <p:oleObj name="Equation" r:id="rId7" imgW="774360" imgH="228600" progId="Equation.DSMT4">
                  <p:embed/>
                  <p:pic>
                    <p:nvPicPr>
                      <p:cNvPr id="207876" name="Object 5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138863" y="3660775"/>
                        <a:ext cx="1731962" cy="51117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07877" name="Object 7"/>
          <p:cNvGraphicFramePr>
            <a:graphicFrameLocks noChangeAspect="1"/>
          </p:cNvGraphicFramePr>
          <p:nvPr/>
        </p:nvGraphicFramePr>
        <p:xfrm>
          <a:off x="7135813" y="1290638"/>
          <a:ext cx="1465262" cy="17287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ビットマップ イメージ" r:id="rId9" imgW="1638529" imgH="1933333" progId="Paint.Picture">
                  <p:embed/>
                </p:oleObj>
              </mc:Choice>
              <mc:Fallback>
                <p:oleObj name="ビットマップ イメージ" r:id="rId9" imgW="1638529" imgH="1933333" progId="Paint.Picture">
                  <p:embed/>
                  <p:pic>
                    <p:nvPicPr>
                      <p:cNvPr id="207877" name="Object 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0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135813" y="1290638"/>
                        <a:ext cx="1465262" cy="172878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07878" name="Object 6"/>
          <p:cNvGraphicFramePr>
            <a:graphicFrameLocks noChangeAspect="1"/>
          </p:cNvGraphicFramePr>
          <p:nvPr/>
        </p:nvGraphicFramePr>
        <p:xfrm>
          <a:off x="5165725" y="3783013"/>
          <a:ext cx="368300" cy="3397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1" imgW="164880" imgH="152280" progId="Equation.DSMT4">
                  <p:embed/>
                </p:oleObj>
              </mc:Choice>
              <mc:Fallback>
                <p:oleObj name="Equation" r:id="rId11" imgW="164880" imgH="152280" progId="Equation.DSMT4">
                  <p:embed/>
                  <p:pic>
                    <p:nvPicPr>
                      <p:cNvPr id="207878" name="Object 6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2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165725" y="3783013"/>
                        <a:ext cx="368300" cy="33972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1" name="Text Box 12"/>
          <p:cNvSpPr txBox="1">
            <a:spLocks noChangeArrowheads="1"/>
          </p:cNvSpPr>
          <p:nvPr/>
        </p:nvSpPr>
        <p:spPr bwMode="auto">
          <a:xfrm>
            <a:off x="7666038" y="1736725"/>
            <a:ext cx="395287" cy="461963"/>
          </a:xfrm>
          <a:prstGeom prst="rect">
            <a:avLst/>
          </a:prstGeom>
          <a:solidFill>
            <a:schemeClr val="bg1"/>
          </a:solidFill>
          <a:ln w="9525" algn="ctr">
            <a:noFill/>
            <a:miter lim="800000"/>
            <a:headEnd/>
            <a:tailEnd/>
          </a:ln>
          <a:effectLst>
            <a:outerShdw dist="35921" dir="2700000" sx="1000" sy="1000" algn="ctr" rotWithShape="0">
              <a:schemeClr val="bg2">
                <a:alpha val="50000"/>
              </a:schemeClr>
            </a:outerShdw>
          </a:effectLst>
        </p:spPr>
        <p:txBody>
          <a:bodyPr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ja-JP" sz="2400" i="1" dirty="0">
                <a:latin typeface="+mn-lt"/>
                <a:ea typeface="ＭＳ Ｐゴシック" pitchFamily="50" charset="-128"/>
              </a:rPr>
              <a:t>t</a:t>
            </a:r>
            <a:r>
              <a:rPr lang="en-US" altLang="ja-JP" sz="1200" dirty="0">
                <a:latin typeface="+mn-lt"/>
                <a:ea typeface="ＭＳ Ｐゴシック" pitchFamily="50" charset="-128"/>
              </a:rPr>
              <a:t>1</a:t>
            </a:r>
            <a:endParaRPr lang="en-US" altLang="ja-JP" sz="2400" dirty="0">
              <a:latin typeface="+mn-lt"/>
              <a:ea typeface="ＭＳ Ｐゴシック" pitchFamily="50" charset="-128"/>
            </a:endParaRPr>
          </a:p>
        </p:txBody>
      </p:sp>
      <p:pic>
        <p:nvPicPr>
          <p:cNvPr id="207883" name="Picture 17"/>
          <p:cNvPicPr>
            <a:picLocks noChangeAspect="1" noChangeArrowheads="1"/>
          </p:cNvPicPr>
          <p:nvPr/>
        </p:nvPicPr>
        <p:blipFill>
          <a:blip r:embed="rId13" cstate="print"/>
          <a:srcRect/>
          <a:stretch>
            <a:fillRect/>
          </a:stretch>
        </p:blipFill>
        <p:spPr bwMode="auto">
          <a:xfrm>
            <a:off x="731838" y="4260850"/>
            <a:ext cx="7562850" cy="23145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</p:cSld>
  <p:clrMapOvr>
    <a:masterClrMapping/>
  </p:clrMapOvr>
</p:sld>
</file>

<file path=ppt/slides/slide1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1976" name="Rectangle 2"/>
          <p:cNvSpPr>
            <a:spLocks noGrp="1" noChangeArrowheads="1"/>
          </p:cNvSpPr>
          <p:nvPr>
            <p:ph type="title"/>
          </p:nvPr>
        </p:nvSpPr>
        <p:spPr>
          <a:xfrm>
            <a:off x="568325" y="284163"/>
            <a:ext cx="3236913" cy="1143000"/>
          </a:xfrm>
        </p:spPr>
        <p:txBody>
          <a:bodyPr/>
          <a:lstStyle/>
          <a:p>
            <a:pPr eaLnBrk="1" hangingPunct="1"/>
            <a:r>
              <a:rPr lang="en-US" altLang="ja-JP" sz="4000">
                <a:latin typeface="Arial Unicode MS"/>
                <a:ea typeface="Arial Unicode MS"/>
                <a:cs typeface="Arial Unicode MS"/>
              </a:rPr>
              <a:t>1D Raman</a:t>
            </a:r>
          </a:p>
        </p:txBody>
      </p:sp>
      <p:graphicFrame>
        <p:nvGraphicFramePr>
          <p:cNvPr id="211970" name="Object 2"/>
          <p:cNvGraphicFramePr>
            <a:graphicFrameLocks noChangeAspect="1"/>
          </p:cNvGraphicFramePr>
          <p:nvPr/>
        </p:nvGraphicFramePr>
        <p:xfrm>
          <a:off x="4859338" y="404813"/>
          <a:ext cx="4046537" cy="61912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ビットマップ イメージ" r:id="rId3" imgW="31495238" imgH="45400000" progId="Paint.Picture">
                  <p:embed/>
                </p:oleObj>
              </mc:Choice>
              <mc:Fallback>
                <p:oleObj name="ビットマップ イメージ" r:id="rId3" imgW="31495238" imgH="45400000" progId="Paint.Picture">
                  <p:embed/>
                  <p:pic>
                    <p:nvPicPr>
                      <p:cNvPr id="211970" name="Object 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859338" y="404813"/>
                        <a:ext cx="4046537" cy="61912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11971" name="Object 3"/>
          <p:cNvGraphicFramePr>
            <a:graphicFrameLocks noChangeAspect="1"/>
          </p:cNvGraphicFramePr>
          <p:nvPr/>
        </p:nvGraphicFramePr>
        <p:xfrm>
          <a:off x="1187450" y="981075"/>
          <a:ext cx="2808288" cy="24098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描画 " r:id="rId5" imgW="3200400" imgH="2743200" progId="">
                  <p:embed/>
                </p:oleObj>
              </mc:Choice>
              <mc:Fallback>
                <p:oleObj name="描画 " r:id="rId5" imgW="3200400" imgH="2743200" progId="">
                  <p:embed/>
                  <p:pic>
                    <p:nvPicPr>
                      <p:cNvPr id="211971" name="Object 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187450" y="981075"/>
                        <a:ext cx="2808288" cy="240982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11972" name="Object 4"/>
          <p:cNvGraphicFramePr>
            <a:graphicFrameLocks noChangeAspect="1"/>
          </p:cNvGraphicFramePr>
          <p:nvPr/>
        </p:nvGraphicFramePr>
        <p:xfrm>
          <a:off x="763588" y="4221163"/>
          <a:ext cx="3794125" cy="12827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7" imgW="3797280" imgH="1282680" progId="Equation.DSMT4">
                  <p:embed/>
                </p:oleObj>
              </mc:Choice>
              <mc:Fallback>
                <p:oleObj name="Equation" r:id="rId7" imgW="3797280" imgH="1282680" progId="Equation.DSMT4">
                  <p:embed/>
                  <p:pic>
                    <p:nvPicPr>
                      <p:cNvPr id="211972" name="Object 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63588" y="4221163"/>
                        <a:ext cx="3794125" cy="1282700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11973" name="Object 5"/>
          <p:cNvGraphicFramePr>
            <a:graphicFrameLocks noChangeAspect="1"/>
          </p:cNvGraphicFramePr>
          <p:nvPr/>
        </p:nvGraphicFramePr>
        <p:xfrm>
          <a:off x="830263" y="5883275"/>
          <a:ext cx="3870325" cy="431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9" imgW="3873240" imgH="431640" progId="Equation.DSMT4">
                  <p:embed/>
                </p:oleObj>
              </mc:Choice>
              <mc:Fallback>
                <p:oleObj name="Equation" r:id="rId9" imgW="3873240" imgH="431640" progId="Equation.DSMT4">
                  <p:embed/>
                  <p:pic>
                    <p:nvPicPr>
                      <p:cNvPr id="211973" name="Object 5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0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830263" y="5883275"/>
                        <a:ext cx="3870325" cy="431800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11977" name="Text Box 7"/>
          <p:cNvSpPr txBox="1">
            <a:spLocks noChangeArrowheads="1"/>
          </p:cNvSpPr>
          <p:nvPr/>
        </p:nvSpPr>
        <p:spPr bwMode="auto">
          <a:xfrm>
            <a:off x="468313" y="3429000"/>
            <a:ext cx="3825875" cy="523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 sz="2800">
                <a:solidFill>
                  <a:schemeClr val="hlink"/>
                </a:solidFill>
                <a:latin typeface="Arial Unicode MS"/>
                <a:ea typeface="Arial Unicode MS"/>
                <a:cs typeface="Arial Unicode MS"/>
              </a:rPr>
              <a:t>2body correlation func.</a:t>
            </a:r>
          </a:p>
        </p:txBody>
      </p:sp>
      <p:graphicFrame>
        <p:nvGraphicFramePr>
          <p:cNvPr id="211974" name="Object 6"/>
          <p:cNvGraphicFramePr>
            <a:graphicFrameLocks noChangeAspect="1"/>
          </p:cNvGraphicFramePr>
          <p:nvPr/>
        </p:nvGraphicFramePr>
        <p:xfrm>
          <a:off x="2476500" y="2044700"/>
          <a:ext cx="228600" cy="4826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1" imgW="228600" imgH="482400" progId="Equation.DSMT4">
                  <p:embed/>
                </p:oleObj>
              </mc:Choice>
              <mc:Fallback>
                <p:oleObj name="Equation" r:id="rId11" imgW="228600" imgH="482400" progId="Equation.DSMT4">
                  <p:embed/>
                  <p:pic>
                    <p:nvPicPr>
                      <p:cNvPr id="211974" name="Object 6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2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476500" y="2044700"/>
                        <a:ext cx="228600" cy="4826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</p:spTree>
  </p:cSld>
  <p:clrMapOvr>
    <a:masterClrMapping/>
  </p:clrMapOvr>
</p:sld>
</file>

<file path=ppt/slides/slide1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8014" name="Picture 14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1532317" y="4684310"/>
            <a:ext cx="2066925" cy="17716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128013" name="Picture 13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4016209" y="4653176"/>
            <a:ext cx="2066925" cy="17907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4" name="Picture 10"/>
          <p:cNvPicPr>
            <a:picLocks noChangeAspect="1" noChangeArrowheads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3902263" y="2739930"/>
            <a:ext cx="2057400" cy="1828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128011" name="Picture 11"/>
          <p:cNvPicPr>
            <a:picLocks noChangeAspect="1" noChangeArrowheads="1"/>
          </p:cNvPicPr>
          <p:nvPr/>
        </p:nvPicPr>
        <p:blipFill>
          <a:blip r:embed="rId6" cstate="print"/>
          <a:srcRect/>
          <a:stretch>
            <a:fillRect/>
          </a:stretch>
        </p:blipFill>
        <p:spPr bwMode="auto">
          <a:xfrm>
            <a:off x="1394560" y="2709789"/>
            <a:ext cx="2124075" cy="1828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128009" name="Picture 9"/>
          <p:cNvPicPr>
            <a:picLocks noChangeAspect="1" noChangeArrowheads="1"/>
          </p:cNvPicPr>
          <p:nvPr/>
        </p:nvPicPr>
        <p:blipFill>
          <a:blip r:embed="rId7" cstate="print"/>
          <a:srcRect/>
          <a:stretch>
            <a:fillRect/>
          </a:stretch>
        </p:blipFill>
        <p:spPr bwMode="auto">
          <a:xfrm>
            <a:off x="6336328" y="2697708"/>
            <a:ext cx="2066925" cy="19621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555625" y="0"/>
            <a:ext cx="8229600" cy="1143000"/>
          </a:xfrm>
        </p:spPr>
        <p:txBody>
          <a:bodyPr rtlCol="0">
            <a:normAutofit/>
          </a:bodyPr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en-US" altLang="ja-JP" sz="3600" b="1" dirty="0">
                <a:solidFill>
                  <a:schemeClr val="tx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Higher order response functions</a:t>
            </a:r>
            <a:endParaRPr lang="ja-JP" altLang="en-US" sz="3600" b="1" dirty="0">
              <a:solidFill>
                <a:schemeClr val="tx2">
                  <a:lumMod val="7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</p:txBody>
      </p:sp>
      <p:sp>
        <p:nvSpPr>
          <p:cNvPr id="3" name="コンテンツ プレースホルダ 2"/>
          <p:cNvSpPr>
            <a:spLocks noGrp="1"/>
          </p:cNvSpPr>
          <p:nvPr>
            <p:ph idx="1"/>
          </p:nvPr>
        </p:nvSpPr>
        <p:spPr>
          <a:xfrm>
            <a:off x="542639" y="1022564"/>
            <a:ext cx="8229600" cy="4525962"/>
          </a:xfrm>
        </p:spPr>
        <p:txBody>
          <a:bodyPr/>
          <a:lstStyle/>
          <a:p>
            <a:pPr eaLnBrk="1" hangingPunct="1">
              <a:buFont typeface="Arial" charset="0"/>
              <a:buNone/>
            </a:pPr>
            <a:r>
              <a:rPr lang="en-US" altLang="ja-JP" sz="2800" dirty="0">
                <a:latin typeface="Arial Unicode MS"/>
                <a:ea typeface="Arial Unicode MS"/>
                <a:cs typeface="Arial Unicode MS"/>
              </a:rPr>
              <a:t>2D Raman</a:t>
            </a:r>
            <a:r>
              <a:rPr lang="ja-JP" altLang="en-US" sz="2800" dirty="0">
                <a:latin typeface="Arial Unicode MS"/>
                <a:ea typeface="Arial Unicode MS"/>
                <a:cs typeface="Arial Unicode MS"/>
              </a:rPr>
              <a:t> </a:t>
            </a:r>
            <a:r>
              <a:rPr lang="en-US" altLang="ja-JP" sz="2800" dirty="0">
                <a:latin typeface="Arial Unicode MS"/>
                <a:ea typeface="Arial Unicode MS"/>
                <a:cs typeface="Arial Unicode MS"/>
              </a:rPr>
              <a:t>or THz-Raman</a:t>
            </a:r>
          </a:p>
          <a:p>
            <a:pPr eaLnBrk="1" hangingPunct="1">
              <a:buFont typeface="Arial" charset="0"/>
              <a:buNone/>
            </a:pPr>
            <a:endParaRPr lang="en-US" altLang="ja-JP" dirty="0">
              <a:latin typeface="Arial Unicode MS"/>
              <a:ea typeface="Arial Unicode MS"/>
              <a:cs typeface="Arial Unicode MS"/>
            </a:endParaRPr>
          </a:p>
          <a:p>
            <a:pPr eaLnBrk="1" hangingPunct="1">
              <a:buFont typeface="Arial" charset="0"/>
              <a:buNone/>
            </a:pPr>
            <a:endParaRPr lang="en-US" altLang="ja-JP" dirty="0">
              <a:latin typeface="Arial Unicode MS"/>
              <a:ea typeface="Arial Unicode MS"/>
              <a:cs typeface="Arial Unicode MS"/>
            </a:endParaRPr>
          </a:p>
          <a:p>
            <a:pPr eaLnBrk="1" hangingPunct="1">
              <a:buFont typeface="Arial" charset="0"/>
              <a:buNone/>
            </a:pPr>
            <a:endParaRPr lang="ja-JP" altLang="en-US" dirty="0">
              <a:latin typeface="Arial Unicode MS"/>
              <a:ea typeface="Arial Unicode MS"/>
              <a:cs typeface="Arial Unicode MS"/>
            </a:endParaRPr>
          </a:p>
        </p:txBody>
      </p:sp>
      <p:sp>
        <p:nvSpPr>
          <p:cNvPr id="128010" name="Rectangle 2"/>
          <p:cNvSpPr>
            <a:spLocks noChangeArrowheads="1"/>
          </p:cNvSpPr>
          <p:nvPr/>
        </p:nvSpPr>
        <p:spPr bwMode="auto">
          <a:xfrm>
            <a:off x="0" y="0"/>
            <a:ext cx="9144000" cy="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endParaRPr lang="ja-JP" altLang="en-US">
              <a:latin typeface="Calibri" pitchFamily="34" charset="0"/>
            </a:endParaRPr>
          </a:p>
        </p:txBody>
      </p:sp>
      <p:graphicFrame>
        <p:nvGraphicFramePr>
          <p:cNvPr id="128001" name="Object 1"/>
          <p:cNvGraphicFramePr>
            <a:graphicFrameLocks noChangeAspect="1"/>
          </p:cNvGraphicFramePr>
          <p:nvPr/>
        </p:nvGraphicFramePr>
        <p:xfrm>
          <a:off x="984890" y="1851689"/>
          <a:ext cx="7015162" cy="47783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8" imgW="7010280" imgH="469800" progId="Equation.DSMT4">
                  <p:embed/>
                </p:oleObj>
              </mc:Choice>
              <mc:Fallback>
                <p:oleObj name="Equation" r:id="rId8" imgW="7010280" imgH="469800" progId="Equation.DSMT4">
                  <p:embed/>
                  <p:pic>
                    <p:nvPicPr>
                      <p:cNvPr id="128001" name="Object 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9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984890" y="1851689"/>
                        <a:ext cx="7015162" cy="477838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28004" name="Object 4"/>
          <p:cNvGraphicFramePr>
            <a:graphicFrameLocks noChangeAspect="1"/>
          </p:cNvGraphicFramePr>
          <p:nvPr/>
        </p:nvGraphicFramePr>
        <p:xfrm>
          <a:off x="4320700" y="2715715"/>
          <a:ext cx="1323975" cy="3571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0" imgW="1091880" imgH="304560" progId="Equation.DSMT4">
                  <p:embed/>
                </p:oleObj>
              </mc:Choice>
              <mc:Fallback>
                <p:oleObj name="Equation" r:id="rId10" imgW="1091880" imgH="304560" progId="Equation.DSMT4">
                  <p:embed/>
                  <p:pic>
                    <p:nvPicPr>
                      <p:cNvPr id="128004" name="Object 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1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320700" y="2715715"/>
                        <a:ext cx="1323975" cy="357188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28005" name="Object 5"/>
          <p:cNvGraphicFramePr>
            <a:graphicFrameLocks noChangeAspect="1"/>
          </p:cNvGraphicFramePr>
          <p:nvPr/>
        </p:nvGraphicFramePr>
        <p:xfrm>
          <a:off x="4452107" y="4681633"/>
          <a:ext cx="1460500" cy="2921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2" imgW="1460160" imgH="291960" progId="Equation.DSMT4">
                  <p:embed/>
                </p:oleObj>
              </mc:Choice>
              <mc:Fallback>
                <p:oleObj name="Equation" r:id="rId12" imgW="1460160" imgH="291960" progId="Equation.DSMT4">
                  <p:embed/>
                  <p:pic>
                    <p:nvPicPr>
                      <p:cNvPr id="128005" name="Object 5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3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452107" y="4681633"/>
                        <a:ext cx="1460500" cy="2921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28006" name="Object 6"/>
          <p:cNvGraphicFramePr>
            <a:graphicFrameLocks noChangeAspect="1"/>
          </p:cNvGraphicFramePr>
          <p:nvPr/>
        </p:nvGraphicFramePr>
        <p:xfrm>
          <a:off x="6748343" y="2801913"/>
          <a:ext cx="723900" cy="21798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4" imgW="723600" imgH="266400" progId="Equation.DSMT4">
                  <p:embed/>
                </p:oleObj>
              </mc:Choice>
              <mc:Fallback>
                <p:oleObj name="Equation" r:id="rId14" imgW="723600" imgH="266400" progId="Equation.DSMT4">
                  <p:embed/>
                  <p:pic>
                    <p:nvPicPr>
                      <p:cNvPr id="128006" name="Object 6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748343" y="2801913"/>
                        <a:ext cx="723900" cy="217985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1" name="Line 9"/>
          <p:cNvSpPr>
            <a:spLocks noChangeShapeType="1"/>
          </p:cNvSpPr>
          <p:nvPr/>
        </p:nvSpPr>
        <p:spPr bwMode="auto">
          <a:xfrm flipV="1">
            <a:off x="5647377" y="2459702"/>
            <a:ext cx="1439863" cy="0"/>
          </a:xfrm>
          <a:prstGeom prst="line">
            <a:avLst/>
          </a:prstGeom>
          <a:noFill/>
          <a:ln w="38100">
            <a:solidFill>
              <a:srgbClr val="002060"/>
            </a:solidFill>
            <a:round/>
            <a:headEnd type="triangle"/>
            <a:tailEnd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n>
                <a:solidFill>
                  <a:srgbClr val="002060"/>
                </a:solidFill>
              </a:ln>
              <a:latin typeface="+mn-lt"/>
              <a:ea typeface="+mn-ea"/>
            </a:endParaRPr>
          </a:p>
        </p:txBody>
      </p:sp>
      <p:sp>
        <p:nvSpPr>
          <p:cNvPr id="12" name="Line 9"/>
          <p:cNvSpPr>
            <a:spLocks noChangeShapeType="1"/>
          </p:cNvSpPr>
          <p:nvPr/>
        </p:nvSpPr>
        <p:spPr bwMode="auto">
          <a:xfrm flipV="1">
            <a:off x="3985265" y="2458114"/>
            <a:ext cx="1439862" cy="0"/>
          </a:xfrm>
          <a:prstGeom prst="line">
            <a:avLst/>
          </a:prstGeom>
          <a:noFill/>
          <a:ln w="38100">
            <a:solidFill>
              <a:srgbClr val="00B0F0"/>
            </a:solidFill>
            <a:round/>
            <a:headEnd type="triangle" w="med" len="med"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17" name="星 7 16"/>
          <p:cNvSpPr>
            <a:spLocks noChangeAspect="1"/>
          </p:cNvSpPr>
          <p:nvPr/>
        </p:nvSpPr>
        <p:spPr>
          <a:xfrm>
            <a:off x="5472752" y="2380327"/>
            <a:ext cx="152400" cy="152400"/>
          </a:xfrm>
          <a:prstGeom prst="star7">
            <a:avLst/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18" name="星 7 17"/>
          <p:cNvSpPr>
            <a:spLocks noChangeAspect="1"/>
          </p:cNvSpPr>
          <p:nvPr/>
        </p:nvSpPr>
        <p:spPr>
          <a:xfrm>
            <a:off x="3782065" y="2377152"/>
            <a:ext cx="144462" cy="142875"/>
          </a:xfrm>
          <a:prstGeom prst="star7">
            <a:avLst/>
          </a:prstGeom>
          <a:solidFill>
            <a:srgbClr val="0070C0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19" name="星 7 18"/>
          <p:cNvSpPr>
            <a:spLocks noChangeAspect="1"/>
          </p:cNvSpPr>
          <p:nvPr/>
        </p:nvSpPr>
        <p:spPr>
          <a:xfrm>
            <a:off x="7133277" y="2388264"/>
            <a:ext cx="144463" cy="142875"/>
          </a:xfrm>
          <a:prstGeom prst="star7">
            <a:avLst/>
          </a:prstGeom>
          <a:solidFill>
            <a:srgbClr val="FF00FF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128023" name="正方形/長方形 22"/>
          <p:cNvSpPr>
            <a:spLocks noChangeArrowheads="1"/>
          </p:cNvSpPr>
          <p:nvPr/>
        </p:nvSpPr>
        <p:spPr bwMode="auto">
          <a:xfrm>
            <a:off x="5104263" y="1051941"/>
            <a:ext cx="4039738" cy="52322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r>
              <a:rPr lang="en-US" altLang="ja-JP" sz="1400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Steffen &amp; Tanimura, </a:t>
            </a:r>
            <a:r>
              <a:rPr lang="de-DE" altLang="ja-JP" sz="1400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  <a:hlinkClick r:id="rId16"/>
              </a:rPr>
              <a:t>JPSJ(2000)</a:t>
            </a:r>
            <a:r>
              <a:rPr lang="de-DE" altLang="ja-JP" sz="1400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 ; </a:t>
            </a:r>
            <a:r>
              <a:rPr lang="de-DE" altLang="ja-JP" sz="1400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  <a:hlinkClick r:id="rId17"/>
              </a:rPr>
              <a:t>JPSJ(2000).</a:t>
            </a:r>
            <a:endParaRPr lang="de-DE" altLang="ja-JP" sz="1400" dirty="0"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  <a:p>
            <a:r>
              <a:rPr lang="en-US" altLang="ja-JP" sz="1400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Tanimura, </a:t>
            </a:r>
            <a:r>
              <a:rPr lang="en-US" altLang="ja-JP" sz="1400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  <a:hlinkClick r:id="rId18"/>
              </a:rPr>
              <a:t>JPSJ(2006).</a:t>
            </a:r>
            <a:r>
              <a:rPr lang="en-US" altLang="ja-JP" sz="1400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 </a:t>
            </a:r>
          </a:p>
        </p:txBody>
      </p:sp>
      <p:sp>
        <p:nvSpPr>
          <p:cNvPr id="24" name="星 7 23"/>
          <p:cNvSpPr>
            <a:spLocks noChangeAspect="1"/>
          </p:cNvSpPr>
          <p:nvPr/>
        </p:nvSpPr>
        <p:spPr>
          <a:xfrm>
            <a:off x="5089216" y="4479072"/>
            <a:ext cx="144462" cy="144463"/>
          </a:xfrm>
          <a:prstGeom prst="star7">
            <a:avLst/>
          </a:prstGeom>
          <a:solidFill>
            <a:srgbClr val="FF00FF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26" name="Line 9"/>
          <p:cNvSpPr>
            <a:spLocks noChangeShapeType="1"/>
          </p:cNvSpPr>
          <p:nvPr/>
        </p:nvSpPr>
        <p:spPr bwMode="auto">
          <a:xfrm>
            <a:off x="1842446" y="4520666"/>
            <a:ext cx="3087854" cy="45719"/>
          </a:xfrm>
          <a:prstGeom prst="line">
            <a:avLst/>
          </a:prstGeom>
          <a:noFill/>
          <a:ln w="38100">
            <a:solidFill>
              <a:srgbClr val="002060"/>
            </a:solidFill>
            <a:round/>
            <a:headEnd type="triangle"/>
            <a:tailEnd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n>
                <a:solidFill>
                  <a:srgbClr val="002060"/>
                </a:solidFill>
              </a:ln>
              <a:latin typeface="+mn-lt"/>
              <a:ea typeface="+mn-ea"/>
            </a:endParaRPr>
          </a:p>
        </p:txBody>
      </p:sp>
      <p:sp>
        <p:nvSpPr>
          <p:cNvPr id="28" name="星 7 27"/>
          <p:cNvSpPr>
            <a:spLocks noChangeAspect="1"/>
          </p:cNvSpPr>
          <p:nvPr/>
        </p:nvSpPr>
        <p:spPr>
          <a:xfrm>
            <a:off x="4858247" y="6411984"/>
            <a:ext cx="152400" cy="152400"/>
          </a:xfrm>
          <a:prstGeom prst="star7">
            <a:avLst/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29" name="Line 9"/>
          <p:cNvSpPr>
            <a:spLocks noChangeShapeType="1"/>
          </p:cNvSpPr>
          <p:nvPr/>
        </p:nvSpPr>
        <p:spPr bwMode="auto">
          <a:xfrm>
            <a:off x="1791410" y="6486809"/>
            <a:ext cx="2866029" cy="0"/>
          </a:xfrm>
          <a:prstGeom prst="line">
            <a:avLst/>
          </a:prstGeom>
          <a:noFill/>
          <a:ln w="38100">
            <a:solidFill>
              <a:srgbClr val="00B0F0"/>
            </a:solidFill>
            <a:round/>
            <a:headEnd type="triangle" w="med" len="med"/>
            <a:tailEnd/>
          </a:ln>
        </p:spPr>
        <p:txBody>
          <a:bodyPr/>
          <a:lstStyle/>
          <a:p>
            <a:endParaRPr lang="ja-JP" altLang="en-US"/>
          </a:p>
        </p:txBody>
      </p:sp>
      <p:pic>
        <p:nvPicPr>
          <p:cNvPr id="128012" name="Picture 12"/>
          <p:cNvPicPr>
            <a:picLocks noChangeAspect="1" noChangeArrowheads="1"/>
          </p:cNvPicPr>
          <p:nvPr/>
        </p:nvPicPr>
        <p:blipFill>
          <a:blip r:embed="rId19" cstate="print"/>
          <a:srcRect/>
          <a:stretch>
            <a:fillRect/>
          </a:stretch>
        </p:blipFill>
        <p:spPr bwMode="auto">
          <a:xfrm>
            <a:off x="6343934" y="4663341"/>
            <a:ext cx="2133600" cy="17430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sp>
        <p:nvSpPr>
          <p:cNvPr id="30" name="Line 9"/>
          <p:cNvSpPr>
            <a:spLocks noChangeShapeType="1"/>
          </p:cNvSpPr>
          <p:nvPr/>
        </p:nvSpPr>
        <p:spPr bwMode="auto">
          <a:xfrm flipH="1" flipV="1">
            <a:off x="5358476" y="4565745"/>
            <a:ext cx="2520000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 type="none"/>
            <a:tailEnd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n>
                <a:solidFill>
                  <a:srgbClr val="002060"/>
                </a:solidFill>
              </a:ln>
              <a:latin typeface="+mn-lt"/>
              <a:ea typeface="+mn-ea"/>
            </a:endParaRPr>
          </a:p>
        </p:txBody>
      </p:sp>
      <p:sp>
        <p:nvSpPr>
          <p:cNvPr id="27" name="Line 9"/>
          <p:cNvSpPr>
            <a:spLocks noChangeShapeType="1"/>
          </p:cNvSpPr>
          <p:nvPr/>
        </p:nvSpPr>
        <p:spPr bwMode="auto">
          <a:xfrm>
            <a:off x="5224960" y="6491358"/>
            <a:ext cx="3060000" cy="0"/>
          </a:xfrm>
          <a:prstGeom prst="line">
            <a:avLst/>
          </a:prstGeom>
          <a:noFill/>
          <a:ln w="38100">
            <a:solidFill>
              <a:srgbClr val="002060"/>
            </a:solidFill>
            <a:round/>
            <a:headEnd type="triangle"/>
            <a:tailEnd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n>
                <a:solidFill>
                  <a:srgbClr val="002060"/>
                </a:solidFill>
              </a:ln>
              <a:latin typeface="+mn-lt"/>
              <a:ea typeface="+mn-ea"/>
            </a:endParaRPr>
          </a:p>
        </p:txBody>
      </p:sp>
      <p:sp>
        <p:nvSpPr>
          <p:cNvPr id="35" name="Line 9"/>
          <p:cNvSpPr>
            <a:spLocks noChangeShapeType="1"/>
          </p:cNvSpPr>
          <p:nvPr/>
        </p:nvSpPr>
        <p:spPr bwMode="auto">
          <a:xfrm flipV="1">
            <a:off x="7349592" y="2452958"/>
            <a:ext cx="360000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 type="none"/>
            <a:tailEnd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n>
                <a:solidFill>
                  <a:srgbClr val="002060"/>
                </a:solidFill>
              </a:ln>
              <a:latin typeface="+mn-lt"/>
              <a:ea typeface="+mn-ea"/>
            </a:endParaRPr>
          </a:p>
        </p:txBody>
      </p:sp>
    </p:spTree>
    <p:extLst>
      <p:ext uri="{BB962C8B-B14F-4D97-AF65-F5344CB8AC3E}">
        <p14:creationId xmlns:p14="http://schemas.microsoft.com/office/powerpoint/2010/main" val="62509401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7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1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4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8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18" presetClass="entr" presetSubtype="1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2000"/>
                            </p:stCondLst>
                            <p:childTnLst>
                              <p:par>
                                <p:cTn id="24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6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0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1" dur="500"/>
                                        <p:tgtEl>
                                          <p:spTgt spid="1280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0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4" dur="500"/>
                                        <p:tgtEl>
                                          <p:spTgt spid="1280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500"/>
                            </p:stCondLst>
                            <p:childTnLst>
                              <p:par>
                                <p:cTn id="36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8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1000"/>
                            </p:stCondLst>
                            <p:childTnLst>
                              <p:par>
                                <p:cTn id="40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2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5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0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8" dur="500"/>
                                        <p:tgtEl>
                                          <p:spTgt spid="1280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3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0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56" dur="500"/>
                                        <p:tgtEl>
                                          <p:spTgt spid="1280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>
                            <p:stCondLst>
                              <p:cond delay="500"/>
                            </p:stCondLst>
                            <p:childTnLst>
                              <p:par>
                                <p:cTn id="58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0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0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63" dur="500"/>
                                        <p:tgtEl>
                                          <p:spTgt spid="1280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1000"/>
                            </p:stCondLst>
                            <p:childTnLst>
                              <p:par>
                                <p:cTn id="65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67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0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0" dur="500"/>
                                        <p:tgtEl>
                                          <p:spTgt spid="1280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0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3" dur="500"/>
                                        <p:tgtEl>
                                          <p:spTgt spid="1280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4" fill="hold">
                      <p:stCondLst>
                        <p:cond delay="indefinite"/>
                      </p:stCondLst>
                      <p:childTnLst>
                        <p:par>
                          <p:cTn id="75" fill="hold">
                            <p:stCondLst>
                              <p:cond delay="0"/>
                            </p:stCondLst>
                            <p:childTnLst>
                              <p:par>
                                <p:cTn id="76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8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9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0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81" dur="500"/>
                                        <p:tgtEl>
                                          <p:spTgt spid="1280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 animBg="1"/>
      <p:bldP spid="17" grpId="0" animBg="1"/>
      <p:bldP spid="19" grpId="0" animBg="1"/>
      <p:bldP spid="24" grpId="0" animBg="1"/>
      <p:bldP spid="28" grpId="0" animBg="1"/>
      <p:bldP spid="29" grpId="0" animBg="1"/>
    </p:bldLst>
  </p:timing>
</p:sld>
</file>

<file path=ppt/slides/slide1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3005" name="Rectangle 2"/>
          <p:cNvSpPr>
            <a:spLocks noGrp="1" noChangeArrowheads="1"/>
          </p:cNvSpPr>
          <p:nvPr>
            <p:ph type="title"/>
          </p:nvPr>
        </p:nvSpPr>
        <p:spPr>
          <a:xfrm>
            <a:off x="844550" y="301625"/>
            <a:ext cx="3482975" cy="1143000"/>
          </a:xfrm>
        </p:spPr>
        <p:txBody>
          <a:bodyPr/>
          <a:lstStyle/>
          <a:p>
            <a:pPr algn="l" eaLnBrk="1" hangingPunct="1"/>
            <a:r>
              <a:rPr lang="en-US" altLang="ja-JP" sz="4000">
                <a:latin typeface="Arial Unicode MS"/>
              </a:rPr>
              <a:t>2D Raman</a:t>
            </a:r>
          </a:p>
        </p:txBody>
      </p:sp>
      <p:graphicFrame>
        <p:nvGraphicFramePr>
          <p:cNvPr id="212994" name="Object 2"/>
          <p:cNvGraphicFramePr>
            <a:graphicFrameLocks noGrp="1" noChangeAspect="1"/>
          </p:cNvGraphicFramePr>
          <p:nvPr>
            <p:ph sz="half" idx="1"/>
          </p:nvPr>
        </p:nvGraphicFramePr>
        <p:xfrm>
          <a:off x="4868863" y="919163"/>
          <a:ext cx="3646487" cy="432911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ビットマップ イメージ" r:id="rId3" imgW="30428571" imgH="36114286" progId="Paint.Picture">
                  <p:embed/>
                </p:oleObj>
              </mc:Choice>
              <mc:Fallback>
                <p:oleObj name="ビットマップ イメージ" r:id="rId3" imgW="30428571" imgH="36114286" progId="Paint.Picture">
                  <p:embed/>
                  <p:pic>
                    <p:nvPicPr>
                      <p:cNvPr id="212994" name="Object 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868863" y="919163"/>
                        <a:ext cx="3646487" cy="4329112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12995" name="Object 3"/>
          <p:cNvGraphicFramePr>
            <a:graphicFrameLocks noChangeAspect="1"/>
          </p:cNvGraphicFramePr>
          <p:nvPr/>
        </p:nvGraphicFramePr>
        <p:xfrm>
          <a:off x="1116013" y="1557338"/>
          <a:ext cx="3095625" cy="26543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描画 " r:id="rId5" imgW="3200400" imgH="2743200" progId="">
                  <p:embed/>
                </p:oleObj>
              </mc:Choice>
              <mc:Fallback>
                <p:oleObj name="描画 " r:id="rId5" imgW="3200400" imgH="2743200" progId="">
                  <p:embed/>
                  <p:pic>
                    <p:nvPicPr>
                      <p:cNvPr id="212995" name="Object 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116013" y="1557338"/>
                        <a:ext cx="3095625" cy="26543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94564" name="Object 4"/>
          <p:cNvGraphicFramePr>
            <a:graphicFrameLocks noChangeAspect="1"/>
          </p:cNvGraphicFramePr>
          <p:nvPr/>
        </p:nvGraphicFramePr>
        <p:xfrm>
          <a:off x="992188" y="5364163"/>
          <a:ext cx="5959475" cy="6096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7" imgW="5956200" imgH="609480" progId="Equation.DSMT4">
                  <p:embed/>
                </p:oleObj>
              </mc:Choice>
              <mc:Fallback>
                <p:oleObj name="Equation" r:id="rId7" imgW="5956200" imgH="609480" progId="Equation.DSMT4">
                  <p:embed/>
                  <p:pic>
                    <p:nvPicPr>
                      <p:cNvPr id="194564" name="Object 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992188" y="5364163"/>
                        <a:ext cx="5959475" cy="609600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13006" name="Text Box 6"/>
          <p:cNvSpPr txBox="1">
            <a:spLocks noChangeArrowheads="1"/>
          </p:cNvSpPr>
          <p:nvPr/>
        </p:nvSpPr>
        <p:spPr bwMode="auto">
          <a:xfrm>
            <a:off x="744538" y="4360863"/>
            <a:ext cx="4327525" cy="5857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 sz="3200" dirty="0">
                <a:solidFill>
                  <a:schemeClr val="hlink"/>
                </a:solidFill>
                <a:latin typeface="Arial Unicode MS"/>
                <a:ea typeface="Arial Unicode MS"/>
                <a:cs typeface="Arial Unicode MS"/>
              </a:rPr>
              <a:t>3body correlation </a:t>
            </a:r>
            <a:r>
              <a:rPr lang="en-US" altLang="ja-JP" sz="3200" dirty="0" err="1">
                <a:solidFill>
                  <a:schemeClr val="hlink"/>
                </a:solidFill>
                <a:latin typeface="Arial Unicode MS"/>
                <a:ea typeface="Arial Unicode MS"/>
                <a:cs typeface="Arial Unicode MS"/>
              </a:rPr>
              <a:t>func</a:t>
            </a:r>
            <a:r>
              <a:rPr lang="en-US" altLang="ja-JP" sz="3200" dirty="0">
                <a:solidFill>
                  <a:schemeClr val="hlink"/>
                </a:solidFill>
                <a:latin typeface="Arial Unicode MS"/>
                <a:ea typeface="Arial Unicode MS"/>
                <a:cs typeface="Arial Unicode MS"/>
              </a:rPr>
              <a:t>.</a:t>
            </a:r>
          </a:p>
        </p:txBody>
      </p:sp>
      <p:graphicFrame>
        <p:nvGraphicFramePr>
          <p:cNvPr id="194574" name="Object 6"/>
          <p:cNvGraphicFramePr>
            <a:graphicFrameLocks noGrp="1" noChangeAspect="1"/>
          </p:cNvGraphicFramePr>
          <p:nvPr>
            <p:ph sz="half" idx="2"/>
          </p:nvPr>
        </p:nvGraphicFramePr>
        <p:xfrm>
          <a:off x="984250" y="5348288"/>
          <a:ext cx="5761038" cy="61436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9" imgW="5715000" imgH="609480" progId="Equation.DSMT4">
                  <p:embed/>
                </p:oleObj>
              </mc:Choice>
              <mc:Fallback>
                <p:oleObj name="Equation" r:id="rId9" imgW="5715000" imgH="609480" progId="Equation.DSMT4">
                  <p:embed/>
                  <p:pic>
                    <p:nvPicPr>
                      <p:cNvPr id="194574" name="Object 6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0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984250" y="5348288"/>
                        <a:ext cx="5761038" cy="614362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3" name="Object 7"/>
          <p:cNvGraphicFramePr>
            <a:graphicFrameLocks noChangeAspect="1"/>
          </p:cNvGraphicFramePr>
          <p:nvPr/>
        </p:nvGraphicFramePr>
        <p:xfrm>
          <a:off x="977900" y="5348288"/>
          <a:ext cx="6554788" cy="63976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1" imgW="6502320" imgH="634680" progId="Equation.DSMT4">
                  <p:embed/>
                </p:oleObj>
              </mc:Choice>
              <mc:Fallback>
                <p:oleObj name="Equation" r:id="rId11" imgW="6502320" imgH="634680" progId="Equation.DSMT4">
                  <p:embed/>
                  <p:pic>
                    <p:nvPicPr>
                      <p:cNvPr id="3" name="Object 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2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977900" y="5348288"/>
                        <a:ext cx="6554788" cy="639762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13000" name="Object 5"/>
          <p:cNvGraphicFramePr>
            <a:graphicFrameLocks noChangeAspect="1"/>
          </p:cNvGraphicFramePr>
          <p:nvPr/>
        </p:nvGraphicFramePr>
        <p:xfrm>
          <a:off x="2979738" y="6107113"/>
          <a:ext cx="3959225" cy="431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3" imgW="3962160" imgH="431640" progId="Equation.DSMT4">
                  <p:embed/>
                </p:oleObj>
              </mc:Choice>
              <mc:Fallback>
                <p:oleObj name="Equation" r:id="rId13" imgW="3962160" imgH="431640" progId="Equation.DSMT4">
                  <p:embed/>
                  <p:pic>
                    <p:nvPicPr>
                      <p:cNvPr id="213000" name="Object 5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979738" y="6107113"/>
                        <a:ext cx="3959225" cy="431800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13002" name="Object 10"/>
          <p:cNvGraphicFramePr>
            <a:graphicFrameLocks noChangeAspect="1"/>
          </p:cNvGraphicFramePr>
          <p:nvPr/>
        </p:nvGraphicFramePr>
        <p:xfrm>
          <a:off x="2093913" y="2714625"/>
          <a:ext cx="228600" cy="4826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5" imgW="228600" imgH="482400" progId="Equation.DSMT4">
                  <p:embed/>
                </p:oleObj>
              </mc:Choice>
              <mc:Fallback>
                <p:oleObj name="Equation" r:id="rId15" imgW="228600" imgH="482400" progId="Equation.DSMT4">
                  <p:embed/>
                  <p:pic>
                    <p:nvPicPr>
                      <p:cNvPr id="213002" name="Object 10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093913" y="2714625"/>
                        <a:ext cx="228600" cy="4826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13003" name="Object 11"/>
          <p:cNvGraphicFramePr>
            <a:graphicFrameLocks noChangeAspect="1"/>
          </p:cNvGraphicFramePr>
          <p:nvPr/>
        </p:nvGraphicFramePr>
        <p:xfrm>
          <a:off x="3100388" y="2732088"/>
          <a:ext cx="266700" cy="4826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7" imgW="266400" imgH="482400" progId="Equation.DSMT4">
                  <p:embed/>
                </p:oleObj>
              </mc:Choice>
              <mc:Fallback>
                <p:oleObj name="Equation" r:id="rId17" imgW="266400" imgH="482400" progId="Equation.DSMT4">
                  <p:embed/>
                  <p:pic>
                    <p:nvPicPr>
                      <p:cNvPr id="213003" name="Object 1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100388" y="2732088"/>
                        <a:ext cx="266700" cy="4826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13007" name="正方形/長方形 12"/>
          <p:cNvSpPr>
            <a:spLocks noChangeArrowheads="1"/>
          </p:cNvSpPr>
          <p:nvPr/>
        </p:nvSpPr>
        <p:spPr bwMode="auto">
          <a:xfrm>
            <a:off x="5338763" y="623888"/>
            <a:ext cx="2650084" cy="3077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 sz="1400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Tanimura, </a:t>
            </a:r>
            <a:r>
              <a:rPr lang="en-US" altLang="ja-JP" sz="1400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  <a:hlinkClick r:id="rId19"/>
              </a:rPr>
              <a:t>CP 233, 217 (1998).</a:t>
            </a:r>
            <a:endParaRPr lang="en-US" altLang="ja-JP" sz="1400" dirty="0"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" presetClass="exit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6" dur="500"/>
                                        <p:tgtEl>
                                          <p:spTgt spid="19456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45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5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1" dur="500"/>
                                        <p:tgtEl>
                                          <p:spTgt spid="1945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5" presetClass="exit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15" dur="500"/>
                                        <p:tgtEl>
                                          <p:spTgt spid="19457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45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500"/>
                            </p:stCondLst>
                            <p:childTnLst>
                              <p:par>
                                <p:cTn id="18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0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87" name="Rectangle 2"/>
          <p:cNvSpPr>
            <a:spLocks noGrp="1" noChangeArrowheads="1"/>
          </p:cNvSpPr>
          <p:nvPr>
            <p:ph type="body" sz="half" idx="1"/>
          </p:nvPr>
        </p:nvSpPr>
        <p:spPr>
          <a:xfrm>
            <a:off x="1041400" y="1576388"/>
            <a:ext cx="2873375" cy="300037"/>
          </a:xfrm>
        </p:spPr>
        <p:txBody>
          <a:bodyPr rtlCol="0">
            <a:normAutofit fontScale="25000" lnSpcReduction="20000"/>
          </a:bodyPr>
          <a:lstStyle/>
          <a:p>
            <a:pPr eaLnBrk="1" fontAlgn="auto" hangingPunct="1">
              <a:lnSpc>
                <a:spcPct val="80000"/>
              </a:lnSpc>
              <a:spcAft>
                <a:spcPts val="0"/>
              </a:spcAft>
              <a:buFontTx/>
              <a:buNone/>
              <a:defRPr/>
            </a:pPr>
            <a:r>
              <a:rPr lang="en-US" altLang="ja-JP" sz="8000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A model Hamiltonian </a:t>
            </a:r>
          </a:p>
          <a:p>
            <a:pPr eaLnBrk="1" fontAlgn="auto" hangingPunct="1">
              <a:lnSpc>
                <a:spcPct val="80000"/>
              </a:lnSpc>
              <a:spcAft>
                <a:spcPts val="0"/>
              </a:spcAft>
              <a:buFontTx/>
              <a:buNone/>
              <a:defRPr/>
            </a:pPr>
            <a:endParaRPr lang="en-US" altLang="ja-JP" sz="2800" dirty="0"/>
          </a:p>
          <a:p>
            <a:pPr eaLnBrk="1" fontAlgn="auto" hangingPunct="1">
              <a:lnSpc>
                <a:spcPct val="80000"/>
              </a:lnSpc>
              <a:spcAft>
                <a:spcPts val="0"/>
              </a:spcAft>
              <a:buFontTx/>
              <a:buNone/>
              <a:defRPr/>
            </a:pPr>
            <a:r>
              <a:rPr lang="en-US" altLang="ja-JP" sz="700" dirty="0">
                <a:solidFill>
                  <a:srgbClr val="FF33CC"/>
                </a:solidFill>
              </a:rPr>
              <a:t>                                              </a:t>
            </a:r>
            <a:endParaRPr lang="en-US" altLang="ja-JP" sz="700" dirty="0"/>
          </a:p>
          <a:p>
            <a:pPr eaLnBrk="1" fontAlgn="auto" hangingPunct="1">
              <a:lnSpc>
                <a:spcPct val="80000"/>
              </a:lnSpc>
              <a:spcAft>
                <a:spcPts val="0"/>
              </a:spcAft>
              <a:buFontTx/>
              <a:buNone/>
              <a:defRPr/>
            </a:pPr>
            <a:endParaRPr lang="en-US" altLang="ja-JP" sz="700" dirty="0"/>
          </a:p>
          <a:p>
            <a:pPr eaLnBrk="1" fontAlgn="auto" hangingPunct="1">
              <a:lnSpc>
                <a:spcPct val="80000"/>
              </a:lnSpc>
              <a:spcAft>
                <a:spcPts val="0"/>
              </a:spcAft>
              <a:buFontTx/>
              <a:buNone/>
              <a:defRPr/>
            </a:pPr>
            <a:endParaRPr lang="en-US" altLang="ja-JP" sz="700" dirty="0"/>
          </a:p>
          <a:p>
            <a:pPr eaLnBrk="1" fontAlgn="auto" hangingPunct="1">
              <a:lnSpc>
                <a:spcPct val="80000"/>
              </a:lnSpc>
              <a:spcAft>
                <a:spcPts val="0"/>
              </a:spcAft>
              <a:buFontTx/>
              <a:buNone/>
              <a:defRPr/>
            </a:pPr>
            <a:endParaRPr lang="en-US" altLang="ja-JP" sz="700" dirty="0"/>
          </a:p>
          <a:p>
            <a:pPr eaLnBrk="1" fontAlgn="auto" hangingPunct="1">
              <a:lnSpc>
                <a:spcPct val="80000"/>
              </a:lnSpc>
              <a:spcAft>
                <a:spcPts val="0"/>
              </a:spcAft>
              <a:buFontTx/>
              <a:buNone/>
              <a:defRPr/>
            </a:pPr>
            <a:r>
              <a:rPr lang="en-US" altLang="ja-JP" sz="700" dirty="0"/>
              <a:t>		</a:t>
            </a:r>
          </a:p>
          <a:p>
            <a:pPr eaLnBrk="1" fontAlgn="auto" hangingPunct="1">
              <a:lnSpc>
                <a:spcPct val="80000"/>
              </a:lnSpc>
              <a:spcAft>
                <a:spcPts val="0"/>
              </a:spcAft>
              <a:buFontTx/>
              <a:buNone/>
              <a:defRPr/>
            </a:pPr>
            <a:r>
              <a:rPr lang="en-US" altLang="ja-JP" sz="700" dirty="0"/>
              <a:t>               </a:t>
            </a:r>
          </a:p>
          <a:p>
            <a:pPr eaLnBrk="1" fontAlgn="auto" hangingPunct="1">
              <a:lnSpc>
                <a:spcPct val="80000"/>
              </a:lnSpc>
              <a:spcAft>
                <a:spcPts val="0"/>
              </a:spcAft>
              <a:buFontTx/>
              <a:buNone/>
              <a:defRPr/>
            </a:pPr>
            <a:endParaRPr lang="en-US" altLang="ja-JP" sz="700" dirty="0"/>
          </a:p>
          <a:p>
            <a:pPr eaLnBrk="1" fontAlgn="auto" hangingPunct="1">
              <a:lnSpc>
                <a:spcPct val="80000"/>
              </a:lnSpc>
              <a:spcAft>
                <a:spcPts val="0"/>
              </a:spcAft>
              <a:buFontTx/>
              <a:buNone/>
              <a:defRPr/>
            </a:pPr>
            <a:endParaRPr lang="en-US" altLang="ja-JP" sz="700" dirty="0"/>
          </a:p>
          <a:p>
            <a:pPr eaLnBrk="1" fontAlgn="auto" hangingPunct="1">
              <a:lnSpc>
                <a:spcPct val="80000"/>
              </a:lnSpc>
              <a:spcAft>
                <a:spcPts val="0"/>
              </a:spcAft>
              <a:buFontTx/>
              <a:buNone/>
              <a:defRPr/>
            </a:pPr>
            <a:endParaRPr lang="en-US" altLang="ja-JP" sz="700" dirty="0"/>
          </a:p>
          <a:p>
            <a:pPr eaLnBrk="1" fontAlgn="auto" hangingPunct="1">
              <a:lnSpc>
                <a:spcPct val="80000"/>
              </a:lnSpc>
              <a:spcAft>
                <a:spcPts val="0"/>
              </a:spcAft>
              <a:buFontTx/>
              <a:buNone/>
              <a:defRPr/>
            </a:pPr>
            <a:endParaRPr lang="en-US" altLang="ja-JP" sz="700" dirty="0"/>
          </a:p>
          <a:p>
            <a:pPr eaLnBrk="1" fontAlgn="auto" hangingPunct="1">
              <a:lnSpc>
                <a:spcPct val="80000"/>
              </a:lnSpc>
              <a:spcAft>
                <a:spcPts val="0"/>
              </a:spcAft>
              <a:buFontTx/>
              <a:buNone/>
              <a:defRPr/>
            </a:pPr>
            <a:r>
              <a:rPr lang="en-US" altLang="ja-JP" sz="700" dirty="0"/>
              <a:t>                                                 </a:t>
            </a:r>
            <a:endParaRPr lang="en-US" altLang="ja-JP" sz="700" dirty="0">
              <a:solidFill>
                <a:srgbClr val="CC3300"/>
              </a:solidFill>
            </a:endParaRPr>
          </a:p>
        </p:txBody>
      </p:sp>
      <p:sp>
        <p:nvSpPr>
          <p:cNvPr id="20488" name="Rectangle 3"/>
          <p:cNvSpPr>
            <a:spLocks noGrp="1" noChangeArrowheads="1"/>
          </p:cNvSpPr>
          <p:nvPr>
            <p:ph type="title"/>
          </p:nvPr>
        </p:nvSpPr>
        <p:spPr>
          <a:xfrm>
            <a:off x="604838" y="412750"/>
            <a:ext cx="8197850" cy="561975"/>
          </a:xfrm>
        </p:spPr>
        <p:txBody>
          <a:bodyPr rtlCol="0">
            <a:noAutofit/>
          </a:bodyPr>
          <a:lstStyle/>
          <a:p>
            <a:pPr algn="l" eaLnBrk="1" fontAlgn="auto" hangingPunct="1">
              <a:spcAft>
                <a:spcPts val="0"/>
              </a:spcAft>
              <a:defRPr/>
            </a:pPr>
            <a:r>
              <a:rPr lang="en-US" altLang="ja-JP" sz="3200" b="1" dirty="0">
                <a:solidFill>
                  <a:srgbClr val="0000CC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Hamiltonian for vibrational spectroscopy </a:t>
            </a:r>
          </a:p>
        </p:txBody>
      </p:sp>
      <p:graphicFrame>
        <p:nvGraphicFramePr>
          <p:cNvPr id="177154" name="Object 4"/>
          <p:cNvGraphicFramePr>
            <a:graphicFrameLocks noGrp="1" noChangeAspect="1"/>
          </p:cNvGraphicFramePr>
          <p:nvPr>
            <p:ph sz="quarter" idx="2"/>
          </p:nvPr>
        </p:nvGraphicFramePr>
        <p:xfrm>
          <a:off x="1198563" y="1989138"/>
          <a:ext cx="6900862" cy="13144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3" imgW="3200400" imgH="609480" progId="Equation.DSMT4">
                  <p:embed/>
                </p:oleObj>
              </mc:Choice>
              <mc:Fallback>
                <p:oleObj name="Equation" r:id="rId3" imgW="3200400" imgH="609480" progId="Equation.DSMT4">
                  <p:embed/>
                  <p:pic>
                    <p:nvPicPr>
                      <p:cNvPr id="177154" name="Object 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198563" y="1989138"/>
                        <a:ext cx="6900862" cy="13144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09573" name="Object 5"/>
          <p:cNvGraphicFramePr>
            <a:graphicFrameLocks noGrp="1" noChangeAspect="1"/>
          </p:cNvGraphicFramePr>
          <p:nvPr>
            <p:ph sz="quarter" idx="3"/>
          </p:nvPr>
        </p:nvGraphicFramePr>
        <p:xfrm>
          <a:off x="3500438" y="4143375"/>
          <a:ext cx="5048250" cy="7207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5" imgW="1955520" imgH="279360" progId="Equation.DSMT4">
                  <p:embed/>
                </p:oleObj>
              </mc:Choice>
              <mc:Fallback>
                <p:oleObj name="Equation" r:id="rId5" imgW="1955520" imgH="279360" progId="Equation.DSMT4">
                  <p:embed/>
                  <p:pic>
                    <p:nvPicPr>
                      <p:cNvPr id="109573" name="Object 5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500438" y="4143375"/>
                        <a:ext cx="5048250" cy="72072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77161" name="Line 6"/>
          <p:cNvSpPr>
            <a:spLocks noChangeShapeType="1"/>
          </p:cNvSpPr>
          <p:nvPr/>
        </p:nvSpPr>
        <p:spPr bwMode="auto">
          <a:xfrm>
            <a:off x="4067175" y="3357563"/>
            <a:ext cx="3816350" cy="0"/>
          </a:xfrm>
          <a:prstGeom prst="line">
            <a:avLst/>
          </a:prstGeom>
          <a:noFill/>
          <a:ln w="25400" cap="rnd">
            <a:solidFill>
              <a:srgbClr val="FF00FF"/>
            </a:solidFill>
            <a:prstDash val="sysDot"/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graphicFrame>
        <p:nvGraphicFramePr>
          <p:cNvPr id="109575" name="Object 7"/>
          <p:cNvGraphicFramePr>
            <a:graphicFrameLocks noChangeAspect="1"/>
          </p:cNvGraphicFramePr>
          <p:nvPr/>
        </p:nvGraphicFramePr>
        <p:xfrm>
          <a:off x="6372225" y="3429000"/>
          <a:ext cx="719138" cy="53181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ビットマップ イメージ" r:id="rId7" imgW="4791744" imgH="3543795" progId="Paint.Picture">
                  <p:embed/>
                </p:oleObj>
              </mc:Choice>
              <mc:Fallback>
                <p:oleObj name="ビットマップ イメージ" r:id="rId7" imgW="4791744" imgH="3543795" progId="Paint.Picture">
                  <p:embed/>
                  <p:pic>
                    <p:nvPicPr>
                      <p:cNvPr id="109575" name="Object 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372225" y="3429000"/>
                        <a:ext cx="719138" cy="53181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09576" name="Text Box 8"/>
          <p:cNvSpPr txBox="1">
            <a:spLocks noChangeArrowheads="1"/>
          </p:cNvSpPr>
          <p:nvPr/>
        </p:nvSpPr>
        <p:spPr bwMode="auto">
          <a:xfrm>
            <a:off x="5834063" y="4929188"/>
            <a:ext cx="403225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US" altLang="ja-JP" sz="2400">
                <a:latin typeface="Arial Unicode MS"/>
                <a:ea typeface="Arial Unicode MS"/>
                <a:cs typeface="Arial Unicode MS"/>
              </a:rPr>
              <a:t>LL  +  SL  interactions</a:t>
            </a:r>
          </a:p>
        </p:txBody>
      </p:sp>
      <p:sp>
        <p:nvSpPr>
          <p:cNvPr id="177163" name="Rectangle 10"/>
          <p:cNvSpPr>
            <a:spLocks noChangeArrowheads="1"/>
          </p:cNvSpPr>
          <p:nvPr/>
        </p:nvSpPr>
        <p:spPr bwMode="auto">
          <a:xfrm>
            <a:off x="2625725" y="3573463"/>
            <a:ext cx="719138" cy="427037"/>
          </a:xfrm>
          <a:prstGeom prst="rect">
            <a:avLst/>
          </a:prstGeom>
          <a:solidFill>
            <a:schemeClr val="bg1"/>
          </a:solidFill>
          <a:ln w="25400">
            <a:noFill/>
            <a:miter lim="800000"/>
            <a:headEnd/>
            <a:tailEnd/>
          </a:ln>
        </p:spPr>
        <p:txBody>
          <a:bodyPr/>
          <a:lstStyle/>
          <a:p>
            <a:endParaRPr lang="ja-JP" altLang="en-US">
              <a:latin typeface="Calibri" pitchFamily="34" charset="0"/>
            </a:endParaRPr>
          </a:p>
        </p:txBody>
      </p:sp>
      <p:pic>
        <p:nvPicPr>
          <p:cNvPr id="109579" name="Picture 11"/>
          <p:cNvPicPr>
            <a:picLocks noChangeAspect="1" noChangeArrowheads="1"/>
          </p:cNvPicPr>
          <p:nvPr/>
        </p:nvPicPr>
        <p:blipFill>
          <a:blip r:embed="rId9" cstate="print"/>
          <a:srcRect/>
          <a:stretch>
            <a:fillRect/>
          </a:stretch>
        </p:blipFill>
        <p:spPr bwMode="auto">
          <a:xfrm>
            <a:off x="2143125" y="3000375"/>
            <a:ext cx="719138" cy="5318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aphicFrame>
        <p:nvGraphicFramePr>
          <p:cNvPr id="109580" name="Object 12"/>
          <p:cNvGraphicFramePr>
            <a:graphicFrameLocks noChangeAspect="1"/>
          </p:cNvGraphicFramePr>
          <p:nvPr/>
        </p:nvGraphicFramePr>
        <p:xfrm>
          <a:off x="714375" y="5786438"/>
          <a:ext cx="2803525" cy="63976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0" imgW="1002960" imgH="228600" progId="Equation.DSMT4">
                  <p:embed/>
                </p:oleObj>
              </mc:Choice>
              <mc:Fallback>
                <p:oleObj name="Equation" r:id="rId10" imgW="1002960" imgH="228600" progId="Equation.DSMT4">
                  <p:embed/>
                  <p:pic>
                    <p:nvPicPr>
                      <p:cNvPr id="109580" name="Object 1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1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14375" y="5786438"/>
                        <a:ext cx="2803525" cy="639762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09582" name="Object 14"/>
          <p:cNvGraphicFramePr>
            <a:graphicFrameLocks noChangeAspect="1"/>
          </p:cNvGraphicFramePr>
          <p:nvPr/>
        </p:nvGraphicFramePr>
        <p:xfrm>
          <a:off x="7358063" y="4143375"/>
          <a:ext cx="1219200" cy="7493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2" imgW="330120" imgH="203040" progId="Equation.DSMT4">
                  <p:embed/>
                </p:oleObj>
              </mc:Choice>
              <mc:Fallback>
                <p:oleObj name="Equation" r:id="rId12" imgW="330120" imgH="203040" progId="Equation.DSMT4">
                  <p:embed/>
                  <p:pic>
                    <p:nvPicPr>
                      <p:cNvPr id="109582" name="Object 1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3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358063" y="4143375"/>
                        <a:ext cx="1219200" cy="7493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77165" name="Rectangle 15"/>
          <p:cNvSpPr>
            <a:spLocks noChangeArrowheads="1"/>
          </p:cNvSpPr>
          <p:nvPr/>
        </p:nvSpPr>
        <p:spPr bwMode="auto">
          <a:xfrm>
            <a:off x="1042988" y="1055688"/>
            <a:ext cx="7740650" cy="366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US" altLang="ja-JP">
                <a:latin typeface="Arial Unicode MS"/>
                <a:ea typeface="Arial Unicode MS"/>
                <a:cs typeface="Arial Unicode MS"/>
              </a:rPr>
              <a:t>Stochastic theory (without dissipation,  temperature can not be defined)</a:t>
            </a:r>
          </a:p>
        </p:txBody>
      </p:sp>
      <p:pic>
        <p:nvPicPr>
          <p:cNvPr id="16" name="Picture 38" descr="2006-09-14_22-45-48_anime"/>
          <p:cNvPicPr>
            <a:picLocks noChangeAspect="1" noChangeArrowheads="1" noCrop="1"/>
          </p:cNvPicPr>
          <p:nvPr/>
        </p:nvPicPr>
        <p:blipFill>
          <a:blip r:embed="rId14" cstate="print"/>
          <a:srcRect/>
          <a:stretch>
            <a:fillRect/>
          </a:stretch>
        </p:blipFill>
        <p:spPr bwMode="auto">
          <a:xfrm>
            <a:off x="1000125" y="3714750"/>
            <a:ext cx="1908175" cy="18859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7" name="Picture 6" descr="2006-09-14_22-45-48_anime"/>
          <p:cNvPicPr>
            <a:picLocks noChangeAspect="1" noChangeArrowheads="1" noCrop="1"/>
          </p:cNvPicPr>
          <p:nvPr/>
        </p:nvPicPr>
        <p:blipFill>
          <a:blip r:embed="rId15" cstate="print"/>
          <a:srcRect/>
          <a:stretch>
            <a:fillRect/>
          </a:stretch>
        </p:blipFill>
        <p:spPr bwMode="auto">
          <a:xfrm>
            <a:off x="1000125" y="3714750"/>
            <a:ext cx="1931988" cy="19081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77168" name="正方形/長方形 17"/>
          <p:cNvSpPr>
            <a:spLocks noChangeArrowheads="1"/>
          </p:cNvSpPr>
          <p:nvPr/>
        </p:nvSpPr>
        <p:spPr bwMode="auto">
          <a:xfrm>
            <a:off x="3971925" y="6046788"/>
            <a:ext cx="4862513" cy="3698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US" altLang="ja-JP" dirty="0">
                <a:latin typeface="Times New Roman" pitchFamily="18" charset="0"/>
                <a:cs typeface="Times New Roman" pitchFamily="18" charset="0"/>
              </a:rPr>
              <a:t>Kato &amp; YT </a:t>
            </a:r>
            <a:r>
              <a:rPr lang="en-US" altLang="ja-JP" dirty="0">
                <a:latin typeface="Times New Roman" pitchFamily="18" charset="0"/>
                <a:cs typeface="Times New Roman" pitchFamily="18" charset="0"/>
                <a:hlinkClick r:id="rId16"/>
              </a:rPr>
              <a:t>JCP</a:t>
            </a:r>
            <a:r>
              <a:rPr lang="en-US" altLang="ja-JP" b="1" dirty="0">
                <a:latin typeface="Times New Roman" pitchFamily="18" charset="0"/>
                <a:cs typeface="Times New Roman" pitchFamily="18" charset="0"/>
                <a:hlinkClick r:id="rId16"/>
              </a:rPr>
              <a:t> 117,</a:t>
            </a:r>
            <a:r>
              <a:rPr lang="en-US" altLang="ja-JP" dirty="0">
                <a:latin typeface="Times New Roman" pitchFamily="18" charset="0"/>
                <a:cs typeface="Times New Roman" pitchFamily="18" charset="0"/>
                <a:hlinkClick r:id="rId16"/>
              </a:rPr>
              <a:t>6221(2002)</a:t>
            </a:r>
            <a:r>
              <a:rPr lang="en-US" altLang="ja-JP" dirty="0">
                <a:latin typeface="Times New Roman" pitchFamily="18" charset="0"/>
                <a:cs typeface="Times New Roman" pitchFamily="18" charset="0"/>
              </a:rPr>
              <a:t>; </a:t>
            </a:r>
            <a:r>
              <a:rPr lang="en-US" altLang="ja-JP" b="1" dirty="0">
                <a:latin typeface="Times New Roman" pitchFamily="18" charset="0"/>
                <a:cs typeface="Times New Roman" pitchFamily="18" charset="0"/>
                <a:hlinkClick r:id="rId17"/>
              </a:rPr>
              <a:t>120</a:t>
            </a:r>
            <a:r>
              <a:rPr lang="en-US" altLang="ja-JP" dirty="0">
                <a:latin typeface="Times New Roman" pitchFamily="18" charset="0"/>
                <a:cs typeface="Times New Roman" pitchFamily="18" charset="0"/>
                <a:hlinkClick r:id="rId17"/>
              </a:rPr>
              <a:t>,260 (2004).</a:t>
            </a:r>
            <a:endParaRPr lang="en-US" altLang="ja-JP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77169" name="正方形/長方形 18"/>
          <p:cNvSpPr>
            <a:spLocks noChangeArrowheads="1"/>
          </p:cNvSpPr>
          <p:nvPr/>
        </p:nvSpPr>
        <p:spPr bwMode="auto">
          <a:xfrm>
            <a:off x="3951288" y="5722938"/>
            <a:ext cx="4572000" cy="3698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US" altLang="ja-JP">
                <a:latin typeface="Times New Roman" pitchFamily="18" charset="0"/>
                <a:cs typeface="Times New Roman" pitchFamily="18" charset="0"/>
              </a:rPr>
              <a:t>Okumura &amp; YT</a:t>
            </a:r>
            <a:r>
              <a:rPr lang="en-US" altLang="ja-JP" i="1">
                <a:latin typeface="Times New Roman" pitchFamily="18" charset="0"/>
                <a:cs typeface="Times New Roman" pitchFamily="18" charset="0"/>
              </a:rPr>
              <a:t>,</a:t>
            </a:r>
            <a:r>
              <a:rPr lang="en-US" altLang="ja-JP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altLang="ja-JP">
                <a:latin typeface="Times New Roman" pitchFamily="18" charset="0"/>
                <a:cs typeface="Times New Roman" pitchFamily="18" charset="0"/>
                <a:hlinkClick r:id="rId18"/>
              </a:rPr>
              <a:t>PRE. </a:t>
            </a:r>
            <a:r>
              <a:rPr lang="en-US" altLang="ja-JP" b="1">
                <a:latin typeface="Times New Roman" pitchFamily="18" charset="0"/>
                <a:cs typeface="Times New Roman" pitchFamily="18" charset="0"/>
                <a:hlinkClick r:id="rId18"/>
              </a:rPr>
              <a:t>56</a:t>
            </a:r>
            <a:r>
              <a:rPr lang="en-US" altLang="ja-JP">
                <a:latin typeface="Times New Roman" pitchFamily="18" charset="0"/>
                <a:cs typeface="Times New Roman" pitchFamily="18" charset="0"/>
                <a:hlinkClick r:id="rId18"/>
              </a:rPr>
              <a:t>, 2747(1997).</a:t>
            </a:r>
            <a:r>
              <a:rPr lang="en-US" altLang="ja-JP">
                <a:latin typeface="Times New Roman" pitchFamily="18" charset="0"/>
                <a:cs typeface="Times New Roman" pitchFamily="18" charset="0"/>
              </a:rPr>
              <a:t> </a:t>
            </a:r>
            <a:endParaRPr lang="ja-JP" altLang="en-US">
              <a:latin typeface="Times New Roman" pitchFamily="18" charset="0"/>
              <a:cs typeface="Times New Roman" pitchFamily="18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5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" dur="500"/>
                                        <p:tgtEl>
                                          <p:spTgt spid="1095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0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5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5" dur="500"/>
                                        <p:tgtEl>
                                          <p:spTgt spid="1095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5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8" dur="500"/>
                                        <p:tgtEl>
                                          <p:spTgt spid="1095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5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1" dur="500"/>
                                        <p:tgtEl>
                                          <p:spTgt spid="1095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5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6" dur="500"/>
                                        <p:tgtEl>
                                          <p:spTgt spid="1095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5" presetClass="exit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30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4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5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7" dur="500"/>
                                        <p:tgtEl>
                                          <p:spTgt spid="1095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9576" grpId="0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1976" name="Rectangle 2"/>
          <p:cNvSpPr>
            <a:spLocks noGrp="1" noChangeArrowheads="1"/>
          </p:cNvSpPr>
          <p:nvPr>
            <p:ph type="title"/>
          </p:nvPr>
        </p:nvSpPr>
        <p:spPr>
          <a:xfrm>
            <a:off x="568325" y="284163"/>
            <a:ext cx="3236913" cy="1143000"/>
          </a:xfrm>
        </p:spPr>
        <p:txBody>
          <a:bodyPr/>
          <a:lstStyle/>
          <a:p>
            <a:pPr eaLnBrk="1" hangingPunct="1"/>
            <a:r>
              <a:rPr lang="en-US" altLang="ja-JP" sz="4000">
                <a:latin typeface="Arial Unicode MS"/>
                <a:ea typeface="Arial Unicode MS"/>
                <a:cs typeface="Arial Unicode MS"/>
              </a:rPr>
              <a:t>1D Raman</a:t>
            </a:r>
          </a:p>
        </p:txBody>
      </p:sp>
      <p:graphicFrame>
        <p:nvGraphicFramePr>
          <p:cNvPr id="211970" name="Object 2"/>
          <p:cNvGraphicFramePr>
            <a:graphicFrameLocks noChangeAspect="1"/>
          </p:cNvGraphicFramePr>
          <p:nvPr/>
        </p:nvGraphicFramePr>
        <p:xfrm>
          <a:off x="4859338" y="404813"/>
          <a:ext cx="4046537" cy="61912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ビットマップ イメージ" r:id="rId3" imgW="31495238" imgH="45400000" progId="Paint.Picture">
                  <p:embed/>
                </p:oleObj>
              </mc:Choice>
              <mc:Fallback>
                <p:oleObj name="ビットマップ イメージ" r:id="rId3" imgW="31495238" imgH="45400000" progId="Paint.Picture">
                  <p:embed/>
                  <p:pic>
                    <p:nvPicPr>
                      <p:cNvPr id="211970" name="Object 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859338" y="404813"/>
                        <a:ext cx="4046537" cy="61912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11971" name="Object 3"/>
          <p:cNvGraphicFramePr>
            <a:graphicFrameLocks noChangeAspect="1"/>
          </p:cNvGraphicFramePr>
          <p:nvPr/>
        </p:nvGraphicFramePr>
        <p:xfrm>
          <a:off x="1187450" y="981075"/>
          <a:ext cx="2808288" cy="24098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描画 " r:id="rId5" imgW="3200400" imgH="2743200" progId="">
                  <p:embed/>
                </p:oleObj>
              </mc:Choice>
              <mc:Fallback>
                <p:oleObj name="描画 " r:id="rId5" imgW="3200400" imgH="2743200" progId="">
                  <p:embed/>
                  <p:pic>
                    <p:nvPicPr>
                      <p:cNvPr id="211971" name="Object 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187450" y="981075"/>
                        <a:ext cx="2808288" cy="240982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11972" name="Object 4"/>
          <p:cNvGraphicFramePr>
            <a:graphicFrameLocks noChangeAspect="1"/>
          </p:cNvGraphicFramePr>
          <p:nvPr/>
        </p:nvGraphicFramePr>
        <p:xfrm>
          <a:off x="763588" y="4221163"/>
          <a:ext cx="3794125" cy="12827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7" imgW="3797280" imgH="1282680" progId="Equation.DSMT4">
                  <p:embed/>
                </p:oleObj>
              </mc:Choice>
              <mc:Fallback>
                <p:oleObj name="Equation" r:id="rId7" imgW="3797280" imgH="1282680" progId="Equation.DSMT4">
                  <p:embed/>
                  <p:pic>
                    <p:nvPicPr>
                      <p:cNvPr id="211972" name="Object 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63588" y="4221163"/>
                        <a:ext cx="3794125" cy="1282700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11973" name="Object 5"/>
          <p:cNvGraphicFramePr>
            <a:graphicFrameLocks noChangeAspect="1"/>
          </p:cNvGraphicFramePr>
          <p:nvPr/>
        </p:nvGraphicFramePr>
        <p:xfrm>
          <a:off x="830263" y="5883275"/>
          <a:ext cx="3870325" cy="431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9" imgW="3873240" imgH="431640" progId="Equation.DSMT4">
                  <p:embed/>
                </p:oleObj>
              </mc:Choice>
              <mc:Fallback>
                <p:oleObj name="Equation" r:id="rId9" imgW="3873240" imgH="431640" progId="Equation.DSMT4">
                  <p:embed/>
                  <p:pic>
                    <p:nvPicPr>
                      <p:cNvPr id="211973" name="Object 5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0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830263" y="5883275"/>
                        <a:ext cx="3870325" cy="431800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11977" name="Text Box 7"/>
          <p:cNvSpPr txBox="1">
            <a:spLocks noChangeArrowheads="1"/>
          </p:cNvSpPr>
          <p:nvPr/>
        </p:nvSpPr>
        <p:spPr bwMode="auto">
          <a:xfrm>
            <a:off x="468313" y="3429000"/>
            <a:ext cx="3825875" cy="523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 sz="2800">
                <a:solidFill>
                  <a:schemeClr val="hlink"/>
                </a:solidFill>
                <a:latin typeface="Arial Unicode MS"/>
                <a:ea typeface="Arial Unicode MS"/>
                <a:cs typeface="Arial Unicode MS"/>
              </a:rPr>
              <a:t>2body correlation func.</a:t>
            </a:r>
          </a:p>
        </p:txBody>
      </p:sp>
      <p:graphicFrame>
        <p:nvGraphicFramePr>
          <p:cNvPr id="211974" name="Object 6"/>
          <p:cNvGraphicFramePr>
            <a:graphicFrameLocks noChangeAspect="1"/>
          </p:cNvGraphicFramePr>
          <p:nvPr/>
        </p:nvGraphicFramePr>
        <p:xfrm>
          <a:off x="2476500" y="2044700"/>
          <a:ext cx="228600" cy="4826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1" imgW="228600" imgH="482400" progId="Equation.DSMT4">
                  <p:embed/>
                </p:oleObj>
              </mc:Choice>
              <mc:Fallback>
                <p:oleObj name="Equation" r:id="rId11" imgW="228600" imgH="482400" progId="Equation.DSMT4">
                  <p:embed/>
                  <p:pic>
                    <p:nvPicPr>
                      <p:cNvPr id="211974" name="Object 6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2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476500" y="2044700"/>
                        <a:ext cx="228600" cy="4826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</p:spTree>
    <p:extLst>
      <p:ext uri="{BB962C8B-B14F-4D97-AF65-F5344CB8AC3E}">
        <p14:creationId xmlns:p14="http://schemas.microsoft.com/office/powerpoint/2010/main" val="3059873883"/>
      </p:ext>
    </p:extLst>
  </p:cSld>
  <p:clrMapOvr>
    <a:masterClrMapping/>
  </p:clrMapOvr>
</p:sld>
</file>

<file path=ppt/slides/slide1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8188" name="Picture 12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7249433" y="2122942"/>
            <a:ext cx="1466850" cy="12477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sp>
        <p:nvSpPr>
          <p:cNvPr id="178185" name="Rectangle 2"/>
          <p:cNvSpPr>
            <a:spLocks noGrp="1" noChangeArrowheads="1"/>
          </p:cNvSpPr>
          <p:nvPr>
            <p:ph type="title" sz="quarter"/>
          </p:nvPr>
        </p:nvSpPr>
        <p:spPr>
          <a:xfrm>
            <a:off x="792163" y="357188"/>
            <a:ext cx="8351837" cy="1143000"/>
          </a:xfrm>
        </p:spPr>
        <p:txBody>
          <a:bodyPr/>
          <a:lstStyle/>
          <a:p>
            <a:pPr eaLnBrk="1" hangingPunct="1"/>
            <a:r>
              <a:rPr lang="en-US" altLang="ja-JP" sz="3200" dirty="0">
                <a:latin typeface="Arial Unicode MS"/>
                <a:ea typeface="Arial Unicode MS"/>
                <a:cs typeface="Arial Unicode MS"/>
              </a:rPr>
              <a:t>Oscillator system  vs.   Energy-level system</a:t>
            </a:r>
          </a:p>
        </p:txBody>
      </p:sp>
      <p:sp>
        <p:nvSpPr>
          <p:cNvPr id="18442" name="Text Box 4"/>
          <p:cNvSpPr txBox="1">
            <a:spLocks noChangeArrowheads="1"/>
          </p:cNvSpPr>
          <p:nvPr/>
        </p:nvSpPr>
        <p:spPr bwMode="auto">
          <a:xfrm>
            <a:off x="339725" y="1312863"/>
            <a:ext cx="82804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US" altLang="ja-JP" sz="2400" dirty="0">
                <a:latin typeface="Times New Roman" pitchFamily="18" charset="0"/>
                <a:cs typeface="Times New Roman" pitchFamily="18" charset="0"/>
              </a:rPr>
              <a:t>             LL                                                    </a:t>
            </a:r>
            <a:r>
              <a:rPr lang="en-US" altLang="ja-JP" sz="2400" i="1" dirty="0">
                <a:latin typeface="Times New Roman" pitchFamily="18" charset="0"/>
                <a:cs typeface="Times New Roman" pitchFamily="18" charset="0"/>
              </a:rPr>
              <a:t>T</a:t>
            </a:r>
            <a:r>
              <a:rPr lang="en-US" altLang="ja-JP" sz="2400" baseline="-25000" dirty="0">
                <a:latin typeface="Times New Roman" pitchFamily="18" charset="0"/>
                <a:cs typeface="Times New Roman" pitchFamily="18" charset="0"/>
              </a:rPr>
              <a:t>1</a:t>
            </a:r>
            <a:r>
              <a:rPr lang="en-US" altLang="ja-JP" sz="2400" dirty="0">
                <a:latin typeface="Times New Roman" pitchFamily="18" charset="0"/>
                <a:cs typeface="Times New Roman" pitchFamily="18" charset="0"/>
              </a:rPr>
              <a:t> +</a:t>
            </a:r>
            <a:r>
              <a:rPr lang="en-US" altLang="ja-JP" sz="2400" i="1" dirty="0">
                <a:latin typeface="Times New Roman" pitchFamily="18" charset="0"/>
                <a:cs typeface="Times New Roman" pitchFamily="18" charset="0"/>
              </a:rPr>
              <a:t>T</a:t>
            </a:r>
            <a:r>
              <a:rPr lang="en-US" altLang="ja-JP" sz="2400" baseline="-25000" dirty="0">
                <a:latin typeface="Times New Roman" pitchFamily="18" charset="0"/>
                <a:cs typeface="Times New Roman" pitchFamily="18" charset="0"/>
              </a:rPr>
              <a:t>2</a:t>
            </a:r>
            <a:endParaRPr lang="en-US" altLang="ja-JP" sz="2400" dirty="0">
              <a:latin typeface="Times New Roman" pitchFamily="18" charset="0"/>
              <a:cs typeface="Times New Roman" pitchFamily="18" charset="0"/>
            </a:endParaRPr>
          </a:p>
        </p:txBody>
      </p:sp>
      <p:graphicFrame>
        <p:nvGraphicFramePr>
          <p:cNvPr id="18434" name="Object 6"/>
          <p:cNvGraphicFramePr>
            <a:graphicFrameLocks noChangeAspect="1"/>
          </p:cNvGraphicFramePr>
          <p:nvPr/>
        </p:nvGraphicFramePr>
        <p:xfrm>
          <a:off x="1062038" y="3687763"/>
          <a:ext cx="1054100" cy="4953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4" imgW="1054080" imgH="495000" progId="Equation.DSMT4">
                  <p:embed/>
                </p:oleObj>
              </mc:Choice>
              <mc:Fallback>
                <p:oleObj name="Equation" r:id="rId4" imgW="1054080" imgH="495000" progId="Equation.DSMT4">
                  <p:embed/>
                  <p:pic>
                    <p:nvPicPr>
                      <p:cNvPr id="18434" name="Object 6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062038" y="3687763"/>
                        <a:ext cx="1054100" cy="495300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8435" name="Object 7"/>
          <p:cNvGraphicFramePr>
            <a:graphicFrameLocks noChangeAspect="1"/>
          </p:cNvGraphicFramePr>
          <p:nvPr/>
        </p:nvGraphicFramePr>
        <p:xfrm>
          <a:off x="3148013" y="3544888"/>
          <a:ext cx="1193800" cy="5461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6" imgW="1193760" imgH="545760" progId="Equation.DSMT4">
                  <p:embed/>
                </p:oleObj>
              </mc:Choice>
              <mc:Fallback>
                <p:oleObj name="Equation" r:id="rId6" imgW="1193760" imgH="545760" progId="Equation.DSMT4">
                  <p:embed/>
                  <p:pic>
                    <p:nvPicPr>
                      <p:cNvPr id="18435" name="Object 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148013" y="3544888"/>
                        <a:ext cx="1193800" cy="546100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10600" name="Object 8"/>
          <p:cNvGraphicFramePr>
            <a:graphicFrameLocks noChangeAspect="1"/>
          </p:cNvGraphicFramePr>
          <p:nvPr/>
        </p:nvGraphicFramePr>
        <p:xfrm>
          <a:off x="555625" y="4854575"/>
          <a:ext cx="1223963" cy="49371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8" imgW="1231560" imgH="495000" progId="Equation.DSMT4">
                  <p:embed/>
                </p:oleObj>
              </mc:Choice>
              <mc:Fallback>
                <p:oleObj name="Equation" r:id="rId8" imgW="1231560" imgH="495000" progId="Equation.DSMT4">
                  <p:embed/>
                  <p:pic>
                    <p:nvPicPr>
                      <p:cNvPr id="110600" name="Object 8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9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55625" y="4854575"/>
                        <a:ext cx="1223963" cy="493713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8437" name="Object 9"/>
          <p:cNvGraphicFramePr>
            <a:graphicFrameLocks noChangeAspect="1"/>
          </p:cNvGraphicFramePr>
          <p:nvPr/>
        </p:nvGraphicFramePr>
        <p:xfrm>
          <a:off x="7613650" y="3616325"/>
          <a:ext cx="1143000" cy="4635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0" imgW="1218960" imgH="495000" progId="Equation.DSMT4">
                  <p:embed/>
                </p:oleObj>
              </mc:Choice>
              <mc:Fallback>
                <p:oleObj name="Equation" r:id="rId10" imgW="1218960" imgH="495000" progId="Equation.DSMT4">
                  <p:embed/>
                  <p:pic>
                    <p:nvPicPr>
                      <p:cNvPr id="18437" name="Object 9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1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613650" y="3616325"/>
                        <a:ext cx="1143000" cy="463550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8438" name="Object 10"/>
          <p:cNvGraphicFramePr>
            <a:graphicFrameLocks noChangeAspect="1"/>
          </p:cNvGraphicFramePr>
          <p:nvPr/>
        </p:nvGraphicFramePr>
        <p:xfrm>
          <a:off x="5087938" y="3613150"/>
          <a:ext cx="2089150" cy="46513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2" imgW="2793960" imgH="622080" progId="Equation.DSMT4">
                  <p:embed/>
                </p:oleObj>
              </mc:Choice>
              <mc:Fallback>
                <p:oleObj name="Equation" r:id="rId12" imgW="2793960" imgH="622080" progId="Equation.DSMT4">
                  <p:embed/>
                  <p:pic>
                    <p:nvPicPr>
                      <p:cNvPr id="18438" name="Object 10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3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087938" y="3613150"/>
                        <a:ext cx="2089150" cy="465138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110603" name="Picture 11"/>
          <p:cNvPicPr>
            <a:picLocks noChangeAspect="1" noChangeArrowheads="1"/>
          </p:cNvPicPr>
          <p:nvPr/>
        </p:nvPicPr>
        <p:blipFill>
          <a:blip r:embed="rId14" cstate="print"/>
          <a:srcRect/>
          <a:stretch>
            <a:fillRect/>
          </a:stretch>
        </p:blipFill>
        <p:spPr bwMode="auto">
          <a:xfrm rot="-1541288">
            <a:off x="3724275" y="4264025"/>
            <a:ext cx="260350" cy="4191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10604" name="Text Box 12"/>
          <p:cNvSpPr txBox="1">
            <a:spLocks noChangeArrowheads="1"/>
          </p:cNvSpPr>
          <p:nvPr/>
        </p:nvSpPr>
        <p:spPr bwMode="auto">
          <a:xfrm>
            <a:off x="4000496" y="5500702"/>
            <a:ext cx="3121036" cy="4619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r>
              <a:rPr lang="en-US" altLang="ja-JP" sz="2400" dirty="0">
                <a:latin typeface="Arial Unicode MS"/>
                <a:ea typeface="Arial Unicode MS"/>
                <a:cs typeface="Arial Unicode MS"/>
              </a:rPr>
              <a:t>Similar but different </a:t>
            </a:r>
          </a:p>
        </p:txBody>
      </p:sp>
      <p:graphicFrame>
        <p:nvGraphicFramePr>
          <p:cNvPr id="110605" name="Object 13"/>
          <p:cNvGraphicFramePr>
            <a:graphicFrameLocks noChangeAspect="1"/>
          </p:cNvGraphicFramePr>
          <p:nvPr/>
        </p:nvGraphicFramePr>
        <p:xfrm>
          <a:off x="2643188" y="4884738"/>
          <a:ext cx="3403600" cy="50641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5" imgW="3403440" imgH="507960" progId="Equation.DSMT4">
                  <p:embed/>
                </p:oleObj>
              </mc:Choice>
              <mc:Fallback>
                <p:oleObj name="Equation" r:id="rId15" imgW="3403440" imgH="507960" progId="Equation.DSMT4">
                  <p:embed/>
                  <p:pic>
                    <p:nvPicPr>
                      <p:cNvPr id="110605" name="Object 1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643188" y="4884738"/>
                        <a:ext cx="3403600" cy="506412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110606" name="Picture 14"/>
          <p:cNvPicPr>
            <a:picLocks noChangeAspect="1" noChangeArrowheads="1"/>
          </p:cNvPicPr>
          <p:nvPr/>
        </p:nvPicPr>
        <p:blipFill>
          <a:blip r:embed="rId17" cstate="print"/>
          <a:srcRect/>
          <a:stretch>
            <a:fillRect/>
          </a:stretch>
        </p:blipFill>
        <p:spPr bwMode="auto">
          <a:xfrm rot="2171679">
            <a:off x="1347788" y="4264025"/>
            <a:ext cx="257175" cy="3937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8447" name="Text Box 15"/>
          <p:cNvSpPr txBox="1">
            <a:spLocks noChangeArrowheads="1"/>
          </p:cNvSpPr>
          <p:nvPr/>
        </p:nvSpPr>
        <p:spPr bwMode="auto">
          <a:xfrm>
            <a:off x="5730875" y="4184650"/>
            <a:ext cx="1079500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US" altLang="ja-JP" sz="2000">
                <a:latin typeface="Calibri" pitchFamily="34" charset="0"/>
              </a:rPr>
              <a:t>(RWA)</a:t>
            </a:r>
          </a:p>
        </p:txBody>
      </p:sp>
      <p:sp>
        <p:nvSpPr>
          <p:cNvPr id="110608" name="Text Box 16"/>
          <p:cNvSpPr txBox="1">
            <a:spLocks noChangeArrowheads="1"/>
          </p:cNvSpPr>
          <p:nvPr/>
        </p:nvSpPr>
        <p:spPr bwMode="auto">
          <a:xfrm>
            <a:off x="285720" y="5500702"/>
            <a:ext cx="2428892" cy="70788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r>
              <a:rPr lang="en-US" altLang="ja-JP" sz="2000" dirty="0">
                <a:latin typeface="Arial Unicode MS"/>
                <a:ea typeface="Arial Unicode MS"/>
                <a:cs typeface="Arial Unicode MS"/>
              </a:rPr>
              <a:t>Non RWA form</a:t>
            </a:r>
          </a:p>
          <a:p>
            <a:r>
              <a:rPr lang="en-US" altLang="ja-JP" sz="2000" dirty="0">
                <a:latin typeface="Arial Unicode MS"/>
                <a:ea typeface="Arial Unicode MS"/>
                <a:cs typeface="Arial Unicode MS"/>
              </a:rPr>
              <a:t>(positivity problem)</a:t>
            </a:r>
          </a:p>
        </p:txBody>
      </p:sp>
      <p:pic>
        <p:nvPicPr>
          <p:cNvPr id="18" name="Picture 3"/>
          <p:cNvPicPr>
            <a:picLocks noChangeAspect="1" noChangeArrowheads="1"/>
          </p:cNvPicPr>
          <p:nvPr/>
        </p:nvPicPr>
        <p:blipFill>
          <a:blip r:embed="rId18" cstate="print"/>
          <a:srcRect l="52768"/>
          <a:stretch>
            <a:fillRect/>
          </a:stretch>
        </p:blipFill>
        <p:spPr bwMode="auto">
          <a:xfrm>
            <a:off x="2944813" y="2161456"/>
            <a:ext cx="1755775" cy="11659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22" name="Text Box 4"/>
          <p:cNvSpPr txBox="1">
            <a:spLocks noChangeArrowheads="1"/>
          </p:cNvSpPr>
          <p:nvPr/>
        </p:nvSpPr>
        <p:spPr bwMode="auto">
          <a:xfrm>
            <a:off x="591911" y="1334408"/>
            <a:ext cx="8280400" cy="4619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US" altLang="ja-JP" sz="2400" dirty="0">
                <a:latin typeface="Calibri" pitchFamily="34" charset="0"/>
              </a:rPr>
              <a:t>                             +              SL                                                </a:t>
            </a:r>
            <a:r>
              <a:rPr lang="en-US" altLang="ja-JP" sz="2400" dirty="0">
                <a:latin typeface="Times New Roman" pitchFamily="18" charset="0"/>
                <a:cs typeface="Times New Roman" pitchFamily="18" charset="0"/>
              </a:rPr>
              <a:t>+    </a:t>
            </a:r>
            <a:r>
              <a:rPr lang="en-US" altLang="ja-JP" sz="2400" i="1" dirty="0">
                <a:latin typeface="Times New Roman" pitchFamily="18" charset="0"/>
                <a:cs typeface="Times New Roman" pitchFamily="18" charset="0"/>
              </a:rPr>
              <a:t>T</a:t>
            </a:r>
            <a:r>
              <a:rPr lang="en-US" altLang="ja-JP" sz="2400" baseline="-25000" dirty="0">
                <a:latin typeface="Times New Roman" pitchFamily="18" charset="0"/>
                <a:cs typeface="Times New Roman" pitchFamily="18" charset="0"/>
              </a:rPr>
              <a:t>2</a:t>
            </a:r>
            <a:r>
              <a:rPr lang="en-US" altLang="ja-JP" sz="2400" baseline="30000" dirty="0">
                <a:latin typeface="Times New Roman" pitchFamily="18" charset="0"/>
                <a:cs typeface="Times New Roman" pitchFamily="18" charset="0"/>
              </a:rPr>
              <a:t>*</a:t>
            </a:r>
            <a:r>
              <a:rPr lang="en-US" altLang="ja-JP" sz="2400" dirty="0">
                <a:latin typeface="Times New Roman" pitchFamily="18" charset="0"/>
                <a:cs typeface="Times New Roman" pitchFamily="18" charset="0"/>
              </a:rPr>
              <a:t> </a:t>
            </a:r>
          </a:p>
        </p:txBody>
      </p:sp>
      <p:sp>
        <p:nvSpPr>
          <p:cNvPr id="21" name="正方形/長方形 20"/>
          <p:cNvSpPr>
            <a:spLocks noChangeArrowheads="1"/>
          </p:cNvSpPr>
          <p:nvPr/>
        </p:nvSpPr>
        <p:spPr bwMode="auto">
          <a:xfrm>
            <a:off x="5497286" y="6007554"/>
            <a:ext cx="3505200" cy="52322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de-DE" altLang="ja-JP" sz="1400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Steffen &amp; YT, </a:t>
            </a:r>
            <a:r>
              <a:rPr lang="de-DE" altLang="ja-JP" sz="1400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  <a:hlinkClick r:id="rId19"/>
              </a:rPr>
              <a:t>JPSJ 69, 3115(2000).</a:t>
            </a:r>
            <a:endParaRPr lang="de-DE" altLang="ja-JP" sz="1400" dirty="0"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  <a:p>
            <a:r>
              <a:rPr lang="de-DE" altLang="ja-JP" sz="1400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YT &amp; Steffen, </a:t>
            </a:r>
            <a:r>
              <a:rPr lang="de-DE" altLang="ja-JP" sz="1400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  <a:hlinkClick r:id="rId20"/>
              </a:rPr>
              <a:t>JPSJ 69, 4095(2000).</a:t>
            </a:r>
            <a:endParaRPr lang="de-DE" altLang="ja-JP" sz="1400" dirty="0"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</p:txBody>
      </p:sp>
      <p:pic>
        <p:nvPicPr>
          <p:cNvPr id="24" name="Picture 31"/>
          <p:cNvPicPr>
            <a:picLocks noChangeAspect="1" noChangeArrowheads="1"/>
          </p:cNvPicPr>
          <p:nvPr/>
        </p:nvPicPr>
        <p:blipFill>
          <a:blip r:embed="rId21" cstate="print"/>
          <a:srcRect/>
          <a:stretch>
            <a:fillRect/>
          </a:stretch>
        </p:blipFill>
        <p:spPr bwMode="auto">
          <a:xfrm>
            <a:off x="700996" y="2088472"/>
            <a:ext cx="1762125" cy="11715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25" name="Picture 32"/>
          <p:cNvPicPr>
            <a:picLocks noChangeAspect="1" noChangeArrowheads="1"/>
          </p:cNvPicPr>
          <p:nvPr/>
        </p:nvPicPr>
        <p:blipFill>
          <a:blip r:embed="rId22" cstate="print"/>
          <a:srcRect/>
          <a:stretch>
            <a:fillRect/>
          </a:stretch>
        </p:blipFill>
        <p:spPr bwMode="auto">
          <a:xfrm>
            <a:off x="903289" y="1986417"/>
            <a:ext cx="1343025" cy="5048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178186" name="Picture 10"/>
          <p:cNvPicPr>
            <a:picLocks noChangeAspect="1" noChangeArrowheads="1"/>
          </p:cNvPicPr>
          <p:nvPr/>
        </p:nvPicPr>
        <p:blipFill>
          <a:blip r:embed="rId23" cstate="print"/>
          <a:srcRect/>
          <a:stretch>
            <a:fillRect/>
          </a:stretch>
        </p:blipFill>
        <p:spPr bwMode="auto">
          <a:xfrm>
            <a:off x="7290707" y="2113417"/>
            <a:ext cx="1190625" cy="676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178184" name="Picture 8" descr="C:\Users\tanimura.THEOCHEM\Desktop\LLlogtidinal.gif"/>
          <p:cNvPicPr>
            <a:picLocks noChangeAspect="1" noChangeArrowheads="1" noCrop="1"/>
          </p:cNvPicPr>
          <p:nvPr/>
        </p:nvPicPr>
        <p:blipFill>
          <a:blip r:embed="rId24" cstate="print"/>
          <a:srcRect/>
          <a:stretch>
            <a:fillRect/>
          </a:stretch>
        </p:blipFill>
        <p:spPr bwMode="auto">
          <a:xfrm>
            <a:off x="506373" y="2031373"/>
            <a:ext cx="2162175" cy="1285875"/>
          </a:xfrm>
          <a:prstGeom prst="rect">
            <a:avLst/>
          </a:prstGeom>
          <a:noFill/>
        </p:spPr>
      </p:pic>
      <p:pic>
        <p:nvPicPr>
          <p:cNvPr id="2" name="Picture 9" descr="C:\Users\tanimura.THEOCHEM\Desktop\SLtransverse.gif"/>
          <p:cNvPicPr>
            <a:picLocks noChangeAspect="1" noChangeArrowheads="1" noCrop="1"/>
          </p:cNvPicPr>
          <p:nvPr/>
        </p:nvPicPr>
        <p:blipFill>
          <a:blip r:embed="rId25" cstate="print"/>
          <a:srcRect/>
          <a:stretch>
            <a:fillRect/>
          </a:stretch>
        </p:blipFill>
        <p:spPr bwMode="auto">
          <a:xfrm>
            <a:off x="2691632" y="1868011"/>
            <a:ext cx="2428875" cy="1447801"/>
          </a:xfrm>
          <a:prstGeom prst="rect">
            <a:avLst/>
          </a:prstGeom>
          <a:noFill/>
        </p:spPr>
      </p:pic>
      <p:pic>
        <p:nvPicPr>
          <p:cNvPr id="178187" name="Picture 11"/>
          <p:cNvPicPr>
            <a:picLocks noChangeAspect="1" noChangeArrowheads="1"/>
          </p:cNvPicPr>
          <p:nvPr/>
        </p:nvPicPr>
        <p:blipFill>
          <a:blip r:embed="rId26" cstate="print"/>
          <a:srcRect/>
          <a:stretch>
            <a:fillRect/>
          </a:stretch>
        </p:blipFill>
        <p:spPr bwMode="auto">
          <a:xfrm>
            <a:off x="5529127" y="2142717"/>
            <a:ext cx="1238250" cy="1057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31" name="Picture 12"/>
          <p:cNvPicPr>
            <a:picLocks noChangeAspect="1" noChangeArrowheads="1"/>
          </p:cNvPicPr>
          <p:nvPr/>
        </p:nvPicPr>
        <p:blipFill>
          <a:blip r:embed="rId27" cstate="print"/>
          <a:srcRect/>
          <a:stretch>
            <a:fillRect/>
          </a:stretch>
        </p:blipFill>
        <p:spPr bwMode="auto">
          <a:xfrm>
            <a:off x="5825082" y="2186667"/>
            <a:ext cx="123825" cy="1333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32" name="Picture 12"/>
          <p:cNvPicPr>
            <a:picLocks noChangeAspect="1" noChangeArrowheads="1"/>
          </p:cNvPicPr>
          <p:nvPr/>
        </p:nvPicPr>
        <p:blipFill>
          <a:blip r:embed="rId27" cstate="print"/>
          <a:srcRect/>
          <a:stretch>
            <a:fillRect/>
          </a:stretch>
        </p:blipFill>
        <p:spPr bwMode="auto">
          <a:xfrm>
            <a:off x="1571604" y="2928934"/>
            <a:ext cx="123825" cy="1333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178189" name="Picture 13"/>
          <p:cNvPicPr>
            <a:picLocks noChangeAspect="1" noChangeArrowheads="1"/>
          </p:cNvPicPr>
          <p:nvPr/>
        </p:nvPicPr>
        <p:blipFill>
          <a:blip r:embed="rId28" cstate="print"/>
          <a:srcRect/>
          <a:stretch>
            <a:fillRect/>
          </a:stretch>
        </p:blipFill>
        <p:spPr bwMode="auto">
          <a:xfrm>
            <a:off x="3715975" y="2778034"/>
            <a:ext cx="161925" cy="152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  <p:extLst>
      <p:ext uri="{BB962C8B-B14F-4D97-AF65-F5344CB8AC3E}">
        <p14:creationId xmlns:p14="http://schemas.microsoft.com/office/powerpoint/2010/main" val="1251760746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4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0" dur="500"/>
                                        <p:tgtEl>
                                          <p:spTgt spid="184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81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3" dur="500"/>
                                        <p:tgtEl>
                                          <p:spTgt spid="1781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4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6" dur="500"/>
                                        <p:tgtEl>
                                          <p:spTgt spid="184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4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9" dur="500"/>
                                        <p:tgtEl>
                                          <p:spTgt spid="184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5" presetClass="exit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23" dur="500"/>
                                        <p:tgtEl>
                                          <p:spTgt spid="17818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81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11022E-16 -4.27481E-6 L 0.04184 0.11844 " pathEditMode="relative" rAng="0" ptsTypes="AA">
                                      <p:cBhvr>
                                        <p:cTn id="26" dur="2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100" y="5900"/>
                                    </p:animMotion>
                                  </p:childTnLst>
                                </p:cTn>
                              </p:par>
                              <p:par>
                                <p:cTn id="27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9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2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5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6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8" dur="500"/>
                                        <p:tgtEl>
                                          <p:spTgt spid="1106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6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1" dur="500"/>
                                        <p:tgtEl>
                                          <p:spTgt spid="1106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6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4" dur="500"/>
                                        <p:tgtEl>
                                          <p:spTgt spid="1106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4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7" dur="500"/>
                                        <p:tgtEl>
                                          <p:spTgt spid="184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52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55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81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58" dur="500"/>
                                        <p:tgtEl>
                                          <p:spTgt spid="1781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4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61" dur="500"/>
                                        <p:tgtEl>
                                          <p:spTgt spid="184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4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64" dur="500"/>
                                        <p:tgtEl>
                                          <p:spTgt spid="184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5" fill="hold">
                            <p:stCondLst>
                              <p:cond delay="500"/>
                            </p:stCondLst>
                            <p:childTnLst>
                              <p:par>
                                <p:cTn id="66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81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68" dur="500"/>
                                        <p:tgtEl>
                                          <p:spTgt spid="1781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9" presetID="38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156 -0.01852 L 0.00382 0.01898 L 0.00625 -0.01852 L 0.00156 0.01227 L 0.00347 -0.01412 L 0.00521 0.01319 L 0.00156 -0.01181 L 0.00434 0.00856 L 0.00521 -0.01551 L 0.00642 0.00162 L 0.00642 -0.0081 L 0.00521 0.00532 L 0.00434 0.00532 L 0.00833 0.01042 L 0.00156 -0.00232 L 0.00347 -0.0081 L 8.33333E-7 3.7037E-7 " pathEditMode="relative" rAng="0" ptsTypes="FFFFFFFFFFFFFFFFF">
                                      <p:cBhvr>
                                        <p:cTn id="70" dur="5000" fill="hold"/>
                                        <p:tgtEl>
                                          <p:spTgt spid="17818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00" y="190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>
                      <p:stCondLst>
                        <p:cond delay="indefinite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6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5" dur="500"/>
                                        <p:tgtEl>
                                          <p:spTgt spid="1106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6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81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8" dur="500"/>
                                        <p:tgtEl>
                                          <p:spTgt spid="1781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9" presetID="5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80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2" presetID="5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83" dur="500"/>
                                        <p:tgtEl>
                                          <p:spTgt spid="17818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81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5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8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8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6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90" dur="500"/>
                                        <p:tgtEl>
                                          <p:spTgt spid="1106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1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6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93" dur="500"/>
                                        <p:tgtEl>
                                          <p:spTgt spid="1106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4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96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442" grpId="0"/>
      <p:bldP spid="110604" grpId="0"/>
      <p:bldP spid="18447" grpId="0"/>
      <p:bldP spid="110608" grpId="0"/>
      <p:bldP spid="22" grpId="0"/>
      <p:bldP spid="21" grpId="0"/>
    </p:bldLst>
  </p:timing>
</p:sld>
</file>

<file path=ppt/slides/slide1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30435" name="Picture 291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62642" y="1371915"/>
            <a:ext cx="1943100" cy="24479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621584" name="Picture 16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6991350" y="1340768"/>
            <a:ext cx="2152650" cy="25050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7419" name="Rectangle 2"/>
          <p:cNvSpPr>
            <a:spLocks noGrp="1" noChangeArrowheads="1"/>
          </p:cNvSpPr>
          <p:nvPr>
            <p:ph type="title"/>
          </p:nvPr>
        </p:nvSpPr>
        <p:spPr>
          <a:xfrm>
            <a:off x="-285784" y="285728"/>
            <a:ext cx="8643938" cy="850900"/>
          </a:xfrm>
        </p:spPr>
        <p:txBody>
          <a:bodyPr/>
          <a:lstStyle/>
          <a:p>
            <a:pPr eaLnBrk="1" hangingPunct="1"/>
            <a:r>
              <a:rPr lang="en-US" altLang="ja-JP" sz="3600" dirty="0">
                <a:solidFill>
                  <a:srgbClr val="FF0000"/>
                </a:solidFill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Fluctuation</a:t>
            </a:r>
            <a:r>
              <a:rPr lang="en-US" altLang="ja-JP" sz="3600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 and </a:t>
            </a:r>
            <a:r>
              <a:rPr lang="en-US" altLang="ja-JP" sz="3600" dirty="0">
                <a:solidFill>
                  <a:srgbClr val="0066FF"/>
                </a:solidFill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dissipation</a:t>
            </a:r>
          </a:p>
        </p:txBody>
      </p:sp>
      <p:sp>
        <p:nvSpPr>
          <p:cNvPr id="17427" name="Rectangle 21"/>
          <p:cNvSpPr>
            <a:spLocks noChangeArrowheads="1"/>
          </p:cNvSpPr>
          <p:nvPr/>
        </p:nvSpPr>
        <p:spPr bwMode="auto">
          <a:xfrm>
            <a:off x="755576" y="4786321"/>
            <a:ext cx="1946367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 sz="2400" dirty="0">
                <a:solidFill>
                  <a:srgbClr val="FF0000"/>
                </a:solidFill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Fluctuation  </a:t>
            </a:r>
            <a:r>
              <a:rPr lang="en-US" altLang="ja-JP" sz="2400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 </a:t>
            </a:r>
          </a:p>
        </p:txBody>
      </p:sp>
      <p:graphicFrame>
        <p:nvGraphicFramePr>
          <p:cNvPr id="49" name="Object 12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1727414584"/>
              </p:ext>
            </p:extLst>
          </p:nvPr>
        </p:nvGraphicFramePr>
        <p:xfrm>
          <a:off x="8001024" y="1928802"/>
          <a:ext cx="635000" cy="2540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5" imgW="634680" imgH="253800" progId="Equation.DSMT4">
                  <p:embed/>
                </p:oleObj>
              </mc:Choice>
              <mc:Fallback>
                <p:oleObj name="Equation" r:id="rId5" imgW="634680" imgH="253800" progId="Equation.DSMT4">
                  <p:embed/>
                  <p:pic>
                    <p:nvPicPr>
                      <p:cNvPr id="49" name="Object 1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8001024" y="1928802"/>
                        <a:ext cx="635000" cy="2540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50" name="正方形/長方形 49"/>
          <p:cNvSpPr>
            <a:spLocks noChangeArrowheads="1"/>
          </p:cNvSpPr>
          <p:nvPr/>
        </p:nvSpPr>
        <p:spPr bwMode="auto">
          <a:xfrm>
            <a:off x="7858125" y="2924944"/>
            <a:ext cx="1285875" cy="3698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US" altLang="ja-JP" dirty="0">
                <a:solidFill>
                  <a:srgbClr val="0066FF"/>
                </a:solidFill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Low T</a:t>
            </a:r>
            <a:endParaRPr lang="ja-JP" altLang="en-US" dirty="0">
              <a:solidFill>
                <a:srgbClr val="0066FF"/>
              </a:solidFill>
              <a:latin typeface="Arial Unicode MS" panose="020B0604020202020204" pitchFamily="50" charset="-128"/>
              <a:ea typeface="Arial Unicode MS" panose="020B0604020202020204" pitchFamily="50" charset="-128"/>
              <a:cs typeface="Arial Unicode MS" panose="020B0604020202020204" pitchFamily="50" charset="-128"/>
            </a:endParaRPr>
          </a:p>
        </p:txBody>
      </p:sp>
      <p:sp>
        <p:nvSpPr>
          <p:cNvPr id="51" name="正方形/長方形 50"/>
          <p:cNvSpPr>
            <a:spLocks noChangeArrowheads="1"/>
          </p:cNvSpPr>
          <p:nvPr/>
        </p:nvSpPr>
        <p:spPr bwMode="auto">
          <a:xfrm>
            <a:off x="6858000" y="3786188"/>
            <a:ext cx="2071688" cy="276225"/>
          </a:xfrm>
          <a:prstGeom prst="rect">
            <a:avLst/>
          </a:prstGeom>
          <a:solidFill>
            <a:schemeClr val="bg1"/>
          </a:solidFill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US" altLang="ja-JP" sz="1200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YT </a:t>
            </a:r>
            <a:r>
              <a:rPr lang="en-US" altLang="ja-JP" sz="1200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  <a:hlinkClick r:id="rId7"/>
              </a:rPr>
              <a:t>JPSJ 75, 082001(2006).</a:t>
            </a:r>
            <a:endParaRPr lang="en-US" altLang="ja-JP" sz="1200" dirty="0"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</p:txBody>
      </p:sp>
      <p:sp>
        <p:nvSpPr>
          <p:cNvPr id="54" name="正方形/長方形 53"/>
          <p:cNvSpPr>
            <a:spLocks noChangeArrowheads="1"/>
          </p:cNvSpPr>
          <p:nvPr/>
        </p:nvSpPr>
        <p:spPr bwMode="auto">
          <a:xfrm>
            <a:off x="8028384" y="2132856"/>
            <a:ext cx="864339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 dirty="0">
                <a:solidFill>
                  <a:srgbClr val="FF0000"/>
                </a:solidFill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High T</a:t>
            </a:r>
            <a:endParaRPr lang="ja-JP" altLang="en-US" dirty="0">
              <a:solidFill>
                <a:srgbClr val="FF0000"/>
              </a:solidFill>
              <a:latin typeface="Arial Unicode MS" panose="020B0604020202020204" pitchFamily="50" charset="-128"/>
              <a:ea typeface="Arial Unicode MS" panose="020B0604020202020204" pitchFamily="50" charset="-128"/>
              <a:cs typeface="Arial Unicode MS" panose="020B0604020202020204" pitchFamily="50" charset="-128"/>
            </a:endParaRPr>
          </a:p>
        </p:txBody>
      </p:sp>
      <p:cxnSp>
        <p:nvCxnSpPr>
          <p:cNvPr id="59" name="直線矢印コネクタ 58"/>
          <p:cNvCxnSpPr/>
          <p:nvPr/>
        </p:nvCxnSpPr>
        <p:spPr>
          <a:xfrm rot="5400000">
            <a:off x="7452319" y="2636913"/>
            <a:ext cx="720080" cy="288030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Rectangle 3"/>
          <p:cNvSpPr txBox="1">
            <a:spLocks noChangeArrowheads="1"/>
          </p:cNvSpPr>
          <p:nvPr/>
        </p:nvSpPr>
        <p:spPr>
          <a:xfrm>
            <a:off x="611560" y="1412776"/>
            <a:ext cx="7786687" cy="257175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marL="609600" marR="0" lvl="0" indent="-609600" algn="l" defTabSz="914400" rtl="0" eaLnBrk="1" fontAlgn="auto" latinLnBrk="0" hangingPunct="1">
              <a:lnSpc>
                <a:spcPct val="9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1" lang="en-US" altLang="ja-JP" sz="2000" b="0" i="0" u="none" strike="noStrike" kern="120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 Unicode MS"/>
                <a:ea typeface="Arial Unicode MS"/>
                <a:cs typeface="Arial Unicode MS"/>
                <a:sym typeface="Wingdings" pitchFamily="2" charset="2"/>
              </a:rPr>
              <a:t>If we assume</a:t>
            </a:r>
          </a:p>
          <a:p>
            <a:pPr marL="609600" marR="0" lvl="0" indent="-609600" algn="l" defTabSz="914400" rtl="0" eaLnBrk="1" fontAlgn="auto" latinLnBrk="0" hangingPunct="1">
              <a:lnSpc>
                <a:spcPct val="9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en-US" altLang="ja-JP" sz="2000" b="0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 Unicode MS"/>
              <a:ea typeface="Arial Unicode MS"/>
              <a:cs typeface="Arial Unicode MS"/>
              <a:sym typeface="Wingdings" pitchFamily="2" charset="2"/>
            </a:endParaRPr>
          </a:p>
          <a:p>
            <a:pPr marL="609600" marR="0" lvl="0" indent="-609600" algn="l" defTabSz="914400" rtl="0" eaLnBrk="1" fontAlgn="auto" latinLnBrk="0" hangingPunct="1">
              <a:lnSpc>
                <a:spcPct val="9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en-US" altLang="ja-JP" sz="2000" b="0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 Unicode MS"/>
              <a:ea typeface="Arial Unicode MS"/>
              <a:cs typeface="Arial Unicode MS"/>
              <a:sym typeface="Wingdings" pitchFamily="2" charset="2"/>
            </a:endParaRPr>
          </a:p>
          <a:p>
            <a:pPr marL="609600" marR="0" lvl="0" indent="-609600" algn="l" defTabSz="914400" rtl="0" eaLnBrk="1" fontAlgn="auto" latinLnBrk="0" hangingPunct="1">
              <a:lnSpc>
                <a:spcPct val="9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1" lang="en-US" altLang="ja-JP" sz="2000" b="0" i="0" u="none" strike="noStrike" kern="120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 Unicode MS"/>
                <a:ea typeface="Arial Unicode MS"/>
                <a:cs typeface="Arial Unicode MS"/>
                <a:sym typeface="Wingdings" pitchFamily="2" charset="2"/>
              </a:rPr>
              <a:t> </a:t>
            </a:r>
          </a:p>
        </p:txBody>
      </p:sp>
      <p:graphicFrame>
        <p:nvGraphicFramePr>
          <p:cNvPr id="32" name="Object 2"/>
          <p:cNvGraphicFramePr>
            <a:graphicFrameLocks noGrp="1" noChangeAspect="1"/>
          </p:cNvGraphicFramePr>
          <p:nvPr>
            <p:ph sz="quarter" idx="4294967295"/>
            <p:extLst>
              <p:ext uri="{D42A27DB-BD31-4B8C-83A1-F6EECF244321}">
                <p14:modId xmlns:p14="http://schemas.microsoft.com/office/powerpoint/2010/main" val="2246349212"/>
              </p:ext>
            </p:extLst>
          </p:nvPr>
        </p:nvGraphicFramePr>
        <p:xfrm>
          <a:off x="1163854" y="1944788"/>
          <a:ext cx="2908080" cy="9522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8" imgW="2908080" imgH="952200" progId="Equation.DSMT4">
                  <p:embed/>
                </p:oleObj>
              </mc:Choice>
              <mc:Fallback>
                <p:oleObj name="Equation" r:id="rId8" imgW="2908080" imgH="952200" progId="Equation.DSMT4">
                  <p:embed/>
                  <p:pic>
                    <p:nvPicPr>
                      <p:cNvPr id="32" name="Object 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9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163854" y="1944788"/>
                        <a:ext cx="2908080" cy="9522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33" name="Line 5"/>
          <p:cNvSpPr>
            <a:spLocks noChangeShapeType="1"/>
          </p:cNvSpPr>
          <p:nvPr/>
        </p:nvSpPr>
        <p:spPr bwMode="auto">
          <a:xfrm>
            <a:off x="7861302" y="4938721"/>
            <a:ext cx="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ja-JP" altLang="en-US"/>
          </a:p>
        </p:txBody>
      </p:sp>
      <p:graphicFrame>
        <p:nvGraphicFramePr>
          <p:cNvPr id="34" name="Object 3"/>
          <p:cNvGraphicFramePr>
            <a:graphicFrameLocks noChangeAspect="1"/>
          </p:cNvGraphicFramePr>
          <p:nvPr/>
        </p:nvGraphicFramePr>
        <p:xfrm>
          <a:off x="1071538" y="3857628"/>
          <a:ext cx="2143125" cy="56673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0" imgW="863280" imgH="228600" progId="Equation.DSMT4">
                  <p:embed/>
                </p:oleObj>
              </mc:Choice>
              <mc:Fallback>
                <p:oleObj name="Equation" r:id="rId10" imgW="863280" imgH="228600" progId="Equation.DSMT4">
                  <p:embed/>
                  <p:pic>
                    <p:nvPicPr>
                      <p:cNvPr id="34" name="Object 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1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071538" y="3857628"/>
                        <a:ext cx="2143125" cy="566738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35" name="Object 6"/>
          <p:cNvGraphicFramePr>
            <a:graphicFrameLocks noChangeAspect="1"/>
          </p:cNvGraphicFramePr>
          <p:nvPr/>
        </p:nvGraphicFramePr>
        <p:xfrm>
          <a:off x="5501260" y="5534579"/>
          <a:ext cx="1258888" cy="4191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2" imgW="609480" imgH="203040" progId="Equation.DSMT4">
                  <p:embed/>
                </p:oleObj>
              </mc:Choice>
              <mc:Fallback>
                <p:oleObj name="Equation" r:id="rId12" imgW="609480" imgH="203040" progId="Equation.DSMT4">
                  <p:embed/>
                  <p:pic>
                    <p:nvPicPr>
                      <p:cNvPr id="35" name="Object 6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3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501260" y="5534579"/>
                        <a:ext cx="1258888" cy="4191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36" name="Picture 10"/>
          <p:cNvPicPr>
            <a:picLocks noChangeAspect="1" noChangeArrowheads="1"/>
          </p:cNvPicPr>
          <p:nvPr/>
        </p:nvPicPr>
        <p:blipFill>
          <a:blip r:embed="rId14" cstate="print"/>
          <a:srcRect/>
          <a:stretch>
            <a:fillRect/>
          </a:stretch>
        </p:blipFill>
        <p:spPr bwMode="auto">
          <a:xfrm>
            <a:off x="4786885" y="5606016"/>
            <a:ext cx="431800" cy="2682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aphicFrame>
        <p:nvGraphicFramePr>
          <p:cNvPr id="38" name="Object 8"/>
          <p:cNvGraphicFramePr>
            <a:graphicFrameLocks noChangeAspect="1"/>
          </p:cNvGraphicFramePr>
          <p:nvPr/>
        </p:nvGraphicFramePr>
        <p:xfrm>
          <a:off x="1115616" y="5301208"/>
          <a:ext cx="7600950" cy="1447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5" imgW="3670200" imgH="698400" progId="Equation.DSMT4">
                  <p:embed/>
                </p:oleObj>
              </mc:Choice>
              <mc:Fallback>
                <p:oleObj name="Equation" r:id="rId15" imgW="3670200" imgH="698400" progId="Equation.DSMT4">
                  <p:embed/>
                  <p:pic>
                    <p:nvPicPr>
                      <p:cNvPr id="38" name="Object 8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115616" y="5301208"/>
                        <a:ext cx="7600950" cy="14478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39" name="Object 9"/>
          <p:cNvGraphicFramePr>
            <a:graphicFrameLocks noChangeAspect="1"/>
          </p:cNvGraphicFramePr>
          <p:nvPr/>
        </p:nvGraphicFramePr>
        <p:xfrm>
          <a:off x="841375" y="5300663"/>
          <a:ext cx="2351088" cy="9239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7" imgW="1066680" imgH="419040" progId="Equation.DSMT4">
                  <p:embed/>
                </p:oleObj>
              </mc:Choice>
              <mc:Fallback>
                <p:oleObj name="Equation" r:id="rId17" imgW="1066680" imgH="419040" progId="Equation.DSMT4">
                  <p:embed/>
                  <p:pic>
                    <p:nvPicPr>
                      <p:cNvPr id="39" name="Object 9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841375" y="5300663"/>
                        <a:ext cx="2351088" cy="92392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40" name="Object 10"/>
          <p:cNvGraphicFramePr>
            <a:graphicFrameLocks noChangeAspect="1"/>
          </p:cNvGraphicFramePr>
          <p:nvPr/>
        </p:nvGraphicFramePr>
        <p:xfrm>
          <a:off x="4929190" y="4643446"/>
          <a:ext cx="2463800" cy="71596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9" imgW="1485720" imgH="431640" progId="Equation.DSMT4">
                  <p:embed/>
                </p:oleObj>
              </mc:Choice>
              <mc:Fallback>
                <p:oleObj name="Equation" r:id="rId19" imgW="1485720" imgH="431640" progId="Equation.DSMT4">
                  <p:embed/>
                  <p:pic>
                    <p:nvPicPr>
                      <p:cNvPr id="40" name="Object 10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0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929190" y="4643446"/>
                        <a:ext cx="2463800" cy="715962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41" name="テキスト ボックス 40"/>
          <p:cNvSpPr txBox="1">
            <a:spLocks noChangeArrowheads="1"/>
          </p:cNvSpPr>
          <p:nvPr/>
        </p:nvSpPr>
        <p:spPr bwMode="auto">
          <a:xfrm>
            <a:off x="5214940" y="4143383"/>
            <a:ext cx="2185214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 dirty="0">
                <a:latin typeface="Arial Unicode MS"/>
                <a:ea typeface="Arial Unicode MS"/>
                <a:cs typeface="Arial Unicode MS"/>
              </a:rPr>
              <a:t>at high temperature</a:t>
            </a:r>
            <a:endParaRPr lang="ja-JP" altLang="en-US" dirty="0">
              <a:latin typeface="Arial Unicode MS"/>
              <a:ea typeface="Arial Unicode MS"/>
              <a:cs typeface="Arial Unicode MS"/>
            </a:endParaRPr>
          </a:p>
        </p:txBody>
      </p:sp>
      <p:sp>
        <p:nvSpPr>
          <p:cNvPr id="67" name="Rectangle 9"/>
          <p:cNvSpPr>
            <a:spLocks noChangeArrowheads="1"/>
          </p:cNvSpPr>
          <p:nvPr/>
        </p:nvSpPr>
        <p:spPr bwMode="auto">
          <a:xfrm>
            <a:off x="755576" y="3143250"/>
            <a:ext cx="1736725" cy="4619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 sz="2400" dirty="0">
                <a:solidFill>
                  <a:srgbClr val="0070C0"/>
                </a:solidFill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Dissipation</a:t>
            </a:r>
          </a:p>
        </p:txBody>
      </p:sp>
      <p:cxnSp>
        <p:nvCxnSpPr>
          <p:cNvPr id="43" name="直線矢印コネクタ 42"/>
          <p:cNvCxnSpPr/>
          <p:nvPr/>
        </p:nvCxnSpPr>
        <p:spPr>
          <a:xfrm flipV="1">
            <a:off x="3428992" y="2564904"/>
            <a:ext cx="2295136" cy="1578476"/>
          </a:xfrm>
          <a:prstGeom prst="straightConnector1">
            <a:avLst/>
          </a:prstGeom>
          <a:ln>
            <a:solidFill>
              <a:srgbClr val="0066FF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2" name="正方形/長方形 41"/>
          <p:cNvSpPr/>
          <p:nvPr/>
        </p:nvSpPr>
        <p:spPr>
          <a:xfrm>
            <a:off x="5220072" y="6128320"/>
            <a:ext cx="3674276" cy="4001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ja-JP" sz="2000" dirty="0">
                <a:solidFill>
                  <a:srgbClr val="FF0000"/>
                </a:solidFill>
              </a:rPr>
              <a:t>Cannot be delta-function at low T</a:t>
            </a:r>
            <a:endParaRPr lang="ja-JP" altLang="en-US" sz="2000" dirty="0">
              <a:solidFill>
                <a:srgbClr val="FF0000"/>
              </a:solidFill>
            </a:endParaRPr>
          </a:p>
        </p:txBody>
      </p:sp>
      <p:sp>
        <p:nvSpPr>
          <p:cNvPr id="37" name="正方形/長方形 36"/>
          <p:cNvSpPr>
            <a:spLocks noChangeArrowheads="1"/>
          </p:cNvSpPr>
          <p:nvPr/>
        </p:nvSpPr>
        <p:spPr bwMode="auto">
          <a:xfrm>
            <a:off x="4788024" y="1052736"/>
            <a:ext cx="1788800" cy="307777"/>
          </a:xfrm>
          <a:prstGeom prst="rect">
            <a:avLst/>
          </a:prstGeom>
          <a:solidFill>
            <a:schemeClr val="bg1"/>
          </a:solidFill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r>
              <a:rPr lang="en-US" altLang="ja-JP" sz="1400" dirty="0">
                <a:solidFill>
                  <a:srgbClr val="0C0597"/>
                </a:solidFill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Approach to </a:t>
            </a:r>
          </a:p>
        </p:txBody>
      </p:sp>
      <p:graphicFrame>
        <p:nvGraphicFramePr>
          <p:cNvPr id="44" name="オブジェクト 43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3814661277"/>
              </p:ext>
            </p:extLst>
          </p:nvPr>
        </p:nvGraphicFramePr>
        <p:xfrm>
          <a:off x="5940400" y="1070078"/>
          <a:ext cx="431800" cy="2667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21" imgW="431640" imgH="266400" progId="Equation.DSMT4">
                  <p:embed/>
                </p:oleObj>
              </mc:Choice>
              <mc:Fallback>
                <p:oleObj name="Equation" r:id="rId21" imgW="431640" imgH="266400" progId="Equation.DSMT4">
                  <p:embed/>
                  <p:pic>
                    <p:nvPicPr>
                      <p:cNvPr id="44" name="オブジェクト 4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2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940400" y="1070078"/>
                        <a:ext cx="431800" cy="266700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63" name="Picture 15" descr="C:\Users\tanimura.THEOCHEM\Desktop\K.jpg"/>
          <p:cNvPicPr>
            <a:picLocks noChangeAspect="1" noChangeArrowheads="1"/>
          </p:cNvPicPr>
          <p:nvPr/>
        </p:nvPicPr>
        <p:blipFill>
          <a:blip r:embed="rId23" cstate="print"/>
          <a:srcRect/>
          <a:stretch>
            <a:fillRect/>
          </a:stretch>
        </p:blipFill>
        <p:spPr bwMode="auto">
          <a:xfrm>
            <a:off x="7010400" y="2438400"/>
            <a:ext cx="322263" cy="558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52" name="正方形/長方形 51"/>
          <p:cNvSpPr>
            <a:spLocks noChangeArrowheads="1"/>
          </p:cNvSpPr>
          <p:nvPr/>
        </p:nvSpPr>
        <p:spPr bwMode="auto">
          <a:xfrm>
            <a:off x="6372200" y="1052736"/>
            <a:ext cx="1788800" cy="307777"/>
          </a:xfrm>
          <a:prstGeom prst="rect">
            <a:avLst/>
          </a:prstGeom>
          <a:solidFill>
            <a:schemeClr val="bg1"/>
          </a:solidFill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r>
              <a:rPr lang="en-US" altLang="ja-JP" sz="1400" dirty="0">
                <a:solidFill>
                  <a:srgbClr val="0C0597"/>
                </a:solidFill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for large γ</a:t>
            </a:r>
          </a:p>
        </p:txBody>
      </p:sp>
      <p:pic>
        <p:nvPicPr>
          <p:cNvPr id="621587" name="Picture 19"/>
          <p:cNvPicPr>
            <a:picLocks noChangeAspect="1" noChangeArrowheads="1"/>
          </p:cNvPicPr>
          <p:nvPr/>
        </p:nvPicPr>
        <p:blipFill>
          <a:blip r:embed="rId24" cstate="print"/>
          <a:srcRect/>
          <a:stretch>
            <a:fillRect/>
          </a:stretch>
        </p:blipFill>
        <p:spPr bwMode="auto">
          <a:xfrm rot="16380557">
            <a:off x="4539545" y="2616601"/>
            <a:ext cx="493654" cy="25916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aphicFrame>
        <p:nvGraphicFramePr>
          <p:cNvPr id="6150" name="Object 8"/>
          <p:cNvGraphicFramePr>
            <a:graphicFrameLocks noChangeAspect="1"/>
          </p:cNvGraphicFramePr>
          <p:nvPr/>
        </p:nvGraphicFramePr>
        <p:xfrm>
          <a:off x="1115616" y="5301208"/>
          <a:ext cx="6022975" cy="94773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25" imgW="2908080" imgH="457200" progId="Equation.DSMT4">
                  <p:embed/>
                </p:oleObj>
              </mc:Choice>
              <mc:Fallback>
                <p:oleObj name="Equation" r:id="rId25" imgW="2908080" imgH="457200" progId="Equation.DSMT4">
                  <p:embed/>
                  <p:pic>
                    <p:nvPicPr>
                      <p:cNvPr id="6150" name="Object 8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115616" y="5301208"/>
                        <a:ext cx="6022975" cy="94773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60" name="円/楕円 59"/>
          <p:cNvSpPr/>
          <p:nvPr/>
        </p:nvSpPr>
        <p:spPr>
          <a:xfrm>
            <a:off x="7072313" y="2000250"/>
            <a:ext cx="714375" cy="1143000"/>
          </a:xfrm>
          <a:prstGeom prst="ellipse">
            <a:avLst/>
          </a:prstGeom>
          <a:noFill/>
          <a:ln w="19050"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cxnSp>
        <p:nvCxnSpPr>
          <p:cNvPr id="46" name="直線矢印コネクタ 45"/>
          <p:cNvCxnSpPr/>
          <p:nvPr/>
        </p:nvCxnSpPr>
        <p:spPr>
          <a:xfrm flipV="1">
            <a:off x="4071934" y="2132856"/>
            <a:ext cx="3668418" cy="3082094"/>
          </a:xfrm>
          <a:prstGeom prst="straightConnector1">
            <a:avLst/>
          </a:prstGeom>
          <a:ln>
            <a:solidFill>
              <a:srgbClr val="FF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40221318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0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3" dur="500"/>
                                        <p:tgtEl>
                                          <p:spTgt spid="174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6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9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2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5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5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0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3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6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5" presetClass="exit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40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2" presetID="5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43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7" dur="500"/>
                                        <p:tgtEl>
                                          <p:spTgt spid="61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52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55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>
                      <p:stCondLst>
                        <p:cond delay="indefinite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0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500"/>
                            </p:stCondLst>
                            <p:childTnLst>
                              <p:par>
                                <p:cTn id="62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64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5" fill="hold">
                            <p:stCondLst>
                              <p:cond delay="1000"/>
                            </p:stCondLst>
                            <p:childTnLst>
                              <p:par>
                                <p:cTn id="66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68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>
                      <p:stCondLst>
                        <p:cond delay="indefinite"/>
                      </p:stCondLst>
                      <p:childTnLst>
                        <p:par>
                          <p:cTn id="70" fill="hold">
                            <p:stCondLst>
                              <p:cond delay="0"/>
                            </p:stCondLst>
                            <p:childTnLst>
                              <p:par>
                                <p:cTn id="71" presetID="5" presetClass="exit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72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4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6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" fill="hold">
                      <p:stCondLst>
                        <p:cond delay="indefinite"/>
                      </p:stCondLst>
                      <p:childTnLst>
                        <p:par>
                          <p:cTn id="78" fill="hold">
                            <p:stCondLst>
                              <p:cond delay="0"/>
                            </p:stCondLst>
                            <p:childTnLst>
                              <p:par>
                                <p:cTn id="79" presetID="5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81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2" presetID="5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83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>
                            <p:stCondLst>
                              <p:cond delay="500"/>
                            </p:stCondLst>
                            <p:childTnLst>
                              <p:par>
                                <p:cTn id="86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88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9" fill="hold">
                            <p:stCondLst>
                              <p:cond delay="1000"/>
                            </p:stCondLst>
                            <p:childTnLst>
                              <p:par>
                                <p:cTn id="90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92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3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95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6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98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9" presetID="5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100" dur="500"/>
                                        <p:tgtEl>
                                          <p:spTgt spid="615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427" grpId="0"/>
      <p:bldP spid="50" grpId="0"/>
      <p:bldP spid="51" grpId="0" animBg="1"/>
      <p:bldP spid="54" grpId="0"/>
      <p:bldP spid="41" grpId="0"/>
      <p:bldP spid="67" grpId="0"/>
      <p:bldP spid="42" grpId="0"/>
      <p:bldP spid="37" grpId="0" animBg="1"/>
      <p:bldP spid="52" grpId="0" animBg="1"/>
      <p:bldP spid="60" grpId="0" animBg="1"/>
    </p:bldLst>
  </p:timing>
</p:sld>
</file>

<file path=ppt/slides/slide1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422" name="Rectangle 2"/>
          <p:cNvSpPr>
            <a:spLocks noGrp="1" noChangeArrowheads="1"/>
          </p:cNvSpPr>
          <p:nvPr>
            <p:ph type="body" sz="half" idx="1"/>
          </p:nvPr>
        </p:nvSpPr>
        <p:spPr>
          <a:xfrm>
            <a:off x="457201" y="260351"/>
            <a:ext cx="7787208" cy="3888730"/>
          </a:xfrm>
        </p:spPr>
        <p:txBody>
          <a:bodyPr>
            <a:normAutofit/>
          </a:bodyPr>
          <a:lstStyle/>
          <a:p>
            <a:pPr marL="609600" indent="-609600" eaLnBrk="1" hangingPunct="1">
              <a:buFontTx/>
              <a:buNone/>
            </a:pPr>
            <a:r>
              <a:rPr lang="en-US" altLang="ja-JP" sz="2400" dirty="0">
                <a:sym typeface="Wingdings" pitchFamily="2" charset="2"/>
              </a:rPr>
              <a:t>To obtain the above equation we assumed,</a:t>
            </a:r>
          </a:p>
          <a:p>
            <a:pPr marL="609600" indent="-609600" eaLnBrk="1" hangingPunct="1">
              <a:buFontTx/>
              <a:buNone/>
            </a:pPr>
            <a:endParaRPr lang="en-US" altLang="ja-JP" sz="1400" dirty="0">
              <a:sym typeface="Wingdings" pitchFamily="2" charset="2"/>
            </a:endParaRPr>
          </a:p>
          <a:p>
            <a:pPr marL="609600" indent="-609600" eaLnBrk="1" hangingPunct="1">
              <a:buFontTx/>
              <a:buNone/>
            </a:pPr>
            <a:endParaRPr lang="en-US" altLang="ja-JP" sz="2400" dirty="0">
              <a:sym typeface="Wingdings" pitchFamily="2" charset="2"/>
            </a:endParaRPr>
          </a:p>
          <a:p>
            <a:pPr marL="609600" indent="-609600" eaLnBrk="1" hangingPunct="1">
              <a:buFontTx/>
              <a:buNone/>
            </a:pPr>
            <a:r>
              <a:rPr lang="en-US" altLang="ja-JP" sz="2400" dirty="0">
                <a:sym typeface="Wingdings" pitchFamily="2" charset="2"/>
              </a:rPr>
              <a:t>For </a:t>
            </a:r>
            <a:r>
              <a:rPr lang="ja-JP" altLang="en-US" sz="2400" dirty="0">
                <a:sym typeface="Wingdings" pitchFamily="2" charset="2"/>
              </a:rPr>
              <a:t>　　　 </a:t>
            </a:r>
            <a:r>
              <a:rPr lang="en-US" altLang="ja-JP" sz="2400" dirty="0">
                <a:sym typeface="Wingdings" pitchFamily="2" charset="2"/>
              </a:rPr>
              <a:t>we can set </a:t>
            </a:r>
            <a:r>
              <a:rPr lang="ja-JP" altLang="en-US" sz="2400" dirty="0">
                <a:sym typeface="Wingdings" pitchFamily="2" charset="2"/>
              </a:rPr>
              <a:t>　　　　　</a:t>
            </a:r>
            <a:r>
              <a:rPr lang="en-US" altLang="ja-JP" sz="2400" dirty="0">
                <a:sym typeface="Wingdings" pitchFamily="2" charset="2"/>
              </a:rPr>
              <a:t>In this limit, the above</a:t>
            </a:r>
          </a:p>
          <a:p>
            <a:pPr marL="609600" indent="-609600" eaLnBrk="1" hangingPunct="1">
              <a:buFontTx/>
              <a:buNone/>
            </a:pPr>
            <a:r>
              <a:rPr lang="en-US" altLang="ja-JP" sz="2400" dirty="0">
                <a:sym typeface="Wingdings" pitchFamily="2" charset="2"/>
              </a:rPr>
              <a:t>equation reduces to the quantum </a:t>
            </a:r>
            <a:r>
              <a:rPr lang="en-US" altLang="ja-JP" sz="2400" dirty="0" err="1">
                <a:sym typeface="Wingdings" pitchFamily="2" charset="2"/>
              </a:rPr>
              <a:t>Kramers</a:t>
            </a:r>
            <a:r>
              <a:rPr lang="en-US" altLang="ja-JP" sz="2400" dirty="0">
                <a:sym typeface="Wingdings" pitchFamily="2" charset="2"/>
              </a:rPr>
              <a:t> equation</a:t>
            </a:r>
          </a:p>
          <a:p>
            <a:pPr marL="609600" indent="-609600" eaLnBrk="1" hangingPunct="1">
              <a:buFontTx/>
              <a:buNone/>
            </a:pPr>
            <a:endParaRPr lang="en-US" altLang="ja-JP" sz="1600" dirty="0">
              <a:sym typeface="Wingdings" pitchFamily="2" charset="2"/>
            </a:endParaRPr>
          </a:p>
          <a:p>
            <a:pPr marL="609600" indent="-609600" eaLnBrk="1" hangingPunct="1">
              <a:buFontTx/>
              <a:buNone/>
            </a:pPr>
            <a:endParaRPr lang="en-US" altLang="ja-JP" sz="1100" dirty="0">
              <a:sym typeface="Wingdings" pitchFamily="2" charset="2"/>
            </a:endParaRPr>
          </a:p>
          <a:p>
            <a:pPr marL="609600" indent="-609600" eaLnBrk="1" hangingPunct="1">
              <a:buFontTx/>
              <a:buNone/>
            </a:pPr>
            <a:endParaRPr lang="en-US" altLang="ja-JP" sz="1100" dirty="0">
              <a:sym typeface="Wingdings" pitchFamily="2" charset="2"/>
            </a:endParaRPr>
          </a:p>
          <a:p>
            <a:pPr marL="609600" indent="-609600" eaLnBrk="1" hangingPunct="1">
              <a:buFontTx/>
              <a:buNone/>
            </a:pPr>
            <a:endParaRPr lang="en-US" altLang="ja-JP" sz="2400" dirty="0">
              <a:solidFill>
                <a:srgbClr val="CC3300"/>
              </a:solidFill>
              <a:sym typeface="Wingdings" pitchFamily="2" charset="2"/>
            </a:endParaRPr>
          </a:p>
          <a:p>
            <a:pPr marL="609600" indent="-609600" eaLnBrk="1" hangingPunct="1">
              <a:buFont typeface="Wingdings" pitchFamily="2" charset="2"/>
              <a:buNone/>
            </a:pPr>
            <a:r>
              <a:rPr lang="en-US" altLang="ja-JP" sz="2400" dirty="0">
                <a:solidFill>
                  <a:srgbClr val="CC3300"/>
                </a:solidFill>
                <a:sym typeface="Wingdings" pitchFamily="2" charset="2"/>
              </a:rPr>
              <a:t>         The temperature limitation is very strong</a:t>
            </a:r>
          </a:p>
          <a:p>
            <a:pPr marL="609600" indent="-609600" eaLnBrk="1" hangingPunct="1">
              <a:buFont typeface="Wingdings" pitchFamily="2" charset="2"/>
              <a:buNone/>
            </a:pPr>
            <a:endParaRPr lang="en-US" altLang="ja-JP" sz="2400" dirty="0">
              <a:solidFill>
                <a:srgbClr val="CC3300"/>
              </a:solidFill>
              <a:sym typeface="Wingdings" pitchFamily="2" charset="2"/>
            </a:endParaRPr>
          </a:p>
        </p:txBody>
      </p:sp>
      <p:graphicFrame>
        <p:nvGraphicFramePr>
          <p:cNvPr id="60418" name="Object 10"/>
          <p:cNvGraphicFramePr>
            <a:graphicFrameLocks noGrp="1" noChangeAspect="1"/>
          </p:cNvGraphicFramePr>
          <p:nvPr>
            <p:ph sz="quarter" idx="3"/>
          </p:nvPr>
        </p:nvGraphicFramePr>
        <p:xfrm>
          <a:off x="2352675" y="836613"/>
          <a:ext cx="2921000" cy="431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2" imgW="2920680" imgH="431640" progId="Equation.DSMT4">
                  <p:embed/>
                </p:oleObj>
              </mc:Choice>
              <mc:Fallback>
                <p:oleObj name="Equation" r:id="rId2" imgW="2920680" imgH="431640" progId="Equation.DSMT4">
                  <p:embed/>
                  <p:pic>
                    <p:nvPicPr>
                      <p:cNvPr id="60418" name="Object 10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3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352675" y="836613"/>
                        <a:ext cx="2921000" cy="4318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60423" name="Line 3"/>
          <p:cNvSpPr>
            <a:spLocks noChangeShapeType="1"/>
          </p:cNvSpPr>
          <p:nvPr/>
        </p:nvSpPr>
        <p:spPr bwMode="auto">
          <a:xfrm>
            <a:off x="7956550" y="2636838"/>
            <a:ext cx="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ja-JP" altLang="en-US" dirty="0">
              <a:ea typeface="Arial Unicode MS" panose="020B0604020202020204" pitchFamily="50" charset="-128"/>
            </a:endParaRPr>
          </a:p>
        </p:txBody>
      </p:sp>
      <p:graphicFrame>
        <p:nvGraphicFramePr>
          <p:cNvPr id="60419" name="Object 13"/>
          <p:cNvGraphicFramePr>
            <a:graphicFrameLocks noChangeAspect="1"/>
          </p:cNvGraphicFramePr>
          <p:nvPr/>
        </p:nvGraphicFramePr>
        <p:xfrm>
          <a:off x="958825" y="2420888"/>
          <a:ext cx="6218238" cy="8270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4" imgW="2958840" imgH="393480" progId="Equation.DSMT4">
                  <p:embed/>
                </p:oleObj>
              </mc:Choice>
              <mc:Fallback>
                <p:oleObj name="Equation" r:id="rId4" imgW="2958840" imgH="393480" progId="Equation.DSMT4">
                  <p:embed/>
                  <p:pic>
                    <p:nvPicPr>
                      <p:cNvPr id="60419" name="Object 1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958825" y="2420888"/>
                        <a:ext cx="6218238" cy="82708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60420" name="Object 14"/>
          <p:cNvGraphicFramePr>
            <a:graphicFrameLocks noChangeAspect="1"/>
          </p:cNvGraphicFramePr>
          <p:nvPr/>
        </p:nvGraphicFramePr>
        <p:xfrm>
          <a:off x="1095350" y="1454177"/>
          <a:ext cx="1336675" cy="3619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6" imgW="609480" imgH="164880" progId="Equation.DSMT4">
                  <p:embed/>
                </p:oleObj>
              </mc:Choice>
              <mc:Fallback>
                <p:oleObj name="Equation" r:id="rId6" imgW="609480" imgH="164880" progId="Equation.DSMT4">
                  <p:embed/>
                  <p:pic>
                    <p:nvPicPr>
                      <p:cNvPr id="60420" name="Object 1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095350" y="1454177"/>
                        <a:ext cx="1336675" cy="3619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60421" name="Object 15"/>
          <p:cNvGraphicFramePr>
            <a:graphicFrameLocks noChangeAspect="1"/>
          </p:cNvGraphicFramePr>
          <p:nvPr/>
        </p:nvGraphicFramePr>
        <p:xfrm>
          <a:off x="3430588" y="4195763"/>
          <a:ext cx="954087" cy="39211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8" imgW="495000" imgH="203040" progId="Equation.DSMT4">
                  <p:embed/>
                </p:oleObj>
              </mc:Choice>
              <mc:Fallback>
                <p:oleObj name="Equation" r:id="rId8" imgW="495000" imgH="203040" progId="Equation.DSMT4">
                  <p:embed/>
                  <p:pic>
                    <p:nvPicPr>
                      <p:cNvPr id="60421" name="Object 15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9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430588" y="4195763"/>
                        <a:ext cx="954087" cy="392112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60424" name="Picture 20"/>
          <p:cNvPicPr>
            <a:picLocks noChangeAspect="1" noChangeArrowheads="1"/>
          </p:cNvPicPr>
          <p:nvPr/>
        </p:nvPicPr>
        <p:blipFill>
          <a:blip r:embed="rId10" cstate="print"/>
          <a:srcRect/>
          <a:stretch>
            <a:fillRect/>
          </a:stretch>
        </p:blipFill>
        <p:spPr bwMode="auto">
          <a:xfrm>
            <a:off x="755284" y="3544709"/>
            <a:ext cx="367902" cy="22979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aphicFrame>
        <p:nvGraphicFramePr>
          <p:cNvPr id="11" name="Object 11"/>
          <p:cNvGraphicFramePr>
            <a:graphicFrameLocks noChangeAspect="1"/>
          </p:cNvGraphicFramePr>
          <p:nvPr/>
        </p:nvGraphicFramePr>
        <p:xfrm>
          <a:off x="1763688" y="5721070"/>
          <a:ext cx="5668962" cy="7381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1" imgW="4597200" imgH="736560" progId="Equation.DSMT4">
                  <p:embed/>
                </p:oleObj>
              </mc:Choice>
              <mc:Fallback>
                <p:oleObj name="Equation" r:id="rId11" imgW="4597200" imgH="736560" progId="Equation.DSMT4">
                  <p:embed/>
                  <p:pic>
                    <p:nvPicPr>
                      <p:cNvPr id="11" name="Object 1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2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763688" y="5721070"/>
                        <a:ext cx="5668962" cy="738188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12" name="Picture 16"/>
          <p:cNvPicPr>
            <a:picLocks noChangeAspect="1" noChangeArrowheads="1"/>
          </p:cNvPicPr>
          <p:nvPr/>
        </p:nvPicPr>
        <p:blipFill>
          <a:blip r:embed="rId13" cstate="print"/>
          <a:srcRect/>
          <a:stretch>
            <a:fillRect/>
          </a:stretch>
        </p:blipFill>
        <p:spPr bwMode="auto">
          <a:xfrm>
            <a:off x="2954733" y="5949652"/>
            <a:ext cx="357190" cy="28102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3" name="正方形/長方形 12"/>
          <p:cNvSpPr/>
          <p:nvPr/>
        </p:nvSpPr>
        <p:spPr>
          <a:xfrm>
            <a:off x="2522685" y="6309692"/>
            <a:ext cx="1231427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kumimoji="0" lang="de-DE" altLang="ja-JP" sz="1400" dirty="0">
                <a:latin typeface="Arial Unicode MS"/>
                <a:ea typeface="Arial Unicode MS"/>
                <a:cs typeface="Arial Unicode MS"/>
              </a:rPr>
              <a:t>classical limit</a:t>
            </a:r>
            <a:endParaRPr lang="ja-JP" altLang="en-US" sz="1400" dirty="0">
              <a:ea typeface="Arial Unicode MS" panose="020B0604020202020204" pitchFamily="50" charset="-128"/>
            </a:endParaRPr>
          </a:p>
        </p:txBody>
      </p:sp>
      <p:pic>
        <p:nvPicPr>
          <p:cNvPr id="14" name="Picture 16"/>
          <p:cNvPicPr>
            <a:picLocks noChangeAspect="1" noChangeArrowheads="1"/>
          </p:cNvPicPr>
          <p:nvPr/>
        </p:nvPicPr>
        <p:blipFill>
          <a:blip r:embed="rId14" cstate="print"/>
          <a:srcRect/>
          <a:stretch>
            <a:fillRect/>
          </a:stretch>
        </p:blipFill>
        <p:spPr bwMode="auto">
          <a:xfrm>
            <a:off x="1403648" y="1577966"/>
            <a:ext cx="214314" cy="16861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" name="Picture 16"/>
          <p:cNvPicPr>
            <a:picLocks noChangeAspect="1" noChangeArrowheads="1"/>
          </p:cNvPicPr>
          <p:nvPr/>
        </p:nvPicPr>
        <p:blipFill>
          <a:blip r:embed="rId15" cstate="print"/>
          <a:srcRect/>
          <a:stretch>
            <a:fillRect/>
          </a:stretch>
        </p:blipFill>
        <p:spPr bwMode="auto">
          <a:xfrm>
            <a:off x="4067944" y="1556792"/>
            <a:ext cx="285752" cy="22481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6" name="正方形/長方形 15"/>
          <p:cNvSpPr/>
          <p:nvPr/>
        </p:nvSpPr>
        <p:spPr>
          <a:xfrm>
            <a:off x="486146" y="4088433"/>
            <a:ext cx="4112023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ja-JP" sz="2400" b="1" dirty="0" err="1">
                <a:solidFill>
                  <a:schemeClr val="tx2">
                    <a:lumMod val="50000"/>
                  </a:schemeClr>
                </a:solidFill>
                <a:ea typeface="Arial Unicode MS" panose="020B0604020202020204" pitchFamily="50" charset="-128"/>
                <a:sym typeface="Wingdings" pitchFamily="2" charset="2"/>
              </a:rPr>
              <a:t>Kramers</a:t>
            </a:r>
            <a:r>
              <a:rPr lang="en-US" altLang="ja-JP" sz="2400" b="1" dirty="0">
                <a:solidFill>
                  <a:schemeClr val="tx2">
                    <a:lumMod val="50000"/>
                  </a:schemeClr>
                </a:solidFill>
                <a:ea typeface="Arial Unicode MS" panose="020B0604020202020204" pitchFamily="50" charset="-128"/>
                <a:sym typeface="Wingdings" pitchFamily="2" charset="2"/>
              </a:rPr>
              <a:t> equation (            )</a:t>
            </a:r>
            <a:endParaRPr lang="ja-JP" altLang="en-US" sz="2400" b="1" dirty="0">
              <a:solidFill>
                <a:schemeClr val="tx2">
                  <a:lumMod val="50000"/>
                </a:schemeClr>
              </a:solidFill>
              <a:ea typeface="Arial Unicode MS" panose="020B0604020202020204" pitchFamily="50" charset="-128"/>
            </a:endParaRPr>
          </a:p>
        </p:txBody>
      </p:sp>
      <p:graphicFrame>
        <p:nvGraphicFramePr>
          <p:cNvPr id="719879" name="Object 13"/>
          <p:cNvGraphicFramePr>
            <a:graphicFrameLocks noChangeAspect="1"/>
          </p:cNvGraphicFramePr>
          <p:nvPr/>
        </p:nvGraphicFramePr>
        <p:xfrm>
          <a:off x="939235" y="4797152"/>
          <a:ext cx="7367587" cy="7778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6" imgW="4089240" imgH="431640" progId="Equation.DSMT4">
                  <p:embed/>
                </p:oleObj>
              </mc:Choice>
              <mc:Fallback>
                <p:oleObj name="Equation" r:id="rId16" imgW="4089240" imgH="431640" progId="Equation.DSMT4">
                  <p:embed/>
                  <p:pic>
                    <p:nvPicPr>
                      <p:cNvPr id="719879" name="Object 1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7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939235" y="4797152"/>
                        <a:ext cx="7367587" cy="77787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正方形/長方形 1"/>
          <p:cNvSpPr/>
          <p:nvPr/>
        </p:nvSpPr>
        <p:spPr>
          <a:xfrm>
            <a:off x="6876255" y="3131676"/>
            <a:ext cx="2249334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ja-JP" dirty="0">
                <a:ea typeface="Arial Unicode MS" panose="020B0604020202020204" pitchFamily="50" charset="-128"/>
                <a:sym typeface="Wingdings" pitchFamily="2" charset="2"/>
              </a:rPr>
              <a:t>(Caldeira &amp; Leggett)</a:t>
            </a:r>
            <a:endParaRPr lang="ja-JP" altLang="en-US" dirty="0">
              <a:ea typeface="Arial Unicode MS" panose="020B0604020202020204" pitchFamily="50" charset="-128"/>
            </a:endParaRPr>
          </a:p>
        </p:txBody>
      </p:sp>
      <p:graphicFrame>
        <p:nvGraphicFramePr>
          <p:cNvPr id="3" name="オブジェクト 2"/>
          <p:cNvGraphicFramePr>
            <a:graphicFrameLocks noGrp="1" noChangeAspect="1"/>
          </p:cNvGraphicFramePr>
          <p:nvPr/>
        </p:nvGraphicFramePr>
        <p:xfrm>
          <a:off x="7142454" y="908720"/>
          <a:ext cx="1579563" cy="49053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8" imgW="736560" imgH="228600" progId="Equation.DSMT4">
                  <p:embed/>
                </p:oleObj>
              </mc:Choice>
              <mc:Fallback>
                <p:oleObj name="Equation" r:id="rId18" imgW="736560" imgH="228600" progId="Equation.DSMT4">
                  <p:embed/>
                  <p:pic>
                    <p:nvPicPr>
                      <p:cNvPr id="3" name="オブジェクト 2"/>
                      <p:cNvPicPr>
                        <a:picLocks noGrp="1" noChangeAspect="1" noChangeArrowheads="1"/>
                      </p:cNvPicPr>
                      <p:nvPr/>
                    </p:nvPicPr>
                    <p:blipFill>
                      <a:blip r:embed="rId19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142454" y="908720"/>
                        <a:ext cx="1579563" cy="490538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4" name="オブジェクト 3"/>
          <p:cNvGraphicFramePr>
            <a:graphicFrameLocks noChangeAspect="1"/>
          </p:cNvGraphicFramePr>
          <p:nvPr/>
        </p:nvGraphicFramePr>
        <p:xfrm>
          <a:off x="3726006" y="1473145"/>
          <a:ext cx="1173163" cy="39211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20" imgW="609336" imgH="203112" progId="Equation.DSMT4">
                  <p:embed/>
                </p:oleObj>
              </mc:Choice>
              <mc:Fallback>
                <p:oleObj name="Equation" r:id="rId20" imgW="609336" imgH="203112" progId="Equation.DSMT4">
                  <p:embed/>
                  <p:pic>
                    <p:nvPicPr>
                      <p:cNvPr id="4" name="オブジェクト 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1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726006" y="1473145"/>
                        <a:ext cx="1173163" cy="392112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1460441" name="Picture 1241"/>
          <p:cNvPicPr>
            <a:picLocks noChangeAspect="1" noChangeArrowheads="1"/>
          </p:cNvPicPr>
          <p:nvPr/>
        </p:nvPicPr>
        <p:blipFill>
          <a:blip r:embed="rId2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865321" y="3659604"/>
            <a:ext cx="856696" cy="110842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460443" name="Picture 1243" descr="http://upload.wikimedia.org/wikipedia/commons/thumb/5/50/Anthony_James_Leggett.jpg/220px-Anthony_James_Leggett.jpg">
            <a:hlinkClick r:id="rId23"/>
          </p:cNvPr>
          <p:cNvPicPr>
            <a:picLocks noChangeAspect="1" noChangeArrowheads="1"/>
          </p:cNvPicPr>
          <p:nvPr/>
        </p:nvPicPr>
        <p:blipFill>
          <a:blip r:embed="rId2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52393" y="2060848"/>
            <a:ext cx="1123129" cy="91381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64276893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4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604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4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0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98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3" dur="500"/>
                                        <p:tgtEl>
                                          <p:spTgt spid="7198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/>
      <p:bldP spid="16" grpId="0"/>
    </p:bldLst>
  </p:timing>
</p:sld>
</file>

<file path=ppt/slides/slide1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2276" name="Rectangle 12"/>
          <p:cNvSpPr>
            <a:spLocks noGrp="1" noChangeArrowheads="1"/>
          </p:cNvSpPr>
          <p:nvPr>
            <p:ph type="title"/>
          </p:nvPr>
        </p:nvSpPr>
        <p:spPr>
          <a:xfrm>
            <a:off x="539552" y="476672"/>
            <a:ext cx="8229600" cy="490538"/>
          </a:xfrm>
          <a:solidFill>
            <a:srgbClr val="FFFFFF"/>
          </a:solidFill>
        </p:spPr>
        <p:txBody>
          <a:bodyPr anchor="t"/>
          <a:lstStyle/>
          <a:p>
            <a:pPr algn="l" eaLnBrk="1" hangingPunct="1"/>
            <a:r>
              <a:rPr lang="en-US" altLang="ja-JP" sz="2400" dirty="0">
                <a:latin typeface="Arial Unicode MS"/>
                <a:ea typeface="Arial Unicode MS"/>
                <a:cs typeface="Arial Unicode MS"/>
              </a:rPr>
              <a:t>Reduced density matrix</a:t>
            </a:r>
            <a:r>
              <a:rPr lang="ja-JP" altLang="en-US" sz="2400" dirty="0">
                <a:latin typeface="Arial Unicode MS"/>
                <a:ea typeface="Arial Unicode MS"/>
                <a:cs typeface="Arial Unicode MS"/>
              </a:rPr>
              <a:t> </a:t>
            </a:r>
            <a:r>
              <a:rPr lang="en-US" altLang="ja-JP" sz="2400" dirty="0">
                <a:latin typeface="Arial Unicode MS"/>
                <a:ea typeface="Arial Unicode MS"/>
                <a:cs typeface="Arial Unicode MS"/>
              </a:rPr>
              <a:t>(in path integral formalism)</a:t>
            </a:r>
          </a:p>
        </p:txBody>
      </p:sp>
      <p:graphicFrame>
        <p:nvGraphicFramePr>
          <p:cNvPr id="182274" name="Object 4"/>
          <p:cNvGraphicFramePr>
            <a:graphicFrameLocks noGrp="1" noChangeAspect="1"/>
          </p:cNvGraphicFramePr>
          <p:nvPr>
            <p:ph sz="quarter" idx="2"/>
          </p:nvPr>
        </p:nvGraphicFramePr>
        <p:xfrm>
          <a:off x="860904" y="1101485"/>
          <a:ext cx="7297738" cy="5905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3" imgW="3454200" imgH="279360" progId="Equation.DSMT4">
                  <p:embed/>
                </p:oleObj>
              </mc:Choice>
              <mc:Fallback>
                <p:oleObj name="Equation" r:id="rId3" imgW="3454200" imgH="279360" progId="Equation.DSMT4">
                  <p:embed/>
                  <p:pic>
                    <p:nvPicPr>
                      <p:cNvPr id="182274" name="Object 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860904" y="1101485"/>
                        <a:ext cx="7297738" cy="5905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9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467544" y="1949311"/>
            <a:ext cx="8545512" cy="2428875"/>
          </a:xfrm>
        </p:spPr>
        <p:txBody>
          <a:bodyPr rtlCol="0">
            <a:noAutofit/>
          </a:bodyPr>
          <a:lstStyle/>
          <a:p>
            <a:pPr marL="365760" indent="-256032" eaLnBrk="1" fontAlgn="auto" hangingPunct="1">
              <a:lnSpc>
                <a:spcPct val="90000"/>
              </a:lnSpc>
              <a:spcAft>
                <a:spcPts val="0"/>
              </a:spcAft>
              <a:buClr>
                <a:schemeClr val="accent3"/>
              </a:buClr>
              <a:buFontTx/>
              <a:buNone/>
              <a:defRPr/>
            </a:pPr>
            <a:r>
              <a:rPr lang="en-US" altLang="ja-JP" sz="2400" dirty="0">
                <a:latin typeface="Arial Unicode MS" pitchFamily="50" charset="-128"/>
                <a:cs typeface="Arial Unicode MS" pitchFamily="50" charset="-128"/>
              </a:rPr>
              <a:t>By u</a:t>
            </a:r>
            <a:r>
              <a:rPr lang="en-US" altLang="ja-JP" sz="2400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sing the integration by part, IF is expressed as</a:t>
            </a:r>
          </a:p>
          <a:p>
            <a:pPr marL="365760" indent="-256032" eaLnBrk="1" fontAlgn="auto" hangingPunct="1">
              <a:lnSpc>
                <a:spcPct val="90000"/>
              </a:lnSpc>
              <a:spcAft>
                <a:spcPts val="0"/>
              </a:spcAft>
              <a:buClr>
                <a:schemeClr val="accent3"/>
              </a:buClr>
              <a:buFontTx/>
              <a:buNone/>
              <a:defRPr/>
            </a:pPr>
            <a:endParaRPr lang="en-US" altLang="ja-JP" sz="2400" dirty="0"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  <a:p>
            <a:pPr marL="365760" indent="-256032" eaLnBrk="1" fontAlgn="auto" hangingPunct="1">
              <a:lnSpc>
                <a:spcPct val="90000"/>
              </a:lnSpc>
              <a:spcAft>
                <a:spcPts val="0"/>
              </a:spcAft>
              <a:buClr>
                <a:schemeClr val="accent3"/>
              </a:buClr>
              <a:buFontTx/>
              <a:buNone/>
              <a:defRPr/>
            </a:pPr>
            <a:endParaRPr lang="en-US" altLang="ja-JP" sz="2400" dirty="0"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  <a:p>
            <a:pPr marL="365760" indent="-256032" eaLnBrk="1" fontAlgn="auto" hangingPunct="1">
              <a:lnSpc>
                <a:spcPct val="90000"/>
              </a:lnSpc>
              <a:spcAft>
                <a:spcPts val="0"/>
              </a:spcAft>
              <a:buClr>
                <a:schemeClr val="accent3"/>
              </a:buClr>
              <a:buFontTx/>
              <a:buNone/>
              <a:defRPr/>
            </a:pPr>
            <a:endParaRPr lang="en-US" altLang="ja-JP" sz="2400" dirty="0"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  <a:p>
            <a:pPr marL="365760" indent="-256032" eaLnBrk="1" fontAlgn="auto" hangingPunct="1">
              <a:lnSpc>
                <a:spcPct val="90000"/>
              </a:lnSpc>
              <a:spcAft>
                <a:spcPts val="0"/>
              </a:spcAft>
              <a:buClr>
                <a:schemeClr val="accent3"/>
              </a:buClr>
              <a:buFontTx/>
              <a:buNone/>
              <a:defRPr/>
            </a:pPr>
            <a:endParaRPr lang="en-US" altLang="ja-JP" sz="2400" dirty="0"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  <a:p>
            <a:pPr marL="365760" indent="-256032" eaLnBrk="1" fontAlgn="auto" hangingPunct="1">
              <a:lnSpc>
                <a:spcPct val="90000"/>
              </a:lnSpc>
              <a:spcAft>
                <a:spcPts val="0"/>
              </a:spcAft>
              <a:buClr>
                <a:schemeClr val="accent3"/>
              </a:buClr>
              <a:buFontTx/>
              <a:buNone/>
              <a:defRPr/>
            </a:pPr>
            <a:r>
              <a:rPr lang="en-US" altLang="ja-JP" sz="2400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where</a:t>
            </a:r>
          </a:p>
        </p:txBody>
      </p:sp>
      <p:graphicFrame>
        <p:nvGraphicFramePr>
          <p:cNvPr id="10" name="Object 4"/>
          <p:cNvGraphicFramePr>
            <a:graphicFrameLocks noChangeAspect="1"/>
          </p:cNvGraphicFramePr>
          <p:nvPr/>
        </p:nvGraphicFramePr>
        <p:xfrm>
          <a:off x="796925" y="2451100"/>
          <a:ext cx="7623175" cy="14795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5" imgW="4711680" imgH="914400" progId="Equation.DSMT4">
                  <p:embed/>
                </p:oleObj>
              </mc:Choice>
              <mc:Fallback>
                <p:oleObj name="Equation" r:id="rId5" imgW="4711680" imgH="914400" progId="Equation.DSMT4">
                  <p:embed/>
                  <p:pic>
                    <p:nvPicPr>
                      <p:cNvPr id="10" name="Object 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96925" y="2451100"/>
                        <a:ext cx="7623175" cy="14795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1" name="Object 5"/>
          <p:cNvGraphicFramePr>
            <a:graphicFrameLocks noChangeAspect="1"/>
          </p:cNvGraphicFramePr>
          <p:nvPr/>
        </p:nvGraphicFramePr>
        <p:xfrm>
          <a:off x="1198563" y="4338335"/>
          <a:ext cx="4829175" cy="15906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7" imgW="2539800" imgH="838080" progId="Equation.DSMT4">
                  <p:embed/>
                </p:oleObj>
              </mc:Choice>
              <mc:Fallback>
                <p:oleObj name="Equation" r:id="rId7" imgW="2539800" imgH="838080" progId="Equation.DSMT4">
                  <p:embed/>
                  <p:pic>
                    <p:nvPicPr>
                      <p:cNvPr id="11" name="Object 5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8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198563" y="4338335"/>
                        <a:ext cx="4829175" cy="159067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2" name="Rectangle 7"/>
          <p:cNvSpPr>
            <a:spLocks noChangeArrowheads="1"/>
          </p:cNvSpPr>
          <p:nvPr/>
        </p:nvSpPr>
        <p:spPr bwMode="auto">
          <a:xfrm>
            <a:off x="6929437" y="4513886"/>
            <a:ext cx="1944687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US" altLang="ja-JP" sz="2400">
                <a:solidFill>
                  <a:srgbClr val="3333FF"/>
                </a:solidFill>
                <a:latin typeface="Arial Unicode MS"/>
                <a:ea typeface="Arial Unicode MS"/>
                <a:cs typeface="Arial Unicode MS"/>
              </a:rPr>
              <a:t>dissipation</a:t>
            </a:r>
          </a:p>
        </p:txBody>
      </p:sp>
      <p:sp>
        <p:nvSpPr>
          <p:cNvPr id="13" name="Rectangle 9"/>
          <p:cNvSpPr>
            <a:spLocks noChangeArrowheads="1"/>
          </p:cNvSpPr>
          <p:nvPr/>
        </p:nvSpPr>
        <p:spPr bwMode="auto">
          <a:xfrm>
            <a:off x="7000874" y="5299699"/>
            <a:ext cx="15748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 sz="2400">
                <a:solidFill>
                  <a:srgbClr val="FF3300"/>
                </a:solidFill>
                <a:latin typeface="Arial Unicode MS"/>
                <a:ea typeface="Arial Unicode MS"/>
                <a:cs typeface="Arial Unicode MS"/>
              </a:rPr>
              <a:t>fluctuation</a:t>
            </a:r>
          </a:p>
        </p:txBody>
      </p:sp>
      <p:graphicFrame>
        <p:nvGraphicFramePr>
          <p:cNvPr id="14" name="Object 6"/>
          <p:cNvGraphicFramePr>
            <a:graphicFrameLocks noChangeAspect="1"/>
          </p:cNvGraphicFramePr>
          <p:nvPr/>
        </p:nvGraphicFramePr>
        <p:xfrm>
          <a:off x="6286499" y="4585324"/>
          <a:ext cx="465138" cy="30321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ビットマップ イメージ" r:id="rId9" imgW="2371429" imgH="1542857" progId="PBrush">
                  <p:embed/>
                </p:oleObj>
              </mc:Choice>
              <mc:Fallback>
                <p:oleObj name="ビットマップ イメージ" r:id="rId9" imgW="2371429" imgH="1542857" progId="PBrush">
                  <p:embed/>
                  <p:pic>
                    <p:nvPicPr>
                      <p:cNvPr id="14" name="Object 6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0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286499" y="4585324"/>
                        <a:ext cx="465138" cy="303212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15" name="Picture 15"/>
          <p:cNvPicPr>
            <a:picLocks noChangeAspect="1" noChangeArrowheads="1"/>
          </p:cNvPicPr>
          <p:nvPr/>
        </p:nvPicPr>
        <p:blipFill>
          <a:blip r:embed="rId11" cstate="print"/>
          <a:srcRect/>
          <a:stretch>
            <a:fillRect/>
          </a:stretch>
        </p:blipFill>
        <p:spPr bwMode="auto">
          <a:xfrm>
            <a:off x="6357937" y="5371136"/>
            <a:ext cx="465137" cy="3032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6" name="テキスト ボックス 15"/>
          <p:cNvSpPr txBox="1"/>
          <p:nvPr/>
        </p:nvSpPr>
        <p:spPr>
          <a:xfrm>
            <a:off x="763095" y="6061701"/>
            <a:ext cx="7138686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err="1"/>
              <a:t>Grabert</a:t>
            </a:r>
            <a:r>
              <a:rPr lang="en-US" sz="2000" dirty="0"/>
              <a:t>, Schramm, and </a:t>
            </a:r>
            <a:r>
              <a:rPr lang="en-US" sz="2000" dirty="0" err="1"/>
              <a:t>Ingold</a:t>
            </a:r>
            <a:r>
              <a:rPr lang="en-US" sz="2000" dirty="0"/>
              <a:t>, Phys. Rep. 115 ,</a:t>
            </a:r>
            <a:r>
              <a:rPr lang="en-US" sz="2000" b="1" dirty="0"/>
              <a:t>168</a:t>
            </a:r>
            <a:r>
              <a:rPr lang="en-US" sz="2000" dirty="0"/>
              <a:t> (1988).</a:t>
            </a:r>
          </a:p>
        </p:txBody>
      </p:sp>
      <p:sp>
        <p:nvSpPr>
          <p:cNvPr id="17" name="Line 9"/>
          <p:cNvSpPr>
            <a:spLocks noChangeShapeType="1"/>
          </p:cNvSpPr>
          <p:nvPr/>
        </p:nvSpPr>
        <p:spPr bwMode="auto">
          <a:xfrm>
            <a:off x="5097463" y="1682808"/>
            <a:ext cx="720725" cy="0"/>
          </a:xfrm>
          <a:prstGeom prst="line">
            <a:avLst/>
          </a:prstGeom>
          <a:noFill/>
          <a:ln w="25400">
            <a:solidFill>
              <a:srgbClr val="FF0000"/>
            </a:solidFill>
            <a:prstDash val="sysDot"/>
            <a:round/>
            <a:headEnd/>
            <a:tailEnd/>
          </a:ln>
        </p:spPr>
        <p:txBody>
          <a:bodyPr/>
          <a:lstStyle/>
          <a:p>
            <a:endParaRPr lang="ja-JP" altLang="en-US" dirty="0">
              <a:ea typeface="Arial Unicode MS" panose="020B0604020202020204" pitchFamily="50" charset="-128"/>
            </a:endParaRPr>
          </a:p>
        </p:txBody>
      </p:sp>
      <p:sp>
        <p:nvSpPr>
          <p:cNvPr id="18" name="Line 12"/>
          <p:cNvSpPr>
            <a:spLocks noChangeShapeType="1"/>
          </p:cNvSpPr>
          <p:nvPr/>
        </p:nvSpPr>
        <p:spPr bwMode="auto">
          <a:xfrm>
            <a:off x="7164288" y="1682807"/>
            <a:ext cx="793750" cy="0"/>
          </a:xfrm>
          <a:prstGeom prst="line">
            <a:avLst/>
          </a:prstGeom>
          <a:noFill/>
          <a:ln w="25400">
            <a:solidFill>
              <a:srgbClr val="3366FF"/>
            </a:solidFill>
            <a:prstDash val="sysDot"/>
            <a:round/>
            <a:headEnd/>
            <a:tailEnd/>
          </a:ln>
        </p:spPr>
        <p:txBody>
          <a:bodyPr/>
          <a:lstStyle/>
          <a:p>
            <a:endParaRPr lang="ja-JP" altLang="en-US" dirty="0">
              <a:ea typeface="Arial Unicode MS" panose="020B0604020202020204" pitchFamily="50" charset="-128"/>
            </a:endParaRPr>
          </a:p>
        </p:txBody>
      </p:sp>
      <p:sp>
        <p:nvSpPr>
          <p:cNvPr id="19" name="Line 14"/>
          <p:cNvSpPr>
            <a:spLocks noChangeShapeType="1"/>
          </p:cNvSpPr>
          <p:nvPr/>
        </p:nvSpPr>
        <p:spPr bwMode="auto">
          <a:xfrm flipV="1">
            <a:off x="5964226" y="1682807"/>
            <a:ext cx="1036649" cy="7756"/>
          </a:xfrm>
          <a:prstGeom prst="line">
            <a:avLst/>
          </a:prstGeom>
          <a:noFill/>
          <a:ln w="25400">
            <a:solidFill>
              <a:srgbClr val="00FF00"/>
            </a:solidFill>
            <a:prstDash val="sysDot"/>
            <a:round/>
            <a:headEnd/>
            <a:tailEnd/>
          </a:ln>
        </p:spPr>
        <p:txBody>
          <a:bodyPr/>
          <a:lstStyle/>
          <a:p>
            <a:endParaRPr lang="ja-JP" altLang="en-US" dirty="0">
              <a:ea typeface="Arial Unicode MS" panose="020B0604020202020204" pitchFamily="50" charset="-128"/>
            </a:endParaRPr>
          </a:p>
        </p:txBody>
      </p:sp>
      <p:graphicFrame>
        <p:nvGraphicFramePr>
          <p:cNvPr id="20" name="Object 5"/>
          <p:cNvGraphicFramePr>
            <a:graphicFrameLocks noChangeAspect="1"/>
          </p:cNvGraphicFramePr>
          <p:nvPr/>
        </p:nvGraphicFramePr>
        <p:xfrm>
          <a:off x="1198563" y="4284665"/>
          <a:ext cx="1881187" cy="16383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2" imgW="990360" imgH="863280" progId="Equation.DSMT4">
                  <p:embed/>
                </p:oleObj>
              </mc:Choice>
              <mc:Fallback>
                <p:oleObj name="Equation" r:id="rId12" imgW="990360" imgH="863280" progId="Equation.DSMT4">
                  <p:embed/>
                  <p:pic>
                    <p:nvPicPr>
                      <p:cNvPr id="20" name="Object 5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3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198563" y="4284665"/>
                        <a:ext cx="1881187" cy="16383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</p:spTree>
    <p:extLst>
      <p:ext uri="{BB962C8B-B14F-4D97-AF65-F5344CB8AC3E}">
        <p14:creationId xmlns:p14="http://schemas.microsoft.com/office/powerpoint/2010/main" val="337108897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500"/>
                            </p:stCondLst>
                            <p:childTnLst>
                              <p:par>
                                <p:cTn id="14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5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/>
      <p:bldP spid="13" grpId="0"/>
    </p:bldLst>
  </p:timing>
</p:sld>
</file>

<file path=ppt/slides/slide1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2276" name="Rectangle 12"/>
          <p:cNvSpPr>
            <a:spLocks noGrp="1" noChangeArrowheads="1"/>
          </p:cNvSpPr>
          <p:nvPr>
            <p:ph type="title"/>
          </p:nvPr>
        </p:nvSpPr>
        <p:spPr>
          <a:xfrm>
            <a:off x="539552" y="476672"/>
            <a:ext cx="8229600" cy="490538"/>
          </a:xfrm>
          <a:solidFill>
            <a:srgbClr val="FFFFFF"/>
          </a:solidFill>
        </p:spPr>
        <p:txBody>
          <a:bodyPr anchor="t"/>
          <a:lstStyle/>
          <a:p>
            <a:pPr algn="l" eaLnBrk="1" hangingPunct="1"/>
            <a:r>
              <a:rPr lang="en-US" altLang="ja-JP" sz="2400" dirty="0">
                <a:latin typeface="Arial Unicode MS"/>
                <a:ea typeface="Arial Unicode MS"/>
                <a:cs typeface="Arial Unicode MS"/>
              </a:rPr>
              <a:t>Reduced density matrix</a:t>
            </a:r>
            <a:r>
              <a:rPr lang="ja-JP" altLang="en-US" sz="2400" dirty="0">
                <a:latin typeface="Arial Unicode MS"/>
                <a:ea typeface="Arial Unicode MS"/>
                <a:cs typeface="Arial Unicode MS"/>
              </a:rPr>
              <a:t> </a:t>
            </a:r>
            <a:r>
              <a:rPr lang="en-US" altLang="ja-JP" sz="2400" dirty="0">
                <a:latin typeface="Arial Unicode MS"/>
                <a:ea typeface="Arial Unicode MS"/>
                <a:cs typeface="Arial Unicode MS"/>
              </a:rPr>
              <a:t>(in path integral formalism)</a:t>
            </a:r>
          </a:p>
        </p:txBody>
      </p:sp>
      <p:graphicFrame>
        <p:nvGraphicFramePr>
          <p:cNvPr id="182274" name="Object 4"/>
          <p:cNvGraphicFramePr>
            <a:graphicFrameLocks noGrp="1" noChangeAspect="1"/>
          </p:cNvGraphicFramePr>
          <p:nvPr>
            <p:ph sz="quarter" idx="2"/>
          </p:nvPr>
        </p:nvGraphicFramePr>
        <p:xfrm>
          <a:off x="860904" y="1101485"/>
          <a:ext cx="7297738" cy="5905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3" imgW="3454200" imgH="279360" progId="Equation.DSMT4">
                  <p:embed/>
                </p:oleObj>
              </mc:Choice>
              <mc:Fallback>
                <p:oleObj name="Equation" r:id="rId3" imgW="3454200" imgH="279360" progId="Equation.DSMT4">
                  <p:embed/>
                  <p:pic>
                    <p:nvPicPr>
                      <p:cNvPr id="182274" name="Object 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860904" y="1101485"/>
                        <a:ext cx="7297738" cy="5905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9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467544" y="1949311"/>
            <a:ext cx="8545512" cy="2428875"/>
          </a:xfrm>
        </p:spPr>
        <p:txBody>
          <a:bodyPr rtlCol="0">
            <a:noAutofit/>
          </a:bodyPr>
          <a:lstStyle/>
          <a:p>
            <a:pPr marL="365760" indent="-256032" eaLnBrk="1" fontAlgn="auto" hangingPunct="1">
              <a:lnSpc>
                <a:spcPct val="90000"/>
              </a:lnSpc>
              <a:spcAft>
                <a:spcPts val="0"/>
              </a:spcAft>
              <a:buClr>
                <a:schemeClr val="accent3"/>
              </a:buClr>
              <a:buFontTx/>
              <a:buNone/>
              <a:defRPr/>
            </a:pPr>
            <a:r>
              <a:rPr lang="en-US" altLang="ja-JP" sz="2400" dirty="0">
                <a:latin typeface="Arial Unicode MS" pitchFamily="50" charset="-128"/>
                <a:cs typeface="Arial Unicode MS" pitchFamily="50" charset="-128"/>
              </a:rPr>
              <a:t>By u</a:t>
            </a:r>
            <a:r>
              <a:rPr lang="en-US" altLang="ja-JP" sz="2400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sing the integration by part, IF is expressed as</a:t>
            </a:r>
          </a:p>
          <a:p>
            <a:pPr marL="365760" indent="-256032" eaLnBrk="1" fontAlgn="auto" hangingPunct="1">
              <a:lnSpc>
                <a:spcPct val="90000"/>
              </a:lnSpc>
              <a:spcAft>
                <a:spcPts val="0"/>
              </a:spcAft>
              <a:buClr>
                <a:schemeClr val="accent3"/>
              </a:buClr>
              <a:buFontTx/>
              <a:buNone/>
              <a:defRPr/>
            </a:pPr>
            <a:endParaRPr lang="en-US" altLang="ja-JP" sz="2400" dirty="0"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  <a:p>
            <a:pPr marL="365760" indent="-256032" eaLnBrk="1" fontAlgn="auto" hangingPunct="1">
              <a:lnSpc>
                <a:spcPct val="90000"/>
              </a:lnSpc>
              <a:spcAft>
                <a:spcPts val="0"/>
              </a:spcAft>
              <a:buClr>
                <a:schemeClr val="accent3"/>
              </a:buClr>
              <a:buFontTx/>
              <a:buNone/>
              <a:defRPr/>
            </a:pPr>
            <a:endParaRPr lang="en-US" altLang="ja-JP" sz="2400" dirty="0"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  <a:p>
            <a:pPr marL="365760" indent="-256032" eaLnBrk="1" fontAlgn="auto" hangingPunct="1">
              <a:lnSpc>
                <a:spcPct val="90000"/>
              </a:lnSpc>
              <a:spcAft>
                <a:spcPts val="0"/>
              </a:spcAft>
              <a:buClr>
                <a:schemeClr val="accent3"/>
              </a:buClr>
              <a:buFontTx/>
              <a:buNone/>
              <a:defRPr/>
            </a:pPr>
            <a:endParaRPr lang="en-US" altLang="ja-JP" sz="2400" dirty="0"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  <a:p>
            <a:pPr marL="365760" indent="-256032" eaLnBrk="1" fontAlgn="auto" hangingPunct="1">
              <a:lnSpc>
                <a:spcPct val="90000"/>
              </a:lnSpc>
              <a:spcAft>
                <a:spcPts val="0"/>
              </a:spcAft>
              <a:buClr>
                <a:schemeClr val="accent3"/>
              </a:buClr>
              <a:buFontTx/>
              <a:buNone/>
              <a:defRPr/>
            </a:pPr>
            <a:endParaRPr lang="en-US" altLang="ja-JP" sz="2400" dirty="0"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  <a:p>
            <a:pPr marL="365760" indent="-256032" eaLnBrk="1" fontAlgn="auto" hangingPunct="1">
              <a:lnSpc>
                <a:spcPct val="90000"/>
              </a:lnSpc>
              <a:spcAft>
                <a:spcPts val="0"/>
              </a:spcAft>
              <a:buClr>
                <a:schemeClr val="accent3"/>
              </a:buClr>
              <a:buFontTx/>
              <a:buNone/>
              <a:defRPr/>
            </a:pPr>
            <a:r>
              <a:rPr lang="en-US" altLang="ja-JP" sz="2400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where</a:t>
            </a:r>
          </a:p>
        </p:txBody>
      </p:sp>
      <p:sp>
        <p:nvSpPr>
          <p:cNvPr id="12" name="Rectangle 7"/>
          <p:cNvSpPr>
            <a:spLocks noChangeArrowheads="1"/>
          </p:cNvSpPr>
          <p:nvPr/>
        </p:nvSpPr>
        <p:spPr bwMode="auto">
          <a:xfrm>
            <a:off x="6929437" y="4513886"/>
            <a:ext cx="1944687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US" altLang="ja-JP" sz="2400">
                <a:solidFill>
                  <a:srgbClr val="3333FF"/>
                </a:solidFill>
                <a:latin typeface="Arial Unicode MS"/>
                <a:ea typeface="Arial Unicode MS"/>
                <a:cs typeface="Arial Unicode MS"/>
              </a:rPr>
              <a:t>dissipation</a:t>
            </a:r>
          </a:p>
        </p:txBody>
      </p:sp>
      <p:sp>
        <p:nvSpPr>
          <p:cNvPr id="13" name="Rectangle 9"/>
          <p:cNvSpPr>
            <a:spLocks noChangeArrowheads="1"/>
          </p:cNvSpPr>
          <p:nvPr/>
        </p:nvSpPr>
        <p:spPr bwMode="auto">
          <a:xfrm>
            <a:off x="7000874" y="5299699"/>
            <a:ext cx="15748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 sz="2400">
                <a:solidFill>
                  <a:srgbClr val="FF3300"/>
                </a:solidFill>
                <a:latin typeface="Arial Unicode MS"/>
                <a:ea typeface="Arial Unicode MS"/>
                <a:cs typeface="Arial Unicode MS"/>
              </a:rPr>
              <a:t>fluctuation</a:t>
            </a:r>
          </a:p>
        </p:txBody>
      </p:sp>
      <p:graphicFrame>
        <p:nvGraphicFramePr>
          <p:cNvPr id="14" name="Object 6"/>
          <p:cNvGraphicFramePr>
            <a:graphicFrameLocks noChangeAspect="1"/>
          </p:cNvGraphicFramePr>
          <p:nvPr/>
        </p:nvGraphicFramePr>
        <p:xfrm>
          <a:off x="6286499" y="4585324"/>
          <a:ext cx="465138" cy="30321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ビットマップ イメージ" r:id="rId5" imgW="2371429" imgH="1542857" progId="PBrush">
                  <p:embed/>
                </p:oleObj>
              </mc:Choice>
              <mc:Fallback>
                <p:oleObj name="ビットマップ イメージ" r:id="rId5" imgW="2371429" imgH="1542857" progId="PBrush">
                  <p:embed/>
                  <p:pic>
                    <p:nvPicPr>
                      <p:cNvPr id="14" name="Object 6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286499" y="4585324"/>
                        <a:ext cx="465138" cy="303212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15" name="Picture 15"/>
          <p:cNvPicPr>
            <a:picLocks noChangeAspect="1" noChangeArrowheads="1"/>
          </p:cNvPicPr>
          <p:nvPr/>
        </p:nvPicPr>
        <p:blipFill>
          <a:blip r:embed="rId7" cstate="print"/>
          <a:srcRect/>
          <a:stretch>
            <a:fillRect/>
          </a:stretch>
        </p:blipFill>
        <p:spPr bwMode="auto">
          <a:xfrm>
            <a:off x="6357937" y="5371136"/>
            <a:ext cx="465137" cy="3032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6" name="テキスト ボックス 15"/>
          <p:cNvSpPr txBox="1"/>
          <p:nvPr/>
        </p:nvSpPr>
        <p:spPr>
          <a:xfrm>
            <a:off x="763095" y="6061701"/>
            <a:ext cx="7138686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err="1"/>
              <a:t>Grabert</a:t>
            </a:r>
            <a:r>
              <a:rPr lang="en-US" sz="2000" dirty="0"/>
              <a:t>, Schramm, and </a:t>
            </a:r>
            <a:r>
              <a:rPr lang="en-US" sz="2000" dirty="0" err="1"/>
              <a:t>Ingold</a:t>
            </a:r>
            <a:r>
              <a:rPr lang="en-US" sz="2000" dirty="0"/>
              <a:t>, Phys. Rep. 115 ,</a:t>
            </a:r>
            <a:r>
              <a:rPr lang="en-US" sz="2000" b="1" dirty="0"/>
              <a:t>168</a:t>
            </a:r>
            <a:r>
              <a:rPr lang="en-US" sz="2000" dirty="0"/>
              <a:t> (1988).</a:t>
            </a:r>
          </a:p>
        </p:txBody>
      </p:sp>
      <p:sp>
        <p:nvSpPr>
          <p:cNvPr id="17" name="Line 9"/>
          <p:cNvSpPr>
            <a:spLocks noChangeShapeType="1"/>
          </p:cNvSpPr>
          <p:nvPr/>
        </p:nvSpPr>
        <p:spPr bwMode="auto">
          <a:xfrm>
            <a:off x="5097463" y="1682808"/>
            <a:ext cx="720725" cy="0"/>
          </a:xfrm>
          <a:prstGeom prst="line">
            <a:avLst/>
          </a:prstGeom>
          <a:noFill/>
          <a:ln w="25400">
            <a:solidFill>
              <a:srgbClr val="FF0000"/>
            </a:solidFill>
            <a:prstDash val="sysDot"/>
            <a:round/>
            <a:headEnd/>
            <a:tailEnd/>
          </a:ln>
        </p:spPr>
        <p:txBody>
          <a:bodyPr/>
          <a:lstStyle/>
          <a:p>
            <a:endParaRPr lang="ja-JP" altLang="en-US" dirty="0">
              <a:ea typeface="Arial Unicode MS" panose="020B0604020202020204" pitchFamily="50" charset="-128"/>
            </a:endParaRPr>
          </a:p>
        </p:txBody>
      </p:sp>
      <p:sp>
        <p:nvSpPr>
          <p:cNvPr id="18" name="Line 12"/>
          <p:cNvSpPr>
            <a:spLocks noChangeShapeType="1"/>
          </p:cNvSpPr>
          <p:nvPr/>
        </p:nvSpPr>
        <p:spPr bwMode="auto">
          <a:xfrm>
            <a:off x="7164288" y="1682807"/>
            <a:ext cx="793750" cy="0"/>
          </a:xfrm>
          <a:prstGeom prst="line">
            <a:avLst/>
          </a:prstGeom>
          <a:noFill/>
          <a:ln w="25400">
            <a:solidFill>
              <a:srgbClr val="3366FF"/>
            </a:solidFill>
            <a:prstDash val="sysDot"/>
            <a:round/>
            <a:headEnd/>
            <a:tailEnd/>
          </a:ln>
        </p:spPr>
        <p:txBody>
          <a:bodyPr/>
          <a:lstStyle/>
          <a:p>
            <a:endParaRPr lang="ja-JP" altLang="en-US" dirty="0">
              <a:ea typeface="Arial Unicode MS" panose="020B0604020202020204" pitchFamily="50" charset="-128"/>
            </a:endParaRPr>
          </a:p>
        </p:txBody>
      </p:sp>
      <p:sp>
        <p:nvSpPr>
          <p:cNvPr id="19" name="Line 14"/>
          <p:cNvSpPr>
            <a:spLocks noChangeShapeType="1"/>
          </p:cNvSpPr>
          <p:nvPr/>
        </p:nvSpPr>
        <p:spPr bwMode="auto">
          <a:xfrm flipV="1">
            <a:off x="5964226" y="1682807"/>
            <a:ext cx="1036649" cy="7756"/>
          </a:xfrm>
          <a:prstGeom prst="line">
            <a:avLst/>
          </a:prstGeom>
          <a:noFill/>
          <a:ln w="25400">
            <a:solidFill>
              <a:srgbClr val="00FF00"/>
            </a:solidFill>
            <a:prstDash val="sysDot"/>
            <a:round/>
            <a:headEnd/>
            <a:tailEnd/>
          </a:ln>
        </p:spPr>
        <p:txBody>
          <a:bodyPr/>
          <a:lstStyle/>
          <a:p>
            <a:endParaRPr lang="ja-JP" altLang="en-US" dirty="0">
              <a:ea typeface="Arial Unicode MS" panose="020B0604020202020204" pitchFamily="50" charset="-128"/>
            </a:endParaRPr>
          </a:p>
        </p:txBody>
      </p:sp>
      <p:graphicFrame>
        <p:nvGraphicFramePr>
          <p:cNvPr id="20" name="Object 5"/>
          <p:cNvGraphicFramePr>
            <a:graphicFrameLocks noChangeAspect="1"/>
          </p:cNvGraphicFramePr>
          <p:nvPr/>
        </p:nvGraphicFramePr>
        <p:xfrm>
          <a:off x="1258888" y="4292600"/>
          <a:ext cx="1881187" cy="16383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8" imgW="990360" imgH="863280" progId="Equation.DSMT4">
                  <p:embed/>
                </p:oleObj>
              </mc:Choice>
              <mc:Fallback>
                <p:oleObj name="Equation" r:id="rId8" imgW="990360" imgH="863280" progId="Equation.DSMT4">
                  <p:embed/>
                  <p:pic>
                    <p:nvPicPr>
                      <p:cNvPr id="20" name="Object 5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9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258888" y="4292600"/>
                        <a:ext cx="1881187" cy="16383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1" name="Object 4"/>
          <p:cNvGraphicFramePr>
            <a:graphicFrameLocks noChangeAspect="1"/>
          </p:cNvGraphicFramePr>
          <p:nvPr/>
        </p:nvGraphicFramePr>
        <p:xfrm>
          <a:off x="782638" y="2459038"/>
          <a:ext cx="7851775" cy="156051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0" imgW="4851360" imgH="965160" progId="Equation.DSMT4">
                  <p:embed/>
                </p:oleObj>
              </mc:Choice>
              <mc:Fallback>
                <p:oleObj name="Equation" r:id="rId10" imgW="4851360" imgH="965160" progId="Equation.DSMT4">
                  <p:embed/>
                  <p:pic>
                    <p:nvPicPr>
                      <p:cNvPr id="21" name="Object 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1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82638" y="2459038"/>
                        <a:ext cx="7851775" cy="1560512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2" name="Object 4"/>
          <p:cNvGraphicFramePr>
            <a:graphicFrameLocks noChangeAspect="1"/>
          </p:cNvGraphicFramePr>
          <p:nvPr/>
        </p:nvGraphicFramePr>
        <p:xfrm>
          <a:off x="246658" y="2773423"/>
          <a:ext cx="8815387" cy="7397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2" imgW="5448240" imgH="457200" progId="Equation.DSMT4">
                  <p:embed/>
                </p:oleObj>
              </mc:Choice>
              <mc:Fallback>
                <p:oleObj name="Equation" r:id="rId12" imgW="5448240" imgH="457200" progId="Equation.DSMT4">
                  <p:embed/>
                  <p:pic>
                    <p:nvPicPr>
                      <p:cNvPr id="22" name="Object 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3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46658" y="2773423"/>
                        <a:ext cx="8815387" cy="73977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</p:spTree>
    <p:extLst>
      <p:ext uri="{BB962C8B-B14F-4D97-AF65-F5344CB8AC3E}">
        <p14:creationId xmlns:p14="http://schemas.microsoft.com/office/powerpoint/2010/main" val="105749521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Rectangle 3"/>
          <p:cNvSpPr txBox="1">
            <a:spLocks noChangeArrowheads="1"/>
          </p:cNvSpPr>
          <p:nvPr/>
        </p:nvSpPr>
        <p:spPr>
          <a:xfrm>
            <a:off x="467544" y="1949311"/>
            <a:ext cx="8545512" cy="2428875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342900" indent="-3429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kumimoji="1" sz="3200" kern="1200">
                <a:solidFill>
                  <a:schemeClr val="tx1"/>
                </a:solidFill>
                <a:latin typeface="+mn-lt"/>
                <a:ea typeface="Arial Unicode MS" panose="020B0604020202020204" pitchFamily="50" charset="-128"/>
                <a:cs typeface="+mn-cs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kumimoji="1" sz="2800" kern="1200">
                <a:solidFill>
                  <a:schemeClr val="tx1"/>
                </a:solidFill>
                <a:latin typeface="+mn-lt"/>
                <a:ea typeface="Arial Unicode MS" panose="020B0604020202020204" pitchFamily="50" charset="-128"/>
                <a:cs typeface="+mn-cs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kumimoji="1" sz="2400" kern="1200">
                <a:solidFill>
                  <a:schemeClr val="tx1"/>
                </a:solidFill>
                <a:latin typeface="+mn-lt"/>
                <a:ea typeface="Arial Unicode MS" panose="020B0604020202020204" pitchFamily="50" charset="-128"/>
                <a:cs typeface="+mn-cs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kumimoji="1" sz="2000" kern="1200">
                <a:solidFill>
                  <a:schemeClr val="tx1"/>
                </a:solidFill>
                <a:latin typeface="+mn-lt"/>
                <a:ea typeface="Arial Unicode MS" panose="020B0604020202020204" pitchFamily="50" charset="-128"/>
                <a:cs typeface="+mn-cs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»"/>
              <a:defRPr kumimoji="1" sz="2000" kern="1200">
                <a:solidFill>
                  <a:schemeClr val="tx1"/>
                </a:solidFill>
                <a:latin typeface="+mn-lt"/>
                <a:ea typeface="Arial Unicode MS" panose="020B0604020202020204" pitchFamily="50" charset="-128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kumimoji="1"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kumimoji="1"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kumimoji="1"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kumimoji="1"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65760" indent="-256032">
              <a:lnSpc>
                <a:spcPct val="90000"/>
              </a:lnSpc>
              <a:buClr>
                <a:schemeClr val="accent3"/>
              </a:buClr>
              <a:buFontTx/>
              <a:buNone/>
              <a:defRPr/>
            </a:pPr>
            <a:r>
              <a:rPr lang="en-US" altLang="ja-JP" sz="2400" dirty="0">
                <a:latin typeface="Arial Unicode MS" pitchFamily="50" charset="-128"/>
                <a:cs typeface="Arial Unicode MS" pitchFamily="50" charset="-128"/>
              </a:rPr>
              <a:t>By using the integration by part, IF is expressed as</a:t>
            </a:r>
          </a:p>
          <a:p>
            <a:pPr marL="365760" indent="-256032">
              <a:lnSpc>
                <a:spcPct val="90000"/>
              </a:lnSpc>
              <a:buClr>
                <a:schemeClr val="accent3"/>
              </a:buClr>
              <a:buFontTx/>
              <a:buNone/>
              <a:defRPr/>
            </a:pPr>
            <a:endParaRPr lang="en-US" altLang="ja-JP" sz="2400" dirty="0">
              <a:latin typeface="Arial Unicode MS" pitchFamily="50" charset="-128"/>
              <a:cs typeface="Arial Unicode MS" pitchFamily="50" charset="-128"/>
            </a:endParaRPr>
          </a:p>
          <a:p>
            <a:pPr marL="365760" indent="-256032">
              <a:lnSpc>
                <a:spcPct val="90000"/>
              </a:lnSpc>
              <a:buClr>
                <a:schemeClr val="accent3"/>
              </a:buClr>
              <a:buFontTx/>
              <a:buNone/>
              <a:defRPr/>
            </a:pPr>
            <a:endParaRPr lang="en-US" altLang="ja-JP" sz="2400" dirty="0">
              <a:latin typeface="Arial Unicode MS" pitchFamily="50" charset="-128"/>
              <a:cs typeface="Arial Unicode MS" pitchFamily="50" charset="-128"/>
            </a:endParaRPr>
          </a:p>
          <a:p>
            <a:pPr marL="365760" indent="-256032">
              <a:lnSpc>
                <a:spcPct val="90000"/>
              </a:lnSpc>
              <a:buClr>
                <a:schemeClr val="accent3"/>
              </a:buClr>
              <a:buFontTx/>
              <a:buNone/>
              <a:defRPr/>
            </a:pPr>
            <a:endParaRPr lang="en-US" altLang="ja-JP" sz="2400" dirty="0">
              <a:latin typeface="Arial Unicode MS" pitchFamily="50" charset="-128"/>
              <a:cs typeface="Arial Unicode MS" pitchFamily="50" charset="-128"/>
            </a:endParaRPr>
          </a:p>
          <a:p>
            <a:pPr marL="365760" indent="-256032">
              <a:lnSpc>
                <a:spcPct val="90000"/>
              </a:lnSpc>
              <a:buClr>
                <a:schemeClr val="accent3"/>
              </a:buClr>
              <a:buFontTx/>
              <a:buNone/>
              <a:defRPr/>
            </a:pPr>
            <a:endParaRPr lang="en-US" altLang="ja-JP" sz="2400" dirty="0">
              <a:latin typeface="Arial Unicode MS" pitchFamily="50" charset="-128"/>
              <a:cs typeface="Arial Unicode MS" pitchFamily="50" charset="-128"/>
            </a:endParaRPr>
          </a:p>
          <a:p>
            <a:pPr marL="365760" indent="-256032">
              <a:lnSpc>
                <a:spcPct val="90000"/>
              </a:lnSpc>
              <a:buClr>
                <a:schemeClr val="accent3"/>
              </a:buClr>
              <a:buFontTx/>
              <a:buNone/>
              <a:defRPr/>
            </a:pPr>
            <a:r>
              <a:rPr lang="en-US" altLang="ja-JP" sz="2400" dirty="0">
                <a:latin typeface="Arial Unicode MS" pitchFamily="50" charset="-128"/>
                <a:cs typeface="Arial Unicode MS" pitchFamily="50" charset="-128"/>
              </a:rPr>
              <a:t>where</a:t>
            </a:r>
          </a:p>
        </p:txBody>
      </p:sp>
      <p:sp>
        <p:nvSpPr>
          <p:cNvPr id="182276" name="Rectangle 12"/>
          <p:cNvSpPr>
            <a:spLocks noGrp="1" noChangeArrowheads="1"/>
          </p:cNvSpPr>
          <p:nvPr>
            <p:ph type="title"/>
          </p:nvPr>
        </p:nvSpPr>
        <p:spPr>
          <a:xfrm>
            <a:off x="539552" y="476672"/>
            <a:ext cx="8229600" cy="490538"/>
          </a:xfrm>
          <a:solidFill>
            <a:srgbClr val="FFFFFF"/>
          </a:solidFill>
        </p:spPr>
        <p:txBody>
          <a:bodyPr anchor="t"/>
          <a:lstStyle/>
          <a:p>
            <a:pPr algn="l" eaLnBrk="1" hangingPunct="1"/>
            <a:r>
              <a:rPr lang="en-US" altLang="ja-JP" sz="2400" dirty="0">
                <a:latin typeface="Arial Unicode MS"/>
                <a:ea typeface="Arial Unicode MS"/>
                <a:cs typeface="Arial Unicode MS"/>
              </a:rPr>
              <a:t>Reduced density matrix</a:t>
            </a:r>
            <a:r>
              <a:rPr lang="ja-JP" altLang="en-US" sz="2400" dirty="0">
                <a:latin typeface="Arial Unicode MS"/>
                <a:ea typeface="Arial Unicode MS"/>
                <a:cs typeface="Arial Unicode MS"/>
              </a:rPr>
              <a:t> </a:t>
            </a:r>
            <a:r>
              <a:rPr lang="en-US" altLang="ja-JP" sz="2400" dirty="0">
                <a:latin typeface="Arial Unicode MS"/>
                <a:ea typeface="Arial Unicode MS"/>
                <a:cs typeface="Arial Unicode MS"/>
              </a:rPr>
              <a:t>(in path integral formalism)</a:t>
            </a:r>
          </a:p>
        </p:txBody>
      </p:sp>
      <p:graphicFrame>
        <p:nvGraphicFramePr>
          <p:cNvPr id="182274" name="Object 4"/>
          <p:cNvGraphicFramePr>
            <a:graphicFrameLocks noGrp="1" noChangeAspect="1"/>
          </p:cNvGraphicFramePr>
          <p:nvPr>
            <p:ph sz="quarter" idx="2"/>
          </p:nvPr>
        </p:nvGraphicFramePr>
        <p:xfrm>
          <a:off x="860904" y="1101485"/>
          <a:ext cx="7297738" cy="5905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3" imgW="3454200" imgH="279360" progId="Equation.DSMT4">
                  <p:embed/>
                </p:oleObj>
              </mc:Choice>
              <mc:Fallback>
                <p:oleObj name="Equation" r:id="rId3" imgW="3454200" imgH="279360" progId="Equation.DSMT4">
                  <p:embed/>
                  <p:pic>
                    <p:nvPicPr>
                      <p:cNvPr id="182274" name="Object 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860904" y="1101485"/>
                        <a:ext cx="7297738" cy="5905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7" name="Line 9"/>
          <p:cNvSpPr>
            <a:spLocks noChangeShapeType="1"/>
          </p:cNvSpPr>
          <p:nvPr/>
        </p:nvSpPr>
        <p:spPr bwMode="auto">
          <a:xfrm>
            <a:off x="5097463" y="1682808"/>
            <a:ext cx="720725" cy="0"/>
          </a:xfrm>
          <a:prstGeom prst="line">
            <a:avLst/>
          </a:prstGeom>
          <a:noFill/>
          <a:ln w="25400">
            <a:solidFill>
              <a:srgbClr val="FF0000"/>
            </a:solidFill>
            <a:prstDash val="sysDot"/>
            <a:round/>
            <a:headEnd/>
            <a:tailEnd/>
          </a:ln>
        </p:spPr>
        <p:txBody>
          <a:bodyPr/>
          <a:lstStyle/>
          <a:p>
            <a:endParaRPr lang="ja-JP" altLang="en-US" dirty="0">
              <a:ea typeface="Arial Unicode MS" panose="020B0604020202020204" pitchFamily="50" charset="-128"/>
            </a:endParaRPr>
          </a:p>
        </p:txBody>
      </p:sp>
      <p:sp>
        <p:nvSpPr>
          <p:cNvPr id="18" name="Line 12"/>
          <p:cNvSpPr>
            <a:spLocks noChangeShapeType="1"/>
          </p:cNvSpPr>
          <p:nvPr/>
        </p:nvSpPr>
        <p:spPr bwMode="auto">
          <a:xfrm>
            <a:off x="7164288" y="1682807"/>
            <a:ext cx="793750" cy="0"/>
          </a:xfrm>
          <a:prstGeom prst="line">
            <a:avLst/>
          </a:prstGeom>
          <a:noFill/>
          <a:ln w="25400">
            <a:solidFill>
              <a:srgbClr val="3366FF"/>
            </a:solidFill>
            <a:prstDash val="sysDot"/>
            <a:round/>
            <a:headEnd/>
            <a:tailEnd/>
          </a:ln>
        </p:spPr>
        <p:txBody>
          <a:bodyPr/>
          <a:lstStyle/>
          <a:p>
            <a:endParaRPr lang="ja-JP" altLang="en-US" dirty="0">
              <a:ea typeface="Arial Unicode MS" panose="020B0604020202020204" pitchFamily="50" charset="-128"/>
            </a:endParaRPr>
          </a:p>
        </p:txBody>
      </p:sp>
      <p:sp>
        <p:nvSpPr>
          <p:cNvPr id="19" name="Line 14"/>
          <p:cNvSpPr>
            <a:spLocks noChangeShapeType="1"/>
          </p:cNvSpPr>
          <p:nvPr/>
        </p:nvSpPr>
        <p:spPr bwMode="auto">
          <a:xfrm flipV="1">
            <a:off x="5964226" y="1682807"/>
            <a:ext cx="1036649" cy="7756"/>
          </a:xfrm>
          <a:prstGeom prst="line">
            <a:avLst/>
          </a:prstGeom>
          <a:noFill/>
          <a:ln w="25400">
            <a:solidFill>
              <a:srgbClr val="00FF00"/>
            </a:solidFill>
            <a:prstDash val="sysDot"/>
            <a:round/>
            <a:headEnd/>
            <a:tailEnd/>
          </a:ln>
        </p:spPr>
        <p:txBody>
          <a:bodyPr/>
          <a:lstStyle/>
          <a:p>
            <a:endParaRPr lang="ja-JP" altLang="en-US" dirty="0">
              <a:ea typeface="Arial Unicode MS" panose="020B0604020202020204" pitchFamily="50" charset="-128"/>
            </a:endParaRPr>
          </a:p>
        </p:txBody>
      </p:sp>
      <p:graphicFrame>
        <p:nvGraphicFramePr>
          <p:cNvPr id="21" name="Object 6"/>
          <p:cNvGraphicFramePr>
            <a:graphicFrameLocks noChangeAspect="1"/>
          </p:cNvGraphicFramePr>
          <p:nvPr/>
        </p:nvGraphicFramePr>
        <p:xfrm>
          <a:off x="1231925" y="4509120"/>
          <a:ext cx="7016750" cy="154146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5" imgW="4330440" imgH="952200" progId="Equation.DSMT4">
                  <p:embed/>
                </p:oleObj>
              </mc:Choice>
              <mc:Fallback>
                <p:oleObj name="Equation" r:id="rId5" imgW="4330440" imgH="952200" progId="Equation.DSMT4">
                  <p:embed/>
                  <p:pic>
                    <p:nvPicPr>
                      <p:cNvPr id="21" name="Object 6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231925" y="4509120"/>
                        <a:ext cx="7016750" cy="1541462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2" name="Object 4"/>
          <p:cNvGraphicFramePr>
            <a:graphicFrameLocks noChangeAspect="1"/>
          </p:cNvGraphicFramePr>
          <p:nvPr/>
        </p:nvGraphicFramePr>
        <p:xfrm>
          <a:off x="1115616" y="2780928"/>
          <a:ext cx="5527675" cy="8016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7" imgW="3416040" imgH="495000" progId="Equation.DSMT4">
                  <p:embed/>
                </p:oleObj>
              </mc:Choice>
              <mc:Fallback>
                <p:oleObj name="Equation" r:id="rId7" imgW="3416040" imgH="495000" progId="Equation.DSMT4">
                  <p:embed/>
                  <p:pic>
                    <p:nvPicPr>
                      <p:cNvPr id="22" name="Object 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8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115616" y="2780928"/>
                        <a:ext cx="5527675" cy="801688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</p:spTree>
    <p:extLst>
      <p:ext uri="{BB962C8B-B14F-4D97-AF65-F5344CB8AC3E}">
        <p14:creationId xmlns:p14="http://schemas.microsoft.com/office/powerpoint/2010/main" val="358178316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円/楕円 24"/>
          <p:cNvSpPr/>
          <p:nvPr/>
        </p:nvSpPr>
        <p:spPr>
          <a:xfrm>
            <a:off x="3851920" y="1052736"/>
            <a:ext cx="1008112" cy="708670"/>
          </a:xfrm>
          <a:prstGeom prst="ellipse">
            <a:avLst/>
          </a:prstGeom>
          <a:noFill/>
          <a:ln/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anchor="ctr"/>
          <a:lstStyle/>
          <a:p>
            <a:pPr algn="ctr">
              <a:defRPr/>
            </a:pPr>
            <a:endParaRPr lang="ja-JP" altLang="en-US" dirty="0">
              <a:solidFill>
                <a:schemeClr val="tx2">
                  <a:lumMod val="60000"/>
                  <a:lumOff val="40000"/>
                </a:schemeClr>
              </a:solidFill>
              <a:ea typeface="Arial Unicode MS" panose="020B0604020202020204" pitchFamily="50" charset="-128"/>
            </a:endParaRPr>
          </a:p>
        </p:txBody>
      </p:sp>
      <p:graphicFrame>
        <p:nvGraphicFramePr>
          <p:cNvPr id="407556" name="Object 4"/>
          <p:cNvGraphicFramePr>
            <a:graphicFrameLocks noGrp="1" noChangeAspect="1"/>
          </p:cNvGraphicFramePr>
          <p:nvPr>
            <p:ph sz="half" idx="2"/>
          </p:nvPr>
        </p:nvGraphicFramePr>
        <p:xfrm>
          <a:off x="1042988" y="917575"/>
          <a:ext cx="7381875" cy="7127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2" imgW="3416040" imgH="330120" progId="Equation.DSMT4">
                  <p:embed/>
                </p:oleObj>
              </mc:Choice>
              <mc:Fallback>
                <p:oleObj name="Equation" r:id="rId2" imgW="3416040" imgH="330120" progId="Equation.DSMT4">
                  <p:embed/>
                  <p:pic>
                    <p:nvPicPr>
                      <p:cNvPr id="407556" name="Object 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3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042988" y="917575"/>
                        <a:ext cx="7381875" cy="712788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93891" name="Object 6"/>
          <p:cNvGraphicFramePr>
            <a:graphicFrameLocks noChangeAspect="1"/>
          </p:cNvGraphicFramePr>
          <p:nvPr/>
        </p:nvGraphicFramePr>
        <p:xfrm>
          <a:off x="847725" y="2144713"/>
          <a:ext cx="6007100" cy="13366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4" imgW="3708360" imgH="825480" progId="Equation.DSMT4">
                  <p:embed/>
                </p:oleObj>
              </mc:Choice>
              <mc:Fallback>
                <p:oleObj name="Equation" r:id="rId4" imgW="3708360" imgH="825480" progId="Equation.DSMT4">
                  <p:embed/>
                  <p:pic>
                    <p:nvPicPr>
                      <p:cNvPr id="293891" name="Object 6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847725" y="2144713"/>
                        <a:ext cx="6007100" cy="133667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51204" name="Object 7"/>
          <p:cNvGraphicFramePr>
            <a:graphicFrameLocks noChangeAspect="1"/>
          </p:cNvGraphicFramePr>
          <p:nvPr/>
        </p:nvGraphicFramePr>
        <p:xfrm>
          <a:off x="777801" y="5809233"/>
          <a:ext cx="6819900" cy="7874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6" imgW="3416040" imgH="393480" progId="Equation.DSMT4">
                  <p:embed/>
                </p:oleObj>
              </mc:Choice>
              <mc:Fallback>
                <p:oleObj name="Equation" r:id="rId6" imgW="3416040" imgH="393480" progId="Equation.DSMT4">
                  <p:embed/>
                  <p:pic>
                    <p:nvPicPr>
                      <p:cNvPr id="51204" name="Object 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7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77801" y="5809233"/>
                        <a:ext cx="6819900" cy="7874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51206" name="Line 9"/>
          <p:cNvSpPr>
            <a:spLocks noChangeShapeType="1"/>
          </p:cNvSpPr>
          <p:nvPr/>
        </p:nvSpPr>
        <p:spPr bwMode="auto">
          <a:xfrm>
            <a:off x="3995738" y="1557338"/>
            <a:ext cx="720725" cy="0"/>
          </a:xfrm>
          <a:prstGeom prst="line">
            <a:avLst/>
          </a:prstGeom>
          <a:noFill/>
          <a:ln w="25400">
            <a:solidFill>
              <a:srgbClr val="FF0000"/>
            </a:solidFill>
            <a:prstDash val="sysDot"/>
            <a:round/>
            <a:headEnd/>
            <a:tailEnd/>
          </a:ln>
        </p:spPr>
        <p:txBody>
          <a:bodyPr/>
          <a:lstStyle/>
          <a:p>
            <a:endParaRPr lang="ja-JP" altLang="en-US" dirty="0">
              <a:ea typeface="Arial Unicode MS" panose="020B0604020202020204" pitchFamily="50" charset="-128"/>
            </a:endParaRPr>
          </a:p>
        </p:txBody>
      </p:sp>
      <p:sp>
        <p:nvSpPr>
          <p:cNvPr id="51207" name="Line 10"/>
          <p:cNvSpPr>
            <a:spLocks noChangeShapeType="1"/>
          </p:cNvSpPr>
          <p:nvPr/>
        </p:nvSpPr>
        <p:spPr bwMode="auto">
          <a:xfrm>
            <a:off x="1342951" y="4796408"/>
            <a:ext cx="649288" cy="0"/>
          </a:xfrm>
          <a:prstGeom prst="line">
            <a:avLst/>
          </a:prstGeom>
          <a:noFill/>
          <a:ln w="25400">
            <a:solidFill>
              <a:srgbClr val="FF0000"/>
            </a:solidFill>
            <a:prstDash val="sysDot"/>
            <a:round/>
            <a:headEnd/>
            <a:tailEnd/>
          </a:ln>
        </p:spPr>
        <p:txBody>
          <a:bodyPr/>
          <a:lstStyle/>
          <a:p>
            <a:endParaRPr lang="ja-JP" altLang="en-US" dirty="0">
              <a:ea typeface="Arial Unicode MS" panose="020B0604020202020204" pitchFamily="50" charset="-128"/>
            </a:endParaRPr>
          </a:p>
        </p:txBody>
      </p:sp>
      <p:sp>
        <p:nvSpPr>
          <p:cNvPr id="51208" name="Line 11"/>
          <p:cNvSpPr>
            <a:spLocks noChangeShapeType="1"/>
          </p:cNvSpPr>
          <p:nvPr/>
        </p:nvSpPr>
        <p:spPr bwMode="auto">
          <a:xfrm>
            <a:off x="1342951" y="5517133"/>
            <a:ext cx="576263" cy="0"/>
          </a:xfrm>
          <a:prstGeom prst="line">
            <a:avLst/>
          </a:prstGeom>
          <a:noFill/>
          <a:ln w="25400">
            <a:solidFill>
              <a:srgbClr val="3366FF"/>
            </a:solidFill>
            <a:prstDash val="sysDot"/>
            <a:round/>
            <a:headEnd/>
            <a:tailEnd/>
          </a:ln>
        </p:spPr>
        <p:txBody>
          <a:bodyPr/>
          <a:lstStyle/>
          <a:p>
            <a:endParaRPr lang="ja-JP" altLang="en-US" dirty="0">
              <a:ea typeface="Arial Unicode MS" panose="020B0604020202020204" pitchFamily="50" charset="-128"/>
            </a:endParaRPr>
          </a:p>
        </p:txBody>
      </p:sp>
      <p:sp>
        <p:nvSpPr>
          <p:cNvPr id="51209" name="Line 12"/>
          <p:cNvSpPr>
            <a:spLocks noChangeShapeType="1"/>
          </p:cNvSpPr>
          <p:nvPr/>
        </p:nvSpPr>
        <p:spPr bwMode="auto">
          <a:xfrm>
            <a:off x="7596188" y="1557338"/>
            <a:ext cx="793750" cy="0"/>
          </a:xfrm>
          <a:prstGeom prst="line">
            <a:avLst/>
          </a:prstGeom>
          <a:noFill/>
          <a:ln w="25400">
            <a:solidFill>
              <a:srgbClr val="3366FF"/>
            </a:solidFill>
            <a:prstDash val="sysDot"/>
            <a:round/>
            <a:headEnd/>
            <a:tailEnd/>
          </a:ln>
        </p:spPr>
        <p:txBody>
          <a:bodyPr/>
          <a:lstStyle/>
          <a:p>
            <a:endParaRPr lang="ja-JP" altLang="en-US" dirty="0">
              <a:ea typeface="Arial Unicode MS" panose="020B0604020202020204" pitchFamily="50" charset="-128"/>
            </a:endParaRPr>
          </a:p>
        </p:txBody>
      </p:sp>
      <p:sp>
        <p:nvSpPr>
          <p:cNvPr id="51210" name="Line 13"/>
          <p:cNvSpPr>
            <a:spLocks noChangeShapeType="1"/>
          </p:cNvSpPr>
          <p:nvPr/>
        </p:nvSpPr>
        <p:spPr bwMode="auto">
          <a:xfrm>
            <a:off x="1354064" y="6448996"/>
            <a:ext cx="936625" cy="0"/>
          </a:xfrm>
          <a:prstGeom prst="line">
            <a:avLst/>
          </a:prstGeom>
          <a:noFill/>
          <a:ln w="25400">
            <a:solidFill>
              <a:srgbClr val="00FF00"/>
            </a:solidFill>
            <a:prstDash val="sysDot"/>
            <a:round/>
            <a:headEnd/>
            <a:tailEnd/>
          </a:ln>
        </p:spPr>
        <p:txBody>
          <a:bodyPr/>
          <a:lstStyle/>
          <a:p>
            <a:endParaRPr lang="ja-JP" altLang="en-US" dirty="0">
              <a:ea typeface="Arial Unicode MS" panose="020B0604020202020204" pitchFamily="50" charset="-128"/>
            </a:endParaRPr>
          </a:p>
        </p:txBody>
      </p:sp>
      <p:sp>
        <p:nvSpPr>
          <p:cNvPr id="293902" name="Line 14"/>
          <p:cNvSpPr>
            <a:spLocks noChangeShapeType="1"/>
          </p:cNvSpPr>
          <p:nvPr/>
        </p:nvSpPr>
        <p:spPr bwMode="auto">
          <a:xfrm>
            <a:off x="4859338" y="1557338"/>
            <a:ext cx="2520950" cy="0"/>
          </a:xfrm>
          <a:prstGeom prst="line">
            <a:avLst/>
          </a:prstGeom>
          <a:noFill/>
          <a:ln w="25400">
            <a:solidFill>
              <a:srgbClr val="00FF00"/>
            </a:solidFill>
            <a:prstDash val="sysDot"/>
            <a:round/>
            <a:headEnd/>
            <a:tailEnd/>
          </a:ln>
        </p:spPr>
        <p:txBody>
          <a:bodyPr/>
          <a:lstStyle/>
          <a:p>
            <a:endParaRPr lang="ja-JP" altLang="en-US" dirty="0">
              <a:ea typeface="Arial Unicode MS" panose="020B0604020202020204" pitchFamily="50" charset="-128"/>
            </a:endParaRPr>
          </a:p>
        </p:txBody>
      </p:sp>
      <p:graphicFrame>
        <p:nvGraphicFramePr>
          <p:cNvPr id="293893" name="Object 5"/>
          <p:cNvGraphicFramePr>
            <a:graphicFrameLocks noChangeAspect="1"/>
          </p:cNvGraphicFramePr>
          <p:nvPr/>
        </p:nvGraphicFramePr>
        <p:xfrm>
          <a:off x="931789" y="4026471"/>
          <a:ext cx="3548062" cy="8032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8" imgW="1739880" imgH="393480" progId="Equation.DSMT4">
                  <p:embed/>
                </p:oleObj>
              </mc:Choice>
              <mc:Fallback>
                <p:oleObj name="Equation" r:id="rId8" imgW="1739880" imgH="393480" progId="Equation.DSMT4">
                  <p:embed/>
                  <p:pic>
                    <p:nvPicPr>
                      <p:cNvPr id="293893" name="Object 5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9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931789" y="4026471"/>
                        <a:ext cx="3548062" cy="80327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93894" name="Object 6"/>
          <p:cNvGraphicFramePr>
            <a:graphicFrameLocks noChangeAspect="1"/>
          </p:cNvGraphicFramePr>
          <p:nvPr/>
        </p:nvGraphicFramePr>
        <p:xfrm>
          <a:off x="565076" y="4913883"/>
          <a:ext cx="4062413" cy="79216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0" imgW="2019240" imgH="393480" progId="Equation.DSMT4">
                  <p:embed/>
                </p:oleObj>
              </mc:Choice>
              <mc:Fallback>
                <p:oleObj name="Equation" r:id="rId10" imgW="2019240" imgH="393480" progId="Equation.DSMT4">
                  <p:embed/>
                  <p:pic>
                    <p:nvPicPr>
                      <p:cNvPr id="293894" name="Object 6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1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65076" y="4913883"/>
                        <a:ext cx="4062413" cy="79216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4" name="Object 5"/>
          <p:cNvGraphicFramePr>
            <a:graphicFrameLocks noChangeAspect="1"/>
          </p:cNvGraphicFramePr>
          <p:nvPr/>
        </p:nvGraphicFramePr>
        <p:xfrm>
          <a:off x="6137275" y="4438650"/>
          <a:ext cx="1981200" cy="8651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2" imgW="698400" imgH="304560" progId="Equation.DSMT4">
                  <p:embed/>
                </p:oleObj>
              </mc:Choice>
              <mc:Fallback>
                <p:oleObj name="Equation" r:id="rId12" imgW="698400" imgH="304560" progId="Equation.DSMT4">
                  <p:embed/>
                  <p:pic>
                    <p:nvPicPr>
                      <p:cNvPr id="14" name="Object 5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3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137275" y="4438650"/>
                        <a:ext cx="1981200" cy="865188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15" name="Picture 23"/>
          <p:cNvPicPr>
            <a:picLocks noChangeAspect="1" noChangeArrowheads="1"/>
          </p:cNvPicPr>
          <p:nvPr/>
        </p:nvPicPr>
        <p:blipFill>
          <a:blip r:embed="rId14" cstate="print"/>
          <a:srcRect/>
          <a:stretch>
            <a:fillRect/>
          </a:stretch>
        </p:blipFill>
        <p:spPr bwMode="auto">
          <a:xfrm>
            <a:off x="5004048" y="4682108"/>
            <a:ext cx="606425" cy="3778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6" name="AutoShape 6"/>
          <p:cNvSpPr>
            <a:spLocks/>
          </p:cNvSpPr>
          <p:nvPr/>
        </p:nvSpPr>
        <p:spPr bwMode="auto">
          <a:xfrm>
            <a:off x="4552474" y="4322538"/>
            <a:ext cx="269875" cy="1096963"/>
          </a:xfrm>
          <a:prstGeom prst="rightBrace">
            <a:avLst>
              <a:gd name="adj1" fmla="val 34460"/>
              <a:gd name="adj2" fmla="val 50000"/>
            </a:avLst>
          </a:prstGeom>
          <a:noFill/>
          <a:ln w="38100">
            <a:solidFill>
              <a:schemeClr val="tx1"/>
            </a:solidFill>
            <a:round/>
            <a:headEnd/>
            <a:tailEnd/>
          </a:ln>
          <a:effectLst>
            <a:outerShdw dist="35921" dir="2700000" algn="ctr" rotWithShape="0">
              <a:srgbClr val="808080"/>
            </a:outerShdw>
          </a:effectLst>
        </p:spPr>
        <p:txBody>
          <a:bodyPr wrap="none" anchor="ctr"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atin typeface="+mn-lt"/>
              <a:ea typeface="Arial Unicode MS" panose="020B0604020202020204" pitchFamily="50" charset="-128"/>
            </a:endParaRPr>
          </a:p>
        </p:txBody>
      </p:sp>
      <p:sp>
        <p:nvSpPr>
          <p:cNvPr id="17" name="正方形/長方形 16"/>
          <p:cNvSpPr/>
          <p:nvPr/>
        </p:nvSpPr>
        <p:spPr>
          <a:xfrm>
            <a:off x="500034" y="500042"/>
            <a:ext cx="7871065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ja-JP" sz="2400" dirty="0">
                <a:ea typeface="Arial Unicode MS" panose="020B0604020202020204" pitchFamily="50" charset="-128"/>
              </a:rPr>
              <a:t>Density Matrix element (factorized initial condition</a:t>
            </a:r>
            <a:r>
              <a:rPr lang="ja-JP" altLang="en-US" sz="2400" dirty="0">
                <a:ea typeface="Arial Unicode MS" panose="020B0604020202020204" pitchFamily="50" charset="-128"/>
              </a:rPr>
              <a:t> </a:t>
            </a:r>
            <a:r>
              <a:rPr lang="en-US" altLang="ja-JP" sz="2400" dirty="0">
                <a:ea typeface="Arial Unicode MS" panose="020B0604020202020204" pitchFamily="50" charset="-128"/>
              </a:rPr>
              <a:t>case)</a:t>
            </a:r>
            <a:r>
              <a:rPr lang="ja-JP" altLang="en-US" sz="2400" dirty="0">
                <a:ea typeface="Arial Unicode MS" panose="020B0604020202020204" pitchFamily="50" charset="-128"/>
              </a:rPr>
              <a:t> </a:t>
            </a:r>
            <a:endParaRPr lang="en-US" altLang="ja-JP" sz="2400" dirty="0">
              <a:ea typeface="Arial Unicode MS" panose="020B0604020202020204" pitchFamily="50" charset="-128"/>
            </a:endParaRPr>
          </a:p>
        </p:txBody>
      </p:sp>
      <p:sp>
        <p:nvSpPr>
          <p:cNvPr id="18" name="正方形/長方形 17"/>
          <p:cNvSpPr/>
          <p:nvPr/>
        </p:nvSpPr>
        <p:spPr>
          <a:xfrm>
            <a:off x="642910" y="1714488"/>
            <a:ext cx="1024639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ja-JP" sz="2400" dirty="0">
                <a:ea typeface="Arial Unicode MS" panose="020B0604020202020204" pitchFamily="50" charset="-128"/>
              </a:rPr>
              <a:t>where</a:t>
            </a:r>
          </a:p>
        </p:txBody>
      </p:sp>
      <p:sp>
        <p:nvSpPr>
          <p:cNvPr id="19" name="正方形/長方形 18"/>
          <p:cNvSpPr/>
          <p:nvPr/>
        </p:nvSpPr>
        <p:spPr>
          <a:xfrm>
            <a:off x="571472" y="3500438"/>
            <a:ext cx="4741811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ja-JP" sz="2400" dirty="0">
                <a:ea typeface="Arial Unicode MS" panose="020B0604020202020204" pitchFamily="50" charset="-128"/>
              </a:rPr>
              <a:t>Time derivative of each terms are</a:t>
            </a:r>
          </a:p>
        </p:txBody>
      </p:sp>
      <p:sp>
        <p:nvSpPr>
          <p:cNvPr id="20" name="円/楕円 19"/>
          <p:cNvSpPr/>
          <p:nvPr/>
        </p:nvSpPr>
        <p:spPr>
          <a:xfrm>
            <a:off x="7524328" y="980728"/>
            <a:ext cx="1008112" cy="708670"/>
          </a:xfrm>
          <a:prstGeom prst="ellipse">
            <a:avLst/>
          </a:prstGeom>
          <a:noFill/>
          <a:ln/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anchor="ctr"/>
          <a:lstStyle/>
          <a:p>
            <a:pPr algn="ctr">
              <a:defRPr/>
            </a:pPr>
            <a:endParaRPr lang="ja-JP" altLang="en-US" dirty="0">
              <a:solidFill>
                <a:schemeClr val="tx2">
                  <a:lumMod val="60000"/>
                  <a:lumOff val="40000"/>
                </a:schemeClr>
              </a:solidFill>
              <a:ea typeface="Arial Unicode MS" panose="020B0604020202020204" pitchFamily="50" charset="-128"/>
            </a:endParaRPr>
          </a:p>
        </p:txBody>
      </p:sp>
      <p:cxnSp>
        <p:nvCxnSpPr>
          <p:cNvPr id="21" name="直線矢印コネクタ 20"/>
          <p:cNvCxnSpPr/>
          <p:nvPr/>
        </p:nvCxnSpPr>
        <p:spPr>
          <a:xfrm rot="5400000">
            <a:off x="1835696" y="1844824"/>
            <a:ext cx="2304256" cy="2160240"/>
          </a:xfrm>
          <a:prstGeom prst="straightConnector1">
            <a:avLst/>
          </a:prstGeom>
          <a:ln>
            <a:solidFill>
              <a:srgbClr val="FF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直線矢印コネクタ 25"/>
          <p:cNvCxnSpPr/>
          <p:nvPr/>
        </p:nvCxnSpPr>
        <p:spPr>
          <a:xfrm rot="10800000" flipV="1">
            <a:off x="1907704" y="1700808"/>
            <a:ext cx="5688632" cy="3312368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28" name="円/楕円 27"/>
          <p:cNvSpPr/>
          <p:nvPr/>
        </p:nvSpPr>
        <p:spPr>
          <a:xfrm>
            <a:off x="4572000" y="764704"/>
            <a:ext cx="3096344" cy="1080120"/>
          </a:xfrm>
          <a:prstGeom prst="ellipse">
            <a:avLst/>
          </a:prstGeom>
          <a:noFill/>
          <a:ln/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 anchor="ctr"/>
          <a:lstStyle/>
          <a:p>
            <a:pPr algn="ctr">
              <a:defRPr/>
            </a:pPr>
            <a:endParaRPr lang="ja-JP" altLang="en-US" dirty="0">
              <a:solidFill>
                <a:schemeClr val="tx2">
                  <a:lumMod val="60000"/>
                  <a:lumOff val="40000"/>
                </a:schemeClr>
              </a:solidFill>
              <a:ea typeface="Arial Unicode MS" panose="020B0604020202020204" pitchFamily="50" charset="-128"/>
            </a:endParaRPr>
          </a:p>
        </p:txBody>
      </p:sp>
      <p:cxnSp>
        <p:nvCxnSpPr>
          <p:cNvPr id="30" name="直線矢印コネクタ 29"/>
          <p:cNvCxnSpPr/>
          <p:nvPr/>
        </p:nvCxnSpPr>
        <p:spPr>
          <a:xfrm rot="5400000">
            <a:off x="3491880" y="3284984"/>
            <a:ext cx="3888432" cy="1152128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2" name="Line 9"/>
          <p:cNvSpPr>
            <a:spLocks noChangeShapeType="1"/>
          </p:cNvSpPr>
          <p:nvPr/>
        </p:nvSpPr>
        <p:spPr bwMode="auto">
          <a:xfrm>
            <a:off x="3995936" y="1556792"/>
            <a:ext cx="720725" cy="0"/>
          </a:xfrm>
          <a:prstGeom prst="line">
            <a:avLst/>
          </a:prstGeom>
          <a:noFill/>
          <a:ln w="25400">
            <a:solidFill>
              <a:srgbClr val="FF0000"/>
            </a:solidFill>
            <a:prstDash val="sysDot"/>
            <a:round/>
            <a:headEnd/>
            <a:tailEnd/>
          </a:ln>
        </p:spPr>
        <p:txBody>
          <a:bodyPr/>
          <a:lstStyle/>
          <a:p>
            <a:endParaRPr lang="ja-JP" altLang="en-US" dirty="0">
              <a:ea typeface="Arial Unicode MS" panose="020B0604020202020204" pitchFamily="50" charset="-128"/>
            </a:endParaRPr>
          </a:p>
        </p:txBody>
      </p:sp>
      <p:sp>
        <p:nvSpPr>
          <p:cNvPr id="33" name="Line 12"/>
          <p:cNvSpPr>
            <a:spLocks noChangeShapeType="1"/>
          </p:cNvSpPr>
          <p:nvPr/>
        </p:nvSpPr>
        <p:spPr bwMode="auto">
          <a:xfrm>
            <a:off x="7596386" y="1556792"/>
            <a:ext cx="793750" cy="0"/>
          </a:xfrm>
          <a:prstGeom prst="line">
            <a:avLst/>
          </a:prstGeom>
          <a:noFill/>
          <a:ln w="25400">
            <a:solidFill>
              <a:srgbClr val="3366FF"/>
            </a:solidFill>
            <a:prstDash val="sysDot"/>
            <a:round/>
            <a:headEnd/>
            <a:tailEnd/>
          </a:ln>
        </p:spPr>
        <p:txBody>
          <a:bodyPr/>
          <a:lstStyle/>
          <a:p>
            <a:endParaRPr lang="ja-JP" altLang="en-US" dirty="0">
              <a:ea typeface="Arial Unicode MS" panose="020B0604020202020204" pitchFamily="50" charset="-128"/>
            </a:endParaRPr>
          </a:p>
        </p:txBody>
      </p:sp>
      <p:sp>
        <p:nvSpPr>
          <p:cNvPr id="34" name="Line 14"/>
          <p:cNvSpPr>
            <a:spLocks noChangeShapeType="1"/>
          </p:cNvSpPr>
          <p:nvPr/>
        </p:nvSpPr>
        <p:spPr bwMode="auto">
          <a:xfrm>
            <a:off x="4932040" y="1556792"/>
            <a:ext cx="2520950" cy="0"/>
          </a:xfrm>
          <a:prstGeom prst="line">
            <a:avLst/>
          </a:prstGeom>
          <a:noFill/>
          <a:ln w="25400">
            <a:solidFill>
              <a:srgbClr val="00FF00"/>
            </a:solidFill>
            <a:prstDash val="sysDot"/>
            <a:round/>
            <a:headEnd/>
            <a:tailEnd/>
          </a:ln>
        </p:spPr>
        <p:txBody>
          <a:bodyPr/>
          <a:lstStyle/>
          <a:p>
            <a:endParaRPr lang="ja-JP" altLang="en-US" dirty="0">
              <a:ea typeface="Arial Unicode MS" panose="020B0604020202020204" pitchFamily="50" charset="-128"/>
            </a:endParaRPr>
          </a:p>
        </p:txBody>
      </p:sp>
      <p:graphicFrame>
        <p:nvGraphicFramePr>
          <p:cNvPr id="3" name="オブジェクト 2"/>
          <p:cNvGraphicFramePr>
            <a:graphicFrameLocks noChangeAspect="1"/>
          </p:cNvGraphicFramePr>
          <p:nvPr/>
        </p:nvGraphicFramePr>
        <p:xfrm>
          <a:off x="5605954" y="3500438"/>
          <a:ext cx="2767012" cy="6540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5" imgW="1828800" imgH="431800" progId="Equation.DSMT4">
                  <p:embed/>
                </p:oleObj>
              </mc:Choice>
              <mc:Fallback>
                <p:oleObj name="Equation" r:id="rId15" imgW="1828800" imgH="431800" progId="Equation.DSMT4">
                  <p:embed/>
                  <p:pic>
                    <p:nvPicPr>
                      <p:cNvPr id="3" name="オブジェクト 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605954" y="3500438"/>
                        <a:ext cx="2767012" cy="6540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29" name="Picture 2"/>
          <p:cNvPicPr>
            <a:picLocks noChangeAspect="1" noChangeArrowheads="1"/>
          </p:cNvPicPr>
          <p:nvPr/>
        </p:nvPicPr>
        <p:blipFill>
          <a:blip r:embed="rId17" cstate="print"/>
          <a:srcRect/>
          <a:stretch>
            <a:fillRect/>
          </a:stretch>
        </p:blipFill>
        <p:spPr bwMode="auto">
          <a:xfrm>
            <a:off x="6830121" y="3457080"/>
            <a:ext cx="1997516" cy="306395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2" name="角丸四角形 1"/>
          <p:cNvSpPr/>
          <p:nvPr/>
        </p:nvSpPr>
        <p:spPr>
          <a:xfrm>
            <a:off x="6786946" y="4026471"/>
            <a:ext cx="1955528" cy="209705"/>
          </a:xfrm>
          <a:prstGeom prst="roundRect">
            <a:avLst/>
          </a:prstGeom>
          <a:solidFill>
            <a:srgbClr val="0066FF">
              <a:alpha val="33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>
              <a:ea typeface="Arial Unicode MS" panose="020B0604020202020204" pitchFamily="50" charset="-128"/>
            </a:endParaRPr>
          </a:p>
        </p:txBody>
      </p:sp>
      <p:sp>
        <p:nvSpPr>
          <p:cNvPr id="35" name="角丸四角形 34"/>
          <p:cNvSpPr/>
          <p:nvPr/>
        </p:nvSpPr>
        <p:spPr>
          <a:xfrm>
            <a:off x="6786946" y="3723550"/>
            <a:ext cx="1955528" cy="209705"/>
          </a:xfrm>
          <a:prstGeom prst="roundRect">
            <a:avLst/>
          </a:prstGeom>
          <a:solidFill>
            <a:srgbClr val="FF0000">
              <a:alpha val="33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>
              <a:ea typeface="Arial Unicode MS" panose="020B0604020202020204" pitchFamily="50" charset="-128"/>
            </a:endParaRPr>
          </a:p>
        </p:txBody>
      </p:sp>
      <p:sp>
        <p:nvSpPr>
          <p:cNvPr id="36" name="角丸四角形 35"/>
          <p:cNvSpPr/>
          <p:nvPr/>
        </p:nvSpPr>
        <p:spPr>
          <a:xfrm>
            <a:off x="6779015" y="5031737"/>
            <a:ext cx="1955528" cy="258831"/>
          </a:xfrm>
          <a:prstGeom prst="roundRect">
            <a:avLst/>
          </a:prstGeom>
          <a:solidFill>
            <a:srgbClr val="0066FF">
              <a:alpha val="33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>
              <a:ea typeface="Arial Unicode MS" panose="020B0604020202020204" pitchFamily="50" charset="-128"/>
            </a:endParaRPr>
          </a:p>
        </p:txBody>
      </p:sp>
      <p:sp>
        <p:nvSpPr>
          <p:cNvPr id="37" name="角丸四角形 36"/>
          <p:cNvSpPr/>
          <p:nvPr/>
        </p:nvSpPr>
        <p:spPr>
          <a:xfrm>
            <a:off x="6737697" y="4790202"/>
            <a:ext cx="1955528" cy="209705"/>
          </a:xfrm>
          <a:prstGeom prst="roundRect">
            <a:avLst/>
          </a:prstGeom>
          <a:solidFill>
            <a:srgbClr val="FF0000">
              <a:alpha val="33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>
              <a:ea typeface="Arial Unicode MS" panose="020B0604020202020204" pitchFamily="50" charset="-128"/>
            </a:endParaRPr>
          </a:p>
        </p:txBody>
      </p:sp>
      <p:sp>
        <p:nvSpPr>
          <p:cNvPr id="38" name="角丸四角形 37"/>
          <p:cNvSpPr/>
          <p:nvPr/>
        </p:nvSpPr>
        <p:spPr>
          <a:xfrm>
            <a:off x="6737697" y="6078618"/>
            <a:ext cx="1955528" cy="225026"/>
          </a:xfrm>
          <a:prstGeom prst="roundRect">
            <a:avLst/>
          </a:prstGeom>
          <a:solidFill>
            <a:srgbClr val="0066FF">
              <a:alpha val="33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>
              <a:ea typeface="Arial Unicode MS" panose="020B0604020202020204" pitchFamily="50" charset="-128"/>
            </a:endParaRPr>
          </a:p>
        </p:txBody>
      </p:sp>
      <p:sp>
        <p:nvSpPr>
          <p:cNvPr id="39" name="角丸四角形 38"/>
          <p:cNvSpPr/>
          <p:nvPr/>
        </p:nvSpPr>
        <p:spPr>
          <a:xfrm>
            <a:off x="6743723" y="5800950"/>
            <a:ext cx="1955528" cy="209705"/>
          </a:xfrm>
          <a:prstGeom prst="roundRect">
            <a:avLst/>
          </a:prstGeom>
          <a:solidFill>
            <a:srgbClr val="FF0000">
              <a:alpha val="33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>
              <a:ea typeface="Arial Unicode MS" panose="020B0604020202020204" pitchFamily="50" charset="-128"/>
            </a:endParaRPr>
          </a:p>
        </p:txBody>
      </p:sp>
      <p:sp>
        <p:nvSpPr>
          <p:cNvPr id="40" name="角丸四角形 39"/>
          <p:cNvSpPr/>
          <p:nvPr/>
        </p:nvSpPr>
        <p:spPr>
          <a:xfrm>
            <a:off x="761565" y="2870452"/>
            <a:ext cx="6330441" cy="624196"/>
          </a:xfrm>
          <a:prstGeom prst="roundRect">
            <a:avLst/>
          </a:prstGeom>
          <a:solidFill>
            <a:srgbClr val="0066FF">
              <a:alpha val="33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>
              <a:ea typeface="Arial Unicode MS" panose="020B0604020202020204" pitchFamily="50" charset="-128"/>
            </a:endParaRPr>
          </a:p>
        </p:txBody>
      </p:sp>
      <p:sp>
        <p:nvSpPr>
          <p:cNvPr id="41" name="角丸四角形 40"/>
          <p:cNvSpPr/>
          <p:nvPr/>
        </p:nvSpPr>
        <p:spPr>
          <a:xfrm>
            <a:off x="690453" y="2229641"/>
            <a:ext cx="3789397" cy="586275"/>
          </a:xfrm>
          <a:prstGeom prst="roundRect">
            <a:avLst/>
          </a:prstGeom>
          <a:solidFill>
            <a:srgbClr val="FF0000">
              <a:alpha val="33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>
              <a:ea typeface="Arial Unicode MS" panose="020B0604020202020204" pitchFamily="50" charset="-128"/>
            </a:endParaRPr>
          </a:p>
        </p:txBody>
      </p:sp>
      <p:sp>
        <p:nvSpPr>
          <p:cNvPr id="42" name="角丸四角形 41"/>
          <p:cNvSpPr/>
          <p:nvPr/>
        </p:nvSpPr>
        <p:spPr>
          <a:xfrm>
            <a:off x="7005839" y="919774"/>
            <a:ext cx="553366" cy="421661"/>
          </a:xfrm>
          <a:prstGeom prst="roundRect">
            <a:avLst/>
          </a:prstGeom>
          <a:solidFill>
            <a:srgbClr val="0066FF">
              <a:alpha val="33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>
              <a:ea typeface="Arial Unicode MS" panose="020B0604020202020204" pitchFamily="50" charset="-128"/>
            </a:endParaRPr>
          </a:p>
        </p:txBody>
      </p:sp>
      <p:sp>
        <p:nvSpPr>
          <p:cNvPr id="43" name="角丸四角形 42"/>
          <p:cNvSpPr/>
          <p:nvPr/>
        </p:nvSpPr>
        <p:spPr>
          <a:xfrm>
            <a:off x="6528578" y="874941"/>
            <a:ext cx="454563" cy="466494"/>
          </a:xfrm>
          <a:prstGeom prst="roundRect">
            <a:avLst/>
          </a:prstGeom>
          <a:solidFill>
            <a:srgbClr val="FF0000">
              <a:alpha val="33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>
              <a:ea typeface="Arial Unicode MS" panose="020B0604020202020204" pitchFamily="50" charset="-128"/>
            </a:endParaRPr>
          </a:p>
        </p:txBody>
      </p:sp>
      <p:sp>
        <p:nvSpPr>
          <p:cNvPr id="44" name="角丸四角形 43"/>
          <p:cNvSpPr/>
          <p:nvPr/>
        </p:nvSpPr>
        <p:spPr>
          <a:xfrm>
            <a:off x="5076056" y="5965981"/>
            <a:ext cx="1296144" cy="513155"/>
          </a:xfrm>
          <a:prstGeom prst="roundRect">
            <a:avLst/>
          </a:prstGeom>
          <a:solidFill>
            <a:srgbClr val="0066FF">
              <a:alpha val="33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>
              <a:ea typeface="Arial Unicode MS" panose="020B0604020202020204" pitchFamily="50" charset="-128"/>
            </a:endParaRPr>
          </a:p>
        </p:txBody>
      </p:sp>
      <p:sp>
        <p:nvSpPr>
          <p:cNvPr id="45" name="角丸四角形 44"/>
          <p:cNvSpPr/>
          <p:nvPr/>
        </p:nvSpPr>
        <p:spPr>
          <a:xfrm>
            <a:off x="2585151" y="5995467"/>
            <a:ext cx="1241375" cy="449531"/>
          </a:xfrm>
          <a:prstGeom prst="roundRect">
            <a:avLst/>
          </a:prstGeom>
          <a:solidFill>
            <a:srgbClr val="FF0000">
              <a:alpha val="33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>
              <a:ea typeface="Arial Unicode MS" panose="020B0604020202020204" pitchFamily="50" charset="-128"/>
            </a:endParaRPr>
          </a:p>
        </p:txBody>
      </p:sp>
      <p:sp>
        <p:nvSpPr>
          <p:cNvPr id="47" name="円/楕円 46"/>
          <p:cNvSpPr/>
          <p:nvPr/>
        </p:nvSpPr>
        <p:spPr>
          <a:xfrm>
            <a:off x="1920058" y="2091611"/>
            <a:ext cx="2570466" cy="1528536"/>
          </a:xfrm>
          <a:prstGeom prst="ellipse">
            <a:avLst/>
          </a:prstGeom>
          <a:noFill/>
          <a:ln>
            <a:solidFill>
              <a:srgbClr val="0C0597"/>
            </a:solidFill>
          </a:ln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anchor="ctr"/>
          <a:lstStyle/>
          <a:p>
            <a:pPr algn="ctr">
              <a:defRPr/>
            </a:pPr>
            <a:endParaRPr lang="ja-JP" altLang="en-US" dirty="0">
              <a:solidFill>
                <a:schemeClr val="tx2">
                  <a:lumMod val="60000"/>
                  <a:lumOff val="40000"/>
                </a:schemeClr>
              </a:solidFill>
              <a:ea typeface="Arial Unicode MS" panose="020B0604020202020204" pitchFamily="50" charset="-128"/>
            </a:endParaRPr>
          </a:p>
        </p:txBody>
      </p:sp>
      <p:sp>
        <p:nvSpPr>
          <p:cNvPr id="48" name="円/楕円 47"/>
          <p:cNvSpPr/>
          <p:nvPr/>
        </p:nvSpPr>
        <p:spPr>
          <a:xfrm rot="465732">
            <a:off x="2034819" y="2019817"/>
            <a:ext cx="5093554" cy="1466319"/>
          </a:xfrm>
          <a:prstGeom prst="ellipse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anchor="ctr"/>
          <a:lstStyle/>
          <a:p>
            <a:pPr algn="ctr">
              <a:defRPr/>
            </a:pPr>
            <a:endParaRPr lang="ja-JP" altLang="en-US" dirty="0">
              <a:solidFill>
                <a:schemeClr val="tx2">
                  <a:lumMod val="60000"/>
                  <a:lumOff val="40000"/>
                </a:schemeClr>
              </a:solidFill>
              <a:ea typeface="Arial Unicode MS" panose="020B0604020202020204" pitchFamily="50" charset="-128"/>
            </a:endParaRPr>
          </a:p>
        </p:txBody>
      </p:sp>
      <p:sp>
        <p:nvSpPr>
          <p:cNvPr id="51" name="Rectangle 9"/>
          <p:cNvSpPr>
            <a:spLocks noChangeArrowheads="1"/>
          </p:cNvSpPr>
          <p:nvPr/>
        </p:nvSpPr>
        <p:spPr bwMode="auto">
          <a:xfrm>
            <a:off x="4538570" y="2285856"/>
            <a:ext cx="1736725" cy="4619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 sz="2400" dirty="0">
                <a:solidFill>
                  <a:srgbClr val="0070C0"/>
                </a:solidFill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Dissipation</a:t>
            </a:r>
          </a:p>
        </p:txBody>
      </p:sp>
      <p:sp>
        <p:nvSpPr>
          <p:cNvPr id="52" name="Rectangle 21"/>
          <p:cNvSpPr>
            <a:spLocks noChangeArrowheads="1"/>
          </p:cNvSpPr>
          <p:nvPr/>
        </p:nvSpPr>
        <p:spPr bwMode="auto">
          <a:xfrm>
            <a:off x="6685710" y="2089992"/>
            <a:ext cx="1946367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 sz="2400" dirty="0">
                <a:solidFill>
                  <a:srgbClr val="FF0000"/>
                </a:solidFill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Fluctuation  </a:t>
            </a:r>
            <a:r>
              <a:rPr lang="en-US" altLang="ja-JP" sz="2400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 </a:t>
            </a:r>
          </a:p>
        </p:txBody>
      </p:sp>
      <p:sp>
        <p:nvSpPr>
          <p:cNvPr id="46" name="角丸四角形 45"/>
          <p:cNvSpPr/>
          <p:nvPr/>
        </p:nvSpPr>
        <p:spPr>
          <a:xfrm>
            <a:off x="5698346" y="886506"/>
            <a:ext cx="830232" cy="416274"/>
          </a:xfrm>
          <a:prstGeom prst="roundRect">
            <a:avLst/>
          </a:prstGeom>
          <a:noFill/>
          <a:ln>
            <a:solidFill>
              <a:srgbClr val="FF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>
              <a:ea typeface="Arial Unicode MS" panose="020B0604020202020204" pitchFamily="50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343626530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2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500"/>
                            </p:stCondLst>
                            <p:childTnLst>
                              <p:par>
                                <p:cTn id="14" presetID="10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5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5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55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58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5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63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66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5" presetClass="exit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70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2" presetID="5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73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5" presetID="5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76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8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0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2" presetID="6" presetClass="exit" presetSubtype="3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ircle(out)">
                                      <p:cBhvr>
                                        <p:cTn id="83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5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7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9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1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3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5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7" presetID="5" presetClass="exit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98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0" presetID="5" presetClass="exit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101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3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05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6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08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9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2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11" dur="500"/>
                                        <p:tgtEl>
                                          <p:spTgt spid="512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2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14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5" presetID="5" presetClass="entr" presetSubtype="5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down)">
                                      <p:cBhvr>
                                        <p:cTn id="117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8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38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20" dur="500"/>
                                        <p:tgtEl>
                                          <p:spTgt spid="2938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1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2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23" dur="500"/>
                                        <p:tgtEl>
                                          <p:spTgt spid="512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4" fill="hold">
                      <p:stCondLst>
                        <p:cond delay="indefinite"/>
                      </p:stCondLst>
                      <p:childTnLst>
                        <p:par>
                          <p:cTn id="125" fill="hold">
                            <p:stCondLst>
                              <p:cond delay="0"/>
                            </p:stCondLst>
                            <p:childTnLst>
                              <p:par>
                                <p:cTn id="126" presetID="5" presetClass="exit" presetSubtype="1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127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9" presetID="5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130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2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34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5" presetID="5" presetClass="entr" presetSubtype="5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down)">
                                      <p:cBhvr>
                                        <p:cTn id="137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8" fill="hold">
                            <p:stCondLst>
                              <p:cond delay="500"/>
                            </p:stCondLst>
                            <p:childTnLst>
                              <p:par>
                                <p:cTn id="139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2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41" dur="500"/>
                                        <p:tgtEl>
                                          <p:spTgt spid="512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2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38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44" dur="500"/>
                                        <p:tgtEl>
                                          <p:spTgt spid="2938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5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2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47" dur="500"/>
                                        <p:tgtEl>
                                          <p:spTgt spid="512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8" fill="hold">
                      <p:stCondLst>
                        <p:cond delay="indefinite"/>
                      </p:stCondLst>
                      <p:childTnLst>
                        <p:par>
                          <p:cTn id="149" fill="hold">
                            <p:stCondLst>
                              <p:cond delay="0"/>
                            </p:stCondLst>
                            <p:childTnLst>
                              <p:par>
                                <p:cTn id="150" presetID="5" presetClass="exit" presetSubtype="1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151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3" presetID="5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154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6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58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1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63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4" fill="hold">
                      <p:stCondLst>
                        <p:cond delay="indefinite"/>
                      </p:stCondLst>
                      <p:childTnLst>
                        <p:par>
                          <p:cTn id="165" fill="hold">
                            <p:stCondLst>
                              <p:cond delay="0"/>
                            </p:stCondLst>
                            <p:childTnLst>
                              <p:par>
                                <p:cTn id="166" presetID="5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39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68" dur="500"/>
                                        <p:tgtEl>
                                          <p:spTgt spid="2939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1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4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5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77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8" presetID="5" presetClass="entr" presetSubtype="5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down)">
                                      <p:cBhvr>
                                        <p:cTn id="180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1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2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83" dur="500"/>
                                        <p:tgtEl>
                                          <p:spTgt spid="512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4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2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86" dur="500"/>
                                        <p:tgtEl>
                                          <p:spTgt spid="512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5" grpId="0" animBg="1"/>
      <p:bldP spid="25" grpId="1" animBg="1"/>
      <p:bldP spid="51206" grpId="0" animBg="1"/>
      <p:bldP spid="51207" grpId="0" animBg="1"/>
      <p:bldP spid="51208" grpId="0" animBg="1"/>
      <p:bldP spid="51209" grpId="0" animBg="1"/>
      <p:bldP spid="51210" grpId="0" animBg="1"/>
      <p:bldP spid="293902" grpId="0" animBg="1"/>
      <p:bldP spid="16" grpId="0" animBg="1"/>
      <p:bldP spid="19" grpId="0"/>
      <p:bldP spid="20" grpId="0" animBg="1"/>
      <p:bldP spid="20" grpId="1" animBg="1"/>
      <p:bldP spid="28" grpId="0" animBg="1"/>
      <p:bldP spid="32" grpId="0" animBg="1"/>
      <p:bldP spid="33" grpId="0" animBg="1"/>
      <p:bldP spid="34" grpId="0" animBg="1"/>
      <p:bldP spid="2" grpId="0" animBg="1"/>
      <p:bldP spid="2" grpId="1" animBg="1"/>
      <p:bldP spid="35" grpId="0" animBg="1"/>
      <p:bldP spid="35" grpId="1" animBg="1"/>
      <p:bldP spid="36" grpId="0" animBg="1"/>
      <p:bldP spid="36" grpId="1" animBg="1"/>
      <p:bldP spid="37" grpId="0" animBg="1"/>
      <p:bldP spid="37" grpId="1" animBg="1"/>
      <p:bldP spid="38" grpId="0" animBg="1"/>
      <p:bldP spid="38" grpId="1" animBg="1"/>
      <p:bldP spid="39" grpId="0" animBg="1"/>
      <p:bldP spid="39" grpId="1" animBg="1"/>
      <p:bldP spid="40" grpId="0" animBg="1"/>
      <p:bldP spid="41" grpId="0" animBg="1"/>
      <p:bldP spid="42" grpId="0" animBg="1"/>
      <p:bldP spid="43" grpId="0" animBg="1"/>
      <p:bldP spid="44" grpId="0" animBg="1"/>
      <p:bldP spid="45" grpId="0" animBg="1"/>
      <p:bldP spid="47" grpId="0" animBg="1"/>
      <p:bldP spid="47" grpId="1" animBg="1"/>
      <p:bldP spid="48" grpId="0" animBg="1"/>
      <p:bldP spid="48" grpId="1" animBg="1"/>
      <p:bldP spid="51" grpId="0"/>
      <p:bldP spid="51" grpId="1"/>
      <p:bldP spid="52" grpId="0"/>
      <p:bldP spid="52" grpId="1"/>
      <p:bldP spid="46" grpId="0" animBg="1"/>
      <p:bldP spid="46" grpId="1" animBg="1"/>
    </p:bldLst>
  </p:timing>
</p:sld>
</file>

<file path=ppt/slides/slide1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98" name="Rectangle 2"/>
          <p:cNvSpPr>
            <a:spLocks noGrp="1" noChangeArrowheads="1"/>
          </p:cNvSpPr>
          <p:nvPr>
            <p:ph type="body" sz="half" idx="1"/>
          </p:nvPr>
        </p:nvSpPr>
        <p:spPr>
          <a:xfrm>
            <a:off x="500034" y="357166"/>
            <a:ext cx="8218487" cy="5865812"/>
          </a:xfrm>
        </p:spPr>
        <p:txBody>
          <a:bodyPr/>
          <a:lstStyle/>
          <a:p>
            <a:pPr marL="609600" indent="-609600" eaLnBrk="1" hangingPunct="1">
              <a:buFontTx/>
              <a:buNone/>
            </a:pPr>
            <a:r>
              <a:rPr lang="en-US" altLang="ja-JP" sz="2400" dirty="0">
                <a:latin typeface="Arial Unicode MS"/>
                <a:ea typeface="Arial Unicode MS"/>
                <a:cs typeface="Arial Unicode MS"/>
                <a:sym typeface="Wingdings" pitchFamily="2" charset="2"/>
              </a:rPr>
              <a:t>Consider the time derivative of the density matrix: </a:t>
            </a:r>
          </a:p>
          <a:p>
            <a:pPr marL="609600" indent="-609600" eaLnBrk="1" hangingPunct="1">
              <a:buFontTx/>
              <a:buNone/>
            </a:pPr>
            <a:endParaRPr lang="en-US" altLang="ja-JP" sz="2000" dirty="0">
              <a:latin typeface="Arial Unicode MS"/>
              <a:ea typeface="Arial Unicode MS"/>
              <a:cs typeface="Arial Unicode MS"/>
              <a:sym typeface="Wingdings" pitchFamily="2" charset="2"/>
            </a:endParaRPr>
          </a:p>
          <a:p>
            <a:pPr marL="609600" indent="-609600" eaLnBrk="1" hangingPunct="1">
              <a:buFontTx/>
              <a:buNone/>
            </a:pPr>
            <a:endParaRPr lang="en-US" altLang="ja-JP" sz="2000" dirty="0">
              <a:latin typeface="Arial Unicode MS"/>
              <a:ea typeface="Arial Unicode MS"/>
              <a:cs typeface="Arial Unicode MS"/>
              <a:sym typeface="Wingdings" pitchFamily="2" charset="2"/>
            </a:endParaRPr>
          </a:p>
          <a:p>
            <a:pPr marL="609600" indent="-609600" eaLnBrk="1" hangingPunct="1">
              <a:buFontTx/>
              <a:buNone/>
            </a:pPr>
            <a:endParaRPr lang="en-US" altLang="ja-JP" sz="2000" dirty="0">
              <a:latin typeface="Arial Unicode MS"/>
              <a:ea typeface="Arial Unicode MS"/>
              <a:cs typeface="Arial Unicode MS"/>
              <a:sym typeface="Wingdings" pitchFamily="2" charset="2"/>
            </a:endParaRPr>
          </a:p>
          <a:p>
            <a:pPr marL="609600" indent="-609600" eaLnBrk="1" hangingPunct="1">
              <a:buFontTx/>
              <a:buNone/>
            </a:pPr>
            <a:endParaRPr lang="en-US" altLang="ja-JP" sz="2000" dirty="0">
              <a:latin typeface="Arial Unicode MS"/>
              <a:ea typeface="Arial Unicode MS"/>
              <a:cs typeface="Arial Unicode MS"/>
              <a:sym typeface="Wingdings" pitchFamily="2" charset="2"/>
            </a:endParaRPr>
          </a:p>
          <a:p>
            <a:pPr marL="609600" indent="-609600" eaLnBrk="1" hangingPunct="1">
              <a:buFontTx/>
              <a:buNone/>
            </a:pPr>
            <a:endParaRPr lang="en-US" altLang="ja-JP" sz="2000" dirty="0">
              <a:latin typeface="Arial Unicode MS"/>
              <a:ea typeface="Arial Unicode MS"/>
              <a:cs typeface="Arial Unicode MS"/>
              <a:sym typeface="Wingdings" pitchFamily="2" charset="2"/>
            </a:endParaRPr>
          </a:p>
          <a:p>
            <a:pPr marL="609600" indent="-609600" eaLnBrk="1" hangingPunct="1">
              <a:buFontTx/>
              <a:buNone/>
            </a:pPr>
            <a:endParaRPr lang="en-US" altLang="ja-JP" sz="1000" dirty="0">
              <a:latin typeface="Arial Unicode MS"/>
              <a:ea typeface="Arial Unicode MS"/>
              <a:cs typeface="Arial Unicode MS"/>
              <a:sym typeface="Wingdings" pitchFamily="2" charset="2"/>
            </a:endParaRPr>
          </a:p>
          <a:p>
            <a:pPr marL="609600" indent="-609600" eaLnBrk="1" hangingPunct="1">
              <a:buFontTx/>
              <a:buNone/>
            </a:pPr>
            <a:r>
              <a:rPr lang="en-US" altLang="ja-JP" sz="2400" dirty="0">
                <a:latin typeface="Arial Unicode MS"/>
                <a:ea typeface="Arial Unicode MS"/>
                <a:cs typeface="Arial Unicode MS"/>
                <a:sym typeface="Wingdings" pitchFamily="2" charset="2"/>
              </a:rPr>
              <a:t>where</a:t>
            </a:r>
          </a:p>
          <a:p>
            <a:pPr marL="609600" indent="-609600" eaLnBrk="1" hangingPunct="1">
              <a:buFontTx/>
              <a:buNone/>
            </a:pPr>
            <a:endParaRPr lang="en-US" altLang="ja-JP" sz="2400" dirty="0">
              <a:latin typeface="Arial Unicode MS"/>
              <a:ea typeface="Arial Unicode MS"/>
              <a:cs typeface="Arial Unicode MS"/>
              <a:sym typeface="Wingdings" pitchFamily="2" charset="2"/>
            </a:endParaRPr>
          </a:p>
          <a:p>
            <a:pPr marL="609600" indent="-609600" eaLnBrk="1" hangingPunct="1">
              <a:buFontTx/>
              <a:buNone/>
            </a:pPr>
            <a:endParaRPr lang="en-US" altLang="ja-JP" sz="2400" dirty="0">
              <a:latin typeface="Arial Unicode MS"/>
              <a:ea typeface="Arial Unicode MS"/>
              <a:cs typeface="Arial Unicode MS"/>
              <a:sym typeface="Wingdings" pitchFamily="2" charset="2"/>
            </a:endParaRPr>
          </a:p>
          <a:p>
            <a:pPr marL="609600" indent="-609600" eaLnBrk="1" hangingPunct="1">
              <a:buFontTx/>
              <a:buNone/>
            </a:pPr>
            <a:r>
              <a:rPr lang="en-US" altLang="ja-JP" sz="2400" dirty="0">
                <a:latin typeface="Arial Unicode MS"/>
                <a:ea typeface="Arial Unicode MS"/>
                <a:cs typeface="Arial Unicode MS"/>
                <a:sym typeface="Wingdings" pitchFamily="2" charset="2"/>
              </a:rPr>
              <a:t>Then</a:t>
            </a:r>
          </a:p>
          <a:p>
            <a:pPr marL="609600" indent="-609600" eaLnBrk="1" hangingPunct="1">
              <a:buFontTx/>
              <a:buNone/>
            </a:pPr>
            <a:endParaRPr lang="en-US" altLang="ja-JP" sz="2000" dirty="0">
              <a:latin typeface="Arial Unicode MS"/>
              <a:ea typeface="Arial Unicode MS"/>
              <a:cs typeface="Arial Unicode MS"/>
              <a:sym typeface="Wingdings" pitchFamily="2" charset="2"/>
            </a:endParaRPr>
          </a:p>
        </p:txBody>
      </p:sp>
      <p:graphicFrame>
        <p:nvGraphicFramePr>
          <p:cNvPr id="227330" name="Object 2"/>
          <p:cNvGraphicFramePr>
            <a:graphicFrameLocks noGrp="1" noChangeAspect="1"/>
          </p:cNvGraphicFramePr>
          <p:nvPr>
            <p:ph sz="quarter" idx="3"/>
          </p:nvPr>
        </p:nvGraphicFramePr>
        <p:xfrm>
          <a:off x="467544" y="1196752"/>
          <a:ext cx="7977187" cy="12985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2" imgW="4838400" imgH="787320" progId="Equation.DSMT4">
                  <p:embed/>
                </p:oleObj>
              </mc:Choice>
              <mc:Fallback>
                <p:oleObj name="Equation" r:id="rId2" imgW="4838400" imgH="787320" progId="Equation.DSMT4">
                  <p:embed/>
                  <p:pic>
                    <p:nvPicPr>
                      <p:cNvPr id="227330" name="Object 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3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67544" y="1196752"/>
                        <a:ext cx="7977187" cy="129857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8195" name="Object 3"/>
          <p:cNvGraphicFramePr>
            <a:graphicFrameLocks noChangeAspect="1"/>
          </p:cNvGraphicFramePr>
          <p:nvPr/>
        </p:nvGraphicFramePr>
        <p:xfrm>
          <a:off x="1465263" y="4643438"/>
          <a:ext cx="2968625" cy="8382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4" imgW="2971800" imgH="838080" progId="Equation.DSMT4">
                  <p:embed/>
                </p:oleObj>
              </mc:Choice>
              <mc:Fallback>
                <p:oleObj name="Equation" r:id="rId4" imgW="2971800" imgH="838080" progId="Equation.DSMT4">
                  <p:embed/>
                  <p:pic>
                    <p:nvPicPr>
                      <p:cNvPr id="8195" name="Object 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465263" y="4643438"/>
                        <a:ext cx="2968625" cy="8382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8196" name="Object 4"/>
          <p:cNvGraphicFramePr>
            <a:graphicFrameLocks noChangeAspect="1"/>
          </p:cNvGraphicFramePr>
          <p:nvPr/>
        </p:nvGraphicFramePr>
        <p:xfrm>
          <a:off x="5072066" y="2714620"/>
          <a:ext cx="3005137" cy="5048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6" imgW="1358640" imgH="228600" progId="Equation.DSMT4">
                  <p:embed/>
                </p:oleObj>
              </mc:Choice>
              <mc:Fallback>
                <p:oleObj name="Equation" r:id="rId6" imgW="1358640" imgH="228600" progId="Equation.DSMT4">
                  <p:embed/>
                  <p:pic>
                    <p:nvPicPr>
                      <p:cNvPr id="8196" name="Object 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072066" y="2714620"/>
                        <a:ext cx="3005137" cy="50482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8201" name="Picture 20"/>
          <p:cNvPicPr>
            <a:picLocks noChangeAspect="1" noChangeArrowheads="1"/>
          </p:cNvPicPr>
          <p:nvPr/>
        </p:nvPicPr>
        <p:blipFill>
          <a:blip r:embed="rId8" cstate="print"/>
          <a:srcRect/>
          <a:stretch>
            <a:fillRect/>
          </a:stretch>
        </p:blipFill>
        <p:spPr bwMode="auto">
          <a:xfrm rot="970810">
            <a:off x="4181093" y="2643316"/>
            <a:ext cx="563562" cy="3508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aphicFrame>
        <p:nvGraphicFramePr>
          <p:cNvPr id="8197" name="Object 5"/>
          <p:cNvGraphicFramePr>
            <a:graphicFrameLocks noChangeAspect="1"/>
          </p:cNvGraphicFramePr>
          <p:nvPr/>
        </p:nvGraphicFramePr>
        <p:xfrm>
          <a:off x="7677150" y="877888"/>
          <a:ext cx="1217613" cy="6096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9" imgW="609480" imgH="304560" progId="Equation.DSMT4">
                  <p:embed/>
                </p:oleObj>
              </mc:Choice>
              <mc:Fallback>
                <p:oleObj name="Equation" r:id="rId9" imgW="609480" imgH="304560" progId="Equation.DSMT4">
                  <p:embed/>
                  <p:pic>
                    <p:nvPicPr>
                      <p:cNvPr id="8197" name="Object 5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0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677150" y="877888"/>
                        <a:ext cx="1217613" cy="6096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8202" name="Picture 23"/>
          <p:cNvPicPr>
            <a:picLocks noChangeAspect="1" noChangeArrowheads="1"/>
          </p:cNvPicPr>
          <p:nvPr/>
        </p:nvPicPr>
        <p:blipFill>
          <a:blip r:embed="rId11" cstate="print"/>
          <a:srcRect/>
          <a:stretch>
            <a:fillRect/>
          </a:stretch>
        </p:blipFill>
        <p:spPr bwMode="auto">
          <a:xfrm rot="20913925">
            <a:off x="7167769" y="1186019"/>
            <a:ext cx="463034" cy="2884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aphicFrame>
        <p:nvGraphicFramePr>
          <p:cNvPr id="9221" name="Object 11"/>
          <p:cNvGraphicFramePr>
            <a:graphicFrameLocks noChangeAspect="1"/>
          </p:cNvGraphicFramePr>
          <p:nvPr/>
        </p:nvGraphicFramePr>
        <p:xfrm>
          <a:off x="971600" y="3284984"/>
          <a:ext cx="7475537" cy="58896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2" imgW="3746160" imgH="330120" progId="Equation.DSMT4">
                  <p:embed/>
                </p:oleObj>
              </mc:Choice>
              <mc:Fallback>
                <p:oleObj name="Equation" r:id="rId12" imgW="3746160" imgH="330120" progId="Equation.DSMT4">
                  <p:embed/>
                  <p:pic>
                    <p:nvPicPr>
                      <p:cNvPr id="9221" name="Object 1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3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971600" y="3284984"/>
                        <a:ext cx="7475537" cy="58896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2" name="Line 19"/>
          <p:cNvSpPr>
            <a:spLocks noChangeShapeType="1"/>
          </p:cNvSpPr>
          <p:nvPr/>
        </p:nvSpPr>
        <p:spPr bwMode="auto">
          <a:xfrm rot="-60000">
            <a:off x="2000474" y="1758120"/>
            <a:ext cx="5000625" cy="71438"/>
          </a:xfrm>
          <a:prstGeom prst="line">
            <a:avLst/>
          </a:prstGeom>
          <a:noFill/>
          <a:ln w="25400">
            <a:solidFill>
              <a:srgbClr val="00B0F0"/>
            </a:solidFill>
            <a:prstDash val="dash"/>
            <a:round/>
            <a:headEnd/>
            <a:tailEnd/>
          </a:ln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n>
                <a:solidFill>
                  <a:srgbClr val="00B0F0"/>
                </a:solidFill>
              </a:ln>
              <a:ea typeface="Arial Unicode MS" panose="020B0604020202020204" pitchFamily="50" charset="-128"/>
            </a:endParaRPr>
          </a:p>
        </p:txBody>
      </p:sp>
      <p:sp>
        <p:nvSpPr>
          <p:cNvPr id="13" name="Line 19"/>
          <p:cNvSpPr>
            <a:spLocks noChangeShapeType="1"/>
          </p:cNvSpPr>
          <p:nvPr/>
        </p:nvSpPr>
        <p:spPr bwMode="auto">
          <a:xfrm rot="-120000">
            <a:off x="2357436" y="5383208"/>
            <a:ext cx="1143000" cy="46038"/>
          </a:xfrm>
          <a:prstGeom prst="line">
            <a:avLst/>
          </a:prstGeom>
          <a:noFill/>
          <a:ln w="25400">
            <a:solidFill>
              <a:srgbClr val="00B0F0"/>
            </a:solidFill>
            <a:prstDash val="dash"/>
            <a:round/>
            <a:headEnd/>
            <a:tailEnd/>
          </a:ln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n>
                <a:solidFill>
                  <a:srgbClr val="00B0F0"/>
                </a:solidFill>
              </a:ln>
              <a:ea typeface="Arial Unicode MS" panose="020B0604020202020204" pitchFamily="50" charset="-128"/>
            </a:endParaRPr>
          </a:p>
        </p:txBody>
      </p:sp>
      <p:sp>
        <p:nvSpPr>
          <p:cNvPr id="6158" name="Line 16"/>
          <p:cNvSpPr>
            <a:spLocks noChangeShapeType="1"/>
          </p:cNvSpPr>
          <p:nvPr/>
        </p:nvSpPr>
        <p:spPr bwMode="auto">
          <a:xfrm rot="-240000">
            <a:off x="3787773" y="5378446"/>
            <a:ext cx="571500" cy="46037"/>
          </a:xfrm>
          <a:prstGeom prst="line">
            <a:avLst/>
          </a:prstGeom>
          <a:noFill/>
          <a:ln w="25400">
            <a:solidFill>
              <a:srgbClr val="993366"/>
            </a:solidFill>
            <a:prstDash val="dash"/>
            <a:round/>
            <a:headEnd/>
            <a:tailEnd/>
          </a:ln>
        </p:spPr>
        <p:txBody>
          <a:bodyPr/>
          <a:lstStyle/>
          <a:p>
            <a:endParaRPr lang="ja-JP" altLang="en-US" dirty="0">
              <a:ea typeface="Arial Unicode MS" panose="020B0604020202020204" pitchFamily="50" charset="-128"/>
            </a:endParaRPr>
          </a:p>
        </p:txBody>
      </p:sp>
      <p:sp>
        <p:nvSpPr>
          <p:cNvPr id="15" name="Line 19"/>
          <p:cNvSpPr>
            <a:spLocks noChangeShapeType="1"/>
          </p:cNvSpPr>
          <p:nvPr/>
        </p:nvSpPr>
        <p:spPr bwMode="auto">
          <a:xfrm flipV="1">
            <a:off x="2786050" y="2500306"/>
            <a:ext cx="5545137" cy="0"/>
          </a:xfrm>
          <a:prstGeom prst="line">
            <a:avLst/>
          </a:prstGeom>
          <a:noFill/>
          <a:ln w="25400">
            <a:solidFill>
              <a:srgbClr val="993366"/>
            </a:solidFill>
            <a:prstDash val="dash"/>
            <a:round/>
            <a:headEnd/>
            <a:tailEnd/>
          </a:ln>
        </p:spPr>
        <p:txBody>
          <a:bodyPr/>
          <a:lstStyle/>
          <a:p>
            <a:endParaRPr lang="ja-JP" altLang="en-US" dirty="0">
              <a:ea typeface="Arial Unicode MS" panose="020B0604020202020204" pitchFamily="50" charset="-128"/>
            </a:endParaRPr>
          </a:p>
        </p:txBody>
      </p:sp>
      <p:graphicFrame>
        <p:nvGraphicFramePr>
          <p:cNvPr id="2" name="Object 7"/>
          <p:cNvGraphicFramePr>
            <a:graphicFrameLocks noChangeAspect="1"/>
          </p:cNvGraphicFramePr>
          <p:nvPr/>
        </p:nvGraphicFramePr>
        <p:xfrm>
          <a:off x="1458913" y="4643438"/>
          <a:ext cx="1993900" cy="8382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4" imgW="1993680" imgH="838080" progId="Equation.DSMT4">
                  <p:embed/>
                </p:oleObj>
              </mc:Choice>
              <mc:Fallback>
                <p:oleObj name="Equation" r:id="rId14" imgW="1993680" imgH="838080" progId="Equation.DSMT4">
                  <p:embed/>
                  <p:pic>
                    <p:nvPicPr>
                      <p:cNvPr id="2" name="Object 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5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458913" y="4643438"/>
                        <a:ext cx="1993900" cy="8382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3" name="Object 3"/>
          <p:cNvGraphicFramePr>
            <a:graphicFrameLocks noChangeAspect="1"/>
          </p:cNvGraphicFramePr>
          <p:nvPr/>
        </p:nvGraphicFramePr>
        <p:xfrm>
          <a:off x="2051050" y="5748338"/>
          <a:ext cx="2041525" cy="4826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6" imgW="2044440" imgH="482400" progId="Equation.DSMT4">
                  <p:embed/>
                </p:oleObj>
              </mc:Choice>
              <mc:Fallback>
                <p:oleObj name="Equation" r:id="rId16" imgW="2044440" imgH="482400" progId="Equation.DSMT4">
                  <p:embed/>
                  <p:pic>
                    <p:nvPicPr>
                      <p:cNvPr id="3" name="Object 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7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051050" y="5748338"/>
                        <a:ext cx="2041525" cy="4826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25" name="Picture 2"/>
          <p:cNvPicPr>
            <a:picLocks noChangeAspect="1" noChangeArrowheads="1"/>
          </p:cNvPicPr>
          <p:nvPr/>
        </p:nvPicPr>
        <p:blipFill>
          <a:blip r:embed="rId18" cstate="print"/>
          <a:srcRect/>
          <a:stretch>
            <a:fillRect/>
          </a:stretch>
        </p:blipFill>
        <p:spPr bwMode="auto">
          <a:xfrm>
            <a:off x="5357818" y="4500570"/>
            <a:ext cx="1459912" cy="223933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aphicFrame>
        <p:nvGraphicFramePr>
          <p:cNvPr id="27" name="Object 5"/>
          <p:cNvGraphicFramePr>
            <a:graphicFrameLocks noChangeAspect="1"/>
          </p:cNvGraphicFramePr>
          <p:nvPr/>
        </p:nvGraphicFramePr>
        <p:xfrm>
          <a:off x="5429256" y="4000504"/>
          <a:ext cx="304800" cy="431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9" imgW="152280" imgH="215640" progId="Equation.DSMT4">
                  <p:embed/>
                </p:oleObj>
              </mc:Choice>
              <mc:Fallback>
                <p:oleObj name="Equation" r:id="rId19" imgW="152280" imgH="215640" progId="Equation.DSMT4">
                  <p:embed/>
                  <p:pic>
                    <p:nvPicPr>
                      <p:cNvPr id="27" name="Object 5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0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429256" y="4000504"/>
                        <a:ext cx="304800" cy="4318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17961" dir="2700000" algn="ctr" rotWithShape="0">
                                <a:schemeClr val="accent1">
                                  <a:gamma/>
                                  <a:shade val="60000"/>
                                  <a:invGamma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8" name="Object 6"/>
          <p:cNvGraphicFramePr>
            <a:graphicFrameLocks noChangeAspect="1"/>
          </p:cNvGraphicFramePr>
          <p:nvPr/>
        </p:nvGraphicFramePr>
        <p:xfrm>
          <a:off x="7643834" y="4071942"/>
          <a:ext cx="357187" cy="4572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21" imgW="177480" imgH="228600" progId="Equation.DSMT4">
                  <p:embed/>
                </p:oleObj>
              </mc:Choice>
              <mc:Fallback>
                <p:oleObj name="Equation" r:id="rId21" imgW="177480" imgH="228600" progId="Equation.DSMT4">
                  <p:embed/>
                  <p:pic>
                    <p:nvPicPr>
                      <p:cNvPr id="28" name="Object 6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2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643834" y="4071942"/>
                        <a:ext cx="357187" cy="4572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17961" dir="2700000" algn="ctr" rotWithShape="0">
                                <a:schemeClr val="accent1">
                                  <a:gamma/>
                                  <a:shade val="60000"/>
                                  <a:invGamma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9" name="テキスト ボックス 8"/>
          <p:cNvSpPr txBox="1">
            <a:spLocks noChangeArrowheads="1"/>
          </p:cNvSpPr>
          <p:nvPr/>
        </p:nvSpPr>
        <p:spPr bwMode="auto">
          <a:xfrm>
            <a:off x="5715008" y="4143380"/>
            <a:ext cx="1071570" cy="3077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r>
              <a:rPr lang="en-US" altLang="ja-JP" sz="1400" dirty="0">
                <a:ea typeface="Arial Unicode MS" panose="020B0604020202020204" pitchFamily="50" charset="-128"/>
              </a:rPr>
              <a:t>(0</a:t>
            </a:r>
            <a:r>
              <a:rPr lang="en-US" altLang="ja-JP" sz="1400" baseline="30000" dirty="0">
                <a:ea typeface="Arial Unicode MS" panose="020B0604020202020204" pitchFamily="50" charset="-128"/>
              </a:rPr>
              <a:t>th</a:t>
            </a:r>
            <a:r>
              <a:rPr lang="en-US" altLang="ja-JP" sz="1400" dirty="0">
                <a:ea typeface="Arial Unicode MS" panose="020B0604020202020204" pitchFamily="50" charset="-128"/>
              </a:rPr>
              <a:t> : exact)</a:t>
            </a:r>
            <a:endParaRPr lang="ja-JP" altLang="en-US" sz="1400" dirty="0">
              <a:ea typeface="Arial Unicode MS" panose="020B0604020202020204" pitchFamily="50" charset="-128"/>
            </a:endParaRPr>
          </a:p>
        </p:txBody>
      </p:sp>
      <p:graphicFrame>
        <p:nvGraphicFramePr>
          <p:cNvPr id="30" name="Object 12"/>
          <p:cNvGraphicFramePr>
            <a:graphicFrameLocks noChangeAspect="1"/>
          </p:cNvGraphicFramePr>
          <p:nvPr/>
        </p:nvGraphicFramePr>
        <p:xfrm>
          <a:off x="7286644" y="4143380"/>
          <a:ext cx="392115" cy="36195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23" imgW="164880" imgH="152280" progId="Equation.DSMT4">
                  <p:embed/>
                </p:oleObj>
              </mc:Choice>
              <mc:Fallback>
                <p:oleObj name="Equation" r:id="rId23" imgW="164880" imgH="152280" progId="Equation.DSMT4">
                  <p:embed/>
                  <p:pic>
                    <p:nvPicPr>
                      <p:cNvPr id="30" name="Object 1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286644" y="4143380"/>
                        <a:ext cx="392115" cy="361952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24" name="Picture 4"/>
          <p:cNvPicPr>
            <a:picLocks noChangeAspect="1" noChangeArrowheads="1"/>
          </p:cNvPicPr>
          <p:nvPr/>
        </p:nvPicPr>
        <p:blipFill>
          <a:blip r:embed="rId25" cstate="print"/>
          <a:srcRect/>
          <a:stretch>
            <a:fillRect/>
          </a:stretch>
        </p:blipFill>
        <p:spPr bwMode="auto">
          <a:xfrm>
            <a:off x="6929454" y="4438506"/>
            <a:ext cx="1719549" cy="241948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31" name="Picture 19"/>
          <p:cNvPicPr>
            <a:picLocks noChangeAspect="1" noChangeArrowheads="1"/>
          </p:cNvPicPr>
          <p:nvPr/>
        </p:nvPicPr>
        <p:blipFill>
          <a:blip r:embed="rId26" cstate="print"/>
          <a:srcRect/>
          <a:stretch>
            <a:fillRect/>
          </a:stretch>
        </p:blipFill>
        <p:spPr bwMode="auto">
          <a:xfrm>
            <a:off x="7072330" y="4500546"/>
            <a:ext cx="1499360" cy="235745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sp>
        <p:nvSpPr>
          <p:cNvPr id="23" name="角丸四角形 22"/>
          <p:cNvSpPr/>
          <p:nvPr/>
        </p:nvSpPr>
        <p:spPr>
          <a:xfrm>
            <a:off x="5335012" y="4941168"/>
            <a:ext cx="1451566" cy="158861"/>
          </a:xfrm>
          <a:prstGeom prst="roundRect">
            <a:avLst/>
          </a:prstGeom>
          <a:solidFill>
            <a:srgbClr val="0066FF">
              <a:alpha val="33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>
              <a:ea typeface="Arial Unicode MS" panose="020B0604020202020204" pitchFamily="50" charset="-128"/>
            </a:endParaRPr>
          </a:p>
        </p:txBody>
      </p:sp>
      <p:sp>
        <p:nvSpPr>
          <p:cNvPr id="26" name="角丸四角形 25"/>
          <p:cNvSpPr/>
          <p:nvPr/>
        </p:nvSpPr>
        <p:spPr>
          <a:xfrm>
            <a:off x="5288300" y="4681454"/>
            <a:ext cx="1451566" cy="158861"/>
          </a:xfrm>
          <a:prstGeom prst="roundRect">
            <a:avLst/>
          </a:prstGeom>
          <a:solidFill>
            <a:srgbClr val="FF0000">
              <a:alpha val="33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>
              <a:ea typeface="Arial Unicode MS" panose="020B0604020202020204" pitchFamily="50" charset="-128"/>
            </a:endParaRPr>
          </a:p>
        </p:txBody>
      </p:sp>
      <p:sp>
        <p:nvSpPr>
          <p:cNvPr id="32" name="角丸四角形 31"/>
          <p:cNvSpPr/>
          <p:nvPr/>
        </p:nvSpPr>
        <p:spPr>
          <a:xfrm>
            <a:off x="5319382" y="5726652"/>
            <a:ext cx="1451566" cy="158861"/>
          </a:xfrm>
          <a:prstGeom prst="roundRect">
            <a:avLst/>
          </a:prstGeom>
          <a:solidFill>
            <a:srgbClr val="0066FF">
              <a:alpha val="33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>
              <a:ea typeface="Arial Unicode MS" panose="020B0604020202020204" pitchFamily="50" charset="-128"/>
            </a:endParaRPr>
          </a:p>
        </p:txBody>
      </p:sp>
      <p:sp>
        <p:nvSpPr>
          <p:cNvPr id="33" name="角丸四角形 32"/>
          <p:cNvSpPr/>
          <p:nvPr/>
        </p:nvSpPr>
        <p:spPr>
          <a:xfrm>
            <a:off x="5272670" y="5466938"/>
            <a:ext cx="1451566" cy="158861"/>
          </a:xfrm>
          <a:prstGeom prst="roundRect">
            <a:avLst/>
          </a:prstGeom>
          <a:solidFill>
            <a:srgbClr val="FF0000">
              <a:alpha val="33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>
              <a:ea typeface="Arial Unicode MS" panose="020B0604020202020204" pitchFamily="50" charset="-128"/>
            </a:endParaRPr>
          </a:p>
        </p:txBody>
      </p:sp>
      <p:sp>
        <p:nvSpPr>
          <p:cNvPr id="34" name="角丸四角形 33"/>
          <p:cNvSpPr/>
          <p:nvPr/>
        </p:nvSpPr>
        <p:spPr>
          <a:xfrm>
            <a:off x="5257397" y="6433306"/>
            <a:ext cx="1451566" cy="158861"/>
          </a:xfrm>
          <a:prstGeom prst="roundRect">
            <a:avLst/>
          </a:prstGeom>
          <a:solidFill>
            <a:srgbClr val="0066FF">
              <a:alpha val="33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>
              <a:ea typeface="Arial Unicode MS" panose="020B0604020202020204" pitchFamily="50" charset="-128"/>
            </a:endParaRPr>
          </a:p>
        </p:txBody>
      </p:sp>
      <p:sp>
        <p:nvSpPr>
          <p:cNvPr id="35" name="角丸四角形 34"/>
          <p:cNvSpPr/>
          <p:nvPr/>
        </p:nvSpPr>
        <p:spPr>
          <a:xfrm>
            <a:off x="5270906" y="6180922"/>
            <a:ext cx="1451566" cy="158861"/>
          </a:xfrm>
          <a:prstGeom prst="roundRect">
            <a:avLst/>
          </a:prstGeom>
          <a:solidFill>
            <a:srgbClr val="FF0000">
              <a:alpha val="33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>
              <a:ea typeface="Arial Unicode MS" panose="020B0604020202020204" pitchFamily="50" charset="-128"/>
            </a:endParaRPr>
          </a:p>
        </p:txBody>
      </p:sp>
      <p:sp>
        <p:nvSpPr>
          <p:cNvPr id="36" name="角丸四角形 35"/>
          <p:cNvSpPr/>
          <p:nvPr/>
        </p:nvSpPr>
        <p:spPr>
          <a:xfrm>
            <a:off x="7204742" y="4984023"/>
            <a:ext cx="1451566" cy="158861"/>
          </a:xfrm>
          <a:prstGeom prst="roundRect">
            <a:avLst/>
          </a:prstGeom>
          <a:solidFill>
            <a:srgbClr val="0066FF">
              <a:alpha val="33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>
              <a:ea typeface="Arial Unicode MS" panose="020B0604020202020204" pitchFamily="50" charset="-128"/>
            </a:endParaRPr>
          </a:p>
        </p:txBody>
      </p:sp>
      <p:sp>
        <p:nvSpPr>
          <p:cNvPr id="37" name="角丸四角形 36"/>
          <p:cNvSpPr/>
          <p:nvPr/>
        </p:nvSpPr>
        <p:spPr>
          <a:xfrm>
            <a:off x="7158030" y="4724309"/>
            <a:ext cx="1451566" cy="158861"/>
          </a:xfrm>
          <a:prstGeom prst="roundRect">
            <a:avLst/>
          </a:prstGeom>
          <a:solidFill>
            <a:srgbClr val="FF0000">
              <a:alpha val="33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>
              <a:ea typeface="Arial Unicode MS" panose="020B0604020202020204" pitchFamily="50" charset="-128"/>
            </a:endParaRPr>
          </a:p>
        </p:txBody>
      </p:sp>
      <p:sp>
        <p:nvSpPr>
          <p:cNvPr id="38" name="角丸四角形 37"/>
          <p:cNvSpPr/>
          <p:nvPr/>
        </p:nvSpPr>
        <p:spPr>
          <a:xfrm>
            <a:off x="7189112" y="5769507"/>
            <a:ext cx="1451566" cy="158861"/>
          </a:xfrm>
          <a:prstGeom prst="roundRect">
            <a:avLst/>
          </a:prstGeom>
          <a:solidFill>
            <a:srgbClr val="0066FF">
              <a:alpha val="33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>
              <a:ea typeface="Arial Unicode MS" panose="020B0604020202020204" pitchFamily="50" charset="-128"/>
            </a:endParaRPr>
          </a:p>
        </p:txBody>
      </p:sp>
      <p:sp>
        <p:nvSpPr>
          <p:cNvPr id="39" name="角丸四角形 38"/>
          <p:cNvSpPr/>
          <p:nvPr/>
        </p:nvSpPr>
        <p:spPr>
          <a:xfrm>
            <a:off x="7142400" y="5509793"/>
            <a:ext cx="1451566" cy="158861"/>
          </a:xfrm>
          <a:prstGeom prst="roundRect">
            <a:avLst/>
          </a:prstGeom>
          <a:solidFill>
            <a:srgbClr val="FF0000">
              <a:alpha val="33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>
              <a:ea typeface="Arial Unicode MS" panose="020B0604020202020204" pitchFamily="50" charset="-128"/>
            </a:endParaRPr>
          </a:p>
        </p:txBody>
      </p:sp>
      <p:sp>
        <p:nvSpPr>
          <p:cNvPr id="40" name="角丸四角形 39"/>
          <p:cNvSpPr/>
          <p:nvPr/>
        </p:nvSpPr>
        <p:spPr>
          <a:xfrm>
            <a:off x="7139077" y="6619704"/>
            <a:ext cx="1451566" cy="158861"/>
          </a:xfrm>
          <a:prstGeom prst="roundRect">
            <a:avLst/>
          </a:prstGeom>
          <a:solidFill>
            <a:srgbClr val="0066FF">
              <a:alpha val="33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>
              <a:ea typeface="Arial Unicode MS" panose="020B0604020202020204" pitchFamily="50" charset="-128"/>
            </a:endParaRPr>
          </a:p>
        </p:txBody>
      </p:sp>
      <p:sp>
        <p:nvSpPr>
          <p:cNvPr id="41" name="角丸四角形 40"/>
          <p:cNvSpPr/>
          <p:nvPr/>
        </p:nvSpPr>
        <p:spPr>
          <a:xfrm>
            <a:off x="7158030" y="6323831"/>
            <a:ext cx="1451566" cy="158861"/>
          </a:xfrm>
          <a:prstGeom prst="roundRect">
            <a:avLst/>
          </a:prstGeom>
          <a:solidFill>
            <a:srgbClr val="FF0000">
              <a:alpha val="33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>
              <a:ea typeface="Arial Unicode MS" panose="020B0604020202020204" pitchFamily="50" charset="-128"/>
            </a:endParaRPr>
          </a:p>
        </p:txBody>
      </p:sp>
      <p:sp>
        <p:nvSpPr>
          <p:cNvPr id="42" name="角丸四角形 41"/>
          <p:cNvSpPr/>
          <p:nvPr/>
        </p:nvSpPr>
        <p:spPr>
          <a:xfrm>
            <a:off x="7195603" y="4724309"/>
            <a:ext cx="1451566" cy="158861"/>
          </a:xfrm>
          <a:prstGeom prst="roundRect">
            <a:avLst/>
          </a:prstGeom>
          <a:solidFill>
            <a:srgbClr val="FF0000">
              <a:alpha val="1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>
              <a:ea typeface="Arial Unicode MS" panose="020B0604020202020204" pitchFamily="50" charset="-128"/>
            </a:endParaRPr>
          </a:p>
        </p:txBody>
      </p:sp>
      <p:sp>
        <p:nvSpPr>
          <p:cNvPr id="43" name="角丸四角形 42"/>
          <p:cNvSpPr/>
          <p:nvPr/>
        </p:nvSpPr>
        <p:spPr>
          <a:xfrm>
            <a:off x="7179973" y="5509793"/>
            <a:ext cx="1451566" cy="158861"/>
          </a:xfrm>
          <a:prstGeom prst="roundRect">
            <a:avLst/>
          </a:prstGeom>
          <a:solidFill>
            <a:srgbClr val="FF0000">
              <a:alpha val="1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>
              <a:ea typeface="Arial Unicode MS" panose="020B0604020202020204" pitchFamily="50" charset="-128"/>
            </a:endParaRPr>
          </a:p>
        </p:txBody>
      </p:sp>
      <p:sp>
        <p:nvSpPr>
          <p:cNvPr id="44" name="角丸四角形 43"/>
          <p:cNvSpPr/>
          <p:nvPr/>
        </p:nvSpPr>
        <p:spPr>
          <a:xfrm>
            <a:off x="7195603" y="6323831"/>
            <a:ext cx="1451566" cy="158861"/>
          </a:xfrm>
          <a:prstGeom prst="roundRect">
            <a:avLst/>
          </a:prstGeom>
          <a:solidFill>
            <a:srgbClr val="FF0000">
              <a:alpha val="1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>
              <a:ea typeface="Arial Unicode MS" panose="020B0604020202020204" pitchFamily="50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1842795301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" dur="500"/>
                                        <p:tgtEl>
                                          <p:spTgt spid="82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1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4" dur="500"/>
                                        <p:tgtEl>
                                          <p:spTgt spid="81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5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9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2" dur="500"/>
                                        <p:tgtEl>
                                          <p:spTgt spid="82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5" dur="500"/>
                                        <p:tgtEl>
                                          <p:spTgt spid="81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500"/>
                            </p:stCondLst>
                            <p:childTnLst>
                              <p:par>
                                <p:cTn id="27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98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9" dur="500"/>
                                        <p:tgtEl>
                                          <p:spTgt spid="8198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2" dur="500"/>
                                        <p:tgtEl>
                                          <p:spTgt spid="92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98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7" dur="500"/>
                                        <p:tgtEl>
                                          <p:spTgt spid="8198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0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3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>
                      <p:stCondLst>
                        <p:cond delay="indefinite"/>
                      </p:stCondLst>
                      <p:childTnLst>
                        <p:par>
                          <p:cTn id="45" fill="hold">
                            <p:stCondLst>
                              <p:cond delay="0"/>
                            </p:stCondLst>
                            <p:childTnLst>
                              <p:par>
                                <p:cTn id="46" presetID="5" presetClass="exit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4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51" dur="500"/>
                                        <p:tgtEl>
                                          <p:spTgt spid="81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54" dur="500"/>
                                        <p:tgtEl>
                                          <p:spTgt spid="61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5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62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3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65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68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9" fill="hold">
                            <p:stCondLst>
                              <p:cond delay="500"/>
                            </p:stCondLst>
                            <p:childTnLst>
                              <p:par>
                                <p:cTn id="7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2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5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8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1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4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7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8" fill="hold">
                      <p:stCondLst>
                        <p:cond delay="indefinite"/>
                      </p:stCondLst>
                      <p:childTnLst>
                        <p:par>
                          <p:cTn id="89" fill="hold">
                            <p:stCondLst>
                              <p:cond delay="0"/>
                            </p:stCondLst>
                            <p:childTnLst>
                              <p:par>
                                <p:cTn id="90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92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3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95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6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98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9" fill="hold">
                            <p:stCondLst>
                              <p:cond delay="500"/>
                            </p:stCondLst>
                            <p:childTnLst>
                              <p:par>
                                <p:cTn id="10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2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8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1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4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7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8" fill="hold">
                      <p:stCondLst>
                        <p:cond delay="indefinite"/>
                      </p:stCondLst>
                      <p:childTnLst>
                        <p:par>
                          <p:cTn id="119" fill="hold">
                            <p:stCondLst>
                              <p:cond delay="0"/>
                            </p:stCondLst>
                            <p:childTnLst>
                              <p:par>
                                <p:cTn id="120" presetID="5" presetClass="exit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121" dur="1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9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3" presetID="5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124" dur="1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5" dur="1" fill="hold">
                                          <p:stCondLst>
                                            <p:cond delay="9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6" fill="hold">
                            <p:stCondLst>
                              <p:cond delay="10"/>
                            </p:stCondLst>
                            <p:childTnLst>
                              <p:par>
                                <p:cTn id="127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29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0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2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4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8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1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4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158" grpId="0" animBg="1"/>
      <p:bldP spid="15" grpId="0" animBg="1"/>
      <p:bldP spid="23" grpId="0" animBg="1"/>
      <p:bldP spid="26" grpId="0" animBg="1"/>
      <p:bldP spid="32" grpId="0" animBg="1"/>
      <p:bldP spid="33" grpId="0" animBg="1"/>
      <p:bldP spid="34" grpId="0" animBg="1"/>
      <p:bldP spid="35" grpId="0" animBg="1"/>
      <p:bldP spid="36" grpId="0" animBg="1"/>
      <p:bldP spid="37" grpId="0" animBg="1"/>
      <p:bldP spid="37" grpId="1" animBg="1"/>
      <p:bldP spid="38" grpId="0" animBg="1"/>
      <p:bldP spid="39" grpId="0" animBg="1"/>
      <p:bldP spid="39" grpId="1" animBg="1"/>
      <p:bldP spid="40" grpId="0" animBg="1"/>
      <p:bldP spid="41" grpId="0" animBg="1"/>
      <p:bldP spid="41" grpId="1" animBg="1"/>
      <p:bldP spid="42" grpId="0" animBg="1"/>
      <p:bldP spid="43" grpId="0" animBg="1"/>
      <p:bldP spid="44" grpId="0" animBg="1"/>
    </p:bldLst>
  </p:timing>
</p:sld>
</file>

<file path=ppt/slides/slide1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Object 9"/>
          <p:cNvGraphicFramePr>
            <a:graphicFrameLocks noChangeAspect="1"/>
          </p:cNvGraphicFramePr>
          <p:nvPr/>
        </p:nvGraphicFramePr>
        <p:xfrm>
          <a:off x="827584" y="3717032"/>
          <a:ext cx="5651500" cy="8540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2" imgW="5651280" imgH="952200" progId="Equation.DSMT4">
                  <p:embed/>
                </p:oleObj>
              </mc:Choice>
              <mc:Fallback>
                <p:oleObj name="Equation" r:id="rId2" imgW="5651280" imgH="952200" progId="Equation.DSMT4">
                  <p:embed/>
                  <p:pic>
                    <p:nvPicPr>
                      <p:cNvPr id="2" name="Object 9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3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827584" y="3717032"/>
                        <a:ext cx="5651500" cy="85407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3" name="Object 10"/>
          <p:cNvGraphicFramePr>
            <a:graphicFrameLocks noChangeAspect="1"/>
          </p:cNvGraphicFramePr>
          <p:nvPr/>
        </p:nvGraphicFramePr>
        <p:xfrm>
          <a:off x="833940" y="3717032"/>
          <a:ext cx="4508500" cy="8524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4" imgW="4508280" imgH="952200" progId="Equation.DSMT4">
                  <p:embed/>
                </p:oleObj>
              </mc:Choice>
              <mc:Fallback>
                <p:oleObj name="Equation" r:id="rId4" imgW="4508280" imgH="952200" progId="Equation.DSMT4">
                  <p:embed/>
                  <p:pic>
                    <p:nvPicPr>
                      <p:cNvPr id="3" name="Object 10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833940" y="3717032"/>
                        <a:ext cx="4508500" cy="852488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9224" name="Rectangle 2"/>
          <p:cNvSpPr>
            <a:spLocks noGrp="1" noChangeArrowheads="1"/>
          </p:cNvSpPr>
          <p:nvPr>
            <p:ph type="body" sz="half" idx="1"/>
          </p:nvPr>
        </p:nvSpPr>
        <p:spPr>
          <a:xfrm>
            <a:off x="442913" y="500042"/>
            <a:ext cx="8701087" cy="6597650"/>
          </a:xfrm>
        </p:spPr>
        <p:txBody>
          <a:bodyPr/>
          <a:lstStyle/>
          <a:p>
            <a:pPr marL="609600" indent="-609600" eaLnBrk="1" hangingPunct="1">
              <a:buFontTx/>
              <a:buNone/>
            </a:pPr>
            <a:r>
              <a:rPr lang="en-US" altLang="ja-JP" sz="2400" dirty="0">
                <a:latin typeface="Arial Unicode MS"/>
                <a:ea typeface="Arial Unicode MS"/>
                <a:cs typeface="Arial Unicode MS"/>
                <a:sym typeface="Wingdings" pitchFamily="2" charset="2"/>
              </a:rPr>
              <a:t>We may evaluate                                                                by</a:t>
            </a:r>
          </a:p>
          <a:p>
            <a:pPr marL="609600" indent="-609600" eaLnBrk="1" hangingPunct="1">
              <a:buFontTx/>
              <a:buNone/>
            </a:pPr>
            <a:endParaRPr lang="en-US" altLang="ja-JP" sz="2000" dirty="0">
              <a:latin typeface="Arial Unicode MS"/>
              <a:ea typeface="Arial Unicode MS"/>
              <a:cs typeface="Arial Unicode MS"/>
              <a:sym typeface="Wingdings" pitchFamily="2" charset="2"/>
            </a:endParaRPr>
          </a:p>
          <a:p>
            <a:pPr marL="609600" indent="-609600" eaLnBrk="1" hangingPunct="1">
              <a:buFontTx/>
              <a:buNone/>
            </a:pPr>
            <a:endParaRPr lang="en-US" altLang="ja-JP" sz="2000" dirty="0">
              <a:latin typeface="Arial Unicode MS"/>
              <a:ea typeface="Arial Unicode MS"/>
              <a:cs typeface="Arial Unicode MS"/>
              <a:sym typeface="Wingdings" pitchFamily="2" charset="2"/>
            </a:endParaRPr>
          </a:p>
          <a:p>
            <a:pPr marL="609600" indent="-609600" eaLnBrk="1" hangingPunct="1">
              <a:buFontTx/>
              <a:buNone/>
            </a:pPr>
            <a:endParaRPr lang="en-US" altLang="ja-JP" sz="2000" dirty="0">
              <a:latin typeface="Arial Unicode MS"/>
              <a:ea typeface="Arial Unicode MS"/>
              <a:cs typeface="Arial Unicode MS"/>
              <a:sym typeface="Wingdings" pitchFamily="2" charset="2"/>
            </a:endParaRPr>
          </a:p>
          <a:p>
            <a:pPr marL="609600" indent="-609600" eaLnBrk="1" hangingPunct="1">
              <a:buFontTx/>
              <a:buNone/>
            </a:pPr>
            <a:endParaRPr lang="en-US" altLang="ja-JP" sz="2000" dirty="0">
              <a:latin typeface="Arial Unicode MS"/>
              <a:ea typeface="Arial Unicode MS"/>
              <a:cs typeface="Arial Unicode MS"/>
              <a:sym typeface="Wingdings" pitchFamily="2" charset="2"/>
            </a:endParaRPr>
          </a:p>
          <a:p>
            <a:pPr marL="609600" indent="-609600" eaLnBrk="1" hangingPunct="1">
              <a:buFontTx/>
              <a:buNone/>
            </a:pPr>
            <a:endParaRPr lang="en-US" altLang="ja-JP" sz="2000" dirty="0">
              <a:latin typeface="Arial Unicode MS"/>
              <a:ea typeface="Arial Unicode MS"/>
              <a:cs typeface="Arial Unicode MS"/>
              <a:sym typeface="Wingdings" pitchFamily="2" charset="2"/>
            </a:endParaRPr>
          </a:p>
          <a:p>
            <a:pPr marL="609600" indent="-609600" eaLnBrk="1" hangingPunct="1">
              <a:buFontTx/>
              <a:buNone/>
            </a:pPr>
            <a:r>
              <a:rPr lang="en-US" altLang="ja-JP" sz="2000" dirty="0">
                <a:latin typeface="Arial Unicode MS"/>
                <a:ea typeface="Arial Unicode MS"/>
                <a:cs typeface="Arial Unicode MS"/>
                <a:sym typeface="Wingdings" pitchFamily="2" charset="2"/>
              </a:rPr>
              <a:t>  </a:t>
            </a:r>
          </a:p>
          <a:p>
            <a:pPr marL="609600" indent="-609600" eaLnBrk="1" hangingPunct="1">
              <a:buFontTx/>
              <a:buNone/>
            </a:pPr>
            <a:r>
              <a:rPr lang="en-US" altLang="ja-JP" sz="2400" dirty="0">
                <a:latin typeface="Arial Unicode MS"/>
                <a:ea typeface="Arial Unicode MS"/>
                <a:cs typeface="Arial Unicode MS"/>
                <a:sym typeface="Wingdings" pitchFamily="2" charset="2"/>
              </a:rPr>
              <a:t>then</a:t>
            </a:r>
          </a:p>
          <a:p>
            <a:pPr marL="609600" indent="-609600" eaLnBrk="1" hangingPunct="1">
              <a:buFontTx/>
              <a:buNone/>
            </a:pPr>
            <a:endParaRPr lang="en-US" altLang="ja-JP" sz="2000" dirty="0">
              <a:latin typeface="Arial Unicode MS"/>
              <a:ea typeface="Arial Unicode MS"/>
              <a:cs typeface="Arial Unicode MS"/>
              <a:sym typeface="Wingdings" pitchFamily="2" charset="2"/>
            </a:endParaRPr>
          </a:p>
          <a:p>
            <a:pPr marL="609600" indent="-609600" eaLnBrk="1" hangingPunct="1">
              <a:buFontTx/>
              <a:buNone/>
            </a:pPr>
            <a:endParaRPr lang="en-US" altLang="ja-JP" sz="2000" dirty="0">
              <a:latin typeface="Arial Unicode MS"/>
              <a:ea typeface="Arial Unicode MS"/>
              <a:cs typeface="Arial Unicode MS"/>
              <a:sym typeface="Wingdings" pitchFamily="2" charset="2"/>
            </a:endParaRPr>
          </a:p>
          <a:p>
            <a:pPr marL="609600" indent="-609600" eaLnBrk="1" hangingPunct="1">
              <a:buFontTx/>
              <a:buNone/>
            </a:pPr>
            <a:endParaRPr lang="en-US" altLang="ja-JP" sz="2000" dirty="0">
              <a:latin typeface="Arial Unicode MS"/>
              <a:ea typeface="Arial Unicode MS"/>
              <a:cs typeface="Arial Unicode MS"/>
              <a:sym typeface="Wingdings" pitchFamily="2" charset="2"/>
            </a:endParaRPr>
          </a:p>
          <a:p>
            <a:pPr marL="609600" indent="-609600" eaLnBrk="1" hangingPunct="1">
              <a:buFontTx/>
              <a:buNone/>
            </a:pPr>
            <a:endParaRPr lang="en-US" altLang="ja-JP" sz="1000" dirty="0">
              <a:latin typeface="Arial Unicode MS"/>
              <a:ea typeface="Arial Unicode MS"/>
              <a:cs typeface="Arial Unicode MS"/>
              <a:sym typeface="Wingdings" pitchFamily="2" charset="2"/>
            </a:endParaRPr>
          </a:p>
          <a:p>
            <a:pPr marL="609600" indent="-609600" eaLnBrk="1" hangingPunct="1">
              <a:buFontTx/>
              <a:buNone/>
            </a:pPr>
            <a:r>
              <a:rPr lang="en-US" altLang="ja-JP" sz="2400" dirty="0">
                <a:latin typeface="Arial Unicode MS"/>
                <a:ea typeface="Arial Unicode MS"/>
                <a:cs typeface="Arial Unicode MS"/>
                <a:sym typeface="Wingdings" pitchFamily="2" charset="2"/>
              </a:rPr>
              <a:t>where   </a:t>
            </a:r>
            <a:r>
              <a:rPr lang="ja-JP" altLang="en-US" sz="2400" dirty="0">
                <a:latin typeface="Arial Unicode MS"/>
                <a:ea typeface="Arial Unicode MS"/>
                <a:cs typeface="Arial Unicode MS"/>
                <a:sym typeface="Wingdings" pitchFamily="2" charset="2"/>
              </a:rPr>
              <a:t>　</a:t>
            </a:r>
            <a:r>
              <a:rPr lang="en-US" altLang="ja-JP" sz="2400" dirty="0">
                <a:latin typeface="Arial Unicode MS"/>
                <a:ea typeface="Arial Unicode MS"/>
                <a:cs typeface="Arial Unicode MS"/>
                <a:sym typeface="Wingdings" pitchFamily="2" charset="2"/>
              </a:rPr>
              <a:t>is the density matrix for the element</a:t>
            </a:r>
          </a:p>
          <a:p>
            <a:pPr marL="609600" indent="-609600" eaLnBrk="1" hangingPunct="1">
              <a:buFontTx/>
              <a:buNone/>
            </a:pPr>
            <a:endParaRPr lang="en-US" altLang="ja-JP" sz="2000" dirty="0">
              <a:latin typeface="Arial Unicode MS"/>
              <a:ea typeface="Arial Unicode MS"/>
              <a:cs typeface="Arial Unicode MS"/>
              <a:sym typeface="Wingdings" pitchFamily="2" charset="2"/>
            </a:endParaRPr>
          </a:p>
          <a:p>
            <a:pPr marL="609600" indent="-609600" eaLnBrk="1" hangingPunct="1">
              <a:buFontTx/>
              <a:buNone/>
            </a:pPr>
            <a:endParaRPr lang="en-US" altLang="ja-JP" dirty="0">
              <a:sym typeface="Wingdings" pitchFamily="2" charset="2"/>
            </a:endParaRPr>
          </a:p>
          <a:p>
            <a:pPr marL="609600" indent="-609600" algn="r" eaLnBrk="1" hangingPunct="1">
              <a:buFontTx/>
              <a:buNone/>
            </a:pPr>
            <a:endParaRPr lang="en-US" altLang="ja-JP" dirty="0">
              <a:sym typeface="Wingdings" pitchFamily="2" charset="2"/>
            </a:endParaRPr>
          </a:p>
        </p:txBody>
      </p:sp>
      <p:graphicFrame>
        <p:nvGraphicFramePr>
          <p:cNvPr id="228354" name="Object 2"/>
          <p:cNvGraphicFramePr>
            <a:graphicFrameLocks noGrp="1" noChangeAspect="1"/>
          </p:cNvGraphicFramePr>
          <p:nvPr>
            <p:ph sz="quarter" idx="2"/>
          </p:nvPr>
        </p:nvGraphicFramePr>
        <p:xfrm>
          <a:off x="2987675" y="500063"/>
          <a:ext cx="5189538" cy="4635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6" imgW="3695400" imgH="330120" progId="Equation.DSMT4">
                  <p:embed/>
                </p:oleObj>
              </mc:Choice>
              <mc:Fallback>
                <p:oleObj name="Equation" r:id="rId6" imgW="3695400" imgH="330120" progId="Equation.DSMT4">
                  <p:embed/>
                  <p:pic>
                    <p:nvPicPr>
                      <p:cNvPr id="228354" name="Object 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987675" y="500063"/>
                        <a:ext cx="5189538" cy="4635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28355" name="Object 3"/>
          <p:cNvGraphicFramePr>
            <a:graphicFrameLocks noGrp="1" noChangeAspect="1"/>
          </p:cNvGraphicFramePr>
          <p:nvPr>
            <p:ph sz="quarter" idx="3"/>
          </p:nvPr>
        </p:nvGraphicFramePr>
        <p:xfrm>
          <a:off x="650862" y="1183818"/>
          <a:ext cx="7935913" cy="20066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8" imgW="7937280" imgH="2006280" progId="Equation.DSMT4">
                  <p:embed/>
                </p:oleObj>
              </mc:Choice>
              <mc:Fallback>
                <p:oleObj name="Equation" r:id="rId8" imgW="7937280" imgH="2006280" progId="Equation.DSMT4">
                  <p:embed/>
                  <p:pic>
                    <p:nvPicPr>
                      <p:cNvPr id="228355" name="Object 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9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50862" y="1183818"/>
                        <a:ext cx="7935913" cy="20066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9220" name="Object 4"/>
          <p:cNvGraphicFramePr>
            <a:graphicFrameLocks noChangeAspect="1"/>
          </p:cNvGraphicFramePr>
          <p:nvPr/>
        </p:nvGraphicFramePr>
        <p:xfrm>
          <a:off x="836613" y="3716338"/>
          <a:ext cx="3436937" cy="84931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0" imgW="3441600" imgH="952200" progId="Equation.DSMT4">
                  <p:embed/>
                </p:oleObj>
              </mc:Choice>
              <mc:Fallback>
                <p:oleObj name="Equation" r:id="rId10" imgW="3441600" imgH="952200" progId="Equation.DSMT4">
                  <p:embed/>
                  <p:pic>
                    <p:nvPicPr>
                      <p:cNvPr id="9220" name="Object 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1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836613" y="3716338"/>
                        <a:ext cx="3436937" cy="849312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9221" name="Object 5"/>
          <p:cNvGraphicFramePr>
            <a:graphicFrameLocks noChangeAspect="1"/>
          </p:cNvGraphicFramePr>
          <p:nvPr/>
        </p:nvGraphicFramePr>
        <p:xfrm>
          <a:off x="504825" y="5680075"/>
          <a:ext cx="7981950" cy="7254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2" imgW="4000320" imgH="406080" progId="Equation.DSMT4">
                  <p:embed/>
                </p:oleObj>
              </mc:Choice>
              <mc:Fallback>
                <p:oleObj name="Equation" r:id="rId12" imgW="4000320" imgH="406080" progId="Equation.DSMT4">
                  <p:embed/>
                  <p:pic>
                    <p:nvPicPr>
                      <p:cNvPr id="9221" name="Object 5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3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04825" y="5680075"/>
                        <a:ext cx="7981950" cy="725488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9222" name="Object 6"/>
          <p:cNvGraphicFramePr>
            <a:graphicFrameLocks noChangeAspect="1"/>
          </p:cNvGraphicFramePr>
          <p:nvPr/>
        </p:nvGraphicFramePr>
        <p:xfrm>
          <a:off x="1428728" y="4786322"/>
          <a:ext cx="428625" cy="51593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4" imgW="190440" imgH="228600" progId="Equation.DSMT4">
                  <p:embed/>
                </p:oleObj>
              </mc:Choice>
              <mc:Fallback>
                <p:oleObj name="Equation" r:id="rId14" imgW="190440" imgH="228600" progId="Equation.DSMT4">
                  <p:embed/>
                  <p:pic>
                    <p:nvPicPr>
                      <p:cNvPr id="9222" name="Object 6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428728" y="4786322"/>
                        <a:ext cx="428625" cy="515938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9223" name="Object 7"/>
          <p:cNvGraphicFramePr>
            <a:graphicFrameLocks noChangeAspect="1"/>
          </p:cNvGraphicFramePr>
          <p:nvPr/>
        </p:nvGraphicFramePr>
        <p:xfrm>
          <a:off x="6143623" y="3071806"/>
          <a:ext cx="2517775" cy="4445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6" imgW="1295280" imgH="228600" progId="Equation.DSMT4">
                  <p:embed/>
                </p:oleObj>
              </mc:Choice>
              <mc:Fallback>
                <p:oleObj name="Equation" r:id="rId16" imgW="1295280" imgH="228600" progId="Equation.DSMT4">
                  <p:embed/>
                  <p:pic>
                    <p:nvPicPr>
                      <p:cNvPr id="9223" name="Object 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143623" y="3071806"/>
                        <a:ext cx="2517775" cy="4445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9226" name="Picture 15"/>
          <p:cNvPicPr>
            <a:picLocks noChangeAspect="1" noChangeArrowheads="1"/>
          </p:cNvPicPr>
          <p:nvPr/>
        </p:nvPicPr>
        <p:blipFill>
          <a:blip r:embed="rId18" cstate="print"/>
          <a:srcRect/>
          <a:stretch>
            <a:fillRect/>
          </a:stretch>
        </p:blipFill>
        <p:spPr bwMode="auto">
          <a:xfrm rot="1872031">
            <a:off x="5613387" y="3084508"/>
            <a:ext cx="452438" cy="2825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7179" name="Line 16"/>
          <p:cNvSpPr>
            <a:spLocks noChangeShapeType="1"/>
          </p:cNvSpPr>
          <p:nvPr/>
        </p:nvSpPr>
        <p:spPr bwMode="auto">
          <a:xfrm flipV="1">
            <a:off x="2714612" y="2857496"/>
            <a:ext cx="5976938" cy="0"/>
          </a:xfrm>
          <a:prstGeom prst="line">
            <a:avLst/>
          </a:prstGeom>
          <a:noFill/>
          <a:ln w="25400">
            <a:solidFill>
              <a:srgbClr val="993366"/>
            </a:solidFill>
            <a:prstDash val="dash"/>
            <a:round/>
            <a:headEnd/>
            <a:tailEnd/>
          </a:ln>
        </p:spPr>
        <p:txBody>
          <a:bodyPr/>
          <a:lstStyle/>
          <a:p>
            <a:endParaRPr lang="ja-JP" altLang="en-US" dirty="0">
              <a:ea typeface="Arial Unicode MS" panose="020B0604020202020204" pitchFamily="50" charset="-128"/>
            </a:endParaRPr>
          </a:p>
        </p:txBody>
      </p:sp>
      <p:sp>
        <p:nvSpPr>
          <p:cNvPr id="7180" name="Line 16"/>
          <p:cNvSpPr>
            <a:spLocks noChangeShapeType="1"/>
          </p:cNvSpPr>
          <p:nvPr/>
        </p:nvSpPr>
        <p:spPr bwMode="auto">
          <a:xfrm flipV="1">
            <a:off x="5737199" y="4451123"/>
            <a:ext cx="928688" cy="0"/>
          </a:xfrm>
          <a:prstGeom prst="line">
            <a:avLst/>
          </a:prstGeom>
          <a:noFill/>
          <a:ln w="25400">
            <a:solidFill>
              <a:srgbClr val="993366"/>
            </a:solidFill>
            <a:prstDash val="dash"/>
            <a:round/>
            <a:headEnd/>
            <a:tailEnd/>
          </a:ln>
        </p:spPr>
        <p:txBody>
          <a:bodyPr/>
          <a:lstStyle/>
          <a:p>
            <a:endParaRPr lang="ja-JP" altLang="en-US" dirty="0">
              <a:ea typeface="Arial Unicode MS" panose="020B0604020202020204" pitchFamily="50" charset="-128"/>
            </a:endParaRPr>
          </a:p>
        </p:txBody>
      </p:sp>
      <p:sp>
        <p:nvSpPr>
          <p:cNvPr id="15" name="Line 19"/>
          <p:cNvSpPr>
            <a:spLocks noChangeShapeType="1"/>
          </p:cNvSpPr>
          <p:nvPr/>
        </p:nvSpPr>
        <p:spPr bwMode="auto">
          <a:xfrm>
            <a:off x="2267819" y="1738207"/>
            <a:ext cx="4286250" cy="46037"/>
          </a:xfrm>
          <a:prstGeom prst="line">
            <a:avLst/>
          </a:prstGeom>
          <a:noFill/>
          <a:ln w="25400">
            <a:solidFill>
              <a:srgbClr val="00B0F0"/>
            </a:solidFill>
            <a:prstDash val="dash"/>
            <a:round/>
            <a:headEnd/>
            <a:tailEnd/>
          </a:ln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n>
                <a:solidFill>
                  <a:srgbClr val="00B0F0"/>
                </a:solidFill>
              </a:ln>
              <a:ea typeface="Arial Unicode MS" panose="020B0604020202020204" pitchFamily="50" charset="-128"/>
            </a:endParaRPr>
          </a:p>
        </p:txBody>
      </p:sp>
      <p:sp>
        <p:nvSpPr>
          <p:cNvPr id="16" name="Line 19"/>
          <p:cNvSpPr>
            <a:spLocks noChangeShapeType="1"/>
          </p:cNvSpPr>
          <p:nvPr/>
        </p:nvSpPr>
        <p:spPr bwMode="auto">
          <a:xfrm>
            <a:off x="2001812" y="4460648"/>
            <a:ext cx="2214562" cy="0"/>
          </a:xfrm>
          <a:prstGeom prst="line">
            <a:avLst/>
          </a:prstGeom>
          <a:noFill/>
          <a:ln w="25400">
            <a:solidFill>
              <a:srgbClr val="00B0F0"/>
            </a:solidFill>
            <a:prstDash val="dash"/>
            <a:round/>
            <a:headEnd/>
            <a:tailEnd/>
          </a:ln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n>
                <a:solidFill>
                  <a:srgbClr val="00B0F0"/>
                </a:solidFill>
              </a:ln>
              <a:ea typeface="Arial Unicode MS" panose="020B0604020202020204" pitchFamily="50" charset="-128"/>
            </a:endParaRPr>
          </a:p>
        </p:txBody>
      </p:sp>
      <p:sp>
        <p:nvSpPr>
          <p:cNvPr id="18" name="Line 19"/>
          <p:cNvSpPr>
            <a:spLocks noChangeShapeType="1"/>
          </p:cNvSpPr>
          <p:nvPr/>
        </p:nvSpPr>
        <p:spPr bwMode="auto">
          <a:xfrm rot="-60000">
            <a:off x="2643175" y="2214558"/>
            <a:ext cx="2214562" cy="46038"/>
          </a:xfrm>
          <a:prstGeom prst="line">
            <a:avLst/>
          </a:prstGeom>
          <a:noFill/>
          <a:ln w="25400">
            <a:solidFill>
              <a:srgbClr val="FF0000"/>
            </a:solidFill>
            <a:prstDash val="dash"/>
            <a:round/>
            <a:headEnd/>
            <a:tailEnd/>
          </a:ln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n>
                <a:solidFill>
                  <a:srgbClr val="00B0F0"/>
                </a:solidFill>
              </a:ln>
              <a:ea typeface="Arial Unicode MS" panose="020B0604020202020204" pitchFamily="50" charset="-128"/>
            </a:endParaRPr>
          </a:p>
        </p:txBody>
      </p:sp>
      <p:sp>
        <p:nvSpPr>
          <p:cNvPr id="19" name="Line 19"/>
          <p:cNvSpPr>
            <a:spLocks noChangeShapeType="1"/>
          </p:cNvSpPr>
          <p:nvPr/>
        </p:nvSpPr>
        <p:spPr bwMode="auto">
          <a:xfrm>
            <a:off x="4579912" y="4471760"/>
            <a:ext cx="857250" cy="0"/>
          </a:xfrm>
          <a:prstGeom prst="line">
            <a:avLst/>
          </a:prstGeom>
          <a:noFill/>
          <a:ln w="25400">
            <a:solidFill>
              <a:srgbClr val="FF0000"/>
            </a:solidFill>
            <a:prstDash val="dash"/>
            <a:round/>
            <a:headEnd/>
            <a:tailEnd/>
          </a:ln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n>
                <a:solidFill>
                  <a:srgbClr val="00B0F0"/>
                </a:solidFill>
              </a:ln>
              <a:ea typeface="Arial Unicode MS" panose="020B0604020202020204" pitchFamily="50" charset="-128"/>
            </a:endParaRPr>
          </a:p>
        </p:txBody>
      </p:sp>
      <p:graphicFrame>
        <p:nvGraphicFramePr>
          <p:cNvPr id="7185" name="Object 17"/>
          <p:cNvGraphicFramePr>
            <a:graphicFrameLocks noChangeAspect="1"/>
          </p:cNvGraphicFramePr>
          <p:nvPr/>
        </p:nvGraphicFramePr>
        <p:xfrm>
          <a:off x="5211737" y="4162198"/>
          <a:ext cx="165100" cy="2540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9" imgW="164880" imgH="253800" progId="Equation.DSMT4">
                  <p:embed/>
                </p:oleObj>
              </mc:Choice>
              <mc:Fallback>
                <p:oleObj name="Equation" r:id="rId19" imgW="164880" imgH="253800" progId="Equation.DSMT4">
                  <p:embed/>
                  <p:pic>
                    <p:nvPicPr>
                      <p:cNvPr id="7185" name="Object 1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0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211737" y="4162198"/>
                        <a:ext cx="165100" cy="2540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17961" dir="2700000" algn="ctr" rotWithShape="0">
                                <a:schemeClr val="accent1">
                                  <a:gamma/>
                                  <a:shade val="60000"/>
                                  <a:invGamma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21" name="Picture 6"/>
          <p:cNvPicPr>
            <a:picLocks noChangeAspect="1" noChangeArrowheads="1"/>
          </p:cNvPicPr>
          <p:nvPr/>
        </p:nvPicPr>
        <p:blipFill>
          <a:blip r:embed="rId21" cstate="print"/>
          <a:srcRect/>
          <a:stretch>
            <a:fillRect/>
          </a:stretch>
        </p:blipFill>
        <p:spPr bwMode="auto">
          <a:xfrm>
            <a:off x="6572264" y="4071942"/>
            <a:ext cx="1878946" cy="264318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22" name="Object 5"/>
          <p:cNvGraphicFramePr>
            <a:graphicFrameLocks noChangeAspect="1"/>
          </p:cNvGraphicFramePr>
          <p:nvPr/>
        </p:nvGraphicFramePr>
        <p:xfrm>
          <a:off x="7429520" y="3571876"/>
          <a:ext cx="420687" cy="5048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22" imgW="190440" imgH="228600" progId="Equation.DSMT4">
                  <p:embed/>
                </p:oleObj>
              </mc:Choice>
              <mc:Fallback>
                <p:oleObj name="Equation" r:id="rId22" imgW="190440" imgH="228600" progId="Equation.DSMT4">
                  <p:embed/>
                  <p:pic>
                    <p:nvPicPr>
                      <p:cNvPr id="22" name="Object 5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3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429520" y="3571876"/>
                        <a:ext cx="420687" cy="50482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17961" dir="2700000" algn="ctr" rotWithShape="0">
                                <a:schemeClr val="accent1">
                                  <a:gamma/>
                                  <a:shade val="60000"/>
                                  <a:invGamma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45422" name="Object 14"/>
          <p:cNvGraphicFramePr>
            <a:graphicFrameLocks noChangeAspect="1"/>
          </p:cNvGraphicFramePr>
          <p:nvPr/>
        </p:nvGraphicFramePr>
        <p:xfrm>
          <a:off x="7143768" y="3643314"/>
          <a:ext cx="392113" cy="3619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24" imgW="164880" imgH="152280" progId="Equation.DSMT4">
                  <p:embed/>
                </p:oleObj>
              </mc:Choice>
              <mc:Fallback>
                <p:oleObj name="Equation" r:id="rId24" imgW="164880" imgH="152280" progId="Equation.DSMT4">
                  <p:embed/>
                  <p:pic>
                    <p:nvPicPr>
                      <p:cNvPr id="145422" name="Object 1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143768" y="3643314"/>
                        <a:ext cx="392113" cy="3619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5" name="Object 6"/>
          <p:cNvGraphicFramePr>
            <a:graphicFrameLocks noChangeAspect="1"/>
          </p:cNvGraphicFramePr>
          <p:nvPr/>
        </p:nvGraphicFramePr>
        <p:xfrm>
          <a:off x="7440885" y="3602423"/>
          <a:ext cx="371475" cy="47466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26" imgW="177480" imgH="228600" progId="Equation.DSMT4">
                  <p:embed/>
                </p:oleObj>
              </mc:Choice>
              <mc:Fallback>
                <p:oleObj name="Equation" r:id="rId26" imgW="177480" imgH="228600" progId="Equation.DSMT4">
                  <p:embed/>
                  <p:pic>
                    <p:nvPicPr>
                      <p:cNvPr id="25" name="Object 6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440885" y="3602423"/>
                        <a:ext cx="371475" cy="47466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17961" dir="2700000" algn="ctr" rotWithShape="0">
                                <a:schemeClr val="accent1">
                                  <a:gamma/>
                                  <a:shade val="60000"/>
                                  <a:invGamma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28" name="Picture 4"/>
          <p:cNvPicPr>
            <a:picLocks noChangeAspect="1" noChangeArrowheads="1"/>
          </p:cNvPicPr>
          <p:nvPr/>
        </p:nvPicPr>
        <p:blipFill>
          <a:blip r:embed="rId28" cstate="print"/>
          <a:srcRect/>
          <a:stretch>
            <a:fillRect/>
          </a:stretch>
        </p:blipFill>
        <p:spPr bwMode="auto">
          <a:xfrm>
            <a:off x="6643702" y="4000504"/>
            <a:ext cx="1857388" cy="261343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aphicFrame>
        <p:nvGraphicFramePr>
          <p:cNvPr id="4" name="Object 16"/>
          <p:cNvGraphicFramePr>
            <a:graphicFrameLocks noChangeAspect="1"/>
          </p:cNvGraphicFramePr>
          <p:nvPr/>
        </p:nvGraphicFramePr>
        <p:xfrm>
          <a:off x="482675" y="4944475"/>
          <a:ext cx="7856537" cy="7254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29" imgW="3936960" imgH="406080" progId="Equation.DSMT4">
                  <p:embed/>
                </p:oleObj>
              </mc:Choice>
              <mc:Fallback>
                <p:oleObj name="Equation" r:id="rId29" imgW="3936960" imgH="406080" progId="Equation.DSMT4">
                  <p:embed/>
                  <p:pic>
                    <p:nvPicPr>
                      <p:cNvPr id="4" name="Object 16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30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82675" y="4944475"/>
                        <a:ext cx="7856537" cy="72548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9" name="Line 19"/>
          <p:cNvSpPr>
            <a:spLocks noChangeShapeType="1"/>
          </p:cNvSpPr>
          <p:nvPr/>
        </p:nvSpPr>
        <p:spPr bwMode="auto">
          <a:xfrm flipV="1">
            <a:off x="6804248" y="983241"/>
            <a:ext cx="288054" cy="2509"/>
          </a:xfrm>
          <a:prstGeom prst="line">
            <a:avLst/>
          </a:prstGeom>
          <a:noFill/>
          <a:ln w="25400">
            <a:solidFill>
              <a:srgbClr val="00B0F0"/>
            </a:solidFill>
            <a:prstDash val="dash"/>
            <a:round/>
            <a:headEnd/>
            <a:tailEnd/>
          </a:ln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n>
                <a:solidFill>
                  <a:srgbClr val="00B0F0"/>
                </a:solidFill>
              </a:ln>
              <a:ea typeface="Arial Unicode MS" panose="020B0604020202020204" pitchFamily="50" charset="-128"/>
            </a:endParaRPr>
          </a:p>
        </p:txBody>
      </p:sp>
      <p:sp>
        <p:nvSpPr>
          <p:cNvPr id="30" name="Line 19"/>
          <p:cNvSpPr>
            <a:spLocks noChangeShapeType="1"/>
          </p:cNvSpPr>
          <p:nvPr/>
        </p:nvSpPr>
        <p:spPr bwMode="auto">
          <a:xfrm flipV="1">
            <a:off x="7812360" y="983243"/>
            <a:ext cx="288120" cy="2511"/>
          </a:xfrm>
          <a:prstGeom prst="line">
            <a:avLst/>
          </a:prstGeom>
          <a:noFill/>
          <a:ln w="25400">
            <a:solidFill>
              <a:srgbClr val="00B0F0"/>
            </a:solidFill>
            <a:prstDash val="dash"/>
            <a:round/>
            <a:headEnd/>
            <a:tailEnd/>
          </a:ln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n>
                <a:solidFill>
                  <a:srgbClr val="00B0F0"/>
                </a:solidFill>
              </a:ln>
              <a:ea typeface="Arial Unicode MS" panose="020B0604020202020204" pitchFamily="50" charset="-128"/>
            </a:endParaRPr>
          </a:p>
        </p:txBody>
      </p:sp>
      <p:sp>
        <p:nvSpPr>
          <p:cNvPr id="31" name="Line 19"/>
          <p:cNvSpPr>
            <a:spLocks noChangeShapeType="1"/>
          </p:cNvSpPr>
          <p:nvPr/>
        </p:nvSpPr>
        <p:spPr bwMode="auto">
          <a:xfrm rot="-60000">
            <a:off x="4932062" y="983241"/>
            <a:ext cx="288032" cy="5028"/>
          </a:xfrm>
          <a:prstGeom prst="line">
            <a:avLst/>
          </a:prstGeom>
          <a:noFill/>
          <a:ln w="25400">
            <a:solidFill>
              <a:srgbClr val="00B0F0"/>
            </a:solidFill>
            <a:prstDash val="dash"/>
            <a:round/>
            <a:headEnd/>
            <a:tailEnd/>
          </a:ln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n>
                <a:solidFill>
                  <a:srgbClr val="00B0F0"/>
                </a:solidFill>
              </a:ln>
              <a:ea typeface="Arial Unicode MS" panose="020B0604020202020204" pitchFamily="50" charset="-128"/>
            </a:endParaRPr>
          </a:p>
        </p:txBody>
      </p:sp>
      <p:sp>
        <p:nvSpPr>
          <p:cNvPr id="32" name="Line 19"/>
          <p:cNvSpPr>
            <a:spLocks noChangeShapeType="1"/>
          </p:cNvSpPr>
          <p:nvPr/>
        </p:nvSpPr>
        <p:spPr bwMode="auto">
          <a:xfrm>
            <a:off x="5291964" y="993921"/>
            <a:ext cx="1512399" cy="4"/>
          </a:xfrm>
          <a:prstGeom prst="line">
            <a:avLst/>
          </a:prstGeom>
          <a:noFill/>
          <a:ln w="25400">
            <a:solidFill>
              <a:srgbClr val="FF0000"/>
            </a:solidFill>
            <a:prstDash val="dash"/>
            <a:round/>
            <a:headEnd/>
            <a:tailEnd/>
          </a:ln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n>
                <a:solidFill>
                  <a:srgbClr val="00B0F0"/>
                </a:solidFill>
              </a:ln>
              <a:ea typeface="Arial Unicode MS" panose="020B0604020202020204" pitchFamily="50" charset="-128"/>
            </a:endParaRPr>
          </a:p>
        </p:txBody>
      </p:sp>
      <p:sp>
        <p:nvSpPr>
          <p:cNvPr id="33" name="Line 16"/>
          <p:cNvSpPr>
            <a:spLocks noChangeShapeType="1"/>
          </p:cNvSpPr>
          <p:nvPr/>
        </p:nvSpPr>
        <p:spPr bwMode="auto">
          <a:xfrm flipV="1">
            <a:off x="7092280" y="980728"/>
            <a:ext cx="720080" cy="0"/>
          </a:xfrm>
          <a:prstGeom prst="line">
            <a:avLst/>
          </a:prstGeom>
          <a:noFill/>
          <a:ln w="25400">
            <a:solidFill>
              <a:srgbClr val="993366"/>
            </a:solidFill>
            <a:prstDash val="dash"/>
            <a:round/>
            <a:headEnd/>
            <a:tailEnd/>
          </a:ln>
        </p:spPr>
        <p:txBody>
          <a:bodyPr/>
          <a:lstStyle/>
          <a:p>
            <a:endParaRPr lang="ja-JP" altLang="en-US" dirty="0">
              <a:ea typeface="Arial Unicode MS" panose="020B0604020202020204" pitchFamily="50" charset="-128"/>
            </a:endParaRPr>
          </a:p>
        </p:txBody>
      </p:sp>
      <p:sp>
        <p:nvSpPr>
          <p:cNvPr id="34" name="Line 16"/>
          <p:cNvSpPr>
            <a:spLocks noChangeShapeType="1"/>
          </p:cNvSpPr>
          <p:nvPr/>
        </p:nvSpPr>
        <p:spPr bwMode="auto">
          <a:xfrm flipV="1">
            <a:off x="2699792" y="2852936"/>
            <a:ext cx="5976938" cy="0"/>
          </a:xfrm>
          <a:prstGeom prst="line">
            <a:avLst/>
          </a:prstGeom>
          <a:noFill/>
          <a:ln w="25400">
            <a:solidFill>
              <a:srgbClr val="993366"/>
            </a:solidFill>
            <a:prstDash val="dash"/>
            <a:round/>
            <a:headEnd/>
            <a:tailEnd/>
          </a:ln>
        </p:spPr>
        <p:txBody>
          <a:bodyPr/>
          <a:lstStyle/>
          <a:p>
            <a:endParaRPr lang="ja-JP" altLang="en-US" dirty="0">
              <a:ea typeface="Arial Unicode MS" panose="020B0604020202020204" pitchFamily="50" charset="-128"/>
            </a:endParaRPr>
          </a:p>
        </p:txBody>
      </p:sp>
      <p:sp>
        <p:nvSpPr>
          <p:cNvPr id="35" name="Line 19"/>
          <p:cNvSpPr>
            <a:spLocks noChangeShapeType="1"/>
          </p:cNvSpPr>
          <p:nvPr/>
        </p:nvSpPr>
        <p:spPr bwMode="auto">
          <a:xfrm rot="-60000">
            <a:off x="2267819" y="1738207"/>
            <a:ext cx="4286250" cy="46037"/>
          </a:xfrm>
          <a:prstGeom prst="line">
            <a:avLst/>
          </a:prstGeom>
          <a:noFill/>
          <a:ln w="25400">
            <a:solidFill>
              <a:srgbClr val="00B0F0"/>
            </a:solidFill>
            <a:prstDash val="dash"/>
            <a:round/>
            <a:headEnd/>
            <a:tailEnd/>
          </a:ln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n>
                <a:solidFill>
                  <a:srgbClr val="00B0F0"/>
                </a:solidFill>
              </a:ln>
              <a:ea typeface="Arial Unicode MS" panose="020B0604020202020204" pitchFamily="50" charset="-128"/>
            </a:endParaRPr>
          </a:p>
        </p:txBody>
      </p:sp>
      <p:sp>
        <p:nvSpPr>
          <p:cNvPr id="36" name="Line 19"/>
          <p:cNvSpPr>
            <a:spLocks noChangeShapeType="1"/>
          </p:cNvSpPr>
          <p:nvPr/>
        </p:nvSpPr>
        <p:spPr bwMode="auto">
          <a:xfrm rot="-60000">
            <a:off x="2628017" y="2224185"/>
            <a:ext cx="2214562" cy="46038"/>
          </a:xfrm>
          <a:prstGeom prst="line">
            <a:avLst/>
          </a:prstGeom>
          <a:noFill/>
          <a:ln w="25400">
            <a:solidFill>
              <a:srgbClr val="FF0000"/>
            </a:solidFill>
            <a:prstDash val="dash"/>
            <a:round/>
            <a:headEnd/>
            <a:tailEnd/>
          </a:ln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n>
                <a:solidFill>
                  <a:srgbClr val="00B0F0"/>
                </a:solidFill>
              </a:ln>
              <a:ea typeface="Arial Unicode MS" panose="020B0604020202020204" pitchFamily="50" charset="-128"/>
            </a:endParaRPr>
          </a:p>
        </p:txBody>
      </p:sp>
      <p:graphicFrame>
        <p:nvGraphicFramePr>
          <p:cNvPr id="5" name="オブジェクト 4"/>
          <p:cNvGraphicFramePr>
            <a:graphicFrameLocks noChangeAspect="1"/>
          </p:cNvGraphicFramePr>
          <p:nvPr/>
        </p:nvGraphicFramePr>
        <p:xfrm>
          <a:off x="1532296" y="5085184"/>
          <a:ext cx="4540250" cy="9017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31" imgW="4546440" imgH="901440" progId="Equation.DSMT4">
                  <p:embed/>
                </p:oleObj>
              </mc:Choice>
              <mc:Fallback>
                <p:oleObj name="Equation" r:id="rId31" imgW="4546440" imgH="901440" progId="Equation.DSMT4">
                  <p:embed/>
                  <p:pic>
                    <p:nvPicPr>
                      <p:cNvPr id="5" name="オブジェクト 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32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532296" y="5085184"/>
                        <a:ext cx="4540250" cy="9017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44" name="角丸四角形 43"/>
          <p:cNvSpPr/>
          <p:nvPr/>
        </p:nvSpPr>
        <p:spPr>
          <a:xfrm>
            <a:off x="6900839" y="4666004"/>
            <a:ext cx="1451566" cy="158861"/>
          </a:xfrm>
          <a:prstGeom prst="roundRect">
            <a:avLst/>
          </a:prstGeom>
          <a:solidFill>
            <a:srgbClr val="0066FF">
              <a:alpha val="33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>
              <a:ea typeface="Arial Unicode MS" panose="020B0604020202020204" pitchFamily="50" charset="-128"/>
            </a:endParaRPr>
          </a:p>
        </p:txBody>
      </p:sp>
      <p:sp>
        <p:nvSpPr>
          <p:cNvPr id="45" name="角丸四角形 44"/>
          <p:cNvSpPr/>
          <p:nvPr/>
        </p:nvSpPr>
        <p:spPr>
          <a:xfrm>
            <a:off x="6866471" y="5495201"/>
            <a:ext cx="1451566" cy="158861"/>
          </a:xfrm>
          <a:prstGeom prst="roundRect">
            <a:avLst/>
          </a:prstGeom>
          <a:solidFill>
            <a:srgbClr val="0066FF">
              <a:alpha val="33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>
              <a:ea typeface="Arial Unicode MS" panose="020B0604020202020204" pitchFamily="50" charset="-128"/>
            </a:endParaRPr>
          </a:p>
        </p:txBody>
      </p:sp>
      <p:sp>
        <p:nvSpPr>
          <p:cNvPr id="46" name="角丸四角形 45"/>
          <p:cNvSpPr/>
          <p:nvPr/>
        </p:nvSpPr>
        <p:spPr>
          <a:xfrm>
            <a:off x="6816436" y="6345398"/>
            <a:ext cx="1451566" cy="158861"/>
          </a:xfrm>
          <a:prstGeom prst="roundRect">
            <a:avLst/>
          </a:prstGeom>
          <a:solidFill>
            <a:srgbClr val="0066FF">
              <a:alpha val="33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>
              <a:ea typeface="Arial Unicode MS" panose="020B0604020202020204" pitchFamily="50" charset="-128"/>
            </a:endParaRPr>
          </a:p>
        </p:txBody>
      </p:sp>
      <p:sp>
        <p:nvSpPr>
          <p:cNvPr id="47" name="角丸四角形 46"/>
          <p:cNvSpPr/>
          <p:nvPr/>
        </p:nvSpPr>
        <p:spPr>
          <a:xfrm>
            <a:off x="6884966" y="4358996"/>
            <a:ext cx="1451566" cy="158861"/>
          </a:xfrm>
          <a:prstGeom prst="roundRect">
            <a:avLst/>
          </a:prstGeom>
          <a:solidFill>
            <a:srgbClr val="FF0000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>
              <a:ea typeface="Arial Unicode MS" panose="020B0604020202020204" pitchFamily="50" charset="-128"/>
            </a:endParaRPr>
          </a:p>
        </p:txBody>
      </p:sp>
      <p:sp>
        <p:nvSpPr>
          <p:cNvPr id="48" name="角丸四角形 47"/>
          <p:cNvSpPr/>
          <p:nvPr/>
        </p:nvSpPr>
        <p:spPr>
          <a:xfrm>
            <a:off x="6857332" y="5235487"/>
            <a:ext cx="1451566" cy="158861"/>
          </a:xfrm>
          <a:prstGeom prst="roundRect">
            <a:avLst/>
          </a:prstGeom>
          <a:solidFill>
            <a:srgbClr val="FF0000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>
              <a:ea typeface="Arial Unicode MS" panose="020B0604020202020204" pitchFamily="50" charset="-128"/>
            </a:endParaRPr>
          </a:p>
        </p:txBody>
      </p:sp>
      <p:sp>
        <p:nvSpPr>
          <p:cNvPr id="49" name="角丸四角形 48"/>
          <p:cNvSpPr/>
          <p:nvPr/>
        </p:nvSpPr>
        <p:spPr>
          <a:xfrm>
            <a:off x="6872962" y="6049525"/>
            <a:ext cx="1451566" cy="158861"/>
          </a:xfrm>
          <a:prstGeom prst="roundRect">
            <a:avLst/>
          </a:prstGeom>
          <a:solidFill>
            <a:srgbClr val="FF0000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>
              <a:ea typeface="Arial Unicode MS" panose="020B0604020202020204" pitchFamily="50" charset="-128"/>
            </a:endParaRPr>
          </a:p>
        </p:txBody>
      </p:sp>
      <p:sp>
        <p:nvSpPr>
          <p:cNvPr id="53" name="角丸四角形 52"/>
          <p:cNvSpPr/>
          <p:nvPr/>
        </p:nvSpPr>
        <p:spPr>
          <a:xfrm>
            <a:off x="6903710" y="4341680"/>
            <a:ext cx="1451566" cy="158861"/>
          </a:xfrm>
          <a:prstGeom prst="roundRect">
            <a:avLst/>
          </a:prstGeom>
          <a:solidFill>
            <a:srgbClr val="FF0000">
              <a:alpha val="7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>
              <a:ea typeface="Arial Unicode MS" panose="020B0604020202020204" pitchFamily="50" charset="-128"/>
            </a:endParaRPr>
          </a:p>
        </p:txBody>
      </p:sp>
      <p:sp>
        <p:nvSpPr>
          <p:cNvPr id="54" name="角丸四角形 53"/>
          <p:cNvSpPr/>
          <p:nvPr/>
        </p:nvSpPr>
        <p:spPr>
          <a:xfrm>
            <a:off x="6887646" y="5224487"/>
            <a:ext cx="1451566" cy="158861"/>
          </a:xfrm>
          <a:prstGeom prst="roundRect">
            <a:avLst/>
          </a:prstGeom>
          <a:solidFill>
            <a:srgbClr val="FF0000">
              <a:alpha val="7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>
              <a:ea typeface="Arial Unicode MS" panose="020B0604020202020204" pitchFamily="50" charset="-128"/>
            </a:endParaRPr>
          </a:p>
        </p:txBody>
      </p:sp>
      <p:sp>
        <p:nvSpPr>
          <p:cNvPr id="55" name="角丸四角形 54"/>
          <p:cNvSpPr/>
          <p:nvPr/>
        </p:nvSpPr>
        <p:spPr>
          <a:xfrm>
            <a:off x="6898641" y="6096314"/>
            <a:ext cx="1451566" cy="158861"/>
          </a:xfrm>
          <a:prstGeom prst="roundRect">
            <a:avLst/>
          </a:prstGeom>
          <a:solidFill>
            <a:srgbClr val="FF0000">
              <a:alpha val="7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>
              <a:ea typeface="Arial Unicode MS" panose="020B0604020202020204" pitchFamily="50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2657037464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0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3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6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1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4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5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9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2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5" presetClass="exit" presetSubtype="1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36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" presetID="5" presetClass="exit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39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5" presetClass="exit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42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6" dur="500"/>
                                        <p:tgtEl>
                                          <p:spTgt spid="92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9" dur="500"/>
                                        <p:tgtEl>
                                          <p:spTgt spid="92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52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57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5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59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500"/>
                            </p:stCondLst>
                            <p:childTnLst>
                              <p:par>
                                <p:cTn id="62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64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5" fill="hold">
                            <p:stCondLst>
                              <p:cond delay="1000"/>
                            </p:stCondLst>
                            <p:childTnLst>
                              <p:par>
                                <p:cTn id="6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8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1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4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7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0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3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6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9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2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3" fill="hold">
                      <p:stCondLst>
                        <p:cond delay="indefinite"/>
                      </p:stCondLst>
                      <p:childTnLst>
                        <p:par>
                          <p:cTn id="94" fill="hold">
                            <p:stCondLst>
                              <p:cond delay="0"/>
                            </p:stCondLst>
                            <p:childTnLst>
                              <p:par>
                                <p:cTn id="95" presetID="5" presetClass="exit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96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8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00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1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4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03" dur="500"/>
                                        <p:tgtEl>
                                          <p:spTgt spid="1454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4" fill="hold">
                      <p:stCondLst>
                        <p:cond delay="indefinite"/>
                      </p:stCondLst>
                      <p:childTnLst>
                        <p:par>
                          <p:cTn id="105" fill="hold">
                            <p:stCondLst>
                              <p:cond delay="0"/>
                            </p:stCondLst>
                            <p:childTnLst>
                              <p:par>
                                <p:cTn id="106" presetID="5" presetClass="exit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107" dur="500"/>
                                        <p:tgtEl>
                                          <p:spTgt spid="14542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54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9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11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2" fill="hold">
                            <p:stCondLst>
                              <p:cond delay="500"/>
                            </p:stCondLst>
                            <p:childTnLst>
                              <p:par>
                                <p:cTn id="113" presetID="5" presetClass="exit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114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6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8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0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2" fill="hold">
                      <p:stCondLst>
                        <p:cond delay="indefinite"/>
                      </p:stCondLst>
                      <p:childTnLst>
                        <p:par>
                          <p:cTn id="123" fill="hold">
                            <p:stCondLst>
                              <p:cond delay="0"/>
                            </p:stCondLst>
                            <p:childTnLst>
                              <p:par>
                                <p:cTn id="124" presetID="5" presetClass="exit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125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7" presetID="5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128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0" presetID="2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edge">
                                      <p:cBhvr>
                                        <p:cTn id="131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3" presetID="2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edge">
                                      <p:cBhvr>
                                        <p:cTn id="134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6" presetID="2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edge">
                                      <p:cBhvr>
                                        <p:cTn id="137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9" presetID="2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edge">
                                      <p:cBhvr>
                                        <p:cTn id="140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2" presetID="2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edge">
                                      <p:cBhvr>
                                        <p:cTn id="143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5" presetID="2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edge">
                                      <p:cBhvr>
                                        <p:cTn id="146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8" fill="hold">
                            <p:stCondLst>
                              <p:cond delay="500"/>
                            </p:stCondLst>
                            <p:childTnLst>
                              <p:par>
                                <p:cTn id="149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24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51" dur="500"/>
                                        <p:tgtEl>
                                          <p:spTgt spid="9224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2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54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5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57" dur="500"/>
                                        <p:tgtEl>
                                          <p:spTgt spid="92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8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60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1" fill="hold">
                      <p:stCondLst>
                        <p:cond delay="indefinite"/>
                      </p:stCondLst>
                      <p:childTnLst>
                        <p:par>
                          <p:cTn id="162" fill="hold">
                            <p:stCondLst>
                              <p:cond delay="0"/>
                            </p:stCondLst>
                            <p:childTnLst>
                              <p:par>
                                <p:cTn id="163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65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6" fill="hold">
                            <p:stCondLst>
                              <p:cond delay="500"/>
                            </p:stCondLst>
                            <p:childTnLst>
                              <p:par>
                                <p:cTn id="167" presetID="5" presetClass="exit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168" dur="500"/>
                                        <p:tgtEl>
                                          <p:spTgt spid="922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2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0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72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3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75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6" fill="hold">
                      <p:stCondLst>
                        <p:cond delay="indefinite"/>
                      </p:stCondLst>
                      <p:childTnLst>
                        <p:par>
                          <p:cTn id="177" fill="hold">
                            <p:stCondLst>
                              <p:cond delay="0"/>
                            </p:stCondLst>
                            <p:childTnLst>
                              <p:par>
                                <p:cTn id="178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0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82" dur="500"/>
                                        <p:tgtEl>
                                          <p:spTgt spid="71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3" fill="hold">
                            <p:stCondLst>
                              <p:cond delay="500"/>
                            </p:stCondLst>
                            <p:childTnLst>
                              <p:par>
                                <p:cTn id="184" presetID="5" presetClass="exit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185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7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88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0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92" dur="500"/>
                                        <p:tgtEl>
                                          <p:spTgt spid="71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3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95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6" fill="hold">
                            <p:stCondLst>
                              <p:cond delay="1000"/>
                            </p:stCondLst>
                            <p:childTnLst>
                              <p:par>
                                <p:cTn id="197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24">
                                            <p:txEl>
                                              <p:pRg st="12" end="1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99" dur="500"/>
                                        <p:tgtEl>
                                          <p:spTgt spid="9224">
                                            <p:txEl>
                                              <p:pRg st="12" end="1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0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02" dur="500"/>
                                        <p:tgtEl>
                                          <p:spTgt spid="92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3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05" dur="500"/>
                                        <p:tgtEl>
                                          <p:spTgt spid="92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6" fill="hold">
                      <p:stCondLst>
                        <p:cond delay="indefinite"/>
                      </p:stCondLst>
                      <p:childTnLst>
                        <p:par>
                          <p:cTn id="207" fill="hold">
                            <p:stCondLst>
                              <p:cond delay="0"/>
                            </p:stCondLst>
                            <p:childTnLst>
                              <p:par>
                                <p:cTn id="208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10" dur="500"/>
                                        <p:tgtEl>
                                          <p:spTgt spid="71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1" presetID="2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12" dur="500" tmFilter="0, 0; .2, .5; .8, .5; 1, 0"/>
                                        <p:tgtEl>
                                          <p:spTgt spid="7185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213" dur="250" autoRev="1" fill="hold"/>
                                        <p:tgtEl>
                                          <p:spTgt spid="7185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179" grpId="0" animBg="1"/>
      <p:bldP spid="33" grpId="0" animBg="1"/>
      <p:bldP spid="34" grpId="0" animBg="1"/>
      <p:bldP spid="34" grpId="1" animBg="1"/>
      <p:bldP spid="35" grpId="0" animBg="1"/>
      <p:bldP spid="36" grpId="0" animBg="1"/>
      <p:bldP spid="44" grpId="0" animBg="1"/>
      <p:bldP spid="44" grpId="1" animBg="1"/>
      <p:bldP spid="45" grpId="0" animBg="1"/>
      <p:bldP spid="45" grpId="1" animBg="1"/>
      <p:bldP spid="46" grpId="0" animBg="1"/>
      <p:bldP spid="46" grpId="1" animBg="1"/>
      <p:bldP spid="47" grpId="0" animBg="1"/>
      <p:bldP spid="47" grpId="1" animBg="1"/>
      <p:bldP spid="48" grpId="0" animBg="1"/>
      <p:bldP spid="48" grpId="1" animBg="1"/>
      <p:bldP spid="49" grpId="0" animBg="1"/>
      <p:bldP spid="49" grpId="1" animBg="1"/>
      <p:bldP spid="53" grpId="0" animBg="1"/>
      <p:bldP spid="53" grpId="1" animBg="1"/>
      <p:bldP spid="54" grpId="0" animBg="1"/>
      <p:bldP spid="54" grpId="1" animBg="1"/>
      <p:bldP spid="55" grpId="0" animBg="1"/>
      <p:bldP spid="55" grpId="1" animBg="1"/>
    </p:bldLst>
  </p:timing>
</p:sld>
</file>

<file path=ppt/slides/slide1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29379" name="Object 8"/>
          <p:cNvGraphicFramePr>
            <a:graphicFrameLocks noChangeAspect="1"/>
          </p:cNvGraphicFramePr>
          <p:nvPr/>
        </p:nvGraphicFramePr>
        <p:xfrm>
          <a:off x="1035048" y="1556792"/>
          <a:ext cx="6645275" cy="8382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2" imgW="5943600" imgH="838080" progId="Equation.DSMT4">
                  <p:embed/>
                </p:oleObj>
              </mc:Choice>
              <mc:Fallback>
                <p:oleObj name="Equation" r:id="rId2" imgW="5943600" imgH="838080" progId="Equation.DSMT4">
                  <p:embed/>
                  <p:pic>
                    <p:nvPicPr>
                      <p:cNvPr id="229379" name="Object 8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3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035048" y="1556792"/>
                        <a:ext cx="6645275" cy="8382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29384" name="正方形/長方形 7"/>
          <p:cNvSpPr>
            <a:spLocks noChangeArrowheads="1"/>
          </p:cNvSpPr>
          <p:nvPr/>
        </p:nvSpPr>
        <p:spPr bwMode="auto">
          <a:xfrm>
            <a:off x="4333871" y="2718833"/>
            <a:ext cx="4294765" cy="10156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 sz="2000" dirty="0">
                <a:latin typeface="Arial Unicode MS" panose="020B0604020202020204" pitchFamily="50" charset="-128"/>
                <a:ea typeface="HG明朝B"/>
                <a:cs typeface="Arial Unicode MS" panose="020B0604020202020204" pitchFamily="50" charset="-128"/>
              </a:rPr>
              <a:t>YT &amp; R. Kubo, </a:t>
            </a:r>
            <a:r>
              <a:rPr lang="en-US" altLang="ja-JP" sz="2000" dirty="0">
                <a:latin typeface="Arial Unicode MS" panose="020B0604020202020204" pitchFamily="50" charset="-128"/>
                <a:ea typeface="HG明朝B"/>
                <a:cs typeface="Arial Unicode MS" panose="020B0604020202020204" pitchFamily="50" charset="-128"/>
                <a:hlinkClick r:id="rId4"/>
              </a:rPr>
              <a:t>JPSJ </a:t>
            </a:r>
            <a:r>
              <a:rPr lang="en-US" altLang="ja-JP" sz="2000" b="1" dirty="0">
                <a:latin typeface="Arial Unicode MS" panose="020B0604020202020204" pitchFamily="50" charset="-128"/>
                <a:ea typeface="HG明朝B"/>
                <a:cs typeface="Arial Unicode MS" panose="020B0604020202020204" pitchFamily="50" charset="-128"/>
                <a:hlinkClick r:id="rId4"/>
              </a:rPr>
              <a:t>58,</a:t>
            </a:r>
            <a:r>
              <a:rPr lang="en-US" altLang="ja-JP" sz="2000" dirty="0">
                <a:latin typeface="Arial Unicode MS" panose="020B0604020202020204" pitchFamily="50" charset="-128"/>
                <a:ea typeface="HG明朝B"/>
                <a:cs typeface="Arial Unicode MS" panose="020B0604020202020204" pitchFamily="50" charset="-128"/>
                <a:hlinkClick r:id="rId4"/>
              </a:rPr>
              <a:t> 101 (1989).</a:t>
            </a:r>
            <a:endParaRPr lang="en-US" altLang="ja-JP" sz="2000" dirty="0">
              <a:latin typeface="Arial Unicode MS" panose="020B0604020202020204" pitchFamily="50" charset="-128"/>
              <a:ea typeface="HG明朝B"/>
              <a:cs typeface="Arial Unicode MS" panose="020B0604020202020204" pitchFamily="50" charset="-128"/>
            </a:endParaRPr>
          </a:p>
          <a:p>
            <a:pPr lvl="0"/>
            <a:r>
              <a:rPr lang="en-US" altLang="ja-JP" sz="2000" dirty="0" bmk="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YT</a:t>
            </a:r>
            <a:r>
              <a:rPr lang="ja-JP" altLang="ja-JP" sz="2000" dirty="0" bmk="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: </a:t>
            </a:r>
            <a:r>
              <a:rPr lang="ja-JP" altLang="ja-JP" sz="2000" dirty="0" bmk="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  <a:hlinkClick r:id="rId5"/>
              </a:rPr>
              <a:t>PRA </a:t>
            </a:r>
            <a:r>
              <a:rPr lang="ja-JP" altLang="ja-JP" sz="2000" b="1" dirty="0" bmk="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  <a:hlinkClick r:id="rId5"/>
              </a:rPr>
              <a:t>41</a:t>
            </a:r>
            <a:r>
              <a:rPr lang="en-US" altLang="ja-JP" sz="2000" b="1" dirty="0" bmk="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  <a:hlinkClick r:id="rId5"/>
              </a:rPr>
              <a:t>, 6676</a:t>
            </a:r>
            <a:r>
              <a:rPr lang="ja-JP" altLang="ja-JP" sz="2000" dirty="0" bmk="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  <a:hlinkClick r:id="rId5"/>
              </a:rPr>
              <a:t> (1990)</a:t>
            </a:r>
            <a:r>
              <a:rPr lang="ja-JP" altLang="ja-JP" sz="2000" dirty="0" bmk="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. </a:t>
            </a:r>
            <a:endParaRPr lang="ja-JP" altLang="ja-JP" sz="2000" dirty="0">
              <a:latin typeface="Arial Unicode MS" panose="020B0604020202020204" pitchFamily="50" charset="-128"/>
              <a:ea typeface="Arial Unicode MS" panose="020B0604020202020204" pitchFamily="50" charset="-128"/>
              <a:cs typeface="Arial Unicode MS" panose="020B0604020202020204" pitchFamily="50" charset="-128"/>
            </a:endParaRPr>
          </a:p>
          <a:p>
            <a:endParaRPr kumimoji="0" lang="de-DE" altLang="ja-JP" sz="2000" dirty="0">
              <a:latin typeface="Arial Unicode MS" panose="020B0604020202020204" pitchFamily="50" charset="-128"/>
              <a:ea typeface="HG明朝B"/>
              <a:cs typeface="Arial Unicode MS" panose="020B0604020202020204" pitchFamily="50" charset="-128"/>
            </a:endParaRPr>
          </a:p>
        </p:txBody>
      </p:sp>
      <p:graphicFrame>
        <p:nvGraphicFramePr>
          <p:cNvPr id="146438" name="Object 6"/>
          <p:cNvGraphicFramePr>
            <a:graphicFrameLocks noChangeAspect="1"/>
          </p:cNvGraphicFramePr>
          <p:nvPr/>
        </p:nvGraphicFramePr>
        <p:xfrm>
          <a:off x="1104900" y="2997200"/>
          <a:ext cx="2578100" cy="9017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6" imgW="2577960" imgH="901440" progId="Equation.DSMT4">
                  <p:embed/>
                </p:oleObj>
              </mc:Choice>
              <mc:Fallback>
                <p:oleObj name="Equation" r:id="rId6" imgW="2577960" imgH="901440" progId="Equation.DSMT4">
                  <p:embed/>
                  <p:pic>
                    <p:nvPicPr>
                      <p:cNvPr id="146438" name="Object 6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7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104900" y="2997200"/>
                        <a:ext cx="2578100" cy="9017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8195" name="Object 7"/>
          <p:cNvGraphicFramePr>
            <a:graphicFrameLocks noChangeAspect="1"/>
          </p:cNvGraphicFramePr>
          <p:nvPr/>
        </p:nvGraphicFramePr>
        <p:xfrm>
          <a:off x="1109663" y="3927475"/>
          <a:ext cx="1458912" cy="8255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8" imgW="1460160" imgH="825480" progId="Equation.DSMT4">
                  <p:embed/>
                </p:oleObj>
              </mc:Choice>
              <mc:Fallback>
                <p:oleObj name="Equation" r:id="rId8" imgW="1460160" imgH="825480" progId="Equation.DSMT4">
                  <p:embed/>
                  <p:pic>
                    <p:nvPicPr>
                      <p:cNvPr id="8195" name="Object 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9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109663" y="3927475"/>
                        <a:ext cx="1458912" cy="8255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6" name="正方形/長方形 25"/>
          <p:cNvSpPr/>
          <p:nvPr/>
        </p:nvSpPr>
        <p:spPr>
          <a:xfrm>
            <a:off x="4080853" y="4109192"/>
            <a:ext cx="4850239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ja-JP" sz="2400" dirty="0">
                <a:ea typeface="Arial Unicode MS" panose="020B0604020202020204" pitchFamily="50" charset="-128"/>
              </a:rPr>
              <a:t>Fluctuation term remains at high T</a:t>
            </a:r>
          </a:p>
        </p:txBody>
      </p:sp>
      <p:sp>
        <p:nvSpPr>
          <p:cNvPr id="32" name="正方形/長方形 31"/>
          <p:cNvSpPr/>
          <p:nvPr/>
        </p:nvSpPr>
        <p:spPr>
          <a:xfrm>
            <a:off x="642910" y="500042"/>
            <a:ext cx="2922595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ja-JP" sz="2400" i="1" dirty="0">
                <a:solidFill>
                  <a:srgbClr val="FF0000"/>
                </a:solidFill>
                <a:ea typeface="Arial Unicode MS" panose="020B0604020202020204" pitchFamily="50" charset="-128"/>
              </a:rPr>
              <a:t>N</a:t>
            </a:r>
            <a:r>
              <a:rPr lang="en-US" altLang="ja-JP" sz="2400" dirty="0">
                <a:ea typeface="Arial Unicode MS" panose="020B0604020202020204" pitchFamily="50" charset="-128"/>
              </a:rPr>
              <a:t>th hierarchy eq. is</a:t>
            </a:r>
            <a:r>
              <a:rPr lang="ja-JP" altLang="en-US" sz="2400" dirty="0">
                <a:ea typeface="Arial Unicode MS" panose="020B0604020202020204" pitchFamily="50" charset="-128"/>
              </a:rPr>
              <a:t> </a:t>
            </a:r>
            <a:endParaRPr lang="en-US" altLang="ja-JP" sz="2400" dirty="0">
              <a:ea typeface="Arial Unicode MS" panose="020B0604020202020204" pitchFamily="50" charset="-128"/>
            </a:endParaRPr>
          </a:p>
        </p:txBody>
      </p:sp>
      <p:graphicFrame>
        <p:nvGraphicFramePr>
          <p:cNvPr id="2" name="オブジェクト 1"/>
          <p:cNvGraphicFramePr>
            <a:graphicFrameLocks noChangeAspect="1"/>
          </p:cNvGraphicFramePr>
          <p:nvPr/>
        </p:nvGraphicFramePr>
        <p:xfrm>
          <a:off x="2378075" y="5013325"/>
          <a:ext cx="2244725" cy="10414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0" imgW="2247840" imgH="1041120" progId="Equation.DSMT4">
                  <p:embed/>
                </p:oleObj>
              </mc:Choice>
              <mc:Fallback>
                <p:oleObj name="Equation" r:id="rId10" imgW="2247840" imgH="1041120" progId="Equation.DSMT4">
                  <p:embed/>
                  <p:pic>
                    <p:nvPicPr>
                      <p:cNvPr id="2" name="オブジェクト 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1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378075" y="5013325"/>
                        <a:ext cx="2244725" cy="10414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</p:spTree>
    <p:extLst>
      <p:ext uri="{BB962C8B-B14F-4D97-AF65-F5344CB8AC3E}">
        <p14:creationId xmlns:p14="http://schemas.microsoft.com/office/powerpoint/2010/main" val="3437548186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6" grpId="0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427038" y="198438"/>
            <a:ext cx="8229600" cy="1143000"/>
          </a:xfrm>
        </p:spPr>
        <p:txBody>
          <a:bodyPr rtlCol="0">
            <a:normAutofit fontScale="90000"/>
          </a:bodyPr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en-US" altLang="ja-JP" b="1" dirty="0">
                <a:solidFill>
                  <a:schemeClr val="tx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Second order Response Function</a:t>
            </a:r>
            <a:endParaRPr lang="ja-JP" altLang="en-US" b="1" dirty="0">
              <a:solidFill>
                <a:schemeClr val="tx2">
                  <a:lumMod val="7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</p:txBody>
      </p:sp>
      <p:sp>
        <p:nvSpPr>
          <p:cNvPr id="3" name="コンテンツ プレースホルダ 2"/>
          <p:cNvSpPr>
            <a:spLocks noGrp="1"/>
          </p:cNvSpPr>
          <p:nvPr>
            <p:ph idx="1"/>
          </p:nvPr>
        </p:nvSpPr>
        <p:spPr>
          <a:xfrm>
            <a:off x="522288" y="1223963"/>
            <a:ext cx="8229600" cy="4525962"/>
          </a:xfrm>
        </p:spPr>
        <p:txBody>
          <a:bodyPr/>
          <a:lstStyle/>
          <a:p>
            <a:pPr eaLnBrk="1" hangingPunct="1">
              <a:buFont typeface="Arial" charset="0"/>
              <a:buNone/>
            </a:pPr>
            <a:r>
              <a:rPr lang="en-US" altLang="ja-JP" sz="2800">
                <a:latin typeface="Arial Unicode MS"/>
                <a:ea typeface="Arial Unicode MS"/>
                <a:cs typeface="Arial Unicode MS"/>
              </a:rPr>
              <a:t>Raman case</a:t>
            </a:r>
          </a:p>
          <a:p>
            <a:pPr eaLnBrk="1" hangingPunct="1">
              <a:buFont typeface="Arial" charset="0"/>
              <a:buNone/>
            </a:pPr>
            <a:endParaRPr lang="en-US" altLang="ja-JP" sz="2800">
              <a:latin typeface="Arial Unicode MS"/>
              <a:ea typeface="Arial Unicode MS"/>
              <a:cs typeface="Arial Unicode MS"/>
            </a:endParaRPr>
          </a:p>
          <a:p>
            <a:pPr eaLnBrk="1" hangingPunct="1">
              <a:buFont typeface="Arial" charset="0"/>
              <a:buNone/>
            </a:pPr>
            <a:endParaRPr lang="en-US" altLang="ja-JP" sz="2800">
              <a:latin typeface="Arial Unicode MS"/>
              <a:ea typeface="Arial Unicode MS"/>
              <a:cs typeface="Arial Unicode MS"/>
            </a:endParaRPr>
          </a:p>
          <a:p>
            <a:pPr eaLnBrk="1" hangingPunct="1">
              <a:buFont typeface="Arial" charset="0"/>
              <a:buNone/>
            </a:pPr>
            <a:endParaRPr lang="en-US" altLang="ja-JP" sz="2800">
              <a:latin typeface="Arial Unicode MS"/>
              <a:ea typeface="Arial Unicode MS"/>
              <a:cs typeface="Arial Unicode MS"/>
            </a:endParaRPr>
          </a:p>
          <a:p>
            <a:pPr eaLnBrk="1" hangingPunct="1">
              <a:buFont typeface="Arial" charset="0"/>
              <a:buNone/>
            </a:pPr>
            <a:endParaRPr lang="en-US" altLang="ja-JP" sz="2800">
              <a:latin typeface="Arial Unicode MS"/>
              <a:ea typeface="Arial Unicode MS"/>
              <a:cs typeface="Arial Unicode MS"/>
            </a:endParaRPr>
          </a:p>
          <a:p>
            <a:pPr eaLnBrk="1" hangingPunct="1">
              <a:buFont typeface="Arial" charset="0"/>
              <a:buNone/>
            </a:pPr>
            <a:endParaRPr lang="en-US" altLang="ja-JP" sz="2800">
              <a:latin typeface="Arial Unicode MS"/>
              <a:ea typeface="Arial Unicode MS"/>
              <a:cs typeface="Arial Unicode MS"/>
            </a:endParaRPr>
          </a:p>
          <a:p>
            <a:pPr eaLnBrk="1" hangingPunct="1">
              <a:buFont typeface="Arial" charset="0"/>
              <a:buNone/>
            </a:pPr>
            <a:endParaRPr lang="en-US" altLang="ja-JP" sz="2800">
              <a:latin typeface="Arial Unicode MS"/>
              <a:ea typeface="Arial Unicode MS"/>
              <a:cs typeface="Arial Unicode MS"/>
            </a:endParaRPr>
          </a:p>
          <a:p>
            <a:pPr eaLnBrk="1" hangingPunct="1">
              <a:buFont typeface="Arial" charset="0"/>
              <a:buNone/>
            </a:pPr>
            <a:r>
              <a:rPr lang="en-US" altLang="ja-JP" sz="2800">
                <a:latin typeface="Arial Unicode MS"/>
                <a:ea typeface="Arial Unicode MS"/>
                <a:cs typeface="Arial Unicode MS"/>
              </a:rPr>
              <a:t>Second order in         and  </a:t>
            </a:r>
          </a:p>
          <a:p>
            <a:pPr eaLnBrk="1" hangingPunct="1">
              <a:buFont typeface="Arial" charset="0"/>
              <a:buNone/>
            </a:pPr>
            <a:endParaRPr lang="ja-JP" altLang="en-US">
              <a:latin typeface="Arial Unicode MS"/>
              <a:ea typeface="Arial Unicode MS"/>
              <a:cs typeface="Arial Unicode MS"/>
            </a:endParaRPr>
          </a:p>
        </p:txBody>
      </p:sp>
      <p:graphicFrame>
        <p:nvGraphicFramePr>
          <p:cNvPr id="36866" name="Object 2"/>
          <p:cNvGraphicFramePr>
            <a:graphicFrameLocks noChangeAspect="1"/>
          </p:cNvGraphicFramePr>
          <p:nvPr/>
        </p:nvGraphicFramePr>
        <p:xfrm>
          <a:off x="2820988" y="1282700"/>
          <a:ext cx="4002087" cy="4032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3" imgW="4038480" imgH="406080" progId="Equation.DSMT4">
                  <p:embed/>
                </p:oleObj>
              </mc:Choice>
              <mc:Fallback>
                <p:oleObj name="Equation" r:id="rId3" imgW="4038480" imgH="406080" progId="Equation.DSMT4">
                  <p:embed/>
                  <p:pic>
                    <p:nvPicPr>
                      <p:cNvPr id="36866" name="Object 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820988" y="1282700"/>
                        <a:ext cx="4002087" cy="403225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36871" name="Object 7"/>
          <p:cNvGraphicFramePr>
            <a:graphicFrameLocks noChangeAspect="1"/>
          </p:cNvGraphicFramePr>
          <p:nvPr/>
        </p:nvGraphicFramePr>
        <p:xfrm>
          <a:off x="617538" y="1819275"/>
          <a:ext cx="6070600" cy="170656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5" imgW="6070320" imgH="1701720" progId="Equation.DSMT4">
                  <p:embed/>
                </p:oleObj>
              </mc:Choice>
              <mc:Fallback>
                <p:oleObj name="Equation" r:id="rId5" imgW="6070320" imgH="1701720" progId="Equation.DSMT4">
                  <p:embed/>
                  <p:pic>
                    <p:nvPicPr>
                      <p:cNvPr id="36871" name="Object 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17538" y="1819275"/>
                        <a:ext cx="6070600" cy="1706563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36872" name="Object 8"/>
          <p:cNvGraphicFramePr>
            <a:graphicFrameLocks noChangeAspect="1"/>
          </p:cNvGraphicFramePr>
          <p:nvPr/>
        </p:nvGraphicFramePr>
        <p:xfrm>
          <a:off x="1057275" y="5449888"/>
          <a:ext cx="7302500" cy="1104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7" imgW="7302240" imgH="1104840" progId="Equation.DSMT4">
                  <p:embed/>
                </p:oleObj>
              </mc:Choice>
              <mc:Fallback>
                <p:oleObj name="Equation" r:id="rId7" imgW="7302240" imgH="1104840" progId="Equation.DSMT4">
                  <p:embed/>
                  <p:pic>
                    <p:nvPicPr>
                      <p:cNvPr id="36872" name="Object 8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057275" y="5449888"/>
                        <a:ext cx="7302500" cy="11049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36873" name="Object 9"/>
          <p:cNvGraphicFramePr>
            <a:graphicFrameLocks noChangeAspect="1"/>
          </p:cNvGraphicFramePr>
          <p:nvPr/>
        </p:nvGraphicFramePr>
        <p:xfrm>
          <a:off x="3284538" y="4856163"/>
          <a:ext cx="482600" cy="431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9" imgW="482400" imgH="431640" progId="Equation.DSMT4">
                  <p:embed/>
                </p:oleObj>
              </mc:Choice>
              <mc:Fallback>
                <p:oleObj name="Equation" r:id="rId9" imgW="482400" imgH="431640" progId="Equation.DSMT4">
                  <p:embed/>
                  <p:pic>
                    <p:nvPicPr>
                      <p:cNvPr id="36873" name="Object 9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0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284538" y="4856163"/>
                        <a:ext cx="482600" cy="4318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36874" name="Object 10"/>
          <p:cNvGraphicFramePr>
            <a:graphicFrameLocks noChangeAspect="1"/>
          </p:cNvGraphicFramePr>
          <p:nvPr/>
        </p:nvGraphicFramePr>
        <p:xfrm>
          <a:off x="4799013" y="4849813"/>
          <a:ext cx="469900" cy="469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1" imgW="469800" imgH="469800" progId="Equation.DSMT4">
                  <p:embed/>
                </p:oleObj>
              </mc:Choice>
              <mc:Fallback>
                <p:oleObj name="Equation" r:id="rId11" imgW="469800" imgH="469800" progId="Equation.DSMT4">
                  <p:embed/>
                  <p:pic>
                    <p:nvPicPr>
                      <p:cNvPr id="36874" name="Object 10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2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799013" y="4849813"/>
                        <a:ext cx="469900" cy="4699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36875" name="Object 11"/>
          <p:cNvGraphicFramePr>
            <a:graphicFrameLocks noChangeAspect="1"/>
          </p:cNvGraphicFramePr>
          <p:nvPr/>
        </p:nvGraphicFramePr>
        <p:xfrm>
          <a:off x="1057275" y="4238625"/>
          <a:ext cx="4610100" cy="4191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3" imgW="4609800" imgH="419040" progId="Equation.DSMT4">
                  <p:embed/>
                </p:oleObj>
              </mc:Choice>
              <mc:Fallback>
                <p:oleObj name="Equation" r:id="rId13" imgW="4609800" imgH="419040" progId="Equation.DSMT4">
                  <p:embed/>
                  <p:pic>
                    <p:nvPicPr>
                      <p:cNvPr id="36875" name="Object 1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057275" y="4238625"/>
                        <a:ext cx="4610100" cy="419100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0" name="Line 9"/>
          <p:cNvSpPr>
            <a:spLocks noChangeShapeType="1"/>
          </p:cNvSpPr>
          <p:nvPr/>
        </p:nvSpPr>
        <p:spPr bwMode="auto">
          <a:xfrm>
            <a:off x="4217988" y="2420938"/>
            <a:ext cx="2143125" cy="0"/>
          </a:xfrm>
          <a:prstGeom prst="line">
            <a:avLst/>
          </a:prstGeom>
          <a:noFill/>
          <a:ln w="38100">
            <a:solidFill>
              <a:srgbClr val="00B0F0"/>
            </a:solidFill>
            <a:round/>
            <a:headEnd type="triangle" w="med" len="med"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21" name="Line 9"/>
          <p:cNvSpPr>
            <a:spLocks noChangeShapeType="1"/>
          </p:cNvSpPr>
          <p:nvPr/>
        </p:nvSpPr>
        <p:spPr bwMode="auto">
          <a:xfrm>
            <a:off x="4187825" y="3136900"/>
            <a:ext cx="2143125" cy="0"/>
          </a:xfrm>
          <a:prstGeom prst="line">
            <a:avLst/>
          </a:prstGeom>
          <a:noFill/>
          <a:ln w="38100">
            <a:solidFill>
              <a:srgbClr val="002060"/>
            </a:solidFill>
            <a:round/>
            <a:headEnd type="triangle"/>
            <a:tailEnd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n>
                <a:solidFill>
                  <a:srgbClr val="002060"/>
                </a:solidFill>
              </a:ln>
              <a:latin typeface="+mn-lt"/>
              <a:ea typeface="+mn-ea"/>
            </a:endParaRPr>
          </a:p>
        </p:txBody>
      </p:sp>
      <p:sp>
        <p:nvSpPr>
          <p:cNvPr id="22" name="Line 9"/>
          <p:cNvSpPr>
            <a:spLocks noChangeShapeType="1"/>
          </p:cNvSpPr>
          <p:nvPr/>
        </p:nvSpPr>
        <p:spPr bwMode="auto">
          <a:xfrm flipV="1">
            <a:off x="6324600" y="3946525"/>
            <a:ext cx="1706563" cy="0"/>
          </a:xfrm>
          <a:prstGeom prst="line">
            <a:avLst/>
          </a:prstGeom>
          <a:noFill/>
          <a:ln w="38100">
            <a:solidFill>
              <a:srgbClr val="002060"/>
            </a:solidFill>
            <a:round/>
            <a:headEnd type="triangle"/>
            <a:tailEnd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n>
                <a:solidFill>
                  <a:srgbClr val="002060"/>
                </a:solidFill>
              </a:ln>
              <a:latin typeface="+mn-lt"/>
              <a:ea typeface="+mn-ea"/>
            </a:endParaRPr>
          </a:p>
        </p:txBody>
      </p:sp>
      <p:sp>
        <p:nvSpPr>
          <p:cNvPr id="23" name="Line 9"/>
          <p:cNvSpPr>
            <a:spLocks noChangeShapeType="1"/>
          </p:cNvSpPr>
          <p:nvPr/>
        </p:nvSpPr>
        <p:spPr bwMode="auto">
          <a:xfrm flipV="1">
            <a:off x="4535488" y="3944938"/>
            <a:ext cx="1765300" cy="0"/>
          </a:xfrm>
          <a:prstGeom prst="line">
            <a:avLst/>
          </a:prstGeom>
          <a:noFill/>
          <a:ln w="38100">
            <a:solidFill>
              <a:srgbClr val="00B0F0"/>
            </a:solidFill>
            <a:round/>
            <a:headEnd type="triangle" w="med" len="med"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14" name="星 7 13"/>
          <p:cNvSpPr>
            <a:spLocks noChangeAspect="1"/>
          </p:cNvSpPr>
          <p:nvPr/>
        </p:nvSpPr>
        <p:spPr>
          <a:xfrm>
            <a:off x="5186363" y="2349500"/>
            <a:ext cx="144462" cy="144463"/>
          </a:xfrm>
          <a:prstGeom prst="star7">
            <a:avLst/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15" name="星 7 14"/>
          <p:cNvSpPr>
            <a:spLocks noChangeAspect="1"/>
          </p:cNvSpPr>
          <p:nvPr/>
        </p:nvSpPr>
        <p:spPr>
          <a:xfrm>
            <a:off x="5118100" y="3068638"/>
            <a:ext cx="144463" cy="142875"/>
          </a:xfrm>
          <a:prstGeom prst="star7">
            <a:avLst/>
          </a:prstGeom>
          <a:solidFill>
            <a:srgbClr val="FF00FF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16" name="星 7 15"/>
          <p:cNvSpPr>
            <a:spLocks noChangeAspect="1"/>
          </p:cNvSpPr>
          <p:nvPr/>
        </p:nvSpPr>
        <p:spPr>
          <a:xfrm>
            <a:off x="6927850" y="3884613"/>
            <a:ext cx="144463" cy="144462"/>
          </a:xfrm>
          <a:prstGeom prst="star7">
            <a:avLst/>
          </a:prstGeom>
          <a:solidFill>
            <a:srgbClr val="FF00FF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17" name="星 7 16"/>
          <p:cNvSpPr>
            <a:spLocks noChangeAspect="1"/>
          </p:cNvSpPr>
          <p:nvPr/>
        </p:nvSpPr>
        <p:spPr>
          <a:xfrm>
            <a:off x="5508625" y="3873500"/>
            <a:ext cx="142875" cy="144463"/>
          </a:xfrm>
          <a:prstGeom prst="star7">
            <a:avLst/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graphicFrame>
        <p:nvGraphicFramePr>
          <p:cNvPr id="36876" name="Object 12"/>
          <p:cNvGraphicFramePr>
            <a:graphicFrameLocks noChangeAspect="1"/>
          </p:cNvGraphicFramePr>
          <p:nvPr/>
        </p:nvGraphicFramePr>
        <p:xfrm>
          <a:off x="4192588" y="1301750"/>
          <a:ext cx="152400" cy="3937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5" imgW="152280" imgH="393480" progId="Equation.DSMT4">
                  <p:embed/>
                </p:oleObj>
              </mc:Choice>
              <mc:Fallback>
                <p:oleObj name="Equation" r:id="rId15" imgW="152280" imgH="393480" progId="Equation.DSMT4">
                  <p:embed/>
                  <p:pic>
                    <p:nvPicPr>
                      <p:cNvPr id="36876" name="Object 1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192588" y="1301750"/>
                        <a:ext cx="152400" cy="3937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36877" name="Object 13"/>
          <p:cNvGraphicFramePr>
            <a:graphicFrameLocks noChangeAspect="1"/>
          </p:cNvGraphicFramePr>
          <p:nvPr/>
        </p:nvGraphicFramePr>
        <p:xfrm>
          <a:off x="5662613" y="1268413"/>
          <a:ext cx="152400" cy="3937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7" imgW="152280" imgH="393480" progId="Equation.DSMT4">
                  <p:embed/>
                </p:oleObj>
              </mc:Choice>
              <mc:Fallback>
                <p:oleObj name="Equation" r:id="rId17" imgW="152280" imgH="393480" progId="Equation.DSMT4">
                  <p:embed/>
                  <p:pic>
                    <p:nvPicPr>
                      <p:cNvPr id="36877" name="Object 1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662613" y="1268413"/>
                        <a:ext cx="152400" cy="3937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36878" name="Object 14"/>
          <p:cNvGraphicFramePr>
            <a:graphicFrameLocks noChangeAspect="1"/>
          </p:cNvGraphicFramePr>
          <p:nvPr/>
        </p:nvGraphicFramePr>
        <p:xfrm>
          <a:off x="617538" y="1820863"/>
          <a:ext cx="8267700" cy="216693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9" imgW="8267400" imgH="2158920" progId="Equation.DSMT4">
                  <p:embed/>
                </p:oleObj>
              </mc:Choice>
              <mc:Fallback>
                <p:oleObj name="Equation" r:id="rId19" imgW="8267400" imgH="2158920" progId="Equation.DSMT4">
                  <p:embed/>
                  <p:pic>
                    <p:nvPicPr>
                      <p:cNvPr id="36878" name="Object 1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0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17538" y="1820863"/>
                        <a:ext cx="8267700" cy="2166937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36879" name="Picture 15"/>
          <p:cNvPicPr>
            <a:picLocks noChangeAspect="1" noChangeArrowheads="1"/>
          </p:cNvPicPr>
          <p:nvPr/>
        </p:nvPicPr>
        <p:blipFill>
          <a:blip r:embed="rId21" cstate="print"/>
          <a:srcRect/>
          <a:stretch>
            <a:fillRect/>
          </a:stretch>
        </p:blipFill>
        <p:spPr bwMode="auto">
          <a:xfrm>
            <a:off x="3409950" y="4695825"/>
            <a:ext cx="3457575" cy="1981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0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5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8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5" presetClass="exit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22" dur="500"/>
                                        <p:tgtEl>
                                          <p:spTgt spid="3687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68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8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6" dur="500"/>
                                        <p:tgtEl>
                                          <p:spTgt spid="368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1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4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500"/>
                            </p:stCondLst>
                            <p:childTnLst>
                              <p:par>
                                <p:cTn id="36" presetID="18" presetClass="entr" presetSubtype="1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8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1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5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43" dur="500"/>
                                        <p:tgtEl>
                                          <p:spTgt spid="3687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68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8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9" dur="500"/>
                                        <p:tgtEl>
                                          <p:spTgt spid="368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>
                      <p:stCondLst>
                        <p:cond delay="indefinite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54" dur="500"/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8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57" dur="500"/>
                                        <p:tgtEl>
                                          <p:spTgt spid="368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8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60" dur="500"/>
                                        <p:tgtEl>
                                          <p:spTgt spid="368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8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63" dur="500"/>
                                        <p:tgtEl>
                                          <p:spTgt spid="368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" grpId="0" animBg="1"/>
      <p:bldP spid="23" grpId="0" animBg="1"/>
      <p:bldP spid="14" grpId="0" animBg="1"/>
      <p:bldP spid="15" grpId="0" animBg="1"/>
      <p:bldP spid="16" grpId="0" animBg="1"/>
      <p:bldP spid="17" grpId="0" animBg="1"/>
    </p:bldLst>
  </p:timing>
</p:sld>
</file>

<file path=ppt/slides/slide1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25651" name="Object 9"/>
          <p:cNvGraphicFramePr>
            <a:graphicFrameLocks noChangeAspect="1"/>
          </p:cNvGraphicFramePr>
          <p:nvPr/>
        </p:nvGraphicFramePr>
        <p:xfrm>
          <a:off x="5137150" y="5286375"/>
          <a:ext cx="1690688" cy="7874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2" imgW="1688760" imgH="787320" progId="Equation.DSMT4">
                  <p:embed/>
                </p:oleObj>
              </mc:Choice>
              <mc:Fallback>
                <p:oleObj name="Equation" r:id="rId2" imgW="1688760" imgH="787320" progId="Equation.DSMT4">
                  <p:embed/>
                  <p:pic>
                    <p:nvPicPr>
                      <p:cNvPr id="325651" name="Object 9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3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137150" y="5286375"/>
                        <a:ext cx="1690688" cy="7874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325634" name="Object 2"/>
          <p:cNvGraphicFramePr>
            <a:graphicFrameLocks noGrp="1" noChangeAspect="1"/>
          </p:cNvGraphicFramePr>
          <p:nvPr>
            <p:ph sz="quarter" idx="1"/>
          </p:nvPr>
        </p:nvGraphicFramePr>
        <p:xfrm>
          <a:off x="998538" y="2138363"/>
          <a:ext cx="4289425" cy="70643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4" imgW="4470120" imgH="736560" progId="Equation.DSMT4">
                  <p:embed/>
                </p:oleObj>
              </mc:Choice>
              <mc:Fallback>
                <p:oleObj name="Equation" r:id="rId4" imgW="4470120" imgH="736560" progId="Equation.DSMT4">
                  <p:embed/>
                  <p:pic>
                    <p:nvPicPr>
                      <p:cNvPr id="325634" name="Object 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998538" y="2138363"/>
                        <a:ext cx="4289425" cy="70643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325635" name="Object 3"/>
          <p:cNvGraphicFramePr>
            <a:graphicFrameLocks noGrp="1" noChangeAspect="1"/>
          </p:cNvGraphicFramePr>
          <p:nvPr>
            <p:ph sz="quarter" idx="2"/>
          </p:nvPr>
        </p:nvGraphicFramePr>
        <p:xfrm>
          <a:off x="906463" y="4629150"/>
          <a:ext cx="5172075" cy="7048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6" imgW="5778360" imgH="787320" progId="Equation.DSMT4">
                  <p:embed/>
                </p:oleObj>
              </mc:Choice>
              <mc:Fallback>
                <p:oleObj name="Equation" r:id="rId6" imgW="5778360" imgH="787320" progId="Equation.DSMT4">
                  <p:embed/>
                  <p:pic>
                    <p:nvPicPr>
                      <p:cNvPr id="325635" name="Object 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7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906463" y="4629150"/>
                        <a:ext cx="5172075" cy="7048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9227" name="Rectangle 6"/>
          <p:cNvSpPr>
            <a:spLocks noGrp="1" noRot="1" noChangeArrowheads="1"/>
          </p:cNvSpPr>
          <p:nvPr>
            <p:ph type="title" sz="quarter"/>
          </p:nvPr>
        </p:nvSpPr>
        <p:spPr>
          <a:xfrm>
            <a:off x="785786" y="428604"/>
            <a:ext cx="7448426" cy="782637"/>
          </a:xfrm>
        </p:spPr>
        <p:txBody>
          <a:bodyPr rtlCol="0">
            <a:normAutofit fontScale="90000"/>
          </a:bodyPr>
          <a:lstStyle/>
          <a:p>
            <a:pPr algn="l" eaLnBrk="1" fontAlgn="auto" hangingPunct="1">
              <a:spcAft>
                <a:spcPts val="0"/>
              </a:spcAft>
              <a:defRPr/>
            </a:pPr>
            <a:r>
              <a:rPr lang="en-US" altLang="ja-JP" sz="3200" b="1" dirty="0">
                <a:solidFill>
                  <a:schemeClr val="tx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Hierarchy equations of motion (in </a:t>
            </a:r>
            <a:r>
              <a:rPr lang="en-US" altLang="ja-JP" sz="3200" b="1" i="1" dirty="0">
                <a:solidFill>
                  <a:schemeClr val="tx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q</a:t>
            </a:r>
            <a:r>
              <a:rPr lang="en-US" altLang="ja-JP" sz="3200" b="1" dirty="0">
                <a:solidFill>
                  <a:schemeClr val="tx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 space)</a:t>
            </a:r>
          </a:p>
        </p:txBody>
      </p:sp>
      <p:graphicFrame>
        <p:nvGraphicFramePr>
          <p:cNvPr id="325639" name="Object 5"/>
          <p:cNvGraphicFramePr>
            <a:graphicFrameLocks noChangeAspect="1"/>
          </p:cNvGraphicFramePr>
          <p:nvPr/>
        </p:nvGraphicFramePr>
        <p:xfrm>
          <a:off x="6178550" y="2201863"/>
          <a:ext cx="1955800" cy="73501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8" imgW="1955520" imgH="736560" progId="Equation.DSMT4">
                  <p:embed/>
                </p:oleObj>
              </mc:Choice>
              <mc:Fallback>
                <p:oleObj name="Equation" r:id="rId8" imgW="1955520" imgH="736560" progId="Equation.DSMT4">
                  <p:embed/>
                  <p:pic>
                    <p:nvPicPr>
                      <p:cNvPr id="325639" name="Object 5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9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178550" y="2201863"/>
                        <a:ext cx="1955800" cy="735012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325643" name="Text Box 11"/>
          <p:cNvSpPr txBox="1">
            <a:spLocks noChangeArrowheads="1"/>
          </p:cNvSpPr>
          <p:nvPr/>
        </p:nvSpPr>
        <p:spPr bwMode="auto">
          <a:xfrm>
            <a:off x="2889219" y="5971640"/>
            <a:ext cx="4429156" cy="646331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r>
              <a:rPr lang="en-US" altLang="ja-JP" dirty="0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YT &amp; </a:t>
            </a:r>
            <a:r>
              <a:rPr lang="en-US" altLang="ja-JP" dirty="0" err="1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Wolynes</a:t>
            </a:r>
            <a:r>
              <a:rPr lang="en-US" altLang="ja-JP" dirty="0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, </a:t>
            </a:r>
            <a:r>
              <a:rPr lang="en-US" altLang="ja-JP" dirty="0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  <a:hlinkClick r:id="rId10"/>
              </a:rPr>
              <a:t>PR</a:t>
            </a:r>
            <a:r>
              <a:rPr lang="en-US" altLang="ja-JP" b="1" dirty="0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  <a:hlinkClick r:id="rId10"/>
              </a:rPr>
              <a:t>A43, 4131</a:t>
            </a:r>
            <a:r>
              <a:rPr lang="en-US" altLang="ja-JP" dirty="0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  <a:hlinkClick r:id="rId10"/>
              </a:rPr>
              <a:t>(1991).</a:t>
            </a:r>
            <a:r>
              <a:rPr lang="en-US" altLang="ja-JP" dirty="0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 </a:t>
            </a:r>
          </a:p>
          <a:p>
            <a:r>
              <a:rPr lang="en-US" altLang="ja-JP" dirty="0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YT </a:t>
            </a:r>
            <a:r>
              <a:rPr lang="en-US" altLang="ja-JP" dirty="0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  <a:hlinkClick r:id="rId11"/>
              </a:rPr>
              <a:t>JCP</a:t>
            </a:r>
            <a:r>
              <a:rPr lang="en-US" altLang="ja-JP" b="1" dirty="0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  <a:hlinkClick r:id="rId11"/>
              </a:rPr>
              <a:t>120</a:t>
            </a:r>
            <a:r>
              <a:rPr lang="en-US" altLang="ja-JP" dirty="0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  <a:hlinkClick r:id="rId11"/>
              </a:rPr>
              <a:t>, 260 (2004).</a:t>
            </a:r>
            <a:endParaRPr lang="en-US" altLang="ja-JP" dirty="0">
              <a:latin typeface="Arial Unicode MS" panose="020B0604020202020204" pitchFamily="50" charset="-128"/>
              <a:ea typeface="Arial Unicode MS" panose="020B0604020202020204" pitchFamily="50" charset="-128"/>
              <a:cs typeface="Arial Unicode MS" panose="020B0604020202020204" pitchFamily="50" charset="-128"/>
            </a:endParaRPr>
          </a:p>
        </p:txBody>
      </p:sp>
      <p:graphicFrame>
        <p:nvGraphicFramePr>
          <p:cNvPr id="325644" name="Object 7"/>
          <p:cNvGraphicFramePr>
            <a:graphicFrameLocks noChangeAspect="1"/>
          </p:cNvGraphicFramePr>
          <p:nvPr/>
        </p:nvGraphicFramePr>
        <p:xfrm>
          <a:off x="6157913" y="1357313"/>
          <a:ext cx="1147762" cy="6985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2" imgW="647640" imgH="393480" progId="Equation.DSMT4">
                  <p:embed/>
                </p:oleObj>
              </mc:Choice>
              <mc:Fallback>
                <p:oleObj name="Equation" r:id="rId12" imgW="647640" imgH="393480" progId="Equation.DSMT4">
                  <p:embed/>
                  <p:pic>
                    <p:nvPicPr>
                      <p:cNvPr id="325644" name="Object 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3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157913" y="1357313"/>
                        <a:ext cx="1147762" cy="6985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325650" name="Object 8"/>
          <p:cNvGraphicFramePr>
            <a:graphicFrameLocks noChangeAspect="1"/>
          </p:cNvGraphicFramePr>
          <p:nvPr/>
        </p:nvGraphicFramePr>
        <p:xfrm>
          <a:off x="901700" y="3295650"/>
          <a:ext cx="5194300" cy="7366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4" imgW="5194080" imgH="736560" progId="Equation.DSMT4">
                  <p:embed/>
                </p:oleObj>
              </mc:Choice>
              <mc:Fallback>
                <p:oleObj name="Equation" r:id="rId14" imgW="5194080" imgH="736560" progId="Equation.DSMT4">
                  <p:embed/>
                  <p:pic>
                    <p:nvPicPr>
                      <p:cNvPr id="325650" name="Object 8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5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901700" y="3295650"/>
                        <a:ext cx="5194300" cy="7366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30410" name="Object 10"/>
          <p:cNvGraphicFramePr>
            <a:graphicFrameLocks noGrp="1" noChangeAspect="1"/>
          </p:cNvGraphicFramePr>
          <p:nvPr>
            <p:ph sz="quarter" idx="4"/>
          </p:nvPr>
        </p:nvGraphicFramePr>
        <p:xfrm>
          <a:off x="1030288" y="1303338"/>
          <a:ext cx="2741612" cy="71596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6" imgW="2819160" imgH="736560" progId="Equation.DSMT4">
                  <p:embed/>
                </p:oleObj>
              </mc:Choice>
              <mc:Fallback>
                <p:oleObj name="Equation" r:id="rId16" imgW="2819160" imgH="736560" progId="Equation.DSMT4">
                  <p:embed/>
                  <p:pic>
                    <p:nvPicPr>
                      <p:cNvPr id="230410" name="Object 10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7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030288" y="1303338"/>
                        <a:ext cx="2741612" cy="715962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230411" name="Picture 11"/>
          <p:cNvPicPr>
            <a:picLocks noChangeAspect="1" noChangeArrowheads="1"/>
          </p:cNvPicPr>
          <p:nvPr/>
        </p:nvPicPr>
        <p:blipFill>
          <a:blip r:embed="rId18" cstate="print"/>
          <a:srcRect/>
          <a:stretch>
            <a:fillRect/>
          </a:stretch>
        </p:blipFill>
        <p:spPr bwMode="auto">
          <a:xfrm>
            <a:off x="1472158" y="2908134"/>
            <a:ext cx="13335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230412" name="Picture 12"/>
          <p:cNvPicPr>
            <a:picLocks noChangeAspect="1" noChangeArrowheads="1"/>
          </p:cNvPicPr>
          <p:nvPr/>
        </p:nvPicPr>
        <p:blipFill>
          <a:blip r:embed="rId18" cstate="print"/>
          <a:srcRect/>
          <a:stretch>
            <a:fillRect/>
          </a:stretch>
        </p:blipFill>
        <p:spPr bwMode="auto">
          <a:xfrm>
            <a:off x="2889582" y="2903593"/>
            <a:ext cx="13335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230413" name="Picture 13"/>
          <p:cNvPicPr>
            <a:picLocks noChangeAspect="1" noChangeArrowheads="1"/>
          </p:cNvPicPr>
          <p:nvPr/>
        </p:nvPicPr>
        <p:blipFill>
          <a:blip r:embed="rId18" cstate="print"/>
          <a:srcRect/>
          <a:stretch>
            <a:fillRect/>
          </a:stretch>
        </p:blipFill>
        <p:spPr bwMode="auto">
          <a:xfrm>
            <a:off x="4066389" y="2935601"/>
            <a:ext cx="13335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aphicFrame>
        <p:nvGraphicFramePr>
          <p:cNvPr id="2" name="Object 8"/>
          <p:cNvGraphicFramePr>
            <a:graphicFrameLocks noChangeAspect="1"/>
          </p:cNvGraphicFramePr>
          <p:nvPr/>
        </p:nvGraphicFramePr>
        <p:xfrm>
          <a:off x="857224" y="4580220"/>
          <a:ext cx="5613400" cy="7366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9" imgW="5613120" imgH="736560" progId="Equation.DSMT4">
                  <p:embed/>
                </p:oleObj>
              </mc:Choice>
              <mc:Fallback>
                <p:oleObj name="Equation" r:id="rId19" imgW="5613120" imgH="736560" progId="Equation.DSMT4">
                  <p:embed/>
                  <p:pic>
                    <p:nvPicPr>
                      <p:cNvPr id="2" name="Object 8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0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857224" y="4580220"/>
                        <a:ext cx="5613400" cy="7366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21" name="Picture 11"/>
          <p:cNvPicPr>
            <a:picLocks noChangeAspect="1" noChangeArrowheads="1"/>
          </p:cNvPicPr>
          <p:nvPr/>
        </p:nvPicPr>
        <p:blipFill>
          <a:blip r:embed="rId18" cstate="print"/>
          <a:srcRect/>
          <a:stretch>
            <a:fillRect/>
          </a:stretch>
        </p:blipFill>
        <p:spPr bwMode="auto">
          <a:xfrm>
            <a:off x="1450387" y="4105562"/>
            <a:ext cx="13335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22" name="Picture 12"/>
          <p:cNvPicPr>
            <a:picLocks noChangeAspect="1" noChangeArrowheads="1"/>
          </p:cNvPicPr>
          <p:nvPr/>
        </p:nvPicPr>
        <p:blipFill>
          <a:blip r:embed="rId18" cstate="print"/>
          <a:srcRect/>
          <a:stretch>
            <a:fillRect/>
          </a:stretch>
        </p:blipFill>
        <p:spPr bwMode="auto">
          <a:xfrm>
            <a:off x="2867811" y="4101021"/>
            <a:ext cx="13335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23" name="Picture 13"/>
          <p:cNvPicPr>
            <a:picLocks noChangeAspect="1" noChangeArrowheads="1"/>
          </p:cNvPicPr>
          <p:nvPr/>
        </p:nvPicPr>
        <p:blipFill>
          <a:blip r:embed="rId18" cstate="print"/>
          <a:srcRect/>
          <a:stretch>
            <a:fillRect/>
          </a:stretch>
        </p:blipFill>
        <p:spPr bwMode="auto">
          <a:xfrm>
            <a:off x="4044618" y="4133029"/>
            <a:ext cx="13335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24" name="Picture 16"/>
          <p:cNvPicPr>
            <a:picLocks noChangeAspect="1" noChangeArrowheads="1"/>
          </p:cNvPicPr>
          <p:nvPr/>
        </p:nvPicPr>
        <p:blipFill>
          <a:blip r:embed="rId21" cstate="print"/>
          <a:srcRect/>
          <a:stretch>
            <a:fillRect/>
          </a:stretch>
        </p:blipFill>
        <p:spPr bwMode="auto">
          <a:xfrm rot="1903589" flipH="1">
            <a:off x="4750047" y="5367807"/>
            <a:ext cx="378210" cy="24124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aphicFrame>
        <p:nvGraphicFramePr>
          <p:cNvPr id="147468" name="Object 12"/>
          <p:cNvGraphicFramePr>
            <a:graphicFrameLocks noChangeAspect="1"/>
          </p:cNvGraphicFramePr>
          <p:nvPr/>
        </p:nvGraphicFramePr>
        <p:xfrm>
          <a:off x="4457968" y="4751740"/>
          <a:ext cx="576611" cy="3680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22" imgW="596880" imgH="380880" progId="Equation.DSMT4">
                  <p:embed/>
                </p:oleObj>
              </mc:Choice>
              <mc:Fallback>
                <p:oleObj name="Equation" r:id="rId22" imgW="596880" imgH="380880" progId="Equation.DSMT4">
                  <p:embed/>
                  <p:pic>
                    <p:nvPicPr>
                      <p:cNvPr id="147468" name="Object 1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3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457968" y="4751740"/>
                        <a:ext cx="576611" cy="3680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7" name="正方形/長方形 26"/>
          <p:cNvSpPr/>
          <p:nvPr/>
        </p:nvSpPr>
        <p:spPr>
          <a:xfrm>
            <a:off x="857224" y="5857892"/>
            <a:ext cx="1571264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ja-JP" sz="2400" dirty="0">
                <a:ea typeface="Arial Unicode MS" panose="020B0604020202020204" pitchFamily="50" charset="-128"/>
              </a:rPr>
              <a:t>terminator</a:t>
            </a:r>
          </a:p>
        </p:txBody>
      </p:sp>
      <p:graphicFrame>
        <p:nvGraphicFramePr>
          <p:cNvPr id="147470" name="Object 14"/>
          <p:cNvGraphicFramePr>
            <a:graphicFrameLocks noChangeAspect="1"/>
          </p:cNvGraphicFramePr>
          <p:nvPr/>
        </p:nvGraphicFramePr>
        <p:xfrm>
          <a:off x="5141788" y="4216441"/>
          <a:ext cx="1244600" cy="3810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24" imgW="1244520" imgH="380880" progId="Equation.DSMT4">
                  <p:embed/>
                </p:oleObj>
              </mc:Choice>
              <mc:Fallback>
                <p:oleObj name="Equation" r:id="rId24" imgW="1244520" imgH="380880" progId="Equation.DSMT4">
                  <p:embed/>
                  <p:pic>
                    <p:nvPicPr>
                      <p:cNvPr id="147470" name="Object 1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141788" y="4216441"/>
                        <a:ext cx="1244600" cy="3810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8" name="正方形/長方形 27"/>
          <p:cNvSpPr/>
          <p:nvPr/>
        </p:nvSpPr>
        <p:spPr>
          <a:xfrm>
            <a:off x="6429388" y="3643314"/>
            <a:ext cx="2787943" cy="64633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kumimoji="0" lang="en-US" altLang="ja-JP" dirty="0">
                <a:solidFill>
                  <a:srgbClr val="FF0000"/>
                </a:solidFill>
                <a:latin typeface="Arial Unicode MS"/>
                <a:ea typeface="Arial Unicode MS"/>
                <a:cs typeface="Arial Unicode MS"/>
              </a:rPr>
              <a:t>Dissipation </a:t>
            </a:r>
            <a:r>
              <a:rPr kumimoji="0" lang="en-US" altLang="ja-JP" dirty="0">
                <a:latin typeface="Arial Unicode MS"/>
                <a:ea typeface="Arial Unicode MS"/>
                <a:cs typeface="Arial Unicode MS"/>
              </a:rPr>
              <a:t>&amp; </a:t>
            </a:r>
            <a:r>
              <a:rPr kumimoji="0" lang="en-US" altLang="ja-JP" dirty="0">
                <a:solidFill>
                  <a:srgbClr val="0066FF"/>
                </a:solidFill>
                <a:latin typeface="Arial Unicode MS"/>
                <a:ea typeface="Arial Unicode MS"/>
                <a:cs typeface="Arial Unicode MS"/>
              </a:rPr>
              <a:t>Fluctuation </a:t>
            </a:r>
          </a:p>
          <a:p>
            <a:r>
              <a:rPr kumimoji="0" lang="en-US" altLang="ja-JP" dirty="0">
                <a:latin typeface="Arial Unicode MS"/>
                <a:ea typeface="Arial Unicode MS"/>
                <a:cs typeface="Arial Unicode MS"/>
              </a:rPr>
              <a:t>balanced at eq. state</a:t>
            </a:r>
            <a:endParaRPr kumimoji="0" lang="ja-JP" altLang="de-DE" dirty="0">
              <a:latin typeface="Arial Unicode MS"/>
              <a:ea typeface="Arial Unicode MS"/>
              <a:cs typeface="Arial Unicode MS"/>
            </a:endParaRPr>
          </a:p>
        </p:txBody>
      </p:sp>
      <p:sp>
        <p:nvSpPr>
          <p:cNvPr id="29" name="正方形/長方形 28"/>
          <p:cNvSpPr/>
          <p:nvPr/>
        </p:nvSpPr>
        <p:spPr>
          <a:xfrm>
            <a:off x="5857884" y="3143248"/>
            <a:ext cx="1398140" cy="4001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ja-JP" sz="2000" dirty="0">
                <a:solidFill>
                  <a:srgbClr val="0C0597"/>
                </a:solidFill>
                <a:ea typeface="Arial Unicode MS" panose="020B0604020202020204" pitchFamily="50" charset="-128"/>
              </a:rPr>
              <a:t>dissipation</a:t>
            </a:r>
            <a:endParaRPr lang="ja-JP" altLang="en-US" sz="2000" dirty="0">
              <a:ea typeface="Arial Unicode MS" panose="020B0604020202020204" pitchFamily="50" charset="-128"/>
            </a:endParaRPr>
          </a:p>
        </p:txBody>
      </p:sp>
      <p:sp>
        <p:nvSpPr>
          <p:cNvPr id="30" name="正方形/長方形 29"/>
          <p:cNvSpPr/>
          <p:nvPr/>
        </p:nvSpPr>
        <p:spPr>
          <a:xfrm>
            <a:off x="7572396" y="3214686"/>
            <a:ext cx="1353256" cy="4001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ja-JP" sz="2000" dirty="0">
                <a:solidFill>
                  <a:srgbClr val="FF0000"/>
                </a:solidFill>
                <a:ea typeface="Arial Unicode MS" panose="020B0604020202020204" pitchFamily="50" charset="-128"/>
              </a:rPr>
              <a:t>fluctuation</a:t>
            </a:r>
            <a:endParaRPr lang="ja-JP" altLang="en-US" sz="2000" dirty="0">
              <a:ea typeface="Arial Unicode MS" panose="020B0604020202020204" pitchFamily="50" charset="-128"/>
            </a:endParaRPr>
          </a:p>
        </p:txBody>
      </p:sp>
      <p:pic>
        <p:nvPicPr>
          <p:cNvPr id="31" name="Picture 10"/>
          <p:cNvPicPr>
            <a:picLocks noChangeAspect="1" noChangeArrowheads="1"/>
          </p:cNvPicPr>
          <p:nvPr/>
        </p:nvPicPr>
        <p:blipFill>
          <a:blip r:embed="rId26" cstate="print"/>
          <a:srcRect/>
          <a:stretch>
            <a:fillRect/>
          </a:stretch>
        </p:blipFill>
        <p:spPr bwMode="auto">
          <a:xfrm rot="17372383">
            <a:off x="6578394" y="2939802"/>
            <a:ext cx="385258" cy="2407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32" name="Picture 16"/>
          <p:cNvPicPr>
            <a:picLocks noChangeAspect="1" noChangeArrowheads="1"/>
          </p:cNvPicPr>
          <p:nvPr/>
        </p:nvPicPr>
        <p:blipFill>
          <a:blip r:embed="rId21" cstate="print"/>
          <a:srcRect/>
          <a:stretch>
            <a:fillRect/>
          </a:stretch>
        </p:blipFill>
        <p:spPr bwMode="auto">
          <a:xfrm rot="3194648" flipH="1">
            <a:off x="7593093" y="2889127"/>
            <a:ext cx="378210" cy="24124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47471" name="Picture 15"/>
          <p:cNvPicPr>
            <a:picLocks noChangeAspect="1" noChangeArrowheads="1"/>
          </p:cNvPicPr>
          <p:nvPr/>
        </p:nvPicPr>
        <p:blipFill>
          <a:blip r:embed="rId27" cstate="print"/>
          <a:srcRect/>
          <a:stretch>
            <a:fillRect/>
          </a:stretch>
        </p:blipFill>
        <p:spPr bwMode="auto">
          <a:xfrm>
            <a:off x="7286644" y="4500570"/>
            <a:ext cx="726199" cy="8949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33" name="正方形/長方形 32"/>
          <p:cNvSpPr/>
          <p:nvPr/>
        </p:nvSpPr>
        <p:spPr>
          <a:xfrm>
            <a:off x="7072330" y="5357826"/>
            <a:ext cx="1223412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kumimoji="0" lang="en-US" altLang="ja-JP" dirty="0">
                <a:latin typeface="Arial Unicode MS"/>
                <a:ea typeface="Arial Unicode MS"/>
                <a:cs typeface="Arial Unicode MS"/>
              </a:rPr>
              <a:t>terminator</a:t>
            </a:r>
            <a:endParaRPr kumimoji="0" lang="ja-JP" altLang="de-DE" dirty="0">
              <a:latin typeface="Arial Unicode MS"/>
              <a:ea typeface="Arial Unicode MS"/>
              <a:cs typeface="Arial Unicode MS"/>
            </a:endParaRPr>
          </a:p>
        </p:txBody>
      </p:sp>
    </p:spTree>
    <p:extLst>
      <p:ext uri="{BB962C8B-B14F-4D97-AF65-F5344CB8AC3E}">
        <p14:creationId xmlns:p14="http://schemas.microsoft.com/office/powerpoint/2010/main" val="439109625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04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" dur="500"/>
                                        <p:tgtEl>
                                          <p:spTgt spid="2304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56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1" dur="500"/>
                                        <p:tgtEl>
                                          <p:spTgt spid="3256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56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6" dur="500"/>
                                        <p:tgtEl>
                                          <p:spTgt spid="3256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500"/>
                            </p:stCondLst>
                            <p:childTnLst>
                              <p:par>
                                <p:cTn id="18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56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0" dur="500"/>
                                        <p:tgtEl>
                                          <p:spTgt spid="3256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04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5" dur="500"/>
                                        <p:tgtEl>
                                          <p:spTgt spid="2304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04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8" dur="500"/>
                                        <p:tgtEl>
                                          <p:spTgt spid="2304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04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1" dur="500"/>
                                        <p:tgtEl>
                                          <p:spTgt spid="2304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500"/>
                            </p:stCondLst>
                            <p:childTnLst>
                              <p:par>
                                <p:cTn id="33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56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5" dur="500"/>
                                        <p:tgtEl>
                                          <p:spTgt spid="3256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0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4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3" dur="500"/>
                                        <p:tgtEl>
                                          <p:spTgt spid="1474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6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9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500"/>
                            </p:stCondLst>
                            <p:childTnLst>
                              <p:par>
                                <p:cTn id="51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53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1000"/>
                            </p:stCondLst>
                            <p:childTnLst>
                              <p:par>
                                <p:cTn id="55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4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57" dur="500"/>
                                        <p:tgtEl>
                                          <p:spTgt spid="1474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1500"/>
                            </p:stCondLst>
                            <p:childTnLst>
                              <p:par>
                                <p:cTn id="59" presetID="26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0" dur="500" tmFilter="0, 0; .2, .5; .8, .5; 1, 0"/>
                                        <p:tgtEl>
                                          <p:spTgt spid="147468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61" dur="250" autoRev="1" fill="hold"/>
                                        <p:tgtEl>
                                          <p:spTgt spid="147468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>
                      <p:stCondLst>
                        <p:cond delay="indefinite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66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56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69" dur="500"/>
                                        <p:tgtEl>
                                          <p:spTgt spid="3256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0" fill="hold">
                      <p:stCondLst>
                        <p:cond delay="indefinite"/>
                      </p:stCondLst>
                      <p:childTnLst>
                        <p:par>
                          <p:cTn id="71" fill="hold">
                            <p:stCondLst>
                              <p:cond delay="0"/>
                            </p:stCondLst>
                            <p:childTnLst>
                              <p:par>
                                <p:cTn id="72" presetID="5" presetClass="exit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73" dur="500"/>
                                        <p:tgtEl>
                                          <p:spTgt spid="14746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74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5" presetID="5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7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8" presetID="5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79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1" presetID="5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82" dur="500"/>
                                        <p:tgtEl>
                                          <p:spTgt spid="32565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256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500"/>
                            </p:stCondLst>
                            <p:childTnLst>
                              <p:par>
                                <p:cTn id="85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56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87" dur="500"/>
                                        <p:tgtEl>
                                          <p:spTgt spid="3256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8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4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90" dur="500"/>
                                        <p:tgtEl>
                                          <p:spTgt spid="1474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1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93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4" fill="hold">
                      <p:stCondLst>
                        <p:cond delay="indefinite"/>
                      </p:stCondLst>
                      <p:childTnLst>
                        <p:par>
                          <p:cTn id="95" fill="hold">
                            <p:stCondLst>
                              <p:cond delay="0"/>
                            </p:stCondLst>
                            <p:childTnLst>
                              <p:par>
                                <p:cTn id="96" presetID="5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56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98" dur="500"/>
                                        <p:tgtEl>
                                          <p:spTgt spid="3256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9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01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2" fill="hold">
                      <p:stCondLst>
                        <p:cond delay="indefinite"/>
                      </p:stCondLst>
                      <p:childTnLst>
                        <p:par>
                          <p:cTn id="103" fill="hold">
                            <p:stCondLst>
                              <p:cond delay="0"/>
                            </p:stCondLst>
                            <p:childTnLst>
                              <p:par>
                                <p:cTn id="104" presetID="5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06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7" fill="hold">
                      <p:stCondLst>
                        <p:cond delay="indefinite"/>
                      </p:stCondLst>
                      <p:childTnLst>
                        <p:par>
                          <p:cTn id="108" fill="hold">
                            <p:stCondLst>
                              <p:cond delay="0"/>
                            </p:stCondLst>
                            <p:childTnLst>
                              <p:par>
                                <p:cTn id="109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11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2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14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5" fill="hold">
                            <p:stCondLst>
                              <p:cond delay="500"/>
                            </p:stCondLst>
                            <p:childTnLst>
                              <p:par>
                                <p:cTn id="116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18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9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21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25643" grpId="0" animBg="1"/>
      <p:bldP spid="27" grpId="0"/>
      <p:bldP spid="28" grpId="0"/>
      <p:bldP spid="29" grpId="0"/>
      <p:bldP spid="30" grpId="0"/>
      <p:bldP spid="33" grpId="0"/>
    </p:bldLst>
  </p:timing>
</p:sld>
</file>

<file path=ppt/slides/slide1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69" name="Text Box 10"/>
          <p:cNvSpPr txBox="1">
            <a:spLocks noChangeArrowheads="1"/>
          </p:cNvSpPr>
          <p:nvPr/>
        </p:nvSpPr>
        <p:spPr bwMode="auto">
          <a:xfrm>
            <a:off x="357158" y="571480"/>
            <a:ext cx="6572250" cy="4619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kumimoji="0" lang="de-DE" altLang="ja-JP" sz="2400" dirty="0">
                <a:latin typeface="Arial Unicode MS" panose="020B0604020202020204" pitchFamily="50" charset="-128"/>
                <a:ea typeface="HG明朝B" pitchFamily="17" charset="-128"/>
              </a:rPr>
              <a:t>Physical meaning of the hierachy elements </a:t>
            </a:r>
          </a:p>
        </p:txBody>
      </p:sp>
      <p:pic>
        <p:nvPicPr>
          <p:cNvPr id="11270" name="Picture 2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571472" y="1857364"/>
            <a:ext cx="1785925" cy="273940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3" name="Picture 4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2500298" y="1857364"/>
            <a:ext cx="1980086" cy="278607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aphicFrame>
        <p:nvGraphicFramePr>
          <p:cNvPr id="11266" name="Object 5"/>
          <p:cNvGraphicFramePr>
            <a:graphicFrameLocks noChangeAspect="1"/>
          </p:cNvGraphicFramePr>
          <p:nvPr/>
        </p:nvGraphicFramePr>
        <p:xfrm>
          <a:off x="928662" y="1285860"/>
          <a:ext cx="712788" cy="4587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4" imgW="355320" imgH="228600" progId="Equation.DSMT4">
                  <p:embed/>
                </p:oleObj>
              </mc:Choice>
              <mc:Fallback>
                <p:oleObj name="Equation" r:id="rId4" imgW="355320" imgH="228600" progId="Equation.DSMT4">
                  <p:embed/>
                  <p:pic>
                    <p:nvPicPr>
                      <p:cNvPr id="11266" name="Object 5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928662" y="1285860"/>
                        <a:ext cx="712788" cy="45878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17961" dir="2700000" algn="ctr" rotWithShape="0">
                                <a:schemeClr val="accent1">
                                  <a:gamma/>
                                  <a:shade val="60000"/>
                                  <a:invGamma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1272" name="テキスト ボックス 7"/>
          <p:cNvSpPr txBox="1">
            <a:spLocks noChangeArrowheads="1"/>
          </p:cNvSpPr>
          <p:nvPr/>
        </p:nvSpPr>
        <p:spPr bwMode="auto">
          <a:xfrm>
            <a:off x="785786" y="5786454"/>
            <a:ext cx="5507037" cy="3698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 dirty="0">
                <a:solidFill>
                  <a:srgbClr val="0070C0"/>
                </a:solidFill>
                <a:ea typeface="Arial Unicode MS" panose="020B0604020202020204" pitchFamily="50" charset="-128"/>
              </a:rPr>
              <a:t>Dashed line represents the system-bath interactions</a:t>
            </a:r>
            <a:endParaRPr lang="ja-JP" altLang="en-US" dirty="0">
              <a:solidFill>
                <a:srgbClr val="0070C0"/>
              </a:solidFill>
              <a:ea typeface="Arial Unicode MS" panose="020B0604020202020204" pitchFamily="50" charset="-128"/>
            </a:endParaRPr>
          </a:p>
        </p:txBody>
      </p:sp>
      <p:sp>
        <p:nvSpPr>
          <p:cNvPr id="11273" name="テキスト ボックス 8"/>
          <p:cNvSpPr txBox="1">
            <a:spLocks noChangeArrowheads="1"/>
          </p:cNvSpPr>
          <p:nvPr/>
        </p:nvSpPr>
        <p:spPr bwMode="auto">
          <a:xfrm>
            <a:off x="500034" y="4643446"/>
            <a:ext cx="1714512" cy="52322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r>
              <a:rPr lang="en-US" altLang="ja-JP" sz="1400" dirty="0">
                <a:solidFill>
                  <a:schemeClr val="accent2">
                    <a:lumMod val="75000"/>
                  </a:schemeClr>
                </a:solidFill>
                <a:ea typeface="Arial Unicode MS" panose="020B0604020202020204" pitchFamily="50" charset="-128"/>
              </a:rPr>
              <a:t>(0</a:t>
            </a:r>
            <a:r>
              <a:rPr lang="en-US" altLang="ja-JP" sz="1400" baseline="30000" dirty="0">
                <a:solidFill>
                  <a:schemeClr val="accent2">
                    <a:lumMod val="75000"/>
                  </a:schemeClr>
                </a:solidFill>
                <a:ea typeface="Arial Unicode MS" panose="020B0604020202020204" pitchFamily="50" charset="-128"/>
              </a:rPr>
              <a:t>th</a:t>
            </a:r>
            <a:r>
              <a:rPr lang="en-US" altLang="ja-JP" sz="1400" dirty="0">
                <a:solidFill>
                  <a:schemeClr val="accent2">
                    <a:lumMod val="75000"/>
                  </a:schemeClr>
                </a:solidFill>
                <a:ea typeface="Arial Unicode MS" panose="020B0604020202020204" pitchFamily="50" charset="-128"/>
              </a:rPr>
              <a:t> member: exact)</a:t>
            </a:r>
            <a:endParaRPr lang="ja-JP" altLang="en-US" sz="1400" dirty="0">
              <a:solidFill>
                <a:schemeClr val="accent2">
                  <a:lumMod val="75000"/>
                </a:schemeClr>
              </a:solidFill>
              <a:ea typeface="Arial Unicode MS" panose="020B0604020202020204" pitchFamily="50" charset="-128"/>
            </a:endParaRPr>
          </a:p>
        </p:txBody>
      </p:sp>
      <p:sp>
        <p:nvSpPr>
          <p:cNvPr id="11" name="正方形/長方形 10"/>
          <p:cNvSpPr/>
          <p:nvPr/>
        </p:nvSpPr>
        <p:spPr>
          <a:xfrm>
            <a:off x="6357950" y="642918"/>
            <a:ext cx="2658100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altLang="ja-JP" sz="1600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YT:</a:t>
            </a:r>
            <a:r>
              <a:rPr lang="en-US" altLang="ja-JP" sz="1600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  <a:hlinkClick r:id="rId6"/>
              </a:rPr>
              <a:t>JPSJ </a:t>
            </a:r>
            <a:r>
              <a:rPr lang="en-US" altLang="ja-JP" sz="1600" b="1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  <a:hlinkClick r:id="rId6"/>
              </a:rPr>
              <a:t>75</a:t>
            </a:r>
            <a:r>
              <a:rPr lang="en-US" altLang="ja-JP" sz="1600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  <a:hlinkClick r:id="rId6"/>
              </a:rPr>
              <a:t>,082001(2006).</a:t>
            </a:r>
            <a:endParaRPr lang="en-US" altLang="ja-JP" sz="1600" dirty="0"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</p:txBody>
      </p:sp>
      <p:graphicFrame>
        <p:nvGraphicFramePr>
          <p:cNvPr id="525317" name="Object 5"/>
          <p:cNvGraphicFramePr>
            <a:graphicFrameLocks noChangeAspect="1"/>
          </p:cNvGraphicFramePr>
          <p:nvPr/>
        </p:nvGraphicFramePr>
        <p:xfrm>
          <a:off x="2928926" y="5072074"/>
          <a:ext cx="982662" cy="50641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7" imgW="393480" imgH="203040" progId="Equation.DSMT4">
                  <p:embed/>
                </p:oleObj>
              </mc:Choice>
              <mc:Fallback>
                <p:oleObj name="Equation" r:id="rId7" imgW="393480" imgH="203040" progId="Equation.DSMT4">
                  <p:embed/>
                  <p:pic>
                    <p:nvPicPr>
                      <p:cNvPr id="525317" name="Object 5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928926" y="5072074"/>
                        <a:ext cx="982662" cy="50641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12" name="Picture 7"/>
          <p:cNvPicPr>
            <a:picLocks noChangeAspect="1" noChangeArrowheads="1"/>
          </p:cNvPicPr>
          <p:nvPr/>
        </p:nvPicPr>
        <p:blipFill>
          <a:blip r:embed="rId9" cstate="print"/>
          <a:srcRect/>
          <a:stretch>
            <a:fillRect/>
          </a:stretch>
        </p:blipFill>
        <p:spPr bwMode="auto">
          <a:xfrm>
            <a:off x="6949871" y="1957724"/>
            <a:ext cx="2194129" cy="257176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14" name="Picture 6"/>
          <p:cNvPicPr>
            <a:picLocks noChangeAspect="1" noChangeArrowheads="1"/>
          </p:cNvPicPr>
          <p:nvPr/>
        </p:nvPicPr>
        <p:blipFill>
          <a:blip r:embed="rId10" cstate="print"/>
          <a:srcRect/>
          <a:stretch>
            <a:fillRect/>
          </a:stretch>
        </p:blipFill>
        <p:spPr bwMode="auto">
          <a:xfrm>
            <a:off x="4591735" y="1935968"/>
            <a:ext cx="1980529" cy="278608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15" name="Object 5"/>
          <p:cNvGraphicFramePr>
            <a:graphicFrameLocks noChangeAspect="1"/>
          </p:cNvGraphicFramePr>
          <p:nvPr/>
        </p:nvGraphicFramePr>
        <p:xfrm>
          <a:off x="4987925" y="1285875"/>
          <a:ext cx="812800" cy="5048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1" imgW="368280" imgH="228600" progId="Equation.DSMT4">
                  <p:embed/>
                </p:oleObj>
              </mc:Choice>
              <mc:Fallback>
                <p:oleObj name="Equation" r:id="rId11" imgW="368280" imgH="228600" progId="Equation.DSMT4">
                  <p:embed/>
                  <p:pic>
                    <p:nvPicPr>
                      <p:cNvPr id="15" name="Object 5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2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987925" y="1285875"/>
                        <a:ext cx="812800" cy="50482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17961" dir="2700000" algn="ctr" rotWithShape="0">
                                <a:schemeClr val="accent1">
                                  <a:gamma/>
                                  <a:shade val="60000"/>
                                  <a:invGamma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6" name="Object 6"/>
          <p:cNvGraphicFramePr>
            <a:graphicFrameLocks noChangeAspect="1"/>
          </p:cNvGraphicFramePr>
          <p:nvPr/>
        </p:nvGraphicFramePr>
        <p:xfrm>
          <a:off x="7200900" y="1285875"/>
          <a:ext cx="914400" cy="5302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3" imgW="393480" imgH="228600" progId="Equation.DSMT4">
                  <p:embed/>
                </p:oleObj>
              </mc:Choice>
              <mc:Fallback>
                <p:oleObj name="Equation" r:id="rId13" imgW="393480" imgH="228600" progId="Equation.DSMT4">
                  <p:embed/>
                  <p:pic>
                    <p:nvPicPr>
                      <p:cNvPr id="16" name="Object 6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4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200900" y="1285875"/>
                        <a:ext cx="914400" cy="53022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17961" dir="2700000" algn="ctr" rotWithShape="0">
                                <a:schemeClr val="accent1">
                                  <a:gamma/>
                                  <a:shade val="60000"/>
                                  <a:invGamma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7" name="Object 5"/>
          <p:cNvGraphicFramePr>
            <a:graphicFrameLocks noChangeAspect="1"/>
          </p:cNvGraphicFramePr>
          <p:nvPr/>
        </p:nvGraphicFramePr>
        <p:xfrm>
          <a:off x="7072330" y="5072074"/>
          <a:ext cx="1141413" cy="5080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5" imgW="457200" imgH="203040" progId="Equation.DSMT4">
                  <p:embed/>
                </p:oleObj>
              </mc:Choice>
              <mc:Fallback>
                <p:oleObj name="Equation" r:id="rId15" imgW="457200" imgH="203040" progId="Equation.DSMT4">
                  <p:embed/>
                  <p:pic>
                    <p:nvPicPr>
                      <p:cNvPr id="17" name="Object 5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072330" y="5072074"/>
                        <a:ext cx="1141413" cy="5080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8" name="テキスト ボックス 17"/>
          <p:cNvSpPr txBox="1">
            <a:spLocks noChangeArrowheads="1"/>
          </p:cNvSpPr>
          <p:nvPr/>
        </p:nvSpPr>
        <p:spPr bwMode="auto">
          <a:xfrm>
            <a:off x="1214414" y="6286520"/>
            <a:ext cx="5214974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r>
              <a:rPr lang="en-US" altLang="ja-JP" dirty="0">
                <a:solidFill>
                  <a:srgbClr val="FF0000"/>
                </a:solidFill>
                <a:ea typeface="Arial Unicode MS" panose="020B0604020202020204" pitchFamily="50" charset="-128"/>
              </a:rPr>
              <a:t>Correlated initial condition can be set by </a:t>
            </a:r>
          </a:p>
        </p:txBody>
      </p:sp>
      <p:graphicFrame>
        <p:nvGraphicFramePr>
          <p:cNvPr id="19" name="Object 9"/>
          <p:cNvGraphicFramePr>
            <a:graphicFrameLocks noChangeAspect="1"/>
          </p:cNvGraphicFramePr>
          <p:nvPr/>
        </p:nvGraphicFramePr>
        <p:xfrm>
          <a:off x="4857752" y="5072074"/>
          <a:ext cx="1079500" cy="5080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7" imgW="431640" imgH="203040" progId="Equation.DSMT4">
                  <p:embed/>
                </p:oleObj>
              </mc:Choice>
              <mc:Fallback>
                <p:oleObj name="Equation" r:id="rId17" imgW="431640" imgH="203040" progId="Equation.DSMT4">
                  <p:embed/>
                  <p:pic>
                    <p:nvPicPr>
                      <p:cNvPr id="19" name="Object 9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857752" y="5072074"/>
                        <a:ext cx="1079500" cy="5080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" name="Object 6"/>
          <p:cNvGraphicFramePr>
            <a:graphicFrameLocks noChangeAspect="1"/>
          </p:cNvGraphicFramePr>
          <p:nvPr/>
        </p:nvGraphicFramePr>
        <p:xfrm>
          <a:off x="3143240" y="1285860"/>
          <a:ext cx="688975" cy="4572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9" imgW="342720" imgH="228600" progId="Equation.DSMT4">
                  <p:embed/>
                </p:oleObj>
              </mc:Choice>
              <mc:Fallback>
                <p:oleObj name="Equation" r:id="rId19" imgW="342720" imgH="228600" progId="Equation.DSMT4">
                  <p:embed/>
                  <p:pic>
                    <p:nvPicPr>
                      <p:cNvPr id="2" name="Object 6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0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143240" y="1285860"/>
                        <a:ext cx="688975" cy="4572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17961" dir="2700000" algn="ctr" rotWithShape="0">
                                <a:schemeClr val="accent1">
                                  <a:gamma/>
                                  <a:shade val="60000"/>
                                  <a:invGamma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525324" name="Object 12"/>
          <p:cNvGraphicFramePr>
            <a:graphicFrameLocks noChangeAspect="1"/>
          </p:cNvGraphicFramePr>
          <p:nvPr/>
        </p:nvGraphicFramePr>
        <p:xfrm>
          <a:off x="2843808" y="1196752"/>
          <a:ext cx="392112" cy="4826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21" imgW="164880" imgH="203040" progId="Equation.DSMT4">
                  <p:embed/>
                </p:oleObj>
              </mc:Choice>
              <mc:Fallback>
                <p:oleObj name="Equation" r:id="rId21" imgW="164880" imgH="203040" progId="Equation.DSMT4">
                  <p:embed/>
                  <p:pic>
                    <p:nvPicPr>
                      <p:cNvPr id="525324" name="Object 1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2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843808" y="1196752"/>
                        <a:ext cx="392112" cy="4826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525325" name="Object 13"/>
          <p:cNvGraphicFramePr>
            <a:graphicFrameLocks noChangeAspect="1"/>
          </p:cNvGraphicFramePr>
          <p:nvPr/>
        </p:nvGraphicFramePr>
        <p:xfrm>
          <a:off x="4590517" y="1268760"/>
          <a:ext cx="392112" cy="4826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23" imgW="164880" imgH="203040" progId="Equation.DSMT4">
                  <p:embed/>
                </p:oleObj>
              </mc:Choice>
              <mc:Fallback>
                <p:oleObj name="Equation" r:id="rId23" imgW="164880" imgH="203040" progId="Equation.DSMT4">
                  <p:embed/>
                  <p:pic>
                    <p:nvPicPr>
                      <p:cNvPr id="525325" name="Object 1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4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590517" y="1268760"/>
                        <a:ext cx="392112" cy="4826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525326" name="Object 14"/>
          <p:cNvGraphicFramePr>
            <a:graphicFrameLocks noChangeAspect="1"/>
          </p:cNvGraphicFramePr>
          <p:nvPr/>
        </p:nvGraphicFramePr>
        <p:xfrm>
          <a:off x="6823093" y="1268760"/>
          <a:ext cx="392113" cy="4826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25" imgW="164880" imgH="203040" progId="Equation.DSMT4">
                  <p:embed/>
                </p:oleObj>
              </mc:Choice>
              <mc:Fallback>
                <p:oleObj name="Equation" r:id="rId25" imgW="164880" imgH="203040" progId="Equation.DSMT4">
                  <p:embed/>
                  <p:pic>
                    <p:nvPicPr>
                      <p:cNvPr id="525326" name="Object 1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6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823093" y="1268760"/>
                        <a:ext cx="392113" cy="4826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525327" name="Object 15"/>
          <p:cNvGraphicFramePr>
            <a:graphicFrameLocks noChangeAspect="1"/>
          </p:cNvGraphicFramePr>
          <p:nvPr/>
        </p:nvGraphicFramePr>
        <p:xfrm>
          <a:off x="7072330" y="5143512"/>
          <a:ext cx="1079500" cy="5080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27" imgW="431640" imgH="203040" progId="Equation.DSMT4">
                  <p:embed/>
                </p:oleObj>
              </mc:Choice>
              <mc:Fallback>
                <p:oleObj name="Equation" r:id="rId27" imgW="431640" imgH="203040" progId="Equation.DSMT4">
                  <p:embed/>
                  <p:pic>
                    <p:nvPicPr>
                      <p:cNvPr id="525327" name="Object 15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072330" y="5143512"/>
                        <a:ext cx="1079500" cy="5080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4" name="Object 10"/>
          <p:cNvGraphicFramePr>
            <a:graphicFrameLocks noChangeAspect="1"/>
          </p:cNvGraphicFramePr>
          <p:nvPr/>
        </p:nvGraphicFramePr>
        <p:xfrm>
          <a:off x="5464975" y="6285947"/>
          <a:ext cx="635000" cy="3302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29" imgW="634680" imgH="330120" progId="Equation.DSMT4">
                  <p:embed/>
                </p:oleObj>
              </mc:Choice>
              <mc:Fallback>
                <p:oleObj name="Equation" r:id="rId29" imgW="634680" imgH="330120" progId="Equation.DSMT4">
                  <p:embed/>
                  <p:pic>
                    <p:nvPicPr>
                      <p:cNvPr id="4" name="Object 10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30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464975" y="6285947"/>
                        <a:ext cx="635000" cy="3302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17961" dir="2700000" algn="ctr" rotWithShape="0">
                                <a:schemeClr val="accent1">
                                  <a:gamma/>
                                  <a:shade val="60000"/>
                                  <a:invGamma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3" name="正方形/長方形 22"/>
          <p:cNvSpPr/>
          <p:nvPr/>
        </p:nvSpPr>
        <p:spPr>
          <a:xfrm>
            <a:off x="428596" y="5072074"/>
            <a:ext cx="2342308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ja-JP" sz="1600" dirty="0">
                <a:solidFill>
                  <a:schemeClr val="tx2">
                    <a:lumMod val="75000"/>
                  </a:schemeClr>
                </a:solidFill>
                <a:ea typeface="Arial Unicode MS" panose="020B0604020202020204" pitchFamily="50" charset="-128"/>
              </a:rPr>
              <a:t>member is grouped by  </a:t>
            </a:r>
          </a:p>
          <a:p>
            <a:r>
              <a:rPr lang="en-US" altLang="ja-JP" sz="1600" dirty="0">
                <a:solidFill>
                  <a:schemeClr val="tx2">
                    <a:lumMod val="75000"/>
                  </a:schemeClr>
                </a:solidFill>
                <a:ea typeface="Arial Unicode MS" panose="020B0604020202020204" pitchFamily="50" charset="-128"/>
              </a:rPr>
              <a:t>characteristic  time</a:t>
            </a:r>
            <a:endParaRPr lang="ja-JP" altLang="en-US" sz="1600" dirty="0">
              <a:solidFill>
                <a:schemeClr val="tx2">
                  <a:lumMod val="75000"/>
                </a:schemeClr>
              </a:solidFill>
              <a:ea typeface="Arial Unicode MS" panose="020B0604020202020204" pitchFamily="50" charset="-128"/>
            </a:endParaRPr>
          </a:p>
        </p:txBody>
      </p:sp>
      <p:sp>
        <p:nvSpPr>
          <p:cNvPr id="24" name="テキスト ボックス 8"/>
          <p:cNvSpPr txBox="1">
            <a:spLocks noChangeArrowheads="1"/>
          </p:cNvSpPr>
          <p:nvPr/>
        </p:nvSpPr>
        <p:spPr bwMode="auto">
          <a:xfrm>
            <a:off x="2500298" y="4643446"/>
            <a:ext cx="1928826" cy="52322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r>
              <a:rPr lang="en-US" altLang="ja-JP" sz="1400" dirty="0">
                <a:solidFill>
                  <a:schemeClr val="accent2">
                    <a:lumMod val="75000"/>
                  </a:schemeClr>
                </a:solidFill>
                <a:ea typeface="Arial Unicode MS" panose="020B0604020202020204" pitchFamily="50" charset="-128"/>
              </a:rPr>
              <a:t>(1</a:t>
            </a:r>
            <a:r>
              <a:rPr lang="en-US" altLang="ja-JP" sz="1400" baseline="30000" dirty="0">
                <a:solidFill>
                  <a:schemeClr val="accent2">
                    <a:lumMod val="75000"/>
                  </a:schemeClr>
                </a:solidFill>
                <a:ea typeface="Arial Unicode MS" panose="020B0604020202020204" pitchFamily="50" charset="-128"/>
              </a:rPr>
              <a:t>st</a:t>
            </a:r>
            <a:r>
              <a:rPr lang="en-US" altLang="ja-JP" sz="1400" dirty="0">
                <a:solidFill>
                  <a:schemeClr val="accent2">
                    <a:lumMod val="75000"/>
                  </a:schemeClr>
                </a:solidFill>
                <a:ea typeface="Arial Unicode MS" panose="020B0604020202020204" pitchFamily="50" charset="-128"/>
              </a:rPr>
              <a:t> member: 1</a:t>
            </a:r>
            <a:r>
              <a:rPr lang="en-US" altLang="ja-JP" sz="1400" baseline="30000" dirty="0">
                <a:solidFill>
                  <a:schemeClr val="accent2">
                    <a:lumMod val="75000"/>
                  </a:schemeClr>
                </a:solidFill>
                <a:ea typeface="Arial Unicode MS" panose="020B0604020202020204" pitchFamily="50" charset="-128"/>
              </a:rPr>
              <a:t>th </a:t>
            </a:r>
            <a:r>
              <a:rPr lang="en-US" altLang="ja-JP" sz="1400" dirty="0">
                <a:solidFill>
                  <a:schemeClr val="accent2">
                    <a:lumMod val="75000"/>
                  </a:schemeClr>
                </a:solidFill>
                <a:ea typeface="Arial Unicode MS" panose="020B0604020202020204" pitchFamily="50" charset="-128"/>
              </a:rPr>
              <a:t>lower)</a:t>
            </a:r>
            <a:endParaRPr lang="ja-JP" altLang="en-US" sz="1400" dirty="0">
              <a:solidFill>
                <a:schemeClr val="accent2">
                  <a:lumMod val="75000"/>
                </a:schemeClr>
              </a:solidFill>
              <a:ea typeface="Arial Unicode MS" panose="020B0604020202020204" pitchFamily="50" charset="-128"/>
            </a:endParaRPr>
          </a:p>
        </p:txBody>
      </p:sp>
      <p:sp>
        <p:nvSpPr>
          <p:cNvPr id="25" name="テキスト ボックス 8"/>
          <p:cNvSpPr txBox="1">
            <a:spLocks noChangeArrowheads="1"/>
          </p:cNvSpPr>
          <p:nvPr/>
        </p:nvSpPr>
        <p:spPr bwMode="auto">
          <a:xfrm>
            <a:off x="4500562" y="4643446"/>
            <a:ext cx="1928826" cy="52322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r>
              <a:rPr lang="en-US" altLang="ja-JP" sz="1400" dirty="0">
                <a:solidFill>
                  <a:schemeClr val="accent2">
                    <a:lumMod val="75000"/>
                  </a:schemeClr>
                </a:solidFill>
                <a:ea typeface="Arial Unicode MS" panose="020B0604020202020204" pitchFamily="50" charset="-128"/>
              </a:rPr>
              <a:t>(2</a:t>
            </a:r>
            <a:r>
              <a:rPr lang="en-US" altLang="ja-JP" sz="1400" baseline="30000" dirty="0">
                <a:solidFill>
                  <a:schemeClr val="accent2">
                    <a:lumMod val="75000"/>
                  </a:schemeClr>
                </a:solidFill>
                <a:ea typeface="Arial Unicode MS" panose="020B0604020202020204" pitchFamily="50" charset="-128"/>
              </a:rPr>
              <a:t>nd</a:t>
            </a:r>
            <a:r>
              <a:rPr lang="en-US" altLang="ja-JP" sz="1400" dirty="0">
                <a:solidFill>
                  <a:schemeClr val="accent2">
                    <a:lumMod val="75000"/>
                  </a:schemeClr>
                </a:solidFill>
                <a:ea typeface="Arial Unicode MS" panose="020B0604020202020204" pitchFamily="50" charset="-128"/>
              </a:rPr>
              <a:t> member: 2</a:t>
            </a:r>
            <a:r>
              <a:rPr lang="en-US" altLang="ja-JP" sz="1400" baseline="30000" dirty="0">
                <a:solidFill>
                  <a:schemeClr val="accent2">
                    <a:lumMod val="75000"/>
                  </a:schemeClr>
                </a:solidFill>
                <a:ea typeface="Arial Unicode MS" panose="020B0604020202020204" pitchFamily="50" charset="-128"/>
              </a:rPr>
              <a:t>nd</a:t>
            </a:r>
            <a:r>
              <a:rPr lang="en-US" altLang="ja-JP" sz="1400" dirty="0">
                <a:solidFill>
                  <a:schemeClr val="accent2">
                    <a:lumMod val="75000"/>
                  </a:schemeClr>
                </a:solidFill>
                <a:ea typeface="Arial Unicode MS" panose="020B0604020202020204" pitchFamily="50" charset="-128"/>
              </a:rPr>
              <a:t> lower)</a:t>
            </a:r>
            <a:endParaRPr lang="ja-JP" altLang="en-US" sz="1400" dirty="0">
              <a:solidFill>
                <a:schemeClr val="accent2">
                  <a:lumMod val="75000"/>
                </a:schemeClr>
              </a:solidFill>
              <a:ea typeface="Arial Unicode MS" panose="020B0604020202020204" pitchFamily="50" charset="-128"/>
            </a:endParaRPr>
          </a:p>
        </p:txBody>
      </p:sp>
      <p:sp>
        <p:nvSpPr>
          <p:cNvPr id="26" name="テキスト ボックス 8"/>
          <p:cNvSpPr txBox="1">
            <a:spLocks noChangeArrowheads="1"/>
          </p:cNvSpPr>
          <p:nvPr/>
        </p:nvSpPr>
        <p:spPr bwMode="auto">
          <a:xfrm>
            <a:off x="6715140" y="4643446"/>
            <a:ext cx="1928826" cy="52322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r>
              <a:rPr lang="en-US" altLang="ja-JP" sz="1400" dirty="0">
                <a:solidFill>
                  <a:schemeClr val="accent2">
                    <a:lumMod val="75000"/>
                  </a:schemeClr>
                </a:solidFill>
                <a:ea typeface="Arial Unicode MS" panose="020B0604020202020204" pitchFamily="50" charset="-128"/>
              </a:rPr>
              <a:t>(</a:t>
            </a:r>
            <a:r>
              <a:rPr lang="en-US" altLang="ja-JP" sz="1400" i="1" dirty="0">
                <a:solidFill>
                  <a:schemeClr val="accent2">
                    <a:lumMod val="75000"/>
                  </a:schemeClr>
                </a:solidFill>
                <a:ea typeface="Arial Unicode MS" panose="020B0604020202020204" pitchFamily="50" charset="-128"/>
              </a:rPr>
              <a:t>N</a:t>
            </a:r>
            <a:r>
              <a:rPr lang="en-US" altLang="ja-JP" sz="1400" baseline="30000" dirty="0">
                <a:solidFill>
                  <a:schemeClr val="accent2">
                    <a:lumMod val="75000"/>
                  </a:schemeClr>
                </a:solidFill>
                <a:ea typeface="Arial Unicode MS" panose="020B0604020202020204" pitchFamily="50" charset="-128"/>
              </a:rPr>
              <a:t>th</a:t>
            </a:r>
            <a:r>
              <a:rPr lang="en-US" altLang="ja-JP" sz="1400" dirty="0">
                <a:solidFill>
                  <a:schemeClr val="accent2">
                    <a:lumMod val="75000"/>
                  </a:schemeClr>
                </a:solidFill>
                <a:ea typeface="Arial Unicode MS" panose="020B0604020202020204" pitchFamily="50" charset="-128"/>
              </a:rPr>
              <a:t> member: </a:t>
            </a:r>
            <a:r>
              <a:rPr lang="en-US" altLang="ja-JP" sz="1400" i="1" dirty="0">
                <a:solidFill>
                  <a:schemeClr val="accent2">
                    <a:lumMod val="75000"/>
                  </a:schemeClr>
                </a:solidFill>
                <a:ea typeface="Arial Unicode MS" panose="020B0604020202020204" pitchFamily="50" charset="-128"/>
              </a:rPr>
              <a:t>N</a:t>
            </a:r>
            <a:r>
              <a:rPr lang="en-US" altLang="ja-JP" sz="1400" baseline="30000" dirty="0">
                <a:solidFill>
                  <a:schemeClr val="accent2">
                    <a:lumMod val="75000"/>
                  </a:schemeClr>
                </a:solidFill>
                <a:ea typeface="Arial Unicode MS" panose="020B0604020202020204" pitchFamily="50" charset="-128"/>
              </a:rPr>
              <a:t>th </a:t>
            </a:r>
            <a:r>
              <a:rPr lang="en-US" altLang="ja-JP" sz="1400" dirty="0">
                <a:solidFill>
                  <a:schemeClr val="accent2">
                    <a:lumMod val="75000"/>
                  </a:schemeClr>
                </a:solidFill>
                <a:ea typeface="Arial Unicode MS" panose="020B0604020202020204" pitchFamily="50" charset="-128"/>
              </a:rPr>
              <a:t>lower)</a:t>
            </a:r>
            <a:endParaRPr lang="ja-JP" altLang="en-US" sz="1400" dirty="0">
              <a:solidFill>
                <a:schemeClr val="accent2">
                  <a:lumMod val="75000"/>
                </a:schemeClr>
              </a:solidFill>
              <a:ea typeface="Arial Unicode MS" panose="020B0604020202020204" pitchFamily="50" charset="-128"/>
            </a:endParaRPr>
          </a:p>
        </p:txBody>
      </p:sp>
      <p:graphicFrame>
        <p:nvGraphicFramePr>
          <p:cNvPr id="11267" name="Object 17"/>
          <p:cNvGraphicFramePr>
            <a:graphicFrameLocks noChangeAspect="1"/>
          </p:cNvGraphicFramePr>
          <p:nvPr/>
        </p:nvGraphicFramePr>
        <p:xfrm>
          <a:off x="6845300" y="5786438"/>
          <a:ext cx="1862138" cy="5334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31" imgW="927000" imgH="266400" progId="Equation.DSMT4">
                  <p:embed/>
                </p:oleObj>
              </mc:Choice>
              <mc:Fallback>
                <p:oleObj name="Equation" r:id="rId31" imgW="927000" imgH="266400" progId="Equation.DSMT4">
                  <p:embed/>
                  <p:pic>
                    <p:nvPicPr>
                      <p:cNvPr id="11267" name="Object 1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32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845300" y="5786438"/>
                        <a:ext cx="1862138" cy="5334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17961" dir="2700000" algn="ctr" rotWithShape="0">
                                <a:schemeClr val="accent1">
                                  <a:gamma/>
                                  <a:shade val="60000"/>
                                  <a:invGamma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9" name="テキスト ボックス 8"/>
          <p:cNvSpPr txBox="1">
            <a:spLocks noChangeArrowheads="1"/>
          </p:cNvSpPr>
          <p:nvPr/>
        </p:nvSpPr>
        <p:spPr bwMode="auto">
          <a:xfrm>
            <a:off x="7215206" y="6357958"/>
            <a:ext cx="1143008" cy="3077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r>
              <a:rPr lang="en-US" altLang="ja-JP" sz="1400" dirty="0">
                <a:solidFill>
                  <a:srgbClr val="0C0597"/>
                </a:solidFill>
                <a:ea typeface="Arial Unicode MS" panose="020B0604020202020204" pitchFamily="50" charset="-128"/>
              </a:rPr>
              <a:t>Terminator</a:t>
            </a:r>
            <a:endParaRPr lang="ja-JP" altLang="en-US" sz="1400" dirty="0">
              <a:solidFill>
                <a:srgbClr val="0C0597"/>
              </a:solidFill>
              <a:ea typeface="Arial Unicode MS" panose="020B0604020202020204" pitchFamily="50" charset="-128"/>
            </a:endParaRPr>
          </a:p>
        </p:txBody>
      </p:sp>
      <p:pic>
        <p:nvPicPr>
          <p:cNvPr id="525331" name="Picture 19"/>
          <p:cNvPicPr>
            <a:picLocks noChangeAspect="1" noChangeArrowheads="1"/>
          </p:cNvPicPr>
          <p:nvPr/>
        </p:nvPicPr>
        <p:blipFill>
          <a:blip r:embed="rId33" cstate="print"/>
          <a:srcRect/>
          <a:stretch>
            <a:fillRect/>
          </a:stretch>
        </p:blipFill>
        <p:spPr bwMode="auto">
          <a:xfrm>
            <a:off x="2656696" y="1926165"/>
            <a:ext cx="1726536" cy="27146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sp>
        <p:nvSpPr>
          <p:cNvPr id="30" name="角丸四角形 29"/>
          <p:cNvSpPr/>
          <p:nvPr/>
        </p:nvSpPr>
        <p:spPr>
          <a:xfrm>
            <a:off x="673342" y="2392570"/>
            <a:ext cx="1587915" cy="150398"/>
          </a:xfrm>
          <a:prstGeom prst="roundRect">
            <a:avLst/>
          </a:prstGeom>
          <a:solidFill>
            <a:srgbClr val="0066FF">
              <a:alpha val="33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>
              <a:ea typeface="Arial Unicode MS" panose="020B0604020202020204" pitchFamily="50" charset="-128"/>
            </a:endParaRPr>
          </a:p>
        </p:txBody>
      </p:sp>
      <p:sp>
        <p:nvSpPr>
          <p:cNvPr id="31" name="角丸四角形 30"/>
          <p:cNvSpPr/>
          <p:nvPr/>
        </p:nvSpPr>
        <p:spPr>
          <a:xfrm>
            <a:off x="626630" y="2132856"/>
            <a:ext cx="1587915" cy="150398"/>
          </a:xfrm>
          <a:prstGeom prst="roundRect">
            <a:avLst/>
          </a:prstGeom>
          <a:solidFill>
            <a:srgbClr val="FF0000">
              <a:alpha val="37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>
              <a:ea typeface="Arial Unicode MS" panose="020B0604020202020204" pitchFamily="50" charset="-128"/>
            </a:endParaRPr>
          </a:p>
        </p:txBody>
      </p:sp>
      <p:sp>
        <p:nvSpPr>
          <p:cNvPr id="32" name="角丸四角形 31"/>
          <p:cNvSpPr/>
          <p:nvPr/>
        </p:nvSpPr>
        <p:spPr>
          <a:xfrm>
            <a:off x="610999" y="3287008"/>
            <a:ext cx="1587915" cy="150398"/>
          </a:xfrm>
          <a:prstGeom prst="roundRect">
            <a:avLst/>
          </a:prstGeom>
          <a:solidFill>
            <a:srgbClr val="0066FF">
              <a:alpha val="33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>
              <a:ea typeface="Arial Unicode MS" panose="020B0604020202020204" pitchFamily="50" charset="-128"/>
            </a:endParaRPr>
          </a:p>
        </p:txBody>
      </p:sp>
      <p:sp>
        <p:nvSpPr>
          <p:cNvPr id="33" name="角丸四角形 32"/>
          <p:cNvSpPr/>
          <p:nvPr/>
        </p:nvSpPr>
        <p:spPr>
          <a:xfrm>
            <a:off x="663350" y="3052529"/>
            <a:ext cx="1587915" cy="150398"/>
          </a:xfrm>
          <a:prstGeom prst="roundRect">
            <a:avLst/>
          </a:prstGeom>
          <a:solidFill>
            <a:srgbClr val="FF0000">
              <a:alpha val="37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>
              <a:ea typeface="Arial Unicode MS" panose="020B0604020202020204" pitchFamily="50" charset="-128"/>
            </a:endParaRPr>
          </a:p>
        </p:txBody>
      </p:sp>
      <p:sp>
        <p:nvSpPr>
          <p:cNvPr id="34" name="角丸四角形 33"/>
          <p:cNvSpPr/>
          <p:nvPr/>
        </p:nvSpPr>
        <p:spPr>
          <a:xfrm>
            <a:off x="612852" y="4346308"/>
            <a:ext cx="1587915" cy="150398"/>
          </a:xfrm>
          <a:prstGeom prst="roundRect">
            <a:avLst/>
          </a:prstGeom>
          <a:solidFill>
            <a:srgbClr val="0066FF">
              <a:alpha val="33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>
              <a:ea typeface="Arial Unicode MS" panose="020B0604020202020204" pitchFamily="50" charset="-128"/>
            </a:endParaRPr>
          </a:p>
        </p:txBody>
      </p:sp>
      <p:sp>
        <p:nvSpPr>
          <p:cNvPr id="35" name="角丸四角形 34"/>
          <p:cNvSpPr/>
          <p:nvPr/>
        </p:nvSpPr>
        <p:spPr>
          <a:xfrm>
            <a:off x="666185" y="4013285"/>
            <a:ext cx="1587915" cy="150398"/>
          </a:xfrm>
          <a:prstGeom prst="roundRect">
            <a:avLst/>
          </a:prstGeom>
          <a:solidFill>
            <a:srgbClr val="FF0000">
              <a:alpha val="37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>
              <a:ea typeface="Arial Unicode MS" panose="020B0604020202020204" pitchFamily="50" charset="-128"/>
            </a:endParaRPr>
          </a:p>
        </p:txBody>
      </p:sp>
      <p:sp>
        <p:nvSpPr>
          <p:cNvPr id="36" name="角丸四角形 35"/>
          <p:cNvSpPr/>
          <p:nvPr/>
        </p:nvSpPr>
        <p:spPr>
          <a:xfrm>
            <a:off x="2679916" y="2424328"/>
            <a:ext cx="1556293" cy="154536"/>
          </a:xfrm>
          <a:prstGeom prst="roundRect">
            <a:avLst/>
          </a:prstGeom>
          <a:solidFill>
            <a:srgbClr val="0066FF">
              <a:alpha val="33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>
              <a:ea typeface="Arial Unicode MS" panose="020B0604020202020204" pitchFamily="50" charset="-128"/>
            </a:endParaRPr>
          </a:p>
        </p:txBody>
      </p:sp>
      <p:sp>
        <p:nvSpPr>
          <p:cNvPr id="37" name="角丸四角形 36"/>
          <p:cNvSpPr/>
          <p:nvPr/>
        </p:nvSpPr>
        <p:spPr>
          <a:xfrm>
            <a:off x="2699956" y="2220859"/>
            <a:ext cx="1603006" cy="158861"/>
          </a:xfrm>
          <a:prstGeom prst="roundRect">
            <a:avLst/>
          </a:prstGeom>
          <a:solidFill>
            <a:srgbClr val="FF0000">
              <a:alpha val="33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>
              <a:ea typeface="Arial Unicode MS" panose="020B0604020202020204" pitchFamily="50" charset="-128"/>
            </a:endParaRPr>
          </a:p>
        </p:txBody>
      </p:sp>
      <p:sp>
        <p:nvSpPr>
          <p:cNvPr id="38" name="角丸四角形 37"/>
          <p:cNvSpPr/>
          <p:nvPr/>
        </p:nvSpPr>
        <p:spPr>
          <a:xfrm>
            <a:off x="2712044" y="3359373"/>
            <a:ext cx="1571922" cy="192974"/>
          </a:xfrm>
          <a:prstGeom prst="roundRect">
            <a:avLst/>
          </a:prstGeom>
          <a:solidFill>
            <a:srgbClr val="0066FF">
              <a:alpha val="33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>
              <a:ea typeface="Arial Unicode MS" panose="020B0604020202020204" pitchFamily="50" charset="-128"/>
            </a:endParaRPr>
          </a:p>
        </p:txBody>
      </p:sp>
      <p:sp>
        <p:nvSpPr>
          <p:cNvPr id="39" name="角丸四角形 38"/>
          <p:cNvSpPr/>
          <p:nvPr/>
        </p:nvSpPr>
        <p:spPr>
          <a:xfrm>
            <a:off x="2684328" y="3107114"/>
            <a:ext cx="1618634" cy="148276"/>
          </a:xfrm>
          <a:prstGeom prst="roundRect">
            <a:avLst/>
          </a:prstGeom>
          <a:solidFill>
            <a:srgbClr val="FF0000">
              <a:alpha val="33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>
              <a:ea typeface="Arial Unicode MS" panose="020B0604020202020204" pitchFamily="50" charset="-128"/>
            </a:endParaRPr>
          </a:p>
        </p:txBody>
      </p:sp>
      <p:sp>
        <p:nvSpPr>
          <p:cNvPr id="40" name="角丸四角形 39"/>
          <p:cNvSpPr/>
          <p:nvPr/>
        </p:nvSpPr>
        <p:spPr>
          <a:xfrm>
            <a:off x="2697690" y="4344729"/>
            <a:ext cx="1690440" cy="151977"/>
          </a:xfrm>
          <a:prstGeom prst="roundRect">
            <a:avLst/>
          </a:prstGeom>
          <a:solidFill>
            <a:srgbClr val="0066FF">
              <a:alpha val="33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>
              <a:ea typeface="Arial Unicode MS" panose="020B0604020202020204" pitchFamily="50" charset="-128"/>
            </a:endParaRPr>
          </a:p>
        </p:txBody>
      </p:sp>
      <p:sp>
        <p:nvSpPr>
          <p:cNvPr id="41" name="角丸四角形 40"/>
          <p:cNvSpPr/>
          <p:nvPr/>
        </p:nvSpPr>
        <p:spPr>
          <a:xfrm>
            <a:off x="2688070" y="4101206"/>
            <a:ext cx="1700060" cy="154517"/>
          </a:xfrm>
          <a:prstGeom prst="roundRect">
            <a:avLst/>
          </a:prstGeom>
          <a:solidFill>
            <a:srgbClr val="FF0000">
              <a:alpha val="33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>
              <a:ea typeface="Arial Unicode MS" panose="020B0604020202020204" pitchFamily="50" charset="-128"/>
            </a:endParaRPr>
          </a:p>
        </p:txBody>
      </p:sp>
      <p:sp>
        <p:nvSpPr>
          <p:cNvPr id="42" name="角丸四角形 41"/>
          <p:cNvSpPr/>
          <p:nvPr/>
        </p:nvSpPr>
        <p:spPr>
          <a:xfrm>
            <a:off x="2695238" y="2231306"/>
            <a:ext cx="1565433" cy="158515"/>
          </a:xfrm>
          <a:prstGeom prst="roundRect">
            <a:avLst/>
          </a:prstGeom>
          <a:solidFill>
            <a:srgbClr val="FF0000">
              <a:alpha val="1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>
              <a:ea typeface="Arial Unicode MS" panose="020B0604020202020204" pitchFamily="50" charset="-128"/>
            </a:endParaRPr>
          </a:p>
        </p:txBody>
      </p:sp>
      <p:sp>
        <p:nvSpPr>
          <p:cNvPr id="43" name="角丸四角形 42"/>
          <p:cNvSpPr/>
          <p:nvPr/>
        </p:nvSpPr>
        <p:spPr>
          <a:xfrm>
            <a:off x="2680962" y="3107114"/>
            <a:ext cx="1575289" cy="158861"/>
          </a:xfrm>
          <a:prstGeom prst="roundRect">
            <a:avLst/>
          </a:prstGeom>
          <a:solidFill>
            <a:srgbClr val="FF0000">
              <a:alpha val="1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>
              <a:ea typeface="Arial Unicode MS" panose="020B0604020202020204" pitchFamily="50" charset="-128"/>
            </a:endParaRPr>
          </a:p>
        </p:txBody>
      </p:sp>
      <p:sp>
        <p:nvSpPr>
          <p:cNvPr id="44" name="角丸四角形 43"/>
          <p:cNvSpPr/>
          <p:nvPr/>
        </p:nvSpPr>
        <p:spPr>
          <a:xfrm>
            <a:off x="2694474" y="4079311"/>
            <a:ext cx="1734650" cy="141905"/>
          </a:xfrm>
          <a:prstGeom prst="roundRect">
            <a:avLst/>
          </a:prstGeom>
          <a:solidFill>
            <a:srgbClr val="FF0000">
              <a:alpha val="1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>
              <a:ea typeface="Arial Unicode MS" panose="020B0604020202020204" pitchFamily="50" charset="-128"/>
            </a:endParaRPr>
          </a:p>
        </p:txBody>
      </p:sp>
      <p:sp>
        <p:nvSpPr>
          <p:cNvPr id="45" name="角丸四角形 44"/>
          <p:cNvSpPr/>
          <p:nvPr/>
        </p:nvSpPr>
        <p:spPr>
          <a:xfrm>
            <a:off x="4785922" y="2427471"/>
            <a:ext cx="1556293" cy="154536"/>
          </a:xfrm>
          <a:prstGeom prst="roundRect">
            <a:avLst/>
          </a:prstGeom>
          <a:solidFill>
            <a:srgbClr val="0066FF">
              <a:alpha val="33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>
              <a:ea typeface="Arial Unicode MS" panose="020B0604020202020204" pitchFamily="50" charset="-128"/>
            </a:endParaRPr>
          </a:p>
        </p:txBody>
      </p:sp>
      <p:sp>
        <p:nvSpPr>
          <p:cNvPr id="46" name="角丸四角形 45"/>
          <p:cNvSpPr/>
          <p:nvPr/>
        </p:nvSpPr>
        <p:spPr>
          <a:xfrm>
            <a:off x="4743799" y="3339554"/>
            <a:ext cx="1571922" cy="192974"/>
          </a:xfrm>
          <a:prstGeom prst="roundRect">
            <a:avLst/>
          </a:prstGeom>
          <a:solidFill>
            <a:srgbClr val="0066FF">
              <a:alpha val="33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>
              <a:ea typeface="Arial Unicode MS" panose="020B0604020202020204" pitchFamily="50" charset="-128"/>
            </a:endParaRPr>
          </a:p>
        </p:txBody>
      </p:sp>
      <p:sp>
        <p:nvSpPr>
          <p:cNvPr id="47" name="角丸四角形 46"/>
          <p:cNvSpPr/>
          <p:nvPr/>
        </p:nvSpPr>
        <p:spPr>
          <a:xfrm>
            <a:off x="4729445" y="4324910"/>
            <a:ext cx="1690440" cy="151977"/>
          </a:xfrm>
          <a:prstGeom prst="roundRect">
            <a:avLst/>
          </a:prstGeom>
          <a:solidFill>
            <a:srgbClr val="0066FF">
              <a:alpha val="33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>
              <a:ea typeface="Arial Unicode MS" panose="020B0604020202020204" pitchFamily="50" charset="-128"/>
            </a:endParaRPr>
          </a:p>
        </p:txBody>
      </p:sp>
      <p:sp>
        <p:nvSpPr>
          <p:cNvPr id="48" name="角丸四角形 47"/>
          <p:cNvSpPr/>
          <p:nvPr/>
        </p:nvSpPr>
        <p:spPr>
          <a:xfrm>
            <a:off x="4756995" y="2204822"/>
            <a:ext cx="1565433" cy="158515"/>
          </a:xfrm>
          <a:prstGeom prst="roundRect">
            <a:avLst/>
          </a:prstGeom>
          <a:solidFill>
            <a:srgbClr val="FF0000">
              <a:alpha val="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>
              <a:ea typeface="Arial Unicode MS" panose="020B0604020202020204" pitchFamily="50" charset="-128"/>
            </a:endParaRPr>
          </a:p>
        </p:txBody>
      </p:sp>
      <p:sp>
        <p:nvSpPr>
          <p:cNvPr id="49" name="角丸四角形 48"/>
          <p:cNvSpPr/>
          <p:nvPr/>
        </p:nvSpPr>
        <p:spPr>
          <a:xfrm>
            <a:off x="4742719" y="3080630"/>
            <a:ext cx="1575289" cy="158861"/>
          </a:xfrm>
          <a:prstGeom prst="roundRect">
            <a:avLst/>
          </a:prstGeom>
          <a:solidFill>
            <a:srgbClr val="FF0000">
              <a:alpha val="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>
              <a:ea typeface="Arial Unicode MS" panose="020B0604020202020204" pitchFamily="50" charset="-128"/>
            </a:endParaRPr>
          </a:p>
        </p:txBody>
      </p:sp>
      <p:sp>
        <p:nvSpPr>
          <p:cNvPr id="50" name="角丸四角形 49"/>
          <p:cNvSpPr/>
          <p:nvPr/>
        </p:nvSpPr>
        <p:spPr>
          <a:xfrm>
            <a:off x="4756231" y="4052827"/>
            <a:ext cx="1734650" cy="141905"/>
          </a:xfrm>
          <a:prstGeom prst="roundRect">
            <a:avLst/>
          </a:prstGeom>
          <a:solidFill>
            <a:srgbClr val="FF0000">
              <a:alpha val="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>
              <a:ea typeface="Arial Unicode MS" panose="020B0604020202020204" pitchFamily="50" charset="-128"/>
            </a:endParaRPr>
          </a:p>
        </p:txBody>
      </p:sp>
      <p:sp>
        <p:nvSpPr>
          <p:cNvPr id="51" name="角丸四角形 50"/>
          <p:cNvSpPr/>
          <p:nvPr/>
        </p:nvSpPr>
        <p:spPr>
          <a:xfrm>
            <a:off x="4767495" y="2183304"/>
            <a:ext cx="1565433" cy="158515"/>
          </a:xfrm>
          <a:prstGeom prst="roundRect">
            <a:avLst/>
          </a:prstGeom>
          <a:solidFill>
            <a:srgbClr val="FF0000">
              <a:alpha val="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>
              <a:ea typeface="Arial Unicode MS" panose="020B0604020202020204" pitchFamily="50" charset="-128"/>
            </a:endParaRPr>
          </a:p>
        </p:txBody>
      </p:sp>
      <p:sp>
        <p:nvSpPr>
          <p:cNvPr id="52" name="角丸四角形 51"/>
          <p:cNvSpPr/>
          <p:nvPr/>
        </p:nvSpPr>
        <p:spPr>
          <a:xfrm>
            <a:off x="4754085" y="3091133"/>
            <a:ext cx="1575289" cy="158861"/>
          </a:xfrm>
          <a:prstGeom prst="roundRect">
            <a:avLst/>
          </a:prstGeom>
          <a:solidFill>
            <a:srgbClr val="FF0000">
              <a:alpha val="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>
              <a:ea typeface="Arial Unicode MS" panose="020B0604020202020204" pitchFamily="50" charset="-128"/>
            </a:endParaRPr>
          </a:p>
        </p:txBody>
      </p:sp>
      <p:sp>
        <p:nvSpPr>
          <p:cNvPr id="53" name="角丸四角形 52"/>
          <p:cNvSpPr/>
          <p:nvPr/>
        </p:nvSpPr>
        <p:spPr>
          <a:xfrm>
            <a:off x="4767495" y="4070162"/>
            <a:ext cx="1734650" cy="141905"/>
          </a:xfrm>
          <a:prstGeom prst="roundRect">
            <a:avLst/>
          </a:prstGeom>
          <a:solidFill>
            <a:srgbClr val="FF0000">
              <a:alpha val="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>
              <a:ea typeface="Arial Unicode MS" panose="020B0604020202020204" pitchFamily="50" charset="-128"/>
            </a:endParaRPr>
          </a:p>
        </p:txBody>
      </p:sp>
      <p:sp>
        <p:nvSpPr>
          <p:cNvPr id="54" name="角丸四角形 53"/>
          <p:cNvSpPr/>
          <p:nvPr/>
        </p:nvSpPr>
        <p:spPr>
          <a:xfrm>
            <a:off x="7028925" y="2542968"/>
            <a:ext cx="1556293" cy="154536"/>
          </a:xfrm>
          <a:prstGeom prst="roundRect">
            <a:avLst/>
          </a:prstGeom>
          <a:solidFill>
            <a:srgbClr val="0066FF">
              <a:alpha val="33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>
              <a:ea typeface="Arial Unicode MS" panose="020B0604020202020204" pitchFamily="50" charset="-128"/>
            </a:endParaRPr>
          </a:p>
        </p:txBody>
      </p:sp>
      <p:sp>
        <p:nvSpPr>
          <p:cNvPr id="55" name="角丸四角形 54"/>
          <p:cNvSpPr/>
          <p:nvPr/>
        </p:nvSpPr>
        <p:spPr>
          <a:xfrm>
            <a:off x="7038732" y="3420738"/>
            <a:ext cx="1571922" cy="192974"/>
          </a:xfrm>
          <a:prstGeom prst="roundRect">
            <a:avLst/>
          </a:prstGeom>
          <a:solidFill>
            <a:srgbClr val="0066FF">
              <a:alpha val="33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>
              <a:ea typeface="Arial Unicode MS" panose="020B0604020202020204" pitchFamily="50" charset="-128"/>
            </a:endParaRPr>
          </a:p>
        </p:txBody>
      </p:sp>
      <p:sp>
        <p:nvSpPr>
          <p:cNvPr id="56" name="角丸四角形 55"/>
          <p:cNvSpPr/>
          <p:nvPr/>
        </p:nvSpPr>
        <p:spPr>
          <a:xfrm>
            <a:off x="7056506" y="4288677"/>
            <a:ext cx="1690440" cy="151977"/>
          </a:xfrm>
          <a:prstGeom prst="roundRect">
            <a:avLst/>
          </a:prstGeom>
          <a:solidFill>
            <a:srgbClr val="0066FF">
              <a:alpha val="33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>
              <a:ea typeface="Arial Unicode MS" panose="020B0604020202020204" pitchFamily="50" charset="-128"/>
            </a:endParaRPr>
          </a:p>
        </p:txBody>
      </p:sp>
      <p:sp>
        <p:nvSpPr>
          <p:cNvPr id="57" name="角丸四角形 56"/>
          <p:cNvSpPr/>
          <p:nvPr/>
        </p:nvSpPr>
        <p:spPr>
          <a:xfrm>
            <a:off x="7082889" y="2281821"/>
            <a:ext cx="1565433" cy="158515"/>
          </a:xfrm>
          <a:prstGeom prst="roundRect">
            <a:avLst/>
          </a:prstGeom>
          <a:solidFill>
            <a:srgbClr val="FF0000">
              <a:alpha val="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>
              <a:ea typeface="Arial Unicode MS" panose="020B0604020202020204" pitchFamily="50" charset="-128"/>
            </a:endParaRPr>
          </a:p>
        </p:txBody>
      </p:sp>
      <p:sp>
        <p:nvSpPr>
          <p:cNvPr id="58" name="角丸四角形 57"/>
          <p:cNvSpPr/>
          <p:nvPr/>
        </p:nvSpPr>
        <p:spPr>
          <a:xfrm>
            <a:off x="7069479" y="3189650"/>
            <a:ext cx="1575289" cy="158861"/>
          </a:xfrm>
          <a:prstGeom prst="roundRect">
            <a:avLst/>
          </a:prstGeom>
          <a:solidFill>
            <a:srgbClr val="FF0000">
              <a:alpha val="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>
              <a:ea typeface="Arial Unicode MS" panose="020B0604020202020204" pitchFamily="50" charset="-128"/>
            </a:endParaRPr>
          </a:p>
        </p:txBody>
      </p:sp>
      <p:sp>
        <p:nvSpPr>
          <p:cNvPr id="59" name="角丸四角形 58"/>
          <p:cNvSpPr/>
          <p:nvPr/>
        </p:nvSpPr>
        <p:spPr>
          <a:xfrm>
            <a:off x="7082889" y="4059096"/>
            <a:ext cx="1734650" cy="141905"/>
          </a:xfrm>
          <a:prstGeom prst="roundRect">
            <a:avLst/>
          </a:prstGeom>
          <a:solidFill>
            <a:srgbClr val="FF0000">
              <a:alpha val="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>
              <a:ea typeface="Arial Unicode MS" panose="020B0604020202020204" pitchFamily="50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63477754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53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0" dur="500"/>
                                        <p:tgtEl>
                                          <p:spTgt spid="5253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53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3" dur="500"/>
                                        <p:tgtEl>
                                          <p:spTgt spid="5253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5" presetClass="exit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45" dur="1000"/>
                                        <p:tgtEl>
                                          <p:spTgt spid="52532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5253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5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48" dur="500"/>
                                        <p:tgtEl>
                                          <p:spTgt spid="52533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253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0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2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4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1000"/>
                            </p:stCondLst>
                            <p:childTnLst>
                              <p:par>
                                <p:cTn id="57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5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1500"/>
                            </p:stCondLst>
                            <p:childTnLst>
                              <p:par>
                                <p:cTn id="61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63" dur="1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4" fill="hold">
                      <p:stCondLst>
                        <p:cond delay="indefinite"/>
                      </p:stCondLst>
                      <p:childTnLst>
                        <p:par>
                          <p:cTn id="65" fill="hold">
                            <p:stCondLst>
                              <p:cond delay="0"/>
                            </p:stCondLst>
                            <p:childTnLst>
                              <p:par>
                                <p:cTn id="66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53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68" dur="500"/>
                                        <p:tgtEl>
                                          <p:spTgt spid="5253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9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1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2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4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500"/>
                            </p:stCondLst>
                            <p:childTnLst>
                              <p:par>
                                <p:cTn id="7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8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1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4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7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0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3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6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9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2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3" fill="hold">
                      <p:stCondLst>
                        <p:cond delay="indefinite"/>
                      </p:stCondLst>
                      <p:childTnLst>
                        <p:par>
                          <p:cTn id="104" fill="hold">
                            <p:stCondLst>
                              <p:cond delay="0"/>
                            </p:stCondLst>
                            <p:childTnLst>
                              <p:par>
                                <p:cTn id="105" presetID="2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edge">
                                      <p:cBhvr>
                                        <p:cTn id="106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8" presetID="2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edge">
                                      <p:cBhvr>
                                        <p:cTn id="109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1" presetID="2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edge">
                                      <p:cBhvr>
                                        <p:cTn id="112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4" fill="hold">
                            <p:stCondLst>
                              <p:cond delay="500"/>
                            </p:stCondLst>
                            <p:childTnLst>
                              <p:par>
                                <p:cTn id="115" presetID="5" presetClass="exit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116" dur="500"/>
                                        <p:tgtEl>
                                          <p:spTgt spid="52532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253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8" fill="hold">
                            <p:stCondLst>
                              <p:cond delay="1000"/>
                            </p:stCondLst>
                            <p:childTnLst>
                              <p:par>
                                <p:cTn id="119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21" dur="1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2" fill="hold">
                      <p:stCondLst>
                        <p:cond delay="indefinite"/>
                      </p:stCondLst>
                      <p:childTnLst>
                        <p:par>
                          <p:cTn id="123" fill="hold">
                            <p:stCondLst>
                              <p:cond delay="0"/>
                            </p:stCondLst>
                            <p:childTnLst>
                              <p:par>
                                <p:cTn id="124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53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26" dur="500"/>
                                        <p:tgtEl>
                                          <p:spTgt spid="5253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7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29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0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3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3" fill="hold">
                            <p:stCondLst>
                              <p:cond delay="500"/>
                            </p:stCondLst>
                            <p:childTnLst>
                              <p:par>
                                <p:cTn id="134" presetID="5" presetClass="exit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135" dur="1000"/>
                                        <p:tgtEl>
                                          <p:spTgt spid="52532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5253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7" fill="hold">
                            <p:stCondLst>
                              <p:cond delay="1500"/>
                            </p:stCondLst>
                            <p:childTnLst>
                              <p:par>
                                <p:cTn id="13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0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3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6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9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2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5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6" fill="hold">
                            <p:stCondLst>
                              <p:cond delay="2000"/>
                            </p:stCondLst>
                            <p:childTnLst>
                              <p:par>
                                <p:cTn id="157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59" dur="10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0" fill="hold">
                      <p:stCondLst>
                        <p:cond delay="indefinite"/>
                      </p:stCondLst>
                      <p:childTnLst>
                        <p:par>
                          <p:cTn id="161" fill="hold">
                            <p:stCondLst>
                              <p:cond delay="0"/>
                            </p:stCondLst>
                            <p:childTnLst>
                              <p:par>
                                <p:cTn id="162" presetID="5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64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5" fill="hold">
                            <p:stCondLst>
                              <p:cond delay="500"/>
                            </p:stCondLst>
                            <p:childTnLst>
                              <p:par>
                                <p:cTn id="166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53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68" dur="500"/>
                                        <p:tgtEl>
                                          <p:spTgt spid="5253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9" fill="hold">
                            <p:stCondLst>
                              <p:cond delay="1000"/>
                            </p:stCondLst>
                            <p:childTnLst>
                              <p:par>
                                <p:cTn id="170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72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3" fill="hold">
                            <p:stCondLst>
                              <p:cond delay="1500"/>
                            </p:stCondLst>
                            <p:childTnLst>
                              <p:par>
                                <p:cTn id="174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76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7" fill="hold">
                      <p:stCondLst>
                        <p:cond delay="indefinite"/>
                      </p:stCondLst>
                      <p:childTnLst>
                        <p:par>
                          <p:cTn id="178" fill="hold">
                            <p:stCondLst>
                              <p:cond delay="0"/>
                            </p:stCondLst>
                            <p:childTnLst>
                              <p:par>
                                <p:cTn id="179" presetID="5" presetClass="exit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180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2" fill="hold">
                            <p:stCondLst>
                              <p:cond delay="500"/>
                            </p:stCondLst>
                            <p:childTnLst>
                              <p:par>
                                <p:cTn id="183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53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85" dur="500"/>
                                        <p:tgtEl>
                                          <p:spTgt spid="5253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6" fill="hold">
                            <p:stCondLst>
                              <p:cond delay="1000"/>
                            </p:stCondLst>
                            <p:childTnLst>
                              <p:par>
                                <p:cTn id="187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89" dur="500"/>
                                        <p:tgtEl>
                                          <p:spTgt spid="112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0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92" dur="10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3" fill="hold">
                      <p:stCondLst>
                        <p:cond delay="indefinite"/>
                      </p:stCondLst>
                      <p:childTnLst>
                        <p:par>
                          <p:cTn id="194" fill="hold">
                            <p:stCondLst>
                              <p:cond delay="0"/>
                            </p:stCondLst>
                            <p:childTnLst>
                              <p:par>
                                <p:cTn id="195" presetID="5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9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8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00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23" grpId="0"/>
      <p:bldP spid="24" grpId="0"/>
      <p:bldP spid="25" grpId="0"/>
      <p:bldP spid="26" grpId="0"/>
      <p:bldP spid="29" grpId="0"/>
      <p:bldP spid="36" grpId="0" animBg="1"/>
      <p:bldP spid="37" grpId="0" animBg="1"/>
      <p:bldP spid="37" grpId="1" animBg="1"/>
      <p:bldP spid="38" grpId="0" animBg="1"/>
      <p:bldP spid="39" grpId="0" animBg="1"/>
      <p:bldP spid="39" grpId="1" animBg="1"/>
      <p:bldP spid="40" grpId="0" animBg="1"/>
      <p:bldP spid="41" grpId="0" animBg="1"/>
      <p:bldP spid="41" grpId="1" animBg="1"/>
      <p:bldP spid="42" grpId="0" animBg="1"/>
      <p:bldP spid="43" grpId="0" animBg="1"/>
      <p:bldP spid="44" grpId="0" animBg="1"/>
      <p:bldP spid="45" grpId="0" animBg="1"/>
      <p:bldP spid="46" grpId="0" animBg="1"/>
      <p:bldP spid="47" grpId="0" animBg="1"/>
      <p:bldP spid="48" grpId="0" animBg="1"/>
      <p:bldP spid="49" grpId="0" animBg="1"/>
      <p:bldP spid="50" grpId="0" animBg="1"/>
      <p:bldP spid="51" grpId="0" animBg="1"/>
      <p:bldP spid="51" grpId="1" animBg="1"/>
      <p:bldP spid="52" grpId="0" animBg="1"/>
      <p:bldP spid="52" grpId="1" animBg="1"/>
      <p:bldP spid="53" grpId="0" animBg="1"/>
      <p:bldP spid="53" grpId="1" animBg="1"/>
      <p:bldP spid="54" grpId="0" animBg="1"/>
      <p:bldP spid="55" grpId="0" animBg="1"/>
      <p:bldP spid="56" grpId="0" animBg="1"/>
      <p:bldP spid="57" grpId="0" animBg="1"/>
      <p:bldP spid="58" grpId="0" animBg="1"/>
      <p:bldP spid="59" grpId="0" animBg="1"/>
    </p:bldLst>
  </p:timing>
</p:sld>
</file>

<file path=ppt/slides/slide1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 sz="quarter"/>
          </p:nvPr>
        </p:nvSpPr>
        <p:spPr>
          <a:xfrm>
            <a:off x="303263" y="0"/>
            <a:ext cx="8229600" cy="1143000"/>
          </a:xfrm>
        </p:spPr>
        <p:txBody>
          <a:bodyPr/>
          <a:lstStyle/>
          <a:p>
            <a:pPr algn="l"/>
            <a:r>
              <a:rPr kumimoji="1" lang="en-US" altLang="ja-JP" dirty="0"/>
              <a:t>   </a:t>
            </a:r>
            <a:r>
              <a:rPr kumimoji="1" lang="en-US" altLang="ja-JP" sz="4000" dirty="0">
                <a:solidFill>
                  <a:srgbClr val="C00000"/>
                </a:solidFill>
              </a:rPr>
              <a:t>Wigner </a:t>
            </a:r>
            <a:r>
              <a:rPr lang="en-US" altLang="ja-JP" sz="4000" dirty="0">
                <a:solidFill>
                  <a:srgbClr val="C00000"/>
                </a:solidFill>
              </a:rPr>
              <a:t>distribution function</a:t>
            </a:r>
            <a:endParaRPr kumimoji="1" lang="ja-JP" altLang="en-US" sz="4000" dirty="0">
              <a:solidFill>
                <a:srgbClr val="C00000"/>
              </a:solidFill>
            </a:endParaRPr>
          </a:p>
        </p:txBody>
      </p:sp>
      <p:pic>
        <p:nvPicPr>
          <p:cNvPr id="348162" name="Picture 2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835954" y="1606866"/>
            <a:ext cx="3500462" cy="181695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348163" name="Picture 3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815875" y="4227725"/>
            <a:ext cx="3929090" cy="198473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sp>
        <p:nvSpPr>
          <p:cNvPr id="10" name="Text Box 6"/>
          <p:cNvSpPr txBox="1">
            <a:spLocks noChangeArrowheads="1"/>
          </p:cNvSpPr>
          <p:nvPr/>
        </p:nvSpPr>
        <p:spPr bwMode="auto">
          <a:xfrm>
            <a:off x="555784" y="1175364"/>
            <a:ext cx="7561263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kumimoji="0" lang="en-US" altLang="ja-JP" sz="2400" dirty="0">
                <a:solidFill>
                  <a:schemeClr val="accent1">
                    <a:lumMod val="75000"/>
                  </a:schemeClr>
                </a:solidFill>
                <a:latin typeface="Arial Unicode MS"/>
                <a:ea typeface="Arial Unicode MS"/>
                <a:cs typeface="Arial Unicode MS"/>
              </a:rPr>
              <a:t>Density matrix elements</a:t>
            </a:r>
            <a:endParaRPr kumimoji="0" lang="de-DE" altLang="ja-JP" sz="2400" dirty="0">
              <a:solidFill>
                <a:schemeClr val="accent1">
                  <a:lumMod val="75000"/>
                </a:schemeClr>
              </a:solidFill>
              <a:latin typeface="Arial Unicode MS"/>
              <a:ea typeface="Arial Unicode MS"/>
              <a:cs typeface="Arial Unicode MS"/>
            </a:endParaRPr>
          </a:p>
        </p:txBody>
      </p:sp>
      <p:sp>
        <p:nvSpPr>
          <p:cNvPr id="11" name="Text Box 6"/>
          <p:cNvSpPr txBox="1">
            <a:spLocks noChangeArrowheads="1"/>
          </p:cNvSpPr>
          <p:nvPr/>
        </p:nvSpPr>
        <p:spPr bwMode="auto">
          <a:xfrm>
            <a:off x="585921" y="3603533"/>
            <a:ext cx="2596278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r>
              <a:rPr kumimoji="0" lang="de-DE" altLang="ja-JP" sz="2400" dirty="0">
                <a:solidFill>
                  <a:srgbClr val="C00000"/>
                </a:solidFill>
                <a:latin typeface="Arial Unicode MS"/>
                <a:ea typeface="Arial Unicode MS"/>
                <a:cs typeface="Arial Unicode MS"/>
              </a:rPr>
              <a:t>Wigner </a:t>
            </a:r>
            <a:r>
              <a:rPr kumimoji="0" lang="en-US" altLang="ja-JP" sz="2400" dirty="0">
                <a:solidFill>
                  <a:srgbClr val="C00000"/>
                </a:solidFill>
                <a:latin typeface="Arial Unicode MS"/>
                <a:ea typeface="Arial Unicode MS"/>
                <a:cs typeface="Arial Unicode MS"/>
              </a:rPr>
              <a:t>functions</a:t>
            </a:r>
            <a:endParaRPr kumimoji="0" lang="de-DE" altLang="ja-JP" sz="2400" dirty="0">
              <a:solidFill>
                <a:srgbClr val="C00000"/>
              </a:solidFill>
              <a:latin typeface="Arial Unicode MS"/>
              <a:ea typeface="Arial Unicode MS"/>
              <a:cs typeface="Arial Unicode MS"/>
            </a:endParaRPr>
          </a:p>
        </p:txBody>
      </p:sp>
      <p:sp>
        <p:nvSpPr>
          <p:cNvPr id="12" name="正方形/長方形 11"/>
          <p:cNvSpPr/>
          <p:nvPr/>
        </p:nvSpPr>
        <p:spPr>
          <a:xfrm>
            <a:off x="4757814" y="1863753"/>
            <a:ext cx="4703100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ja-JP" dirty="0">
                <a:solidFill>
                  <a:srgbClr val="00B0F0"/>
                </a:solidFill>
                <a:ea typeface="Arial Unicode MS" panose="020B0604020202020204" pitchFamily="50" charset="-128"/>
              </a:rPr>
              <a:t>Complex functions </a:t>
            </a:r>
            <a:r>
              <a:rPr lang="en-US" altLang="ja-JP" dirty="0">
                <a:solidFill>
                  <a:srgbClr val="0066FF"/>
                </a:solidFill>
                <a:ea typeface="Arial Unicode MS" panose="020B0604020202020204" pitchFamily="50" charset="-128"/>
              </a:rPr>
              <a:t>(</a:t>
            </a:r>
            <a:r>
              <a:rPr lang="en-US" altLang="ja-JP" dirty="0">
                <a:solidFill>
                  <a:srgbClr val="C00000"/>
                </a:solidFill>
                <a:ea typeface="Arial Unicode MS" panose="020B0604020202020204" pitchFamily="50" charset="-128"/>
              </a:rPr>
              <a:t>real in diagonal </a:t>
            </a:r>
            <a:r>
              <a:rPr lang="en-US" altLang="ja-JP" dirty="0" err="1">
                <a:solidFill>
                  <a:srgbClr val="C00000"/>
                </a:solidFill>
                <a:ea typeface="Arial Unicode MS" panose="020B0604020202020204" pitchFamily="50" charset="-128"/>
              </a:rPr>
              <a:t>direc</a:t>
            </a:r>
            <a:r>
              <a:rPr lang="en-US" altLang="ja-JP" dirty="0">
                <a:solidFill>
                  <a:srgbClr val="0066FF"/>
                </a:solidFill>
                <a:ea typeface="Arial Unicode MS" panose="020B0604020202020204" pitchFamily="50" charset="-128"/>
              </a:rPr>
              <a:t>.)</a:t>
            </a:r>
          </a:p>
          <a:p>
            <a:r>
              <a:rPr lang="en-US" altLang="ja-JP" dirty="0">
                <a:solidFill>
                  <a:srgbClr val="7030A0"/>
                </a:solidFill>
                <a:ea typeface="Arial Unicode MS" panose="020B0604020202020204" pitchFamily="50" charset="-128"/>
              </a:rPr>
              <a:t>Spread out for weak damping</a:t>
            </a:r>
          </a:p>
          <a:p>
            <a:r>
              <a:rPr lang="en-US" altLang="ja-JP" dirty="0">
                <a:solidFill>
                  <a:srgbClr val="FF0000"/>
                </a:solidFill>
                <a:ea typeface="Arial Unicode MS" panose="020B0604020202020204" pitchFamily="50" charset="-128"/>
              </a:rPr>
              <a:t>Hard to set boundary condition</a:t>
            </a:r>
          </a:p>
          <a:p>
            <a:endParaRPr lang="ja-JP" altLang="en-US" dirty="0">
              <a:ea typeface="Arial Unicode MS" panose="020B0604020202020204" pitchFamily="50" charset="-128"/>
            </a:endParaRPr>
          </a:p>
        </p:txBody>
      </p:sp>
      <p:sp>
        <p:nvSpPr>
          <p:cNvPr id="13" name="正方形/長方形 12"/>
          <p:cNvSpPr/>
          <p:nvPr/>
        </p:nvSpPr>
        <p:spPr>
          <a:xfrm>
            <a:off x="4744965" y="4543959"/>
            <a:ext cx="4480714" cy="120032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ja-JP" dirty="0">
                <a:solidFill>
                  <a:srgbClr val="FF0000"/>
                </a:solidFill>
                <a:ea typeface="Arial Unicode MS" panose="020B0604020202020204" pitchFamily="50" charset="-128"/>
              </a:rPr>
              <a:t>Real functions </a:t>
            </a:r>
            <a:r>
              <a:rPr lang="en-US" altLang="ja-JP" dirty="0">
                <a:solidFill>
                  <a:srgbClr val="0066FF"/>
                </a:solidFill>
                <a:ea typeface="Arial Unicode MS" panose="020B0604020202020204" pitchFamily="50" charset="-128"/>
              </a:rPr>
              <a:t>(cf. </a:t>
            </a:r>
            <a:r>
              <a:rPr lang="en-US" altLang="ja-JP" dirty="0">
                <a:solidFill>
                  <a:srgbClr val="00B050"/>
                </a:solidFill>
                <a:ea typeface="Arial Unicode MS" panose="020B0604020202020204" pitchFamily="50" charset="-128"/>
              </a:rPr>
              <a:t>classical distributions</a:t>
            </a:r>
            <a:r>
              <a:rPr lang="en-US" altLang="ja-JP" dirty="0">
                <a:solidFill>
                  <a:srgbClr val="0066FF"/>
                </a:solidFill>
                <a:ea typeface="Arial Unicode MS" panose="020B0604020202020204" pitchFamily="50" charset="-128"/>
              </a:rPr>
              <a:t>)</a:t>
            </a:r>
          </a:p>
          <a:p>
            <a:r>
              <a:rPr lang="en-US" altLang="ja-JP" dirty="0">
                <a:solidFill>
                  <a:srgbClr val="7030A0"/>
                </a:solidFill>
                <a:ea typeface="Arial Unicode MS" panose="020B0604020202020204" pitchFamily="50" charset="-128"/>
              </a:rPr>
              <a:t>Wave packets are localized</a:t>
            </a:r>
          </a:p>
          <a:p>
            <a:r>
              <a:rPr lang="en-US" altLang="ja-JP" dirty="0">
                <a:solidFill>
                  <a:srgbClr val="FF0000"/>
                </a:solidFill>
                <a:ea typeface="Arial Unicode MS" panose="020B0604020202020204" pitchFamily="50" charset="-128"/>
              </a:rPr>
              <a:t>Periodical, open boundary conditions, etc</a:t>
            </a:r>
            <a:r>
              <a:rPr lang="en-US" altLang="ja-JP" dirty="0">
                <a:solidFill>
                  <a:srgbClr val="0066FF"/>
                </a:solidFill>
                <a:ea typeface="Arial Unicode MS" panose="020B0604020202020204" pitchFamily="50" charset="-128"/>
              </a:rPr>
              <a:t>.</a:t>
            </a:r>
          </a:p>
          <a:p>
            <a:endParaRPr lang="ja-JP" altLang="en-US" dirty="0">
              <a:ea typeface="Arial Unicode MS" panose="020B0604020202020204" pitchFamily="50" charset="-128"/>
            </a:endParaRPr>
          </a:p>
        </p:txBody>
      </p:sp>
      <p:graphicFrame>
        <p:nvGraphicFramePr>
          <p:cNvPr id="390149" name="Object 5"/>
          <p:cNvGraphicFramePr>
            <a:graphicFrameLocks noChangeAspect="1"/>
          </p:cNvGraphicFramePr>
          <p:nvPr/>
        </p:nvGraphicFramePr>
        <p:xfrm>
          <a:off x="4504439" y="1176167"/>
          <a:ext cx="1344613" cy="4445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4" imgW="1346040" imgH="444240" progId="Equation.DSMT4">
                  <p:embed/>
                </p:oleObj>
              </mc:Choice>
              <mc:Fallback>
                <p:oleObj name="Equation" r:id="rId4" imgW="1346040" imgH="444240" progId="Equation.DSMT4">
                  <p:embed/>
                  <p:pic>
                    <p:nvPicPr>
                      <p:cNvPr id="390149" name="Object 5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504439" y="1176167"/>
                        <a:ext cx="1344613" cy="4445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9" name="Object 5"/>
          <p:cNvGraphicFramePr>
            <a:graphicFrameLocks noChangeAspect="1"/>
          </p:cNvGraphicFramePr>
          <p:nvPr/>
        </p:nvGraphicFramePr>
        <p:xfrm>
          <a:off x="3436251" y="3480528"/>
          <a:ext cx="5394325" cy="7493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6" imgW="5397480" imgH="749160" progId="Equation.DSMT4">
                  <p:embed/>
                </p:oleObj>
              </mc:Choice>
              <mc:Fallback>
                <p:oleObj name="Equation" r:id="rId6" imgW="5397480" imgH="749160" progId="Equation.DSMT4">
                  <p:embed/>
                  <p:pic>
                    <p:nvPicPr>
                      <p:cNvPr id="9" name="Object 5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7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436251" y="3480528"/>
                        <a:ext cx="5394325" cy="7493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349124" name="Picture 964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40352" y="233619"/>
            <a:ext cx="975085" cy="114199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5" name="Line 14">
            <a:extLst>
              <a:ext uri="{FF2B5EF4-FFF2-40B4-BE49-F238E27FC236}">
                <a16:creationId xmlns:a16="http://schemas.microsoft.com/office/drawing/2014/main" id="{6BDF9E72-6C0D-25BE-F965-60AECF9685F2}"/>
              </a:ext>
            </a:extLst>
          </p:cNvPr>
          <p:cNvSpPr>
            <a:spLocks noChangeShapeType="1"/>
          </p:cNvSpPr>
          <p:nvPr/>
        </p:nvSpPr>
        <p:spPr bwMode="auto">
          <a:xfrm>
            <a:off x="1547664" y="1988840"/>
            <a:ext cx="216024" cy="1152128"/>
          </a:xfrm>
          <a:prstGeom prst="line">
            <a:avLst/>
          </a:prstGeom>
          <a:noFill/>
          <a:ln w="50800" cap="rnd">
            <a:solidFill>
              <a:srgbClr val="FF0000"/>
            </a:solidFill>
            <a:prstDash val="sysDot"/>
            <a:round/>
            <a:headEnd/>
            <a:tailEnd/>
          </a:ln>
        </p:spPr>
        <p:txBody>
          <a:bodyPr/>
          <a:lstStyle/>
          <a:p>
            <a:endParaRPr lang="ja-JP" altLang="en-US" dirty="0">
              <a:ea typeface="Arial Unicode MS" panose="020B0604020202020204" pitchFamily="50" charset="-128"/>
            </a:endParaRPr>
          </a:p>
        </p:txBody>
      </p:sp>
      <p:sp>
        <p:nvSpPr>
          <p:cNvPr id="7" name="Line 14">
            <a:extLst>
              <a:ext uri="{FF2B5EF4-FFF2-40B4-BE49-F238E27FC236}">
                <a16:creationId xmlns:a16="http://schemas.microsoft.com/office/drawing/2014/main" id="{8F2DEF8D-2026-5CDD-93FB-F7951F9674E2}"/>
              </a:ext>
            </a:extLst>
          </p:cNvPr>
          <p:cNvSpPr>
            <a:spLocks noChangeShapeType="1"/>
          </p:cNvSpPr>
          <p:nvPr/>
        </p:nvSpPr>
        <p:spPr bwMode="auto">
          <a:xfrm>
            <a:off x="3385391" y="1847954"/>
            <a:ext cx="216024" cy="1152128"/>
          </a:xfrm>
          <a:prstGeom prst="line">
            <a:avLst/>
          </a:prstGeom>
          <a:noFill/>
          <a:ln w="50800" cap="rnd">
            <a:solidFill>
              <a:srgbClr val="FF0000"/>
            </a:solidFill>
            <a:prstDash val="sysDot"/>
            <a:round/>
            <a:headEnd/>
            <a:tailEnd/>
          </a:ln>
        </p:spPr>
        <p:txBody>
          <a:bodyPr/>
          <a:lstStyle/>
          <a:p>
            <a:endParaRPr lang="ja-JP" altLang="en-US" dirty="0">
              <a:ea typeface="Arial Unicode MS" panose="020B0604020202020204" pitchFamily="50" charset="-128"/>
            </a:endParaRPr>
          </a:p>
        </p:txBody>
      </p:sp>
      <p:cxnSp>
        <p:nvCxnSpPr>
          <p:cNvPr id="4" name="直線矢印コネクタ 3">
            <a:extLst>
              <a:ext uri="{FF2B5EF4-FFF2-40B4-BE49-F238E27FC236}">
                <a16:creationId xmlns:a16="http://schemas.microsoft.com/office/drawing/2014/main" id="{C198D29A-3147-4A0F-B399-0659985CB71B}"/>
              </a:ext>
            </a:extLst>
          </p:cNvPr>
          <p:cNvCxnSpPr>
            <a:cxnSpLocks/>
          </p:cNvCxnSpPr>
          <p:nvPr/>
        </p:nvCxnSpPr>
        <p:spPr>
          <a:xfrm flipV="1">
            <a:off x="3011319" y="2287880"/>
            <a:ext cx="1031319" cy="93792"/>
          </a:xfrm>
          <a:prstGeom prst="straightConnector1">
            <a:avLst/>
          </a:prstGeom>
          <a:ln w="28575">
            <a:solidFill>
              <a:srgbClr val="FFFF00"/>
            </a:solidFill>
            <a:headEnd type="stealth" w="lg" len="lg"/>
            <a:tailEnd type="stealth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直線矢印コネクタ 18">
            <a:extLst>
              <a:ext uri="{FF2B5EF4-FFF2-40B4-BE49-F238E27FC236}">
                <a16:creationId xmlns:a16="http://schemas.microsoft.com/office/drawing/2014/main" id="{EC88902D-F881-4BAB-9B14-F10AF7CAEF69}"/>
              </a:ext>
            </a:extLst>
          </p:cNvPr>
          <p:cNvCxnSpPr>
            <a:cxnSpLocks/>
          </p:cNvCxnSpPr>
          <p:nvPr/>
        </p:nvCxnSpPr>
        <p:spPr>
          <a:xfrm flipV="1">
            <a:off x="1126266" y="2527982"/>
            <a:ext cx="1031319" cy="93792"/>
          </a:xfrm>
          <a:prstGeom prst="straightConnector1">
            <a:avLst/>
          </a:prstGeom>
          <a:ln w="28575">
            <a:solidFill>
              <a:srgbClr val="FFFF00"/>
            </a:solidFill>
            <a:headEnd type="stealth" w="lg" len="lg"/>
            <a:tailEnd type="stealth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直線矢印コネクタ 19">
            <a:extLst>
              <a:ext uri="{FF2B5EF4-FFF2-40B4-BE49-F238E27FC236}">
                <a16:creationId xmlns:a16="http://schemas.microsoft.com/office/drawing/2014/main" id="{98E0B1F2-C461-4772-9461-B71A3F1A46A1}"/>
              </a:ext>
            </a:extLst>
          </p:cNvPr>
          <p:cNvCxnSpPr>
            <a:cxnSpLocks/>
          </p:cNvCxnSpPr>
          <p:nvPr/>
        </p:nvCxnSpPr>
        <p:spPr>
          <a:xfrm flipV="1">
            <a:off x="2791661" y="1882566"/>
            <a:ext cx="1080120" cy="82643"/>
          </a:xfrm>
          <a:prstGeom prst="straightConnector1">
            <a:avLst/>
          </a:prstGeom>
          <a:ln w="28575">
            <a:solidFill>
              <a:srgbClr val="00B050"/>
            </a:solidFill>
            <a:headEnd type="stealth" w="lg" len="lg"/>
            <a:tailEnd type="stealth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直線矢印コネクタ 27">
            <a:extLst>
              <a:ext uri="{FF2B5EF4-FFF2-40B4-BE49-F238E27FC236}">
                <a16:creationId xmlns:a16="http://schemas.microsoft.com/office/drawing/2014/main" id="{FDDE5042-E062-4125-8EB3-3C493D78E366}"/>
              </a:ext>
            </a:extLst>
          </p:cNvPr>
          <p:cNvCxnSpPr>
            <a:cxnSpLocks/>
          </p:cNvCxnSpPr>
          <p:nvPr/>
        </p:nvCxnSpPr>
        <p:spPr>
          <a:xfrm flipV="1">
            <a:off x="2921044" y="4839678"/>
            <a:ext cx="651888" cy="641660"/>
          </a:xfrm>
          <a:prstGeom prst="straightConnector1">
            <a:avLst/>
          </a:prstGeom>
          <a:ln w="28575">
            <a:solidFill>
              <a:srgbClr val="00B050"/>
            </a:solidFill>
            <a:headEnd type="stealth" w="lg" len="lg"/>
            <a:tailEnd type="stealth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0" name="テキスト ボックス 29">
            <a:extLst>
              <a:ext uri="{FF2B5EF4-FFF2-40B4-BE49-F238E27FC236}">
                <a16:creationId xmlns:a16="http://schemas.microsoft.com/office/drawing/2014/main" id="{1FC69673-2F28-4477-B331-E3C2C5BA8A26}"/>
              </a:ext>
            </a:extLst>
          </p:cNvPr>
          <p:cNvSpPr txBox="1"/>
          <p:nvPr/>
        </p:nvSpPr>
        <p:spPr>
          <a:xfrm>
            <a:off x="2249653" y="5551236"/>
            <a:ext cx="341760" cy="400110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r>
              <a:rPr kumimoji="1" lang="en-US" altLang="ja-JP" sz="2000" b="1" i="1" dirty="0">
                <a:solidFill>
                  <a:srgbClr val="C00000"/>
                </a:solidFill>
              </a:rPr>
              <a:t>p</a:t>
            </a:r>
            <a:endParaRPr kumimoji="1" lang="ja-JP" altLang="en-US" sz="2000" b="1" i="1" dirty="0">
              <a:solidFill>
                <a:srgbClr val="C00000"/>
              </a:solidFill>
            </a:endParaRPr>
          </a:p>
        </p:txBody>
      </p:sp>
      <p:sp>
        <p:nvSpPr>
          <p:cNvPr id="35" name="テキスト ボックス 34">
            <a:extLst>
              <a:ext uri="{FF2B5EF4-FFF2-40B4-BE49-F238E27FC236}">
                <a16:creationId xmlns:a16="http://schemas.microsoft.com/office/drawing/2014/main" id="{2499BE22-CAA1-4A56-A87E-30D8DBF412C1}"/>
              </a:ext>
            </a:extLst>
          </p:cNvPr>
          <p:cNvSpPr txBox="1"/>
          <p:nvPr/>
        </p:nvSpPr>
        <p:spPr>
          <a:xfrm>
            <a:off x="1054594" y="5746527"/>
            <a:ext cx="341760" cy="400110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r>
              <a:rPr kumimoji="1" lang="en-US" altLang="ja-JP" sz="2000" b="1" i="1" dirty="0">
                <a:solidFill>
                  <a:schemeClr val="tx2">
                    <a:lumMod val="60000"/>
                    <a:lumOff val="40000"/>
                  </a:schemeClr>
                </a:solidFill>
              </a:rPr>
              <a:t>q</a:t>
            </a:r>
            <a:endParaRPr kumimoji="1" lang="ja-JP" altLang="en-US" sz="2000" b="1" i="1" dirty="0">
              <a:solidFill>
                <a:schemeClr val="tx2">
                  <a:lumMod val="60000"/>
                  <a:lumOff val="40000"/>
                </a:schemeClr>
              </a:solidFill>
            </a:endParaRPr>
          </a:p>
        </p:txBody>
      </p:sp>
      <p:sp>
        <p:nvSpPr>
          <p:cNvPr id="36" name="テキスト ボックス 35">
            <a:extLst>
              <a:ext uri="{FF2B5EF4-FFF2-40B4-BE49-F238E27FC236}">
                <a16:creationId xmlns:a16="http://schemas.microsoft.com/office/drawing/2014/main" id="{393E0081-8D01-473B-AFCE-DE11BDDE8888}"/>
              </a:ext>
            </a:extLst>
          </p:cNvPr>
          <p:cNvSpPr txBox="1"/>
          <p:nvPr/>
        </p:nvSpPr>
        <p:spPr>
          <a:xfrm>
            <a:off x="955386" y="2955520"/>
            <a:ext cx="341760" cy="400110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r>
              <a:rPr kumimoji="1" lang="en-US" altLang="ja-JP" sz="2000" b="1" i="1" dirty="0">
                <a:solidFill>
                  <a:schemeClr val="tx2">
                    <a:lumMod val="60000"/>
                    <a:lumOff val="40000"/>
                  </a:schemeClr>
                </a:solidFill>
              </a:rPr>
              <a:t>q</a:t>
            </a:r>
            <a:endParaRPr kumimoji="1" lang="ja-JP" altLang="en-US" sz="2000" b="1" i="1" dirty="0">
              <a:solidFill>
                <a:schemeClr val="tx2">
                  <a:lumMod val="60000"/>
                  <a:lumOff val="40000"/>
                </a:schemeClr>
              </a:solidFill>
            </a:endParaRPr>
          </a:p>
        </p:txBody>
      </p:sp>
      <p:sp>
        <p:nvSpPr>
          <p:cNvPr id="37" name="テキスト ボックス 36">
            <a:extLst>
              <a:ext uri="{FF2B5EF4-FFF2-40B4-BE49-F238E27FC236}">
                <a16:creationId xmlns:a16="http://schemas.microsoft.com/office/drawing/2014/main" id="{13B27F40-E647-43FA-8B0A-32650D46B311}"/>
              </a:ext>
            </a:extLst>
          </p:cNvPr>
          <p:cNvSpPr txBox="1"/>
          <p:nvPr/>
        </p:nvSpPr>
        <p:spPr>
          <a:xfrm>
            <a:off x="2052031" y="2785390"/>
            <a:ext cx="402674" cy="400110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r>
              <a:rPr kumimoji="1" lang="en-US" altLang="ja-JP" sz="2000" b="1" i="1" dirty="0">
                <a:solidFill>
                  <a:schemeClr val="tx2">
                    <a:lumMod val="60000"/>
                    <a:lumOff val="40000"/>
                  </a:schemeClr>
                </a:solidFill>
              </a:rPr>
              <a:t>q'</a:t>
            </a:r>
            <a:endParaRPr kumimoji="1" lang="ja-JP" altLang="en-US" sz="2000" b="1" i="1" dirty="0">
              <a:solidFill>
                <a:schemeClr val="tx2">
                  <a:lumMod val="60000"/>
                  <a:lumOff val="40000"/>
                </a:schemeClr>
              </a:solidFill>
            </a:endParaRPr>
          </a:p>
        </p:txBody>
      </p:sp>
      <p:sp>
        <p:nvSpPr>
          <p:cNvPr id="38" name="テキスト ボックス 37">
            <a:extLst>
              <a:ext uri="{FF2B5EF4-FFF2-40B4-BE49-F238E27FC236}">
                <a16:creationId xmlns:a16="http://schemas.microsoft.com/office/drawing/2014/main" id="{E50997B8-C6A6-4DC7-8806-C9C43492F566}"/>
              </a:ext>
            </a:extLst>
          </p:cNvPr>
          <p:cNvSpPr txBox="1"/>
          <p:nvPr/>
        </p:nvSpPr>
        <p:spPr>
          <a:xfrm>
            <a:off x="2840439" y="3024591"/>
            <a:ext cx="341760" cy="400110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r>
              <a:rPr kumimoji="1" lang="en-US" altLang="ja-JP" sz="2000" b="1" i="1" dirty="0">
                <a:solidFill>
                  <a:schemeClr val="tx2">
                    <a:lumMod val="60000"/>
                    <a:lumOff val="40000"/>
                  </a:schemeClr>
                </a:solidFill>
              </a:rPr>
              <a:t>q</a:t>
            </a:r>
            <a:endParaRPr kumimoji="1" lang="ja-JP" altLang="en-US" sz="2000" b="1" i="1" dirty="0">
              <a:solidFill>
                <a:schemeClr val="tx2">
                  <a:lumMod val="60000"/>
                  <a:lumOff val="40000"/>
                </a:schemeClr>
              </a:solidFill>
            </a:endParaRPr>
          </a:p>
        </p:txBody>
      </p:sp>
      <p:sp>
        <p:nvSpPr>
          <p:cNvPr id="39" name="テキスト ボックス 38">
            <a:extLst>
              <a:ext uri="{FF2B5EF4-FFF2-40B4-BE49-F238E27FC236}">
                <a16:creationId xmlns:a16="http://schemas.microsoft.com/office/drawing/2014/main" id="{21B4531B-A38E-44AB-8F9D-AF8795F41260}"/>
              </a:ext>
            </a:extLst>
          </p:cNvPr>
          <p:cNvSpPr txBox="1"/>
          <p:nvPr/>
        </p:nvSpPr>
        <p:spPr>
          <a:xfrm>
            <a:off x="4002435" y="2810660"/>
            <a:ext cx="402674" cy="400110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r>
              <a:rPr kumimoji="1" lang="en-US" altLang="ja-JP" sz="2000" b="1" i="1" dirty="0">
                <a:solidFill>
                  <a:schemeClr val="tx2">
                    <a:lumMod val="60000"/>
                    <a:lumOff val="40000"/>
                  </a:schemeClr>
                </a:solidFill>
              </a:rPr>
              <a:t>q'</a:t>
            </a:r>
            <a:endParaRPr kumimoji="1" lang="ja-JP" altLang="en-US" sz="2000" b="1" i="1" dirty="0">
              <a:solidFill>
                <a:schemeClr val="tx2">
                  <a:lumMod val="60000"/>
                  <a:lumOff val="40000"/>
                </a:schemeClr>
              </a:solidFill>
            </a:endParaRPr>
          </a:p>
        </p:txBody>
      </p:sp>
      <p:cxnSp>
        <p:nvCxnSpPr>
          <p:cNvPr id="23" name="直線矢印コネクタ 22">
            <a:extLst>
              <a:ext uri="{FF2B5EF4-FFF2-40B4-BE49-F238E27FC236}">
                <a16:creationId xmlns:a16="http://schemas.microsoft.com/office/drawing/2014/main" id="{B8763EA5-D05A-4DC7-A484-298EDC5A5680}"/>
              </a:ext>
            </a:extLst>
          </p:cNvPr>
          <p:cNvCxnSpPr>
            <a:cxnSpLocks/>
          </p:cNvCxnSpPr>
          <p:nvPr/>
        </p:nvCxnSpPr>
        <p:spPr>
          <a:xfrm flipV="1">
            <a:off x="3141515" y="2851982"/>
            <a:ext cx="1080120" cy="82643"/>
          </a:xfrm>
          <a:prstGeom prst="straightConnector1">
            <a:avLst/>
          </a:prstGeom>
          <a:ln w="28575">
            <a:solidFill>
              <a:srgbClr val="00B050"/>
            </a:solidFill>
            <a:headEnd type="stealth" w="lg" len="lg"/>
            <a:tailEnd type="stealth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テキスト ボックス 39">
            <a:extLst>
              <a:ext uri="{FF2B5EF4-FFF2-40B4-BE49-F238E27FC236}">
                <a16:creationId xmlns:a16="http://schemas.microsoft.com/office/drawing/2014/main" id="{D3CFF2E3-0B54-4F19-8F9E-3E14C95BC327}"/>
              </a:ext>
            </a:extLst>
          </p:cNvPr>
          <p:cNvSpPr txBox="1"/>
          <p:nvPr/>
        </p:nvSpPr>
        <p:spPr>
          <a:xfrm>
            <a:off x="3120090" y="5712504"/>
            <a:ext cx="341760" cy="400110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r>
              <a:rPr kumimoji="1" lang="en-US" altLang="ja-JP" sz="2000" b="1" i="1" dirty="0">
                <a:solidFill>
                  <a:schemeClr val="tx2">
                    <a:lumMod val="60000"/>
                    <a:lumOff val="40000"/>
                  </a:schemeClr>
                </a:solidFill>
              </a:rPr>
              <a:t>q</a:t>
            </a:r>
            <a:endParaRPr kumimoji="1" lang="ja-JP" altLang="en-US" sz="2000" b="1" i="1" dirty="0">
              <a:solidFill>
                <a:schemeClr val="tx2">
                  <a:lumMod val="60000"/>
                  <a:lumOff val="40000"/>
                </a:schemeClr>
              </a:solidFill>
            </a:endParaRPr>
          </a:p>
        </p:txBody>
      </p:sp>
      <p:sp>
        <p:nvSpPr>
          <p:cNvPr id="41" name="テキスト ボックス 40">
            <a:extLst>
              <a:ext uri="{FF2B5EF4-FFF2-40B4-BE49-F238E27FC236}">
                <a16:creationId xmlns:a16="http://schemas.microsoft.com/office/drawing/2014/main" id="{D79F97AE-5B5C-4302-8FC1-016B5F11586D}"/>
              </a:ext>
            </a:extLst>
          </p:cNvPr>
          <p:cNvSpPr txBox="1"/>
          <p:nvPr/>
        </p:nvSpPr>
        <p:spPr>
          <a:xfrm>
            <a:off x="4329455" y="5610464"/>
            <a:ext cx="341760" cy="400110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r>
              <a:rPr kumimoji="1" lang="en-US" altLang="ja-JP" sz="2000" b="1" i="1" dirty="0">
                <a:solidFill>
                  <a:srgbClr val="C00000"/>
                </a:solidFill>
              </a:rPr>
              <a:t>p</a:t>
            </a:r>
            <a:endParaRPr kumimoji="1" lang="ja-JP" altLang="en-US" sz="2000" b="1" i="1" dirty="0">
              <a:solidFill>
                <a:srgbClr val="C00000"/>
              </a:solidFill>
            </a:endParaRPr>
          </a:p>
        </p:txBody>
      </p:sp>
      <p:cxnSp>
        <p:nvCxnSpPr>
          <p:cNvPr id="26" name="直線矢印コネクタ 25">
            <a:extLst>
              <a:ext uri="{FF2B5EF4-FFF2-40B4-BE49-F238E27FC236}">
                <a16:creationId xmlns:a16="http://schemas.microsoft.com/office/drawing/2014/main" id="{7F05BB83-01B4-4FC4-9E40-9F18BA1338E6}"/>
              </a:ext>
            </a:extLst>
          </p:cNvPr>
          <p:cNvCxnSpPr>
            <a:cxnSpLocks/>
          </p:cNvCxnSpPr>
          <p:nvPr/>
        </p:nvCxnSpPr>
        <p:spPr>
          <a:xfrm flipV="1">
            <a:off x="4047866" y="5371853"/>
            <a:ext cx="552238" cy="701636"/>
          </a:xfrm>
          <a:prstGeom prst="straightConnector1">
            <a:avLst/>
          </a:prstGeom>
          <a:ln w="28575">
            <a:solidFill>
              <a:srgbClr val="00B050"/>
            </a:solidFill>
            <a:headEnd type="stealth" w="lg" len="lg"/>
            <a:tailEnd type="stealth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直線矢印コネクタ 41">
            <a:extLst>
              <a:ext uri="{FF2B5EF4-FFF2-40B4-BE49-F238E27FC236}">
                <a16:creationId xmlns:a16="http://schemas.microsoft.com/office/drawing/2014/main" id="{B64DB2BC-31EF-4BFE-91C3-0A441744E001}"/>
              </a:ext>
            </a:extLst>
          </p:cNvPr>
          <p:cNvCxnSpPr>
            <a:cxnSpLocks/>
          </p:cNvCxnSpPr>
          <p:nvPr/>
        </p:nvCxnSpPr>
        <p:spPr>
          <a:xfrm flipV="1">
            <a:off x="3532206" y="4977446"/>
            <a:ext cx="356224" cy="368414"/>
          </a:xfrm>
          <a:prstGeom prst="straightConnector1">
            <a:avLst/>
          </a:prstGeom>
          <a:ln w="28575">
            <a:solidFill>
              <a:srgbClr val="FFFF00"/>
            </a:solidFill>
            <a:headEnd type="stealth" w="lg" len="lg"/>
            <a:tailEnd type="stealth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" name="直線矢印コネクタ 44">
            <a:extLst>
              <a:ext uri="{FF2B5EF4-FFF2-40B4-BE49-F238E27FC236}">
                <a16:creationId xmlns:a16="http://schemas.microsoft.com/office/drawing/2014/main" id="{AFECE00E-6621-467A-9338-79E64D3C8367}"/>
              </a:ext>
            </a:extLst>
          </p:cNvPr>
          <p:cNvCxnSpPr>
            <a:cxnSpLocks/>
          </p:cNvCxnSpPr>
          <p:nvPr/>
        </p:nvCxnSpPr>
        <p:spPr>
          <a:xfrm>
            <a:off x="3532206" y="5042514"/>
            <a:ext cx="444549" cy="303346"/>
          </a:xfrm>
          <a:prstGeom prst="straightConnector1">
            <a:avLst/>
          </a:prstGeom>
          <a:ln w="28575">
            <a:solidFill>
              <a:srgbClr val="FFFF00"/>
            </a:solidFill>
            <a:headEnd type="stealth" w="lg" len="lg"/>
            <a:tailEnd type="stealth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" name="直線矢印コネクタ 48">
            <a:extLst>
              <a:ext uri="{FF2B5EF4-FFF2-40B4-BE49-F238E27FC236}">
                <a16:creationId xmlns:a16="http://schemas.microsoft.com/office/drawing/2014/main" id="{1E3A41AF-A644-4ADA-81EF-18D21141A40C}"/>
              </a:ext>
            </a:extLst>
          </p:cNvPr>
          <p:cNvCxnSpPr>
            <a:cxnSpLocks/>
          </p:cNvCxnSpPr>
          <p:nvPr/>
        </p:nvCxnSpPr>
        <p:spPr>
          <a:xfrm>
            <a:off x="1553920" y="5068507"/>
            <a:ext cx="444549" cy="303346"/>
          </a:xfrm>
          <a:prstGeom prst="straightConnector1">
            <a:avLst/>
          </a:prstGeom>
          <a:ln w="28575">
            <a:solidFill>
              <a:srgbClr val="FFFF00"/>
            </a:solidFill>
            <a:headEnd type="stealth" w="lg" len="lg"/>
            <a:tailEnd type="stealth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" name="直線矢印コネクタ 49">
            <a:extLst>
              <a:ext uri="{FF2B5EF4-FFF2-40B4-BE49-F238E27FC236}">
                <a16:creationId xmlns:a16="http://schemas.microsoft.com/office/drawing/2014/main" id="{432337DB-9742-4C82-91F8-C1B47C2943E7}"/>
              </a:ext>
            </a:extLst>
          </p:cNvPr>
          <p:cNvCxnSpPr>
            <a:cxnSpLocks/>
          </p:cNvCxnSpPr>
          <p:nvPr/>
        </p:nvCxnSpPr>
        <p:spPr>
          <a:xfrm flipV="1">
            <a:off x="1660904" y="5068507"/>
            <a:ext cx="244305" cy="309887"/>
          </a:xfrm>
          <a:prstGeom prst="straightConnector1">
            <a:avLst/>
          </a:prstGeom>
          <a:ln w="28575">
            <a:solidFill>
              <a:srgbClr val="FFFF00"/>
            </a:solidFill>
            <a:headEnd type="stealth" w="lg" len="lg"/>
            <a:tailEnd type="stealth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6" name="平行四辺形 45">
            <a:extLst>
              <a:ext uri="{FF2B5EF4-FFF2-40B4-BE49-F238E27FC236}">
                <a16:creationId xmlns:a16="http://schemas.microsoft.com/office/drawing/2014/main" id="{CF97E3C5-B6D9-4C20-8BA3-9FD7113FF3BC}"/>
              </a:ext>
            </a:extLst>
          </p:cNvPr>
          <p:cNvSpPr/>
          <p:nvPr/>
        </p:nvSpPr>
        <p:spPr>
          <a:xfrm rot="21336598" flipH="1">
            <a:off x="2850664" y="1902616"/>
            <a:ext cx="1300277" cy="999497"/>
          </a:xfrm>
          <a:prstGeom prst="parallelogram">
            <a:avLst/>
          </a:prstGeom>
          <a:noFill/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134983681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6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9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1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1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8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1" dur="500"/>
                                        <p:tgtEl>
                                          <p:spTgt spid="1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7" grpId="0" animBg="1"/>
      <p:bldP spid="46" grpId="0" animBg="1"/>
    </p:bldLst>
  </p:timing>
</p:sld>
</file>

<file path=ppt/slides/slide1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397" name="Rectangle 2"/>
          <p:cNvSpPr>
            <a:spLocks noGrp="1" noChangeArrowheads="1"/>
          </p:cNvSpPr>
          <p:nvPr>
            <p:ph type="title" sz="quarter"/>
          </p:nvPr>
        </p:nvSpPr>
        <p:spPr bwMode="auto">
          <a:xfrm>
            <a:off x="157081" y="476672"/>
            <a:ext cx="5194300" cy="561975"/>
          </a:xfrm>
          <a:noFill/>
          <a:ln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1" hangingPunct="1"/>
            <a:r>
              <a:rPr lang="en-US" altLang="ja-JP" sz="2800" dirty="0"/>
              <a:t>Linear-Linear coupling case</a:t>
            </a:r>
          </a:p>
        </p:txBody>
      </p:sp>
      <p:graphicFrame>
        <p:nvGraphicFramePr>
          <p:cNvPr id="59394" name="Object 5"/>
          <p:cNvGraphicFramePr>
            <a:graphicFrameLocks noGrp="1" noChangeAspect="1"/>
          </p:cNvGraphicFramePr>
          <p:nvPr>
            <p:ph sz="quarter" idx="1"/>
          </p:nvPr>
        </p:nvGraphicFramePr>
        <p:xfrm>
          <a:off x="1091208" y="2269429"/>
          <a:ext cx="7353000" cy="243828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2" imgW="7353000" imgH="2438280" progId="Equation.DSMT4">
                  <p:embed/>
                </p:oleObj>
              </mc:Choice>
              <mc:Fallback>
                <p:oleObj name="Equation" r:id="rId2" imgW="7353000" imgH="2438280" progId="Equation.DSMT4">
                  <p:embed/>
                  <p:pic>
                    <p:nvPicPr>
                      <p:cNvPr id="59394" name="Object 5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3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091208" y="2269429"/>
                        <a:ext cx="7353000" cy="243828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59395" name="Object 7"/>
          <p:cNvGraphicFramePr>
            <a:graphicFrameLocks noGrp="1" noChangeAspect="1"/>
          </p:cNvGraphicFramePr>
          <p:nvPr>
            <p:ph sz="quarter" idx="2"/>
          </p:nvPr>
        </p:nvGraphicFramePr>
        <p:xfrm>
          <a:off x="1316099" y="1124744"/>
          <a:ext cx="1223963" cy="4349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4" imgW="571320" imgH="203040" progId="Equation.DSMT4">
                  <p:embed/>
                </p:oleObj>
              </mc:Choice>
              <mc:Fallback>
                <p:oleObj name="Equation" r:id="rId4" imgW="571320" imgH="203040" progId="Equation.DSMT4">
                  <p:embed/>
                  <p:pic>
                    <p:nvPicPr>
                      <p:cNvPr id="59395" name="Object 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316099" y="1124744"/>
                        <a:ext cx="1223963" cy="43497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59396" name="Object 9"/>
          <p:cNvGraphicFramePr>
            <a:graphicFrameLocks noGrp="1" noChangeAspect="1"/>
          </p:cNvGraphicFramePr>
          <p:nvPr>
            <p:ph sz="quarter" idx="3"/>
          </p:nvPr>
        </p:nvGraphicFramePr>
        <p:xfrm>
          <a:off x="4179187" y="980728"/>
          <a:ext cx="4356100" cy="8826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6" imgW="2311200" imgH="457200" progId="Equation.DSMT4">
                  <p:embed/>
                </p:oleObj>
              </mc:Choice>
              <mc:Fallback>
                <p:oleObj name="Equation" r:id="rId6" imgW="2311200" imgH="457200" progId="Equation.DSMT4">
                  <p:embed/>
                  <p:pic>
                    <p:nvPicPr>
                      <p:cNvPr id="59396" name="Object 9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179187" y="980728"/>
                        <a:ext cx="4356100" cy="8826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59398" name="Rectangle 12"/>
          <p:cNvSpPr>
            <a:spLocks noChangeArrowheads="1"/>
          </p:cNvSpPr>
          <p:nvPr/>
        </p:nvSpPr>
        <p:spPr bwMode="auto">
          <a:xfrm>
            <a:off x="3750671" y="4855442"/>
            <a:ext cx="5414239" cy="3139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>
              <a:lnSpc>
                <a:spcPct val="90000"/>
              </a:lnSpc>
              <a:spcBef>
                <a:spcPct val="20000"/>
              </a:spcBef>
            </a:pPr>
            <a:r>
              <a:rPr lang="en-US" altLang="ja-JP" sz="1600" dirty="0">
                <a:ea typeface="Arial Unicode MS" panose="020B0604020202020204" pitchFamily="50" charset="-128"/>
                <a:sym typeface="Wingdings" pitchFamily="2" charset="2"/>
              </a:rPr>
              <a:t>YT &amp; </a:t>
            </a:r>
            <a:r>
              <a:rPr lang="en-US" altLang="ja-JP" sz="1600" dirty="0" err="1">
                <a:ea typeface="Arial Unicode MS" panose="020B0604020202020204" pitchFamily="50" charset="-128"/>
                <a:sym typeface="Wingdings" pitchFamily="2" charset="2"/>
              </a:rPr>
              <a:t>Wolynes</a:t>
            </a:r>
            <a:r>
              <a:rPr lang="en-US" sz="1600" b="1" dirty="0">
                <a:latin typeface="Arial Unicode MS" panose="020B0604020202020204" pitchFamily="50" charset="-128"/>
                <a:cs typeface="Arial Unicode MS" panose="020B0604020202020204" pitchFamily="50" charset="-128"/>
                <a:hlinkClick r:id="rId8"/>
              </a:rPr>
              <a:t>, PRA43, </a:t>
            </a:r>
            <a:r>
              <a:rPr lang="en-US" sz="1600" dirty="0">
                <a:solidFill>
                  <a:schemeClr val="tx2">
                    <a:lumMod val="75000"/>
                  </a:schemeClr>
                </a:solidFill>
                <a:latin typeface="Arial Unicode MS" panose="020B0604020202020204" pitchFamily="50" charset="-128"/>
                <a:cs typeface="Arial Unicode MS" panose="020B0604020202020204" pitchFamily="50" charset="-128"/>
                <a:hlinkClick r:id="rId8"/>
              </a:rPr>
              <a:t>4131 (1991)</a:t>
            </a:r>
            <a:r>
              <a:rPr lang="en-US" sz="1600" dirty="0">
                <a:solidFill>
                  <a:schemeClr val="tx2">
                    <a:lumMod val="75000"/>
                  </a:schemeClr>
                </a:solidFill>
                <a:latin typeface="Arial Unicode MS" panose="020B0604020202020204" pitchFamily="50" charset="-128"/>
                <a:cs typeface="Arial Unicode MS" panose="020B0604020202020204" pitchFamily="50" charset="-128"/>
              </a:rPr>
              <a:t>;</a:t>
            </a:r>
            <a:r>
              <a:rPr lang="en-US" sz="1600" b="1" dirty="0">
                <a:solidFill>
                  <a:schemeClr val="tx2">
                    <a:lumMod val="75000"/>
                  </a:schemeClr>
                </a:solidFill>
                <a:latin typeface="Arial Unicode MS" panose="020B0604020202020204" pitchFamily="50" charset="-128"/>
                <a:cs typeface="Arial Unicode MS" panose="020B0604020202020204" pitchFamily="50" charset="-128"/>
                <a:hlinkClick r:id="rId9"/>
              </a:rPr>
              <a:t>JCP96</a:t>
            </a:r>
            <a:r>
              <a:rPr lang="en-US" sz="1600" dirty="0">
                <a:solidFill>
                  <a:schemeClr val="tx2">
                    <a:lumMod val="75000"/>
                  </a:schemeClr>
                </a:solidFill>
                <a:latin typeface="Arial Unicode MS" panose="020B0604020202020204" pitchFamily="50" charset="-128"/>
                <a:cs typeface="Arial Unicode MS" panose="020B0604020202020204" pitchFamily="50" charset="-128"/>
                <a:hlinkClick r:id="rId9"/>
              </a:rPr>
              <a:t>, 8485 (1992).</a:t>
            </a:r>
            <a:endParaRPr lang="en-US" altLang="ja-JP" sz="1600" dirty="0">
              <a:solidFill>
                <a:srgbClr val="0000CC"/>
              </a:solidFill>
              <a:ea typeface="Arial Unicode MS" panose="020B0604020202020204" pitchFamily="50" charset="-128"/>
              <a:sym typeface="Wingdings" pitchFamily="2" charset="2"/>
            </a:endParaRPr>
          </a:p>
        </p:txBody>
      </p:sp>
      <p:sp>
        <p:nvSpPr>
          <p:cNvPr id="59399" name="Rectangle 13"/>
          <p:cNvSpPr>
            <a:spLocks noChangeArrowheads="1"/>
          </p:cNvSpPr>
          <p:nvPr/>
        </p:nvSpPr>
        <p:spPr bwMode="auto">
          <a:xfrm>
            <a:off x="759056" y="1807764"/>
            <a:ext cx="5320687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>
              <a:spcBef>
                <a:spcPct val="20000"/>
              </a:spcBef>
            </a:pPr>
            <a:r>
              <a:rPr lang="en-US" altLang="ja-JP" sz="2400" dirty="0">
                <a:solidFill>
                  <a:srgbClr val="CC3300"/>
                </a:solidFill>
                <a:ea typeface="Arial Unicode MS" panose="020B0604020202020204" pitchFamily="50" charset="-128"/>
                <a:sym typeface="Wingdings" pitchFamily="2" charset="2"/>
              </a:rPr>
              <a:t>Quantum hierarchy </a:t>
            </a:r>
            <a:r>
              <a:rPr lang="en-US" altLang="ja-JP" sz="2400" dirty="0" err="1">
                <a:solidFill>
                  <a:srgbClr val="CC3300"/>
                </a:solidFill>
                <a:ea typeface="Arial Unicode MS" panose="020B0604020202020204" pitchFamily="50" charset="-128"/>
                <a:sym typeface="Wingdings" pitchFamily="2" charset="2"/>
              </a:rPr>
              <a:t>Kramers</a:t>
            </a:r>
            <a:r>
              <a:rPr lang="en-US" altLang="ja-JP" sz="2400" dirty="0">
                <a:solidFill>
                  <a:srgbClr val="CC3300"/>
                </a:solidFill>
                <a:ea typeface="Arial Unicode MS" panose="020B0604020202020204" pitchFamily="50" charset="-128"/>
                <a:sym typeface="Wingdings" pitchFamily="2" charset="2"/>
              </a:rPr>
              <a:t> equation</a:t>
            </a:r>
          </a:p>
        </p:txBody>
      </p:sp>
      <p:pic>
        <p:nvPicPr>
          <p:cNvPr id="59400" name="Picture 16"/>
          <p:cNvPicPr>
            <a:picLocks noGrp="1" noChangeAspect="1" noChangeArrowheads="1"/>
          </p:cNvPicPr>
          <p:nvPr>
            <p:ph sz="quarter" idx="4"/>
          </p:nvPr>
        </p:nvPicPr>
        <p:blipFill>
          <a:blip r:embed="rId10" cstate="print"/>
          <a:srcRect/>
          <a:stretch>
            <a:fillRect/>
          </a:stretch>
        </p:blipFill>
        <p:spPr>
          <a:xfrm>
            <a:off x="3088714" y="1268760"/>
            <a:ext cx="433387" cy="269875"/>
          </a:xfrm>
          <a:noFill/>
        </p:spPr>
      </p:pic>
      <p:pic>
        <p:nvPicPr>
          <p:cNvPr id="9" name="Picture 11"/>
          <p:cNvPicPr>
            <a:picLocks noChangeAspect="1" noChangeArrowheads="1"/>
          </p:cNvPicPr>
          <p:nvPr/>
        </p:nvPicPr>
        <p:blipFill>
          <a:blip r:embed="rId11" cstate="print"/>
          <a:srcRect/>
          <a:stretch>
            <a:fillRect/>
          </a:stretch>
        </p:blipFill>
        <p:spPr bwMode="auto">
          <a:xfrm>
            <a:off x="1861406" y="3564192"/>
            <a:ext cx="13335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0" name="Picture 11"/>
          <p:cNvPicPr>
            <a:picLocks noChangeAspect="1" noChangeArrowheads="1"/>
          </p:cNvPicPr>
          <p:nvPr/>
        </p:nvPicPr>
        <p:blipFill>
          <a:blip r:embed="rId11" cstate="print"/>
          <a:srcRect/>
          <a:stretch>
            <a:fillRect/>
          </a:stretch>
        </p:blipFill>
        <p:spPr bwMode="auto">
          <a:xfrm>
            <a:off x="3433042" y="3564192"/>
            <a:ext cx="13335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1" name="Picture 11"/>
          <p:cNvPicPr>
            <a:picLocks noChangeAspect="1" noChangeArrowheads="1"/>
          </p:cNvPicPr>
          <p:nvPr/>
        </p:nvPicPr>
        <p:blipFill>
          <a:blip r:embed="rId11" cstate="print"/>
          <a:srcRect/>
          <a:stretch>
            <a:fillRect/>
          </a:stretch>
        </p:blipFill>
        <p:spPr bwMode="auto">
          <a:xfrm>
            <a:off x="5218992" y="3564192"/>
            <a:ext cx="13335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2" name="Picture 11"/>
          <p:cNvPicPr>
            <a:picLocks noChangeAspect="1" noChangeArrowheads="1"/>
          </p:cNvPicPr>
          <p:nvPr/>
        </p:nvPicPr>
        <p:blipFill>
          <a:blip r:embed="rId11" cstate="print"/>
          <a:srcRect/>
          <a:stretch>
            <a:fillRect/>
          </a:stretch>
        </p:blipFill>
        <p:spPr bwMode="auto">
          <a:xfrm>
            <a:off x="6290562" y="3564192"/>
            <a:ext cx="13335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3" name="正方形/長方形 12"/>
          <p:cNvSpPr/>
          <p:nvPr/>
        </p:nvSpPr>
        <p:spPr>
          <a:xfrm>
            <a:off x="5905815" y="2084763"/>
            <a:ext cx="1980029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ja-JP" dirty="0">
                <a:solidFill>
                  <a:srgbClr val="0C0597"/>
                </a:solidFill>
                <a:ea typeface="Arial Unicode MS" panose="020B0604020202020204" pitchFamily="50" charset="-128"/>
                <a:sym typeface="Wingdings" pitchFamily="2" charset="2"/>
              </a:rPr>
              <a:t>Noise correlation:</a:t>
            </a:r>
            <a:endParaRPr lang="ja-JP" altLang="en-US" dirty="0">
              <a:solidFill>
                <a:srgbClr val="0C0597"/>
              </a:solidFill>
              <a:ea typeface="Arial Unicode MS" panose="020B0604020202020204" pitchFamily="50" charset="-128"/>
            </a:endParaRPr>
          </a:p>
        </p:txBody>
      </p:sp>
      <p:graphicFrame>
        <p:nvGraphicFramePr>
          <p:cNvPr id="14" name="オブジェクト 13"/>
          <p:cNvGraphicFramePr>
            <a:graphicFrameLocks noGrp="1" noChangeAspect="1"/>
          </p:cNvGraphicFramePr>
          <p:nvPr/>
        </p:nvGraphicFramePr>
        <p:xfrm>
          <a:off x="7884368" y="2084763"/>
          <a:ext cx="544512" cy="4349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2" imgW="253800" imgH="203040" progId="Equation.DSMT4">
                  <p:embed/>
                </p:oleObj>
              </mc:Choice>
              <mc:Fallback>
                <p:oleObj name="Equation" r:id="rId12" imgW="253800" imgH="203040" progId="Equation.DSMT4">
                  <p:embed/>
                  <p:pic>
                    <p:nvPicPr>
                      <p:cNvPr id="14" name="オブジェクト 13"/>
                      <p:cNvPicPr>
                        <a:picLocks noGrp="1" noChangeAspect="1" noChangeArrowheads="1"/>
                      </p:cNvPicPr>
                      <p:nvPr/>
                    </p:nvPicPr>
                    <p:blipFill>
                      <a:blip r:embed="rId13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884368" y="2084763"/>
                        <a:ext cx="544512" cy="43497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8" name="Object 8"/>
          <p:cNvGraphicFramePr>
            <a:graphicFrameLocks noChangeAspect="1"/>
          </p:cNvGraphicFramePr>
          <p:nvPr/>
        </p:nvGraphicFramePr>
        <p:xfrm>
          <a:off x="684213" y="5373688"/>
          <a:ext cx="5256212" cy="6889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4" imgW="3200400" imgH="419040" progId="Equation.DSMT4">
                  <p:embed/>
                </p:oleObj>
              </mc:Choice>
              <mc:Fallback>
                <p:oleObj name="Equation" r:id="rId14" imgW="3200400" imgH="419040" progId="Equation.DSMT4">
                  <p:embed/>
                  <p:pic>
                    <p:nvPicPr>
                      <p:cNvPr id="18" name="Object 8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5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84213" y="5373688"/>
                        <a:ext cx="5256212" cy="68897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9" name="Object 9"/>
          <p:cNvGraphicFramePr>
            <a:graphicFrameLocks noChangeAspect="1"/>
          </p:cNvGraphicFramePr>
          <p:nvPr/>
        </p:nvGraphicFramePr>
        <p:xfrm>
          <a:off x="4011613" y="6092825"/>
          <a:ext cx="4073525" cy="5715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6" imgW="3251160" imgH="457200" progId="Equation.DSMT4">
                  <p:embed/>
                </p:oleObj>
              </mc:Choice>
              <mc:Fallback>
                <p:oleObj name="Equation" r:id="rId16" imgW="3251160" imgH="457200" progId="Equation.DSMT4">
                  <p:embed/>
                  <p:pic>
                    <p:nvPicPr>
                      <p:cNvPr id="19" name="Object 9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7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011613" y="6092825"/>
                        <a:ext cx="4073525" cy="5715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0" name="Text Box 10"/>
          <p:cNvSpPr txBox="1">
            <a:spLocks noChangeArrowheads="1"/>
          </p:cNvSpPr>
          <p:nvPr/>
        </p:nvSpPr>
        <p:spPr bwMode="auto">
          <a:xfrm>
            <a:off x="645986" y="4852354"/>
            <a:ext cx="3743325" cy="4001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kumimoji="0" lang="de-DE" altLang="ja-JP" sz="2000" dirty="0">
                <a:solidFill>
                  <a:schemeClr val="folHlink"/>
                </a:solidFill>
                <a:latin typeface="Tahoma" pitchFamily="34" charset="0"/>
                <a:ea typeface="Arial Unicode MS" panose="020B0604020202020204" pitchFamily="50" charset="-128"/>
              </a:rPr>
              <a:t>Quantum Liouvillian</a:t>
            </a:r>
          </a:p>
        </p:txBody>
      </p:sp>
      <p:graphicFrame>
        <p:nvGraphicFramePr>
          <p:cNvPr id="2" name="オブジェクト 1"/>
          <p:cNvGraphicFramePr>
            <a:graphicFrameLocks noGrp="1" noChangeAspect="1"/>
          </p:cNvGraphicFramePr>
          <p:nvPr/>
        </p:nvGraphicFramePr>
        <p:xfrm>
          <a:off x="5516563" y="107950"/>
          <a:ext cx="1404937" cy="5937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8" imgW="1079280" imgH="457200" progId="Equation.DSMT4">
                  <p:embed/>
                </p:oleObj>
              </mc:Choice>
              <mc:Fallback>
                <p:oleObj name="Equation" r:id="rId18" imgW="1079280" imgH="457200" progId="Equation.DSMT4">
                  <p:embed/>
                  <p:pic>
                    <p:nvPicPr>
                      <p:cNvPr id="2" name="オブジェクト 1"/>
                      <p:cNvPicPr>
                        <a:picLocks noGrp="1" noChangeAspect="1" noChangeArrowheads="1"/>
                      </p:cNvPicPr>
                      <p:nvPr/>
                    </p:nvPicPr>
                    <p:blipFill>
                      <a:blip r:embed="rId19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516563" y="107950"/>
                        <a:ext cx="1404937" cy="59372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cxnSp>
        <p:nvCxnSpPr>
          <p:cNvPr id="21" name="直線矢印コネクタ 20"/>
          <p:cNvCxnSpPr/>
          <p:nvPr/>
        </p:nvCxnSpPr>
        <p:spPr>
          <a:xfrm flipH="1">
            <a:off x="5204080" y="701574"/>
            <a:ext cx="520048" cy="279154"/>
          </a:xfrm>
          <a:prstGeom prst="straightConnector1">
            <a:avLst/>
          </a:prstGeom>
          <a:ln w="19050">
            <a:solidFill>
              <a:srgbClr val="FE3859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" name="直線矢印コネクタ 22"/>
          <p:cNvCxnSpPr/>
          <p:nvPr/>
        </p:nvCxnSpPr>
        <p:spPr>
          <a:xfrm>
            <a:off x="6588224" y="701574"/>
            <a:ext cx="864096" cy="279154"/>
          </a:xfrm>
          <a:prstGeom prst="straightConnector1">
            <a:avLst/>
          </a:prstGeom>
          <a:ln w="19050">
            <a:solidFill>
              <a:srgbClr val="0066FF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正方形/長方形 21"/>
          <p:cNvSpPr/>
          <p:nvPr/>
        </p:nvSpPr>
        <p:spPr>
          <a:xfrm>
            <a:off x="6958177" y="112424"/>
            <a:ext cx="2109873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600" dirty="0"/>
              <a:t>Orenstein-</a:t>
            </a:r>
            <a:r>
              <a:rPr lang="en-US" sz="1600" dirty="0" err="1"/>
              <a:t>Uhlenbeck</a:t>
            </a:r>
            <a:endParaRPr lang="en-US" sz="1600" dirty="0"/>
          </a:p>
          <a:p>
            <a:r>
              <a:rPr lang="en-US" sz="1600" dirty="0"/>
              <a:t>operator</a:t>
            </a:r>
          </a:p>
        </p:txBody>
      </p:sp>
    </p:spTree>
    <p:extLst>
      <p:ext uri="{BB962C8B-B14F-4D97-AF65-F5344CB8AC3E}">
        <p14:creationId xmlns:p14="http://schemas.microsoft.com/office/powerpoint/2010/main" val="66209464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" grpId="0"/>
    </p:bldLst>
  </p:timing>
</p:sld>
</file>

<file path=ppt/slides/slide1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25634" name="Object 2"/>
          <p:cNvGraphicFramePr>
            <a:graphicFrameLocks noGrp="1" noChangeAspect="1"/>
          </p:cNvGraphicFramePr>
          <p:nvPr>
            <p:ph sz="quarter" idx="1"/>
            <p:extLst>
              <p:ext uri="{D42A27DB-BD31-4B8C-83A1-F6EECF244321}">
                <p14:modId xmlns:p14="http://schemas.microsoft.com/office/powerpoint/2010/main" val="1593123760"/>
              </p:ext>
            </p:extLst>
          </p:nvPr>
        </p:nvGraphicFramePr>
        <p:xfrm>
          <a:off x="696118" y="2106930"/>
          <a:ext cx="7561263" cy="8255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3" imgW="3619440" imgH="393480" progId="Equation.DSMT4">
                  <p:embed/>
                </p:oleObj>
              </mc:Choice>
              <mc:Fallback>
                <p:oleObj name="Equation" r:id="rId3" imgW="3619440" imgH="393480" progId="Equation.DSMT4">
                  <p:embed/>
                  <p:pic>
                    <p:nvPicPr>
                      <p:cNvPr id="325634" name="Object 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96118" y="2106930"/>
                        <a:ext cx="7561263" cy="8255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325635" name="Object 3"/>
          <p:cNvGraphicFramePr>
            <a:graphicFrameLocks noGrp="1" noChangeAspect="1"/>
          </p:cNvGraphicFramePr>
          <p:nvPr>
            <p:ph sz="quarter" idx="2"/>
          </p:nvPr>
        </p:nvGraphicFramePr>
        <p:xfrm>
          <a:off x="846138" y="3622675"/>
          <a:ext cx="7961312" cy="723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5" imgW="7962840" imgH="723600" progId="Equation.DSMT4">
                  <p:embed/>
                </p:oleObj>
              </mc:Choice>
              <mc:Fallback>
                <p:oleObj name="Equation" r:id="rId5" imgW="7962840" imgH="723600" progId="Equation.DSMT4">
                  <p:embed/>
                  <p:pic>
                    <p:nvPicPr>
                      <p:cNvPr id="325635" name="Object 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846138" y="3622675"/>
                        <a:ext cx="7961312" cy="7239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325639" name="Object 5"/>
          <p:cNvGraphicFramePr>
            <a:graphicFrameLocks noChangeAspect="1"/>
          </p:cNvGraphicFramePr>
          <p:nvPr/>
        </p:nvGraphicFramePr>
        <p:xfrm>
          <a:off x="4103688" y="4605338"/>
          <a:ext cx="4643437" cy="6699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7" imgW="3340080" imgH="482400" progId="Equation.DSMT4">
                  <p:embed/>
                </p:oleObj>
              </mc:Choice>
              <mc:Fallback>
                <p:oleObj name="Equation" r:id="rId7" imgW="3340080" imgH="482400" progId="Equation.DSMT4">
                  <p:embed/>
                  <p:pic>
                    <p:nvPicPr>
                      <p:cNvPr id="325639" name="Object 5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103688" y="4605338"/>
                        <a:ext cx="4643437" cy="66992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325640" name="Object 6"/>
          <p:cNvGraphicFramePr>
            <a:graphicFrameLocks noChangeAspect="1"/>
          </p:cNvGraphicFramePr>
          <p:nvPr/>
        </p:nvGraphicFramePr>
        <p:xfrm>
          <a:off x="1072923" y="5744482"/>
          <a:ext cx="5276850" cy="6889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9" imgW="3213000" imgH="419040" progId="Equation.DSMT4">
                  <p:embed/>
                </p:oleObj>
              </mc:Choice>
              <mc:Fallback>
                <p:oleObj name="Equation" r:id="rId9" imgW="3213000" imgH="419040" progId="Equation.DSMT4">
                  <p:embed/>
                  <p:pic>
                    <p:nvPicPr>
                      <p:cNvPr id="325640" name="Object 6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0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072923" y="5744482"/>
                        <a:ext cx="5276850" cy="68897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325642" name="Text Box 10"/>
          <p:cNvSpPr txBox="1">
            <a:spLocks noChangeArrowheads="1"/>
          </p:cNvSpPr>
          <p:nvPr/>
        </p:nvSpPr>
        <p:spPr bwMode="auto">
          <a:xfrm>
            <a:off x="608013" y="5328558"/>
            <a:ext cx="3743325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kumimoji="0" lang="de-DE" altLang="ja-JP" sz="2400" dirty="0">
                <a:latin typeface="Arial Unicode MS"/>
                <a:ea typeface="Arial Unicode MS"/>
                <a:cs typeface="Arial Unicode MS"/>
              </a:rPr>
              <a:t>Quantum Liouvillian</a:t>
            </a:r>
          </a:p>
        </p:txBody>
      </p:sp>
      <p:sp>
        <p:nvSpPr>
          <p:cNvPr id="325643" name="Text Box 11"/>
          <p:cNvSpPr txBox="1">
            <a:spLocks noChangeArrowheads="1"/>
          </p:cNvSpPr>
          <p:nvPr/>
        </p:nvSpPr>
        <p:spPr bwMode="auto">
          <a:xfrm>
            <a:off x="6459538" y="1200531"/>
            <a:ext cx="2539183" cy="73818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r>
              <a:rPr lang="en-US" altLang="ja-JP" sz="1400" dirty="0">
                <a:latin typeface="Times New Roman" pitchFamily="18" charset="0"/>
                <a:cs typeface="Times New Roman" pitchFamily="18" charset="0"/>
              </a:rPr>
              <a:t>YT&amp; </a:t>
            </a:r>
            <a:r>
              <a:rPr lang="en-US" altLang="ja-JP" sz="1400" dirty="0" err="1">
                <a:latin typeface="Times New Roman" pitchFamily="18" charset="0"/>
                <a:cs typeface="Times New Roman" pitchFamily="18" charset="0"/>
              </a:rPr>
              <a:t>Wolynes</a:t>
            </a:r>
            <a:r>
              <a:rPr lang="en-US" altLang="ja-JP" sz="1400" dirty="0">
                <a:latin typeface="Times New Roman" pitchFamily="18" charset="0"/>
                <a:cs typeface="Times New Roman" pitchFamily="18" charset="0"/>
              </a:rPr>
              <a:t>, </a:t>
            </a:r>
            <a:r>
              <a:rPr lang="en-US" altLang="ja-JP" sz="1400" dirty="0">
                <a:latin typeface="Times New Roman" pitchFamily="18" charset="0"/>
                <a:cs typeface="Times New Roman" pitchFamily="18" charset="0"/>
                <a:hlinkClick r:id="rId11"/>
              </a:rPr>
              <a:t>PR</a:t>
            </a:r>
            <a:r>
              <a:rPr lang="en-US" altLang="ja-JP" sz="1400" b="1" dirty="0">
                <a:latin typeface="Times New Roman" pitchFamily="18" charset="0"/>
                <a:cs typeface="Times New Roman" pitchFamily="18" charset="0"/>
                <a:hlinkClick r:id="rId11"/>
              </a:rPr>
              <a:t>A43, </a:t>
            </a:r>
            <a:r>
              <a:rPr lang="en-US" altLang="ja-JP" sz="1400" dirty="0">
                <a:latin typeface="Times New Roman" pitchFamily="18" charset="0"/>
                <a:cs typeface="Times New Roman" pitchFamily="18" charset="0"/>
                <a:hlinkClick r:id="rId11"/>
              </a:rPr>
              <a:t>(1991).</a:t>
            </a:r>
            <a:r>
              <a:rPr lang="en-US" altLang="ja-JP" sz="1400" dirty="0">
                <a:latin typeface="Times New Roman" pitchFamily="18" charset="0"/>
                <a:cs typeface="Times New Roman" pitchFamily="18" charset="0"/>
              </a:rPr>
              <a:t> </a:t>
            </a:r>
          </a:p>
          <a:p>
            <a:r>
              <a:rPr lang="en-US" altLang="ja-JP" sz="1400" dirty="0" err="1">
                <a:latin typeface="Times New Roman" pitchFamily="18" charset="0"/>
                <a:cs typeface="Times New Roman" pitchFamily="18" charset="0"/>
              </a:rPr>
              <a:t>Kato&amp;YT</a:t>
            </a:r>
            <a:r>
              <a:rPr lang="en-US" altLang="ja-JP" sz="1400" dirty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altLang="ja-JP" sz="1400" dirty="0">
                <a:latin typeface="Times New Roman" pitchFamily="18" charset="0"/>
                <a:cs typeface="Times New Roman" pitchFamily="18" charset="0"/>
                <a:hlinkClick r:id="rId12"/>
              </a:rPr>
              <a:t>JCP</a:t>
            </a:r>
            <a:r>
              <a:rPr lang="en-US" altLang="ja-JP" sz="1400" b="1" dirty="0">
                <a:latin typeface="Times New Roman" pitchFamily="18" charset="0"/>
                <a:cs typeface="Times New Roman" pitchFamily="18" charset="0"/>
                <a:hlinkClick r:id="rId12"/>
              </a:rPr>
              <a:t> 117,</a:t>
            </a:r>
            <a:r>
              <a:rPr lang="en-US" altLang="ja-JP" sz="1400" dirty="0">
                <a:latin typeface="Times New Roman" pitchFamily="18" charset="0"/>
                <a:cs typeface="Times New Roman" pitchFamily="18" charset="0"/>
                <a:hlinkClick r:id="rId12"/>
              </a:rPr>
              <a:t>6221(2002</a:t>
            </a:r>
            <a:endParaRPr lang="en-US" altLang="ja-JP" sz="1400" dirty="0">
              <a:latin typeface="Times New Roman" pitchFamily="18" charset="0"/>
              <a:cs typeface="Times New Roman" pitchFamily="18" charset="0"/>
            </a:endParaRPr>
          </a:p>
          <a:p>
            <a:r>
              <a:rPr lang="en-US" altLang="ja-JP" sz="1400" dirty="0">
                <a:latin typeface="Times New Roman" pitchFamily="18" charset="0"/>
                <a:ea typeface="HG明朝B"/>
                <a:cs typeface="Times New Roman" pitchFamily="18" charset="0"/>
              </a:rPr>
              <a:t>YT (review), </a:t>
            </a:r>
            <a:r>
              <a:rPr lang="en-US" altLang="ja-JP" sz="1400" dirty="0">
                <a:latin typeface="Times New Roman" pitchFamily="18" charset="0"/>
                <a:cs typeface="Times New Roman" pitchFamily="18" charset="0"/>
                <a:hlinkClick r:id="rId13"/>
              </a:rPr>
              <a:t>JPSJ (2006).</a:t>
            </a:r>
            <a:endParaRPr lang="en-US" altLang="ja-JP" sz="1400" dirty="0">
              <a:latin typeface="Times New Roman" pitchFamily="18" charset="0"/>
              <a:ea typeface="HG明朝B"/>
              <a:cs typeface="HG明朝B"/>
            </a:endParaRPr>
          </a:p>
        </p:txBody>
      </p:sp>
      <p:graphicFrame>
        <p:nvGraphicFramePr>
          <p:cNvPr id="325644" name="Object 7"/>
          <p:cNvGraphicFramePr>
            <a:graphicFrameLocks noChangeAspect="1"/>
          </p:cNvGraphicFramePr>
          <p:nvPr/>
        </p:nvGraphicFramePr>
        <p:xfrm>
          <a:off x="1798638" y="4676775"/>
          <a:ext cx="1800225" cy="4508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4" imgW="1015920" imgH="253800" progId="Equation.DSMT4">
                  <p:embed/>
                </p:oleObj>
              </mc:Choice>
              <mc:Fallback>
                <p:oleObj name="Equation" r:id="rId14" imgW="1015920" imgH="253800" progId="Equation.DSMT4">
                  <p:embed/>
                  <p:pic>
                    <p:nvPicPr>
                      <p:cNvPr id="325644" name="Object 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798638" y="4676775"/>
                        <a:ext cx="1800225" cy="4508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325645" name="Text Box 13"/>
          <p:cNvSpPr txBox="1">
            <a:spLocks noChangeArrowheads="1"/>
          </p:cNvSpPr>
          <p:nvPr/>
        </p:nvSpPr>
        <p:spPr bwMode="auto">
          <a:xfrm>
            <a:off x="5500688" y="5429250"/>
            <a:ext cx="2405062" cy="36988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kumimoji="0" lang="de-DE" altLang="ja-JP">
                <a:solidFill>
                  <a:srgbClr val="FF0000"/>
                </a:solidFill>
                <a:latin typeface="Arial Unicode MS"/>
                <a:ea typeface="Arial Unicode MS"/>
                <a:cs typeface="Arial Unicode MS"/>
              </a:rPr>
              <a:t>↑temperature term</a:t>
            </a:r>
            <a:endParaRPr kumimoji="0" lang="ja-JP" altLang="de-DE">
              <a:solidFill>
                <a:srgbClr val="FF0000"/>
              </a:solidFill>
              <a:latin typeface="Arial Unicode MS"/>
              <a:ea typeface="Arial Unicode MS"/>
              <a:cs typeface="Arial Unicode MS"/>
            </a:endParaRPr>
          </a:p>
        </p:txBody>
      </p:sp>
      <p:sp>
        <p:nvSpPr>
          <p:cNvPr id="325646" name="Text Box 14"/>
          <p:cNvSpPr txBox="1">
            <a:spLocks noChangeArrowheads="1"/>
          </p:cNvSpPr>
          <p:nvPr/>
        </p:nvSpPr>
        <p:spPr bwMode="auto">
          <a:xfrm>
            <a:off x="2087563" y="3813175"/>
            <a:ext cx="2940050" cy="457200"/>
          </a:xfrm>
          <a:prstGeom prst="rect">
            <a:avLst/>
          </a:prstGeom>
          <a:noFill/>
          <a:ln w="0">
            <a:solidFill>
              <a:srgbClr val="FF00FF"/>
            </a:solidFill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US" altLang="ja-JP" sz="2400" i="1">
                <a:solidFill>
                  <a:srgbClr val="CC0000"/>
                </a:solidFill>
                <a:latin typeface="Times New Roman" pitchFamily="18" charset="0"/>
                <a:ea typeface="HG明朝B"/>
                <a:cs typeface="HG明朝B"/>
              </a:rPr>
              <a:t>   qx  </a:t>
            </a:r>
            <a:r>
              <a:rPr lang="en-US" altLang="ja-JP" sz="2400">
                <a:latin typeface="Times New Roman" pitchFamily="18" charset="0"/>
                <a:ea typeface="HG明朝B"/>
                <a:cs typeface="HG明朝B"/>
              </a:rPr>
              <a:t>(LL)</a:t>
            </a:r>
            <a:r>
              <a:rPr lang="en-US" altLang="ja-JP" sz="2400">
                <a:solidFill>
                  <a:srgbClr val="CC0000"/>
                </a:solidFill>
                <a:latin typeface="Times New Roman" pitchFamily="18" charset="0"/>
                <a:ea typeface="HG明朝B"/>
                <a:cs typeface="HG明朝B"/>
              </a:rPr>
              <a:t> </a:t>
            </a:r>
            <a:r>
              <a:rPr lang="en-US" altLang="ja-JP" sz="2400">
                <a:latin typeface="Times New Roman" pitchFamily="18" charset="0"/>
                <a:ea typeface="HG明朝B"/>
                <a:cs typeface="HG明朝B"/>
              </a:rPr>
              <a:t>+</a:t>
            </a:r>
            <a:r>
              <a:rPr lang="en-US" altLang="ja-JP" sz="2400">
                <a:solidFill>
                  <a:srgbClr val="CC0000"/>
                </a:solidFill>
                <a:latin typeface="Times New Roman" pitchFamily="18" charset="0"/>
                <a:ea typeface="HG明朝B"/>
                <a:cs typeface="HG明朝B"/>
              </a:rPr>
              <a:t> </a:t>
            </a:r>
            <a:r>
              <a:rPr lang="en-US" altLang="ja-JP" sz="2400" i="1">
                <a:solidFill>
                  <a:srgbClr val="333399"/>
                </a:solidFill>
                <a:latin typeface="Times New Roman" pitchFamily="18" charset="0"/>
                <a:ea typeface="HG明朝B"/>
                <a:cs typeface="HG明朝B"/>
              </a:rPr>
              <a:t>q </a:t>
            </a:r>
            <a:r>
              <a:rPr lang="en-US" altLang="ja-JP" sz="2400" baseline="30000">
                <a:solidFill>
                  <a:srgbClr val="333399"/>
                </a:solidFill>
                <a:latin typeface="Times New Roman" pitchFamily="18" charset="0"/>
                <a:ea typeface="HG明朝B"/>
                <a:cs typeface="HG明朝B"/>
              </a:rPr>
              <a:t>2</a:t>
            </a:r>
            <a:r>
              <a:rPr lang="en-US" altLang="ja-JP" sz="2400" i="1">
                <a:solidFill>
                  <a:srgbClr val="333399"/>
                </a:solidFill>
                <a:latin typeface="Times New Roman" pitchFamily="18" charset="0"/>
                <a:ea typeface="HG明朝B"/>
                <a:cs typeface="HG明朝B"/>
              </a:rPr>
              <a:t>x</a:t>
            </a:r>
            <a:r>
              <a:rPr lang="en-US" altLang="ja-JP" sz="2400" i="1">
                <a:solidFill>
                  <a:srgbClr val="CC0000"/>
                </a:solidFill>
                <a:latin typeface="Times New Roman" pitchFamily="18" charset="0"/>
                <a:ea typeface="HG明朝B"/>
                <a:cs typeface="HG明朝B"/>
              </a:rPr>
              <a:t> </a:t>
            </a:r>
            <a:r>
              <a:rPr lang="en-US" altLang="ja-JP" sz="2400">
                <a:latin typeface="Times New Roman" pitchFamily="18" charset="0"/>
                <a:ea typeface="HG明朝B"/>
                <a:cs typeface="HG明朝B"/>
              </a:rPr>
              <a:t>(SL)</a:t>
            </a:r>
            <a:endParaRPr lang="en-US" altLang="ja-JP" sz="2400" i="1">
              <a:latin typeface="Times New Roman" pitchFamily="18" charset="0"/>
              <a:ea typeface="HG明朝B"/>
              <a:cs typeface="HG明朝B"/>
            </a:endParaRPr>
          </a:p>
        </p:txBody>
      </p:sp>
      <p:sp>
        <p:nvSpPr>
          <p:cNvPr id="325648" name="Text Box 16"/>
          <p:cNvSpPr txBox="1">
            <a:spLocks noChangeArrowheads="1"/>
          </p:cNvSpPr>
          <p:nvPr/>
        </p:nvSpPr>
        <p:spPr bwMode="auto">
          <a:xfrm>
            <a:off x="5614988" y="3813175"/>
            <a:ext cx="3155950" cy="457200"/>
          </a:xfrm>
          <a:prstGeom prst="rect">
            <a:avLst/>
          </a:prstGeom>
          <a:noFill/>
          <a:ln w="0">
            <a:solidFill>
              <a:srgbClr val="FF00FF"/>
            </a:solidFill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US" altLang="ja-JP" sz="2400" i="1">
                <a:solidFill>
                  <a:srgbClr val="CC0000"/>
                </a:solidFill>
                <a:latin typeface="Times New Roman" pitchFamily="18" charset="0"/>
                <a:ea typeface="HG明朝B"/>
                <a:cs typeface="HG明朝B"/>
              </a:rPr>
              <a:t>   qx  </a:t>
            </a:r>
            <a:r>
              <a:rPr lang="en-US" altLang="ja-JP" sz="2400">
                <a:latin typeface="Times New Roman" pitchFamily="18" charset="0"/>
                <a:ea typeface="HG明朝B"/>
                <a:cs typeface="HG明朝B"/>
              </a:rPr>
              <a:t>(LL)</a:t>
            </a:r>
            <a:r>
              <a:rPr lang="en-US" altLang="ja-JP" sz="2400">
                <a:solidFill>
                  <a:srgbClr val="CC0000"/>
                </a:solidFill>
                <a:latin typeface="Times New Roman" pitchFamily="18" charset="0"/>
                <a:ea typeface="HG明朝B"/>
                <a:cs typeface="HG明朝B"/>
              </a:rPr>
              <a:t> </a:t>
            </a:r>
            <a:r>
              <a:rPr lang="en-US" altLang="ja-JP" sz="2400">
                <a:latin typeface="Times New Roman" pitchFamily="18" charset="0"/>
                <a:ea typeface="HG明朝B"/>
                <a:cs typeface="HG明朝B"/>
              </a:rPr>
              <a:t>+</a:t>
            </a:r>
            <a:r>
              <a:rPr lang="en-US" altLang="ja-JP" sz="2400">
                <a:solidFill>
                  <a:srgbClr val="CC0000"/>
                </a:solidFill>
                <a:latin typeface="Times New Roman" pitchFamily="18" charset="0"/>
                <a:ea typeface="HG明朝B"/>
                <a:cs typeface="HG明朝B"/>
              </a:rPr>
              <a:t> </a:t>
            </a:r>
            <a:r>
              <a:rPr lang="en-US" altLang="ja-JP" sz="2400" i="1">
                <a:solidFill>
                  <a:srgbClr val="333399"/>
                </a:solidFill>
                <a:latin typeface="Times New Roman" pitchFamily="18" charset="0"/>
                <a:ea typeface="HG明朝B"/>
                <a:cs typeface="HG明朝B"/>
              </a:rPr>
              <a:t>q </a:t>
            </a:r>
            <a:r>
              <a:rPr lang="en-US" altLang="ja-JP" sz="2400" baseline="30000">
                <a:solidFill>
                  <a:srgbClr val="333399"/>
                </a:solidFill>
                <a:latin typeface="Times New Roman" pitchFamily="18" charset="0"/>
                <a:ea typeface="HG明朝B"/>
                <a:cs typeface="HG明朝B"/>
              </a:rPr>
              <a:t>2</a:t>
            </a:r>
            <a:r>
              <a:rPr lang="en-US" altLang="ja-JP" sz="2400" i="1">
                <a:solidFill>
                  <a:srgbClr val="333399"/>
                </a:solidFill>
                <a:latin typeface="Times New Roman" pitchFamily="18" charset="0"/>
                <a:ea typeface="HG明朝B"/>
                <a:cs typeface="HG明朝B"/>
              </a:rPr>
              <a:t>x</a:t>
            </a:r>
            <a:r>
              <a:rPr lang="en-US" altLang="ja-JP" sz="2400" i="1">
                <a:solidFill>
                  <a:srgbClr val="CC0000"/>
                </a:solidFill>
                <a:latin typeface="Times New Roman" pitchFamily="18" charset="0"/>
                <a:ea typeface="HG明朝B"/>
                <a:cs typeface="HG明朝B"/>
              </a:rPr>
              <a:t> </a:t>
            </a:r>
            <a:r>
              <a:rPr lang="en-US" altLang="ja-JP" sz="2400">
                <a:latin typeface="Times New Roman" pitchFamily="18" charset="0"/>
                <a:ea typeface="HG明朝B"/>
                <a:cs typeface="HG明朝B"/>
              </a:rPr>
              <a:t>(SL)</a:t>
            </a:r>
            <a:endParaRPr lang="en-US" altLang="ja-JP" sz="2400" i="1">
              <a:latin typeface="Times New Roman" pitchFamily="18" charset="0"/>
              <a:ea typeface="HG明朝B"/>
              <a:cs typeface="HG明朝B"/>
            </a:endParaRPr>
          </a:p>
        </p:txBody>
      </p:sp>
      <p:graphicFrame>
        <p:nvGraphicFramePr>
          <p:cNvPr id="325650" name="Object 8"/>
          <p:cNvGraphicFramePr>
            <a:graphicFrameLocks noChangeAspect="1"/>
          </p:cNvGraphicFramePr>
          <p:nvPr/>
        </p:nvGraphicFramePr>
        <p:xfrm>
          <a:off x="833530" y="3627439"/>
          <a:ext cx="7073900" cy="6731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6" imgW="7073640" imgH="672840" progId="Equation.DSMT4">
                  <p:embed/>
                </p:oleObj>
              </mc:Choice>
              <mc:Fallback>
                <p:oleObj name="Equation" r:id="rId16" imgW="7073640" imgH="672840" progId="Equation.DSMT4">
                  <p:embed/>
                  <p:pic>
                    <p:nvPicPr>
                      <p:cNvPr id="325650" name="Object 8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833530" y="3627439"/>
                        <a:ext cx="7073900" cy="6731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325651" name="Object 9"/>
          <p:cNvGraphicFramePr>
            <a:graphicFrameLocks noChangeAspect="1"/>
          </p:cNvGraphicFramePr>
          <p:nvPr/>
        </p:nvGraphicFramePr>
        <p:xfrm>
          <a:off x="6335713" y="3021013"/>
          <a:ext cx="2447925" cy="6350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8" imgW="1612800" imgH="419040" progId="Equation.DSMT4">
                  <p:embed/>
                </p:oleObj>
              </mc:Choice>
              <mc:Fallback>
                <p:oleObj name="Equation" r:id="rId18" imgW="1612800" imgH="419040" progId="Equation.DSMT4">
                  <p:embed/>
                  <p:pic>
                    <p:nvPicPr>
                      <p:cNvPr id="325651" name="Object 9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9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335713" y="3021013"/>
                        <a:ext cx="2447925" cy="6350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30410" name="Object 10"/>
          <p:cNvGraphicFramePr>
            <a:graphicFrameLocks noGrp="1" noChangeAspect="1"/>
          </p:cNvGraphicFramePr>
          <p:nvPr>
            <p:ph sz="quarter" idx="4"/>
            <p:extLst>
              <p:ext uri="{D42A27DB-BD31-4B8C-83A1-F6EECF244321}">
                <p14:modId xmlns:p14="http://schemas.microsoft.com/office/powerpoint/2010/main" val="345953838"/>
              </p:ext>
            </p:extLst>
          </p:nvPr>
        </p:nvGraphicFramePr>
        <p:xfrm>
          <a:off x="749300" y="1042543"/>
          <a:ext cx="5616575" cy="8540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20" imgW="2590560" imgH="393480" progId="Equation.DSMT4">
                  <p:embed/>
                </p:oleObj>
              </mc:Choice>
              <mc:Fallback>
                <p:oleObj name="Equation" r:id="rId20" imgW="2590560" imgH="393480" progId="Equation.DSMT4">
                  <p:embed/>
                  <p:pic>
                    <p:nvPicPr>
                      <p:cNvPr id="230410" name="Object 10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1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49300" y="1042543"/>
                        <a:ext cx="5616575" cy="85407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325658" name="Picture 26"/>
          <p:cNvPicPr>
            <a:picLocks noChangeAspect="1" noChangeArrowheads="1"/>
          </p:cNvPicPr>
          <p:nvPr/>
        </p:nvPicPr>
        <p:blipFill>
          <a:blip r:embed="rId22" cstate="print"/>
          <a:srcRect/>
          <a:stretch>
            <a:fillRect/>
          </a:stretch>
        </p:blipFill>
        <p:spPr bwMode="auto">
          <a:xfrm>
            <a:off x="6019800" y="3416300"/>
            <a:ext cx="360363" cy="2667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325659" name="Picture 27"/>
          <p:cNvPicPr>
            <a:picLocks noChangeAspect="1" noChangeArrowheads="1"/>
          </p:cNvPicPr>
          <p:nvPr/>
        </p:nvPicPr>
        <p:blipFill>
          <a:blip r:embed="rId22" cstate="print"/>
          <a:srcRect/>
          <a:stretch>
            <a:fillRect/>
          </a:stretch>
        </p:blipFill>
        <p:spPr bwMode="auto">
          <a:xfrm>
            <a:off x="7056438" y="4316413"/>
            <a:ext cx="360362" cy="2667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325660" name="Picture 28"/>
          <p:cNvPicPr>
            <a:picLocks noChangeAspect="1" noChangeArrowheads="1"/>
          </p:cNvPicPr>
          <p:nvPr/>
        </p:nvPicPr>
        <p:blipFill>
          <a:blip r:embed="rId22" cstate="print"/>
          <a:srcRect/>
          <a:stretch>
            <a:fillRect/>
          </a:stretch>
        </p:blipFill>
        <p:spPr bwMode="auto">
          <a:xfrm>
            <a:off x="2951163" y="4389438"/>
            <a:ext cx="360362" cy="2667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230411" name="Picture 11"/>
          <p:cNvPicPr>
            <a:picLocks noChangeAspect="1" noChangeArrowheads="1"/>
          </p:cNvPicPr>
          <p:nvPr/>
        </p:nvPicPr>
        <p:blipFill>
          <a:blip r:embed="rId23" cstate="print"/>
          <a:srcRect/>
          <a:stretch>
            <a:fillRect/>
          </a:stretch>
        </p:blipFill>
        <p:spPr bwMode="auto">
          <a:xfrm>
            <a:off x="1681163" y="3095625"/>
            <a:ext cx="13335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230412" name="Picture 12"/>
          <p:cNvPicPr>
            <a:picLocks noChangeAspect="1" noChangeArrowheads="1"/>
          </p:cNvPicPr>
          <p:nvPr/>
        </p:nvPicPr>
        <p:blipFill>
          <a:blip r:embed="rId23" cstate="print"/>
          <a:srcRect/>
          <a:stretch>
            <a:fillRect/>
          </a:stretch>
        </p:blipFill>
        <p:spPr bwMode="auto">
          <a:xfrm>
            <a:off x="4343400" y="3049588"/>
            <a:ext cx="13335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230413" name="Picture 13"/>
          <p:cNvPicPr>
            <a:picLocks noChangeAspect="1" noChangeArrowheads="1"/>
          </p:cNvPicPr>
          <p:nvPr/>
        </p:nvPicPr>
        <p:blipFill>
          <a:blip r:embed="rId23" cstate="print"/>
          <a:srcRect/>
          <a:stretch>
            <a:fillRect/>
          </a:stretch>
        </p:blipFill>
        <p:spPr bwMode="auto">
          <a:xfrm>
            <a:off x="5951538" y="3073400"/>
            <a:ext cx="13335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aphicFrame>
        <p:nvGraphicFramePr>
          <p:cNvPr id="30" name="Object 11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1546967638"/>
              </p:ext>
            </p:extLst>
          </p:nvPr>
        </p:nvGraphicFramePr>
        <p:xfrm>
          <a:off x="1185069" y="5799138"/>
          <a:ext cx="4252912" cy="70326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24" imgW="4254480" imgH="863280" progId="Equation.DSMT4">
                  <p:embed/>
                </p:oleObj>
              </mc:Choice>
              <mc:Fallback>
                <p:oleObj name="Equation" r:id="rId24" imgW="4254480" imgH="863280" progId="Equation.DSMT4">
                  <p:embed/>
                  <p:pic>
                    <p:nvPicPr>
                      <p:cNvPr id="30" name="Object 1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185069" y="5799138"/>
                        <a:ext cx="4252912" cy="703262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32" name="正方形/長方形 31"/>
          <p:cNvSpPr/>
          <p:nvPr/>
        </p:nvSpPr>
        <p:spPr>
          <a:xfrm>
            <a:off x="5838128" y="5993970"/>
            <a:ext cx="1430200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kumimoji="0" lang="de-DE" altLang="ja-JP" sz="1400" dirty="0">
                <a:latin typeface="Arial Unicode MS"/>
                <a:ea typeface="Arial Unicode MS"/>
                <a:cs typeface="Arial Unicode MS"/>
              </a:rPr>
              <a:t>In classical limit</a:t>
            </a:r>
            <a:endParaRPr lang="ja-JP" altLang="en-US" sz="1400" dirty="0"/>
          </a:p>
        </p:txBody>
      </p:sp>
      <p:sp>
        <p:nvSpPr>
          <p:cNvPr id="25" name="Rectangle 6"/>
          <p:cNvSpPr>
            <a:spLocks noGrp="1" noRot="1" noChangeArrowheads="1"/>
          </p:cNvSpPr>
          <p:nvPr>
            <p:ph type="title" sz="quarter"/>
          </p:nvPr>
        </p:nvSpPr>
        <p:spPr bwMode="auto">
          <a:xfrm>
            <a:off x="179388" y="188913"/>
            <a:ext cx="8496300" cy="782637"/>
          </a:xfrm>
          <a:noFill/>
          <a:ln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  <a:normAutofit fontScale="90000"/>
          </a:bodyPr>
          <a:lstStyle/>
          <a:p>
            <a:pPr eaLnBrk="1" hangingPunct="1"/>
            <a:r>
              <a:rPr lang="en-US" altLang="ja-JP" sz="3200" dirty="0"/>
              <a:t>Quantum Fokker-Planck </a:t>
            </a:r>
            <a:r>
              <a:rPr lang="en-US" altLang="ja-JP" sz="3200" dirty="0" err="1"/>
              <a:t>eq</a:t>
            </a:r>
            <a:r>
              <a:rPr lang="ja-JP" altLang="en-US" sz="3200" dirty="0"/>
              <a:t> </a:t>
            </a:r>
            <a:r>
              <a:rPr lang="en-US" altLang="ja-JP" sz="3200" dirty="0"/>
              <a:t>in hierarchy form (LL+SL)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56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" dur="500"/>
                                        <p:tgtEl>
                                          <p:spTgt spid="3256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56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1" dur="500"/>
                                        <p:tgtEl>
                                          <p:spTgt spid="3256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56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4" dur="500"/>
                                        <p:tgtEl>
                                          <p:spTgt spid="3256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56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8" dur="500"/>
                                        <p:tgtEl>
                                          <p:spTgt spid="3256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56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1" dur="500"/>
                                        <p:tgtEl>
                                          <p:spTgt spid="3256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5" presetClass="exit" presetSubtype="1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25" dur="500"/>
                                        <p:tgtEl>
                                          <p:spTgt spid="32564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256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5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28" dur="500"/>
                                        <p:tgtEl>
                                          <p:spTgt spid="32566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256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500"/>
                            </p:stCondLst>
                            <p:childTnLst>
                              <p:par>
                                <p:cTn id="31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56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3" dur="500"/>
                                        <p:tgtEl>
                                          <p:spTgt spid="3256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1000"/>
                            </p:stCondLst>
                            <p:childTnLst>
                              <p:par>
                                <p:cTn id="35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56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7" dur="500"/>
                                        <p:tgtEl>
                                          <p:spTgt spid="3256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56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0" dur="500"/>
                                        <p:tgtEl>
                                          <p:spTgt spid="3256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1500"/>
                            </p:stCondLst>
                            <p:childTnLst>
                              <p:par>
                                <p:cTn id="42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56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4" dur="500"/>
                                        <p:tgtEl>
                                          <p:spTgt spid="3256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5" presetClass="exit" presetSubtype="1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48" dur="500"/>
                                        <p:tgtEl>
                                          <p:spTgt spid="32564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256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0" presetID="5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51" dur="500"/>
                                        <p:tgtEl>
                                          <p:spTgt spid="32565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256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04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55" dur="500"/>
                                        <p:tgtEl>
                                          <p:spTgt spid="2304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04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58" dur="500"/>
                                        <p:tgtEl>
                                          <p:spTgt spid="2304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04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61" dur="500"/>
                                        <p:tgtEl>
                                          <p:spTgt spid="2304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500"/>
                            </p:stCondLst>
                            <p:childTnLst>
                              <p:par>
                                <p:cTn id="63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56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65" dur="500"/>
                                        <p:tgtEl>
                                          <p:spTgt spid="3256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>
                      <p:stCondLst>
                        <p:cond delay="indefinite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56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0" dur="500"/>
                                        <p:tgtEl>
                                          <p:spTgt spid="3256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56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3" dur="500"/>
                                        <p:tgtEl>
                                          <p:spTgt spid="3256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4" fill="hold">
                      <p:stCondLst>
                        <p:cond delay="indefinite"/>
                      </p:stCondLst>
                      <p:childTnLst>
                        <p:par>
                          <p:cTn id="75" fill="hold">
                            <p:stCondLst>
                              <p:cond delay="0"/>
                            </p:stCondLst>
                            <p:childTnLst>
                              <p:par>
                                <p:cTn id="76" presetID="5" presetClass="exit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77" dur="500"/>
                                        <p:tgtEl>
                                          <p:spTgt spid="32565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256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9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56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81" dur="500"/>
                                        <p:tgtEl>
                                          <p:spTgt spid="3256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500"/>
                            </p:stCondLst>
                            <p:childTnLst>
                              <p:par>
                                <p:cTn id="83" presetID="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56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5" dur="500" fill="hold"/>
                                        <p:tgtEl>
                                          <p:spTgt spid="3256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6" dur="500" fill="hold"/>
                                        <p:tgtEl>
                                          <p:spTgt spid="3256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7" presetID="3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56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89" dur="500"/>
                                        <p:tgtEl>
                                          <p:spTgt spid="3256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0" fill="hold">
                            <p:stCondLst>
                              <p:cond delay="1000"/>
                            </p:stCondLst>
                            <p:childTnLst>
                              <p:par>
                                <p:cTn id="91" presetID="26" presetClass="emph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2" dur="500" tmFilter="0, 0; .2, .5; .8, .5; 1, 0"/>
                                        <p:tgtEl>
                                          <p:spTgt spid="325645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93" dur="250" autoRev="1" fill="hold"/>
                                        <p:tgtEl>
                                          <p:spTgt spid="325645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4" fill="hold">
                      <p:stCondLst>
                        <p:cond delay="indefinite"/>
                      </p:stCondLst>
                      <p:childTnLst>
                        <p:par>
                          <p:cTn id="95" fill="hold">
                            <p:stCondLst>
                              <p:cond delay="0"/>
                            </p:stCondLst>
                            <p:childTnLst>
                              <p:par>
                                <p:cTn id="96" presetID="5" presetClass="exit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97" dur="500"/>
                                        <p:tgtEl>
                                          <p:spTgt spid="32564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256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9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01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500"/>
                            </p:stCondLst>
                            <p:childTnLst>
                              <p:par>
                                <p:cTn id="103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05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25642" grpId="0"/>
      <p:bldP spid="325643" grpId="0" animBg="1"/>
      <p:bldP spid="325645" grpId="0" animBg="1"/>
      <p:bldP spid="325645" grpId="1" animBg="1"/>
      <p:bldP spid="325646" grpId="0" animBg="1"/>
      <p:bldP spid="325646" grpId="1" animBg="1"/>
      <p:bldP spid="325648" grpId="0" animBg="1"/>
      <p:bldP spid="325648" grpId="1" animBg="1"/>
      <p:bldP spid="32" grpId="0"/>
    </p:bldLst>
  </p:timing>
</p:sld>
</file>

<file path=ppt/slides/slide1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7947" name="Picture 5483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4435040" y="955285"/>
            <a:ext cx="4333875" cy="28956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sp>
        <p:nvSpPr>
          <p:cNvPr id="15364" name="Rectangle 13"/>
          <p:cNvSpPr>
            <a:spLocks noGrp="1" noRot="1" noChangeArrowheads="1"/>
          </p:cNvSpPr>
          <p:nvPr>
            <p:ph type="title" sz="quarter"/>
          </p:nvPr>
        </p:nvSpPr>
        <p:spPr>
          <a:xfrm>
            <a:off x="106368" y="3868890"/>
            <a:ext cx="8662547" cy="782637"/>
          </a:xfrm>
        </p:spPr>
        <p:txBody>
          <a:bodyPr>
            <a:noAutofit/>
          </a:bodyPr>
          <a:lstStyle/>
          <a:p>
            <a:pPr eaLnBrk="1" hangingPunct="1"/>
            <a:r>
              <a:rPr lang="en-US" altLang="ja-JP" sz="2800" dirty="0"/>
              <a:t>Can we observe the difference via IR photon echo?</a:t>
            </a:r>
          </a:p>
        </p:txBody>
      </p:sp>
      <p:pic>
        <p:nvPicPr>
          <p:cNvPr id="67929" name="Picture 5465" descr="C:\Users\tanimura.THEOCHEM\Desktop\10smallH.gif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983219" y="1355849"/>
            <a:ext cx="638175" cy="647700"/>
          </a:xfrm>
          <a:prstGeom prst="rect">
            <a:avLst/>
          </a:prstGeom>
          <a:noFill/>
        </p:spPr>
      </p:pic>
      <p:pic>
        <p:nvPicPr>
          <p:cNvPr id="67930" name="Picture 5466" descr="C:\Users\tanimura.THEOCHEM\Desktop\10smallL.gif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1911913" y="1998791"/>
            <a:ext cx="638175" cy="647700"/>
          </a:xfrm>
          <a:prstGeom prst="rect">
            <a:avLst/>
          </a:prstGeom>
          <a:noFill/>
        </p:spPr>
      </p:pic>
      <p:pic>
        <p:nvPicPr>
          <p:cNvPr id="67931" name="Picture 5467" descr="C:\Users\tanimura.THEOCHEM\Desktop\10smallL.gif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1126095" y="2713171"/>
            <a:ext cx="638175" cy="647700"/>
          </a:xfrm>
          <a:prstGeom prst="rect">
            <a:avLst/>
          </a:prstGeom>
          <a:noFill/>
        </p:spPr>
      </p:pic>
      <p:pic>
        <p:nvPicPr>
          <p:cNvPr id="67932" name="Picture 5468" descr="C:\Users\tanimura.THEOCHEM\Desktop\10smallH.gif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2554855" y="2927485"/>
            <a:ext cx="638175" cy="647700"/>
          </a:xfrm>
          <a:prstGeom prst="rect">
            <a:avLst/>
          </a:prstGeom>
          <a:noFill/>
        </p:spPr>
      </p:pic>
      <p:pic>
        <p:nvPicPr>
          <p:cNvPr id="67933" name="Picture 5469" descr="C:\Users\tanimura.THEOCHEM\Desktop\10smallL.gif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3340673" y="2284543"/>
            <a:ext cx="638175" cy="647700"/>
          </a:xfrm>
          <a:prstGeom prst="rect">
            <a:avLst/>
          </a:prstGeom>
          <a:noFill/>
        </p:spPr>
      </p:pic>
      <p:pic>
        <p:nvPicPr>
          <p:cNvPr id="67934" name="Picture 5470" descr="C:\Users\tanimura.THEOCHEM\Desktop\10smallH.gif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2912045" y="1355849"/>
            <a:ext cx="638175" cy="647700"/>
          </a:xfrm>
          <a:prstGeom prst="rect">
            <a:avLst/>
          </a:prstGeom>
          <a:noFill/>
        </p:spPr>
      </p:pic>
      <p:pic>
        <p:nvPicPr>
          <p:cNvPr id="67935" name="Picture 5471" descr="C:\Users\tanimura.THEOCHEM\Desktop\SLinh1.gif"/>
          <p:cNvPicPr>
            <a:picLocks noChangeAspect="1" noChangeArrowheads="1" noCrop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4697995" y="2284543"/>
            <a:ext cx="638175" cy="647700"/>
          </a:xfrm>
          <a:prstGeom prst="rect">
            <a:avLst/>
          </a:prstGeom>
          <a:noFill/>
        </p:spPr>
      </p:pic>
      <p:pic>
        <p:nvPicPr>
          <p:cNvPr id="67936" name="Picture 5472" descr="C:\Users\tanimura.THEOCHEM\Desktop\SLinh2.gif"/>
          <p:cNvPicPr>
            <a:picLocks noChangeAspect="1" noChangeArrowheads="1" noCrop="1"/>
          </p:cNvPicPr>
          <p:nvPr/>
        </p:nvPicPr>
        <p:blipFill>
          <a:blip r:embed="rId6" cstate="print"/>
          <a:srcRect/>
          <a:stretch>
            <a:fillRect/>
          </a:stretch>
        </p:blipFill>
        <p:spPr bwMode="auto">
          <a:xfrm>
            <a:off x="5269499" y="1427287"/>
            <a:ext cx="638175" cy="647700"/>
          </a:xfrm>
          <a:prstGeom prst="rect">
            <a:avLst/>
          </a:prstGeom>
          <a:noFill/>
        </p:spPr>
      </p:pic>
      <p:pic>
        <p:nvPicPr>
          <p:cNvPr id="67937" name="Picture 5473" descr="C:\Users\tanimura.THEOCHEM\Desktop\SLinh3.gif"/>
          <p:cNvPicPr>
            <a:picLocks noChangeAspect="1" noChangeArrowheads="1" noCrop="1"/>
          </p:cNvPicPr>
          <p:nvPr/>
        </p:nvPicPr>
        <p:blipFill>
          <a:blip r:embed="rId7" cstate="print"/>
          <a:srcRect/>
          <a:stretch>
            <a:fillRect/>
          </a:stretch>
        </p:blipFill>
        <p:spPr bwMode="auto">
          <a:xfrm>
            <a:off x="5983879" y="1998791"/>
            <a:ext cx="638175" cy="647700"/>
          </a:xfrm>
          <a:prstGeom prst="rect">
            <a:avLst/>
          </a:prstGeom>
          <a:noFill/>
        </p:spPr>
      </p:pic>
      <p:pic>
        <p:nvPicPr>
          <p:cNvPr id="67938" name="Picture 5474" descr="C:\Users\tanimura.THEOCHEM\Desktop\SLinh4.gif"/>
          <p:cNvPicPr>
            <a:picLocks noChangeAspect="1" noChangeArrowheads="1" noCrop="1"/>
          </p:cNvPicPr>
          <p:nvPr/>
        </p:nvPicPr>
        <p:blipFill>
          <a:blip r:embed="rId8" cstate="print"/>
          <a:srcRect/>
          <a:stretch>
            <a:fillRect/>
          </a:stretch>
        </p:blipFill>
        <p:spPr bwMode="auto">
          <a:xfrm>
            <a:off x="7912705" y="2856047"/>
            <a:ext cx="638175" cy="647700"/>
          </a:xfrm>
          <a:prstGeom prst="rect">
            <a:avLst/>
          </a:prstGeom>
          <a:noFill/>
        </p:spPr>
      </p:pic>
      <p:pic>
        <p:nvPicPr>
          <p:cNvPr id="67939" name="Picture 5475" descr="C:\Users\tanimura.THEOCHEM\Desktop\SLinh5.gif"/>
          <p:cNvPicPr>
            <a:picLocks noChangeAspect="1" noChangeArrowheads="1" noCrop="1"/>
          </p:cNvPicPr>
          <p:nvPr/>
        </p:nvPicPr>
        <p:blipFill>
          <a:blip r:embed="rId9" cstate="print"/>
          <a:srcRect/>
          <a:stretch>
            <a:fillRect/>
          </a:stretch>
        </p:blipFill>
        <p:spPr bwMode="auto">
          <a:xfrm>
            <a:off x="6555383" y="2784609"/>
            <a:ext cx="638175" cy="647700"/>
          </a:xfrm>
          <a:prstGeom prst="rect">
            <a:avLst/>
          </a:prstGeom>
          <a:noFill/>
        </p:spPr>
      </p:pic>
      <p:pic>
        <p:nvPicPr>
          <p:cNvPr id="67940" name="Picture 5476" descr="C:\Users\tanimura.THEOCHEM\Desktop\SLinh1.gif"/>
          <p:cNvPicPr>
            <a:picLocks noChangeAspect="1" noChangeArrowheads="1" noCrop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6841135" y="1284411"/>
            <a:ext cx="638175" cy="647700"/>
          </a:xfrm>
          <a:prstGeom prst="rect">
            <a:avLst/>
          </a:prstGeom>
          <a:noFill/>
        </p:spPr>
      </p:pic>
      <p:pic>
        <p:nvPicPr>
          <p:cNvPr id="67941" name="Picture 5477" descr="C:\Users\tanimura.THEOCHEM\Desktop\SLinh2.gif"/>
          <p:cNvPicPr>
            <a:picLocks noChangeAspect="1" noChangeArrowheads="1" noCrop="1"/>
          </p:cNvPicPr>
          <p:nvPr/>
        </p:nvPicPr>
        <p:blipFill>
          <a:blip r:embed="rId6" cstate="print"/>
          <a:srcRect/>
          <a:stretch>
            <a:fillRect/>
          </a:stretch>
        </p:blipFill>
        <p:spPr bwMode="auto">
          <a:xfrm>
            <a:off x="5198061" y="3070361"/>
            <a:ext cx="638175" cy="647700"/>
          </a:xfrm>
          <a:prstGeom prst="rect">
            <a:avLst/>
          </a:prstGeom>
          <a:noFill/>
        </p:spPr>
      </p:pic>
      <p:pic>
        <p:nvPicPr>
          <p:cNvPr id="5497" name="Picture 5476" descr="C:\Users\tanimura.THEOCHEM\Desktop\SLinh1.gif"/>
          <p:cNvPicPr>
            <a:picLocks noChangeAspect="1" noChangeArrowheads="1" noCrop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7626953" y="1927353"/>
            <a:ext cx="638175" cy="647700"/>
          </a:xfrm>
          <a:prstGeom prst="rect">
            <a:avLst/>
          </a:prstGeom>
          <a:noFill/>
        </p:spPr>
      </p:pic>
      <p:sp>
        <p:nvSpPr>
          <p:cNvPr id="5500" name="Rectangle 13"/>
          <p:cNvSpPr txBox="1">
            <a:spLocks noRot="1" noChangeArrowheads="1"/>
          </p:cNvSpPr>
          <p:nvPr/>
        </p:nvSpPr>
        <p:spPr bwMode="auto">
          <a:xfrm>
            <a:off x="257114" y="205645"/>
            <a:ext cx="8286808" cy="7826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1"/>
            <a:r>
              <a:rPr kumimoji="1" lang="en-US" altLang="ja-JP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+mj-lt"/>
                <a:ea typeface="Arial Unicode MS" panose="020B0604020202020204" pitchFamily="50" charset="-128"/>
                <a:cs typeface="+mj-cs"/>
              </a:rPr>
              <a:t>Homogeneous case (fast)    </a:t>
            </a:r>
            <a:r>
              <a:rPr kumimoji="1" lang="en-US" altLang="ja-JP" sz="24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+mj-lt"/>
                <a:ea typeface="Arial Unicode MS" panose="020B0604020202020204" pitchFamily="50" charset="-128"/>
                <a:cs typeface="+mj-cs"/>
              </a:rPr>
              <a:t>inhomogeneous case (slow)</a:t>
            </a:r>
          </a:p>
        </p:txBody>
      </p:sp>
      <p:pic>
        <p:nvPicPr>
          <p:cNvPr id="67946" name="Picture 5482"/>
          <p:cNvPicPr>
            <a:picLocks noChangeAspect="1" noChangeArrowheads="1"/>
          </p:cNvPicPr>
          <p:nvPr/>
        </p:nvPicPr>
        <p:blipFill>
          <a:blip r:embed="rId10" cstate="print"/>
          <a:srcRect/>
          <a:stretch>
            <a:fillRect/>
          </a:stretch>
        </p:blipFill>
        <p:spPr bwMode="auto">
          <a:xfrm>
            <a:off x="854149" y="1029372"/>
            <a:ext cx="7839075" cy="30003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sp>
        <p:nvSpPr>
          <p:cNvPr id="24" name="Line 9">
            <a:extLst>
              <a:ext uri="{FF2B5EF4-FFF2-40B4-BE49-F238E27FC236}">
                <a16:creationId xmlns:a16="http://schemas.microsoft.com/office/drawing/2014/main" id="{7AFB7E77-21D6-4FBB-ACAA-0E6D63F3F272}"/>
              </a:ext>
            </a:extLst>
          </p:cNvPr>
          <p:cNvSpPr>
            <a:spLocks noChangeShapeType="1"/>
          </p:cNvSpPr>
          <p:nvPr/>
        </p:nvSpPr>
        <p:spPr bwMode="auto">
          <a:xfrm>
            <a:off x="5301977" y="5441058"/>
            <a:ext cx="799771" cy="4763"/>
          </a:xfrm>
          <a:prstGeom prst="line">
            <a:avLst/>
          </a:prstGeom>
          <a:noFill/>
          <a:ln w="38100">
            <a:solidFill>
              <a:srgbClr val="002060"/>
            </a:solidFill>
            <a:round/>
            <a:headEnd type="triangle"/>
            <a:tailEnd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n>
                <a:solidFill>
                  <a:srgbClr val="002060"/>
                </a:solidFill>
              </a:ln>
              <a:latin typeface="+mn-lt"/>
              <a:ea typeface="Arial Unicode MS" panose="020B0604020202020204" pitchFamily="50" charset="-128"/>
            </a:endParaRPr>
          </a:p>
        </p:txBody>
      </p:sp>
      <p:sp>
        <p:nvSpPr>
          <p:cNvPr id="25" name="Line 9">
            <a:extLst>
              <a:ext uri="{FF2B5EF4-FFF2-40B4-BE49-F238E27FC236}">
                <a16:creationId xmlns:a16="http://schemas.microsoft.com/office/drawing/2014/main" id="{2080F76F-E8E5-414F-8FEA-B6FDF5DC8562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269435" y="5454439"/>
            <a:ext cx="816221" cy="1"/>
          </a:xfrm>
          <a:prstGeom prst="line">
            <a:avLst/>
          </a:prstGeom>
          <a:noFill/>
          <a:ln w="38100">
            <a:solidFill>
              <a:srgbClr val="00B0F0"/>
            </a:solidFill>
            <a:round/>
            <a:headEnd type="triangle" w="med" len="med"/>
            <a:tailEnd/>
          </a:ln>
        </p:spPr>
        <p:txBody>
          <a:bodyPr/>
          <a:lstStyle/>
          <a:p>
            <a:endParaRPr lang="ja-JP" altLang="en-US" dirty="0">
              <a:ea typeface="Arial Unicode MS" panose="020B0604020202020204" pitchFamily="50" charset="-128"/>
            </a:endParaRPr>
          </a:p>
        </p:txBody>
      </p:sp>
      <p:sp>
        <p:nvSpPr>
          <p:cNvPr id="26" name="Line 9">
            <a:extLst>
              <a:ext uri="{FF2B5EF4-FFF2-40B4-BE49-F238E27FC236}">
                <a16:creationId xmlns:a16="http://schemas.microsoft.com/office/drawing/2014/main" id="{7A201634-4834-4576-89B5-CFA202D44029}"/>
              </a:ext>
            </a:extLst>
          </p:cNvPr>
          <p:cNvSpPr>
            <a:spLocks noChangeShapeType="1"/>
          </p:cNvSpPr>
          <p:nvPr/>
        </p:nvSpPr>
        <p:spPr bwMode="auto">
          <a:xfrm>
            <a:off x="3429769" y="5473203"/>
            <a:ext cx="570335" cy="5518"/>
          </a:xfrm>
          <a:prstGeom prst="line">
            <a:avLst/>
          </a:prstGeom>
          <a:noFill/>
          <a:ln w="38100">
            <a:solidFill>
              <a:schemeClr val="accent2">
                <a:lumMod val="60000"/>
                <a:lumOff val="40000"/>
              </a:schemeClr>
            </a:solidFill>
            <a:round/>
            <a:headEnd type="triangle"/>
            <a:tailEnd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n>
                <a:solidFill>
                  <a:schemeClr val="accent2">
                    <a:lumMod val="60000"/>
                    <a:lumOff val="40000"/>
                  </a:schemeClr>
                </a:solidFill>
              </a:ln>
              <a:latin typeface="+mn-lt"/>
              <a:ea typeface="Arial Unicode MS" panose="020B0604020202020204" pitchFamily="50" charset="-128"/>
            </a:endParaRPr>
          </a:p>
        </p:txBody>
      </p:sp>
      <p:sp>
        <p:nvSpPr>
          <p:cNvPr id="27" name="星 7 14">
            <a:extLst>
              <a:ext uri="{FF2B5EF4-FFF2-40B4-BE49-F238E27FC236}">
                <a16:creationId xmlns:a16="http://schemas.microsoft.com/office/drawing/2014/main" id="{04715542-49F9-451F-9F13-95BB2376C43D}"/>
              </a:ext>
            </a:extLst>
          </p:cNvPr>
          <p:cNvSpPr>
            <a:spLocks noChangeAspect="1"/>
          </p:cNvSpPr>
          <p:nvPr/>
        </p:nvSpPr>
        <p:spPr>
          <a:xfrm>
            <a:off x="4063281" y="5376039"/>
            <a:ext cx="144462" cy="144462"/>
          </a:xfrm>
          <a:prstGeom prst="star7">
            <a:avLst/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ea typeface="Arial Unicode MS" panose="020B0604020202020204" pitchFamily="50" charset="-128"/>
            </a:endParaRPr>
          </a:p>
        </p:txBody>
      </p:sp>
      <p:sp>
        <p:nvSpPr>
          <p:cNvPr id="28" name="星 7 15">
            <a:extLst>
              <a:ext uri="{FF2B5EF4-FFF2-40B4-BE49-F238E27FC236}">
                <a16:creationId xmlns:a16="http://schemas.microsoft.com/office/drawing/2014/main" id="{2D8A5D4C-DF26-4A42-88C5-37CC130DD440}"/>
              </a:ext>
            </a:extLst>
          </p:cNvPr>
          <p:cNvSpPr>
            <a:spLocks noChangeAspect="1"/>
          </p:cNvSpPr>
          <p:nvPr/>
        </p:nvSpPr>
        <p:spPr>
          <a:xfrm>
            <a:off x="3220775" y="5391591"/>
            <a:ext cx="144462" cy="144463"/>
          </a:xfrm>
          <a:prstGeom prst="star7">
            <a:avLst/>
          </a:prstGeom>
          <a:solidFill>
            <a:srgbClr val="0070C0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ea typeface="Arial Unicode MS" panose="020B0604020202020204" pitchFamily="50" charset="-128"/>
            </a:endParaRPr>
          </a:p>
        </p:txBody>
      </p:sp>
      <p:sp>
        <p:nvSpPr>
          <p:cNvPr id="29" name="星 7 16">
            <a:extLst>
              <a:ext uri="{FF2B5EF4-FFF2-40B4-BE49-F238E27FC236}">
                <a16:creationId xmlns:a16="http://schemas.microsoft.com/office/drawing/2014/main" id="{D7CD012E-C903-4AC3-93D0-98CE600F349E}"/>
              </a:ext>
            </a:extLst>
          </p:cNvPr>
          <p:cNvSpPr>
            <a:spLocks noChangeAspect="1"/>
          </p:cNvSpPr>
          <p:nvPr/>
        </p:nvSpPr>
        <p:spPr>
          <a:xfrm>
            <a:off x="5111941" y="5376764"/>
            <a:ext cx="142875" cy="144463"/>
          </a:xfrm>
          <a:prstGeom prst="star7">
            <a:avLst/>
          </a:prstGeom>
          <a:solidFill>
            <a:srgbClr val="FF00FF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ea typeface="Arial Unicode MS" panose="020B0604020202020204" pitchFamily="50" charset="-128"/>
            </a:endParaRPr>
          </a:p>
        </p:txBody>
      </p:sp>
      <p:sp>
        <p:nvSpPr>
          <p:cNvPr id="30" name="星 7 17">
            <a:extLst>
              <a:ext uri="{FF2B5EF4-FFF2-40B4-BE49-F238E27FC236}">
                <a16:creationId xmlns:a16="http://schemas.microsoft.com/office/drawing/2014/main" id="{937FCF27-08F1-47F3-B262-B85B8C968239}"/>
              </a:ext>
            </a:extLst>
          </p:cNvPr>
          <p:cNvSpPr>
            <a:spLocks noChangeAspect="1"/>
          </p:cNvSpPr>
          <p:nvPr/>
        </p:nvSpPr>
        <p:spPr>
          <a:xfrm>
            <a:off x="6141435" y="5366446"/>
            <a:ext cx="165100" cy="165100"/>
          </a:xfrm>
          <a:prstGeom prst="star7">
            <a:avLst/>
          </a:prstGeom>
          <a:solidFill>
            <a:srgbClr val="66FFFF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ea typeface="Arial Unicode MS" panose="020B0604020202020204" pitchFamily="50" charset="-128"/>
            </a:endParaRPr>
          </a:p>
        </p:txBody>
      </p:sp>
      <p:sp>
        <p:nvSpPr>
          <p:cNvPr id="31" name="Line 9">
            <a:extLst>
              <a:ext uri="{FF2B5EF4-FFF2-40B4-BE49-F238E27FC236}">
                <a16:creationId xmlns:a16="http://schemas.microsoft.com/office/drawing/2014/main" id="{BB4944AF-75B4-4824-B584-F7DBA7221576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330667" y="5473204"/>
            <a:ext cx="360000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 type="none"/>
            <a:tailEnd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n>
                <a:solidFill>
                  <a:srgbClr val="002060"/>
                </a:solidFill>
              </a:ln>
              <a:latin typeface="+mn-lt"/>
              <a:ea typeface="Arial Unicode MS" panose="020B0604020202020204" pitchFamily="50" charset="-128"/>
            </a:endParaRPr>
          </a:p>
        </p:txBody>
      </p:sp>
      <p:graphicFrame>
        <p:nvGraphicFramePr>
          <p:cNvPr id="32" name="Object 18">
            <a:extLst>
              <a:ext uri="{FF2B5EF4-FFF2-40B4-BE49-F238E27FC236}">
                <a16:creationId xmlns:a16="http://schemas.microsoft.com/office/drawing/2014/main" id="{C44628A2-24C5-4876-97F1-8A08AE559313}"/>
              </a:ext>
            </a:extLst>
          </p:cNvPr>
          <p:cNvGraphicFramePr>
            <a:graphicFrameLocks noChangeAspect="1"/>
          </p:cNvGraphicFramePr>
          <p:nvPr/>
        </p:nvGraphicFramePr>
        <p:xfrm>
          <a:off x="835169" y="5619144"/>
          <a:ext cx="6810375" cy="596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1" imgW="5930640" imgH="520560" progId="Equation.DSMT4">
                  <p:embed/>
                </p:oleObj>
              </mc:Choice>
              <mc:Fallback>
                <p:oleObj name="Equation" r:id="rId11" imgW="5930640" imgH="520560" progId="Equation.DSMT4">
                  <p:embed/>
                  <p:pic>
                    <p:nvPicPr>
                      <p:cNvPr id="32" name="Object 18">
                        <a:extLst>
                          <a:ext uri="{FF2B5EF4-FFF2-40B4-BE49-F238E27FC236}">
                            <a16:creationId xmlns:a16="http://schemas.microsoft.com/office/drawing/2014/main" id="{C44628A2-24C5-4876-97F1-8A08AE559313}"/>
                          </a:ext>
                        </a:extLst>
                      </p:cNvPr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2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835169" y="5619144"/>
                        <a:ext cx="6810375" cy="596900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5" name="図 4">
            <a:extLst>
              <a:ext uri="{FF2B5EF4-FFF2-40B4-BE49-F238E27FC236}">
                <a16:creationId xmlns:a16="http://schemas.microsoft.com/office/drawing/2014/main" id="{DADFDD6A-4F16-4B8D-B3D6-0EAC8DF7DE85}"/>
              </a:ext>
            </a:extLst>
          </p:cNvPr>
          <p:cNvPicPr>
            <a:picLocks noChangeAspect="1"/>
          </p:cNvPicPr>
          <p:nvPr/>
        </p:nvPicPr>
        <p:blipFill>
          <a:blip r:embed="rId13"/>
          <a:stretch>
            <a:fillRect/>
          </a:stretch>
        </p:blipFill>
        <p:spPr>
          <a:xfrm>
            <a:off x="2373746" y="4555905"/>
            <a:ext cx="4648498" cy="825734"/>
          </a:xfrm>
          <a:prstGeom prst="rect">
            <a:avLst/>
          </a:prstGeom>
        </p:spPr>
      </p:pic>
      <p:graphicFrame>
        <p:nvGraphicFramePr>
          <p:cNvPr id="21" name="Object 18">
            <a:extLst>
              <a:ext uri="{FF2B5EF4-FFF2-40B4-BE49-F238E27FC236}">
                <a16:creationId xmlns:a16="http://schemas.microsoft.com/office/drawing/2014/main" id="{0C9408FD-9897-4ED0-BA44-2E278ADB78B9}"/>
              </a:ext>
            </a:extLst>
          </p:cNvPr>
          <p:cNvGraphicFramePr>
            <a:graphicFrameLocks noChangeAspect="1"/>
          </p:cNvGraphicFramePr>
          <p:nvPr/>
        </p:nvGraphicFramePr>
        <p:xfrm>
          <a:off x="2490644" y="5596626"/>
          <a:ext cx="5818187" cy="62706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4" imgW="5067000" imgH="545760" progId="Equation.DSMT4">
                  <p:embed/>
                </p:oleObj>
              </mc:Choice>
              <mc:Fallback>
                <p:oleObj name="Equation" r:id="rId14" imgW="5067000" imgH="545760" progId="Equation.DSMT4">
                  <p:embed/>
                  <p:pic>
                    <p:nvPicPr>
                      <p:cNvPr id="21" name="Object 18">
                        <a:extLst>
                          <a:ext uri="{FF2B5EF4-FFF2-40B4-BE49-F238E27FC236}">
                            <a16:creationId xmlns:a16="http://schemas.microsoft.com/office/drawing/2014/main" id="{0C9408FD-9897-4ED0-BA44-2E278ADB78B9}"/>
                          </a:ext>
                        </a:extLst>
                      </p:cNvPr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5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490644" y="5596626"/>
                        <a:ext cx="5818187" cy="627063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61" name="Object 2">
            <a:extLst>
              <a:ext uri="{FF2B5EF4-FFF2-40B4-BE49-F238E27FC236}">
                <a16:creationId xmlns:a16="http://schemas.microsoft.com/office/drawing/2014/main" id="{2018EACB-B0F2-4305-B2BA-0A63AAD6E02C}"/>
              </a:ext>
            </a:extLst>
          </p:cNvPr>
          <p:cNvGraphicFramePr>
            <a:graphicFrameLocks noChangeAspect="1"/>
          </p:cNvGraphicFramePr>
          <p:nvPr/>
        </p:nvGraphicFramePr>
        <p:xfrm>
          <a:off x="3668249" y="4686290"/>
          <a:ext cx="241300" cy="3937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6" imgW="241200" imgH="393480" progId="Equation.DSMT4">
                  <p:embed/>
                </p:oleObj>
              </mc:Choice>
              <mc:Fallback>
                <p:oleObj name="Equation" r:id="rId16" imgW="241200" imgH="393480" progId="Equation.DSMT4">
                  <p:embed/>
                  <p:pic>
                    <p:nvPicPr>
                      <p:cNvPr id="61" name="Object 2">
                        <a:extLst>
                          <a:ext uri="{FF2B5EF4-FFF2-40B4-BE49-F238E27FC236}">
                            <a16:creationId xmlns:a16="http://schemas.microsoft.com/office/drawing/2014/main" id="{2018EACB-B0F2-4305-B2BA-0A63AAD6E02C}"/>
                          </a:ext>
                        </a:extLst>
                      </p:cNvPr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668249" y="4686290"/>
                        <a:ext cx="241300" cy="3937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1796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62" name="Object 3">
            <a:extLst>
              <a:ext uri="{FF2B5EF4-FFF2-40B4-BE49-F238E27FC236}">
                <a16:creationId xmlns:a16="http://schemas.microsoft.com/office/drawing/2014/main" id="{5128B680-2C13-44C3-A076-0F49C2307F58}"/>
              </a:ext>
            </a:extLst>
          </p:cNvPr>
          <p:cNvGraphicFramePr>
            <a:graphicFrameLocks noChangeAspect="1"/>
          </p:cNvGraphicFramePr>
          <p:nvPr/>
        </p:nvGraphicFramePr>
        <p:xfrm>
          <a:off x="4629129" y="4690688"/>
          <a:ext cx="241300" cy="3937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8" imgW="241200" imgH="393480" progId="Equation.DSMT4">
                  <p:embed/>
                </p:oleObj>
              </mc:Choice>
              <mc:Fallback>
                <p:oleObj name="Equation" r:id="rId18" imgW="241200" imgH="393480" progId="Equation.DSMT4">
                  <p:embed/>
                  <p:pic>
                    <p:nvPicPr>
                      <p:cNvPr id="62" name="Object 3">
                        <a:extLst>
                          <a:ext uri="{FF2B5EF4-FFF2-40B4-BE49-F238E27FC236}">
                            <a16:creationId xmlns:a16="http://schemas.microsoft.com/office/drawing/2014/main" id="{5128B680-2C13-44C3-A076-0F49C2307F58}"/>
                          </a:ext>
                        </a:extLst>
                      </p:cNvPr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9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629129" y="4690688"/>
                        <a:ext cx="241300" cy="3937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1796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63" name="Object 4">
            <a:extLst>
              <a:ext uri="{FF2B5EF4-FFF2-40B4-BE49-F238E27FC236}">
                <a16:creationId xmlns:a16="http://schemas.microsoft.com/office/drawing/2014/main" id="{D17C950D-F40B-450C-8CFF-F04C91422203}"/>
              </a:ext>
            </a:extLst>
          </p:cNvPr>
          <p:cNvGraphicFramePr>
            <a:graphicFrameLocks noChangeAspect="1"/>
          </p:cNvGraphicFramePr>
          <p:nvPr/>
        </p:nvGraphicFramePr>
        <p:xfrm>
          <a:off x="5590009" y="4732074"/>
          <a:ext cx="203200" cy="3937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20" imgW="203040" imgH="393480" progId="Equation.DSMT4">
                  <p:embed/>
                </p:oleObj>
              </mc:Choice>
              <mc:Fallback>
                <p:oleObj name="Equation" r:id="rId20" imgW="203040" imgH="393480" progId="Equation.DSMT4">
                  <p:embed/>
                  <p:pic>
                    <p:nvPicPr>
                      <p:cNvPr id="63" name="Object 4">
                        <a:extLst>
                          <a:ext uri="{FF2B5EF4-FFF2-40B4-BE49-F238E27FC236}">
                            <a16:creationId xmlns:a16="http://schemas.microsoft.com/office/drawing/2014/main" id="{D17C950D-F40B-450C-8CFF-F04C91422203}"/>
                          </a:ext>
                        </a:extLst>
                      </p:cNvPr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1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590009" y="4732074"/>
                        <a:ext cx="203200" cy="3937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1796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64" name="テキスト ボックス 63">
            <a:extLst>
              <a:ext uri="{FF2B5EF4-FFF2-40B4-BE49-F238E27FC236}">
                <a16:creationId xmlns:a16="http://schemas.microsoft.com/office/drawing/2014/main" id="{36663BB2-19DB-45F6-8A77-7D5533CEC11B}"/>
              </a:ext>
            </a:extLst>
          </p:cNvPr>
          <p:cNvSpPr txBox="1"/>
          <p:nvPr/>
        </p:nvSpPr>
        <p:spPr>
          <a:xfrm>
            <a:off x="4135512" y="6429028"/>
            <a:ext cx="5189016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altLang="ja-JP" b="0" i="0" dirty="0">
                <a:solidFill>
                  <a:srgbClr val="000066"/>
                </a:solidFill>
                <a:effectLst/>
                <a:latin typeface="ＭＳ Ｐゴシック" panose="020B0600070205080204" pitchFamily="50" charset="-128"/>
                <a:ea typeface="ＭＳ Ｐゴシック" panose="020B0600070205080204" pitchFamily="50" charset="-128"/>
              </a:rPr>
              <a:t>Y. Tanimura, </a:t>
            </a:r>
            <a:r>
              <a:rPr lang="en-US" altLang="ja-JP" b="0" i="0" dirty="0">
                <a:effectLst/>
                <a:latin typeface="ＭＳ Ｐゴシック" panose="020B0600070205080204" pitchFamily="50" charset="-128"/>
                <a:ea typeface="ＭＳ Ｐゴシック" panose="020B0600070205080204" pitchFamily="50" charset="-128"/>
                <a:hlinkClick r:id="rId22"/>
              </a:rPr>
              <a:t>J. Phys. Soc. </a:t>
            </a:r>
            <a:r>
              <a:rPr lang="en-US" altLang="ja-JP" b="0" i="0" dirty="0" err="1">
                <a:effectLst/>
                <a:latin typeface="ＭＳ Ｐゴシック" panose="020B0600070205080204" pitchFamily="50" charset="-128"/>
                <a:ea typeface="ＭＳ Ｐゴシック" panose="020B0600070205080204" pitchFamily="50" charset="-128"/>
                <a:hlinkClick r:id="rId22"/>
              </a:rPr>
              <a:t>Jpn</a:t>
            </a:r>
            <a:r>
              <a:rPr lang="en-US" altLang="ja-JP" b="0" i="0" dirty="0">
                <a:effectLst/>
                <a:latin typeface="ＭＳ Ｐゴシック" panose="020B0600070205080204" pitchFamily="50" charset="-128"/>
                <a:ea typeface="ＭＳ Ｐゴシック" panose="020B0600070205080204" pitchFamily="50" charset="-128"/>
                <a:hlinkClick r:id="rId22"/>
              </a:rPr>
              <a:t>. </a:t>
            </a:r>
            <a:r>
              <a:rPr lang="en-US" altLang="ja-JP" b="1" i="0" dirty="0">
                <a:effectLst/>
                <a:latin typeface="ＭＳ Ｐゴシック" panose="020B0600070205080204" pitchFamily="50" charset="-128"/>
                <a:ea typeface="ＭＳ Ｐゴシック" panose="020B0600070205080204" pitchFamily="50" charset="-128"/>
                <a:hlinkClick r:id="rId22"/>
              </a:rPr>
              <a:t>75</a:t>
            </a:r>
            <a:r>
              <a:rPr lang="en-US" altLang="ja-JP" b="0" i="0" dirty="0">
                <a:effectLst/>
                <a:latin typeface="ＭＳ Ｐゴシック" panose="020B0600070205080204" pitchFamily="50" charset="-128"/>
                <a:ea typeface="ＭＳ Ｐゴシック" panose="020B0600070205080204" pitchFamily="50" charset="-128"/>
                <a:hlinkClick r:id="rId22"/>
              </a:rPr>
              <a:t>, 082001 (2006). </a:t>
            </a:r>
            <a:endParaRPr lang="ja-JP" altLang="en-US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9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" dur="500"/>
                                        <p:tgtEl>
                                          <p:spTgt spid="679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53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500"/>
                            </p:stCondLst>
                            <p:childTnLst>
                              <p:par>
                                <p:cTn id="32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34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1000"/>
                            </p:stCondLst>
                            <p:childTnLst>
                              <p:par>
                                <p:cTn id="36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8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1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1500"/>
                            </p:stCondLst>
                            <p:childTnLst>
                              <p:par>
                                <p:cTn id="43" presetID="18" presetClass="entr" presetSubtype="1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5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8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2000"/>
                            </p:stCondLst>
                            <p:childTnLst>
                              <p:par>
                                <p:cTn id="50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2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55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2500"/>
                            </p:stCondLst>
                            <p:childTnLst>
                              <p:par>
                                <p:cTn id="57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59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364" grpId="0"/>
      <p:bldP spid="25" grpId="0" animBg="1"/>
      <p:bldP spid="27" grpId="0" animBg="1"/>
      <p:bldP spid="28" grpId="0" animBg="1"/>
      <p:bldP spid="29" grpId="0" animBg="1"/>
      <p:bldP spid="30" grpId="0" animBg="1"/>
    </p:bldLst>
  </p:timing>
</p:sld>
</file>

<file path=ppt/slides/slide1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401" name="Picture 17" descr="C:\Users\tanimura.THEOCHEM\Desktop\MorseSLfast.gif"/>
          <p:cNvPicPr>
            <a:picLocks noChangeAspect="1" noChangeArrowheads="1" noCrop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4214810" y="3500438"/>
            <a:ext cx="1143000" cy="1952625"/>
          </a:xfrm>
          <a:prstGeom prst="rect">
            <a:avLst/>
          </a:prstGeom>
          <a:noFill/>
        </p:spPr>
      </p:pic>
      <p:pic>
        <p:nvPicPr>
          <p:cNvPr id="45" name="Picture 17" descr="C:\Users\tanimura.THEOCHEM\Desktop\MorseSLfast.gif"/>
          <p:cNvPicPr>
            <a:picLocks noChangeAspect="1" noChangeArrowheads="1" noCrop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4214810" y="4714884"/>
            <a:ext cx="1143000" cy="1952625"/>
          </a:xfrm>
          <a:prstGeom prst="rect">
            <a:avLst/>
          </a:prstGeom>
          <a:noFill/>
        </p:spPr>
      </p:pic>
      <p:pic>
        <p:nvPicPr>
          <p:cNvPr id="16400" name="Picture 16" descr="C:\Users\tanimura.THEOCHEM\Desktop\MorseLLfast.gif"/>
          <p:cNvPicPr>
            <a:picLocks noChangeAspect="1" noChangeArrowheads="1" noCrop="1"/>
          </p:cNvPicPr>
          <p:nvPr/>
        </p:nvPicPr>
        <p:blipFill>
          <a:blip r:embed="rId6" cstate="print"/>
          <a:srcRect/>
          <a:stretch>
            <a:fillRect/>
          </a:stretch>
        </p:blipFill>
        <p:spPr bwMode="auto">
          <a:xfrm>
            <a:off x="4214810" y="1500174"/>
            <a:ext cx="1143000" cy="1952625"/>
          </a:xfrm>
          <a:prstGeom prst="rect">
            <a:avLst/>
          </a:prstGeom>
          <a:noFill/>
        </p:spPr>
      </p:pic>
      <p:pic>
        <p:nvPicPr>
          <p:cNvPr id="43" name="Picture 16" descr="C:\Users\tanimura.THEOCHEM\Desktop\MorseLLfast.gif"/>
          <p:cNvPicPr>
            <a:picLocks noChangeAspect="1" noChangeArrowheads="1" noCrop="1"/>
          </p:cNvPicPr>
          <p:nvPr/>
        </p:nvPicPr>
        <p:blipFill>
          <a:blip r:embed="rId6" cstate="print"/>
          <a:srcRect/>
          <a:stretch>
            <a:fillRect/>
          </a:stretch>
        </p:blipFill>
        <p:spPr bwMode="auto">
          <a:xfrm>
            <a:off x="4286248" y="2786058"/>
            <a:ext cx="1143000" cy="1952625"/>
          </a:xfrm>
          <a:prstGeom prst="rect">
            <a:avLst/>
          </a:prstGeom>
          <a:noFill/>
        </p:spPr>
      </p:pic>
      <p:pic>
        <p:nvPicPr>
          <p:cNvPr id="16403" name="Picture 3"/>
          <p:cNvPicPr>
            <a:picLocks noChangeAspect="1" noChangeArrowheads="1"/>
          </p:cNvPicPr>
          <p:nvPr/>
        </p:nvPicPr>
        <p:blipFill>
          <a:blip r:embed="rId7" cstate="print"/>
          <a:srcRect/>
          <a:stretch>
            <a:fillRect/>
          </a:stretch>
        </p:blipFill>
        <p:spPr bwMode="auto">
          <a:xfrm>
            <a:off x="928688" y="3143250"/>
            <a:ext cx="2357437" cy="20161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299010" name="Picture 2"/>
          <p:cNvPicPr>
            <a:picLocks noChangeAspect="1" noChangeArrowheads="1"/>
          </p:cNvPicPr>
          <p:nvPr/>
        </p:nvPicPr>
        <p:blipFill>
          <a:blip r:embed="rId8" cstate="print"/>
          <a:srcRect/>
          <a:stretch>
            <a:fillRect/>
          </a:stretch>
        </p:blipFill>
        <p:spPr bwMode="auto">
          <a:xfrm>
            <a:off x="7286625" y="1838325"/>
            <a:ext cx="1562100" cy="50196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299009" name="Picture 1"/>
          <p:cNvPicPr>
            <a:picLocks noChangeAspect="1" noChangeArrowheads="1"/>
          </p:cNvPicPr>
          <p:nvPr/>
        </p:nvPicPr>
        <p:blipFill>
          <a:blip r:embed="rId9" cstate="print"/>
          <a:srcRect/>
          <a:stretch>
            <a:fillRect/>
          </a:stretch>
        </p:blipFill>
        <p:spPr bwMode="auto">
          <a:xfrm>
            <a:off x="5416550" y="1800225"/>
            <a:ext cx="1714500" cy="50577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6390" name="タイトル 1"/>
          <p:cNvSpPr>
            <a:spLocks noGrp="1"/>
          </p:cNvSpPr>
          <p:nvPr>
            <p:ph type="title"/>
          </p:nvPr>
        </p:nvSpPr>
        <p:spPr>
          <a:xfrm>
            <a:off x="571500" y="271463"/>
            <a:ext cx="8272463" cy="1066800"/>
          </a:xfrm>
        </p:spPr>
        <p:txBody>
          <a:bodyPr>
            <a:normAutofit fontScale="90000"/>
          </a:bodyPr>
          <a:lstStyle/>
          <a:p>
            <a:pPr eaLnBrk="1" hangingPunct="1"/>
            <a:r>
              <a:rPr lang="en-US" altLang="ja-JP" sz="4000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MD  </a:t>
            </a:r>
            <a:r>
              <a:rPr lang="en-US" altLang="ja-JP" sz="4000" dirty="0" err="1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vs</a:t>
            </a:r>
            <a:r>
              <a:rPr lang="en-US" altLang="ja-JP" sz="4000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 LL+LS Morse oscillator model</a:t>
            </a:r>
            <a:endParaRPr lang="ja-JP" altLang="en-US" sz="4000" dirty="0"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</p:txBody>
      </p:sp>
      <p:sp>
        <p:nvSpPr>
          <p:cNvPr id="10" name="正方形/長方形 9"/>
          <p:cNvSpPr>
            <a:spLocks noChangeArrowheads="1"/>
          </p:cNvSpPr>
          <p:nvPr/>
        </p:nvSpPr>
        <p:spPr bwMode="auto">
          <a:xfrm>
            <a:off x="628650" y="5592763"/>
            <a:ext cx="3669531" cy="120032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 dirty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Fokker-Planck </a:t>
            </a:r>
          </a:p>
          <a:p>
            <a:r>
              <a:rPr lang="en-US" altLang="ja-JP" dirty="0">
                <a:latin typeface="Times New Roman" pitchFamily="18" charset="0"/>
                <a:cs typeface="Times New Roman" pitchFamily="18" charset="0"/>
              </a:rPr>
              <a:t>Tanimura</a:t>
            </a:r>
            <a:r>
              <a:rPr lang="en-US" altLang="ja-JP" dirty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 </a:t>
            </a:r>
            <a:r>
              <a:rPr lang="en-US" altLang="ja-JP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  <a:hlinkClick r:id="rId10"/>
              </a:rPr>
              <a:t>JPSJ </a:t>
            </a:r>
            <a:r>
              <a:rPr lang="en-US" altLang="ja-JP" b="1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  <a:hlinkClick r:id="rId10"/>
              </a:rPr>
              <a:t>75</a:t>
            </a:r>
            <a:r>
              <a:rPr lang="en-US" altLang="ja-JP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  <a:hlinkClick r:id="rId10"/>
              </a:rPr>
              <a:t>, 082001 (2006)</a:t>
            </a:r>
            <a:endParaRPr lang="en-US" altLang="ja-JP" dirty="0">
              <a:latin typeface="Times New Roman" pitchFamily="18" charset="0"/>
              <a:cs typeface="Times New Roman" pitchFamily="18" charset="0"/>
            </a:endParaRPr>
          </a:p>
          <a:p>
            <a:r>
              <a:rPr lang="en-US" altLang="ja-JP" dirty="0">
                <a:latin typeface="Times New Roman" pitchFamily="18" charset="0"/>
                <a:cs typeface="Times New Roman" pitchFamily="18" charset="0"/>
              </a:rPr>
              <a:t>Kato &amp; YT </a:t>
            </a:r>
            <a:r>
              <a:rPr lang="en-US" altLang="ja-JP" dirty="0">
                <a:latin typeface="Times New Roman" pitchFamily="18" charset="0"/>
                <a:cs typeface="Times New Roman" pitchFamily="18" charset="0"/>
                <a:hlinkClick r:id="rId11"/>
              </a:rPr>
              <a:t>JCP</a:t>
            </a:r>
            <a:r>
              <a:rPr lang="en-US" altLang="ja-JP" b="1" dirty="0">
                <a:latin typeface="Times New Roman" pitchFamily="18" charset="0"/>
                <a:cs typeface="Times New Roman" pitchFamily="18" charset="0"/>
                <a:hlinkClick r:id="rId11"/>
              </a:rPr>
              <a:t>120</a:t>
            </a:r>
            <a:r>
              <a:rPr lang="en-US" altLang="ja-JP" dirty="0">
                <a:latin typeface="Times New Roman" pitchFamily="18" charset="0"/>
                <a:cs typeface="Times New Roman" pitchFamily="18" charset="0"/>
                <a:hlinkClick r:id="rId11"/>
              </a:rPr>
              <a:t>, 260 (2004).</a:t>
            </a:r>
            <a:endParaRPr lang="en-US" altLang="ja-JP" dirty="0">
              <a:latin typeface="Times New Roman" pitchFamily="18" charset="0"/>
              <a:cs typeface="Times New Roman" pitchFamily="18" charset="0"/>
            </a:endParaRPr>
          </a:p>
          <a:p>
            <a:endParaRPr lang="ja-JP" altLang="en-US" dirty="0">
              <a:solidFill>
                <a:srgbClr val="FF000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1" name="Text Box 4"/>
          <p:cNvSpPr txBox="1">
            <a:spLocks noChangeArrowheads="1"/>
          </p:cNvSpPr>
          <p:nvPr/>
        </p:nvSpPr>
        <p:spPr bwMode="auto">
          <a:xfrm>
            <a:off x="5929313" y="1285875"/>
            <a:ext cx="714375" cy="3698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ja-JP">
                <a:latin typeface="Times New Roman" pitchFamily="18" charset="0"/>
                <a:ea typeface="HG明朝B" pitchFamily="17" charset="-128"/>
                <a:cs typeface="Times New Roman" pitchFamily="18" charset="0"/>
              </a:rPr>
              <a:t>Fast</a:t>
            </a:r>
          </a:p>
        </p:txBody>
      </p:sp>
      <p:sp>
        <p:nvSpPr>
          <p:cNvPr id="12" name="Text Box 5"/>
          <p:cNvSpPr txBox="1">
            <a:spLocks noChangeArrowheads="1"/>
          </p:cNvSpPr>
          <p:nvPr/>
        </p:nvSpPr>
        <p:spPr bwMode="auto">
          <a:xfrm>
            <a:off x="7643813" y="1285875"/>
            <a:ext cx="785812" cy="3698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ja-JP">
                <a:latin typeface="Times New Roman" pitchFamily="18" charset="0"/>
                <a:ea typeface="HG明朝B" pitchFamily="17" charset="-128"/>
                <a:cs typeface="Times New Roman" pitchFamily="18" charset="0"/>
              </a:rPr>
              <a:t>Slow</a:t>
            </a:r>
          </a:p>
        </p:txBody>
      </p:sp>
      <p:sp>
        <p:nvSpPr>
          <p:cNvPr id="16394" name="正方形/長方形 13"/>
          <p:cNvSpPr>
            <a:spLocks noChangeArrowheads="1"/>
          </p:cNvSpPr>
          <p:nvPr/>
        </p:nvSpPr>
        <p:spPr bwMode="auto">
          <a:xfrm>
            <a:off x="571500" y="5143500"/>
            <a:ext cx="3768725" cy="3698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 dirty="0">
                <a:latin typeface="Times New Roman" pitchFamily="18" charset="0"/>
                <a:cs typeface="Times New Roman" pitchFamily="18" charset="0"/>
              </a:rPr>
              <a:t>MD: Hasegawa &amp;YT, </a:t>
            </a:r>
            <a:r>
              <a:rPr lang="en-US" altLang="ja-JP" dirty="0">
                <a:solidFill>
                  <a:schemeClr val="accent2"/>
                </a:solidFill>
                <a:latin typeface="Times New Roman" pitchFamily="18" charset="0"/>
                <a:cs typeface="Times New Roman" pitchFamily="18" charset="0"/>
                <a:hlinkClick r:id="rId12"/>
              </a:rPr>
              <a:t>JCP </a:t>
            </a:r>
            <a:r>
              <a:rPr lang="en-US" altLang="ja-JP" b="1" dirty="0">
                <a:solidFill>
                  <a:schemeClr val="accent2"/>
                </a:solidFill>
                <a:latin typeface="Times New Roman" pitchFamily="18" charset="0"/>
                <a:cs typeface="Times New Roman" pitchFamily="18" charset="0"/>
                <a:hlinkClick r:id="rId12"/>
              </a:rPr>
              <a:t>128</a:t>
            </a:r>
            <a:r>
              <a:rPr lang="en-US" altLang="ja-JP" dirty="0">
                <a:solidFill>
                  <a:schemeClr val="accent2"/>
                </a:solidFill>
                <a:latin typeface="Times New Roman" pitchFamily="18" charset="0"/>
                <a:cs typeface="Times New Roman" pitchFamily="18" charset="0"/>
                <a:hlinkClick r:id="rId12"/>
              </a:rPr>
              <a:t> (2008).</a:t>
            </a:r>
            <a:endParaRPr lang="ja-JP" altLang="en-US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6396" name="正方形/長方形 16"/>
          <p:cNvSpPr>
            <a:spLocks noChangeArrowheads="1"/>
          </p:cNvSpPr>
          <p:nvPr/>
        </p:nvSpPr>
        <p:spPr bwMode="auto">
          <a:xfrm>
            <a:off x="2285984" y="3286124"/>
            <a:ext cx="830262" cy="3698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US" altLang="ja-JP" i="1" dirty="0">
                <a:latin typeface="Calibri" pitchFamily="34" charset="0"/>
              </a:rPr>
              <a:t>t</a:t>
            </a:r>
            <a:r>
              <a:rPr lang="en-US" altLang="ja-JP" baseline="-25000" dirty="0">
                <a:latin typeface="Calibri" pitchFamily="34" charset="0"/>
              </a:rPr>
              <a:t>2</a:t>
            </a:r>
            <a:r>
              <a:rPr lang="en-US" altLang="ja-JP" dirty="0">
                <a:latin typeface="Calibri" pitchFamily="34" charset="0"/>
              </a:rPr>
              <a:t>=0</a:t>
            </a:r>
            <a:endParaRPr lang="ja-JP" altLang="en-US" dirty="0">
              <a:latin typeface="Calibri" pitchFamily="34" charset="0"/>
            </a:endParaRPr>
          </a:p>
        </p:txBody>
      </p:sp>
      <p:sp>
        <p:nvSpPr>
          <p:cNvPr id="20" name="正方形/長方形 19"/>
          <p:cNvSpPr>
            <a:spLocks noChangeArrowheads="1"/>
          </p:cNvSpPr>
          <p:nvPr/>
        </p:nvSpPr>
        <p:spPr bwMode="auto">
          <a:xfrm>
            <a:off x="4572000" y="4071942"/>
            <a:ext cx="319088" cy="3698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 dirty="0">
                <a:latin typeface="Calibri" pitchFamily="34" charset="0"/>
              </a:rPr>
              <a:t>+</a:t>
            </a:r>
            <a:endParaRPr lang="ja-JP" altLang="en-US" dirty="0">
              <a:latin typeface="Calibri" pitchFamily="34" charset="0"/>
            </a:endParaRPr>
          </a:p>
        </p:txBody>
      </p:sp>
      <p:sp>
        <p:nvSpPr>
          <p:cNvPr id="21" name="正方形/長方形 20"/>
          <p:cNvSpPr>
            <a:spLocks noChangeArrowheads="1"/>
          </p:cNvSpPr>
          <p:nvPr/>
        </p:nvSpPr>
        <p:spPr bwMode="auto">
          <a:xfrm>
            <a:off x="4546600" y="1889125"/>
            <a:ext cx="384175" cy="3079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 sz="1400" dirty="0">
                <a:latin typeface="Calibri" pitchFamily="34" charset="0"/>
              </a:rPr>
              <a:t>LL</a:t>
            </a:r>
            <a:endParaRPr lang="ja-JP" altLang="en-US" sz="1400" dirty="0">
              <a:latin typeface="Calibri" pitchFamily="34" charset="0"/>
            </a:endParaRPr>
          </a:p>
        </p:txBody>
      </p:sp>
      <p:sp>
        <p:nvSpPr>
          <p:cNvPr id="22" name="正方形/長方形 21"/>
          <p:cNvSpPr>
            <a:spLocks noChangeArrowheads="1"/>
          </p:cNvSpPr>
          <p:nvPr/>
        </p:nvSpPr>
        <p:spPr bwMode="auto">
          <a:xfrm>
            <a:off x="4429124" y="3143248"/>
            <a:ext cx="800100" cy="3079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 sz="1400" dirty="0">
                <a:latin typeface="Calibri" pitchFamily="34" charset="0"/>
              </a:rPr>
              <a:t>LL + SL</a:t>
            </a:r>
            <a:endParaRPr lang="ja-JP" altLang="en-US" sz="1400" dirty="0">
              <a:latin typeface="Calibri" pitchFamily="34" charset="0"/>
            </a:endParaRPr>
          </a:p>
        </p:txBody>
      </p:sp>
      <p:sp>
        <p:nvSpPr>
          <p:cNvPr id="23" name="正方形/長方形 22"/>
          <p:cNvSpPr>
            <a:spLocks noChangeArrowheads="1"/>
          </p:cNvSpPr>
          <p:nvPr/>
        </p:nvSpPr>
        <p:spPr bwMode="auto">
          <a:xfrm>
            <a:off x="4500563" y="5286375"/>
            <a:ext cx="404812" cy="3079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 sz="1400">
                <a:latin typeface="Calibri" pitchFamily="34" charset="0"/>
              </a:rPr>
              <a:t>SL</a:t>
            </a:r>
            <a:endParaRPr lang="ja-JP" altLang="en-US" sz="1400">
              <a:latin typeface="Calibri" pitchFamily="34" charset="0"/>
            </a:endParaRPr>
          </a:p>
        </p:txBody>
      </p:sp>
      <p:sp>
        <p:nvSpPr>
          <p:cNvPr id="16405" name="正方形/長方形 24"/>
          <p:cNvSpPr>
            <a:spLocks noChangeArrowheads="1"/>
          </p:cNvSpPr>
          <p:nvPr/>
        </p:nvSpPr>
        <p:spPr bwMode="auto">
          <a:xfrm>
            <a:off x="1285875" y="1214438"/>
            <a:ext cx="1677988" cy="3698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>
                <a:latin typeface="Times New Roman" pitchFamily="18" charset="0"/>
                <a:cs typeface="Times New Roman" pitchFamily="18" charset="0"/>
              </a:rPr>
              <a:t>HF</a:t>
            </a:r>
            <a:r>
              <a:rPr lang="ja-JP" altLang="en-US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altLang="ja-JP">
                <a:latin typeface="Times New Roman" pitchFamily="18" charset="0"/>
                <a:cs typeface="Times New Roman" pitchFamily="18" charset="0"/>
              </a:rPr>
              <a:t>liquid</a:t>
            </a:r>
            <a:r>
              <a:rPr lang="ja-JP" altLang="en-US">
                <a:latin typeface="Times New Roman" pitchFamily="18" charset="0"/>
                <a:cs typeface="Times New Roman" pitchFamily="18" charset="0"/>
              </a:rPr>
              <a:t>（</a:t>
            </a:r>
            <a:r>
              <a:rPr lang="en-US" altLang="ja-JP">
                <a:latin typeface="Times New Roman" pitchFamily="18" charset="0"/>
                <a:cs typeface="Times New Roman" pitchFamily="18" charset="0"/>
              </a:rPr>
              <a:t>MD</a:t>
            </a:r>
            <a:r>
              <a:rPr lang="ja-JP" altLang="en-US">
                <a:latin typeface="Times New Roman" pitchFamily="18" charset="0"/>
                <a:cs typeface="Times New Roman" pitchFamily="18" charset="0"/>
              </a:rPr>
              <a:t>）</a:t>
            </a:r>
            <a:endParaRPr lang="ja-JP" altLang="en-US"/>
          </a:p>
        </p:txBody>
      </p:sp>
      <p:pic>
        <p:nvPicPr>
          <p:cNvPr id="29" name="HF.mpg">
            <a:hlinkClick r:id="" action="ppaction://media"/>
          </p:cNvPr>
          <p:cNvPicPr>
            <a:picLocks noChangeAspect="1"/>
          </p:cNvPicPr>
          <p:nvPr>
            <a:videoFile r:link="rId2"/>
            <p:extLst>
              <p:ext uri="{DAA4B4D4-6D71-4841-9C94-3DE7FCFB9230}">
                <p14:media xmlns:p14="http://schemas.microsoft.com/office/powerpoint/2010/main" r:link="rId1"/>
              </p:ext>
            </p:extLst>
          </p:nvPr>
        </p:nvPicPr>
        <p:blipFill>
          <a:blip r:embed="rId13" cstate="print"/>
          <a:stretch>
            <a:fillRect/>
          </a:stretch>
        </p:blipFill>
        <p:spPr>
          <a:xfrm>
            <a:off x="1285852" y="1643050"/>
            <a:ext cx="1981200" cy="1485900"/>
          </a:xfrm>
          <a:prstGeom prst="rect">
            <a:avLst/>
          </a:prstGeom>
        </p:spPr>
      </p:pic>
      <p:pic>
        <p:nvPicPr>
          <p:cNvPr id="16409" name="Picture 25" descr="C:\Users\tanimura.THEOCHEM\Desktop\MorseSLslow.gif"/>
          <p:cNvPicPr>
            <a:picLocks noChangeAspect="1" noChangeArrowheads="1" noCrop="1"/>
          </p:cNvPicPr>
          <p:nvPr/>
        </p:nvPicPr>
        <p:blipFill>
          <a:blip r:embed="rId14" cstate="print"/>
          <a:srcRect/>
          <a:stretch>
            <a:fillRect/>
          </a:stretch>
        </p:blipFill>
        <p:spPr bwMode="auto">
          <a:xfrm>
            <a:off x="8143900" y="714356"/>
            <a:ext cx="785818" cy="1342439"/>
          </a:xfrm>
          <a:prstGeom prst="rect">
            <a:avLst/>
          </a:prstGeom>
          <a:noFill/>
        </p:spPr>
      </p:pic>
      <p:pic>
        <p:nvPicPr>
          <p:cNvPr id="16410" name="Picture 26" descr="C:\Users\tanimura.THEOCHEM\Desktop\MorseSLfast.gif"/>
          <p:cNvPicPr>
            <a:picLocks noChangeAspect="1" noChangeArrowheads="1" noCrop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6500826" y="785794"/>
            <a:ext cx="724826" cy="1238245"/>
          </a:xfrm>
          <a:prstGeom prst="rect">
            <a:avLst/>
          </a:prstGeom>
          <a:noFill/>
        </p:spPr>
      </p:pic>
      <p:sp>
        <p:nvSpPr>
          <p:cNvPr id="28" name="円/楕円 27"/>
          <p:cNvSpPr/>
          <p:nvPr/>
        </p:nvSpPr>
        <p:spPr>
          <a:xfrm>
            <a:off x="7130901" y="5146158"/>
            <a:ext cx="1722476" cy="1584251"/>
          </a:xfrm>
          <a:prstGeom prst="ellipse">
            <a:avLst/>
          </a:prstGeom>
          <a:noFill/>
          <a:ln w="190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 dirty="0">
              <a:solidFill>
                <a:srgbClr val="FE3859"/>
              </a:solidFill>
            </a:endParaRPr>
          </a:p>
        </p:txBody>
      </p:sp>
      <p:sp>
        <p:nvSpPr>
          <p:cNvPr id="25" name="正方形/長方形 24"/>
          <p:cNvSpPr/>
          <p:nvPr/>
        </p:nvSpPr>
        <p:spPr>
          <a:xfrm>
            <a:off x="4643438" y="3000372"/>
            <a:ext cx="2945037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ja-JP" b="1" dirty="0">
                <a:latin typeface="Georgia" pitchFamily="18" charset="0"/>
                <a:ea typeface="HG明朝B" pitchFamily="17" charset="-128"/>
              </a:rPr>
              <a:t>LL+SL system-bath int.</a:t>
            </a:r>
            <a:endParaRPr lang="ja-JP" altLang="en-US" dirty="0"/>
          </a:p>
        </p:txBody>
      </p:sp>
      <p:pic>
        <p:nvPicPr>
          <p:cNvPr id="26" name="Picture 10"/>
          <p:cNvPicPr>
            <a:picLocks noGrp="1" noChangeAspect="1" noChangeArrowheads="1"/>
          </p:cNvPicPr>
          <p:nvPr>
            <p:ph sz="quarter" idx="1"/>
          </p:nvPr>
        </p:nvPicPr>
        <p:blipFill>
          <a:blip r:embed="rId15" cstate="print"/>
          <a:srcRect/>
          <a:stretch>
            <a:fillRect/>
          </a:stretch>
        </p:blipFill>
        <p:spPr>
          <a:xfrm>
            <a:off x="5368925" y="1785926"/>
            <a:ext cx="3775075" cy="1714500"/>
          </a:xfrm>
        </p:spPr>
      </p:pic>
      <p:sp>
        <p:nvSpPr>
          <p:cNvPr id="27" name="正方形/長方形 26"/>
          <p:cNvSpPr/>
          <p:nvPr/>
        </p:nvSpPr>
        <p:spPr>
          <a:xfrm>
            <a:off x="4393785" y="3451222"/>
            <a:ext cx="4535933" cy="1639147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0" name="正方形/長方形 29"/>
          <p:cNvSpPr/>
          <p:nvPr/>
        </p:nvSpPr>
        <p:spPr>
          <a:xfrm>
            <a:off x="4370766" y="5067619"/>
            <a:ext cx="4581970" cy="1812302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graphicFrame>
        <p:nvGraphicFramePr>
          <p:cNvPr id="24" name="Object 7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1360231501"/>
              </p:ext>
            </p:extLst>
          </p:nvPr>
        </p:nvGraphicFramePr>
        <p:xfrm>
          <a:off x="4929190" y="3429000"/>
          <a:ext cx="2095500" cy="5842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6" imgW="2095200" imgH="583920" progId="Equation.DSMT4">
                  <p:embed/>
                </p:oleObj>
              </mc:Choice>
              <mc:Fallback>
                <p:oleObj name="Equation" r:id="rId16" imgW="2095200" imgH="583920" progId="Equation.DSMT4">
                  <p:embed/>
                  <p:pic>
                    <p:nvPicPr>
                      <p:cNvPr id="24" name="Object 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929190" y="3429000"/>
                        <a:ext cx="2095500" cy="584200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</p:spTree>
    <p:extLst>
      <p:ext uri="{BB962C8B-B14F-4D97-AF65-F5344CB8AC3E}">
        <p14:creationId xmlns:p14="http://schemas.microsoft.com/office/powerpoint/2010/main" val="236071199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33385" fill="hold"/>
                                        <p:tgtEl>
                                          <p:spTgt spid="2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5" presetClass="entr" presetSubtype="1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1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4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5" presetClass="exit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18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" presetID="5" presetClass="exit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21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90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5" dur="500"/>
                                        <p:tgtEl>
                                          <p:spTgt spid="2990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90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8" dur="500"/>
                                        <p:tgtEl>
                                          <p:spTgt spid="2990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1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4" dur="500"/>
                                        <p:tgtEl>
                                          <p:spTgt spid="164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7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0" dur="500"/>
                                        <p:tgtEl>
                                          <p:spTgt spid="164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3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6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9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52" dur="500"/>
                                        <p:tgtEl>
                                          <p:spTgt spid="164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55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58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61" dur="500"/>
                                        <p:tgtEl>
                                          <p:spTgt spid="164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64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6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>
                      <p:stCondLst>
                        <p:cond delay="indefinite"/>
                      </p:stCondLst>
                      <p:childTnLst>
                        <p:par>
                          <p:cTn id="69" fill="hold">
                            <p:stCondLst>
                              <p:cond delay="0"/>
                            </p:stCondLst>
                            <p:childTnLst>
                              <p:par>
                                <p:cTn id="70" presetID="2" presetClass="exit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71" dur="500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2" dur="500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4" fill="hold">
                      <p:stCondLst>
                        <p:cond delay="indefinite"/>
                      </p:stCondLst>
                      <p:childTnLst>
                        <p:par>
                          <p:cTn id="75" fill="hold">
                            <p:stCondLst>
                              <p:cond delay="0"/>
                            </p:stCondLst>
                            <p:childTnLst>
                              <p:par>
                                <p:cTn id="76" presetID="2" presetClass="exit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77" dur="500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8" dur="500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" fill="hold">
                      <p:stCondLst>
                        <p:cond delay="indefinite"/>
                      </p:stCondLst>
                      <p:childTnLst>
                        <p:par>
                          <p:cTn id="81" fill="hold">
                            <p:stCondLst>
                              <p:cond delay="0"/>
                            </p:stCondLst>
                            <p:childTnLst>
                              <p:par>
                                <p:cTn id="82" presetID="5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84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5" fill="hold">
                      <p:stCondLst>
                        <p:cond delay="indefinite"/>
                      </p:stCondLst>
                      <p:childTnLst>
                        <p:par>
                          <p:cTn id="86" fill="hold">
                            <p:stCondLst>
                              <p:cond delay="0"/>
                            </p:stCondLst>
                            <p:childTnLst>
                              <p:par>
                                <p:cTn id="87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89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video>
              <p:cMediaNode>
                <p:cTn id="90" fill="hold" display="0">
                  <p:stCondLst>
                    <p:cond delay="indefinite"/>
                  </p:stCondLst>
                  <p:endCondLst>
                    <p:cond evt="onNext" delay="0">
                      <p:tgtEl>
                        <p:sldTgt/>
                      </p:tgtEl>
                    </p:cond>
                    <p:cond evt="onPrev" delay="0">
                      <p:tgtEl>
                        <p:sldTgt/>
                      </p:tgtEl>
                    </p:cond>
                  </p:endCondLst>
                </p:cTn>
                <p:tgtEl>
                  <p:spTgt spid="29"/>
                </p:tgtEl>
              </p:cMediaNode>
            </p:video>
            <p:seq concurrent="1" nextAc="seek">
              <p:cTn id="91" restart="whenNotActive" fill="hold" evtFilter="cancelBubble" nodeType="interactiveSeq">
                <p:stCondLst>
                  <p:cond evt="onClick" delay="0">
                    <p:tgtEl>
                      <p:spTgt spid="2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2" fill="hold">
                      <p:stCondLst>
                        <p:cond delay="0"/>
                      </p:stCondLst>
                      <p:childTnLst>
                        <p:par>
                          <p:cTn id="93" fill="hold">
                            <p:stCondLst>
                              <p:cond delay="0"/>
                            </p:stCondLst>
                            <p:childTnLst>
                              <p:par>
                                <p:cTn id="94" presetID="2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95" dur="1" fill="hold"/>
                                        <p:tgtEl>
                                          <p:spTgt spid="2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9"/>
                  </p:tgtEl>
                </p:cond>
              </p:nextCondLst>
            </p:seq>
          </p:childTnLst>
        </p:cTn>
      </p:par>
    </p:tnLst>
    <p:bldLst>
      <p:bldP spid="11" grpId="0"/>
      <p:bldP spid="28" grpId="0" animBg="1"/>
      <p:bldP spid="25" grpId="0"/>
      <p:bldP spid="25" grpId="1"/>
      <p:bldP spid="27" grpId="0" animBg="1"/>
      <p:bldP spid="30" grpId="0" animBg="1"/>
    </p:bldLst>
  </p:timing>
</p:sld>
</file>

<file path=ppt/slides/slide1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kumimoji="1" lang="en-US" altLang="ja-JP" dirty="0"/>
              <a:t>Frequency domain</a:t>
            </a:r>
            <a:endParaRPr kumimoji="1" lang="ja-JP" altLang="en-US" dirty="0"/>
          </a:p>
        </p:txBody>
      </p:sp>
      <p:pic>
        <p:nvPicPr>
          <p:cNvPr id="4811778" name="Picture 2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1382302" y="1365101"/>
            <a:ext cx="3000223" cy="483130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4811780" name="Picture 4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4650044" y="1407234"/>
            <a:ext cx="2629349" cy="478917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sp>
        <p:nvSpPr>
          <p:cNvPr id="10" name="正方形/長方形 9"/>
          <p:cNvSpPr/>
          <p:nvPr/>
        </p:nvSpPr>
        <p:spPr>
          <a:xfrm>
            <a:off x="3820692" y="6371265"/>
            <a:ext cx="5083443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ja-JP" dirty="0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YT and Ishizaki (review), Acc. Chem. Res. 2009</a:t>
            </a:r>
          </a:p>
        </p:txBody>
      </p:sp>
      <p:sp>
        <p:nvSpPr>
          <p:cNvPr id="11" name="Rectangle 7"/>
          <p:cNvSpPr>
            <a:spLocks noChangeArrowheads="1"/>
          </p:cNvSpPr>
          <p:nvPr/>
        </p:nvSpPr>
        <p:spPr bwMode="auto">
          <a:xfrm>
            <a:off x="7355723" y="4839036"/>
            <a:ext cx="1944688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US" altLang="ja-JP" sz="2400" dirty="0">
                <a:solidFill>
                  <a:srgbClr val="3333FF"/>
                </a:solidFill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diffusion</a:t>
            </a:r>
          </a:p>
        </p:txBody>
      </p:sp>
      <p:graphicFrame>
        <p:nvGraphicFramePr>
          <p:cNvPr id="12" name="Object 6"/>
          <p:cNvGraphicFramePr>
            <a:graphicFrameLocks noChangeAspect="1"/>
          </p:cNvGraphicFramePr>
          <p:nvPr/>
        </p:nvGraphicFramePr>
        <p:xfrm>
          <a:off x="6837762" y="4944021"/>
          <a:ext cx="465137" cy="30321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ビットマップ イメージ" r:id="rId4" imgW="2371429" imgH="1542857" progId="Paint.Picture">
                  <p:embed/>
                </p:oleObj>
              </mc:Choice>
              <mc:Fallback>
                <p:oleObj name="ビットマップ イメージ" r:id="rId4" imgW="2371429" imgH="1542857" progId="Paint.Picture">
                  <p:embed/>
                  <p:pic>
                    <p:nvPicPr>
                      <p:cNvPr id="12" name="Object 6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837762" y="4944021"/>
                        <a:ext cx="465137" cy="303212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14" name="Picture 5468" descr="C:\Users\tanimura.THEOCHEM\Desktop\10smallH.gif"/>
          <p:cNvPicPr>
            <a:picLocks noChangeAspect="1" noChangeArrowheads="1"/>
          </p:cNvPicPr>
          <p:nvPr/>
        </p:nvPicPr>
        <p:blipFill>
          <a:blip r:embed="rId6" cstate="print"/>
          <a:srcRect/>
          <a:stretch>
            <a:fillRect/>
          </a:stretch>
        </p:blipFill>
        <p:spPr bwMode="auto">
          <a:xfrm>
            <a:off x="7717942" y="4016476"/>
            <a:ext cx="638175" cy="647700"/>
          </a:xfrm>
          <a:prstGeom prst="rect">
            <a:avLst/>
          </a:prstGeom>
          <a:noFill/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5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/>
    </p:bldLst>
  </p:timing>
</p:sld>
</file>

<file path=ppt/slides/slide1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21587" name="Picture 19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 rot="16380557">
            <a:off x="4539545" y="2616601"/>
            <a:ext cx="493654" cy="25916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621585" name="Picture 17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4860032" y="1412776"/>
            <a:ext cx="1971675" cy="24003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621584" name="Picture 16"/>
          <p:cNvPicPr>
            <a:picLocks noChangeAspect="1" noChangeArrowheads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6991350" y="1340768"/>
            <a:ext cx="2152650" cy="25050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7419" name="Rectangle 2"/>
          <p:cNvSpPr>
            <a:spLocks noGrp="1" noChangeArrowheads="1"/>
          </p:cNvSpPr>
          <p:nvPr>
            <p:ph type="title"/>
          </p:nvPr>
        </p:nvSpPr>
        <p:spPr>
          <a:xfrm>
            <a:off x="-285784" y="285728"/>
            <a:ext cx="8643938" cy="850900"/>
          </a:xfrm>
        </p:spPr>
        <p:txBody>
          <a:bodyPr/>
          <a:lstStyle/>
          <a:p>
            <a:pPr eaLnBrk="1" hangingPunct="1"/>
            <a:r>
              <a:rPr lang="en-US" altLang="ja-JP" sz="3600" dirty="0">
                <a:solidFill>
                  <a:srgbClr val="FF0000"/>
                </a:solidFill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Fluctuation</a:t>
            </a:r>
            <a:r>
              <a:rPr lang="en-US" altLang="ja-JP" sz="3600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 and </a:t>
            </a:r>
            <a:r>
              <a:rPr lang="en-US" altLang="ja-JP" sz="3600" dirty="0">
                <a:solidFill>
                  <a:srgbClr val="0066FF"/>
                </a:solidFill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dissipation</a:t>
            </a:r>
          </a:p>
        </p:txBody>
      </p:sp>
      <p:sp>
        <p:nvSpPr>
          <p:cNvPr id="17427" name="Rectangle 21"/>
          <p:cNvSpPr>
            <a:spLocks noChangeArrowheads="1"/>
          </p:cNvSpPr>
          <p:nvPr/>
        </p:nvSpPr>
        <p:spPr bwMode="auto">
          <a:xfrm>
            <a:off x="675052" y="3912543"/>
            <a:ext cx="1946367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 sz="2400" dirty="0">
                <a:solidFill>
                  <a:srgbClr val="FF0000"/>
                </a:solidFill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Fluctuation  </a:t>
            </a:r>
            <a:r>
              <a:rPr lang="en-US" altLang="ja-JP" sz="2400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 </a:t>
            </a:r>
          </a:p>
        </p:txBody>
      </p:sp>
      <p:graphicFrame>
        <p:nvGraphicFramePr>
          <p:cNvPr id="49" name="Object 12"/>
          <p:cNvGraphicFramePr>
            <a:graphicFrameLocks noChangeAspect="1"/>
          </p:cNvGraphicFramePr>
          <p:nvPr/>
        </p:nvGraphicFramePr>
        <p:xfrm>
          <a:off x="8001024" y="1928802"/>
          <a:ext cx="635000" cy="2540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6" imgW="634680" imgH="253800" progId="Equation.DSMT4">
                  <p:embed/>
                </p:oleObj>
              </mc:Choice>
              <mc:Fallback>
                <p:oleObj name="Equation" r:id="rId6" imgW="634680" imgH="253800" progId="Equation.DSMT4">
                  <p:embed/>
                  <p:pic>
                    <p:nvPicPr>
                      <p:cNvPr id="49" name="Object 1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8001024" y="1928802"/>
                        <a:ext cx="635000" cy="2540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50" name="正方形/長方形 49"/>
          <p:cNvSpPr>
            <a:spLocks noChangeArrowheads="1"/>
          </p:cNvSpPr>
          <p:nvPr/>
        </p:nvSpPr>
        <p:spPr bwMode="auto">
          <a:xfrm>
            <a:off x="7858125" y="2924944"/>
            <a:ext cx="1285875" cy="3698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US" altLang="ja-JP" dirty="0">
                <a:solidFill>
                  <a:srgbClr val="0066FF"/>
                </a:solidFill>
              </a:rPr>
              <a:t>Low T</a:t>
            </a:r>
            <a:endParaRPr lang="ja-JP" altLang="en-US" dirty="0">
              <a:solidFill>
                <a:srgbClr val="0066FF"/>
              </a:solidFill>
            </a:endParaRPr>
          </a:p>
        </p:txBody>
      </p:sp>
      <p:sp>
        <p:nvSpPr>
          <p:cNvPr id="51" name="正方形/長方形 50"/>
          <p:cNvSpPr>
            <a:spLocks noChangeArrowheads="1"/>
          </p:cNvSpPr>
          <p:nvPr/>
        </p:nvSpPr>
        <p:spPr bwMode="auto">
          <a:xfrm>
            <a:off x="6858000" y="3786188"/>
            <a:ext cx="2071688" cy="276225"/>
          </a:xfrm>
          <a:prstGeom prst="rect">
            <a:avLst/>
          </a:prstGeom>
          <a:solidFill>
            <a:schemeClr val="bg1"/>
          </a:solidFill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US" altLang="ja-JP" sz="1200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YT </a:t>
            </a:r>
            <a:r>
              <a:rPr lang="en-US" altLang="ja-JP" sz="1200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  <a:hlinkClick r:id="rId8"/>
              </a:rPr>
              <a:t>JPSJ 75, 082001(2006).</a:t>
            </a:r>
            <a:endParaRPr lang="en-US" altLang="ja-JP" sz="1200" dirty="0"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</p:txBody>
      </p:sp>
      <p:sp>
        <p:nvSpPr>
          <p:cNvPr id="54" name="正方形/長方形 53"/>
          <p:cNvSpPr>
            <a:spLocks noChangeArrowheads="1"/>
          </p:cNvSpPr>
          <p:nvPr/>
        </p:nvSpPr>
        <p:spPr bwMode="auto">
          <a:xfrm>
            <a:off x="8028384" y="2132856"/>
            <a:ext cx="777777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 dirty="0">
                <a:solidFill>
                  <a:srgbClr val="FF0000"/>
                </a:solidFill>
              </a:rPr>
              <a:t>High T</a:t>
            </a:r>
            <a:endParaRPr lang="ja-JP" altLang="en-US" dirty="0">
              <a:solidFill>
                <a:srgbClr val="FF0000"/>
              </a:solidFill>
            </a:endParaRPr>
          </a:p>
        </p:txBody>
      </p:sp>
      <p:cxnSp>
        <p:nvCxnSpPr>
          <p:cNvPr id="59" name="直線矢印コネクタ 58"/>
          <p:cNvCxnSpPr/>
          <p:nvPr/>
        </p:nvCxnSpPr>
        <p:spPr>
          <a:xfrm rot="5400000">
            <a:off x="7452319" y="2636913"/>
            <a:ext cx="720080" cy="288030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34" name="Object 3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1276565326"/>
              </p:ext>
            </p:extLst>
          </p:nvPr>
        </p:nvGraphicFramePr>
        <p:xfrm>
          <a:off x="1214564" y="2857599"/>
          <a:ext cx="2143125" cy="56673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9" imgW="863280" imgH="228600" progId="Equation.DSMT4">
                  <p:embed/>
                </p:oleObj>
              </mc:Choice>
              <mc:Fallback>
                <p:oleObj name="Equation" r:id="rId9" imgW="863280" imgH="228600" progId="Equation.DSMT4">
                  <p:embed/>
                  <p:pic>
                    <p:nvPicPr>
                      <p:cNvPr id="34" name="Object 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0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214564" y="2857599"/>
                        <a:ext cx="2143125" cy="566738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67" name="Rectangle 9"/>
          <p:cNvSpPr>
            <a:spLocks noChangeArrowheads="1"/>
          </p:cNvSpPr>
          <p:nvPr/>
        </p:nvSpPr>
        <p:spPr bwMode="auto">
          <a:xfrm>
            <a:off x="620238" y="1901875"/>
            <a:ext cx="1736725" cy="4619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 sz="2400" dirty="0">
                <a:solidFill>
                  <a:srgbClr val="0070C0"/>
                </a:solidFill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Dissipation</a:t>
            </a:r>
          </a:p>
        </p:txBody>
      </p:sp>
      <p:cxnSp>
        <p:nvCxnSpPr>
          <p:cNvPr id="43" name="直線矢印コネクタ 42"/>
          <p:cNvCxnSpPr/>
          <p:nvPr/>
        </p:nvCxnSpPr>
        <p:spPr>
          <a:xfrm flipV="1">
            <a:off x="3566160" y="2564905"/>
            <a:ext cx="2157968" cy="729926"/>
          </a:xfrm>
          <a:prstGeom prst="straightConnector1">
            <a:avLst/>
          </a:prstGeom>
          <a:ln>
            <a:solidFill>
              <a:srgbClr val="0066FF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7" name="正方形/長方形 36"/>
          <p:cNvSpPr>
            <a:spLocks noChangeArrowheads="1"/>
          </p:cNvSpPr>
          <p:nvPr/>
        </p:nvSpPr>
        <p:spPr bwMode="auto">
          <a:xfrm>
            <a:off x="4788024" y="1052736"/>
            <a:ext cx="1788800" cy="307777"/>
          </a:xfrm>
          <a:prstGeom prst="rect">
            <a:avLst/>
          </a:prstGeom>
          <a:solidFill>
            <a:schemeClr val="bg1"/>
          </a:solidFill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r>
              <a:rPr lang="en-US" altLang="ja-JP" sz="1400" dirty="0">
                <a:solidFill>
                  <a:srgbClr val="0C0597"/>
                </a:solidFill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Approach to </a:t>
            </a:r>
          </a:p>
        </p:txBody>
      </p:sp>
      <p:graphicFrame>
        <p:nvGraphicFramePr>
          <p:cNvPr id="44" name="オブジェクト 43"/>
          <p:cNvGraphicFramePr>
            <a:graphicFrameLocks noChangeAspect="1"/>
          </p:cNvGraphicFramePr>
          <p:nvPr/>
        </p:nvGraphicFramePr>
        <p:xfrm>
          <a:off x="5940152" y="1052736"/>
          <a:ext cx="431800" cy="2667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1" imgW="431640" imgH="266400" progId="Equation.DSMT4">
                  <p:embed/>
                </p:oleObj>
              </mc:Choice>
              <mc:Fallback>
                <p:oleObj name="Equation" r:id="rId11" imgW="431640" imgH="266400" progId="Equation.DSMT4">
                  <p:embed/>
                  <p:pic>
                    <p:nvPicPr>
                      <p:cNvPr id="44" name="オブジェクト 4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2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940152" y="1052736"/>
                        <a:ext cx="431800" cy="266700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63" name="Picture 15" descr="C:\Users\tanimura.THEOCHEM\Desktop\K.jpg"/>
          <p:cNvPicPr>
            <a:picLocks noChangeAspect="1" noChangeArrowheads="1"/>
          </p:cNvPicPr>
          <p:nvPr/>
        </p:nvPicPr>
        <p:blipFill>
          <a:blip r:embed="rId13" cstate="print"/>
          <a:srcRect/>
          <a:stretch>
            <a:fillRect/>
          </a:stretch>
        </p:blipFill>
        <p:spPr bwMode="auto">
          <a:xfrm>
            <a:off x="7010400" y="2438400"/>
            <a:ext cx="322263" cy="558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52" name="正方形/長方形 51"/>
          <p:cNvSpPr>
            <a:spLocks noChangeArrowheads="1"/>
          </p:cNvSpPr>
          <p:nvPr/>
        </p:nvSpPr>
        <p:spPr bwMode="auto">
          <a:xfrm>
            <a:off x="6372200" y="1052736"/>
            <a:ext cx="1788800" cy="307777"/>
          </a:xfrm>
          <a:prstGeom prst="rect">
            <a:avLst/>
          </a:prstGeom>
          <a:solidFill>
            <a:schemeClr val="bg1"/>
          </a:solidFill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r>
              <a:rPr lang="en-US" altLang="ja-JP" sz="1400" dirty="0">
                <a:solidFill>
                  <a:srgbClr val="0C0597"/>
                </a:solidFill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for large γ</a:t>
            </a:r>
          </a:p>
        </p:txBody>
      </p:sp>
      <p:sp>
        <p:nvSpPr>
          <p:cNvPr id="60" name="円/楕円 59"/>
          <p:cNvSpPr/>
          <p:nvPr/>
        </p:nvSpPr>
        <p:spPr>
          <a:xfrm>
            <a:off x="7072313" y="2000250"/>
            <a:ext cx="714375" cy="1143000"/>
          </a:xfrm>
          <a:prstGeom prst="ellipse">
            <a:avLst/>
          </a:prstGeom>
          <a:noFill/>
          <a:ln w="19050"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cxnSp>
        <p:nvCxnSpPr>
          <p:cNvPr id="46" name="直線矢印コネクタ 45"/>
          <p:cNvCxnSpPr/>
          <p:nvPr/>
        </p:nvCxnSpPr>
        <p:spPr>
          <a:xfrm flipV="1">
            <a:off x="4504903" y="2593305"/>
            <a:ext cx="3056969" cy="1699941"/>
          </a:xfrm>
          <a:prstGeom prst="straightConnector1">
            <a:avLst/>
          </a:prstGeom>
          <a:ln>
            <a:solidFill>
              <a:srgbClr val="FF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65" name="Object 7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4243501838"/>
              </p:ext>
            </p:extLst>
          </p:nvPr>
        </p:nvGraphicFramePr>
        <p:xfrm>
          <a:off x="1170794" y="4580732"/>
          <a:ext cx="6100763" cy="9144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4" imgW="3213000" imgH="482400" progId="Equation.DSMT4">
                  <p:embed/>
                </p:oleObj>
              </mc:Choice>
              <mc:Fallback>
                <p:oleObj name="Equation" r:id="rId14" imgW="3213000" imgH="482400" progId="Equation.DSMT4">
                  <p:embed/>
                  <p:pic>
                    <p:nvPicPr>
                      <p:cNvPr id="65" name="Object 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170794" y="4580732"/>
                        <a:ext cx="6100763" cy="9144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66" name="Object 3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3422169052"/>
              </p:ext>
            </p:extLst>
          </p:nvPr>
        </p:nvGraphicFramePr>
        <p:xfrm>
          <a:off x="1160463" y="4546600"/>
          <a:ext cx="4749800" cy="8651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6" imgW="2501640" imgH="457200" progId="Equation.DSMT4">
                  <p:embed/>
                </p:oleObj>
              </mc:Choice>
              <mc:Fallback>
                <p:oleObj name="Equation" r:id="rId16" imgW="2501640" imgH="457200" progId="Equation.DSMT4">
                  <p:embed/>
                  <p:pic>
                    <p:nvPicPr>
                      <p:cNvPr id="66" name="Object 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160463" y="4546600"/>
                        <a:ext cx="4749800" cy="865188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68" name="Picture 11"/>
          <p:cNvPicPr>
            <a:picLocks noChangeAspect="1" noChangeArrowheads="1"/>
          </p:cNvPicPr>
          <p:nvPr/>
        </p:nvPicPr>
        <p:blipFill>
          <a:blip r:embed="rId18" cstate="print"/>
          <a:srcRect/>
          <a:stretch>
            <a:fillRect/>
          </a:stretch>
        </p:blipFill>
        <p:spPr bwMode="auto">
          <a:xfrm rot="1380000">
            <a:off x="4871230" y="5539582"/>
            <a:ext cx="263525" cy="425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69" name="Picture 12"/>
          <p:cNvPicPr>
            <a:picLocks noChangeAspect="1" noChangeArrowheads="1"/>
          </p:cNvPicPr>
          <p:nvPr/>
        </p:nvPicPr>
        <p:blipFill>
          <a:blip r:embed="rId19" cstate="print"/>
          <a:srcRect/>
          <a:stretch>
            <a:fillRect/>
          </a:stretch>
        </p:blipFill>
        <p:spPr bwMode="auto">
          <a:xfrm rot="20168075">
            <a:off x="7683330" y="5440186"/>
            <a:ext cx="303213" cy="4651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70" name="Picture 15"/>
          <p:cNvPicPr>
            <a:picLocks noChangeAspect="1" noChangeArrowheads="1"/>
          </p:cNvPicPr>
          <p:nvPr/>
        </p:nvPicPr>
        <p:blipFill>
          <a:blip r:embed="rId20" cstate="print"/>
          <a:srcRect/>
          <a:stretch>
            <a:fillRect/>
          </a:stretch>
        </p:blipFill>
        <p:spPr bwMode="auto">
          <a:xfrm rot="19059240">
            <a:off x="2169305" y="5472907"/>
            <a:ext cx="419100" cy="2603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71" name="Rectangle 17"/>
          <p:cNvSpPr>
            <a:spLocks noChangeArrowheads="1"/>
          </p:cNvSpPr>
          <p:nvPr/>
        </p:nvSpPr>
        <p:spPr bwMode="auto">
          <a:xfrm>
            <a:off x="1016780" y="5977732"/>
            <a:ext cx="2016125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US" altLang="ja-JP" sz="160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Similar to GM case</a:t>
            </a:r>
          </a:p>
        </p:txBody>
      </p:sp>
      <p:sp>
        <p:nvSpPr>
          <p:cNvPr id="72" name="Rectangle 18"/>
          <p:cNvSpPr>
            <a:spLocks noChangeArrowheads="1"/>
          </p:cNvSpPr>
          <p:nvPr/>
        </p:nvSpPr>
        <p:spPr bwMode="auto">
          <a:xfrm>
            <a:off x="3393268" y="5977732"/>
            <a:ext cx="3024187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US" altLang="ja-JP" sz="1600">
                <a:solidFill>
                  <a:srgbClr val="FF0000"/>
                </a:solidFill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Matsubara freq.</a:t>
            </a:r>
            <a:r>
              <a:rPr lang="en-US" altLang="ja-JP" sz="160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 correct. terms</a:t>
            </a:r>
          </a:p>
        </p:txBody>
      </p:sp>
      <p:sp>
        <p:nvSpPr>
          <p:cNvPr id="73" name="Rectangle 19"/>
          <p:cNvSpPr>
            <a:spLocks noChangeArrowheads="1"/>
          </p:cNvSpPr>
          <p:nvPr/>
        </p:nvSpPr>
        <p:spPr bwMode="auto">
          <a:xfrm>
            <a:off x="6850843" y="5966620"/>
            <a:ext cx="2016125" cy="83099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US" altLang="ja-JP" sz="1600" dirty="0">
                <a:solidFill>
                  <a:schemeClr val="accent2"/>
                </a:solidFill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High (Matsubara) frequencies terms</a:t>
            </a:r>
          </a:p>
          <a:p>
            <a:r>
              <a:rPr lang="en-US" altLang="ja-JP" sz="1600" dirty="0">
                <a:solidFill>
                  <a:schemeClr val="accent2"/>
                </a:solidFill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are approximated </a:t>
            </a:r>
          </a:p>
        </p:txBody>
      </p:sp>
      <p:graphicFrame>
        <p:nvGraphicFramePr>
          <p:cNvPr id="74" name="Object 5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2849790986"/>
              </p:ext>
            </p:extLst>
          </p:nvPr>
        </p:nvGraphicFramePr>
        <p:xfrm>
          <a:off x="6138055" y="4579145"/>
          <a:ext cx="2413000" cy="850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21" imgW="2412720" imgH="850680" progId="Equation.DSMT4">
                  <p:embed/>
                </p:oleObj>
              </mc:Choice>
              <mc:Fallback>
                <p:oleObj name="Equation" r:id="rId21" imgW="2412720" imgH="850680" progId="Equation.DSMT4">
                  <p:embed/>
                  <p:pic>
                    <p:nvPicPr>
                      <p:cNvPr id="74" name="Object 5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2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138055" y="4579145"/>
                        <a:ext cx="2413000" cy="8509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75" name="Object 6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956957045"/>
              </p:ext>
            </p:extLst>
          </p:nvPr>
        </p:nvGraphicFramePr>
        <p:xfrm>
          <a:off x="6129338" y="4764088"/>
          <a:ext cx="1558925" cy="4889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23" imgW="647640" imgH="203040" progId="Equation.DSMT4">
                  <p:embed/>
                </p:oleObj>
              </mc:Choice>
              <mc:Fallback>
                <p:oleObj name="Equation" r:id="rId23" imgW="647640" imgH="203040" progId="Equation.DSMT4">
                  <p:embed/>
                  <p:pic>
                    <p:nvPicPr>
                      <p:cNvPr id="75" name="Object 6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4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129338" y="4764088"/>
                        <a:ext cx="1558925" cy="4889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76" name="円/楕円 75"/>
          <p:cNvSpPr/>
          <p:nvPr/>
        </p:nvSpPr>
        <p:spPr>
          <a:xfrm>
            <a:off x="6165926" y="4317132"/>
            <a:ext cx="2214563" cy="1214437"/>
          </a:xfrm>
          <a:prstGeom prst="ellipse">
            <a:avLst/>
          </a:prstGeom>
          <a:noFill/>
          <a:ln w="19050"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93685395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0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3" dur="500"/>
                                        <p:tgtEl>
                                          <p:spTgt spid="174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6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9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2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5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7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0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3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5" presetClass="exit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37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3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6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1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500"/>
                            </p:stCondLst>
                            <p:childTnLst>
                              <p:par>
                                <p:cTn id="53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55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>
                      <p:stCondLst>
                        <p:cond delay="indefinite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5" presetClass="exit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59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1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63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4" fill="hold">
                      <p:stCondLst>
                        <p:cond delay="indefinite"/>
                      </p:stCondLst>
                      <p:childTnLst>
                        <p:par>
                          <p:cTn id="65" fill="hold">
                            <p:stCondLst>
                              <p:cond delay="0"/>
                            </p:stCondLst>
                            <p:childTnLst>
                              <p:par>
                                <p:cTn id="66" presetID="5" presetClass="exit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67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9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1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2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4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5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7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8" fill="hold">
                      <p:stCondLst>
                        <p:cond delay="indefinite"/>
                      </p:stCondLst>
                      <p:childTnLst>
                        <p:par>
                          <p:cTn id="79" fill="hold">
                            <p:stCondLst>
                              <p:cond delay="0"/>
                            </p:stCondLst>
                            <p:childTnLst>
                              <p:par>
                                <p:cTn id="80" presetID="5" presetClass="exit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81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3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85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6" fill="hold">
                      <p:stCondLst>
                        <p:cond delay="indefinite"/>
                      </p:stCondLst>
                      <p:childTnLst>
                        <p:par>
                          <p:cTn id="87" fill="hold">
                            <p:stCondLst>
                              <p:cond delay="0"/>
                            </p:stCondLst>
                            <p:childTnLst>
                              <p:par>
                                <p:cTn id="88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90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1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93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4" fill="hold">
                      <p:stCondLst>
                        <p:cond delay="indefinite"/>
                      </p:stCondLst>
                      <p:childTnLst>
                        <p:par>
                          <p:cTn id="95" fill="hold">
                            <p:stCondLst>
                              <p:cond delay="0"/>
                            </p:stCondLst>
                            <p:childTnLst>
                              <p:par>
                                <p:cTn id="96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98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9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01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2" fill="hold">
                      <p:stCondLst>
                        <p:cond delay="indefinite"/>
                      </p:stCondLst>
                      <p:childTnLst>
                        <p:par>
                          <p:cTn id="103" fill="hold">
                            <p:stCondLst>
                              <p:cond delay="0"/>
                            </p:stCondLst>
                            <p:childTnLst>
                              <p:par>
                                <p:cTn id="104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06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7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09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427" grpId="0"/>
      <p:bldP spid="50" grpId="0"/>
      <p:bldP spid="51" grpId="0" animBg="1"/>
      <p:bldP spid="54" grpId="0"/>
      <p:bldP spid="67" grpId="0"/>
      <p:bldP spid="37" grpId="0" animBg="1"/>
      <p:bldP spid="52" grpId="0" animBg="1"/>
      <p:bldP spid="60" grpId="0" animBg="1"/>
      <p:bldP spid="71" grpId="0"/>
      <p:bldP spid="72" grpId="0"/>
      <p:bldP spid="73" grpId="0"/>
      <p:bldP spid="76" grpId="0" animBg="1"/>
    </p:bldLst>
  </p:timing>
</p:sld>
</file>

<file path=ppt/slides/slide1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07556" name="Object 4"/>
          <p:cNvGraphicFramePr>
            <a:graphicFrameLocks noGrp="1" noChangeAspect="1"/>
          </p:cNvGraphicFramePr>
          <p:nvPr>
            <p:ph sz="half" idx="2"/>
          </p:nvPr>
        </p:nvGraphicFramePr>
        <p:xfrm>
          <a:off x="2357438" y="2928938"/>
          <a:ext cx="5840412" cy="83661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2" imgW="5841720" imgH="838080" progId="Equation.DSMT4">
                  <p:embed/>
                </p:oleObj>
              </mc:Choice>
              <mc:Fallback>
                <p:oleObj name="Equation" r:id="rId2" imgW="5841720" imgH="838080" progId="Equation.DSMT4">
                  <p:embed/>
                  <p:pic>
                    <p:nvPicPr>
                      <p:cNvPr id="407556" name="Object 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3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357438" y="2928938"/>
                        <a:ext cx="5840412" cy="836612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8435" name="Object 6"/>
          <p:cNvGraphicFramePr>
            <a:graphicFrameLocks noChangeAspect="1"/>
          </p:cNvGraphicFramePr>
          <p:nvPr/>
        </p:nvGraphicFramePr>
        <p:xfrm>
          <a:off x="1571625" y="4357688"/>
          <a:ext cx="3238500" cy="6096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4" imgW="3238200" imgH="609480" progId="Equation.DSMT4">
                  <p:embed/>
                </p:oleObj>
              </mc:Choice>
              <mc:Fallback>
                <p:oleObj name="Equation" r:id="rId4" imgW="3238200" imgH="609480" progId="Equation.DSMT4">
                  <p:embed/>
                  <p:pic>
                    <p:nvPicPr>
                      <p:cNvPr id="18435" name="Object 6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571625" y="4357688"/>
                        <a:ext cx="3238500" cy="6096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8448" name="正方形/長方形 17"/>
          <p:cNvSpPr>
            <a:spLocks noChangeArrowheads="1"/>
          </p:cNvSpPr>
          <p:nvPr/>
        </p:nvSpPr>
        <p:spPr bwMode="auto">
          <a:xfrm>
            <a:off x="642910" y="2428868"/>
            <a:ext cx="4379725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 sz="2400" dirty="0"/>
              <a:t>Influence functional is given by</a:t>
            </a:r>
          </a:p>
        </p:txBody>
      </p:sp>
      <p:sp>
        <p:nvSpPr>
          <p:cNvPr id="18449" name="正方形/長方形 18"/>
          <p:cNvSpPr>
            <a:spLocks noChangeArrowheads="1"/>
          </p:cNvSpPr>
          <p:nvPr/>
        </p:nvSpPr>
        <p:spPr bwMode="auto">
          <a:xfrm>
            <a:off x="714375" y="3786188"/>
            <a:ext cx="1023938" cy="4619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 sz="2400"/>
              <a:t>where</a:t>
            </a:r>
          </a:p>
        </p:txBody>
      </p:sp>
      <p:graphicFrame>
        <p:nvGraphicFramePr>
          <p:cNvPr id="18436" name="Object 4"/>
          <p:cNvGraphicFramePr>
            <a:graphicFrameLocks noChangeAspect="1"/>
          </p:cNvGraphicFramePr>
          <p:nvPr/>
        </p:nvGraphicFramePr>
        <p:xfrm>
          <a:off x="928688" y="1428750"/>
          <a:ext cx="901700" cy="3556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6" imgW="901440" imgH="355320" progId="Equation.DSMT4">
                  <p:embed/>
                </p:oleObj>
              </mc:Choice>
              <mc:Fallback>
                <p:oleObj name="Equation" r:id="rId6" imgW="901440" imgH="355320" progId="Equation.DSMT4">
                  <p:embed/>
                  <p:pic>
                    <p:nvPicPr>
                      <p:cNvPr id="18436" name="Object 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928688" y="1428750"/>
                        <a:ext cx="901700" cy="3556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56682" name="Object 5"/>
          <p:cNvGraphicFramePr>
            <a:graphicFrameLocks noChangeAspect="1"/>
          </p:cNvGraphicFramePr>
          <p:nvPr/>
        </p:nvGraphicFramePr>
        <p:xfrm>
          <a:off x="2000250" y="1143000"/>
          <a:ext cx="3289300" cy="7874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8" imgW="3288960" imgH="787320" progId="Equation.DSMT4">
                  <p:embed/>
                </p:oleObj>
              </mc:Choice>
              <mc:Fallback>
                <p:oleObj name="Equation" r:id="rId8" imgW="3288960" imgH="787320" progId="Equation.DSMT4">
                  <p:embed/>
                  <p:pic>
                    <p:nvPicPr>
                      <p:cNvPr id="156682" name="Object 5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9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000250" y="1143000"/>
                        <a:ext cx="3289300" cy="7874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56683" name="Object 6"/>
          <p:cNvGraphicFramePr>
            <a:graphicFrameLocks noChangeAspect="1"/>
          </p:cNvGraphicFramePr>
          <p:nvPr/>
        </p:nvGraphicFramePr>
        <p:xfrm>
          <a:off x="1857375" y="1143000"/>
          <a:ext cx="6667500" cy="850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0" imgW="6667200" imgH="850680" progId="Equation.DSMT4">
                  <p:embed/>
                </p:oleObj>
              </mc:Choice>
              <mc:Fallback>
                <p:oleObj name="Equation" r:id="rId10" imgW="6667200" imgH="850680" progId="Equation.DSMT4">
                  <p:embed/>
                  <p:pic>
                    <p:nvPicPr>
                      <p:cNvPr id="156683" name="Object 6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1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857375" y="1143000"/>
                        <a:ext cx="6667500" cy="8509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56684" name="Object 7"/>
          <p:cNvGraphicFramePr>
            <a:graphicFrameLocks noChangeAspect="1"/>
          </p:cNvGraphicFramePr>
          <p:nvPr/>
        </p:nvGraphicFramePr>
        <p:xfrm>
          <a:off x="2357438" y="3071813"/>
          <a:ext cx="4064000" cy="558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2" imgW="4063680" imgH="558720" progId="Equation.DSMT4">
                  <p:embed/>
                </p:oleObj>
              </mc:Choice>
              <mc:Fallback>
                <p:oleObj name="Equation" r:id="rId12" imgW="4063680" imgH="558720" progId="Equation.DSMT4">
                  <p:embed/>
                  <p:pic>
                    <p:nvPicPr>
                      <p:cNvPr id="156684" name="Object 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3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357438" y="3071813"/>
                        <a:ext cx="4064000" cy="5588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8450" name="正方形/長方形 25"/>
          <p:cNvSpPr>
            <a:spLocks noChangeArrowheads="1"/>
          </p:cNvSpPr>
          <p:nvPr/>
        </p:nvSpPr>
        <p:spPr bwMode="auto">
          <a:xfrm>
            <a:off x="642938" y="642938"/>
            <a:ext cx="3094037" cy="4619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 sz="2400"/>
              <a:t>Fluctuation Kernel at </a:t>
            </a:r>
          </a:p>
        </p:txBody>
      </p:sp>
      <p:graphicFrame>
        <p:nvGraphicFramePr>
          <p:cNvPr id="156686" name="Object 8"/>
          <p:cNvGraphicFramePr>
            <a:graphicFrameLocks noChangeAspect="1"/>
          </p:cNvGraphicFramePr>
          <p:nvPr/>
        </p:nvGraphicFramePr>
        <p:xfrm>
          <a:off x="1928813" y="1214438"/>
          <a:ext cx="1041400" cy="7874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4" imgW="1041120" imgH="787320" progId="Equation.DSMT4">
                  <p:embed/>
                </p:oleObj>
              </mc:Choice>
              <mc:Fallback>
                <p:oleObj name="Equation" r:id="rId14" imgW="1041120" imgH="787320" progId="Equation.DSMT4">
                  <p:embed/>
                  <p:pic>
                    <p:nvPicPr>
                      <p:cNvPr id="156686" name="Object 8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928813" y="1214438"/>
                        <a:ext cx="1041400" cy="7874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8" name="正方形/長方形 27"/>
          <p:cNvSpPr>
            <a:spLocks noChangeArrowheads="1"/>
          </p:cNvSpPr>
          <p:nvPr/>
        </p:nvSpPr>
        <p:spPr bwMode="auto">
          <a:xfrm>
            <a:off x="3857625" y="1357313"/>
            <a:ext cx="3516313" cy="4000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 sz="2000"/>
              <a:t>(in the high temperature limit)</a:t>
            </a:r>
            <a:endParaRPr lang="ja-JP" altLang="en-US" sz="2000"/>
          </a:p>
        </p:txBody>
      </p:sp>
      <p:sp>
        <p:nvSpPr>
          <p:cNvPr id="29" name="正方形/長方形 28"/>
          <p:cNvSpPr>
            <a:spLocks noChangeArrowheads="1"/>
          </p:cNvSpPr>
          <p:nvPr/>
        </p:nvSpPr>
        <p:spPr bwMode="auto">
          <a:xfrm>
            <a:off x="3643313" y="642938"/>
            <a:ext cx="2427287" cy="4619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 sz="2400">
                <a:solidFill>
                  <a:srgbClr val="00B0F0"/>
                </a:solidFill>
              </a:rPr>
              <a:t>any temperature</a:t>
            </a:r>
          </a:p>
        </p:txBody>
      </p:sp>
      <p:sp>
        <p:nvSpPr>
          <p:cNvPr id="30" name="正方形/長方形 29"/>
          <p:cNvSpPr>
            <a:spLocks noChangeArrowheads="1"/>
          </p:cNvSpPr>
          <p:nvPr/>
        </p:nvSpPr>
        <p:spPr bwMode="auto">
          <a:xfrm>
            <a:off x="3643313" y="642938"/>
            <a:ext cx="2514600" cy="4619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 sz="2400">
                <a:solidFill>
                  <a:srgbClr val="FF0000"/>
                </a:solidFill>
              </a:rPr>
              <a:t>high temperature</a:t>
            </a:r>
            <a:endParaRPr lang="ja-JP" altLang="en-US" sz="2400">
              <a:solidFill>
                <a:srgbClr val="FF0000"/>
              </a:solidFill>
            </a:endParaRPr>
          </a:p>
        </p:txBody>
      </p:sp>
      <p:graphicFrame>
        <p:nvGraphicFramePr>
          <p:cNvPr id="156687" name="Object 9"/>
          <p:cNvGraphicFramePr>
            <a:graphicFrameLocks noChangeAspect="1"/>
          </p:cNvGraphicFramePr>
          <p:nvPr/>
        </p:nvGraphicFramePr>
        <p:xfrm>
          <a:off x="4714875" y="2071688"/>
          <a:ext cx="1397000" cy="3302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6" imgW="1396800" imgH="330120" progId="Equation.DSMT4">
                  <p:embed/>
                </p:oleObj>
              </mc:Choice>
              <mc:Fallback>
                <p:oleObj name="Equation" r:id="rId16" imgW="1396800" imgH="330120" progId="Equation.DSMT4">
                  <p:embed/>
                  <p:pic>
                    <p:nvPicPr>
                      <p:cNvPr id="156687" name="Object 9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714875" y="2071688"/>
                        <a:ext cx="1397000" cy="3302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56688" name="Object 10"/>
          <p:cNvGraphicFramePr>
            <a:graphicFrameLocks noChangeAspect="1"/>
          </p:cNvGraphicFramePr>
          <p:nvPr/>
        </p:nvGraphicFramePr>
        <p:xfrm>
          <a:off x="2071688" y="2000250"/>
          <a:ext cx="660400" cy="3302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8" imgW="660240" imgH="330120" progId="Equation.DSMT4">
                  <p:embed/>
                </p:oleObj>
              </mc:Choice>
              <mc:Fallback>
                <p:oleObj name="Equation" r:id="rId18" imgW="660240" imgH="330120" progId="Equation.DSMT4">
                  <p:embed/>
                  <p:pic>
                    <p:nvPicPr>
                      <p:cNvPr id="156688" name="Object 10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9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071688" y="2000250"/>
                        <a:ext cx="660400" cy="3302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8443" name="Object 11"/>
          <p:cNvGraphicFramePr>
            <a:graphicFrameLocks noChangeAspect="1"/>
          </p:cNvGraphicFramePr>
          <p:nvPr/>
        </p:nvGraphicFramePr>
        <p:xfrm>
          <a:off x="928688" y="3143250"/>
          <a:ext cx="1422400" cy="3556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20" imgW="1422360" imgH="355320" progId="Equation.DSMT4">
                  <p:embed/>
                </p:oleObj>
              </mc:Choice>
              <mc:Fallback>
                <p:oleObj name="Equation" r:id="rId20" imgW="1422360" imgH="355320" progId="Equation.DSMT4">
                  <p:embed/>
                  <p:pic>
                    <p:nvPicPr>
                      <p:cNvPr id="18443" name="Object 1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1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928688" y="3143250"/>
                        <a:ext cx="1422400" cy="3556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56690" name="Object 12"/>
          <p:cNvGraphicFramePr>
            <a:graphicFrameLocks noChangeAspect="1"/>
          </p:cNvGraphicFramePr>
          <p:nvPr/>
        </p:nvGraphicFramePr>
        <p:xfrm>
          <a:off x="1571625" y="5072063"/>
          <a:ext cx="5584825" cy="37941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22" imgW="5587920" imgH="380880" progId="Equation.DSMT4">
                  <p:embed/>
                </p:oleObj>
              </mc:Choice>
              <mc:Fallback>
                <p:oleObj name="Equation" r:id="rId22" imgW="5587920" imgH="380880" progId="Equation.DSMT4">
                  <p:embed/>
                  <p:pic>
                    <p:nvPicPr>
                      <p:cNvPr id="156690" name="Object 1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3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571625" y="5072063"/>
                        <a:ext cx="5584825" cy="379412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56692" name="Object 13"/>
          <p:cNvGraphicFramePr>
            <a:graphicFrameLocks noChangeAspect="1"/>
          </p:cNvGraphicFramePr>
          <p:nvPr/>
        </p:nvGraphicFramePr>
        <p:xfrm>
          <a:off x="1571625" y="5643563"/>
          <a:ext cx="3429000" cy="3810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24" imgW="3429000" imgH="380880" progId="Equation.DSMT4">
                  <p:embed/>
                </p:oleObj>
              </mc:Choice>
              <mc:Fallback>
                <p:oleObj name="Equation" r:id="rId24" imgW="3429000" imgH="380880" progId="Equation.DSMT4">
                  <p:embed/>
                  <p:pic>
                    <p:nvPicPr>
                      <p:cNvPr id="156692" name="Object 1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571625" y="5643563"/>
                        <a:ext cx="3429000" cy="3810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56693" name="Object 14"/>
          <p:cNvGraphicFramePr>
            <a:graphicFrameLocks noChangeAspect="1"/>
          </p:cNvGraphicFramePr>
          <p:nvPr/>
        </p:nvGraphicFramePr>
        <p:xfrm>
          <a:off x="1571625" y="6143625"/>
          <a:ext cx="4938713" cy="41116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26" imgW="3047760" imgH="253800" progId="Equation.DSMT4">
                  <p:embed/>
                </p:oleObj>
              </mc:Choice>
              <mc:Fallback>
                <p:oleObj name="Equation" r:id="rId26" imgW="3047760" imgH="253800" progId="Equation.DSMT4">
                  <p:embed/>
                  <p:pic>
                    <p:nvPicPr>
                      <p:cNvPr id="156693" name="Object 1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571625" y="6143625"/>
                        <a:ext cx="4938713" cy="41116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56695" name="Object 15"/>
          <p:cNvGraphicFramePr>
            <a:graphicFrameLocks noChangeAspect="1"/>
          </p:cNvGraphicFramePr>
          <p:nvPr/>
        </p:nvGraphicFramePr>
        <p:xfrm>
          <a:off x="1571625" y="4929188"/>
          <a:ext cx="5626100" cy="6604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28" imgW="5626080" imgH="660240" progId="Equation.DSMT4">
                  <p:embed/>
                </p:oleObj>
              </mc:Choice>
              <mc:Fallback>
                <p:oleObj name="Equation" r:id="rId28" imgW="5626080" imgH="660240" progId="Equation.DSMT4">
                  <p:embed/>
                  <p:pic>
                    <p:nvPicPr>
                      <p:cNvPr id="156695" name="Object 15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9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571625" y="4929188"/>
                        <a:ext cx="5626100" cy="6604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2" name="正方形/長方形 21"/>
          <p:cNvSpPr>
            <a:spLocks noChangeArrowheads="1"/>
          </p:cNvSpPr>
          <p:nvPr/>
        </p:nvSpPr>
        <p:spPr bwMode="auto">
          <a:xfrm>
            <a:off x="5000628" y="2428868"/>
            <a:ext cx="3214688" cy="4619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 sz="2400" dirty="0"/>
              <a:t>(</a:t>
            </a:r>
            <a:r>
              <a:rPr lang="en-US" altLang="ja-JP" sz="2400" dirty="0">
                <a:solidFill>
                  <a:srgbClr val="FF0000"/>
                </a:solidFill>
              </a:rPr>
              <a:t>at high temperatures</a:t>
            </a:r>
            <a:r>
              <a:rPr lang="en-US" altLang="ja-JP" sz="2400" dirty="0"/>
              <a:t>)</a:t>
            </a:r>
          </a:p>
        </p:txBody>
      </p:sp>
      <p:sp>
        <p:nvSpPr>
          <p:cNvPr id="23" name="正方形/長方形 22"/>
          <p:cNvSpPr>
            <a:spLocks noChangeArrowheads="1"/>
          </p:cNvSpPr>
          <p:nvPr/>
        </p:nvSpPr>
        <p:spPr bwMode="auto">
          <a:xfrm>
            <a:off x="5000628" y="2428868"/>
            <a:ext cx="2973388" cy="4619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 sz="2400" dirty="0"/>
              <a:t>(</a:t>
            </a:r>
            <a:r>
              <a:rPr lang="en-US" altLang="ja-JP" sz="2400" dirty="0">
                <a:solidFill>
                  <a:srgbClr val="00B0F0"/>
                </a:solidFill>
              </a:rPr>
              <a:t>at any temperature</a:t>
            </a:r>
            <a:r>
              <a:rPr lang="en-US" altLang="ja-JP" sz="2400" dirty="0"/>
              <a:t>)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" presetClass="exit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6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0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5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12" dur="500"/>
                                        <p:tgtEl>
                                          <p:spTgt spid="15668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66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" presetID="5" presetClass="exit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15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500"/>
                            </p:stCondLst>
                            <p:childTnLst>
                              <p:par>
                                <p:cTn id="18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6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0" dur="500"/>
                                        <p:tgtEl>
                                          <p:spTgt spid="1566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6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3" dur="500"/>
                                        <p:tgtEl>
                                          <p:spTgt spid="1566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5" presetClass="exit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27" dur="500"/>
                                        <p:tgtEl>
                                          <p:spTgt spid="15668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66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500"/>
                            </p:stCondLst>
                            <p:childTnLst>
                              <p:par>
                                <p:cTn id="30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6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2" dur="500"/>
                                        <p:tgtEl>
                                          <p:spTgt spid="1566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6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5" dur="500"/>
                                        <p:tgtEl>
                                          <p:spTgt spid="1566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35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88889E-6 -1.6285E-6 L -0.13142 0.00578 " pathEditMode="relative" rAng="0" ptsTypes="AA">
                                      <p:cBhvr>
                                        <p:cTn id="37" dur="500" fill="hold"/>
                                        <p:tgtEl>
                                          <p:spTgt spid="15668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6600" y="30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5" presetClass="exit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41" dur="500"/>
                                        <p:tgtEl>
                                          <p:spTgt spid="15668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66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5" presetClass="exit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44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6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8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500"/>
                            </p:stCondLst>
                            <p:childTnLst>
                              <p:par>
                                <p:cTn id="50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75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52" dur="500"/>
                                        <p:tgtEl>
                                          <p:spTgt spid="4075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5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54" dur="500"/>
                                        <p:tgtEl>
                                          <p:spTgt spid="15669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66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1000"/>
                            </p:stCondLst>
                            <p:childTnLst>
                              <p:par>
                                <p:cTn id="57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6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59" dur="500"/>
                                        <p:tgtEl>
                                          <p:spTgt spid="1566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6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62" dur="500"/>
                                        <p:tgtEl>
                                          <p:spTgt spid="1566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3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6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65" dur="500"/>
                                        <p:tgtEl>
                                          <p:spTgt spid="1566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8" grpId="0"/>
      <p:bldP spid="29" grpId="0"/>
      <p:bldP spid="30" grpId="0"/>
      <p:bldP spid="22" grpId="0"/>
      <p:bldP spid="23" grpId="0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 rtlCol="0">
            <a:normAutofit/>
          </a:bodyPr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en-US" altLang="ja-JP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Contents</a:t>
            </a:r>
            <a:endParaRPr lang="ja-JP" altLang="en-US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</p:txBody>
      </p:sp>
      <p:sp>
        <p:nvSpPr>
          <p:cNvPr id="3" name="コンテンツ プレースホルダ 2"/>
          <p:cNvSpPr>
            <a:spLocks noGrp="1"/>
          </p:cNvSpPr>
          <p:nvPr>
            <p:ph idx="1"/>
          </p:nvPr>
        </p:nvSpPr>
        <p:spPr>
          <a:xfrm>
            <a:off x="457200" y="1600200"/>
            <a:ext cx="8297863" cy="4525963"/>
          </a:xfrm>
        </p:spPr>
        <p:txBody>
          <a:bodyPr rtlCol="0">
            <a:normAutofit/>
          </a:bodyPr>
          <a:lstStyle/>
          <a:p>
            <a:pPr marL="514350" indent="-514350" eaLnBrk="1" fontAlgn="auto" hangingPunct="1">
              <a:spcAft>
                <a:spcPts val="0"/>
              </a:spcAft>
              <a:buFont typeface="+mj-lt"/>
              <a:buAutoNum type="arabicPeriod"/>
              <a:defRPr/>
            </a:pPr>
            <a:r>
              <a:rPr lang="en-US" altLang="ja-JP" sz="2000" b="1" dirty="0">
                <a:solidFill>
                  <a:schemeClr val="tx2">
                    <a:lumMod val="75000"/>
                  </a:schemeClr>
                </a:solidFill>
                <a:latin typeface="Arial Unicode MS" pitchFamily="50" charset="-128"/>
                <a:ea typeface="Arial Unicode MS" pitchFamily="50" charset="-128"/>
                <a:cs typeface="Arial Unicode MS" pitchFamily="50" charset="-128"/>
                <a:hlinkClick r:id="rId3" action="ppaction://hlinksldjump"/>
              </a:rPr>
              <a:t>Introduction</a:t>
            </a:r>
            <a:endParaRPr lang="en-US" altLang="ja-JP" sz="2000" b="1" dirty="0">
              <a:solidFill>
                <a:schemeClr val="tx2">
                  <a:lumMod val="75000"/>
                </a:schemeClr>
              </a:solidFill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  <a:p>
            <a:pPr marL="514350" indent="-514350" eaLnBrk="1" fontAlgn="auto" hangingPunct="1">
              <a:spcAft>
                <a:spcPts val="0"/>
              </a:spcAft>
              <a:buFont typeface="+mj-lt"/>
              <a:buAutoNum type="arabicPeriod"/>
              <a:defRPr/>
            </a:pPr>
            <a:r>
              <a:rPr lang="en-US" altLang="ja-JP" sz="2000" b="1" dirty="0">
                <a:solidFill>
                  <a:schemeClr val="tx2">
                    <a:lumMod val="75000"/>
                  </a:schemeClr>
                </a:solidFill>
                <a:latin typeface="Arial Unicode MS" pitchFamily="50" charset="-128"/>
                <a:ea typeface="Arial Unicode MS" pitchFamily="50" charset="-128"/>
                <a:cs typeface="Arial Unicode MS" pitchFamily="50" charset="-128"/>
                <a:hlinkClick r:id="rId4" action="ppaction://hlinksldjump"/>
              </a:rPr>
              <a:t>Observables in spectroscopies</a:t>
            </a:r>
            <a:endParaRPr lang="en-US" altLang="ja-JP" sz="2000" b="1" dirty="0">
              <a:solidFill>
                <a:schemeClr val="tx2">
                  <a:lumMod val="75000"/>
                </a:schemeClr>
              </a:solidFill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  <a:p>
            <a:pPr marL="514350" indent="-514350" eaLnBrk="1" fontAlgn="auto" hangingPunct="1">
              <a:spcAft>
                <a:spcPts val="0"/>
              </a:spcAft>
              <a:buFont typeface="+mj-lt"/>
              <a:buAutoNum type="arabicPeriod"/>
              <a:defRPr/>
            </a:pPr>
            <a:r>
              <a:rPr lang="en-US" altLang="ja-JP" sz="2000" b="1" dirty="0">
                <a:solidFill>
                  <a:schemeClr val="tx2">
                    <a:lumMod val="75000"/>
                  </a:schemeClr>
                </a:solidFill>
                <a:latin typeface="Arial Unicode MS" pitchFamily="50" charset="-128"/>
                <a:ea typeface="Arial Unicode MS" pitchFamily="50" charset="-128"/>
                <a:cs typeface="Arial Unicode MS" pitchFamily="50" charset="-128"/>
                <a:hlinkClick r:id="rId5" action="ppaction://hlinksldjump"/>
              </a:rPr>
              <a:t>Optical Liouville paths and Albrecht diagrams </a:t>
            </a:r>
            <a:endParaRPr lang="en-US" altLang="ja-JP" sz="2000" b="1" dirty="0">
              <a:solidFill>
                <a:schemeClr val="tx2">
                  <a:lumMod val="75000"/>
                </a:schemeClr>
              </a:solidFill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  <a:p>
            <a:pPr marL="514350" indent="-514350" eaLnBrk="1" fontAlgn="auto" hangingPunct="1">
              <a:spcAft>
                <a:spcPts val="0"/>
              </a:spcAft>
              <a:buFont typeface="+mj-lt"/>
              <a:buAutoNum type="arabicPeriod"/>
              <a:defRPr/>
            </a:pPr>
            <a:r>
              <a:rPr lang="en-US" altLang="ja-JP" sz="2000" b="1" dirty="0">
                <a:solidFill>
                  <a:schemeClr val="tx2">
                    <a:lumMod val="75000"/>
                  </a:schemeClr>
                </a:solidFill>
                <a:latin typeface="Arial Unicode MS" pitchFamily="50" charset="-128"/>
                <a:ea typeface="Arial Unicode MS" pitchFamily="50" charset="-128"/>
                <a:cs typeface="Arial Unicode MS" pitchFamily="50" charset="-128"/>
                <a:hlinkClick r:id="rId6" action="ppaction://hlinksldjump"/>
              </a:rPr>
              <a:t>Experiments</a:t>
            </a:r>
            <a:r>
              <a:rPr lang="ja-JP" altLang="en-US" sz="2000" b="1" dirty="0">
                <a:solidFill>
                  <a:schemeClr val="tx2">
                    <a:lumMod val="75000"/>
                  </a:schemeClr>
                </a:solidFill>
                <a:latin typeface="Arial Unicode MS" pitchFamily="50" charset="-128"/>
                <a:ea typeface="Arial Unicode MS" pitchFamily="50" charset="-128"/>
                <a:cs typeface="Arial Unicode MS" pitchFamily="50" charset="-128"/>
                <a:hlinkClick r:id="rId6" action="ppaction://hlinksldjump"/>
              </a:rPr>
              <a:t> </a:t>
            </a:r>
            <a:r>
              <a:rPr lang="en-US" altLang="ja-JP" sz="2000" b="1" dirty="0">
                <a:solidFill>
                  <a:schemeClr val="tx2">
                    <a:lumMod val="75000"/>
                  </a:schemeClr>
                </a:solidFill>
                <a:latin typeface="Arial Unicode MS" pitchFamily="50" charset="-128"/>
                <a:ea typeface="Arial Unicode MS" pitchFamily="50" charset="-128"/>
                <a:cs typeface="Arial Unicode MS" pitchFamily="50" charset="-128"/>
                <a:hlinkClick r:id="rId6" action="ppaction://hlinksldjump"/>
              </a:rPr>
              <a:t>of 2DRaman &amp; 3DIR</a:t>
            </a:r>
            <a:endParaRPr lang="en-US" altLang="ja-JP" sz="2000" b="1" dirty="0">
              <a:solidFill>
                <a:schemeClr val="tx2">
                  <a:lumMod val="75000"/>
                </a:schemeClr>
              </a:solidFill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  <a:p>
            <a:pPr marL="514350" indent="-514350" eaLnBrk="1" fontAlgn="auto" hangingPunct="1">
              <a:spcAft>
                <a:spcPts val="0"/>
              </a:spcAft>
              <a:buFont typeface="+mj-lt"/>
              <a:buAutoNum type="arabicPeriod"/>
              <a:defRPr/>
            </a:pPr>
            <a:r>
              <a:rPr lang="en-US" altLang="ja-JP" sz="2000" b="1" dirty="0">
                <a:solidFill>
                  <a:schemeClr val="tx2">
                    <a:lumMod val="75000"/>
                  </a:schemeClr>
                </a:solidFill>
                <a:latin typeface="Arial Unicode MS" pitchFamily="50" charset="-128"/>
                <a:ea typeface="Arial Unicode MS" pitchFamily="50" charset="-128"/>
                <a:cs typeface="Arial Unicode MS" pitchFamily="50" charset="-128"/>
                <a:hlinkClick r:id="rId7" action="ppaction://hlinksldjump"/>
              </a:rPr>
              <a:t>Calculating multidimensional spectra by full MD simulations</a:t>
            </a:r>
            <a:endParaRPr lang="en-US" altLang="ja-JP" sz="2000" b="1" dirty="0">
              <a:solidFill>
                <a:schemeClr val="tx2">
                  <a:lumMod val="75000"/>
                </a:schemeClr>
              </a:solidFill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  <a:p>
            <a:pPr marL="514350" indent="-514350" eaLnBrk="1" fontAlgn="auto" hangingPunct="1">
              <a:spcAft>
                <a:spcPts val="0"/>
              </a:spcAft>
              <a:buFont typeface="+mj-lt"/>
              <a:buAutoNum type="arabicPeriod"/>
              <a:defRPr/>
            </a:pPr>
            <a:r>
              <a:rPr lang="en-US" altLang="ja-JP" sz="2000" b="1" dirty="0">
                <a:solidFill>
                  <a:schemeClr val="tx2">
                    <a:lumMod val="75000"/>
                  </a:schemeClr>
                </a:solidFill>
                <a:latin typeface="Arial Unicode MS" pitchFamily="50" charset="-128"/>
                <a:ea typeface="Arial Unicode MS" pitchFamily="50" charset="-128"/>
                <a:cs typeface="Arial Unicode MS" pitchFamily="50" charset="-128"/>
                <a:hlinkClick r:id="rId8" action="ppaction://hlinksldjump"/>
              </a:rPr>
              <a:t>Path integral approach to multidimensional spectroscopies</a:t>
            </a:r>
            <a:endParaRPr lang="en-US" altLang="ja-JP" sz="2000" b="1" dirty="0">
              <a:solidFill>
                <a:schemeClr val="tx2">
                  <a:lumMod val="75000"/>
                </a:schemeClr>
              </a:solidFill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  <a:p>
            <a:pPr marL="514350" indent="-514350" eaLnBrk="1" fontAlgn="auto" hangingPunct="1">
              <a:spcAft>
                <a:spcPts val="0"/>
              </a:spcAft>
              <a:buFont typeface="+mj-lt"/>
              <a:buAutoNum type="arabicPeriod"/>
              <a:defRPr/>
            </a:pPr>
            <a:r>
              <a:rPr lang="en-US" altLang="ja-JP" sz="2000" b="1" dirty="0">
                <a:solidFill>
                  <a:schemeClr val="tx2">
                    <a:lumMod val="75000"/>
                  </a:schemeClr>
                </a:solidFill>
                <a:latin typeface="Arial Unicode MS" pitchFamily="50" charset="-128"/>
                <a:ea typeface="Arial Unicode MS" pitchFamily="50" charset="-128"/>
                <a:cs typeface="Arial Unicode MS" pitchFamily="50" charset="-128"/>
                <a:hlinkClick r:id="rId9" action="ppaction://hlinksldjump"/>
              </a:rPr>
              <a:t>Fokker-Planck approach to multidimensional spectroscopies</a:t>
            </a:r>
            <a:endParaRPr lang="en-US" altLang="ja-JP" sz="2000" b="1" dirty="0">
              <a:solidFill>
                <a:schemeClr val="tx2">
                  <a:lumMod val="75000"/>
                </a:schemeClr>
              </a:solidFill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  <a:p>
            <a:pPr marL="514350" indent="-514350" eaLnBrk="1" fontAlgn="auto" hangingPunct="1">
              <a:spcAft>
                <a:spcPts val="0"/>
              </a:spcAft>
              <a:buFont typeface="+mj-lt"/>
              <a:buAutoNum type="arabicPeriod"/>
              <a:defRPr/>
            </a:pPr>
            <a:r>
              <a:rPr lang="en-US" altLang="ja-JP" sz="2000" b="1" dirty="0">
                <a:solidFill>
                  <a:schemeClr val="tx2">
                    <a:lumMod val="75000"/>
                  </a:schemeClr>
                </a:solidFill>
                <a:latin typeface="Arial Unicode MS" pitchFamily="50" charset="-128"/>
                <a:ea typeface="Arial Unicode MS" pitchFamily="50" charset="-128"/>
                <a:cs typeface="Arial Unicode MS" pitchFamily="50" charset="-128"/>
                <a:hlinkClick r:id="rId10" action="ppaction://hlinksldjump"/>
              </a:rPr>
              <a:t>Response function approach</a:t>
            </a:r>
            <a:endParaRPr lang="en-US" altLang="ja-JP" sz="2000" b="1" dirty="0">
              <a:solidFill>
                <a:schemeClr val="tx2">
                  <a:lumMod val="75000"/>
                </a:schemeClr>
              </a:solidFill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  <a:p>
            <a:pPr marL="514350" indent="-514350" eaLnBrk="1" fontAlgn="auto" hangingPunct="1">
              <a:spcAft>
                <a:spcPts val="0"/>
              </a:spcAft>
              <a:buFont typeface="+mj-lt"/>
              <a:buAutoNum type="arabicPeriod"/>
              <a:defRPr/>
            </a:pPr>
            <a:r>
              <a:rPr lang="en-US" altLang="ja-JP" sz="2000" b="1" dirty="0">
                <a:solidFill>
                  <a:schemeClr val="tx2">
                    <a:lumMod val="75000"/>
                  </a:schemeClr>
                </a:solidFill>
                <a:latin typeface="Arial Unicode MS" pitchFamily="50" charset="-128"/>
                <a:ea typeface="Arial Unicode MS" pitchFamily="50" charset="-128"/>
                <a:cs typeface="Arial Unicode MS" pitchFamily="50" charset="-128"/>
                <a:hlinkClick r:id="rId11" action="ppaction://hlinksldjump"/>
              </a:rPr>
              <a:t>Analyzing free energy landscape by 2DIR &amp; THz spectroscopy</a:t>
            </a:r>
            <a:endParaRPr lang="en-US" altLang="ja-JP" sz="2000" b="1" dirty="0">
              <a:solidFill>
                <a:schemeClr val="tx2">
                  <a:lumMod val="75000"/>
                </a:schemeClr>
              </a:solidFill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  <a:p>
            <a:pPr marL="514350" indent="-514350" eaLnBrk="1" fontAlgn="auto" hangingPunct="1">
              <a:spcAft>
                <a:spcPts val="0"/>
              </a:spcAft>
              <a:buFont typeface="+mj-lt"/>
              <a:buAutoNum type="arabicPeriod"/>
              <a:defRPr/>
            </a:pPr>
            <a:r>
              <a:rPr lang="en-US" altLang="ja-JP" sz="2000" b="1" dirty="0">
                <a:solidFill>
                  <a:schemeClr val="tx2">
                    <a:lumMod val="75000"/>
                  </a:schemeClr>
                </a:solidFill>
                <a:latin typeface="Arial Unicode MS" pitchFamily="50" charset="-128"/>
                <a:ea typeface="Arial Unicode MS" pitchFamily="50" charset="-128"/>
                <a:cs typeface="Arial Unicode MS" pitchFamily="50" charset="-128"/>
                <a:hlinkClick r:id="rId12" action="ppaction://hlinksldjump"/>
              </a:rPr>
              <a:t>Multi-state quantum Fokker-Planck equations for resonant spectroscopies</a:t>
            </a:r>
            <a:endParaRPr lang="ja-JP" altLang="en-US" sz="2000" dirty="0">
              <a:solidFill>
                <a:schemeClr val="tx2">
                  <a:lumMod val="75000"/>
                </a:schemeClr>
              </a:solidFill>
            </a:endParaRPr>
          </a:p>
        </p:txBody>
      </p:sp>
    </p:spTree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47" name="直線コネクタ 46"/>
          <p:cNvCxnSpPr/>
          <p:nvPr/>
        </p:nvCxnSpPr>
        <p:spPr>
          <a:xfrm>
            <a:off x="629290" y="3471484"/>
            <a:ext cx="3684587" cy="1270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" name="直線コネクタ 48"/>
          <p:cNvCxnSpPr/>
          <p:nvPr/>
        </p:nvCxnSpPr>
        <p:spPr>
          <a:xfrm rot="10800000">
            <a:off x="646752" y="2936496"/>
            <a:ext cx="3667125" cy="1587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465138" y="139700"/>
            <a:ext cx="8229600" cy="1143000"/>
          </a:xfrm>
        </p:spPr>
        <p:txBody>
          <a:bodyPr rtlCol="0">
            <a:normAutofit fontScale="90000"/>
          </a:bodyPr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en-US" altLang="ja-JP" b="1" dirty="0">
                <a:solidFill>
                  <a:schemeClr val="tx2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Double sided Feynman diagrams</a:t>
            </a:r>
            <a:endParaRPr lang="ja-JP" altLang="en-US" b="1" dirty="0">
              <a:solidFill>
                <a:schemeClr val="tx2">
                  <a:lumMod val="50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</p:txBody>
      </p:sp>
      <p:sp>
        <p:nvSpPr>
          <p:cNvPr id="3" name="コンテンツ プレースホルダ 2"/>
          <p:cNvSpPr>
            <a:spLocks noGrp="1"/>
          </p:cNvSpPr>
          <p:nvPr>
            <p:ph idx="1"/>
          </p:nvPr>
        </p:nvSpPr>
        <p:spPr>
          <a:xfrm>
            <a:off x="492434" y="1037634"/>
            <a:ext cx="8355012" cy="4525962"/>
          </a:xfrm>
        </p:spPr>
        <p:txBody>
          <a:bodyPr/>
          <a:lstStyle/>
          <a:p>
            <a:pPr eaLnBrk="1" hangingPunct="1">
              <a:buFont typeface="Arial" charset="0"/>
              <a:buNone/>
            </a:pPr>
            <a:r>
              <a:rPr lang="en-US" altLang="ja-JP" dirty="0">
                <a:latin typeface="Arial Unicode MS"/>
                <a:ea typeface="Arial Unicode MS"/>
                <a:cs typeface="Arial Unicode MS"/>
              </a:rPr>
              <a:t>2nd order</a:t>
            </a:r>
          </a:p>
          <a:p>
            <a:pPr eaLnBrk="1" hangingPunct="1">
              <a:buFont typeface="Arial" charset="0"/>
              <a:buNone/>
            </a:pPr>
            <a:endParaRPr lang="en-US" altLang="ja-JP" dirty="0">
              <a:latin typeface="Arial Unicode MS"/>
              <a:ea typeface="Arial Unicode MS"/>
              <a:cs typeface="Arial Unicode MS"/>
            </a:endParaRPr>
          </a:p>
          <a:p>
            <a:pPr eaLnBrk="1" hangingPunct="1">
              <a:buFont typeface="Arial" charset="0"/>
              <a:buNone/>
            </a:pPr>
            <a:endParaRPr lang="en-US" altLang="ja-JP" sz="2000" dirty="0">
              <a:latin typeface="Arial Unicode MS"/>
              <a:ea typeface="Arial Unicode MS"/>
              <a:cs typeface="Arial Unicode MS"/>
            </a:endParaRPr>
          </a:p>
          <a:p>
            <a:pPr eaLnBrk="1" hangingPunct="1">
              <a:buFont typeface="Arial" charset="0"/>
              <a:buNone/>
            </a:pPr>
            <a:r>
              <a:rPr lang="en-US" altLang="ja-JP" sz="1400" dirty="0">
                <a:latin typeface="Arial Unicode MS"/>
                <a:ea typeface="Arial Unicode MS"/>
                <a:cs typeface="Arial Unicode MS"/>
              </a:rPr>
              <a:t>            </a:t>
            </a:r>
          </a:p>
          <a:p>
            <a:pPr eaLnBrk="1" hangingPunct="1">
              <a:buFont typeface="Arial" charset="0"/>
              <a:buNone/>
            </a:pPr>
            <a:r>
              <a:rPr lang="en-US" altLang="ja-JP" dirty="0">
                <a:latin typeface="Arial Unicode MS"/>
                <a:ea typeface="Arial Unicode MS"/>
                <a:cs typeface="Arial Unicode MS"/>
              </a:rPr>
              <a:t>                                    + Complex Conjugate</a:t>
            </a:r>
          </a:p>
          <a:p>
            <a:pPr eaLnBrk="1" hangingPunct="1">
              <a:buFont typeface="Arial" charset="0"/>
              <a:buNone/>
            </a:pPr>
            <a:endParaRPr lang="en-US" altLang="ja-JP" sz="800" dirty="0">
              <a:latin typeface="Arial Unicode MS"/>
              <a:ea typeface="Arial Unicode MS"/>
              <a:cs typeface="Arial Unicode MS"/>
            </a:endParaRPr>
          </a:p>
          <a:p>
            <a:pPr eaLnBrk="1" hangingPunct="1">
              <a:buFont typeface="Arial" charset="0"/>
              <a:buNone/>
            </a:pPr>
            <a:endParaRPr lang="en-US" altLang="ja-JP" sz="800" dirty="0">
              <a:latin typeface="Arial Unicode MS"/>
              <a:ea typeface="Arial Unicode MS"/>
              <a:cs typeface="Arial Unicode MS"/>
            </a:endParaRPr>
          </a:p>
          <a:p>
            <a:pPr eaLnBrk="1" hangingPunct="1">
              <a:buFont typeface="Arial" charset="0"/>
              <a:buNone/>
            </a:pPr>
            <a:endParaRPr lang="en-US" altLang="ja-JP" sz="800" dirty="0">
              <a:latin typeface="Arial Unicode MS"/>
              <a:ea typeface="Arial Unicode MS"/>
              <a:cs typeface="Arial Unicode MS"/>
            </a:endParaRPr>
          </a:p>
          <a:p>
            <a:pPr eaLnBrk="1" hangingPunct="1">
              <a:buFont typeface="Arial" charset="0"/>
              <a:buNone/>
            </a:pPr>
            <a:endParaRPr lang="en-US" altLang="ja-JP" sz="800" dirty="0">
              <a:latin typeface="Arial Unicode MS"/>
              <a:ea typeface="Arial Unicode MS"/>
              <a:cs typeface="Arial Unicode MS"/>
            </a:endParaRPr>
          </a:p>
          <a:p>
            <a:pPr eaLnBrk="1" hangingPunct="1">
              <a:buFont typeface="Arial" charset="0"/>
              <a:buNone/>
            </a:pPr>
            <a:endParaRPr lang="en-US" altLang="ja-JP" sz="800" dirty="0">
              <a:latin typeface="Arial Unicode MS"/>
              <a:ea typeface="Arial Unicode MS"/>
              <a:cs typeface="Arial Unicode MS"/>
            </a:endParaRPr>
          </a:p>
          <a:p>
            <a:pPr eaLnBrk="1" hangingPunct="1">
              <a:buFont typeface="Arial" charset="0"/>
              <a:buNone/>
            </a:pPr>
            <a:endParaRPr lang="en-US" altLang="ja-JP" sz="800" dirty="0">
              <a:latin typeface="Arial Unicode MS"/>
              <a:ea typeface="Arial Unicode MS"/>
              <a:cs typeface="Arial Unicode MS"/>
            </a:endParaRPr>
          </a:p>
          <a:p>
            <a:pPr eaLnBrk="1" hangingPunct="1">
              <a:buFont typeface="Arial" charset="0"/>
              <a:buNone/>
            </a:pPr>
            <a:endParaRPr lang="en-US" altLang="ja-JP" sz="1200" dirty="0">
              <a:latin typeface="Arial Unicode MS"/>
              <a:ea typeface="Arial Unicode MS"/>
              <a:cs typeface="Arial Unicode MS"/>
            </a:endParaRPr>
          </a:p>
          <a:p>
            <a:pPr eaLnBrk="1" hangingPunct="1">
              <a:buFont typeface="Arial" charset="0"/>
              <a:buNone/>
            </a:pPr>
            <a:r>
              <a:rPr lang="en-US" altLang="ja-JP" dirty="0" err="1">
                <a:latin typeface="Arial Unicode MS"/>
                <a:ea typeface="Arial Unicode MS"/>
                <a:cs typeface="Arial Unicode MS"/>
              </a:rPr>
              <a:t>Polarizability</a:t>
            </a:r>
            <a:endParaRPr lang="ja-JP" altLang="en-US" dirty="0">
              <a:latin typeface="Arial Unicode MS"/>
              <a:ea typeface="Arial Unicode MS"/>
              <a:cs typeface="Arial Unicode MS"/>
            </a:endParaRPr>
          </a:p>
        </p:txBody>
      </p:sp>
      <p:sp>
        <p:nvSpPr>
          <p:cNvPr id="4" name="Line 9"/>
          <p:cNvSpPr>
            <a:spLocks noChangeShapeType="1"/>
          </p:cNvSpPr>
          <p:nvPr/>
        </p:nvSpPr>
        <p:spPr bwMode="auto">
          <a:xfrm flipH="1">
            <a:off x="1232540" y="2125284"/>
            <a:ext cx="0" cy="1800225"/>
          </a:xfrm>
          <a:prstGeom prst="line">
            <a:avLst/>
          </a:prstGeom>
          <a:noFill/>
          <a:ln w="38100">
            <a:solidFill>
              <a:srgbClr val="00B0F0"/>
            </a:solidFill>
            <a:round/>
            <a:headEnd type="triangle" w="med" len="med"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5" name="Line 10"/>
          <p:cNvSpPr>
            <a:spLocks noChangeShapeType="1"/>
          </p:cNvSpPr>
          <p:nvPr/>
        </p:nvSpPr>
        <p:spPr bwMode="auto">
          <a:xfrm>
            <a:off x="1870715" y="2130046"/>
            <a:ext cx="0" cy="1800225"/>
          </a:xfrm>
          <a:custGeom>
            <a:avLst/>
            <a:gdLst>
              <a:gd name="T0" fmla="*/ 0 w 581020"/>
              <a:gd name="T1" fmla="*/ 2147483647 h 15"/>
              <a:gd name="T2" fmla="*/ 0 w 581020"/>
              <a:gd name="T3" fmla="*/ 0 h 15"/>
              <a:gd name="T4" fmla="*/ 0 60000 65536"/>
              <a:gd name="T5" fmla="*/ 0 60000 65536"/>
              <a:gd name="T6" fmla="*/ 0 w 581020"/>
              <a:gd name="T7" fmla="*/ 0 h 15"/>
              <a:gd name="T8" fmla="*/ 0 w 581020"/>
              <a:gd name="T9" fmla="*/ 15 h 15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581020" h="15">
                <a:moveTo>
                  <a:pt x="0" y="15"/>
                </a:moveTo>
                <a:lnTo>
                  <a:pt x="581020" y="0"/>
                </a:lnTo>
              </a:path>
            </a:pathLst>
          </a:custGeom>
          <a:noFill/>
          <a:ln w="38100">
            <a:solidFill>
              <a:srgbClr val="00B050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ja-JP" altLang="en-US">
              <a:latin typeface="Calibri" pitchFamily="34" charset="0"/>
            </a:endParaRPr>
          </a:p>
        </p:txBody>
      </p:sp>
      <p:sp>
        <p:nvSpPr>
          <p:cNvPr id="6" name="星 7 5"/>
          <p:cNvSpPr>
            <a:spLocks noChangeAspect="1"/>
          </p:cNvSpPr>
          <p:nvPr/>
        </p:nvSpPr>
        <p:spPr>
          <a:xfrm>
            <a:off x="1172215" y="2853946"/>
            <a:ext cx="144462" cy="144462"/>
          </a:xfrm>
          <a:prstGeom prst="star7">
            <a:avLst/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14" name="星 7 13"/>
          <p:cNvSpPr>
            <a:spLocks noChangeAspect="1"/>
          </p:cNvSpPr>
          <p:nvPr/>
        </p:nvSpPr>
        <p:spPr>
          <a:xfrm>
            <a:off x="1151577" y="2003046"/>
            <a:ext cx="142875" cy="142875"/>
          </a:xfrm>
          <a:prstGeom prst="star7">
            <a:avLst/>
          </a:prstGeom>
          <a:solidFill>
            <a:srgbClr val="0070C0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15" name="星 7 14"/>
          <p:cNvSpPr>
            <a:spLocks noChangeAspect="1"/>
          </p:cNvSpPr>
          <p:nvPr/>
        </p:nvSpPr>
        <p:spPr>
          <a:xfrm>
            <a:off x="1816740" y="3392109"/>
            <a:ext cx="142875" cy="144462"/>
          </a:xfrm>
          <a:prstGeom prst="star7">
            <a:avLst/>
          </a:prstGeom>
          <a:solidFill>
            <a:srgbClr val="FF00FF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16" name="Line 9"/>
          <p:cNvSpPr>
            <a:spLocks noChangeShapeType="1"/>
          </p:cNvSpPr>
          <p:nvPr/>
        </p:nvSpPr>
        <p:spPr bwMode="auto">
          <a:xfrm flipH="1">
            <a:off x="5507677" y="2158621"/>
            <a:ext cx="0" cy="1800225"/>
          </a:xfrm>
          <a:prstGeom prst="line">
            <a:avLst/>
          </a:prstGeom>
          <a:noFill/>
          <a:ln w="38100">
            <a:solidFill>
              <a:srgbClr val="00B0F0"/>
            </a:solidFill>
            <a:round/>
            <a:headEnd type="triangle" w="med" len="med"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17" name="Line 10"/>
          <p:cNvSpPr>
            <a:spLocks noChangeShapeType="1"/>
          </p:cNvSpPr>
          <p:nvPr/>
        </p:nvSpPr>
        <p:spPr bwMode="auto">
          <a:xfrm>
            <a:off x="6147440" y="2163384"/>
            <a:ext cx="0" cy="1800225"/>
          </a:xfrm>
          <a:custGeom>
            <a:avLst/>
            <a:gdLst>
              <a:gd name="T0" fmla="*/ 0 w 581020"/>
              <a:gd name="T1" fmla="*/ 2147483647 h 15"/>
              <a:gd name="T2" fmla="*/ 0 w 581020"/>
              <a:gd name="T3" fmla="*/ 0 h 15"/>
              <a:gd name="T4" fmla="*/ 0 60000 65536"/>
              <a:gd name="T5" fmla="*/ 0 60000 65536"/>
              <a:gd name="T6" fmla="*/ 0 w 581020"/>
              <a:gd name="T7" fmla="*/ 0 h 15"/>
              <a:gd name="T8" fmla="*/ 0 w 581020"/>
              <a:gd name="T9" fmla="*/ 15 h 15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581020" h="15">
                <a:moveTo>
                  <a:pt x="0" y="15"/>
                </a:moveTo>
                <a:lnTo>
                  <a:pt x="581020" y="0"/>
                </a:lnTo>
              </a:path>
            </a:pathLst>
          </a:custGeom>
          <a:noFill/>
          <a:ln w="38100">
            <a:solidFill>
              <a:srgbClr val="00B050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ja-JP" altLang="en-US">
              <a:latin typeface="Calibri" pitchFamily="34" charset="0"/>
            </a:endParaRPr>
          </a:p>
        </p:txBody>
      </p:sp>
      <p:sp>
        <p:nvSpPr>
          <p:cNvPr id="18" name="星 7 17"/>
          <p:cNvSpPr>
            <a:spLocks noChangeAspect="1"/>
          </p:cNvSpPr>
          <p:nvPr/>
        </p:nvSpPr>
        <p:spPr>
          <a:xfrm>
            <a:off x="6066477" y="2872996"/>
            <a:ext cx="144463" cy="144463"/>
          </a:xfrm>
          <a:prstGeom prst="star7">
            <a:avLst/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19" name="星 7 18"/>
          <p:cNvSpPr>
            <a:spLocks noChangeAspect="1"/>
          </p:cNvSpPr>
          <p:nvPr/>
        </p:nvSpPr>
        <p:spPr>
          <a:xfrm>
            <a:off x="5426715" y="2026859"/>
            <a:ext cx="144462" cy="142875"/>
          </a:xfrm>
          <a:prstGeom prst="star7">
            <a:avLst/>
          </a:prstGeom>
          <a:solidFill>
            <a:srgbClr val="0070C0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20" name="星 7 19"/>
          <p:cNvSpPr>
            <a:spLocks noChangeAspect="1"/>
          </p:cNvSpPr>
          <p:nvPr/>
        </p:nvSpPr>
        <p:spPr>
          <a:xfrm>
            <a:off x="5418777" y="3365121"/>
            <a:ext cx="142875" cy="144463"/>
          </a:xfrm>
          <a:prstGeom prst="star7">
            <a:avLst/>
          </a:prstGeom>
          <a:solidFill>
            <a:srgbClr val="FF00FF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26" name="Line 9"/>
          <p:cNvSpPr>
            <a:spLocks noChangeShapeType="1"/>
          </p:cNvSpPr>
          <p:nvPr/>
        </p:nvSpPr>
        <p:spPr bwMode="auto">
          <a:xfrm flipH="1">
            <a:off x="3391540" y="2150684"/>
            <a:ext cx="0" cy="1800225"/>
          </a:xfrm>
          <a:prstGeom prst="line">
            <a:avLst/>
          </a:prstGeom>
          <a:noFill/>
          <a:ln w="38100">
            <a:solidFill>
              <a:srgbClr val="00B0F0"/>
            </a:solidFill>
            <a:round/>
            <a:headEnd type="triangle" w="med" len="med"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27" name="Line 10"/>
          <p:cNvSpPr>
            <a:spLocks noChangeShapeType="1"/>
          </p:cNvSpPr>
          <p:nvPr/>
        </p:nvSpPr>
        <p:spPr bwMode="auto">
          <a:xfrm>
            <a:off x="4029715" y="2155446"/>
            <a:ext cx="0" cy="1800225"/>
          </a:xfrm>
          <a:custGeom>
            <a:avLst/>
            <a:gdLst>
              <a:gd name="T0" fmla="*/ 0 w 581020"/>
              <a:gd name="T1" fmla="*/ 2147483647 h 15"/>
              <a:gd name="T2" fmla="*/ 0 w 581020"/>
              <a:gd name="T3" fmla="*/ 0 h 15"/>
              <a:gd name="T4" fmla="*/ 0 60000 65536"/>
              <a:gd name="T5" fmla="*/ 0 60000 65536"/>
              <a:gd name="T6" fmla="*/ 0 w 581020"/>
              <a:gd name="T7" fmla="*/ 0 h 15"/>
              <a:gd name="T8" fmla="*/ 0 w 581020"/>
              <a:gd name="T9" fmla="*/ 15 h 15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581020" h="15">
                <a:moveTo>
                  <a:pt x="0" y="15"/>
                </a:moveTo>
                <a:lnTo>
                  <a:pt x="581020" y="0"/>
                </a:lnTo>
              </a:path>
            </a:pathLst>
          </a:custGeom>
          <a:noFill/>
          <a:ln w="38100">
            <a:solidFill>
              <a:srgbClr val="00B050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ja-JP" altLang="en-US">
              <a:latin typeface="Calibri" pitchFamily="34" charset="0"/>
            </a:endParaRPr>
          </a:p>
        </p:txBody>
      </p:sp>
      <p:sp>
        <p:nvSpPr>
          <p:cNvPr id="28" name="星 7 27"/>
          <p:cNvSpPr>
            <a:spLocks noChangeAspect="1"/>
          </p:cNvSpPr>
          <p:nvPr/>
        </p:nvSpPr>
        <p:spPr>
          <a:xfrm>
            <a:off x="3331215" y="2865059"/>
            <a:ext cx="144462" cy="144462"/>
          </a:xfrm>
          <a:prstGeom prst="star7">
            <a:avLst/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29" name="星 7 28"/>
          <p:cNvSpPr>
            <a:spLocks noChangeAspect="1"/>
          </p:cNvSpPr>
          <p:nvPr/>
        </p:nvSpPr>
        <p:spPr>
          <a:xfrm>
            <a:off x="3315339" y="2030034"/>
            <a:ext cx="142875" cy="144462"/>
          </a:xfrm>
          <a:prstGeom prst="star7">
            <a:avLst/>
          </a:prstGeom>
          <a:solidFill>
            <a:srgbClr val="0070C0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30" name="星 7 29"/>
          <p:cNvSpPr>
            <a:spLocks noChangeAspect="1"/>
          </p:cNvSpPr>
          <p:nvPr/>
        </p:nvSpPr>
        <p:spPr>
          <a:xfrm>
            <a:off x="3310577" y="3415921"/>
            <a:ext cx="142875" cy="144463"/>
          </a:xfrm>
          <a:prstGeom prst="star7">
            <a:avLst/>
          </a:prstGeom>
          <a:solidFill>
            <a:srgbClr val="FF00FF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31" name="Line 9"/>
          <p:cNvSpPr>
            <a:spLocks noChangeShapeType="1"/>
          </p:cNvSpPr>
          <p:nvPr/>
        </p:nvSpPr>
        <p:spPr bwMode="auto">
          <a:xfrm flipH="1">
            <a:off x="7387277" y="2184021"/>
            <a:ext cx="0" cy="1800225"/>
          </a:xfrm>
          <a:prstGeom prst="line">
            <a:avLst/>
          </a:prstGeom>
          <a:noFill/>
          <a:ln w="38100">
            <a:solidFill>
              <a:srgbClr val="00B0F0"/>
            </a:solidFill>
            <a:round/>
            <a:headEnd type="triangle" w="med" len="med"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32" name="Line 10"/>
          <p:cNvSpPr>
            <a:spLocks noChangeShapeType="1"/>
          </p:cNvSpPr>
          <p:nvPr/>
        </p:nvSpPr>
        <p:spPr bwMode="auto">
          <a:xfrm>
            <a:off x="8027040" y="2188784"/>
            <a:ext cx="0" cy="1800225"/>
          </a:xfrm>
          <a:custGeom>
            <a:avLst/>
            <a:gdLst>
              <a:gd name="T0" fmla="*/ 0 w 581020"/>
              <a:gd name="T1" fmla="*/ 2147483647 h 15"/>
              <a:gd name="T2" fmla="*/ 0 w 581020"/>
              <a:gd name="T3" fmla="*/ 0 h 15"/>
              <a:gd name="T4" fmla="*/ 0 60000 65536"/>
              <a:gd name="T5" fmla="*/ 0 60000 65536"/>
              <a:gd name="T6" fmla="*/ 0 w 581020"/>
              <a:gd name="T7" fmla="*/ 0 h 15"/>
              <a:gd name="T8" fmla="*/ 0 w 581020"/>
              <a:gd name="T9" fmla="*/ 15 h 15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581020" h="15">
                <a:moveTo>
                  <a:pt x="0" y="15"/>
                </a:moveTo>
                <a:lnTo>
                  <a:pt x="581020" y="0"/>
                </a:lnTo>
              </a:path>
            </a:pathLst>
          </a:custGeom>
          <a:noFill/>
          <a:ln w="38100">
            <a:solidFill>
              <a:srgbClr val="00B050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ja-JP" altLang="en-US">
              <a:latin typeface="Calibri" pitchFamily="34" charset="0"/>
            </a:endParaRPr>
          </a:p>
        </p:txBody>
      </p:sp>
      <p:sp>
        <p:nvSpPr>
          <p:cNvPr id="33" name="星 7 32"/>
          <p:cNvSpPr>
            <a:spLocks noChangeAspect="1"/>
          </p:cNvSpPr>
          <p:nvPr/>
        </p:nvSpPr>
        <p:spPr>
          <a:xfrm>
            <a:off x="7971477" y="2949196"/>
            <a:ext cx="144463" cy="144463"/>
          </a:xfrm>
          <a:prstGeom prst="star7">
            <a:avLst/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34" name="星 7 33"/>
          <p:cNvSpPr>
            <a:spLocks noChangeAspect="1"/>
          </p:cNvSpPr>
          <p:nvPr/>
        </p:nvSpPr>
        <p:spPr>
          <a:xfrm>
            <a:off x="7299965" y="2030033"/>
            <a:ext cx="144463" cy="144462"/>
          </a:xfrm>
          <a:prstGeom prst="star7">
            <a:avLst/>
          </a:prstGeom>
          <a:solidFill>
            <a:srgbClr val="0070C0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35" name="星 7 34"/>
          <p:cNvSpPr>
            <a:spLocks noChangeAspect="1"/>
          </p:cNvSpPr>
          <p:nvPr/>
        </p:nvSpPr>
        <p:spPr>
          <a:xfrm>
            <a:off x="7966715" y="3441321"/>
            <a:ext cx="144462" cy="144463"/>
          </a:xfrm>
          <a:prstGeom prst="star7">
            <a:avLst/>
          </a:prstGeom>
          <a:solidFill>
            <a:srgbClr val="FF00FF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graphicFrame>
        <p:nvGraphicFramePr>
          <p:cNvPr id="39946" name="Object 10"/>
          <p:cNvGraphicFramePr>
            <a:graphicFrameLocks noChangeAspect="1"/>
          </p:cNvGraphicFramePr>
          <p:nvPr/>
        </p:nvGraphicFramePr>
        <p:xfrm>
          <a:off x="6844352" y="4049997"/>
          <a:ext cx="2070100" cy="3556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3" imgW="2070000" imgH="355320" progId="Equation.DSMT4">
                  <p:embed/>
                </p:oleObj>
              </mc:Choice>
              <mc:Fallback>
                <p:oleObj name="Equation" r:id="rId3" imgW="2070000" imgH="355320" progId="Equation.DSMT4">
                  <p:embed/>
                  <p:pic>
                    <p:nvPicPr>
                      <p:cNvPr id="39946" name="Object 10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844352" y="4049997"/>
                        <a:ext cx="2070100" cy="3556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39947" name="Object 11"/>
          <p:cNvGraphicFramePr>
            <a:graphicFrameLocks noChangeAspect="1"/>
          </p:cNvGraphicFramePr>
          <p:nvPr/>
        </p:nvGraphicFramePr>
        <p:xfrm>
          <a:off x="2573977" y="4053172"/>
          <a:ext cx="2070100" cy="3556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5" imgW="2070000" imgH="355320" progId="Equation.DSMT4">
                  <p:embed/>
                </p:oleObj>
              </mc:Choice>
              <mc:Fallback>
                <p:oleObj name="Equation" r:id="rId5" imgW="2070000" imgH="355320" progId="Equation.DSMT4">
                  <p:embed/>
                  <p:pic>
                    <p:nvPicPr>
                      <p:cNvPr id="39947" name="Object 1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573977" y="4053172"/>
                        <a:ext cx="2070100" cy="3556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39948" name="Object 12"/>
          <p:cNvGraphicFramePr>
            <a:graphicFrameLocks noChangeAspect="1"/>
          </p:cNvGraphicFramePr>
          <p:nvPr/>
        </p:nvGraphicFramePr>
        <p:xfrm>
          <a:off x="4753615" y="4054759"/>
          <a:ext cx="1968500" cy="3556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7" imgW="1968480" imgH="355320" progId="Equation.DSMT4">
                  <p:embed/>
                </p:oleObj>
              </mc:Choice>
              <mc:Fallback>
                <p:oleObj name="Equation" r:id="rId7" imgW="1968480" imgH="355320" progId="Equation.DSMT4">
                  <p:embed/>
                  <p:pic>
                    <p:nvPicPr>
                      <p:cNvPr id="39948" name="Object 1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753615" y="4054759"/>
                        <a:ext cx="1968500" cy="3556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39949" name="Object 13"/>
          <p:cNvGraphicFramePr>
            <a:graphicFrameLocks noChangeAspect="1"/>
          </p:cNvGraphicFramePr>
          <p:nvPr/>
        </p:nvGraphicFramePr>
        <p:xfrm>
          <a:off x="461015" y="4038884"/>
          <a:ext cx="1968500" cy="3556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9" imgW="1968480" imgH="355320" progId="Equation.DSMT4">
                  <p:embed/>
                </p:oleObj>
              </mc:Choice>
              <mc:Fallback>
                <p:oleObj name="Equation" r:id="rId9" imgW="1968480" imgH="355320" progId="Equation.DSMT4">
                  <p:embed/>
                  <p:pic>
                    <p:nvPicPr>
                      <p:cNvPr id="39949" name="Object 1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0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61015" y="4038884"/>
                        <a:ext cx="1968500" cy="3556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39950" name="Object 14"/>
          <p:cNvGraphicFramePr>
            <a:graphicFrameLocks noChangeAspect="1"/>
          </p:cNvGraphicFramePr>
          <p:nvPr/>
        </p:nvGraphicFramePr>
        <p:xfrm>
          <a:off x="875282" y="5177170"/>
          <a:ext cx="7531100" cy="6254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1" imgW="7530840" imgH="634680" progId="Equation.DSMT4">
                  <p:embed/>
                </p:oleObj>
              </mc:Choice>
              <mc:Fallback>
                <p:oleObj name="Equation" r:id="rId11" imgW="7530840" imgH="634680" progId="Equation.DSMT4">
                  <p:embed/>
                  <p:pic>
                    <p:nvPicPr>
                      <p:cNvPr id="39950" name="Object 1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2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875282" y="5177170"/>
                        <a:ext cx="7531100" cy="625475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39951" name="Object 16"/>
          <p:cNvGraphicFramePr>
            <a:graphicFrameLocks noChangeAspect="1"/>
          </p:cNvGraphicFramePr>
          <p:nvPr/>
        </p:nvGraphicFramePr>
        <p:xfrm>
          <a:off x="1822291" y="5743405"/>
          <a:ext cx="6248401" cy="7969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3" imgW="6248160" imgH="723600" progId="Equation.DSMT4">
                  <p:embed/>
                </p:oleObj>
              </mc:Choice>
              <mc:Fallback>
                <p:oleObj name="Equation" r:id="rId13" imgW="6248160" imgH="723600" progId="Equation.DSMT4">
                  <p:embed/>
                  <p:pic>
                    <p:nvPicPr>
                      <p:cNvPr id="39951" name="Object 16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822291" y="5743405"/>
                        <a:ext cx="6248401" cy="796925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cxnSp>
        <p:nvCxnSpPr>
          <p:cNvPr id="51" name="直線コネクタ 50"/>
          <p:cNvCxnSpPr/>
          <p:nvPr/>
        </p:nvCxnSpPr>
        <p:spPr>
          <a:xfrm rot="10800000">
            <a:off x="680090" y="2137984"/>
            <a:ext cx="3557587" cy="28575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5" name="Text Box 12"/>
          <p:cNvSpPr txBox="1">
            <a:spLocks noChangeArrowheads="1"/>
          </p:cNvSpPr>
          <p:nvPr/>
        </p:nvSpPr>
        <p:spPr bwMode="auto">
          <a:xfrm>
            <a:off x="595952" y="2965071"/>
            <a:ext cx="379413" cy="461963"/>
          </a:xfrm>
          <a:prstGeom prst="rect">
            <a:avLst/>
          </a:prstGeom>
          <a:solidFill>
            <a:schemeClr val="bg1"/>
          </a:solidFill>
          <a:ln w="9525" algn="ctr">
            <a:noFill/>
            <a:miter lim="800000"/>
            <a:headEnd/>
            <a:tailEnd/>
          </a:ln>
          <a:effectLst>
            <a:outerShdw dist="35921" dir="2700000" sx="1000" sy="1000" algn="ctr" rotWithShape="0">
              <a:schemeClr val="bg2">
                <a:alpha val="50000"/>
              </a:schemeClr>
            </a:outerShdw>
          </a:effectLst>
        </p:spPr>
        <p:txBody>
          <a:bodyPr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ja-JP" sz="2400" i="1" dirty="0">
                <a:latin typeface="+mn-lt"/>
                <a:ea typeface="ＭＳ Ｐゴシック" pitchFamily="50" charset="-128"/>
              </a:rPr>
              <a:t>t</a:t>
            </a:r>
            <a:r>
              <a:rPr lang="en-US" altLang="ja-JP" sz="1200" dirty="0">
                <a:latin typeface="+mn-lt"/>
                <a:ea typeface="ＭＳ Ｐゴシック" pitchFamily="50" charset="-128"/>
              </a:rPr>
              <a:t>1</a:t>
            </a:r>
            <a:endParaRPr lang="en-US" altLang="ja-JP" sz="2400" dirty="0">
              <a:latin typeface="+mn-lt"/>
              <a:ea typeface="ＭＳ Ｐゴシック" pitchFamily="50" charset="-128"/>
            </a:endParaRPr>
          </a:p>
        </p:txBody>
      </p:sp>
      <p:sp>
        <p:nvSpPr>
          <p:cNvPr id="56" name="Text Box 12"/>
          <p:cNvSpPr txBox="1">
            <a:spLocks noChangeArrowheads="1"/>
          </p:cNvSpPr>
          <p:nvPr/>
        </p:nvSpPr>
        <p:spPr bwMode="auto">
          <a:xfrm>
            <a:off x="610240" y="2298321"/>
            <a:ext cx="368300" cy="461963"/>
          </a:xfrm>
          <a:prstGeom prst="rect">
            <a:avLst/>
          </a:prstGeom>
          <a:solidFill>
            <a:schemeClr val="bg1"/>
          </a:solidFill>
          <a:ln w="9525" algn="ctr">
            <a:noFill/>
            <a:miter lim="800000"/>
            <a:headEnd/>
            <a:tailEnd/>
          </a:ln>
          <a:effectLst>
            <a:outerShdw dist="35921" dir="2700000" sx="1000" sy="1000" algn="ctr" rotWithShape="0">
              <a:schemeClr val="bg2">
                <a:alpha val="50000"/>
              </a:schemeClr>
            </a:outerShdw>
          </a:effectLst>
        </p:spPr>
        <p:txBody>
          <a:bodyPr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ja-JP" sz="2400" i="1" dirty="0">
                <a:latin typeface="+mn-lt"/>
                <a:ea typeface="ＭＳ Ｐゴシック" pitchFamily="50" charset="-128"/>
              </a:rPr>
              <a:t>t</a:t>
            </a:r>
            <a:r>
              <a:rPr lang="en-US" altLang="ja-JP" sz="1200" dirty="0">
                <a:latin typeface="+mn-lt"/>
                <a:ea typeface="ＭＳ Ｐゴシック" pitchFamily="50" charset="-128"/>
              </a:rPr>
              <a:t>2</a:t>
            </a:r>
            <a:endParaRPr lang="en-US" altLang="ja-JP" sz="2400" dirty="0">
              <a:latin typeface="+mn-lt"/>
              <a:ea typeface="ＭＳ Ｐゴシック" pitchFamily="50" charset="-128"/>
            </a:endParaRPr>
          </a:p>
        </p:txBody>
      </p:sp>
      <p:sp>
        <p:nvSpPr>
          <p:cNvPr id="36" name="テキスト ボックス 35"/>
          <p:cNvSpPr txBox="1">
            <a:spLocks noChangeArrowheads="1"/>
          </p:cNvSpPr>
          <p:nvPr/>
        </p:nvSpPr>
        <p:spPr bwMode="auto">
          <a:xfrm>
            <a:off x="795339" y="1534047"/>
            <a:ext cx="458787" cy="4619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 sz="2400" b="1" dirty="0">
                <a:solidFill>
                  <a:srgbClr val="FF0000"/>
                </a:solidFill>
                <a:latin typeface="Calibri" pitchFamily="34" charset="0"/>
              </a:rPr>
              <a:t>(I)</a:t>
            </a:r>
            <a:endParaRPr lang="ja-JP" altLang="en-US" sz="2400" b="1" dirty="0">
              <a:solidFill>
                <a:srgbClr val="FF0000"/>
              </a:solidFill>
              <a:latin typeface="Calibri" pitchFamily="34" charset="0"/>
            </a:endParaRPr>
          </a:p>
        </p:txBody>
      </p:sp>
      <p:sp>
        <p:nvSpPr>
          <p:cNvPr id="37" name="正方形/長方形 36"/>
          <p:cNvSpPr>
            <a:spLocks noChangeArrowheads="1"/>
          </p:cNvSpPr>
          <p:nvPr/>
        </p:nvSpPr>
        <p:spPr bwMode="auto">
          <a:xfrm>
            <a:off x="2819377" y="1531819"/>
            <a:ext cx="582612" cy="466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US" altLang="ja-JP" sz="2400" b="1" dirty="0">
                <a:solidFill>
                  <a:srgbClr val="FF00FF"/>
                </a:solidFill>
                <a:latin typeface="Calibri" pitchFamily="34" charset="0"/>
              </a:rPr>
              <a:t>(II)</a:t>
            </a:r>
            <a:endParaRPr lang="ja-JP" altLang="en-US" sz="2400" b="1" dirty="0">
              <a:solidFill>
                <a:srgbClr val="FF00FF"/>
              </a:solidFill>
              <a:latin typeface="Calibri" pitchFamily="34" charset="0"/>
            </a:endParaRPr>
          </a:p>
        </p:txBody>
      </p:sp>
      <p:sp>
        <p:nvSpPr>
          <p:cNvPr id="38" name="Line 9"/>
          <p:cNvSpPr>
            <a:spLocks noChangeShapeType="1"/>
          </p:cNvSpPr>
          <p:nvPr/>
        </p:nvSpPr>
        <p:spPr bwMode="auto">
          <a:xfrm flipV="1">
            <a:off x="906950" y="4411519"/>
            <a:ext cx="648000" cy="3874"/>
          </a:xfrm>
          <a:prstGeom prst="line">
            <a:avLst/>
          </a:prstGeom>
          <a:noFill/>
          <a:ln w="38100">
            <a:solidFill>
              <a:srgbClr val="00B0F0"/>
            </a:solidFill>
            <a:round/>
            <a:headEnd type="triangle" w="med" len="med"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39" name="Line 10"/>
          <p:cNvSpPr>
            <a:spLocks noChangeShapeType="1"/>
          </p:cNvSpPr>
          <p:nvPr/>
        </p:nvSpPr>
        <p:spPr bwMode="auto">
          <a:xfrm flipV="1">
            <a:off x="1693254" y="4415687"/>
            <a:ext cx="612000" cy="0"/>
          </a:xfrm>
          <a:custGeom>
            <a:avLst/>
            <a:gdLst>
              <a:gd name="T0" fmla="*/ 0 w 581020"/>
              <a:gd name="T1" fmla="*/ 0 h 15"/>
              <a:gd name="T2" fmla="*/ 1007577 w 581020"/>
              <a:gd name="T3" fmla="*/ 0 h 15"/>
              <a:gd name="T4" fmla="*/ 0 60000 65536"/>
              <a:gd name="T5" fmla="*/ 0 60000 65536"/>
              <a:gd name="T6" fmla="*/ 0 w 581020"/>
              <a:gd name="T7" fmla="*/ 0 h 15"/>
              <a:gd name="T8" fmla="*/ 581020 w 581020"/>
              <a:gd name="T9" fmla="*/ 0 h 15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581020" h="15">
                <a:moveTo>
                  <a:pt x="0" y="15"/>
                </a:moveTo>
                <a:lnTo>
                  <a:pt x="581020" y="0"/>
                </a:lnTo>
              </a:path>
            </a:pathLst>
          </a:custGeom>
          <a:noFill/>
          <a:ln w="38100">
            <a:solidFill>
              <a:srgbClr val="00B050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ja-JP" altLang="en-US">
              <a:latin typeface="Calibri" pitchFamily="34" charset="0"/>
            </a:endParaRPr>
          </a:p>
        </p:txBody>
      </p:sp>
      <p:sp>
        <p:nvSpPr>
          <p:cNvPr id="40" name="星 7 39"/>
          <p:cNvSpPr>
            <a:spLocks noChangeAspect="1"/>
          </p:cNvSpPr>
          <p:nvPr/>
        </p:nvSpPr>
        <p:spPr>
          <a:xfrm>
            <a:off x="1225378" y="4346048"/>
            <a:ext cx="144462" cy="144462"/>
          </a:xfrm>
          <a:prstGeom prst="star7">
            <a:avLst/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41" name="星 7 40"/>
          <p:cNvSpPr>
            <a:spLocks noChangeAspect="1"/>
          </p:cNvSpPr>
          <p:nvPr/>
        </p:nvSpPr>
        <p:spPr>
          <a:xfrm>
            <a:off x="1713959" y="4338407"/>
            <a:ext cx="142875" cy="144462"/>
          </a:xfrm>
          <a:prstGeom prst="star7">
            <a:avLst/>
          </a:prstGeom>
          <a:solidFill>
            <a:srgbClr val="FF00FF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42" name="星 7 41"/>
          <p:cNvSpPr>
            <a:spLocks noChangeAspect="1"/>
          </p:cNvSpPr>
          <p:nvPr/>
        </p:nvSpPr>
        <p:spPr>
          <a:xfrm>
            <a:off x="760280" y="4354948"/>
            <a:ext cx="142875" cy="142875"/>
          </a:xfrm>
          <a:prstGeom prst="star7">
            <a:avLst/>
          </a:prstGeom>
          <a:solidFill>
            <a:srgbClr val="0070C0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43" name="Line 9"/>
          <p:cNvSpPr>
            <a:spLocks noChangeShapeType="1"/>
          </p:cNvSpPr>
          <p:nvPr/>
        </p:nvSpPr>
        <p:spPr bwMode="auto">
          <a:xfrm flipV="1">
            <a:off x="3094096" y="4448589"/>
            <a:ext cx="684000" cy="3874"/>
          </a:xfrm>
          <a:prstGeom prst="line">
            <a:avLst/>
          </a:prstGeom>
          <a:noFill/>
          <a:ln w="38100">
            <a:solidFill>
              <a:srgbClr val="00B0F0"/>
            </a:solidFill>
            <a:round/>
            <a:headEnd type="triangle" w="med" len="med"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44" name="Line 10"/>
          <p:cNvSpPr>
            <a:spLocks noChangeShapeType="1"/>
          </p:cNvSpPr>
          <p:nvPr/>
        </p:nvSpPr>
        <p:spPr bwMode="auto">
          <a:xfrm flipV="1">
            <a:off x="3913352" y="4452757"/>
            <a:ext cx="612000" cy="0"/>
          </a:xfrm>
          <a:custGeom>
            <a:avLst/>
            <a:gdLst>
              <a:gd name="T0" fmla="*/ 0 w 581020"/>
              <a:gd name="T1" fmla="*/ 0 h 15"/>
              <a:gd name="T2" fmla="*/ 1007577 w 581020"/>
              <a:gd name="T3" fmla="*/ 0 h 15"/>
              <a:gd name="T4" fmla="*/ 0 60000 65536"/>
              <a:gd name="T5" fmla="*/ 0 60000 65536"/>
              <a:gd name="T6" fmla="*/ 0 w 581020"/>
              <a:gd name="T7" fmla="*/ 0 h 15"/>
              <a:gd name="T8" fmla="*/ 581020 w 581020"/>
              <a:gd name="T9" fmla="*/ 0 h 15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581020" h="15">
                <a:moveTo>
                  <a:pt x="0" y="15"/>
                </a:moveTo>
                <a:lnTo>
                  <a:pt x="581020" y="0"/>
                </a:lnTo>
              </a:path>
            </a:pathLst>
          </a:custGeom>
          <a:noFill/>
          <a:ln w="38100">
            <a:solidFill>
              <a:srgbClr val="00B050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ja-JP" altLang="en-US">
              <a:latin typeface="Calibri" pitchFamily="34" charset="0"/>
            </a:endParaRPr>
          </a:p>
        </p:txBody>
      </p:sp>
      <p:sp>
        <p:nvSpPr>
          <p:cNvPr id="45" name="星 7 44"/>
          <p:cNvSpPr>
            <a:spLocks noChangeAspect="1"/>
          </p:cNvSpPr>
          <p:nvPr/>
        </p:nvSpPr>
        <p:spPr>
          <a:xfrm>
            <a:off x="3330147" y="4366642"/>
            <a:ext cx="144462" cy="144462"/>
          </a:xfrm>
          <a:prstGeom prst="star7">
            <a:avLst/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46" name="星 7 45"/>
          <p:cNvSpPr>
            <a:spLocks noChangeAspect="1"/>
          </p:cNvSpPr>
          <p:nvPr/>
        </p:nvSpPr>
        <p:spPr>
          <a:xfrm>
            <a:off x="3637495" y="4375477"/>
            <a:ext cx="142875" cy="144462"/>
          </a:xfrm>
          <a:prstGeom prst="star7">
            <a:avLst/>
          </a:prstGeom>
          <a:solidFill>
            <a:srgbClr val="FF00FF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48" name="星 7 47"/>
          <p:cNvSpPr>
            <a:spLocks noChangeAspect="1"/>
          </p:cNvSpPr>
          <p:nvPr/>
        </p:nvSpPr>
        <p:spPr>
          <a:xfrm>
            <a:off x="2922713" y="4367304"/>
            <a:ext cx="142875" cy="142875"/>
          </a:xfrm>
          <a:prstGeom prst="star7">
            <a:avLst/>
          </a:prstGeom>
          <a:solidFill>
            <a:srgbClr val="0070C0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50" name="Line 9"/>
          <p:cNvSpPr>
            <a:spLocks noChangeShapeType="1"/>
          </p:cNvSpPr>
          <p:nvPr/>
        </p:nvSpPr>
        <p:spPr bwMode="auto">
          <a:xfrm flipV="1">
            <a:off x="5244171" y="4448590"/>
            <a:ext cx="684000" cy="3874"/>
          </a:xfrm>
          <a:prstGeom prst="line">
            <a:avLst/>
          </a:prstGeom>
          <a:noFill/>
          <a:ln w="38100">
            <a:solidFill>
              <a:srgbClr val="00B0F0"/>
            </a:solidFill>
            <a:round/>
            <a:headEnd type="triangle" w="med" len="med"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52" name="Line 10"/>
          <p:cNvSpPr>
            <a:spLocks noChangeShapeType="1"/>
          </p:cNvSpPr>
          <p:nvPr/>
        </p:nvSpPr>
        <p:spPr bwMode="auto">
          <a:xfrm flipV="1">
            <a:off x="6046951" y="4452758"/>
            <a:ext cx="612000" cy="0"/>
          </a:xfrm>
          <a:custGeom>
            <a:avLst/>
            <a:gdLst>
              <a:gd name="T0" fmla="*/ 0 w 581020"/>
              <a:gd name="T1" fmla="*/ 0 h 15"/>
              <a:gd name="T2" fmla="*/ 1007577 w 581020"/>
              <a:gd name="T3" fmla="*/ 0 h 15"/>
              <a:gd name="T4" fmla="*/ 0 60000 65536"/>
              <a:gd name="T5" fmla="*/ 0 60000 65536"/>
              <a:gd name="T6" fmla="*/ 0 w 581020"/>
              <a:gd name="T7" fmla="*/ 0 h 15"/>
              <a:gd name="T8" fmla="*/ 581020 w 581020"/>
              <a:gd name="T9" fmla="*/ 0 h 15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581020" h="15">
                <a:moveTo>
                  <a:pt x="0" y="15"/>
                </a:moveTo>
                <a:lnTo>
                  <a:pt x="581020" y="0"/>
                </a:lnTo>
              </a:path>
            </a:pathLst>
          </a:custGeom>
          <a:noFill/>
          <a:ln w="38100">
            <a:solidFill>
              <a:srgbClr val="00B050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ja-JP" altLang="en-US">
              <a:latin typeface="Calibri" pitchFamily="34" charset="0"/>
            </a:endParaRPr>
          </a:p>
        </p:txBody>
      </p:sp>
      <p:sp>
        <p:nvSpPr>
          <p:cNvPr id="53" name="星 7 52"/>
          <p:cNvSpPr>
            <a:spLocks noChangeAspect="1"/>
          </p:cNvSpPr>
          <p:nvPr/>
        </p:nvSpPr>
        <p:spPr>
          <a:xfrm>
            <a:off x="6188675" y="4391357"/>
            <a:ext cx="144462" cy="144462"/>
          </a:xfrm>
          <a:prstGeom prst="star7">
            <a:avLst/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54" name="星 7 53"/>
          <p:cNvSpPr>
            <a:spLocks noChangeAspect="1"/>
          </p:cNvSpPr>
          <p:nvPr/>
        </p:nvSpPr>
        <p:spPr>
          <a:xfrm>
            <a:off x="5820521" y="4375478"/>
            <a:ext cx="142875" cy="144462"/>
          </a:xfrm>
          <a:prstGeom prst="star7">
            <a:avLst/>
          </a:prstGeom>
          <a:solidFill>
            <a:srgbClr val="FF00FF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57" name="星 7 56"/>
          <p:cNvSpPr>
            <a:spLocks noChangeAspect="1"/>
          </p:cNvSpPr>
          <p:nvPr/>
        </p:nvSpPr>
        <p:spPr>
          <a:xfrm>
            <a:off x="5081026" y="4375543"/>
            <a:ext cx="142875" cy="142875"/>
          </a:xfrm>
          <a:prstGeom prst="star7">
            <a:avLst/>
          </a:prstGeom>
          <a:solidFill>
            <a:srgbClr val="0070C0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58" name="Line 9"/>
          <p:cNvSpPr>
            <a:spLocks noChangeShapeType="1"/>
          </p:cNvSpPr>
          <p:nvPr/>
        </p:nvSpPr>
        <p:spPr bwMode="auto">
          <a:xfrm flipV="1">
            <a:off x="7307748" y="4452709"/>
            <a:ext cx="684000" cy="3874"/>
          </a:xfrm>
          <a:prstGeom prst="line">
            <a:avLst/>
          </a:prstGeom>
          <a:noFill/>
          <a:ln w="38100">
            <a:solidFill>
              <a:srgbClr val="00B0F0"/>
            </a:solidFill>
            <a:round/>
            <a:headEnd type="triangle" w="med" len="med"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59" name="Line 10"/>
          <p:cNvSpPr>
            <a:spLocks noChangeShapeType="1"/>
          </p:cNvSpPr>
          <p:nvPr/>
        </p:nvSpPr>
        <p:spPr bwMode="auto">
          <a:xfrm flipV="1">
            <a:off x="8176432" y="4465115"/>
            <a:ext cx="648000" cy="0"/>
          </a:xfrm>
          <a:custGeom>
            <a:avLst/>
            <a:gdLst>
              <a:gd name="T0" fmla="*/ 0 w 581020"/>
              <a:gd name="T1" fmla="*/ 0 h 15"/>
              <a:gd name="T2" fmla="*/ 1007577 w 581020"/>
              <a:gd name="T3" fmla="*/ 0 h 15"/>
              <a:gd name="T4" fmla="*/ 0 60000 65536"/>
              <a:gd name="T5" fmla="*/ 0 60000 65536"/>
              <a:gd name="T6" fmla="*/ 0 w 581020"/>
              <a:gd name="T7" fmla="*/ 0 h 15"/>
              <a:gd name="T8" fmla="*/ 581020 w 581020"/>
              <a:gd name="T9" fmla="*/ 0 h 15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581020" h="15">
                <a:moveTo>
                  <a:pt x="0" y="15"/>
                </a:moveTo>
                <a:lnTo>
                  <a:pt x="581020" y="0"/>
                </a:lnTo>
              </a:path>
            </a:pathLst>
          </a:custGeom>
          <a:noFill/>
          <a:ln w="38100">
            <a:solidFill>
              <a:srgbClr val="00B050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ja-JP" altLang="en-US">
              <a:latin typeface="Calibri" pitchFamily="34" charset="0"/>
            </a:endParaRPr>
          </a:p>
        </p:txBody>
      </p:sp>
      <p:sp>
        <p:nvSpPr>
          <p:cNvPr id="60" name="星 7 59"/>
          <p:cNvSpPr>
            <a:spLocks noChangeAspect="1"/>
          </p:cNvSpPr>
          <p:nvPr/>
        </p:nvSpPr>
        <p:spPr>
          <a:xfrm>
            <a:off x="8425248" y="4395476"/>
            <a:ext cx="144462" cy="144462"/>
          </a:xfrm>
          <a:prstGeom prst="star7">
            <a:avLst/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61" name="星 7 60"/>
          <p:cNvSpPr>
            <a:spLocks noChangeAspect="1"/>
          </p:cNvSpPr>
          <p:nvPr/>
        </p:nvSpPr>
        <p:spPr>
          <a:xfrm>
            <a:off x="8155948" y="4387835"/>
            <a:ext cx="142875" cy="144462"/>
          </a:xfrm>
          <a:prstGeom prst="star7">
            <a:avLst/>
          </a:prstGeom>
          <a:solidFill>
            <a:srgbClr val="FF00FF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62" name="星 7 61"/>
          <p:cNvSpPr>
            <a:spLocks noChangeAspect="1"/>
          </p:cNvSpPr>
          <p:nvPr/>
        </p:nvSpPr>
        <p:spPr>
          <a:xfrm>
            <a:off x="7161079" y="4387900"/>
            <a:ext cx="142875" cy="142875"/>
          </a:xfrm>
          <a:prstGeom prst="star7">
            <a:avLst/>
          </a:prstGeom>
          <a:solidFill>
            <a:srgbClr val="0070C0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9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" dur="500"/>
                                        <p:tgtEl>
                                          <p:spTgt spid="399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8" presetClass="entr" presetSubtype="3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2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18" presetClass="entr" presetSubtype="9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15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500"/>
                            </p:stCondLst>
                            <p:childTnLst>
                              <p:par>
                                <p:cTn id="17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9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2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6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9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18" presetClass="entr" presetSubtype="3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2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18" presetClass="entr" presetSubtype="3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5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8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1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9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6" dur="500"/>
                                        <p:tgtEl>
                                          <p:spTgt spid="399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18" presetClass="entr" presetSubtype="3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9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18" presetClass="entr" presetSubtype="9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52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55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58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500"/>
                            </p:stCondLst>
                            <p:childTnLst>
                              <p:par>
                                <p:cTn id="60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62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3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65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6" fill="hold">
                            <p:stCondLst>
                              <p:cond delay="1000"/>
                            </p:stCondLst>
                            <p:childTnLst>
                              <p:par>
                                <p:cTn id="67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69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2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3" presetID="18" presetClass="entr" presetSubtype="3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75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6" presetID="18" presetClass="entr" presetSubtype="3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78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9" fill="hold">
                      <p:stCondLst>
                        <p:cond delay="indefinite"/>
                      </p:stCondLst>
                      <p:childTnLst>
                        <p:par>
                          <p:cTn id="80" fill="hold">
                            <p:stCondLst>
                              <p:cond delay="0"/>
                            </p:stCondLst>
                            <p:childTnLst>
                              <p:par>
                                <p:cTn id="81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9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83" dur="500"/>
                                        <p:tgtEl>
                                          <p:spTgt spid="399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4" presetID="18" presetClass="entr" presetSubtype="3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86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7" presetID="18" presetClass="entr" presetSubtype="9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89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0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92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3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95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6" presetID="18" presetClass="entr" presetSubtype="3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98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9" presetID="18" presetClass="entr" presetSubtype="3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01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2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04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5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0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8" fill="hold">
                            <p:stCondLst>
                              <p:cond delay="500"/>
                            </p:stCondLst>
                            <p:childTnLst>
                              <p:par>
                                <p:cTn id="109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11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13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15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6" fill="hold">
                      <p:stCondLst>
                        <p:cond delay="indefinite"/>
                      </p:stCondLst>
                      <p:childTnLst>
                        <p:par>
                          <p:cTn id="117" fill="hold">
                            <p:stCondLst>
                              <p:cond delay="0"/>
                            </p:stCondLst>
                            <p:childTnLst>
                              <p:par>
                                <p:cTn id="118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9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20" dur="500"/>
                                        <p:tgtEl>
                                          <p:spTgt spid="399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1" presetID="18" presetClass="entr" presetSubtype="3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23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4" presetID="18" presetClass="entr" presetSubtype="3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26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7" presetID="18" presetClass="entr" presetSubtype="9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129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0" presetID="18" presetClass="entr" presetSubtype="3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32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3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35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6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38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9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41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2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44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5" fill="hold">
                            <p:stCondLst>
                              <p:cond delay="500"/>
                            </p:stCondLst>
                            <p:childTnLst>
                              <p:par>
                                <p:cTn id="146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48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9" fill="hold">
                            <p:stCondLst>
                              <p:cond delay="1000"/>
                            </p:stCondLst>
                            <p:childTnLst>
                              <p:par>
                                <p:cTn id="150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52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3" fill="hold">
                      <p:stCondLst>
                        <p:cond delay="indefinite"/>
                      </p:stCondLst>
                      <p:childTnLst>
                        <p:par>
                          <p:cTn id="154" fill="hold">
                            <p:stCondLst>
                              <p:cond delay="0"/>
                            </p:stCondLst>
                            <p:childTnLst>
                              <p:par>
                                <p:cTn id="155" presetID="5" presetClass="exit" presetSubtype="1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156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8" presetID="5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159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1" presetID="5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162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4" presetID="5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165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7" presetID="5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168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0" presetID="5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171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3" presetID="5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174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6" presetID="5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177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9" presetID="5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180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2" presetID="5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183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5" presetID="5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186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8" presetID="5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189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1" presetID="5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192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4" presetID="5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195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7" presetID="5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198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0" presetID="5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201" dur="500"/>
                                        <p:tgtEl>
                                          <p:spTgt spid="3994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99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3" presetID="5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204" dur="500"/>
                                        <p:tgtEl>
                                          <p:spTgt spid="3994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99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6" presetID="5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207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9" presetID="5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210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2" presetID="5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213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5" presetID="5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216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8" presetID="5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219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1" fill="hold">
                            <p:stCondLst>
                              <p:cond delay="500"/>
                            </p:stCondLst>
                            <p:childTnLst>
                              <p:par>
                                <p:cTn id="222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24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5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27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8" fill="hold">
                            <p:stCondLst>
                              <p:cond delay="1000"/>
                            </p:stCondLst>
                            <p:childTnLst>
                              <p:par>
                                <p:cTn id="229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31" dur="500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2" fill="hold">
                            <p:stCondLst>
                              <p:cond delay="1500"/>
                            </p:stCondLst>
                            <p:childTnLst>
                              <p:par>
                                <p:cTn id="233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35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6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38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9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41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2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44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5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47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8" fill="hold">
                      <p:stCondLst>
                        <p:cond delay="indefinite"/>
                      </p:stCondLst>
                      <p:childTnLst>
                        <p:par>
                          <p:cTn id="249" fill="hold">
                            <p:stCondLst>
                              <p:cond delay="0"/>
                            </p:stCondLst>
                            <p:childTnLst>
                              <p:par>
                                <p:cTn id="250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2" end="1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52" dur="500"/>
                                        <p:tgtEl>
                                          <p:spTgt spid="3">
                                            <p:txEl>
                                              <p:pRg st="12" end="1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3" fill="hold">
                            <p:stCondLst>
                              <p:cond delay="500"/>
                            </p:stCondLst>
                            <p:childTnLst>
                              <p:par>
                                <p:cTn id="254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9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56" dur="500"/>
                                        <p:tgtEl>
                                          <p:spTgt spid="399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7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9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59" dur="500"/>
                                        <p:tgtEl>
                                          <p:spTgt spid="399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5" grpId="0" animBg="1"/>
      <p:bldP spid="6" grpId="0" animBg="1"/>
      <p:bldP spid="14" grpId="0" animBg="1"/>
      <p:bldP spid="15" grpId="0" animBg="1"/>
      <p:bldP spid="16" grpId="0" animBg="1"/>
      <p:bldP spid="16" grpId="1" animBg="1"/>
      <p:bldP spid="17" grpId="0" animBg="1"/>
      <p:bldP spid="18" grpId="0" animBg="1"/>
      <p:bldP spid="19" grpId="0" animBg="1"/>
      <p:bldP spid="20" grpId="0" animBg="1"/>
      <p:bldP spid="26" grpId="0" animBg="1"/>
      <p:bldP spid="27" grpId="0" animBg="1"/>
      <p:bldP spid="28" grpId="0" animBg="1"/>
      <p:bldP spid="29" grpId="0" animBg="1"/>
      <p:bldP spid="30" grpId="0" animBg="1"/>
      <p:bldP spid="31" grpId="0" animBg="1"/>
      <p:bldP spid="32" grpId="0" animBg="1"/>
      <p:bldP spid="33" grpId="0" animBg="1"/>
      <p:bldP spid="34" grpId="0" animBg="1"/>
      <p:bldP spid="35" grpId="0" animBg="1"/>
      <p:bldP spid="55" grpId="0" animBg="1"/>
      <p:bldP spid="56" grpId="0" animBg="1"/>
      <p:bldP spid="37" grpId="0"/>
      <p:bldP spid="38" grpId="0" animBg="1"/>
      <p:bldP spid="39" grpId="0" animBg="1"/>
      <p:bldP spid="40" grpId="0" animBg="1"/>
      <p:bldP spid="41" grpId="0" animBg="1"/>
      <p:bldP spid="42" grpId="0" animBg="1"/>
      <p:bldP spid="43" grpId="0" animBg="1"/>
      <p:bldP spid="44" grpId="0" animBg="1"/>
      <p:bldP spid="45" grpId="0" animBg="1"/>
      <p:bldP spid="46" grpId="0" animBg="1"/>
      <p:bldP spid="48" grpId="0" animBg="1"/>
      <p:bldP spid="50" grpId="0" animBg="1"/>
      <p:bldP spid="50" grpId="1" animBg="1"/>
      <p:bldP spid="52" grpId="0" animBg="1"/>
      <p:bldP spid="52" grpId="1" animBg="1"/>
      <p:bldP spid="53" grpId="0" animBg="1"/>
      <p:bldP spid="53" grpId="1" animBg="1"/>
      <p:bldP spid="54" grpId="0" animBg="1"/>
      <p:bldP spid="54" grpId="1" animBg="1"/>
      <p:bldP spid="57" grpId="0" animBg="1"/>
      <p:bldP spid="58" grpId="0" animBg="1"/>
      <p:bldP spid="58" grpId="1" animBg="1"/>
      <p:bldP spid="59" grpId="0" animBg="1"/>
      <p:bldP spid="59" grpId="1" animBg="1"/>
      <p:bldP spid="60" grpId="0" animBg="1"/>
      <p:bldP spid="60" grpId="1" animBg="1"/>
      <p:bldP spid="61" grpId="0" animBg="1"/>
      <p:bldP spid="61" grpId="1" animBg="1"/>
      <p:bldP spid="62" grpId="0" animBg="1"/>
    </p:bldLst>
  </p:timing>
</p:sld>
</file>

<file path=ppt/slides/slide2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07556" name="Object 4"/>
          <p:cNvGraphicFramePr>
            <a:graphicFrameLocks noGrp="1" noChangeAspect="1"/>
          </p:cNvGraphicFramePr>
          <p:nvPr>
            <p:ph sz="half" idx="4294967295"/>
          </p:nvPr>
        </p:nvGraphicFramePr>
        <p:xfrm>
          <a:off x="1285875" y="1500188"/>
          <a:ext cx="6519863" cy="46831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2" imgW="6717960" imgH="482400" progId="Equation.DSMT4">
                  <p:embed/>
                </p:oleObj>
              </mc:Choice>
              <mc:Fallback>
                <p:oleObj name="Equation" r:id="rId2" imgW="6717960" imgH="482400" progId="Equation.DSMT4">
                  <p:embed/>
                  <p:pic>
                    <p:nvPicPr>
                      <p:cNvPr id="407556" name="Object 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3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285875" y="1500188"/>
                        <a:ext cx="6519863" cy="468312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4" name="Line 9"/>
          <p:cNvSpPr>
            <a:spLocks noChangeShapeType="1"/>
          </p:cNvSpPr>
          <p:nvPr/>
        </p:nvSpPr>
        <p:spPr bwMode="auto">
          <a:xfrm>
            <a:off x="3517900" y="2000250"/>
            <a:ext cx="647700" cy="0"/>
          </a:xfrm>
          <a:prstGeom prst="line">
            <a:avLst/>
          </a:prstGeom>
          <a:noFill/>
          <a:ln w="25400">
            <a:solidFill>
              <a:srgbClr val="FF0000"/>
            </a:solidFill>
            <a:prstDash val="sysDot"/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5" name="Line 12"/>
          <p:cNvSpPr>
            <a:spLocks noChangeShapeType="1"/>
          </p:cNvSpPr>
          <p:nvPr/>
        </p:nvSpPr>
        <p:spPr bwMode="auto">
          <a:xfrm>
            <a:off x="6018213" y="2000250"/>
            <a:ext cx="793750" cy="0"/>
          </a:xfrm>
          <a:prstGeom prst="line">
            <a:avLst/>
          </a:prstGeom>
          <a:noFill/>
          <a:ln w="25400">
            <a:solidFill>
              <a:srgbClr val="3366FF"/>
            </a:solidFill>
            <a:prstDash val="sysDot"/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6" name="Line 14"/>
          <p:cNvSpPr>
            <a:spLocks noChangeShapeType="1"/>
          </p:cNvSpPr>
          <p:nvPr/>
        </p:nvSpPr>
        <p:spPr bwMode="auto">
          <a:xfrm>
            <a:off x="4375150" y="2000250"/>
            <a:ext cx="2519363" cy="0"/>
          </a:xfrm>
          <a:prstGeom prst="line">
            <a:avLst/>
          </a:prstGeom>
          <a:noFill/>
          <a:ln w="25400">
            <a:solidFill>
              <a:srgbClr val="00FF00"/>
            </a:solidFill>
            <a:prstDash val="sysDot"/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19470" name="正方形/長方形 6"/>
          <p:cNvSpPr>
            <a:spLocks noChangeArrowheads="1"/>
          </p:cNvSpPr>
          <p:nvPr/>
        </p:nvSpPr>
        <p:spPr bwMode="auto">
          <a:xfrm>
            <a:off x="517525" y="928688"/>
            <a:ext cx="3778250" cy="4619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 sz="2400"/>
              <a:t>Density matrix element is</a:t>
            </a:r>
            <a:r>
              <a:rPr lang="ja-JP" altLang="en-US" sz="2400"/>
              <a:t> </a:t>
            </a:r>
            <a:endParaRPr lang="en-US" altLang="ja-JP" sz="2400"/>
          </a:p>
        </p:txBody>
      </p:sp>
      <p:sp>
        <p:nvSpPr>
          <p:cNvPr id="19471" name="正方形/長方形 7"/>
          <p:cNvSpPr>
            <a:spLocks noChangeArrowheads="1"/>
          </p:cNvSpPr>
          <p:nvPr/>
        </p:nvSpPr>
        <p:spPr bwMode="auto">
          <a:xfrm>
            <a:off x="517525" y="2214563"/>
            <a:ext cx="5116513" cy="4619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 sz="2400" dirty="0"/>
              <a:t>Time derivatives of system parts are</a:t>
            </a:r>
          </a:p>
        </p:txBody>
      </p:sp>
      <p:graphicFrame>
        <p:nvGraphicFramePr>
          <p:cNvPr id="9" name="Object 7"/>
          <p:cNvGraphicFramePr>
            <a:graphicFrameLocks noChangeAspect="1"/>
          </p:cNvGraphicFramePr>
          <p:nvPr/>
        </p:nvGraphicFramePr>
        <p:xfrm>
          <a:off x="2500298" y="4286256"/>
          <a:ext cx="6223000" cy="16637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4" imgW="6222960" imgH="1663560" progId="Equation.DSMT4">
                  <p:embed/>
                </p:oleObj>
              </mc:Choice>
              <mc:Fallback>
                <p:oleObj name="Equation" r:id="rId4" imgW="6222960" imgH="1663560" progId="Equation.DSMT4">
                  <p:embed/>
                  <p:pic>
                    <p:nvPicPr>
                      <p:cNvPr id="9" name="Object 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500298" y="4286256"/>
                        <a:ext cx="6223000" cy="16637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0" name="Line 13"/>
          <p:cNvSpPr>
            <a:spLocks noChangeShapeType="1"/>
          </p:cNvSpPr>
          <p:nvPr/>
        </p:nvSpPr>
        <p:spPr bwMode="auto">
          <a:xfrm>
            <a:off x="4357686" y="2000240"/>
            <a:ext cx="1476000" cy="0"/>
          </a:xfrm>
          <a:prstGeom prst="line">
            <a:avLst/>
          </a:prstGeom>
          <a:noFill/>
          <a:ln w="25400">
            <a:solidFill>
              <a:srgbClr val="00FF00"/>
            </a:solidFill>
            <a:prstDash val="sysDot"/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11" name="Line 9"/>
          <p:cNvSpPr>
            <a:spLocks noChangeShapeType="1"/>
          </p:cNvSpPr>
          <p:nvPr/>
        </p:nvSpPr>
        <p:spPr bwMode="auto">
          <a:xfrm>
            <a:off x="1446213" y="3000375"/>
            <a:ext cx="720725" cy="0"/>
          </a:xfrm>
          <a:prstGeom prst="line">
            <a:avLst/>
          </a:prstGeom>
          <a:noFill/>
          <a:ln w="25400">
            <a:solidFill>
              <a:srgbClr val="FF0000"/>
            </a:solidFill>
            <a:prstDash val="sysDot"/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12" name="Line 12"/>
          <p:cNvSpPr>
            <a:spLocks noChangeShapeType="1"/>
          </p:cNvSpPr>
          <p:nvPr/>
        </p:nvSpPr>
        <p:spPr bwMode="auto">
          <a:xfrm>
            <a:off x="1446213" y="3214688"/>
            <a:ext cx="793750" cy="0"/>
          </a:xfrm>
          <a:prstGeom prst="line">
            <a:avLst/>
          </a:prstGeom>
          <a:noFill/>
          <a:ln w="25400">
            <a:solidFill>
              <a:srgbClr val="3366FF"/>
            </a:solidFill>
            <a:prstDash val="sysDot"/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graphicFrame>
        <p:nvGraphicFramePr>
          <p:cNvPr id="13" name="Object 5"/>
          <p:cNvGraphicFramePr>
            <a:graphicFrameLocks noChangeAspect="1"/>
          </p:cNvGraphicFramePr>
          <p:nvPr/>
        </p:nvGraphicFramePr>
        <p:xfrm>
          <a:off x="3089275" y="2786063"/>
          <a:ext cx="1620838" cy="7207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6" imgW="571320" imgH="253800" progId="Equation.DSMT4">
                  <p:embed/>
                </p:oleObj>
              </mc:Choice>
              <mc:Fallback>
                <p:oleObj name="Equation" r:id="rId6" imgW="571320" imgH="253800" progId="Equation.DSMT4">
                  <p:embed/>
                  <p:pic>
                    <p:nvPicPr>
                      <p:cNvPr id="13" name="Object 5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089275" y="2786063"/>
                        <a:ext cx="1620838" cy="72072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14" name="Picture 23"/>
          <p:cNvPicPr>
            <a:picLocks noChangeAspect="1" noChangeArrowheads="1"/>
          </p:cNvPicPr>
          <p:nvPr/>
        </p:nvPicPr>
        <p:blipFill>
          <a:blip r:embed="rId8" cstate="print"/>
          <a:srcRect/>
          <a:stretch>
            <a:fillRect/>
          </a:stretch>
        </p:blipFill>
        <p:spPr bwMode="auto">
          <a:xfrm>
            <a:off x="2446338" y="3000375"/>
            <a:ext cx="441325" cy="2746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aphicFrame>
        <p:nvGraphicFramePr>
          <p:cNvPr id="177156" name="Object 5"/>
          <p:cNvGraphicFramePr>
            <a:graphicFrameLocks noChangeAspect="1"/>
          </p:cNvGraphicFramePr>
          <p:nvPr/>
        </p:nvGraphicFramePr>
        <p:xfrm>
          <a:off x="946150" y="2786063"/>
          <a:ext cx="292100" cy="6096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9" imgW="291960" imgH="609480" progId="Equation.DSMT4">
                  <p:embed/>
                </p:oleObj>
              </mc:Choice>
              <mc:Fallback>
                <p:oleObj name="Equation" r:id="rId9" imgW="291960" imgH="609480" progId="Equation.DSMT4">
                  <p:embed/>
                  <p:pic>
                    <p:nvPicPr>
                      <p:cNvPr id="177156" name="Object 5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0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946150" y="2786063"/>
                        <a:ext cx="292100" cy="6096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5" name="Object 6"/>
          <p:cNvGraphicFramePr>
            <a:graphicFrameLocks noChangeAspect="1"/>
          </p:cNvGraphicFramePr>
          <p:nvPr/>
        </p:nvGraphicFramePr>
        <p:xfrm>
          <a:off x="2500298" y="4286256"/>
          <a:ext cx="3236913" cy="5080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1" imgW="3238200" imgH="507960" progId="Equation.DSMT4">
                  <p:embed/>
                </p:oleObj>
              </mc:Choice>
              <mc:Fallback>
                <p:oleObj name="Equation" r:id="rId11" imgW="3238200" imgH="507960" progId="Equation.DSMT4">
                  <p:embed/>
                  <p:pic>
                    <p:nvPicPr>
                      <p:cNvPr id="15" name="Object 6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2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500298" y="4286256"/>
                        <a:ext cx="3236913" cy="5080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6" name="Line 13"/>
          <p:cNvSpPr>
            <a:spLocks noChangeShapeType="1"/>
          </p:cNvSpPr>
          <p:nvPr/>
        </p:nvSpPr>
        <p:spPr bwMode="auto">
          <a:xfrm>
            <a:off x="1285852" y="4714884"/>
            <a:ext cx="936625" cy="0"/>
          </a:xfrm>
          <a:prstGeom prst="line">
            <a:avLst/>
          </a:prstGeom>
          <a:noFill/>
          <a:ln w="25400">
            <a:solidFill>
              <a:srgbClr val="00FF00"/>
            </a:solidFill>
            <a:prstDash val="sysDot"/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17" name="正方形/長方形 16"/>
          <p:cNvSpPr>
            <a:spLocks noChangeArrowheads="1"/>
          </p:cNvSpPr>
          <p:nvPr/>
        </p:nvSpPr>
        <p:spPr bwMode="auto">
          <a:xfrm>
            <a:off x="3857620" y="4857760"/>
            <a:ext cx="3214688" cy="4619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 sz="2400" dirty="0"/>
              <a:t>(</a:t>
            </a:r>
            <a:r>
              <a:rPr lang="en-US" altLang="ja-JP" sz="2400" dirty="0">
                <a:solidFill>
                  <a:srgbClr val="FF0000"/>
                </a:solidFill>
              </a:rPr>
              <a:t>at high temperatures</a:t>
            </a:r>
            <a:r>
              <a:rPr lang="en-US" altLang="ja-JP" sz="2400" dirty="0"/>
              <a:t>)</a:t>
            </a:r>
          </a:p>
        </p:txBody>
      </p:sp>
      <p:sp>
        <p:nvSpPr>
          <p:cNvPr id="18" name="正方形/長方形 17"/>
          <p:cNvSpPr>
            <a:spLocks noChangeArrowheads="1"/>
          </p:cNvSpPr>
          <p:nvPr/>
        </p:nvSpPr>
        <p:spPr bwMode="auto">
          <a:xfrm>
            <a:off x="4429124" y="5572140"/>
            <a:ext cx="2973387" cy="4619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 sz="2400" dirty="0"/>
              <a:t>(</a:t>
            </a:r>
            <a:r>
              <a:rPr lang="en-US" altLang="ja-JP" sz="2400" dirty="0">
                <a:solidFill>
                  <a:srgbClr val="00B0F0"/>
                </a:solidFill>
              </a:rPr>
              <a:t>at any temperature</a:t>
            </a:r>
            <a:r>
              <a:rPr lang="en-US" altLang="ja-JP" sz="2400" dirty="0"/>
              <a:t>)</a:t>
            </a:r>
          </a:p>
        </p:txBody>
      </p:sp>
      <p:graphicFrame>
        <p:nvGraphicFramePr>
          <p:cNvPr id="177158" name="Object 7"/>
          <p:cNvGraphicFramePr>
            <a:graphicFrameLocks noChangeAspect="1"/>
          </p:cNvGraphicFramePr>
          <p:nvPr/>
        </p:nvGraphicFramePr>
        <p:xfrm>
          <a:off x="4303713" y="1500188"/>
          <a:ext cx="1627187" cy="4079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3" imgW="1346040" imgH="406080" progId="Equation.DSMT4">
                  <p:embed/>
                </p:oleObj>
              </mc:Choice>
              <mc:Fallback>
                <p:oleObj name="Equation" r:id="rId13" imgW="1346040" imgH="406080" progId="Equation.DSMT4">
                  <p:embed/>
                  <p:pic>
                    <p:nvPicPr>
                      <p:cNvPr id="177158" name="Object 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303713" y="1500188"/>
                        <a:ext cx="1627187" cy="40798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77159" name="Object 8"/>
          <p:cNvGraphicFramePr>
            <a:graphicFrameLocks noChangeAspect="1"/>
          </p:cNvGraphicFramePr>
          <p:nvPr/>
        </p:nvGraphicFramePr>
        <p:xfrm>
          <a:off x="4232275" y="1285875"/>
          <a:ext cx="3606800" cy="5842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5" imgW="3606480" imgH="583920" progId="Equation.DSMT4">
                  <p:embed/>
                </p:oleObj>
              </mc:Choice>
              <mc:Fallback>
                <p:oleObj name="Equation" r:id="rId15" imgW="3606480" imgH="583920" progId="Equation.DSMT4">
                  <p:embed/>
                  <p:pic>
                    <p:nvPicPr>
                      <p:cNvPr id="177159" name="Object 8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232275" y="1285875"/>
                        <a:ext cx="3606800" cy="5842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77160" name="Object 9"/>
          <p:cNvGraphicFramePr>
            <a:graphicFrameLocks noChangeAspect="1"/>
          </p:cNvGraphicFramePr>
          <p:nvPr/>
        </p:nvGraphicFramePr>
        <p:xfrm>
          <a:off x="4303713" y="1357313"/>
          <a:ext cx="2400300" cy="4826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7" imgW="2400120" imgH="482400" progId="Equation.DSMT4">
                  <p:embed/>
                </p:oleObj>
              </mc:Choice>
              <mc:Fallback>
                <p:oleObj name="Equation" r:id="rId17" imgW="2400120" imgH="482400" progId="Equation.DSMT4">
                  <p:embed/>
                  <p:pic>
                    <p:nvPicPr>
                      <p:cNvPr id="177160" name="Object 9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303713" y="1357313"/>
                        <a:ext cx="2400300" cy="4826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77161" name="Object 10"/>
          <p:cNvGraphicFramePr>
            <a:graphicFrameLocks noChangeAspect="1"/>
          </p:cNvGraphicFramePr>
          <p:nvPr/>
        </p:nvGraphicFramePr>
        <p:xfrm>
          <a:off x="5946775" y="1500188"/>
          <a:ext cx="762000" cy="342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9" imgW="761760" imgH="342720" progId="Equation.DSMT4">
                  <p:embed/>
                </p:oleObj>
              </mc:Choice>
              <mc:Fallback>
                <p:oleObj name="Equation" r:id="rId19" imgW="761760" imgH="342720" progId="Equation.DSMT4">
                  <p:embed/>
                  <p:pic>
                    <p:nvPicPr>
                      <p:cNvPr id="177161" name="Object 10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0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946775" y="1500188"/>
                        <a:ext cx="762000" cy="3429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3" name="Line 14"/>
          <p:cNvSpPr>
            <a:spLocks noChangeShapeType="1"/>
          </p:cNvSpPr>
          <p:nvPr/>
        </p:nvSpPr>
        <p:spPr bwMode="auto">
          <a:xfrm>
            <a:off x="4303713" y="2000250"/>
            <a:ext cx="3240087" cy="0"/>
          </a:xfrm>
          <a:prstGeom prst="line">
            <a:avLst/>
          </a:prstGeom>
          <a:noFill/>
          <a:ln w="25400">
            <a:solidFill>
              <a:srgbClr val="00FF00"/>
            </a:solidFill>
            <a:prstDash val="sysDot"/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24" name="正方形/長方形 23"/>
          <p:cNvSpPr>
            <a:spLocks noChangeArrowheads="1"/>
          </p:cNvSpPr>
          <p:nvPr/>
        </p:nvSpPr>
        <p:spPr bwMode="auto">
          <a:xfrm>
            <a:off x="4518025" y="928688"/>
            <a:ext cx="1909497" cy="33855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 sz="1600" dirty="0">
                <a:solidFill>
                  <a:srgbClr val="00B0F0"/>
                </a:solidFill>
              </a:rPr>
              <a:t>at any temperature</a:t>
            </a:r>
          </a:p>
        </p:txBody>
      </p:sp>
      <p:sp>
        <p:nvSpPr>
          <p:cNvPr id="26" name="正方形/長方形 25"/>
          <p:cNvSpPr>
            <a:spLocks noChangeArrowheads="1"/>
          </p:cNvSpPr>
          <p:nvPr/>
        </p:nvSpPr>
        <p:spPr bwMode="auto">
          <a:xfrm>
            <a:off x="4946650" y="928688"/>
            <a:ext cx="2300288" cy="3698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>
                <a:solidFill>
                  <a:srgbClr val="FF0000"/>
                </a:solidFill>
              </a:rPr>
              <a:t>at high temperatures</a:t>
            </a:r>
            <a:endParaRPr lang="ja-JP" altLang="en-US">
              <a:solidFill>
                <a:srgbClr val="FF0000"/>
              </a:solidFill>
            </a:endParaRPr>
          </a:p>
        </p:txBody>
      </p:sp>
      <p:sp>
        <p:nvSpPr>
          <p:cNvPr id="28" name="正方形/長方形 27"/>
          <p:cNvSpPr>
            <a:spLocks noChangeArrowheads="1"/>
          </p:cNvSpPr>
          <p:nvPr/>
        </p:nvSpPr>
        <p:spPr bwMode="auto">
          <a:xfrm>
            <a:off x="660400" y="3643313"/>
            <a:ext cx="3762375" cy="4619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 sz="2400" dirty="0"/>
              <a:t>Influence functional part is</a:t>
            </a:r>
            <a:endParaRPr lang="ja-JP" altLang="en-US" sz="2400" dirty="0"/>
          </a:p>
        </p:txBody>
      </p:sp>
      <p:graphicFrame>
        <p:nvGraphicFramePr>
          <p:cNvPr id="19483" name="Object 27"/>
          <p:cNvGraphicFramePr>
            <a:graphicFrameLocks noChangeAspect="1"/>
          </p:cNvGraphicFramePr>
          <p:nvPr/>
        </p:nvGraphicFramePr>
        <p:xfrm>
          <a:off x="928662" y="4214818"/>
          <a:ext cx="1473200" cy="6096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21" imgW="1473120" imgH="609480" progId="Equation.DSMT4">
                  <p:embed/>
                </p:oleObj>
              </mc:Choice>
              <mc:Fallback>
                <p:oleObj name="Equation" r:id="rId21" imgW="1473120" imgH="609480" progId="Equation.DSMT4">
                  <p:embed/>
                  <p:pic>
                    <p:nvPicPr>
                      <p:cNvPr id="19483" name="Object 2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2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928662" y="4214818"/>
                        <a:ext cx="1473200" cy="6096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17961" dir="2700000" algn="ctr" rotWithShape="0">
                                <a:schemeClr val="accent1">
                                  <a:gamma/>
                                  <a:shade val="60000"/>
                                  <a:invGamma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0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7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4" dur="500"/>
                                        <p:tgtEl>
                                          <p:spTgt spid="1771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0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4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5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2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5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8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1" dur="500"/>
                                        <p:tgtEl>
                                          <p:spTgt spid="194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5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6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5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48" dur="500"/>
                                        <p:tgtEl>
                                          <p:spTgt spid="17715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71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0" presetID="5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51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" presetID="63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16667E-6 -4.21929E-6 L 0.09341 0.00371 " pathEditMode="relative" rAng="0" ptsTypes="AA">
                                      <p:cBhvr>
                                        <p:cTn id="54" dur="500" fill="hold"/>
                                        <p:tgtEl>
                                          <p:spTgt spid="17716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47" y="2"/>
                                    </p:animMotion>
                                  </p:childTnLst>
                                </p:cTn>
                              </p:par>
                              <p:par>
                                <p:cTn id="55" presetID="63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77778E-6 2.36641E-6 L 0.09966 -0.00208 " pathEditMode="relative" rAng="0" ptsTypes="AA">
                                      <p:cBhvr>
                                        <p:cTn id="56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0" y="-1"/>
                                    </p:animMotion>
                                  </p:childTnLst>
                                </p:cTn>
                              </p:par>
                              <p:par>
                                <p:cTn id="57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71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59" dur="500"/>
                                        <p:tgtEl>
                                          <p:spTgt spid="1771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62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5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67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0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>
                      <p:stCondLst>
                        <p:cond delay="indefinite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5" presetClass="exit" presetSubtype="1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74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6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8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9" presetID="5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80" dur="500"/>
                                        <p:tgtEl>
                                          <p:spTgt spid="17716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71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2" presetID="63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7204 0.00371 L 0.19584 0.00371 " pathEditMode="relative" rAng="0" ptsTypes="AA">
                                      <p:cBhvr>
                                        <p:cTn id="83" dur="500" fill="hold"/>
                                        <p:tgtEl>
                                          <p:spTgt spid="17716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34" y="0"/>
                                    </p:animMotion>
                                  </p:childTnLst>
                                </p:cTn>
                              </p:par>
                              <p:par>
                                <p:cTn id="84" presetID="63" presetClass="path" presetSubtype="0" accel="50000" decel="5000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77778E-6 2.36641E-6 L 0.20191 -0.00208 " pathEditMode="relative" rAng="0" ptsTypes="AA">
                                      <p:cBhvr>
                                        <p:cTn id="85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01" y="-1"/>
                                    </p:animMotion>
                                  </p:childTnLst>
                                </p:cTn>
                              </p:par>
                              <p:par>
                                <p:cTn id="86" presetID="5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8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9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91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2" fill="hold">
                            <p:stCondLst>
                              <p:cond delay="500"/>
                            </p:stCondLst>
                            <p:childTnLst>
                              <p:par>
                                <p:cTn id="93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71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95" dur="500"/>
                                        <p:tgtEl>
                                          <p:spTgt spid="1771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6" fill="hold">
                      <p:stCondLst>
                        <p:cond delay="indefinite"/>
                      </p:stCondLst>
                      <p:childTnLst>
                        <p:par>
                          <p:cTn id="97" fill="hold">
                            <p:stCondLst>
                              <p:cond delay="0"/>
                            </p:stCondLst>
                            <p:childTnLst>
                              <p:par>
                                <p:cTn id="98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00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1" presetID="5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102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4" presetID="5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105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7" presetID="5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108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0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12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3" presetID="5" presetClass="entr" presetSubtype="1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15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5" grpId="0" animBg="1"/>
      <p:bldP spid="5" grpId="1" animBg="1"/>
      <p:bldP spid="5" grpId="2" animBg="1"/>
      <p:bldP spid="6" grpId="0" animBg="1"/>
      <p:bldP spid="6" grpId="1" animBg="1"/>
      <p:bldP spid="10" grpId="0" animBg="1"/>
      <p:bldP spid="11" grpId="0" animBg="1"/>
      <p:bldP spid="12" grpId="0" animBg="1"/>
      <p:bldP spid="16" grpId="0" animBg="1"/>
      <p:bldP spid="16" grpId="1" animBg="1"/>
      <p:bldP spid="16" grpId="2" animBg="1"/>
      <p:bldP spid="17" grpId="0"/>
      <p:bldP spid="17" grpId="1"/>
      <p:bldP spid="18" grpId="0"/>
      <p:bldP spid="24" grpId="0"/>
      <p:bldP spid="26" grpId="0"/>
      <p:bldP spid="26" grpId="1"/>
      <p:bldP spid="28" grpId="0"/>
    </p:bldLst>
  </p:timing>
</p:sld>
</file>

<file path=ppt/slides/slide2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86" name="Line 3"/>
          <p:cNvSpPr>
            <a:spLocks noChangeShapeType="1"/>
          </p:cNvSpPr>
          <p:nvPr/>
        </p:nvSpPr>
        <p:spPr bwMode="auto">
          <a:xfrm>
            <a:off x="7915275" y="3727450"/>
            <a:ext cx="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ja-JP" altLang="en-US"/>
          </a:p>
        </p:txBody>
      </p:sp>
      <p:graphicFrame>
        <p:nvGraphicFramePr>
          <p:cNvPr id="8195" name="Object 3"/>
          <p:cNvGraphicFramePr>
            <a:graphicFrameLocks noChangeAspect="1"/>
          </p:cNvGraphicFramePr>
          <p:nvPr/>
        </p:nvGraphicFramePr>
        <p:xfrm>
          <a:off x="714375" y="1428750"/>
          <a:ext cx="5253038" cy="6731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2" imgW="5257800" imgH="672840" progId="Equation.DSMT4">
                  <p:embed/>
                </p:oleObj>
              </mc:Choice>
              <mc:Fallback>
                <p:oleObj name="Equation" r:id="rId2" imgW="5257800" imgH="672840" progId="Equation.DSMT4">
                  <p:embed/>
                  <p:pic>
                    <p:nvPicPr>
                      <p:cNvPr id="8195" name="Object 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3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14375" y="1428750"/>
                        <a:ext cx="5253038" cy="6731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0487" name="正方形/長方形 19"/>
          <p:cNvSpPr>
            <a:spLocks noChangeArrowheads="1"/>
          </p:cNvSpPr>
          <p:nvPr/>
        </p:nvSpPr>
        <p:spPr bwMode="auto">
          <a:xfrm>
            <a:off x="357188" y="785813"/>
            <a:ext cx="5426075" cy="4619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 sz="2400"/>
              <a:t>Time derivative of the density matrices</a:t>
            </a:r>
          </a:p>
        </p:txBody>
      </p:sp>
      <p:graphicFrame>
        <p:nvGraphicFramePr>
          <p:cNvPr id="4" name="Object 5"/>
          <p:cNvGraphicFramePr>
            <a:graphicFrameLocks noChangeAspect="1"/>
          </p:cNvGraphicFramePr>
          <p:nvPr/>
        </p:nvGraphicFramePr>
        <p:xfrm>
          <a:off x="222250" y="5500688"/>
          <a:ext cx="8921750" cy="8524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4" imgW="7975440" imgH="850680" progId="Equation.DSMT4">
                  <p:embed/>
                </p:oleObj>
              </mc:Choice>
              <mc:Fallback>
                <p:oleObj name="Equation" r:id="rId4" imgW="7975440" imgH="850680" progId="Equation.DSMT4">
                  <p:embed/>
                  <p:pic>
                    <p:nvPicPr>
                      <p:cNvPr id="4" name="Object 5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22250" y="5500688"/>
                        <a:ext cx="8921750" cy="85248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6" name="Object 4"/>
          <p:cNvGraphicFramePr>
            <a:graphicFrameLocks noChangeAspect="1"/>
          </p:cNvGraphicFramePr>
          <p:nvPr/>
        </p:nvGraphicFramePr>
        <p:xfrm>
          <a:off x="642938" y="2214563"/>
          <a:ext cx="8105775" cy="6731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6" imgW="8115120" imgH="672840" progId="Equation.DSMT4">
                  <p:embed/>
                </p:oleObj>
              </mc:Choice>
              <mc:Fallback>
                <p:oleObj name="Equation" r:id="rId6" imgW="8115120" imgH="672840" progId="Equation.DSMT4">
                  <p:embed/>
                  <p:pic>
                    <p:nvPicPr>
                      <p:cNvPr id="6" name="Object 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42938" y="2214563"/>
                        <a:ext cx="8105775" cy="6731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7" name="Object 5"/>
          <p:cNvGraphicFramePr>
            <a:graphicFrameLocks noChangeAspect="1"/>
          </p:cNvGraphicFramePr>
          <p:nvPr/>
        </p:nvGraphicFramePr>
        <p:xfrm>
          <a:off x="584200" y="3000375"/>
          <a:ext cx="8118475" cy="6731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8" imgW="8127720" imgH="672840" progId="Equation.DSMT4">
                  <p:embed/>
                </p:oleObj>
              </mc:Choice>
              <mc:Fallback>
                <p:oleObj name="Equation" r:id="rId8" imgW="8127720" imgH="672840" progId="Equation.DSMT4">
                  <p:embed/>
                  <p:pic>
                    <p:nvPicPr>
                      <p:cNvPr id="7" name="Object 5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9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84200" y="3000375"/>
                        <a:ext cx="8118475" cy="6731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14" name="Picture 11"/>
          <p:cNvPicPr>
            <a:picLocks noChangeAspect="1" noChangeArrowheads="1"/>
          </p:cNvPicPr>
          <p:nvPr/>
        </p:nvPicPr>
        <p:blipFill>
          <a:blip r:embed="rId10" cstate="print"/>
          <a:srcRect/>
          <a:stretch>
            <a:fillRect/>
          </a:stretch>
        </p:blipFill>
        <p:spPr bwMode="auto">
          <a:xfrm>
            <a:off x="1082675" y="3933825"/>
            <a:ext cx="13335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" name="Picture 12"/>
          <p:cNvPicPr>
            <a:picLocks noChangeAspect="1" noChangeArrowheads="1"/>
          </p:cNvPicPr>
          <p:nvPr/>
        </p:nvPicPr>
        <p:blipFill>
          <a:blip r:embed="rId10" cstate="print"/>
          <a:srcRect/>
          <a:stretch>
            <a:fillRect/>
          </a:stretch>
        </p:blipFill>
        <p:spPr bwMode="auto">
          <a:xfrm>
            <a:off x="2500313" y="3929063"/>
            <a:ext cx="13335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6" name="Picture 13"/>
          <p:cNvPicPr>
            <a:picLocks noChangeAspect="1" noChangeArrowheads="1"/>
          </p:cNvPicPr>
          <p:nvPr/>
        </p:nvPicPr>
        <p:blipFill>
          <a:blip r:embed="rId10" cstate="print"/>
          <a:srcRect/>
          <a:stretch>
            <a:fillRect/>
          </a:stretch>
        </p:blipFill>
        <p:spPr bwMode="auto">
          <a:xfrm>
            <a:off x="5429250" y="3929063"/>
            <a:ext cx="13335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7" name="Picture 13"/>
          <p:cNvPicPr>
            <a:picLocks noChangeAspect="1" noChangeArrowheads="1"/>
          </p:cNvPicPr>
          <p:nvPr/>
        </p:nvPicPr>
        <p:blipFill>
          <a:blip r:embed="rId10" cstate="print"/>
          <a:srcRect/>
          <a:stretch>
            <a:fillRect/>
          </a:stretch>
        </p:blipFill>
        <p:spPr bwMode="auto">
          <a:xfrm>
            <a:off x="7929563" y="3929063"/>
            <a:ext cx="13335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8" name="正方形/長方形 17"/>
          <p:cNvSpPr>
            <a:spLocks noChangeArrowheads="1"/>
          </p:cNvSpPr>
          <p:nvPr/>
        </p:nvSpPr>
        <p:spPr bwMode="auto">
          <a:xfrm>
            <a:off x="285750" y="4929188"/>
            <a:ext cx="1023938" cy="4619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 sz="2400"/>
              <a:t>where</a:t>
            </a:r>
          </a:p>
        </p:txBody>
      </p:sp>
      <p:sp>
        <p:nvSpPr>
          <p:cNvPr id="20493" name="正方形/長方形 12"/>
          <p:cNvSpPr>
            <a:spLocks noChangeArrowheads="1"/>
          </p:cNvSpPr>
          <p:nvPr/>
        </p:nvSpPr>
        <p:spPr bwMode="auto">
          <a:xfrm>
            <a:off x="5872163" y="857250"/>
            <a:ext cx="3271837" cy="3698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>
                <a:latin typeface="Times New Roman" pitchFamily="18" charset="0"/>
                <a:cs typeface="Times New Roman" pitchFamily="18" charset="0"/>
              </a:rPr>
              <a:t>Tanimura,</a:t>
            </a:r>
            <a:r>
              <a:rPr lang="ja-JP" altLang="ja-JP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ja-JP" altLang="ja-JP">
                <a:latin typeface="Times New Roman" pitchFamily="18" charset="0"/>
                <a:cs typeface="Times New Roman" pitchFamily="18" charset="0"/>
                <a:hlinkClick r:id="rId11"/>
              </a:rPr>
              <a:t>PRA </a:t>
            </a:r>
            <a:r>
              <a:rPr lang="ja-JP" altLang="ja-JP" b="1">
                <a:latin typeface="Times New Roman" pitchFamily="18" charset="0"/>
                <a:cs typeface="Times New Roman" pitchFamily="18" charset="0"/>
                <a:hlinkClick r:id="rId11"/>
              </a:rPr>
              <a:t>41</a:t>
            </a:r>
            <a:r>
              <a:rPr lang="en-US" altLang="ja-JP" b="1">
                <a:latin typeface="Times New Roman" pitchFamily="18" charset="0"/>
                <a:cs typeface="Times New Roman" pitchFamily="18" charset="0"/>
                <a:hlinkClick r:id="rId11"/>
              </a:rPr>
              <a:t>, 6676</a:t>
            </a:r>
            <a:r>
              <a:rPr lang="ja-JP" altLang="ja-JP">
                <a:latin typeface="Times New Roman" pitchFamily="18" charset="0"/>
                <a:cs typeface="Times New Roman" pitchFamily="18" charset="0"/>
                <a:hlinkClick r:id="rId11"/>
              </a:rPr>
              <a:t> (1990)</a:t>
            </a:r>
            <a:r>
              <a:rPr lang="ja-JP" altLang="ja-JP">
                <a:latin typeface="Times New Roman" pitchFamily="18" charset="0"/>
                <a:cs typeface="Times New Roman" pitchFamily="18" charset="0"/>
              </a:rPr>
              <a:t>. 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" dur="500"/>
                                        <p:tgtEl>
                                          <p:spTgt spid="81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1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5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9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2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5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8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1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4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</p:bldLst>
  </p:timing>
</p:sld>
</file>

<file path=ppt/slides/slide2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1506" name="Object 2"/>
          <p:cNvGraphicFramePr>
            <a:graphicFrameLocks noChangeAspect="1"/>
          </p:cNvGraphicFramePr>
          <p:nvPr/>
        </p:nvGraphicFramePr>
        <p:xfrm>
          <a:off x="428625" y="1500188"/>
          <a:ext cx="8331200" cy="17272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2" imgW="8331120" imgH="1726920" progId="Equation.DSMT4">
                  <p:embed/>
                </p:oleObj>
              </mc:Choice>
              <mc:Fallback>
                <p:oleObj name="Equation" r:id="rId2" imgW="8331120" imgH="1726920" progId="Equation.DSMT4">
                  <p:embed/>
                  <p:pic>
                    <p:nvPicPr>
                      <p:cNvPr id="21506" name="Object 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3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28625" y="1500188"/>
                        <a:ext cx="8331200" cy="17272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1510" name="Text Box 5"/>
          <p:cNvSpPr txBox="1">
            <a:spLocks noChangeArrowheads="1"/>
          </p:cNvSpPr>
          <p:nvPr/>
        </p:nvSpPr>
        <p:spPr bwMode="auto">
          <a:xfrm>
            <a:off x="928688" y="6000750"/>
            <a:ext cx="6818312" cy="3698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>
                <a:solidFill>
                  <a:schemeClr val="tx2"/>
                </a:solidFill>
                <a:latin typeface="Times New Roman" pitchFamily="18" charset="0"/>
                <a:ea typeface="HG明朝B" pitchFamily="17" charset="-128"/>
                <a:cs typeface="Times New Roman" pitchFamily="18" charset="0"/>
              </a:rPr>
              <a:t>Ishizaki and Tanimura, </a:t>
            </a:r>
            <a:r>
              <a:rPr lang="en-US" altLang="ja-JP">
                <a:latin typeface="Times New Roman" pitchFamily="18" charset="0"/>
                <a:ea typeface="HG明朝B" pitchFamily="17" charset="-128"/>
                <a:cs typeface="Times New Roman" pitchFamily="18" charset="0"/>
                <a:hlinkClick r:id="rId4"/>
              </a:rPr>
              <a:t>JPSJ 74, 3131 (2005)</a:t>
            </a:r>
            <a:r>
              <a:rPr lang="en-US" altLang="ja-JP">
                <a:latin typeface="Times New Roman" pitchFamily="18" charset="0"/>
                <a:ea typeface="HG明朝B" pitchFamily="17" charset="-128"/>
                <a:cs typeface="Times New Roman" pitchFamily="18" charset="0"/>
              </a:rPr>
              <a:t>; </a:t>
            </a:r>
            <a:r>
              <a:rPr lang="en-US" altLang="ja-JP">
                <a:latin typeface="Times New Roman" pitchFamily="18" charset="0"/>
                <a:ea typeface="HG明朝B" pitchFamily="17" charset="-128"/>
                <a:cs typeface="Times New Roman" pitchFamily="18" charset="0"/>
                <a:hlinkClick r:id="rId5"/>
              </a:rPr>
              <a:t>JCP </a:t>
            </a:r>
            <a:r>
              <a:rPr lang="en-US" altLang="ja-JP" b="1">
                <a:latin typeface="Times New Roman" pitchFamily="18" charset="0"/>
                <a:ea typeface="HG明朝B" pitchFamily="17" charset="-128"/>
                <a:cs typeface="Times New Roman" pitchFamily="18" charset="0"/>
                <a:hlinkClick r:id="rId5"/>
              </a:rPr>
              <a:t>125</a:t>
            </a:r>
            <a:r>
              <a:rPr lang="en-US" altLang="ja-JP">
                <a:latin typeface="Times New Roman" pitchFamily="18" charset="0"/>
                <a:ea typeface="HG明朝B" pitchFamily="17" charset="-128"/>
                <a:cs typeface="Times New Roman" pitchFamily="18" charset="0"/>
                <a:hlinkClick r:id="rId5"/>
              </a:rPr>
              <a:t>, 084501</a:t>
            </a:r>
            <a:r>
              <a:rPr lang="en-US" altLang="ja-JP" i="1">
                <a:latin typeface="Times New Roman" pitchFamily="18" charset="0"/>
                <a:ea typeface="HG明朝B" pitchFamily="17" charset="-128"/>
                <a:cs typeface="Times New Roman" pitchFamily="18" charset="0"/>
                <a:hlinkClick r:id="rId5"/>
              </a:rPr>
              <a:t> </a:t>
            </a:r>
            <a:r>
              <a:rPr lang="en-US" altLang="ja-JP">
                <a:latin typeface="Times New Roman" pitchFamily="18" charset="0"/>
                <a:ea typeface="HG明朝B" pitchFamily="17" charset="-128"/>
                <a:cs typeface="Times New Roman" pitchFamily="18" charset="0"/>
                <a:hlinkClick r:id="rId5"/>
              </a:rPr>
              <a:t>(2006).</a:t>
            </a:r>
            <a:r>
              <a:rPr lang="en-US" altLang="ja-JP">
                <a:latin typeface="Times New Roman" pitchFamily="18" charset="0"/>
                <a:ea typeface="HG明朝B" pitchFamily="17" charset="-128"/>
                <a:cs typeface="Times New Roman" pitchFamily="18" charset="0"/>
              </a:rPr>
              <a:t> </a:t>
            </a:r>
            <a:endParaRPr lang="en-US" altLang="ja-JP">
              <a:solidFill>
                <a:schemeClr val="tx2"/>
              </a:solidFill>
              <a:latin typeface="Times New Roman" pitchFamily="18" charset="0"/>
              <a:ea typeface="HG明朝B" pitchFamily="17" charset="-128"/>
              <a:cs typeface="Times New Roman" pitchFamily="18" charset="0"/>
            </a:endParaRPr>
          </a:p>
        </p:txBody>
      </p:sp>
      <p:graphicFrame>
        <p:nvGraphicFramePr>
          <p:cNvPr id="21507" name="Object 3"/>
          <p:cNvGraphicFramePr>
            <a:graphicFrameLocks noGrp="1" noChangeAspect="1"/>
          </p:cNvGraphicFramePr>
          <p:nvPr>
            <p:ph/>
          </p:nvPr>
        </p:nvGraphicFramePr>
        <p:xfrm>
          <a:off x="571500" y="4286250"/>
          <a:ext cx="8240713" cy="154781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6" imgW="8242200" imgH="1549080" progId="Equation.DSMT4">
                  <p:embed/>
                </p:oleObj>
              </mc:Choice>
              <mc:Fallback>
                <p:oleObj name="Equation" r:id="rId6" imgW="8242200" imgH="1549080" progId="Equation.DSMT4">
                  <p:embed/>
                  <p:pic>
                    <p:nvPicPr>
                      <p:cNvPr id="21507" name="Object 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71500" y="4286250"/>
                        <a:ext cx="8240713" cy="154781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6" name="Rectangle 6"/>
          <p:cNvSpPr txBox="1">
            <a:spLocks noRot="1" noChangeArrowheads="1"/>
          </p:cNvSpPr>
          <p:nvPr/>
        </p:nvSpPr>
        <p:spPr>
          <a:xfrm>
            <a:off x="428625" y="571500"/>
            <a:ext cx="8429625" cy="782638"/>
          </a:xfrm>
          <a:prstGeom prst="rect">
            <a:avLst/>
          </a:prstGeom>
        </p:spPr>
        <p:txBody>
          <a:bodyPr>
            <a:normAutofit fontScale="92500"/>
          </a:bodyPr>
          <a:lstStyle/>
          <a:p>
            <a:pPr fontAlgn="auto">
              <a:spcAft>
                <a:spcPts val="0"/>
              </a:spcAft>
              <a:defRPr/>
            </a:pPr>
            <a:r>
              <a:rPr lang="en-US" altLang="ja-JP" sz="3200" b="1" dirty="0">
                <a:solidFill>
                  <a:schemeClr val="tx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GM master equation with low temp. corrections</a:t>
            </a:r>
          </a:p>
        </p:txBody>
      </p:sp>
      <p:sp>
        <p:nvSpPr>
          <p:cNvPr id="21512" name="正方形/長方形 6"/>
          <p:cNvSpPr>
            <a:spLocks noChangeArrowheads="1"/>
          </p:cNvSpPr>
          <p:nvPr/>
        </p:nvSpPr>
        <p:spPr bwMode="auto">
          <a:xfrm>
            <a:off x="428625" y="3571875"/>
            <a:ext cx="1109599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 sz="2400" dirty="0"/>
              <a:t>where</a:t>
            </a:r>
            <a:r>
              <a:rPr lang="ja-JP" altLang="en-US" sz="2400" dirty="0"/>
              <a:t> </a:t>
            </a:r>
            <a:endParaRPr lang="en-US" altLang="ja-JP" sz="2400" dirty="0"/>
          </a:p>
        </p:txBody>
      </p:sp>
      <p:graphicFrame>
        <p:nvGraphicFramePr>
          <p:cNvPr id="21508" name="Object 4"/>
          <p:cNvGraphicFramePr>
            <a:graphicFrameLocks noChangeAspect="1"/>
          </p:cNvGraphicFramePr>
          <p:nvPr/>
        </p:nvGraphicFramePr>
        <p:xfrm>
          <a:off x="2571750" y="3643313"/>
          <a:ext cx="1397000" cy="3302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8" imgW="1396800" imgH="330120" progId="Equation.DSMT4">
                  <p:embed/>
                </p:oleObj>
              </mc:Choice>
              <mc:Fallback>
                <p:oleObj name="Equation" r:id="rId8" imgW="1396800" imgH="330120" progId="Equation.DSMT4">
                  <p:embed/>
                  <p:pic>
                    <p:nvPicPr>
                      <p:cNvPr id="21508" name="Object 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9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571750" y="3643313"/>
                        <a:ext cx="1397000" cy="3302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1509" name="Object 5"/>
          <p:cNvGraphicFramePr>
            <a:graphicFrameLocks noChangeAspect="1"/>
          </p:cNvGraphicFramePr>
          <p:nvPr/>
        </p:nvGraphicFramePr>
        <p:xfrm>
          <a:off x="1643063" y="3643313"/>
          <a:ext cx="660400" cy="3302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0" imgW="660240" imgH="330120" progId="Equation.DSMT4">
                  <p:embed/>
                </p:oleObj>
              </mc:Choice>
              <mc:Fallback>
                <p:oleObj name="Equation" r:id="rId10" imgW="660240" imgH="330120" progId="Equation.DSMT4">
                  <p:embed/>
                  <p:pic>
                    <p:nvPicPr>
                      <p:cNvPr id="21509" name="Object 5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1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643063" y="3643313"/>
                        <a:ext cx="660400" cy="3302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</p:spTree>
  </p:cSld>
  <p:clrMapOvr>
    <a:masterClrMapping/>
  </p:clrMapOvr>
</p:sld>
</file>

<file path=ppt/slides/slide2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2530" name="Object 3"/>
          <p:cNvGraphicFramePr>
            <a:graphicFrameLocks noChangeAspect="1"/>
          </p:cNvGraphicFramePr>
          <p:nvPr/>
        </p:nvGraphicFramePr>
        <p:xfrm>
          <a:off x="2000232" y="1214422"/>
          <a:ext cx="5041900" cy="9906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2" imgW="5041800" imgH="990360" progId="Equation.DSMT4">
                  <p:embed/>
                </p:oleObj>
              </mc:Choice>
              <mc:Fallback>
                <p:oleObj name="Equation" r:id="rId2" imgW="5041800" imgH="990360" progId="Equation.DSMT4">
                  <p:embed/>
                  <p:pic>
                    <p:nvPicPr>
                      <p:cNvPr id="22530" name="Object 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3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000232" y="1214422"/>
                        <a:ext cx="5041900" cy="9906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2531" name="Object 4"/>
          <p:cNvGraphicFramePr>
            <a:graphicFrameLocks noChangeAspect="1"/>
          </p:cNvGraphicFramePr>
          <p:nvPr/>
        </p:nvGraphicFramePr>
        <p:xfrm>
          <a:off x="2143125" y="428625"/>
          <a:ext cx="1701800" cy="812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4" imgW="1701720" imgH="812520" progId="Equation.DSMT4">
                  <p:embed/>
                </p:oleObj>
              </mc:Choice>
              <mc:Fallback>
                <p:oleObj name="Equation" r:id="rId4" imgW="1701720" imgH="812520" progId="Equation.DSMT4">
                  <p:embed/>
                  <p:pic>
                    <p:nvPicPr>
                      <p:cNvPr id="22531" name="Object 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143125" y="428625"/>
                        <a:ext cx="1701800" cy="8128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2536" name="正方形/長方形 7"/>
          <p:cNvSpPr>
            <a:spLocks noChangeArrowheads="1"/>
          </p:cNvSpPr>
          <p:nvPr/>
        </p:nvSpPr>
        <p:spPr bwMode="auto">
          <a:xfrm>
            <a:off x="714375" y="571500"/>
            <a:ext cx="1417638" cy="4619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 sz="2400"/>
              <a:t>For large</a:t>
            </a:r>
          </a:p>
        </p:txBody>
      </p:sp>
      <p:sp>
        <p:nvSpPr>
          <p:cNvPr id="22537" name="正方形/長方形 10"/>
          <p:cNvSpPr>
            <a:spLocks noChangeArrowheads="1"/>
          </p:cNvSpPr>
          <p:nvPr/>
        </p:nvSpPr>
        <p:spPr bwMode="auto">
          <a:xfrm>
            <a:off x="714351" y="3214690"/>
            <a:ext cx="1895475" cy="4619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 sz="2400" dirty="0"/>
              <a:t>Terminator 2</a:t>
            </a:r>
          </a:p>
        </p:txBody>
      </p:sp>
      <p:graphicFrame>
        <p:nvGraphicFramePr>
          <p:cNvPr id="22532" name="Object 2"/>
          <p:cNvGraphicFramePr>
            <a:graphicFrameLocks noChangeAspect="1"/>
          </p:cNvGraphicFramePr>
          <p:nvPr/>
        </p:nvGraphicFramePr>
        <p:xfrm>
          <a:off x="1142976" y="3786190"/>
          <a:ext cx="4584700" cy="723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6" imgW="4584600" imgH="723600" progId="Equation.DSMT4">
                  <p:embed/>
                </p:oleObj>
              </mc:Choice>
              <mc:Fallback>
                <p:oleObj name="Equation" r:id="rId6" imgW="4584600" imgH="723600" progId="Equation.DSMT4">
                  <p:embed/>
                  <p:pic>
                    <p:nvPicPr>
                      <p:cNvPr id="22532" name="Object 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142976" y="3786190"/>
                        <a:ext cx="4584700" cy="7239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2533" name="Object 5"/>
          <p:cNvGraphicFramePr>
            <a:graphicFrameLocks noChangeAspect="1"/>
          </p:cNvGraphicFramePr>
          <p:nvPr/>
        </p:nvGraphicFramePr>
        <p:xfrm>
          <a:off x="3000375" y="2357437"/>
          <a:ext cx="1219200" cy="812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8" imgW="1218960" imgH="812520" progId="Equation.DSMT4">
                  <p:embed/>
                </p:oleObj>
              </mc:Choice>
              <mc:Fallback>
                <p:oleObj name="Equation" r:id="rId8" imgW="1218960" imgH="812520" progId="Equation.DSMT4">
                  <p:embed/>
                  <p:pic>
                    <p:nvPicPr>
                      <p:cNvPr id="22533" name="Object 5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9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000375" y="2357437"/>
                        <a:ext cx="1219200" cy="8128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2538" name="正方形/長方形 11"/>
          <p:cNvSpPr>
            <a:spLocks noChangeArrowheads="1"/>
          </p:cNvSpPr>
          <p:nvPr/>
        </p:nvSpPr>
        <p:spPr bwMode="auto">
          <a:xfrm>
            <a:off x="714375" y="2500312"/>
            <a:ext cx="5749925" cy="4619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 sz="2400" dirty="0"/>
              <a:t>Conditions: for </a:t>
            </a:r>
            <a:r>
              <a:rPr lang="ja-JP" altLang="en-US" sz="2400" dirty="0"/>
              <a:t>　　　　　　　 </a:t>
            </a:r>
            <a:r>
              <a:rPr lang="en-US" altLang="ja-JP" sz="2400" dirty="0"/>
              <a:t>,</a:t>
            </a:r>
            <a:r>
              <a:rPr lang="ja-JP" altLang="en-US" sz="2400" dirty="0"/>
              <a:t>                  </a:t>
            </a:r>
            <a:r>
              <a:rPr lang="en-US" altLang="ja-JP" sz="2400" dirty="0"/>
              <a:t>or</a:t>
            </a:r>
          </a:p>
        </p:txBody>
      </p:sp>
      <p:graphicFrame>
        <p:nvGraphicFramePr>
          <p:cNvPr id="22534" name="Object 6"/>
          <p:cNvGraphicFramePr>
            <a:graphicFrameLocks noChangeAspect="1"/>
          </p:cNvGraphicFramePr>
          <p:nvPr/>
        </p:nvGraphicFramePr>
        <p:xfrm>
          <a:off x="4605338" y="2571750"/>
          <a:ext cx="1244600" cy="3810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0" imgW="1244520" imgH="380880" progId="Equation.DSMT4">
                  <p:embed/>
                </p:oleObj>
              </mc:Choice>
              <mc:Fallback>
                <p:oleObj name="Equation" r:id="rId10" imgW="1244520" imgH="380880" progId="Equation.DSMT4">
                  <p:embed/>
                  <p:pic>
                    <p:nvPicPr>
                      <p:cNvPr id="22534" name="Object 6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1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605338" y="2571750"/>
                        <a:ext cx="1244600" cy="3810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2535" name="Object 7"/>
          <p:cNvGraphicFramePr>
            <a:graphicFrameLocks noChangeAspect="1"/>
          </p:cNvGraphicFramePr>
          <p:nvPr/>
        </p:nvGraphicFramePr>
        <p:xfrm>
          <a:off x="6248400" y="2571750"/>
          <a:ext cx="1308100" cy="3810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2" imgW="1307880" imgH="380880" progId="Equation.DSMT4">
                  <p:embed/>
                </p:oleObj>
              </mc:Choice>
              <mc:Fallback>
                <p:oleObj name="Equation" r:id="rId12" imgW="1307880" imgH="380880" progId="Equation.DSMT4">
                  <p:embed/>
                  <p:pic>
                    <p:nvPicPr>
                      <p:cNvPr id="22535" name="Object 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3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248400" y="2571750"/>
                        <a:ext cx="1308100" cy="3810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2539" name="正方形/長方形 12"/>
          <p:cNvSpPr>
            <a:spLocks noChangeArrowheads="1"/>
          </p:cNvSpPr>
          <p:nvPr/>
        </p:nvSpPr>
        <p:spPr bwMode="auto">
          <a:xfrm>
            <a:off x="6572226" y="3143252"/>
            <a:ext cx="1897063" cy="3698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US" altLang="ja-JP"/>
              <a:t>Example for K=2</a:t>
            </a:r>
            <a:endParaRPr lang="ja-JP" altLang="en-US"/>
          </a:p>
        </p:txBody>
      </p:sp>
      <p:sp>
        <p:nvSpPr>
          <p:cNvPr id="14" name="正方形/長方形 13"/>
          <p:cNvSpPr/>
          <p:nvPr/>
        </p:nvSpPr>
        <p:spPr>
          <a:xfrm>
            <a:off x="571476" y="4929190"/>
            <a:ext cx="5748338" cy="113823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altLang="ja-JP" sz="2400" i="1" dirty="0">
                <a:latin typeface="Arial" charset="0"/>
                <a:ea typeface="ＭＳ Ｐゴシック" charset="-128"/>
              </a:rPr>
              <a:t>N</a:t>
            </a:r>
            <a:r>
              <a:rPr lang="ja-JP" altLang="en-US" sz="2400" dirty="0">
                <a:latin typeface="Arial" charset="0"/>
                <a:ea typeface="ＭＳ Ｐゴシック" charset="-128"/>
              </a:rPr>
              <a:t> </a:t>
            </a:r>
            <a:r>
              <a:rPr lang="en-US" altLang="ja-JP" sz="2400" dirty="0">
                <a:latin typeface="Arial" charset="0"/>
                <a:ea typeface="ＭＳ Ｐゴシック" charset="-128"/>
              </a:rPr>
              <a:t>and </a:t>
            </a:r>
            <a:r>
              <a:rPr lang="en-US" altLang="ja-JP" sz="2400" i="1" dirty="0">
                <a:latin typeface="Arial" charset="0"/>
                <a:ea typeface="ＭＳ Ｐゴシック" charset="-128"/>
              </a:rPr>
              <a:t>K </a:t>
            </a:r>
            <a:r>
              <a:rPr lang="en-US" altLang="ja-JP" sz="2400" dirty="0">
                <a:latin typeface="Arial" charset="0"/>
                <a:ea typeface="ＭＳ Ｐゴシック" charset="-128"/>
              </a:rPr>
              <a:t>determine the hierarchy number</a:t>
            </a:r>
          </a:p>
          <a:p>
            <a:pPr>
              <a:defRPr/>
            </a:pPr>
            <a:r>
              <a:rPr lang="ja-JP" altLang="en-US" sz="2400" dirty="0">
                <a:latin typeface="Arial" charset="0"/>
                <a:ea typeface="ＭＳ Ｐゴシック" charset="-128"/>
              </a:rPr>
              <a:t>　　</a:t>
            </a:r>
            <a:r>
              <a:rPr lang="en-US" altLang="ja-JP" sz="2000" dirty="0">
                <a:solidFill>
                  <a:schemeClr val="accent2">
                    <a:lumMod val="75000"/>
                  </a:schemeClr>
                </a:solidFill>
                <a:latin typeface="Arial" charset="0"/>
                <a:ea typeface="ＭＳ Ｐゴシック" charset="-128"/>
              </a:rPr>
              <a:t>slow modulation</a:t>
            </a:r>
            <a:r>
              <a:rPr lang="ja-JP" altLang="en-US" sz="2000" dirty="0">
                <a:solidFill>
                  <a:schemeClr val="accent2">
                    <a:lumMod val="75000"/>
                  </a:schemeClr>
                </a:solidFill>
                <a:latin typeface="Arial" charset="0"/>
                <a:ea typeface="ＭＳ Ｐゴシック" charset="-128"/>
              </a:rPr>
              <a:t>　　</a:t>
            </a:r>
            <a:r>
              <a:rPr lang="en-US" altLang="ja-JP" sz="2000" i="1" dirty="0">
                <a:solidFill>
                  <a:schemeClr val="accent2">
                    <a:lumMod val="75000"/>
                  </a:schemeClr>
                </a:solidFill>
                <a:latin typeface="Arial" charset="0"/>
                <a:ea typeface="ＭＳ Ｐゴシック" charset="-128"/>
              </a:rPr>
              <a:t> </a:t>
            </a:r>
            <a:r>
              <a:rPr lang="ja-JP" altLang="en-US" sz="2000" i="1" dirty="0">
                <a:solidFill>
                  <a:schemeClr val="accent2">
                    <a:lumMod val="75000"/>
                  </a:schemeClr>
                </a:solidFill>
                <a:latin typeface="Arial" charset="0"/>
                <a:ea typeface="ＭＳ Ｐゴシック" charset="-128"/>
              </a:rPr>
              <a:t>　 </a:t>
            </a:r>
            <a:r>
              <a:rPr lang="en-US" altLang="ja-JP" sz="2000" dirty="0">
                <a:solidFill>
                  <a:schemeClr val="accent2">
                    <a:lumMod val="75000"/>
                  </a:schemeClr>
                </a:solidFill>
                <a:latin typeface="Arial" charset="0"/>
                <a:ea typeface="ＭＳ Ｐゴシック" charset="-128"/>
              </a:rPr>
              <a:t>large  </a:t>
            </a:r>
            <a:r>
              <a:rPr lang="en-US" altLang="ja-JP" sz="2000" i="1" dirty="0">
                <a:solidFill>
                  <a:schemeClr val="accent2">
                    <a:lumMod val="75000"/>
                  </a:schemeClr>
                </a:solidFill>
                <a:latin typeface="Arial" charset="0"/>
                <a:ea typeface="ＭＳ Ｐゴシック" charset="-128"/>
              </a:rPr>
              <a:t>N</a:t>
            </a:r>
            <a:endParaRPr lang="en-US" altLang="ja-JP" sz="2000" dirty="0">
              <a:solidFill>
                <a:schemeClr val="accent2">
                  <a:lumMod val="75000"/>
                </a:schemeClr>
              </a:solidFill>
              <a:latin typeface="Arial" charset="0"/>
              <a:ea typeface="ＭＳ Ｐゴシック" charset="-128"/>
            </a:endParaRPr>
          </a:p>
          <a:p>
            <a:pPr>
              <a:defRPr/>
            </a:pPr>
            <a:r>
              <a:rPr lang="ja-JP" altLang="en-US" sz="2000" dirty="0">
                <a:latin typeface="Arial" charset="0"/>
                <a:ea typeface="ＭＳ Ｐゴシック" charset="-128"/>
              </a:rPr>
              <a:t>　 　</a:t>
            </a:r>
            <a:r>
              <a:rPr lang="en-US" altLang="ja-JP" sz="2000" dirty="0">
                <a:solidFill>
                  <a:srgbClr val="0066FF"/>
                </a:solidFill>
                <a:latin typeface="Arial" charset="0"/>
                <a:ea typeface="ＭＳ Ｐゴシック" charset="-128"/>
              </a:rPr>
              <a:t>low temperature</a:t>
            </a:r>
            <a:r>
              <a:rPr lang="ja-JP" altLang="en-US" sz="2000" dirty="0">
                <a:solidFill>
                  <a:srgbClr val="0066FF"/>
                </a:solidFill>
                <a:latin typeface="Arial" charset="0"/>
                <a:ea typeface="ＭＳ Ｐゴシック" charset="-128"/>
              </a:rPr>
              <a:t>　　</a:t>
            </a:r>
            <a:r>
              <a:rPr lang="en-US" altLang="ja-JP" sz="2000" i="1" dirty="0">
                <a:solidFill>
                  <a:srgbClr val="0066FF"/>
                </a:solidFill>
                <a:latin typeface="Arial" charset="0"/>
                <a:ea typeface="ＭＳ Ｐゴシック" charset="-128"/>
              </a:rPr>
              <a:t> </a:t>
            </a:r>
            <a:r>
              <a:rPr lang="ja-JP" altLang="en-US" sz="2000" i="1" dirty="0">
                <a:solidFill>
                  <a:srgbClr val="0066FF"/>
                </a:solidFill>
                <a:latin typeface="Arial" charset="0"/>
                <a:ea typeface="ＭＳ Ｐゴシック" charset="-128"/>
              </a:rPr>
              <a:t>　 </a:t>
            </a:r>
            <a:r>
              <a:rPr lang="en-US" altLang="ja-JP" sz="2000" dirty="0">
                <a:solidFill>
                  <a:srgbClr val="0066FF"/>
                </a:solidFill>
                <a:latin typeface="Arial" charset="0"/>
                <a:ea typeface="ＭＳ Ｐゴシック" charset="-128"/>
              </a:rPr>
              <a:t>large </a:t>
            </a:r>
            <a:r>
              <a:rPr lang="en-US" altLang="ja-JP" sz="2000" i="1" dirty="0">
                <a:solidFill>
                  <a:srgbClr val="0066FF"/>
                </a:solidFill>
                <a:latin typeface="Arial" charset="0"/>
                <a:ea typeface="ＭＳ Ｐゴシック" charset="-128"/>
              </a:rPr>
              <a:t>N </a:t>
            </a:r>
            <a:r>
              <a:rPr lang="en-US" altLang="ja-JP" sz="2000" dirty="0">
                <a:solidFill>
                  <a:srgbClr val="0066FF"/>
                </a:solidFill>
                <a:latin typeface="Arial" charset="0"/>
                <a:ea typeface="ＭＳ Ｐゴシック" charset="-128"/>
              </a:rPr>
              <a:t>and </a:t>
            </a:r>
            <a:r>
              <a:rPr lang="en-US" altLang="ja-JP" sz="2000" i="1" dirty="0">
                <a:solidFill>
                  <a:srgbClr val="0066FF"/>
                </a:solidFill>
                <a:latin typeface="Arial" charset="0"/>
                <a:ea typeface="ＭＳ Ｐゴシック" charset="-128"/>
              </a:rPr>
              <a:t>K</a:t>
            </a:r>
            <a:endParaRPr lang="en-US" altLang="ja-JP" sz="2000" dirty="0">
              <a:solidFill>
                <a:srgbClr val="0066FF"/>
              </a:solidFill>
              <a:latin typeface="Arial" charset="0"/>
              <a:ea typeface="ＭＳ Ｐゴシック" charset="-128"/>
            </a:endParaRPr>
          </a:p>
        </p:txBody>
      </p:sp>
      <p:pic>
        <p:nvPicPr>
          <p:cNvPr id="22541" name="Picture 23"/>
          <p:cNvPicPr>
            <a:picLocks noChangeAspect="1" noChangeArrowheads="1"/>
          </p:cNvPicPr>
          <p:nvPr/>
        </p:nvPicPr>
        <p:blipFill>
          <a:blip r:embed="rId14" cstate="print"/>
          <a:srcRect/>
          <a:stretch>
            <a:fillRect/>
          </a:stretch>
        </p:blipFill>
        <p:spPr bwMode="auto">
          <a:xfrm>
            <a:off x="3000351" y="5429252"/>
            <a:ext cx="357188" cy="222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22542" name="Picture 23"/>
          <p:cNvPicPr>
            <a:picLocks noChangeAspect="1" noChangeArrowheads="1"/>
          </p:cNvPicPr>
          <p:nvPr/>
        </p:nvPicPr>
        <p:blipFill>
          <a:blip r:embed="rId14" cstate="print"/>
          <a:srcRect/>
          <a:stretch>
            <a:fillRect/>
          </a:stretch>
        </p:blipFill>
        <p:spPr bwMode="auto">
          <a:xfrm>
            <a:off x="3000351" y="5786440"/>
            <a:ext cx="357188" cy="222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22543" name="Picture 8"/>
          <p:cNvPicPr>
            <a:picLocks noChangeAspect="1" noChangeArrowheads="1"/>
          </p:cNvPicPr>
          <p:nvPr/>
        </p:nvPicPr>
        <p:blipFill>
          <a:blip r:embed="rId15" cstate="print"/>
          <a:srcRect/>
          <a:stretch>
            <a:fillRect/>
          </a:stretch>
        </p:blipFill>
        <p:spPr bwMode="auto">
          <a:xfrm>
            <a:off x="6500789" y="3857627"/>
            <a:ext cx="2278062" cy="23574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cxnSp>
        <p:nvCxnSpPr>
          <p:cNvPr id="27" name="直線矢印コネクタ 26"/>
          <p:cNvCxnSpPr/>
          <p:nvPr/>
        </p:nvCxnSpPr>
        <p:spPr>
          <a:xfrm rot="5400000" flipH="1" flipV="1">
            <a:off x="6392839" y="4894265"/>
            <a:ext cx="1073150" cy="0"/>
          </a:xfrm>
          <a:prstGeom prst="straightConnector1">
            <a:avLst/>
          </a:prstGeom>
          <a:ln w="28575"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直線矢印コネクタ 27"/>
          <p:cNvCxnSpPr/>
          <p:nvPr/>
        </p:nvCxnSpPr>
        <p:spPr>
          <a:xfrm rot="5400000" flipH="1" flipV="1">
            <a:off x="6678588" y="4894265"/>
            <a:ext cx="930275" cy="0"/>
          </a:xfrm>
          <a:prstGeom prst="straightConnector1">
            <a:avLst/>
          </a:prstGeom>
          <a:ln w="28575"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直線矢印コネクタ 28"/>
          <p:cNvCxnSpPr/>
          <p:nvPr/>
        </p:nvCxnSpPr>
        <p:spPr>
          <a:xfrm rot="5400000" flipH="1" flipV="1">
            <a:off x="7001645" y="4858546"/>
            <a:ext cx="714375" cy="1587"/>
          </a:xfrm>
          <a:prstGeom prst="straightConnector1">
            <a:avLst/>
          </a:prstGeom>
          <a:ln w="28575"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直線矢印コネクタ 29"/>
          <p:cNvCxnSpPr/>
          <p:nvPr/>
        </p:nvCxnSpPr>
        <p:spPr>
          <a:xfrm rot="5400000" flipH="1" flipV="1">
            <a:off x="7178651" y="4822828"/>
            <a:ext cx="644525" cy="0"/>
          </a:xfrm>
          <a:prstGeom prst="straightConnector1">
            <a:avLst/>
          </a:prstGeom>
          <a:ln w="28575"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直線矢印コネクタ 30"/>
          <p:cNvCxnSpPr/>
          <p:nvPr/>
        </p:nvCxnSpPr>
        <p:spPr>
          <a:xfrm rot="5400000" flipH="1" flipV="1">
            <a:off x="7392964" y="4822827"/>
            <a:ext cx="501650" cy="0"/>
          </a:xfrm>
          <a:prstGeom prst="straightConnector1">
            <a:avLst/>
          </a:prstGeom>
          <a:ln w="28575"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直線矢印コネクタ 31"/>
          <p:cNvCxnSpPr/>
          <p:nvPr/>
        </p:nvCxnSpPr>
        <p:spPr>
          <a:xfrm rot="5400000" flipH="1" flipV="1">
            <a:off x="7608864" y="4822827"/>
            <a:ext cx="357188" cy="1587"/>
          </a:xfrm>
          <a:prstGeom prst="straightConnector1">
            <a:avLst/>
          </a:prstGeom>
          <a:ln w="28575"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直線矢印コネクタ 32"/>
          <p:cNvCxnSpPr/>
          <p:nvPr/>
        </p:nvCxnSpPr>
        <p:spPr>
          <a:xfrm rot="5400000" flipH="1" flipV="1">
            <a:off x="7823176" y="4751390"/>
            <a:ext cx="214313" cy="1587"/>
          </a:xfrm>
          <a:prstGeom prst="straightConnector1">
            <a:avLst/>
          </a:prstGeom>
          <a:ln w="28575"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直線矢印コネクタ 33"/>
          <p:cNvCxnSpPr/>
          <p:nvPr/>
        </p:nvCxnSpPr>
        <p:spPr>
          <a:xfrm rot="5400000" flipH="1" flipV="1">
            <a:off x="6430145" y="5144296"/>
            <a:ext cx="1143000" cy="1588"/>
          </a:xfrm>
          <a:prstGeom prst="straightConnector1">
            <a:avLst/>
          </a:prstGeom>
          <a:ln w="28575">
            <a:solidFill>
              <a:schemeClr val="tx2">
                <a:lumMod val="20000"/>
                <a:lumOff val="80000"/>
              </a:schemeClr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直線矢印コネクタ 34"/>
          <p:cNvCxnSpPr/>
          <p:nvPr/>
        </p:nvCxnSpPr>
        <p:spPr>
          <a:xfrm rot="5400000" flipH="1" flipV="1">
            <a:off x="6680176" y="5108577"/>
            <a:ext cx="928688" cy="1588"/>
          </a:xfrm>
          <a:prstGeom prst="straightConnector1">
            <a:avLst/>
          </a:prstGeom>
          <a:ln w="28575">
            <a:solidFill>
              <a:schemeClr val="tx2">
                <a:lumMod val="20000"/>
                <a:lumOff val="80000"/>
              </a:schemeClr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直線矢印コネクタ 35"/>
          <p:cNvCxnSpPr/>
          <p:nvPr/>
        </p:nvCxnSpPr>
        <p:spPr>
          <a:xfrm rot="5400000" flipH="1" flipV="1">
            <a:off x="6930207" y="5072859"/>
            <a:ext cx="714375" cy="1588"/>
          </a:xfrm>
          <a:prstGeom prst="straightConnector1">
            <a:avLst/>
          </a:prstGeom>
          <a:ln w="28575">
            <a:solidFill>
              <a:schemeClr val="tx2">
                <a:lumMod val="20000"/>
                <a:lumOff val="80000"/>
              </a:schemeClr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7" name="Text Box 5"/>
          <p:cNvSpPr txBox="1">
            <a:spLocks noChangeArrowheads="1"/>
          </p:cNvSpPr>
          <p:nvPr/>
        </p:nvSpPr>
        <p:spPr bwMode="auto">
          <a:xfrm>
            <a:off x="928662" y="6143644"/>
            <a:ext cx="6818312" cy="3698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 dirty="0">
                <a:solidFill>
                  <a:schemeClr val="tx2"/>
                </a:solidFill>
                <a:latin typeface="Times New Roman" pitchFamily="18" charset="0"/>
                <a:ea typeface="HG明朝B" pitchFamily="17" charset="-128"/>
                <a:cs typeface="Times New Roman" pitchFamily="18" charset="0"/>
              </a:rPr>
              <a:t>Ishizaki and Tanimura, </a:t>
            </a:r>
            <a:r>
              <a:rPr lang="en-US" altLang="ja-JP" dirty="0">
                <a:latin typeface="Times New Roman" pitchFamily="18" charset="0"/>
                <a:ea typeface="HG明朝B" pitchFamily="17" charset="-128"/>
                <a:cs typeface="Times New Roman" pitchFamily="18" charset="0"/>
                <a:hlinkClick r:id="rId16"/>
              </a:rPr>
              <a:t>JPSJ 74, 3131 (2005)</a:t>
            </a:r>
            <a:r>
              <a:rPr lang="en-US" altLang="ja-JP" dirty="0">
                <a:latin typeface="Times New Roman" pitchFamily="18" charset="0"/>
                <a:ea typeface="HG明朝B" pitchFamily="17" charset="-128"/>
                <a:cs typeface="Times New Roman" pitchFamily="18" charset="0"/>
              </a:rPr>
              <a:t>; </a:t>
            </a:r>
            <a:r>
              <a:rPr lang="en-US" altLang="ja-JP" dirty="0">
                <a:latin typeface="Times New Roman" pitchFamily="18" charset="0"/>
                <a:ea typeface="HG明朝B" pitchFamily="17" charset="-128"/>
                <a:cs typeface="Times New Roman" pitchFamily="18" charset="0"/>
                <a:hlinkClick r:id="rId17"/>
              </a:rPr>
              <a:t>JCP </a:t>
            </a:r>
            <a:r>
              <a:rPr lang="en-US" altLang="ja-JP" b="1" dirty="0">
                <a:latin typeface="Times New Roman" pitchFamily="18" charset="0"/>
                <a:ea typeface="HG明朝B" pitchFamily="17" charset="-128"/>
                <a:cs typeface="Times New Roman" pitchFamily="18" charset="0"/>
                <a:hlinkClick r:id="rId17"/>
              </a:rPr>
              <a:t>125</a:t>
            </a:r>
            <a:r>
              <a:rPr lang="en-US" altLang="ja-JP" dirty="0">
                <a:latin typeface="Times New Roman" pitchFamily="18" charset="0"/>
                <a:ea typeface="HG明朝B" pitchFamily="17" charset="-128"/>
                <a:cs typeface="Times New Roman" pitchFamily="18" charset="0"/>
                <a:hlinkClick r:id="rId17"/>
              </a:rPr>
              <a:t>, 084501</a:t>
            </a:r>
            <a:r>
              <a:rPr lang="en-US" altLang="ja-JP" i="1" dirty="0">
                <a:latin typeface="Times New Roman" pitchFamily="18" charset="0"/>
                <a:ea typeface="HG明朝B" pitchFamily="17" charset="-128"/>
                <a:cs typeface="Times New Roman" pitchFamily="18" charset="0"/>
                <a:hlinkClick r:id="rId17"/>
              </a:rPr>
              <a:t> </a:t>
            </a:r>
            <a:r>
              <a:rPr lang="en-US" altLang="ja-JP" dirty="0">
                <a:latin typeface="Times New Roman" pitchFamily="18" charset="0"/>
                <a:ea typeface="HG明朝B" pitchFamily="17" charset="-128"/>
                <a:cs typeface="Times New Roman" pitchFamily="18" charset="0"/>
                <a:hlinkClick r:id="rId17"/>
              </a:rPr>
              <a:t>(2006).</a:t>
            </a:r>
            <a:r>
              <a:rPr lang="en-US" altLang="ja-JP" dirty="0">
                <a:latin typeface="Times New Roman" pitchFamily="18" charset="0"/>
                <a:ea typeface="HG明朝B" pitchFamily="17" charset="-128"/>
                <a:cs typeface="Times New Roman" pitchFamily="18" charset="0"/>
              </a:rPr>
              <a:t> </a:t>
            </a:r>
            <a:endParaRPr lang="en-US" altLang="ja-JP" dirty="0">
              <a:solidFill>
                <a:schemeClr val="tx2"/>
              </a:solidFill>
              <a:latin typeface="Times New Roman" pitchFamily="18" charset="0"/>
              <a:ea typeface="HG明朝B" pitchFamily="17" charset="-128"/>
              <a:cs typeface="Times New Roman" pitchFamily="18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7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1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5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9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3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500"/>
                            </p:stCondLst>
                            <p:childTnLst>
                              <p:par>
                                <p:cTn id="25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7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000"/>
                            </p:stCondLst>
                            <p:childTnLst>
                              <p:par>
                                <p:cTn id="29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1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3500"/>
                            </p:stCondLst>
                            <p:childTnLst>
                              <p:par>
                                <p:cTn id="33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5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4000"/>
                            </p:stCondLst>
                            <p:childTnLst>
                              <p:par>
                                <p:cTn id="37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9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4500"/>
                            </p:stCondLst>
                            <p:childTnLst>
                              <p:par>
                                <p:cTn id="41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3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コンテンツ プレースホルダ 2"/>
          <p:cNvSpPr>
            <a:spLocks noGrp="1"/>
          </p:cNvSpPr>
          <p:nvPr>
            <p:ph idx="1"/>
          </p:nvPr>
        </p:nvSpPr>
        <p:spPr>
          <a:xfrm>
            <a:off x="285720" y="939855"/>
            <a:ext cx="8229600" cy="5143536"/>
          </a:xfrm>
        </p:spPr>
        <p:txBody>
          <a:bodyPr>
            <a:normAutofit/>
          </a:bodyPr>
          <a:lstStyle/>
          <a:p>
            <a:pPr>
              <a:buNone/>
            </a:pPr>
            <a:endParaRPr lang="en-US" altLang="ja-JP" dirty="0"/>
          </a:p>
          <a:p>
            <a:pPr marL="571500" indent="-571500">
              <a:buFont typeface="Arial" charset="0"/>
              <a:buAutoNum type="romanLcParenR"/>
            </a:pPr>
            <a:r>
              <a:rPr lang="en-US" altLang="ja-JP" dirty="0">
                <a:solidFill>
                  <a:srgbClr val="FF0000"/>
                </a:solidFill>
              </a:rPr>
              <a:t>Fluctuation</a:t>
            </a:r>
            <a:r>
              <a:rPr lang="ja-JP" altLang="en-US" dirty="0">
                <a:solidFill>
                  <a:srgbClr val="FF0000"/>
                </a:solidFill>
              </a:rPr>
              <a:t> </a:t>
            </a:r>
            <a:r>
              <a:rPr lang="en-US" altLang="ja-JP" dirty="0">
                <a:solidFill>
                  <a:srgbClr val="FF0000"/>
                </a:solidFill>
              </a:rPr>
              <a:t>(heating)</a:t>
            </a:r>
          </a:p>
          <a:p>
            <a:pPr marL="571500" indent="-571500">
              <a:buAutoNum type="romanLcParenR"/>
            </a:pPr>
            <a:r>
              <a:rPr lang="en-US" altLang="ja-JP" dirty="0">
                <a:solidFill>
                  <a:srgbClr val="0066FF"/>
                </a:solidFill>
              </a:rPr>
              <a:t>Dissipation</a:t>
            </a:r>
            <a:r>
              <a:rPr lang="ja-JP" altLang="en-US" dirty="0">
                <a:solidFill>
                  <a:srgbClr val="0066FF"/>
                </a:solidFill>
              </a:rPr>
              <a:t> </a:t>
            </a:r>
            <a:r>
              <a:rPr lang="en-US" altLang="ja-JP" dirty="0">
                <a:solidFill>
                  <a:srgbClr val="0066FF"/>
                </a:solidFill>
              </a:rPr>
              <a:t>(relaxation)</a:t>
            </a:r>
          </a:p>
          <a:p>
            <a:pPr>
              <a:buNone/>
            </a:pPr>
            <a:endParaRPr lang="en-US" altLang="ja-JP" sz="900" dirty="0">
              <a:solidFill>
                <a:srgbClr val="FFC000"/>
              </a:solidFill>
            </a:endParaRPr>
          </a:p>
          <a:p>
            <a:pPr>
              <a:buNone/>
            </a:pPr>
            <a:r>
              <a:rPr lang="en-US" altLang="ja-JP" dirty="0">
                <a:solidFill>
                  <a:srgbClr val="FFC000"/>
                </a:solidFill>
              </a:rPr>
              <a:t>iii) Static system-bath coherence</a:t>
            </a:r>
          </a:p>
          <a:p>
            <a:pPr>
              <a:buNone/>
            </a:pPr>
            <a:endParaRPr lang="en-US" altLang="ja-JP" dirty="0">
              <a:solidFill>
                <a:srgbClr val="FFC000"/>
              </a:solidFill>
            </a:endParaRPr>
          </a:p>
          <a:p>
            <a:pPr>
              <a:buNone/>
            </a:pPr>
            <a:r>
              <a:rPr lang="en-US" altLang="ja-JP" dirty="0">
                <a:solidFill>
                  <a:srgbClr val="7030A0"/>
                </a:solidFill>
              </a:rPr>
              <a:t>iv) Dynamical system-bath coherence</a:t>
            </a:r>
          </a:p>
          <a:p>
            <a:pPr>
              <a:buNone/>
            </a:pPr>
            <a:r>
              <a:rPr lang="ja-JP" altLang="en-US" sz="2400" dirty="0"/>
              <a:t>　</a:t>
            </a:r>
            <a:r>
              <a:rPr lang="en-US" altLang="ja-JP" sz="2400" dirty="0"/>
              <a:t>Reveals only through non-linear response function</a:t>
            </a:r>
            <a:r>
              <a:rPr lang="ja-JP" altLang="en-US" sz="2400" dirty="0"/>
              <a:t>　</a:t>
            </a:r>
            <a:endParaRPr lang="en-US" altLang="ja-JP" sz="2400" b="1" dirty="0">
              <a:solidFill>
                <a:srgbClr val="FF0000"/>
              </a:solidFill>
            </a:endParaRPr>
          </a:p>
          <a:p>
            <a:pPr>
              <a:buNone/>
            </a:pPr>
            <a:endParaRPr lang="en-US" altLang="ja-JP" sz="2400" b="1" dirty="0">
              <a:solidFill>
                <a:srgbClr val="FF0000"/>
              </a:solidFill>
            </a:endParaRPr>
          </a:p>
        </p:txBody>
      </p:sp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altLang="ja-JP" dirty="0"/>
              <a:t>Four important effects of the bath</a:t>
            </a:r>
            <a:br>
              <a:rPr lang="en-US" altLang="ja-JP" dirty="0"/>
            </a:br>
            <a:r>
              <a:rPr lang="en-US" altLang="ja-JP" sz="2000" dirty="0"/>
              <a:t>(non-Markovian tests; </a:t>
            </a:r>
            <a:r>
              <a:rPr lang="en-US" altLang="ja-JP" sz="2000" dirty="0">
                <a:solidFill>
                  <a:srgbClr val="0070C0"/>
                </a:solidFill>
              </a:rPr>
              <a:t>Tanimura, JCP </a:t>
            </a:r>
            <a:r>
              <a:rPr lang="en-US" altLang="ja-JP" sz="2000" b="1" dirty="0">
                <a:solidFill>
                  <a:srgbClr val="0070C0"/>
                </a:solidFill>
              </a:rPr>
              <a:t>142</a:t>
            </a:r>
            <a:r>
              <a:rPr lang="en-US" altLang="ja-JP" sz="2000" dirty="0">
                <a:solidFill>
                  <a:srgbClr val="0070C0"/>
                </a:solidFill>
              </a:rPr>
              <a:t>, 144110 (2015).</a:t>
            </a:r>
            <a:r>
              <a:rPr lang="en-US" altLang="ja-JP" sz="2000" dirty="0"/>
              <a:t>)</a:t>
            </a:r>
            <a:endParaRPr kumimoji="1" lang="ja-JP" altLang="en-US" sz="2000" dirty="0"/>
          </a:p>
        </p:txBody>
      </p:sp>
      <p:sp>
        <p:nvSpPr>
          <p:cNvPr id="8" name="右中かっこ 7"/>
          <p:cNvSpPr/>
          <p:nvPr/>
        </p:nvSpPr>
        <p:spPr>
          <a:xfrm>
            <a:off x="4929190" y="1654235"/>
            <a:ext cx="500066" cy="857256"/>
          </a:xfrm>
          <a:prstGeom prst="rightBrac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kumimoji="1" lang="ja-JP" altLang="en-US" dirty="0">
              <a:ln>
                <a:solidFill>
                  <a:schemeClr val="tx1"/>
                </a:solidFill>
              </a:ln>
              <a:solidFill>
                <a:sysClr val="windowText" lastClr="000000"/>
              </a:solidFill>
              <a:ea typeface="Arial Unicode MS" panose="020B0604020202020204" pitchFamily="50" charset="-128"/>
            </a:endParaRPr>
          </a:p>
        </p:txBody>
      </p:sp>
      <p:sp>
        <p:nvSpPr>
          <p:cNvPr id="9" name="正方形/長方形 8"/>
          <p:cNvSpPr/>
          <p:nvPr/>
        </p:nvSpPr>
        <p:spPr>
          <a:xfrm>
            <a:off x="5500662" y="1571397"/>
            <a:ext cx="3643338" cy="101566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ja-JP" sz="2000" dirty="0">
                <a:ea typeface="Arial Unicode MS" panose="020B0604020202020204" pitchFamily="50" charset="-128"/>
              </a:rPr>
              <a:t>Balanced at equilibrium state</a:t>
            </a:r>
          </a:p>
          <a:p>
            <a:r>
              <a:rPr lang="en-US" altLang="ja-JP" sz="2000" dirty="0">
                <a:solidFill>
                  <a:srgbClr val="FF0000"/>
                </a:solidFill>
                <a:ea typeface="Arial Unicode MS" panose="020B0604020202020204" pitchFamily="50" charset="-128"/>
              </a:rPr>
              <a:t>fluctuation-dissipation theorem</a:t>
            </a:r>
          </a:p>
          <a:p>
            <a:r>
              <a:rPr lang="en-US" altLang="ja-JP" sz="2000" dirty="0">
                <a:solidFill>
                  <a:srgbClr val="0066FF"/>
                </a:solidFill>
                <a:ea typeface="Arial Unicode MS" panose="020B0604020202020204" pitchFamily="50" charset="-128"/>
              </a:rPr>
              <a:t>(positivity problem)</a:t>
            </a:r>
          </a:p>
        </p:txBody>
      </p:sp>
      <p:graphicFrame>
        <p:nvGraphicFramePr>
          <p:cNvPr id="5061639" name="Object 7"/>
          <p:cNvGraphicFramePr>
            <a:graphicFrameLocks noChangeAspect="1"/>
          </p:cNvGraphicFramePr>
          <p:nvPr/>
        </p:nvGraphicFramePr>
        <p:xfrm>
          <a:off x="2039938" y="3522663"/>
          <a:ext cx="3681412" cy="45561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2" imgW="3797280" imgH="469800" progId="Equation.DSMT4">
                  <p:embed/>
                </p:oleObj>
              </mc:Choice>
              <mc:Fallback>
                <p:oleObj name="Equation" r:id="rId2" imgW="3797280" imgH="469800" progId="Equation.DSMT4">
                  <p:embed/>
                  <p:pic>
                    <p:nvPicPr>
                      <p:cNvPr id="5061639" name="Object 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3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039938" y="3522663"/>
                        <a:ext cx="3681412" cy="455612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2" name="Object 7"/>
          <p:cNvGraphicFramePr>
            <a:graphicFrameLocks noChangeAspect="1"/>
          </p:cNvGraphicFramePr>
          <p:nvPr/>
        </p:nvGraphicFramePr>
        <p:xfrm>
          <a:off x="941388" y="5264150"/>
          <a:ext cx="5172075" cy="12334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4" imgW="5333760" imgH="1269720" progId="Equation.DSMT4">
                  <p:embed/>
                </p:oleObj>
              </mc:Choice>
              <mc:Fallback>
                <p:oleObj name="Equation" r:id="rId4" imgW="5333760" imgH="1269720" progId="Equation.DSMT4">
                  <p:embed/>
                  <p:pic>
                    <p:nvPicPr>
                      <p:cNvPr id="12" name="Object 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941388" y="5264150"/>
                        <a:ext cx="5172075" cy="1233488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0" name="Object 7"/>
          <p:cNvGraphicFramePr>
            <a:graphicFrameLocks noChangeAspect="1"/>
          </p:cNvGraphicFramePr>
          <p:nvPr/>
        </p:nvGraphicFramePr>
        <p:xfrm>
          <a:off x="6890460" y="4565582"/>
          <a:ext cx="1858963" cy="5429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6" imgW="1917360" imgH="558720" progId="Equation.DSMT4">
                  <p:embed/>
                </p:oleObj>
              </mc:Choice>
              <mc:Fallback>
                <p:oleObj name="Equation" r:id="rId6" imgW="1917360" imgH="558720" progId="Equation.DSMT4">
                  <p:embed/>
                  <p:pic>
                    <p:nvPicPr>
                      <p:cNvPr id="10" name="Object 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7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890460" y="4565582"/>
                        <a:ext cx="1858963" cy="542925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正方形/長方形 2"/>
          <p:cNvSpPr/>
          <p:nvPr/>
        </p:nvSpPr>
        <p:spPr>
          <a:xfrm>
            <a:off x="6184680" y="5905599"/>
            <a:ext cx="184731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endParaRPr lang="ja-JP" altLang="en-US" dirty="0">
              <a:ea typeface="Arial Unicode MS" panose="020B0604020202020204" pitchFamily="50" charset="-128"/>
            </a:endParaRPr>
          </a:p>
        </p:txBody>
      </p:sp>
      <p:sp>
        <p:nvSpPr>
          <p:cNvPr id="4" name="正方形/長方形 3"/>
          <p:cNvSpPr/>
          <p:nvPr/>
        </p:nvSpPr>
        <p:spPr>
          <a:xfrm>
            <a:off x="6890460" y="5904861"/>
            <a:ext cx="2146742" cy="64633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ja-JP" dirty="0">
                <a:ea typeface="Arial Unicode MS" panose="020B0604020202020204" pitchFamily="50" charset="-128"/>
              </a:rPr>
              <a:t>time-propagator</a:t>
            </a:r>
          </a:p>
          <a:p>
            <a:r>
              <a:rPr lang="en-US" altLang="ja-JP" dirty="0">
                <a:ea typeface="Arial Unicode MS" panose="020B0604020202020204" pitchFamily="50" charset="-128"/>
              </a:rPr>
              <a:t>for reduced system</a:t>
            </a:r>
            <a:endParaRPr lang="ja-JP" altLang="en-US" dirty="0">
              <a:ea typeface="Arial Unicode MS" panose="020B0604020202020204" pitchFamily="50" charset="-128"/>
            </a:endParaRPr>
          </a:p>
        </p:txBody>
      </p:sp>
      <p:graphicFrame>
        <p:nvGraphicFramePr>
          <p:cNvPr id="5" name="オブジェクト 4"/>
          <p:cNvGraphicFramePr>
            <a:graphicFrameLocks noChangeAspect="1"/>
          </p:cNvGraphicFramePr>
          <p:nvPr/>
        </p:nvGraphicFramePr>
        <p:xfrm>
          <a:off x="3435350" y="2308225"/>
          <a:ext cx="139700" cy="1524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8" imgW="139680" imgH="152280" progId="Equation.DSMT4">
                  <p:embed/>
                </p:oleObj>
              </mc:Choice>
              <mc:Fallback>
                <p:oleObj name="Equation" r:id="rId8" imgW="139680" imgH="152280" progId="Equation.DSMT4">
                  <p:embed/>
                  <p:pic>
                    <p:nvPicPr>
                      <p:cNvPr id="5" name="オブジェクト 4"/>
                      <p:cNvPicPr/>
                      <p:nvPr/>
                    </p:nvPicPr>
                    <p:blipFill>
                      <a:blip r:embed="rId9"/>
                      <a:stretch>
                        <a:fillRect/>
                      </a:stretch>
                    </p:blipFill>
                    <p:spPr>
                      <a:xfrm>
                        <a:off x="3435350" y="2308225"/>
                        <a:ext cx="139700" cy="152400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mc:AlternateContent xmlns:mc="http://schemas.openxmlformats.org/markup-compatibility/2006" xmlns:a14="http://schemas.microsoft.com/office/drawing/2010/main">
        <mc:Choice Requires="a14">
          <p:sp>
            <p:nvSpPr>
              <p:cNvPr id="7" name="正方形/長方形 6"/>
              <p:cNvSpPr/>
              <p:nvPr/>
            </p:nvSpPr>
            <p:spPr>
              <a:xfrm>
                <a:off x="6870855" y="5535529"/>
                <a:ext cx="1305870" cy="369332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14:m>
                  <m:oMath xmlns:m="http://schemas.openxmlformats.org/officeDocument/2006/math">
                    <m:d>
                      <m:dPr>
                        <m:ctrlPr>
                          <a:rPr lang="ja-JP" altLang="en-US" i="1"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ja-JP" altLang="en-US" i="1">
                            <a:latin typeface="Cambria Math" panose="02040503050406030204" pitchFamily="18" charset="0"/>
                          </a:rPr>
                          <m:t>𝑖</m:t>
                        </m:r>
                        <m:sSubSup>
                          <m:sSubSupPr>
                            <m:ctrlPr>
                              <a:rPr lang="ja-JP" altLang="en-US" i="1">
                                <a:latin typeface="Cambria Math" panose="02040503050406030204" pitchFamily="18" charset="0"/>
                              </a:rPr>
                            </m:ctrlPr>
                          </m:sSubSupPr>
                          <m:e>
                            <m:r>
                              <a:rPr lang="ja-JP" altLang="en-US" i="1">
                                <a:latin typeface="Cambria Math" panose="02040503050406030204" pitchFamily="18" charset="0"/>
                              </a:rPr>
                              <m:t>𝐻</m:t>
                            </m:r>
                          </m:e>
                          <m:sub>
                            <m:r>
                              <a:rPr lang="ja-JP" altLang="en-US" i="1">
                                <a:latin typeface="Cambria Math" panose="02040503050406030204" pitchFamily="18" charset="0"/>
                              </a:rPr>
                              <m:t>𝐴</m:t>
                            </m:r>
                          </m:sub>
                          <m:sup>
                            <m:r>
                              <a:rPr lang="ja-JP" altLang="en-US" i="0">
                                <a:latin typeface="Cambria Math" panose="02040503050406030204" pitchFamily="18" charset="0"/>
                              </a:rPr>
                              <m:t>×</m:t>
                            </m:r>
                          </m:sup>
                        </m:sSubSup>
                        <m:r>
                          <a:rPr lang="ja-JP" altLang="en-US" i="0">
                            <a:latin typeface="Cambria Math" panose="02040503050406030204" pitchFamily="18" charset="0"/>
                          </a:rPr>
                          <m:t>+</m:t>
                        </m:r>
                        <m:sSub>
                          <m:sSubPr>
                            <m:ctrlPr>
                              <a:rPr lang="ja-JP" altLang="en-US" i="1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ja-JP" altLang="en-US" i="1">
                                <a:latin typeface="Cambria Math" panose="02040503050406030204" pitchFamily="18" charset="0"/>
                              </a:rPr>
                              <m:t>𝛤</m:t>
                            </m:r>
                          </m:e>
                          <m:sub>
                            <m:r>
                              <a:rPr lang="ja-JP" altLang="en-US" i="1">
                                <a:latin typeface="Cambria Math" panose="02040503050406030204" pitchFamily="18" charset="0"/>
                              </a:rPr>
                              <m:t>𝐴</m:t>
                            </m:r>
                          </m:sub>
                        </m:sSub>
                      </m:e>
                    </m:d>
                  </m:oMath>
                </a14:m>
                <a:r>
                  <a:rPr lang="en-US" altLang="ja-JP" dirty="0">
                    <a:ea typeface="Arial Unicode MS" panose="020B0604020202020204" pitchFamily="50" charset="-128"/>
                  </a:rPr>
                  <a:t>:</a:t>
                </a:r>
                <a:endParaRPr lang="ja-JP" altLang="en-US" dirty="0">
                  <a:ea typeface="Arial Unicode MS" panose="020B0604020202020204" pitchFamily="50" charset="-128"/>
                </a:endParaRPr>
              </a:p>
            </p:txBody>
          </p:sp>
        </mc:Choice>
        <mc:Fallback xmlns="">
          <p:sp>
            <p:nvSpPr>
              <p:cNvPr id="7" name="正方形/長方形 6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870855" y="5535529"/>
                <a:ext cx="1305870" cy="369332"/>
              </a:xfrm>
              <a:prstGeom prst="rect">
                <a:avLst/>
              </a:prstGeom>
              <a:blipFill rotWithShape="0">
                <a:blip r:embed="rId11"/>
                <a:stretch>
                  <a:fillRect t="-8197" r="-3738" b="-24590"/>
                </a:stretch>
              </a:blipFill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3892347465"/>
      </p:ext>
    </p:extLst>
  </p:cSld>
  <p:clrMapOvr>
    <a:masterClrMapping/>
  </p:clrMapOvr>
</p:sld>
</file>

<file path=ppt/slides/slide2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8" name="Picture 2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3563888" y="2693843"/>
            <a:ext cx="5429250" cy="4953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" name="Picture 2"/>
          <p:cNvPicPr>
            <a:picLocks noGrp="1" noChangeAspect="1" noChangeArrowheads="1"/>
          </p:cNvPicPr>
          <p:nvPr>
            <p:ph sz="quarter" idx="3"/>
          </p:nvPr>
        </p:nvPicPr>
        <p:blipFill>
          <a:blip r:embed="rId3" cstate="print"/>
          <a:srcRect/>
          <a:stretch>
            <a:fillRect/>
          </a:stretch>
        </p:blipFill>
        <p:spPr>
          <a:xfrm>
            <a:off x="3563888" y="2122343"/>
            <a:ext cx="5357813" cy="571500"/>
          </a:xfrm>
        </p:spPr>
      </p:pic>
      <p:graphicFrame>
        <p:nvGraphicFramePr>
          <p:cNvPr id="16" name="Object 3"/>
          <p:cNvGraphicFramePr>
            <a:graphicFrameLocks noGrp="1" noChangeAspect="1"/>
          </p:cNvGraphicFramePr>
          <p:nvPr>
            <p:ph sz="quarter" idx="2"/>
          </p:nvPr>
        </p:nvGraphicFramePr>
        <p:xfrm>
          <a:off x="3992513" y="1693718"/>
          <a:ext cx="2736850" cy="50006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ビットマップ イメージ" r:id="rId4" imgW="3533333" imgH="1219370" progId="PBrush">
                  <p:embed/>
                </p:oleObj>
              </mc:Choice>
              <mc:Fallback>
                <p:oleObj name="ビットマップ イメージ" r:id="rId4" imgW="3533333" imgH="1219370" progId="PBrush">
                  <p:embed/>
                  <p:pic>
                    <p:nvPicPr>
                      <p:cNvPr id="16" name="Object 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992513" y="1693718"/>
                        <a:ext cx="2736850" cy="500062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17" name="Picture 4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6064211" y="1122224"/>
            <a:ext cx="1928813" cy="571500"/>
          </a:xfrm>
          <a:prstGeom prst="rect">
            <a:avLst/>
          </a:prstGeom>
          <a:solidFill>
            <a:schemeClr val="accent1">
              <a:alpha val="0"/>
            </a:schemeClr>
          </a:solidFill>
          <a:ln w="9525">
            <a:noFill/>
            <a:miter lim="800000"/>
            <a:headEnd/>
            <a:tailEnd/>
          </a:ln>
        </p:spPr>
      </p:pic>
      <p:sp>
        <p:nvSpPr>
          <p:cNvPr id="24582" name="Rectangle 5"/>
          <p:cNvSpPr>
            <a:spLocks noGrp="1" noChangeArrowheads="1"/>
          </p:cNvSpPr>
          <p:nvPr>
            <p:ph type="title"/>
          </p:nvPr>
        </p:nvSpPr>
        <p:spPr>
          <a:xfrm>
            <a:off x="216293" y="123721"/>
            <a:ext cx="8642350" cy="1143000"/>
          </a:xfrm>
        </p:spPr>
        <p:txBody>
          <a:bodyPr/>
          <a:lstStyle/>
          <a:p>
            <a:pPr eaLnBrk="1" hangingPunct="1"/>
            <a:r>
              <a:rPr lang="en-US" altLang="ja-JP" sz="3200" dirty="0">
                <a:solidFill>
                  <a:srgbClr val="000099"/>
                </a:solidFill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Applicability of existing approaches</a:t>
            </a:r>
            <a:endParaRPr lang="en-US" altLang="ja-JP" sz="3200" dirty="0"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</p:txBody>
      </p:sp>
      <p:sp>
        <p:nvSpPr>
          <p:cNvPr id="20496" name="正方形/長方形 12"/>
          <p:cNvSpPr>
            <a:spLocks noChangeArrowheads="1"/>
          </p:cNvSpPr>
          <p:nvPr/>
        </p:nvSpPr>
        <p:spPr bwMode="auto">
          <a:xfrm>
            <a:off x="1520444" y="3293516"/>
            <a:ext cx="5857916" cy="584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r>
              <a:rPr lang="en-US" altLang="ja-JP" sz="3200" dirty="0">
                <a:solidFill>
                  <a:srgbClr val="0066FF"/>
                </a:solidFill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Hierarchy equations approach </a:t>
            </a:r>
            <a:endParaRPr lang="ja-JP" altLang="en-US" sz="2200" dirty="0">
              <a:solidFill>
                <a:srgbClr val="7030A0"/>
              </a:solidFill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</p:txBody>
      </p:sp>
      <p:sp>
        <p:nvSpPr>
          <p:cNvPr id="19464" name="Rectangle 7"/>
          <p:cNvSpPr>
            <a:spLocks noGrp="1" noChangeArrowheads="1"/>
          </p:cNvSpPr>
          <p:nvPr>
            <p:ph type="body" sz="half" idx="1"/>
          </p:nvPr>
        </p:nvSpPr>
        <p:spPr>
          <a:xfrm>
            <a:off x="457353" y="1122224"/>
            <a:ext cx="8686800" cy="2116137"/>
          </a:xfrm>
        </p:spPr>
        <p:txBody>
          <a:bodyPr>
            <a:normAutofit fontScale="92500"/>
          </a:bodyPr>
          <a:lstStyle/>
          <a:p>
            <a:pPr eaLnBrk="1" hangingPunct="1"/>
            <a:r>
              <a:rPr lang="en-US" altLang="ja-JP" sz="3000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without secular approximation   (Bloch eq.)</a:t>
            </a:r>
          </a:p>
          <a:p>
            <a:pPr eaLnBrk="1" hangingPunct="1"/>
            <a:r>
              <a:rPr lang="en-US" altLang="ja-JP" sz="3000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colored noise bath  (Redfield eq.)</a:t>
            </a:r>
          </a:p>
          <a:p>
            <a:pPr eaLnBrk="1" hangingPunct="1"/>
            <a:r>
              <a:rPr lang="en-US" altLang="ja-JP" sz="3000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strong interaction    (generalized master </a:t>
            </a:r>
            <a:r>
              <a:rPr lang="en-US" altLang="ja-JP" sz="3000" dirty="0" err="1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eq</a:t>
            </a:r>
            <a:r>
              <a:rPr lang="en-US" altLang="ja-JP" sz="3000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)</a:t>
            </a:r>
          </a:p>
          <a:p>
            <a:pPr eaLnBrk="1" hangingPunct="1"/>
            <a:r>
              <a:rPr lang="en-US" altLang="ja-JP" sz="3000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S-B entanglement  (time-</a:t>
            </a:r>
            <a:r>
              <a:rPr lang="en-US" altLang="ja-JP" sz="3000" dirty="0" err="1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convolutionless</a:t>
            </a:r>
            <a:r>
              <a:rPr lang="en-US" altLang="ja-JP" sz="3000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 type eq.)</a:t>
            </a:r>
          </a:p>
          <a:p>
            <a:pPr eaLnBrk="1" hangingPunct="1">
              <a:buFontTx/>
              <a:buNone/>
            </a:pPr>
            <a:endParaRPr lang="en-US" altLang="ja-JP" sz="3000" dirty="0"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</p:txBody>
      </p:sp>
      <p:pic>
        <p:nvPicPr>
          <p:cNvPr id="13" name="Picture 20"/>
          <p:cNvPicPr>
            <a:picLocks noChangeAspect="1" noChangeArrowheads="1"/>
          </p:cNvPicPr>
          <p:nvPr/>
        </p:nvPicPr>
        <p:blipFill>
          <a:blip r:embed="rId6" cstate="print"/>
          <a:srcRect/>
          <a:stretch>
            <a:fillRect/>
          </a:stretch>
        </p:blipFill>
        <p:spPr bwMode="auto">
          <a:xfrm>
            <a:off x="870312" y="3410198"/>
            <a:ext cx="563562" cy="3508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0" name="テキスト ボックス 9"/>
          <p:cNvSpPr txBox="1"/>
          <p:nvPr/>
        </p:nvSpPr>
        <p:spPr>
          <a:xfrm>
            <a:off x="1230074" y="3876654"/>
            <a:ext cx="5557996" cy="258532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ja-JP" dirty="0">
                <a:latin typeface="+mj-lt"/>
                <a:ea typeface="Arial Unicode MS" panose="020B0604020202020204" pitchFamily="50" charset="-128"/>
              </a:rPr>
              <a:t>Tanimura &amp; Kubo, </a:t>
            </a:r>
            <a:r>
              <a:rPr lang="de-DE" altLang="ja-JP" dirty="0">
                <a:latin typeface="+mj-lt"/>
                <a:ea typeface="Arial Unicode MS" panose="020B0604020202020204" pitchFamily="50" charset="-128"/>
              </a:rPr>
              <a:t>J. Phys. </a:t>
            </a:r>
            <a:r>
              <a:rPr lang="pl-PL" altLang="ja-JP" dirty="0">
                <a:latin typeface="+mj-lt"/>
                <a:ea typeface="Arial Unicode MS" panose="020B0604020202020204" pitchFamily="50" charset="-128"/>
              </a:rPr>
              <a:t>Soc. Jpn</a:t>
            </a:r>
            <a:r>
              <a:rPr lang="en-US" altLang="ja-JP" dirty="0">
                <a:latin typeface="+mj-lt"/>
                <a:ea typeface="Arial Unicode MS" panose="020B0604020202020204" pitchFamily="50" charset="-128"/>
              </a:rPr>
              <a:t>.</a:t>
            </a:r>
            <a:r>
              <a:rPr lang="pl-PL" altLang="ja-JP" dirty="0">
                <a:latin typeface="+mj-lt"/>
                <a:ea typeface="Arial Unicode MS" panose="020B0604020202020204" pitchFamily="50" charset="-128"/>
              </a:rPr>
              <a:t> </a:t>
            </a:r>
            <a:r>
              <a:rPr lang="pl-PL" altLang="ja-JP" b="1" dirty="0">
                <a:latin typeface="+mj-lt"/>
                <a:ea typeface="Arial Unicode MS" panose="020B0604020202020204" pitchFamily="50" charset="-128"/>
              </a:rPr>
              <a:t>58</a:t>
            </a:r>
            <a:r>
              <a:rPr lang="pl-PL" altLang="ja-JP" dirty="0">
                <a:latin typeface="+mj-lt"/>
                <a:ea typeface="Arial Unicode MS" panose="020B0604020202020204" pitchFamily="50" charset="-128"/>
              </a:rPr>
              <a:t>, 101 (1989).</a:t>
            </a:r>
            <a:endParaRPr lang="en-US" altLang="ja-JP" dirty="0">
              <a:latin typeface="+mj-lt"/>
              <a:ea typeface="Arial Unicode MS" panose="020B0604020202020204" pitchFamily="50" charset="-128"/>
              <a:hlinkClick r:id="rId7"/>
            </a:endParaRPr>
          </a:p>
          <a:p>
            <a:r>
              <a:rPr lang="en-US" altLang="ja-JP" dirty="0">
                <a:latin typeface="+mj-lt"/>
                <a:cs typeface="Arial Unicode MS" panose="020B0604020202020204" pitchFamily="50" charset="-128"/>
              </a:rPr>
              <a:t>Tanimura, PRA </a:t>
            </a:r>
            <a:r>
              <a:rPr lang="en-US" altLang="ja-JP" b="1" dirty="0">
                <a:latin typeface="+mj-lt"/>
                <a:cs typeface="Arial Unicode MS" panose="020B0604020202020204" pitchFamily="50" charset="-128"/>
              </a:rPr>
              <a:t>41</a:t>
            </a:r>
            <a:r>
              <a:rPr lang="en-US" altLang="ja-JP" dirty="0">
                <a:latin typeface="+mj-lt"/>
                <a:cs typeface="Arial Unicode MS" panose="020B0604020202020204" pitchFamily="50" charset="-128"/>
              </a:rPr>
              <a:t>, 6676 (1990). </a:t>
            </a:r>
            <a:endParaRPr lang="en-US" altLang="ja-JP" dirty="0">
              <a:latin typeface="+mj-lt"/>
              <a:ea typeface="Arial Unicode MS" panose="020B0604020202020204" pitchFamily="50" charset="-128"/>
              <a:cs typeface="Arial Unicode MS" panose="020B0604020202020204" pitchFamily="50" charset="-128"/>
            </a:endParaRPr>
          </a:p>
          <a:p>
            <a:r>
              <a:rPr lang="en-US" altLang="ja-JP" dirty="0">
                <a:latin typeface="+mj-lt"/>
                <a:ea typeface="Arial Unicode MS" panose="020B0604020202020204" pitchFamily="50" charset="-128"/>
                <a:cs typeface="Arial Unicode MS" panose="020B0604020202020204" pitchFamily="50" charset="-128"/>
              </a:rPr>
              <a:t>Tanimura &amp; </a:t>
            </a:r>
            <a:r>
              <a:rPr lang="en-US" altLang="ja-JP" dirty="0" err="1">
                <a:latin typeface="+mj-lt"/>
                <a:ea typeface="Arial Unicode MS" panose="020B0604020202020204" pitchFamily="50" charset="-128"/>
                <a:cs typeface="Arial Unicode MS" panose="020B0604020202020204" pitchFamily="50" charset="-128"/>
              </a:rPr>
              <a:t>Wolynes</a:t>
            </a:r>
            <a:r>
              <a:rPr lang="en-US" altLang="ja-JP" dirty="0">
                <a:latin typeface="+mj-lt"/>
                <a:ea typeface="Arial Unicode MS" panose="020B0604020202020204" pitchFamily="50" charset="-128"/>
                <a:cs typeface="Arial Unicode MS" panose="020B0604020202020204" pitchFamily="50" charset="-128"/>
              </a:rPr>
              <a:t>, PR</a:t>
            </a:r>
            <a:r>
              <a:rPr lang="en-US" altLang="ja-JP" b="1" dirty="0">
                <a:latin typeface="+mj-lt"/>
                <a:ea typeface="Arial Unicode MS" panose="020B0604020202020204" pitchFamily="50" charset="-128"/>
                <a:cs typeface="Arial Unicode MS" panose="020B0604020202020204" pitchFamily="50" charset="-128"/>
              </a:rPr>
              <a:t>A43, 4131</a:t>
            </a:r>
            <a:r>
              <a:rPr lang="en-US" altLang="ja-JP" dirty="0">
                <a:latin typeface="+mj-lt"/>
                <a:ea typeface="Arial Unicode MS" panose="020B0604020202020204" pitchFamily="50" charset="-128"/>
                <a:cs typeface="Arial Unicode MS" panose="020B0604020202020204" pitchFamily="50" charset="-128"/>
              </a:rPr>
              <a:t>(1991).</a:t>
            </a:r>
          </a:p>
          <a:p>
            <a:r>
              <a:rPr lang="en-US" altLang="ja-JP" dirty="0">
                <a:latin typeface="+mj-lt"/>
                <a:cs typeface="Arial Unicode MS" panose="020B0604020202020204" pitchFamily="50" charset="-128"/>
              </a:rPr>
              <a:t>Tanimura  &amp; </a:t>
            </a:r>
            <a:r>
              <a:rPr lang="en-US" altLang="ja-JP" dirty="0" err="1">
                <a:latin typeface="+mj-lt"/>
                <a:cs typeface="Arial Unicode MS" panose="020B0604020202020204" pitchFamily="50" charset="-128"/>
              </a:rPr>
              <a:t>Mukamel</a:t>
            </a:r>
            <a:r>
              <a:rPr lang="en-US" altLang="ja-JP" dirty="0">
                <a:latin typeface="+mj-lt"/>
                <a:cs typeface="Arial Unicode MS" panose="020B0604020202020204" pitchFamily="50" charset="-128"/>
              </a:rPr>
              <a:t>, </a:t>
            </a:r>
            <a:r>
              <a:rPr lang="fr-FR" altLang="ja-JP" dirty="0">
                <a:latin typeface="+mj-lt"/>
                <a:cs typeface="Arial Unicode MS" panose="020B0604020202020204" pitchFamily="50" charset="-128"/>
              </a:rPr>
              <a:t>JPSJ </a:t>
            </a:r>
            <a:r>
              <a:rPr lang="fr-FR" altLang="ja-JP" b="1" dirty="0">
                <a:latin typeface="+mj-lt"/>
                <a:cs typeface="Arial Unicode MS" panose="020B0604020202020204" pitchFamily="50" charset="-128"/>
              </a:rPr>
              <a:t>63</a:t>
            </a:r>
            <a:r>
              <a:rPr lang="fr-FR" altLang="ja-JP" dirty="0">
                <a:latin typeface="+mj-lt"/>
                <a:cs typeface="Arial Unicode MS" panose="020B0604020202020204" pitchFamily="50" charset="-128"/>
              </a:rPr>
              <a:t>, 66 (1994).</a:t>
            </a:r>
          </a:p>
          <a:p>
            <a:r>
              <a:rPr lang="en-US" altLang="ja-JP" dirty="0">
                <a:latin typeface="+mj-lt"/>
                <a:cs typeface="Arial Unicode MS" panose="020B0604020202020204" pitchFamily="50" charset="-128"/>
              </a:rPr>
              <a:t>Ishizaki &amp; Tanimura, JPSJ 74, 3131 (2005).</a:t>
            </a:r>
            <a:endParaRPr lang="fr-FR" altLang="ja-JP" dirty="0">
              <a:latin typeface="+mj-lt"/>
              <a:cs typeface="Arial Unicode MS" panose="020B0604020202020204" pitchFamily="50" charset="-128"/>
            </a:endParaRPr>
          </a:p>
          <a:p>
            <a:r>
              <a:rPr lang="en-US" altLang="ja-JP" dirty="0">
                <a:solidFill>
                  <a:schemeClr val="accent1">
                    <a:lumMod val="75000"/>
                  </a:schemeClr>
                </a:solidFill>
                <a:latin typeface="+mj-lt"/>
                <a:ea typeface="Arial Unicode MS" panose="020B0604020202020204" pitchFamily="50" charset="-128"/>
                <a:cs typeface="Arial Unicode MS" panose="020B0604020202020204" pitchFamily="50" charset="-128"/>
              </a:rPr>
              <a:t>Comprehensive articles</a:t>
            </a:r>
          </a:p>
          <a:p>
            <a:r>
              <a:rPr lang="en-US" altLang="ja-JP" dirty="0">
                <a:latin typeface="+mj-lt"/>
                <a:ea typeface="Arial Unicode MS" panose="020B0604020202020204" pitchFamily="50" charset="-128"/>
                <a:cs typeface="Arial Unicode MS" panose="020B0604020202020204" pitchFamily="50" charset="-128"/>
              </a:rPr>
              <a:t>Tanimura :</a:t>
            </a:r>
            <a:r>
              <a:rPr lang="de-DE" altLang="ja-JP" dirty="0">
                <a:latin typeface="+mj-lt"/>
                <a:ea typeface="Arial Unicode MS" panose="020B0604020202020204" pitchFamily="50" charset="-128"/>
              </a:rPr>
              <a:t> J. Phys. </a:t>
            </a:r>
            <a:r>
              <a:rPr lang="pl-PL" altLang="ja-JP" dirty="0">
                <a:latin typeface="+mj-lt"/>
                <a:ea typeface="Arial Unicode MS" panose="020B0604020202020204" pitchFamily="50" charset="-128"/>
              </a:rPr>
              <a:t>Soc. Jpn</a:t>
            </a:r>
            <a:r>
              <a:rPr lang="en-US" altLang="ja-JP" dirty="0">
                <a:latin typeface="+mj-lt"/>
                <a:ea typeface="Arial Unicode MS" panose="020B0604020202020204" pitchFamily="50" charset="-128"/>
              </a:rPr>
              <a:t>.</a:t>
            </a:r>
            <a:r>
              <a:rPr lang="en-US" altLang="ja-JP" dirty="0">
                <a:latin typeface="+mj-lt"/>
                <a:ea typeface="Arial Unicode MS" panose="020B0604020202020204" pitchFamily="50" charset="-128"/>
                <a:cs typeface="Arial Unicode MS" panose="020B0604020202020204" pitchFamily="50" charset="-128"/>
              </a:rPr>
              <a:t> </a:t>
            </a:r>
            <a:r>
              <a:rPr lang="en-US" altLang="ja-JP" b="1" dirty="0">
                <a:latin typeface="+mj-lt"/>
                <a:ea typeface="Arial Unicode MS" pitchFamily="50" charset="-128"/>
                <a:cs typeface="Arial Unicode MS" pitchFamily="50" charset="-128"/>
              </a:rPr>
              <a:t>75</a:t>
            </a:r>
            <a:r>
              <a:rPr lang="en-US" altLang="ja-JP" dirty="0">
                <a:latin typeface="+mj-lt"/>
                <a:ea typeface="Arial Unicode MS" panose="020B0604020202020204" pitchFamily="50" charset="-128"/>
                <a:cs typeface="Arial Unicode MS" panose="020B0604020202020204" pitchFamily="50" charset="-128"/>
              </a:rPr>
              <a:t>, 082001(2006).</a:t>
            </a:r>
          </a:p>
          <a:p>
            <a:r>
              <a:rPr lang="ja-JP" altLang="ja-JP" dirty="0" bmk="">
                <a:latin typeface="+mj-lt"/>
                <a:cs typeface="Times New Roman" pitchFamily="18" charset="0"/>
              </a:rPr>
              <a:t>Tanimura: </a:t>
            </a:r>
            <a:r>
              <a:rPr lang="en-US" altLang="ja-JP" dirty="0" bmk="">
                <a:latin typeface="+mj-lt"/>
                <a:cs typeface="Times New Roman" pitchFamily="18" charset="0"/>
              </a:rPr>
              <a:t>J. Chem. Phys .</a:t>
            </a:r>
            <a:r>
              <a:rPr lang="ja-JP" altLang="ja-JP" b="1" dirty="0" bmk="">
                <a:latin typeface="+mj-lt"/>
                <a:cs typeface="Times New Roman" pitchFamily="18" charset="0"/>
              </a:rPr>
              <a:t>1</a:t>
            </a:r>
            <a:r>
              <a:rPr lang="en-US" altLang="ja-JP" b="1" dirty="0" bmk="">
                <a:latin typeface="+mj-lt"/>
                <a:cs typeface="Times New Roman" pitchFamily="18" charset="0"/>
              </a:rPr>
              <a:t>41</a:t>
            </a:r>
            <a:r>
              <a:rPr lang="en-US" altLang="ja-JP" dirty="0" bmk="">
                <a:latin typeface="+mj-lt"/>
                <a:cs typeface="Times New Roman" pitchFamily="18" charset="0"/>
              </a:rPr>
              <a:t>, 044114</a:t>
            </a:r>
            <a:r>
              <a:rPr lang="ja-JP" altLang="ja-JP" dirty="0" bmk="">
                <a:latin typeface="+mj-lt"/>
                <a:cs typeface="Times New Roman" pitchFamily="18" charset="0"/>
              </a:rPr>
              <a:t> (</a:t>
            </a:r>
            <a:r>
              <a:rPr lang="en-US" altLang="ja-JP" dirty="0" bmk="">
                <a:latin typeface="+mj-lt"/>
                <a:cs typeface="Times New Roman" pitchFamily="18" charset="0"/>
              </a:rPr>
              <a:t>2014</a:t>
            </a:r>
            <a:r>
              <a:rPr lang="ja-JP" altLang="ja-JP" dirty="0" bmk="">
                <a:latin typeface="+mj-lt"/>
                <a:cs typeface="Times New Roman" pitchFamily="18" charset="0"/>
              </a:rPr>
              <a:t>). </a:t>
            </a:r>
            <a:endParaRPr lang="en-US" altLang="ja-JP" dirty="0">
              <a:latin typeface="+mj-lt"/>
              <a:ea typeface="Arial Unicode MS" panose="020B0604020202020204" pitchFamily="50" charset="-128"/>
              <a:hlinkClick r:id="rId7"/>
            </a:endParaRPr>
          </a:p>
          <a:p>
            <a:r>
              <a:rPr lang="en-US" altLang="ja-JP" dirty="0">
                <a:latin typeface="+mj-lt"/>
              </a:rPr>
              <a:t>Tanimura, J. Chem. Phys. </a:t>
            </a:r>
            <a:r>
              <a:rPr lang="en-US" altLang="ja-JP" b="1" dirty="0">
                <a:latin typeface="+mj-lt"/>
              </a:rPr>
              <a:t>142</a:t>
            </a:r>
            <a:r>
              <a:rPr lang="en-US" altLang="ja-JP" dirty="0">
                <a:latin typeface="+mj-lt"/>
              </a:rPr>
              <a:t>, 144110 (2015).</a:t>
            </a:r>
            <a:endParaRPr lang="en-US" altLang="ja-JP" dirty="0">
              <a:latin typeface="+mj-lt"/>
              <a:ea typeface="Arial Unicode MS" panose="020B0604020202020204" pitchFamily="50" charset="-128"/>
            </a:endParaRPr>
          </a:p>
        </p:txBody>
      </p:sp>
      <p:sp>
        <p:nvSpPr>
          <p:cNvPr id="19" name="正方形/長方形 18"/>
          <p:cNvSpPr/>
          <p:nvPr/>
        </p:nvSpPr>
        <p:spPr>
          <a:xfrm>
            <a:off x="1277291" y="4481493"/>
            <a:ext cx="6357982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endParaRPr lang="ja-JP" altLang="en-US" dirty="0">
              <a:ea typeface="Arial Unicode MS" panose="020B0604020202020204" pitchFamily="50" charset="-128"/>
            </a:endParaRPr>
          </a:p>
          <a:p>
            <a:endParaRPr lang="en-US" altLang="ja-JP" dirty="0">
              <a:ea typeface="Arial Unicode MS" panose="020B0604020202020204" pitchFamily="50" charset="-128"/>
            </a:endParaRPr>
          </a:p>
        </p:txBody>
      </p:sp>
      <p:pic>
        <p:nvPicPr>
          <p:cNvPr id="20" name="Picture 2" descr="C:\sakurai\document\博士論文\公聴会\図\共鳴トンネルダイオード\Wigner分布関数\30.40\0.29V.png"/>
          <p:cNvPicPr>
            <a:picLocks noChangeAspect="1" noChangeArrowheads="1"/>
          </p:cNvPicPr>
          <p:nvPr/>
        </p:nvPicPr>
        <p:blipFill>
          <a:blip r:embed="rId8" cstate="print"/>
          <a:srcRect/>
          <a:stretch>
            <a:fillRect/>
          </a:stretch>
        </p:blipFill>
        <p:spPr bwMode="auto">
          <a:xfrm>
            <a:off x="6583798" y="4778734"/>
            <a:ext cx="2423254" cy="1817441"/>
          </a:xfrm>
          <a:prstGeom prst="rect">
            <a:avLst/>
          </a:prstGeom>
          <a:noFill/>
        </p:spPr>
      </p:pic>
      <p:pic>
        <p:nvPicPr>
          <p:cNvPr id="12" name="Picture 9" descr="FMO-BChl1-1"/>
          <p:cNvPicPr>
            <a:picLocks noChangeAspect="1" noChangeArrowheads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281658" y="3760643"/>
            <a:ext cx="1287970" cy="126237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74386470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6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" dur="500"/>
                                        <p:tgtEl>
                                          <p:spTgt spid="1946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1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6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6" dur="500"/>
                                        <p:tgtEl>
                                          <p:spTgt spid="1946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500"/>
                            </p:stCondLst>
                            <p:childTnLst>
                              <p:par>
                                <p:cTn id="18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0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6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5" dur="500"/>
                                        <p:tgtEl>
                                          <p:spTgt spid="1946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500"/>
                            </p:stCondLst>
                            <p:childTnLst>
                              <p:par>
                                <p:cTn id="27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9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6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4" dur="500"/>
                                        <p:tgtEl>
                                          <p:spTgt spid="1946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500"/>
                            </p:stCondLst>
                            <p:childTnLst>
                              <p:par>
                                <p:cTn id="36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8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3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500"/>
                            </p:stCondLst>
                            <p:childTnLst>
                              <p:par>
                                <p:cTn id="45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7" dur="500"/>
                                        <p:tgtEl>
                                          <p:spTgt spid="204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5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5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5" presetClass="entr" presetSubtype="10" fill="hold" grpId="0" nodeType="click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5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496" grpId="0"/>
      <p:bldP spid="10" grpId="0"/>
      <p:bldP spid="19" grpId="0"/>
    </p:bldLst>
  </p:timing>
</p:sld>
</file>

<file path=ppt/slides/slide2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8" name="Picture 4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30476" y="2853100"/>
            <a:ext cx="2533650" cy="20859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083434" name="Picture 4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78232" y="2853098"/>
            <a:ext cx="2533650" cy="20859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2" name="Rectangle 15"/>
          <p:cNvSpPr>
            <a:spLocks noChangeArrowheads="1"/>
          </p:cNvSpPr>
          <p:nvPr/>
        </p:nvSpPr>
        <p:spPr bwMode="auto">
          <a:xfrm>
            <a:off x="2071670" y="6000768"/>
            <a:ext cx="4557722" cy="46166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r>
              <a:rPr lang="en-US" altLang="ja-JP" sz="2400" dirty="0">
                <a:solidFill>
                  <a:schemeClr val="accent2"/>
                </a:solidFill>
                <a:latin typeface="Times New Roman" pitchFamily="18" charset="0"/>
                <a:cs typeface="Times New Roman" pitchFamily="18" charset="0"/>
              </a:rPr>
              <a:t>Ishizaki &amp; YT, </a:t>
            </a:r>
            <a:r>
              <a:rPr lang="en-US" altLang="ja-JP" sz="2400" dirty="0">
                <a:latin typeface="Times New Roman" pitchFamily="18" charset="0"/>
                <a:cs typeface="Times New Roman" pitchFamily="18" charset="0"/>
                <a:hlinkClick r:id="rId4"/>
              </a:rPr>
              <a:t>CP 347, 185 (2008) </a:t>
            </a:r>
            <a:endParaRPr lang="en-US" altLang="ja-JP" sz="2400" dirty="0">
              <a:solidFill>
                <a:schemeClr val="accent2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3" name="正方形/長方形 22"/>
          <p:cNvSpPr/>
          <p:nvPr/>
        </p:nvSpPr>
        <p:spPr>
          <a:xfrm>
            <a:off x="1385517" y="4970415"/>
            <a:ext cx="3390672" cy="64633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ja-JP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Lack of the correlation between</a:t>
            </a:r>
          </a:p>
          <a:p>
            <a:r>
              <a:rPr lang="en-US" altLang="ja-JP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the system and bath</a:t>
            </a:r>
          </a:p>
        </p:txBody>
      </p:sp>
      <p:pic>
        <p:nvPicPr>
          <p:cNvPr id="29" name="Picture 22" descr="4-ex"/>
          <p:cNvPicPr>
            <a:picLocks noChangeAspect="1" noChangeArrowheads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1834813" y="2923189"/>
            <a:ext cx="2311396" cy="198529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30" name="Picture 32" descr="1-ex"/>
          <p:cNvPicPr>
            <a:picLocks noChangeAspect="1" noChangeArrowheads="1"/>
          </p:cNvPicPr>
          <p:nvPr/>
        </p:nvPicPr>
        <p:blipFill>
          <a:blip r:embed="rId6" cstate="print"/>
          <a:srcRect/>
          <a:stretch>
            <a:fillRect/>
          </a:stretch>
        </p:blipFill>
        <p:spPr bwMode="auto">
          <a:xfrm>
            <a:off x="5130601" y="2937746"/>
            <a:ext cx="2500330" cy="201441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31" name="Text Box 41"/>
          <p:cNvSpPr txBox="1">
            <a:spLocks noChangeArrowheads="1"/>
          </p:cNvSpPr>
          <p:nvPr/>
        </p:nvSpPr>
        <p:spPr bwMode="auto">
          <a:xfrm>
            <a:off x="1654692" y="1984931"/>
            <a:ext cx="3000396" cy="400110"/>
          </a:xfrm>
          <a:prstGeom prst="rect">
            <a:avLst/>
          </a:prstGeom>
          <a:solidFill>
            <a:srgbClr val="CCFFCC"/>
          </a:solidFill>
          <a:ln w="9525" algn="ctr">
            <a:noFill/>
            <a:miter lim="800000"/>
            <a:headEnd/>
            <a:tailEnd/>
          </a:ln>
          <a:effectLst>
            <a:outerShdw dist="35921" dir="2700000" algn="ctr" rotWithShape="0">
              <a:schemeClr val="bg2">
                <a:alpha val="50000"/>
              </a:schemeClr>
            </a:outerShdw>
          </a:effectLst>
        </p:spPr>
        <p:txBody>
          <a:bodyPr wrap="square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ja-JP" sz="2000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Generalized Redfield eq.</a:t>
            </a:r>
          </a:p>
        </p:txBody>
      </p:sp>
      <p:sp>
        <p:nvSpPr>
          <p:cNvPr id="32" name="Text Box 43"/>
          <p:cNvSpPr txBox="1">
            <a:spLocks noChangeArrowheads="1"/>
          </p:cNvSpPr>
          <p:nvPr/>
        </p:nvSpPr>
        <p:spPr bwMode="auto">
          <a:xfrm>
            <a:off x="5685054" y="1947211"/>
            <a:ext cx="1785950" cy="400050"/>
          </a:xfrm>
          <a:prstGeom prst="rect">
            <a:avLst/>
          </a:prstGeom>
          <a:solidFill>
            <a:srgbClr val="FFFF99"/>
          </a:solidFill>
          <a:ln w="9525" algn="ctr">
            <a:noFill/>
            <a:miter lim="800000"/>
            <a:headEnd/>
            <a:tailEnd/>
          </a:ln>
          <a:effectLst>
            <a:outerShdw dist="35921" dir="2700000" algn="ctr" rotWithShape="0">
              <a:schemeClr val="bg2">
                <a:alpha val="50000"/>
              </a:schemeClr>
            </a:outerShdw>
          </a:effectLst>
        </p:spPr>
        <p:txBody>
          <a:bodyPr wrap="square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ja-JP" sz="2000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Hierarchy eq. </a:t>
            </a:r>
          </a:p>
        </p:txBody>
      </p:sp>
      <p:sp>
        <p:nvSpPr>
          <p:cNvPr id="33" name="Line 38"/>
          <p:cNvSpPr>
            <a:spLocks noChangeShapeType="1"/>
          </p:cNvSpPr>
          <p:nvPr/>
        </p:nvSpPr>
        <p:spPr bwMode="auto">
          <a:xfrm flipV="1">
            <a:off x="1967002" y="2869065"/>
            <a:ext cx="2357455" cy="2000265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ffectLst>
            <a:outerShdw dist="35921" dir="2700000" algn="ctr" rotWithShape="0">
              <a:schemeClr val="bg2">
                <a:alpha val="50000"/>
              </a:schemeClr>
            </a:outerShdw>
          </a:effectLst>
        </p:spPr>
        <p:txBody>
          <a:bodyPr wrap="none" anchor="ctr"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ja-JP" dirty="0">
                <a:latin typeface="Arial" charset="0"/>
                <a:ea typeface="+mn-ea"/>
              </a:rPr>
              <a:t>;</a:t>
            </a:r>
            <a:endParaRPr lang="ja-JP" altLang="en-US" dirty="0">
              <a:latin typeface="Arial" charset="0"/>
              <a:ea typeface="+mn-ea"/>
            </a:endParaRPr>
          </a:p>
        </p:txBody>
      </p:sp>
      <p:sp>
        <p:nvSpPr>
          <p:cNvPr id="34" name="Line 37"/>
          <p:cNvSpPr>
            <a:spLocks noChangeShapeType="1"/>
          </p:cNvSpPr>
          <p:nvPr/>
        </p:nvSpPr>
        <p:spPr bwMode="auto">
          <a:xfrm>
            <a:off x="2038440" y="3011941"/>
            <a:ext cx="2246307" cy="1849425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ffectLst>
            <a:outerShdw dist="35921" dir="2700000" algn="ctr" rotWithShape="0">
              <a:schemeClr val="bg2">
                <a:alpha val="50000"/>
              </a:schemeClr>
            </a:outerShdw>
          </a:effectLst>
        </p:spPr>
        <p:txBody>
          <a:bodyPr wrap="none" anchor="ctr"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ja-JP">
                <a:latin typeface="Arial" charset="0"/>
                <a:ea typeface="+mn-ea"/>
              </a:rPr>
              <a:t>;</a:t>
            </a:r>
            <a:endParaRPr lang="ja-JP" altLang="en-US" dirty="0">
              <a:latin typeface="Arial" charset="0"/>
              <a:ea typeface="+mn-ea"/>
            </a:endParaRPr>
          </a:p>
        </p:txBody>
      </p:sp>
      <p:sp>
        <p:nvSpPr>
          <p:cNvPr id="19" name="タイトル 1"/>
          <p:cNvSpPr txBox="1">
            <a:spLocks/>
          </p:cNvSpPr>
          <p:nvPr/>
        </p:nvSpPr>
        <p:spPr>
          <a:xfrm>
            <a:off x="661389" y="404664"/>
            <a:ext cx="8229600" cy="10668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 fontScale="97500"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kumimoji="1"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altLang="ja-JP" dirty="0">
                <a:latin typeface="Arial" pitchFamily="34" charset="0"/>
                <a:ea typeface="Arial Unicode MS" pitchFamily="50" charset="-128"/>
                <a:cs typeface="Arial" pitchFamily="34" charset="0"/>
              </a:rPr>
              <a:t>2DES for spin-Boson system</a:t>
            </a:r>
            <a:endParaRPr lang="ja-JP" altLang="en-US" dirty="0">
              <a:latin typeface="Arial" pitchFamily="34" charset="0"/>
              <a:ea typeface="Arial Unicode MS" pitchFamily="50" charset="-128"/>
              <a:cs typeface="Arial" pitchFamily="34" charset="0"/>
            </a:endParaRPr>
          </a:p>
        </p:txBody>
      </p:sp>
      <p:sp>
        <p:nvSpPr>
          <p:cNvPr id="2" name="正方形/長方形 1"/>
          <p:cNvSpPr/>
          <p:nvPr/>
        </p:nvSpPr>
        <p:spPr>
          <a:xfrm>
            <a:off x="4170569" y="2568414"/>
            <a:ext cx="1710725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ja-JP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Liner response</a:t>
            </a:r>
            <a:endParaRPr lang="ja-JP" altLang="en-US" dirty="0"/>
          </a:p>
        </p:txBody>
      </p:sp>
      <p:sp>
        <p:nvSpPr>
          <p:cNvPr id="20" name="正方形/長方形 19"/>
          <p:cNvSpPr/>
          <p:nvPr/>
        </p:nvSpPr>
        <p:spPr>
          <a:xfrm>
            <a:off x="3349831" y="2496976"/>
            <a:ext cx="3352200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ja-JP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Third-order nonlinear response</a:t>
            </a:r>
            <a:endParaRPr lang="ja-JP" altLang="en-US" dirty="0"/>
          </a:p>
        </p:txBody>
      </p:sp>
    </p:spTree>
    <p:extLst>
      <p:ext uri="{BB962C8B-B14F-4D97-AF65-F5344CB8AC3E}">
        <p14:creationId xmlns:p14="http://schemas.microsoft.com/office/powerpoint/2010/main" val="155712699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0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4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34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10834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4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1" dur="500"/>
                                        <p:tgtEl>
                                          <p:spTgt spid="108343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834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4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1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4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7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50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" grpId="0"/>
      <p:bldP spid="23" grpId="0"/>
      <p:bldP spid="31" grpId="0" animBg="1"/>
      <p:bldP spid="32" grpId="0" animBg="1"/>
      <p:bldP spid="2" grpId="0"/>
      <p:bldP spid="2" grpId="1"/>
      <p:bldP spid="20" grpId="0"/>
    </p:bldLst>
  </p:timing>
</p:sld>
</file>

<file path=ppt/slides/slide2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" name="円/楕円 105"/>
          <p:cNvSpPr/>
          <p:nvPr/>
        </p:nvSpPr>
        <p:spPr>
          <a:xfrm>
            <a:off x="2119076" y="3573016"/>
            <a:ext cx="936104" cy="936104"/>
          </a:xfrm>
          <a:prstGeom prst="ellipse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5" name="円/楕円 64"/>
          <p:cNvSpPr/>
          <p:nvPr/>
        </p:nvSpPr>
        <p:spPr>
          <a:xfrm>
            <a:off x="6300192" y="1916832"/>
            <a:ext cx="1016496" cy="2088232"/>
          </a:xfrm>
          <a:prstGeom prst="ellipse">
            <a:avLst/>
          </a:prstGeom>
          <a:noFill/>
          <a:ln w="31750">
            <a:solidFill>
              <a:srgbClr val="AC18E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>
              <a:solidFill>
                <a:srgbClr val="00B0F0"/>
              </a:solidFill>
            </a:endParaRPr>
          </a:p>
        </p:txBody>
      </p:sp>
      <p:sp>
        <p:nvSpPr>
          <p:cNvPr id="103" name="円/楕円 102"/>
          <p:cNvSpPr/>
          <p:nvPr/>
        </p:nvSpPr>
        <p:spPr>
          <a:xfrm>
            <a:off x="5220072" y="1484784"/>
            <a:ext cx="576064" cy="576064"/>
          </a:xfrm>
          <a:prstGeom prst="ellipse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2" name="円/楕円 101"/>
          <p:cNvSpPr/>
          <p:nvPr/>
        </p:nvSpPr>
        <p:spPr>
          <a:xfrm>
            <a:off x="6372200" y="1484784"/>
            <a:ext cx="576064" cy="576064"/>
          </a:xfrm>
          <a:prstGeom prst="ellipse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9" name="円/楕円 98"/>
          <p:cNvSpPr/>
          <p:nvPr/>
        </p:nvSpPr>
        <p:spPr>
          <a:xfrm>
            <a:off x="2267744" y="1412776"/>
            <a:ext cx="576064" cy="576064"/>
          </a:xfrm>
          <a:prstGeom prst="ellipse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8" name="円/楕円 97"/>
          <p:cNvSpPr/>
          <p:nvPr/>
        </p:nvSpPr>
        <p:spPr>
          <a:xfrm>
            <a:off x="3347864" y="1484784"/>
            <a:ext cx="576064" cy="576064"/>
          </a:xfrm>
          <a:prstGeom prst="ellipse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4" name="円/楕円 43"/>
          <p:cNvSpPr/>
          <p:nvPr/>
        </p:nvSpPr>
        <p:spPr>
          <a:xfrm>
            <a:off x="5076056" y="1700808"/>
            <a:ext cx="936104" cy="2160240"/>
          </a:xfrm>
          <a:prstGeom prst="ellipse">
            <a:avLst/>
          </a:prstGeom>
          <a:noFill/>
          <a:ln w="31750">
            <a:solidFill>
              <a:srgbClr val="AC18E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>
              <a:solidFill>
                <a:srgbClr val="AC18EE"/>
              </a:solidFill>
            </a:endParaRPr>
          </a:p>
        </p:txBody>
      </p:sp>
      <p:sp>
        <p:nvSpPr>
          <p:cNvPr id="45" name="円/楕円 44"/>
          <p:cNvSpPr/>
          <p:nvPr/>
        </p:nvSpPr>
        <p:spPr>
          <a:xfrm>
            <a:off x="5156448" y="3437384"/>
            <a:ext cx="936104" cy="1503784"/>
          </a:xfrm>
          <a:prstGeom prst="ellipse">
            <a:avLst/>
          </a:prstGeom>
          <a:noFill/>
          <a:ln w="31750">
            <a:solidFill>
              <a:srgbClr val="0C0597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6" name="円/楕円 45"/>
          <p:cNvSpPr/>
          <p:nvPr/>
        </p:nvSpPr>
        <p:spPr>
          <a:xfrm>
            <a:off x="5292080" y="4149080"/>
            <a:ext cx="576064" cy="576064"/>
          </a:xfrm>
          <a:prstGeom prst="ellipse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7" name="円/楕円 46"/>
          <p:cNvSpPr/>
          <p:nvPr/>
        </p:nvSpPr>
        <p:spPr>
          <a:xfrm>
            <a:off x="6372200" y="2996952"/>
            <a:ext cx="576064" cy="576064"/>
          </a:xfrm>
          <a:prstGeom prst="ellipse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8" name="円/楕円 47"/>
          <p:cNvSpPr/>
          <p:nvPr/>
        </p:nvSpPr>
        <p:spPr>
          <a:xfrm>
            <a:off x="5076056" y="2204864"/>
            <a:ext cx="936104" cy="936104"/>
          </a:xfrm>
          <a:prstGeom prst="ellipse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9" name="円/楕円 48"/>
          <p:cNvSpPr/>
          <p:nvPr/>
        </p:nvSpPr>
        <p:spPr>
          <a:xfrm>
            <a:off x="6156176" y="2276872"/>
            <a:ext cx="936104" cy="936104"/>
          </a:xfrm>
          <a:prstGeom prst="ellipse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0" name="円/楕円 49"/>
          <p:cNvSpPr/>
          <p:nvPr/>
        </p:nvSpPr>
        <p:spPr>
          <a:xfrm>
            <a:off x="6084168" y="3284984"/>
            <a:ext cx="936104" cy="1584176"/>
          </a:xfrm>
          <a:prstGeom prst="ellipse">
            <a:avLst/>
          </a:prstGeom>
          <a:noFill/>
          <a:ln w="31750"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1" name="円/楕円 50"/>
          <p:cNvSpPr/>
          <p:nvPr/>
        </p:nvSpPr>
        <p:spPr>
          <a:xfrm>
            <a:off x="5220072" y="3212976"/>
            <a:ext cx="936104" cy="936104"/>
          </a:xfrm>
          <a:prstGeom prst="ellipse">
            <a:avLst/>
          </a:prstGeom>
          <a:noFill/>
          <a:ln w="31750">
            <a:solidFill>
              <a:srgbClr val="0C0597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2" name="円/楕円 51"/>
          <p:cNvSpPr/>
          <p:nvPr/>
        </p:nvSpPr>
        <p:spPr>
          <a:xfrm>
            <a:off x="6228184" y="908720"/>
            <a:ext cx="936104" cy="1368152"/>
          </a:xfrm>
          <a:prstGeom prst="ellipse">
            <a:avLst/>
          </a:prstGeom>
          <a:noFill/>
          <a:ln w="28575">
            <a:solidFill>
              <a:srgbClr val="0C0597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3" name="円/楕円 52"/>
          <p:cNvSpPr/>
          <p:nvPr/>
        </p:nvSpPr>
        <p:spPr>
          <a:xfrm>
            <a:off x="6228184" y="1844824"/>
            <a:ext cx="936104" cy="936104"/>
          </a:xfrm>
          <a:prstGeom prst="ellipse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4" name="円/楕円 53"/>
          <p:cNvSpPr/>
          <p:nvPr/>
        </p:nvSpPr>
        <p:spPr>
          <a:xfrm>
            <a:off x="5076056" y="1700808"/>
            <a:ext cx="936104" cy="936104"/>
          </a:xfrm>
          <a:prstGeom prst="ellipse">
            <a:avLst/>
          </a:prstGeom>
          <a:noFill/>
          <a:ln w="31750">
            <a:solidFill>
              <a:srgbClr val="0C0597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5" name="円/楕円 54"/>
          <p:cNvSpPr/>
          <p:nvPr/>
        </p:nvSpPr>
        <p:spPr>
          <a:xfrm>
            <a:off x="5220072" y="980728"/>
            <a:ext cx="576064" cy="576064"/>
          </a:xfrm>
          <a:prstGeom prst="ellipse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6" name="円/楕円 55"/>
          <p:cNvSpPr/>
          <p:nvPr/>
        </p:nvSpPr>
        <p:spPr>
          <a:xfrm>
            <a:off x="6300192" y="3933056"/>
            <a:ext cx="576064" cy="576064"/>
          </a:xfrm>
          <a:prstGeom prst="ellipse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7" name="正方形/長方形 56"/>
          <p:cNvSpPr/>
          <p:nvPr/>
        </p:nvSpPr>
        <p:spPr>
          <a:xfrm>
            <a:off x="5508104" y="836712"/>
            <a:ext cx="1224136" cy="4392488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cxnSp>
        <p:nvCxnSpPr>
          <p:cNvPr id="58" name="直線コネクタ 57"/>
          <p:cNvCxnSpPr/>
          <p:nvPr/>
        </p:nvCxnSpPr>
        <p:spPr>
          <a:xfrm flipV="1">
            <a:off x="5508104" y="3429000"/>
            <a:ext cx="1224136" cy="864096"/>
          </a:xfrm>
          <a:prstGeom prst="line">
            <a:avLst/>
          </a:prstGeom>
          <a:ln w="28575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9" name="直線コネクタ 58"/>
          <p:cNvCxnSpPr/>
          <p:nvPr/>
        </p:nvCxnSpPr>
        <p:spPr>
          <a:xfrm rot="16200000" flipH="1">
            <a:off x="5436096" y="2780928"/>
            <a:ext cx="1368152" cy="1224136"/>
          </a:xfrm>
          <a:prstGeom prst="line">
            <a:avLst/>
          </a:prstGeom>
          <a:ln w="28575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" name="直線コネクタ 59"/>
          <p:cNvCxnSpPr/>
          <p:nvPr/>
        </p:nvCxnSpPr>
        <p:spPr>
          <a:xfrm rot="5400000" flipH="1" flipV="1">
            <a:off x="4932040" y="2204864"/>
            <a:ext cx="2376264" cy="1224136"/>
          </a:xfrm>
          <a:prstGeom prst="line">
            <a:avLst/>
          </a:prstGeom>
          <a:ln w="31750">
            <a:solidFill>
              <a:srgbClr val="AC18EE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直線コネクタ 60"/>
          <p:cNvCxnSpPr/>
          <p:nvPr/>
        </p:nvCxnSpPr>
        <p:spPr>
          <a:xfrm>
            <a:off x="5508104" y="1556792"/>
            <a:ext cx="1224136" cy="1080120"/>
          </a:xfrm>
          <a:prstGeom prst="line">
            <a:avLst/>
          </a:prstGeom>
          <a:ln w="28575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2" name="正方形/長方形 61"/>
          <p:cNvSpPr/>
          <p:nvPr/>
        </p:nvSpPr>
        <p:spPr>
          <a:xfrm>
            <a:off x="5004048" y="908720"/>
            <a:ext cx="2520280" cy="4104456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3" name="Line 9"/>
          <p:cNvSpPr>
            <a:spLocks noChangeShapeType="1"/>
          </p:cNvSpPr>
          <p:nvPr/>
        </p:nvSpPr>
        <p:spPr bwMode="auto">
          <a:xfrm flipH="1">
            <a:off x="6732238" y="836712"/>
            <a:ext cx="1" cy="4536504"/>
          </a:xfrm>
          <a:prstGeom prst="line">
            <a:avLst/>
          </a:prstGeom>
          <a:noFill/>
          <a:ln w="38100">
            <a:solidFill>
              <a:srgbClr val="00B0F0"/>
            </a:solidFill>
            <a:round/>
            <a:headEnd type="triangle" w="med" len="med"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64" name="Line 9"/>
          <p:cNvSpPr>
            <a:spLocks noChangeShapeType="1"/>
          </p:cNvSpPr>
          <p:nvPr/>
        </p:nvSpPr>
        <p:spPr bwMode="auto">
          <a:xfrm flipH="1">
            <a:off x="5508104" y="836712"/>
            <a:ext cx="0" cy="4536504"/>
          </a:xfrm>
          <a:prstGeom prst="line">
            <a:avLst/>
          </a:prstGeom>
          <a:noFill/>
          <a:ln w="38100">
            <a:solidFill>
              <a:srgbClr val="00B0F0"/>
            </a:solidFill>
            <a:round/>
            <a:headEnd type="triangle" w="med" len="med"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71" name="Line 17"/>
          <p:cNvSpPr>
            <a:spLocks noChangeShapeType="1"/>
          </p:cNvSpPr>
          <p:nvPr/>
        </p:nvSpPr>
        <p:spPr bwMode="auto">
          <a:xfrm flipH="1" flipV="1">
            <a:off x="6732240" y="3356992"/>
            <a:ext cx="792088" cy="735509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 type="triangle" w="lg" len="lg"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72" name="Line 17"/>
          <p:cNvSpPr>
            <a:spLocks noChangeShapeType="1"/>
          </p:cNvSpPr>
          <p:nvPr/>
        </p:nvSpPr>
        <p:spPr bwMode="auto">
          <a:xfrm flipV="1">
            <a:off x="4788024" y="1124744"/>
            <a:ext cx="720080" cy="602034"/>
          </a:xfrm>
          <a:prstGeom prst="line">
            <a:avLst/>
          </a:prstGeom>
          <a:noFill/>
          <a:ln w="38100">
            <a:solidFill>
              <a:srgbClr val="0541EB"/>
            </a:solidFill>
            <a:round/>
            <a:headEnd/>
            <a:tailEnd type="triangle" w="lg" len="lg"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73" name="円/楕円 72"/>
          <p:cNvSpPr/>
          <p:nvPr/>
        </p:nvSpPr>
        <p:spPr>
          <a:xfrm>
            <a:off x="2259764" y="2501280"/>
            <a:ext cx="936104" cy="936104"/>
          </a:xfrm>
          <a:prstGeom prst="ellipse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4" name="円/楕円 73"/>
          <p:cNvSpPr/>
          <p:nvPr/>
        </p:nvSpPr>
        <p:spPr>
          <a:xfrm>
            <a:off x="2087724" y="3403544"/>
            <a:ext cx="936104" cy="936104"/>
          </a:xfrm>
          <a:prstGeom prst="ellipse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5" name="円/楕円 74"/>
          <p:cNvSpPr/>
          <p:nvPr/>
        </p:nvSpPr>
        <p:spPr>
          <a:xfrm>
            <a:off x="2267744" y="3717032"/>
            <a:ext cx="576064" cy="576064"/>
          </a:xfrm>
          <a:prstGeom prst="ellipse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6" name="円/楕円 75"/>
          <p:cNvSpPr/>
          <p:nvPr/>
        </p:nvSpPr>
        <p:spPr>
          <a:xfrm>
            <a:off x="3347864" y="3356992"/>
            <a:ext cx="576064" cy="504056"/>
          </a:xfrm>
          <a:prstGeom prst="ellipse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7" name="円/楕円 76"/>
          <p:cNvSpPr/>
          <p:nvPr/>
        </p:nvSpPr>
        <p:spPr>
          <a:xfrm>
            <a:off x="2051720" y="2276872"/>
            <a:ext cx="936104" cy="936104"/>
          </a:xfrm>
          <a:prstGeom prst="ellipse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8" name="円/楕円 77"/>
          <p:cNvSpPr/>
          <p:nvPr/>
        </p:nvSpPr>
        <p:spPr>
          <a:xfrm>
            <a:off x="3131840" y="2420888"/>
            <a:ext cx="936104" cy="936104"/>
          </a:xfrm>
          <a:prstGeom prst="ellipse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9" name="円/楕円 78"/>
          <p:cNvSpPr/>
          <p:nvPr/>
        </p:nvSpPr>
        <p:spPr>
          <a:xfrm>
            <a:off x="3059832" y="3645024"/>
            <a:ext cx="936104" cy="720080"/>
          </a:xfrm>
          <a:prstGeom prst="ellipse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0" name="円/楕円 79"/>
          <p:cNvSpPr/>
          <p:nvPr/>
        </p:nvSpPr>
        <p:spPr>
          <a:xfrm>
            <a:off x="2104298" y="2722893"/>
            <a:ext cx="936104" cy="648072"/>
          </a:xfrm>
          <a:prstGeom prst="ellipse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1" name="円/楕円 80"/>
          <p:cNvSpPr/>
          <p:nvPr/>
        </p:nvSpPr>
        <p:spPr>
          <a:xfrm>
            <a:off x="3203848" y="1124744"/>
            <a:ext cx="936104" cy="1080120"/>
          </a:xfrm>
          <a:prstGeom prst="ellipse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2" name="円/楕円 81"/>
          <p:cNvSpPr/>
          <p:nvPr/>
        </p:nvSpPr>
        <p:spPr>
          <a:xfrm>
            <a:off x="3203848" y="2348880"/>
            <a:ext cx="936104" cy="720080"/>
          </a:xfrm>
          <a:prstGeom prst="ellipse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3" name="円/楕円 82"/>
          <p:cNvSpPr/>
          <p:nvPr/>
        </p:nvSpPr>
        <p:spPr>
          <a:xfrm>
            <a:off x="2051720" y="2276872"/>
            <a:ext cx="936104" cy="504056"/>
          </a:xfrm>
          <a:prstGeom prst="ellipse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4" name="円/楕円 83"/>
          <p:cNvSpPr/>
          <p:nvPr/>
        </p:nvSpPr>
        <p:spPr>
          <a:xfrm>
            <a:off x="2051720" y="1124744"/>
            <a:ext cx="792088" cy="1152128"/>
          </a:xfrm>
          <a:prstGeom prst="ellipse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5" name="円/楕円 84"/>
          <p:cNvSpPr/>
          <p:nvPr/>
        </p:nvSpPr>
        <p:spPr>
          <a:xfrm>
            <a:off x="3275856" y="4005064"/>
            <a:ext cx="576064" cy="576064"/>
          </a:xfrm>
          <a:prstGeom prst="ellipse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6" name="正方形/長方形 85"/>
          <p:cNvSpPr/>
          <p:nvPr/>
        </p:nvSpPr>
        <p:spPr>
          <a:xfrm>
            <a:off x="2483768" y="1124744"/>
            <a:ext cx="1224136" cy="3600400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cxnSp>
        <p:nvCxnSpPr>
          <p:cNvPr id="87" name="直線コネクタ 86"/>
          <p:cNvCxnSpPr>
            <a:endCxn id="94" idx="1"/>
          </p:cNvCxnSpPr>
          <p:nvPr/>
        </p:nvCxnSpPr>
        <p:spPr>
          <a:xfrm flipV="1">
            <a:off x="2483768" y="3356992"/>
            <a:ext cx="1224136" cy="720080"/>
          </a:xfrm>
          <a:prstGeom prst="line">
            <a:avLst/>
          </a:prstGeom>
          <a:ln w="28575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8" name="直線コネクタ 87"/>
          <p:cNvCxnSpPr/>
          <p:nvPr/>
        </p:nvCxnSpPr>
        <p:spPr>
          <a:xfrm>
            <a:off x="2483768" y="3645024"/>
            <a:ext cx="1224136" cy="504056"/>
          </a:xfrm>
          <a:prstGeom prst="line">
            <a:avLst/>
          </a:prstGeom>
          <a:ln w="28575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9" name="直線コネクタ 88"/>
          <p:cNvCxnSpPr/>
          <p:nvPr/>
        </p:nvCxnSpPr>
        <p:spPr>
          <a:xfrm flipV="1">
            <a:off x="2483768" y="2420888"/>
            <a:ext cx="1224136" cy="864096"/>
          </a:xfrm>
          <a:prstGeom prst="line">
            <a:avLst/>
          </a:prstGeom>
          <a:ln w="28575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0" name="直線コネクタ 89"/>
          <p:cNvCxnSpPr/>
          <p:nvPr/>
        </p:nvCxnSpPr>
        <p:spPr>
          <a:xfrm>
            <a:off x="2483768" y="1340768"/>
            <a:ext cx="1224136" cy="720080"/>
          </a:xfrm>
          <a:prstGeom prst="line">
            <a:avLst/>
          </a:prstGeom>
          <a:ln w="28575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1" name="正方形/長方形 90"/>
          <p:cNvSpPr/>
          <p:nvPr/>
        </p:nvSpPr>
        <p:spPr>
          <a:xfrm>
            <a:off x="1943708" y="980728"/>
            <a:ext cx="2304256" cy="3672408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2" name="Line 9"/>
          <p:cNvSpPr>
            <a:spLocks noChangeShapeType="1"/>
          </p:cNvSpPr>
          <p:nvPr/>
        </p:nvSpPr>
        <p:spPr bwMode="auto">
          <a:xfrm flipH="1">
            <a:off x="3707902" y="836712"/>
            <a:ext cx="1" cy="4536504"/>
          </a:xfrm>
          <a:prstGeom prst="line">
            <a:avLst/>
          </a:prstGeom>
          <a:noFill/>
          <a:ln w="38100">
            <a:solidFill>
              <a:srgbClr val="00B0F0"/>
            </a:solidFill>
            <a:round/>
            <a:headEnd type="triangle" w="med" len="med"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93" name="Line 9"/>
          <p:cNvSpPr>
            <a:spLocks noChangeShapeType="1"/>
          </p:cNvSpPr>
          <p:nvPr/>
        </p:nvSpPr>
        <p:spPr bwMode="auto">
          <a:xfrm flipH="1">
            <a:off x="2483766" y="836712"/>
            <a:ext cx="1" cy="4536504"/>
          </a:xfrm>
          <a:prstGeom prst="line">
            <a:avLst/>
          </a:prstGeom>
          <a:noFill/>
          <a:ln w="38100">
            <a:solidFill>
              <a:srgbClr val="00B0F0"/>
            </a:solidFill>
            <a:round/>
            <a:headEnd type="triangle" w="med" len="med"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94" name="Line 17"/>
          <p:cNvSpPr>
            <a:spLocks noChangeShapeType="1"/>
          </p:cNvSpPr>
          <p:nvPr/>
        </p:nvSpPr>
        <p:spPr bwMode="auto">
          <a:xfrm flipH="1" flipV="1">
            <a:off x="3707904" y="3356992"/>
            <a:ext cx="720080" cy="648072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 type="triangle" w="lg" len="lg"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95" name="Line 17"/>
          <p:cNvSpPr>
            <a:spLocks noChangeShapeType="1"/>
          </p:cNvSpPr>
          <p:nvPr/>
        </p:nvSpPr>
        <p:spPr bwMode="auto">
          <a:xfrm flipV="1">
            <a:off x="1763688" y="1124744"/>
            <a:ext cx="720080" cy="602034"/>
          </a:xfrm>
          <a:prstGeom prst="line">
            <a:avLst/>
          </a:prstGeom>
          <a:noFill/>
          <a:ln w="38100">
            <a:solidFill>
              <a:srgbClr val="0541EB"/>
            </a:solidFill>
            <a:round/>
            <a:headEnd/>
            <a:tailEnd type="triangle" w="lg" len="lg"/>
          </a:ln>
        </p:spPr>
        <p:txBody>
          <a:bodyPr/>
          <a:lstStyle/>
          <a:p>
            <a:endParaRPr lang="ja-JP" altLang="en-US"/>
          </a:p>
        </p:txBody>
      </p:sp>
      <p:cxnSp>
        <p:nvCxnSpPr>
          <p:cNvPr id="100" name="直線コネクタ 99"/>
          <p:cNvCxnSpPr/>
          <p:nvPr/>
        </p:nvCxnSpPr>
        <p:spPr>
          <a:xfrm rot="10800000">
            <a:off x="1907704" y="1124744"/>
            <a:ext cx="5256040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1" name="直線コネクタ 100"/>
          <p:cNvCxnSpPr/>
          <p:nvPr/>
        </p:nvCxnSpPr>
        <p:spPr>
          <a:xfrm rot="10800000">
            <a:off x="1907704" y="2276872"/>
            <a:ext cx="5256040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6" name="Text Box 6"/>
          <p:cNvSpPr txBox="1">
            <a:spLocks noChangeArrowheads="1"/>
          </p:cNvSpPr>
          <p:nvPr/>
        </p:nvSpPr>
        <p:spPr bwMode="auto">
          <a:xfrm>
            <a:off x="2195736" y="188640"/>
            <a:ext cx="2000264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r>
              <a:rPr kumimoji="0" lang="en-US" altLang="ja-JP" sz="2400" dirty="0">
                <a:latin typeface="Arial Unicode MS"/>
                <a:ea typeface="Arial Unicode MS"/>
                <a:cs typeface="Arial Unicode MS"/>
              </a:rPr>
              <a:t>Factorized</a:t>
            </a:r>
          </a:p>
        </p:txBody>
      </p:sp>
      <p:sp>
        <p:nvSpPr>
          <p:cNvPr id="97" name="Text Box 6"/>
          <p:cNvSpPr txBox="1">
            <a:spLocks noChangeArrowheads="1"/>
          </p:cNvSpPr>
          <p:nvPr/>
        </p:nvSpPr>
        <p:spPr bwMode="auto">
          <a:xfrm>
            <a:off x="5364088" y="188640"/>
            <a:ext cx="2000264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r>
              <a:rPr kumimoji="0" lang="en-US" altLang="ja-JP" sz="2400" dirty="0">
                <a:latin typeface="Arial Unicode MS"/>
                <a:ea typeface="Arial Unicode MS"/>
                <a:cs typeface="Arial Unicode MS"/>
              </a:rPr>
              <a:t>Entangled</a:t>
            </a:r>
            <a:endParaRPr kumimoji="0" lang="de-DE" altLang="ja-JP" sz="2400" dirty="0">
              <a:latin typeface="Arial Unicode MS"/>
              <a:ea typeface="Arial Unicode MS"/>
              <a:cs typeface="Arial Unicode MS"/>
            </a:endParaRPr>
          </a:p>
        </p:txBody>
      </p:sp>
      <p:sp>
        <p:nvSpPr>
          <p:cNvPr id="110" name="Text Box 6"/>
          <p:cNvSpPr txBox="1">
            <a:spLocks noChangeArrowheads="1"/>
          </p:cNvSpPr>
          <p:nvPr/>
        </p:nvSpPr>
        <p:spPr bwMode="auto">
          <a:xfrm>
            <a:off x="1619672" y="5517232"/>
            <a:ext cx="3096344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r>
              <a:rPr kumimoji="0" lang="en-US" altLang="ja-JP" sz="2400" dirty="0">
                <a:latin typeface="Arial Unicode MS"/>
                <a:ea typeface="Arial Unicode MS"/>
                <a:cs typeface="Arial Unicode MS"/>
              </a:rPr>
              <a:t>Master, Redfield, etc</a:t>
            </a:r>
            <a:endParaRPr kumimoji="0" lang="de-DE" altLang="ja-JP" sz="2400" dirty="0">
              <a:latin typeface="Arial Unicode MS"/>
              <a:ea typeface="Arial Unicode MS"/>
              <a:cs typeface="Arial Unicode MS"/>
            </a:endParaRPr>
          </a:p>
        </p:txBody>
      </p:sp>
      <p:sp>
        <p:nvSpPr>
          <p:cNvPr id="111" name="Text Box 6"/>
          <p:cNvSpPr txBox="1">
            <a:spLocks noChangeArrowheads="1"/>
          </p:cNvSpPr>
          <p:nvPr/>
        </p:nvSpPr>
        <p:spPr bwMode="auto">
          <a:xfrm>
            <a:off x="5220072" y="5517232"/>
            <a:ext cx="2088232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r>
              <a:rPr kumimoji="0" lang="en-US" altLang="ja-JP" sz="2400" dirty="0">
                <a:latin typeface="Arial Unicode MS"/>
                <a:ea typeface="Arial Unicode MS"/>
                <a:cs typeface="Arial Unicode MS"/>
              </a:rPr>
              <a:t>Hierarchy eq.</a:t>
            </a:r>
          </a:p>
        </p:txBody>
      </p:sp>
      <p:sp>
        <p:nvSpPr>
          <p:cNvPr id="112" name="Text Box 6"/>
          <p:cNvSpPr txBox="1">
            <a:spLocks noChangeArrowheads="1"/>
          </p:cNvSpPr>
          <p:nvPr/>
        </p:nvSpPr>
        <p:spPr bwMode="auto">
          <a:xfrm>
            <a:off x="1259632" y="1700808"/>
            <a:ext cx="792088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r>
              <a:rPr kumimoji="0" lang="en-US" altLang="ja-JP" sz="2400" dirty="0">
                <a:latin typeface="Arial Unicode MS"/>
                <a:ea typeface="Arial Unicode MS"/>
                <a:cs typeface="Arial Unicode MS"/>
              </a:rPr>
              <a:t>field</a:t>
            </a:r>
            <a:endParaRPr kumimoji="0" lang="de-DE" altLang="ja-JP" sz="2400" dirty="0">
              <a:latin typeface="Arial Unicode MS"/>
              <a:ea typeface="Arial Unicode MS"/>
              <a:cs typeface="Arial Unicode MS"/>
            </a:endParaRPr>
          </a:p>
        </p:txBody>
      </p:sp>
      <p:sp>
        <p:nvSpPr>
          <p:cNvPr id="69" name="星 7 68"/>
          <p:cNvSpPr>
            <a:spLocks noChangeAspect="1"/>
          </p:cNvSpPr>
          <p:nvPr/>
        </p:nvSpPr>
        <p:spPr>
          <a:xfrm>
            <a:off x="2411760" y="1052736"/>
            <a:ext cx="144462" cy="144462"/>
          </a:xfrm>
          <a:prstGeom prst="star7">
            <a:avLst/>
          </a:prstGeom>
          <a:solidFill>
            <a:srgbClr val="0070C0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70" name="星 7 69"/>
          <p:cNvSpPr>
            <a:spLocks noChangeAspect="1"/>
          </p:cNvSpPr>
          <p:nvPr/>
        </p:nvSpPr>
        <p:spPr>
          <a:xfrm>
            <a:off x="3635896" y="3284984"/>
            <a:ext cx="144463" cy="144462"/>
          </a:xfrm>
          <a:prstGeom prst="star7">
            <a:avLst/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104" name="星 7 103"/>
          <p:cNvSpPr>
            <a:spLocks noChangeAspect="1"/>
          </p:cNvSpPr>
          <p:nvPr/>
        </p:nvSpPr>
        <p:spPr>
          <a:xfrm>
            <a:off x="5436096" y="1052736"/>
            <a:ext cx="144462" cy="144462"/>
          </a:xfrm>
          <a:prstGeom prst="star7">
            <a:avLst/>
          </a:prstGeom>
          <a:solidFill>
            <a:srgbClr val="0070C0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105" name="星 7 104"/>
          <p:cNvSpPr>
            <a:spLocks noChangeAspect="1"/>
          </p:cNvSpPr>
          <p:nvPr/>
        </p:nvSpPr>
        <p:spPr>
          <a:xfrm>
            <a:off x="6660232" y="3284984"/>
            <a:ext cx="144463" cy="144462"/>
          </a:xfrm>
          <a:prstGeom prst="star7">
            <a:avLst/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114" name="Text Box 6"/>
          <p:cNvSpPr txBox="1">
            <a:spLocks noChangeArrowheads="1"/>
          </p:cNvSpPr>
          <p:nvPr/>
        </p:nvSpPr>
        <p:spPr bwMode="auto">
          <a:xfrm>
            <a:off x="4211960" y="2924944"/>
            <a:ext cx="792088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r>
              <a:rPr kumimoji="0" lang="en-US" altLang="ja-JP" sz="2400" dirty="0">
                <a:latin typeface="Arial Unicode MS"/>
                <a:ea typeface="Arial Unicode MS"/>
                <a:cs typeface="Arial Unicode MS"/>
              </a:rPr>
              <a:t>field</a:t>
            </a:r>
            <a:endParaRPr kumimoji="0" lang="de-DE" altLang="ja-JP" sz="2400" dirty="0">
              <a:latin typeface="Arial Unicode MS"/>
              <a:ea typeface="Arial Unicode MS"/>
              <a:cs typeface="Arial Unicode MS"/>
            </a:endParaRPr>
          </a:p>
        </p:txBody>
      </p:sp>
      <p:sp>
        <p:nvSpPr>
          <p:cNvPr id="116" name="Text Box 6"/>
          <p:cNvSpPr txBox="1">
            <a:spLocks noChangeArrowheads="1"/>
          </p:cNvSpPr>
          <p:nvPr/>
        </p:nvSpPr>
        <p:spPr bwMode="auto">
          <a:xfrm>
            <a:off x="4355976" y="1700808"/>
            <a:ext cx="792088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r>
              <a:rPr kumimoji="0" lang="en-US" altLang="ja-JP" sz="2400" dirty="0">
                <a:latin typeface="Arial Unicode MS"/>
                <a:ea typeface="Arial Unicode MS"/>
                <a:cs typeface="Arial Unicode MS"/>
              </a:rPr>
              <a:t>field</a:t>
            </a:r>
            <a:endParaRPr kumimoji="0" lang="de-DE" altLang="ja-JP" sz="2400" dirty="0">
              <a:latin typeface="Arial Unicode MS"/>
              <a:ea typeface="Arial Unicode MS"/>
              <a:cs typeface="Arial Unicode MS"/>
            </a:endParaRPr>
          </a:p>
        </p:txBody>
      </p:sp>
      <p:sp>
        <p:nvSpPr>
          <p:cNvPr id="117" name="Text Box 6"/>
          <p:cNvSpPr txBox="1">
            <a:spLocks noChangeArrowheads="1"/>
          </p:cNvSpPr>
          <p:nvPr/>
        </p:nvSpPr>
        <p:spPr bwMode="auto">
          <a:xfrm>
            <a:off x="7524328" y="4005064"/>
            <a:ext cx="792088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r>
              <a:rPr kumimoji="0" lang="en-US" altLang="ja-JP" sz="2400" dirty="0">
                <a:latin typeface="Arial Unicode MS"/>
                <a:ea typeface="Arial Unicode MS"/>
                <a:cs typeface="Arial Unicode MS"/>
              </a:rPr>
              <a:t>field</a:t>
            </a:r>
            <a:endParaRPr kumimoji="0" lang="de-DE" altLang="ja-JP" sz="2400" dirty="0">
              <a:latin typeface="Arial Unicode MS"/>
              <a:ea typeface="Arial Unicode MS"/>
              <a:cs typeface="Arial Unicode MS"/>
            </a:endParaRPr>
          </a:p>
        </p:txBody>
      </p:sp>
      <p:sp>
        <p:nvSpPr>
          <p:cNvPr id="109" name="Line 17"/>
          <p:cNvSpPr>
            <a:spLocks noChangeShapeType="1"/>
          </p:cNvSpPr>
          <p:nvPr/>
        </p:nvSpPr>
        <p:spPr bwMode="auto">
          <a:xfrm flipH="1" flipV="1">
            <a:off x="6804248" y="4509120"/>
            <a:ext cx="792088" cy="735509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 type="triangle" w="lg" len="lg"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113" name="Line 17"/>
          <p:cNvSpPr>
            <a:spLocks noChangeShapeType="1"/>
          </p:cNvSpPr>
          <p:nvPr/>
        </p:nvSpPr>
        <p:spPr bwMode="auto">
          <a:xfrm flipH="1" flipV="1">
            <a:off x="3779912" y="4509120"/>
            <a:ext cx="720080" cy="648072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 type="triangle" w="lg" len="lg"/>
          </a:ln>
        </p:spPr>
        <p:txBody>
          <a:bodyPr/>
          <a:lstStyle/>
          <a:p>
            <a:endParaRPr lang="ja-JP" altLang="en-US"/>
          </a:p>
        </p:txBody>
      </p:sp>
      <p:cxnSp>
        <p:nvCxnSpPr>
          <p:cNvPr id="115" name="直線コネクタ 114"/>
          <p:cNvCxnSpPr/>
          <p:nvPr/>
        </p:nvCxnSpPr>
        <p:spPr>
          <a:xfrm rot="10800000">
            <a:off x="1979712" y="4509120"/>
            <a:ext cx="5256040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8" name="星 7 117"/>
          <p:cNvSpPr>
            <a:spLocks noChangeAspect="1"/>
          </p:cNvSpPr>
          <p:nvPr/>
        </p:nvSpPr>
        <p:spPr>
          <a:xfrm>
            <a:off x="3707904" y="4437112"/>
            <a:ext cx="144463" cy="144462"/>
          </a:xfrm>
          <a:prstGeom prst="star7">
            <a:avLst/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119" name="星 7 118"/>
          <p:cNvSpPr>
            <a:spLocks noChangeAspect="1"/>
          </p:cNvSpPr>
          <p:nvPr/>
        </p:nvSpPr>
        <p:spPr>
          <a:xfrm>
            <a:off x="6732240" y="4437112"/>
            <a:ext cx="144463" cy="144462"/>
          </a:xfrm>
          <a:prstGeom prst="star7">
            <a:avLst/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120" name="Text Box 6"/>
          <p:cNvSpPr txBox="1">
            <a:spLocks noChangeArrowheads="1"/>
          </p:cNvSpPr>
          <p:nvPr/>
        </p:nvSpPr>
        <p:spPr bwMode="auto">
          <a:xfrm>
            <a:off x="4355976" y="5085184"/>
            <a:ext cx="792088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r>
              <a:rPr kumimoji="0" lang="en-US" altLang="ja-JP" sz="2400" dirty="0">
                <a:latin typeface="Arial Unicode MS"/>
                <a:ea typeface="Arial Unicode MS"/>
                <a:cs typeface="Arial Unicode MS"/>
              </a:rPr>
              <a:t>field</a:t>
            </a:r>
            <a:endParaRPr kumimoji="0" lang="de-DE" altLang="ja-JP" sz="2400" dirty="0">
              <a:latin typeface="Arial Unicode MS"/>
              <a:ea typeface="Arial Unicode MS"/>
              <a:cs typeface="Arial Unicode MS"/>
            </a:endParaRPr>
          </a:p>
        </p:txBody>
      </p:sp>
      <p:sp>
        <p:nvSpPr>
          <p:cNvPr id="121" name="Text Box 6"/>
          <p:cNvSpPr txBox="1">
            <a:spLocks noChangeArrowheads="1"/>
          </p:cNvSpPr>
          <p:nvPr/>
        </p:nvSpPr>
        <p:spPr bwMode="auto">
          <a:xfrm>
            <a:off x="7524328" y="5229200"/>
            <a:ext cx="792088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r>
              <a:rPr kumimoji="0" lang="en-US" altLang="ja-JP" sz="2400" dirty="0">
                <a:latin typeface="Arial Unicode MS"/>
                <a:ea typeface="Arial Unicode MS"/>
                <a:cs typeface="Arial Unicode MS"/>
              </a:rPr>
              <a:t>field</a:t>
            </a:r>
            <a:endParaRPr kumimoji="0" lang="de-DE" altLang="ja-JP" sz="2400" dirty="0">
              <a:latin typeface="Arial Unicode MS"/>
              <a:ea typeface="Arial Unicode MS"/>
              <a:cs typeface="Arial Unicode MS"/>
            </a:endParaRPr>
          </a:p>
        </p:txBody>
      </p:sp>
      <p:sp>
        <p:nvSpPr>
          <p:cNvPr id="122" name="Line 17"/>
          <p:cNvSpPr>
            <a:spLocks noChangeShapeType="1"/>
          </p:cNvSpPr>
          <p:nvPr/>
        </p:nvSpPr>
        <p:spPr bwMode="auto">
          <a:xfrm flipV="1">
            <a:off x="4788024" y="2276872"/>
            <a:ext cx="720080" cy="602034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 type="triangle" w="lg" len="lg"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123" name="Line 17"/>
          <p:cNvSpPr>
            <a:spLocks noChangeShapeType="1"/>
          </p:cNvSpPr>
          <p:nvPr/>
        </p:nvSpPr>
        <p:spPr bwMode="auto">
          <a:xfrm flipV="1">
            <a:off x="1763688" y="2276872"/>
            <a:ext cx="720080" cy="602034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 type="triangle" w="lg" len="lg"/>
          </a:ln>
        </p:spPr>
        <p:txBody>
          <a:bodyPr/>
          <a:lstStyle/>
          <a:p>
            <a:endParaRPr lang="ja-JP" altLang="en-US"/>
          </a:p>
        </p:txBody>
      </p:sp>
      <p:cxnSp>
        <p:nvCxnSpPr>
          <p:cNvPr id="124" name="直線コネクタ 123"/>
          <p:cNvCxnSpPr/>
          <p:nvPr/>
        </p:nvCxnSpPr>
        <p:spPr>
          <a:xfrm rot="10800000">
            <a:off x="1907704" y="3356992"/>
            <a:ext cx="5256040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5" name="Text Box 6"/>
          <p:cNvSpPr txBox="1">
            <a:spLocks noChangeArrowheads="1"/>
          </p:cNvSpPr>
          <p:nvPr/>
        </p:nvSpPr>
        <p:spPr bwMode="auto">
          <a:xfrm>
            <a:off x="1187624" y="2852936"/>
            <a:ext cx="792088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r>
              <a:rPr kumimoji="0" lang="en-US" altLang="ja-JP" sz="2400" dirty="0">
                <a:latin typeface="Arial Unicode MS"/>
                <a:ea typeface="Arial Unicode MS"/>
                <a:cs typeface="Arial Unicode MS"/>
              </a:rPr>
              <a:t>field</a:t>
            </a:r>
            <a:endParaRPr kumimoji="0" lang="de-DE" altLang="ja-JP" sz="2400" dirty="0">
              <a:latin typeface="Arial Unicode MS"/>
              <a:ea typeface="Arial Unicode MS"/>
              <a:cs typeface="Arial Unicode MS"/>
            </a:endParaRPr>
          </a:p>
        </p:txBody>
      </p:sp>
      <p:sp>
        <p:nvSpPr>
          <p:cNvPr id="126" name="星 7 125"/>
          <p:cNvSpPr>
            <a:spLocks noChangeAspect="1"/>
          </p:cNvSpPr>
          <p:nvPr/>
        </p:nvSpPr>
        <p:spPr>
          <a:xfrm>
            <a:off x="2411760" y="2204864"/>
            <a:ext cx="144462" cy="144462"/>
          </a:xfrm>
          <a:prstGeom prst="star7">
            <a:avLst/>
          </a:prstGeom>
          <a:solidFill>
            <a:srgbClr val="FF0000"/>
          </a:solidFill>
          <a:ln>
            <a:solidFill>
              <a:srgbClr val="0C0597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127" name="星 7 126"/>
          <p:cNvSpPr>
            <a:spLocks noChangeAspect="1"/>
          </p:cNvSpPr>
          <p:nvPr/>
        </p:nvSpPr>
        <p:spPr>
          <a:xfrm>
            <a:off x="5436096" y="2204864"/>
            <a:ext cx="144462" cy="144462"/>
          </a:xfrm>
          <a:prstGeom prst="star7">
            <a:avLst/>
          </a:prstGeom>
          <a:solidFill>
            <a:srgbClr val="FF0000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128" name="Text Box 6"/>
          <p:cNvSpPr txBox="1">
            <a:spLocks noChangeArrowheads="1"/>
          </p:cNvSpPr>
          <p:nvPr/>
        </p:nvSpPr>
        <p:spPr bwMode="auto">
          <a:xfrm>
            <a:off x="4355976" y="3933056"/>
            <a:ext cx="792088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r>
              <a:rPr kumimoji="0" lang="en-US" altLang="ja-JP" sz="2400" dirty="0">
                <a:latin typeface="Arial Unicode MS"/>
                <a:ea typeface="Arial Unicode MS"/>
                <a:cs typeface="Arial Unicode MS"/>
              </a:rPr>
              <a:t>field</a:t>
            </a:r>
            <a:endParaRPr kumimoji="0" lang="de-DE" altLang="ja-JP" sz="2400" dirty="0">
              <a:latin typeface="Arial Unicode MS"/>
              <a:ea typeface="Arial Unicode MS"/>
              <a:cs typeface="Arial Unicode MS"/>
            </a:endParaRPr>
          </a:p>
        </p:txBody>
      </p:sp>
      <p:graphicFrame>
        <p:nvGraphicFramePr>
          <p:cNvPr id="838658" name="Object 38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1804508936"/>
              </p:ext>
            </p:extLst>
          </p:nvPr>
        </p:nvGraphicFramePr>
        <p:xfrm>
          <a:off x="1901825" y="6021388"/>
          <a:ext cx="2449513" cy="41751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2" imgW="2527200" imgH="431640" progId="Equation.DSMT4">
                  <p:embed/>
                </p:oleObj>
              </mc:Choice>
              <mc:Fallback>
                <p:oleObj name="Equation" r:id="rId2" imgW="2527200" imgH="431640" progId="Equation.DSMT4">
                  <p:embed/>
                  <p:pic>
                    <p:nvPicPr>
                      <p:cNvPr id="838658" name="Object 38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3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901825" y="6021388"/>
                        <a:ext cx="2449513" cy="417512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838659" name="Object 38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4153762008"/>
              </p:ext>
            </p:extLst>
          </p:nvPr>
        </p:nvGraphicFramePr>
        <p:xfrm>
          <a:off x="5141913" y="6021388"/>
          <a:ext cx="2079625" cy="40481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4" imgW="2145960" imgH="419040" progId="Equation.DSMT4">
                  <p:embed/>
                </p:oleObj>
              </mc:Choice>
              <mc:Fallback>
                <p:oleObj name="Equation" r:id="rId4" imgW="2145960" imgH="419040" progId="Equation.DSMT4">
                  <p:embed/>
                  <p:pic>
                    <p:nvPicPr>
                      <p:cNvPr id="838659" name="Object 38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141913" y="6021388"/>
                        <a:ext cx="2079625" cy="404812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</p:spTree>
    <p:extLst>
      <p:ext uri="{BB962C8B-B14F-4D97-AF65-F5344CB8AC3E}">
        <p14:creationId xmlns:p14="http://schemas.microsoft.com/office/powerpoint/2010/main" val="49177589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7" presetClass="exit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6" dur="5000"/>
                                        <p:tgtEl>
                                          <p:spTgt spid="9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" dur="5000"/>
                                        <p:tgtEl>
                                          <p:spTgt spid="9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4999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7" presetClass="exit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2" dur="5000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0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4999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2" grpId="0" animBg="1"/>
      <p:bldP spid="91" grpId="0" animBg="1"/>
    </p:bldLst>
  </p:timing>
</p:sld>
</file>

<file path=ppt/slides/slide2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" name="スライド番号プレースホルダー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35EAB2A-6385-4E9A-B971-24636EDCBC0D}" type="slidenum">
              <a:rPr lang="en-US" altLang="ja-JP"/>
              <a:pPr/>
              <a:t>208</a:t>
            </a:fld>
            <a:endParaRPr lang="en-US" altLang="ja-JP"/>
          </a:p>
        </p:txBody>
      </p:sp>
      <p:grpSp>
        <p:nvGrpSpPr>
          <p:cNvPr id="310274" name="Group 2"/>
          <p:cNvGrpSpPr>
            <a:grpSpLocks/>
          </p:cNvGrpSpPr>
          <p:nvPr/>
        </p:nvGrpSpPr>
        <p:grpSpPr bwMode="auto">
          <a:xfrm>
            <a:off x="6548400" y="1575992"/>
            <a:ext cx="2092399" cy="2160240"/>
            <a:chOff x="3966" y="432"/>
            <a:chExt cx="1636" cy="1728"/>
          </a:xfrm>
        </p:grpSpPr>
        <p:grpSp>
          <p:nvGrpSpPr>
            <p:cNvPr id="310275" name="Group 3"/>
            <p:cNvGrpSpPr>
              <a:grpSpLocks/>
            </p:cNvGrpSpPr>
            <p:nvPr/>
          </p:nvGrpSpPr>
          <p:grpSpPr bwMode="auto">
            <a:xfrm>
              <a:off x="3966" y="432"/>
              <a:ext cx="1636" cy="1528"/>
              <a:chOff x="3603" y="346"/>
              <a:chExt cx="1636" cy="1528"/>
            </a:xfrm>
          </p:grpSpPr>
          <p:pic>
            <p:nvPicPr>
              <p:cNvPr id="310276" name="Picture 4" descr="2-ex"/>
              <p:cNvPicPr>
                <a:picLocks noChangeAspect="1" noChangeArrowheads="1"/>
              </p:cNvPicPr>
              <p:nvPr/>
            </p:nvPicPr>
            <p:blipFill>
              <a:blip r:embed="rId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603" y="346"/>
                <a:ext cx="1636" cy="1528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graphicFrame>
            <p:nvGraphicFramePr>
              <p:cNvPr id="310277" name="Object 5"/>
              <p:cNvGraphicFramePr>
                <a:graphicFrameLocks noChangeAspect="1"/>
              </p:cNvGraphicFramePr>
              <p:nvPr/>
            </p:nvGraphicFramePr>
            <p:xfrm>
              <a:off x="4014" y="406"/>
              <a:ext cx="576" cy="208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name="Equation" r:id="rId3" imgW="914400" imgH="330120" progId="Equation.DSMT4">
                      <p:embed/>
                    </p:oleObj>
                  </mc:Choice>
                  <mc:Fallback>
                    <p:oleObj name="Equation" r:id="rId3" imgW="914400" imgH="330120" progId="Equation.DSMT4">
                      <p:embed/>
                      <p:pic>
                        <p:nvPicPr>
                          <p:cNvPr id="310277" name="Object 5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4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4014" y="406"/>
                            <a:ext cx="576" cy="208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ffectLst/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rgbClr val="FFFFFF"/>
                                </a:solidFill>
                              </a14:hiddenFill>
                            </a:ext>
                            <a:ext uri="{91240B29-F687-4F45-9708-019B960494DF}">
                              <a14:hiddenLine xmlns:a14="http://schemas.microsoft.com/office/drawing/2010/main" w="9525">
                                <a:solidFill>
                                  <a:srgbClr val="000000"/>
                                </a:solidFill>
                                <a:miter lim="800000"/>
                                <a:headEnd/>
                                <a:tailEnd/>
                              </a14:hiddenLine>
                            </a:ex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rgbClr val="808080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</p:pic>
                    </p:oleObj>
                  </mc:Fallback>
                </mc:AlternateContent>
              </a:graphicData>
            </a:graphic>
          </p:graphicFrame>
        </p:grpSp>
        <p:graphicFrame>
          <p:nvGraphicFramePr>
            <p:cNvPr id="310278" name="Object 6"/>
            <p:cNvGraphicFramePr>
              <a:graphicFrameLocks noChangeAspect="1"/>
            </p:cNvGraphicFramePr>
            <p:nvPr/>
          </p:nvGraphicFramePr>
          <p:xfrm>
            <a:off x="4575" y="1928"/>
            <a:ext cx="664" cy="232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name="Equation" r:id="rId5" imgW="1054080" imgH="368280" progId="Equation.DSMT4">
                    <p:embed/>
                  </p:oleObj>
                </mc:Choice>
                <mc:Fallback>
                  <p:oleObj name="Equation" r:id="rId5" imgW="1054080" imgH="368280" progId="Equation.DSMT4">
                    <p:embed/>
                    <p:pic>
                      <p:nvPicPr>
                        <p:cNvPr id="310278" name="Object 6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6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4575" y="1928"/>
                          <a:ext cx="664" cy="232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rgbClr val="808080"/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</p:grpSp>
      <p:grpSp>
        <p:nvGrpSpPr>
          <p:cNvPr id="310279" name="Group 7"/>
          <p:cNvGrpSpPr>
            <a:grpSpLocks/>
          </p:cNvGrpSpPr>
          <p:nvPr/>
        </p:nvGrpSpPr>
        <p:grpSpPr bwMode="auto">
          <a:xfrm>
            <a:off x="6296025" y="4138613"/>
            <a:ext cx="2344774" cy="2754312"/>
            <a:chOff x="3966" y="2387"/>
            <a:chExt cx="1636" cy="1955"/>
          </a:xfrm>
        </p:grpSpPr>
        <p:grpSp>
          <p:nvGrpSpPr>
            <p:cNvPr id="310280" name="Group 8"/>
            <p:cNvGrpSpPr>
              <a:grpSpLocks/>
            </p:cNvGrpSpPr>
            <p:nvPr/>
          </p:nvGrpSpPr>
          <p:grpSpPr bwMode="auto">
            <a:xfrm>
              <a:off x="3966" y="2387"/>
              <a:ext cx="1636" cy="1797"/>
              <a:chOff x="3603" y="2251"/>
              <a:chExt cx="1636" cy="1797"/>
            </a:xfrm>
          </p:grpSpPr>
          <p:pic>
            <p:nvPicPr>
              <p:cNvPr id="310281" name="Picture 9" descr="5-ex"/>
              <p:cNvPicPr>
                <a:picLocks noChangeAspect="1" noChangeArrowheads="1"/>
              </p:cNvPicPr>
              <p:nvPr/>
            </p:nvPicPr>
            <p:blipFill>
              <a:blip r:embed="rId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603" y="2251"/>
                <a:ext cx="1636" cy="1797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sp>
            <p:nvSpPr>
              <p:cNvPr id="310282" name="Rectangle 10"/>
              <p:cNvSpPr>
                <a:spLocks noChangeArrowheads="1"/>
              </p:cNvSpPr>
              <p:nvPr/>
            </p:nvSpPr>
            <p:spPr bwMode="auto">
              <a:xfrm>
                <a:off x="4014" y="2523"/>
                <a:ext cx="590" cy="226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algn="ctr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ja-JP" altLang="en-US"/>
              </a:p>
            </p:txBody>
          </p:sp>
          <p:graphicFrame>
            <p:nvGraphicFramePr>
              <p:cNvPr id="310283" name="Object 11"/>
              <p:cNvGraphicFramePr>
                <a:graphicFrameLocks noChangeAspect="1"/>
              </p:cNvGraphicFramePr>
              <p:nvPr/>
            </p:nvGraphicFramePr>
            <p:xfrm>
              <a:off x="4014" y="2538"/>
              <a:ext cx="576" cy="208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name="Equation" r:id="rId8" imgW="914400" imgH="330120" progId="Equation.DSMT4">
                      <p:embed/>
                    </p:oleObj>
                  </mc:Choice>
                  <mc:Fallback>
                    <p:oleObj name="Equation" r:id="rId8" imgW="914400" imgH="330120" progId="Equation.DSMT4">
                      <p:embed/>
                      <p:pic>
                        <p:nvPicPr>
                          <p:cNvPr id="310283" name="Object 11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9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4014" y="2538"/>
                            <a:ext cx="576" cy="208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ffectLst/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rgbClr val="FFFFFF"/>
                                </a:solidFill>
                              </a14:hiddenFill>
                            </a:ext>
                            <a:ext uri="{91240B29-F687-4F45-9708-019B960494DF}">
                              <a14:hiddenLine xmlns:a14="http://schemas.microsoft.com/office/drawing/2010/main" w="9525">
                                <a:solidFill>
                                  <a:srgbClr val="000000"/>
                                </a:solidFill>
                                <a:miter lim="800000"/>
                                <a:headEnd/>
                                <a:tailEnd/>
                              </a14:hiddenLine>
                            </a:ex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rgbClr val="808080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</p:pic>
                    </p:oleObj>
                  </mc:Fallback>
                </mc:AlternateContent>
              </a:graphicData>
            </a:graphic>
          </p:graphicFrame>
        </p:grpSp>
        <p:graphicFrame>
          <p:nvGraphicFramePr>
            <p:cNvPr id="310284" name="Object 12"/>
            <p:cNvGraphicFramePr>
              <a:graphicFrameLocks noChangeAspect="1"/>
            </p:cNvGraphicFramePr>
            <p:nvPr/>
          </p:nvGraphicFramePr>
          <p:xfrm>
            <a:off x="4575" y="4110"/>
            <a:ext cx="664" cy="232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name="Equation" r:id="rId10" imgW="1054080" imgH="368280" progId="Equation.DSMT4">
                    <p:embed/>
                  </p:oleObj>
                </mc:Choice>
                <mc:Fallback>
                  <p:oleObj name="Equation" r:id="rId10" imgW="1054080" imgH="368280" progId="Equation.DSMT4">
                    <p:embed/>
                    <p:pic>
                      <p:nvPicPr>
                        <p:cNvPr id="310284" name="Object 12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6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4575" y="4110"/>
                          <a:ext cx="664" cy="232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rgbClr val="808080"/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</p:grpSp>
      <p:grpSp>
        <p:nvGrpSpPr>
          <p:cNvPr id="310285" name="Group 13"/>
          <p:cNvGrpSpPr>
            <a:grpSpLocks/>
          </p:cNvGrpSpPr>
          <p:nvPr/>
        </p:nvGrpSpPr>
        <p:grpSpPr bwMode="auto">
          <a:xfrm>
            <a:off x="4067175" y="4352759"/>
            <a:ext cx="2344774" cy="2540166"/>
            <a:chOff x="2562" y="2539"/>
            <a:chExt cx="1636" cy="1803"/>
          </a:xfrm>
        </p:grpSpPr>
        <p:graphicFrame>
          <p:nvGraphicFramePr>
            <p:cNvPr id="310286" name="Object 14"/>
            <p:cNvGraphicFramePr>
              <a:graphicFrameLocks noChangeAspect="1"/>
            </p:cNvGraphicFramePr>
            <p:nvPr/>
          </p:nvGraphicFramePr>
          <p:xfrm>
            <a:off x="3169" y="4110"/>
            <a:ext cx="664" cy="232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name="Equation" r:id="rId11" imgW="1054080" imgH="368280" progId="Equation.DSMT4">
                    <p:embed/>
                  </p:oleObj>
                </mc:Choice>
                <mc:Fallback>
                  <p:oleObj name="Equation" r:id="rId11" imgW="1054080" imgH="368280" progId="Equation.DSMT4">
                    <p:embed/>
                    <p:pic>
                      <p:nvPicPr>
                        <p:cNvPr id="310286" name="Object 14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12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3169" y="4110"/>
                          <a:ext cx="664" cy="232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rgbClr val="808080"/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grpSp>
          <p:nvGrpSpPr>
            <p:cNvPr id="310287" name="Group 15"/>
            <p:cNvGrpSpPr>
              <a:grpSpLocks/>
            </p:cNvGrpSpPr>
            <p:nvPr/>
          </p:nvGrpSpPr>
          <p:grpSpPr bwMode="auto">
            <a:xfrm>
              <a:off x="2562" y="2539"/>
              <a:ext cx="1636" cy="1597"/>
              <a:chOff x="2199" y="2403"/>
              <a:chExt cx="1636" cy="1597"/>
            </a:xfrm>
          </p:grpSpPr>
          <p:pic>
            <p:nvPicPr>
              <p:cNvPr id="310288" name="Picture 16" descr="6-ex"/>
              <p:cNvPicPr>
                <a:picLocks noChangeAspect="1" noChangeArrowheads="1"/>
              </p:cNvPicPr>
              <p:nvPr/>
            </p:nvPicPr>
            <p:blipFill>
              <a:blip r:embed="rId1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199" y="2403"/>
                <a:ext cx="1636" cy="1597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sp>
            <p:nvSpPr>
              <p:cNvPr id="310289" name="Rectangle 17"/>
              <p:cNvSpPr>
                <a:spLocks noChangeArrowheads="1"/>
              </p:cNvSpPr>
              <p:nvPr/>
            </p:nvSpPr>
            <p:spPr bwMode="auto">
              <a:xfrm>
                <a:off x="2608" y="2523"/>
                <a:ext cx="816" cy="226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algn="ctr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ja-JP" altLang="en-US"/>
              </a:p>
            </p:txBody>
          </p:sp>
          <p:graphicFrame>
            <p:nvGraphicFramePr>
              <p:cNvPr id="310290" name="Object 18"/>
              <p:cNvGraphicFramePr>
                <a:graphicFrameLocks noChangeAspect="1"/>
              </p:cNvGraphicFramePr>
              <p:nvPr/>
            </p:nvGraphicFramePr>
            <p:xfrm>
              <a:off x="2608" y="2538"/>
              <a:ext cx="752" cy="208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name="Equation" r:id="rId14" imgW="1193760" imgH="330120" progId="Equation.DSMT4">
                      <p:embed/>
                    </p:oleObj>
                  </mc:Choice>
                  <mc:Fallback>
                    <p:oleObj name="Equation" r:id="rId14" imgW="1193760" imgH="330120" progId="Equation.DSMT4">
                      <p:embed/>
                      <p:pic>
                        <p:nvPicPr>
                          <p:cNvPr id="310290" name="Object 18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15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2608" y="2538"/>
                            <a:ext cx="752" cy="208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ffectLst/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rgbClr val="FFFFFF"/>
                                </a:solidFill>
                              </a14:hiddenFill>
                            </a:ext>
                            <a:ext uri="{91240B29-F687-4F45-9708-019B960494DF}">
                              <a14:hiddenLine xmlns:a14="http://schemas.microsoft.com/office/drawing/2010/main" w="9525">
                                <a:solidFill>
                                  <a:srgbClr val="000000"/>
                                </a:solidFill>
                                <a:miter lim="800000"/>
                                <a:headEnd/>
                                <a:tailEnd/>
                              </a14:hiddenLine>
                            </a:ex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rgbClr val="808080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</p:pic>
                    </p:oleObj>
                  </mc:Fallback>
                </mc:AlternateContent>
              </a:graphicData>
            </a:graphic>
          </p:graphicFrame>
        </p:grpSp>
      </p:grpSp>
      <p:grpSp>
        <p:nvGrpSpPr>
          <p:cNvPr id="310291" name="Group 19"/>
          <p:cNvGrpSpPr>
            <a:grpSpLocks/>
          </p:cNvGrpSpPr>
          <p:nvPr/>
        </p:nvGrpSpPr>
        <p:grpSpPr bwMode="auto">
          <a:xfrm>
            <a:off x="1547813" y="4448561"/>
            <a:ext cx="2602756" cy="2444364"/>
            <a:chOff x="975" y="2607"/>
            <a:chExt cx="1816" cy="1735"/>
          </a:xfrm>
        </p:grpSpPr>
        <p:graphicFrame>
          <p:nvGraphicFramePr>
            <p:cNvPr id="310292" name="Object 20"/>
            <p:cNvGraphicFramePr>
              <a:graphicFrameLocks noChangeAspect="1"/>
            </p:cNvGraphicFramePr>
            <p:nvPr/>
          </p:nvGraphicFramePr>
          <p:xfrm>
            <a:off x="1762" y="4110"/>
            <a:ext cx="664" cy="232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name="Equation" r:id="rId16" imgW="1054080" imgH="368280" progId="Equation.DSMT4">
                    <p:embed/>
                  </p:oleObj>
                </mc:Choice>
                <mc:Fallback>
                  <p:oleObj name="Equation" r:id="rId16" imgW="1054080" imgH="368280" progId="Equation.DSMT4">
                    <p:embed/>
                    <p:pic>
                      <p:nvPicPr>
                        <p:cNvPr id="310292" name="Object 20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6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1762" y="4110"/>
                          <a:ext cx="664" cy="232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rgbClr val="808080"/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grpSp>
          <p:nvGrpSpPr>
            <p:cNvPr id="310293" name="Group 21"/>
            <p:cNvGrpSpPr>
              <a:grpSpLocks/>
            </p:cNvGrpSpPr>
            <p:nvPr/>
          </p:nvGrpSpPr>
          <p:grpSpPr bwMode="auto">
            <a:xfrm>
              <a:off x="975" y="2607"/>
              <a:ext cx="1816" cy="1528"/>
              <a:chOff x="612" y="2471"/>
              <a:chExt cx="1816" cy="1528"/>
            </a:xfrm>
          </p:grpSpPr>
          <p:pic>
            <p:nvPicPr>
              <p:cNvPr id="310294" name="Picture 22" descr="4-ex"/>
              <p:cNvPicPr>
                <a:picLocks noChangeAspect="1" noChangeArrowheads="1"/>
              </p:cNvPicPr>
              <p:nvPr/>
            </p:nvPicPr>
            <p:blipFill>
              <a:blip r:embed="rId1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612" y="2471"/>
                <a:ext cx="1816" cy="1528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graphicFrame>
            <p:nvGraphicFramePr>
              <p:cNvPr id="310295" name="Object 23"/>
              <p:cNvGraphicFramePr>
                <a:graphicFrameLocks noChangeAspect="1"/>
              </p:cNvGraphicFramePr>
              <p:nvPr/>
            </p:nvGraphicFramePr>
            <p:xfrm>
              <a:off x="1202" y="2538"/>
              <a:ext cx="408" cy="208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name="Equation" r:id="rId18" imgW="647640" imgH="330120" progId="Equation.DSMT4">
                      <p:embed/>
                    </p:oleObj>
                  </mc:Choice>
                  <mc:Fallback>
                    <p:oleObj name="Equation" r:id="rId18" imgW="647640" imgH="330120" progId="Equation.DSMT4">
                      <p:embed/>
                      <p:pic>
                        <p:nvPicPr>
                          <p:cNvPr id="310295" name="Object 23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19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1202" y="2538"/>
                            <a:ext cx="408" cy="208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ffectLst/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rgbClr val="FFFFFF"/>
                                </a:solidFill>
                              </a14:hiddenFill>
                            </a:ext>
                            <a:ext uri="{91240B29-F687-4F45-9708-019B960494DF}">
                              <a14:hiddenLine xmlns:a14="http://schemas.microsoft.com/office/drawing/2010/main" w="9525">
                                <a:solidFill>
                                  <a:srgbClr val="000000"/>
                                </a:solidFill>
                                <a:miter lim="800000"/>
                                <a:headEnd/>
                                <a:tailEnd/>
                              </a14:hiddenLine>
                            </a:ex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rgbClr val="808080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</p:pic>
                    </p:oleObj>
                  </mc:Fallback>
                </mc:AlternateContent>
              </a:graphicData>
            </a:graphic>
          </p:graphicFrame>
        </p:grpSp>
      </p:grpSp>
      <p:grpSp>
        <p:nvGrpSpPr>
          <p:cNvPr id="310296" name="Group 24"/>
          <p:cNvGrpSpPr>
            <a:grpSpLocks/>
          </p:cNvGrpSpPr>
          <p:nvPr/>
        </p:nvGrpSpPr>
        <p:grpSpPr bwMode="auto">
          <a:xfrm>
            <a:off x="4319550" y="1575992"/>
            <a:ext cx="2092399" cy="2160240"/>
            <a:chOff x="2562" y="432"/>
            <a:chExt cx="1636" cy="1728"/>
          </a:xfrm>
        </p:grpSpPr>
        <p:graphicFrame>
          <p:nvGraphicFramePr>
            <p:cNvPr id="310297" name="Object 25"/>
            <p:cNvGraphicFramePr>
              <a:graphicFrameLocks noChangeAspect="1"/>
            </p:cNvGraphicFramePr>
            <p:nvPr/>
          </p:nvGraphicFramePr>
          <p:xfrm>
            <a:off x="3169" y="1928"/>
            <a:ext cx="664" cy="232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name="Equation" r:id="rId20" imgW="1054080" imgH="368280" progId="Equation.DSMT4">
                    <p:embed/>
                  </p:oleObj>
                </mc:Choice>
                <mc:Fallback>
                  <p:oleObj name="Equation" r:id="rId20" imgW="1054080" imgH="368280" progId="Equation.DSMT4">
                    <p:embed/>
                    <p:pic>
                      <p:nvPicPr>
                        <p:cNvPr id="310297" name="Object 25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6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3169" y="1928"/>
                          <a:ext cx="664" cy="232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rgbClr val="808080"/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grpSp>
          <p:nvGrpSpPr>
            <p:cNvPr id="310298" name="Group 26"/>
            <p:cNvGrpSpPr>
              <a:grpSpLocks/>
            </p:cNvGrpSpPr>
            <p:nvPr/>
          </p:nvGrpSpPr>
          <p:grpSpPr bwMode="auto">
            <a:xfrm>
              <a:off x="2562" y="432"/>
              <a:ext cx="1636" cy="1528"/>
              <a:chOff x="2199" y="346"/>
              <a:chExt cx="1636" cy="1528"/>
            </a:xfrm>
          </p:grpSpPr>
          <p:pic>
            <p:nvPicPr>
              <p:cNvPr id="310299" name="Picture 27" descr="3-ex"/>
              <p:cNvPicPr>
                <a:picLocks noChangeAspect="1" noChangeArrowheads="1"/>
              </p:cNvPicPr>
              <p:nvPr/>
            </p:nvPicPr>
            <p:blipFill>
              <a:blip r:embed="rId21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199" y="346"/>
                <a:ext cx="1636" cy="1528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graphicFrame>
            <p:nvGraphicFramePr>
              <p:cNvPr id="310300" name="Object 28"/>
              <p:cNvGraphicFramePr>
                <a:graphicFrameLocks noChangeAspect="1"/>
              </p:cNvGraphicFramePr>
              <p:nvPr/>
            </p:nvGraphicFramePr>
            <p:xfrm>
              <a:off x="2608" y="406"/>
              <a:ext cx="752" cy="208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name="Equation" r:id="rId22" imgW="1193760" imgH="330120" progId="Equation.DSMT4">
                      <p:embed/>
                    </p:oleObj>
                  </mc:Choice>
                  <mc:Fallback>
                    <p:oleObj name="Equation" r:id="rId22" imgW="1193760" imgH="330120" progId="Equation.DSMT4">
                      <p:embed/>
                      <p:pic>
                        <p:nvPicPr>
                          <p:cNvPr id="310300" name="Object 28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23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2608" y="406"/>
                            <a:ext cx="752" cy="208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ffectLst/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rgbClr val="FFFFFF"/>
                                </a:solidFill>
                              </a14:hiddenFill>
                            </a:ext>
                            <a:ext uri="{91240B29-F687-4F45-9708-019B960494DF}">
                              <a14:hiddenLine xmlns:a14="http://schemas.microsoft.com/office/drawing/2010/main" w="9525">
                                <a:solidFill>
                                  <a:srgbClr val="000000"/>
                                </a:solidFill>
                                <a:miter lim="800000"/>
                                <a:headEnd/>
                                <a:tailEnd/>
                              </a14:hiddenLine>
                            </a:ex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rgbClr val="808080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</p:pic>
                    </p:oleObj>
                  </mc:Fallback>
                </mc:AlternateContent>
              </a:graphicData>
            </a:graphic>
          </p:graphicFrame>
        </p:grpSp>
      </p:grpSp>
      <p:grpSp>
        <p:nvGrpSpPr>
          <p:cNvPr id="310301" name="Group 29"/>
          <p:cNvGrpSpPr>
            <a:grpSpLocks/>
          </p:cNvGrpSpPr>
          <p:nvPr/>
        </p:nvGrpSpPr>
        <p:grpSpPr bwMode="auto">
          <a:xfrm>
            <a:off x="1814475" y="1568491"/>
            <a:ext cx="2308546" cy="2167741"/>
            <a:chOff x="984" y="426"/>
            <a:chExt cx="1805" cy="1734"/>
          </a:xfrm>
        </p:grpSpPr>
        <p:graphicFrame>
          <p:nvGraphicFramePr>
            <p:cNvPr id="310302" name="Object 30"/>
            <p:cNvGraphicFramePr>
              <a:graphicFrameLocks noChangeAspect="1"/>
            </p:cNvGraphicFramePr>
            <p:nvPr/>
          </p:nvGraphicFramePr>
          <p:xfrm>
            <a:off x="1762" y="1928"/>
            <a:ext cx="664" cy="232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name="Equation" r:id="rId24" imgW="1054080" imgH="368280" progId="Equation.DSMT4">
                    <p:embed/>
                  </p:oleObj>
                </mc:Choice>
                <mc:Fallback>
                  <p:oleObj name="Equation" r:id="rId24" imgW="1054080" imgH="368280" progId="Equation.DSMT4">
                    <p:embed/>
                    <p:pic>
                      <p:nvPicPr>
                        <p:cNvPr id="310302" name="Object 30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6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1762" y="1928"/>
                          <a:ext cx="664" cy="232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rgbClr val="808080"/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grpSp>
          <p:nvGrpSpPr>
            <p:cNvPr id="310303" name="Group 31"/>
            <p:cNvGrpSpPr>
              <a:grpSpLocks/>
            </p:cNvGrpSpPr>
            <p:nvPr/>
          </p:nvGrpSpPr>
          <p:grpSpPr bwMode="auto">
            <a:xfrm>
              <a:off x="984" y="426"/>
              <a:ext cx="1805" cy="1528"/>
              <a:chOff x="621" y="340"/>
              <a:chExt cx="1805" cy="1528"/>
            </a:xfrm>
          </p:grpSpPr>
          <p:pic>
            <p:nvPicPr>
              <p:cNvPr id="310304" name="Picture 32" descr="1-ex"/>
              <p:cNvPicPr>
                <a:picLocks noChangeAspect="1" noChangeArrowheads="1"/>
              </p:cNvPicPr>
              <p:nvPr/>
            </p:nvPicPr>
            <p:blipFill>
              <a:blip r:embed="rId2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621" y="340"/>
                <a:ext cx="1805" cy="1528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graphicFrame>
            <p:nvGraphicFramePr>
              <p:cNvPr id="310305" name="Object 33"/>
              <p:cNvGraphicFramePr>
                <a:graphicFrameLocks noChangeAspect="1"/>
              </p:cNvGraphicFramePr>
              <p:nvPr/>
            </p:nvGraphicFramePr>
            <p:xfrm>
              <a:off x="1202" y="406"/>
              <a:ext cx="408" cy="208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name="Equation" r:id="rId26" imgW="647640" imgH="330120" progId="Equation.DSMT4">
                      <p:embed/>
                    </p:oleObj>
                  </mc:Choice>
                  <mc:Fallback>
                    <p:oleObj name="Equation" r:id="rId26" imgW="647640" imgH="330120" progId="Equation.DSMT4">
                      <p:embed/>
                      <p:pic>
                        <p:nvPicPr>
                          <p:cNvPr id="310305" name="Object 33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27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1202" y="406"/>
                            <a:ext cx="408" cy="208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ffectLst/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rgbClr val="FFFFFF"/>
                                </a:solidFill>
                              </a14:hiddenFill>
                            </a:ext>
                            <a:ext uri="{91240B29-F687-4F45-9708-019B960494DF}">
                              <a14:hiddenLine xmlns:a14="http://schemas.microsoft.com/office/drawing/2010/main" w="9525">
                                <a:solidFill>
                                  <a:srgbClr val="000000"/>
                                </a:solidFill>
                                <a:miter lim="800000"/>
                                <a:headEnd/>
                                <a:tailEnd/>
                              </a14:hiddenLine>
                            </a:ex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rgbClr val="808080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</p:pic>
                    </p:oleObj>
                  </mc:Fallback>
                </mc:AlternateContent>
              </a:graphicData>
            </a:graphic>
          </p:graphicFrame>
        </p:grpSp>
      </p:grpSp>
      <p:sp>
        <p:nvSpPr>
          <p:cNvPr id="310310" name="Line 38"/>
          <p:cNvSpPr>
            <a:spLocks noChangeShapeType="1"/>
          </p:cNvSpPr>
          <p:nvPr/>
        </p:nvSpPr>
        <p:spPr bwMode="auto">
          <a:xfrm flipV="1">
            <a:off x="1619672" y="4448559"/>
            <a:ext cx="7021127" cy="2152731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ffectLst>
            <a:outerShdw dist="35921" dir="2700000" algn="ctr" rotWithShape="0">
              <a:schemeClr val="bg2">
                <a:alpha val="50000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ja-JP" altLang="en-US"/>
          </a:p>
        </p:txBody>
      </p:sp>
      <p:sp>
        <p:nvSpPr>
          <p:cNvPr id="40" name="Text Box 41"/>
          <p:cNvSpPr txBox="1">
            <a:spLocks noChangeArrowheads="1"/>
          </p:cNvSpPr>
          <p:nvPr/>
        </p:nvSpPr>
        <p:spPr bwMode="auto">
          <a:xfrm>
            <a:off x="1203313" y="3938558"/>
            <a:ext cx="3933846" cy="400110"/>
          </a:xfrm>
          <a:prstGeom prst="rect">
            <a:avLst/>
          </a:prstGeom>
          <a:solidFill>
            <a:srgbClr val="CCFFCC"/>
          </a:solidFill>
          <a:ln w="9525" algn="ctr">
            <a:noFill/>
            <a:miter lim="800000"/>
            <a:headEnd/>
            <a:tailEnd/>
          </a:ln>
          <a:effectLst>
            <a:outerShdw dist="35921" dir="2700000" algn="ctr" rotWithShape="0">
              <a:schemeClr val="bg2">
                <a:alpha val="50000"/>
              </a:schemeClr>
            </a:outerShdw>
          </a:effectLst>
        </p:spPr>
        <p:txBody>
          <a:bodyPr wrap="square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ja-JP" sz="2000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Generalized Redfield eq., etc.</a:t>
            </a:r>
          </a:p>
        </p:txBody>
      </p:sp>
      <p:sp>
        <p:nvSpPr>
          <p:cNvPr id="41" name="Text Box 43"/>
          <p:cNvSpPr txBox="1">
            <a:spLocks noChangeArrowheads="1"/>
          </p:cNvSpPr>
          <p:nvPr/>
        </p:nvSpPr>
        <p:spPr bwMode="auto">
          <a:xfrm>
            <a:off x="1063241" y="1003300"/>
            <a:ext cx="1785950" cy="400050"/>
          </a:xfrm>
          <a:prstGeom prst="rect">
            <a:avLst/>
          </a:prstGeom>
          <a:solidFill>
            <a:srgbClr val="FFFF99"/>
          </a:solidFill>
          <a:ln w="9525" algn="ctr">
            <a:noFill/>
            <a:miter lim="800000"/>
            <a:headEnd/>
            <a:tailEnd/>
          </a:ln>
          <a:effectLst>
            <a:outerShdw dist="35921" dir="2700000" algn="ctr" rotWithShape="0">
              <a:schemeClr val="bg2">
                <a:alpha val="50000"/>
              </a:schemeClr>
            </a:outerShdw>
          </a:effectLst>
        </p:spPr>
        <p:txBody>
          <a:bodyPr wrap="square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ja-JP" sz="2000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Hierarchy eq. </a:t>
            </a:r>
          </a:p>
        </p:txBody>
      </p:sp>
      <p:sp>
        <p:nvSpPr>
          <p:cNvPr id="42" name="タイトル 1"/>
          <p:cNvSpPr txBox="1">
            <a:spLocks/>
          </p:cNvSpPr>
          <p:nvPr/>
        </p:nvSpPr>
        <p:spPr>
          <a:xfrm>
            <a:off x="661389" y="336550"/>
            <a:ext cx="8229600" cy="10668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 fontScale="90000" lnSpcReduction="20000"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kumimoji="1"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altLang="ja-JP" dirty="0">
                <a:latin typeface="Arial" pitchFamily="34" charset="0"/>
                <a:ea typeface="Arial Unicode MS" pitchFamily="50" charset="-128"/>
                <a:cs typeface="Arial" pitchFamily="34" charset="0"/>
              </a:rPr>
              <a:t>2DES for spin-Boson system</a:t>
            </a:r>
            <a:br>
              <a:rPr lang="en-US" altLang="ja-JP" dirty="0">
                <a:latin typeface="Arial" pitchFamily="34" charset="0"/>
                <a:ea typeface="Arial Unicode MS" pitchFamily="50" charset="-128"/>
                <a:cs typeface="Arial" pitchFamily="34" charset="0"/>
              </a:rPr>
            </a:br>
            <a:endParaRPr lang="ja-JP" altLang="en-US" dirty="0">
              <a:latin typeface="Arial" pitchFamily="34" charset="0"/>
              <a:ea typeface="Arial Unicode MS" pitchFamily="50" charset="-128"/>
              <a:cs typeface="Arial" pitchFamily="34" charset="0"/>
            </a:endParaRPr>
          </a:p>
        </p:txBody>
      </p:sp>
      <p:sp>
        <p:nvSpPr>
          <p:cNvPr id="310309" name="Line 37"/>
          <p:cNvSpPr>
            <a:spLocks noChangeShapeType="1"/>
          </p:cNvSpPr>
          <p:nvPr/>
        </p:nvSpPr>
        <p:spPr bwMode="auto">
          <a:xfrm>
            <a:off x="1619672" y="4448561"/>
            <a:ext cx="6840760" cy="2079470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ffectLst>
            <a:outerShdw dist="35921" dir="2700000" algn="ctr" rotWithShape="0">
              <a:schemeClr val="bg2">
                <a:alpha val="50000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362233202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03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03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10310" grpId="0" animBg="1"/>
      <p:bldP spid="310309" grpId="0" animBg="1"/>
    </p:bldLst>
  </p:timing>
</p:sld>
</file>

<file path=ppt/slides/slide209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63" name="Rectangle 2"/>
          <p:cNvSpPr>
            <a:spLocks noGrp="1" noChangeArrowheads="1"/>
          </p:cNvSpPr>
          <p:nvPr>
            <p:ph type="title"/>
          </p:nvPr>
        </p:nvSpPr>
        <p:spPr>
          <a:xfrm>
            <a:off x="428625" y="785813"/>
            <a:ext cx="8229600" cy="1066800"/>
          </a:xfrm>
        </p:spPr>
        <p:txBody>
          <a:bodyPr/>
          <a:lstStyle/>
          <a:p>
            <a:pPr eaLnBrk="1" hangingPunct="1"/>
            <a:r>
              <a:rPr lang="en-US" altLang="ja-JP" dirty="0"/>
              <a:t>Application to intra-molecular vibrational modes</a:t>
            </a:r>
          </a:p>
        </p:txBody>
      </p:sp>
      <p:pic>
        <p:nvPicPr>
          <p:cNvPr id="8" name="Picture 33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5736996" y="2062555"/>
            <a:ext cx="2411412" cy="14462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aphicFrame>
        <p:nvGraphicFramePr>
          <p:cNvPr id="9" name="Object 2"/>
          <p:cNvGraphicFramePr>
            <a:graphicFrameLocks noChangeAspect="1"/>
          </p:cNvGraphicFramePr>
          <p:nvPr/>
        </p:nvGraphicFramePr>
        <p:xfrm>
          <a:off x="2320925" y="2176463"/>
          <a:ext cx="2070100" cy="12954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4" imgW="2070000" imgH="1295280" progId="Equation.DSMT4">
                  <p:embed/>
                </p:oleObj>
              </mc:Choice>
              <mc:Fallback>
                <p:oleObj name="Equation" r:id="rId4" imgW="2070000" imgH="1295280" progId="Equation.DSMT4">
                  <p:embed/>
                  <p:pic>
                    <p:nvPicPr>
                      <p:cNvPr id="9" name="Object 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320925" y="2176463"/>
                        <a:ext cx="2070100" cy="12954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24" name="Picture 12"/>
          <p:cNvPicPr>
            <a:picLocks noChangeAspect="1" noChangeArrowheads="1"/>
          </p:cNvPicPr>
          <p:nvPr/>
        </p:nvPicPr>
        <p:blipFill>
          <a:blip r:embed="rId6" cstate="print"/>
          <a:srcRect/>
          <a:stretch>
            <a:fillRect/>
          </a:stretch>
        </p:blipFill>
        <p:spPr bwMode="auto">
          <a:xfrm>
            <a:off x="7346969" y="4585726"/>
            <a:ext cx="1466850" cy="12477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sp>
        <p:nvSpPr>
          <p:cNvPr id="25" name="Text Box 4"/>
          <p:cNvSpPr txBox="1">
            <a:spLocks noChangeArrowheads="1"/>
          </p:cNvSpPr>
          <p:nvPr/>
        </p:nvSpPr>
        <p:spPr bwMode="auto">
          <a:xfrm>
            <a:off x="611414" y="3970719"/>
            <a:ext cx="82804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US" altLang="ja-JP" sz="2400" dirty="0">
                <a:latin typeface="Times New Roman" pitchFamily="18" charset="0"/>
                <a:cs typeface="Times New Roman" pitchFamily="18" charset="0"/>
              </a:rPr>
              <a:t>             LL                                                    </a:t>
            </a:r>
            <a:r>
              <a:rPr lang="en-US" altLang="ja-JP" sz="2400" i="1" dirty="0">
                <a:latin typeface="Times New Roman" pitchFamily="18" charset="0"/>
                <a:cs typeface="Times New Roman" pitchFamily="18" charset="0"/>
              </a:rPr>
              <a:t>T</a:t>
            </a:r>
            <a:r>
              <a:rPr lang="en-US" altLang="ja-JP" sz="2400" baseline="-25000" dirty="0">
                <a:latin typeface="Times New Roman" pitchFamily="18" charset="0"/>
                <a:cs typeface="Times New Roman" pitchFamily="18" charset="0"/>
              </a:rPr>
              <a:t>1</a:t>
            </a:r>
            <a:r>
              <a:rPr lang="en-US" altLang="ja-JP" sz="2400" dirty="0">
                <a:latin typeface="Times New Roman" pitchFamily="18" charset="0"/>
                <a:cs typeface="Times New Roman" pitchFamily="18" charset="0"/>
              </a:rPr>
              <a:t> +</a:t>
            </a:r>
            <a:r>
              <a:rPr lang="en-US" altLang="ja-JP" sz="2400" i="1" dirty="0">
                <a:latin typeface="Times New Roman" pitchFamily="18" charset="0"/>
                <a:cs typeface="Times New Roman" pitchFamily="18" charset="0"/>
              </a:rPr>
              <a:t>T</a:t>
            </a:r>
            <a:r>
              <a:rPr lang="en-US" altLang="ja-JP" sz="2400" baseline="-25000" dirty="0">
                <a:latin typeface="Times New Roman" pitchFamily="18" charset="0"/>
                <a:cs typeface="Times New Roman" pitchFamily="18" charset="0"/>
              </a:rPr>
              <a:t>2</a:t>
            </a:r>
            <a:endParaRPr lang="en-US" altLang="ja-JP" sz="2400" dirty="0">
              <a:latin typeface="Times New Roman" pitchFamily="18" charset="0"/>
              <a:cs typeface="Times New Roman" pitchFamily="18" charset="0"/>
            </a:endParaRPr>
          </a:p>
        </p:txBody>
      </p:sp>
      <p:graphicFrame>
        <p:nvGraphicFramePr>
          <p:cNvPr id="26" name="Object 6"/>
          <p:cNvGraphicFramePr>
            <a:graphicFrameLocks noChangeAspect="1"/>
          </p:cNvGraphicFramePr>
          <p:nvPr/>
        </p:nvGraphicFramePr>
        <p:xfrm>
          <a:off x="1159574" y="6150547"/>
          <a:ext cx="1054100" cy="4953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7" imgW="1054080" imgH="495000" progId="Equation.DSMT4">
                  <p:embed/>
                </p:oleObj>
              </mc:Choice>
              <mc:Fallback>
                <p:oleObj name="Equation" r:id="rId7" imgW="1054080" imgH="495000" progId="Equation.DSMT4">
                  <p:embed/>
                  <p:pic>
                    <p:nvPicPr>
                      <p:cNvPr id="26" name="Object 6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159574" y="6150547"/>
                        <a:ext cx="1054100" cy="495300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7" name="Object 7"/>
          <p:cNvGraphicFramePr>
            <a:graphicFrameLocks noChangeAspect="1"/>
          </p:cNvGraphicFramePr>
          <p:nvPr/>
        </p:nvGraphicFramePr>
        <p:xfrm>
          <a:off x="3245549" y="6007672"/>
          <a:ext cx="1193800" cy="5461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9" imgW="1193760" imgH="545760" progId="Equation.DSMT4">
                  <p:embed/>
                </p:oleObj>
              </mc:Choice>
              <mc:Fallback>
                <p:oleObj name="Equation" r:id="rId9" imgW="1193760" imgH="545760" progId="Equation.DSMT4">
                  <p:embed/>
                  <p:pic>
                    <p:nvPicPr>
                      <p:cNvPr id="27" name="Object 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0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245549" y="6007672"/>
                        <a:ext cx="1193800" cy="546100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8" name="Object 9"/>
          <p:cNvGraphicFramePr>
            <a:graphicFrameLocks noChangeAspect="1"/>
          </p:cNvGraphicFramePr>
          <p:nvPr/>
        </p:nvGraphicFramePr>
        <p:xfrm>
          <a:off x="7711186" y="6079109"/>
          <a:ext cx="1143000" cy="4635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1" imgW="1218960" imgH="495000" progId="Equation.DSMT4">
                  <p:embed/>
                </p:oleObj>
              </mc:Choice>
              <mc:Fallback>
                <p:oleObj name="Equation" r:id="rId11" imgW="1218960" imgH="495000" progId="Equation.DSMT4">
                  <p:embed/>
                  <p:pic>
                    <p:nvPicPr>
                      <p:cNvPr id="28" name="Object 9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2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711186" y="6079109"/>
                        <a:ext cx="1143000" cy="463550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9" name="Object 10"/>
          <p:cNvGraphicFramePr>
            <a:graphicFrameLocks noChangeAspect="1"/>
          </p:cNvGraphicFramePr>
          <p:nvPr/>
        </p:nvGraphicFramePr>
        <p:xfrm>
          <a:off x="5185474" y="6075934"/>
          <a:ext cx="2089150" cy="46513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3" imgW="2793960" imgH="622080" progId="Equation.DSMT4">
                  <p:embed/>
                </p:oleObj>
              </mc:Choice>
              <mc:Fallback>
                <p:oleObj name="Equation" r:id="rId13" imgW="2793960" imgH="622080" progId="Equation.DSMT4">
                  <p:embed/>
                  <p:pic>
                    <p:nvPicPr>
                      <p:cNvPr id="29" name="Object 10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185474" y="6075934"/>
                        <a:ext cx="2089150" cy="465138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30" name="Picture 3"/>
          <p:cNvPicPr>
            <a:picLocks noChangeAspect="1" noChangeArrowheads="1"/>
          </p:cNvPicPr>
          <p:nvPr/>
        </p:nvPicPr>
        <p:blipFill>
          <a:blip r:embed="rId15" cstate="print"/>
          <a:srcRect l="52768"/>
          <a:stretch>
            <a:fillRect/>
          </a:stretch>
        </p:blipFill>
        <p:spPr bwMode="auto">
          <a:xfrm>
            <a:off x="3042349" y="4624240"/>
            <a:ext cx="1755775" cy="11659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31" name="Text Box 4"/>
          <p:cNvSpPr txBox="1">
            <a:spLocks noChangeArrowheads="1"/>
          </p:cNvSpPr>
          <p:nvPr/>
        </p:nvSpPr>
        <p:spPr bwMode="auto">
          <a:xfrm>
            <a:off x="863600" y="3992264"/>
            <a:ext cx="8280400" cy="4619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US" altLang="ja-JP" sz="2400" dirty="0">
                <a:latin typeface="Calibri" pitchFamily="34" charset="0"/>
              </a:rPr>
              <a:t>                             +              SL                                                </a:t>
            </a:r>
            <a:r>
              <a:rPr lang="en-US" altLang="ja-JP" sz="2400" dirty="0">
                <a:latin typeface="Times New Roman" pitchFamily="18" charset="0"/>
                <a:cs typeface="Times New Roman" pitchFamily="18" charset="0"/>
              </a:rPr>
              <a:t>+    </a:t>
            </a:r>
            <a:r>
              <a:rPr lang="en-US" altLang="ja-JP" sz="2400" i="1" dirty="0">
                <a:latin typeface="Times New Roman" pitchFamily="18" charset="0"/>
                <a:cs typeface="Times New Roman" pitchFamily="18" charset="0"/>
              </a:rPr>
              <a:t>T</a:t>
            </a:r>
            <a:r>
              <a:rPr lang="en-US" altLang="ja-JP" sz="2400" baseline="-25000" dirty="0">
                <a:latin typeface="Times New Roman" pitchFamily="18" charset="0"/>
                <a:cs typeface="Times New Roman" pitchFamily="18" charset="0"/>
              </a:rPr>
              <a:t>2</a:t>
            </a:r>
            <a:r>
              <a:rPr lang="en-US" altLang="ja-JP" sz="2400" baseline="30000" dirty="0">
                <a:latin typeface="Times New Roman" pitchFamily="18" charset="0"/>
                <a:cs typeface="Times New Roman" pitchFamily="18" charset="0"/>
              </a:rPr>
              <a:t>*</a:t>
            </a:r>
            <a:r>
              <a:rPr lang="en-US" altLang="ja-JP" sz="2400" dirty="0">
                <a:latin typeface="Times New Roman" pitchFamily="18" charset="0"/>
                <a:cs typeface="Times New Roman" pitchFamily="18" charset="0"/>
              </a:rPr>
              <a:t> </a:t>
            </a:r>
          </a:p>
        </p:txBody>
      </p:sp>
      <p:pic>
        <p:nvPicPr>
          <p:cNvPr id="32" name="Picture 31"/>
          <p:cNvPicPr>
            <a:picLocks noChangeAspect="1" noChangeArrowheads="1"/>
          </p:cNvPicPr>
          <p:nvPr/>
        </p:nvPicPr>
        <p:blipFill>
          <a:blip r:embed="rId16" cstate="print"/>
          <a:srcRect/>
          <a:stretch>
            <a:fillRect/>
          </a:stretch>
        </p:blipFill>
        <p:spPr bwMode="auto">
          <a:xfrm>
            <a:off x="798532" y="4551256"/>
            <a:ext cx="1762125" cy="11715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33" name="Picture 32"/>
          <p:cNvPicPr>
            <a:picLocks noChangeAspect="1" noChangeArrowheads="1"/>
          </p:cNvPicPr>
          <p:nvPr/>
        </p:nvPicPr>
        <p:blipFill>
          <a:blip r:embed="rId17" cstate="print"/>
          <a:srcRect/>
          <a:stretch>
            <a:fillRect/>
          </a:stretch>
        </p:blipFill>
        <p:spPr bwMode="auto">
          <a:xfrm>
            <a:off x="1000825" y="4449201"/>
            <a:ext cx="1343025" cy="5048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34" name="Picture 10"/>
          <p:cNvPicPr>
            <a:picLocks noChangeAspect="1" noChangeArrowheads="1"/>
          </p:cNvPicPr>
          <p:nvPr/>
        </p:nvPicPr>
        <p:blipFill>
          <a:blip r:embed="rId18" cstate="print"/>
          <a:srcRect/>
          <a:stretch>
            <a:fillRect/>
          </a:stretch>
        </p:blipFill>
        <p:spPr bwMode="auto">
          <a:xfrm>
            <a:off x="7388243" y="4576201"/>
            <a:ext cx="1190625" cy="676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35" name="Picture 8" descr="C:\Users\tanimura.THEOCHEM\Desktop\LLlogtidinal.gif"/>
          <p:cNvPicPr>
            <a:picLocks noChangeAspect="1" noChangeArrowheads="1" noCrop="1"/>
          </p:cNvPicPr>
          <p:nvPr/>
        </p:nvPicPr>
        <p:blipFill>
          <a:blip r:embed="rId19" cstate="print"/>
          <a:srcRect/>
          <a:stretch>
            <a:fillRect/>
          </a:stretch>
        </p:blipFill>
        <p:spPr bwMode="auto">
          <a:xfrm>
            <a:off x="603909" y="4494157"/>
            <a:ext cx="2162175" cy="1285875"/>
          </a:xfrm>
          <a:prstGeom prst="rect">
            <a:avLst/>
          </a:prstGeom>
          <a:noFill/>
        </p:spPr>
      </p:pic>
      <p:pic>
        <p:nvPicPr>
          <p:cNvPr id="36" name="Picture 9" descr="C:\Users\tanimura.THEOCHEM\Desktop\SLtransverse.gif"/>
          <p:cNvPicPr>
            <a:picLocks noChangeAspect="1" noChangeArrowheads="1" noCrop="1"/>
          </p:cNvPicPr>
          <p:nvPr/>
        </p:nvPicPr>
        <p:blipFill>
          <a:blip r:embed="rId20" cstate="print"/>
          <a:srcRect/>
          <a:stretch>
            <a:fillRect/>
          </a:stretch>
        </p:blipFill>
        <p:spPr bwMode="auto">
          <a:xfrm>
            <a:off x="2789168" y="4330795"/>
            <a:ext cx="2428875" cy="1447801"/>
          </a:xfrm>
          <a:prstGeom prst="rect">
            <a:avLst/>
          </a:prstGeom>
          <a:noFill/>
        </p:spPr>
      </p:pic>
      <p:pic>
        <p:nvPicPr>
          <p:cNvPr id="37" name="Picture 11"/>
          <p:cNvPicPr>
            <a:picLocks noChangeAspect="1" noChangeArrowheads="1"/>
          </p:cNvPicPr>
          <p:nvPr/>
        </p:nvPicPr>
        <p:blipFill>
          <a:blip r:embed="rId21" cstate="print"/>
          <a:srcRect/>
          <a:stretch>
            <a:fillRect/>
          </a:stretch>
        </p:blipFill>
        <p:spPr bwMode="auto">
          <a:xfrm>
            <a:off x="5626663" y="4605501"/>
            <a:ext cx="1238250" cy="1057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38" name="Picture 12"/>
          <p:cNvPicPr>
            <a:picLocks noChangeAspect="1" noChangeArrowheads="1"/>
          </p:cNvPicPr>
          <p:nvPr/>
        </p:nvPicPr>
        <p:blipFill>
          <a:blip r:embed="rId22" cstate="print"/>
          <a:srcRect/>
          <a:stretch>
            <a:fillRect/>
          </a:stretch>
        </p:blipFill>
        <p:spPr bwMode="auto">
          <a:xfrm>
            <a:off x="5922618" y="4649451"/>
            <a:ext cx="123825" cy="1333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39" name="Picture 12"/>
          <p:cNvPicPr>
            <a:picLocks noChangeAspect="1" noChangeArrowheads="1"/>
          </p:cNvPicPr>
          <p:nvPr/>
        </p:nvPicPr>
        <p:blipFill>
          <a:blip r:embed="rId22" cstate="print"/>
          <a:srcRect/>
          <a:stretch>
            <a:fillRect/>
          </a:stretch>
        </p:blipFill>
        <p:spPr bwMode="auto">
          <a:xfrm>
            <a:off x="1669140" y="5391718"/>
            <a:ext cx="123825" cy="1333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40" name="Picture 13"/>
          <p:cNvPicPr>
            <a:picLocks noChangeAspect="1" noChangeArrowheads="1"/>
          </p:cNvPicPr>
          <p:nvPr/>
        </p:nvPicPr>
        <p:blipFill>
          <a:blip r:embed="rId23" cstate="print"/>
          <a:srcRect/>
          <a:stretch>
            <a:fillRect/>
          </a:stretch>
        </p:blipFill>
        <p:spPr bwMode="auto">
          <a:xfrm>
            <a:off x="3813511" y="5240818"/>
            <a:ext cx="161925" cy="152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0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3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6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9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5" presetClass="exit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23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11022E-16 -4.27481E-6 L 0.04184 0.11844 " pathEditMode="relative" rAng="0" ptsTypes="AA">
                                      <p:cBhvr>
                                        <p:cTn id="26" dur="2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100" y="5900"/>
                                    </p:animMotion>
                                  </p:childTnLst>
                                </p:cTn>
                              </p:par>
                              <p:par>
                                <p:cTn id="27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9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2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5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0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3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6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9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52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500"/>
                            </p:stCondLst>
                            <p:childTnLst>
                              <p:par>
                                <p:cTn id="54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56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" presetID="38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156 -0.01852 L 0.00382 0.01898 L 0.00625 -0.01852 L 0.00156 0.01227 L 0.00347 -0.01412 L 0.00521 0.01319 L 0.00156 -0.01181 L 0.00434 0.00856 L 0.00521 -0.01551 L 0.00642 0.00162 L 0.00642 -0.0081 L 0.00521 0.00532 L 0.00434 0.00532 L 0.00833 0.01042 L 0.00156 -0.00232 L 0.00347 -0.0081 L 8.33333E-7 3.7037E-7 " pathEditMode="relative" rAng="0" ptsTypes="FFFFFFFFFFFFFFFFF">
                                      <p:cBhvr>
                                        <p:cTn id="58" dur="5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00" y="1900"/>
                                    </p:animMotion>
                                  </p:childTnLst>
                                </p:cTn>
                              </p:par>
                              <p:par>
                                <p:cTn id="59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61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5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63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5" presetID="5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66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8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0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5" grpId="0"/>
      <p:bldP spid="31" grpId="0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 rtlCol="0">
            <a:normAutofit/>
          </a:bodyPr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en-US" altLang="ja-JP" sz="4000" b="1" dirty="0">
                <a:solidFill>
                  <a:schemeClr val="accent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Fifth-order 2D Raman </a:t>
            </a:r>
            <a:endParaRPr lang="ja-JP" altLang="en-US" sz="4000" b="1" dirty="0">
              <a:solidFill>
                <a:schemeClr val="accent1">
                  <a:lumMod val="50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</p:txBody>
      </p:sp>
      <p:sp>
        <p:nvSpPr>
          <p:cNvPr id="37896" name="コンテンツ プレースホルダ 2"/>
          <p:cNvSpPr>
            <a:spLocks noGrp="1"/>
          </p:cNvSpPr>
          <p:nvPr>
            <p:ph idx="1"/>
          </p:nvPr>
        </p:nvSpPr>
        <p:spPr>
          <a:xfrm>
            <a:off x="407988" y="1436688"/>
            <a:ext cx="8229600" cy="4525962"/>
          </a:xfrm>
        </p:spPr>
        <p:txBody>
          <a:bodyPr/>
          <a:lstStyle/>
          <a:p>
            <a:pPr eaLnBrk="1" hangingPunct="1">
              <a:buFont typeface="Arial" charset="0"/>
              <a:buNone/>
            </a:pPr>
            <a:r>
              <a:rPr lang="en-US" altLang="ja-JP" sz="2800">
                <a:latin typeface="Arial Unicode MS"/>
                <a:ea typeface="Arial Unicode MS"/>
                <a:cs typeface="Arial Unicode MS"/>
              </a:rPr>
              <a:t>Response function</a:t>
            </a:r>
            <a:endParaRPr lang="ja-JP" altLang="en-US" sz="2800">
              <a:latin typeface="Arial Unicode MS"/>
              <a:ea typeface="Arial Unicode MS"/>
              <a:cs typeface="Arial Unicode MS"/>
            </a:endParaRPr>
          </a:p>
        </p:txBody>
      </p:sp>
      <p:graphicFrame>
        <p:nvGraphicFramePr>
          <p:cNvPr id="37890" name="Object 16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2830176237"/>
              </p:ext>
            </p:extLst>
          </p:nvPr>
        </p:nvGraphicFramePr>
        <p:xfrm>
          <a:off x="1039813" y="2223639"/>
          <a:ext cx="5400675" cy="78581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3" imgW="3365280" imgH="444240" progId="Equation.DSMT4">
                  <p:embed/>
                </p:oleObj>
              </mc:Choice>
              <mc:Fallback>
                <p:oleObj name="Equation" r:id="rId3" imgW="3365280" imgH="444240" progId="Equation.DSMT4">
                  <p:embed/>
                  <p:pic>
                    <p:nvPicPr>
                      <p:cNvPr id="37890" name="Object 16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039813" y="2223639"/>
                        <a:ext cx="5400675" cy="785813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37897" name="正方形/長方形 15"/>
          <p:cNvSpPr>
            <a:spLocks noChangeArrowheads="1"/>
          </p:cNvSpPr>
          <p:nvPr/>
        </p:nvSpPr>
        <p:spPr bwMode="auto">
          <a:xfrm>
            <a:off x="3546475" y="1501775"/>
            <a:ext cx="3489325" cy="3683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 dirty="0">
                <a:latin typeface="Calibri" pitchFamily="34" charset="0"/>
              </a:rPr>
              <a:t>(Tanimura &amp; </a:t>
            </a:r>
            <a:r>
              <a:rPr lang="en-US" altLang="ja-JP" dirty="0" err="1">
                <a:latin typeface="Calibri" pitchFamily="34" charset="0"/>
              </a:rPr>
              <a:t>Mukamel</a:t>
            </a:r>
            <a:r>
              <a:rPr lang="en-US" altLang="ja-JP" dirty="0">
                <a:latin typeface="Calibri" pitchFamily="34" charset="0"/>
              </a:rPr>
              <a:t>, </a:t>
            </a:r>
            <a:r>
              <a:rPr lang="de-DE" altLang="ja-JP" dirty="0">
                <a:latin typeface="Calibri" pitchFamily="34" charset="0"/>
                <a:hlinkClick r:id="rId5"/>
              </a:rPr>
              <a:t>JCP(1993)</a:t>
            </a:r>
            <a:r>
              <a:rPr lang="en-US" altLang="ja-JP" dirty="0">
                <a:solidFill>
                  <a:srgbClr val="0000CC"/>
                </a:solidFill>
                <a:latin typeface="Calibri" pitchFamily="34" charset="0"/>
              </a:rPr>
              <a:t>)</a:t>
            </a:r>
            <a:endParaRPr lang="ja-JP" altLang="en-US" dirty="0">
              <a:latin typeface="Calibri" pitchFamily="34" charset="0"/>
            </a:endParaRPr>
          </a:p>
        </p:txBody>
      </p:sp>
      <p:graphicFrame>
        <p:nvGraphicFramePr>
          <p:cNvPr id="37891" name="Object 6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3514176373"/>
              </p:ext>
            </p:extLst>
          </p:nvPr>
        </p:nvGraphicFramePr>
        <p:xfrm>
          <a:off x="1323525" y="4133402"/>
          <a:ext cx="2330450" cy="19970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描画 " r:id="rId6" imgW="3200400" imgH="2743200" progId="">
                  <p:embed/>
                </p:oleObj>
              </mc:Choice>
              <mc:Fallback>
                <p:oleObj name="描画 " r:id="rId6" imgW="3200400" imgH="2743200" progId="">
                  <p:embed/>
                  <p:pic>
                    <p:nvPicPr>
                      <p:cNvPr id="37891" name="Object 6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323525" y="4133402"/>
                        <a:ext cx="2330450" cy="199707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7" name="Text Box 12"/>
          <p:cNvSpPr txBox="1">
            <a:spLocks noChangeArrowheads="1"/>
          </p:cNvSpPr>
          <p:nvPr/>
        </p:nvSpPr>
        <p:spPr bwMode="auto">
          <a:xfrm>
            <a:off x="1947412" y="4955727"/>
            <a:ext cx="379413" cy="461962"/>
          </a:xfrm>
          <a:prstGeom prst="rect">
            <a:avLst/>
          </a:prstGeom>
          <a:solidFill>
            <a:schemeClr val="bg1"/>
          </a:solidFill>
          <a:ln w="9525" algn="ctr">
            <a:noFill/>
            <a:miter lim="800000"/>
            <a:headEnd/>
            <a:tailEnd/>
          </a:ln>
          <a:effectLst>
            <a:outerShdw dist="35921" dir="2700000" sx="1000" sy="1000" algn="ctr" rotWithShape="0">
              <a:schemeClr val="bg2">
                <a:alpha val="50000"/>
              </a:schemeClr>
            </a:outerShdw>
          </a:effectLst>
        </p:spPr>
        <p:txBody>
          <a:bodyPr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ja-JP" sz="2400" i="1" dirty="0">
                <a:latin typeface="+mn-lt"/>
                <a:ea typeface="ＭＳ Ｐゴシック" pitchFamily="50" charset="-128"/>
              </a:rPr>
              <a:t>t</a:t>
            </a:r>
            <a:r>
              <a:rPr lang="en-US" altLang="ja-JP" sz="1200" dirty="0">
                <a:latin typeface="+mn-lt"/>
                <a:ea typeface="ＭＳ Ｐゴシック" pitchFamily="50" charset="-128"/>
              </a:rPr>
              <a:t>1</a:t>
            </a:r>
            <a:endParaRPr lang="en-US" altLang="ja-JP" sz="2400" dirty="0">
              <a:latin typeface="+mn-lt"/>
              <a:ea typeface="ＭＳ Ｐゴシック" pitchFamily="50" charset="-128"/>
            </a:endParaRPr>
          </a:p>
        </p:txBody>
      </p:sp>
      <p:sp>
        <p:nvSpPr>
          <p:cNvPr id="8" name="Text Box 12"/>
          <p:cNvSpPr txBox="1">
            <a:spLocks noChangeArrowheads="1"/>
          </p:cNvSpPr>
          <p:nvPr/>
        </p:nvSpPr>
        <p:spPr bwMode="auto">
          <a:xfrm>
            <a:off x="2715762" y="4941439"/>
            <a:ext cx="368300" cy="461963"/>
          </a:xfrm>
          <a:prstGeom prst="rect">
            <a:avLst/>
          </a:prstGeom>
          <a:solidFill>
            <a:schemeClr val="bg1"/>
          </a:solidFill>
          <a:ln w="9525" algn="ctr">
            <a:noFill/>
            <a:miter lim="800000"/>
            <a:headEnd/>
            <a:tailEnd/>
          </a:ln>
          <a:effectLst>
            <a:outerShdw dist="35921" dir="2700000" sx="1000" sy="1000" algn="ctr" rotWithShape="0">
              <a:schemeClr val="bg2">
                <a:alpha val="50000"/>
              </a:schemeClr>
            </a:outerShdw>
          </a:effectLst>
        </p:spPr>
        <p:txBody>
          <a:bodyPr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ja-JP" sz="2400" i="1" dirty="0">
                <a:latin typeface="+mn-lt"/>
                <a:ea typeface="ＭＳ Ｐゴシック" pitchFamily="50" charset="-128"/>
              </a:rPr>
              <a:t>t</a:t>
            </a:r>
            <a:r>
              <a:rPr lang="en-US" altLang="ja-JP" sz="1200" dirty="0">
                <a:latin typeface="+mn-lt"/>
                <a:ea typeface="ＭＳ Ｐゴシック" pitchFamily="50" charset="-128"/>
              </a:rPr>
              <a:t>2</a:t>
            </a:r>
            <a:endParaRPr lang="en-US" altLang="ja-JP" sz="2400" dirty="0">
              <a:latin typeface="+mn-lt"/>
              <a:ea typeface="ＭＳ Ｐゴシック" pitchFamily="50" charset="-128"/>
            </a:endParaRPr>
          </a:p>
        </p:txBody>
      </p:sp>
      <p:graphicFrame>
        <p:nvGraphicFramePr>
          <p:cNvPr id="37892" name="Object 4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217590011"/>
              </p:ext>
            </p:extLst>
          </p:nvPr>
        </p:nvGraphicFramePr>
        <p:xfrm>
          <a:off x="2339525" y="3928614"/>
          <a:ext cx="406400" cy="3810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8" imgW="406080" imgH="380880" progId="Equation.DSMT4">
                  <p:embed/>
                </p:oleObj>
              </mc:Choice>
              <mc:Fallback>
                <p:oleObj name="Equation" r:id="rId8" imgW="406080" imgH="380880" progId="Equation.DSMT4">
                  <p:embed/>
                  <p:pic>
                    <p:nvPicPr>
                      <p:cNvPr id="37892" name="Object 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9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339525" y="3928614"/>
                        <a:ext cx="406400" cy="3810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37893" name="Object 5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3181289462"/>
              </p:ext>
            </p:extLst>
          </p:nvPr>
        </p:nvGraphicFramePr>
        <p:xfrm>
          <a:off x="3147562" y="3930202"/>
          <a:ext cx="406400" cy="3810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0" imgW="406080" imgH="380880" progId="Equation.DSMT4">
                  <p:embed/>
                </p:oleObj>
              </mc:Choice>
              <mc:Fallback>
                <p:oleObj name="Equation" r:id="rId10" imgW="406080" imgH="380880" progId="Equation.DSMT4">
                  <p:embed/>
                  <p:pic>
                    <p:nvPicPr>
                      <p:cNvPr id="37893" name="Object 5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1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147562" y="3930202"/>
                        <a:ext cx="406400" cy="3810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37894" name="Object 6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1099493524"/>
              </p:ext>
            </p:extLst>
          </p:nvPr>
        </p:nvGraphicFramePr>
        <p:xfrm>
          <a:off x="1499737" y="3930202"/>
          <a:ext cx="393700" cy="4064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2" imgW="393480" imgH="406080" progId="Equation.DSMT4">
                  <p:embed/>
                </p:oleObj>
              </mc:Choice>
              <mc:Fallback>
                <p:oleObj name="Equation" r:id="rId12" imgW="393480" imgH="406080" progId="Equation.DSMT4">
                  <p:embed/>
                  <p:pic>
                    <p:nvPicPr>
                      <p:cNvPr id="37894" name="Object 6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3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499737" y="3930202"/>
                        <a:ext cx="393700" cy="4064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37900" name="Rectangle 9"/>
          <p:cNvSpPr>
            <a:spLocks noChangeArrowheads="1"/>
          </p:cNvSpPr>
          <p:nvPr/>
        </p:nvSpPr>
        <p:spPr bwMode="auto">
          <a:xfrm>
            <a:off x="0" y="0"/>
            <a:ext cx="9144000" cy="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endParaRPr lang="ja-JP" altLang="en-US">
              <a:latin typeface="Calibri" pitchFamily="34" charset="0"/>
            </a:endParaRPr>
          </a:p>
        </p:txBody>
      </p:sp>
      <p:grpSp>
        <p:nvGrpSpPr>
          <p:cNvPr id="37901" name="Group 7739"/>
          <p:cNvGrpSpPr>
            <a:grpSpLocks/>
          </p:cNvGrpSpPr>
          <p:nvPr/>
        </p:nvGrpSpPr>
        <p:grpSpPr bwMode="auto">
          <a:xfrm>
            <a:off x="4427538" y="3630613"/>
            <a:ext cx="3113087" cy="2259012"/>
            <a:chOff x="2984" y="1066"/>
            <a:chExt cx="2566" cy="1281"/>
          </a:xfrm>
        </p:grpSpPr>
        <p:grpSp>
          <p:nvGrpSpPr>
            <p:cNvPr id="37905" name="Group 410"/>
            <p:cNvGrpSpPr>
              <a:grpSpLocks/>
            </p:cNvGrpSpPr>
            <p:nvPr/>
          </p:nvGrpSpPr>
          <p:grpSpPr bwMode="auto">
            <a:xfrm>
              <a:off x="5265" y="1480"/>
              <a:ext cx="102" cy="124"/>
              <a:chOff x="5265" y="1480"/>
              <a:chExt cx="102" cy="124"/>
            </a:xfrm>
          </p:grpSpPr>
          <p:sp>
            <p:nvSpPr>
              <p:cNvPr id="1391008" name="Rectangle 210"/>
              <p:cNvSpPr>
                <a:spLocks noChangeArrowheads="1"/>
              </p:cNvSpPr>
              <p:nvPr/>
            </p:nvSpPr>
            <p:spPr bwMode="auto">
              <a:xfrm>
                <a:off x="5265" y="1603"/>
                <a:ext cx="102" cy="1"/>
              </a:xfrm>
              <a:prstGeom prst="rect">
                <a:avLst/>
              </a:prstGeom>
              <a:solidFill>
                <a:srgbClr val="0092C5"/>
              </a:solidFill>
              <a:ln w="0">
                <a:solidFill>
                  <a:srgbClr val="0092C5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009" name="Rectangle 211"/>
              <p:cNvSpPr>
                <a:spLocks noChangeArrowheads="1"/>
              </p:cNvSpPr>
              <p:nvPr/>
            </p:nvSpPr>
            <p:spPr bwMode="auto">
              <a:xfrm>
                <a:off x="5265" y="1600"/>
                <a:ext cx="102" cy="3"/>
              </a:xfrm>
              <a:prstGeom prst="rect">
                <a:avLst/>
              </a:prstGeom>
              <a:solidFill>
                <a:srgbClr val="0093C4"/>
              </a:solidFill>
              <a:ln w="0">
                <a:solidFill>
                  <a:srgbClr val="0093C4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010" name="Rectangle 212"/>
              <p:cNvSpPr>
                <a:spLocks noChangeArrowheads="1"/>
              </p:cNvSpPr>
              <p:nvPr/>
            </p:nvSpPr>
            <p:spPr bwMode="auto">
              <a:xfrm>
                <a:off x="5265" y="1600"/>
                <a:ext cx="102" cy="1"/>
              </a:xfrm>
              <a:prstGeom prst="rect">
                <a:avLst/>
              </a:prstGeom>
              <a:solidFill>
                <a:srgbClr val="0093C4"/>
              </a:solidFill>
              <a:ln w="0">
                <a:solidFill>
                  <a:srgbClr val="0093C4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011" name="Rectangle 213"/>
              <p:cNvSpPr>
                <a:spLocks noChangeArrowheads="1"/>
              </p:cNvSpPr>
              <p:nvPr/>
            </p:nvSpPr>
            <p:spPr bwMode="auto">
              <a:xfrm>
                <a:off x="5265" y="1600"/>
                <a:ext cx="102" cy="1"/>
              </a:xfrm>
              <a:prstGeom prst="rect">
                <a:avLst/>
              </a:prstGeom>
              <a:solidFill>
                <a:srgbClr val="0094C3"/>
              </a:solidFill>
              <a:ln w="0">
                <a:solidFill>
                  <a:srgbClr val="0094C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012" name="Rectangle 214"/>
              <p:cNvSpPr>
                <a:spLocks noChangeArrowheads="1"/>
              </p:cNvSpPr>
              <p:nvPr/>
            </p:nvSpPr>
            <p:spPr bwMode="auto">
              <a:xfrm>
                <a:off x="5265" y="1600"/>
                <a:ext cx="102" cy="1"/>
              </a:xfrm>
              <a:prstGeom prst="rect">
                <a:avLst/>
              </a:prstGeom>
              <a:solidFill>
                <a:srgbClr val="0095C3"/>
              </a:solidFill>
              <a:ln w="0">
                <a:solidFill>
                  <a:srgbClr val="0095C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013" name="Rectangle 215"/>
              <p:cNvSpPr>
                <a:spLocks noChangeArrowheads="1"/>
              </p:cNvSpPr>
              <p:nvPr/>
            </p:nvSpPr>
            <p:spPr bwMode="auto">
              <a:xfrm>
                <a:off x="5265" y="1600"/>
                <a:ext cx="102" cy="1"/>
              </a:xfrm>
              <a:prstGeom prst="rect">
                <a:avLst/>
              </a:prstGeom>
              <a:solidFill>
                <a:srgbClr val="0095C2"/>
              </a:solidFill>
              <a:ln w="0">
                <a:solidFill>
                  <a:srgbClr val="0095C2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014" name="Rectangle 216"/>
              <p:cNvSpPr>
                <a:spLocks noChangeArrowheads="1"/>
              </p:cNvSpPr>
              <p:nvPr/>
            </p:nvSpPr>
            <p:spPr bwMode="auto">
              <a:xfrm>
                <a:off x="5265" y="1597"/>
                <a:ext cx="102" cy="3"/>
              </a:xfrm>
              <a:prstGeom prst="rect">
                <a:avLst/>
              </a:prstGeom>
              <a:solidFill>
                <a:srgbClr val="0096C2"/>
              </a:solidFill>
              <a:ln w="0">
                <a:solidFill>
                  <a:srgbClr val="0096C2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015" name="Rectangle 217"/>
              <p:cNvSpPr>
                <a:spLocks noChangeArrowheads="1"/>
              </p:cNvSpPr>
              <p:nvPr/>
            </p:nvSpPr>
            <p:spPr bwMode="auto">
              <a:xfrm>
                <a:off x="5265" y="1597"/>
                <a:ext cx="102" cy="1"/>
              </a:xfrm>
              <a:prstGeom prst="rect">
                <a:avLst/>
              </a:prstGeom>
              <a:solidFill>
                <a:srgbClr val="0097C1"/>
              </a:solidFill>
              <a:ln w="0">
                <a:solidFill>
                  <a:srgbClr val="0097C1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016" name="Rectangle 218"/>
              <p:cNvSpPr>
                <a:spLocks noChangeArrowheads="1"/>
              </p:cNvSpPr>
              <p:nvPr/>
            </p:nvSpPr>
            <p:spPr bwMode="auto">
              <a:xfrm>
                <a:off x="5265" y="1597"/>
                <a:ext cx="102" cy="1"/>
              </a:xfrm>
              <a:prstGeom prst="rect">
                <a:avLst/>
              </a:prstGeom>
              <a:solidFill>
                <a:srgbClr val="0097C1"/>
              </a:solidFill>
              <a:ln w="0">
                <a:solidFill>
                  <a:srgbClr val="0097C1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017" name="Rectangle 219"/>
              <p:cNvSpPr>
                <a:spLocks noChangeArrowheads="1"/>
              </p:cNvSpPr>
              <p:nvPr/>
            </p:nvSpPr>
            <p:spPr bwMode="auto">
              <a:xfrm>
                <a:off x="5265" y="1597"/>
                <a:ext cx="102" cy="1"/>
              </a:xfrm>
              <a:prstGeom prst="rect">
                <a:avLst/>
              </a:prstGeom>
              <a:solidFill>
                <a:srgbClr val="0098C0"/>
              </a:solidFill>
              <a:ln w="0">
                <a:solidFill>
                  <a:srgbClr val="0098C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018" name="Rectangle 220"/>
              <p:cNvSpPr>
                <a:spLocks noChangeArrowheads="1"/>
              </p:cNvSpPr>
              <p:nvPr/>
            </p:nvSpPr>
            <p:spPr bwMode="auto">
              <a:xfrm>
                <a:off x="5265" y="1594"/>
                <a:ext cx="102" cy="3"/>
              </a:xfrm>
              <a:prstGeom prst="rect">
                <a:avLst/>
              </a:prstGeom>
              <a:solidFill>
                <a:srgbClr val="0099C0"/>
              </a:solidFill>
              <a:ln w="0">
                <a:solidFill>
                  <a:srgbClr val="0099C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019" name="Rectangle 221"/>
              <p:cNvSpPr>
                <a:spLocks noChangeArrowheads="1"/>
              </p:cNvSpPr>
              <p:nvPr/>
            </p:nvSpPr>
            <p:spPr bwMode="auto">
              <a:xfrm>
                <a:off x="5265" y="1594"/>
                <a:ext cx="102" cy="1"/>
              </a:xfrm>
              <a:prstGeom prst="rect">
                <a:avLst/>
              </a:prstGeom>
              <a:solidFill>
                <a:srgbClr val="0099BF"/>
              </a:solidFill>
              <a:ln w="0">
                <a:solidFill>
                  <a:srgbClr val="0099B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020" name="Rectangle 222"/>
              <p:cNvSpPr>
                <a:spLocks noChangeArrowheads="1"/>
              </p:cNvSpPr>
              <p:nvPr/>
            </p:nvSpPr>
            <p:spPr bwMode="auto">
              <a:xfrm>
                <a:off x="5265" y="1594"/>
                <a:ext cx="102" cy="1"/>
              </a:xfrm>
              <a:prstGeom prst="rect">
                <a:avLst/>
              </a:prstGeom>
              <a:solidFill>
                <a:srgbClr val="009ABF"/>
              </a:solidFill>
              <a:ln w="0">
                <a:solidFill>
                  <a:srgbClr val="009AB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021" name="Rectangle 223"/>
              <p:cNvSpPr>
                <a:spLocks noChangeArrowheads="1"/>
              </p:cNvSpPr>
              <p:nvPr/>
            </p:nvSpPr>
            <p:spPr bwMode="auto">
              <a:xfrm>
                <a:off x="5265" y="1594"/>
                <a:ext cx="102" cy="1"/>
              </a:xfrm>
              <a:prstGeom prst="rect">
                <a:avLst/>
              </a:prstGeom>
              <a:solidFill>
                <a:srgbClr val="009ABE"/>
              </a:solidFill>
              <a:ln w="0">
                <a:solidFill>
                  <a:srgbClr val="009ABE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022" name="Rectangle 224"/>
              <p:cNvSpPr>
                <a:spLocks noChangeArrowheads="1"/>
              </p:cNvSpPr>
              <p:nvPr/>
            </p:nvSpPr>
            <p:spPr bwMode="auto">
              <a:xfrm>
                <a:off x="5265" y="1594"/>
                <a:ext cx="102" cy="1"/>
              </a:xfrm>
              <a:prstGeom prst="rect">
                <a:avLst/>
              </a:prstGeom>
              <a:solidFill>
                <a:srgbClr val="009BBE"/>
              </a:solidFill>
              <a:ln w="0">
                <a:solidFill>
                  <a:srgbClr val="009BBE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023" name="Rectangle 225"/>
              <p:cNvSpPr>
                <a:spLocks noChangeArrowheads="1"/>
              </p:cNvSpPr>
              <p:nvPr/>
            </p:nvSpPr>
            <p:spPr bwMode="auto">
              <a:xfrm>
                <a:off x="5265" y="1591"/>
                <a:ext cx="102" cy="3"/>
              </a:xfrm>
              <a:prstGeom prst="rect">
                <a:avLst/>
              </a:prstGeom>
              <a:solidFill>
                <a:srgbClr val="009CBD"/>
              </a:solidFill>
              <a:ln w="0">
                <a:solidFill>
                  <a:srgbClr val="009CBD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024" name="Rectangle 226"/>
              <p:cNvSpPr>
                <a:spLocks noChangeArrowheads="1"/>
              </p:cNvSpPr>
              <p:nvPr/>
            </p:nvSpPr>
            <p:spPr bwMode="auto">
              <a:xfrm>
                <a:off x="5265" y="1591"/>
                <a:ext cx="102" cy="1"/>
              </a:xfrm>
              <a:prstGeom prst="rect">
                <a:avLst/>
              </a:prstGeom>
              <a:solidFill>
                <a:srgbClr val="009CBD"/>
              </a:solidFill>
              <a:ln w="0">
                <a:solidFill>
                  <a:srgbClr val="009CBD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025" name="Rectangle 227"/>
              <p:cNvSpPr>
                <a:spLocks noChangeArrowheads="1"/>
              </p:cNvSpPr>
              <p:nvPr/>
            </p:nvSpPr>
            <p:spPr bwMode="auto">
              <a:xfrm>
                <a:off x="5265" y="1591"/>
                <a:ext cx="102" cy="1"/>
              </a:xfrm>
              <a:prstGeom prst="rect">
                <a:avLst/>
              </a:prstGeom>
              <a:solidFill>
                <a:srgbClr val="009DBC"/>
              </a:solidFill>
              <a:ln w="0">
                <a:solidFill>
                  <a:srgbClr val="009DBC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026" name="Rectangle 228"/>
              <p:cNvSpPr>
                <a:spLocks noChangeArrowheads="1"/>
              </p:cNvSpPr>
              <p:nvPr/>
            </p:nvSpPr>
            <p:spPr bwMode="auto">
              <a:xfrm>
                <a:off x="5265" y="1591"/>
                <a:ext cx="102" cy="1"/>
              </a:xfrm>
              <a:prstGeom prst="rect">
                <a:avLst/>
              </a:prstGeom>
              <a:solidFill>
                <a:srgbClr val="009EBC"/>
              </a:solidFill>
              <a:ln w="0">
                <a:solidFill>
                  <a:srgbClr val="009EBC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027" name="Rectangle 229"/>
              <p:cNvSpPr>
                <a:spLocks noChangeArrowheads="1"/>
              </p:cNvSpPr>
              <p:nvPr/>
            </p:nvSpPr>
            <p:spPr bwMode="auto">
              <a:xfrm>
                <a:off x="5265" y="1591"/>
                <a:ext cx="102" cy="1"/>
              </a:xfrm>
              <a:prstGeom prst="rect">
                <a:avLst/>
              </a:prstGeom>
              <a:solidFill>
                <a:srgbClr val="009EBB"/>
              </a:solidFill>
              <a:ln w="0">
                <a:solidFill>
                  <a:srgbClr val="009EBB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028" name="Rectangle 230"/>
              <p:cNvSpPr>
                <a:spLocks noChangeArrowheads="1"/>
              </p:cNvSpPr>
              <p:nvPr/>
            </p:nvSpPr>
            <p:spPr bwMode="auto">
              <a:xfrm>
                <a:off x="5265" y="1588"/>
                <a:ext cx="102" cy="3"/>
              </a:xfrm>
              <a:prstGeom prst="rect">
                <a:avLst/>
              </a:prstGeom>
              <a:solidFill>
                <a:srgbClr val="009FBB"/>
              </a:solidFill>
              <a:ln w="0">
                <a:solidFill>
                  <a:srgbClr val="009FBB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029" name="Rectangle 231"/>
              <p:cNvSpPr>
                <a:spLocks noChangeArrowheads="1"/>
              </p:cNvSpPr>
              <p:nvPr/>
            </p:nvSpPr>
            <p:spPr bwMode="auto">
              <a:xfrm>
                <a:off x="5265" y="1588"/>
                <a:ext cx="102" cy="1"/>
              </a:xfrm>
              <a:prstGeom prst="rect">
                <a:avLst/>
              </a:prstGeom>
              <a:solidFill>
                <a:srgbClr val="009FBA"/>
              </a:solidFill>
              <a:ln w="0">
                <a:solidFill>
                  <a:srgbClr val="009FBA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030" name="Rectangle 232"/>
              <p:cNvSpPr>
                <a:spLocks noChangeArrowheads="1"/>
              </p:cNvSpPr>
              <p:nvPr/>
            </p:nvSpPr>
            <p:spPr bwMode="auto">
              <a:xfrm>
                <a:off x="5265" y="1588"/>
                <a:ext cx="102" cy="1"/>
              </a:xfrm>
              <a:prstGeom prst="rect">
                <a:avLst/>
              </a:prstGeom>
              <a:solidFill>
                <a:srgbClr val="00A0BA"/>
              </a:solidFill>
              <a:ln w="0">
                <a:solidFill>
                  <a:srgbClr val="00A0BA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031" name="Rectangle 233"/>
              <p:cNvSpPr>
                <a:spLocks noChangeArrowheads="1"/>
              </p:cNvSpPr>
              <p:nvPr/>
            </p:nvSpPr>
            <p:spPr bwMode="auto">
              <a:xfrm>
                <a:off x="5265" y="1588"/>
                <a:ext cx="102" cy="1"/>
              </a:xfrm>
              <a:prstGeom prst="rect">
                <a:avLst/>
              </a:prstGeom>
              <a:solidFill>
                <a:srgbClr val="00A1B9"/>
              </a:solidFill>
              <a:ln w="0">
                <a:solidFill>
                  <a:srgbClr val="00A1B9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032" name="Rectangle 234"/>
              <p:cNvSpPr>
                <a:spLocks noChangeArrowheads="1"/>
              </p:cNvSpPr>
              <p:nvPr/>
            </p:nvSpPr>
            <p:spPr bwMode="auto">
              <a:xfrm>
                <a:off x="5265" y="1585"/>
                <a:ext cx="102" cy="3"/>
              </a:xfrm>
              <a:prstGeom prst="rect">
                <a:avLst/>
              </a:prstGeom>
              <a:solidFill>
                <a:srgbClr val="00A1B9"/>
              </a:solidFill>
              <a:ln w="0">
                <a:solidFill>
                  <a:srgbClr val="00A1B9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033" name="Rectangle 235"/>
              <p:cNvSpPr>
                <a:spLocks noChangeArrowheads="1"/>
              </p:cNvSpPr>
              <p:nvPr/>
            </p:nvSpPr>
            <p:spPr bwMode="auto">
              <a:xfrm>
                <a:off x="5265" y="1585"/>
                <a:ext cx="102" cy="1"/>
              </a:xfrm>
              <a:prstGeom prst="rect">
                <a:avLst/>
              </a:prstGeom>
              <a:solidFill>
                <a:srgbClr val="00A2B8"/>
              </a:solidFill>
              <a:ln w="0">
                <a:solidFill>
                  <a:srgbClr val="00A2B8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034" name="Rectangle 236"/>
              <p:cNvSpPr>
                <a:spLocks noChangeArrowheads="1"/>
              </p:cNvSpPr>
              <p:nvPr/>
            </p:nvSpPr>
            <p:spPr bwMode="auto">
              <a:xfrm>
                <a:off x="5265" y="1585"/>
                <a:ext cx="102" cy="1"/>
              </a:xfrm>
              <a:prstGeom prst="rect">
                <a:avLst/>
              </a:prstGeom>
              <a:solidFill>
                <a:srgbClr val="00A2B8"/>
              </a:solidFill>
              <a:ln w="0">
                <a:solidFill>
                  <a:srgbClr val="00A2B8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035" name="Rectangle 237"/>
              <p:cNvSpPr>
                <a:spLocks noChangeArrowheads="1"/>
              </p:cNvSpPr>
              <p:nvPr/>
            </p:nvSpPr>
            <p:spPr bwMode="auto">
              <a:xfrm>
                <a:off x="5265" y="1585"/>
                <a:ext cx="102" cy="1"/>
              </a:xfrm>
              <a:prstGeom prst="rect">
                <a:avLst/>
              </a:prstGeom>
              <a:solidFill>
                <a:srgbClr val="00A3B7"/>
              </a:solidFill>
              <a:ln w="0">
                <a:solidFill>
                  <a:srgbClr val="00A3B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036" name="Rectangle 238"/>
              <p:cNvSpPr>
                <a:spLocks noChangeArrowheads="1"/>
              </p:cNvSpPr>
              <p:nvPr/>
            </p:nvSpPr>
            <p:spPr bwMode="auto">
              <a:xfrm>
                <a:off x="5265" y="1585"/>
                <a:ext cx="102" cy="1"/>
              </a:xfrm>
              <a:prstGeom prst="rect">
                <a:avLst/>
              </a:prstGeom>
              <a:solidFill>
                <a:srgbClr val="00A4B7"/>
              </a:solidFill>
              <a:ln w="0">
                <a:solidFill>
                  <a:srgbClr val="00A4B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037" name="Rectangle 239"/>
              <p:cNvSpPr>
                <a:spLocks noChangeArrowheads="1"/>
              </p:cNvSpPr>
              <p:nvPr/>
            </p:nvSpPr>
            <p:spPr bwMode="auto">
              <a:xfrm>
                <a:off x="5265" y="1583"/>
                <a:ext cx="102" cy="2"/>
              </a:xfrm>
              <a:prstGeom prst="rect">
                <a:avLst/>
              </a:prstGeom>
              <a:solidFill>
                <a:srgbClr val="00A4B6"/>
              </a:solidFill>
              <a:ln w="0">
                <a:solidFill>
                  <a:srgbClr val="00A4B6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038" name="Rectangle 240"/>
              <p:cNvSpPr>
                <a:spLocks noChangeArrowheads="1"/>
              </p:cNvSpPr>
              <p:nvPr/>
            </p:nvSpPr>
            <p:spPr bwMode="auto">
              <a:xfrm>
                <a:off x="5265" y="1583"/>
                <a:ext cx="102" cy="1"/>
              </a:xfrm>
              <a:prstGeom prst="rect">
                <a:avLst/>
              </a:prstGeom>
              <a:solidFill>
                <a:srgbClr val="00A5B6"/>
              </a:solidFill>
              <a:ln w="0">
                <a:solidFill>
                  <a:srgbClr val="00A5B6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039" name="Rectangle 241"/>
              <p:cNvSpPr>
                <a:spLocks noChangeArrowheads="1"/>
              </p:cNvSpPr>
              <p:nvPr/>
            </p:nvSpPr>
            <p:spPr bwMode="auto">
              <a:xfrm>
                <a:off x="5265" y="1583"/>
                <a:ext cx="102" cy="1"/>
              </a:xfrm>
              <a:prstGeom prst="rect">
                <a:avLst/>
              </a:prstGeom>
              <a:solidFill>
                <a:srgbClr val="00A5B5"/>
              </a:solidFill>
              <a:ln w="0">
                <a:solidFill>
                  <a:srgbClr val="00A5B5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040" name="Rectangle 242"/>
              <p:cNvSpPr>
                <a:spLocks noChangeArrowheads="1"/>
              </p:cNvSpPr>
              <p:nvPr/>
            </p:nvSpPr>
            <p:spPr bwMode="auto">
              <a:xfrm>
                <a:off x="5265" y="1583"/>
                <a:ext cx="102" cy="1"/>
              </a:xfrm>
              <a:prstGeom prst="rect">
                <a:avLst/>
              </a:prstGeom>
              <a:solidFill>
                <a:srgbClr val="00A6B5"/>
              </a:solidFill>
              <a:ln w="0">
                <a:solidFill>
                  <a:srgbClr val="00A6B5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041" name="Rectangle 243"/>
              <p:cNvSpPr>
                <a:spLocks noChangeArrowheads="1"/>
              </p:cNvSpPr>
              <p:nvPr/>
            </p:nvSpPr>
            <p:spPr bwMode="auto">
              <a:xfrm>
                <a:off x="5265" y="1583"/>
                <a:ext cx="102" cy="1"/>
              </a:xfrm>
              <a:prstGeom prst="rect">
                <a:avLst/>
              </a:prstGeom>
              <a:solidFill>
                <a:srgbClr val="00A7B4"/>
              </a:solidFill>
              <a:ln w="0">
                <a:solidFill>
                  <a:srgbClr val="00A7B4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042" name="Rectangle 244"/>
              <p:cNvSpPr>
                <a:spLocks noChangeArrowheads="1"/>
              </p:cNvSpPr>
              <p:nvPr/>
            </p:nvSpPr>
            <p:spPr bwMode="auto">
              <a:xfrm>
                <a:off x="5265" y="1580"/>
                <a:ext cx="102" cy="3"/>
              </a:xfrm>
              <a:prstGeom prst="rect">
                <a:avLst/>
              </a:prstGeom>
              <a:solidFill>
                <a:srgbClr val="00A7B4"/>
              </a:solidFill>
              <a:ln w="0">
                <a:solidFill>
                  <a:srgbClr val="00A7B4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043" name="Rectangle 245"/>
              <p:cNvSpPr>
                <a:spLocks noChangeArrowheads="1"/>
              </p:cNvSpPr>
              <p:nvPr/>
            </p:nvSpPr>
            <p:spPr bwMode="auto">
              <a:xfrm>
                <a:off x="5265" y="1580"/>
                <a:ext cx="102" cy="1"/>
              </a:xfrm>
              <a:prstGeom prst="rect">
                <a:avLst/>
              </a:prstGeom>
              <a:solidFill>
                <a:srgbClr val="00A8B3"/>
              </a:solidFill>
              <a:ln w="0">
                <a:solidFill>
                  <a:srgbClr val="00A8B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044" name="Rectangle 246"/>
              <p:cNvSpPr>
                <a:spLocks noChangeArrowheads="1"/>
              </p:cNvSpPr>
              <p:nvPr/>
            </p:nvSpPr>
            <p:spPr bwMode="auto">
              <a:xfrm>
                <a:off x="5265" y="1580"/>
                <a:ext cx="102" cy="1"/>
              </a:xfrm>
              <a:prstGeom prst="rect">
                <a:avLst/>
              </a:prstGeom>
              <a:solidFill>
                <a:srgbClr val="00A8B3"/>
              </a:solidFill>
              <a:ln w="0">
                <a:solidFill>
                  <a:srgbClr val="00A8B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045" name="Rectangle 247"/>
              <p:cNvSpPr>
                <a:spLocks noChangeArrowheads="1"/>
              </p:cNvSpPr>
              <p:nvPr/>
            </p:nvSpPr>
            <p:spPr bwMode="auto">
              <a:xfrm>
                <a:off x="5265" y="1580"/>
                <a:ext cx="102" cy="1"/>
              </a:xfrm>
              <a:prstGeom prst="rect">
                <a:avLst/>
              </a:prstGeom>
              <a:solidFill>
                <a:srgbClr val="00A9B2"/>
              </a:solidFill>
              <a:ln w="0">
                <a:solidFill>
                  <a:srgbClr val="00A9B2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046" name="Rectangle 248"/>
              <p:cNvSpPr>
                <a:spLocks noChangeArrowheads="1"/>
              </p:cNvSpPr>
              <p:nvPr/>
            </p:nvSpPr>
            <p:spPr bwMode="auto">
              <a:xfrm>
                <a:off x="5265" y="1577"/>
                <a:ext cx="102" cy="3"/>
              </a:xfrm>
              <a:prstGeom prst="rect">
                <a:avLst/>
              </a:prstGeom>
              <a:solidFill>
                <a:srgbClr val="00AAB2"/>
              </a:solidFill>
              <a:ln w="0">
                <a:solidFill>
                  <a:srgbClr val="00AAB2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047" name="Rectangle 249"/>
              <p:cNvSpPr>
                <a:spLocks noChangeArrowheads="1"/>
              </p:cNvSpPr>
              <p:nvPr/>
            </p:nvSpPr>
            <p:spPr bwMode="auto">
              <a:xfrm>
                <a:off x="5265" y="1577"/>
                <a:ext cx="102" cy="1"/>
              </a:xfrm>
              <a:prstGeom prst="rect">
                <a:avLst/>
              </a:prstGeom>
              <a:solidFill>
                <a:srgbClr val="00AAB1"/>
              </a:solidFill>
              <a:ln w="0">
                <a:solidFill>
                  <a:srgbClr val="00AAB1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048" name="Rectangle 250"/>
              <p:cNvSpPr>
                <a:spLocks noChangeArrowheads="1"/>
              </p:cNvSpPr>
              <p:nvPr/>
            </p:nvSpPr>
            <p:spPr bwMode="auto">
              <a:xfrm>
                <a:off x="5265" y="1577"/>
                <a:ext cx="102" cy="1"/>
              </a:xfrm>
              <a:prstGeom prst="rect">
                <a:avLst/>
              </a:prstGeom>
              <a:solidFill>
                <a:srgbClr val="00ABB1"/>
              </a:solidFill>
              <a:ln w="0">
                <a:solidFill>
                  <a:srgbClr val="00ABB1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049" name="Rectangle 251"/>
              <p:cNvSpPr>
                <a:spLocks noChangeArrowheads="1"/>
              </p:cNvSpPr>
              <p:nvPr/>
            </p:nvSpPr>
            <p:spPr bwMode="auto">
              <a:xfrm>
                <a:off x="5265" y="1577"/>
                <a:ext cx="102" cy="1"/>
              </a:xfrm>
              <a:prstGeom prst="rect">
                <a:avLst/>
              </a:prstGeom>
              <a:solidFill>
                <a:srgbClr val="00ABB0"/>
              </a:solidFill>
              <a:ln w="0">
                <a:solidFill>
                  <a:srgbClr val="00ABB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050" name="Rectangle 252"/>
              <p:cNvSpPr>
                <a:spLocks noChangeArrowheads="1"/>
              </p:cNvSpPr>
              <p:nvPr/>
            </p:nvSpPr>
            <p:spPr bwMode="auto">
              <a:xfrm>
                <a:off x="5265" y="1577"/>
                <a:ext cx="102" cy="1"/>
              </a:xfrm>
              <a:prstGeom prst="rect">
                <a:avLst/>
              </a:prstGeom>
              <a:solidFill>
                <a:srgbClr val="00ACB0"/>
              </a:solidFill>
              <a:ln w="0">
                <a:solidFill>
                  <a:srgbClr val="00ACB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051" name="Rectangle 253"/>
              <p:cNvSpPr>
                <a:spLocks noChangeArrowheads="1"/>
              </p:cNvSpPr>
              <p:nvPr/>
            </p:nvSpPr>
            <p:spPr bwMode="auto">
              <a:xfrm>
                <a:off x="5265" y="1574"/>
                <a:ext cx="102" cy="3"/>
              </a:xfrm>
              <a:prstGeom prst="rect">
                <a:avLst/>
              </a:prstGeom>
              <a:solidFill>
                <a:srgbClr val="00ACAF"/>
              </a:solidFill>
              <a:ln w="0">
                <a:solidFill>
                  <a:srgbClr val="00ACA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052" name="Rectangle 254"/>
              <p:cNvSpPr>
                <a:spLocks noChangeArrowheads="1"/>
              </p:cNvSpPr>
              <p:nvPr/>
            </p:nvSpPr>
            <p:spPr bwMode="auto">
              <a:xfrm>
                <a:off x="5265" y="1574"/>
                <a:ext cx="102" cy="1"/>
              </a:xfrm>
              <a:prstGeom prst="rect">
                <a:avLst/>
              </a:prstGeom>
              <a:solidFill>
                <a:srgbClr val="00ADAF"/>
              </a:solidFill>
              <a:ln w="0">
                <a:solidFill>
                  <a:srgbClr val="00ADA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053" name="Rectangle 255"/>
              <p:cNvSpPr>
                <a:spLocks noChangeArrowheads="1"/>
              </p:cNvSpPr>
              <p:nvPr/>
            </p:nvSpPr>
            <p:spPr bwMode="auto">
              <a:xfrm>
                <a:off x="5265" y="1574"/>
                <a:ext cx="102" cy="1"/>
              </a:xfrm>
              <a:prstGeom prst="rect">
                <a:avLst/>
              </a:prstGeom>
              <a:solidFill>
                <a:srgbClr val="00AEAE"/>
              </a:solidFill>
              <a:ln w="0">
                <a:solidFill>
                  <a:srgbClr val="00AEAE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054" name="Rectangle 256"/>
              <p:cNvSpPr>
                <a:spLocks noChangeArrowheads="1"/>
              </p:cNvSpPr>
              <p:nvPr/>
            </p:nvSpPr>
            <p:spPr bwMode="auto">
              <a:xfrm>
                <a:off x="5265" y="1574"/>
                <a:ext cx="102" cy="1"/>
              </a:xfrm>
              <a:prstGeom prst="rect">
                <a:avLst/>
              </a:prstGeom>
              <a:solidFill>
                <a:srgbClr val="00AEAE"/>
              </a:solidFill>
              <a:ln w="0">
                <a:solidFill>
                  <a:srgbClr val="00AEAE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055" name="Rectangle 257"/>
              <p:cNvSpPr>
                <a:spLocks noChangeArrowheads="1"/>
              </p:cNvSpPr>
              <p:nvPr/>
            </p:nvSpPr>
            <p:spPr bwMode="auto">
              <a:xfrm>
                <a:off x="5265" y="1574"/>
                <a:ext cx="102" cy="1"/>
              </a:xfrm>
              <a:prstGeom prst="rect">
                <a:avLst/>
              </a:prstGeom>
              <a:solidFill>
                <a:srgbClr val="00AFAD"/>
              </a:solidFill>
              <a:ln w="0">
                <a:solidFill>
                  <a:srgbClr val="00AFAD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056" name="Rectangle 258"/>
              <p:cNvSpPr>
                <a:spLocks noChangeArrowheads="1"/>
              </p:cNvSpPr>
              <p:nvPr/>
            </p:nvSpPr>
            <p:spPr bwMode="auto">
              <a:xfrm>
                <a:off x="5265" y="1571"/>
                <a:ext cx="102" cy="3"/>
              </a:xfrm>
              <a:prstGeom prst="rect">
                <a:avLst/>
              </a:prstGeom>
              <a:solidFill>
                <a:srgbClr val="00AFAD"/>
              </a:solidFill>
              <a:ln w="0">
                <a:solidFill>
                  <a:srgbClr val="00AFAD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057" name="Rectangle 259"/>
              <p:cNvSpPr>
                <a:spLocks noChangeArrowheads="1"/>
              </p:cNvSpPr>
              <p:nvPr/>
            </p:nvSpPr>
            <p:spPr bwMode="auto">
              <a:xfrm>
                <a:off x="5265" y="1571"/>
                <a:ext cx="102" cy="1"/>
              </a:xfrm>
              <a:prstGeom prst="rect">
                <a:avLst/>
              </a:prstGeom>
              <a:solidFill>
                <a:srgbClr val="00B0AC"/>
              </a:solidFill>
              <a:ln w="0">
                <a:solidFill>
                  <a:srgbClr val="00B0AC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058" name="Rectangle 260"/>
              <p:cNvSpPr>
                <a:spLocks noChangeArrowheads="1"/>
              </p:cNvSpPr>
              <p:nvPr/>
            </p:nvSpPr>
            <p:spPr bwMode="auto">
              <a:xfrm>
                <a:off x="5265" y="1571"/>
                <a:ext cx="102" cy="1"/>
              </a:xfrm>
              <a:prstGeom prst="rect">
                <a:avLst/>
              </a:prstGeom>
              <a:solidFill>
                <a:srgbClr val="00B0AC"/>
              </a:solidFill>
              <a:ln w="0">
                <a:solidFill>
                  <a:srgbClr val="00B0AC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059" name="Rectangle 261"/>
              <p:cNvSpPr>
                <a:spLocks noChangeArrowheads="1"/>
              </p:cNvSpPr>
              <p:nvPr/>
            </p:nvSpPr>
            <p:spPr bwMode="auto">
              <a:xfrm>
                <a:off x="5265" y="1571"/>
                <a:ext cx="102" cy="1"/>
              </a:xfrm>
              <a:prstGeom prst="rect">
                <a:avLst/>
              </a:prstGeom>
              <a:solidFill>
                <a:srgbClr val="00B1AB"/>
              </a:solidFill>
              <a:ln w="0">
                <a:solidFill>
                  <a:srgbClr val="00B1AB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060" name="Rectangle 262"/>
              <p:cNvSpPr>
                <a:spLocks noChangeArrowheads="1"/>
              </p:cNvSpPr>
              <p:nvPr/>
            </p:nvSpPr>
            <p:spPr bwMode="auto">
              <a:xfrm>
                <a:off x="5265" y="1571"/>
                <a:ext cx="102" cy="1"/>
              </a:xfrm>
              <a:prstGeom prst="rect">
                <a:avLst/>
              </a:prstGeom>
              <a:solidFill>
                <a:srgbClr val="00B2AB"/>
              </a:solidFill>
              <a:ln w="0">
                <a:solidFill>
                  <a:srgbClr val="00B2AB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061" name="Rectangle 263"/>
              <p:cNvSpPr>
                <a:spLocks noChangeArrowheads="1"/>
              </p:cNvSpPr>
              <p:nvPr/>
            </p:nvSpPr>
            <p:spPr bwMode="auto">
              <a:xfrm>
                <a:off x="5265" y="1568"/>
                <a:ext cx="102" cy="3"/>
              </a:xfrm>
              <a:prstGeom prst="rect">
                <a:avLst/>
              </a:prstGeom>
              <a:solidFill>
                <a:srgbClr val="00B2AA"/>
              </a:solidFill>
              <a:ln w="0">
                <a:solidFill>
                  <a:srgbClr val="00B2AA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062" name="Rectangle 264"/>
              <p:cNvSpPr>
                <a:spLocks noChangeArrowheads="1"/>
              </p:cNvSpPr>
              <p:nvPr/>
            </p:nvSpPr>
            <p:spPr bwMode="auto">
              <a:xfrm>
                <a:off x="5265" y="1568"/>
                <a:ext cx="102" cy="1"/>
              </a:xfrm>
              <a:prstGeom prst="rect">
                <a:avLst/>
              </a:prstGeom>
              <a:solidFill>
                <a:srgbClr val="00B3AA"/>
              </a:solidFill>
              <a:ln w="0">
                <a:solidFill>
                  <a:srgbClr val="00B3AA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063" name="Rectangle 265"/>
              <p:cNvSpPr>
                <a:spLocks noChangeArrowheads="1"/>
              </p:cNvSpPr>
              <p:nvPr/>
            </p:nvSpPr>
            <p:spPr bwMode="auto">
              <a:xfrm>
                <a:off x="5265" y="1568"/>
                <a:ext cx="102" cy="1"/>
              </a:xfrm>
              <a:prstGeom prst="rect">
                <a:avLst/>
              </a:prstGeom>
              <a:solidFill>
                <a:srgbClr val="00B3A9"/>
              </a:solidFill>
              <a:ln w="0">
                <a:solidFill>
                  <a:srgbClr val="00B3A9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064" name="Rectangle 266"/>
              <p:cNvSpPr>
                <a:spLocks noChangeArrowheads="1"/>
              </p:cNvSpPr>
              <p:nvPr/>
            </p:nvSpPr>
            <p:spPr bwMode="auto">
              <a:xfrm>
                <a:off x="5265" y="1568"/>
                <a:ext cx="102" cy="1"/>
              </a:xfrm>
              <a:prstGeom prst="rect">
                <a:avLst/>
              </a:prstGeom>
              <a:solidFill>
                <a:srgbClr val="00B4A9"/>
              </a:solidFill>
              <a:ln w="0">
                <a:solidFill>
                  <a:srgbClr val="00B4A9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065" name="Rectangle 267"/>
              <p:cNvSpPr>
                <a:spLocks noChangeArrowheads="1"/>
              </p:cNvSpPr>
              <p:nvPr/>
            </p:nvSpPr>
            <p:spPr bwMode="auto">
              <a:xfrm>
                <a:off x="5265" y="1565"/>
                <a:ext cx="102" cy="3"/>
              </a:xfrm>
              <a:prstGeom prst="rect">
                <a:avLst/>
              </a:prstGeom>
              <a:solidFill>
                <a:srgbClr val="00B4A8"/>
              </a:solidFill>
              <a:ln w="0">
                <a:solidFill>
                  <a:srgbClr val="00B4A8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066" name="Rectangle 268"/>
              <p:cNvSpPr>
                <a:spLocks noChangeArrowheads="1"/>
              </p:cNvSpPr>
              <p:nvPr/>
            </p:nvSpPr>
            <p:spPr bwMode="auto">
              <a:xfrm>
                <a:off x="5265" y="1565"/>
                <a:ext cx="102" cy="1"/>
              </a:xfrm>
              <a:prstGeom prst="rect">
                <a:avLst/>
              </a:prstGeom>
              <a:solidFill>
                <a:srgbClr val="00B5A8"/>
              </a:solidFill>
              <a:ln w="0">
                <a:solidFill>
                  <a:srgbClr val="00B5A8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067" name="Rectangle 269"/>
              <p:cNvSpPr>
                <a:spLocks noChangeArrowheads="1"/>
              </p:cNvSpPr>
              <p:nvPr/>
            </p:nvSpPr>
            <p:spPr bwMode="auto">
              <a:xfrm>
                <a:off x="5265" y="1565"/>
                <a:ext cx="102" cy="1"/>
              </a:xfrm>
              <a:prstGeom prst="rect">
                <a:avLst/>
              </a:prstGeom>
              <a:solidFill>
                <a:srgbClr val="00B5A7"/>
              </a:solidFill>
              <a:ln w="0">
                <a:solidFill>
                  <a:srgbClr val="00B5A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068" name="Rectangle 270"/>
              <p:cNvSpPr>
                <a:spLocks noChangeArrowheads="1"/>
              </p:cNvSpPr>
              <p:nvPr/>
            </p:nvSpPr>
            <p:spPr bwMode="auto">
              <a:xfrm>
                <a:off x="5265" y="1565"/>
                <a:ext cx="102" cy="1"/>
              </a:xfrm>
              <a:prstGeom prst="rect">
                <a:avLst/>
              </a:prstGeom>
              <a:solidFill>
                <a:srgbClr val="00B6A7"/>
              </a:solidFill>
              <a:ln w="0">
                <a:solidFill>
                  <a:srgbClr val="00B6A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069" name="Rectangle 271"/>
              <p:cNvSpPr>
                <a:spLocks noChangeArrowheads="1"/>
              </p:cNvSpPr>
              <p:nvPr/>
            </p:nvSpPr>
            <p:spPr bwMode="auto">
              <a:xfrm>
                <a:off x="5265" y="1565"/>
                <a:ext cx="102" cy="1"/>
              </a:xfrm>
              <a:prstGeom prst="rect">
                <a:avLst/>
              </a:prstGeom>
              <a:solidFill>
                <a:srgbClr val="00B7A6"/>
              </a:solidFill>
              <a:ln w="0">
                <a:solidFill>
                  <a:srgbClr val="00B7A6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070" name="Rectangle 272"/>
              <p:cNvSpPr>
                <a:spLocks noChangeArrowheads="1"/>
              </p:cNvSpPr>
              <p:nvPr/>
            </p:nvSpPr>
            <p:spPr bwMode="auto">
              <a:xfrm>
                <a:off x="5265" y="1563"/>
                <a:ext cx="102" cy="2"/>
              </a:xfrm>
              <a:prstGeom prst="rect">
                <a:avLst/>
              </a:prstGeom>
              <a:solidFill>
                <a:srgbClr val="00B7A6"/>
              </a:solidFill>
              <a:ln w="0">
                <a:solidFill>
                  <a:srgbClr val="00B7A6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071" name="Rectangle 273"/>
              <p:cNvSpPr>
                <a:spLocks noChangeArrowheads="1"/>
              </p:cNvSpPr>
              <p:nvPr/>
            </p:nvSpPr>
            <p:spPr bwMode="auto">
              <a:xfrm>
                <a:off x="5265" y="1563"/>
                <a:ext cx="102" cy="1"/>
              </a:xfrm>
              <a:prstGeom prst="rect">
                <a:avLst/>
              </a:prstGeom>
              <a:solidFill>
                <a:srgbClr val="00B8A5"/>
              </a:solidFill>
              <a:ln w="0">
                <a:solidFill>
                  <a:srgbClr val="00B8A5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072" name="Rectangle 274"/>
              <p:cNvSpPr>
                <a:spLocks noChangeArrowheads="1"/>
              </p:cNvSpPr>
              <p:nvPr/>
            </p:nvSpPr>
            <p:spPr bwMode="auto">
              <a:xfrm>
                <a:off x="5265" y="1563"/>
                <a:ext cx="102" cy="1"/>
              </a:xfrm>
              <a:prstGeom prst="rect">
                <a:avLst/>
              </a:prstGeom>
              <a:solidFill>
                <a:srgbClr val="00B8A5"/>
              </a:solidFill>
              <a:ln w="0">
                <a:solidFill>
                  <a:srgbClr val="00B8A5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073" name="Rectangle 275"/>
              <p:cNvSpPr>
                <a:spLocks noChangeArrowheads="1"/>
              </p:cNvSpPr>
              <p:nvPr/>
            </p:nvSpPr>
            <p:spPr bwMode="auto">
              <a:xfrm>
                <a:off x="5265" y="1563"/>
                <a:ext cx="102" cy="1"/>
              </a:xfrm>
              <a:prstGeom prst="rect">
                <a:avLst/>
              </a:prstGeom>
              <a:solidFill>
                <a:srgbClr val="00B9A4"/>
              </a:solidFill>
              <a:ln w="0">
                <a:solidFill>
                  <a:srgbClr val="00B9A4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074" name="Rectangle 276"/>
              <p:cNvSpPr>
                <a:spLocks noChangeArrowheads="1"/>
              </p:cNvSpPr>
              <p:nvPr/>
            </p:nvSpPr>
            <p:spPr bwMode="auto">
              <a:xfrm>
                <a:off x="5265" y="1563"/>
                <a:ext cx="102" cy="1"/>
              </a:xfrm>
              <a:prstGeom prst="rect">
                <a:avLst/>
              </a:prstGeom>
              <a:solidFill>
                <a:srgbClr val="00B9A4"/>
              </a:solidFill>
              <a:ln w="0">
                <a:solidFill>
                  <a:srgbClr val="00B9A4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075" name="Rectangle 277"/>
              <p:cNvSpPr>
                <a:spLocks noChangeArrowheads="1"/>
              </p:cNvSpPr>
              <p:nvPr/>
            </p:nvSpPr>
            <p:spPr bwMode="auto">
              <a:xfrm>
                <a:off x="5265" y="1560"/>
                <a:ext cx="102" cy="3"/>
              </a:xfrm>
              <a:prstGeom prst="rect">
                <a:avLst/>
              </a:prstGeom>
              <a:solidFill>
                <a:srgbClr val="00BAA3"/>
              </a:solidFill>
              <a:ln w="0">
                <a:solidFill>
                  <a:srgbClr val="00BAA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076" name="Rectangle 278"/>
              <p:cNvSpPr>
                <a:spLocks noChangeArrowheads="1"/>
              </p:cNvSpPr>
              <p:nvPr/>
            </p:nvSpPr>
            <p:spPr bwMode="auto">
              <a:xfrm>
                <a:off x="5265" y="1560"/>
                <a:ext cx="102" cy="1"/>
              </a:xfrm>
              <a:prstGeom prst="rect">
                <a:avLst/>
              </a:prstGeom>
              <a:solidFill>
                <a:srgbClr val="00BAA3"/>
              </a:solidFill>
              <a:ln w="0">
                <a:solidFill>
                  <a:srgbClr val="00BAA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077" name="Rectangle 279"/>
              <p:cNvSpPr>
                <a:spLocks noChangeArrowheads="1"/>
              </p:cNvSpPr>
              <p:nvPr/>
            </p:nvSpPr>
            <p:spPr bwMode="auto">
              <a:xfrm>
                <a:off x="5265" y="1560"/>
                <a:ext cx="102" cy="1"/>
              </a:xfrm>
              <a:prstGeom prst="rect">
                <a:avLst/>
              </a:prstGeom>
              <a:solidFill>
                <a:srgbClr val="00BBA2"/>
              </a:solidFill>
              <a:ln w="0">
                <a:solidFill>
                  <a:srgbClr val="00BBA2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078" name="Rectangle 280"/>
              <p:cNvSpPr>
                <a:spLocks noChangeArrowheads="1"/>
              </p:cNvSpPr>
              <p:nvPr/>
            </p:nvSpPr>
            <p:spPr bwMode="auto">
              <a:xfrm>
                <a:off x="5265" y="1560"/>
                <a:ext cx="102" cy="1"/>
              </a:xfrm>
              <a:prstGeom prst="rect">
                <a:avLst/>
              </a:prstGeom>
              <a:solidFill>
                <a:srgbClr val="00BBA2"/>
              </a:solidFill>
              <a:ln w="0">
                <a:solidFill>
                  <a:srgbClr val="00BBA2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079" name="Rectangle 281"/>
              <p:cNvSpPr>
                <a:spLocks noChangeArrowheads="1"/>
              </p:cNvSpPr>
              <p:nvPr/>
            </p:nvSpPr>
            <p:spPr bwMode="auto">
              <a:xfrm>
                <a:off x="5265" y="1557"/>
                <a:ext cx="102" cy="3"/>
              </a:xfrm>
              <a:prstGeom prst="rect">
                <a:avLst/>
              </a:prstGeom>
              <a:solidFill>
                <a:srgbClr val="00BCA1"/>
              </a:solidFill>
              <a:ln w="0">
                <a:solidFill>
                  <a:srgbClr val="00BCA1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080" name="Rectangle 282"/>
              <p:cNvSpPr>
                <a:spLocks noChangeArrowheads="1"/>
              </p:cNvSpPr>
              <p:nvPr/>
            </p:nvSpPr>
            <p:spPr bwMode="auto">
              <a:xfrm>
                <a:off x="5265" y="1557"/>
                <a:ext cx="102" cy="1"/>
              </a:xfrm>
              <a:prstGeom prst="rect">
                <a:avLst/>
              </a:prstGeom>
              <a:solidFill>
                <a:srgbClr val="00BCA1"/>
              </a:solidFill>
              <a:ln w="0">
                <a:solidFill>
                  <a:srgbClr val="00BCA1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081" name="Rectangle 283"/>
              <p:cNvSpPr>
                <a:spLocks noChangeArrowheads="1"/>
              </p:cNvSpPr>
              <p:nvPr/>
            </p:nvSpPr>
            <p:spPr bwMode="auto">
              <a:xfrm>
                <a:off x="5265" y="1557"/>
                <a:ext cx="102" cy="1"/>
              </a:xfrm>
              <a:prstGeom prst="rect">
                <a:avLst/>
              </a:prstGeom>
              <a:solidFill>
                <a:srgbClr val="00BDA0"/>
              </a:solidFill>
              <a:ln w="0">
                <a:solidFill>
                  <a:srgbClr val="00BDA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082" name="Rectangle 284"/>
              <p:cNvSpPr>
                <a:spLocks noChangeArrowheads="1"/>
              </p:cNvSpPr>
              <p:nvPr/>
            </p:nvSpPr>
            <p:spPr bwMode="auto">
              <a:xfrm>
                <a:off x="5265" y="1557"/>
                <a:ext cx="102" cy="1"/>
              </a:xfrm>
              <a:prstGeom prst="rect">
                <a:avLst/>
              </a:prstGeom>
              <a:solidFill>
                <a:srgbClr val="00BDA0"/>
              </a:solidFill>
              <a:ln w="0">
                <a:solidFill>
                  <a:srgbClr val="00BDA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083" name="Rectangle 285"/>
              <p:cNvSpPr>
                <a:spLocks noChangeArrowheads="1"/>
              </p:cNvSpPr>
              <p:nvPr/>
            </p:nvSpPr>
            <p:spPr bwMode="auto">
              <a:xfrm>
                <a:off x="5265" y="1557"/>
                <a:ext cx="102" cy="1"/>
              </a:xfrm>
              <a:prstGeom prst="rect">
                <a:avLst/>
              </a:prstGeom>
              <a:solidFill>
                <a:srgbClr val="00BE9F"/>
              </a:solidFill>
              <a:ln w="0">
                <a:solidFill>
                  <a:srgbClr val="00BE9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084" name="Rectangle 286"/>
              <p:cNvSpPr>
                <a:spLocks noChangeArrowheads="1"/>
              </p:cNvSpPr>
              <p:nvPr/>
            </p:nvSpPr>
            <p:spPr bwMode="auto">
              <a:xfrm>
                <a:off x="5265" y="1554"/>
                <a:ext cx="102" cy="3"/>
              </a:xfrm>
              <a:prstGeom prst="rect">
                <a:avLst/>
              </a:prstGeom>
              <a:solidFill>
                <a:srgbClr val="00BF9F"/>
              </a:solidFill>
              <a:ln w="0">
                <a:solidFill>
                  <a:srgbClr val="00BF9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085" name="Rectangle 287"/>
              <p:cNvSpPr>
                <a:spLocks noChangeArrowheads="1"/>
              </p:cNvSpPr>
              <p:nvPr/>
            </p:nvSpPr>
            <p:spPr bwMode="auto">
              <a:xfrm>
                <a:off x="5265" y="1554"/>
                <a:ext cx="102" cy="1"/>
              </a:xfrm>
              <a:prstGeom prst="rect">
                <a:avLst/>
              </a:prstGeom>
              <a:solidFill>
                <a:srgbClr val="00BF9E"/>
              </a:solidFill>
              <a:ln w="0">
                <a:solidFill>
                  <a:srgbClr val="00BF9E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086" name="Rectangle 288"/>
              <p:cNvSpPr>
                <a:spLocks noChangeArrowheads="1"/>
              </p:cNvSpPr>
              <p:nvPr/>
            </p:nvSpPr>
            <p:spPr bwMode="auto">
              <a:xfrm>
                <a:off x="5265" y="1554"/>
                <a:ext cx="102" cy="1"/>
              </a:xfrm>
              <a:prstGeom prst="rect">
                <a:avLst/>
              </a:prstGeom>
              <a:solidFill>
                <a:srgbClr val="00C09E"/>
              </a:solidFill>
              <a:ln w="0">
                <a:solidFill>
                  <a:srgbClr val="00C09E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087" name="Rectangle 289"/>
              <p:cNvSpPr>
                <a:spLocks noChangeArrowheads="1"/>
              </p:cNvSpPr>
              <p:nvPr/>
            </p:nvSpPr>
            <p:spPr bwMode="auto">
              <a:xfrm>
                <a:off x="5265" y="1554"/>
                <a:ext cx="102" cy="1"/>
              </a:xfrm>
              <a:prstGeom prst="rect">
                <a:avLst/>
              </a:prstGeom>
              <a:solidFill>
                <a:srgbClr val="00C09D"/>
              </a:solidFill>
              <a:ln w="0">
                <a:solidFill>
                  <a:srgbClr val="00C09D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088" name="Rectangle 290"/>
              <p:cNvSpPr>
                <a:spLocks noChangeArrowheads="1"/>
              </p:cNvSpPr>
              <p:nvPr/>
            </p:nvSpPr>
            <p:spPr bwMode="auto">
              <a:xfrm>
                <a:off x="5265" y="1554"/>
                <a:ext cx="102" cy="1"/>
              </a:xfrm>
              <a:prstGeom prst="rect">
                <a:avLst/>
              </a:prstGeom>
              <a:solidFill>
                <a:srgbClr val="00C19D"/>
              </a:solidFill>
              <a:ln w="0">
                <a:solidFill>
                  <a:srgbClr val="00C19D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089" name="Rectangle 291"/>
              <p:cNvSpPr>
                <a:spLocks noChangeArrowheads="1"/>
              </p:cNvSpPr>
              <p:nvPr/>
            </p:nvSpPr>
            <p:spPr bwMode="auto">
              <a:xfrm>
                <a:off x="5265" y="1551"/>
                <a:ext cx="102" cy="3"/>
              </a:xfrm>
              <a:prstGeom prst="rect">
                <a:avLst/>
              </a:prstGeom>
              <a:solidFill>
                <a:srgbClr val="00C19C"/>
              </a:solidFill>
              <a:ln w="0">
                <a:solidFill>
                  <a:srgbClr val="00C19C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090" name="Rectangle 292"/>
              <p:cNvSpPr>
                <a:spLocks noChangeArrowheads="1"/>
              </p:cNvSpPr>
              <p:nvPr/>
            </p:nvSpPr>
            <p:spPr bwMode="auto">
              <a:xfrm>
                <a:off x="5265" y="1551"/>
                <a:ext cx="102" cy="1"/>
              </a:xfrm>
              <a:prstGeom prst="rect">
                <a:avLst/>
              </a:prstGeom>
              <a:solidFill>
                <a:srgbClr val="00C29C"/>
              </a:solidFill>
              <a:ln w="0">
                <a:solidFill>
                  <a:srgbClr val="00C29C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091" name="Rectangle 293"/>
              <p:cNvSpPr>
                <a:spLocks noChangeArrowheads="1"/>
              </p:cNvSpPr>
              <p:nvPr/>
            </p:nvSpPr>
            <p:spPr bwMode="auto">
              <a:xfrm>
                <a:off x="5265" y="1551"/>
                <a:ext cx="102" cy="1"/>
              </a:xfrm>
              <a:prstGeom prst="rect">
                <a:avLst/>
              </a:prstGeom>
              <a:solidFill>
                <a:srgbClr val="00C29B"/>
              </a:solidFill>
              <a:ln w="0">
                <a:solidFill>
                  <a:srgbClr val="00C29B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092" name="Rectangle 294"/>
              <p:cNvSpPr>
                <a:spLocks noChangeArrowheads="1"/>
              </p:cNvSpPr>
              <p:nvPr/>
            </p:nvSpPr>
            <p:spPr bwMode="auto">
              <a:xfrm>
                <a:off x="5265" y="1551"/>
                <a:ext cx="102" cy="1"/>
              </a:xfrm>
              <a:prstGeom prst="rect">
                <a:avLst/>
              </a:prstGeom>
              <a:solidFill>
                <a:srgbClr val="00C39B"/>
              </a:solidFill>
              <a:ln w="0">
                <a:solidFill>
                  <a:srgbClr val="00C39B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093" name="Rectangle 295"/>
              <p:cNvSpPr>
                <a:spLocks noChangeArrowheads="1"/>
              </p:cNvSpPr>
              <p:nvPr/>
            </p:nvSpPr>
            <p:spPr bwMode="auto">
              <a:xfrm>
                <a:off x="5265" y="1548"/>
                <a:ext cx="102" cy="3"/>
              </a:xfrm>
              <a:prstGeom prst="rect">
                <a:avLst/>
              </a:prstGeom>
              <a:solidFill>
                <a:srgbClr val="00C39A"/>
              </a:solidFill>
              <a:ln w="0">
                <a:solidFill>
                  <a:srgbClr val="00C39A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094" name="Rectangle 296"/>
              <p:cNvSpPr>
                <a:spLocks noChangeArrowheads="1"/>
              </p:cNvSpPr>
              <p:nvPr/>
            </p:nvSpPr>
            <p:spPr bwMode="auto">
              <a:xfrm>
                <a:off x="5265" y="1548"/>
                <a:ext cx="102" cy="1"/>
              </a:xfrm>
              <a:prstGeom prst="rect">
                <a:avLst/>
              </a:prstGeom>
              <a:solidFill>
                <a:srgbClr val="00C49A"/>
              </a:solidFill>
              <a:ln w="0">
                <a:solidFill>
                  <a:srgbClr val="00C49A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095" name="Rectangle 297"/>
              <p:cNvSpPr>
                <a:spLocks noChangeArrowheads="1"/>
              </p:cNvSpPr>
              <p:nvPr/>
            </p:nvSpPr>
            <p:spPr bwMode="auto">
              <a:xfrm>
                <a:off x="5265" y="1548"/>
                <a:ext cx="102" cy="1"/>
              </a:xfrm>
              <a:prstGeom prst="rect">
                <a:avLst/>
              </a:prstGeom>
              <a:solidFill>
                <a:srgbClr val="00C499"/>
              </a:solidFill>
              <a:ln w="0">
                <a:solidFill>
                  <a:srgbClr val="00C499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096" name="Rectangle 298"/>
              <p:cNvSpPr>
                <a:spLocks noChangeArrowheads="1"/>
              </p:cNvSpPr>
              <p:nvPr/>
            </p:nvSpPr>
            <p:spPr bwMode="auto">
              <a:xfrm>
                <a:off x="5265" y="1548"/>
                <a:ext cx="102" cy="1"/>
              </a:xfrm>
              <a:prstGeom prst="rect">
                <a:avLst/>
              </a:prstGeom>
              <a:solidFill>
                <a:srgbClr val="00C599"/>
              </a:solidFill>
              <a:ln w="0">
                <a:solidFill>
                  <a:srgbClr val="00C599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097" name="Rectangle 299"/>
              <p:cNvSpPr>
                <a:spLocks noChangeArrowheads="1"/>
              </p:cNvSpPr>
              <p:nvPr/>
            </p:nvSpPr>
            <p:spPr bwMode="auto">
              <a:xfrm>
                <a:off x="5265" y="1548"/>
                <a:ext cx="102" cy="1"/>
              </a:xfrm>
              <a:prstGeom prst="rect">
                <a:avLst/>
              </a:prstGeom>
              <a:solidFill>
                <a:srgbClr val="00C598"/>
              </a:solidFill>
              <a:ln w="0">
                <a:solidFill>
                  <a:srgbClr val="00C598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098" name="Rectangle 300"/>
              <p:cNvSpPr>
                <a:spLocks noChangeArrowheads="1"/>
              </p:cNvSpPr>
              <p:nvPr/>
            </p:nvSpPr>
            <p:spPr bwMode="auto">
              <a:xfrm>
                <a:off x="5265" y="1545"/>
                <a:ext cx="102" cy="3"/>
              </a:xfrm>
              <a:prstGeom prst="rect">
                <a:avLst/>
              </a:prstGeom>
              <a:solidFill>
                <a:srgbClr val="00C698"/>
              </a:solidFill>
              <a:ln w="0">
                <a:solidFill>
                  <a:srgbClr val="00C698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099" name="Rectangle 301"/>
              <p:cNvSpPr>
                <a:spLocks noChangeArrowheads="1"/>
              </p:cNvSpPr>
              <p:nvPr/>
            </p:nvSpPr>
            <p:spPr bwMode="auto">
              <a:xfrm>
                <a:off x="5265" y="1545"/>
                <a:ext cx="102" cy="1"/>
              </a:xfrm>
              <a:prstGeom prst="rect">
                <a:avLst/>
              </a:prstGeom>
              <a:solidFill>
                <a:srgbClr val="00C697"/>
              </a:solidFill>
              <a:ln w="0">
                <a:solidFill>
                  <a:srgbClr val="00C69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100" name="Rectangle 302"/>
              <p:cNvSpPr>
                <a:spLocks noChangeArrowheads="1"/>
              </p:cNvSpPr>
              <p:nvPr/>
            </p:nvSpPr>
            <p:spPr bwMode="auto">
              <a:xfrm>
                <a:off x="5265" y="1545"/>
                <a:ext cx="102" cy="1"/>
              </a:xfrm>
              <a:prstGeom prst="rect">
                <a:avLst/>
              </a:prstGeom>
              <a:solidFill>
                <a:srgbClr val="00C797"/>
              </a:solidFill>
              <a:ln w="0">
                <a:solidFill>
                  <a:srgbClr val="00C79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101" name="Rectangle 303"/>
              <p:cNvSpPr>
                <a:spLocks noChangeArrowheads="1"/>
              </p:cNvSpPr>
              <p:nvPr/>
            </p:nvSpPr>
            <p:spPr bwMode="auto">
              <a:xfrm>
                <a:off x="5265" y="1545"/>
                <a:ext cx="102" cy="1"/>
              </a:xfrm>
              <a:prstGeom prst="rect">
                <a:avLst/>
              </a:prstGeom>
              <a:solidFill>
                <a:srgbClr val="00C796"/>
              </a:solidFill>
              <a:ln w="0">
                <a:solidFill>
                  <a:srgbClr val="00C796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102" name="Rectangle 304"/>
              <p:cNvSpPr>
                <a:spLocks noChangeArrowheads="1"/>
              </p:cNvSpPr>
              <p:nvPr/>
            </p:nvSpPr>
            <p:spPr bwMode="auto">
              <a:xfrm>
                <a:off x="5265" y="1545"/>
                <a:ext cx="102" cy="1"/>
              </a:xfrm>
              <a:prstGeom prst="rect">
                <a:avLst/>
              </a:prstGeom>
              <a:solidFill>
                <a:srgbClr val="00C896"/>
              </a:solidFill>
              <a:ln w="0">
                <a:solidFill>
                  <a:srgbClr val="00C896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103" name="Rectangle 305"/>
              <p:cNvSpPr>
                <a:spLocks noChangeArrowheads="1"/>
              </p:cNvSpPr>
              <p:nvPr/>
            </p:nvSpPr>
            <p:spPr bwMode="auto">
              <a:xfrm>
                <a:off x="5265" y="1543"/>
                <a:ext cx="102" cy="2"/>
              </a:xfrm>
              <a:prstGeom prst="rect">
                <a:avLst/>
              </a:prstGeom>
              <a:solidFill>
                <a:srgbClr val="00C895"/>
              </a:solidFill>
              <a:ln w="0">
                <a:solidFill>
                  <a:srgbClr val="00C895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104" name="Rectangle 306"/>
              <p:cNvSpPr>
                <a:spLocks noChangeArrowheads="1"/>
              </p:cNvSpPr>
              <p:nvPr/>
            </p:nvSpPr>
            <p:spPr bwMode="auto">
              <a:xfrm>
                <a:off x="5265" y="1543"/>
                <a:ext cx="102" cy="1"/>
              </a:xfrm>
              <a:prstGeom prst="rect">
                <a:avLst/>
              </a:prstGeom>
              <a:solidFill>
                <a:srgbClr val="00C995"/>
              </a:solidFill>
              <a:ln w="0">
                <a:solidFill>
                  <a:srgbClr val="00C995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105" name="Rectangle 307"/>
              <p:cNvSpPr>
                <a:spLocks noChangeArrowheads="1"/>
              </p:cNvSpPr>
              <p:nvPr/>
            </p:nvSpPr>
            <p:spPr bwMode="auto">
              <a:xfrm>
                <a:off x="5265" y="1543"/>
                <a:ext cx="102" cy="1"/>
              </a:xfrm>
              <a:prstGeom prst="rect">
                <a:avLst/>
              </a:prstGeom>
              <a:solidFill>
                <a:srgbClr val="00C994"/>
              </a:solidFill>
              <a:ln w="0">
                <a:solidFill>
                  <a:srgbClr val="00C994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106" name="Rectangle 308"/>
              <p:cNvSpPr>
                <a:spLocks noChangeArrowheads="1"/>
              </p:cNvSpPr>
              <p:nvPr/>
            </p:nvSpPr>
            <p:spPr bwMode="auto">
              <a:xfrm>
                <a:off x="5265" y="1543"/>
                <a:ext cx="102" cy="1"/>
              </a:xfrm>
              <a:prstGeom prst="rect">
                <a:avLst/>
              </a:prstGeom>
              <a:solidFill>
                <a:srgbClr val="00CA94"/>
              </a:solidFill>
              <a:ln w="0">
                <a:solidFill>
                  <a:srgbClr val="00CA94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107" name="Rectangle 309"/>
              <p:cNvSpPr>
                <a:spLocks noChangeArrowheads="1"/>
              </p:cNvSpPr>
              <p:nvPr/>
            </p:nvSpPr>
            <p:spPr bwMode="auto">
              <a:xfrm>
                <a:off x="5265" y="1540"/>
                <a:ext cx="102" cy="3"/>
              </a:xfrm>
              <a:prstGeom prst="rect">
                <a:avLst/>
              </a:prstGeom>
              <a:solidFill>
                <a:srgbClr val="00CA93"/>
              </a:solidFill>
              <a:ln w="0">
                <a:solidFill>
                  <a:srgbClr val="00CA9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108" name="Rectangle 310"/>
              <p:cNvSpPr>
                <a:spLocks noChangeArrowheads="1"/>
              </p:cNvSpPr>
              <p:nvPr/>
            </p:nvSpPr>
            <p:spPr bwMode="auto">
              <a:xfrm>
                <a:off x="5265" y="1540"/>
                <a:ext cx="102" cy="1"/>
              </a:xfrm>
              <a:prstGeom prst="rect">
                <a:avLst/>
              </a:prstGeom>
              <a:solidFill>
                <a:srgbClr val="00CA93"/>
              </a:solidFill>
              <a:ln w="0">
                <a:solidFill>
                  <a:srgbClr val="00CA9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109" name="Rectangle 311"/>
              <p:cNvSpPr>
                <a:spLocks noChangeArrowheads="1"/>
              </p:cNvSpPr>
              <p:nvPr/>
            </p:nvSpPr>
            <p:spPr bwMode="auto">
              <a:xfrm>
                <a:off x="5265" y="1540"/>
                <a:ext cx="102" cy="1"/>
              </a:xfrm>
              <a:prstGeom prst="rect">
                <a:avLst/>
              </a:prstGeom>
              <a:solidFill>
                <a:srgbClr val="00CB92"/>
              </a:solidFill>
              <a:ln w="0">
                <a:solidFill>
                  <a:srgbClr val="00CB92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110" name="Rectangle 312"/>
              <p:cNvSpPr>
                <a:spLocks noChangeArrowheads="1"/>
              </p:cNvSpPr>
              <p:nvPr/>
            </p:nvSpPr>
            <p:spPr bwMode="auto">
              <a:xfrm>
                <a:off x="5265" y="1540"/>
                <a:ext cx="102" cy="1"/>
              </a:xfrm>
              <a:prstGeom prst="rect">
                <a:avLst/>
              </a:prstGeom>
              <a:solidFill>
                <a:srgbClr val="00CB92"/>
              </a:solidFill>
              <a:ln w="0">
                <a:solidFill>
                  <a:srgbClr val="00CB92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111" name="Rectangle 313"/>
              <p:cNvSpPr>
                <a:spLocks noChangeArrowheads="1"/>
              </p:cNvSpPr>
              <p:nvPr/>
            </p:nvSpPr>
            <p:spPr bwMode="auto">
              <a:xfrm>
                <a:off x="5265" y="1540"/>
                <a:ext cx="102" cy="1"/>
              </a:xfrm>
              <a:prstGeom prst="rect">
                <a:avLst/>
              </a:prstGeom>
              <a:solidFill>
                <a:srgbClr val="00CC91"/>
              </a:solidFill>
              <a:ln w="0">
                <a:solidFill>
                  <a:srgbClr val="00CC91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112" name="Rectangle 314"/>
              <p:cNvSpPr>
                <a:spLocks noChangeArrowheads="1"/>
              </p:cNvSpPr>
              <p:nvPr/>
            </p:nvSpPr>
            <p:spPr bwMode="auto">
              <a:xfrm>
                <a:off x="5265" y="1537"/>
                <a:ext cx="102" cy="3"/>
              </a:xfrm>
              <a:prstGeom prst="rect">
                <a:avLst/>
              </a:prstGeom>
              <a:solidFill>
                <a:srgbClr val="00CC91"/>
              </a:solidFill>
              <a:ln w="0">
                <a:solidFill>
                  <a:srgbClr val="00CC91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113" name="Rectangle 315"/>
              <p:cNvSpPr>
                <a:spLocks noChangeArrowheads="1"/>
              </p:cNvSpPr>
              <p:nvPr/>
            </p:nvSpPr>
            <p:spPr bwMode="auto">
              <a:xfrm>
                <a:off x="5265" y="1537"/>
                <a:ext cx="102" cy="1"/>
              </a:xfrm>
              <a:prstGeom prst="rect">
                <a:avLst/>
              </a:prstGeom>
              <a:solidFill>
                <a:srgbClr val="00CD90"/>
              </a:solidFill>
              <a:ln w="0">
                <a:solidFill>
                  <a:srgbClr val="00CD9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114" name="Rectangle 316"/>
              <p:cNvSpPr>
                <a:spLocks noChangeArrowheads="1"/>
              </p:cNvSpPr>
              <p:nvPr/>
            </p:nvSpPr>
            <p:spPr bwMode="auto">
              <a:xfrm>
                <a:off x="5265" y="1537"/>
                <a:ext cx="102" cy="1"/>
              </a:xfrm>
              <a:prstGeom prst="rect">
                <a:avLst/>
              </a:prstGeom>
              <a:solidFill>
                <a:srgbClr val="00CD90"/>
              </a:solidFill>
              <a:ln w="0">
                <a:solidFill>
                  <a:srgbClr val="00CD9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115" name="Rectangle 317"/>
              <p:cNvSpPr>
                <a:spLocks noChangeArrowheads="1"/>
              </p:cNvSpPr>
              <p:nvPr/>
            </p:nvSpPr>
            <p:spPr bwMode="auto">
              <a:xfrm>
                <a:off x="5265" y="1537"/>
                <a:ext cx="102" cy="1"/>
              </a:xfrm>
              <a:prstGeom prst="rect">
                <a:avLst/>
              </a:prstGeom>
              <a:solidFill>
                <a:srgbClr val="00CE8F"/>
              </a:solidFill>
              <a:ln w="0">
                <a:solidFill>
                  <a:srgbClr val="00CE8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116" name="Rectangle 318"/>
              <p:cNvSpPr>
                <a:spLocks noChangeArrowheads="1"/>
              </p:cNvSpPr>
              <p:nvPr/>
            </p:nvSpPr>
            <p:spPr bwMode="auto">
              <a:xfrm>
                <a:off x="5265" y="1537"/>
                <a:ext cx="102" cy="1"/>
              </a:xfrm>
              <a:prstGeom prst="rect">
                <a:avLst/>
              </a:prstGeom>
              <a:solidFill>
                <a:srgbClr val="00CE8F"/>
              </a:solidFill>
              <a:ln w="0">
                <a:solidFill>
                  <a:srgbClr val="00CE8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117" name="Rectangle 319"/>
              <p:cNvSpPr>
                <a:spLocks noChangeArrowheads="1"/>
              </p:cNvSpPr>
              <p:nvPr/>
            </p:nvSpPr>
            <p:spPr bwMode="auto">
              <a:xfrm>
                <a:off x="5265" y="1534"/>
                <a:ext cx="102" cy="3"/>
              </a:xfrm>
              <a:prstGeom prst="rect">
                <a:avLst/>
              </a:prstGeom>
              <a:solidFill>
                <a:srgbClr val="00CF8E"/>
              </a:solidFill>
              <a:ln w="0">
                <a:solidFill>
                  <a:srgbClr val="00CF8E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118" name="Rectangle 320"/>
              <p:cNvSpPr>
                <a:spLocks noChangeArrowheads="1"/>
              </p:cNvSpPr>
              <p:nvPr/>
            </p:nvSpPr>
            <p:spPr bwMode="auto">
              <a:xfrm>
                <a:off x="5265" y="1534"/>
                <a:ext cx="102" cy="1"/>
              </a:xfrm>
              <a:prstGeom prst="rect">
                <a:avLst/>
              </a:prstGeom>
              <a:solidFill>
                <a:srgbClr val="00CF8E"/>
              </a:solidFill>
              <a:ln w="0">
                <a:solidFill>
                  <a:srgbClr val="00CF8E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119" name="Rectangle 321"/>
              <p:cNvSpPr>
                <a:spLocks noChangeArrowheads="1"/>
              </p:cNvSpPr>
              <p:nvPr/>
            </p:nvSpPr>
            <p:spPr bwMode="auto">
              <a:xfrm>
                <a:off x="5265" y="1534"/>
                <a:ext cx="102" cy="1"/>
              </a:xfrm>
              <a:prstGeom prst="rect">
                <a:avLst/>
              </a:prstGeom>
              <a:solidFill>
                <a:srgbClr val="00D08D"/>
              </a:solidFill>
              <a:ln w="0">
                <a:solidFill>
                  <a:srgbClr val="00D08D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120" name="Rectangle 322"/>
              <p:cNvSpPr>
                <a:spLocks noChangeArrowheads="1"/>
              </p:cNvSpPr>
              <p:nvPr/>
            </p:nvSpPr>
            <p:spPr bwMode="auto">
              <a:xfrm>
                <a:off x="5265" y="1534"/>
                <a:ext cx="102" cy="1"/>
              </a:xfrm>
              <a:prstGeom prst="rect">
                <a:avLst/>
              </a:prstGeom>
              <a:solidFill>
                <a:srgbClr val="00D08D"/>
              </a:solidFill>
              <a:ln w="0">
                <a:solidFill>
                  <a:srgbClr val="00D08D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121" name="Rectangle 323"/>
              <p:cNvSpPr>
                <a:spLocks noChangeArrowheads="1"/>
              </p:cNvSpPr>
              <p:nvPr/>
            </p:nvSpPr>
            <p:spPr bwMode="auto">
              <a:xfrm>
                <a:off x="5265" y="1534"/>
                <a:ext cx="102" cy="1"/>
              </a:xfrm>
              <a:prstGeom prst="rect">
                <a:avLst/>
              </a:prstGeom>
              <a:solidFill>
                <a:srgbClr val="00D08C"/>
              </a:solidFill>
              <a:ln w="0">
                <a:solidFill>
                  <a:srgbClr val="00D08C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122" name="Rectangle 324"/>
              <p:cNvSpPr>
                <a:spLocks noChangeArrowheads="1"/>
              </p:cNvSpPr>
              <p:nvPr/>
            </p:nvSpPr>
            <p:spPr bwMode="auto">
              <a:xfrm>
                <a:off x="5265" y="1531"/>
                <a:ext cx="102" cy="3"/>
              </a:xfrm>
              <a:prstGeom prst="rect">
                <a:avLst/>
              </a:prstGeom>
              <a:solidFill>
                <a:srgbClr val="00D18C"/>
              </a:solidFill>
              <a:ln w="0">
                <a:solidFill>
                  <a:srgbClr val="00D18C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123" name="Rectangle 325"/>
              <p:cNvSpPr>
                <a:spLocks noChangeArrowheads="1"/>
              </p:cNvSpPr>
              <p:nvPr/>
            </p:nvSpPr>
            <p:spPr bwMode="auto">
              <a:xfrm>
                <a:off x="5265" y="1531"/>
                <a:ext cx="102" cy="1"/>
              </a:xfrm>
              <a:prstGeom prst="rect">
                <a:avLst/>
              </a:prstGeom>
              <a:solidFill>
                <a:srgbClr val="00D18B"/>
              </a:solidFill>
              <a:ln w="0">
                <a:solidFill>
                  <a:srgbClr val="00D18B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124" name="Rectangle 326"/>
              <p:cNvSpPr>
                <a:spLocks noChangeArrowheads="1"/>
              </p:cNvSpPr>
              <p:nvPr/>
            </p:nvSpPr>
            <p:spPr bwMode="auto">
              <a:xfrm>
                <a:off x="5265" y="1531"/>
                <a:ext cx="102" cy="1"/>
              </a:xfrm>
              <a:prstGeom prst="rect">
                <a:avLst/>
              </a:prstGeom>
              <a:solidFill>
                <a:srgbClr val="00D28B"/>
              </a:solidFill>
              <a:ln w="0">
                <a:solidFill>
                  <a:srgbClr val="00D28B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125" name="Rectangle 327"/>
              <p:cNvSpPr>
                <a:spLocks noChangeArrowheads="1"/>
              </p:cNvSpPr>
              <p:nvPr/>
            </p:nvSpPr>
            <p:spPr bwMode="auto">
              <a:xfrm>
                <a:off x="5265" y="1531"/>
                <a:ext cx="102" cy="1"/>
              </a:xfrm>
              <a:prstGeom prst="rect">
                <a:avLst/>
              </a:prstGeom>
              <a:solidFill>
                <a:srgbClr val="00D28A"/>
              </a:solidFill>
              <a:ln w="0">
                <a:solidFill>
                  <a:srgbClr val="00D28A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126" name="Rectangle 328"/>
              <p:cNvSpPr>
                <a:spLocks noChangeArrowheads="1"/>
              </p:cNvSpPr>
              <p:nvPr/>
            </p:nvSpPr>
            <p:spPr bwMode="auto">
              <a:xfrm>
                <a:off x="5265" y="1528"/>
                <a:ext cx="102" cy="3"/>
              </a:xfrm>
              <a:prstGeom prst="rect">
                <a:avLst/>
              </a:prstGeom>
              <a:solidFill>
                <a:srgbClr val="00D38A"/>
              </a:solidFill>
              <a:ln w="0">
                <a:solidFill>
                  <a:srgbClr val="00D38A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127" name="Rectangle 329"/>
              <p:cNvSpPr>
                <a:spLocks noChangeArrowheads="1"/>
              </p:cNvSpPr>
              <p:nvPr/>
            </p:nvSpPr>
            <p:spPr bwMode="auto">
              <a:xfrm>
                <a:off x="5265" y="1528"/>
                <a:ext cx="102" cy="1"/>
              </a:xfrm>
              <a:prstGeom prst="rect">
                <a:avLst/>
              </a:prstGeom>
              <a:solidFill>
                <a:srgbClr val="00D389"/>
              </a:solidFill>
              <a:ln w="0">
                <a:solidFill>
                  <a:srgbClr val="00D389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128" name="Rectangle 330"/>
              <p:cNvSpPr>
                <a:spLocks noChangeArrowheads="1"/>
              </p:cNvSpPr>
              <p:nvPr/>
            </p:nvSpPr>
            <p:spPr bwMode="auto">
              <a:xfrm>
                <a:off x="5265" y="1528"/>
                <a:ext cx="102" cy="1"/>
              </a:xfrm>
              <a:prstGeom prst="rect">
                <a:avLst/>
              </a:prstGeom>
              <a:solidFill>
                <a:srgbClr val="00D489"/>
              </a:solidFill>
              <a:ln w="0">
                <a:solidFill>
                  <a:srgbClr val="00D489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129" name="Rectangle 331"/>
              <p:cNvSpPr>
                <a:spLocks noChangeArrowheads="1"/>
              </p:cNvSpPr>
              <p:nvPr/>
            </p:nvSpPr>
            <p:spPr bwMode="auto">
              <a:xfrm>
                <a:off x="5265" y="1528"/>
                <a:ext cx="102" cy="1"/>
              </a:xfrm>
              <a:prstGeom prst="rect">
                <a:avLst/>
              </a:prstGeom>
              <a:solidFill>
                <a:srgbClr val="00D488"/>
              </a:solidFill>
              <a:ln w="0">
                <a:solidFill>
                  <a:srgbClr val="00D488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130" name="Rectangle 332"/>
              <p:cNvSpPr>
                <a:spLocks noChangeArrowheads="1"/>
              </p:cNvSpPr>
              <p:nvPr/>
            </p:nvSpPr>
            <p:spPr bwMode="auto">
              <a:xfrm>
                <a:off x="5265" y="1528"/>
                <a:ext cx="102" cy="1"/>
              </a:xfrm>
              <a:prstGeom prst="rect">
                <a:avLst/>
              </a:prstGeom>
              <a:solidFill>
                <a:srgbClr val="00D488"/>
              </a:solidFill>
              <a:ln w="0">
                <a:solidFill>
                  <a:srgbClr val="00D488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131" name="Rectangle 333"/>
              <p:cNvSpPr>
                <a:spLocks noChangeArrowheads="1"/>
              </p:cNvSpPr>
              <p:nvPr/>
            </p:nvSpPr>
            <p:spPr bwMode="auto">
              <a:xfrm>
                <a:off x="5265" y="1525"/>
                <a:ext cx="102" cy="3"/>
              </a:xfrm>
              <a:prstGeom prst="rect">
                <a:avLst/>
              </a:prstGeom>
              <a:solidFill>
                <a:srgbClr val="00D587"/>
              </a:solidFill>
              <a:ln w="0">
                <a:solidFill>
                  <a:srgbClr val="00D58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132" name="Rectangle 334"/>
              <p:cNvSpPr>
                <a:spLocks noChangeArrowheads="1"/>
              </p:cNvSpPr>
              <p:nvPr/>
            </p:nvSpPr>
            <p:spPr bwMode="auto">
              <a:xfrm>
                <a:off x="5265" y="1525"/>
                <a:ext cx="102" cy="1"/>
              </a:xfrm>
              <a:prstGeom prst="rect">
                <a:avLst/>
              </a:prstGeom>
              <a:solidFill>
                <a:srgbClr val="00D587"/>
              </a:solidFill>
              <a:ln w="0">
                <a:solidFill>
                  <a:srgbClr val="00D58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133" name="Rectangle 335"/>
              <p:cNvSpPr>
                <a:spLocks noChangeArrowheads="1"/>
              </p:cNvSpPr>
              <p:nvPr/>
            </p:nvSpPr>
            <p:spPr bwMode="auto">
              <a:xfrm>
                <a:off x="5265" y="1525"/>
                <a:ext cx="102" cy="1"/>
              </a:xfrm>
              <a:prstGeom prst="rect">
                <a:avLst/>
              </a:prstGeom>
              <a:solidFill>
                <a:srgbClr val="00D686"/>
              </a:solidFill>
              <a:ln w="0">
                <a:solidFill>
                  <a:srgbClr val="00D686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134" name="Rectangle 336"/>
              <p:cNvSpPr>
                <a:spLocks noChangeArrowheads="1"/>
              </p:cNvSpPr>
              <p:nvPr/>
            </p:nvSpPr>
            <p:spPr bwMode="auto">
              <a:xfrm>
                <a:off x="5265" y="1525"/>
                <a:ext cx="102" cy="1"/>
              </a:xfrm>
              <a:prstGeom prst="rect">
                <a:avLst/>
              </a:prstGeom>
              <a:solidFill>
                <a:srgbClr val="00D686"/>
              </a:solidFill>
              <a:ln w="0">
                <a:solidFill>
                  <a:srgbClr val="00D686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135" name="Rectangle 337"/>
              <p:cNvSpPr>
                <a:spLocks noChangeArrowheads="1"/>
              </p:cNvSpPr>
              <p:nvPr/>
            </p:nvSpPr>
            <p:spPr bwMode="auto">
              <a:xfrm>
                <a:off x="5265" y="1525"/>
                <a:ext cx="102" cy="1"/>
              </a:xfrm>
              <a:prstGeom prst="rect">
                <a:avLst/>
              </a:prstGeom>
              <a:solidFill>
                <a:srgbClr val="00D785"/>
              </a:solidFill>
              <a:ln w="0">
                <a:solidFill>
                  <a:srgbClr val="00D785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136" name="Rectangle 338"/>
              <p:cNvSpPr>
                <a:spLocks noChangeArrowheads="1"/>
              </p:cNvSpPr>
              <p:nvPr/>
            </p:nvSpPr>
            <p:spPr bwMode="auto">
              <a:xfrm>
                <a:off x="5265" y="1523"/>
                <a:ext cx="102" cy="2"/>
              </a:xfrm>
              <a:prstGeom prst="rect">
                <a:avLst/>
              </a:prstGeom>
              <a:solidFill>
                <a:srgbClr val="00D785"/>
              </a:solidFill>
              <a:ln w="0">
                <a:solidFill>
                  <a:srgbClr val="00D785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137" name="Rectangle 339"/>
              <p:cNvSpPr>
                <a:spLocks noChangeArrowheads="1"/>
              </p:cNvSpPr>
              <p:nvPr/>
            </p:nvSpPr>
            <p:spPr bwMode="auto">
              <a:xfrm>
                <a:off x="5265" y="1523"/>
                <a:ext cx="102" cy="1"/>
              </a:xfrm>
              <a:prstGeom prst="rect">
                <a:avLst/>
              </a:prstGeom>
              <a:solidFill>
                <a:srgbClr val="00D784"/>
              </a:solidFill>
              <a:ln w="0">
                <a:solidFill>
                  <a:srgbClr val="00D784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138" name="Rectangle 340"/>
              <p:cNvSpPr>
                <a:spLocks noChangeArrowheads="1"/>
              </p:cNvSpPr>
              <p:nvPr/>
            </p:nvSpPr>
            <p:spPr bwMode="auto">
              <a:xfrm>
                <a:off x="5265" y="1523"/>
                <a:ext cx="102" cy="1"/>
              </a:xfrm>
              <a:prstGeom prst="rect">
                <a:avLst/>
              </a:prstGeom>
              <a:solidFill>
                <a:srgbClr val="00D884"/>
              </a:solidFill>
              <a:ln w="0">
                <a:solidFill>
                  <a:srgbClr val="00D884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139" name="Rectangle 341"/>
              <p:cNvSpPr>
                <a:spLocks noChangeArrowheads="1"/>
              </p:cNvSpPr>
              <p:nvPr/>
            </p:nvSpPr>
            <p:spPr bwMode="auto">
              <a:xfrm>
                <a:off x="5265" y="1523"/>
                <a:ext cx="102" cy="1"/>
              </a:xfrm>
              <a:prstGeom prst="rect">
                <a:avLst/>
              </a:prstGeom>
              <a:solidFill>
                <a:srgbClr val="00D883"/>
              </a:solidFill>
              <a:ln w="0">
                <a:solidFill>
                  <a:srgbClr val="00D88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140" name="Rectangle 342"/>
              <p:cNvSpPr>
                <a:spLocks noChangeArrowheads="1"/>
              </p:cNvSpPr>
              <p:nvPr/>
            </p:nvSpPr>
            <p:spPr bwMode="auto">
              <a:xfrm>
                <a:off x="5265" y="1520"/>
                <a:ext cx="102" cy="3"/>
              </a:xfrm>
              <a:prstGeom prst="rect">
                <a:avLst/>
              </a:prstGeom>
              <a:solidFill>
                <a:srgbClr val="00D983"/>
              </a:solidFill>
              <a:ln w="0">
                <a:solidFill>
                  <a:srgbClr val="00D98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141" name="Rectangle 343"/>
              <p:cNvSpPr>
                <a:spLocks noChangeArrowheads="1"/>
              </p:cNvSpPr>
              <p:nvPr/>
            </p:nvSpPr>
            <p:spPr bwMode="auto">
              <a:xfrm>
                <a:off x="5265" y="1520"/>
                <a:ext cx="102" cy="1"/>
              </a:xfrm>
              <a:prstGeom prst="rect">
                <a:avLst/>
              </a:prstGeom>
              <a:solidFill>
                <a:srgbClr val="00D982"/>
              </a:solidFill>
              <a:ln w="0">
                <a:solidFill>
                  <a:srgbClr val="00D982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142" name="Rectangle 344"/>
              <p:cNvSpPr>
                <a:spLocks noChangeArrowheads="1"/>
              </p:cNvSpPr>
              <p:nvPr/>
            </p:nvSpPr>
            <p:spPr bwMode="auto">
              <a:xfrm>
                <a:off x="5265" y="1520"/>
                <a:ext cx="102" cy="1"/>
              </a:xfrm>
              <a:prstGeom prst="rect">
                <a:avLst/>
              </a:prstGeom>
              <a:solidFill>
                <a:srgbClr val="00DA82"/>
              </a:solidFill>
              <a:ln w="0">
                <a:solidFill>
                  <a:srgbClr val="00DA82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143" name="Rectangle 345"/>
              <p:cNvSpPr>
                <a:spLocks noChangeArrowheads="1"/>
              </p:cNvSpPr>
              <p:nvPr/>
            </p:nvSpPr>
            <p:spPr bwMode="auto">
              <a:xfrm>
                <a:off x="5265" y="1520"/>
                <a:ext cx="102" cy="1"/>
              </a:xfrm>
              <a:prstGeom prst="rect">
                <a:avLst/>
              </a:prstGeom>
              <a:solidFill>
                <a:srgbClr val="00DA81"/>
              </a:solidFill>
              <a:ln w="0">
                <a:solidFill>
                  <a:srgbClr val="00DA81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144" name="Rectangle 346"/>
              <p:cNvSpPr>
                <a:spLocks noChangeArrowheads="1"/>
              </p:cNvSpPr>
              <p:nvPr/>
            </p:nvSpPr>
            <p:spPr bwMode="auto">
              <a:xfrm>
                <a:off x="5265" y="1520"/>
                <a:ext cx="102" cy="1"/>
              </a:xfrm>
              <a:prstGeom prst="rect">
                <a:avLst/>
              </a:prstGeom>
              <a:solidFill>
                <a:srgbClr val="00DA81"/>
              </a:solidFill>
              <a:ln w="0">
                <a:solidFill>
                  <a:srgbClr val="00DA81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145" name="Rectangle 347"/>
              <p:cNvSpPr>
                <a:spLocks noChangeArrowheads="1"/>
              </p:cNvSpPr>
              <p:nvPr/>
            </p:nvSpPr>
            <p:spPr bwMode="auto">
              <a:xfrm>
                <a:off x="5265" y="1517"/>
                <a:ext cx="102" cy="3"/>
              </a:xfrm>
              <a:prstGeom prst="rect">
                <a:avLst/>
              </a:prstGeom>
              <a:solidFill>
                <a:srgbClr val="00DB80"/>
              </a:solidFill>
              <a:ln w="0">
                <a:solidFill>
                  <a:srgbClr val="00DB8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146" name="Rectangle 348"/>
              <p:cNvSpPr>
                <a:spLocks noChangeArrowheads="1"/>
              </p:cNvSpPr>
              <p:nvPr/>
            </p:nvSpPr>
            <p:spPr bwMode="auto">
              <a:xfrm>
                <a:off x="5265" y="1517"/>
                <a:ext cx="102" cy="1"/>
              </a:xfrm>
              <a:prstGeom prst="rect">
                <a:avLst/>
              </a:prstGeom>
              <a:solidFill>
                <a:srgbClr val="00DB80"/>
              </a:solidFill>
              <a:ln w="0">
                <a:solidFill>
                  <a:srgbClr val="00DB8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147" name="Rectangle 349"/>
              <p:cNvSpPr>
                <a:spLocks noChangeArrowheads="1"/>
              </p:cNvSpPr>
              <p:nvPr/>
            </p:nvSpPr>
            <p:spPr bwMode="auto">
              <a:xfrm>
                <a:off x="5265" y="1517"/>
                <a:ext cx="102" cy="1"/>
              </a:xfrm>
              <a:prstGeom prst="rect">
                <a:avLst/>
              </a:prstGeom>
              <a:solidFill>
                <a:srgbClr val="00DC7F"/>
              </a:solidFill>
              <a:ln w="0">
                <a:solidFill>
                  <a:srgbClr val="00DC7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148" name="Rectangle 350"/>
              <p:cNvSpPr>
                <a:spLocks noChangeArrowheads="1"/>
              </p:cNvSpPr>
              <p:nvPr/>
            </p:nvSpPr>
            <p:spPr bwMode="auto">
              <a:xfrm>
                <a:off x="5265" y="1517"/>
                <a:ext cx="102" cy="1"/>
              </a:xfrm>
              <a:prstGeom prst="rect">
                <a:avLst/>
              </a:prstGeom>
              <a:solidFill>
                <a:srgbClr val="00DC7F"/>
              </a:solidFill>
              <a:ln w="0">
                <a:solidFill>
                  <a:srgbClr val="00DC7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149" name="Rectangle 351"/>
              <p:cNvSpPr>
                <a:spLocks noChangeArrowheads="1"/>
              </p:cNvSpPr>
              <p:nvPr/>
            </p:nvSpPr>
            <p:spPr bwMode="auto">
              <a:xfrm>
                <a:off x="5265" y="1517"/>
                <a:ext cx="102" cy="1"/>
              </a:xfrm>
              <a:prstGeom prst="rect">
                <a:avLst/>
              </a:prstGeom>
              <a:solidFill>
                <a:srgbClr val="00DC7E"/>
              </a:solidFill>
              <a:ln w="0">
                <a:solidFill>
                  <a:srgbClr val="00DC7E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150" name="Rectangle 352"/>
              <p:cNvSpPr>
                <a:spLocks noChangeArrowheads="1"/>
              </p:cNvSpPr>
              <p:nvPr/>
            </p:nvSpPr>
            <p:spPr bwMode="auto">
              <a:xfrm>
                <a:off x="5265" y="1514"/>
                <a:ext cx="102" cy="3"/>
              </a:xfrm>
              <a:prstGeom prst="rect">
                <a:avLst/>
              </a:prstGeom>
              <a:solidFill>
                <a:srgbClr val="00DD7E"/>
              </a:solidFill>
              <a:ln w="0">
                <a:solidFill>
                  <a:srgbClr val="00DD7E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151" name="Rectangle 353"/>
              <p:cNvSpPr>
                <a:spLocks noChangeArrowheads="1"/>
              </p:cNvSpPr>
              <p:nvPr/>
            </p:nvSpPr>
            <p:spPr bwMode="auto">
              <a:xfrm>
                <a:off x="5265" y="1514"/>
                <a:ext cx="102" cy="1"/>
              </a:xfrm>
              <a:prstGeom prst="rect">
                <a:avLst/>
              </a:prstGeom>
              <a:solidFill>
                <a:srgbClr val="00DD7D"/>
              </a:solidFill>
              <a:ln w="0">
                <a:solidFill>
                  <a:srgbClr val="00DD7D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152" name="Rectangle 354"/>
              <p:cNvSpPr>
                <a:spLocks noChangeArrowheads="1"/>
              </p:cNvSpPr>
              <p:nvPr/>
            </p:nvSpPr>
            <p:spPr bwMode="auto">
              <a:xfrm>
                <a:off x="5265" y="1514"/>
                <a:ext cx="102" cy="1"/>
              </a:xfrm>
              <a:prstGeom prst="rect">
                <a:avLst/>
              </a:prstGeom>
              <a:solidFill>
                <a:srgbClr val="01DD7D"/>
              </a:solidFill>
              <a:ln w="0">
                <a:solidFill>
                  <a:srgbClr val="01DD7D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153" name="Rectangle 355"/>
              <p:cNvSpPr>
                <a:spLocks noChangeArrowheads="1"/>
              </p:cNvSpPr>
              <p:nvPr/>
            </p:nvSpPr>
            <p:spPr bwMode="auto">
              <a:xfrm>
                <a:off x="5265" y="1514"/>
                <a:ext cx="102" cy="1"/>
              </a:xfrm>
              <a:prstGeom prst="rect">
                <a:avLst/>
              </a:prstGeom>
              <a:solidFill>
                <a:srgbClr val="02DE7C"/>
              </a:solidFill>
              <a:ln w="0">
                <a:solidFill>
                  <a:srgbClr val="02DE7C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154" name="Rectangle 356"/>
              <p:cNvSpPr>
                <a:spLocks noChangeArrowheads="1"/>
              </p:cNvSpPr>
              <p:nvPr/>
            </p:nvSpPr>
            <p:spPr bwMode="auto">
              <a:xfrm>
                <a:off x="5265" y="1511"/>
                <a:ext cx="102" cy="3"/>
              </a:xfrm>
              <a:prstGeom prst="rect">
                <a:avLst/>
              </a:prstGeom>
              <a:solidFill>
                <a:srgbClr val="03DE7C"/>
              </a:solidFill>
              <a:ln w="0">
                <a:solidFill>
                  <a:srgbClr val="03DE7C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155" name="Rectangle 357"/>
              <p:cNvSpPr>
                <a:spLocks noChangeArrowheads="1"/>
              </p:cNvSpPr>
              <p:nvPr/>
            </p:nvSpPr>
            <p:spPr bwMode="auto">
              <a:xfrm>
                <a:off x="5265" y="1511"/>
                <a:ext cx="102" cy="1"/>
              </a:xfrm>
              <a:prstGeom prst="rect">
                <a:avLst/>
              </a:prstGeom>
              <a:solidFill>
                <a:srgbClr val="03DF7B"/>
              </a:solidFill>
              <a:ln w="0">
                <a:solidFill>
                  <a:srgbClr val="03DF7B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156" name="Rectangle 358"/>
              <p:cNvSpPr>
                <a:spLocks noChangeArrowheads="1"/>
              </p:cNvSpPr>
              <p:nvPr/>
            </p:nvSpPr>
            <p:spPr bwMode="auto">
              <a:xfrm>
                <a:off x="5265" y="1511"/>
                <a:ext cx="102" cy="1"/>
              </a:xfrm>
              <a:prstGeom prst="rect">
                <a:avLst/>
              </a:prstGeom>
              <a:solidFill>
                <a:srgbClr val="04DF7B"/>
              </a:solidFill>
              <a:ln w="0">
                <a:solidFill>
                  <a:srgbClr val="04DF7B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157" name="Rectangle 359"/>
              <p:cNvSpPr>
                <a:spLocks noChangeArrowheads="1"/>
              </p:cNvSpPr>
              <p:nvPr/>
            </p:nvSpPr>
            <p:spPr bwMode="auto">
              <a:xfrm>
                <a:off x="5265" y="1511"/>
                <a:ext cx="102" cy="1"/>
              </a:xfrm>
              <a:prstGeom prst="rect">
                <a:avLst/>
              </a:prstGeom>
              <a:solidFill>
                <a:srgbClr val="05DF7A"/>
              </a:solidFill>
              <a:ln w="0">
                <a:solidFill>
                  <a:srgbClr val="05DF7A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158" name="Rectangle 360"/>
              <p:cNvSpPr>
                <a:spLocks noChangeArrowheads="1"/>
              </p:cNvSpPr>
              <p:nvPr/>
            </p:nvSpPr>
            <p:spPr bwMode="auto">
              <a:xfrm>
                <a:off x="5265" y="1511"/>
                <a:ext cx="102" cy="1"/>
              </a:xfrm>
              <a:prstGeom prst="rect">
                <a:avLst/>
              </a:prstGeom>
              <a:solidFill>
                <a:srgbClr val="06E07A"/>
              </a:solidFill>
              <a:ln w="0">
                <a:solidFill>
                  <a:srgbClr val="06E07A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159" name="Rectangle 361"/>
              <p:cNvSpPr>
                <a:spLocks noChangeArrowheads="1"/>
              </p:cNvSpPr>
              <p:nvPr/>
            </p:nvSpPr>
            <p:spPr bwMode="auto">
              <a:xfrm>
                <a:off x="5265" y="1508"/>
                <a:ext cx="102" cy="3"/>
              </a:xfrm>
              <a:prstGeom prst="rect">
                <a:avLst/>
              </a:prstGeom>
              <a:solidFill>
                <a:srgbClr val="06E079"/>
              </a:solidFill>
              <a:ln w="0">
                <a:solidFill>
                  <a:srgbClr val="06E079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160" name="Rectangle 362"/>
              <p:cNvSpPr>
                <a:spLocks noChangeArrowheads="1"/>
              </p:cNvSpPr>
              <p:nvPr/>
            </p:nvSpPr>
            <p:spPr bwMode="auto">
              <a:xfrm>
                <a:off x="5265" y="1508"/>
                <a:ext cx="102" cy="1"/>
              </a:xfrm>
              <a:prstGeom prst="rect">
                <a:avLst/>
              </a:prstGeom>
              <a:solidFill>
                <a:srgbClr val="07E179"/>
              </a:solidFill>
              <a:ln w="0">
                <a:solidFill>
                  <a:srgbClr val="07E179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161" name="Rectangle 363"/>
              <p:cNvSpPr>
                <a:spLocks noChangeArrowheads="1"/>
              </p:cNvSpPr>
              <p:nvPr/>
            </p:nvSpPr>
            <p:spPr bwMode="auto">
              <a:xfrm>
                <a:off x="5265" y="1508"/>
                <a:ext cx="102" cy="1"/>
              </a:xfrm>
              <a:prstGeom prst="rect">
                <a:avLst/>
              </a:prstGeom>
              <a:solidFill>
                <a:srgbClr val="08E178"/>
              </a:solidFill>
              <a:ln w="0">
                <a:solidFill>
                  <a:srgbClr val="08E178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162" name="Rectangle 364"/>
              <p:cNvSpPr>
                <a:spLocks noChangeArrowheads="1"/>
              </p:cNvSpPr>
              <p:nvPr/>
            </p:nvSpPr>
            <p:spPr bwMode="auto">
              <a:xfrm>
                <a:off x="5265" y="1508"/>
                <a:ext cx="102" cy="1"/>
              </a:xfrm>
              <a:prstGeom prst="rect">
                <a:avLst/>
              </a:prstGeom>
              <a:solidFill>
                <a:srgbClr val="09E178"/>
              </a:solidFill>
              <a:ln w="0">
                <a:solidFill>
                  <a:srgbClr val="09E178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163" name="Rectangle 365"/>
              <p:cNvSpPr>
                <a:spLocks noChangeArrowheads="1"/>
              </p:cNvSpPr>
              <p:nvPr/>
            </p:nvSpPr>
            <p:spPr bwMode="auto">
              <a:xfrm>
                <a:off x="5265" y="1508"/>
                <a:ext cx="102" cy="1"/>
              </a:xfrm>
              <a:prstGeom prst="rect">
                <a:avLst/>
              </a:prstGeom>
              <a:solidFill>
                <a:srgbClr val="09E277"/>
              </a:solidFill>
              <a:ln w="0">
                <a:solidFill>
                  <a:srgbClr val="09E27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164" name="Rectangle 366"/>
              <p:cNvSpPr>
                <a:spLocks noChangeArrowheads="1"/>
              </p:cNvSpPr>
              <p:nvPr/>
            </p:nvSpPr>
            <p:spPr bwMode="auto">
              <a:xfrm>
                <a:off x="5265" y="1505"/>
                <a:ext cx="102" cy="3"/>
              </a:xfrm>
              <a:prstGeom prst="rect">
                <a:avLst/>
              </a:prstGeom>
              <a:solidFill>
                <a:srgbClr val="0AE277"/>
              </a:solidFill>
              <a:ln w="0">
                <a:solidFill>
                  <a:srgbClr val="0AE27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165" name="Rectangle 367"/>
              <p:cNvSpPr>
                <a:spLocks noChangeArrowheads="1"/>
              </p:cNvSpPr>
              <p:nvPr/>
            </p:nvSpPr>
            <p:spPr bwMode="auto">
              <a:xfrm>
                <a:off x="5265" y="1505"/>
                <a:ext cx="102" cy="1"/>
              </a:xfrm>
              <a:prstGeom prst="rect">
                <a:avLst/>
              </a:prstGeom>
              <a:solidFill>
                <a:srgbClr val="0BE276"/>
              </a:solidFill>
              <a:ln w="0">
                <a:solidFill>
                  <a:srgbClr val="0BE276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166" name="Rectangle 368"/>
              <p:cNvSpPr>
                <a:spLocks noChangeArrowheads="1"/>
              </p:cNvSpPr>
              <p:nvPr/>
            </p:nvSpPr>
            <p:spPr bwMode="auto">
              <a:xfrm>
                <a:off x="5265" y="1505"/>
                <a:ext cx="102" cy="1"/>
              </a:xfrm>
              <a:prstGeom prst="rect">
                <a:avLst/>
              </a:prstGeom>
              <a:solidFill>
                <a:srgbClr val="0CE376"/>
              </a:solidFill>
              <a:ln w="0">
                <a:solidFill>
                  <a:srgbClr val="0CE376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167" name="Rectangle 369"/>
              <p:cNvSpPr>
                <a:spLocks noChangeArrowheads="1"/>
              </p:cNvSpPr>
              <p:nvPr/>
            </p:nvSpPr>
            <p:spPr bwMode="auto">
              <a:xfrm>
                <a:off x="5265" y="1505"/>
                <a:ext cx="102" cy="1"/>
              </a:xfrm>
              <a:prstGeom prst="rect">
                <a:avLst/>
              </a:prstGeom>
              <a:solidFill>
                <a:srgbClr val="0CE375"/>
              </a:solidFill>
              <a:ln w="0">
                <a:solidFill>
                  <a:srgbClr val="0CE375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168" name="Rectangle 370"/>
              <p:cNvSpPr>
                <a:spLocks noChangeArrowheads="1"/>
              </p:cNvSpPr>
              <p:nvPr/>
            </p:nvSpPr>
            <p:spPr bwMode="auto">
              <a:xfrm>
                <a:off x="5265" y="1503"/>
                <a:ext cx="102" cy="2"/>
              </a:xfrm>
              <a:prstGeom prst="rect">
                <a:avLst/>
              </a:prstGeom>
              <a:solidFill>
                <a:srgbClr val="0DE375"/>
              </a:solidFill>
              <a:ln w="0">
                <a:solidFill>
                  <a:srgbClr val="0DE375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169" name="Rectangle 371"/>
              <p:cNvSpPr>
                <a:spLocks noChangeArrowheads="1"/>
              </p:cNvSpPr>
              <p:nvPr/>
            </p:nvSpPr>
            <p:spPr bwMode="auto">
              <a:xfrm>
                <a:off x="5265" y="1503"/>
                <a:ext cx="102" cy="1"/>
              </a:xfrm>
              <a:prstGeom prst="rect">
                <a:avLst/>
              </a:prstGeom>
              <a:solidFill>
                <a:srgbClr val="0EE475"/>
              </a:solidFill>
              <a:ln w="0">
                <a:solidFill>
                  <a:srgbClr val="0EE475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170" name="Rectangle 372"/>
              <p:cNvSpPr>
                <a:spLocks noChangeArrowheads="1"/>
              </p:cNvSpPr>
              <p:nvPr/>
            </p:nvSpPr>
            <p:spPr bwMode="auto">
              <a:xfrm>
                <a:off x="5265" y="1503"/>
                <a:ext cx="102" cy="1"/>
              </a:xfrm>
              <a:prstGeom prst="rect">
                <a:avLst/>
              </a:prstGeom>
              <a:solidFill>
                <a:srgbClr val="0FE474"/>
              </a:solidFill>
              <a:ln w="0">
                <a:solidFill>
                  <a:srgbClr val="0FE474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171" name="Rectangle 373"/>
              <p:cNvSpPr>
                <a:spLocks noChangeArrowheads="1"/>
              </p:cNvSpPr>
              <p:nvPr/>
            </p:nvSpPr>
            <p:spPr bwMode="auto">
              <a:xfrm>
                <a:off x="5265" y="1503"/>
                <a:ext cx="102" cy="1"/>
              </a:xfrm>
              <a:prstGeom prst="rect">
                <a:avLst/>
              </a:prstGeom>
              <a:solidFill>
                <a:srgbClr val="0FE474"/>
              </a:solidFill>
              <a:ln w="0">
                <a:solidFill>
                  <a:srgbClr val="0FE474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172" name="Rectangle 374"/>
              <p:cNvSpPr>
                <a:spLocks noChangeArrowheads="1"/>
              </p:cNvSpPr>
              <p:nvPr/>
            </p:nvSpPr>
            <p:spPr bwMode="auto">
              <a:xfrm>
                <a:off x="5265" y="1503"/>
                <a:ext cx="102" cy="1"/>
              </a:xfrm>
              <a:prstGeom prst="rect">
                <a:avLst/>
              </a:prstGeom>
              <a:solidFill>
                <a:srgbClr val="10E573"/>
              </a:solidFill>
              <a:ln w="0">
                <a:solidFill>
                  <a:srgbClr val="10E57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173" name="Rectangle 375"/>
              <p:cNvSpPr>
                <a:spLocks noChangeArrowheads="1"/>
              </p:cNvSpPr>
              <p:nvPr/>
            </p:nvSpPr>
            <p:spPr bwMode="auto">
              <a:xfrm>
                <a:off x="5265" y="1500"/>
                <a:ext cx="102" cy="3"/>
              </a:xfrm>
              <a:prstGeom prst="rect">
                <a:avLst/>
              </a:prstGeom>
              <a:solidFill>
                <a:srgbClr val="11E573"/>
              </a:solidFill>
              <a:ln w="0">
                <a:solidFill>
                  <a:srgbClr val="11E57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174" name="Rectangle 376"/>
              <p:cNvSpPr>
                <a:spLocks noChangeArrowheads="1"/>
              </p:cNvSpPr>
              <p:nvPr/>
            </p:nvSpPr>
            <p:spPr bwMode="auto">
              <a:xfrm>
                <a:off x="5265" y="1500"/>
                <a:ext cx="102" cy="1"/>
              </a:xfrm>
              <a:prstGeom prst="rect">
                <a:avLst/>
              </a:prstGeom>
              <a:solidFill>
                <a:srgbClr val="12E672"/>
              </a:solidFill>
              <a:ln w="0">
                <a:solidFill>
                  <a:srgbClr val="12E672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175" name="Rectangle 377"/>
              <p:cNvSpPr>
                <a:spLocks noChangeArrowheads="1"/>
              </p:cNvSpPr>
              <p:nvPr/>
            </p:nvSpPr>
            <p:spPr bwMode="auto">
              <a:xfrm>
                <a:off x="5265" y="1500"/>
                <a:ext cx="102" cy="1"/>
              </a:xfrm>
              <a:prstGeom prst="rect">
                <a:avLst/>
              </a:prstGeom>
              <a:solidFill>
                <a:srgbClr val="12E672"/>
              </a:solidFill>
              <a:ln w="0">
                <a:solidFill>
                  <a:srgbClr val="12E672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176" name="Rectangle 378"/>
              <p:cNvSpPr>
                <a:spLocks noChangeArrowheads="1"/>
              </p:cNvSpPr>
              <p:nvPr/>
            </p:nvSpPr>
            <p:spPr bwMode="auto">
              <a:xfrm>
                <a:off x="5265" y="1500"/>
                <a:ext cx="102" cy="1"/>
              </a:xfrm>
              <a:prstGeom prst="rect">
                <a:avLst/>
              </a:prstGeom>
              <a:solidFill>
                <a:srgbClr val="13E671"/>
              </a:solidFill>
              <a:ln w="0">
                <a:solidFill>
                  <a:srgbClr val="13E671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177" name="Rectangle 379"/>
              <p:cNvSpPr>
                <a:spLocks noChangeArrowheads="1"/>
              </p:cNvSpPr>
              <p:nvPr/>
            </p:nvSpPr>
            <p:spPr bwMode="auto">
              <a:xfrm>
                <a:off x="5265" y="1500"/>
                <a:ext cx="102" cy="1"/>
              </a:xfrm>
              <a:prstGeom prst="rect">
                <a:avLst/>
              </a:prstGeom>
              <a:solidFill>
                <a:srgbClr val="14E771"/>
              </a:solidFill>
              <a:ln w="0">
                <a:solidFill>
                  <a:srgbClr val="14E771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178" name="Rectangle 380"/>
              <p:cNvSpPr>
                <a:spLocks noChangeArrowheads="1"/>
              </p:cNvSpPr>
              <p:nvPr/>
            </p:nvSpPr>
            <p:spPr bwMode="auto">
              <a:xfrm>
                <a:off x="5265" y="1497"/>
                <a:ext cx="102" cy="3"/>
              </a:xfrm>
              <a:prstGeom prst="rect">
                <a:avLst/>
              </a:prstGeom>
              <a:solidFill>
                <a:srgbClr val="15E770"/>
              </a:solidFill>
              <a:ln w="0">
                <a:solidFill>
                  <a:srgbClr val="15E77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179" name="Rectangle 381"/>
              <p:cNvSpPr>
                <a:spLocks noChangeArrowheads="1"/>
              </p:cNvSpPr>
              <p:nvPr/>
            </p:nvSpPr>
            <p:spPr bwMode="auto">
              <a:xfrm>
                <a:off x="5265" y="1497"/>
                <a:ext cx="102" cy="1"/>
              </a:xfrm>
              <a:prstGeom prst="rect">
                <a:avLst/>
              </a:prstGeom>
              <a:solidFill>
                <a:srgbClr val="15E770"/>
              </a:solidFill>
              <a:ln w="0">
                <a:solidFill>
                  <a:srgbClr val="15E77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180" name="Rectangle 382"/>
              <p:cNvSpPr>
                <a:spLocks noChangeArrowheads="1"/>
              </p:cNvSpPr>
              <p:nvPr/>
            </p:nvSpPr>
            <p:spPr bwMode="auto">
              <a:xfrm>
                <a:off x="5265" y="1497"/>
                <a:ext cx="102" cy="1"/>
              </a:xfrm>
              <a:prstGeom prst="rect">
                <a:avLst/>
              </a:prstGeom>
              <a:solidFill>
                <a:srgbClr val="16E86F"/>
              </a:solidFill>
              <a:ln w="0">
                <a:solidFill>
                  <a:srgbClr val="16E86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181" name="Rectangle 383"/>
              <p:cNvSpPr>
                <a:spLocks noChangeArrowheads="1"/>
              </p:cNvSpPr>
              <p:nvPr/>
            </p:nvSpPr>
            <p:spPr bwMode="auto">
              <a:xfrm>
                <a:off x="5265" y="1497"/>
                <a:ext cx="102" cy="1"/>
              </a:xfrm>
              <a:prstGeom prst="rect">
                <a:avLst/>
              </a:prstGeom>
              <a:solidFill>
                <a:srgbClr val="17E86F"/>
              </a:solidFill>
              <a:ln w="0">
                <a:solidFill>
                  <a:srgbClr val="17E86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182" name="Rectangle 384"/>
              <p:cNvSpPr>
                <a:spLocks noChangeArrowheads="1"/>
              </p:cNvSpPr>
              <p:nvPr/>
            </p:nvSpPr>
            <p:spPr bwMode="auto">
              <a:xfrm>
                <a:off x="5265" y="1497"/>
                <a:ext cx="102" cy="1"/>
              </a:xfrm>
              <a:prstGeom prst="rect">
                <a:avLst/>
              </a:prstGeom>
              <a:solidFill>
                <a:srgbClr val="18E86E"/>
              </a:solidFill>
              <a:ln w="0">
                <a:solidFill>
                  <a:srgbClr val="18E86E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183" name="Rectangle 385"/>
              <p:cNvSpPr>
                <a:spLocks noChangeArrowheads="1"/>
              </p:cNvSpPr>
              <p:nvPr/>
            </p:nvSpPr>
            <p:spPr bwMode="auto">
              <a:xfrm>
                <a:off x="5265" y="1494"/>
                <a:ext cx="102" cy="3"/>
              </a:xfrm>
              <a:prstGeom prst="rect">
                <a:avLst/>
              </a:prstGeom>
              <a:solidFill>
                <a:srgbClr val="18E86E"/>
              </a:solidFill>
              <a:ln w="0">
                <a:solidFill>
                  <a:srgbClr val="18E86E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184" name="Rectangle 386"/>
              <p:cNvSpPr>
                <a:spLocks noChangeArrowheads="1"/>
              </p:cNvSpPr>
              <p:nvPr/>
            </p:nvSpPr>
            <p:spPr bwMode="auto">
              <a:xfrm>
                <a:off x="5265" y="1494"/>
                <a:ext cx="102" cy="1"/>
              </a:xfrm>
              <a:prstGeom prst="rect">
                <a:avLst/>
              </a:prstGeom>
              <a:solidFill>
                <a:srgbClr val="19E96D"/>
              </a:solidFill>
              <a:ln w="0">
                <a:solidFill>
                  <a:srgbClr val="19E96D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185" name="Rectangle 387"/>
              <p:cNvSpPr>
                <a:spLocks noChangeArrowheads="1"/>
              </p:cNvSpPr>
              <p:nvPr/>
            </p:nvSpPr>
            <p:spPr bwMode="auto">
              <a:xfrm>
                <a:off x="5265" y="1494"/>
                <a:ext cx="102" cy="1"/>
              </a:xfrm>
              <a:prstGeom prst="rect">
                <a:avLst/>
              </a:prstGeom>
              <a:solidFill>
                <a:srgbClr val="1AE96D"/>
              </a:solidFill>
              <a:ln w="0">
                <a:solidFill>
                  <a:srgbClr val="1AE96D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186" name="Rectangle 388"/>
              <p:cNvSpPr>
                <a:spLocks noChangeArrowheads="1"/>
              </p:cNvSpPr>
              <p:nvPr/>
            </p:nvSpPr>
            <p:spPr bwMode="auto">
              <a:xfrm>
                <a:off x="5265" y="1494"/>
                <a:ext cx="102" cy="1"/>
              </a:xfrm>
              <a:prstGeom prst="rect">
                <a:avLst/>
              </a:prstGeom>
              <a:solidFill>
                <a:srgbClr val="1BE96C"/>
              </a:solidFill>
              <a:ln w="0">
                <a:solidFill>
                  <a:srgbClr val="1BE96C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187" name="Rectangle 389"/>
              <p:cNvSpPr>
                <a:spLocks noChangeArrowheads="1"/>
              </p:cNvSpPr>
              <p:nvPr/>
            </p:nvSpPr>
            <p:spPr bwMode="auto">
              <a:xfrm>
                <a:off x="5265" y="1491"/>
                <a:ext cx="102" cy="3"/>
              </a:xfrm>
              <a:prstGeom prst="rect">
                <a:avLst/>
              </a:prstGeom>
              <a:solidFill>
                <a:srgbClr val="1BEA6C"/>
              </a:solidFill>
              <a:ln w="0">
                <a:solidFill>
                  <a:srgbClr val="1BEA6C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188" name="Rectangle 390"/>
              <p:cNvSpPr>
                <a:spLocks noChangeArrowheads="1"/>
              </p:cNvSpPr>
              <p:nvPr/>
            </p:nvSpPr>
            <p:spPr bwMode="auto">
              <a:xfrm>
                <a:off x="5265" y="1491"/>
                <a:ext cx="102" cy="1"/>
              </a:xfrm>
              <a:prstGeom prst="rect">
                <a:avLst/>
              </a:prstGeom>
              <a:solidFill>
                <a:srgbClr val="1CEA6B"/>
              </a:solidFill>
              <a:ln w="0">
                <a:solidFill>
                  <a:srgbClr val="1CEA6B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189" name="Rectangle 391"/>
              <p:cNvSpPr>
                <a:spLocks noChangeArrowheads="1"/>
              </p:cNvSpPr>
              <p:nvPr/>
            </p:nvSpPr>
            <p:spPr bwMode="auto">
              <a:xfrm>
                <a:off x="5265" y="1491"/>
                <a:ext cx="102" cy="1"/>
              </a:xfrm>
              <a:prstGeom prst="rect">
                <a:avLst/>
              </a:prstGeom>
              <a:solidFill>
                <a:srgbClr val="1DEA6B"/>
              </a:solidFill>
              <a:ln w="0">
                <a:solidFill>
                  <a:srgbClr val="1DEA6B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190" name="Rectangle 392"/>
              <p:cNvSpPr>
                <a:spLocks noChangeArrowheads="1"/>
              </p:cNvSpPr>
              <p:nvPr/>
            </p:nvSpPr>
            <p:spPr bwMode="auto">
              <a:xfrm>
                <a:off x="5265" y="1491"/>
                <a:ext cx="102" cy="1"/>
              </a:xfrm>
              <a:prstGeom prst="rect">
                <a:avLst/>
              </a:prstGeom>
              <a:solidFill>
                <a:srgbClr val="1EEB6A"/>
              </a:solidFill>
              <a:ln w="0">
                <a:solidFill>
                  <a:srgbClr val="1EEB6A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191" name="Rectangle 393"/>
              <p:cNvSpPr>
                <a:spLocks noChangeArrowheads="1"/>
              </p:cNvSpPr>
              <p:nvPr/>
            </p:nvSpPr>
            <p:spPr bwMode="auto">
              <a:xfrm>
                <a:off x="5265" y="1491"/>
                <a:ext cx="102" cy="1"/>
              </a:xfrm>
              <a:prstGeom prst="rect">
                <a:avLst/>
              </a:prstGeom>
              <a:solidFill>
                <a:srgbClr val="1EEB6A"/>
              </a:solidFill>
              <a:ln w="0">
                <a:solidFill>
                  <a:srgbClr val="1EEB6A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192" name="Rectangle 394"/>
              <p:cNvSpPr>
                <a:spLocks noChangeArrowheads="1"/>
              </p:cNvSpPr>
              <p:nvPr/>
            </p:nvSpPr>
            <p:spPr bwMode="auto">
              <a:xfrm>
                <a:off x="5265" y="1488"/>
                <a:ext cx="102" cy="3"/>
              </a:xfrm>
              <a:prstGeom prst="rect">
                <a:avLst/>
              </a:prstGeom>
              <a:solidFill>
                <a:srgbClr val="1FEB69"/>
              </a:solidFill>
              <a:ln w="0">
                <a:solidFill>
                  <a:srgbClr val="1FEB69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193" name="Rectangle 395"/>
              <p:cNvSpPr>
                <a:spLocks noChangeArrowheads="1"/>
              </p:cNvSpPr>
              <p:nvPr/>
            </p:nvSpPr>
            <p:spPr bwMode="auto">
              <a:xfrm>
                <a:off x="5265" y="1488"/>
                <a:ext cx="102" cy="1"/>
              </a:xfrm>
              <a:prstGeom prst="rect">
                <a:avLst/>
              </a:prstGeom>
              <a:solidFill>
                <a:srgbClr val="20EC69"/>
              </a:solidFill>
              <a:ln w="0">
                <a:solidFill>
                  <a:srgbClr val="20EC69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194" name="Rectangle 396"/>
              <p:cNvSpPr>
                <a:spLocks noChangeArrowheads="1"/>
              </p:cNvSpPr>
              <p:nvPr/>
            </p:nvSpPr>
            <p:spPr bwMode="auto">
              <a:xfrm>
                <a:off x="5265" y="1488"/>
                <a:ext cx="102" cy="1"/>
              </a:xfrm>
              <a:prstGeom prst="rect">
                <a:avLst/>
              </a:prstGeom>
              <a:solidFill>
                <a:srgbClr val="21EC68"/>
              </a:solidFill>
              <a:ln w="0">
                <a:solidFill>
                  <a:srgbClr val="21EC68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195" name="Rectangle 397"/>
              <p:cNvSpPr>
                <a:spLocks noChangeArrowheads="1"/>
              </p:cNvSpPr>
              <p:nvPr/>
            </p:nvSpPr>
            <p:spPr bwMode="auto">
              <a:xfrm>
                <a:off x="5265" y="1488"/>
                <a:ext cx="102" cy="1"/>
              </a:xfrm>
              <a:prstGeom prst="rect">
                <a:avLst/>
              </a:prstGeom>
              <a:solidFill>
                <a:srgbClr val="21EC68"/>
              </a:solidFill>
              <a:ln w="0">
                <a:solidFill>
                  <a:srgbClr val="21EC68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196" name="Rectangle 398"/>
              <p:cNvSpPr>
                <a:spLocks noChangeArrowheads="1"/>
              </p:cNvSpPr>
              <p:nvPr/>
            </p:nvSpPr>
            <p:spPr bwMode="auto">
              <a:xfrm>
                <a:off x="5265" y="1488"/>
                <a:ext cx="102" cy="1"/>
              </a:xfrm>
              <a:prstGeom prst="rect">
                <a:avLst/>
              </a:prstGeom>
              <a:solidFill>
                <a:srgbClr val="22EC67"/>
              </a:solidFill>
              <a:ln w="0">
                <a:solidFill>
                  <a:srgbClr val="22EC6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197" name="Rectangle 399"/>
              <p:cNvSpPr>
                <a:spLocks noChangeArrowheads="1"/>
              </p:cNvSpPr>
              <p:nvPr/>
            </p:nvSpPr>
            <p:spPr bwMode="auto">
              <a:xfrm>
                <a:off x="5265" y="1486"/>
                <a:ext cx="102" cy="2"/>
              </a:xfrm>
              <a:prstGeom prst="rect">
                <a:avLst/>
              </a:prstGeom>
              <a:solidFill>
                <a:srgbClr val="23ED67"/>
              </a:solidFill>
              <a:ln w="0">
                <a:solidFill>
                  <a:srgbClr val="23ED6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198" name="Rectangle 400"/>
              <p:cNvSpPr>
                <a:spLocks noChangeArrowheads="1"/>
              </p:cNvSpPr>
              <p:nvPr/>
            </p:nvSpPr>
            <p:spPr bwMode="auto">
              <a:xfrm>
                <a:off x="5265" y="1486"/>
                <a:ext cx="102" cy="1"/>
              </a:xfrm>
              <a:prstGeom prst="rect">
                <a:avLst/>
              </a:prstGeom>
              <a:solidFill>
                <a:srgbClr val="24ED66"/>
              </a:solidFill>
              <a:ln w="0">
                <a:solidFill>
                  <a:srgbClr val="24ED66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199" name="Rectangle 401"/>
              <p:cNvSpPr>
                <a:spLocks noChangeArrowheads="1"/>
              </p:cNvSpPr>
              <p:nvPr/>
            </p:nvSpPr>
            <p:spPr bwMode="auto">
              <a:xfrm>
                <a:off x="5265" y="1486"/>
                <a:ext cx="102" cy="1"/>
              </a:xfrm>
              <a:prstGeom prst="rect">
                <a:avLst/>
              </a:prstGeom>
              <a:solidFill>
                <a:srgbClr val="24ED66"/>
              </a:solidFill>
              <a:ln w="0">
                <a:solidFill>
                  <a:srgbClr val="24ED66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200" name="Rectangle 402"/>
              <p:cNvSpPr>
                <a:spLocks noChangeArrowheads="1"/>
              </p:cNvSpPr>
              <p:nvPr/>
            </p:nvSpPr>
            <p:spPr bwMode="auto">
              <a:xfrm>
                <a:off x="5265" y="1486"/>
                <a:ext cx="102" cy="1"/>
              </a:xfrm>
              <a:prstGeom prst="rect">
                <a:avLst/>
              </a:prstGeom>
              <a:solidFill>
                <a:srgbClr val="25EE65"/>
              </a:solidFill>
              <a:ln w="0">
                <a:solidFill>
                  <a:srgbClr val="25EE65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201" name="Rectangle 403"/>
              <p:cNvSpPr>
                <a:spLocks noChangeArrowheads="1"/>
              </p:cNvSpPr>
              <p:nvPr/>
            </p:nvSpPr>
            <p:spPr bwMode="auto">
              <a:xfrm>
                <a:off x="5265" y="1483"/>
                <a:ext cx="102" cy="3"/>
              </a:xfrm>
              <a:prstGeom prst="rect">
                <a:avLst/>
              </a:prstGeom>
              <a:solidFill>
                <a:srgbClr val="26EE65"/>
              </a:solidFill>
              <a:ln w="0">
                <a:solidFill>
                  <a:srgbClr val="26EE65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202" name="Rectangle 404"/>
              <p:cNvSpPr>
                <a:spLocks noChangeArrowheads="1"/>
              </p:cNvSpPr>
              <p:nvPr/>
            </p:nvSpPr>
            <p:spPr bwMode="auto">
              <a:xfrm>
                <a:off x="5265" y="1483"/>
                <a:ext cx="102" cy="1"/>
              </a:xfrm>
              <a:prstGeom prst="rect">
                <a:avLst/>
              </a:prstGeom>
              <a:solidFill>
                <a:srgbClr val="27EE64"/>
              </a:solidFill>
              <a:ln w="0">
                <a:solidFill>
                  <a:srgbClr val="27EE64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203" name="Rectangle 405"/>
              <p:cNvSpPr>
                <a:spLocks noChangeArrowheads="1"/>
              </p:cNvSpPr>
              <p:nvPr/>
            </p:nvSpPr>
            <p:spPr bwMode="auto">
              <a:xfrm>
                <a:off x="5265" y="1483"/>
                <a:ext cx="102" cy="1"/>
              </a:xfrm>
              <a:prstGeom prst="rect">
                <a:avLst/>
              </a:prstGeom>
              <a:solidFill>
                <a:srgbClr val="27EE64"/>
              </a:solidFill>
              <a:ln w="0">
                <a:solidFill>
                  <a:srgbClr val="27EE64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204" name="Rectangle 406"/>
              <p:cNvSpPr>
                <a:spLocks noChangeArrowheads="1"/>
              </p:cNvSpPr>
              <p:nvPr/>
            </p:nvSpPr>
            <p:spPr bwMode="auto">
              <a:xfrm>
                <a:off x="5265" y="1483"/>
                <a:ext cx="102" cy="1"/>
              </a:xfrm>
              <a:prstGeom prst="rect">
                <a:avLst/>
              </a:prstGeom>
              <a:solidFill>
                <a:srgbClr val="28EF63"/>
              </a:solidFill>
              <a:ln w="0">
                <a:solidFill>
                  <a:srgbClr val="28EF6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205" name="Rectangle 407"/>
              <p:cNvSpPr>
                <a:spLocks noChangeArrowheads="1"/>
              </p:cNvSpPr>
              <p:nvPr/>
            </p:nvSpPr>
            <p:spPr bwMode="auto">
              <a:xfrm>
                <a:off x="5265" y="1483"/>
                <a:ext cx="102" cy="1"/>
              </a:xfrm>
              <a:prstGeom prst="rect">
                <a:avLst/>
              </a:prstGeom>
              <a:solidFill>
                <a:srgbClr val="29EF63"/>
              </a:solidFill>
              <a:ln w="0">
                <a:solidFill>
                  <a:srgbClr val="29EF6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206" name="Rectangle 408"/>
              <p:cNvSpPr>
                <a:spLocks noChangeArrowheads="1"/>
              </p:cNvSpPr>
              <p:nvPr/>
            </p:nvSpPr>
            <p:spPr bwMode="auto">
              <a:xfrm>
                <a:off x="5265" y="1480"/>
                <a:ext cx="102" cy="3"/>
              </a:xfrm>
              <a:prstGeom prst="rect">
                <a:avLst/>
              </a:prstGeom>
              <a:solidFill>
                <a:srgbClr val="2AEF62"/>
              </a:solidFill>
              <a:ln w="0">
                <a:solidFill>
                  <a:srgbClr val="2AEF62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207" name="Rectangle 409"/>
              <p:cNvSpPr>
                <a:spLocks noChangeArrowheads="1"/>
              </p:cNvSpPr>
              <p:nvPr/>
            </p:nvSpPr>
            <p:spPr bwMode="auto">
              <a:xfrm>
                <a:off x="5265" y="1480"/>
                <a:ext cx="102" cy="1"/>
              </a:xfrm>
              <a:prstGeom prst="rect">
                <a:avLst/>
              </a:prstGeom>
              <a:solidFill>
                <a:srgbClr val="2AF062"/>
              </a:solidFill>
              <a:ln w="0">
                <a:solidFill>
                  <a:srgbClr val="2AF062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</p:grpSp>
        <p:grpSp>
          <p:nvGrpSpPr>
            <p:cNvPr id="37906" name="Group 611"/>
            <p:cNvGrpSpPr>
              <a:grpSpLocks/>
            </p:cNvGrpSpPr>
            <p:nvPr/>
          </p:nvGrpSpPr>
          <p:grpSpPr bwMode="auto">
            <a:xfrm>
              <a:off x="5265" y="1360"/>
              <a:ext cx="102" cy="121"/>
              <a:chOff x="5265" y="1360"/>
              <a:chExt cx="102" cy="121"/>
            </a:xfrm>
          </p:grpSpPr>
          <p:sp>
            <p:nvSpPr>
              <p:cNvPr id="1390808" name="Rectangle 411"/>
              <p:cNvSpPr>
                <a:spLocks noChangeArrowheads="1"/>
              </p:cNvSpPr>
              <p:nvPr/>
            </p:nvSpPr>
            <p:spPr bwMode="auto">
              <a:xfrm>
                <a:off x="5265" y="1480"/>
                <a:ext cx="102" cy="1"/>
              </a:xfrm>
              <a:prstGeom prst="rect">
                <a:avLst/>
              </a:prstGeom>
              <a:solidFill>
                <a:srgbClr val="2BF061"/>
              </a:solidFill>
              <a:ln w="0">
                <a:solidFill>
                  <a:srgbClr val="2BF061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809" name="Rectangle 412"/>
              <p:cNvSpPr>
                <a:spLocks noChangeArrowheads="1"/>
              </p:cNvSpPr>
              <p:nvPr/>
            </p:nvSpPr>
            <p:spPr bwMode="auto">
              <a:xfrm>
                <a:off x="5265" y="1480"/>
                <a:ext cx="102" cy="1"/>
              </a:xfrm>
              <a:prstGeom prst="rect">
                <a:avLst/>
              </a:prstGeom>
              <a:solidFill>
                <a:srgbClr val="2CF061"/>
              </a:solidFill>
              <a:ln w="0">
                <a:solidFill>
                  <a:srgbClr val="2CF061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810" name="Rectangle 413"/>
              <p:cNvSpPr>
                <a:spLocks noChangeArrowheads="1"/>
              </p:cNvSpPr>
              <p:nvPr/>
            </p:nvSpPr>
            <p:spPr bwMode="auto">
              <a:xfrm>
                <a:off x="5265" y="1480"/>
                <a:ext cx="102" cy="1"/>
              </a:xfrm>
              <a:prstGeom prst="rect">
                <a:avLst/>
              </a:prstGeom>
              <a:solidFill>
                <a:srgbClr val="2DF060"/>
              </a:solidFill>
              <a:ln w="0">
                <a:solidFill>
                  <a:srgbClr val="2DF06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811" name="Rectangle 414"/>
              <p:cNvSpPr>
                <a:spLocks noChangeArrowheads="1"/>
              </p:cNvSpPr>
              <p:nvPr/>
            </p:nvSpPr>
            <p:spPr bwMode="auto">
              <a:xfrm>
                <a:off x="5265" y="1477"/>
                <a:ext cx="102" cy="3"/>
              </a:xfrm>
              <a:prstGeom prst="rect">
                <a:avLst/>
              </a:prstGeom>
              <a:solidFill>
                <a:srgbClr val="2DF160"/>
              </a:solidFill>
              <a:ln w="0">
                <a:solidFill>
                  <a:srgbClr val="2DF16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812" name="Rectangle 415"/>
              <p:cNvSpPr>
                <a:spLocks noChangeArrowheads="1"/>
              </p:cNvSpPr>
              <p:nvPr/>
            </p:nvSpPr>
            <p:spPr bwMode="auto">
              <a:xfrm>
                <a:off x="5265" y="1477"/>
                <a:ext cx="102" cy="1"/>
              </a:xfrm>
              <a:prstGeom prst="rect">
                <a:avLst/>
              </a:prstGeom>
              <a:solidFill>
                <a:srgbClr val="2EF15F"/>
              </a:solidFill>
              <a:ln w="0">
                <a:solidFill>
                  <a:srgbClr val="2EF1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813" name="Rectangle 416"/>
              <p:cNvSpPr>
                <a:spLocks noChangeArrowheads="1"/>
              </p:cNvSpPr>
              <p:nvPr/>
            </p:nvSpPr>
            <p:spPr bwMode="auto">
              <a:xfrm>
                <a:off x="5265" y="1477"/>
                <a:ext cx="102" cy="1"/>
              </a:xfrm>
              <a:prstGeom prst="rect">
                <a:avLst/>
              </a:prstGeom>
              <a:solidFill>
                <a:srgbClr val="2FF15F"/>
              </a:solidFill>
              <a:ln w="0">
                <a:solidFill>
                  <a:srgbClr val="2FF1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814" name="Rectangle 417"/>
              <p:cNvSpPr>
                <a:spLocks noChangeArrowheads="1"/>
              </p:cNvSpPr>
              <p:nvPr/>
            </p:nvSpPr>
            <p:spPr bwMode="auto">
              <a:xfrm>
                <a:off x="5265" y="1477"/>
                <a:ext cx="102" cy="1"/>
              </a:xfrm>
              <a:prstGeom prst="rect">
                <a:avLst/>
              </a:prstGeom>
              <a:solidFill>
                <a:srgbClr val="30F15E"/>
              </a:solidFill>
              <a:ln w="0">
                <a:solidFill>
                  <a:srgbClr val="30F15E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815" name="Rectangle 418"/>
              <p:cNvSpPr>
                <a:spLocks noChangeArrowheads="1"/>
              </p:cNvSpPr>
              <p:nvPr/>
            </p:nvSpPr>
            <p:spPr bwMode="auto">
              <a:xfrm>
                <a:off x="5265" y="1474"/>
                <a:ext cx="102" cy="3"/>
              </a:xfrm>
              <a:prstGeom prst="rect">
                <a:avLst/>
              </a:prstGeom>
              <a:solidFill>
                <a:srgbClr val="30F25E"/>
              </a:solidFill>
              <a:ln w="0">
                <a:solidFill>
                  <a:srgbClr val="30F25E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816" name="Rectangle 419"/>
              <p:cNvSpPr>
                <a:spLocks noChangeArrowheads="1"/>
              </p:cNvSpPr>
              <p:nvPr/>
            </p:nvSpPr>
            <p:spPr bwMode="auto">
              <a:xfrm>
                <a:off x="5265" y="1474"/>
                <a:ext cx="102" cy="1"/>
              </a:xfrm>
              <a:prstGeom prst="rect">
                <a:avLst/>
              </a:prstGeom>
              <a:solidFill>
                <a:srgbClr val="31F25D"/>
              </a:solidFill>
              <a:ln w="0">
                <a:solidFill>
                  <a:srgbClr val="31F25D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817" name="Rectangle 420"/>
              <p:cNvSpPr>
                <a:spLocks noChangeArrowheads="1"/>
              </p:cNvSpPr>
              <p:nvPr/>
            </p:nvSpPr>
            <p:spPr bwMode="auto">
              <a:xfrm>
                <a:off x="5265" y="1474"/>
                <a:ext cx="102" cy="1"/>
              </a:xfrm>
              <a:prstGeom prst="rect">
                <a:avLst/>
              </a:prstGeom>
              <a:solidFill>
                <a:srgbClr val="32F25D"/>
              </a:solidFill>
              <a:ln w="0">
                <a:solidFill>
                  <a:srgbClr val="32F25D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818" name="Rectangle 421"/>
              <p:cNvSpPr>
                <a:spLocks noChangeArrowheads="1"/>
              </p:cNvSpPr>
              <p:nvPr/>
            </p:nvSpPr>
            <p:spPr bwMode="auto">
              <a:xfrm>
                <a:off x="5265" y="1474"/>
                <a:ext cx="102" cy="1"/>
              </a:xfrm>
              <a:prstGeom prst="rect">
                <a:avLst/>
              </a:prstGeom>
              <a:solidFill>
                <a:srgbClr val="33F25C"/>
              </a:solidFill>
              <a:ln w="0">
                <a:solidFill>
                  <a:srgbClr val="33F25C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819" name="Rectangle 422"/>
              <p:cNvSpPr>
                <a:spLocks noChangeArrowheads="1"/>
              </p:cNvSpPr>
              <p:nvPr/>
            </p:nvSpPr>
            <p:spPr bwMode="auto">
              <a:xfrm>
                <a:off x="5265" y="1474"/>
                <a:ext cx="102" cy="1"/>
              </a:xfrm>
              <a:prstGeom prst="rect">
                <a:avLst/>
              </a:prstGeom>
              <a:solidFill>
                <a:srgbClr val="33F35C"/>
              </a:solidFill>
              <a:ln w="0">
                <a:solidFill>
                  <a:srgbClr val="33F35C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820" name="Rectangle 423"/>
              <p:cNvSpPr>
                <a:spLocks noChangeArrowheads="1"/>
              </p:cNvSpPr>
              <p:nvPr/>
            </p:nvSpPr>
            <p:spPr bwMode="auto">
              <a:xfrm>
                <a:off x="5265" y="1471"/>
                <a:ext cx="102" cy="3"/>
              </a:xfrm>
              <a:prstGeom prst="rect">
                <a:avLst/>
              </a:prstGeom>
              <a:solidFill>
                <a:srgbClr val="34F35B"/>
              </a:solidFill>
              <a:ln w="0">
                <a:solidFill>
                  <a:srgbClr val="34F35B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821" name="Rectangle 424"/>
              <p:cNvSpPr>
                <a:spLocks noChangeArrowheads="1"/>
              </p:cNvSpPr>
              <p:nvPr/>
            </p:nvSpPr>
            <p:spPr bwMode="auto">
              <a:xfrm>
                <a:off x="5265" y="1471"/>
                <a:ext cx="102" cy="1"/>
              </a:xfrm>
              <a:prstGeom prst="rect">
                <a:avLst/>
              </a:prstGeom>
              <a:solidFill>
                <a:srgbClr val="35F35B"/>
              </a:solidFill>
              <a:ln w="0">
                <a:solidFill>
                  <a:srgbClr val="35F35B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822" name="Rectangle 425"/>
              <p:cNvSpPr>
                <a:spLocks noChangeArrowheads="1"/>
              </p:cNvSpPr>
              <p:nvPr/>
            </p:nvSpPr>
            <p:spPr bwMode="auto">
              <a:xfrm>
                <a:off x="5265" y="1471"/>
                <a:ext cx="102" cy="1"/>
              </a:xfrm>
              <a:prstGeom prst="rect">
                <a:avLst/>
              </a:prstGeom>
              <a:solidFill>
                <a:srgbClr val="36F35A"/>
              </a:solidFill>
              <a:ln w="0">
                <a:solidFill>
                  <a:srgbClr val="36F35A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823" name="Rectangle 426"/>
              <p:cNvSpPr>
                <a:spLocks noChangeArrowheads="1"/>
              </p:cNvSpPr>
              <p:nvPr/>
            </p:nvSpPr>
            <p:spPr bwMode="auto">
              <a:xfrm>
                <a:off x="5265" y="1471"/>
                <a:ext cx="102" cy="1"/>
              </a:xfrm>
              <a:prstGeom prst="rect">
                <a:avLst/>
              </a:prstGeom>
              <a:solidFill>
                <a:srgbClr val="36F45A"/>
              </a:solidFill>
              <a:ln w="0">
                <a:solidFill>
                  <a:srgbClr val="36F45A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824" name="Rectangle 427"/>
              <p:cNvSpPr>
                <a:spLocks noChangeArrowheads="1"/>
              </p:cNvSpPr>
              <p:nvPr/>
            </p:nvSpPr>
            <p:spPr bwMode="auto">
              <a:xfrm>
                <a:off x="5265" y="1471"/>
                <a:ext cx="102" cy="1"/>
              </a:xfrm>
              <a:prstGeom prst="rect">
                <a:avLst/>
              </a:prstGeom>
              <a:solidFill>
                <a:srgbClr val="37F459"/>
              </a:solidFill>
              <a:ln w="0">
                <a:solidFill>
                  <a:srgbClr val="37F459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825" name="Rectangle 428"/>
              <p:cNvSpPr>
                <a:spLocks noChangeArrowheads="1"/>
              </p:cNvSpPr>
              <p:nvPr/>
            </p:nvSpPr>
            <p:spPr bwMode="auto">
              <a:xfrm>
                <a:off x="5265" y="1468"/>
                <a:ext cx="102" cy="3"/>
              </a:xfrm>
              <a:prstGeom prst="rect">
                <a:avLst/>
              </a:prstGeom>
              <a:solidFill>
                <a:srgbClr val="38F459"/>
              </a:solidFill>
              <a:ln w="0">
                <a:solidFill>
                  <a:srgbClr val="38F459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826" name="Rectangle 429"/>
              <p:cNvSpPr>
                <a:spLocks noChangeArrowheads="1"/>
              </p:cNvSpPr>
              <p:nvPr/>
            </p:nvSpPr>
            <p:spPr bwMode="auto">
              <a:xfrm>
                <a:off x="5265" y="1468"/>
                <a:ext cx="102" cy="1"/>
              </a:xfrm>
              <a:prstGeom prst="rect">
                <a:avLst/>
              </a:prstGeom>
              <a:solidFill>
                <a:srgbClr val="39F458"/>
              </a:solidFill>
              <a:ln w="0">
                <a:solidFill>
                  <a:srgbClr val="39F458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827" name="Rectangle 430"/>
              <p:cNvSpPr>
                <a:spLocks noChangeArrowheads="1"/>
              </p:cNvSpPr>
              <p:nvPr/>
            </p:nvSpPr>
            <p:spPr bwMode="auto">
              <a:xfrm>
                <a:off x="5265" y="1468"/>
                <a:ext cx="102" cy="1"/>
              </a:xfrm>
              <a:prstGeom prst="rect">
                <a:avLst/>
              </a:prstGeom>
              <a:solidFill>
                <a:srgbClr val="39F458"/>
              </a:solidFill>
              <a:ln w="0">
                <a:solidFill>
                  <a:srgbClr val="39F458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828" name="Rectangle 431"/>
              <p:cNvSpPr>
                <a:spLocks noChangeArrowheads="1"/>
              </p:cNvSpPr>
              <p:nvPr/>
            </p:nvSpPr>
            <p:spPr bwMode="auto">
              <a:xfrm>
                <a:off x="5265" y="1468"/>
                <a:ext cx="102" cy="1"/>
              </a:xfrm>
              <a:prstGeom prst="rect">
                <a:avLst/>
              </a:prstGeom>
              <a:solidFill>
                <a:srgbClr val="3AF557"/>
              </a:solidFill>
              <a:ln w="0">
                <a:solidFill>
                  <a:srgbClr val="3AF55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829" name="Rectangle 432"/>
              <p:cNvSpPr>
                <a:spLocks noChangeArrowheads="1"/>
              </p:cNvSpPr>
              <p:nvPr/>
            </p:nvSpPr>
            <p:spPr bwMode="auto">
              <a:xfrm>
                <a:off x="5265" y="1466"/>
                <a:ext cx="102" cy="2"/>
              </a:xfrm>
              <a:prstGeom prst="rect">
                <a:avLst/>
              </a:prstGeom>
              <a:solidFill>
                <a:srgbClr val="3BF557"/>
              </a:solidFill>
              <a:ln w="0">
                <a:solidFill>
                  <a:srgbClr val="3BF55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830" name="Rectangle 433"/>
              <p:cNvSpPr>
                <a:spLocks noChangeArrowheads="1"/>
              </p:cNvSpPr>
              <p:nvPr/>
            </p:nvSpPr>
            <p:spPr bwMode="auto">
              <a:xfrm>
                <a:off x="5265" y="1466"/>
                <a:ext cx="102" cy="1"/>
              </a:xfrm>
              <a:prstGeom prst="rect">
                <a:avLst/>
              </a:prstGeom>
              <a:solidFill>
                <a:srgbClr val="3CF556"/>
              </a:solidFill>
              <a:ln w="0">
                <a:solidFill>
                  <a:srgbClr val="3CF556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831" name="Rectangle 434"/>
              <p:cNvSpPr>
                <a:spLocks noChangeArrowheads="1"/>
              </p:cNvSpPr>
              <p:nvPr/>
            </p:nvSpPr>
            <p:spPr bwMode="auto">
              <a:xfrm>
                <a:off x="5265" y="1466"/>
                <a:ext cx="102" cy="1"/>
              </a:xfrm>
              <a:prstGeom prst="rect">
                <a:avLst/>
              </a:prstGeom>
              <a:solidFill>
                <a:srgbClr val="3CF556"/>
              </a:solidFill>
              <a:ln w="0">
                <a:solidFill>
                  <a:srgbClr val="3CF556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832" name="Rectangle 435"/>
              <p:cNvSpPr>
                <a:spLocks noChangeArrowheads="1"/>
              </p:cNvSpPr>
              <p:nvPr/>
            </p:nvSpPr>
            <p:spPr bwMode="auto">
              <a:xfrm>
                <a:off x="5265" y="1466"/>
                <a:ext cx="102" cy="1"/>
              </a:xfrm>
              <a:prstGeom prst="rect">
                <a:avLst/>
              </a:prstGeom>
              <a:solidFill>
                <a:srgbClr val="3DF655"/>
              </a:solidFill>
              <a:ln w="0">
                <a:solidFill>
                  <a:srgbClr val="3DF655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833" name="Rectangle 436"/>
              <p:cNvSpPr>
                <a:spLocks noChangeArrowheads="1"/>
              </p:cNvSpPr>
              <p:nvPr/>
            </p:nvSpPr>
            <p:spPr bwMode="auto">
              <a:xfrm>
                <a:off x="5265" y="1466"/>
                <a:ext cx="102" cy="1"/>
              </a:xfrm>
              <a:prstGeom prst="rect">
                <a:avLst/>
              </a:prstGeom>
              <a:solidFill>
                <a:srgbClr val="3EF655"/>
              </a:solidFill>
              <a:ln w="0">
                <a:solidFill>
                  <a:srgbClr val="3EF655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834" name="Rectangle 437"/>
              <p:cNvSpPr>
                <a:spLocks noChangeArrowheads="1"/>
              </p:cNvSpPr>
              <p:nvPr/>
            </p:nvSpPr>
            <p:spPr bwMode="auto">
              <a:xfrm>
                <a:off x="5265" y="1463"/>
                <a:ext cx="102" cy="3"/>
              </a:xfrm>
              <a:prstGeom prst="rect">
                <a:avLst/>
              </a:prstGeom>
              <a:solidFill>
                <a:srgbClr val="3FF654"/>
              </a:solidFill>
              <a:ln w="0">
                <a:solidFill>
                  <a:srgbClr val="3FF654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835" name="Rectangle 438"/>
              <p:cNvSpPr>
                <a:spLocks noChangeArrowheads="1"/>
              </p:cNvSpPr>
              <p:nvPr/>
            </p:nvSpPr>
            <p:spPr bwMode="auto">
              <a:xfrm>
                <a:off x="5265" y="1463"/>
                <a:ext cx="102" cy="1"/>
              </a:xfrm>
              <a:prstGeom prst="rect">
                <a:avLst/>
              </a:prstGeom>
              <a:solidFill>
                <a:srgbClr val="3FF654"/>
              </a:solidFill>
              <a:ln w="0">
                <a:solidFill>
                  <a:srgbClr val="3FF654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836" name="Rectangle 439"/>
              <p:cNvSpPr>
                <a:spLocks noChangeArrowheads="1"/>
              </p:cNvSpPr>
              <p:nvPr/>
            </p:nvSpPr>
            <p:spPr bwMode="auto">
              <a:xfrm>
                <a:off x="5265" y="1463"/>
                <a:ext cx="102" cy="1"/>
              </a:xfrm>
              <a:prstGeom prst="rect">
                <a:avLst/>
              </a:prstGeom>
              <a:solidFill>
                <a:srgbClr val="40F653"/>
              </a:solidFill>
              <a:ln w="0">
                <a:solidFill>
                  <a:srgbClr val="40F65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837" name="Rectangle 440"/>
              <p:cNvSpPr>
                <a:spLocks noChangeArrowheads="1"/>
              </p:cNvSpPr>
              <p:nvPr/>
            </p:nvSpPr>
            <p:spPr bwMode="auto">
              <a:xfrm>
                <a:off x="5265" y="1463"/>
                <a:ext cx="102" cy="1"/>
              </a:xfrm>
              <a:prstGeom prst="rect">
                <a:avLst/>
              </a:prstGeom>
              <a:solidFill>
                <a:srgbClr val="41F753"/>
              </a:solidFill>
              <a:ln w="0">
                <a:solidFill>
                  <a:srgbClr val="41F75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838" name="Rectangle 441"/>
              <p:cNvSpPr>
                <a:spLocks noChangeArrowheads="1"/>
              </p:cNvSpPr>
              <p:nvPr/>
            </p:nvSpPr>
            <p:spPr bwMode="auto">
              <a:xfrm>
                <a:off x="5265" y="1463"/>
                <a:ext cx="102" cy="1"/>
              </a:xfrm>
              <a:prstGeom prst="rect">
                <a:avLst/>
              </a:prstGeom>
              <a:solidFill>
                <a:srgbClr val="41F752"/>
              </a:solidFill>
              <a:ln w="0">
                <a:solidFill>
                  <a:srgbClr val="41F752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839" name="Rectangle 442"/>
              <p:cNvSpPr>
                <a:spLocks noChangeArrowheads="1"/>
              </p:cNvSpPr>
              <p:nvPr/>
            </p:nvSpPr>
            <p:spPr bwMode="auto">
              <a:xfrm>
                <a:off x="5265" y="1460"/>
                <a:ext cx="102" cy="3"/>
              </a:xfrm>
              <a:prstGeom prst="rect">
                <a:avLst/>
              </a:prstGeom>
              <a:solidFill>
                <a:srgbClr val="42F752"/>
              </a:solidFill>
              <a:ln w="0">
                <a:solidFill>
                  <a:srgbClr val="42F752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840" name="Rectangle 443"/>
              <p:cNvSpPr>
                <a:spLocks noChangeArrowheads="1"/>
              </p:cNvSpPr>
              <p:nvPr/>
            </p:nvSpPr>
            <p:spPr bwMode="auto">
              <a:xfrm>
                <a:off x="5265" y="1460"/>
                <a:ext cx="102" cy="1"/>
              </a:xfrm>
              <a:prstGeom prst="rect">
                <a:avLst/>
              </a:prstGeom>
              <a:solidFill>
                <a:srgbClr val="43F751"/>
              </a:solidFill>
              <a:ln w="0">
                <a:solidFill>
                  <a:srgbClr val="43F751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841" name="Rectangle 444"/>
              <p:cNvSpPr>
                <a:spLocks noChangeArrowheads="1"/>
              </p:cNvSpPr>
              <p:nvPr/>
            </p:nvSpPr>
            <p:spPr bwMode="auto">
              <a:xfrm>
                <a:off x="5265" y="1460"/>
                <a:ext cx="102" cy="1"/>
              </a:xfrm>
              <a:prstGeom prst="rect">
                <a:avLst/>
              </a:prstGeom>
              <a:solidFill>
                <a:srgbClr val="44F751"/>
              </a:solidFill>
              <a:ln w="0">
                <a:solidFill>
                  <a:srgbClr val="44F751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842" name="Rectangle 445"/>
              <p:cNvSpPr>
                <a:spLocks noChangeArrowheads="1"/>
              </p:cNvSpPr>
              <p:nvPr/>
            </p:nvSpPr>
            <p:spPr bwMode="auto">
              <a:xfrm>
                <a:off x="5265" y="1460"/>
                <a:ext cx="102" cy="1"/>
              </a:xfrm>
              <a:prstGeom prst="rect">
                <a:avLst/>
              </a:prstGeom>
              <a:solidFill>
                <a:srgbClr val="44F850"/>
              </a:solidFill>
              <a:ln w="0">
                <a:solidFill>
                  <a:srgbClr val="44F85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843" name="Rectangle 446"/>
              <p:cNvSpPr>
                <a:spLocks noChangeArrowheads="1"/>
              </p:cNvSpPr>
              <p:nvPr/>
            </p:nvSpPr>
            <p:spPr bwMode="auto">
              <a:xfrm>
                <a:off x="5265" y="1460"/>
                <a:ext cx="102" cy="1"/>
              </a:xfrm>
              <a:prstGeom prst="rect">
                <a:avLst/>
              </a:prstGeom>
              <a:solidFill>
                <a:srgbClr val="45F850"/>
              </a:solidFill>
              <a:ln w="0">
                <a:solidFill>
                  <a:srgbClr val="45F85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844" name="Rectangle 447"/>
              <p:cNvSpPr>
                <a:spLocks noChangeArrowheads="1"/>
              </p:cNvSpPr>
              <p:nvPr/>
            </p:nvSpPr>
            <p:spPr bwMode="auto">
              <a:xfrm>
                <a:off x="5265" y="1457"/>
                <a:ext cx="102" cy="3"/>
              </a:xfrm>
              <a:prstGeom prst="rect">
                <a:avLst/>
              </a:prstGeom>
              <a:solidFill>
                <a:srgbClr val="46F84F"/>
              </a:solidFill>
              <a:ln w="0">
                <a:solidFill>
                  <a:srgbClr val="46F84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845" name="Rectangle 448"/>
              <p:cNvSpPr>
                <a:spLocks noChangeArrowheads="1"/>
              </p:cNvSpPr>
              <p:nvPr/>
            </p:nvSpPr>
            <p:spPr bwMode="auto">
              <a:xfrm>
                <a:off x="5265" y="1457"/>
                <a:ext cx="102" cy="1"/>
              </a:xfrm>
              <a:prstGeom prst="rect">
                <a:avLst/>
              </a:prstGeom>
              <a:solidFill>
                <a:srgbClr val="47F84F"/>
              </a:solidFill>
              <a:ln w="0">
                <a:solidFill>
                  <a:srgbClr val="47F84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846" name="Rectangle 449"/>
              <p:cNvSpPr>
                <a:spLocks noChangeArrowheads="1"/>
              </p:cNvSpPr>
              <p:nvPr/>
            </p:nvSpPr>
            <p:spPr bwMode="auto">
              <a:xfrm>
                <a:off x="5265" y="1457"/>
                <a:ext cx="102" cy="1"/>
              </a:xfrm>
              <a:prstGeom prst="rect">
                <a:avLst/>
              </a:prstGeom>
              <a:solidFill>
                <a:srgbClr val="47F84E"/>
              </a:solidFill>
              <a:ln w="0">
                <a:solidFill>
                  <a:srgbClr val="47F84E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847" name="Rectangle 450"/>
              <p:cNvSpPr>
                <a:spLocks noChangeArrowheads="1"/>
              </p:cNvSpPr>
              <p:nvPr/>
            </p:nvSpPr>
            <p:spPr bwMode="auto">
              <a:xfrm>
                <a:off x="5265" y="1457"/>
                <a:ext cx="102" cy="1"/>
              </a:xfrm>
              <a:prstGeom prst="rect">
                <a:avLst/>
              </a:prstGeom>
              <a:solidFill>
                <a:srgbClr val="48F84E"/>
              </a:solidFill>
              <a:ln w="0">
                <a:solidFill>
                  <a:srgbClr val="48F84E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848" name="Rectangle 451"/>
              <p:cNvSpPr>
                <a:spLocks noChangeArrowheads="1"/>
              </p:cNvSpPr>
              <p:nvPr/>
            </p:nvSpPr>
            <p:spPr bwMode="auto">
              <a:xfrm>
                <a:off x="5265" y="1454"/>
                <a:ext cx="102" cy="3"/>
              </a:xfrm>
              <a:prstGeom prst="rect">
                <a:avLst/>
              </a:prstGeom>
              <a:solidFill>
                <a:srgbClr val="49F94D"/>
              </a:solidFill>
              <a:ln w="0">
                <a:solidFill>
                  <a:srgbClr val="49F94D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849" name="Rectangle 452"/>
              <p:cNvSpPr>
                <a:spLocks noChangeArrowheads="1"/>
              </p:cNvSpPr>
              <p:nvPr/>
            </p:nvSpPr>
            <p:spPr bwMode="auto">
              <a:xfrm>
                <a:off x="5265" y="1454"/>
                <a:ext cx="102" cy="1"/>
              </a:xfrm>
              <a:prstGeom prst="rect">
                <a:avLst/>
              </a:prstGeom>
              <a:solidFill>
                <a:srgbClr val="4AF94D"/>
              </a:solidFill>
              <a:ln w="0">
                <a:solidFill>
                  <a:srgbClr val="4AF94D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850" name="Rectangle 453"/>
              <p:cNvSpPr>
                <a:spLocks noChangeArrowheads="1"/>
              </p:cNvSpPr>
              <p:nvPr/>
            </p:nvSpPr>
            <p:spPr bwMode="auto">
              <a:xfrm>
                <a:off x="5265" y="1454"/>
                <a:ext cx="102" cy="1"/>
              </a:xfrm>
              <a:prstGeom prst="rect">
                <a:avLst/>
              </a:prstGeom>
              <a:solidFill>
                <a:srgbClr val="4AF94C"/>
              </a:solidFill>
              <a:ln w="0">
                <a:solidFill>
                  <a:srgbClr val="4AF94C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851" name="Rectangle 454"/>
              <p:cNvSpPr>
                <a:spLocks noChangeArrowheads="1"/>
              </p:cNvSpPr>
              <p:nvPr/>
            </p:nvSpPr>
            <p:spPr bwMode="auto">
              <a:xfrm>
                <a:off x="5265" y="1454"/>
                <a:ext cx="102" cy="1"/>
              </a:xfrm>
              <a:prstGeom prst="rect">
                <a:avLst/>
              </a:prstGeom>
              <a:solidFill>
                <a:srgbClr val="4BF94C"/>
              </a:solidFill>
              <a:ln w="0">
                <a:solidFill>
                  <a:srgbClr val="4BF94C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852" name="Rectangle 455"/>
              <p:cNvSpPr>
                <a:spLocks noChangeArrowheads="1"/>
              </p:cNvSpPr>
              <p:nvPr/>
            </p:nvSpPr>
            <p:spPr bwMode="auto">
              <a:xfrm>
                <a:off x="5265" y="1454"/>
                <a:ext cx="102" cy="1"/>
              </a:xfrm>
              <a:prstGeom prst="rect">
                <a:avLst/>
              </a:prstGeom>
              <a:solidFill>
                <a:srgbClr val="4CF94B"/>
              </a:solidFill>
              <a:ln w="0">
                <a:solidFill>
                  <a:srgbClr val="4CF94B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853" name="Rectangle 456"/>
              <p:cNvSpPr>
                <a:spLocks noChangeArrowheads="1"/>
              </p:cNvSpPr>
              <p:nvPr/>
            </p:nvSpPr>
            <p:spPr bwMode="auto">
              <a:xfrm>
                <a:off x="5265" y="1451"/>
                <a:ext cx="102" cy="3"/>
              </a:xfrm>
              <a:prstGeom prst="rect">
                <a:avLst/>
              </a:prstGeom>
              <a:solidFill>
                <a:srgbClr val="4DF94B"/>
              </a:solidFill>
              <a:ln w="0">
                <a:solidFill>
                  <a:srgbClr val="4DF94B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854" name="Rectangle 457"/>
              <p:cNvSpPr>
                <a:spLocks noChangeArrowheads="1"/>
              </p:cNvSpPr>
              <p:nvPr/>
            </p:nvSpPr>
            <p:spPr bwMode="auto">
              <a:xfrm>
                <a:off x="5265" y="1451"/>
                <a:ext cx="102" cy="1"/>
              </a:xfrm>
              <a:prstGeom prst="rect">
                <a:avLst/>
              </a:prstGeom>
              <a:solidFill>
                <a:srgbClr val="4DFA4A"/>
              </a:solidFill>
              <a:ln w="0">
                <a:solidFill>
                  <a:srgbClr val="4DFA4A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855" name="Rectangle 458"/>
              <p:cNvSpPr>
                <a:spLocks noChangeArrowheads="1"/>
              </p:cNvSpPr>
              <p:nvPr/>
            </p:nvSpPr>
            <p:spPr bwMode="auto">
              <a:xfrm>
                <a:off x="5265" y="1451"/>
                <a:ext cx="102" cy="1"/>
              </a:xfrm>
              <a:prstGeom prst="rect">
                <a:avLst/>
              </a:prstGeom>
              <a:solidFill>
                <a:srgbClr val="4EFA4A"/>
              </a:solidFill>
              <a:ln w="0">
                <a:solidFill>
                  <a:srgbClr val="4EFA4A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856" name="Rectangle 459"/>
              <p:cNvSpPr>
                <a:spLocks noChangeArrowheads="1"/>
              </p:cNvSpPr>
              <p:nvPr/>
            </p:nvSpPr>
            <p:spPr bwMode="auto">
              <a:xfrm>
                <a:off x="5265" y="1451"/>
                <a:ext cx="102" cy="1"/>
              </a:xfrm>
              <a:prstGeom prst="rect">
                <a:avLst/>
              </a:prstGeom>
              <a:solidFill>
                <a:srgbClr val="4FFA49"/>
              </a:solidFill>
              <a:ln w="0">
                <a:solidFill>
                  <a:srgbClr val="4FFA49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857" name="Rectangle 460"/>
              <p:cNvSpPr>
                <a:spLocks noChangeArrowheads="1"/>
              </p:cNvSpPr>
              <p:nvPr/>
            </p:nvSpPr>
            <p:spPr bwMode="auto">
              <a:xfrm>
                <a:off x="5265" y="1451"/>
                <a:ext cx="102" cy="1"/>
              </a:xfrm>
              <a:prstGeom prst="rect">
                <a:avLst/>
              </a:prstGeom>
              <a:solidFill>
                <a:srgbClr val="50FA49"/>
              </a:solidFill>
              <a:ln w="0">
                <a:solidFill>
                  <a:srgbClr val="50FA49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858" name="Rectangle 461"/>
              <p:cNvSpPr>
                <a:spLocks noChangeArrowheads="1"/>
              </p:cNvSpPr>
              <p:nvPr/>
            </p:nvSpPr>
            <p:spPr bwMode="auto">
              <a:xfrm>
                <a:off x="5265" y="1448"/>
                <a:ext cx="102" cy="3"/>
              </a:xfrm>
              <a:prstGeom prst="rect">
                <a:avLst/>
              </a:prstGeom>
              <a:solidFill>
                <a:srgbClr val="50FA48"/>
              </a:solidFill>
              <a:ln w="0">
                <a:solidFill>
                  <a:srgbClr val="50FA48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859" name="Rectangle 462"/>
              <p:cNvSpPr>
                <a:spLocks noChangeArrowheads="1"/>
              </p:cNvSpPr>
              <p:nvPr/>
            </p:nvSpPr>
            <p:spPr bwMode="auto">
              <a:xfrm>
                <a:off x="5265" y="1448"/>
                <a:ext cx="102" cy="1"/>
              </a:xfrm>
              <a:prstGeom prst="rect">
                <a:avLst/>
              </a:prstGeom>
              <a:solidFill>
                <a:srgbClr val="51FA48"/>
              </a:solidFill>
              <a:ln w="0">
                <a:solidFill>
                  <a:srgbClr val="51FA48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860" name="Rectangle 463"/>
              <p:cNvSpPr>
                <a:spLocks noChangeArrowheads="1"/>
              </p:cNvSpPr>
              <p:nvPr/>
            </p:nvSpPr>
            <p:spPr bwMode="auto">
              <a:xfrm>
                <a:off x="5265" y="1448"/>
                <a:ext cx="102" cy="1"/>
              </a:xfrm>
              <a:prstGeom prst="rect">
                <a:avLst/>
              </a:prstGeom>
              <a:solidFill>
                <a:srgbClr val="52FB47"/>
              </a:solidFill>
              <a:ln w="0">
                <a:solidFill>
                  <a:srgbClr val="52FB4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861" name="Rectangle 464"/>
              <p:cNvSpPr>
                <a:spLocks noChangeArrowheads="1"/>
              </p:cNvSpPr>
              <p:nvPr/>
            </p:nvSpPr>
            <p:spPr bwMode="auto">
              <a:xfrm>
                <a:off x="5265" y="1448"/>
                <a:ext cx="102" cy="1"/>
              </a:xfrm>
              <a:prstGeom prst="rect">
                <a:avLst/>
              </a:prstGeom>
              <a:solidFill>
                <a:srgbClr val="53FB47"/>
              </a:solidFill>
              <a:ln w="0">
                <a:solidFill>
                  <a:srgbClr val="53FB4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862" name="Rectangle 465"/>
              <p:cNvSpPr>
                <a:spLocks noChangeArrowheads="1"/>
              </p:cNvSpPr>
              <p:nvPr/>
            </p:nvSpPr>
            <p:spPr bwMode="auto">
              <a:xfrm>
                <a:off x="5265" y="1446"/>
                <a:ext cx="102" cy="2"/>
              </a:xfrm>
              <a:prstGeom prst="rect">
                <a:avLst/>
              </a:prstGeom>
              <a:solidFill>
                <a:srgbClr val="53FB46"/>
              </a:solidFill>
              <a:ln w="0">
                <a:solidFill>
                  <a:srgbClr val="53FB46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863" name="Rectangle 466"/>
              <p:cNvSpPr>
                <a:spLocks noChangeArrowheads="1"/>
              </p:cNvSpPr>
              <p:nvPr/>
            </p:nvSpPr>
            <p:spPr bwMode="auto">
              <a:xfrm>
                <a:off x="5265" y="1446"/>
                <a:ext cx="102" cy="1"/>
              </a:xfrm>
              <a:prstGeom prst="rect">
                <a:avLst/>
              </a:prstGeom>
              <a:solidFill>
                <a:srgbClr val="54FB46"/>
              </a:solidFill>
              <a:ln w="0">
                <a:solidFill>
                  <a:srgbClr val="54FB46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864" name="Rectangle 467"/>
              <p:cNvSpPr>
                <a:spLocks noChangeArrowheads="1"/>
              </p:cNvSpPr>
              <p:nvPr/>
            </p:nvSpPr>
            <p:spPr bwMode="auto">
              <a:xfrm>
                <a:off x="5265" y="1446"/>
                <a:ext cx="102" cy="1"/>
              </a:xfrm>
              <a:prstGeom prst="rect">
                <a:avLst/>
              </a:prstGeom>
              <a:solidFill>
                <a:srgbClr val="55FB45"/>
              </a:solidFill>
              <a:ln w="0">
                <a:solidFill>
                  <a:srgbClr val="55FB45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865" name="Rectangle 468"/>
              <p:cNvSpPr>
                <a:spLocks noChangeArrowheads="1"/>
              </p:cNvSpPr>
              <p:nvPr/>
            </p:nvSpPr>
            <p:spPr bwMode="auto">
              <a:xfrm>
                <a:off x="5265" y="1446"/>
                <a:ext cx="102" cy="1"/>
              </a:xfrm>
              <a:prstGeom prst="rect">
                <a:avLst/>
              </a:prstGeom>
              <a:solidFill>
                <a:srgbClr val="56FB45"/>
              </a:solidFill>
              <a:ln w="0">
                <a:solidFill>
                  <a:srgbClr val="56FB45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866" name="Rectangle 469"/>
              <p:cNvSpPr>
                <a:spLocks noChangeArrowheads="1"/>
              </p:cNvSpPr>
              <p:nvPr/>
            </p:nvSpPr>
            <p:spPr bwMode="auto">
              <a:xfrm>
                <a:off x="5265" y="1446"/>
                <a:ext cx="102" cy="1"/>
              </a:xfrm>
              <a:prstGeom prst="rect">
                <a:avLst/>
              </a:prstGeom>
              <a:solidFill>
                <a:srgbClr val="56FB44"/>
              </a:solidFill>
              <a:ln w="0">
                <a:solidFill>
                  <a:srgbClr val="56FB44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867" name="Rectangle 470"/>
              <p:cNvSpPr>
                <a:spLocks noChangeArrowheads="1"/>
              </p:cNvSpPr>
              <p:nvPr/>
            </p:nvSpPr>
            <p:spPr bwMode="auto">
              <a:xfrm>
                <a:off x="5265" y="1443"/>
                <a:ext cx="102" cy="3"/>
              </a:xfrm>
              <a:prstGeom prst="rect">
                <a:avLst/>
              </a:prstGeom>
              <a:solidFill>
                <a:srgbClr val="57FC44"/>
              </a:solidFill>
              <a:ln w="0">
                <a:solidFill>
                  <a:srgbClr val="57FC44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868" name="Rectangle 471"/>
              <p:cNvSpPr>
                <a:spLocks noChangeArrowheads="1"/>
              </p:cNvSpPr>
              <p:nvPr/>
            </p:nvSpPr>
            <p:spPr bwMode="auto">
              <a:xfrm>
                <a:off x="5265" y="1443"/>
                <a:ext cx="102" cy="1"/>
              </a:xfrm>
              <a:prstGeom prst="rect">
                <a:avLst/>
              </a:prstGeom>
              <a:solidFill>
                <a:srgbClr val="58FC43"/>
              </a:solidFill>
              <a:ln w="0">
                <a:solidFill>
                  <a:srgbClr val="58FC4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869" name="Rectangle 472"/>
              <p:cNvSpPr>
                <a:spLocks noChangeArrowheads="1"/>
              </p:cNvSpPr>
              <p:nvPr/>
            </p:nvSpPr>
            <p:spPr bwMode="auto">
              <a:xfrm>
                <a:off x="5265" y="1443"/>
                <a:ext cx="102" cy="1"/>
              </a:xfrm>
              <a:prstGeom prst="rect">
                <a:avLst/>
              </a:prstGeom>
              <a:solidFill>
                <a:srgbClr val="59FC43"/>
              </a:solidFill>
              <a:ln w="0">
                <a:solidFill>
                  <a:srgbClr val="59FC4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870" name="Rectangle 473"/>
              <p:cNvSpPr>
                <a:spLocks noChangeArrowheads="1"/>
              </p:cNvSpPr>
              <p:nvPr/>
            </p:nvSpPr>
            <p:spPr bwMode="auto">
              <a:xfrm>
                <a:off x="5265" y="1443"/>
                <a:ext cx="102" cy="1"/>
              </a:xfrm>
              <a:prstGeom prst="rect">
                <a:avLst/>
              </a:prstGeom>
              <a:solidFill>
                <a:srgbClr val="59FC42"/>
              </a:solidFill>
              <a:ln w="0">
                <a:solidFill>
                  <a:srgbClr val="59FC42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871" name="Rectangle 474"/>
              <p:cNvSpPr>
                <a:spLocks noChangeArrowheads="1"/>
              </p:cNvSpPr>
              <p:nvPr/>
            </p:nvSpPr>
            <p:spPr bwMode="auto">
              <a:xfrm>
                <a:off x="5265" y="1443"/>
                <a:ext cx="102" cy="1"/>
              </a:xfrm>
              <a:prstGeom prst="rect">
                <a:avLst/>
              </a:prstGeom>
              <a:solidFill>
                <a:srgbClr val="5AFC42"/>
              </a:solidFill>
              <a:ln w="0">
                <a:solidFill>
                  <a:srgbClr val="5AFC42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872" name="Rectangle 475"/>
              <p:cNvSpPr>
                <a:spLocks noChangeArrowheads="1"/>
              </p:cNvSpPr>
              <p:nvPr/>
            </p:nvSpPr>
            <p:spPr bwMode="auto">
              <a:xfrm>
                <a:off x="5265" y="1440"/>
                <a:ext cx="102" cy="3"/>
              </a:xfrm>
              <a:prstGeom prst="rect">
                <a:avLst/>
              </a:prstGeom>
              <a:solidFill>
                <a:srgbClr val="5BFC41"/>
              </a:solidFill>
              <a:ln w="0">
                <a:solidFill>
                  <a:srgbClr val="5BFC41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873" name="Rectangle 476"/>
              <p:cNvSpPr>
                <a:spLocks noChangeArrowheads="1"/>
              </p:cNvSpPr>
              <p:nvPr/>
            </p:nvSpPr>
            <p:spPr bwMode="auto">
              <a:xfrm>
                <a:off x="5265" y="1440"/>
                <a:ext cx="102" cy="1"/>
              </a:xfrm>
              <a:prstGeom prst="rect">
                <a:avLst/>
              </a:prstGeom>
              <a:solidFill>
                <a:srgbClr val="5CFC41"/>
              </a:solidFill>
              <a:ln w="0">
                <a:solidFill>
                  <a:srgbClr val="5CFC41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874" name="Rectangle 477"/>
              <p:cNvSpPr>
                <a:spLocks noChangeArrowheads="1"/>
              </p:cNvSpPr>
              <p:nvPr/>
            </p:nvSpPr>
            <p:spPr bwMode="auto">
              <a:xfrm>
                <a:off x="5265" y="1440"/>
                <a:ext cx="102" cy="1"/>
              </a:xfrm>
              <a:prstGeom prst="rect">
                <a:avLst/>
              </a:prstGeom>
              <a:solidFill>
                <a:srgbClr val="5CFC40"/>
              </a:solidFill>
              <a:ln w="0">
                <a:solidFill>
                  <a:srgbClr val="5CFC4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875" name="Rectangle 478"/>
              <p:cNvSpPr>
                <a:spLocks noChangeArrowheads="1"/>
              </p:cNvSpPr>
              <p:nvPr/>
            </p:nvSpPr>
            <p:spPr bwMode="auto">
              <a:xfrm>
                <a:off x="5265" y="1440"/>
                <a:ext cx="102" cy="1"/>
              </a:xfrm>
              <a:prstGeom prst="rect">
                <a:avLst/>
              </a:prstGeom>
              <a:solidFill>
                <a:srgbClr val="5DFC40"/>
              </a:solidFill>
              <a:ln w="0">
                <a:solidFill>
                  <a:srgbClr val="5DFC4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876" name="Rectangle 479"/>
              <p:cNvSpPr>
                <a:spLocks noChangeArrowheads="1"/>
              </p:cNvSpPr>
              <p:nvPr/>
            </p:nvSpPr>
            <p:spPr bwMode="auto">
              <a:xfrm>
                <a:off x="5265" y="1437"/>
                <a:ext cx="102" cy="3"/>
              </a:xfrm>
              <a:prstGeom prst="rect">
                <a:avLst/>
              </a:prstGeom>
              <a:solidFill>
                <a:srgbClr val="5EFD3F"/>
              </a:solidFill>
              <a:ln w="0">
                <a:solidFill>
                  <a:srgbClr val="5EFD3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877" name="Rectangle 480"/>
              <p:cNvSpPr>
                <a:spLocks noChangeArrowheads="1"/>
              </p:cNvSpPr>
              <p:nvPr/>
            </p:nvSpPr>
            <p:spPr bwMode="auto">
              <a:xfrm>
                <a:off x="5265" y="1437"/>
                <a:ext cx="102" cy="1"/>
              </a:xfrm>
              <a:prstGeom prst="rect">
                <a:avLst/>
              </a:prstGeom>
              <a:solidFill>
                <a:srgbClr val="5FFD3F"/>
              </a:solidFill>
              <a:ln w="0">
                <a:solidFill>
                  <a:srgbClr val="5FFD3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878" name="Rectangle 481"/>
              <p:cNvSpPr>
                <a:spLocks noChangeArrowheads="1"/>
              </p:cNvSpPr>
              <p:nvPr/>
            </p:nvSpPr>
            <p:spPr bwMode="auto">
              <a:xfrm>
                <a:off x="5265" y="1437"/>
                <a:ext cx="102" cy="1"/>
              </a:xfrm>
              <a:prstGeom prst="rect">
                <a:avLst/>
              </a:prstGeom>
              <a:solidFill>
                <a:srgbClr val="5FFD3E"/>
              </a:solidFill>
              <a:ln w="0">
                <a:solidFill>
                  <a:srgbClr val="5FFD3E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879" name="Rectangle 482"/>
              <p:cNvSpPr>
                <a:spLocks noChangeArrowheads="1"/>
              </p:cNvSpPr>
              <p:nvPr/>
            </p:nvSpPr>
            <p:spPr bwMode="auto">
              <a:xfrm>
                <a:off x="5265" y="1437"/>
                <a:ext cx="102" cy="1"/>
              </a:xfrm>
              <a:prstGeom prst="rect">
                <a:avLst/>
              </a:prstGeom>
              <a:solidFill>
                <a:srgbClr val="60FD3E"/>
              </a:solidFill>
              <a:ln w="0">
                <a:solidFill>
                  <a:srgbClr val="60FD3E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880" name="Rectangle 483"/>
              <p:cNvSpPr>
                <a:spLocks noChangeArrowheads="1"/>
              </p:cNvSpPr>
              <p:nvPr/>
            </p:nvSpPr>
            <p:spPr bwMode="auto">
              <a:xfrm>
                <a:off x="5265" y="1437"/>
                <a:ext cx="102" cy="1"/>
              </a:xfrm>
              <a:prstGeom prst="rect">
                <a:avLst/>
              </a:prstGeom>
              <a:solidFill>
                <a:srgbClr val="61FD3D"/>
              </a:solidFill>
              <a:ln w="0">
                <a:solidFill>
                  <a:srgbClr val="61FD3D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881" name="Rectangle 484"/>
              <p:cNvSpPr>
                <a:spLocks noChangeArrowheads="1"/>
              </p:cNvSpPr>
              <p:nvPr/>
            </p:nvSpPr>
            <p:spPr bwMode="auto">
              <a:xfrm>
                <a:off x="5265" y="1434"/>
                <a:ext cx="102" cy="3"/>
              </a:xfrm>
              <a:prstGeom prst="rect">
                <a:avLst/>
              </a:prstGeom>
              <a:solidFill>
                <a:srgbClr val="62FD3D"/>
              </a:solidFill>
              <a:ln w="0">
                <a:solidFill>
                  <a:srgbClr val="62FD3D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882" name="Rectangle 485"/>
              <p:cNvSpPr>
                <a:spLocks noChangeArrowheads="1"/>
              </p:cNvSpPr>
              <p:nvPr/>
            </p:nvSpPr>
            <p:spPr bwMode="auto">
              <a:xfrm>
                <a:off x="5265" y="1434"/>
                <a:ext cx="102" cy="1"/>
              </a:xfrm>
              <a:prstGeom prst="rect">
                <a:avLst/>
              </a:prstGeom>
              <a:solidFill>
                <a:srgbClr val="62FD3C"/>
              </a:solidFill>
              <a:ln w="0">
                <a:solidFill>
                  <a:srgbClr val="62FD3C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883" name="Rectangle 486"/>
              <p:cNvSpPr>
                <a:spLocks noChangeArrowheads="1"/>
              </p:cNvSpPr>
              <p:nvPr/>
            </p:nvSpPr>
            <p:spPr bwMode="auto">
              <a:xfrm>
                <a:off x="5265" y="1434"/>
                <a:ext cx="102" cy="1"/>
              </a:xfrm>
              <a:prstGeom prst="rect">
                <a:avLst/>
              </a:prstGeom>
              <a:solidFill>
                <a:srgbClr val="63FD3C"/>
              </a:solidFill>
              <a:ln w="0">
                <a:solidFill>
                  <a:srgbClr val="63FD3C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884" name="Rectangle 487"/>
              <p:cNvSpPr>
                <a:spLocks noChangeArrowheads="1"/>
              </p:cNvSpPr>
              <p:nvPr/>
            </p:nvSpPr>
            <p:spPr bwMode="auto">
              <a:xfrm>
                <a:off x="5265" y="1434"/>
                <a:ext cx="102" cy="1"/>
              </a:xfrm>
              <a:prstGeom prst="rect">
                <a:avLst/>
              </a:prstGeom>
              <a:solidFill>
                <a:srgbClr val="64FD3B"/>
              </a:solidFill>
              <a:ln w="0">
                <a:solidFill>
                  <a:srgbClr val="64FD3B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885" name="Rectangle 488"/>
              <p:cNvSpPr>
                <a:spLocks noChangeArrowheads="1"/>
              </p:cNvSpPr>
              <p:nvPr/>
            </p:nvSpPr>
            <p:spPr bwMode="auto">
              <a:xfrm>
                <a:off x="5265" y="1434"/>
                <a:ext cx="102" cy="1"/>
              </a:xfrm>
              <a:prstGeom prst="rect">
                <a:avLst/>
              </a:prstGeom>
              <a:solidFill>
                <a:srgbClr val="65FD3B"/>
              </a:solidFill>
              <a:ln w="0">
                <a:solidFill>
                  <a:srgbClr val="65FD3B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886" name="Rectangle 489"/>
              <p:cNvSpPr>
                <a:spLocks noChangeArrowheads="1"/>
              </p:cNvSpPr>
              <p:nvPr/>
            </p:nvSpPr>
            <p:spPr bwMode="auto">
              <a:xfrm>
                <a:off x="5265" y="1431"/>
                <a:ext cx="102" cy="3"/>
              </a:xfrm>
              <a:prstGeom prst="rect">
                <a:avLst/>
              </a:prstGeom>
              <a:solidFill>
                <a:srgbClr val="65FE3A"/>
              </a:solidFill>
              <a:ln w="0">
                <a:solidFill>
                  <a:srgbClr val="65FE3A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887" name="Rectangle 490"/>
              <p:cNvSpPr>
                <a:spLocks noChangeArrowheads="1"/>
              </p:cNvSpPr>
              <p:nvPr/>
            </p:nvSpPr>
            <p:spPr bwMode="auto">
              <a:xfrm>
                <a:off x="5265" y="1431"/>
                <a:ext cx="102" cy="1"/>
              </a:xfrm>
              <a:prstGeom prst="rect">
                <a:avLst/>
              </a:prstGeom>
              <a:solidFill>
                <a:srgbClr val="66FE3A"/>
              </a:solidFill>
              <a:ln w="0">
                <a:solidFill>
                  <a:srgbClr val="66FE3A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888" name="Rectangle 491"/>
              <p:cNvSpPr>
                <a:spLocks noChangeArrowheads="1"/>
              </p:cNvSpPr>
              <p:nvPr/>
            </p:nvSpPr>
            <p:spPr bwMode="auto">
              <a:xfrm>
                <a:off x="5265" y="1431"/>
                <a:ext cx="102" cy="1"/>
              </a:xfrm>
              <a:prstGeom prst="rect">
                <a:avLst/>
              </a:prstGeom>
              <a:solidFill>
                <a:srgbClr val="67FE39"/>
              </a:solidFill>
              <a:ln w="0">
                <a:solidFill>
                  <a:srgbClr val="67FE39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889" name="Rectangle 492"/>
              <p:cNvSpPr>
                <a:spLocks noChangeArrowheads="1"/>
              </p:cNvSpPr>
              <p:nvPr/>
            </p:nvSpPr>
            <p:spPr bwMode="auto">
              <a:xfrm>
                <a:off x="5265" y="1431"/>
                <a:ext cx="102" cy="1"/>
              </a:xfrm>
              <a:prstGeom prst="rect">
                <a:avLst/>
              </a:prstGeom>
              <a:solidFill>
                <a:srgbClr val="68FE39"/>
              </a:solidFill>
              <a:ln w="0">
                <a:solidFill>
                  <a:srgbClr val="68FE39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890" name="Rectangle 493"/>
              <p:cNvSpPr>
                <a:spLocks noChangeArrowheads="1"/>
              </p:cNvSpPr>
              <p:nvPr/>
            </p:nvSpPr>
            <p:spPr bwMode="auto">
              <a:xfrm>
                <a:off x="5265" y="1428"/>
                <a:ext cx="102" cy="3"/>
              </a:xfrm>
              <a:prstGeom prst="rect">
                <a:avLst/>
              </a:prstGeom>
              <a:solidFill>
                <a:srgbClr val="68FE38"/>
              </a:solidFill>
              <a:ln w="0">
                <a:solidFill>
                  <a:srgbClr val="68FE38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891" name="Rectangle 494"/>
              <p:cNvSpPr>
                <a:spLocks noChangeArrowheads="1"/>
              </p:cNvSpPr>
              <p:nvPr/>
            </p:nvSpPr>
            <p:spPr bwMode="auto">
              <a:xfrm>
                <a:off x="5265" y="1428"/>
                <a:ext cx="102" cy="1"/>
              </a:xfrm>
              <a:prstGeom prst="rect">
                <a:avLst/>
              </a:prstGeom>
              <a:solidFill>
                <a:srgbClr val="69FE38"/>
              </a:solidFill>
              <a:ln w="0">
                <a:solidFill>
                  <a:srgbClr val="69FE38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892" name="Rectangle 495"/>
              <p:cNvSpPr>
                <a:spLocks noChangeArrowheads="1"/>
              </p:cNvSpPr>
              <p:nvPr/>
            </p:nvSpPr>
            <p:spPr bwMode="auto">
              <a:xfrm>
                <a:off x="5265" y="1428"/>
                <a:ext cx="102" cy="1"/>
              </a:xfrm>
              <a:prstGeom prst="rect">
                <a:avLst/>
              </a:prstGeom>
              <a:solidFill>
                <a:srgbClr val="6AFE37"/>
              </a:solidFill>
              <a:ln w="0">
                <a:solidFill>
                  <a:srgbClr val="6AFE3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893" name="Rectangle 496"/>
              <p:cNvSpPr>
                <a:spLocks noChangeArrowheads="1"/>
              </p:cNvSpPr>
              <p:nvPr/>
            </p:nvSpPr>
            <p:spPr bwMode="auto">
              <a:xfrm>
                <a:off x="5265" y="1428"/>
                <a:ext cx="102" cy="1"/>
              </a:xfrm>
              <a:prstGeom prst="rect">
                <a:avLst/>
              </a:prstGeom>
              <a:solidFill>
                <a:srgbClr val="6BFE37"/>
              </a:solidFill>
              <a:ln w="0">
                <a:solidFill>
                  <a:srgbClr val="6BFE3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894" name="Rectangle 497"/>
              <p:cNvSpPr>
                <a:spLocks noChangeArrowheads="1"/>
              </p:cNvSpPr>
              <p:nvPr/>
            </p:nvSpPr>
            <p:spPr bwMode="auto">
              <a:xfrm>
                <a:off x="5265" y="1428"/>
                <a:ext cx="102" cy="1"/>
              </a:xfrm>
              <a:prstGeom prst="rect">
                <a:avLst/>
              </a:prstGeom>
              <a:solidFill>
                <a:srgbClr val="6BFE36"/>
              </a:solidFill>
              <a:ln w="0">
                <a:solidFill>
                  <a:srgbClr val="6BFE36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895" name="Rectangle 498"/>
              <p:cNvSpPr>
                <a:spLocks noChangeArrowheads="1"/>
              </p:cNvSpPr>
              <p:nvPr/>
            </p:nvSpPr>
            <p:spPr bwMode="auto">
              <a:xfrm>
                <a:off x="5265" y="1426"/>
                <a:ext cx="102" cy="2"/>
              </a:xfrm>
              <a:prstGeom prst="rect">
                <a:avLst/>
              </a:prstGeom>
              <a:solidFill>
                <a:srgbClr val="6CFE36"/>
              </a:solidFill>
              <a:ln w="0">
                <a:solidFill>
                  <a:srgbClr val="6CFE36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896" name="Rectangle 499"/>
              <p:cNvSpPr>
                <a:spLocks noChangeArrowheads="1"/>
              </p:cNvSpPr>
              <p:nvPr/>
            </p:nvSpPr>
            <p:spPr bwMode="auto">
              <a:xfrm>
                <a:off x="5265" y="1426"/>
                <a:ext cx="102" cy="1"/>
              </a:xfrm>
              <a:prstGeom prst="rect">
                <a:avLst/>
              </a:prstGeom>
              <a:solidFill>
                <a:srgbClr val="6DFE35"/>
              </a:solidFill>
              <a:ln w="0">
                <a:solidFill>
                  <a:srgbClr val="6DFE35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897" name="Rectangle 500"/>
              <p:cNvSpPr>
                <a:spLocks noChangeArrowheads="1"/>
              </p:cNvSpPr>
              <p:nvPr/>
            </p:nvSpPr>
            <p:spPr bwMode="auto">
              <a:xfrm>
                <a:off x="5265" y="1426"/>
                <a:ext cx="102" cy="1"/>
              </a:xfrm>
              <a:prstGeom prst="rect">
                <a:avLst/>
              </a:prstGeom>
              <a:solidFill>
                <a:srgbClr val="6EFE35"/>
              </a:solidFill>
              <a:ln w="0">
                <a:solidFill>
                  <a:srgbClr val="6EFE35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898" name="Rectangle 501"/>
              <p:cNvSpPr>
                <a:spLocks noChangeArrowheads="1"/>
              </p:cNvSpPr>
              <p:nvPr/>
            </p:nvSpPr>
            <p:spPr bwMode="auto">
              <a:xfrm>
                <a:off x="5265" y="1426"/>
                <a:ext cx="102" cy="1"/>
              </a:xfrm>
              <a:prstGeom prst="rect">
                <a:avLst/>
              </a:prstGeom>
              <a:solidFill>
                <a:srgbClr val="6EFE34"/>
              </a:solidFill>
              <a:ln w="0">
                <a:solidFill>
                  <a:srgbClr val="6EFE34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899" name="Rectangle 502"/>
              <p:cNvSpPr>
                <a:spLocks noChangeArrowheads="1"/>
              </p:cNvSpPr>
              <p:nvPr/>
            </p:nvSpPr>
            <p:spPr bwMode="auto">
              <a:xfrm>
                <a:off x="5265" y="1426"/>
                <a:ext cx="102" cy="1"/>
              </a:xfrm>
              <a:prstGeom prst="rect">
                <a:avLst/>
              </a:prstGeom>
              <a:solidFill>
                <a:srgbClr val="6FFE34"/>
              </a:solidFill>
              <a:ln w="0">
                <a:solidFill>
                  <a:srgbClr val="6FFE34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900" name="Rectangle 503"/>
              <p:cNvSpPr>
                <a:spLocks noChangeArrowheads="1"/>
              </p:cNvSpPr>
              <p:nvPr/>
            </p:nvSpPr>
            <p:spPr bwMode="auto">
              <a:xfrm>
                <a:off x="5265" y="1423"/>
                <a:ext cx="102" cy="3"/>
              </a:xfrm>
              <a:prstGeom prst="rect">
                <a:avLst/>
              </a:prstGeom>
              <a:solidFill>
                <a:srgbClr val="70FE33"/>
              </a:solidFill>
              <a:ln w="0">
                <a:solidFill>
                  <a:srgbClr val="70FE3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901" name="Rectangle 504"/>
              <p:cNvSpPr>
                <a:spLocks noChangeArrowheads="1"/>
              </p:cNvSpPr>
              <p:nvPr/>
            </p:nvSpPr>
            <p:spPr bwMode="auto">
              <a:xfrm>
                <a:off x="5265" y="1423"/>
                <a:ext cx="102" cy="1"/>
              </a:xfrm>
              <a:prstGeom prst="rect">
                <a:avLst/>
              </a:prstGeom>
              <a:solidFill>
                <a:srgbClr val="71FF33"/>
              </a:solidFill>
              <a:ln w="0">
                <a:solidFill>
                  <a:srgbClr val="71FF3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902" name="Rectangle 505"/>
              <p:cNvSpPr>
                <a:spLocks noChangeArrowheads="1"/>
              </p:cNvSpPr>
              <p:nvPr/>
            </p:nvSpPr>
            <p:spPr bwMode="auto">
              <a:xfrm>
                <a:off x="5265" y="1423"/>
                <a:ext cx="102" cy="1"/>
              </a:xfrm>
              <a:prstGeom prst="rect">
                <a:avLst/>
              </a:prstGeom>
              <a:solidFill>
                <a:srgbClr val="71FF32"/>
              </a:solidFill>
              <a:ln w="0">
                <a:solidFill>
                  <a:srgbClr val="71FF32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903" name="Rectangle 506"/>
              <p:cNvSpPr>
                <a:spLocks noChangeArrowheads="1"/>
              </p:cNvSpPr>
              <p:nvPr/>
            </p:nvSpPr>
            <p:spPr bwMode="auto">
              <a:xfrm>
                <a:off x="5265" y="1423"/>
                <a:ext cx="102" cy="1"/>
              </a:xfrm>
              <a:prstGeom prst="rect">
                <a:avLst/>
              </a:prstGeom>
              <a:solidFill>
                <a:srgbClr val="72FF32"/>
              </a:solidFill>
              <a:ln w="0">
                <a:solidFill>
                  <a:srgbClr val="72FF32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904" name="Rectangle 507"/>
              <p:cNvSpPr>
                <a:spLocks noChangeArrowheads="1"/>
              </p:cNvSpPr>
              <p:nvPr/>
            </p:nvSpPr>
            <p:spPr bwMode="auto">
              <a:xfrm>
                <a:off x="5265" y="1423"/>
                <a:ext cx="102" cy="1"/>
              </a:xfrm>
              <a:prstGeom prst="rect">
                <a:avLst/>
              </a:prstGeom>
              <a:solidFill>
                <a:srgbClr val="73FF31"/>
              </a:solidFill>
              <a:ln w="0">
                <a:solidFill>
                  <a:srgbClr val="73FF31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905" name="Rectangle 508"/>
              <p:cNvSpPr>
                <a:spLocks noChangeArrowheads="1"/>
              </p:cNvSpPr>
              <p:nvPr/>
            </p:nvSpPr>
            <p:spPr bwMode="auto">
              <a:xfrm>
                <a:off x="5265" y="1420"/>
                <a:ext cx="102" cy="3"/>
              </a:xfrm>
              <a:prstGeom prst="rect">
                <a:avLst/>
              </a:prstGeom>
              <a:solidFill>
                <a:srgbClr val="74FF31"/>
              </a:solidFill>
              <a:ln w="0">
                <a:solidFill>
                  <a:srgbClr val="74FF31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906" name="Rectangle 509"/>
              <p:cNvSpPr>
                <a:spLocks noChangeArrowheads="1"/>
              </p:cNvSpPr>
              <p:nvPr/>
            </p:nvSpPr>
            <p:spPr bwMode="auto">
              <a:xfrm>
                <a:off x="5265" y="1420"/>
                <a:ext cx="102" cy="1"/>
              </a:xfrm>
              <a:prstGeom prst="rect">
                <a:avLst/>
              </a:prstGeom>
              <a:solidFill>
                <a:srgbClr val="74FF30"/>
              </a:solidFill>
              <a:ln w="0">
                <a:solidFill>
                  <a:srgbClr val="74FF3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907" name="Rectangle 510"/>
              <p:cNvSpPr>
                <a:spLocks noChangeArrowheads="1"/>
              </p:cNvSpPr>
              <p:nvPr/>
            </p:nvSpPr>
            <p:spPr bwMode="auto">
              <a:xfrm>
                <a:off x="5265" y="1420"/>
                <a:ext cx="102" cy="1"/>
              </a:xfrm>
              <a:prstGeom prst="rect">
                <a:avLst/>
              </a:prstGeom>
              <a:solidFill>
                <a:srgbClr val="75FF30"/>
              </a:solidFill>
              <a:ln w="0">
                <a:solidFill>
                  <a:srgbClr val="75FF3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908" name="Rectangle 511"/>
              <p:cNvSpPr>
                <a:spLocks noChangeArrowheads="1"/>
              </p:cNvSpPr>
              <p:nvPr/>
            </p:nvSpPr>
            <p:spPr bwMode="auto">
              <a:xfrm>
                <a:off x="5265" y="1420"/>
                <a:ext cx="102" cy="1"/>
              </a:xfrm>
              <a:prstGeom prst="rect">
                <a:avLst/>
              </a:prstGeom>
              <a:solidFill>
                <a:srgbClr val="76FF2F"/>
              </a:solidFill>
              <a:ln w="0">
                <a:solidFill>
                  <a:srgbClr val="76FF2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909" name="Rectangle 512"/>
              <p:cNvSpPr>
                <a:spLocks noChangeArrowheads="1"/>
              </p:cNvSpPr>
              <p:nvPr/>
            </p:nvSpPr>
            <p:spPr bwMode="auto">
              <a:xfrm>
                <a:off x="5265" y="1417"/>
                <a:ext cx="102" cy="3"/>
              </a:xfrm>
              <a:prstGeom prst="rect">
                <a:avLst/>
              </a:prstGeom>
              <a:solidFill>
                <a:srgbClr val="77FF2F"/>
              </a:solidFill>
              <a:ln w="0">
                <a:solidFill>
                  <a:srgbClr val="77FF2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910" name="Rectangle 513"/>
              <p:cNvSpPr>
                <a:spLocks noChangeArrowheads="1"/>
              </p:cNvSpPr>
              <p:nvPr/>
            </p:nvSpPr>
            <p:spPr bwMode="auto">
              <a:xfrm>
                <a:off x="5265" y="1417"/>
                <a:ext cx="102" cy="1"/>
              </a:xfrm>
              <a:prstGeom prst="rect">
                <a:avLst/>
              </a:prstGeom>
              <a:solidFill>
                <a:srgbClr val="77FF2E"/>
              </a:solidFill>
              <a:ln w="0">
                <a:solidFill>
                  <a:srgbClr val="77FF2E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911" name="Rectangle 514"/>
              <p:cNvSpPr>
                <a:spLocks noChangeArrowheads="1"/>
              </p:cNvSpPr>
              <p:nvPr/>
            </p:nvSpPr>
            <p:spPr bwMode="auto">
              <a:xfrm>
                <a:off x="5265" y="1417"/>
                <a:ext cx="102" cy="1"/>
              </a:xfrm>
              <a:prstGeom prst="rect">
                <a:avLst/>
              </a:prstGeom>
              <a:solidFill>
                <a:srgbClr val="78FF2E"/>
              </a:solidFill>
              <a:ln w="0">
                <a:solidFill>
                  <a:srgbClr val="78FF2E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912" name="Rectangle 515"/>
              <p:cNvSpPr>
                <a:spLocks noChangeArrowheads="1"/>
              </p:cNvSpPr>
              <p:nvPr/>
            </p:nvSpPr>
            <p:spPr bwMode="auto">
              <a:xfrm>
                <a:off x="5265" y="1417"/>
                <a:ext cx="102" cy="1"/>
              </a:xfrm>
              <a:prstGeom prst="rect">
                <a:avLst/>
              </a:prstGeom>
              <a:solidFill>
                <a:srgbClr val="79FF2D"/>
              </a:solidFill>
              <a:ln w="0">
                <a:solidFill>
                  <a:srgbClr val="79FF2D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913" name="Rectangle 516"/>
              <p:cNvSpPr>
                <a:spLocks noChangeArrowheads="1"/>
              </p:cNvSpPr>
              <p:nvPr/>
            </p:nvSpPr>
            <p:spPr bwMode="auto">
              <a:xfrm>
                <a:off x="5265" y="1417"/>
                <a:ext cx="102" cy="1"/>
              </a:xfrm>
              <a:prstGeom prst="rect">
                <a:avLst/>
              </a:prstGeom>
              <a:solidFill>
                <a:srgbClr val="7AFF2D"/>
              </a:solidFill>
              <a:ln w="0">
                <a:solidFill>
                  <a:srgbClr val="7AFF2D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914" name="Rectangle 517"/>
              <p:cNvSpPr>
                <a:spLocks noChangeArrowheads="1"/>
              </p:cNvSpPr>
              <p:nvPr/>
            </p:nvSpPr>
            <p:spPr bwMode="auto">
              <a:xfrm>
                <a:off x="5265" y="1414"/>
                <a:ext cx="102" cy="3"/>
              </a:xfrm>
              <a:prstGeom prst="rect">
                <a:avLst/>
              </a:prstGeom>
              <a:solidFill>
                <a:srgbClr val="7AFF2C"/>
              </a:solidFill>
              <a:ln w="0">
                <a:solidFill>
                  <a:srgbClr val="7AFF2C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915" name="Rectangle 518"/>
              <p:cNvSpPr>
                <a:spLocks noChangeArrowheads="1"/>
              </p:cNvSpPr>
              <p:nvPr/>
            </p:nvSpPr>
            <p:spPr bwMode="auto">
              <a:xfrm>
                <a:off x="5265" y="1414"/>
                <a:ext cx="102" cy="1"/>
              </a:xfrm>
              <a:prstGeom prst="rect">
                <a:avLst/>
              </a:prstGeom>
              <a:solidFill>
                <a:srgbClr val="7BFF2C"/>
              </a:solidFill>
              <a:ln w="0">
                <a:solidFill>
                  <a:srgbClr val="7BFF2C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916" name="Rectangle 519"/>
              <p:cNvSpPr>
                <a:spLocks noChangeArrowheads="1"/>
              </p:cNvSpPr>
              <p:nvPr/>
            </p:nvSpPr>
            <p:spPr bwMode="auto">
              <a:xfrm>
                <a:off x="5265" y="1414"/>
                <a:ext cx="102" cy="1"/>
              </a:xfrm>
              <a:prstGeom prst="rect">
                <a:avLst/>
              </a:prstGeom>
              <a:solidFill>
                <a:srgbClr val="7CFF2B"/>
              </a:solidFill>
              <a:ln w="0">
                <a:solidFill>
                  <a:srgbClr val="7CFF2B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917" name="Rectangle 520"/>
              <p:cNvSpPr>
                <a:spLocks noChangeArrowheads="1"/>
              </p:cNvSpPr>
              <p:nvPr/>
            </p:nvSpPr>
            <p:spPr bwMode="auto">
              <a:xfrm>
                <a:off x="5265" y="1414"/>
                <a:ext cx="102" cy="1"/>
              </a:xfrm>
              <a:prstGeom prst="rect">
                <a:avLst/>
              </a:prstGeom>
              <a:solidFill>
                <a:srgbClr val="7DFF2B"/>
              </a:solidFill>
              <a:ln w="0">
                <a:solidFill>
                  <a:srgbClr val="7DFF2B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918" name="Rectangle 521"/>
              <p:cNvSpPr>
                <a:spLocks noChangeArrowheads="1"/>
              </p:cNvSpPr>
              <p:nvPr/>
            </p:nvSpPr>
            <p:spPr bwMode="auto">
              <a:xfrm>
                <a:off x="5265" y="1414"/>
                <a:ext cx="102" cy="1"/>
              </a:xfrm>
              <a:prstGeom prst="rect">
                <a:avLst/>
              </a:prstGeom>
              <a:solidFill>
                <a:srgbClr val="7DFF2A"/>
              </a:solidFill>
              <a:ln w="0">
                <a:solidFill>
                  <a:srgbClr val="7DFF2A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919" name="Rectangle 522"/>
              <p:cNvSpPr>
                <a:spLocks noChangeArrowheads="1"/>
              </p:cNvSpPr>
              <p:nvPr/>
            </p:nvSpPr>
            <p:spPr bwMode="auto">
              <a:xfrm>
                <a:off x="5265" y="1411"/>
                <a:ext cx="102" cy="3"/>
              </a:xfrm>
              <a:prstGeom prst="rect">
                <a:avLst/>
              </a:prstGeom>
              <a:solidFill>
                <a:srgbClr val="7EFF2A"/>
              </a:solidFill>
              <a:ln w="0">
                <a:solidFill>
                  <a:srgbClr val="7EFF2A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920" name="Rectangle 523"/>
              <p:cNvSpPr>
                <a:spLocks noChangeArrowheads="1"/>
              </p:cNvSpPr>
              <p:nvPr/>
            </p:nvSpPr>
            <p:spPr bwMode="auto">
              <a:xfrm>
                <a:off x="5265" y="1411"/>
                <a:ext cx="102" cy="1"/>
              </a:xfrm>
              <a:prstGeom prst="rect">
                <a:avLst/>
              </a:prstGeom>
              <a:solidFill>
                <a:srgbClr val="7FFF29"/>
              </a:solidFill>
              <a:ln w="0">
                <a:solidFill>
                  <a:srgbClr val="7FFF29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921" name="Rectangle 524"/>
              <p:cNvSpPr>
                <a:spLocks noChangeArrowheads="1"/>
              </p:cNvSpPr>
              <p:nvPr/>
            </p:nvSpPr>
            <p:spPr bwMode="auto">
              <a:xfrm>
                <a:off x="5265" y="1411"/>
                <a:ext cx="102" cy="1"/>
              </a:xfrm>
              <a:prstGeom prst="rect">
                <a:avLst/>
              </a:prstGeom>
              <a:solidFill>
                <a:srgbClr val="80FF29"/>
              </a:solidFill>
              <a:ln w="0">
                <a:solidFill>
                  <a:srgbClr val="80FF29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922" name="Rectangle 525"/>
              <p:cNvSpPr>
                <a:spLocks noChangeArrowheads="1"/>
              </p:cNvSpPr>
              <p:nvPr/>
            </p:nvSpPr>
            <p:spPr bwMode="auto">
              <a:xfrm>
                <a:off x="5265" y="1411"/>
                <a:ext cx="102" cy="1"/>
              </a:xfrm>
              <a:prstGeom prst="rect">
                <a:avLst/>
              </a:prstGeom>
              <a:solidFill>
                <a:srgbClr val="80FF28"/>
              </a:solidFill>
              <a:ln w="0">
                <a:solidFill>
                  <a:srgbClr val="80FF28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923" name="Rectangle 526"/>
              <p:cNvSpPr>
                <a:spLocks noChangeArrowheads="1"/>
              </p:cNvSpPr>
              <p:nvPr/>
            </p:nvSpPr>
            <p:spPr bwMode="auto">
              <a:xfrm>
                <a:off x="5265" y="1408"/>
                <a:ext cx="102" cy="3"/>
              </a:xfrm>
              <a:prstGeom prst="rect">
                <a:avLst/>
              </a:prstGeom>
              <a:solidFill>
                <a:srgbClr val="81FF28"/>
              </a:solidFill>
              <a:ln w="0">
                <a:solidFill>
                  <a:srgbClr val="81FF28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924" name="Rectangle 527"/>
              <p:cNvSpPr>
                <a:spLocks noChangeArrowheads="1"/>
              </p:cNvSpPr>
              <p:nvPr/>
            </p:nvSpPr>
            <p:spPr bwMode="auto">
              <a:xfrm>
                <a:off x="5265" y="1408"/>
                <a:ext cx="102" cy="1"/>
              </a:xfrm>
              <a:prstGeom prst="rect">
                <a:avLst/>
              </a:prstGeom>
              <a:solidFill>
                <a:srgbClr val="82FF27"/>
              </a:solidFill>
              <a:ln w="0">
                <a:solidFill>
                  <a:srgbClr val="82FF2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925" name="Rectangle 528"/>
              <p:cNvSpPr>
                <a:spLocks noChangeArrowheads="1"/>
              </p:cNvSpPr>
              <p:nvPr/>
            </p:nvSpPr>
            <p:spPr bwMode="auto">
              <a:xfrm>
                <a:off x="5265" y="1408"/>
                <a:ext cx="102" cy="1"/>
              </a:xfrm>
              <a:prstGeom prst="rect">
                <a:avLst/>
              </a:prstGeom>
              <a:solidFill>
                <a:srgbClr val="82FF27"/>
              </a:solidFill>
              <a:ln w="0">
                <a:solidFill>
                  <a:srgbClr val="82FF2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926" name="Rectangle 529"/>
              <p:cNvSpPr>
                <a:spLocks noChangeArrowheads="1"/>
              </p:cNvSpPr>
              <p:nvPr/>
            </p:nvSpPr>
            <p:spPr bwMode="auto">
              <a:xfrm>
                <a:off x="5265" y="1408"/>
                <a:ext cx="102" cy="1"/>
              </a:xfrm>
              <a:prstGeom prst="rect">
                <a:avLst/>
              </a:prstGeom>
              <a:solidFill>
                <a:srgbClr val="83FF26"/>
              </a:solidFill>
              <a:ln w="0">
                <a:solidFill>
                  <a:srgbClr val="83FF26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927" name="Rectangle 530"/>
              <p:cNvSpPr>
                <a:spLocks noChangeArrowheads="1"/>
              </p:cNvSpPr>
              <p:nvPr/>
            </p:nvSpPr>
            <p:spPr bwMode="auto">
              <a:xfrm>
                <a:off x="5265" y="1408"/>
                <a:ext cx="102" cy="1"/>
              </a:xfrm>
              <a:prstGeom prst="rect">
                <a:avLst/>
              </a:prstGeom>
              <a:solidFill>
                <a:srgbClr val="84FF26"/>
              </a:solidFill>
              <a:ln w="0">
                <a:solidFill>
                  <a:srgbClr val="84FF26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928" name="Rectangle 531"/>
              <p:cNvSpPr>
                <a:spLocks noChangeArrowheads="1"/>
              </p:cNvSpPr>
              <p:nvPr/>
            </p:nvSpPr>
            <p:spPr bwMode="auto">
              <a:xfrm>
                <a:off x="5265" y="1406"/>
                <a:ext cx="102" cy="2"/>
              </a:xfrm>
              <a:prstGeom prst="rect">
                <a:avLst/>
              </a:prstGeom>
              <a:solidFill>
                <a:srgbClr val="85FF25"/>
              </a:solidFill>
              <a:ln w="0">
                <a:solidFill>
                  <a:srgbClr val="85FF25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929" name="Rectangle 532"/>
              <p:cNvSpPr>
                <a:spLocks noChangeArrowheads="1"/>
              </p:cNvSpPr>
              <p:nvPr/>
            </p:nvSpPr>
            <p:spPr bwMode="auto">
              <a:xfrm>
                <a:off x="5265" y="1406"/>
                <a:ext cx="102" cy="1"/>
              </a:xfrm>
              <a:prstGeom prst="rect">
                <a:avLst/>
              </a:prstGeom>
              <a:solidFill>
                <a:srgbClr val="85FF25"/>
              </a:solidFill>
              <a:ln w="0">
                <a:solidFill>
                  <a:srgbClr val="85FF25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930" name="Rectangle 533"/>
              <p:cNvSpPr>
                <a:spLocks noChangeArrowheads="1"/>
              </p:cNvSpPr>
              <p:nvPr/>
            </p:nvSpPr>
            <p:spPr bwMode="auto">
              <a:xfrm>
                <a:off x="5265" y="1406"/>
                <a:ext cx="102" cy="1"/>
              </a:xfrm>
              <a:prstGeom prst="rect">
                <a:avLst/>
              </a:prstGeom>
              <a:solidFill>
                <a:srgbClr val="86FF24"/>
              </a:solidFill>
              <a:ln w="0">
                <a:solidFill>
                  <a:srgbClr val="86FF24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931" name="Rectangle 534"/>
              <p:cNvSpPr>
                <a:spLocks noChangeArrowheads="1"/>
              </p:cNvSpPr>
              <p:nvPr/>
            </p:nvSpPr>
            <p:spPr bwMode="auto">
              <a:xfrm>
                <a:off x="5265" y="1406"/>
                <a:ext cx="102" cy="1"/>
              </a:xfrm>
              <a:prstGeom prst="rect">
                <a:avLst/>
              </a:prstGeom>
              <a:solidFill>
                <a:srgbClr val="87FF24"/>
              </a:solidFill>
              <a:ln w="0">
                <a:solidFill>
                  <a:srgbClr val="87FF24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932" name="Rectangle 535"/>
              <p:cNvSpPr>
                <a:spLocks noChangeArrowheads="1"/>
              </p:cNvSpPr>
              <p:nvPr/>
            </p:nvSpPr>
            <p:spPr bwMode="auto">
              <a:xfrm>
                <a:off x="5265" y="1406"/>
                <a:ext cx="102" cy="1"/>
              </a:xfrm>
              <a:prstGeom prst="rect">
                <a:avLst/>
              </a:prstGeom>
              <a:solidFill>
                <a:srgbClr val="88FF23"/>
              </a:solidFill>
              <a:ln w="0">
                <a:solidFill>
                  <a:srgbClr val="88FF2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933" name="Rectangle 536"/>
              <p:cNvSpPr>
                <a:spLocks noChangeArrowheads="1"/>
              </p:cNvSpPr>
              <p:nvPr/>
            </p:nvSpPr>
            <p:spPr bwMode="auto">
              <a:xfrm>
                <a:off x="5265" y="1403"/>
                <a:ext cx="102" cy="3"/>
              </a:xfrm>
              <a:prstGeom prst="rect">
                <a:avLst/>
              </a:prstGeom>
              <a:solidFill>
                <a:srgbClr val="88FF23"/>
              </a:solidFill>
              <a:ln w="0">
                <a:solidFill>
                  <a:srgbClr val="88FF2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934" name="Rectangle 537"/>
              <p:cNvSpPr>
                <a:spLocks noChangeArrowheads="1"/>
              </p:cNvSpPr>
              <p:nvPr/>
            </p:nvSpPr>
            <p:spPr bwMode="auto">
              <a:xfrm>
                <a:off x="5265" y="1403"/>
                <a:ext cx="102" cy="1"/>
              </a:xfrm>
              <a:prstGeom prst="rect">
                <a:avLst/>
              </a:prstGeom>
              <a:solidFill>
                <a:srgbClr val="89FF22"/>
              </a:solidFill>
              <a:ln w="0">
                <a:solidFill>
                  <a:srgbClr val="89FF22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935" name="Rectangle 538"/>
              <p:cNvSpPr>
                <a:spLocks noChangeArrowheads="1"/>
              </p:cNvSpPr>
              <p:nvPr/>
            </p:nvSpPr>
            <p:spPr bwMode="auto">
              <a:xfrm>
                <a:off x="5265" y="1403"/>
                <a:ext cx="102" cy="1"/>
              </a:xfrm>
              <a:prstGeom prst="rect">
                <a:avLst/>
              </a:prstGeom>
              <a:solidFill>
                <a:srgbClr val="8AFF22"/>
              </a:solidFill>
              <a:ln w="0">
                <a:solidFill>
                  <a:srgbClr val="8AFF22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936" name="Rectangle 539"/>
              <p:cNvSpPr>
                <a:spLocks noChangeArrowheads="1"/>
              </p:cNvSpPr>
              <p:nvPr/>
            </p:nvSpPr>
            <p:spPr bwMode="auto">
              <a:xfrm>
                <a:off x="5265" y="1403"/>
                <a:ext cx="102" cy="1"/>
              </a:xfrm>
              <a:prstGeom prst="rect">
                <a:avLst/>
              </a:prstGeom>
              <a:solidFill>
                <a:srgbClr val="8BFF21"/>
              </a:solidFill>
              <a:ln w="0">
                <a:solidFill>
                  <a:srgbClr val="8BFF21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937" name="Rectangle 540"/>
              <p:cNvSpPr>
                <a:spLocks noChangeArrowheads="1"/>
              </p:cNvSpPr>
              <p:nvPr/>
            </p:nvSpPr>
            <p:spPr bwMode="auto">
              <a:xfrm>
                <a:off x="5265" y="1400"/>
                <a:ext cx="102" cy="3"/>
              </a:xfrm>
              <a:prstGeom prst="rect">
                <a:avLst/>
              </a:prstGeom>
              <a:solidFill>
                <a:srgbClr val="8BFF21"/>
              </a:solidFill>
              <a:ln w="0">
                <a:solidFill>
                  <a:srgbClr val="8BFF21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938" name="Rectangle 541"/>
              <p:cNvSpPr>
                <a:spLocks noChangeArrowheads="1"/>
              </p:cNvSpPr>
              <p:nvPr/>
            </p:nvSpPr>
            <p:spPr bwMode="auto">
              <a:xfrm>
                <a:off x="5265" y="1400"/>
                <a:ext cx="102" cy="1"/>
              </a:xfrm>
              <a:prstGeom prst="rect">
                <a:avLst/>
              </a:prstGeom>
              <a:solidFill>
                <a:srgbClr val="8CFF20"/>
              </a:solidFill>
              <a:ln w="0">
                <a:solidFill>
                  <a:srgbClr val="8CFF2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939" name="Rectangle 542"/>
              <p:cNvSpPr>
                <a:spLocks noChangeArrowheads="1"/>
              </p:cNvSpPr>
              <p:nvPr/>
            </p:nvSpPr>
            <p:spPr bwMode="auto">
              <a:xfrm>
                <a:off x="5265" y="1400"/>
                <a:ext cx="102" cy="1"/>
              </a:xfrm>
              <a:prstGeom prst="rect">
                <a:avLst/>
              </a:prstGeom>
              <a:solidFill>
                <a:srgbClr val="8DFF20"/>
              </a:solidFill>
              <a:ln w="0">
                <a:solidFill>
                  <a:srgbClr val="8DFF2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940" name="Rectangle 543"/>
              <p:cNvSpPr>
                <a:spLocks noChangeArrowheads="1"/>
              </p:cNvSpPr>
              <p:nvPr/>
            </p:nvSpPr>
            <p:spPr bwMode="auto">
              <a:xfrm>
                <a:off x="5265" y="1400"/>
                <a:ext cx="102" cy="1"/>
              </a:xfrm>
              <a:prstGeom prst="rect">
                <a:avLst/>
              </a:prstGeom>
              <a:solidFill>
                <a:srgbClr val="8EFF1F"/>
              </a:solidFill>
              <a:ln w="0">
                <a:solidFill>
                  <a:srgbClr val="8EFF1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941" name="Rectangle 544"/>
              <p:cNvSpPr>
                <a:spLocks noChangeArrowheads="1"/>
              </p:cNvSpPr>
              <p:nvPr/>
            </p:nvSpPr>
            <p:spPr bwMode="auto">
              <a:xfrm>
                <a:off x="5265" y="1400"/>
                <a:ext cx="102" cy="1"/>
              </a:xfrm>
              <a:prstGeom prst="rect">
                <a:avLst/>
              </a:prstGeom>
              <a:solidFill>
                <a:srgbClr val="8EFF1F"/>
              </a:solidFill>
              <a:ln w="0">
                <a:solidFill>
                  <a:srgbClr val="8EFF1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942" name="Rectangle 545"/>
              <p:cNvSpPr>
                <a:spLocks noChangeArrowheads="1"/>
              </p:cNvSpPr>
              <p:nvPr/>
            </p:nvSpPr>
            <p:spPr bwMode="auto">
              <a:xfrm>
                <a:off x="5265" y="1397"/>
                <a:ext cx="102" cy="3"/>
              </a:xfrm>
              <a:prstGeom prst="rect">
                <a:avLst/>
              </a:prstGeom>
              <a:solidFill>
                <a:srgbClr val="8FFE1E"/>
              </a:solidFill>
              <a:ln w="0">
                <a:solidFill>
                  <a:srgbClr val="8FFE1E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943" name="Rectangle 546"/>
              <p:cNvSpPr>
                <a:spLocks noChangeArrowheads="1"/>
              </p:cNvSpPr>
              <p:nvPr/>
            </p:nvSpPr>
            <p:spPr bwMode="auto">
              <a:xfrm>
                <a:off x="5265" y="1397"/>
                <a:ext cx="102" cy="1"/>
              </a:xfrm>
              <a:prstGeom prst="rect">
                <a:avLst/>
              </a:prstGeom>
              <a:solidFill>
                <a:srgbClr val="90FE1E"/>
              </a:solidFill>
              <a:ln w="0">
                <a:solidFill>
                  <a:srgbClr val="90FE1E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944" name="Rectangle 547"/>
              <p:cNvSpPr>
                <a:spLocks noChangeArrowheads="1"/>
              </p:cNvSpPr>
              <p:nvPr/>
            </p:nvSpPr>
            <p:spPr bwMode="auto">
              <a:xfrm>
                <a:off x="5265" y="1397"/>
                <a:ext cx="102" cy="1"/>
              </a:xfrm>
              <a:prstGeom prst="rect">
                <a:avLst/>
              </a:prstGeom>
              <a:solidFill>
                <a:srgbClr val="91FE1D"/>
              </a:solidFill>
              <a:ln w="0">
                <a:solidFill>
                  <a:srgbClr val="91FE1D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945" name="Rectangle 548"/>
              <p:cNvSpPr>
                <a:spLocks noChangeArrowheads="1"/>
              </p:cNvSpPr>
              <p:nvPr/>
            </p:nvSpPr>
            <p:spPr bwMode="auto">
              <a:xfrm>
                <a:off x="5265" y="1397"/>
                <a:ext cx="102" cy="1"/>
              </a:xfrm>
              <a:prstGeom prst="rect">
                <a:avLst/>
              </a:prstGeom>
              <a:solidFill>
                <a:srgbClr val="91FE1D"/>
              </a:solidFill>
              <a:ln w="0">
                <a:solidFill>
                  <a:srgbClr val="91FE1D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946" name="Rectangle 549"/>
              <p:cNvSpPr>
                <a:spLocks noChangeArrowheads="1"/>
              </p:cNvSpPr>
              <p:nvPr/>
            </p:nvSpPr>
            <p:spPr bwMode="auto">
              <a:xfrm>
                <a:off x="5265" y="1397"/>
                <a:ext cx="102" cy="1"/>
              </a:xfrm>
              <a:prstGeom prst="rect">
                <a:avLst/>
              </a:prstGeom>
              <a:solidFill>
                <a:srgbClr val="92FE1C"/>
              </a:solidFill>
              <a:ln w="0">
                <a:solidFill>
                  <a:srgbClr val="92FE1C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947" name="Rectangle 550"/>
              <p:cNvSpPr>
                <a:spLocks noChangeArrowheads="1"/>
              </p:cNvSpPr>
              <p:nvPr/>
            </p:nvSpPr>
            <p:spPr bwMode="auto">
              <a:xfrm>
                <a:off x="5265" y="1394"/>
                <a:ext cx="102" cy="3"/>
              </a:xfrm>
              <a:prstGeom prst="rect">
                <a:avLst/>
              </a:prstGeom>
              <a:solidFill>
                <a:srgbClr val="93FE1C"/>
              </a:solidFill>
              <a:ln w="0">
                <a:solidFill>
                  <a:srgbClr val="93FE1C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948" name="Rectangle 551"/>
              <p:cNvSpPr>
                <a:spLocks noChangeArrowheads="1"/>
              </p:cNvSpPr>
              <p:nvPr/>
            </p:nvSpPr>
            <p:spPr bwMode="auto">
              <a:xfrm>
                <a:off x="5265" y="1394"/>
                <a:ext cx="102" cy="1"/>
              </a:xfrm>
              <a:prstGeom prst="rect">
                <a:avLst/>
              </a:prstGeom>
              <a:solidFill>
                <a:srgbClr val="94FE1B"/>
              </a:solidFill>
              <a:ln w="0">
                <a:solidFill>
                  <a:srgbClr val="94FE1B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949" name="Rectangle 552"/>
              <p:cNvSpPr>
                <a:spLocks noChangeArrowheads="1"/>
              </p:cNvSpPr>
              <p:nvPr/>
            </p:nvSpPr>
            <p:spPr bwMode="auto">
              <a:xfrm>
                <a:off x="5265" y="1394"/>
                <a:ext cx="102" cy="1"/>
              </a:xfrm>
              <a:prstGeom prst="rect">
                <a:avLst/>
              </a:prstGeom>
              <a:solidFill>
                <a:srgbClr val="94FE1B"/>
              </a:solidFill>
              <a:ln w="0">
                <a:solidFill>
                  <a:srgbClr val="94FE1B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950" name="Rectangle 553"/>
              <p:cNvSpPr>
                <a:spLocks noChangeArrowheads="1"/>
              </p:cNvSpPr>
              <p:nvPr/>
            </p:nvSpPr>
            <p:spPr bwMode="auto">
              <a:xfrm>
                <a:off x="5265" y="1394"/>
                <a:ext cx="102" cy="1"/>
              </a:xfrm>
              <a:prstGeom prst="rect">
                <a:avLst/>
              </a:prstGeom>
              <a:solidFill>
                <a:srgbClr val="95FE1A"/>
              </a:solidFill>
              <a:ln w="0">
                <a:solidFill>
                  <a:srgbClr val="95FE1A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951" name="Rectangle 554"/>
              <p:cNvSpPr>
                <a:spLocks noChangeArrowheads="1"/>
              </p:cNvSpPr>
              <p:nvPr/>
            </p:nvSpPr>
            <p:spPr bwMode="auto">
              <a:xfrm>
                <a:off x="5265" y="1391"/>
                <a:ext cx="102" cy="3"/>
              </a:xfrm>
              <a:prstGeom prst="rect">
                <a:avLst/>
              </a:prstGeom>
              <a:solidFill>
                <a:srgbClr val="96FE1A"/>
              </a:solidFill>
              <a:ln w="0">
                <a:solidFill>
                  <a:srgbClr val="96FE1A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952" name="Rectangle 555"/>
              <p:cNvSpPr>
                <a:spLocks noChangeArrowheads="1"/>
              </p:cNvSpPr>
              <p:nvPr/>
            </p:nvSpPr>
            <p:spPr bwMode="auto">
              <a:xfrm>
                <a:off x="5265" y="1391"/>
                <a:ext cx="102" cy="1"/>
              </a:xfrm>
              <a:prstGeom prst="rect">
                <a:avLst/>
              </a:prstGeom>
              <a:solidFill>
                <a:srgbClr val="97FE19"/>
              </a:solidFill>
              <a:ln w="0">
                <a:solidFill>
                  <a:srgbClr val="97FE19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953" name="Rectangle 556"/>
              <p:cNvSpPr>
                <a:spLocks noChangeArrowheads="1"/>
              </p:cNvSpPr>
              <p:nvPr/>
            </p:nvSpPr>
            <p:spPr bwMode="auto">
              <a:xfrm>
                <a:off x="5265" y="1391"/>
                <a:ext cx="102" cy="1"/>
              </a:xfrm>
              <a:prstGeom prst="rect">
                <a:avLst/>
              </a:prstGeom>
              <a:solidFill>
                <a:srgbClr val="97FE19"/>
              </a:solidFill>
              <a:ln w="0">
                <a:solidFill>
                  <a:srgbClr val="97FE19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954" name="Rectangle 557"/>
              <p:cNvSpPr>
                <a:spLocks noChangeArrowheads="1"/>
              </p:cNvSpPr>
              <p:nvPr/>
            </p:nvSpPr>
            <p:spPr bwMode="auto">
              <a:xfrm>
                <a:off x="5265" y="1391"/>
                <a:ext cx="102" cy="1"/>
              </a:xfrm>
              <a:prstGeom prst="rect">
                <a:avLst/>
              </a:prstGeom>
              <a:solidFill>
                <a:srgbClr val="98FE18"/>
              </a:solidFill>
              <a:ln w="0">
                <a:solidFill>
                  <a:srgbClr val="98FE18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955" name="Rectangle 558"/>
              <p:cNvSpPr>
                <a:spLocks noChangeArrowheads="1"/>
              </p:cNvSpPr>
              <p:nvPr/>
            </p:nvSpPr>
            <p:spPr bwMode="auto">
              <a:xfrm>
                <a:off x="5265" y="1391"/>
                <a:ext cx="102" cy="1"/>
              </a:xfrm>
              <a:prstGeom prst="rect">
                <a:avLst/>
              </a:prstGeom>
              <a:solidFill>
                <a:srgbClr val="99FE18"/>
              </a:solidFill>
              <a:ln w="0">
                <a:solidFill>
                  <a:srgbClr val="99FE18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956" name="Rectangle 559"/>
              <p:cNvSpPr>
                <a:spLocks noChangeArrowheads="1"/>
              </p:cNvSpPr>
              <p:nvPr/>
            </p:nvSpPr>
            <p:spPr bwMode="auto">
              <a:xfrm>
                <a:off x="5265" y="1388"/>
                <a:ext cx="102" cy="3"/>
              </a:xfrm>
              <a:prstGeom prst="rect">
                <a:avLst/>
              </a:prstGeom>
              <a:solidFill>
                <a:srgbClr val="9AFE17"/>
              </a:solidFill>
              <a:ln w="0">
                <a:solidFill>
                  <a:srgbClr val="9AFE1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957" name="Rectangle 560"/>
              <p:cNvSpPr>
                <a:spLocks noChangeArrowheads="1"/>
              </p:cNvSpPr>
              <p:nvPr/>
            </p:nvSpPr>
            <p:spPr bwMode="auto">
              <a:xfrm>
                <a:off x="5265" y="1388"/>
                <a:ext cx="102" cy="1"/>
              </a:xfrm>
              <a:prstGeom prst="rect">
                <a:avLst/>
              </a:prstGeom>
              <a:solidFill>
                <a:srgbClr val="9AFD17"/>
              </a:solidFill>
              <a:ln w="0">
                <a:solidFill>
                  <a:srgbClr val="9AFD1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958" name="Rectangle 561"/>
              <p:cNvSpPr>
                <a:spLocks noChangeArrowheads="1"/>
              </p:cNvSpPr>
              <p:nvPr/>
            </p:nvSpPr>
            <p:spPr bwMode="auto">
              <a:xfrm>
                <a:off x="5265" y="1388"/>
                <a:ext cx="102" cy="1"/>
              </a:xfrm>
              <a:prstGeom prst="rect">
                <a:avLst/>
              </a:prstGeom>
              <a:solidFill>
                <a:srgbClr val="9BFD16"/>
              </a:solidFill>
              <a:ln w="0">
                <a:solidFill>
                  <a:srgbClr val="9BFD16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959" name="Rectangle 562"/>
              <p:cNvSpPr>
                <a:spLocks noChangeArrowheads="1"/>
              </p:cNvSpPr>
              <p:nvPr/>
            </p:nvSpPr>
            <p:spPr bwMode="auto">
              <a:xfrm>
                <a:off x="5265" y="1388"/>
                <a:ext cx="102" cy="1"/>
              </a:xfrm>
              <a:prstGeom prst="rect">
                <a:avLst/>
              </a:prstGeom>
              <a:solidFill>
                <a:srgbClr val="9CFD16"/>
              </a:solidFill>
              <a:ln w="0">
                <a:solidFill>
                  <a:srgbClr val="9CFD16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960" name="Rectangle 563"/>
              <p:cNvSpPr>
                <a:spLocks noChangeArrowheads="1"/>
              </p:cNvSpPr>
              <p:nvPr/>
            </p:nvSpPr>
            <p:spPr bwMode="auto">
              <a:xfrm>
                <a:off x="5265" y="1388"/>
                <a:ext cx="102" cy="1"/>
              </a:xfrm>
              <a:prstGeom prst="rect">
                <a:avLst/>
              </a:prstGeom>
              <a:solidFill>
                <a:srgbClr val="9DFD15"/>
              </a:solidFill>
              <a:ln w="0">
                <a:solidFill>
                  <a:srgbClr val="9DFD15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961" name="Rectangle 564"/>
              <p:cNvSpPr>
                <a:spLocks noChangeArrowheads="1"/>
              </p:cNvSpPr>
              <p:nvPr/>
            </p:nvSpPr>
            <p:spPr bwMode="auto">
              <a:xfrm>
                <a:off x="5265" y="1386"/>
                <a:ext cx="102" cy="2"/>
              </a:xfrm>
              <a:prstGeom prst="rect">
                <a:avLst/>
              </a:prstGeom>
              <a:solidFill>
                <a:srgbClr val="9DFD15"/>
              </a:solidFill>
              <a:ln w="0">
                <a:solidFill>
                  <a:srgbClr val="9DFD15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962" name="Rectangle 565"/>
              <p:cNvSpPr>
                <a:spLocks noChangeArrowheads="1"/>
              </p:cNvSpPr>
              <p:nvPr/>
            </p:nvSpPr>
            <p:spPr bwMode="auto">
              <a:xfrm>
                <a:off x="5265" y="1386"/>
                <a:ext cx="102" cy="1"/>
              </a:xfrm>
              <a:prstGeom prst="rect">
                <a:avLst/>
              </a:prstGeom>
              <a:solidFill>
                <a:srgbClr val="9EFD14"/>
              </a:solidFill>
              <a:ln w="0">
                <a:solidFill>
                  <a:srgbClr val="9EFD14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963" name="Rectangle 566"/>
              <p:cNvSpPr>
                <a:spLocks noChangeArrowheads="1"/>
              </p:cNvSpPr>
              <p:nvPr/>
            </p:nvSpPr>
            <p:spPr bwMode="auto">
              <a:xfrm>
                <a:off x="5265" y="1386"/>
                <a:ext cx="102" cy="1"/>
              </a:xfrm>
              <a:prstGeom prst="rect">
                <a:avLst/>
              </a:prstGeom>
              <a:solidFill>
                <a:srgbClr val="9FFD14"/>
              </a:solidFill>
              <a:ln w="0">
                <a:solidFill>
                  <a:srgbClr val="9FFD14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964" name="Rectangle 567"/>
              <p:cNvSpPr>
                <a:spLocks noChangeArrowheads="1"/>
              </p:cNvSpPr>
              <p:nvPr/>
            </p:nvSpPr>
            <p:spPr bwMode="auto">
              <a:xfrm>
                <a:off x="5265" y="1386"/>
                <a:ext cx="102" cy="1"/>
              </a:xfrm>
              <a:prstGeom prst="rect">
                <a:avLst/>
              </a:prstGeom>
              <a:solidFill>
                <a:srgbClr val="A0FD13"/>
              </a:solidFill>
              <a:ln w="0">
                <a:solidFill>
                  <a:srgbClr val="A0FD1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965" name="Rectangle 568"/>
              <p:cNvSpPr>
                <a:spLocks noChangeArrowheads="1"/>
              </p:cNvSpPr>
              <p:nvPr/>
            </p:nvSpPr>
            <p:spPr bwMode="auto">
              <a:xfrm>
                <a:off x="5265" y="1386"/>
                <a:ext cx="102" cy="1"/>
              </a:xfrm>
              <a:prstGeom prst="rect">
                <a:avLst/>
              </a:prstGeom>
              <a:solidFill>
                <a:srgbClr val="A0FD13"/>
              </a:solidFill>
              <a:ln w="0">
                <a:solidFill>
                  <a:srgbClr val="A0FD1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966" name="Rectangle 569"/>
              <p:cNvSpPr>
                <a:spLocks noChangeArrowheads="1"/>
              </p:cNvSpPr>
              <p:nvPr/>
            </p:nvSpPr>
            <p:spPr bwMode="auto">
              <a:xfrm>
                <a:off x="5265" y="1383"/>
                <a:ext cx="102" cy="3"/>
              </a:xfrm>
              <a:prstGeom prst="rect">
                <a:avLst/>
              </a:prstGeom>
              <a:solidFill>
                <a:srgbClr val="A1FD12"/>
              </a:solidFill>
              <a:ln w="0">
                <a:solidFill>
                  <a:srgbClr val="A1FD12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967" name="Rectangle 570"/>
              <p:cNvSpPr>
                <a:spLocks noChangeArrowheads="1"/>
              </p:cNvSpPr>
              <p:nvPr/>
            </p:nvSpPr>
            <p:spPr bwMode="auto">
              <a:xfrm>
                <a:off x="5265" y="1383"/>
                <a:ext cx="102" cy="1"/>
              </a:xfrm>
              <a:prstGeom prst="rect">
                <a:avLst/>
              </a:prstGeom>
              <a:solidFill>
                <a:srgbClr val="A2FC12"/>
              </a:solidFill>
              <a:ln w="0">
                <a:solidFill>
                  <a:srgbClr val="A2FC12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968" name="Rectangle 571"/>
              <p:cNvSpPr>
                <a:spLocks noChangeArrowheads="1"/>
              </p:cNvSpPr>
              <p:nvPr/>
            </p:nvSpPr>
            <p:spPr bwMode="auto">
              <a:xfrm>
                <a:off x="5265" y="1383"/>
                <a:ext cx="102" cy="1"/>
              </a:xfrm>
              <a:prstGeom prst="rect">
                <a:avLst/>
              </a:prstGeom>
              <a:solidFill>
                <a:srgbClr val="A3FC11"/>
              </a:solidFill>
              <a:ln w="0">
                <a:solidFill>
                  <a:srgbClr val="A3FC11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969" name="Rectangle 572"/>
              <p:cNvSpPr>
                <a:spLocks noChangeArrowheads="1"/>
              </p:cNvSpPr>
              <p:nvPr/>
            </p:nvSpPr>
            <p:spPr bwMode="auto">
              <a:xfrm>
                <a:off x="5265" y="1383"/>
                <a:ext cx="102" cy="1"/>
              </a:xfrm>
              <a:prstGeom prst="rect">
                <a:avLst/>
              </a:prstGeom>
              <a:solidFill>
                <a:srgbClr val="A3FC11"/>
              </a:solidFill>
              <a:ln w="0">
                <a:solidFill>
                  <a:srgbClr val="A3FC11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970" name="Rectangle 573"/>
              <p:cNvSpPr>
                <a:spLocks noChangeArrowheads="1"/>
              </p:cNvSpPr>
              <p:nvPr/>
            </p:nvSpPr>
            <p:spPr bwMode="auto">
              <a:xfrm>
                <a:off x="5265" y="1380"/>
                <a:ext cx="102" cy="3"/>
              </a:xfrm>
              <a:prstGeom prst="rect">
                <a:avLst/>
              </a:prstGeom>
              <a:solidFill>
                <a:srgbClr val="A4FC10"/>
              </a:solidFill>
              <a:ln w="0">
                <a:solidFill>
                  <a:srgbClr val="A4FC1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971" name="Rectangle 574"/>
              <p:cNvSpPr>
                <a:spLocks noChangeArrowheads="1"/>
              </p:cNvSpPr>
              <p:nvPr/>
            </p:nvSpPr>
            <p:spPr bwMode="auto">
              <a:xfrm>
                <a:off x="5265" y="1380"/>
                <a:ext cx="102" cy="1"/>
              </a:xfrm>
              <a:prstGeom prst="rect">
                <a:avLst/>
              </a:prstGeom>
              <a:solidFill>
                <a:srgbClr val="A5FC10"/>
              </a:solidFill>
              <a:ln w="0">
                <a:solidFill>
                  <a:srgbClr val="A5FC1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972" name="Rectangle 575"/>
              <p:cNvSpPr>
                <a:spLocks noChangeArrowheads="1"/>
              </p:cNvSpPr>
              <p:nvPr/>
            </p:nvSpPr>
            <p:spPr bwMode="auto">
              <a:xfrm>
                <a:off x="5265" y="1380"/>
                <a:ext cx="102" cy="1"/>
              </a:xfrm>
              <a:prstGeom prst="rect">
                <a:avLst/>
              </a:prstGeom>
              <a:solidFill>
                <a:srgbClr val="A6FC0F"/>
              </a:solidFill>
              <a:ln w="0">
                <a:solidFill>
                  <a:srgbClr val="A6FC0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973" name="Rectangle 576"/>
              <p:cNvSpPr>
                <a:spLocks noChangeArrowheads="1"/>
              </p:cNvSpPr>
              <p:nvPr/>
            </p:nvSpPr>
            <p:spPr bwMode="auto">
              <a:xfrm>
                <a:off x="5265" y="1380"/>
                <a:ext cx="102" cy="1"/>
              </a:xfrm>
              <a:prstGeom prst="rect">
                <a:avLst/>
              </a:prstGeom>
              <a:solidFill>
                <a:srgbClr val="A6FC0F"/>
              </a:solidFill>
              <a:ln w="0">
                <a:solidFill>
                  <a:srgbClr val="A6FC0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974" name="Rectangle 577"/>
              <p:cNvSpPr>
                <a:spLocks noChangeArrowheads="1"/>
              </p:cNvSpPr>
              <p:nvPr/>
            </p:nvSpPr>
            <p:spPr bwMode="auto">
              <a:xfrm>
                <a:off x="5265" y="1380"/>
                <a:ext cx="102" cy="1"/>
              </a:xfrm>
              <a:prstGeom prst="rect">
                <a:avLst/>
              </a:prstGeom>
              <a:solidFill>
                <a:srgbClr val="A7FC0E"/>
              </a:solidFill>
              <a:ln w="0">
                <a:solidFill>
                  <a:srgbClr val="A7FC0E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975" name="Rectangle 578"/>
              <p:cNvSpPr>
                <a:spLocks noChangeArrowheads="1"/>
              </p:cNvSpPr>
              <p:nvPr/>
            </p:nvSpPr>
            <p:spPr bwMode="auto">
              <a:xfrm>
                <a:off x="5265" y="1377"/>
                <a:ext cx="102" cy="3"/>
              </a:xfrm>
              <a:prstGeom prst="rect">
                <a:avLst/>
              </a:prstGeom>
              <a:solidFill>
                <a:srgbClr val="A8FC0E"/>
              </a:solidFill>
              <a:ln w="0">
                <a:solidFill>
                  <a:srgbClr val="A8FC0E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976" name="Rectangle 579"/>
              <p:cNvSpPr>
                <a:spLocks noChangeArrowheads="1"/>
              </p:cNvSpPr>
              <p:nvPr/>
            </p:nvSpPr>
            <p:spPr bwMode="auto">
              <a:xfrm>
                <a:off x="5265" y="1377"/>
                <a:ext cx="102" cy="1"/>
              </a:xfrm>
              <a:prstGeom prst="rect">
                <a:avLst/>
              </a:prstGeom>
              <a:solidFill>
                <a:srgbClr val="A9FB0D"/>
              </a:solidFill>
              <a:ln w="0">
                <a:solidFill>
                  <a:srgbClr val="A9FB0D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977" name="Rectangle 580"/>
              <p:cNvSpPr>
                <a:spLocks noChangeArrowheads="1"/>
              </p:cNvSpPr>
              <p:nvPr/>
            </p:nvSpPr>
            <p:spPr bwMode="auto">
              <a:xfrm>
                <a:off x="5265" y="1377"/>
                <a:ext cx="102" cy="1"/>
              </a:xfrm>
              <a:prstGeom prst="rect">
                <a:avLst/>
              </a:prstGeom>
              <a:solidFill>
                <a:srgbClr val="A9FB0D"/>
              </a:solidFill>
              <a:ln w="0">
                <a:solidFill>
                  <a:srgbClr val="A9FB0D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978" name="Rectangle 581"/>
              <p:cNvSpPr>
                <a:spLocks noChangeArrowheads="1"/>
              </p:cNvSpPr>
              <p:nvPr/>
            </p:nvSpPr>
            <p:spPr bwMode="auto">
              <a:xfrm>
                <a:off x="5265" y="1377"/>
                <a:ext cx="102" cy="1"/>
              </a:xfrm>
              <a:prstGeom prst="rect">
                <a:avLst/>
              </a:prstGeom>
              <a:solidFill>
                <a:srgbClr val="AAFB0C"/>
              </a:solidFill>
              <a:ln w="0">
                <a:solidFill>
                  <a:srgbClr val="AAFB0C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979" name="Rectangle 582"/>
              <p:cNvSpPr>
                <a:spLocks noChangeArrowheads="1"/>
              </p:cNvSpPr>
              <p:nvPr/>
            </p:nvSpPr>
            <p:spPr bwMode="auto">
              <a:xfrm>
                <a:off x="5265" y="1377"/>
                <a:ext cx="102" cy="1"/>
              </a:xfrm>
              <a:prstGeom prst="rect">
                <a:avLst/>
              </a:prstGeom>
              <a:solidFill>
                <a:srgbClr val="ABFB0C"/>
              </a:solidFill>
              <a:ln w="0">
                <a:solidFill>
                  <a:srgbClr val="ABFB0C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980" name="Rectangle 583"/>
              <p:cNvSpPr>
                <a:spLocks noChangeArrowheads="1"/>
              </p:cNvSpPr>
              <p:nvPr/>
            </p:nvSpPr>
            <p:spPr bwMode="auto">
              <a:xfrm>
                <a:off x="5265" y="1374"/>
                <a:ext cx="102" cy="3"/>
              </a:xfrm>
              <a:prstGeom prst="rect">
                <a:avLst/>
              </a:prstGeom>
              <a:solidFill>
                <a:srgbClr val="ACFB0B"/>
              </a:solidFill>
              <a:ln w="0">
                <a:solidFill>
                  <a:srgbClr val="ACFB0B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981" name="Rectangle 584"/>
              <p:cNvSpPr>
                <a:spLocks noChangeArrowheads="1"/>
              </p:cNvSpPr>
              <p:nvPr/>
            </p:nvSpPr>
            <p:spPr bwMode="auto">
              <a:xfrm>
                <a:off x="5265" y="1374"/>
                <a:ext cx="102" cy="1"/>
              </a:xfrm>
              <a:prstGeom prst="rect">
                <a:avLst/>
              </a:prstGeom>
              <a:solidFill>
                <a:srgbClr val="ACFB0B"/>
              </a:solidFill>
              <a:ln w="0">
                <a:solidFill>
                  <a:srgbClr val="ACFB0B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982" name="Rectangle 585"/>
              <p:cNvSpPr>
                <a:spLocks noChangeArrowheads="1"/>
              </p:cNvSpPr>
              <p:nvPr/>
            </p:nvSpPr>
            <p:spPr bwMode="auto">
              <a:xfrm>
                <a:off x="5265" y="1374"/>
                <a:ext cx="102" cy="1"/>
              </a:xfrm>
              <a:prstGeom prst="rect">
                <a:avLst/>
              </a:prstGeom>
              <a:solidFill>
                <a:srgbClr val="ADFB0A"/>
              </a:solidFill>
              <a:ln w="0">
                <a:solidFill>
                  <a:srgbClr val="ADFB0A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983" name="Rectangle 586"/>
              <p:cNvSpPr>
                <a:spLocks noChangeArrowheads="1"/>
              </p:cNvSpPr>
              <p:nvPr/>
            </p:nvSpPr>
            <p:spPr bwMode="auto">
              <a:xfrm>
                <a:off x="5265" y="1374"/>
                <a:ext cx="102" cy="1"/>
              </a:xfrm>
              <a:prstGeom prst="rect">
                <a:avLst/>
              </a:prstGeom>
              <a:solidFill>
                <a:srgbClr val="AEFA0A"/>
              </a:solidFill>
              <a:ln w="0">
                <a:solidFill>
                  <a:srgbClr val="AEFA0A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984" name="Rectangle 587"/>
              <p:cNvSpPr>
                <a:spLocks noChangeArrowheads="1"/>
              </p:cNvSpPr>
              <p:nvPr/>
            </p:nvSpPr>
            <p:spPr bwMode="auto">
              <a:xfrm>
                <a:off x="5265" y="1371"/>
                <a:ext cx="102" cy="3"/>
              </a:xfrm>
              <a:prstGeom prst="rect">
                <a:avLst/>
              </a:prstGeom>
              <a:solidFill>
                <a:srgbClr val="AFFA09"/>
              </a:solidFill>
              <a:ln w="0">
                <a:solidFill>
                  <a:srgbClr val="AFFA09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985" name="Rectangle 588"/>
              <p:cNvSpPr>
                <a:spLocks noChangeArrowheads="1"/>
              </p:cNvSpPr>
              <p:nvPr/>
            </p:nvSpPr>
            <p:spPr bwMode="auto">
              <a:xfrm>
                <a:off x="5265" y="1371"/>
                <a:ext cx="102" cy="1"/>
              </a:xfrm>
              <a:prstGeom prst="rect">
                <a:avLst/>
              </a:prstGeom>
              <a:solidFill>
                <a:srgbClr val="AFFA09"/>
              </a:solidFill>
              <a:ln w="0">
                <a:solidFill>
                  <a:srgbClr val="AFFA09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986" name="Rectangle 589"/>
              <p:cNvSpPr>
                <a:spLocks noChangeArrowheads="1"/>
              </p:cNvSpPr>
              <p:nvPr/>
            </p:nvSpPr>
            <p:spPr bwMode="auto">
              <a:xfrm>
                <a:off x="5265" y="1371"/>
                <a:ext cx="102" cy="1"/>
              </a:xfrm>
              <a:prstGeom prst="rect">
                <a:avLst/>
              </a:prstGeom>
              <a:solidFill>
                <a:srgbClr val="B0FA08"/>
              </a:solidFill>
              <a:ln w="0">
                <a:solidFill>
                  <a:srgbClr val="B0FA08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987" name="Rectangle 590"/>
              <p:cNvSpPr>
                <a:spLocks noChangeArrowheads="1"/>
              </p:cNvSpPr>
              <p:nvPr/>
            </p:nvSpPr>
            <p:spPr bwMode="auto">
              <a:xfrm>
                <a:off x="5265" y="1371"/>
                <a:ext cx="102" cy="1"/>
              </a:xfrm>
              <a:prstGeom prst="rect">
                <a:avLst/>
              </a:prstGeom>
              <a:solidFill>
                <a:srgbClr val="B1FA08"/>
              </a:solidFill>
              <a:ln w="0">
                <a:solidFill>
                  <a:srgbClr val="B1FA08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988" name="Rectangle 591"/>
              <p:cNvSpPr>
                <a:spLocks noChangeArrowheads="1"/>
              </p:cNvSpPr>
              <p:nvPr/>
            </p:nvSpPr>
            <p:spPr bwMode="auto">
              <a:xfrm>
                <a:off x="5265" y="1371"/>
                <a:ext cx="102" cy="1"/>
              </a:xfrm>
              <a:prstGeom prst="rect">
                <a:avLst/>
              </a:prstGeom>
              <a:solidFill>
                <a:srgbClr val="B2FA07"/>
              </a:solidFill>
              <a:ln w="0">
                <a:solidFill>
                  <a:srgbClr val="B2FA0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989" name="Rectangle 592"/>
              <p:cNvSpPr>
                <a:spLocks noChangeArrowheads="1"/>
              </p:cNvSpPr>
              <p:nvPr/>
            </p:nvSpPr>
            <p:spPr bwMode="auto">
              <a:xfrm>
                <a:off x="5265" y="1369"/>
                <a:ext cx="102" cy="2"/>
              </a:xfrm>
              <a:prstGeom prst="rect">
                <a:avLst/>
              </a:prstGeom>
              <a:solidFill>
                <a:srgbClr val="B2F907"/>
              </a:solidFill>
              <a:ln w="0">
                <a:solidFill>
                  <a:srgbClr val="B2F90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990" name="Rectangle 593"/>
              <p:cNvSpPr>
                <a:spLocks noChangeArrowheads="1"/>
              </p:cNvSpPr>
              <p:nvPr/>
            </p:nvSpPr>
            <p:spPr bwMode="auto">
              <a:xfrm>
                <a:off x="5265" y="1369"/>
                <a:ext cx="102" cy="1"/>
              </a:xfrm>
              <a:prstGeom prst="rect">
                <a:avLst/>
              </a:prstGeom>
              <a:solidFill>
                <a:srgbClr val="B3F906"/>
              </a:solidFill>
              <a:ln w="0">
                <a:solidFill>
                  <a:srgbClr val="B3F906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991" name="Rectangle 594"/>
              <p:cNvSpPr>
                <a:spLocks noChangeArrowheads="1"/>
              </p:cNvSpPr>
              <p:nvPr/>
            </p:nvSpPr>
            <p:spPr bwMode="auto">
              <a:xfrm>
                <a:off x="5265" y="1369"/>
                <a:ext cx="102" cy="1"/>
              </a:xfrm>
              <a:prstGeom prst="rect">
                <a:avLst/>
              </a:prstGeom>
              <a:solidFill>
                <a:srgbClr val="B4F906"/>
              </a:solidFill>
              <a:ln w="0">
                <a:solidFill>
                  <a:srgbClr val="B4F906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992" name="Rectangle 595"/>
              <p:cNvSpPr>
                <a:spLocks noChangeArrowheads="1"/>
              </p:cNvSpPr>
              <p:nvPr/>
            </p:nvSpPr>
            <p:spPr bwMode="auto">
              <a:xfrm>
                <a:off x="5265" y="1369"/>
                <a:ext cx="102" cy="1"/>
              </a:xfrm>
              <a:prstGeom prst="rect">
                <a:avLst/>
              </a:prstGeom>
              <a:solidFill>
                <a:srgbClr val="B5F905"/>
              </a:solidFill>
              <a:ln w="0">
                <a:solidFill>
                  <a:srgbClr val="B5F905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993" name="Rectangle 596"/>
              <p:cNvSpPr>
                <a:spLocks noChangeArrowheads="1"/>
              </p:cNvSpPr>
              <p:nvPr/>
            </p:nvSpPr>
            <p:spPr bwMode="auto">
              <a:xfrm>
                <a:off x="5265" y="1369"/>
                <a:ext cx="102" cy="1"/>
              </a:xfrm>
              <a:prstGeom prst="rect">
                <a:avLst/>
              </a:prstGeom>
              <a:solidFill>
                <a:srgbClr val="B5F905"/>
              </a:solidFill>
              <a:ln w="0">
                <a:solidFill>
                  <a:srgbClr val="B5F905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994" name="Rectangle 597"/>
              <p:cNvSpPr>
                <a:spLocks noChangeArrowheads="1"/>
              </p:cNvSpPr>
              <p:nvPr/>
            </p:nvSpPr>
            <p:spPr bwMode="auto">
              <a:xfrm>
                <a:off x="5265" y="1366"/>
                <a:ext cx="102" cy="3"/>
              </a:xfrm>
              <a:prstGeom prst="rect">
                <a:avLst/>
              </a:prstGeom>
              <a:solidFill>
                <a:srgbClr val="B6F904"/>
              </a:solidFill>
              <a:ln w="0">
                <a:solidFill>
                  <a:srgbClr val="B6F904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995" name="Rectangle 598"/>
              <p:cNvSpPr>
                <a:spLocks noChangeArrowheads="1"/>
              </p:cNvSpPr>
              <p:nvPr/>
            </p:nvSpPr>
            <p:spPr bwMode="auto">
              <a:xfrm>
                <a:off x="5265" y="1366"/>
                <a:ext cx="102" cy="1"/>
              </a:xfrm>
              <a:prstGeom prst="rect">
                <a:avLst/>
              </a:prstGeom>
              <a:solidFill>
                <a:srgbClr val="B7F804"/>
              </a:solidFill>
              <a:ln w="0">
                <a:solidFill>
                  <a:srgbClr val="B7F804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996" name="Rectangle 599"/>
              <p:cNvSpPr>
                <a:spLocks noChangeArrowheads="1"/>
              </p:cNvSpPr>
              <p:nvPr/>
            </p:nvSpPr>
            <p:spPr bwMode="auto">
              <a:xfrm>
                <a:off x="5265" y="1366"/>
                <a:ext cx="102" cy="1"/>
              </a:xfrm>
              <a:prstGeom prst="rect">
                <a:avLst/>
              </a:prstGeom>
              <a:solidFill>
                <a:srgbClr val="B8F803"/>
              </a:solidFill>
              <a:ln w="0">
                <a:solidFill>
                  <a:srgbClr val="B8F80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997" name="Rectangle 600"/>
              <p:cNvSpPr>
                <a:spLocks noChangeArrowheads="1"/>
              </p:cNvSpPr>
              <p:nvPr/>
            </p:nvSpPr>
            <p:spPr bwMode="auto">
              <a:xfrm>
                <a:off x="5265" y="1366"/>
                <a:ext cx="102" cy="1"/>
              </a:xfrm>
              <a:prstGeom prst="rect">
                <a:avLst/>
              </a:prstGeom>
              <a:solidFill>
                <a:srgbClr val="B8F803"/>
              </a:solidFill>
              <a:ln w="0">
                <a:solidFill>
                  <a:srgbClr val="B8F80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998" name="Rectangle 601"/>
              <p:cNvSpPr>
                <a:spLocks noChangeArrowheads="1"/>
              </p:cNvSpPr>
              <p:nvPr/>
            </p:nvSpPr>
            <p:spPr bwMode="auto">
              <a:xfrm>
                <a:off x="5265" y="1363"/>
                <a:ext cx="102" cy="3"/>
              </a:xfrm>
              <a:prstGeom prst="rect">
                <a:avLst/>
              </a:prstGeom>
              <a:solidFill>
                <a:srgbClr val="B9F802"/>
              </a:solidFill>
              <a:ln w="0">
                <a:solidFill>
                  <a:srgbClr val="B9F802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999" name="Rectangle 602"/>
              <p:cNvSpPr>
                <a:spLocks noChangeArrowheads="1"/>
              </p:cNvSpPr>
              <p:nvPr/>
            </p:nvSpPr>
            <p:spPr bwMode="auto">
              <a:xfrm>
                <a:off x="5265" y="1363"/>
                <a:ext cx="102" cy="1"/>
              </a:xfrm>
              <a:prstGeom prst="rect">
                <a:avLst/>
              </a:prstGeom>
              <a:solidFill>
                <a:srgbClr val="BAF802"/>
              </a:solidFill>
              <a:ln w="0">
                <a:solidFill>
                  <a:srgbClr val="BAF802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000" name="Rectangle 603"/>
              <p:cNvSpPr>
                <a:spLocks noChangeArrowheads="1"/>
              </p:cNvSpPr>
              <p:nvPr/>
            </p:nvSpPr>
            <p:spPr bwMode="auto">
              <a:xfrm>
                <a:off x="5265" y="1363"/>
                <a:ext cx="102" cy="1"/>
              </a:xfrm>
              <a:prstGeom prst="rect">
                <a:avLst/>
              </a:prstGeom>
              <a:solidFill>
                <a:srgbClr val="BBF801"/>
              </a:solidFill>
              <a:ln w="0">
                <a:solidFill>
                  <a:srgbClr val="BBF801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001" name="Rectangle 604"/>
              <p:cNvSpPr>
                <a:spLocks noChangeArrowheads="1"/>
              </p:cNvSpPr>
              <p:nvPr/>
            </p:nvSpPr>
            <p:spPr bwMode="auto">
              <a:xfrm>
                <a:off x="5265" y="1363"/>
                <a:ext cx="102" cy="1"/>
              </a:xfrm>
              <a:prstGeom prst="rect">
                <a:avLst/>
              </a:prstGeom>
              <a:solidFill>
                <a:srgbClr val="BBF701"/>
              </a:solidFill>
              <a:ln w="0">
                <a:solidFill>
                  <a:srgbClr val="BBF701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002" name="Rectangle 605"/>
              <p:cNvSpPr>
                <a:spLocks noChangeArrowheads="1"/>
              </p:cNvSpPr>
              <p:nvPr/>
            </p:nvSpPr>
            <p:spPr bwMode="auto">
              <a:xfrm>
                <a:off x="5265" y="1363"/>
                <a:ext cx="102" cy="1"/>
              </a:xfrm>
              <a:prstGeom prst="rect">
                <a:avLst/>
              </a:prstGeom>
              <a:solidFill>
                <a:srgbClr val="BCF700"/>
              </a:solidFill>
              <a:ln w="0">
                <a:solidFill>
                  <a:srgbClr val="BCF7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003" name="Rectangle 606"/>
              <p:cNvSpPr>
                <a:spLocks noChangeArrowheads="1"/>
              </p:cNvSpPr>
              <p:nvPr/>
            </p:nvSpPr>
            <p:spPr bwMode="auto">
              <a:xfrm>
                <a:off x="5265" y="1360"/>
                <a:ext cx="102" cy="3"/>
              </a:xfrm>
              <a:prstGeom prst="rect">
                <a:avLst/>
              </a:prstGeom>
              <a:solidFill>
                <a:srgbClr val="BDF700"/>
              </a:solidFill>
              <a:ln w="0">
                <a:solidFill>
                  <a:srgbClr val="BDF7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004" name="Rectangle 607"/>
              <p:cNvSpPr>
                <a:spLocks noChangeArrowheads="1"/>
              </p:cNvSpPr>
              <p:nvPr/>
            </p:nvSpPr>
            <p:spPr bwMode="auto">
              <a:xfrm>
                <a:off x="5265" y="1360"/>
                <a:ext cx="102" cy="1"/>
              </a:xfrm>
              <a:prstGeom prst="rect">
                <a:avLst/>
              </a:prstGeom>
              <a:solidFill>
                <a:srgbClr val="BEF700"/>
              </a:solidFill>
              <a:ln w="0">
                <a:solidFill>
                  <a:srgbClr val="BEF7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005" name="Rectangle 608"/>
              <p:cNvSpPr>
                <a:spLocks noChangeArrowheads="1"/>
              </p:cNvSpPr>
              <p:nvPr/>
            </p:nvSpPr>
            <p:spPr bwMode="auto">
              <a:xfrm>
                <a:off x="5265" y="1360"/>
                <a:ext cx="102" cy="1"/>
              </a:xfrm>
              <a:prstGeom prst="rect">
                <a:avLst/>
              </a:prstGeom>
              <a:solidFill>
                <a:srgbClr val="BEF700"/>
              </a:solidFill>
              <a:ln w="0">
                <a:solidFill>
                  <a:srgbClr val="BEF7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006" name="Rectangle 609"/>
              <p:cNvSpPr>
                <a:spLocks noChangeArrowheads="1"/>
              </p:cNvSpPr>
              <p:nvPr/>
            </p:nvSpPr>
            <p:spPr bwMode="auto">
              <a:xfrm>
                <a:off x="5265" y="1360"/>
                <a:ext cx="102" cy="1"/>
              </a:xfrm>
              <a:prstGeom prst="rect">
                <a:avLst/>
              </a:prstGeom>
              <a:solidFill>
                <a:srgbClr val="BFF600"/>
              </a:solidFill>
              <a:ln w="0">
                <a:solidFill>
                  <a:srgbClr val="BFF6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007" name="Rectangle 610"/>
              <p:cNvSpPr>
                <a:spLocks noChangeArrowheads="1"/>
              </p:cNvSpPr>
              <p:nvPr/>
            </p:nvSpPr>
            <p:spPr bwMode="auto">
              <a:xfrm>
                <a:off x="5265" y="1360"/>
                <a:ext cx="102" cy="1"/>
              </a:xfrm>
              <a:prstGeom prst="rect">
                <a:avLst/>
              </a:prstGeom>
              <a:solidFill>
                <a:srgbClr val="C0F600"/>
              </a:solidFill>
              <a:ln w="0">
                <a:solidFill>
                  <a:srgbClr val="C0F6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</p:grpSp>
        <p:grpSp>
          <p:nvGrpSpPr>
            <p:cNvPr id="37907" name="Group 812"/>
            <p:cNvGrpSpPr>
              <a:grpSpLocks/>
            </p:cNvGrpSpPr>
            <p:nvPr/>
          </p:nvGrpSpPr>
          <p:grpSpPr bwMode="auto">
            <a:xfrm>
              <a:off x="5265" y="1237"/>
              <a:ext cx="102" cy="123"/>
              <a:chOff x="5265" y="1237"/>
              <a:chExt cx="102" cy="123"/>
            </a:xfrm>
          </p:grpSpPr>
          <p:sp>
            <p:nvSpPr>
              <p:cNvPr id="1390608" name="Rectangle 612"/>
              <p:cNvSpPr>
                <a:spLocks noChangeArrowheads="1"/>
              </p:cNvSpPr>
              <p:nvPr/>
            </p:nvSpPr>
            <p:spPr bwMode="auto">
              <a:xfrm>
                <a:off x="5265" y="1357"/>
                <a:ext cx="102" cy="3"/>
              </a:xfrm>
              <a:prstGeom prst="rect">
                <a:avLst/>
              </a:prstGeom>
              <a:solidFill>
                <a:srgbClr val="C0F600"/>
              </a:solidFill>
              <a:ln w="0">
                <a:solidFill>
                  <a:srgbClr val="C0F6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609" name="Rectangle 613"/>
              <p:cNvSpPr>
                <a:spLocks noChangeArrowheads="1"/>
              </p:cNvSpPr>
              <p:nvPr/>
            </p:nvSpPr>
            <p:spPr bwMode="auto">
              <a:xfrm>
                <a:off x="5265" y="1357"/>
                <a:ext cx="102" cy="1"/>
              </a:xfrm>
              <a:prstGeom prst="rect">
                <a:avLst/>
              </a:prstGeom>
              <a:solidFill>
                <a:srgbClr val="C1F600"/>
              </a:solidFill>
              <a:ln w="0">
                <a:solidFill>
                  <a:srgbClr val="C1F6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610" name="Rectangle 614"/>
              <p:cNvSpPr>
                <a:spLocks noChangeArrowheads="1"/>
              </p:cNvSpPr>
              <p:nvPr/>
            </p:nvSpPr>
            <p:spPr bwMode="auto">
              <a:xfrm>
                <a:off x="5265" y="1357"/>
                <a:ext cx="102" cy="1"/>
              </a:xfrm>
              <a:prstGeom prst="rect">
                <a:avLst/>
              </a:prstGeom>
              <a:solidFill>
                <a:srgbClr val="C2F600"/>
              </a:solidFill>
              <a:ln w="0">
                <a:solidFill>
                  <a:srgbClr val="C2F6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611" name="Rectangle 615"/>
              <p:cNvSpPr>
                <a:spLocks noChangeArrowheads="1"/>
              </p:cNvSpPr>
              <p:nvPr/>
            </p:nvSpPr>
            <p:spPr bwMode="auto">
              <a:xfrm>
                <a:off x="5265" y="1357"/>
                <a:ext cx="102" cy="1"/>
              </a:xfrm>
              <a:prstGeom prst="rect">
                <a:avLst/>
              </a:prstGeom>
              <a:solidFill>
                <a:srgbClr val="C3F500"/>
              </a:solidFill>
              <a:ln w="0">
                <a:solidFill>
                  <a:srgbClr val="C3F5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612" name="Rectangle 616"/>
              <p:cNvSpPr>
                <a:spLocks noChangeArrowheads="1"/>
              </p:cNvSpPr>
              <p:nvPr/>
            </p:nvSpPr>
            <p:spPr bwMode="auto">
              <a:xfrm>
                <a:off x="5265" y="1354"/>
                <a:ext cx="102" cy="3"/>
              </a:xfrm>
              <a:prstGeom prst="rect">
                <a:avLst/>
              </a:prstGeom>
              <a:solidFill>
                <a:srgbClr val="C3F500"/>
              </a:solidFill>
              <a:ln w="0">
                <a:solidFill>
                  <a:srgbClr val="C3F5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613" name="Rectangle 617"/>
              <p:cNvSpPr>
                <a:spLocks noChangeArrowheads="1"/>
              </p:cNvSpPr>
              <p:nvPr/>
            </p:nvSpPr>
            <p:spPr bwMode="auto">
              <a:xfrm>
                <a:off x="5265" y="1354"/>
                <a:ext cx="102" cy="1"/>
              </a:xfrm>
              <a:prstGeom prst="rect">
                <a:avLst/>
              </a:prstGeom>
              <a:solidFill>
                <a:srgbClr val="C4F500"/>
              </a:solidFill>
              <a:ln w="0">
                <a:solidFill>
                  <a:srgbClr val="C4F5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614" name="Rectangle 618"/>
              <p:cNvSpPr>
                <a:spLocks noChangeArrowheads="1"/>
              </p:cNvSpPr>
              <p:nvPr/>
            </p:nvSpPr>
            <p:spPr bwMode="auto">
              <a:xfrm>
                <a:off x="5265" y="1354"/>
                <a:ext cx="102" cy="1"/>
              </a:xfrm>
              <a:prstGeom prst="rect">
                <a:avLst/>
              </a:prstGeom>
              <a:solidFill>
                <a:srgbClr val="C5F500"/>
              </a:solidFill>
              <a:ln w="0">
                <a:solidFill>
                  <a:srgbClr val="C5F5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615" name="Rectangle 619"/>
              <p:cNvSpPr>
                <a:spLocks noChangeArrowheads="1"/>
              </p:cNvSpPr>
              <p:nvPr/>
            </p:nvSpPr>
            <p:spPr bwMode="auto">
              <a:xfrm>
                <a:off x="5265" y="1354"/>
                <a:ext cx="102" cy="1"/>
              </a:xfrm>
              <a:prstGeom prst="rect">
                <a:avLst/>
              </a:prstGeom>
              <a:solidFill>
                <a:srgbClr val="C6F400"/>
              </a:solidFill>
              <a:ln w="0">
                <a:solidFill>
                  <a:srgbClr val="C6F4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616" name="Rectangle 620"/>
              <p:cNvSpPr>
                <a:spLocks noChangeArrowheads="1"/>
              </p:cNvSpPr>
              <p:nvPr/>
            </p:nvSpPr>
            <p:spPr bwMode="auto">
              <a:xfrm>
                <a:off x="5265" y="1354"/>
                <a:ext cx="102" cy="1"/>
              </a:xfrm>
              <a:prstGeom prst="rect">
                <a:avLst/>
              </a:prstGeom>
              <a:solidFill>
                <a:srgbClr val="C6F400"/>
              </a:solidFill>
              <a:ln w="0">
                <a:solidFill>
                  <a:srgbClr val="C6F4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617" name="Rectangle 621"/>
              <p:cNvSpPr>
                <a:spLocks noChangeArrowheads="1"/>
              </p:cNvSpPr>
              <p:nvPr/>
            </p:nvSpPr>
            <p:spPr bwMode="auto">
              <a:xfrm>
                <a:off x="5265" y="1351"/>
                <a:ext cx="102" cy="3"/>
              </a:xfrm>
              <a:prstGeom prst="rect">
                <a:avLst/>
              </a:prstGeom>
              <a:solidFill>
                <a:srgbClr val="C7F400"/>
              </a:solidFill>
              <a:ln w="0">
                <a:solidFill>
                  <a:srgbClr val="C7F4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618" name="Rectangle 622"/>
              <p:cNvSpPr>
                <a:spLocks noChangeArrowheads="1"/>
              </p:cNvSpPr>
              <p:nvPr/>
            </p:nvSpPr>
            <p:spPr bwMode="auto">
              <a:xfrm>
                <a:off x="5265" y="1351"/>
                <a:ext cx="102" cy="1"/>
              </a:xfrm>
              <a:prstGeom prst="rect">
                <a:avLst/>
              </a:prstGeom>
              <a:solidFill>
                <a:srgbClr val="C8F400"/>
              </a:solidFill>
              <a:ln w="0">
                <a:solidFill>
                  <a:srgbClr val="C8F4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619" name="Rectangle 623"/>
              <p:cNvSpPr>
                <a:spLocks noChangeArrowheads="1"/>
              </p:cNvSpPr>
              <p:nvPr/>
            </p:nvSpPr>
            <p:spPr bwMode="auto">
              <a:xfrm>
                <a:off x="5265" y="1351"/>
                <a:ext cx="102" cy="1"/>
              </a:xfrm>
              <a:prstGeom prst="rect">
                <a:avLst/>
              </a:prstGeom>
              <a:solidFill>
                <a:srgbClr val="C9F400"/>
              </a:solidFill>
              <a:ln w="0">
                <a:solidFill>
                  <a:srgbClr val="C9F4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620" name="Rectangle 624"/>
              <p:cNvSpPr>
                <a:spLocks noChangeArrowheads="1"/>
              </p:cNvSpPr>
              <p:nvPr/>
            </p:nvSpPr>
            <p:spPr bwMode="auto">
              <a:xfrm>
                <a:off x="5265" y="1351"/>
                <a:ext cx="102" cy="1"/>
              </a:xfrm>
              <a:prstGeom prst="rect">
                <a:avLst/>
              </a:prstGeom>
              <a:solidFill>
                <a:srgbClr val="C9F300"/>
              </a:solidFill>
              <a:ln w="0">
                <a:solidFill>
                  <a:srgbClr val="C9F3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621" name="Rectangle 625"/>
              <p:cNvSpPr>
                <a:spLocks noChangeArrowheads="1"/>
              </p:cNvSpPr>
              <p:nvPr/>
            </p:nvSpPr>
            <p:spPr bwMode="auto">
              <a:xfrm>
                <a:off x="5265" y="1351"/>
                <a:ext cx="102" cy="1"/>
              </a:xfrm>
              <a:prstGeom prst="rect">
                <a:avLst/>
              </a:prstGeom>
              <a:solidFill>
                <a:srgbClr val="CAF300"/>
              </a:solidFill>
              <a:ln w="0">
                <a:solidFill>
                  <a:srgbClr val="CAF3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622" name="Rectangle 626"/>
              <p:cNvSpPr>
                <a:spLocks noChangeArrowheads="1"/>
              </p:cNvSpPr>
              <p:nvPr/>
            </p:nvSpPr>
            <p:spPr bwMode="auto">
              <a:xfrm>
                <a:off x="5265" y="1349"/>
                <a:ext cx="102" cy="2"/>
              </a:xfrm>
              <a:prstGeom prst="rect">
                <a:avLst/>
              </a:prstGeom>
              <a:solidFill>
                <a:srgbClr val="CBF300"/>
              </a:solidFill>
              <a:ln w="0">
                <a:solidFill>
                  <a:srgbClr val="CBF3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623" name="Rectangle 627"/>
              <p:cNvSpPr>
                <a:spLocks noChangeArrowheads="1"/>
              </p:cNvSpPr>
              <p:nvPr/>
            </p:nvSpPr>
            <p:spPr bwMode="auto">
              <a:xfrm>
                <a:off x="5265" y="1349"/>
                <a:ext cx="102" cy="1"/>
              </a:xfrm>
              <a:prstGeom prst="rect">
                <a:avLst/>
              </a:prstGeom>
              <a:solidFill>
                <a:srgbClr val="CCF300"/>
              </a:solidFill>
              <a:ln w="0">
                <a:solidFill>
                  <a:srgbClr val="CCF3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624" name="Rectangle 628"/>
              <p:cNvSpPr>
                <a:spLocks noChangeArrowheads="1"/>
              </p:cNvSpPr>
              <p:nvPr/>
            </p:nvSpPr>
            <p:spPr bwMode="auto">
              <a:xfrm>
                <a:off x="5265" y="1349"/>
                <a:ext cx="102" cy="1"/>
              </a:xfrm>
              <a:prstGeom prst="rect">
                <a:avLst/>
              </a:prstGeom>
              <a:solidFill>
                <a:srgbClr val="CCF200"/>
              </a:solidFill>
              <a:ln w="0">
                <a:solidFill>
                  <a:srgbClr val="CCF2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625" name="Rectangle 629"/>
              <p:cNvSpPr>
                <a:spLocks noChangeArrowheads="1"/>
              </p:cNvSpPr>
              <p:nvPr/>
            </p:nvSpPr>
            <p:spPr bwMode="auto">
              <a:xfrm>
                <a:off x="5265" y="1349"/>
                <a:ext cx="102" cy="1"/>
              </a:xfrm>
              <a:prstGeom prst="rect">
                <a:avLst/>
              </a:prstGeom>
              <a:solidFill>
                <a:srgbClr val="CDF200"/>
              </a:solidFill>
              <a:ln w="0">
                <a:solidFill>
                  <a:srgbClr val="CDF2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626" name="Rectangle 630"/>
              <p:cNvSpPr>
                <a:spLocks noChangeArrowheads="1"/>
              </p:cNvSpPr>
              <p:nvPr/>
            </p:nvSpPr>
            <p:spPr bwMode="auto">
              <a:xfrm>
                <a:off x="5265" y="1349"/>
                <a:ext cx="102" cy="1"/>
              </a:xfrm>
              <a:prstGeom prst="rect">
                <a:avLst/>
              </a:prstGeom>
              <a:solidFill>
                <a:srgbClr val="CEF200"/>
              </a:solidFill>
              <a:ln w="0">
                <a:solidFill>
                  <a:srgbClr val="CEF2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627" name="Rectangle 631"/>
              <p:cNvSpPr>
                <a:spLocks noChangeArrowheads="1"/>
              </p:cNvSpPr>
              <p:nvPr/>
            </p:nvSpPr>
            <p:spPr bwMode="auto">
              <a:xfrm>
                <a:off x="5265" y="1346"/>
                <a:ext cx="102" cy="3"/>
              </a:xfrm>
              <a:prstGeom prst="rect">
                <a:avLst/>
              </a:prstGeom>
              <a:solidFill>
                <a:srgbClr val="CFF200"/>
              </a:solidFill>
              <a:ln w="0">
                <a:solidFill>
                  <a:srgbClr val="CFF2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628" name="Rectangle 632"/>
              <p:cNvSpPr>
                <a:spLocks noChangeArrowheads="1"/>
              </p:cNvSpPr>
              <p:nvPr/>
            </p:nvSpPr>
            <p:spPr bwMode="auto">
              <a:xfrm>
                <a:off x="5265" y="1346"/>
                <a:ext cx="102" cy="1"/>
              </a:xfrm>
              <a:prstGeom prst="rect">
                <a:avLst/>
              </a:prstGeom>
              <a:solidFill>
                <a:srgbClr val="CFF100"/>
              </a:solidFill>
              <a:ln w="0">
                <a:solidFill>
                  <a:srgbClr val="CFF1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629" name="Rectangle 633"/>
              <p:cNvSpPr>
                <a:spLocks noChangeArrowheads="1"/>
              </p:cNvSpPr>
              <p:nvPr/>
            </p:nvSpPr>
            <p:spPr bwMode="auto">
              <a:xfrm>
                <a:off x="5265" y="1346"/>
                <a:ext cx="102" cy="1"/>
              </a:xfrm>
              <a:prstGeom prst="rect">
                <a:avLst/>
              </a:prstGeom>
              <a:solidFill>
                <a:srgbClr val="D0F100"/>
              </a:solidFill>
              <a:ln w="0">
                <a:solidFill>
                  <a:srgbClr val="D0F1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630" name="Rectangle 634"/>
              <p:cNvSpPr>
                <a:spLocks noChangeArrowheads="1"/>
              </p:cNvSpPr>
              <p:nvPr/>
            </p:nvSpPr>
            <p:spPr bwMode="auto">
              <a:xfrm>
                <a:off x="5265" y="1346"/>
                <a:ext cx="102" cy="1"/>
              </a:xfrm>
              <a:prstGeom prst="rect">
                <a:avLst/>
              </a:prstGeom>
              <a:solidFill>
                <a:srgbClr val="D1F100"/>
              </a:solidFill>
              <a:ln w="0">
                <a:solidFill>
                  <a:srgbClr val="D1F1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631" name="Rectangle 635"/>
              <p:cNvSpPr>
                <a:spLocks noChangeArrowheads="1"/>
              </p:cNvSpPr>
              <p:nvPr/>
            </p:nvSpPr>
            <p:spPr bwMode="auto">
              <a:xfrm>
                <a:off x="5265" y="1343"/>
                <a:ext cx="102" cy="3"/>
              </a:xfrm>
              <a:prstGeom prst="rect">
                <a:avLst/>
              </a:prstGeom>
              <a:solidFill>
                <a:srgbClr val="D2F100"/>
              </a:solidFill>
              <a:ln w="0">
                <a:solidFill>
                  <a:srgbClr val="D2F1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632" name="Rectangle 636"/>
              <p:cNvSpPr>
                <a:spLocks noChangeArrowheads="1"/>
              </p:cNvSpPr>
              <p:nvPr/>
            </p:nvSpPr>
            <p:spPr bwMode="auto">
              <a:xfrm>
                <a:off x="5265" y="1343"/>
                <a:ext cx="102" cy="1"/>
              </a:xfrm>
              <a:prstGeom prst="rect">
                <a:avLst/>
              </a:prstGeom>
              <a:solidFill>
                <a:srgbClr val="D2F000"/>
              </a:solidFill>
              <a:ln w="0">
                <a:solidFill>
                  <a:srgbClr val="D2F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633" name="Rectangle 637"/>
              <p:cNvSpPr>
                <a:spLocks noChangeArrowheads="1"/>
              </p:cNvSpPr>
              <p:nvPr/>
            </p:nvSpPr>
            <p:spPr bwMode="auto">
              <a:xfrm>
                <a:off x="5265" y="1343"/>
                <a:ext cx="102" cy="1"/>
              </a:xfrm>
              <a:prstGeom prst="rect">
                <a:avLst/>
              </a:prstGeom>
              <a:solidFill>
                <a:srgbClr val="D3F000"/>
              </a:solidFill>
              <a:ln w="0">
                <a:solidFill>
                  <a:srgbClr val="D3F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634" name="Rectangle 638"/>
              <p:cNvSpPr>
                <a:spLocks noChangeArrowheads="1"/>
              </p:cNvSpPr>
              <p:nvPr/>
            </p:nvSpPr>
            <p:spPr bwMode="auto">
              <a:xfrm>
                <a:off x="5265" y="1343"/>
                <a:ext cx="102" cy="1"/>
              </a:xfrm>
              <a:prstGeom prst="rect">
                <a:avLst/>
              </a:prstGeom>
              <a:solidFill>
                <a:srgbClr val="D4F000"/>
              </a:solidFill>
              <a:ln w="0">
                <a:solidFill>
                  <a:srgbClr val="D4F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635" name="Rectangle 639"/>
              <p:cNvSpPr>
                <a:spLocks noChangeArrowheads="1"/>
              </p:cNvSpPr>
              <p:nvPr/>
            </p:nvSpPr>
            <p:spPr bwMode="auto">
              <a:xfrm>
                <a:off x="5265" y="1343"/>
                <a:ext cx="102" cy="1"/>
              </a:xfrm>
              <a:prstGeom prst="rect">
                <a:avLst/>
              </a:prstGeom>
              <a:solidFill>
                <a:srgbClr val="D5F000"/>
              </a:solidFill>
              <a:ln w="0">
                <a:solidFill>
                  <a:srgbClr val="D5F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636" name="Rectangle 640"/>
              <p:cNvSpPr>
                <a:spLocks noChangeArrowheads="1"/>
              </p:cNvSpPr>
              <p:nvPr/>
            </p:nvSpPr>
            <p:spPr bwMode="auto">
              <a:xfrm>
                <a:off x="5265" y="1340"/>
                <a:ext cx="102" cy="3"/>
              </a:xfrm>
              <a:prstGeom prst="rect">
                <a:avLst/>
              </a:prstGeom>
              <a:solidFill>
                <a:srgbClr val="D5EF00"/>
              </a:solidFill>
              <a:ln w="0">
                <a:solidFill>
                  <a:srgbClr val="D5EF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637" name="Rectangle 641"/>
              <p:cNvSpPr>
                <a:spLocks noChangeArrowheads="1"/>
              </p:cNvSpPr>
              <p:nvPr/>
            </p:nvSpPr>
            <p:spPr bwMode="auto">
              <a:xfrm>
                <a:off x="5265" y="1340"/>
                <a:ext cx="102" cy="1"/>
              </a:xfrm>
              <a:prstGeom prst="rect">
                <a:avLst/>
              </a:prstGeom>
              <a:solidFill>
                <a:srgbClr val="D6EF00"/>
              </a:solidFill>
              <a:ln w="0">
                <a:solidFill>
                  <a:srgbClr val="D6EF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638" name="Rectangle 642"/>
              <p:cNvSpPr>
                <a:spLocks noChangeArrowheads="1"/>
              </p:cNvSpPr>
              <p:nvPr/>
            </p:nvSpPr>
            <p:spPr bwMode="auto">
              <a:xfrm>
                <a:off x="5265" y="1340"/>
                <a:ext cx="102" cy="1"/>
              </a:xfrm>
              <a:prstGeom prst="rect">
                <a:avLst/>
              </a:prstGeom>
              <a:solidFill>
                <a:srgbClr val="D7EF00"/>
              </a:solidFill>
              <a:ln w="0">
                <a:solidFill>
                  <a:srgbClr val="D7EF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639" name="Rectangle 643"/>
              <p:cNvSpPr>
                <a:spLocks noChangeArrowheads="1"/>
              </p:cNvSpPr>
              <p:nvPr/>
            </p:nvSpPr>
            <p:spPr bwMode="auto">
              <a:xfrm>
                <a:off x="5265" y="1340"/>
                <a:ext cx="102" cy="1"/>
              </a:xfrm>
              <a:prstGeom prst="rect">
                <a:avLst/>
              </a:prstGeom>
              <a:solidFill>
                <a:srgbClr val="D8EE00"/>
              </a:solidFill>
              <a:ln w="0">
                <a:solidFill>
                  <a:srgbClr val="D8EE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640" name="Rectangle 644"/>
              <p:cNvSpPr>
                <a:spLocks noChangeArrowheads="1"/>
              </p:cNvSpPr>
              <p:nvPr/>
            </p:nvSpPr>
            <p:spPr bwMode="auto">
              <a:xfrm>
                <a:off x="5265" y="1340"/>
                <a:ext cx="102" cy="1"/>
              </a:xfrm>
              <a:prstGeom prst="rect">
                <a:avLst/>
              </a:prstGeom>
              <a:solidFill>
                <a:srgbClr val="D8EE00"/>
              </a:solidFill>
              <a:ln w="0">
                <a:solidFill>
                  <a:srgbClr val="D8EE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641" name="Rectangle 645"/>
              <p:cNvSpPr>
                <a:spLocks noChangeArrowheads="1"/>
              </p:cNvSpPr>
              <p:nvPr/>
            </p:nvSpPr>
            <p:spPr bwMode="auto">
              <a:xfrm>
                <a:off x="5265" y="1337"/>
                <a:ext cx="102" cy="3"/>
              </a:xfrm>
              <a:prstGeom prst="rect">
                <a:avLst/>
              </a:prstGeom>
              <a:solidFill>
                <a:srgbClr val="D9EE00"/>
              </a:solidFill>
              <a:ln w="0">
                <a:solidFill>
                  <a:srgbClr val="D9EE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642" name="Rectangle 646"/>
              <p:cNvSpPr>
                <a:spLocks noChangeArrowheads="1"/>
              </p:cNvSpPr>
              <p:nvPr/>
            </p:nvSpPr>
            <p:spPr bwMode="auto">
              <a:xfrm>
                <a:off x="5265" y="1337"/>
                <a:ext cx="102" cy="1"/>
              </a:xfrm>
              <a:prstGeom prst="rect">
                <a:avLst/>
              </a:prstGeom>
              <a:solidFill>
                <a:srgbClr val="DAEE00"/>
              </a:solidFill>
              <a:ln w="0">
                <a:solidFill>
                  <a:srgbClr val="DAEE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643" name="Rectangle 647"/>
              <p:cNvSpPr>
                <a:spLocks noChangeArrowheads="1"/>
              </p:cNvSpPr>
              <p:nvPr/>
            </p:nvSpPr>
            <p:spPr bwMode="auto">
              <a:xfrm>
                <a:off x="5265" y="1337"/>
                <a:ext cx="102" cy="1"/>
              </a:xfrm>
              <a:prstGeom prst="rect">
                <a:avLst/>
              </a:prstGeom>
              <a:solidFill>
                <a:srgbClr val="DBED00"/>
              </a:solidFill>
              <a:ln w="0">
                <a:solidFill>
                  <a:srgbClr val="DBED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644" name="Rectangle 648"/>
              <p:cNvSpPr>
                <a:spLocks noChangeArrowheads="1"/>
              </p:cNvSpPr>
              <p:nvPr/>
            </p:nvSpPr>
            <p:spPr bwMode="auto">
              <a:xfrm>
                <a:off x="5265" y="1337"/>
                <a:ext cx="102" cy="1"/>
              </a:xfrm>
              <a:prstGeom prst="rect">
                <a:avLst/>
              </a:prstGeom>
              <a:solidFill>
                <a:srgbClr val="DBED00"/>
              </a:solidFill>
              <a:ln w="0">
                <a:solidFill>
                  <a:srgbClr val="DBED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645" name="Rectangle 649"/>
              <p:cNvSpPr>
                <a:spLocks noChangeArrowheads="1"/>
              </p:cNvSpPr>
              <p:nvPr/>
            </p:nvSpPr>
            <p:spPr bwMode="auto">
              <a:xfrm>
                <a:off x="5265" y="1334"/>
                <a:ext cx="102" cy="3"/>
              </a:xfrm>
              <a:prstGeom prst="rect">
                <a:avLst/>
              </a:prstGeom>
              <a:solidFill>
                <a:srgbClr val="DCED00"/>
              </a:solidFill>
              <a:ln w="0">
                <a:solidFill>
                  <a:srgbClr val="DCED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646" name="Rectangle 650"/>
              <p:cNvSpPr>
                <a:spLocks noChangeArrowheads="1"/>
              </p:cNvSpPr>
              <p:nvPr/>
            </p:nvSpPr>
            <p:spPr bwMode="auto">
              <a:xfrm>
                <a:off x="5265" y="1334"/>
                <a:ext cx="102" cy="1"/>
              </a:xfrm>
              <a:prstGeom prst="rect">
                <a:avLst/>
              </a:prstGeom>
              <a:solidFill>
                <a:srgbClr val="DDEC00"/>
              </a:solidFill>
              <a:ln w="0">
                <a:solidFill>
                  <a:srgbClr val="DDEC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647" name="Rectangle 651"/>
              <p:cNvSpPr>
                <a:spLocks noChangeArrowheads="1"/>
              </p:cNvSpPr>
              <p:nvPr/>
            </p:nvSpPr>
            <p:spPr bwMode="auto">
              <a:xfrm>
                <a:off x="5265" y="1334"/>
                <a:ext cx="102" cy="1"/>
              </a:xfrm>
              <a:prstGeom prst="rect">
                <a:avLst/>
              </a:prstGeom>
              <a:solidFill>
                <a:srgbClr val="DEEC00"/>
              </a:solidFill>
              <a:ln w="0">
                <a:solidFill>
                  <a:srgbClr val="DEEC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648" name="Rectangle 652"/>
              <p:cNvSpPr>
                <a:spLocks noChangeArrowheads="1"/>
              </p:cNvSpPr>
              <p:nvPr/>
            </p:nvSpPr>
            <p:spPr bwMode="auto">
              <a:xfrm>
                <a:off x="5265" y="1334"/>
                <a:ext cx="102" cy="1"/>
              </a:xfrm>
              <a:prstGeom prst="rect">
                <a:avLst/>
              </a:prstGeom>
              <a:solidFill>
                <a:srgbClr val="DEEC00"/>
              </a:solidFill>
              <a:ln w="0">
                <a:solidFill>
                  <a:srgbClr val="DEEC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649" name="Rectangle 653"/>
              <p:cNvSpPr>
                <a:spLocks noChangeArrowheads="1"/>
              </p:cNvSpPr>
              <p:nvPr/>
            </p:nvSpPr>
            <p:spPr bwMode="auto">
              <a:xfrm>
                <a:off x="5265" y="1334"/>
                <a:ext cx="102" cy="1"/>
              </a:xfrm>
              <a:prstGeom prst="rect">
                <a:avLst/>
              </a:prstGeom>
              <a:solidFill>
                <a:srgbClr val="DFEC00"/>
              </a:solidFill>
              <a:ln w="0">
                <a:solidFill>
                  <a:srgbClr val="DFEC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650" name="Rectangle 654"/>
              <p:cNvSpPr>
                <a:spLocks noChangeArrowheads="1"/>
              </p:cNvSpPr>
              <p:nvPr/>
            </p:nvSpPr>
            <p:spPr bwMode="auto">
              <a:xfrm>
                <a:off x="5265" y="1331"/>
                <a:ext cx="102" cy="3"/>
              </a:xfrm>
              <a:prstGeom prst="rect">
                <a:avLst/>
              </a:prstGeom>
              <a:solidFill>
                <a:srgbClr val="E0EB00"/>
              </a:solidFill>
              <a:ln w="0">
                <a:solidFill>
                  <a:srgbClr val="E0EB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651" name="Rectangle 655"/>
              <p:cNvSpPr>
                <a:spLocks noChangeArrowheads="1"/>
              </p:cNvSpPr>
              <p:nvPr/>
            </p:nvSpPr>
            <p:spPr bwMode="auto">
              <a:xfrm>
                <a:off x="5265" y="1331"/>
                <a:ext cx="102" cy="1"/>
              </a:xfrm>
              <a:prstGeom prst="rect">
                <a:avLst/>
              </a:prstGeom>
              <a:solidFill>
                <a:srgbClr val="E1EB00"/>
              </a:solidFill>
              <a:ln w="0">
                <a:solidFill>
                  <a:srgbClr val="E1EB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652" name="Rectangle 656"/>
              <p:cNvSpPr>
                <a:spLocks noChangeArrowheads="1"/>
              </p:cNvSpPr>
              <p:nvPr/>
            </p:nvSpPr>
            <p:spPr bwMode="auto">
              <a:xfrm>
                <a:off x="5265" y="1331"/>
                <a:ext cx="102" cy="1"/>
              </a:xfrm>
              <a:prstGeom prst="rect">
                <a:avLst/>
              </a:prstGeom>
              <a:solidFill>
                <a:srgbClr val="E1EB00"/>
              </a:solidFill>
              <a:ln w="0">
                <a:solidFill>
                  <a:srgbClr val="E1EB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653" name="Rectangle 657"/>
              <p:cNvSpPr>
                <a:spLocks noChangeArrowheads="1"/>
              </p:cNvSpPr>
              <p:nvPr/>
            </p:nvSpPr>
            <p:spPr bwMode="auto">
              <a:xfrm>
                <a:off x="5265" y="1331"/>
                <a:ext cx="102" cy="1"/>
              </a:xfrm>
              <a:prstGeom prst="rect">
                <a:avLst/>
              </a:prstGeom>
              <a:solidFill>
                <a:srgbClr val="E2EA00"/>
              </a:solidFill>
              <a:ln w="0">
                <a:solidFill>
                  <a:srgbClr val="E2EA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654" name="Rectangle 658"/>
              <p:cNvSpPr>
                <a:spLocks noChangeArrowheads="1"/>
              </p:cNvSpPr>
              <p:nvPr/>
            </p:nvSpPr>
            <p:spPr bwMode="auto">
              <a:xfrm>
                <a:off x="5265" y="1331"/>
                <a:ext cx="102" cy="1"/>
              </a:xfrm>
              <a:prstGeom prst="rect">
                <a:avLst/>
              </a:prstGeom>
              <a:solidFill>
                <a:srgbClr val="E3EA00"/>
              </a:solidFill>
              <a:ln w="0">
                <a:solidFill>
                  <a:srgbClr val="E3EA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655" name="Rectangle 659"/>
              <p:cNvSpPr>
                <a:spLocks noChangeArrowheads="1"/>
              </p:cNvSpPr>
              <p:nvPr/>
            </p:nvSpPr>
            <p:spPr bwMode="auto">
              <a:xfrm>
                <a:off x="5265" y="1329"/>
                <a:ext cx="102" cy="2"/>
              </a:xfrm>
              <a:prstGeom prst="rect">
                <a:avLst/>
              </a:prstGeom>
              <a:solidFill>
                <a:srgbClr val="E4EA00"/>
              </a:solidFill>
              <a:ln w="0">
                <a:solidFill>
                  <a:srgbClr val="E4EA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656" name="Rectangle 660"/>
              <p:cNvSpPr>
                <a:spLocks noChangeArrowheads="1"/>
              </p:cNvSpPr>
              <p:nvPr/>
            </p:nvSpPr>
            <p:spPr bwMode="auto">
              <a:xfrm>
                <a:off x="5265" y="1329"/>
                <a:ext cx="102" cy="1"/>
              </a:xfrm>
              <a:prstGeom prst="rect">
                <a:avLst/>
              </a:prstGeom>
              <a:solidFill>
                <a:srgbClr val="E4E900"/>
              </a:solidFill>
              <a:ln w="0">
                <a:solidFill>
                  <a:srgbClr val="E4E9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657" name="Rectangle 661"/>
              <p:cNvSpPr>
                <a:spLocks noChangeArrowheads="1"/>
              </p:cNvSpPr>
              <p:nvPr/>
            </p:nvSpPr>
            <p:spPr bwMode="auto">
              <a:xfrm>
                <a:off x="5265" y="1329"/>
                <a:ext cx="102" cy="1"/>
              </a:xfrm>
              <a:prstGeom prst="rect">
                <a:avLst/>
              </a:prstGeom>
              <a:solidFill>
                <a:srgbClr val="E5E900"/>
              </a:solidFill>
              <a:ln w="0">
                <a:solidFill>
                  <a:srgbClr val="E5E9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658" name="Rectangle 662"/>
              <p:cNvSpPr>
                <a:spLocks noChangeArrowheads="1"/>
              </p:cNvSpPr>
              <p:nvPr/>
            </p:nvSpPr>
            <p:spPr bwMode="auto">
              <a:xfrm>
                <a:off x="5265" y="1329"/>
                <a:ext cx="102" cy="1"/>
              </a:xfrm>
              <a:prstGeom prst="rect">
                <a:avLst/>
              </a:prstGeom>
              <a:solidFill>
                <a:srgbClr val="E6E900"/>
              </a:solidFill>
              <a:ln w="0">
                <a:solidFill>
                  <a:srgbClr val="E6E9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659" name="Rectangle 663"/>
              <p:cNvSpPr>
                <a:spLocks noChangeArrowheads="1"/>
              </p:cNvSpPr>
              <p:nvPr/>
            </p:nvSpPr>
            <p:spPr bwMode="auto">
              <a:xfrm>
                <a:off x="5265" y="1326"/>
                <a:ext cx="102" cy="3"/>
              </a:xfrm>
              <a:prstGeom prst="rect">
                <a:avLst/>
              </a:prstGeom>
              <a:solidFill>
                <a:srgbClr val="E7E800"/>
              </a:solidFill>
              <a:ln w="0">
                <a:solidFill>
                  <a:srgbClr val="E7E8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660" name="Rectangle 664"/>
              <p:cNvSpPr>
                <a:spLocks noChangeArrowheads="1"/>
              </p:cNvSpPr>
              <p:nvPr/>
            </p:nvSpPr>
            <p:spPr bwMode="auto">
              <a:xfrm>
                <a:off x="5265" y="1326"/>
                <a:ext cx="102" cy="1"/>
              </a:xfrm>
              <a:prstGeom prst="rect">
                <a:avLst/>
              </a:prstGeom>
              <a:solidFill>
                <a:srgbClr val="E7E800"/>
              </a:solidFill>
              <a:ln w="0">
                <a:solidFill>
                  <a:srgbClr val="E7E8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661" name="Rectangle 665"/>
              <p:cNvSpPr>
                <a:spLocks noChangeArrowheads="1"/>
              </p:cNvSpPr>
              <p:nvPr/>
            </p:nvSpPr>
            <p:spPr bwMode="auto">
              <a:xfrm>
                <a:off x="5265" y="1326"/>
                <a:ext cx="102" cy="1"/>
              </a:xfrm>
              <a:prstGeom prst="rect">
                <a:avLst/>
              </a:prstGeom>
              <a:solidFill>
                <a:srgbClr val="E8E800"/>
              </a:solidFill>
              <a:ln w="0">
                <a:solidFill>
                  <a:srgbClr val="E8E8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662" name="Rectangle 666"/>
              <p:cNvSpPr>
                <a:spLocks noChangeArrowheads="1"/>
              </p:cNvSpPr>
              <p:nvPr/>
            </p:nvSpPr>
            <p:spPr bwMode="auto">
              <a:xfrm>
                <a:off x="5265" y="1326"/>
                <a:ext cx="102" cy="1"/>
              </a:xfrm>
              <a:prstGeom prst="rect">
                <a:avLst/>
              </a:prstGeom>
              <a:solidFill>
                <a:srgbClr val="E9E800"/>
              </a:solidFill>
              <a:ln w="0">
                <a:solidFill>
                  <a:srgbClr val="E9E8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663" name="Rectangle 667"/>
              <p:cNvSpPr>
                <a:spLocks noChangeArrowheads="1"/>
              </p:cNvSpPr>
              <p:nvPr/>
            </p:nvSpPr>
            <p:spPr bwMode="auto">
              <a:xfrm>
                <a:off x="5265" y="1326"/>
                <a:ext cx="102" cy="1"/>
              </a:xfrm>
              <a:prstGeom prst="rect">
                <a:avLst/>
              </a:prstGeom>
              <a:solidFill>
                <a:srgbClr val="EAE700"/>
              </a:solidFill>
              <a:ln w="0">
                <a:solidFill>
                  <a:srgbClr val="EAE7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664" name="Rectangle 668"/>
              <p:cNvSpPr>
                <a:spLocks noChangeArrowheads="1"/>
              </p:cNvSpPr>
              <p:nvPr/>
            </p:nvSpPr>
            <p:spPr bwMode="auto">
              <a:xfrm>
                <a:off x="5265" y="1323"/>
                <a:ext cx="102" cy="3"/>
              </a:xfrm>
              <a:prstGeom prst="rect">
                <a:avLst/>
              </a:prstGeom>
              <a:solidFill>
                <a:srgbClr val="EAE700"/>
              </a:solidFill>
              <a:ln w="0">
                <a:solidFill>
                  <a:srgbClr val="EAE7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665" name="Rectangle 669"/>
              <p:cNvSpPr>
                <a:spLocks noChangeArrowheads="1"/>
              </p:cNvSpPr>
              <p:nvPr/>
            </p:nvSpPr>
            <p:spPr bwMode="auto">
              <a:xfrm>
                <a:off x="5265" y="1323"/>
                <a:ext cx="102" cy="1"/>
              </a:xfrm>
              <a:prstGeom prst="rect">
                <a:avLst/>
              </a:prstGeom>
              <a:solidFill>
                <a:srgbClr val="EBE700"/>
              </a:solidFill>
              <a:ln w="0">
                <a:solidFill>
                  <a:srgbClr val="EBE7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666" name="Rectangle 670"/>
              <p:cNvSpPr>
                <a:spLocks noChangeArrowheads="1"/>
              </p:cNvSpPr>
              <p:nvPr/>
            </p:nvSpPr>
            <p:spPr bwMode="auto">
              <a:xfrm>
                <a:off x="5265" y="1323"/>
                <a:ext cx="102" cy="1"/>
              </a:xfrm>
              <a:prstGeom prst="rect">
                <a:avLst/>
              </a:prstGeom>
              <a:solidFill>
                <a:srgbClr val="ECE600"/>
              </a:solidFill>
              <a:ln w="0">
                <a:solidFill>
                  <a:srgbClr val="ECE6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667" name="Rectangle 671"/>
              <p:cNvSpPr>
                <a:spLocks noChangeArrowheads="1"/>
              </p:cNvSpPr>
              <p:nvPr/>
            </p:nvSpPr>
            <p:spPr bwMode="auto">
              <a:xfrm>
                <a:off x="5265" y="1323"/>
                <a:ext cx="102" cy="1"/>
              </a:xfrm>
              <a:prstGeom prst="rect">
                <a:avLst/>
              </a:prstGeom>
              <a:solidFill>
                <a:srgbClr val="EDE600"/>
              </a:solidFill>
              <a:ln w="0">
                <a:solidFill>
                  <a:srgbClr val="EDE6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668" name="Rectangle 672"/>
              <p:cNvSpPr>
                <a:spLocks noChangeArrowheads="1"/>
              </p:cNvSpPr>
              <p:nvPr/>
            </p:nvSpPr>
            <p:spPr bwMode="auto">
              <a:xfrm>
                <a:off x="5265" y="1323"/>
                <a:ext cx="102" cy="1"/>
              </a:xfrm>
              <a:prstGeom prst="rect">
                <a:avLst/>
              </a:prstGeom>
              <a:solidFill>
                <a:srgbClr val="EDE600"/>
              </a:solidFill>
              <a:ln w="0">
                <a:solidFill>
                  <a:srgbClr val="EDE6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669" name="Rectangle 673"/>
              <p:cNvSpPr>
                <a:spLocks noChangeArrowheads="1"/>
              </p:cNvSpPr>
              <p:nvPr/>
            </p:nvSpPr>
            <p:spPr bwMode="auto">
              <a:xfrm>
                <a:off x="5265" y="1320"/>
                <a:ext cx="102" cy="3"/>
              </a:xfrm>
              <a:prstGeom prst="rect">
                <a:avLst/>
              </a:prstGeom>
              <a:solidFill>
                <a:srgbClr val="EEE500"/>
              </a:solidFill>
              <a:ln w="0">
                <a:solidFill>
                  <a:srgbClr val="EEE5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670" name="Rectangle 674"/>
              <p:cNvSpPr>
                <a:spLocks noChangeArrowheads="1"/>
              </p:cNvSpPr>
              <p:nvPr/>
            </p:nvSpPr>
            <p:spPr bwMode="auto">
              <a:xfrm>
                <a:off x="5265" y="1320"/>
                <a:ext cx="102" cy="1"/>
              </a:xfrm>
              <a:prstGeom prst="rect">
                <a:avLst/>
              </a:prstGeom>
              <a:solidFill>
                <a:srgbClr val="EFE500"/>
              </a:solidFill>
              <a:ln w="0">
                <a:solidFill>
                  <a:srgbClr val="EFE5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671" name="Rectangle 675"/>
              <p:cNvSpPr>
                <a:spLocks noChangeArrowheads="1"/>
              </p:cNvSpPr>
              <p:nvPr/>
            </p:nvSpPr>
            <p:spPr bwMode="auto">
              <a:xfrm>
                <a:off x="5265" y="1320"/>
                <a:ext cx="102" cy="1"/>
              </a:xfrm>
              <a:prstGeom prst="rect">
                <a:avLst/>
              </a:prstGeom>
              <a:solidFill>
                <a:srgbClr val="F0E400"/>
              </a:solidFill>
              <a:ln w="0">
                <a:solidFill>
                  <a:srgbClr val="F0E4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672" name="Rectangle 676"/>
              <p:cNvSpPr>
                <a:spLocks noChangeArrowheads="1"/>
              </p:cNvSpPr>
              <p:nvPr/>
            </p:nvSpPr>
            <p:spPr bwMode="auto">
              <a:xfrm>
                <a:off x="5265" y="1320"/>
                <a:ext cx="102" cy="1"/>
              </a:xfrm>
              <a:prstGeom prst="rect">
                <a:avLst/>
              </a:prstGeom>
              <a:solidFill>
                <a:srgbClr val="F0E400"/>
              </a:solidFill>
              <a:ln w="0">
                <a:solidFill>
                  <a:srgbClr val="F0E4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673" name="Rectangle 677"/>
              <p:cNvSpPr>
                <a:spLocks noChangeArrowheads="1"/>
              </p:cNvSpPr>
              <p:nvPr/>
            </p:nvSpPr>
            <p:spPr bwMode="auto">
              <a:xfrm>
                <a:off x="5265" y="1317"/>
                <a:ext cx="102" cy="3"/>
              </a:xfrm>
              <a:prstGeom prst="rect">
                <a:avLst/>
              </a:prstGeom>
              <a:solidFill>
                <a:srgbClr val="F1E400"/>
              </a:solidFill>
              <a:ln w="0">
                <a:solidFill>
                  <a:srgbClr val="F1E4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674" name="Rectangle 678"/>
              <p:cNvSpPr>
                <a:spLocks noChangeArrowheads="1"/>
              </p:cNvSpPr>
              <p:nvPr/>
            </p:nvSpPr>
            <p:spPr bwMode="auto">
              <a:xfrm>
                <a:off x="5265" y="1317"/>
                <a:ext cx="102" cy="1"/>
              </a:xfrm>
              <a:prstGeom prst="rect">
                <a:avLst/>
              </a:prstGeom>
              <a:solidFill>
                <a:srgbClr val="F2E300"/>
              </a:solidFill>
              <a:ln w="0">
                <a:solidFill>
                  <a:srgbClr val="F2E3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675" name="Rectangle 679"/>
              <p:cNvSpPr>
                <a:spLocks noChangeArrowheads="1"/>
              </p:cNvSpPr>
              <p:nvPr/>
            </p:nvSpPr>
            <p:spPr bwMode="auto">
              <a:xfrm>
                <a:off x="5265" y="1317"/>
                <a:ext cx="102" cy="1"/>
              </a:xfrm>
              <a:prstGeom prst="rect">
                <a:avLst/>
              </a:prstGeom>
              <a:solidFill>
                <a:srgbClr val="F3E300"/>
              </a:solidFill>
              <a:ln w="0">
                <a:solidFill>
                  <a:srgbClr val="F3E3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676" name="Rectangle 680"/>
              <p:cNvSpPr>
                <a:spLocks noChangeArrowheads="1"/>
              </p:cNvSpPr>
              <p:nvPr/>
            </p:nvSpPr>
            <p:spPr bwMode="auto">
              <a:xfrm>
                <a:off x="5265" y="1317"/>
                <a:ext cx="102" cy="1"/>
              </a:xfrm>
              <a:prstGeom prst="rect">
                <a:avLst/>
              </a:prstGeom>
              <a:solidFill>
                <a:srgbClr val="F3E300"/>
              </a:solidFill>
              <a:ln w="0">
                <a:solidFill>
                  <a:srgbClr val="F3E3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677" name="Rectangle 681"/>
              <p:cNvSpPr>
                <a:spLocks noChangeArrowheads="1"/>
              </p:cNvSpPr>
              <p:nvPr/>
            </p:nvSpPr>
            <p:spPr bwMode="auto">
              <a:xfrm>
                <a:off x="5265" y="1317"/>
                <a:ext cx="102" cy="1"/>
              </a:xfrm>
              <a:prstGeom prst="rect">
                <a:avLst/>
              </a:prstGeom>
              <a:solidFill>
                <a:srgbClr val="F4E200"/>
              </a:solidFill>
              <a:ln w="0">
                <a:solidFill>
                  <a:srgbClr val="F4E2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678" name="Rectangle 682"/>
              <p:cNvSpPr>
                <a:spLocks noChangeArrowheads="1"/>
              </p:cNvSpPr>
              <p:nvPr/>
            </p:nvSpPr>
            <p:spPr bwMode="auto">
              <a:xfrm>
                <a:off x="5265" y="1314"/>
                <a:ext cx="102" cy="3"/>
              </a:xfrm>
              <a:prstGeom prst="rect">
                <a:avLst/>
              </a:prstGeom>
              <a:solidFill>
                <a:srgbClr val="F5E200"/>
              </a:solidFill>
              <a:ln w="0">
                <a:solidFill>
                  <a:srgbClr val="F5E2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679" name="Rectangle 683"/>
              <p:cNvSpPr>
                <a:spLocks noChangeArrowheads="1"/>
              </p:cNvSpPr>
              <p:nvPr/>
            </p:nvSpPr>
            <p:spPr bwMode="auto">
              <a:xfrm>
                <a:off x="5265" y="1314"/>
                <a:ext cx="102" cy="1"/>
              </a:xfrm>
              <a:prstGeom prst="rect">
                <a:avLst/>
              </a:prstGeom>
              <a:solidFill>
                <a:srgbClr val="F6E200"/>
              </a:solidFill>
              <a:ln w="0">
                <a:solidFill>
                  <a:srgbClr val="F6E2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680" name="Rectangle 684"/>
              <p:cNvSpPr>
                <a:spLocks noChangeArrowheads="1"/>
              </p:cNvSpPr>
              <p:nvPr/>
            </p:nvSpPr>
            <p:spPr bwMode="auto">
              <a:xfrm>
                <a:off x="5265" y="1314"/>
                <a:ext cx="102" cy="1"/>
              </a:xfrm>
              <a:prstGeom prst="rect">
                <a:avLst/>
              </a:prstGeom>
              <a:solidFill>
                <a:srgbClr val="F6E100"/>
              </a:solidFill>
              <a:ln w="0">
                <a:solidFill>
                  <a:srgbClr val="F6E1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681" name="Rectangle 685"/>
              <p:cNvSpPr>
                <a:spLocks noChangeArrowheads="1"/>
              </p:cNvSpPr>
              <p:nvPr/>
            </p:nvSpPr>
            <p:spPr bwMode="auto">
              <a:xfrm>
                <a:off x="5265" y="1314"/>
                <a:ext cx="102" cy="1"/>
              </a:xfrm>
              <a:prstGeom prst="rect">
                <a:avLst/>
              </a:prstGeom>
              <a:solidFill>
                <a:srgbClr val="F7E100"/>
              </a:solidFill>
              <a:ln w="0">
                <a:solidFill>
                  <a:srgbClr val="F7E1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682" name="Rectangle 686"/>
              <p:cNvSpPr>
                <a:spLocks noChangeArrowheads="1"/>
              </p:cNvSpPr>
              <p:nvPr/>
            </p:nvSpPr>
            <p:spPr bwMode="auto">
              <a:xfrm>
                <a:off x="5265" y="1314"/>
                <a:ext cx="102" cy="1"/>
              </a:xfrm>
              <a:prstGeom prst="rect">
                <a:avLst/>
              </a:prstGeom>
              <a:solidFill>
                <a:srgbClr val="F8E100"/>
              </a:solidFill>
              <a:ln w="0">
                <a:solidFill>
                  <a:srgbClr val="F8E1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683" name="Rectangle 687"/>
              <p:cNvSpPr>
                <a:spLocks noChangeArrowheads="1"/>
              </p:cNvSpPr>
              <p:nvPr/>
            </p:nvSpPr>
            <p:spPr bwMode="auto">
              <a:xfrm>
                <a:off x="5265" y="1311"/>
                <a:ext cx="102" cy="3"/>
              </a:xfrm>
              <a:prstGeom prst="rect">
                <a:avLst/>
              </a:prstGeom>
              <a:solidFill>
                <a:srgbClr val="F9E000"/>
              </a:solidFill>
              <a:ln w="0">
                <a:solidFill>
                  <a:srgbClr val="F9E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684" name="Rectangle 688"/>
              <p:cNvSpPr>
                <a:spLocks noChangeArrowheads="1"/>
              </p:cNvSpPr>
              <p:nvPr/>
            </p:nvSpPr>
            <p:spPr bwMode="auto">
              <a:xfrm>
                <a:off x="5265" y="1311"/>
                <a:ext cx="102" cy="1"/>
              </a:xfrm>
              <a:prstGeom prst="rect">
                <a:avLst/>
              </a:prstGeom>
              <a:solidFill>
                <a:srgbClr val="F9E000"/>
              </a:solidFill>
              <a:ln w="0">
                <a:solidFill>
                  <a:srgbClr val="F9E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685" name="Rectangle 689"/>
              <p:cNvSpPr>
                <a:spLocks noChangeArrowheads="1"/>
              </p:cNvSpPr>
              <p:nvPr/>
            </p:nvSpPr>
            <p:spPr bwMode="auto">
              <a:xfrm>
                <a:off x="5265" y="1311"/>
                <a:ext cx="102" cy="1"/>
              </a:xfrm>
              <a:prstGeom prst="rect">
                <a:avLst/>
              </a:prstGeom>
              <a:solidFill>
                <a:srgbClr val="FADF00"/>
              </a:solidFill>
              <a:ln w="0">
                <a:solidFill>
                  <a:srgbClr val="FADF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686" name="Rectangle 690"/>
              <p:cNvSpPr>
                <a:spLocks noChangeArrowheads="1"/>
              </p:cNvSpPr>
              <p:nvPr/>
            </p:nvSpPr>
            <p:spPr bwMode="auto">
              <a:xfrm>
                <a:off x="5265" y="1311"/>
                <a:ext cx="102" cy="1"/>
              </a:xfrm>
              <a:prstGeom prst="rect">
                <a:avLst/>
              </a:prstGeom>
              <a:solidFill>
                <a:srgbClr val="FBDF00"/>
              </a:solidFill>
              <a:ln w="0">
                <a:solidFill>
                  <a:srgbClr val="FBDF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687" name="Rectangle 691"/>
              <p:cNvSpPr>
                <a:spLocks noChangeArrowheads="1"/>
              </p:cNvSpPr>
              <p:nvPr/>
            </p:nvSpPr>
            <p:spPr bwMode="auto">
              <a:xfrm>
                <a:off x="5265" y="1311"/>
                <a:ext cx="102" cy="1"/>
              </a:xfrm>
              <a:prstGeom prst="rect">
                <a:avLst/>
              </a:prstGeom>
              <a:solidFill>
                <a:srgbClr val="FCDF00"/>
              </a:solidFill>
              <a:ln w="0">
                <a:solidFill>
                  <a:srgbClr val="FCDF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688" name="Rectangle 692"/>
              <p:cNvSpPr>
                <a:spLocks noChangeArrowheads="1"/>
              </p:cNvSpPr>
              <p:nvPr/>
            </p:nvSpPr>
            <p:spPr bwMode="auto">
              <a:xfrm>
                <a:off x="5265" y="1309"/>
                <a:ext cx="102" cy="2"/>
              </a:xfrm>
              <a:prstGeom prst="rect">
                <a:avLst/>
              </a:prstGeom>
              <a:solidFill>
                <a:srgbClr val="FCDE00"/>
              </a:solidFill>
              <a:ln w="0">
                <a:solidFill>
                  <a:srgbClr val="FCDE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689" name="Rectangle 693"/>
              <p:cNvSpPr>
                <a:spLocks noChangeArrowheads="1"/>
              </p:cNvSpPr>
              <p:nvPr/>
            </p:nvSpPr>
            <p:spPr bwMode="auto">
              <a:xfrm>
                <a:off x="5265" y="1309"/>
                <a:ext cx="102" cy="1"/>
              </a:xfrm>
              <a:prstGeom prst="rect">
                <a:avLst/>
              </a:prstGeom>
              <a:solidFill>
                <a:srgbClr val="FDDE00"/>
              </a:solidFill>
              <a:ln w="0">
                <a:solidFill>
                  <a:srgbClr val="FDDE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690" name="Rectangle 694"/>
              <p:cNvSpPr>
                <a:spLocks noChangeArrowheads="1"/>
              </p:cNvSpPr>
              <p:nvPr/>
            </p:nvSpPr>
            <p:spPr bwMode="auto">
              <a:xfrm>
                <a:off x="5265" y="1309"/>
                <a:ext cx="102" cy="1"/>
              </a:xfrm>
              <a:prstGeom prst="rect">
                <a:avLst/>
              </a:prstGeom>
              <a:solidFill>
                <a:srgbClr val="FEDD00"/>
              </a:solidFill>
              <a:ln w="0">
                <a:solidFill>
                  <a:srgbClr val="FEDD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691" name="Rectangle 695"/>
              <p:cNvSpPr>
                <a:spLocks noChangeArrowheads="1"/>
              </p:cNvSpPr>
              <p:nvPr/>
            </p:nvSpPr>
            <p:spPr bwMode="auto">
              <a:xfrm>
                <a:off x="5265" y="1309"/>
                <a:ext cx="102" cy="1"/>
              </a:xfrm>
              <a:prstGeom prst="rect">
                <a:avLst/>
              </a:prstGeom>
              <a:solidFill>
                <a:srgbClr val="FFDD00"/>
              </a:solidFill>
              <a:ln w="0">
                <a:solidFill>
                  <a:srgbClr val="FFDD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692" name="Rectangle 696"/>
              <p:cNvSpPr>
                <a:spLocks noChangeArrowheads="1"/>
              </p:cNvSpPr>
              <p:nvPr/>
            </p:nvSpPr>
            <p:spPr bwMode="auto">
              <a:xfrm>
                <a:off x="5265" y="1306"/>
                <a:ext cx="102" cy="3"/>
              </a:xfrm>
              <a:prstGeom prst="rect">
                <a:avLst/>
              </a:prstGeom>
              <a:solidFill>
                <a:srgbClr val="FFDD00"/>
              </a:solidFill>
              <a:ln w="0">
                <a:solidFill>
                  <a:srgbClr val="FFDD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693" name="Rectangle 697"/>
              <p:cNvSpPr>
                <a:spLocks noChangeArrowheads="1"/>
              </p:cNvSpPr>
              <p:nvPr/>
            </p:nvSpPr>
            <p:spPr bwMode="auto">
              <a:xfrm>
                <a:off x="5265" y="1306"/>
                <a:ext cx="102" cy="1"/>
              </a:xfrm>
              <a:prstGeom prst="rect">
                <a:avLst/>
              </a:prstGeom>
              <a:solidFill>
                <a:srgbClr val="FFDC00"/>
              </a:solidFill>
              <a:ln w="0">
                <a:solidFill>
                  <a:srgbClr val="FFDC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694" name="Rectangle 698"/>
              <p:cNvSpPr>
                <a:spLocks noChangeArrowheads="1"/>
              </p:cNvSpPr>
              <p:nvPr/>
            </p:nvSpPr>
            <p:spPr bwMode="auto">
              <a:xfrm>
                <a:off x="5265" y="1306"/>
                <a:ext cx="102" cy="1"/>
              </a:xfrm>
              <a:prstGeom prst="rect">
                <a:avLst/>
              </a:prstGeom>
              <a:solidFill>
                <a:srgbClr val="FFDC00"/>
              </a:solidFill>
              <a:ln w="0">
                <a:solidFill>
                  <a:srgbClr val="FFDC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695" name="Rectangle 699"/>
              <p:cNvSpPr>
                <a:spLocks noChangeArrowheads="1"/>
              </p:cNvSpPr>
              <p:nvPr/>
            </p:nvSpPr>
            <p:spPr bwMode="auto">
              <a:xfrm>
                <a:off x="5265" y="1306"/>
                <a:ext cx="102" cy="1"/>
              </a:xfrm>
              <a:prstGeom prst="rect">
                <a:avLst/>
              </a:prstGeom>
              <a:solidFill>
                <a:srgbClr val="FFDC00"/>
              </a:solidFill>
              <a:ln w="0">
                <a:solidFill>
                  <a:srgbClr val="FFDC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696" name="Rectangle 700"/>
              <p:cNvSpPr>
                <a:spLocks noChangeArrowheads="1"/>
              </p:cNvSpPr>
              <p:nvPr/>
            </p:nvSpPr>
            <p:spPr bwMode="auto">
              <a:xfrm>
                <a:off x="5265" y="1306"/>
                <a:ext cx="102" cy="1"/>
              </a:xfrm>
              <a:prstGeom prst="rect">
                <a:avLst/>
              </a:prstGeom>
              <a:solidFill>
                <a:srgbClr val="FFDB00"/>
              </a:solidFill>
              <a:ln w="0">
                <a:solidFill>
                  <a:srgbClr val="FFDB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697" name="Rectangle 701"/>
              <p:cNvSpPr>
                <a:spLocks noChangeArrowheads="1"/>
              </p:cNvSpPr>
              <p:nvPr/>
            </p:nvSpPr>
            <p:spPr bwMode="auto">
              <a:xfrm>
                <a:off x="5265" y="1303"/>
                <a:ext cx="102" cy="3"/>
              </a:xfrm>
              <a:prstGeom prst="rect">
                <a:avLst/>
              </a:prstGeom>
              <a:solidFill>
                <a:srgbClr val="FFDB00"/>
              </a:solidFill>
              <a:ln w="0">
                <a:solidFill>
                  <a:srgbClr val="FFDB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698" name="Rectangle 702"/>
              <p:cNvSpPr>
                <a:spLocks noChangeArrowheads="1"/>
              </p:cNvSpPr>
              <p:nvPr/>
            </p:nvSpPr>
            <p:spPr bwMode="auto">
              <a:xfrm>
                <a:off x="5265" y="1303"/>
                <a:ext cx="102" cy="1"/>
              </a:xfrm>
              <a:prstGeom prst="rect">
                <a:avLst/>
              </a:prstGeom>
              <a:solidFill>
                <a:srgbClr val="FFDA00"/>
              </a:solidFill>
              <a:ln w="0">
                <a:solidFill>
                  <a:srgbClr val="FFDA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699" name="Rectangle 703"/>
              <p:cNvSpPr>
                <a:spLocks noChangeArrowheads="1"/>
              </p:cNvSpPr>
              <p:nvPr/>
            </p:nvSpPr>
            <p:spPr bwMode="auto">
              <a:xfrm>
                <a:off x="5265" y="1303"/>
                <a:ext cx="102" cy="1"/>
              </a:xfrm>
              <a:prstGeom prst="rect">
                <a:avLst/>
              </a:prstGeom>
              <a:solidFill>
                <a:srgbClr val="FFDA00"/>
              </a:solidFill>
              <a:ln w="0">
                <a:solidFill>
                  <a:srgbClr val="FFDA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700" name="Rectangle 704"/>
              <p:cNvSpPr>
                <a:spLocks noChangeArrowheads="1"/>
              </p:cNvSpPr>
              <p:nvPr/>
            </p:nvSpPr>
            <p:spPr bwMode="auto">
              <a:xfrm>
                <a:off x="5265" y="1303"/>
                <a:ext cx="102" cy="1"/>
              </a:xfrm>
              <a:prstGeom prst="rect">
                <a:avLst/>
              </a:prstGeom>
              <a:solidFill>
                <a:srgbClr val="FFDA00"/>
              </a:solidFill>
              <a:ln w="0">
                <a:solidFill>
                  <a:srgbClr val="FFDA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701" name="Rectangle 705"/>
              <p:cNvSpPr>
                <a:spLocks noChangeArrowheads="1"/>
              </p:cNvSpPr>
              <p:nvPr/>
            </p:nvSpPr>
            <p:spPr bwMode="auto">
              <a:xfrm>
                <a:off x="5265" y="1303"/>
                <a:ext cx="102" cy="1"/>
              </a:xfrm>
              <a:prstGeom prst="rect">
                <a:avLst/>
              </a:prstGeom>
              <a:solidFill>
                <a:srgbClr val="FFD900"/>
              </a:solidFill>
              <a:ln w="0">
                <a:solidFill>
                  <a:srgbClr val="FFD9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702" name="Rectangle 706"/>
              <p:cNvSpPr>
                <a:spLocks noChangeArrowheads="1"/>
              </p:cNvSpPr>
              <p:nvPr/>
            </p:nvSpPr>
            <p:spPr bwMode="auto">
              <a:xfrm>
                <a:off x="5265" y="1300"/>
                <a:ext cx="102" cy="3"/>
              </a:xfrm>
              <a:prstGeom prst="rect">
                <a:avLst/>
              </a:prstGeom>
              <a:solidFill>
                <a:srgbClr val="FFD900"/>
              </a:solidFill>
              <a:ln w="0">
                <a:solidFill>
                  <a:srgbClr val="FFD9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703" name="Rectangle 707"/>
              <p:cNvSpPr>
                <a:spLocks noChangeArrowheads="1"/>
              </p:cNvSpPr>
              <p:nvPr/>
            </p:nvSpPr>
            <p:spPr bwMode="auto">
              <a:xfrm>
                <a:off x="5265" y="1300"/>
                <a:ext cx="102" cy="1"/>
              </a:xfrm>
              <a:prstGeom prst="rect">
                <a:avLst/>
              </a:prstGeom>
              <a:solidFill>
                <a:srgbClr val="FFD800"/>
              </a:solidFill>
              <a:ln w="0">
                <a:solidFill>
                  <a:srgbClr val="FFD8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704" name="Rectangle 708"/>
              <p:cNvSpPr>
                <a:spLocks noChangeArrowheads="1"/>
              </p:cNvSpPr>
              <p:nvPr/>
            </p:nvSpPr>
            <p:spPr bwMode="auto">
              <a:xfrm>
                <a:off x="5265" y="1300"/>
                <a:ext cx="102" cy="1"/>
              </a:xfrm>
              <a:prstGeom prst="rect">
                <a:avLst/>
              </a:prstGeom>
              <a:solidFill>
                <a:srgbClr val="FFD800"/>
              </a:solidFill>
              <a:ln w="0">
                <a:solidFill>
                  <a:srgbClr val="FFD8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705" name="Rectangle 709"/>
              <p:cNvSpPr>
                <a:spLocks noChangeArrowheads="1"/>
              </p:cNvSpPr>
              <p:nvPr/>
            </p:nvSpPr>
            <p:spPr bwMode="auto">
              <a:xfrm>
                <a:off x="5265" y="1300"/>
                <a:ext cx="102" cy="1"/>
              </a:xfrm>
              <a:prstGeom prst="rect">
                <a:avLst/>
              </a:prstGeom>
              <a:solidFill>
                <a:srgbClr val="FFD700"/>
              </a:solidFill>
              <a:ln w="0">
                <a:solidFill>
                  <a:srgbClr val="FFD7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706" name="Rectangle 710"/>
              <p:cNvSpPr>
                <a:spLocks noChangeArrowheads="1"/>
              </p:cNvSpPr>
              <p:nvPr/>
            </p:nvSpPr>
            <p:spPr bwMode="auto">
              <a:xfrm>
                <a:off x="5265" y="1297"/>
                <a:ext cx="102" cy="3"/>
              </a:xfrm>
              <a:prstGeom prst="rect">
                <a:avLst/>
              </a:prstGeom>
              <a:solidFill>
                <a:srgbClr val="FFD700"/>
              </a:solidFill>
              <a:ln w="0">
                <a:solidFill>
                  <a:srgbClr val="FFD7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707" name="Rectangle 711"/>
              <p:cNvSpPr>
                <a:spLocks noChangeArrowheads="1"/>
              </p:cNvSpPr>
              <p:nvPr/>
            </p:nvSpPr>
            <p:spPr bwMode="auto">
              <a:xfrm>
                <a:off x="5265" y="1297"/>
                <a:ext cx="102" cy="1"/>
              </a:xfrm>
              <a:prstGeom prst="rect">
                <a:avLst/>
              </a:prstGeom>
              <a:solidFill>
                <a:srgbClr val="FFD700"/>
              </a:solidFill>
              <a:ln w="0">
                <a:solidFill>
                  <a:srgbClr val="FFD7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708" name="Rectangle 712"/>
              <p:cNvSpPr>
                <a:spLocks noChangeArrowheads="1"/>
              </p:cNvSpPr>
              <p:nvPr/>
            </p:nvSpPr>
            <p:spPr bwMode="auto">
              <a:xfrm>
                <a:off x="5265" y="1297"/>
                <a:ext cx="102" cy="1"/>
              </a:xfrm>
              <a:prstGeom prst="rect">
                <a:avLst/>
              </a:prstGeom>
              <a:solidFill>
                <a:srgbClr val="FFD600"/>
              </a:solidFill>
              <a:ln w="0">
                <a:solidFill>
                  <a:srgbClr val="FFD6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709" name="Rectangle 713"/>
              <p:cNvSpPr>
                <a:spLocks noChangeArrowheads="1"/>
              </p:cNvSpPr>
              <p:nvPr/>
            </p:nvSpPr>
            <p:spPr bwMode="auto">
              <a:xfrm>
                <a:off x="5265" y="1297"/>
                <a:ext cx="102" cy="1"/>
              </a:xfrm>
              <a:prstGeom prst="rect">
                <a:avLst/>
              </a:prstGeom>
              <a:solidFill>
                <a:srgbClr val="FFD600"/>
              </a:solidFill>
              <a:ln w="0">
                <a:solidFill>
                  <a:srgbClr val="FFD6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710" name="Rectangle 714"/>
              <p:cNvSpPr>
                <a:spLocks noChangeArrowheads="1"/>
              </p:cNvSpPr>
              <p:nvPr/>
            </p:nvSpPr>
            <p:spPr bwMode="auto">
              <a:xfrm>
                <a:off x="5265" y="1297"/>
                <a:ext cx="102" cy="1"/>
              </a:xfrm>
              <a:prstGeom prst="rect">
                <a:avLst/>
              </a:prstGeom>
              <a:solidFill>
                <a:srgbClr val="FFD500"/>
              </a:solidFill>
              <a:ln w="0">
                <a:solidFill>
                  <a:srgbClr val="FFD5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711" name="Rectangle 715"/>
              <p:cNvSpPr>
                <a:spLocks noChangeArrowheads="1"/>
              </p:cNvSpPr>
              <p:nvPr/>
            </p:nvSpPr>
            <p:spPr bwMode="auto">
              <a:xfrm>
                <a:off x="5265" y="1294"/>
                <a:ext cx="102" cy="3"/>
              </a:xfrm>
              <a:prstGeom prst="rect">
                <a:avLst/>
              </a:prstGeom>
              <a:solidFill>
                <a:srgbClr val="FFD500"/>
              </a:solidFill>
              <a:ln w="0">
                <a:solidFill>
                  <a:srgbClr val="FFD5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712" name="Rectangle 716"/>
              <p:cNvSpPr>
                <a:spLocks noChangeArrowheads="1"/>
              </p:cNvSpPr>
              <p:nvPr/>
            </p:nvSpPr>
            <p:spPr bwMode="auto">
              <a:xfrm>
                <a:off x="5265" y="1294"/>
                <a:ext cx="102" cy="1"/>
              </a:xfrm>
              <a:prstGeom prst="rect">
                <a:avLst/>
              </a:prstGeom>
              <a:solidFill>
                <a:srgbClr val="FFD400"/>
              </a:solidFill>
              <a:ln w="0">
                <a:solidFill>
                  <a:srgbClr val="FFD4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713" name="Rectangle 717"/>
              <p:cNvSpPr>
                <a:spLocks noChangeArrowheads="1"/>
              </p:cNvSpPr>
              <p:nvPr/>
            </p:nvSpPr>
            <p:spPr bwMode="auto">
              <a:xfrm>
                <a:off x="5265" y="1294"/>
                <a:ext cx="102" cy="1"/>
              </a:xfrm>
              <a:prstGeom prst="rect">
                <a:avLst/>
              </a:prstGeom>
              <a:solidFill>
                <a:srgbClr val="FFD400"/>
              </a:solidFill>
              <a:ln w="0">
                <a:solidFill>
                  <a:srgbClr val="FFD4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714" name="Rectangle 718"/>
              <p:cNvSpPr>
                <a:spLocks noChangeArrowheads="1"/>
              </p:cNvSpPr>
              <p:nvPr/>
            </p:nvSpPr>
            <p:spPr bwMode="auto">
              <a:xfrm>
                <a:off x="5265" y="1294"/>
                <a:ext cx="102" cy="1"/>
              </a:xfrm>
              <a:prstGeom prst="rect">
                <a:avLst/>
              </a:prstGeom>
              <a:solidFill>
                <a:srgbClr val="FFD400"/>
              </a:solidFill>
              <a:ln w="0">
                <a:solidFill>
                  <a:srgbClr val="FFD4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715" name="Rectangle 719"/>
              <p:cNvSpPr>
                <a:spLocks noChangeArrowheads="1"/>
              </p:cNvSpPr>
              <p:nvPr/>
            </p:nvSpPr>
            <p:spPr bwMode="auto">
              <a:xfrm>
                <a:off x="5265" y="1294"/>
                <a:ext cx="102" cy="1"/>
              </a:xfrm>
              <a:prstGeom prst="rect">
                <a:avLst/>
              </a:prstGeom>
              <a:solidFill>
                <a:srgbClr val="FFD300"/>
              </a:solidFill>
              <a:ln w="0">
                <a:solidFill>
                  <a:srgbClr val="FFD3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716" name="Rectangle 720"/>
              <p:cNvSpPr>
                <a:spLocks noChangeArrowheads="1"/>
              </p:cNvSpPr>
              <p:nvPr/>
            </p:nvSpPr>
            <p:spPr bwMode="auto">
              <a:xfrm>
                <a:off x="5265" y="1291"/>
                <a:ext cx="102" cy="3"/>
              </a:xfrm>
              <a:prstGeom prst="rect">
                <a:avLst/>
              </a:prstGeom>
              <a:solidFill>
                <a:srgbClr val="FFD300"/>
              </a:solidFill>
              <a:ln w="0">
                <a:solidFill>
                  <a:srgbClr val="FFD3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717" name="Rectangle 721"/>
              <p:cNvSpPr>
                <a:spLocks noChangeArrowheads="1"/>
              </p:cNvSpPr>
              <p:nvPr/>
            </p:nvSpPr>
            <p:spPr bwMode="auto">
              <a:xfrm>
                <a:off x="5265" y="1291"/>
                <a:ext cx="102" cy="1"/>
              </a:xfrm>
              <a:prstGeom prst="rect">
                <a:avLst/>
              </a:prstGeom>
              <a:solidFill>
                <a:srgbClr val="FFD200"/>
              </a:solidFill>
              <a:ln w="0">
                <a:solidFill>
                  <a:srgbClr val="FFD2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718" name="Rectangle 722"/>
              <p:cNvSpPr>
                <a:spLocks noChangeArrowheads="1"/>
              </p:cNvSpPr>
              <p:nvPr/>
            </p:nvSpPr>
            <p:spPr bwMode="auto">
              <a:xfrm>
                <a:off x="5265" y="1291"/>
                <a:ext cx="102" cy="1"/>
              </a:xfrm>
              <a:prstGeom prst="rect">
                <a:avLst/>
              </a:prstGeom>
              <a:solidFill>
                <a:srgbClr val="FFD200"/>
              </a:solidFill>
              <a:ln w="0">
                <a:solidFill>
                  <a:srgbClr val="FFD2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719" name="Rectangle 723"/>
              <p:cNvSpPr>
                <a:spLocks noChangeArrowheads="1"/>
              </p:cNvSpPr>
              <p:nvPr/>
            </p:nvSpPr>
            <p:spPr bwMode="auto">
              <a:xfrm>
                <a:off x="5265" y="1291"/>
                <a:ext cx="102" cy="1"/>
              </a:xfrm>
              <a:prstGeom prst="rect">
                <a:avLst/>
              </a:prstGeom>
              <a:solidFill>
                <a:srgbClr val="FFD100"/>
              </a:solidFill>
              <a:ln w="0">
                <a:solidFill>
                  <a:srgbClr val="FFD1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720" name="Rectangle 724"/>
              <p:cNvSpPr>
                <a:spLocks noChangeArrowheads="1"/>
              </p:cNvSpPr>
              <p:nvPr/>
            </p:nvSpPr>
            <p:spPr bwMode="auto">
              <a:xfrm>
                <a:off x="5265" y="1289"/>
                <a:ext cx="102" cy="2"/>
              </a:xfrm>
              <a:prstGeom prst="rect">
                <a:avLst/>
              </a:prstGeom>
              <a:solidFill>
                <a:srgbClr val="FFD100"/>
              </a:solidFill>
              <a:ln w="0">
                <a:solidFill>
                  <a:srgbClr val="FFD1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721" name="Rectangle 725"/>
              <p:cNvSpPr>
                <a:spLocks noChangeArrowheads="1"/>
              </p:cNvSpPr>
              <p:nvPr/>
            </p:nvSpPr>
            <p:spPr bwMode="auto">
              <a:xfrm>
                <a:off x="5265" y="1289"/>
                <a:ext cx="102" cy="1"/>
              </a:xfrm>
              <a:prstGeom prst="rect">
                <a:avLst/>
              </a:prstGeom>
              <a:solidFill>
                <a:srgbClr val="FFD000"/>
              </a:solidFill>
              <a:ln w="0">
                <a:solidFill>
                  <a:srgbClr val="FFD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722" name="Rectangle 726"/>
              <p:cNvSpPr>
                <a:spLocks noChangeArrowheads="1"/>
              </p:cNvSpPr>
              <p:nvPr/>
            </p:nvSpPr>
            <p:spPr bwMode="auto">
              <a:xfrm>
                <a:off x="5265" y="1289"/>
                <a:ext cx="102" cy="1"/>
              </a:xfrm>
              <a:prstGeom prst="rect">
                <a:avLst/>
              </a:prstGeom>
              <a:solidFill>
                <a:srgbClr val="FFD000"/>
              </a:solidFill>
              <a:ln w="0">
                <a:solidFill>
                  <a:srgbClr val="FFD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723" name="Rectangle 727"/>
              <p:cNvSpPr>
                <a:spLocks noChangeArrowheads="1"/>
              </p:cNvSpPr>
              <p:nvPr/>
            </p:nvSpPr>
            <p:spPr bwMode="auto">
              <a:xfrm>
                <a:off x="5265" y="1289"/>
                <a:ext cx="102" cy="1"/>
              </a:xfrm>
              <a:prstGeom prst="rect">
                <a:avLst/>
              </a:prstGeom>
              <a:solidFill>
                <a:srgbClr val="FFD000"/>
              </a:solidFill>
              <a:ln w="0">
                <a:solidFill>
                  <a:srgbClr val="FFD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724" name="Rectangle 728"/>
              <p:cNvSpPr>
                <a:spLocks noChangeArrowheads="1"/>
              </p:cNvSpPr>
              <p:nvPr/>
            </p:nvSpPr>
            <p:spPr bwMode="auto">
              <a:xfrm>
                <a:off x="5265" y="1289"/>
                <a:ext cx="102" cy="1"/>
              </a:xfrm>
              <a:prstGeom prst="rect">
                <a:avLst/>
              </a:prstGeom>
              <a:solidFill>
                <a:srgbClr val="FFCF00"/>
              </a:solidFill>
              <a:ln w="0">
                <a:solidFill>
                  <a:srgbClr val="FFCF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725" name="Rectangle 729"/>
              <p:cNvSpPr>
                <a:spLocks noChangeArrowheads="1"/>
              </p:cNvSpPr>
              <p:nvPr/>
            </p:nvSpPr>
            <p:spPr bwMode="auto">
              <a:xfrm>
                <a:off x="5265" y="1286"/>
                <a:ext cx="102" cy="3"/>
              </a:xfrm>
              <a:prstGeom prst="rect">
                <a:avLst/>
              </a:prstGeom>
              <a:solidFill>
                <a:srgbClr val="FFCF00"/>
              </a:solidFill>
              <a:ln w="0">
                <a:solidFill>
                  <a:srgbClr val="FFCF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726" name="Rectangle 730"/>
              <p:cNvSpPr>
                <a:spLocks noChangeArrowheads="1"/>
              </p:cNvSpPr>
              <p:nvPr/>
            </p:nvSpPr>
            <p:spPr bwMode="auto">
              <a:xfrm>
                <a:off x="5265" y="1286"/>
                <a:ext cx="102" cy="1"/>
              </a:xfrm>
              <a:prstGeom prst="rect">
                <a:avLst/>
              </a:prstGeom>
              <a:solidFill>
                <a:srgbClr val="FFCE00"/>
              </a:solidFill>
              <a:ln w="0">
                <a:solidFill>
                  <a:srgbClr val="FFCE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727" name="Rectangle 731"/>
              <p:cNvSpPr>
                <a:spLocks noChangeArrowheads="1"/>
              </p:cNvSpPr>
              <p:nvPr/>
            </p:nvSpPr>
            <p:spPr bwMode="auto">
              <a:xfrm>
                <a:off x="5265" y="1286"/>
                <a:ext cx="102" cy="1"/>
              </a:xfrm>
              <a:prstGeom prst="rect">
                <a:avLst/>
              </a:prstGeom>
              <a:solidFill>
                <a:srgbClr val="FFCE00"/>
              </a:solidFill>
              <a:ln w="0">
                <a:solidFill>
                  <a:srgbClr val="FFCE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728" name="Rectangle 732"/>
              <p:cNvSpPr>
                <a:spLocks noChangeArrowheads="1"/>
              </p:cNvSpPr>
              <p:nvPr/>
            </p:nvSpPr>
            <p:spPr bwMode="auto">
              <a:xfrm>
                <a:off x="5265" y="1286"/>
                <a:ext cx="102" cy="1"/>
              </a:xfrm>
              <a:prstGeom prst="rect">
                <a:avLst/>
              </a:prstGeom>
              <a:solidFill>
                <a:srgbClr val="FFCD00"/>
              </a:solidFill>
              <a:ln w="0">
                <a:solidFill>
                  <a:srgbClr val="FFCD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729" name="Rectangle 733"/>
              <p:cNvSpPr>
                <a:spLocks noChangeArrowheads="1"/>
              </p:cNvSpPr>
              <p:nvPr/>
            </p:nvSpPr>
            <p:spPr bwMode="auto">
              <a:xfrm>
                <a:off x="5265" y="1286"/>
                <a:ext cx="102" cy="1"/>
              </a:xfrm>
              <a:prstGeom prst="rect">
                <a:avLst/>
              </a:prstGeom>
              <a:solidFill>
                <a:srgbClr val="FFCD00"/>
              </a:solidFill>
              <a:ln w="0">
                <a:solidFill>
                  <a:srgbClr val="FFCD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730" name="Rectangle 734"/>
              <p:cNvSpPr>
                <a:spLocks noChangeArrowheads="1"/>
              </p:cNvSpPr>
              <p:nvPr/>
            </p:nvSpPr>
            <p:spPr bwMode="auto">
              <a:xfrm>
                <a:off x="5265" y="1283"/>
                <a:ext cx="102" cy="3"/>
              </a:xfrm>
              <a:prstGeom prst="rect">
                <a:avLst/>
              </a:prstGeom>
              <a:solidFill>
                <a:srgbClr val="FFCC00"/>
              </a:solidFill>
              <a:ln w="0">
                <a:solidFill>
                  <a:srgbClr val="FFCC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731" name="Rectangle 735"/>
              <p:cNvSpPr>
                <a:spLocks noChangeArrowheads="1"/>
              </p:cNvSpPr>
              <p:nvPr/>
            </p:nvSpPr>
            <p:spPr bwMode="auto">
              <a:xfrm>
                <a:off x="5265" y="1283"/>
                <a:ext cx="102" cy="1"/>
              </a:xfrm>
              <a:prstGeom prst="rect">
                <a:avLst/>
              </a:prstGeom>
              <a:solidFill>
                <a:srgbClr val="FFCC00"/>
              </a:solidFill>
              <a:ln w="0">
                <a:solidFill>
                  <a:srgbClr val="FFCC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732" name="Rectangle 736"/>
              <p:cNvSpPr>
                <a:spLocks noChangeArrowheads="1"/>
              </p:cNvSpPr>
              <p:nvPr/>
            </p:nvSpPr>
            <p:spPr bwMode="auto">
              <a:xfrm>
                <a:off x="5265" y="1283"/>
                <a:ext cx="102" cy="1"/>
              </a:xfrm>
              <a:prstGeom prst="rect">
                <a:avLst/>
              </a:prstGeom>
              <a:solidFill>
                <a:srgbClr val="FFCB00"/>
              </a:solidFill>
              <a:ln w="0">
                <a:solidFill>
                  <a:srgbClr val="FFCB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733" name="Rectangle 737"/>
              <p:cNvSpPr>
                <a:spLocks noChangeArrowheads="1"/>
              </p:cNvSpPr>
              <p:nvPr/>
            </p:nvSpPr>
            <p:spPr bwMode="auto">
              <a:xfrm>
                <a:off x="5265" y="1283"/>
                <a:ext cx="102" cy="1"/>
              </a:xfrm>
              <a:prstGeom prst="rect">
                <a:avLst/>
              </a:prstGeom>
              <a:solidFill>
                <a:srgbClr val="FFCB00"/>
              </a:solidFill>
              <a:ln w="0">
                <a:solidFill>
                  <a:srgbClr val="FFCB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734" name="Rectangle 738"/>
              <p:cNvSpPr>
                <a:spLocks noChangeArrowheads="1"/>
              </p:cNvSpPr>
              <p:nvPr/>
            </p:nvSpPr>
            <p:spPr bwMode="auto">
              <a:xfrm>
                <a:off x="5265" y="1280"/>
                <a:ext cx="102" cy="3"/>
              </a:xfrm>
              <a:prstGeom prst="rect">
                <a:avLst/>
              </a:prstGeom>
              <a:solidFill>
                <a:srgbClr val="FFCA00"/>
              </a:solidFill>
              <a:ln w="0">
                <a:solidFill>
                  <a:srgbClr val="FFCA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735" name="Rectangle 739"/>
              <p:cNvSpPr>
                <a:spLocks noChangeArrowheads="1"/>
              </p:cNvSpPr>
              <p:nvPr/>
            </p:nvSpPr>
            <p:spPr bwMode="auto">
              <a:xfrm>
                <a:off x="5265" y="1280"/>
                <a:ext cx="102" cy="1"/>
              </a:xfrm>
              <a:prstGeom prst="rect">
                <a:avLst/>
              </a:prstGeom>
              <a:solidFill>
                <a:srgbClr val="FFCA00"/>
              </a:solidFill>
              <a:ln w="0">
                <a:solidFill>
                  <a:srgbClr val="FFCA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736" name="Rectangle 740"/>
              <p:cNvSpPr>
                <a:spLocks noChangeArrowheads="1"/>
              </p:cNvSpPr>
              <p:nvPr/>
            </p:nvSpPr>
            <p:spPr bwMode="auto">
              <a:xfrm>
                <a:off x="5265" y="1280"/>
                <a:ext cx="102" cy="1"/>
              </a:xfrm>
              <a:prstGeom prst="rect">
                <a:avLst/>
              </a:prstGeom>
              <a:solidFill>
                <a:srgbClr val="FFCA00"/>
              </a:solidFill>
              <a:ln w="0">
                <a:solidFill>
                  <a:srgbClr val="FFCA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737" name="Rectangle 741"/>
              <p:cNvSpPr>
                <a:spLocks noChangeArrowheads="1"/>
              </p:cNvSpPr>
              <p:nvPr/>
            </p:nvSpPr>
            <p:spPr bwMode="auto">
              <a:xfrm>
                <a:off x="5265" y="1280"/>
                <a:ext cx="102" cy="1"/>
              </a:xfrm>
              <a:prstGeom prst="rect">
                <a:avLst/>
              </a:prstGeom>
              <a:solidFill>
                <a:srgbClr val="FFC900"/>
              </a:solidFill>
              <a:ln w="0">
                <a:solidFill>
                  <a:srgbClr val="FFC9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738" name="Rectangle 742"/>
              <p:cNvSpPr>
                <a:spLocks noChangeArrowheads="1"/>
              </p:cNvSpPr>
              <p:nvPr/>
            </p:nvSpPr>
            <p:spPr bwMode="auto">
              <a:xfrm>
                <a:off x="5265" y="1280"/>
                <a:ext cx="102" cy="1"/>
              </a:xfrm>
              <a:prstGeom prst="rect">
                <a:avLst/>
              </a:prstGeom>
              <a:solidFill>
                <a:srgbClr val="FFC900"/>
              </a:solidFill>
              <a:ln w="0">
                <a:solidFill>
                  <a:srgbClr val="FFC9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739" name="Rectangle 743"/>
              <p:cNvSpPr>
                <a:spLocks noChangeArrowheads="1"/>
              </p:cNvSpPr>
              <p:nvPr/>
            </p:nvSpPr>
            <p:spPr bwMode="auto">
              <a:xfrm>
                <a:off x="5265" y="1277"/>
                <a:ext cx="102" cy="3"/>
              </a:xfrm>
              <a:prstGeom prst="rect">
                <a:avLst/>
              </a:prstGeom>
              <a:solidFill>
                <a:srgbClr val="FFC800"/>
              </a:solidFill>
              <a:ln w="0">
                <a:solidFill>
                  <a:srgbClr val="FFC8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740" name="Rectangle 744"/>
              <p:cNvSpPr>
                <a:spLocks noChangeArrowheads="1"/>
              </p:cNvSpPr>
              <p:nvPr/>
            </p:nvSpPr>
            <p:spPr bwMode="auto">
              <a:xfrm>
                <a:off x="5265" y="1277"/>
                <a:ext cx="102" cy="1"/>
              </a:xfrm>
              <a:prstGeom prst="rect">
                <a:avLst/>
              </a:prstGeom>
              <a:solidFill>
                <a:srgbClr val="FFC800"/>
              </a:solidFill>
              <a:ln w="0">
                <a:solidFill>
                  <a:srgbClr val="FFC8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741" name="Rectangle 745"/>
              <p:cNvSpPr>
                <a:spLocks noChangeArrowheads="1"/>
              </p:cNvSpPr>
              <p:nvPr/>
            </p:nvSpPr>
            <p:spPr bwMode="auto">
              <a:xfrm>
                <a:off x="5265" y="1277"/>
                <a:ext cx="102" cy="1"/>
              </a:xfrm>
              <a:prstGeom prst="rect">
                <a:avLst/>
              </a:prstGeom>
              <a:solidFill>
                <a:srgbClr val="FFC700"/>
              </a:solidFill>
              <a:ln w="0">
                <a:solidFill>
                  <a:srgbClr val="FFC7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742" name="Rectangle 746"/>
              <p:cNvSpPr>
                <a:spLocks noChangeArrowheads="1"/>
              </p:cNvSpPr>
              <p:nvPr/>
            </p:nvSpPr>
            <p:spPr bwMode="auto">
              <a:xfrm>
                <a:off x="5265" y="1277"/>
                <a:ext cx="102" cy="1"/>
              </a:xfrm>
              <a:prstGeom prst="rect">
                <a:avLst/>
              </a:prstGeom>
              <a:solidFill>
                <a:srgbClr val="FFC700"/>
              </a:solidFill>
              <a:ln w="0">
                <a:solidFill>
                  <a:srgbClr val="FFC7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743" name="Rectangle 747"/>
              <p:cNvSpPr>
                <a:spLocks noChangeArrowheads="1"/>
              </p:cNvSpPr>
              <p:nvPr/>
            </p:nvSpPr>
            <p:spPr bwMode="auto">
              <a:xfrm>
                <a:off x="5265" y="1277"/>
                <a:ext cx="102" cy="1"/>
              </a:xfrm>
              <a:prstGeom prst="rect">
                <a:avLst/>
              </a:prstGeom>
              <a:solidFill>
                <a:srgbClr val="FFC600"/>
              </a:solidFill>
              <a:ln w="0">
                <a:solidFill>
                  <a:srgbClr val="FFC6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744" name="Rectangle 748"/>
              <p:cNvSpPr>
                <a:spLocks noChangeArrowheads="1"/>
              </p:cNvSpPr>
              <p:nvPr/>
            </p:nvSpPr>
            <p:spPr bwMode="auto">
              <a:xfrm>
                <a:off x="5265" y="1274"/>
                <a:ext cx="102" cy="3"/>
              </a:xfrm>
              <a:prstGeom prst="rect">
                <a:avLst/>
              </a:prstGeom>
              <a:solidFill>
                <a:srgbClr val="FFC600"/>
              </a:solidFill>
              <a:ln w="0">
                <a:solidFill>
                  <a:srgbClr val="FFC6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745" name="Rectangle 749"/>
              <p:cNvSpPr>
                <a:spLocks noChangeArrowheads="1"/>
              </p:cNvSpPr>
              <p:nvPr/>
            </p:nvSpPr>
            <p:spPr bwMode="auto">
              <a:xfrm>
                <a:off x="5265" y="1274"/>
                <a:ext cx="102" cy="1"/>
              </a:xfrm>
              <a:prstGeom prst="rect">
                <a:avLst/>
              </a:prstGeom>
              <a:solidFill>
                <a:srgbClr val="FFC500"/>
              </a:solidFill>
              <a:ln w="0">
                <a:solidFill>
                  <a:srgbClr val="FFC5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746" name="Rectangle 750"/>
              <p:cNvSpPr>
                <a:spLocks noChangeArrowheads="1"/>
              </p:cNvSpPr>
              <p:nvPr/>
            </p:nvSpPr>
            <p:spPr bwMode="auto">
              <a:xfrm>
                <a:off x="5265" y="1274"/>
                <a:ext cx="102" cy="1"/>
              </a:xfrm>
              <a:prstGeom prst="rect">
                <a:avLst/>
              </a:prstGeom>
              <a:solidFill>
                <a:srgbClr val="FFC500"/>
              </a:solidFill>
              <a:ln w="0">
                <a:solidFill>
                  <a:srgbClr val="FFC5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747" name="Rectangle 751"/>
              <p:cNvSpPr>
                <a:spLocks noChangeArrowheads="1"/>
              </p:cNvSpPr>
              <p:nvPr/>
            </p:nvSpPr>
            <p:spPr bwMode="auto">
              <a:xfrm>
                <a:off x="5265" y="1274"/>
                <a:ext cx="102" cy="1"/>
              </a:xfrm>
              <a:prstGeom prst="rect">
                <a:avLst/>
              </a:prstGeom>
              <a:solidFill>
                <a:srgbClr val="FFC400"/>
              </a:solidFill>
              <a:ln w="0">
                <a:solidFill>
                  <a:srgbClr val="FFC4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748" name="Rectangle 752"/>
              <p:cNvSpPr>
                <a:spLocks noChangeArrowheads="1"/>
              </p:cNvSpPr>
              <p:nvPr/>
            </p:nvSpPr>
            <p:spPr bwMode="auto">
              <a:xfrm>
                <a:off x="5265" y="1274"/>
                <a:ext cx="102" cy="1"/>
              </a:xfrm>
              <a:prstGeom prst="rect">
                <a:avLst/>
              </a:prstGeom>
              <a:solidFill>
                <a:srgbClr val="FFC400"/>
              </a:solidFill>
              <a:ln w="0">
                <a:solidFill>
                  <a:srgbClr val="FFC4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749" name="Rectangle 753"/>
              <p:cNvSpPr>
                <a:spLocks noChangeArrowheads="1"/>
              </p:cNvSpPr>
              <p:nvPr/>
            </p:nvSpPr>
            <p:spPr bwMode="auto">
              <a:xfrm>
                <a:off x="5265" y="1271"/>
                <a:ext cx="102" cy="3"/>
              </a:xfrm>
              <a:prstGeom prst="rect">
                <a:avLst/>
              </a:prstGeom>
              <a:solidFill>
                <a:srgbClr val="FFC300"/>
              </a:solidFill>
              <a:ln w="0">
                <a:solidFill>
                  <a:srgbClr val="FFC3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750" name="Rectangle 754"/>
              <p:cNvSpPr>
                <a:spLocks noChangeArrowheads="1"/>
              </p:cNvSpPr>
              <p:nvPr/>
            </p:nvSpPr>
            <p:spPr bwMode="auto">
              <a:xfrm>
                <a:off x="5265" y="1271"/>
                <a:ext cx="102" cy="1"/>
              </a:xfrm>
              <a:prstGeom prst="rect">
                <a:avLst/>
              </a:prstGeom>
              <a:solidFill>
                <a:srgbClr val="FFC300"/>
              </a:solidFill>
              <a:ln w="0">
                <a:solidFill>
                  <a:srgbClr val="FFC3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751" name="Rectangle 755"/>
              <p:cNvSpPr>
                <a:spLocks noChangeArrowheads="1"/>
              </p:cNvSpPr>
              <p:nvPr/>
            </p:nvSpPr>
            <p:spPr bwMode="auto">
              <a:xfrm>
                <a:off x="5265" y="1271"/>
                <a:ext cx="102" cy="1"/>
              </a:xfrm>
              <a:prstGeom prst="rect">
                <a:avLst/>
              </a:prstGeom>
              <a:solidFill>
                <a:srgbClr val="FFC200"/>
              </a:solidFill>
              <a:ln w="0">
                <a:solidFill>
                  <a:srgbClr val="FFC2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752" name="Rectangle 756"/>
              <p:cNvSpPr>
                <a:spLocks noChangeArrowheads="1"/>
              </p:cNvSpPr>
              <p:nvPr/>
            </p:nvSpPr>
            <p:spPr bwMode="auto">
              <a:xfrm>
                <a:off x="5265" y="1271"/>
                <a:ext cx="102" cy="1"/>
              </a:xfrm>
              <a:prstGeom prst="rect">
                <a:avLst/>
              </a:prstGeom>
              <a:solidFill>
                <a:srgbClr val="FFC200"/>
              </a:solidFill>
              <a:ln w="0">
                <a:solidFill>
                  <a:srgbClr val="FFC2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753" name="Rectangle 757"/>
              <p:cNvSpPr>
                <a:spLocks noChangeArrowheads="1"/>
              </p:cNvSpPr>
              <p:nvPr/>
            </p:nvSpPr>
            <p:spPr bwMode="auto">
              <a:xfrm>
                <a:off x="5265" y="1269"/>
                <a:ext cx="102" cy="2"/>
              </a:xfrm>
              <a:prstGeom prst="rect">
                <a:avLst/>
              </a:prstGeom>
              <a:solidFill>
                <a:srgbClr val="FFC100"/>
              </a:solidFill>
              <a:ln w="0">
                <a:solidFill>
                  <a:srgbClr val="FFC1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754" name="Rectangle 758"/>
              <p:cNvSpPr>
                <a:spLocks noChangeArrowheads="1"/>
              </p:cNvSpPr>
              <p:nvPr/>
            </p:nvSpPr>
            <p:spPr bwMode="auto">
              <a:xfrm>
                <a:off x="5265" y="1269"/>
                <a:ext cx="102" cy="1"/>
              </a:xfrm>
              <a:prstGeom prst="rect">
                <a:avLst/>
              </a:prstGeom>
              <a:solidFill>
                <a:srgbClr val="FFC100"/>
              </a:solidFill>
              <a:ln w="0">
                <a:solidFill>
                  <a:srgbClr val="FFC1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755" name="Rectangle 759"/>
              <p:cNvSpPr>
                <a:spLocks noChangeArrowheads="1"/>
              </p:cNvSpPr>
              <p:nvPr/>
            </p:nvSpPr>
            <p:spPr bwMode="auto">
              <a:xfrm>
                <a:off x="5265" y="1269"/>
                <a:ext cx="102" cy="1"/>
              </a:xfrm>
              <a:prstGeom prst="rect">
                <a:avLst/>
              </a:prstGeom>
              <a:solidFill>
                <a:srgbClr val="FFC000"/>
              </a:solidFill>
              <a:ln w="0">
                <a:solidFill>
                  <a:srgbClr val="FFC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756" name="Rectangle 760"/>
              <p:cNvSpPr>
                <a:spLocks noChangeArrowheads="1"/>
              </p:cNvSpPr>
              <p:nvPr/>
            </p:nvSpPr>
            <p:spPr bwMode="auto">
              <a:xfrm>
                <a:off x="5265" y="1269"/>
                <a:ext cx="102" cy="1"/>
              </a:xfrm>
              <a:prstGeom prst="rect">
                <a:avLst/>
              </a:prstGeom>
              <a:solidFill>
                <a:srgbClr val="FFC000"/>
              </a:solidFill>
              <a:ln w="0">
                <a:solidFill>
                  <a:srgbClr val="FFC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757" name="Rectangle 761"/>
              <p:cNvSpPr>
                <a:spLocks noChangeArrowheads="1"/>
              </p:cNvSpPr>
              <p:nvPr/>
            </p:nvSpPr>
            <p:spPr bwMode="auto">
              <a:xfrm>
                <a:off x="5265" y="1269"/>
                <a:ext cx="102" cy="1"/>
              </a:xfrm>
              <a:prstGeom prst="rect">
                <a:avLst/>
              </a:prstGeom>
              <a:solidFill>
                <a:srgbClr val="FFBF00"/>
              </a:solidFill>
              <a:ln w="0">
                <a:solidFill>
                  <a:srgbClr val="FFBF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758" name="Rectangle 762"/>
              <p:cNvSpPr>
                <a:spLocks noChangeArrowheads="1"/>
              </p:cNvSpPr>
              <p:nvPr/>
            </p:nvSpPr>
            <p:spPr bwMode="auto">
              <a:xfrm>
                <a:off x="5265" y="1266"/>
                <a:ext cx="102" cy="3"/>
              </a:xfrm>
              <a:prstGeom prst="rect">
                <a:avLst/>
              </a:prstGeom>
              <a:solidFill>
                <a:srgbClr val="FFBF00"/>
              </a:solidFill>
              <a:ln w="0">
                <a:solidFill>
                  <a:srgbClr val="FFBF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759" name="Rectangle 763"/>
              <p:cNvSpPr>
                <a:spLocks noChangeArrowheads="1"/>
              </p:cNvSpPr>
              <p:nvPr/>
            </p:nvSpPr>
            <p:spPr bwMode="auto">
              <a:xfrm>
                <a:off x="5265" y="1266"/>
                <a:ext cx="102" cy="1"/>
              </a:xfrm>
              <a:prstGeom prst="rect">
                <a:avLst/>
              </a:prstGeom>
              <a:solidFill>
                <a:srgbClr val="FFBE00"/>
              </a:solidFill>
              <a:ln w="0">
                <a:solidFill>
                  <a:srgbClr val="FFBE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760" name="Rectangle 764"/>
              <p:cNvSpPr>
                <a:spLocks noChangeArrowheads="1"/>
              </p:cNvSpPr>
              <p:nvPr/>
            </p:nvSpPr>
            <p:spPr bwMode="auto">
              <a:xfrm>
                <a:off x="5265" y="1266"/>
                <a:ext cx="102" cy="1"/>
              </a:xfrm>
              <a:prstGeom prst="rect">
                <a:avLst/>
              </a:prstGeom>
              <a:solidFill>
                <a:srgbClr val="FFBD00"/>
              </a:solidFill>
              <a:ln w="0">
                <a:solidFill>
                  <a:srgbClr val="FFBD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761" name="Rectangle 765"/>
              <p:cNvSpPr>
                <a:spLocks noChangeArrowheads="1"/>
              </p:cNvSpPr>
              <p:nvPr/>
            </p:nvSpPr>
            <p:spPr bwMode="auto">
              <a:xfrm>
                <a:off x="5265" y="1266"/>
                <a:ext cx="102" cy="1"/>
              </a:xfrm>
              <a:prstGeom prst="rect">
                <a:avLst/>
              </a:prstGeom>
              <a:solidFill>
                <a:srgbClr val="FFBD00"/>
              </a:solidFill>
              <a:ln w="0">
                <a:solidFill>
                  <a:srgbClr val="FFBD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762" name="Rectangle 766"/>
              <p:cNvSpPr>
                <a:spLocks noChangeArrowheads="1"/>
              </p:cNvSpPr>
              <p:nvPr/>
            </p:nvSpPr>
            <p:spPr bwMode="auto">
              <a:xfrm>
                <a:off x="5265" y="1266"/>
                <a:ext cx="102" cy="1"/>
              </a:xfrm>
              <a:prstGeom prst="rect">
                <a:avLst/>
              </a:prstGeom>
              <a:solidFill>
                <a:srgbClr val="FFBC00"/>
              </a:solidFill>
              <a:ln w="0">
                <a:solidFill>
                  <a:srgbClr val="FFBC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763" name="Rectangle 767"/>
              <p:cNvSpPr>
                <a:spLocks noChangeArrowheads="1"/>
              </p:cNvSpPr>
              <p:nvPr/>
            </p:nvSpPr>
            <p:spPr bwMode="auto">
              <a:xfrm>
                <a:off x="5265" y="1263"/>
                <a:ext cx="102" cy="3"/>
              </a:xfrm>
              <a:prstGeom prst="rect">
                <a:avLst/>
              </a:prstGeom>
              <a:solidFill>
                <a:srgbClr val="FFBC00"/>
              </a:solidFill>
              <a:ln w="0">
                <a:solidFill>
                  <a:srgbClr val="FFBC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764" name="Rectangle 768"/>
              <p:cNvSpPr>
                <a:spLocks noChangeArrowheads="1"/>
              </p:cNvSpPr>
              <p:nvPr/>
            </p:nvSpPr>
            <p:spPr bwMode="auto">
              <a:xfrm>
                <a:off x="5265" y="1263"/>
                <a:ext cx="102" cy="1"/>
              </a:xfrm>
              <a:prstGeom prst="rect">
                <a:avLst/>
              </a:prstGeom>
              <a:solidFill>
                <a:srgbClr val="FFBB00"/>
              </a:solidFill>
              <a:ln w="0">
                <a:solidFill>
                  <a:srgbClr val="FFBB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765" name="Rectangle 769"/>
              <p:cNvSpPr>
                <a:spLocks noChangeArrowheads="1"/>
              </p:cNvSpPr>
              <p:nvPr/>
            </p:nvSpPr>
            <p:spPr bwMode="auto">
              <a:xfrm>
                <a:off x="5265" y="1263"/>
                <a:ext cx="102" cy="1"/>
              </a:xfrm>
              <a:prstGeom prst="rect">
                <a:avLst/>
              </a:prstGeom>
              <a:solidFill>
                <a:srgbClr val="FFBB00"/>
              </a:solidFill>
              <a:ln w="0">
                <a:solidFill>
                  <a:srgbClr val="FFBB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766" name="Rectangle 770"/>
              <p:cNvSpPr>
                <a:spLocks noChangeArrowheads="1"/>
              </p:cNvSpPr>
              <p:nvPr/>
            </p:nvSpPr>
            <p:spPr bwMode="auto">
              <a:xfrm>
                <a:off x="5265" y="1263"/>
                <a:ext cx="102" cy="1"/>
              </a:xfrm>
              <a:prstGeom prst="rect">
                <a:avLst/>
              </a:prstGeom>
              <a:solidFill>
                <a:srgbClr val="FFBA00"/>
              </a:solidFill>
              <a:ln w="0">
                <a:solidFill>
                  <a:srgbClr val="FFBA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767" name="Rectangle 771"/>
              <p:cNvSpPr>
                <a:spLocks noChangeArrowheads="1"/>
              </p:cNvSpPr>
              <p:nvPr/>
            </p:nvSpPr>
            <p:spPr bwMode="auto">
              <a:xfrm>
                <a:off x="5265" y="1260"/>
                <a:ext cx="102" cy="3"/>
              </a:xfrm>
              <a:prstGeom prst="rect">
                <a:avLst/>
              </a:prstGeom>
              <a:solidFill>
                <a:srgbClr val="FFBA00"/>
              </a:solidFill>
              <a:ln w="0">
                <a:solidFill>
                  <a:srgbClr val="FFBA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768" name="Rectangle 772"/>
              <p:cNvSpPr>
                <a:spLocks noChangeArrowheads="1"/>
              </p:cNvSpPr>
              <p:nvPr/>
            </p:nvSpPr>
            <p:spPr bwMode="auto">
              <a:xfrm>
                <a:off x="5265" y="1260"/>
                <a:ext cx="102" cy="1"/>
              </a:xfrm>
              <a:prstGeom prst="rect">
                <a:avLst/>
              </a:prstGeom>
              <a:solidFill>
                <a:srgbClr val="FFB900"/>
              </a:solidFill>
              <a:ln w="0">
                <a:solidFill>
                  <a:srgbClr val="FFB9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769" name="Rectangle 773"/>
              <p:cNvSpPr>
                <a:spLocks noChangeArrowheads="1"/>
              </p:cNvSpPr>
              <p:nvPr/>
            </p:nvSpPr>
            <p:spPr bwMode="auto">
              <a:xfrm>
                <a:off x="5265" y="1260"/>
                <a:ext cx="102" cy="1"/>
              </a:xfrm>
              <a:prstGeom prst="rect">
                <a:avLst/>
              </a:prstGeom>
              <a:solidFill>
                <a:srgbClr val="FFB900"/>
              </a:solidFill>
              <a:ln w="0">
                <a:solidFill>
                  <a:srgbClr val="FFB9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770" name="Rectangle 774"/>
              <p:cNvSpPr>
                <a:spLocks noChangeArrowheads="1"/>
              </p:cNvSpPr>
              <p:nvPr/>
            </p:nvSpPr>
            <p:spPr bwMode="auto">
              <a:xfrm>
                <a:off x="5265" y="1260"/>
                <a:ext cx="102" cy="1"/>
              </a:xfrm>
              <a:prstGeom prst="rect">
                <a:avLst/>
              </a:prstGeom>
              <a:solidFill>
                <a:srgbClr val="FFB800"/>
              </a:solidFill>
              <a:ln w="0">
                <a:solidFill>
                  <a:srgbClr val="FFB8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771" name="Rectangle 775"/>
              <p:cNvSpPr>
                <a:spLocks noChangeArrowheads="1"/>
              </p:cNvSpPr>
              <p:nvPr/>
            </p:nvSpPr>
            <p:spPr bwMode="auto">
              <a:xfrm>
                <a:off x="5265" y="1260"/>
                <a:ext cx="102" cy="1"/>
              </a:xfrm>
              <a:prstGeom prst="rect">
                <a:avLst/>
              </a:prstGeom>
              <a:solidFill>
                <a:srgbClr val="FFB800"/>
              </a:solidFill>
              <a:ln w="0">
                <a:solidFill>
                  <a:srgbClr val="FFB8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772" name="Rectangle 776"/>
              <p:cNvSpPr>
                <a:spLocks noChangeArrowheads="1"/>
              </p:cNvSpPr>
              <p:nvPr/>
            </p:nvSpPr>
            <p:spPr bwMode="auto">
              <a:xfrm>
                <a:off x="5265" y="1257"/>
                <a:ext cx="102" cy="3"/>
              </a:xfrm>
              <a:prstGeom prst="rect">
                <a:avLst/>
              </a:prstGeom>
              <a:solidFill>
                <a:srgbClr val="FFB700"/>
              </a:solidFill>
              <a:ln w="0">
                <a:solidFill>
                  <a:srgbClr val="FFB7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773" name="Rectangle 777"/>
              <p:cNvSpPr>
                <a:spLocks noChangeArrowheads="1"/>
              </p:cNvSpPr>
              <p:nvPr/>
            </p:nvSpPr>
            <p:spPr bwMode="auto">
              <a:xfrm>
                <a:off x="5265" y="1257"/>
                <a:ext cx="102" cy="1"/>
              </a:xfrm>
              <a:prstGeom prst="rect">
                <a:avLst/>
              </a:prstGeom>
              <a:solidFill>
                <a:srgbClr val="FFB700"/>
              </a:solidFill>
              <a:ln w="0">
                <a:solidFill>
                  <a:srgbClr val="FFB7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774" name="Rectangle 778"/>
              <p:cNvSpPr>
                <a:spLocks noChangeArrowheads="1"/>
              </p:cNvSpPr>
              <p:nvPr/>
            </p:nvSpPr>
            <p:spPr bwMode="auto">
              <a:xfrm>
                <a:off x="5265" y="1257"/>
                <a:ext cx="102" cy="1"/>
              </a:xfrm>
              <a:prstGeom prst="rect">
                <a:avLst/>
              </a:prstGeom>
              <a:solidFill>
                <a:srgbClr val="FFB600"/>
              </a:solidFill>
              <a:ln w="0">
                <a:solidFill>
                  <a:srgbClr val="FFB6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775" name="Rectangle 779"/>
              <p:cNvSpPr>
                <a:spLocks noChangeArrowheads="1"/>
              </p:cNvSpPr>
              <p:nvPr/>
            </p:nvSpPr>
            <p:spPr bwMode="auto">
              <a:xfrm>
                <a:off x="5265" y="1257"/>
                <a:ext cx="102" cy="1"/>
              </a:xfrm>
              <a:prstGeom prst="rect">
                <a:avLst/>
              </a:prstGeom>
              <a:solidFill>
                <a:srgbClr val="FFB500"/>
              </a:solidFill>
              <a:ln w="0">
                <a:solidFill>
                  <a:srgbClr val="FFB5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776" name="Rectangle 780"/>
              <p:cNvSpPr>
                <a:spLocks noChangeArrowheads="1"/>
              </p:cNvSpPr>
              <p:nvPr/>
            </p:nvSpPr>
            <p:spPr bwMode="auto">
              <a:xfrm>
                <a:off x="5265" y="1257"/>
                <a:ext cx="102" cy="1"/>
              </a:xfrm>
              <a:prstGeom prst="rect">
                <a:avLst/>
              </a:prstGeom>
              <a:solidFill>
                <a:srgbClr val="FFB500"/>
              </a:solidFill>
              <a:ln w="0">
                <a:solidFill>
                  <a:srgbClr val="FFB5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777" name="Rectangle 781"/>
              <p:cNvSpPr>
                <a:spLocks noChangeArrowheads="1"/>
              </p:cNvSpPr>
              <p:nvPr/>
            </p:nvSpPr>
            <p:spPr bwMode="auto">
              <a:xfrm>
                <a:off x="5265" y="1254"/>
                <a:ext cx="102" cy="3"/>
              </a:xfrm>
              <a:prstGeom prst="rect">
                <a:avLst/>
              </a:prstGeom>
              <a:solidFill>
                <a:srgbClr val="FFB400"/>
              </a:solidFill>
              <a:ln w="0">
                <a:solidFill>
                  <a:srgbClr val="FFB4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778" name="Rectangle 782"/>
              <p:cNvSpPr>
                <a:spLocks noChangeArrowheads="1"/>
              </p:cNvSpPr>
              <p:nvPr/>
            </p:nvSpPr>
            <p:spPr bwMode="auto">
              <a:xfrm>
                <a:off x="5265" y="1254"/>
                <a:ext cx="102" cy="1"/>
              </a:xfrm>
              <a:prstGeom prst="rect">
                <a:avLst/>
              </a:prstGeom>
              <a:solidFill>
                <a:srgbClr val="FFB400"/>
              </a:solidFill>
              <a:ln w="0">
                <a:solidFill>
                  <a:srgbClr val="FFB4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779" name="Rectangle 783"/>
              <p:cNvSpPr>
                <a:spLocks noChangeArrowheads="1"/>
              </p:cNvSpPr>
              <p:nvPr/>
            </p:nvSpPr>
            <p:spPr bwMode="auto">
              <a:xfrm>
                <a:off x="5265" y="1254"/>
                <a:ext cx="102" cy="1"/>
              </a:xfrm>
              <a:prstGeom prst="rect">
                <a:avLst/>
              </a:prstGeom>
              <a:solidFill>
                <a:srgbClr val="FFB300"/>
              </a:solidFill>
              <a:ln w="0">
                <a:solidFill>
                  <a:srgbClr val="FFB3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780" name="Rectangle 784"/>
              <p:cNvSpPr>
                <a:spLocks noChangeArrowheads="1"/>
              </p:cNvSpPr>
              <p:nvPr/>
            </p:nvSpPr>
            <p:spPr bwMode="auto">
              <a:xfrm>
                <a:off x="5265" y="1254"/>
                <a:ext cx="102" cy="1"/>
              </a:xfrm>
              <a:prstGeom prst="rect">
                <a:avLst/>
              </a:prstGeom>
              <a:solidFill>
                <a:srgbClr val="FFB300"/>
              </a:solidFill>
              <a:ln w="0">
                <a:solidFill>
                  <a:srgbClr val="FFB3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781" name="Rectangle 785"/>
              <p:cNvSpPr>
                <a:spLocks noChangeArrowheads="1"/>
              </p:cNvSpPr>
              <p:nvPr/>
            </p:nvSpPr>
            <p:spPr bwMode="auto">
              <a:xfrm>
                <a:off x="5265" y="1252"/>
                <a:ext cx="102" cy="2"/>
              </a:xfrm>
              <a:prstGeom prst="rect">
                <a:avLst/>
              </a:prstGeom>
              <a:solidFill>
                <a:srgbClr val="FFB200"/>
              </a:solidFill>
              <a:ln w="0">
                <a:solidFill>
                  <a:srgbClr val="FFB2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782" name="Rectangle 786"/>
              <p:cNvSpPr>
                <a:spLocks noChangeArrowheads="1"/>
              </p:cNvSpPr>
              <p:nvPr/>
            </p:nvSpPr>
            <p:spPr bwMode="auto">
              <a:xfrm>
                <a:off x="5265" y="1252"/>
                <a:ext cx="102" cy="1"/>
              </a:xfrm>
              <a:prstGeom prst="rect">
                <a:avLst/>
              </a:prstGeom>
              <a:solidFill>
                <a:srgbClr val="FFB200"/>
              </a:solidFill>
              <a:ln w="0">
                <a:solidFill>
                  <a:srgbClr val="FFB2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783" name="Rectangle 787"/>
              <p:cNvSpPr>
                <a:spLocks noChangeArrowheads="1"/>
              </p:cNvSpPr>
              <p:nvPr/>
            </p:nvSpPr>
            <p:spPr bwMode="auto">
              <a:xfrm>
                <a:off x="5265" y="1252"/>
                <a:ext cx="102" cy="1"/>
              </a:xfrm>
              <a:prstGeom prst="rect">
                <a:avLst/>
              </a:prstGeom>
              <a:solidFill>
                <a:srgbClr val="FFB100"/>
              </a:solidFill>
              <a:ln w="0">
                <a:solidFill>
                  <a:srgbClr val="FFB1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784" name="Rectangle 788"/>
              <p:cNvSpPr>
                <a:spLocks noChangeArrowheads="1"/>
              </p:cNvSpPr>
              <p:nvPr/>
            </p:nvSpPr>
            <p:spPr bwMode="auto">
              <a:xfrm>
                <a:off x="5265" y="1252"/>
                <a:ext cx="102" cy="1"/>
              </a:xfrm>
              <a:prstGeom prst="rect">
                <a:avLst/>
              </a:prstGeom>
              <a:solidFill>
                <a:srgbClr val="FFB000"/>
              </a:solidFill>
              <a:ln w="0">
                <a:solidFill>
                  <a:srgbClr val="FFB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785" name="Rectangle 789"/>
              <p:cNvSpPr>
                <a:spLocks noChangeArrowheads="1"/>
              </p:cNvSpPr>
              <p:nvPr/>
            </p:nvSpPr>
            <p:spPr bwMode="auto">
              <a:xfrm>
                <a:off x="5265" y="1252"/>
                <a:ext cx="102" cy="1"/>
              </a:xfrm>
              <a:prstGeom prst="rect">
                <a:avLst/>
              </a:prstGeom>
              <a:solidFill>
                <a:srgbClr val="FFB000"/>
              </a:solidFill>
              <a:ln w="0">
                <a:solidFill>
                  <a:srgbClr val="FFB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786" name="Rectangle 790"/>
              <p:cNvSpPr>
                <a:spLocks noChangeArrowheads="1"/>
              </p:cNvSpPr>
              <p:nvPr/>
            </p:nvSpPr>
            <p:spPr bwMode="auto">
              <a:xfrm>
                <a:off x="5265" y="1249"/>
                <a:ext cx="102" cy="3"/>
              </a:xfrm>
              <a:prstGeom prst="rect">
                <a:avLst/>
              </a:prstGeom>
              <a:solidFill>
                <a:srgbClr val="FFAF00"/>
              </a:solidFill>
              <a:ln w="0">
                <a:solidFill>
                  <a:srgbClr val="FFAF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787" name="Rectangle 791"/>
              <p:cNvSpPr>
                <a:spLocks noChangeArrowheads="1"/>
              </p:cNvSpPr>
              <p:nvPr/>
            </p:nvSpPr>
            <p:spPr bwMode="auto">
              <a:xfrm>
                <a:off x="5265" y="1249"/>
                <a:ext cx="102" cy="1"/>
              </a:xfrm>
              <a:prstGeom prst="rect">
                <a:avLst/>
              </a:prstGeom>
              <a:solidFill>
                <a:srgbClr val="FFAF00"/>
              </a:solidFill>
              <a:ln w="0">
                <a:solidFill>
                  <a:srgbClr val="FFAF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788" name="Rectangle 792"/>
              <p:cNvSpPr>
                <a:spLocks noChangeArrowheads="1"/>
              </p:cNvSpPr>
              <p:nvPr/>
            </p:nvSpPr>
            <p:spPr bwMode="auto">
              <a:xfrm>
                <a:off x="5265" y="1249"/>
                <a:ext cx="102" cy="1"/>
              </a:xfrm>
              <a:prstGeom prst="rect">
                <a:avLst/>
              </a:prstGeom>
              <a:solidFill>
                <a:srgbClr val="FFAE00"/>
              </a:solidFill>
              <a:ln w="0">
                <a:solidFill>
                  <a:srgbClr val="FFAE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789" name="Rectangle 793"/>
              <p:cNvSpPr>
                <a:spLocks noChangeArrowheads="1"/>
              </p:cNvSpPr>
              <p:nvPr/>
            </p:nvSpPr>
            <p:spPr bwMode="auto">
              <a:xfrm>
                <a:off x="5265" y="1249"/>
                <a:ext cx="102" cy="1"/>
              </a:xfrm>
              <a:prstGeom prst="rect">
                <a:avLst/>
              </a:prstGeom>
              <a:solidFill>
                <a:srgbClr val="FFAE00"/>
              </a:solidFill>
              <a:ln w="0">
                <a:solidFill>
                  <a:srgbClr val="FFAE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790" name="Rectangle 794"/>
              <p:cNvSpPr>
                <a:spLocks noChangeArrowheads="1"/>
              </p:cNvSpPr>
              <p:nvPr/>
            </p:nvSpPr>
            <p:spPr bwMode="auto">
              <a:xfrm>
                <a:off x="5265" y="1249"/>
                <a:ext cx="102" cy="1"/>
              </a:xfrm>
              <a:prstGeom prst="rect">
                <a:avLst/>
              </a:prstGeom>
              <a:solidFill>
                <a:srgbClr val="FFAD00"/>
              </a:solidFill>
              <a:ln w="0">
                <a:solidFill>
                  <a:srgbClr val="FFAD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791" name="Rectangle 795"/>
              <p:cNvSpPr>
                <a:spLocks noChangeArrowheads="1"/>
              </p:cNvSpPr>
              <p:nvPr/>
            </p:nvSpPr>
            <p:spPr bwMode="auto">
              <a:xfrm>
                <a:off x="5265" y="1246"/>
                <a:ext cx="102" cy="3"/>
              </a:xfrm>
              <a:prstGeom prst="rect">
                <a:avLst/>
              </a:prstGeom>
              <a:solidFill>
                <a:srgbClr val="FFAC00"/>
              </a:solidFill>
              <a:ln w="0">
                <a:solidFill>
                  <a:srgbClr val="FFAC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792" name="Rectangle 796"/>
              <p:cNvSpPr>
                <a:spLocks noChangeArrowheads="1"/>
              </p:cNvSpPr>
              <p:nvPr/>
            </p:nvSpPr>
            <p:spPr bwMode="auto">
              <a:xfrm>
                <a:off x="5265" y="1246"/>
                <a:ext cx="102" cy="1"/>
              </a:xfrm>
              <a:prstGeom prst="rect">
                <a:avLst/>
              </a:prstGeom>
              <a:solidFill>
                <a:srgbClr val="FFAC00"/>
              </a:solidFill>
              <a:ln w="0">
                <a:solidFill>
                  <a:srgbClr val="FFAC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793" name="Rectangle 797"/>
              <p:cNvSpPr>
                <a:spLocks noChangeArrowheads="1"/>
              </p:cNvSpPr>
              <p:nvPr/>
            </p:nvSpPr>
            <p:spPr bwMode="auto">
              <a:xfrm>
                <a:off x="5265" y="1246"/>
                <a:ext cx="102" cy="1"/>
              </a:xfrm>
              <a:prstGeom prst="rect">
                <a:avLst/>
              </a:prstGeom>
              <a:solidFill>
                <a:srgbClr val="FFAB00"/>
              </a:solidFill>
              <a:ln w="0">
                <a:solidFill>
                  <a:srgbClr val="FFAB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794" name="Rectangle 798"/>
              <p:cNvSpPr>
                <a:spLocks noChangeArrowheads="1"/>
              </p:cNvSpPr>
              <p:nvPr/>
            </p:nvSpPr>
            <p:spPr bwMode="auto">
              <a:xfrm>
                <a:off x="5265" y="1246"/>
                <a:ext cx="102" cy="1"/>
              </a:xfrm>
              <a:prstGeom prst="rect">
                <a:avLst/>
              </a:prstGeom>
              <a:solidFill>
                <a:srgbClr val="FFAB00"/>
              </a:solidFill>
              <a:ln w="0">
                <a:solidFill>
                  <a:srgbClr val="FFAB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795" name="Rectangle 799"/>
              <p:cNvSpPr>
                <a:spLocks noChangeArrowheads="1"/>
              </p:cNvSpPr>
              <p:nvPr/>
            </p:nvSpPr>
            <p:spPr bwMode="auto">
              <a:xfrm>
                <a:off x="5265" y="1246"/>
                <a:ext cx="102" cy="1"/>
              </a:xfrm>
              <a:prstGeom prst="rect">
                <a:avLst/>
              </a:prstGeom>
              <a:solidFill>
                <a:srgbClr val="FFAA00"/>
              </a:solidFill>
              <a:ln w="0">
                <a:solidFill>
                  <a:srgbClr val="FFAA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796" name="Rectangle 800"/>
              <p:cNvSpPr>
                <a:spLocks noChangeArrowheads="1"/>
              </p:cNvSpPr>
              <p:nvPr/>
            </p:nvSpPr>
            <p:spPr bwMode="auto">
              <a:xfrm>
                <a:off x="5265" y="1243"/>
                <a:ext cx="102" cy="3"/>
              </a:xfrm>
              <a:prstGeom prst="rect">
                <a:avLst/>
              </a:prstGeom>
              <a:solidFill>
                <a:srgbClr val="FFAA00"/>
              </a:solidFill>
              <a:ln w="0">
                <a:solidFill>
                  <a:srgbClr val="FFAA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797" name="Rectangle 801"/>
              <p:cNvSpPr>
                <a:spLocks noChangeArrowheads="1"/>
              </p:cNvSpPr>
              <p:nvPr/>
            </p:nvSpPr>
            <p:spPr bwMode="auto">
              <a:xfrm>
                <a:off x="5265" y="1243"/>
                <a:ext cx="102" cy="1"/>
              </a:xfrm>
              <a:prstGeom prst="rect">
                <a:avLst/>
              </a:prstGeom>
              <a:solidFill>
                <a:srgbClr val="FFA900"/>
              </a:solidFill>
              <a:ln w="0">
                <a:solidFill>
                  <a:srgbClr val="FFA9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798" name="Rectangle 802"/>
              <p:cNvSpPr>
                <a:spLocks noChangeArrowheads="1"/>
              </p:cNvSpPr>
              <p:nvPr/>
            </p:nvSpPr>
            <p:spPr bwMode="auto">
              <a:xfrm>
                <a:off x="5265" y="1243"/>
                <a:ext cx="102" cy="1"/>
              </a:xfrm>
              <a:prstGeom prst="rect">
                <a:avLst/>
              </a:prstGeom>
              <a:solidFill>
                <a:srgbClr val="FFA800"/>
              </a:solidFill>
              <a:ln w="0">
                <a:solidFill>
                  <a:srgbClr val="FFA8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799" name="Rectangle 803"/>
              <p:cNvSpPr>
                <a:spLocks noChangeArrowheads="1"/>
              </p:cNvSpPr>
              <p:nvPr/>
            </p:nvSpPr>
            <p:spPr bwMode="auto">
              <a:xfrm>
                <a:off x="5265" y="1243"/>
                <a:ext cx="102" cy="1"/>
              </a:xfrm>
              <a:prstGeom prst="rect">
                <a:avLst/>
              </a:prstGeom>
              <a:solidFill>
                <a:srgbClr val="FFA800"/>
              </a:solidFill>
              <a:ln w="0">
                <a:solidFill>
                  <a:srgbClr val="FFA8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800" name="Rectangle 804"/>
              <p:cNvSpPr>
                <a:spLocks noChangeArrowheads="1"/>
              </p:cNvSpPr>
              <p:nvPr/>
            </p:nvSpPr>
            <p:spPr bwMode="auto">
              <a:xfrm>
                <a:off x="5265" y="1240"/>
                <a:ext cx="102" cy="3"/>
              </a:xfrm>
              <a:prstGeom prst="rect">
                <a:avLst/>
              </a:prstGeom>
              <a:solidFill>
                <a:srgbClr val="FFA700"/>
              </a:solidFill>
              <a:ln w="0">
                <a:solidFill>
                  <a:srgbClr val="FFA7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801" name="Rectangle 805"/>
              <p:cNvSpPr>
                <a:spLocks noChangeArrowheads="1"/>
              </p:cNvSpPr>
              <p:nvPr/>
            </p:nvSpPr>
            <p:spPr bwMode="auto">
              <a:xfrm>
                <a:off x="5265" y="1240"/>
                <a:ext cx="102" cy="1"/>
              </a:xfrm>
              <a:prstGeom prst="rect">
                <a:avLst/>
              </a:prstGeom>
              <a:solidFill>
                <a:srgbClr val="FFA700"/>
              </a:solidFill>
              <a:ln w="0">
                <a:solidFill>
                  <a:srgbClr val="FFA7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802" name="Rectangle 806"/>
              <p:cNvSpPr>
                <a:spLocks noChangeArrowheads="1"/>
              </p:cNvSpPr>
              <p:nvPr/>
            </p:nvSpPr>
            <p:spPr bwMode="auto">
              <a:xfrm>
                <a:off x="5265" y="1240"/>
                <a:ext cx="102" cy="1"/>
              </a:xfrm>
              <a:prstGeom prst="rect">
                <a:avLst/>
              </a:prstGeom>
              <a:solidFill>
                <a:srgbClr val="FFA600"/>
              </a:solidFill>
              <a:ln w="0">
                <a:solidFill>
                  <a:srgbClr val="FFA6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803" name="Rectangle 807"/>
              <p:cNvSpPr>
                <a:spLocks noChangeArrowheads="1"/>
              </p:cNvSpPr>
              <p:nvPr/>
            </p:nvSpPr>
            <p:spPr bwMode="auto">
              <a:xfrm>
                <a:off x="5265" y="1240"/>
                <a:ext cx="102" cy="1"/>
              </a:xfrm>
              <a:prstGeom prst="rect">
                <a:avLst/>
              </a:prstGeom>
              <a:solidFill>
                <a:srgbClr val="FFA500"/>
              </a:solidFill>
              <a:ln w="0">
                <a:solidFill>
                  <a:srgbClr val="FFA5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804" name="Rectangle 808"/>
              <p:cNvSpPr>
                <a:spLocks noChangeArrowheads="1"/>
              </p:cNvSpPr>
              <p:nvPr/>
            </p:nvSpPr>
            <p:spPr bwMode="auto">
              <a:xfrm>
                <a:off x="5265" y="1240"/>
                <a:ext cx="102" cy="1"/>
              </a:xfrm>
              <a:prstGeom prst="rect">
                <a:avLst/>
              </a:prstGeom>
              <a:solidFill>
                <a:srgbClr val="FFA500"/>
              </a:solidFill>
              <a:ln w="0">
                <a:solidFill>
                  <a:srgbClr val="FFA5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805" name="Rectangle 809"/>
              <p:cNvSpPr>
                <a:spLocks noChangeArrowheads="1"/>
              </p:cNvSpPr>
              <p:nvPr/>
            </p:nvSpPr>
            <p:spPr bwMode="auto">
              <a:xfrm>
                <a:off x="5265" y="1237"/>
                <a:ext cx="102" cy="3"/>
              </a:xfrm>
              <a:prstGeom prst="rect">
                <a:avLst/>
              </a:prstGeom>
              <a:solidFill>
                <a:srgbClr val="FFA400"/>
              </a:solidFill>
              <a:ln w="0">
                <a:solidFill>
                  <a:srgbClr val="FFA4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806" name="Rectangle 810"/>
              <p:cNvSpPr>
                <a:spLocks noChangeArrowheads="1"/>
              </p:cNvSpPr>
              <p:nvPr/>
            </p:nvSpPr>
            <p:spPr bwMode="auto">
              <a:xfrm>
                <a:off x="5265" y="1237"/>
                <a:ext cx="102" cy="1"/>
              </a:xfrm>
              <a:prstGeom prst="rect">
                <a:avLst/>
              </a:prstGeom>
              <a:solidFill>
                <a:srgbClr val="FFA400"/>
              </a:solidFill>
              <a:ln w="0">
                <a:solidFill>
                  <a:srgbClr val="FFA4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807" name="Rectangle 811"/>
              <p:cNvSpPr>
                <a:spLocks noChangeArrowheads="1"/>
              </p:cNvSpPr>
              <p:nvPr/>
            </p:nvSpPr>
            <p:spPr bwMode="auto">
              <a:xfrm>
                <a:off x="5265" y="1237"/>
                <a:ext cx="102" cy="1"/>
              </a:xfrm>
              <a:prstGeom prst="rect">
                <a:avLst/>
              </a:prstGeom>
              <a:solidFill>
                <a:srgbClr val="FFA300"/>
              </a:solidFill>
              <a:ln w="0">
                <a:solidFill>
                  <a:srgbClr val="FFA3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</p:grpSp>
        <p:grpSp>
          <p:nvGrpSpPr>
            <p:cNvPr id="37908" name="Group 1013"/>
            <p:cNvGrpSpPr>
              <a:grpSpLocks/>
            </p:cNvGrpSpPr>
            <p:nvPr/>
          </p:nvGrpSpPr>
          <p:grpSpPr bwMode="auto">
            <a:xfrm>
              <a:off x="5265" y="1115"/>
              <a:ext cx="102" cy="123"/>
              <a:chOff x="5265" y="1115"/>
              <a:chExt cx="102" cy="123"/>
            </a:xfrm>
          </p:grpSpPr>
          <p:sp>
            <p:nvSpPr>
              <p:cNvPr id="38728" name="Rectangle 813"/>
              <p:cNvSpPr>
                <a:spLocks noChangeArrowheads="1"/>
              </p:cNvSpPr>
              <p:nvPr/>
            </p:nvSpPr>
            <p:spPr bwMode="auto">
              <a:xfrm>
                <a:off x="5265" y="1237"/>
                <a:ext cx="102" cy="1"/>
              </a:xfrm>
              <a:prstGeom prst="rect">
                <a:avLst/>
              </a:prstGeom>
              <a:solidFill>
                <a:srgbClr val="FFA200"/>
              </a:solidFill>
              <a:ln w="0">
                <a:solidFill>
                  <a:srgbClr val="FFA2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729" name="Rectangle 814"/>
              <p:cNvSpPr>
                <a:spLocks noChangeArrowheads="1"/>
              </p:cNvSpPr>
              <p:nvPr/>
            </p:nvSpPr>
            <p:spPr bwMode="auto">
              <a:xfrm>
                <a:off x="5265" y="1237"/>
                <a:ext cx="102" cy="1"/>
              </a:xfrm>
              <a:prstGeom prst="rect">
                <a:avLst/>
              </a:prstGeom>
              <a:solidFill>
                <a:srgbClr val="FFA200"/>
              </a:solidFill>
              <a:ln w="0">
                <a:solidFill>
                  <a:srgbClr val="FFA2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730" name="Rectangle 815"/>
              <p:cNvSpPr>
                <a:spLocks noChangeArrowheads="1"/>
              </p:cNvSpPr>
              <p:nvPr/>
            </p:nvSpPr>
            <p:spPr bwMode="auto">
              <a:xfrm>
                <a:off x="5265" y="1234"/>
                <a:ext cx="102" cy="3"/>
              </a:xfrm>
              <a:prstGeom prst="rect">
                <a:avLst/>
              </a:prstGeom>
              <a:solidFill>
                <a:srgbClr val="FFA100"/>
              </a:solidFill>
              <a:ln w="0">
                <a:solidFill>
                  <a:srgbClr val="FFA1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731" name="Rectangle 816"/>
              <p:cNvSpPr>
                <a:spLocks noChangeArrowheads="1"/>
              </p:cNvSpPr>
              <p:nvPr/>
            </p:nvSpPr>
            <p:spPr bwMode="auto">
              <a:xfrm>
                <a:off x="5265" y="1234"/>
                <a:ext cx="102" cy="1"/>
              </a:xfrm>
              <a:prstGeom prst="rect">
                <a:avLst/>
              </a:prstGeom>
              <a:solidFill>
                <a:srgbClr val="FFA100"/>
              </a:solidFill>
              <a:ln w="0">
                <a:solidFill>
                  <a:srgbClr val="FFA1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732" name="Rectangle 817"/>
              <p:cNvSpPr>
                <a:spLocks noChangeArrowheads="1"/>
              </p:cNvSpPr>
              <p:nvPr/>
            </p:nvSpPr>
            <p:spPr bwMode="auto">
              <a:xfrm>
                <a:off x="5265" y="1234"/>
                <a:ext cx="102" cy="1"/>
              </a:xfrm>
              <a:prstGeom prst="rect">
                <a:avLst/>
              </a:prstGeom>
              <a:solidFill>
                <a:srgbClr val="FFA000"/>
              </a:solidFill>
              <a:ln w="0">
                <a:solidFill>
                  <a:srgbClr val="FFA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733" name="Rectangle 818"/>
              <p:cNvSpPr>
                <a:spLocks noChangeArrowheads="1"/>
              </p:cNvSpPr>
              <p:nvPr/>
            </p:nvSpPr>
            <p:spPr bwMode="auto">
              <a:xfrm>
                <a:off x="5265" y="1234"/>
                <a:ext cx="102" cy="1"/>
              </a:xfrm>
              <a:prstGeom prst="rect">
                <a:avLst/>
              </a:prstGeom>
              <a:solidFill>
                <a:srgbClr val="FF9F00"/>
              </a:solidFill>
              <a:ln w="0">
                <a:solidFill>
                  <a:srgbClr val="FF9F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734" name="Rectangle 819"/>
              <p:cNvSpPr>
                <a:spLocks noChangeArrowheads="1"/>
              </p:cNvSpPr>
              <p:nvPr/>
            </p:nvSpPr>
            <p:spPr bwMode="auto">
              <a:xfrm>
                <a:off x="5265" y="1232"/>
                <a:ext cx="102" cy="2"/>
              </a:xfrm>
              <a:prstGeom prst="rect">
                <a:avLst/>
              </a:prstGeom>
              <a:solidFill>
                <a:srgbClr val="FF9F00"/>
              </a:solidFill>
              <a:ln w="0">
                <a:solidFill>
                  <a:srgbClr val="FF9F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735" name="Rectangle 820"/>
              <p:cNvSpPr>
                <a:spLocks noChangeArrowheads="1"/>
              </p:cNvSpPr>
              <p:nvPr/>
            </p:nvSpPr>
            <p:spPr bwMode="auto">
              <a:xfrm>
                <a:off x="5265" y="1232"/>
                <a:ext cx="102" cy="1"/>
              </a:xfrm>
              <a:prstGeom prst="rect">
                <a:avLst/>
              </a:prstGeom>
              <a:solidFill>
                <a:srgbClr val="FF9E00"/>
              </a:solidFill>
              <a:ln w="0">
                <a:solidFill>
                  <a:srgbClr val="FF9E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736" name="Rectangle 821"/>
              <p:cNvSpPr>
                <a:spLocks noChangeArrowheads="1"/>
              </p:cNvSpPr>
              <p:nvPr/>
            </p:nvSpPr>
            <p:spPr bwMode="auto">
              <a:xfrm>
                <a:off x="5265" y="1232"/>
                <a:ext cx="102" cy="1"/>
              </a:xfrm>
              <a:prstGeom prst="rect">
                <a:avLst/>
              </a:prstGeom>
              <a:solidFill>
                <a:srgbClr val="FF9E00"/>
              </a:solidFill>
              <a:ln w="0">
                <a:solidFill>
                  <a:srgbClr val="FF9E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737" name="Rectangle 822"/>
              <p:cNvSpPr>
                <a:spLocks noChangeArrowheads="1"/>
              </p:cNvSpPr>
              <p:nvPr/>
            </p:nvSpPr>
            <p:spPr bwMode="auto">
              <a:xfrm>
                <a:off x="5265" y="1232"/>
                <a:ext cx="102" cy="1"/>
              </a:xfrm>
              <a:prstGeom prst="rect">
                <a:avLst/>
              </a:prstGeom>
              <a:solidFill>
                <a:srgbClr val="FF9D00"/>
              </a:solidFill>
              <a:ln w="0">
                <a:solidFill>
                  <a:srgbClr val="FF9D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738" name="Rectangle 823"/>
              <p:cNvSpPr>
                <a:spLocks noChangeArrowheads="1"/>
              </p:cNvSpPr>
              <p:nvPr/>
            </p:nvSpPr>
            <p:spPr bwMode="auto">
              <a:xfrm>
                <a:off x="5265" y="1232"/>
                <a:ext cx="102" cy="1"/>
              </a:xfrm>
              <a:prstGeom prst="rect">
                <a:avLst/>
              </a:prstGeom>
              <a:solidFill>
                <a:srgbClr val="FF9C00"/>
              </a:solidFill>
              <a:ln w="0">
                <a:solidFill>
                  <a:srgbClr val="FF9C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739" name="Rectangle 824"/>
              <p:cNvSpPr>
                <a:spLocks noChangeArrowheads="1"/>
              </p:cNvSpPr>
              <p:nvPr/>
            </p:nvSpPr>
            <p:spPr bwMode="auto">
              <a:xfrm>
                <a:off x="5265" y="1229"/>
                <a:ext cx="102" cy="3"/>
              </a:xfrm>
              <a:prstGeom prst="rect">
                <a:avLst/>
              </a:prstGeom>
              <a:solidFill>
                <a:srgbClr val="FF9C00"/>
              </a:solidFill>
              <a:ln w="0">
                <a:solidFill>
                  <a:srgbClr val="FF9C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740" name="Rectangle 825"/>
              <p:cNvSpPr>
                <a:spLocks noChangeArrowheads="1"/>
              </p:cNvSpPr>
              <p:nvPr/>
            </p:nvSpPr>
            <p:spPr bwMode="auto">
              <a:xfrm>
                <a:off x="5265" y="1229"/>
                <a:ext cx="102" cy="1"/>
              </a:xfrm>
              <a:prstGeom prst="rect">
                <a:avLst/>
              </a:prstGeom>
              <a:solidFill>
                <a:srgbClr val="FF9B00"/>
              </a:solidFill>
              <a:ln w="0">
                <a:solidFill>
                  <a:srgbClr val="FF9B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741" name="Rectangle 826"/>
              <p:cNvSpPr>
                <a:spLocks noChangeArrowheads="1"/>
              </p:cNvSpPr>
              <p:nvPr/>
            </p:nvSpPr>
            <p:spPr bwMode="auto">
              <a:xfrm>
                <a:off x="5265" y="1229"/>
                <a:ext cx="102" cy="1"/>
              </a:xfrm>
              <a:prstGeom prst="rect">
                <a:avLst/>
              </a:prstGeom>
              <a:solidFill>
                <a:srgbClr val="FF9A00"/>
              </a:solidFill>
              <a:ln w="0">
                <a:solidFill>
                  <a:srgbClr val="FF9A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742" name="Rectangle 827"/>
              <p:cNvSpPr>
                <a:spLocks noChangeArrowheads="1"/>
              </p:cNvSpPr>
              <p:nvPr/>
            </p:nvSpPr>
            <p:spPr bwMode="auto">
              <a:xfrm>
                <a:off x="5265" y="1229"/>
                <a:ext cx="102" cy="1"/>
              </a:xfrm>
              <a:prstGeom prst="rect">
                <a:avLst/>
              </a:prstGeom>
              <a:solidFill>
                <a:srgbClr val="FF9A00"/>
              </a:solidFill>
              <a:ln w="0">
                <a:solidFill>
                  <a:srgbClr val="FF9A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743" name="Rectangle 828"/>
              <p:cNvSpPr>
                <a:spLocks noChangeArrowheads="1"/>
              </p:cNvSpPr>
              <p:nvPr/>
            </p:nvSpPr>
            <p:spPr bwMode="auto">
              <a:xfrm>
                <a:off x="5265" y="1229"/>
                <a:ext cx="102" cy="1"/>
              </a:xfrm>
              <a:prstGeom prst="rect">
                <a:avLst/>
              </a:prstGeom>
              <a:solidFill>
                <a:srgbClr val="FF9900"/>
              </a:solidFill>
              <a:ln w="0">
                <a:solidFill>
                  <a:srgbClr val="FF99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744" name="Rectangle 829"/>
              <p:cNvSpPr>
                <a:spLocks noChangeArrowheads="1"/>
              </p:cNvSpPr>
              <p:nvPr/>
            </p:nvSpPr>
            <p:spPr bwMode="auto">
              <a:xfrm>
                <a:off x="5265" y="1226"/>
                <a:ext cx="102" cy="3"/>
              </a:xfrm>
              <a:prstGeom prst="rect">
                <a:avLst/>
              </a:prstGeom>
              <a:solidFill>
                <a:srgbClr val="FF9900"/>
              </a:solidFill>
              <a:ln w="0">
                <a:solidFill>
                  <a:srgbClr val="FF99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745" name="Rectangle 830"/>
              <p:cNvSpPr>
                <a:spLocks noChangeArrowheads="1"/>
              </p:cNvSpPr>
              <p:nvPr/>
            </p:nvSpPr>
            <p:spPr bwMode="auto">
              <a:xfrm>
                <a:off x="5265" y="1226"/>
                <a:ext cx="102" cy="1"/>
              </a:xfrm>
              <a:prstGeom prst="rect">
                <a:avLst/>
              </a:prstGeom>
              <a:solidFill>
                <a:srgbClr val="FF9800"/>
              </a:solidFill>
              <a:ln w="0">
                <a:solidFill>
                  <a:srgbClr val="FF98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746" name="Rectangle 831"/>
              <p:cNvSpPr>
                <a:spLocks noChangeArrowheads="1"/>
              </p:cNvSpPr>
              <p:nvPr/>
            </p:nvSpPr>
            <p:spPr bwMode="auto">
              <a:xfrm>
                <a:off x="5265" y="1226"/>
                <a:ext cx="102" cy="1"/>
              </a:xfrm>
              <a:prstGeom prst="rect">
                <a:avLst/>
              </a:prstGeom>
              <a:solidFill>
                <a:srgbClr val="FF9700"/>
              </a:solidFill>
              <a:ln w="0">
                <a:solidFill>
                  <a:srgbClr val="FF97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747" name="Rectangle 832"/>
              <p:cNvSpPr>
                <a:spLocks noChangeArrowheads="1"/>
              </p:cNvSpPr>
              <p:nvPr/>
            </p:nvSpPr>
            <p:spPr bwMode="auto">
              <a:xfrm>
                <a:off x="5265" y="1226"/>
                <a:ext cx="102" cy="1"/>
              </a:xfrm>
              <a:prstGeom prst="rect">
                <a:avLst/>
              </a:prstGeom>
              <a:solidFill>
                <a:srgbClr val="FF9700"/>
              </a:solidFill>
              <a:ln w="0">
                <a:solidFill>
                  <a:srgbClr val="FF97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748" name="Rectangle 833"/>
              <p:cNvSpPr>
                <a:spLocks noChangeArrowheads="1"/>
              </p:cNvSpPr>
              <p:nvPr/>
            </p:nvSpPr>
            <p:spPr bwMode="auto">
              <a:xfrm>
                <a:off x="5265" y="1223"/>
                <a:ext cx="102" cy="3"/>
              </a:xfrm>
              <a:prstGeom prst="rect">
                <a:avLst/>
              </a:prstGeom>
              <a:solidFill>
                <a:srgbClr val="FF9600"/>
              </a:solidFill>
              <a:ln w="0">
                <a:solidFill>
                  <a:srgbClr val="FF96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749" name="Rectangle 834"/>
              <p:cNvSpPr>
                <a:spLocks noChangeArrowheads="1"/>
              </p:cNvSpPr>
              <p:nvPr/>
            </p:nvSpPr>
            <p:spPr bwMode="auto">
              <a:xfrm>
                <a:off x="5265" y="1223"/>
                <a:ext cx="102" cy="1"/>
              </a:xfrm>
              <a:prstGeom prst="rect">
                <a:avLst/>
              </a:prstGeom>
              <a:solidFill>
                <a:srgbClr val="FF9500"/>
              </a:solidFill>
              <a:ln w="0">
                <a:solidFill>
                  <a:srgbClr val="FF95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750" name="Rectangle 835"/>
              <p:cNvSpPr>
                <a:spLocks noChangeArrowheads="1"/>
              </p:cNvSpPr>
              <p:nvPr/>
            </p:nvSpPr>
            <p:spPr bwMode="auto">
              <a:xfrm>
                <a:off x="5265" y="1223"/>
                <a:ext cx="102" cy="1"/>
              </a:xfrm>
              <a:prstGeom prst="rect">
                <a:avLst/>
              </a:prstGeom>
              <a:solidFill>
                <a:srgbClr val="FF9500"/>
              </a:solidFill>
              <a:ln w="0">
                <a:solidFill>
                  <a:srgbClr val="FF95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751" name="Rectangle 836"/>
              <p:cNvSpPr>
                <a:spLocks noChangeArrowheads="1"/>
              </p:cNvSpPr>
              <p:nvPr/>
            </p:nvSpPr>
            <p:spPr bwMode="auto">
              <a:xfrm>
                <a:off x="5265" y="1223"/>
                <a:ext cx="102" cy="1"/>
              </a:xfrm>
              <a:prstGeom prst="rect">
                <a:avLst/>
              </a:prstGeom>
              <a:solidFill>
                <a:srgbClr val="FF9400"/>
              </a:solidFill>
              <a:ln w="0">
                <a:solidFill>
                  <a:srgbClr val="FF94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752" name="Rectangle 837"/>
              <p:cNvSpPr>
                <a:spLocks noChangeArrowheads="1"/>
              </p:cNvSpPr>
              <p:nvPr/>
            </p:nvSpPr>
            <p:spPr bwMode="auto">
              <a:xfrm>
                <a:off x="5265" y="1223"/>
                <a:ext cx="102" cy="1"/>
              </a:xfrm>
              <a:prstGeom prst="rect">
                <a:avLst/>
              </a:prstGeom>
              <a:solidFill>
                <a:srgbClr val="FF9300"/>
              </a:solidFill>
              <a:ln w="0">
                <a:solidFill>
                  <a:srgbClr val="FF93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753" name="Rectangle 838"/>
              <p:cNvSpPr>
                <a:spLocks noChangeArrowheads="1"/>
              </p:cNvSpPr>
              <p:nvPr/>
            </p:nvSpPr>
            <p:spPr bwMode="auto">
              <a:xfrm>
                <a:off x="5265" y="1220"/>
                <a:ext cx="102" cy="3"/>
              </a:xfrm>
              <a:prstGeom prst="rect">
                <a:avLst/>
              </a:prstGeom>
              <a:solidFill>
                <a:srgbClr val="FF9300"/>
              </a:solidFill>
              <a:ln w="0">
                <a:solidFill>
                  <a:srgbClr val="FF93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754" name="Rectangle 839"/>
              <p:cNvSpPr>
                <a:spLocks noChangeArrowheads="1"/>
              </p:cNvSpPr>
              <p:nvPr/>
            </p:nvSpPr>
            <p:spPr bwMode="auto">
              <a:xfrm>
                <a:off x="5265" y="1220"/>
                <a:ext cx="102" cy="1"/>
              </a:xfrm>
              <a:prstGeom prst="rect">
                <a:avLst/>
              </a:prstGeom>
              <a:solidFill>
                <a:srgbClr val="FF9200"/>
              </a:solidFill>
              <a:ln w="0">
                <a:solidFill>
                  <a:srgbClr val="FF92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755" name="Rectangle 840"/>
              <p:cNvSpPr>
                <a:spLocks noChangeArrowheads="1"/>
              </p:cNvSpPr>
              <p:nvPr/>
            </p:nvSpPr>
            <p:spPr bwMode="auto">
              <a:xfrm>
                <a:off x="5265" y="1220"/>
                <a:ext cx="102" cy="1"/>
              </a:xfrm>
              <a:prstGeom prst="rect">
                <a:avLst/>
              </a:prstGeom>
              <a:solidFill>
                <a:srgbClr val="FF9200"/>
              </a:solidFill>
              <a:ln w="0">
                <a:solidFill>
                  <a:srgbClr val="FF92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756" name="Rectangle 841"/>
              <p:cNvSpPr>
                <a:spLocks noChangeArrowheads="1"/>
              </p:cNvSpPr>
              <p:nvPr/>
            </p:nvSpPr>
            <p:spPr bwMode="auto">
              <a:xfrm>
                <a:off x="5265" y="1220"/>
                <a:ext cx="102" cy="1"/>
              </a:xfrm>
              <a:prstGeom prst="rect">
                <a:avLst/>
              </a:prstGeom>
              <a:solidFill>
                <a:srgbClr val="FF9100"/>
              </a:solidFill>
              <a:ln w="0">
                <a:solidFill>
                  <a:srgbClr val="FF91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757" name="Rectangle 842"/>
              <p:cNvSpPr>
                <a:spLocks noChangeArrowheads="1"/>
              </p:cNvSpPr>
              <p:nvPr/>
            </p:nvSpPr>
            <p:spPr bwMode="auto">
              <a:xfrm>
                <a:off x="5265" y="1220"/>
                <a:ext cx="102" cy="1"/>
              </a:xfrm>
              <a:prstGeom prst="rect">
                <a:avLst/>
              </a:prstGeom>
              <a:solidFill>
                <a:srgbClr val="FF9000"/>
              </a:solidFill>
              <a:ln w="0">
                <a:solidFill>
                  <a:srgbClr val="FF9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758" name="Rectangle 843"/>
              <p:cNvSpPr>
                <a:spLocks noChangeArrowheads="1"/>
              </p:cNvSpPr>
              <p:nvPr/>
            </p:nvSpPr>
            <p:spPr bwMode="auto">
              <a:xfrm>
                <a:off x="5265" y="1217"/>
                <a:ext cx="102" cy="3"/>
              </a:xfrm>
              <a:prstGeom prst="rect">
                <a:avLst/>
              </a:prstGeom>
              <a:solidFill>
                <a:srgbClr val="FF9000"/>
              </a:solidFill>
              <a:ln w="0">
                <a:solidFill>
                  <a:srgbClr val="FF9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759" name="Rectangle 844"/>
              <p:cNvSpPr>
                <a:spLocks noChangeArrowheads="1"/>
              </p:cNvSpPr>
              <p:nvPr/>
            </p:nvSpPr>
            <p:spPr bwMode="auto">
              <a:xfrm>
                <a:off x="5265" y="1217"/>
                <a:ext cx="102" cy="1"/>
              </a:xfrm>
              <a:prstGeom prst="rect">
                <a:avLst/>
              </a:prstGeom>
              <a:solidFill>
                <a:srgbClr val="FF8F00"/>
              </a:solidFill>
              <a:ln w="0">
                <a:solidFill>
                  <a:srgbClr val="FF8F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760" name="Rectangle 845"/>
              <p:cNvSpPr>
                <a:spLocks noChangeArrowheads="1"/>
              </p:cNvSpPr>
              <p:nvPr/>
            </p:nvSpPr>
            <p:spPr bwMode="auto">
              <a:xfrm>
                <a:off x="5265" y="1217"/>
                <a:ext cx="102" cy="1"/>
              </a:xfrm>
              <a:prstGeom prst="rect">
                <a:avLst/>
              </a:prstGeom>
              <a:solidFill>
                <a:srgbClr val="FF8E00"/>
              </a:solidFill>
              <a:ln w="0">
                <a:solidFill>
                  <a:srgbClr val="FF8E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761" name="Rectangle 846"/>
              <p:cNvSpPr>
                <a:spLocks noChangeArrowheads="1"/>
              </p:cNvSpPr>
              <p:nvPr/>
            </p:nvSpPr>
            <p:spPr bwMode="auto">
              <a:xfrm>
                <a:off x="5265" y="1217"/>
                <a:ext cx="102" cy="1"/>
              </a:xfrm>
              <a:prstGeom prst="rect">
                <a:avLst/>
              </a:prstGeom>
              <a:solidFill>
                <a:srgbClr val="FF8E00"/>
              </a:solidFill>
              <a:ln w="0">
                <a:solidFill>
                  <a:srgbClr val="FF8E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762" name="Rectangle 847"/>
              <p:cNvSpPr>
                <a:spLocks noChangeArrowheads="1"/>
              </p:cNvSpPr>
              <p:nvPr/>
            </p:nvSpPr>
            <p:spPr bwMode="auto">
              <a:xfrm>
                <a:off x="5265" y="1214"/>
                <a:ext cx="102" cy="3"/>
              </a:xfrm>
              <a:prstGeom prst="rect">
                <a:avLst/>
              </a:prstGeom>
              <a:solidFill>
                <a:srgbClr val="FF8D00"/>
              </a:solidFill>
              <a:ln w="0">
                <a:solidFill>
                  <a:srgbClr val="FF8D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763" name="Rectangle 848"/>
              <p:cNvSpPr>
                <a:spLocks noChangeArrowheads="1"/>
              </p:cNvSpPr>
              <p:nvPr/>
            </p:nvSpPr>
            <p:spPr bwMode="auto">
              <a:xfrm>
                <a:off x="5265" y="1214"/>
                <a:ext cx="102" cy="1"/>
              </a:xfrm>
              <a:prstGeom prst="rect">
                <a:avLst/>
              </a:prstGeom>
              <a:solidFill>
                <a:srgbClr val="FF8C00"/>
              </a:solidFill>
              <a:ln w="0">
                <a:solidFill>
                  <a:srgbClr val="FF8C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764" name="Rectangle 849"/>
              <p:cNvSpPr>
                <a:spLocks noChangeArrowheads="1"/>
              </p:cNvSpPr>
              <p:nvPr/>
            </p:nvSpPr>
            <p:spPr bwMode="auto">
              <a:xfrm>
                <a:off x="5265" y="1214"/>
                <a:ext cx="102" cy="1"/>
              </a:xfrm>
              <a:prstGeom prst="rect">
                <a:avLst/>
              </a:prstGeom>
              <a:solidFill>
                <a:srgbClr val="FF8C00"/>
              </a:solidFill>
              <a:ln w="0">
                <a:solidFill>
                  <a:srgbClr val="FF8C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765" name="Rectangle 850"/>
              <p:cNvSpPr>
                <a:spLocks noChangeArrowheads="1"/>
              </p:cNvSpPr>
              <p:nvPr/>
            </p:nvSpPr>
            <p:spPr bwMode="auto">
              <a:xfrm>
                <a:off x="5265" y="1214"/>
                <a:ext cx="102" cy="1"/>
              </a:xfrm>
              <a:prstGeom prst="rect">
                <a:avLst/>
              </a:prstGeom>
              <a:solidFill>
                <a:srgbClr val="FF8B00"/>
              </a:solidFill>
              <a:ln w="0">
                <a:solidFill>
                  <a:srgbClr val="FF8B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766" name="Rectangle 851"/>
              <p:cNvSpPr>
                <a:spLocks noChangeArrowheads="1"/>
              </p:cNvSpPr>
              <p:nvPr/>
            </p:nvSpPr>
            <p:spPr bwMode="auto">
              <a:xfrm>
                <a:off x="5265" y="1214"/>
                <a:ext cx="102" cy="1"/>
              </a:xfrm>
              <a:prstGeom prst="rect">
                <a:avLst/>
              </a:prstGeom>
              <a:solidFill>
                <a:srgbClr val="FF8A00"/>
              </a:solidFill>
              <a:ln w="0">
                <a:solidFill>
                  <a:srgbClr val="FF8A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767" name="Rectangle 852"/>
              <p:cNvSpPr>
                <a:spLocks noChangeArrowheads="1"/>
              </p:cNvSpPr>
              <p:nvPr/>
            </p:nvSpPr>
            <p:spPr bwMode="auto">
              <a:xfrm>
                <a:off x="5265" y="1212"/>
                <a:ext cx="102" cy="2"/>
              </a:xfrm>
              <a:prstGeom prst="rect">
                <a:avLst/>
              </a:prstGeom>
              <a:solidFill>
                <a:srgbClr val="FF8A00"/>
              </a:solidFill>
              <a:ln w="0">
                <a:solidFill>
                  <a:srgbClr val="FF8A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768" name="Rectangle 853"/>
              <p:cNvSpPr>
                <a:spLocks noChangeArrowheads="1"/>
              </p:cNvSpPr>
              <p:nvPr/>
            </p:nvSpPr>
            <p:spPr bwMode="auto">
              <a:xfrm>
                <a:off x="5265" y="1212"/>
                <a:ext cx="102" cy="1"/>
              </a:xfrm>
              <a:prstGeom prst="rect">
                <a:avLst/>
              </a:prstGeom>
              <a:solidFill>
                <a:srgbClr val="FF8900"/>
              </a:solidFill>
              <a:ln w="0">
                <a:solidFill>
                  <a:srgbClr val="FF89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769" name="Rectangle 854"/>
              <p:cNvSpPr>
                <a:spLocks noChangeArrowheads="1"/>
              </p:cNvSpPr>
              <p:nvPr/>
            </p:nvSpPr>
            <p:spPr bwMode="auto">
              <a:xfrm>
                <a:off x="5265" y="1212"/>
                <a:ext cx="102" cy="1"/>
              </a:xfrm>
              <a:prstGeom prst="rect">
                <a:avLst/>
              </a:prstGeom>
              <a:solidFill>
                <a:srgbClr val="FF8800"/>
              </a:solidFill>
              <a:ln w="0">
                <a:solidFill>
                  <a:srgbClr val="FF88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770" name="Rectangle 855"/>
              <p:cNvSpPr>
                <a:spLocks noChangeArrowheads="1"/>
              </p:cNvSpPr>
              <p:nvPr/>
            </p:nvSpPr>
            <p:spPr bwMode="auto">
              <a:xfrm>
                <a:off x="5265" y="1212"/>
                <a:ext cx="102" cy="1"/>
              </a:xfrm>
              <a:prstGeom prst="rect">
                <a:avLst/>
              </a:prstGeom>
              <a:solidFill>
                <a:srgbClr val="FF8800"/>
              </a:solidFill>
              <a:ln w="0">
                <a:solidFill>
                  <a:srgbClr val="FF88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771" name="Rectangle 856"/>
              <p:cNvSpPr>
                <a:spLocks noChangeArrowheads="1"/>
              </p:cNvSpPr>
              <p:nvPr/>
            </p:nvSpPr>
            <p:spPr bwMode="auto">
              <a:xfrm>
                <a:off x="5265" y="1212"/>
                <a:ext cx="102" cy="1"/>
              </a:xfrm>
              <a:prstGeom prst="rect">
                <a:avLst/>
              </a:prstGeom>
              <a:solidFill>
                <a:srgbClr val="FF8700"/>
              </a:solidFill>
              <a:ln w="0">
                <a:solidFill>
                  <a:srgbClr val="FF87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772" name="Rectangle 857"/>
              <p:cNvSpPr>
                <a:spLocks noChangeArrowheads="1"/>
              </p:cNvSpPr>
              <p:nvPr/>
            </p:nvSpPr>
            <p:spPr bwMode="auto">
              <a:xfrm>
                <a:off x="5265" y="1209"/>
                <a:ext cx="102" cy="3"/>
              </a:xfrm>
              <a:prstGeom prst="rect">
                <a:avLst/>
              </a:prstGeom>
              <a:solidFill>
                <a:srgbClr val="FF8600"/>
              </a:solidFill>
              <a:ln w="0">
                <a:solidFill>
                  <a:srgbClr val="FF86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773" name="Rectangle 858"/>
              <p:cNvSpPr>
                <a:spLocks noChangeArrowheads="1"/>
              </p:cNvSpPr>
              <p:nvPr/>
            </p:nvSpPr>
            <p:spPr bwMode="auto">
              <a:xfrm>
                <a:off x="5265" y="1209"/>
                <a:ext cx="102" cy="1"/>
              </a:xfrm>
              <a:prstGeom prst="rect">
                <a:avLst/>
              </a:prstGeom>
              <a:solidFill>
                <a:srgbClr val="FF8600"/>
              </a:solidFill>
              <a:ln w="0">
                <a:solidFill>
                  <a:srgbClr val="FF86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774" name="Rectangle 859"/>
              <p:cNvSpPr>
                <a:spLocks noChangeArrowheads="1"/>
              </p:cNvSpPr>
              <p:nvPr/>
            </p:nvSpPr>
            <p:spPr bwMode="auto">
              <a:xfrm>
                <a:off x="5265" y="1209"/>
                <a:ext cx="102" cy="1"/>
              </a:xfrm>
              <a:prstGeom prst="rect">
                <a:avLst/>
              </a:prstGeom>
              <a:solidFill>
                <a:srgbClr val="FF8500"/>
              </a:solidFill>
              <a:ln w="0">
                <a:solidFill>
                  <a:srgbClr val="FF85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775" name="Rectangle 860"/>
              <p:cNvSpPr>
                <a:spLocks noChangeArrowheads="1"/>
              </p:cNvSpPr>
              <p:nvPr/>
            </p:nvSpPr>
            <p:spPr bwMode="auto">
              <a:xfrm>
                <a:off x="5265" y="1209"/>
                <a:ext cx="102" cy="1"/>
              </a:xfrm>
              <a:prstGeom prst="rect">
                <a:avLst/>
              </a:prstGeom>
              <a:solidFill>
                <a:srgbClr val="FF8400"/>
              </a:solidFill>
              <a:ln w="0">
                <a:solidFill>
                  <a:srgbClr val="FF84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776" name="Rectangle 861"/>
              <p:cNvSpPr>
                <a:spLocks noChangeArrowheads="1"/>
              </p:cNvSpPr>
              <p:nvPr/>
            </p:nvSpPr>
            <p:spPr bwMode="auto">
              <a:xfrm>
                <a:off x="5265" y="1209"/>
                <a:ext cx="102" cy="1"/>
              </a:xfrm>
              <a:prstGeom prst="rect">
                <a:avLst/>
              </a:prstGeom>
              <a:solidFill>
                <a:srgbClr val="FF8400"/>
              </a:solidFill>
              <a:ln w="0">
                <a:solidFill>
                  <a:srgbClr val="FF84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777" name="Rectangle 862"/>
              <p:cNvSpPr>
                <a:spLocks noChangeArrowheads="1"/>
              </p:cNvSpPr>
              <p:nvPr/>
            </p:nvSpPr>
            <p:spPr bwMode="auto">
              <a:xfrm>
                <a:off x="5265" y="1206"/>
                <a:ext cx="102" cy="3"/>
              </a:xfrm>
              <a:prstGeom prst="rect">
                <a:avLst/>
              </a:prstGeom>
              <a:solidFill>
                <a:srgbClr val="FF8300"/>
              </a:solidFill>
              <a:ln w="0">
                <a:solidFill>
                  <a:srgbClr val="FF83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778" name="Rectangle 863"/>
              <p:cNvSpPr>
                <a:spLocks noChangeArrowheads="1"/>
              </p:cNvSpPr>
              <p:nvPr/>
            </p:nvSpPr>
            <p:spPr bwMode="auto">
              <a:xfrm>
                <a:off x="5265" y="1206"/>
                <a:ext cx="102" cy="1"/>
              </a:xfrm>
              <a:prstGeom prst="rect">
                <a:avLst/>
              </a:prstGeom>
              <a:solidFill>
                <a:srgbClr val="FF8200"/>
              </a:solidFill>
              <a:ln w="0">
                <a:solidFill>
                  <a:srgbClr val="FF82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779" name="Rectangle 864"/>
              <p:cNvSpPr>
                <a:spLocks noChangeArrowheads="1"/>
              </p:cNvSpPr>
              <p:nvPr/>
            </p:nvSpPr>
            <p:spPr bwMode="auto">
              <a:xfrm>
                <a:off x="5265" y="1206"/>
                <a:ext cx="102" cy="1"/>
              </a:xfrm>
              <a:prstGeom prst="rect">
                <a:avLst/>
              </a:prstGeom>
              <a:solidFill>
                <a:srgbClr val="FF8200"/>
              </a:solidFill>
              <a:ln w="0">
                <a:solidFill>
                  <a:srgbClr val="FF82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780" name="Rectangle 865"/>
              <p:cNvSpPr>
                <a:spLocks noChangeArrowheads="1"/>
              </p:cNvSpPr>
              <p:nvPr/>
            </p:nvSpPr>
            <p:spPr bwMode="auto">
              <a:xfrm>
                <a:off x="5265" y="1206"/>
                <a:ext cx="102" cy="1"/>
              </a:xfrm>
              <a:prstGeom prst="rect">
                <a:avLst/>
              </a:prstGeom>
              <a:solidFill>
                <a:srgbClr val="FF8100"/>
              </a:solidFill>
              <a:ln w="0">
                <a:solidFill>
                  <a:srgbClr val="FF81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781" name="Rectangle 866"/>
              <p:cNvSpPr>
                <a:spLocks noChangeArrowheads="1"/>
              </p:cNvSpPr>
              <p:nvPr/>
            </p:nvSpPr>
            <p:spPr bwMode="auto">
              <a:xfrm>
                <a:off x="5265" y="1203"/>
                <a:ext cx="102" cy="3"/>
              </a:xfrm>
              <a:prstGeom prst="rect">
                <a:avLst/>
              </a:prstGeom>
              <a:solidFill>
                <a:srgbClr val="FF8000"/>
              </a:solidFill>
              <a:ln w="0">
                <a:solidFill>
                  <a:srgbClr val="FF8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782" name="Rectangle 867"/>
              <p:cNvSpPr>
                <a:spLocks noChangeArrowheads="1"/>
              </p:cNvSpPr>
              <p:nvPr/>
            </p:nvSpPr>
            <p:spPr bwMode="auto">
              <a:xfrm>
                <a:off x="5265" y="1203"/>
                <a:ext cx="102" cy="1"/>
              </a:xfrm>
              <a:prstGeom prst="rect">
                <a:avLst/>
              </a:prstGeom>
              <a:solidFill>
                <a:srgbClr val="FF8000"/>
              </a:solidFill>
              <a:ln w="0">
                <a:solidFill>
                  <a:srgbClr val="FF8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783" name="Rectangle 868"/>
              <p:cNvSpPr>
                <a:spLocks noChangeArrowheads="1"/>
              </p:cNvSpPr>
              <p:nvPr/>
            </p:nvSpPr>
            <p:spPr bwMode="auto">
              <a:xfrm>
                <a:off x="5265" y="1203"/>
                <a:ext cx="102" cy="1"/>
              </a:xfrm>
              <a:prstGeom prst="rect">
                <a:avLst/>
              </a:prstGeom>
              <a:solidFill>
                <a:srgbClr val="FF7F00"/>
              </a:solidFill>
              <a:ln w="0">
                <a:solidFill>
                  <a:srgbClr val="FF7F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784" name="Rectangle 869"/>
              <p:cNvSpPr>
                <a:spLocks noChangeArrowheads="1"/>
              </p:cNvSpPr>
              <p:nvPr/>
            </p:nvSpPr>
            <p:spPr bwMode="auto">
              <a:xfrm>
                <a:off x="5265" y="1203"/>
                <a:ext cx="102" cy="1"/>
              </a:xfrm>
              <a:prstGeom prst="rect">
                <a:avLst/>
              </a:prstGeom>
              <a:solidFill>
                <a:srgbClr val="FF7E00"/>
              </a:solidFill>
              <a:ln w="0">
                <a:solidFill>
                  <a:srgbClr val="FF7E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785" name="Rectangle 870"/>
              <p:cNvSpPr>
                <a:spLocks noChangeArrowheads="1"/>
              </p:cNvSpPr>
              <p:nvPr/>
            </p:nvSpPr>
            <p:spPr bwMode="auto">
              <a:xfrm>
                <a:off x="5265" y="1203"/>
                <a:ext cx="102" cy="1"/>
              </a:xfrm>
              <a:prstGeom prst="rect">
                <a:avLst/>
              </a:prstGeom>
              <a:solidFill>
                <a:srgbClr val="FF7E00"/>
              </a:solidFill>
              <a:ln w="0">
                <a:solidFill>
                  <a:srgbClr val="FF7E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786" name="Rectangle 871"/>
              <p:cNvSpPr>
                <a:spLocks noChangeArrowheads="1"/>
              </p:cNvSpPr>
              <p:nvPr/>
            </p:nvSpPr>
            <p:spPr bwMode="auto">
              <a:xfrm>
                <a:off x="5265" y="1200"/>
                <a:ext cx="102" cy="3"/>
              </a:xfrm>
              <a:prstGeom prst="rect">
                <a:avLst/>
              </a:prstGeom>
              <a:solidFill>
                <a:srgbClr val="FF7D00"/>
              </a:solidFill>
              <a:ln w="0">
                <a:solidFill>
                  <a:srgbClr val="FF7D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787" name="Rectangle 872"/>
              <p:cNvSpPr>
                <a:spLocks noChangeArrowheads="1"/>
              </p:cNvSpPr>
              <p:nvPr/>
            </p:nvSpPr>
            <p:spPr bwMode="auto">
              <a:xfrm>
                <a:off x="5265" y="1200"/>
                <a:ext cx="102" cy="1"/>
              </a:xfrm>
              <a:prstGeom prst="rect">
                <a:avLst/>
              </a:prstGeom>
              <a:solidFill>
                <a:srgbClr val="FF7C00"/>
              </a:solidFill>
              <a:ln w="0">
                <a:solidFill>
                  <a:srgbClr val="FF7C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788" name="Rectangle 873"/>
              <p:cNvSpPr>
                <a:spLocks noChangeArrowheads="1"/>
              </p:cNvSpPr>
              <p:nvPr/>
            </p:nvSpPr>
            <p:spPr bwMode="auto">
              <a:xfrm>
                <a:off x="5265" y="1200"/>
                <a:ext cx="102" cy="1"/>
              </a:xfrm>
              <a:prstGeom prst="rect">
                <a:avLst/>
              </a:prstGeom>
              <a:solidFill>
                <a:srgbClr val="FF7C00"/>
              </a:solidFill>
              <a:ln w="0">
                <a:solidFill>
                  <a:srgbClr val="FF7C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789" name="Rectangle 874"/>
              <p:cNvSpPr>
                <a:spLocks noChangeArrowheads="1"/>
              </p:cNvSpPr>
              <p:nvPr/>
            </p:nvSpPr>
            <p:spPr bwMode="auto">
              <a:xfrm>
                <a:off x="5265" y="1200"/>
                <a:ext cx="102" cy="1"/>
              </a:xfrm>
              <a:prstGeom prst="rect">
                <a:avLst/>
              </a:prstGeom>
              <a:solidFill>
                <a:srgbClr val="FF7B00"/>
              </a:solidFill>
              <a:ln w="0">
                <a:solidFill>
                  <a:srgbClr val="FF7B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790" name="Rectangle 875"/>
              <p:cNvSpPr>
                <a:spLocks noChangeArrowheads="1"/>
              </p:cNvSpPr>
              <p:nvPr/>
            </p:nvSpPr>
            <p:spPr bwMode="auto">
              <a:xfrm>
                <a:off x="5265" y="1200"/>
                <a:ext cx="102" cy="1"/>
              </a:xfrm>
              <a:prstGeom prst="rect">
                <a:avLst/>
              </a:prstGeom>
              <a:solidFill>
                <a:srgbClr val="FF7A00"/>
              </a:solidFill>
              <a:ln w="0">
                <a:solidFill>
                  <a:srgbClr val="FF7A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791" name="Rectangle 876"/>
              <p:cNvSpPr>
                <a:spLocks noChangeArrowheads="1"/>
              </p:cNvSpPr>
              <p:nvPr/>
            </p:nvSpPr>
            <p:spPr bwMode="auto">
              <a:xfrm>
                <a:off x="5265" y="1197"/>
                <a:ext cx="102" cy="3"/>
              </a:xfrm>
              <a:prstGeom prst="rect">
                <a:avLst/>
              </a:prstGeom>
              <a:solidFill>
                <a:srgbClr val="FF7A00"/>
              </a:solidFill>
              <a:ln w="0">
                <a:solidFill>
                  <a:srgbClr val="FF7A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792" name="Rectangle 877"/>
              <p:cNvSpPr>
                <a:spLocks noChangeArrowheads="1"/>
              </p:cNvSpPr>
              <p:nvPr/>
            </p:nvSpPr>
            <p:spPr bwMode="auto">
              <a:xfrm>
                <a:off x="5265" y="1197"/>
                <a:ext cx="102" cy="1"/>
              </a:xfrm>
              <a:prstGeom prst="rect">
                <a:avLst/>
              </a:prstGeom>
              <a:solidFill>
                <a:srgbClr val="FF7900"/>
              </a:solidFill>
              <a:ln w="0">
                <a:solidFill>
                  <a:srgbClr val="FF79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793" name="Rectangle 878"/>
              <p:cNvSpPr>
                <a:spLocks noChangeArrowheads="1"/>
              </p:cNvSpPr>
              <p:nvPr/>
            </p:nvSpPr>
            <p:spPr bwMode="auto">
              <a:xfrm>
                <a:off x="5265" y="1197"/>
                <a:ext cx="102" cy="1"/>
              </a:xfrm>
              <a:prstGeom prst="rect">
                <a:avLst/>
              </a:prstGeom>
              <a:solidFill>
                <a:srgbClr val="FF7800"/>
              </a:solidFill>
              <a:ln w="0">
                <a:solidFill>
                  <a:srgbClr val="FF78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794" name="Rectangle 879"/>
              <p:cNvSpPr>
                <a:spLocks noChangeArrowheads="1"/>
              </p:cNvSpPr>
              <p:nvPr/>
            </p:nvSpPr>
            <p:spPr bwMode="auto">
              <a:xfrm>
                <a:off x="5265" y="1197"/>
                <a:ext cx="102" cy="1"/>
              </a:xfrm>
              <a:prstGeom prst="rect">
                <a:avLst/>
              </a:prstGeom>
              <a:solidFill>
                <a:srgbClr val="FF7800"/>
              </a:solidFill>
              <a:ln w="0">
                <a:solidFill>
                  <a:srgbClr val="FF78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795" name="Rectangle 880"/>
              <p:cNvSpPr>
                <a:spLocks noChangeArrowheads="1"/>
              </p:cNvSpPr>
              <p:nvPr/>
            </p:nvSpPr>
            <p:spPr bwMode="auto">
              <a:xfrm>
                <a:off x="5265" y="1194"/>
                <a:ext cx="102" cy="3"/>
              </a:xfrm>
              <a:prstGeom prst="rect">
                <a:avLst/>
              </a:prstGeom>
              <a:solidFill>
                <a:srgbClr val="FF7700"/>
              </a:solidFill>
              <a:ln w="0">
                <a:solidFill>
                  <a:srgbClr val="FF77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796" name="Rectangle 881"/>
              <p:cNvSpPr>
                <a:spLocks noChangeArrowheads="1"/>
              </p:cNvSpPr>
              <p:nvPr/>
            </p:nvSpPr>
            <p:spPr bwMode="auto">
              <a:xfrm>
                <a:off x="5265" y="1194"/>
                <a:ext cx="102" cy="1"/>
              </a:xfrm>
              <a:prstGeom prst="rect">
                <a:avLst/>
              </a:prstGeom>
              <a:solidFill>
                <a:srgbClr val="FF7600"/>
              </a:solidFill>
              <a:ln w="0">
                <a:solidFill>
                  <a:srgbClr val="FF76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797" name="Rectangle 882"/>
              <p:cNvSpPr>
                <a:spLocks noChangeArrowheads="1"/>
              </p:cNvSpPr>
              <p:nvPr/>
            </p:nvSpPr>
            <p:spPr bwMode="auto">
              <a:xfrm>
                <a:off x="5265" y="1194"/>
                <a:ext cx="102" cy="1"/>
              </a:xfrm>
              <a:prstGeom prst="rect">
                <a:avLst/>
              </a:prstGeom>
              <a:solidFill>
                <a:srgbClr val="FF7500"/>
              </a:solidFill>
              <a:ln w="0">
                <a:solidFill>
                  <a:srgbClr val="FF75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798" name="Rectangle 883"/>
              <p:cNvSpPr>
                <a:spLocks noChangeArrowheads="1"/>
              </p:cNvSpPr>
              <p:nvPr/>
            </p:nvSpPr>
            <p:spPr bwMode="auto">
              <a:xfrm>
                <a:off x="5265" y="1194"/>
                <a:ext cx="102" cy="1"/>
              </a:xfrm>
              <a:prstGeom prst="rect">
                <a:avLst/>
              </a:prstGeom>
              <a:solidFill>
                <a:srgbClr val="FF7500"/>
              </a:solidFill>
              <a:ln w="0">
                <a:solidFill>
                  <a:srgbClr val="FF75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799" name="Rectangle 884"/>
              <p:cNvSpPr>
                <a:spLocks noChangeArrowheads="1"/>
              </p:cNvSpPr>
              <p:nvPr/>
            </p:nvSpPr>
            <p:spPr bwMode="auto">
              <a:xfrm>
                <a:off x="5265" y="1194"/>
                <a:ext cx="102" cy="1"/>
              </a:xfrm>
              <a:prstGeom prst="rect">
                <a:avLst/>
              </a:prstGeom>
              <a:solidFill>
                <a:srgbClr val="FF7400"/>
              </a:solidFill>
              <a:ln w="0">
                <a:solidFill>
                  <a:srgbClr val="FF74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800" name="Rectangle 885"/>
              <p:cNvSpPr>
                <a:spLocks noChangeArrowheads="1"/>
              </p:cNvSpPr>
              <p:nvPr/>
            </p:nvSpPr>
            <p:spPr bwMode="auto">
              <a:xfrm>
                <a:off x="5265" y="1192"/>
                <a:ext cx="102" cy="2"/>
              </a:xfrm>
              <a:prstGeom prst="rect">
                <a:avLst/>
              </a:prstGeom>
              <a:solidFill>
                <a:srgbClr val="FF7300"/>
              </a:solidFill>
              <a:ln w="0">
                <a:solidFill>
                  <a:srgbClr val="FF73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801" name="Rectangle 886"/>
              <p:cNvSpPr>
                <a:spLocks noChangeArrowheads="1"/>
              </p:cNvSpPr>
              <p:nvPr/>
            </p:nvSpPr>
            <p:spPr bwMode="auto">
              <a:xfrm>
                <a:off x="5265" y="1192"/>
                <a:ext cx="102" cy="1"/>
              </a:xfrm>
              <a:prstGeom prst="rect">
                <a:avLst/>
              </a:prstGeom>
              <a:solidFill>
                <a:srgbClr val="FF7300"/>
              </a:solidFill>
              <a:ln w="0">
                <a:solidFill>
                  <a:srgbClr val="FF73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802" name="Rectangle 887"/>
              <p:cNvSpPr>
                <a:spLocks noChangeArrowheads="1"/>
              </p:cNvSpPr>
              <p:nvPr/>
            </p:nvSpPr>
            <p:spPr bwMode="auto">
              <a:xfrm>
                <a:off x="5265" y="1192"/>
                <a:ext cx="102" cy="1"/>
              </a:xfrm>
              <a:prstGeom prst="rect">
                <a:avLst/>
              </a:prstGeom>
              <a:solidFill>
                <a:srgbClr val="FF7200"/>
              </a:solidFill>
              <a:ln w="0">
                <a:solidFill>
                  <a:srgbClr val="FF72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803" name="Rectangle 888"/>
              <p:cNvSpPr>
                <a:spLocks noChangeArrowheads="1"/>
              </p:cNvSpPr>
              <p:nvPr/>
            </p:nvSpPr>
            <p:spPr bwMode="auto">
              <a:xfrm>
                <a:off x="5265" y="1192"/>
                <a:ext cx="102" cy="1"/>
              </a:xfrm>
              <a:prstGeom prst="rect">
                <a:avLst/>
              </a:prstGeom>
              <a:solidFill>
                <a:srgbClr val="FF7100"/>
              </a:solidFill>
              <a:ln w="0">
                <a:solidFill>
                  <a:srgbClr val="FF71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804" name="Rectangle 889"/>
              <p:cNvSpPr>
                <a:spLocks noChangeArrowheads="1"/>
              </p:cNvSpPr>
              <p:nvPr/>
            </p:nvSpPr>
            <p:spPr bwMode="auto">
              <a:xfrm>
                <a:off x="5265" y="1192"/>
                <a:ext cx="102" cy="1"/>
              </a:xfrm>
              <a:prstGeom prst="rect">
                <a:avLst/>
              </a:prstGeom>
              <a:solidFill>
                <a:srgbClr val="FF7100"/>
              </a:solidFill>
              <a:ln w="0">
                <a:solidFill>
                  <a:srgbClr val="FF71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805" name="Rectangle 890"/>
              <p:cNvSpPr>
                <a:spLocks noChangeArrowheads="1"/>
              </p:cNvSpPr>
              <p:nvPr/>
            </p:nvSpPr>
            <p:spPr bwMode="auto">
              <a:xfrm>
                <a:off x="5265" y="1189"/>
                <a:ext cx="102" cy="3"/>
              </a:xfrm>
              <a:prstGeom prst="rect">
                <a:avLst/>
              </a:prstGeom>
              <a:solidFill>
                <a:srgbClr val="FF7000"/>
              </a:solidFill>
              <a:ln w="0">
                <a:solidFill>
                  <a:srgbClr val="FF7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806" name="Rectangle 891"/>
              <p:cNvSpPr>
                <a:spLocks noChangeArrowheads="1"/>
              </p:cNvSpPr>
              <p:nvPr/>
            </p:nvSpPr>
            <p:spPr bwMode="auto">
              <a:xfrm>
                <a:off x="5265" y="1189"/>
                <a:ext cx="102" cy="1"/>
              </a:xfrm>
              <a:prstGeom prst="rect">
                <a:avLst/>
              </a:prstGeom>
              <a:solidFill>
                <a:srgbClr val="FF6F00"/>
              </a:solidFill>
              <a:ln w="0">
                <a:solidFill>
                  <a:srgbClr val="FF6F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807" name="Rectangle 892"/>
              <p:cNvSpPr>
                <a:spLocks noChangeArrowheads="1"/>
              </p:cNvSpPr>
              <p:nvPr/>
            </p:nvSpPr>
            <p:spPr bwMode="auto">
              <a:xfrm>
                <a:off x="5265" y="1189"/>
                <a:ext cx="102" cy="1"/>
              </a:xfrm>
              <a:prstGeom prst="rect">
                <a:avLst/>
              </a:prstGeom>
              <a:solidFill>
                <a:srgbClr val="FF6E00"/>
              </a:solidFill>
              <a:ln w="0">
                <a:solidFill>
                  <a:srgbClr val="FF6E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808" name="Rectangle 893"/>
              <p:cNvSpPr>
                <a:spLocks noChangeArrowheads="1"/>
              </p:cNvSpPr>
              <p:nvPr/>
            </p:nvSpPr>
            <p:spPr bwMode="auto">
              <a:xfrm>
                <a:off x="5265" y="1189"/>
                <a:ext cx="102" cy="1"/>
              </a:xfrm>
              <a:prstGeom prst="rect">
                <a:avLst/>
              </a:prstGeom>
              <a:solidFill>
                <a:srgbClr val="FF6E00"/>
              </a:solidFill>
              <a:ln w="0">
                <a:solidFill>
                  <a:srgbClr val="FF6E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809" name="Rectangle 894"/>
              <p:cNvSpPr>
                <a:spLocks noChangeArrowheads="1"/>
              </p:cNvSpPr>
              <p:nvPr/>
            </p:nvSpPr>
            <p:spPr bwMode="auto">
              <a:xfrm>
                <a:off x="5265" y="1186"/>
                <a:ext cx="102" cy="3"/>
              </a:xfrm>
              <a:prstGeom prst="rect">
                <a:avLst/>
              </a:prstGeom>
              <a:solidFill>
                <a:srgbClr val="FF6D00"/>
              </a:solidFill>
              <a:ln w="0">
                <a:solidFill>
                  <a:srgbClr val="FF6D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810" name="Rectangle 895"/>
              <p:cNvSpPr>
                <a:spLocks noChangeArrowheads="1"/>
              </p:cNvSpPr>
              <p:nvPr/>
            </p:nvSpPr>
            <p:spPr bwMode="auto">
              <a:xfrm>
                <a:off x="5265" y="1186"/>
                <a:ext cx="102" cy="1"/>
              </a:xfrm>
              <a:prstGeom prst="rect">
                <a:avLst/>
              </a:prstGeom>
              <a:solidFill>
                <a:srgbClr val="FF6C00"/>
              </a:solidFill>
              <a:ln w="0">
                <a:solidFill>
                  <a:srgbClr val="FF6C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811" name="Rectangle 896"/>
              <p:cNvSpPr>
                <a:spLocks noChangeArrowheads="1"/>
              </p:cNvSpPr>
              <p:nvPr/>
            </p:nvSpPr>
            <p:spPr bwMode="auto">
              <a:xfrm>
                <a:off x="5265" y="1186"/>
                <a:ext cx="102" cy="1"/>
              </a:xfrm>
              <a:prstGeom prst="rect">
                <a:avLst/>
              </a:prstGeom>
              <a:solidFill>
                <a:srgbClr val="FF6C00"/>
              </a:solidFill>
              <a:ln w="0">
                <a:solidFill>
                  <a:srgbClr val="FF6C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812" name="Rectangle 897"/>
              <p:cNvSpPr>
                <a:spLocks noChangeArrowheads="1"/>
              </p:cNvSpPr>
              <p:nvPr/>
            </p:nvSpPr>
            <p:spPr bwMode="auto">
              <a:xfrm>
                <a:off x="5265" y="1186"/>
                <a:ext cx="102" cy="1"/>
              </a:xfrm>
              <a:prstGeom prst="rect">
                <a:avLst/>
              </a:prstGeom>
              <a:solidFill>
                <a:srgbClr val="FF6B00"/>
              </a:solidFill>
              <a:ln w="0">
                <a:solidFill>
                  <a:srgbClr val="FF6B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813" name="Rectangle 898"/>
              <p:cNvSpPr>
                <a:spLocks noChangeArrowheads="1"/>
              </p:cNvSpPr>
              <p:nvPr/>
            </p:nvSpPr>
            <p:spPr bwMode="auto">
              <a:xfrm>
                <a:off x="5265" y="1186"/>
                <a:ext cx="102" cy="1"/>
              </a:xfrm>
              <a:prstGeom prst="rect">
                <a:avLst/>
              </a:prstGeom>
              <a:solidFill>
                <a:srgbClr val="FF6A00"/>
              </a:solidFill>
              <a:ln w="0">
                <a:solidFill>
                  <a:srgbClr val="FF6A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814" name="Rectangle 899"/>
              <p:cNvSpPr>
                <a:spLocks noChangeArrowheads="1"/>
              </p:cNvSpPr>
              <p:nvPr/>
            </p:nvSpPr>
            <p:spPr bwMode="auto">
              <a:xfrm>
                <a:off x="5265" y="1183"/>
                <a:ext cx="102" cy="3"/>
              </a:xfrm>
              <a:prstGeom prst="rect">
                <a:avLst/>
              </a:prstGeom>
              <a:solidFill>
                <a:srgbClr val="FF6900"/>
              </a:solidFill>
              <a:ln w="0">
                <a:solidFill>
                  <a:srgbClr val="FF69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815" name="Rectangle 900"/>
              <p:cNvSpPr>
                <a:spLocks noChangeArrowheads="1"/>
              </p:cNvSpPr>
              <p:nvPr/>
            </p:nvSpPr>
            <p:spPr bwMode="auto">
              <a:xfrm>
                <a:off x="5265" y="1183"/>
                <a:ext cx="102" cy="1"/>
              </a:xfrm>
              <a:prstGeom prst="rect">
                <a:avLst/>
              </a:prstGeom>
              <a:solidFill>
                <a:srgbClr val="FF6900"/>
              </a:solidFill>
              <a:ln w="0">
                <a:solidFill>
                  <a:srgbClr val="FF69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816" name="Rectangle 901"/>
              <p:cNvSpPr>
                <a:spLocks noChangeArrowheads="1"/>
              </p:cNvSpPr>
              <p:nvPr/>
            </p:nvSpPr>
            <p:spPr bwMode="auto">
              <a:xfrm>
                <a:off x="5265" y="1183"/>
                <a:ext cx="102" cy="1"/>
              </a:xfrm>
              <a:prstGeom prst="rect">
                <a:avLst/>
              </a:prstGeom>
              <a:solidFill>
                <a:srgbClr val="FF6800"/>
              </a:solidFill>
              <a:ln w="0">
                <a:solidFill>
                  <a:srgbClr val="FF68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817" name="Rectangle 902"/>
              <p:cNvSpPr>
                <a:spLocks noChangeArrowheads="1"/>
              </p:cNvSpPr>
              <p:nvPr/>
            </p:nvSpPr>
            <p:spPr bwMode="auto">
              <a:xfrm>
                <a:off x="5265" y="1183"/>
                <a:ext cx="102" cy="1"/>
              </a:xfrm>
              <a:prstGeom prst="rect">
                <a:avLst/>
              </a:prstGeom>
              <a:solidFill>
                <a:srgbClr val="FF6700"/>
              </a:solidFill>
              <a:ln w="0">
                <a:solidFill>
                  <a:srgbClr val="FF67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818" name="Rectangle 903"/>
              <p:cNvSpPr>
                <a:spLocks noChangeArrowheads="1"/>
              </p:cNvSpPr>
              <p:nvPr/>
            </p:nvSpPr>
            <p:spPr bwMode="auto">
              <a:xfrm>
                <a:off x="5265" y="1183"/>
                <a:ext cx="102" cy="1"/>
              </a:xfrm>
              <a:prstGeom prst="rect">
                <a:avLst/>
              </a:prstGeom>
              <a:solidFill>
                <a:srgbClr val="FF6700"/>
              </a:solidFill>
              <a:ln w="0">
                <a:solidFill>
                  <a:srgbClr val="FF67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819" name="Rectangle 904"/>
              <p:cNvSpPr>
                <a:spLocks noChangeArrowheads="1"/>
              </p:cNvSpPr>
              <p:nvPr/>
            </p:nvSpPr>
            <p:spPr bwMode="auto">
              <a:xfrm>
                <a:off x="5265" y="1180"/>
                <a:ext cx="102" cy="3"/>
              </a:xfrm>
              <a:prstGeom prst="rect">
                <a:avLst/>
              </a:prstGeom>
              <a:solidFill>
                <a:srgbClr val="FF6600"/>
              </a:solidFill>
              <a:ln w="0">
                <a:solidFill>
                  <a:srgbClr val="FF66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820" name="Rectangle 905"/>
              <p:cNvSpPr>
                <a:spLocks noChangeArrowheads="1"/>
              </p:cNvSpPr>
              <p:nvPr/>
            </p:nvSpPr>
            <p:spPr bwMode="auto">
              <a:xfrm>
                <a:off x="5265" y="1180"/>
                <a:ext cx="102" cy="1"/>
              </a:xfrm>
              <a:prstGeom prst="rect">
                <a:avLst/>
              </a:prstGeom>
              <a:solidFill>
                <a:srgbClr val="FF6500"/>
              </a:solidFill>
              <a:ln w="0">
                <a:solidFill>
                  <a:srgbClr val="FF65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821" name="Rectangle 906"/>
              <p:cNvSpPr>
                <a:spLocks noChangeArrowheads="1"/>
              </p:cNvSpPr>
              <p:nvPr/>
            </p:nvSpPr>
            <p:spPr bwMode="auto">
              <a:xfrm>
                <a:off x="5265" y="1180"/>
                <a:ext cx="102" cy="1"/>
              </a:xfrm>
              <a:prstGeom prst="rect">
                <a:avLst/>
              </a:prstGeom>
              <a:solidFill>
                <a:srgbClr val="FF6400"/>
              </a:solidFill>
              <a:ln w="0">
                <a:solidFill>
                  <a:srgbClr val="FF64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822" name="Rectangle 907"/>
              <p:cNvSpPr>
                <a:spLocks noChangeArrowheads="1"/>
              </p:cNvSpPr>
              <p:nvPr/>
            </p:nvSpPr>
            <p:spPr bwMode="auto">
              <a:xfrm>
                <a:off x="5265" y="1180"/>
                <a:ext cx="102" cy="1"/>
              </a:xfrm>
              <a:prstGeom prst="rect">
                <a:avLst/>
              </a:prstGeom>
              <a:solidFill>
                <a:srgbClr val="FF6400"/>
              </a:solidFill>
              <a:ln w="0">
                <a:solidFill>
                  <a:srgbClr val="FF64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823" name="Rectangle 908"/>
              <p:cNvSpPr>
                <a:spLocks noChangeArrowheads="1"/>
              </p:cNvSpPr>
              <p:nvPr/>
            </p:nvSpPr>
            <p:spPr bwMode="auto">
              <a:xfrm>
                <a:off x="5265" y="1177"/>
                <a:ext cx="102" cy="3"/>
              </a:xfrm>
              <a:prstGeom prst="rect">
                <a:avLst/>
              </a:prstGeom>
              <a:solidFill>
                <a:srgbClr val="FF6300"/>
              </a:solidFill>
              <a:ln w="0">
                <a:solidFill>
                  <a:srgbClr val="FF63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824" name="Rectangle 909"/>
              <p:cNvSpPr>
                <a:spLocks noChangeArrowheads="1"/>
              </p:cNvSpPr>
              <p:nvPr/>
            </p:nvSpPr>
            <p:spPr bwMode="auto">
              <a:xfrm>
                <a:off x="5265" y="1177"/>
                <a:ext cx="102" cy="1"/>
              </a:xfrm>
              <a:prstGeom prst="rect">
                <a:avLst/>
              </a:prstGeom>
              <a:solidFill>
                <a:srgbClr val="FF6200"/>
              </a:solidFill>
              <a:ln w="0">
                <a:solidFill>
                  <a:srgbClr val="FF62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825" name="Rectangle 910"/>
              <p:cNvSpPr>
                <a:spLocks noChangeArrowheads="1"/>
              </p:cNvSpPr>
              <p:nvPr/>
            </p:nvSpPr>
            <p:spPr bwMode="auto">
              <a:xfrm>
                <a:off x="5265" y="1177"/>
                <a:ext cx="102" cy="1"/>
              </a:xfrm>
              <a:prstGeom prst="rect">
                <a:avLst/>
              </a:prstGeom>
              <a:solidFill>
                <a:srgbClr val="FF6200"/>
              </a:solidFill>
              <a:ln w="0">
                <a:solidFill>
                  <a:srgbClr val="FF62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826" name="Rectangle 911"/>
              <p:cNvSpPr>
                <a:spLocks noChangeArrowheads="1"/>
              </p:cNvSpPr>
              <p:nvPr/>
            </p:nvSpPr>
            <p:spPr bwMode="auto">
              <a:xfrm>
                <a:off x="5265" y="1177"/>
                <a:ext cx="102" cy="1"/>
              </a:xfrm>
              <a:prstGeom prst="rect">
                <a:avLst/>
              </a:prstGeom>
              <a:solidFill>
                <a:srgbClr val="FF6100"/>
              </a:solidFill>
              <a:ln w="0">
                <a:solidFill>
                  <a:srgbClr val="FF61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827" name="Rectangle 912"/>
              <p:cNvSpPr>
                <a:spLocks noChangeArrowheads="1"/>
              </p:cNvSpPr>
              <p:nvPr/>
            </p:nvSpPr>
            <p:spPr bwMode="auto">
              <a:xfrm>
                <a:off x="5265" y="1177"/>
                <a:ext cx="102" cy="1"/>
              </a:xfrm>
              <a:prstGeom prst="rect">
                <a:avLst/>
              </a:prstGeom>
              <a:solidFill>
                <a:srgbClr val="FF6000"/>
              </a:solidFill>
              <a:ln w="0">
                <a:solidFill>
                  <a:srgbClr val="FF6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828" name="Rectangle 913"/>
              <p:cNvSpPr>
                <a:spLocks noChangeArrowheads="1"/>
              </p:cNvSpPr>
              <p:nvPr/>
            </p:nvSpPr>
            <p:spPr bwMode="auto">
              <a:xfrm>
                <a:off x="5265" y="1174"/>
                <a:ext cx="102" cy="3"/>
              </a:xfrm>
              <a:prstGeom prst="rect">
                <a:avLst/>
              </a:prstGeom>
              <a:solidFill>
                <a:srgbClr val="FF5F00"/>
              </a:solidFill>
              <a:ln w="0">
                <a:solidFill>
                  <a:srgbClr val="FF5F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829" name="Rectangle 914"/>
              <p:cNvSpPr>
                <a:spLocks noChangeArrowheads="1"/>
              </p:cNvSpPr>
              <p:nvPr/>
            </p:nvSpPr>
            <p:spPr bwMode="auto">
              <a:xfrm>
                <a:off x="5265" y="1174"/>
                <a:ext cx="102" cy="1"/>
              </a:xfrm>
              <a:prstGeom prst="rect">
                <a:avLst/>
              </a:prstGeom>
              <a:solidFill>
                <a:srgbClr val="FF5F00"/>
              </a:solidFill>
              <a:ln w="0">
                <a:solidFill>
                  <a:srgbClr val="FF5F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830" name="Rectangle 915"/>
              <p:cNvSpPr>
                <a:spLocks noChangeArrowheads="1"/>
              </p:cNvSpPr>
              <p:nvPr/>
            </p:nvSpPr>
            <p:spPr bwMode="auto">
              <a:xfrm>
                <a:off x="5265" y="1174"/>
                <a:ext cx="102" cy="1"/>
              </a:xfrm>
              <a:prstGeom prst="rect">
                <a:avLst/>
              </a:prstGeom>
              <a:solidFill>
                <a:srgbClr val="FF5E00"/>
              </a:solidFill>
              <a:ln w="0">
                <a:solidFill>
                  <a:srgbClr val="FF5E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831" name="Rectangle 916"/>
              <p:cNvSpPr>
                <a:spLocks noChangeArrowheads="1"/>
              </p:cNvSpPr>
              <p:nvPr/>
            </p:nvSpPr>
            <p:spPr bwMode="auto">
              <a:xfrm>
                <a:off x="5265" y="1174"/>
                <a:ext cx="102" cy="1"/>
              </a:xfrm>
              <a:prstGeom prst="rect">
                <a:avLst/>
              </a:prstGeom>
              <a:solidFill>
                <a:srgbClr val="FF5D00"/>
              </a:solidFill>
              <a:ln w="0">
                <a:solidFill>
                  <a:srgbClr val="FF5D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832" name="Rectangle 917"/>
              <p:cNvSpPr>
                <a:spLocks noChangeArrowheads="1"/>
              </p:cNvSpPr>
              <p:nvPr/>
            </p:nvSpPr>
            <p:spPr bwMode="auto">
              <a:xfrm>
                <a:off x="5265" y="1174"/>
                <a:ext cx="102" cy="1"/>
              </a:xfrm>
              <a:prstGeom prst="rect">
                <a:avLst/>
              </a:prstGeom>
              <a:solidFill>
                <a:srgbClr val="FF5D00"/>
              </a:solidFill>
              <a:ln w="0">
                <a:solidFill>
                  <a:srgbClr val="FF5D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833" name="Rectangle 918"/>
              <p:cNvSpPr>
                <a:spLocks noChangeArrowheads="1"/>
              </p:cNvSpPr>
              <p:nvPr/>
            </p:nvSpPr>
            <p:spPr bwMode="auto">
              <a:xfrm>
                <a:off x="5265" y="1172"/>
                <a:ext cx="102" cy="2"/>
              </a:xfrm>
              <a:prstGeom prst="rect">
                <a:avLst/>
              </a:prstGeom>
              <a:solidFill>
                <a:srgbClr val="FF5C00"/>
              </a:solidFill>
              <a:ln w="0">
                <a:solidFill>
                  <a:srgbClr val="FF5C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834" name="Rectangle 919"/>
              <p:cNvSpPr>
                <a:spLocks noChangeArrowheads="1"/>
              </p:cNvSpPr>
              <p:nvPr/>
            </p:nvSpPr>
            <p:spPr bwMode="auto">
              <a:xfrm>
                <a:off x="5265" y="1172"/>
                <a:ext cx="102" cy="1"/>
              </a:xfrm>
              <a:prstGeom prst="rect">
                <a:avLst/>
              </a:prstGeom>
              <a:solidFill>
                <a:srgbClr val="FF5B00"/>
              </a:solidFill>
              <a:ln w="0">
                <a:solidFill>
                  <a:srgbClr val="FF5B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835" name="Rectangle 920"/>
              <p:cNvSpPr>
                <a:spLocks noChangeArrowheads="1"/>
              </p:cNvSpPr>
              <p:nvPr/>
            </p:nvSpPr>
            <p:spPr bwMode="auto">
              <a:xfrm>
                <a:off x="5265" y="1172"/>
                <a:ext cx="102" cy="1"/>
              </a:xfrm>
              <a:prstGeom prst="rect">
                <a:avLst/>
              </a:prstGeom>
              <a:solidFill>
                <a:srgbClr val="FF5A00"/>
              </a:solidFill>
              <a:ln w="0">
                <a:solidFill>
                  <a:srgbClr val="FF5A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836" name="Rectangle 921"/>
              <p:cNvSpPr>
                <a:spLocks noChangeArrowheads="1"/>
              </p:cNvSpPr>
              <p:nvPr/>
            </p:nvSpPr>
            <p:spPr bwMode="auto">
              <a:xfrm>
                <a:off x="5265" y="1172"/>
                <a:ext cx="102" cy="1"/>
              </a:xfrm>
              <a:prstGeom prst="rect">
                <a:avLst/>
              </a:prstGeom>
              <a:solidFill>
                <a:srgbClr val="FF5A00"/>
              </a:solidFill>
              <a:ln w="0">
                <a:solidFill>
                  <a:srgbClr val="FF5A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837" name="Rectangle 922"/>
              <p:cNvSpPr>
                <a:spLocks noChangeArrowheads="1"/>
              </p:cNvSpPr>
              <p:nvPr/>
            </p:nvSpPr>
            <p:spPr bwMode="auto">
              <a:xfrm>
                <a:off x="5265" y="1172"/>
                <a:ext cx="102" cy="1"/>
              </a:xfrm>
              <a:prstGeom prst="rect">
                <a:avLst/>
              </a:prstGeom>
              <a:solidFill>
                <a:srgbClr val="FF5900"/>
              </a:solidFill>
              <a:ln w="0">
                <a:solidFill>
                  <a:srgbClr val="FF59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838" name="Rectangle 923"/>
              <p:cNvSpPr>
                <a:spLocks noChangeArrowheads="1"/>
              </p:cNvSpPr>
              <p:nvPr/>
            </p:nvSpPr>
            <p:spPr bwMode="auto">
              <a:xfrm>
                <a:off x="5265" y="1169"/>
                <a:ext cx="102" cy="3"/>
              </a:xfrm>
              <a:prstGeom prst="rect">
                <a:avLst/>
              </a:prstGeom>
              <a:solidFill>
                <a:srgbClr val="FF5800"/>
              </a:solidFill>
              <a:ln w="0">
                <a:solidFill>
                  <a:srgbClr val="FF58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839" name="Rectangle 924"/>
              <p:cNvSpPr>
                <a:spLocks noChangeArrowheads="1"/>
              </p:cNvSpPr>
              <p:nvPr/>
            </p:nvSpPr>
            <p:spPr bwMode="auto">
              <a:xfrm>
                <a:off x="5265" y="1169"/>
                <a:ext cx="102" cy="1"/>
              </a:xfrm>
              <a:prstGeom prst="rect">
                <a:avLst/>
              </a:prstGeom>
              <a:solidFill>
                <a:srgbClr val="FF5700"/>
              </a:solidFill>
              <a:ln w="0">
                <a:solidFill>
                  <a:srgbClr val="FF57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840" name="Rectangle 925"/>
              <p:cNvSpPr>
                <a:spLocks noChangeArrowheads="1"/>
              </p:cNvSpPr>
              <p:nvPr/>
            </p:nvSpPr>
            <p:spPr bwMode="auto">
              <a:xfrm>
                <a:off x="5265" y="1169"/>
                <a:ext cx="102" cy="1"/>
              </a:xfrm>
              <a:prstGeom prst="rect">
                <a:avLst/>
              </a:prstGeom>
              <a:solidFill>
                <a:srgbClr val="FF5700"/>
              </a:solidFill>
              <a:ln w="0">
                <a:solidFill>
                  <a:srgbClr val="FF57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841" name="Rectangle 926"/>
              <p:cNvSpPr>
                <a:spLocks noChangeArrowheads="1"/>
              </p:cNvSpPr>
              <p:nvPr/>
            </p:nvSpPr>
            <p:spPr bwMode="auto">
              <a:xfrm>
                <a:off x="5265" y="1169"/>
                <a:ext cx="102" cy="1"/>
              </a:xfrm>
              <a:prstGeom prst="rect">
                <a:avLst/>
              </a:prstGeom>
              <a:solidFill>
                <a:srgbClr val="FF5600"/>
              </a:solidFill>
              <a:ln w="0">
                <a:solidFill>
                  <a:srgbClr val="FF56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842" name="Rectangle 927"/>
              <p:cNvSpPr>
                <a:spLocks noChangeArrowheads="1"/>
              </p:cNvSpPr>
              <p:nvPr/>
            </p:nvSpPr>
            <p:spPr bwMode="auto">
              <a:xfrm>
                <a:off x="5265" y="1166"/>
                <a:ext cx="102" cy="3"/>
              </a:xfrm>
              <a:prstGeom prst="rect">
                <a:avLst/>
              </a:prstGeom>
              <a:solidFill>
                <a:srgbClr val="FF5500"/>
              </a:solidFill>
              <a:ln w="0">
                <a:solidFill>
                  <a:srgbClr val="FF55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843" name="Rectangle 928"/>
              <p:cNvSpPr>
                <a:spLocks noChangeArrowheads="1"/>
              </p:cNvSpPr>
              <p:nvPr/>
            </p:nvSpPr>
            <p:spPr bwMode="auto">
              <a:xfrm>
                <a:off x="5265" y="1166"/>
                <a:ext cx="102" cy="1"/>
              </a:xfrm>
              <a:prstGeom prst="rect">
                <a:avLst/>
              </a:prstGeom>
              <a:solidFill>
                <a:srgbClr val="FF5400"/>
              </a:solidFill>
              <a:ln w="0">
                <a:solidFill>
                  <a:srgbClr val="FF54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844" name="Rectangle 929"/>
              <p:cNvSpPr>
                <a:spLocks noChangeArrowheads="1"/>
              </p:cNvSpPr>
              <p:nvPr/>
            </p:nvSpPr>
            <p:spPr bwMode="auto">
              <a:xfrm>
                <a:off x="5265" y="1166"/>
                <a:ext cx="102" cy="1"/>
              </a:xfrm>
              <a:prstGeom prst="rect">
                <a:avLst/>
              </a:prstGeom>
              <a:solidFill>
                <a:srgbClr val="FF5400"/>
              </a:solidFill>
              <a:ln w="0">
                <a:solidFill>
                  <a:srgbClr val="FF54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845" name="Rectangle 930"/>
              <p:cNvSpPr>
                <a:spLocks noChangeArrowheads="1"/>
              </p:cNvSpPr>
              <p:nvPr/>
            </p:nvSpPr>
            <p:spPr bwMode="auto">
              <a:xfrm>
                <a:off x="5265" y="1166"/>
                <a:ext cx="102" cy="1"/>
              </a:xfrm>
              <a:prstGeom prst="rect">
                <a:avLst/>
              </a:prstGeom>
              <a:solidFill>
                <a:srgbClr val="FF5300"/>
              </a:solidFill>
              <a:ln w="0">
                <a:solidFill>
                  <a:srgbClr val="FF53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846" name="Rectangle 931"/>
              <p:cNvSpPr>
                <a:spLocks noChangeArrowheads="1"/>
              </p:cNvSpPr>
              <p:nvPr/>
            </p:nvSpPr>
            <p:spPr bwMode="auto">
              <a:xfrm>
                <a:off x="5265" y="1166"/>
                <a:ext cx="102" cy="1"/>
              </a:xfrm>
              <a:prstGeom prst="rect">
                <a:avLst/>
              </a:prstGeom>
              <a:solidFill>
                <a:srgbClr val="FF5200"/>
              </a:solidFill>
              <a:ln w="0">
                <a:solidFill>
                  <a:srgbClr val="FF52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847" name="Rectangle 932"/>
              <p:cNvSpPr>
                <a:spLocks noChangeArrowheads="1"/>
              </p:cNvSpPr>
              <p:nvPr/>
            </p:nvSpPr>
            <p:spPr bwMode="auto">
              <a:xfrm>
                <a:off x="5265" y="1163"/>
                <a:ext cx="102" cy="3"/>
              </a:xfrm>
              <a:prstGeom prst="rect">
                <a:avLst/>
              </a:prstGeom>
              <a:solidFill>
                <a:srgbClr val="FF5100"/>
              </a:solidFill>
              <a:ln w="0">
                <a:solidFill>
                  <a:srgbClr val="FF51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848" name="Rectangle 933"/>
              <p:cNvSpPr>
                <a:spLocks noChangeArrowheads="1"/>
              </p:cNvSpPr>
              <p:nvPr/>
            </p:nvSpPr>
            <p:spPr bwMode="auto">
              <a:xfrm>
                <a:off x="5265" y="1163"/>
                <a:ext cx="102" cy="1"/>
              </a:xfrm>
              <a:prstGeom prst="rect">
                <a:avLst/>
              </a:prstGeom>
              <a:solidFill>
                <a:srgbClr val="FF5100"/>
              </a:solidFill>
              <a:ln w="0">
                <a:solidFill>
                  <a:srgbClr val="FF51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849" name="Rectangle 934"/>
              <p:cNvSpPr>
                <a:spLocks noChangeArrowheads="1"/>
              </p:cNvSpPr>
              <p:nvPr/>
            </p:nvSpPr>
            <p:spPr bwMode="auto">
              <a:xfrm>
                <a:off x="5265" y="1163"/>
                <a:ext cx="102" cy="1"/>
              </a:xfrm>
              <a:prstGeom prst="rect">
                <a:avLst/>
              </a:prstGeom>
              <a:solidFill>
                <a:srgbClr val="FF5000"/>
              </a:solidFill>
              <a:ln w="0">
                <a:solidFill>
                  <a:srgbClr val="FF5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850" name="Rectangle 935"/>
              <p:cNvSpPr>
                <a:spLocks noChangeArrowheads="1"/>
              </p:cNvSpPr>
              <p:nvPr/>
            </p:nvSpPr>
            <p:spPr bwMode="auto">
              <a:xfrm>
                <a:off x="5265" y="1163"/>
                <a:ext cx="102" cy="1"/>
              </a:xfrm>
              <a:prstGeom prst="rect">
                <a:avLst/>
              </a:prstGeom>
              <a:solidFill>
                <a:srgbClr val="FF4F00"/>
              </a:solidFill>
              <a:ln w="0">
                <a:solidFill>
                  <a:srgbClr val="FF4F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851" name="Rectangle 936"/>
              <p:cNvSpPr>
                <a:spLocks noChangeArrowheads="1"/>
              </p:cNvSpPr>
              <p:nvPr/>
            </p:nvSpPr>
            <p:spPr bwMode="auto">
              <a:xfrm>
                <a:off x="5265" y="1163"/>
                <a:ext cx="102" cy="1"/>
              </a:xfrm>
              <a:prstGeom prst="rect">
                <a:avLst/>
              </a:prstGeom>
              <a:solidFill>
                <a:srgbClr val="FF4F00"/>
              </a:solidFill>
              <a:ln w="0">
                <a:solidFill>
                  <a:srgbClr val="FF4F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852" name="Rectangle 937"/>
              <p:cNvSpPr>
                <a:spLocks noChangeArrowheads="1"/>
              </p:cNvSpPr>
              <p:nvPr/>
            </p:nvSpPr>
            <p:spPr bwMode="auto">
              <a:xfrm>
                <a:off x="5265" y="1160"/>
                <a:ext cx="102" cy="3"/>
              </a:xfrm>
              <a:prstGeom prst="rect">
                <a:avLst/>
              </a:prstGeom>
              <a:solidFill>
                <a:srgbClr val="FF4E00"/>
              </a:solidFill>
              <a:ln w="0">
                <a:solidFill>
                  <a:srgbClr val="FF4E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853" name="Rectangle 938"/>
              <p:cNvSpPr>
                <a:spLocks noChangeArrowheads="1"/>
              </p:cNvSpPr>
              <p:nvPr/>
            </p:nvSpPr>
            <p:spPr bwMode="auto">
              <a:xfrm>
                <a:off x="5265" y="1160"/>
                <a:ext cx="102" cy="1"/>
              </a:xfrm>
              <a:prstGeom prst="rect">
                <a:avLst/>
              </a:prstGeom>
              <a:solidFill>
                <a:srgbClr val="FF4D00"/>
              </a:solidFill>
              <a:ln w="0">
                <a:solidFill>
                  <a:srgbClr val="FF4D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854" name="Rectangle 939"/>
              <p:cNvSpPr>
                <a:spLocks noChangeArrowheads="1"/>
              </p:cNvSpPr>
              <p:nvPr/>
            </p:nvSpPr>
            <p:spPr bwMode="auto">
              <a:xfrm>
                <a:off x="5265" y="1160"/>
                <a:ext cx="102" cy="1"/>
              </a:xfrm>
              <a:prstGeom prst="rect">
                <a:avLst/>
              </a:prstGeom>
              <a:solidFill>
                <a:srgbClr val="FF4C00"/>
              </a:solidFill>
              <a:ln w="0">
                <a:solidFill>
                  <a:srgbClr val="FF4C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855" name="Rectangle 940"/>
              <p:cNvSpPr>
                <a:spLocks noChangeArrowheads="1"/>
              </p:cNvSpPr>
              <p:nvPr/>
            </p:nvSpPr>
            <p:spPr bwMode="auto">
              <a:xfrm>
                <a:off x="5265" y="1160"/>
                <a:ext cx="102" cy="1"/>
              </a:xfrm>
              <a:prstGeom prst="rect">
                <a:avLst/>
              </a:prstGeom>
              <a:solidFill>
                <a:srgbClr val="FF4C00"/>
              </a:solidFill>
              <a:ln w="0">
                <a:solidFill>
                  <a:srgbClr val="FF4C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856" name="Rectangle 941"/>
              <p:cNvSpPr>
                <a:spLocks noChangeArrowheads="1"/>
              </p:cNvSpPr>
              <p:nvPr/>
            </p:nvSpPr>
            <p:spPr bwMode="auto">
              <a:xfrm>
                <a:off x="5265" y="1157"/>
                <a:ext cx="102" cy="3"/>
              </a:xfrm>
              <a:prstGeom prst="rect">
                <a:avLst/>
              </a:prstGeom>
              <a:solidFill>
                <a:srgbClr val="FF4B00"/>
              </a:solidFill>
              <a:ln w="0">
                <a:solidFill>
                  <a:srgbClr val="FF4B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857" name="Rectangle 942"/>
              <p:cNvSpPr>
                <a:spLocks noChangeArrowheads="1"/>
              </p:cNvSpPr>
              <p:nvPr/>
            </p:nvSpPr>
            <p:spPr bwMode="auto">
              <a:xfrm>
                <a:off x="5265" y="1157"/>
                <a:ext cx="102" cy="1"/>
              </a:xfrm>
              <a:prstGeom prst="rect">
                <a:avLst/>
              </a:prstGeom>
              <a:solidFill>
                <a:srgbClr val="FF4A00"/>
              </a:solidFill>
              <a:ln w="0">
                <a:solidFill>
                  <a:srgbClr val="FF4A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858" name="Rectangle 943"/>
              <p:cNvSpPr>
                <a:spLocks noChangeArrowheads="1"/>
              </p:cNvSpPr>
              <p:nvPr/>
            </p:nvSpPr>
            <p:spPr bwMode="auto">
              <a:xfrm>
                <a:off x="5265" y="1157"/>
                <a:ext cx="102" cy="1"/>
              </a:xfrm>
              <a:prstGeom prst="rect">
                <a:avLst/>
              </a:prstGeom>
              <a:solidFill>
                <a:srgbClr val="FF4900"/>
              </a:solidFill>
              <a:ln w="0">
                <a:solidFill>
                  <a:srgbClr val="FF49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859" name="Rectangle 944"/>
              <p:cNvSpPr>
                <a:spLocks noChangeArrowheads="1"/>
              </p:cNvSpPr>
              <p:nvPr/>
            </p:nvSpPr>
            <p:spPr bwMode="auto">
              <a:xfrm>
                <a:off x="5265" y="1157"/>
                <a:ext cx="102" cy="1"/>
              </a:xfrm>
              <a:prstGeom prst="rect">
                <a:avLst/>
              </a:prstGeom>
              <a:solidFill>
                <a:srgbClr val="FF4900"/>
              </a:solidFill>
              <a:ln w="0">
                <a:solidFill>
                  <a:srgbClr val="FF49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860" name="Rectangle 945"/>
              <p:cNvSpPr>
                <a:spLocks noChangeArrowheads="1"/>
              </p:cNvSpPr>
              <p:nvPr/>
            </p:nvSpPr>
            <p:spPr bwMode="auto">
              <a:xfrm>
                <a:off x="5265" y="1157"/>
                <a:ext cx="102" cy="1"/>
              </a:xfrm>
              <a:prstGeom prst="rect">
                <a:avLst/>
              </a:prstGeom>
              <a:solidFill>
                <a:srgbClr val="FF4800"/>
              </a:solidFill>
              <a:ln w="0">
                <a:solidFill>
                  <a:srgbClr val="FF48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861" name="Rectangle 946"/>
              <p:cNvSpPr>
                <a:spLocks noChangeArrowheads="1"/>
              </p:cNvSpPr>
              <p:nvPr/>
            </p:nvSpPr>
            <p:spPr bwMode="auto">
              <a:xfrm>
                <a:off x="5265" y="1154"/>
                <a:ext cx="102" cy="3"/>
              </a:xfrm>
              <a:prstGeom prst="rect">
                <a:avLst/>
              </a:prstGeom>
              <a:solidFill>
                <a:srgbClr val="FF4700"/>
              </a:solidFill>
              <a:ln w="0">
                <a:solidFill>
                  <a:srgbClr val="FF47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862" name="Rectangle 947"/>
              <p:cNvSpPr>
                <a:spLocks noChangeArrowheads="1"/>
              </p:cNvSpPr>
              <p:nvPr/>
            </p:nvSpPr>
            <p:spPr bwMode="auto">
              <a:xfrm>
                <a:off x="5265" y="1154"/>
                <a:ext cx="102" cy="1"/>
              </a:xfrm>
              <a:prstGeom prst="rect">
                <a:avLst/>
              </a:prstGeom>
              <a:solidFill>
                <a:srgbClr val="FF4600"/>
              </a:solidFill>
              <a:ln w="0">
                <a:solidFill>
                  <a:srgbClr val="FF46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863" name="Rectangle 948"/>
              <p:cNvSpPr>
                <a:spLocks noChangeArrowheads="1"/>
              </p:cNvSpPr>
              <p:nvPr/>
            </p:nvSpPr>
            <p:spPr bwMode="auto">
              <a:xfrm>
                <a:off x="5265" y="1154"/>
                <a:ext cx="102" cy="1"/>
              </a:xfrm>
              <a:prstGeom prst="rect">
                <a:avLst/>
              </a:prstGeom>
              <a:solidFill>
                <a:srgbClr val="FF4600"/>
              </a:solidFill>
              <a:ln w="0">
                <a:solidFill>
                  <a:srgbClr val="FF46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864" name="Rectangle 949"/>
              <p:cNvSpPr>
                <a:spLocks noChangeArrowheads="1"/>
              </p:cNvSpPr>
              <p:nvPr/>
            </p:nvSpPr>
            <p:spPr bwMode="auto">
              <a:xfrm>
                <a:off x="5265" y="1154"/>
                <a:ext cx="102" cy="1"/>
              </a:xfrm>
              <a:prstGeom prst="rect">
                <a:avLst/>
              </a:prstGeom>
              <a:solidFill>
                <a:srgbClr val="FF4500"/>
              </a:solidFill>
              <a:ln w="0">
                <a:solidFill>
                  <a:srgbClr val="FF45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865" name="Rectangle 950"/>
              <p:cNvSpPr>
                <a:spLocks noChangeArrowheads="1"/>
              </p:cNvSpPr>
              <p:nvPr/>
            </p:nvSpPr>
            <p:spPr bwMode="auto">
              <a:xfrm>
                <a:off x="5265" y="1154"/>
                <a:ext cx="102" cy="1"/>
              </a:xfrm>
              <a:prstGeom prst="rect">
                <a:avLst/>
              </a:prstGeom>
              <a:solidFill>
                <a:srgbClr val="FF4400"/>
              </a:solidFill>
              <a:ln w="0">
                <a:solidFill>
                  <a:srgbClr val="FF44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866" name="Rectangle 951"/>
              <p:cNvSpPr>
                <a:spLocks noChangeArrowheads="1"/>
              </p:cNvSpPr>
              <p:nvPr/>
            </p:nvSpPr>
            <p:spPr bwMode="auto">
              <a:xfrm>
                <a:off x="5265" y="1152"/>
                <a:ext cx="102" cy="2"/>
              </a:xfrm>
              <a:prstGeom prst="rect">
                <a:avLst/>
              </a:prstGeom>
              <a:solidFill>
                <a:srgbClr val="FF4300"/>
              </a:solidFill>
              <a:ln w="0">
                <a:solidFill>
                  <a:srgbClr val="FF43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867" name="Rectangle 952"/>
              <p:cNvSpPr>
                <a:spLocks noChangeArrowheads="1"/>
              </p:cNvSpPr>
              <p:nvPr/>
            </p:nvSpPr>
            <p:spPr bwMode="auto">
              <a:xfrm>
                <a:off x="5265" y="1152"/>
                <a:ext cx="102" cy="1"/>
              </a:xfrm>
              <a:prstGeom prst="rect">
                <a:avLst/>
              </a:prstGeom>
              <a:solidFill>
                <a:srgbClr val="FF4300"/>
              </a:solidFill>
              <a:ln w="0">
                <a:solidFill>
                  <a:srgbClr val="FF43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868" name="Rectangle 953"/>
              <p:cNvSpPr>
                <a:spLocks noChangeArrowheads="1"/>
              </p:cNvSpPr>
              <p:nvPr/>
            </p:nvSpPr>
            <p:spPr bwMode="auto">
              <a:xfrm>
                <a:off x="5265" y="1152"/>
                <a:ext cx="102" cy="1"/>
              </a:xfrm>
              <a:prstGeom prst="rect">
                <a:avLst/>
              </a:prstGeom>
              <a:solidFill>
                <a:srgbClr val="FF4200"/>
              </a:solidFill>
              <a:ln w="0">
                <a:solidFill>
                  <a:srgbClr val="FF42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869" name="Rectangle 954"/>
              <p:cNvSpPr>
                <a:spLocks noChangeArrowheads="1"/>
              </p:cNvSpPr>
              <p:nvPr/>
            </p:nvSpPr>
            <p:spPr bwMode="auto">
              <a:xfrm>
                <a:off x="5265" y="1152"/>
                <a:ext cx="102" cy="1"/>
              </a:xfrm>
              <a:prstGeom prst="rect">
                <a:avLst/>
              </a:prstGeom>
              <a:solidFill>
                <a:srgbClr val="FF4100"/>
              </a:solidFill>
              <a:ln w="0">
                <a:solidFill>
                  <a:srgbClr val="FF41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870" name="Rectangle 955"/>
              <p:cNvSpPr>
                <a:spLocks noChangeArrowheads="1"/>
              </p:cNvSpPr>
              <p:nvPr/>
            </p:nvSpPr>
            <p:spPr bwMode="auto">
              <a:xfrm>
                <a:off x="5265" y="1149"/>
                <a:ext cx="102" cy="3"/>
              </a:xfrm>
              <a:prstGeom prst="rect">
                <a:avLst/>
              </a:prstGeom>
              <a:solidFill>
                <a:srgbClr val="FF4000"/>
              </a:solidFill>
              <a:ln w="0">
                <a:solidFill>
                  <a:srgbClr val="FF4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871" name="Rectangle 956"/>
              <p:cNvSpPr>
                <a:spLocks noChangeArrowheads="1"/>
              </p:cNvSpPr>
              <p:nvPr/>
            </p:nvSpPr>
            <p:spPr bwMode="auto">
              <a:xfrm>
                <a:off x="5265" y="1149"/>
                <a:ext cx="102" cy="1"/>
              </a:xfrm>
              <a:prstGeom prst="rect">
                <a:avLst/>
              </a:prstGeom>
              <a:solidFill>
                <a:srgbClr val="FF3F00"/>
              </a:solidFill>
              <a:ln w="0">
                <a:solidFill>
                  <a:srgbClr val="FF3F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872" name="Rectangle 957"/>
              <p:cNvSpPr>
                <a:spLocks noChangeArrowheads="1"/>
              </p:cNvSpPr>
              <p:nvPr/>
            </p:nvSpPr>
            <p:spPr bwMode="auto">
              <a:xfrm>
                <a:off x="5265" y="1149"/>
                <a:ext cx="102" cy="1"/>
              </a:xfrm>
              <a:prstGeom prst="rect">
                <a:avLst/>
              </a:prstGeom>
              <a:solidFill>
                <a:srgbClr val="FF3F00"/>
              </a:solidFill>
              <a:ln w="0">
                <a:solidFill>
                  <a:srgbClr val="FF3F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873" name="Rectangle 958"/>
              <p:cNvSpPr>
                <a:spLocks noChangeArrowheads="1"/>
              </p:cNvSpPr>
              <p:nvPr/>
            </p:nvSpPr>
            <p:spPr bwMode="auto">
              <a:xfrm>
                <a:off x="5265" y="1149"/>
                <a:ext cx="102" cy="1"/>
              </a:xfrm>
              <a:prstGeom prst="rect">
                <a:avLst/>
              </a:prstGeom>
              <a:solidFill>
                <a:srgbClr val="FF3E00"/>
              </a:solidFill>
              <a:ln w="0">
                <a:solidFill>
                  <a:srgbClr val="FF3E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874" name="Rectangle 959"/>
              <p:cNvSpPr>
                <a:spLocks noChangeArrowheads="1"/>
              </p:cNvSpPr>
              <p:nvPr/>
            </p:nvSpPr>
            <p:spPr bwMode="auto">
              <a:xfrm>
                <a:off x="5265" y="1149"/>
                <a:ext cx="102" cy="1"/>
              </a:xfrm>
              <a:prstGeom prst="rect">
                <a:avLst/>
              </a:prstGeom>
              <a:solidFill>
                <a:srgbClr val="FF3D00"/>
              </a:solidFill>
              <a:ln w="0">
                <a:solidFill>
                  <a:srgbClr val="FF3D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875" name="Rectangle 960"/>
              <p:cNvSpPr>
                <a:spLocks noChangeArrowheads="1"/>
              </p:cNvSpPr>
              <p:nvPr/>
            </p:nvSpPr>
            <p:spPr bwMode="auto">
              <a:xfrm>
                <a:off x="5265" y="1146"/>
                <a:ext cx="102" cy="3"/>
              </a:xfrm>
              <a:prstGeom prst="rect">
                <a:avLst/>
              </a:prstGeom>
              <a:solidFill>
                <a:srgbClr val="FF3C00"/>
              </a:solidFill>
              <a:ln w="0">
                <a:solidFill>
                  <a:srgbClr val="FF3C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876" name="Rectangle 961"/>
              <p:cNvSpPr>
                <a:spLocks noChangeArrowheads="1"/>
              </p:cNvSpPr>
              <p:nvPr/>
            </p:nvSpPr>
            <p:spPr bwMode="auto">
              <a:xfrm>
                <a:off x="5265" y="1146"/>
                <a:ext cx="102" cy="1"/>
              </a:xfrm>
              <a:prstGeom prst="rect">
                <a:avLst/>
              </a:prstGeom>
              <a:solidFill>
                <a:srgbClr val="FF3C00"/>
              </a:solidFill>
              <a:ln w="0">
                <a:solidFill>
                  <a:srgbClr val="FF3C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877" name="Rectangle 962"/>
              <p:cNvSpPr>
                <a:spLocks noChangeArrowheads="1"/>
              </p:cNvSpPr>
              <p:nvPr/>
            </p:nvSpPr>
            <p:spPr bwMode="auto">
              <a:xfrm>
                <a:off x="5265" y="1146"/>
                <a:ext cx="102" cy="1"/>
              </a:xfrm>
              <a:prstGeom prst="rect">
                <a:avLst/>
              </a:prstGeom>
              <a:solidFill>
                <a:srgbClr val="FF3B00"/>
              </a:solidFill>
              <a:ln w="0">
                <a:solidFill>
                  <a:srgbClr val="FF3B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878" name="Rectangle 963"/>
              <p:cNvSpPr>
                <a:spLocks noChangeArrowheads="1"/>
              </p:cNvSpPr>
              <p:nvPr/>
            </p:nvSpPr>
            <p:spPr bwMode="auto">
              <a:xfrm>
                <a:off x="5265" y="1146"/>
                <a:ext cx="102" cy="1"/>
              </a:xfrm>
              <a:prstGeom prst="rect">
                <a:avLst/>
              </a:prstGeom>
              <a:solidFill>
                <a:srgbClr val="FF3A00"/>
              </a:solidFill>
              <a:ln w="0">
                <a:solidFill>
                  <a:srgbClr val="FF3A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879" name="Rectangle 964"/>
              <p:cNvSpPr>
                <a:spLocks noChangeArrowheads="1"/>
              </p:cNvSpPr>
              <p:nvPr/>
            </p:nvSpPr>
            <p:spPr bwMode="auto">
              <a:xfrm>
                <a:off x="5265" y="1146"/>
                <a:ext cx="102" cy="1"/>
              </a:xfrm>
              <a:prstGeom prst="rect">
                <a:avLst/>
              </a:prstGeom>
              <a:solidFill>
                <a:srgbClr val="FF3900"/>
              </a:solidFill>
              <a:ln w="0">
                <a:solidFill>
                  <a:srgbClr val="FF39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880" name="Rectangle 965"/>
              <p:cNvSpPr>
                <a:spLocks noChangeArrowheads="1"/>
              </p:cNvSpPr>
              <p:nvPr/>
            </p:nvSpPr>
            <p:spPr bwMode="auto">
              <a:xfrm>
                <a:off x="5265" y="1143"/>
                <a:ext cx="102" cy="3"/>
              </a:xfrm>
              <a:prstGeom prst="rect">
                <a:avLst/>
              </a:prstGeom>
              <a:solidFill>
                <a:srgbClr val="FF3900"/>
              </a:solidFill>
              <a:ln w="0">
                <a:solidFill>
                  <a:srgbClr val="FF39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881" name="Rectangle 966"/>
              <p:cNvSpPr>
                <a:spLocks noChangeArrowheads="1"/>
              </p:cNvSpPr>
              <p:nvPr/>
            </p:nvSpPr>
            <p:spPr bwMode="auto">
              <a:xfrm>
                <a:off x="5265" y="1143"/>
                <a:ext cx="102" cy="1"/>
              </a:xfrm>
              <a:prstGeom prst="rect">
                <a:avLst/>
              </a:prstGeom>
              <a:solidFill>
                <a:srgbClr val="FF3800"/>
              </a:solidFill>
              <a:ln w="0">
                <a:solidFill>
                  <a:srgbClr val="FF38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882" name="Rectangle 967"/>
              <p:cNvSpPr>
                <a:spLocks noChangeArrowheads="1"/>
              </p:cNvSpPr>
              <p:nvPr/>
            </p:nvSpPr>
            <p:spPr bwMode="auto">
              <a:xfrm>
                <a:off x="5265" y="1143"/>
                <a:ext cx="102" cy="1"/>
              </a:xfrm>
              <a:prstGeom prst="rect">
                <a:avLst/>
              </a:prstGeom>
              <a:solidFill>
                <a:srgbClr val="FF3700"/>
              </a:solidFill>
              <a:ln w="0">
                <a:solidFill>
                  <a:srgbClr val="FF37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883" name="Rectangle 968"/>
              <p:cNvSpPr>
                <a:spLocks noChangeArrowheads="1"/>
              </p:cNvSpPr>
              <p:nvPr/>
            </p:nvSpPr>
            <p:spPr bwMode="auto">
              <a:xfrm>
                <a:off x="5265" y="1143"/>
                <a:ext cx="102" cy="1"/>
              </a:xfrm>
              <a:prstGeom prst="rect">
                <a:avLst/>
              </a:prstGeom>
              <a:solidFill>
                <a:srgbClr val="FF3600"/>
              </a:solidFill>
              <a:ln w="0">
                <a:solidFill>
                  <a:srgbClr val="FF36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884" name="Rectangle 969"/>
              <p:cNvSpPr>
                <a:spLocks noChangeArrowheads="1"/>
              </p:cNvSpPr>
              <p:nvPr/>
            </p:nvSpPr>
            <p:spPr bwMode="auto">
              <a:xfrm>
                <a:off x="5265" y="1140"/>
                <a:ext cx="102" cy="3"/>
              </a:xfrm>
              <a:prstGeom prst="rect">
                <a:avLst/>
              </a:prstGeom>
              <a:solidFill>
                <a:srgbClr val="FF3600"/>
              </a:solidFill>
              <a:ln w="0">
                <a:solidFill>
                  <a:srgbClr val="FF36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885" name="Rectangle 970"/>
              <p:cNvSpPr>
                <a:spLocks noChangeArrowheads="1"/>
              </p:cNvSpPr>
              <p:nvPr/>
            </p:nvSpPr>
            <p:spPr bwMode="auto">
              <a:xfrm>
                <a:off x="5265" y="1140"/>
                <a:ext cx="102" cy="1"/>
              </a:xfrm>
              <a:prstGeom prst="rect">
                <a:avLst/>
              </a:prstGeom>
              <a:solidFill>
                <a:srgbClr val="FF3500"/>
              </a:solidFill>
              <a:ln w="0">
                <a:solidFill>
                  <a:srgbClr val="FF35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886" name="Rectangle 971"/>
              <p:cNvSpPr>
                <a:spLocks noChangeArrowheads="1"/>
              </p:cNvSpPr>
              <p:nvPr/>
            </p:nvSpPr>
            <p:spPr bwMode="auto">
              <a:xfrm>
                <a:off x="5265" y="1140"/>
                <a:ext cx="102" cy="1"/>
              </a:xfrm>
              <a:prstGeom prst="rect">
                <a:avLst/>
              </a:prstGeom>
              <a:solidFill>
                <a:srgbClr val="FF3400"/>
              </a:solidFill>
              <a:ln w="0">
                <a:solidFill>
                  <a:srgbClr val="FF34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887" name="Rectangle 972"/>
              <p:cNvSpPr>
                <a:spLocks noChangeArrowheads="1"/>
              </p:cNvSpPr>
              <p:nvPr/>
            </p:nvSpPr>
            <p:spPr bwMode="auto">
              <a:xfrm>
                <a:off x="5265" y="1140"/>
                <a:ext cx="102" cy="1"/>
              </a:xfrm>
              <a:prstGeom prst="rect">
                <a:avLst/>
              </a:prstGeom>
              <a:solidFill>
                <a:srgbClr val="FF3300"/>
              </a:solidFill>
              <a:ln w="0">
                <a:solidFill>
                  <a:srgbClr val="FF33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888" name="Rectangle 973"/>
              <p:cNvSpPr>
                <a:spLocks noChangeArrowheads="1"/>
              </p:cNvSpPr>
              <p:nvPr/>
            </p:nvSpPr>
            <p:spPr bwMode="auto">
              <a:xfrm>
                <a:off x="5265" y="1140"/>
                <a:ext cx="102" cy="1"/>
              </a:xfrm>
              <a:prstGeom prst="rect">
                <a:avLst/>
              </a:prstGeom>
              <a:solidFill>
                <a:srgbClr val="FF3300"/>
              </a:solidFill>
              <a:ln w="0">
                <a:solidFill>
                  <a:srgbClr val="FF33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889" name="Rectangle 974"/>
              <p:cNvSpPr>
                <a:spLocks noChangeArrowheads="1"/>
              </p:cNvSpPr>
              <p:nvPr/>
            </p:nvSpPr>
            <p:spPr bwMode="auto">
              <a:xfrm>
                <a:off x="5265" y="1137"/>
                <a:ext cx="102" cy="3"/>
              </a:xfrm>
              <a:prstGeom prst="rect">
                <a:avLst/>
              </a:prstGeom>
              <a:solidFill>
                <a:srgbClr val="FF3200"/>
              </a:solidFill>
              <a:ln w="0">
                <a:solidFill>
                  <a:srgbClr val="FF32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890" name="Rectangle 975"/>
              <p:cNvSpPr>
                <a:spLocks noChangeArrowheads="1"/>
              </p:cNvSpPr>
              <p:nvPr/>
            </p:nvSpPr>
            <p:spPr bwMode="auto">
              <a:xfrm>
                <a:off x="5265" y="1137"/>
                <a:ext cx="102" cy="1"/>
              </a:xfrm>
              <a:prstGeom prst="rect">
                <a:avLst/>
              </a:prstGeom>
              <a:solidFill>
                <a:srgbClr val="FF3100"/>
              </a:solidFill>
              <a:ln w="0">
                <a:solidFill>
                  <a:srgbClr val="FF31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891" name="Rectangle 976"/>
              <p:cNvSpPr>
                <a:spLocks noChangeArrowheads="1"/>
              </p:cNvSpPr>
              <p:nvPr/>
            </p:nvSpPr>
            <p:spPr bwMode="auto">
              <a:xfrm>
                <a:off x="5265" y="1137"/>
                <a:ext cx="102" cy="1"/>
              </a:xfrm>
              <a:prstGeom prst="rect">
                <a:avLst/>
              </a:prstGeom>
              <a:solidFill>
                <a:srgbClr val="FF3000"/>
              </a:solidFill>
              <a:ln w="0">
                <a:solidFill>
                  <a:srgbClr val="FF3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892" name="Rectangle 977"/>
              <p:cNvSpPr>
                <a:spLocks noChangeArrowheads="1"/>
              </p:cNvSpPr>
              <p:nvPr/>
            </p:nvSpPr>
            <p:spPr bwMode="auto">
              <a:xfrm>
                <a:off x="5265" y="1137"/>
                <a:ext cx="102" cy="1"/>
              </a:xfrm>
              <a:prstGeom prst="rect">
                <a:avLst/>
              </a:prstGeom>
              <a:solidFill>
                <a:srgbClr val="FF2F00"/>
              </a:solidFill>
              <a:ln w="0">
                <a:solidFill>
                  <a:srgbClr val="FF2F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893" name="Rectangle 978"/>
              <p:cNvSpPr>
                <a:spLocks noChangeArrowheads="1"/>
              </p:cNvSpPr>
              <p:nvPr/>
            </p:nvSpPr>
            <p:spPr bwMode="auto">
              <a:xfrm>
                <a:off x="5265" y="1137"/>
                <a:ext cx="102" cy="1"/>
              </a:xfrm>
              <a:prstGeom prst="rect">
                <a:avLst/>
              </a:prstGeom>
              <a:solidFill>
                <a:srgbClr val="FF2F00"/>
              </a:solidFill>
              <a:ln w="0">
                <a:solidFill>
                  <a:srgbClr val="FF2F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894" name="Rectangle 979"/>
              <p:cNvSpPr>
                <a:spLocks noChangeArrowheads="1"/>
              </p:cNvSpPr>
              <p:nvPr/>
            </p:nvSpPr>
            <p:spPr bwMode="auto">
              <a:xfrm>
                <a:off x="5265" y="1135"/>
                <a:ext cx="102" cy="2"/>
              </a:xfrm>
              <a:prstGeom prst="rect">
                <a:avLst/>
              </a:prstGeom>
              <a:solidFill>
                <a:srgbClr val="FF2E00"/>
              </a:solidFill>
              <a:ln w="0">
                <a:solidFill>
                  <a:srgbClr val="FF2E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895" name="Rectangle 980"/>
              <p:cNvSpPr>
                <a:spLocks noChangeArrowheads="1"/>
              </p:cNvSpPr>
              <p:nvPr/>
            </p:nvSpPr>
            <p:spPr bwMode="auto">
              <a:xfrm>
                <a:off x="5265" y="1135"/>
                <a:ext cx="102" cy="1"/>
              </a:xfrm>
              <a:prstGeom prst="rect">
                <a:avLst/>
              </a:prstGeom>
              <a:solidFill>
                <a:srgbClr val="FF2D00"/>
              </a:solidFill>
              <a:ln w="0">
                <a:solidFill>
                  <a:srgbClr val="FF2D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896" name="Rectangle 981"/>
              <p:cNvSpPr>
                <a:spLocks noChangeArrowheads="1"/>
              </p:cNvSpPr>
              <p:nvPr/>
            </p:nvSpPr>
            <p:spPr bwMode="auto">
              <a:xfrm>
                <a:off x="5265" y="1135"/>
                <a:ext cx="102" cy="1"/>
              </a:xfrm>
              <a:prstGeom prst="rect">
                <a:avLst/>
              </a:prstGeom>
              <a:solidFill>
                <a:srgbClr val="FF2C00"/>
              </a:solidFill>
              <a:ln w="0">
                <a:solidFill>
                  <a:srgbClr val="FF2C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897" name="Rectangle 982"/>
              <p:cNvSpPr>
                <a:spLocks noChangeArrowheads="1"/>
              </p:cNvSpPr>
              <p:nvPr/>
            </p:nvSpPr>
            <p:spPr bwMode="auto">
              <a:xfrm>
                <a:off x="5265" y="1135"/>
                <a:ext cx="102" cy="1"/>
              </a:xfrm>
              <a:prstGeom prst="rect">
                <a:avLst/>
              </a:prstGeom>
              <a:solidFill>
                <a:srgbClr val="FF2C00"/>
              </a:solidFill>
              <a:ln w="0">
                <a:solidFill>
                  <a:srgbClr val="FF2C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898" name="Rectangle 983"/>
              <p:cNvSpPr>
                <a:spLocks noChangeArrowheads="1"/>
              </p:cNvSpPr>
              <p:nvPr/>
            </p:nvSpPr>
            <p:spPr bwMode="auto">
              <a:xfrm>
                <a:off x="5265" y="1135"/>
                <a:ext cx="102" cy="1"/>
              </a:xfrm>
              <a:prstGeom prst="rect">
                <a:avLst/>
              </a:prstGeom>
              <a:solidFill>
                <a:srgbClr val="FF2B00"/>
              </a:solidFill>
              <a:ln w="0">
                <a:solidFill>
                  <a:srgbClr val="FF2B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899" name="Rectangle 984"/>
              <p:cNvSpPr>
                <a:spLocks noChangeArrowheads="1"/>
              </p:cNvSpPr>
              <p:nvPr/>
            </p:nvSpPr>
            <p:spPr bwMode="auto">
              <a:xfrm>
                <a:off x="5265" y="1132"/>
                <a:ext cx="102" cy="3"/>
              </a:xfrm>
              <a:prstGeom prst="rect">
                <a:avLst/>
              </a:prstGeom>
              <a:solidFill>
                <a:srgbClr val="FF2A00"/>
              </a:solidFill>
              <a:ln w="0">
                <a:solidFill>
                  <a:srgbClr val="FF2A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900" name="Rectangle 985"/>
              <p:cNvSpPr>
                <a:spLocks noChangeArrowheads="1"/>
              </p:cNvSpPr>
              <p:nvPr/>
            </p:nvSpPr>
            <p:spPr bwMode="auto">
              <a:xfrm>
                <a:off x="5265" y="1132"/>
                <a:ext cx="102" cy="1"/>
              </a:xfrm>
              <a:prstGeom prst="rect">
                <a:avLst/>
              </a:prstGeom>
              <a:solidFill>
                <a:srgbClr val="FF2900"/>
              </a:solidFill>
              <a:ln w="0">
                <a:solidFill>
                  <a:srgbClr val="FF29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901" name="Rectangle 986"/>
              <p:cNvSpPr>
                <a:spLocks noChangeArrowheads="1"/>
              </p:cNvSpPr>
              <p:nvPr/>
            </p:nvSpPr>
            <p:spPr bwMode="auto">
              <a:xfrm>
                <a:off x="5265" y="1132"/>
                <a:ext cx="102" cy="1"/>
              </a:xfrm>
              <a:prstGeom prst="rect">
                <a:avLst/>
              </a:prstGeom>
              <a:solidFill>
                <a:srgbClr val="FF2900"/>
              </a:solidFill>
              <a:ln w="0">
                <a:solidFill>
                  <a:srgbClr val="FF29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902" name="Rectangle 987"/>
              <p:cNvSpPr>
                <a:spLocks noChangeArrowheads="1"/>
              </p:cNvSpPr>
              <p:nvPr/>
            </p:nvSpPr>
            <p:spPr bwMode="auto">
              <a:xfrm>
                <a:off x="5265" y="1132"/>
                <a:ext cx="102" cy="1"/>
              </a:xfrm>
              <a:prstGeom prst="rect">
                <a:avLst/>
              </a:prstGeom>
              <a:solidFill>
                <a:srgbClr val="FF2800"/>
              </a:solidFill>
              <a:ln w="0">
                <a:solidFill>
                  <a:srgbClr val="FF28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903" name="Rectangle 988"/>
              <p:cNvSpPr>
                <a:spLocks noChangeArrowheads="1"/>
              </p:cNvSpPr>
              <p:nvPr/>
            </p:nvSpPr>
            <p:spPr bwMode="auto">
              <a:xfrm>
                <a:off x="5265" y="1129"/>
                <a:ext cx="102" cy="3"/>
              </a:xfrm>
              <a:prstGeom prst="rect">
                <a:avLst/>
              </a:prstGeom>
              <a:solidFill>
                <a:srgbClr val="FF2700"/>
              </a:solidFill>
              <a:ln w="0">
                <a:solidFill>
                  <a:srgbClr val="FF27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904" name="Rectangle 989"/>
              <p:cNvSpPr>
                <a:spLocks noChangeArrowheads="1"/>
              </p:cNvSpPr>
              <p:nvPr/>
            </p:nvSpPr>
            <p:spPr bwMode="auto">
              <a:xfrm>
                <a:off x="5265" y="1129"/>
                <a:ext cx="102" cy="1"/>
              </a:xfrm>
              <a:prstGeom prst="rect">
                <a:avLst/>
              </a:prstGeom>
              <a:solidFill>
                <a:srgbClr val="FF2600"/>
              </a:solidFill>
              <a:ln w="0">
                <a:solidFill>
                  <a:srgbClr val="FF26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905" name="Rectangle 990"/>
              <p:cNvSpPr>
                <a:spLocks noChangeArrowheads="1"/>
              </p:cNvSpPr>
              <p:nvPr/>
            </p:nvSpPr>
            <p:spPr bwMode="auto">
              <a:xfrm>
                <a:off x="5265" y="1129"/>
                <a:ext cx="102" cy="1"/>
              </a:xfrm>
              <a:prstGeom prst="rect">
                <a:avLst/>
              </a:prstGeom>
              <a:solidFill>
                <a:srgbClr val="FF2500"/>
              </a:solidFill>
              <a:ln w="0">
                <a:solidFill>
                  <a:srgbClr val="FF25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906" name="Rectangle 991"/>
              <p:cNvSpPr>
                <a:spLocks noChangeArrowheads="1"/>
              </p:cNvSpPr>
              <p:nvPr/>
            </p:nvSpPr>
            <p:spPr bwMode="auto">
              <a:xfrm>
                <a:off x="5265" y="1129"/>
                <a:ext cx="102" cy="1"/>
              </a:xfrm>
              <a:prstGeom prst="rect">
                <a:avLst/>
              </a:prstGeom>
              <a:solidFill>
                <a:srgbClr val="FF2500"/>
              </a:solidFill>
              <a:ln w="0">
                <a:solidFill>
                  <a:srgbClr val="FF25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907" name="Rectangle 992"/>
              <p:cNvSpPr>
                <a:spLocks noChangeArrowheads="1"/>
              </p:cNvSpPr>
              <p:nvPr/>
            </p:nvSpPr>
            <p:spPr bwMode="auto">
              <a:xfrm>
                <a:off x="5265" y="1129"/>
                <a:ext cx="102" cy="1"/>
              </a:xfrm>
              <a:prstGeom prst="rect">
                <a:avLst/>
              </a:prstGeom>
              <a:solidFill>
                <a:srgbClr val="FF2400"/>
              </a:solidFill>
              <a:ln w="0">
                <a:solidFill>
                  <a:srgbClr val="FF24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908" name="Rectangle 993"/>
              <p:cNvSpPr>
                <a:spLocks noChangeArrowheads="1"/>
              </p:cNvSpPr>
              <p:nvPr/>
            </p:nvSpPr>
            <p:spPr bwMode="auto">
              <a:xfrm>
                <a:off x="5265" y="1126"/>
                <a:ext cx="102" cy="3"/>
              </a:xfrm>
              <a:prstGeom prst="rect">
                <a:avLst/>
              </a:prstGeom>
              <a:solidFill>
                <a:srgbClr val="FF2300"/>
              </a:solidFill>
              <a:ln w="0">
                <a:solidFill>
                  <a:srgbClr val="FF23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909" name="Rectangle 994"/>
              <p:cNvSpPr>
                <a:spLocks noChangeArrowheads="1"/>
              </p:cNvSpPr>
              <p:nvPr/>
            </p:nvSpPr>
            <p:spPr bwMode="auto">
              <a:xfrm>
                <a:off x="5265" y="1126"/>
                <a:ext cx="102" cy="1"/>
              </a:xfrm>
              <a:prstGeom prst="rect">
                <a:avLst/>
              </a:prstGeom>
              <a:solidFill>
                <a:srgbClr val="FF2200"/>
              </a:solidFill>
              <a:ln w="0">
                <a:solidFill>
                  <a:srgbClr val="FF22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910" name="Rectangle 995"/>
              <p:cNvSpPr>
                <a:spLocks noChangeArrowheads="1"/>
              </p:cNvSpPr>
              <p:nvPr/>
            </p:nvSpPr>
            <p:spPr bwMode="auto">
              <a:xfrm>
                <a:off x="5265" y="1126"/>
                <a:ext cx="102" cy="1"/>
              </a:xfrm>
              <a:prstGeom prst="rect">
                <a:avLst/>
              </a:prstGeom>
              <a:solidFill>
                <a:srgbClr val="FF2200"/>
              </a:solidFill>
              <a:ln w="0">
                <a:solidFill>
                  <a:srgbClr val="FF22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911" name="Rectangle 996"/>
              <p:cNvSpPr>
                <a:spLocks noChangeArrowheads="1"/>
              </p:cNvSpPr>
              <p:nvPr/>
            </p:nvSpPr>
            <p:spPr bwMode="auto">
              <a:xfrm>
                <a:off x="5265" y="1126"/>
                <a:ext cx="102" cy="1"/>
              </a:xfrm>
              <a:prstGeom prst="rect">
                <a:avLst/>
              </a:prstGeom>
              <a:solidFill>
                <a:srgbClr val="FF2100"/>
              </a:solidFill>
              <a:ln w="0">
                <a:solidFill>
                  <a:srgbClr val="FF21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592" name="Rectangle 997"/>
              <p:cNvSpPr>
                <a:spLocks noChangeArrowheads="1"/>
              </p:cNvSpPr>
              <p:nvPr/>
            </p:nvSpPr>
            <p:spPr bwMode="auto">
              <a:xfrm>
                <a:off x="5265" y="1126"/>
                <a:ext cx="102" cy="1"/>
              </a:xfrm>
              <a:prstGeom prst="rect">
                <a:avLst/>
              </a:prstGeom>
              <a:solidFill>
                <a:srgbClr val="FF2000"/>
              </a:solidFill>
              <a:ln w="0">
                <a:solidFill>
                  <a:srgbClr val="FF2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593" name="Rectangle 998"/>
              <p:cNvSpPr>
                <a:spLocks noChangeArrowheads="1"/>
              </p:cNvSpPr>
              <p:nvPr/>
            </p:nvSpPr>
            <p:spPr bwMode="auto">
              <a:xfrm>
                <a:off x="5265" y="1123"/>
                <a:ext cx="102" cy="3"/>
              </a:xfrm>
              <a:prstGeom prst="rect">
                <a:avLst/>
              </a:prstGeom>
              <a:solidFill>
                <a:srgbClr val="FF1F00"/>
              </a:solidFill>
              <a:ln w="0">
                <a:solidFill>
                  <a:srgbClr val="FF1F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594" name="Rectangle 999"/>
              <p:cNvSpPr>
                <a:spLocks noChangeArrowheads="1"/>
              </p:cNvSpPr>
              <p:nvPr/>
            </p:nvSpPr>
            <p:spPr bwMode="auto">
              <a:xfrm>
                <a:off x="5265" y="1123"/>
                <a:ext cx="102" cy="1"/>
              </a:xfrm>
              <a:prstGeom prst="rect">
                <a:avLst/>
              </a:prstGeom>
              <a:solidFill>
                <a:srgbClr val="FF1E00"/>
              </a:solidFill>
              <a:ln w="0">
                <a:solidFill>
                  <a:srgbClr val="FF1E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595" name="Rectangle 1000"/>
              <p:cNvSpPr>
                <a:spLocks noChangeArrowheads="1"/>
              </p:cNvSpPr>
              <p:nvPr/>
            </p:nvSpPr>
            <p:spPr bwMode="auto">
              <a:xfrm>
                <a:off x="5265" y="1123"/>
                <a:ext cx="102" cy="1"/>
              </a:xfrm>
              <a:prstGeom prst="rect">
                <a:avLst/>
              </a:prstGeom>
              <a:solidFill>
                <a:srgbClr val="FF1E00"/>
              </a:solidFill>
              <a:ln w="0">
                <a:solidFill>
                  <a:srgbClr val="FF1E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596" name="Rectangle 1001"/>
              <p:cNvSpPr>
                <a:spLocks noChangeArrowheads="1"/>
              </p:cNvSpPr>
              <p:nvPr/>
            </p:nvSpPr>
            <p:spPr bwMode="auto">
              <a:xfrm>
                <a:off x="5265" y="1123"/>
                <a:ext cx="102" cy="1"/>
              </a:xfrm>
              <a:prstGeom prst="rect">
                <a:avLst/>
              </a:prstGeom>
              <a:solidFill>
                <a:srgbClr val="FF1D00"/>
              </a:solidFill>
              <a:ln w="0">
                <a:solidFill>
                  <a:srgbClr val="FF1D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597" name="Rectangle 1002"/>
              <p:cNvSpPr>
                <a:spLocks noChangeArrowheads="1"/>
              </p:cNvSpPr>
              <p:nvPr/>
            </p:nvSpPr>
            <p:spPr bwMode="auto">
              <a:xfrm>
                <a:off x="5265" y="1120"/>
                <a:ext cx="102" cy="3"/>
              </a:xfrm>
              <a:prstGeom prst="rect">
                <a:avLst/>
              </a:prstGeom>
              <a:solidFill>
                <a:srgbClr val="FF1C00"/>
              </a:solidFill>
              <a:ln w="0">
                <a:solidFill>
                  <a:srgbClr val="FF1C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598" name="Rectangle 1003"/>
              <p:cNvSpPr>
                <a:spLocks noChangeArrowheads="1"/>
              </p:cNvSpPr>
              <p:nvPr/>
            </p:nvSpPr>
            <p:spPr bwMode="auto">
              <a:xfrm>
                <a:off x="5265" y="1120"/>
                <a:ext cx="102" cy="1"/>
              </a:xfrm>
              <a:prstGeom prst="rect">
                <a:avLst/>
              </a:prstGeom>
              <a:solidFill>
                <a:srgbClr val="FF1B00"/>
              </a:solidFill>
              <a:ln w="0">
                <a:solidFill>
                  <a:srgbClr val="FF1B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599" name="Rectangle 1004"/>
              <p:cNvSpPr>
                <a:spLocks noChangeArrowheads="1"/>
              </p:cNvSpPr>
              <p:nvPr/>
            </p:nvSpPr>
            <p:spPr bwMode="auto">
              <a:xfrm>
                <a:off x="5265" y="1120"/>
                <a:ext cx="102" cy="1"/>
              </a:xfrm>
              <a:prstGeom prst="rect">
                <a:avLst/>
              </a:prstGeom>
              <a:solidFill>
                <a:srgbClr val="FF1B00"/>
              </a:solidFill>
              <a:ln w="0">
                <a:solidFill>
                  <a:srgbClr val="FF1B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600" name="Rectangle 1005"/>
              <p:cNvSpPr>
                <a:spLocks noChangeArrowheads="1"/>
              </p:cNvSpPr>
              <p:nvPr/>
            </p:nvSpPr>
            <p:spPr bwMode="auto">
              <a:xfrm>
                <a:off x="5265" y="1120"/>
                <a:ext cx="102" cy="1"/>
              </a:xfrm>
              <a:prstGeom prst="rect">
                <a:avLst/>
              </a:prstGeom>
              <a:solidFill>
                <a:srgbClr val="FF1A00"/>
              </a:solidFill>
              <a:ln w="0">
                <a:solidFill>
                  <a:srgbClr val="FF1A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601" name="Rectangle 1006"/>
              <p:cNvSpPr>
                <a:spLocks noChangeArrowheads="1"/>
              </p:cNvSpPr>
              <p:nvPr/>
            </p:nvSpPr>
            <p:spPr bwMode="auto">
              <a:xfrm>
                <a:off x="5265" y="1120"/>
                <a:ext cx="102" cy="1"/>
              </a:xfrm>
              <a:prstGeom prst="rect">
                <a:avLst/>
              </a:prstGeom>
              <a:solidFill>
                <a:srgbClr val="FF1900"/>
              </a:solidFill>
              <a:ln w="0">
                <a:solidFill>
                  <a:srgbClr val="FF19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602" name="Rectangle 1007"/>
              <p:cNvSpPr>
                <a:spLocks noChangeArrowheads="1"/>
              </p:cNvSpPr>
              <p:nvPr/>
            </p:nvSpPr>
            <p:spPr bwMode="auto">
              <a:xfrm>
                <a:off x="5265" y="1117"/>
                <a:ext cx="102" cy="3"/>
              </a:xfrm>
              <a:prstGeom prst="rect">
                <a:avLst/>
              </a:prstGeom>
              <a:solidFill>
                <a:srgbClr val="FF1800"/>
              </a:solidFill>
              <a:ln w="0">
                <a:solidFill>
                  <a:srgbClr val="FF18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603" name="Rectangle 1008"/>
              <p:cNvSpPr>
                <a:spLocks noChangeArrowheads="1"/>
              </p:cNvSpPr>
              <p:nvPr/>
            </p:nvSpPr>
            <p:spPr bwMode="auto">
              <a:xfrm>
                <a:off x="5265" y="1117"/>
                <a:ext cx="102" cy="1"/>
              </a:xfrm>
              <a:prstGeom prst="rect">
                <a:avLst/>
              </a:prstGeom>
              <a:solidFill>
                <a:srgbClr val="FF1700"/>
              </a:solidFill>
              <a:ln w="0">
                <a:solidFill>
                  <a:srgbClr val="FF17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604" name="Rectangle 1009"/>
              <p:cNvSpPr>
                <a:spLocks noChangeArrowheads="1"/>
              </p:cNvSpPr>
              <p:nvPr/>
            </p:nvSpPr>
            <p:spPr bwMode="auto">
              <a:xfrm>
                <a:off x="5265" y="1117"/>
                <a:ext cx="102" cy="1"/>
              </a:xfrm>
              <a:prstGeom prst="rect">
                <a:avLst/>
              </a:prstGeom>
              <a:solidFill>
                <a:srgbClr val="FF1700"/>
              </a:solidFill>
              <a:ln w="0">
                <a:solidFill>
                  <a:srgbClr val="FF17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605" name="Rectangle 1010"/>
              <p:cNvSpPr>
                <a:spLocks noChangeArrowheads="1"/>
              </p:cNvSpPr>
              <p:nvPr/>
            </p:nvSpPr>
            <p:spPr bwMode="auto">
              <a:xfrm>
                <a:off x="5265" y="1117"/>
                <a:ext cx="102" cy="1"/>
              </a:xfrm>
              <a:prstGeom prst="rect">
                <a:avLst/>
              </a:prstGeom>
              <a:solidFill>
                <a:srgbClr val="FF1600"/>
              </a:solidFill>
              <a:ln w="0">
                <a:solidFill>
                  <a:srgbClr val="FF16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606" name="Rectangle 1011"/>
              <p:cNvSpPr>
                <a:spLocks noChangeArrowheads="1"/>
              </p:cNvSpPr>
              <p:nvPr/>
            </p:nvSpPr>
            <p:spPr bwMode="auto">
              <a:xfrm>
                <a:off x="5265" y="1117"/>
                <a:ext cx="102" cy="1"/>
              </a:xfrm>
              <a:prstGeom prst="rect">
                <a:avLst/>
              </a:prstGeom>
              <a:solidFill>
                <a:srgbClr val="FF1500"/>
              </a:solidFill>
              <a:ln w="0">
                <a:solidFill>
                  <a:srgbClr val="FF15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607" name="Rectangle 1012"/>
              <p:cNvSpPr>
                <a:spLocks noChangeArrowheads="1"/>
              </p:cNvSpPr>
              <p:nvPr/>
            </p:nvSpPr>
            <p:spPr bwMode="auto">
              <a:xfrm>
                <a:off x="5265" y="1115"/>
                <a:ext cx="102" cy="2"/>
              </a:xfrm>
              <a:prstGeom prst="rect">
                <a:avLst/>
              </a:prstGeom>
              <a:solidFill>
                <a:srgbClr val="FF1400"/>
              </a:solidFill>
              <a:ln w="0">
                <a:solidFill>
                  <a:srgbClr val="FF14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</p:grpSp>
        <p:grpSp>
          <p:nvGrpSpPr>
            <p:cNvPr id="37909" name="Group 1214"/>
            <p:cNvGrpSpPr>
              <a:grpSpLocks/>
            </p:cNvGrpSpPr>
            <p:nvPr/>
          </p:nvGrpSpPr>
          <p:grpSpPr bwMode="auto">
            <a:xfrm>
              <a:off x="3235" y="1066"/>
              <a:ext cx="2315" cy="1076"/>
              <a:chOff x="3235" y="1066"/>
              <a:chExt cx="2315" cy="1076"/>
            </a:xfrm>
          </p:grpSpPr>
          <p:sp>
            <p:nvSpPr>
              <p:cNvPr id="38528" name="Rectangle 1014"/>
              <p:cNvSpPr>
                <a:spLocks noChangeArrowheads="1"/>
              </p:cNvSpPr>
              <p:nvPr/>
            </p:nvSpPr>
            <p:spPr bwMode="auto">
              <a:xfrm>
                <a:off x="5265" y="1115"/>
                <a:ext cx="102" cy="1"/>
              </a:xfrm>
              <a:prstGeom prst="rect">
                <a:avLst/>
              </a:prstGeom>
              <a:solidFill>
                <a:srgbClr val="FF1400"/>
              </a:solidFill>
              <a:ln w="0">
                <a:solidFill>
                  <a:srgbClr val="FF14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529" name="Rectangle 1015"/>
              <p:cNvSpPr>
                <a:spLocks noChangeArrowheads="1"/>
              </p:cNvSpPr>
              <p:nvPr/>
            </p:nvSpPr>
            <p:spPr bwMode="auto">
              <a:xfrm>
                <a:off x="5265" y="1115"/>
                <a:ext cx="102" cy="1"/>
              </a:xfrm>
              <a:prstGeom prst="rect">
                <a:avLst/>
              </a:prstGeom>
              <a:solidFill>
                <a:srgbClr val="FF1300"/>
              </a:solidFill>
              <a:ln w="0">
                <a:solidFill>
                  <a:srgbClr val="FF13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530" name="Rectangle 1016"/>
              <p:cNvSpPr>
                <a:spLocks noChangeArrowheads="1"/>
              </p:cNvSpPr>
              <p:nvPr/>
            </p:nvSpPr>
            <p:spPr bwMode="auto">
              <a:xfrm>
                <a:off x="5265" y="1115"/>
                <a:ext cx="102" cy="1"/>
              </a:xfrm>
              <a:prstGeom prst="rect">
                <a:avLst/>
              </a:prstGeom>
              <a:solidFill>
                <a:srgbClr val="FF1200"/>
              </a:solidFill>
              <a:ln w="0">
                <a:solidFill>
                  <a:srgbClr val="FF12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531" name="Rectangle 1017"/>
              <p:cNvSpPr>
                <a:spLocks noChangeArrowheads="1"/>
              </p:cNvSpPr>
              <p:nvPr/>
            </p:nvSpPr>
            <p:spPr bwMode="auto">
              <a:xfrm>
                <a:off x="5265" y="1112"/>
                <a:ext cx="102" cy="3"/>
              </a:xfrm>
              <a:prstGeom prst="rect">
                <a:avLst/>
              </a:prstGeom>
              <a:solidFill>
                <a:srgbClr val="FF1100"/>
              </a:solidFill>
              <a:ln w="0">
                <a:solidFill>
                  <a:srgbClr val="FF11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532" name="Rectangle 1018"/>
              <p:cNvSpPr>
                <a:spLocks noChangeArrowheads="1"/>
              </p:cNvSpPr>
              <p:nvPr/>
            </p:nvSpPr>
            <p:spPr bwMode="auto">
              <a:xfrm>
                <a:off x="5265" y="1112"/>
                <a:ext cx="102" cy="1"/>
              </a:xfrm>
              <a:prstGeom prst="rect">
                <a:avLst/>
              </a:prstGeom>
              <a:solidFill>
                <a:srgbClr val="FF1000"/>
              </a:solidFill>
              <a:ln w="0">
                <a:solidFill>
                  <a:srgbClr val="FF1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533" name="Rectangle 1019"/>
              <p:cNvSpPr>
                <a:spLocks noChangeArrowheads="1"/>
              </p:cNvSpPr>
              <p:nvPr/>
            </p:nvSpPr>
            <p:spPr bwMode="auto">
              <a:xfrm>
                <a:off x="5265" y="1112"/>
                <a:ext cx="102" cy="1"/>
              </a:xfrm>
              <a:prstGeom prst="rect">
                <a:avLst/>
              </a:prstGeom>
              <a:solidFill>
                <a:srgbClr val="FF1000"/>
              </a:solidFill>
              <a:ln w="0">
                <a:solidFill>
                  <a:srgbClr val="FF1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534" name="Rectangle 1020"/>
              <p:cNvSpPr>
                <a:spLocks noChangeArrowheads="1"/>
              </p:cNvSpPr>
              <p:nvPr/>
            </p:nvSpPr>
            <p:spPr bwMode="auto">
              <a:xfrm>
                <a:off x="5265" y="1112"/>
                <a:ext cx="102" cy="1"/>
              </a:xfrm>
              <a:prstGeom prst="rect">
                <a:avLst/>
              </a:prstGeom>
              <a:solidFill>
                <a:srgbClr val="FF0F00"/>
              </a:solidFill>
              <a:ln w="0">
                <a:solidFill>
                  <a:srgbClr val="FF0F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535" name="Rectangle 1021"/>
              <p:cNvSpPr>
                <a:spLocks noChangeArrowheads="1"/>
              </p:cNvSpPr>
              <p:nvPr/>
            </p:nvSpPr>
            <p:spPr bwMode="auto">
              <a:xfrm>
                <a:off x="5265" y="1112"/>
                <a:ext cx="102" cy="1"/>
              </a:xfrm>
              <a:prstGeom prst="rect">
                <a:avLst/>
              </a:prstGeom>
              <a:solidFill>
                <a:srgbClr val="FF0E00"/>
              </a:solidFill>
              <a:ln w="0">
                <a:solidFill>
                  <a:srgbClr val="FF0E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536" name="Rectangle 1022"/>
              <p:cNvSpPr>
                <a:spLocks noChangeArrowheads="1"/>
              </p:cNvSpPr>
              <p:nvPr/>
            </p:nvSpPr>
            <p:spPr bwMode="auto">
              <a:xfrm>
                <a:off x="5265" y="1109"/>
                <a:ext cx="102" cy="3"/>
              </a:xfrm>
              <a:prstGeom prst="rect">
                <a:avLst/>
              </a:prstGeom>
              <a:solidFill>
                <a:srgbClr val="FF0D00"/>
              </a:solidFill>
              <a:ln w="0">
                <a:solidFill>
                  <a:srgbClr val="FF0D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537" name="Rectangle 1023"/>
              <p:cNvSpPr>
                <a:spLocks noChangeArrowheads="1"/>
              </p:cNvSpPr>
              <p:nvPr/>
            </p:nvSpPr>
            <p:spPr bwMode="auto">
              <a:xfrm>
                <a:off x="5265" y="1109"/>
                <a:ext cx="102" cy="1"/>
              </a:xfrm>
              <a:prstGeom prst="rect">
                <a:avLst/>
              </a:prstGeom>
              <a:solidFill>
                <a:srgbClr val="FF0D00"/>
              </a:solidFill>
              <a:ln w="0">
                <a:solidFill>
                  <a:srgbClr val="FF0D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538" name="Rectangle 1024"/>
              <p:cNvSpPr>
                <a:spLocks noChangeArrowheads="1"/>
              </p:cNvSpPr>
              <p:nvPr/>
            </p:nvSpPr>
            <p:spPr bwMode="auto">
              <a:xfrm>
                <a:off x="5265" y="1109"/>
                <a:ext cx="102" cy="1"/>
              </a:xfrm>
              <a:prstGeom prst="rect">
                <a:avLst/>
              </a:prstGeom>
              <a:solidFill>
                <a:srgbClr val="FF0C00"/>
              </a:solidFill>
              <a:ln w="0">
                <a:solidFill>
                  <a:srgbClr val="FF0C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539" name="Rectangle 1025"/>
              <p:cNvSpPr>
                <a:spLocks noChangeArrowheads="1"/>
              </p:cNvSpPr>
              <p:nvPr/>
            </p:nvSpPr>
            <p:spPr bwMode="auto">
              <a:xfrm>
                <a:off x="5265" y="1109"/>
                <a:ext cx="102" cy="1"/>
              </a:xfrm>
              <a:prstGeom prst="rect">
                <a:avLst/>
              </a:prstGeom>
              <a:solidFill>
                <a:srgbClr val="FF0B00"/>
              </a:solidFill>
              <a:ln w="0">
                <a:solidFill>
                  <a:srgbClr val="FF0B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540" name="Rectangle 1026"/>
              <p:cNvSpPr>
                <a:spLocks noChangeArrowheads="1"/>
              </p:cNvSpPr>
              <p:nvPr/>
            </p:nvSpPr>
            <p:spPr bwMode="auto">
              <a:xfrm>
                <a:off x="5265" y="1109"/>
                <a:ext cx="102" cy="1"/>
              </a:xfrm>
              <a:prstGeom prst="rect">
                <a:avLst/>
              </a:prstGeom>
              <a:solidFill>
                <a:srgbClr val="FF0A00"/>
              </a:solidFill>
              <a:ln w="0">
                <a:solidFill>
                  <a:srgbClr val="FF0A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541" name="Rectangle 1027"/>
              <p:cNvSpPr>
                <a:spLocks noChangeArrowheads="1"/>
              </p:cNvSpPr>
              <p:nvPr/>
            </p:nvSpPr>
            <p:spPr bwMode="auto">
              <a:xfrm>
                <a:off x="5265" y="1106"/>
                <a:ext cx="102" cy="3"/>
              </a:xfrm>
              <a:prstGeom prst="rect">
                <a:avLst/>
              </a:prstGeom>
              <a:solidFill>
                <a:srgbClr val="FF0900"/>
              </a:solidFill>
              <a:ln w="0">
                <a:solidFill>
                  <a:srgbClr val="FF09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542" name="Rectangle 1028"/>
              <p:cNvSpPr>
                <a:spLocks noChangeArrowheads="1"/>
              </p:cNvSpPr>
              <p:nvPr/>
            </p:nvSpPr>
            <p:spPr bwMode="auto">
              <a:xfrm>
                <a:off x="5265" y="1106"/>
                <a:ext cx="102" cy="1"/>
              </a:xfrm>
              <a:prstGeom prst="rect">
                <a:avLst/>
              </a:prstGeom>
              <a:solidFill>
                <a:srgbClr val="FF0900"/>
              </a:solidFill>
              <a:ln w="0">
                <a:solidFill>
                  <a:srgbClr val="FF09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543" name="Rectangle 1029"/>
              <p:cNvSpPr>
                <a:spLocks noChangeArrowheads="1"/>
              </p:cNvSpPr>
              <p:nvPr/>
            </p:nvSpPr>
            <p:spPr bwMode="auto">
              <a:xfrm>
                <a:off x="5265" y="1106"/>
                <a:ext cx="102" cy="1"/>
              </a:xfrm>
              <a:prstGeom prst="rect">
                <a:avLst/>
              </a:prstGeom>
              <a:solidFill>
                <a:srgbClr val="FF0800"/>
              </a:solidFill>
              <a:ln w="0">
                <a:solidFill>
                  <a:srgbClr val="FF08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544" name="Rectangle 1030"/>
              <p:cNvSpPr>
                <a:spLocks noChangeArrowheads="1"/>
              </p:cNvSpPr>
              <p:nvPr/>
            </p:nvSpPr>
            <p:spPr bwMode="auto">
              <a:xfrm>
                <a:off x="5265" y="1106"/>
                <a:ext cx="102" cy="1"/>
              </a:xfrm>
              <a:prstGeom prst="rect">
                <a:avLst/>
              </a:prstGeom>
              <a:solidFill>
                <a:srgbClr val="FF0700"/>
              </a:solidFill>
              <a:ln w="0">
                <a:solidFill>
                  <a:srgbClr val="FF07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545" name="Rectangle 1031"/>
              <p:cNvSpPr>
                <a:spLocks noChangeArrowheads="1"/>
              </p:cNvSpPr>
              <p:nvPr/>
            </p:nvSpPr>
            <p:spPr bwMode="auto">
              <a:xfrm>
                <a:off x="5265" y="1103"/>
                <a:ext cx="102" cy="3"/>
              </a:xfrm>
              <a:prstGeom prst="rect">
                <a:avLst/>
              </a:prstGeom>
              <a:solidFill>
                <a:srgbClr val="FF0600"/>
              </a:solidFill>
              <a:ln w="0">
                <a:solidFill>
                  <a:srgbClr val="FF06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546" name="Rectangle 1032"/>
              <p:cNvSpPr>
                <a:spLocks noChangeArrowheads="1"/>
              </p:cNvSpPr>
              <p:nvPr/>
            </p:nvSpPr>
            <p:spPr bwMode="auto">
              <a:xfrm>
                <a:off x="5265" y="1103"/>
                <a:ext cx="102" cy="1"/>
              </a:xfrm>
              <a:prstGeom prst="rect">
                <a:avLst/>
              </a:prstGeom>
              <a:solidFill>
                <a:srgbClr val="FF0500"/>
              </a:solidFill>
              <a:ln w="0">
                <a:solidFill>
                  <a:srgbClr val="FF05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547" name="Rectangle 1033"/>
              <p:cNvSpPr>
                <a:spLocks noChangeArrowheads="1"/>
              </p:cNvSpPr>
              <p:nvPr/>
            </p:nvSpPr>
            <p:spPr bwMode="auto">
              <a:xfrm>
                <a:off x="5265" y="1103"/>
                <a:ext cx="102" cy="1"/>
              </a:xfrm>
              <a:prstGeom prst="rect">
                <a:avLst/>
              </a:prstGeom>
              <a:solidFill>
                <a:srgbClr val="FF0500"/>
              </a:solidFill>
              <a:ln w="0">
                <a:solidFill>
                  <a:srgbClr val="FF05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548" name="Rectangle 1034"/>
              <p:cNvSpPr>
                <a:spLocks noChangeArrowheads="1"/>
              </p:cNvSpPr>
              <p:nvPr/>
            </p:nvSpPr>
            <p:spPr bwMode="auto">
              <a:xfrm>
                <a:off x="5265" y="1103"/>
                <a:ext cx="102" cy="1"/>
              </a:xfrm>
              <a:prstGeom prst="rect">
                <a:avLst/>
              </a:prstGeom>
              <a:solidFill>
                <a:srgbClr val="FF0400"/>
              </a:solidFill>
              <a:ln w="0">
                <a:solidFill>
                  <a:srgbClr val="FF04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549" name="Rectangle 1035"/>
              <p:cNvSpPr>
                <a:spLocks noChangeArrowheads="1"/>
              </p:cNvSpPr>
              <p:nvPr/>
            </p:nvSpPr>
            <p:spPr bwMode="auto">
              <a:xfrm>
                <a:off x="5265" y="1103"/>
                <a:ext cx="102" cy="1"/>
              </a:xfrm>
              <a:prstGeom prst="rect">
                <a:avLst/>
              </a:prstGeom>
              <a:solidFill>
                <a:srgbClr val="FF0300"/>
              </a:solidFill>
              <a:ln w="0">
                <a:solidFill>
                  <a:srgbClr val="FF03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550" name="Rectangle 1036"/>
              <p:cNvSpPr>
                <a:spLocks noChangeArrowheads="1"/>
              </p:cNvSpPr>
              <p:nvPr/>
            </p:nvSpPr>
            <p:spPr bwMode="auto">
              <a:xfrm>
                <a:off x="5265" y="1100"/>
                <a:ext cx="102" cy="3"/>
              </a:xfrm>
              <a:prstGeom prst="rect">
                <a:avLst/>
              </a:prstGeom>
              <a:solidFill>
                <a:srgbClr val="FF0200"/>
              </a:solidFill>
              <a:ln w="0">
                <a:solidFill>
                  <a:srgbClr val="FF02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551" name="Rectangle 1037"/>
              <p:cNvSpPr>
                <a:spLocks noChangeArrowheads="1"/>
              </p:cNvSpPr>
              <p:nvPr/>
            </p:nvSpPr>
            <p:spPr bwMode="auto">
              <a:xfrm>
                <a:off x="5265" y="1100"/>
                <a:ext cx="102" cy="1"/>
              </a:xfrm>
              <a:prstGeom prst="rect">
                <a:avLst/>
              </a:prstGeom>
              <a:solidFill>
                <a:srgbClr val="FF0200"/>
              </a:solidFill>
              <a:ln w="0">
                <a:solidFill>
                  <a:srgbClr val="FF02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552" name="Rectangle 1038"/>
              <p:cNvSpPr>
                <a:spLocks noChangeArrowheads="1"/>
              </p:cNvSpPr>
              <p:nvPr/>
            </p:nvSpPr>
            <p:spPr bwMode="auto">
              <a:xfrm>
                <a:off x="5265" y="1100"/>
                <a:ext cx="102" cy="1"/>
              </a:xfrm>
              <a:prstGeom prst="rect">
                <a:avLst/>
              </a:prstGeom>
              <a:solidFill>
                <a:srgbClr val="FF0100"/>
              </a:solidFill>
              <a:ln w="0">
                <a:solidFill>
                  <a:srgbClr val="FF01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553" name="Rectangle 1039"/>
              <p:cNvSpPr>
                <a:spLocks noChangeArrowheads="1"/>
              </p:cNvSpPr>
              <p:nvPr/>
            </p:nvSpPr>
            <p:spPr bwMode="auto">
              <a:xfrm>
                <a:off x="5265" y="1100"/>
                <a:ext cx="102" cy="622"/>
              </a:xfrm>
              <a:prstGeom prst="rect">
                <a:avLst/>
              </a:prstGeom>
              <a:noFill/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554" name="Line 1040"/>
              <p:cNvSpPr>
                <a:spLocks noChangeShapeType="1"/>
              </p:cNvSpPr>
              <p:nvPr/>
            </p:nvSpPr>
            <p:spPr bwMode="auto">
              <a:xfrm flipH="1">
                <a:off x="5333" y="1722"/>
                <a:ext cx="34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38555" name="Rectangle 1041"/>
              <p:cNvSpPr>
                <a:spLocks noChangeArrowheads="1"/>
              </p:cNvSpPr>
              <p:nvPr/>
            </p:nvSpPr>
            <p:spPr bwMode="auto">
              <a:xfrm>
                <a:off x="5419" y="1725"/>
                <a:ext cx="20" cy="6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556" name="Freeform 1042"/>
              <p:cNvSpPr>
                <a:spLocks/>
              </p:cNvSpPr>
              <p:nvPr/>
            </p:nvSpPr>
            <p:spPr bwMode="auto">
              <a:xfrm>
                <a:off x="5450" y="1691"/>
                <a:ext cx="23" cy="60"/>
              </a:xfrm>
              <a:custGeom>
                <a:avLst/>
                <a:gdLst>
                  <a:gd name="T0" fmla="*/ 23 w 23"/>
                  <a:gd name="T1" fmla="*/ 60 h 60"/>
                  <a:gd name="T2" fmla="*/ 14 w 23"/>
                  <a:gd name="T3" fmla="*/ 60 h 60"/>
                  <a:gd name="T4" fmla="*/ 14 w 23"/>
                  <a:gd name="T5" fmla="*/ 14 h 60"/>
                  <a:gd name="T6" fmla="*/ 11 w 23"/>
                  <a:gd name="T7" fmla="*/ 17 h 60"/>
                  <a:gd name="T8" fmla="*/ 9 w 23"/>
                  <a:gd name="T9" fmla="*/ 20 h 60"/>
                  <a:gd name="T10" fmla="*/ 3 w 23"/>
                  <a:gd name="T11" fmla="*/ 20 h 60"/>
                  <a:gd name="T12" fmla="*/ 0 w 23"/>
                  <a:gd name="T13" fmla="*/ 23 h 60"/>
                  <a:gd name="T14" fmla="*/ 0 w 23"/>
                  <a:gd name="T15" fmla="*/ 14 h 60"/>
                  <a:gd name="T16" fmla="*/ 6 w 23"/>
                  <a:gd name="T17" fmla="*/ 11 h 60"/>
                  <a:gd name="T18" fmla="*/ 11 w 23"/>
                  <a:gd name="T19" fmla="*/ 9 h 60"/>
                  <a:gd name="T20" fmla="*/ 14 w 23"/>
                  <a:gd name="T21" fmla="*/ 6 h 60"/>
                  <a:gd name="T22" fmla="*/ 17 w 23"/>
                  <a:gd name="T23" fmla="*/ 0 h 60"/>
                  <a:gd name="T24" fmla="*/ 23 w 23"/>
                  <a:gd name="T25" fmla="*/ 0 h 60"/>
                  <a:gd name="T26" fmla="*/ 23 w 23"/>
                  <a:gd name="T27" fmla="*/ 60 h 60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23"/>
                  <a:gd name="T43" fmla="*/ 0 h 60"/>
                  <a:gd name="T44" fmla="*/ 23 w 23"/>
                  <a:gd name="T45" fmla="*/ 60 h 60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23" h="60">
                    <a:moveTo>
                      <a:pt x="23" y="60"/>
                    </a:moveTo>
                    <a:lnTo>
                      <a:pt x="14" y="60"/>
                    </a:lnTo>
                    <a:lnTo>
                      <a:pt x="14" y="14"/>
                    </a:lnTo>
                    <a:lnTo>
                      <a:pt x="11" y="17"/>
                    </a:lnTo>
                    <a:lnTo>
                      <a:pt x="9" y="20"/>
                    </a:lnTo>
                    <a:lnTo>
                      <a:pt x="3" y="20"/>
                    </a:lnTo>
                    <a:lnTo>
                      <a:pt x="0" y="23"/>
                    </a:lnTo>
                    <a:lnTo>
                      <a:pt x="0" y="14"/>
                    </a:lnTo>
                    <a:lnTo>
                      <a:pt x="6" y="11"/>
                    </a:lnTo>
                    <a:lnTo>
                      <a:pt x="11" y="9"/>
                    </a:lnTo>
                    <a:lnTo>
                      <a:pt x="14" y="6"/>
                    </a:lnTo>
                    <a:lnTo>
                      <a:pt x="17" y="0"/>
                    </a:lnTo>
                    <a:lnTo>
                      <a:pt x="23" y="0"/>
                    </a:lnTo>
                    <a:lnTo>
                      <a:pt x="23" y="6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557" name="Line 1043"/>
              <p:cNvSpPr>
                <a:spLocks noChangeShapeType="1"/>
              </p:cNvSpPr>
              <p:nvPr/>
            </p:nvSpPr>
            <p:spPr bwMode="auto">
              <a:xfrm>
                <a:off x="5265" y="1722"/>
                <a:ext cx="34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38558" name="Line 1044"/>
              <p:cNvSpPr>
                <a:spLocks noChangeShapeType="1"/>
              </p:cNvSpPr>
              <p:nvPr/>
            </p:nvSpPr>
            <p:spPr bwMode="auto">
              <a:xfrm flipH="1">
                <a:off x="5333" y="1645"/>
                <a:ext cx="34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38559" name="Rectangle 1045"/>
              <p:cNvSpPr>
                <a:spLocks noChangeArrowheads="1"/>
              </p:cNvSpPr>
              <p:nvPr/>
            </p:nvSpPr>
            <p:spPr bwMode="auto">
              <a:xfrm>
                <a:off x="5419" y="1648"/>
                <a:ext cx="20" cy="6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560" name="Freeform 1046"/>
              <p:cNvSpPr>
                <a:spLocks noEditPoints="1"/>
              </p:cNvSpPr>
              <p:nvPr/>
            </p:nvSpPr>
            <p:spPr bwMode="auto">
              <a:xfrm>
                <a:off x="5447" y="1614"/>
                <a:ext cx="37" cy="60"/>
              </a:xfrm>
              <a:custGeom>
                <a:avLst/>
                <a:gdLst>
                  <a:gd name="T0" fmla="*/ 0 w 37"/>
                  <a:gd name="T1" fmla="*/ 28 h 60"/>
                  <a:gd name="T2" fmla="*/ 0 w 37"/>
                  <a:gd name="T3" fmla="*/ 20 h 60"/>
                  <a:gd name="T4" fmla="*/ 0 w 37"/>
                  <a:gd name="T5" fmla="*/ 14 h 60"/>
                  <a:gd name="T6" fmla="*/ 3 w 37"/>
                  <a:gd name="T7" fmla="*/ 9 h 60"/>
                  <a:gd name="T8" fmla="*/ 6 w 37"/>
                  <a:gd name="T9" fmla="*/ 3 h 60"/>
                  <a:gd name="T10" fmla="*/ 12 w 37"/>
                  <a:gd name="T11" fmla="*/ 0 h 60"/>
                  <a:gd name="T12" fmla="*/ 17 w 37"/>
                  <a:gd name="T13" fmla="*/ 0 h 60"/>
                  <a:gd name="T14" fmla="*/ 23 w 37"/>
                  <a:gd name="T15" fmla="*/ 0 h 60"/>
                  <a:gd name="T16" fmla="*/ 26 w 37"/>
                  <a:gd name="T17" fmla="*/ 3 h 60"/>
                  <a:gd name="T18" fmla="*/ 29 w 37"/>
                  <a:gd name="T19" fmla="*/ 6 h 60"/>
                  <a:gd name="T20" fmla="*/ 32 w 37"/>
                  <a:gd name="T21" fmla="*/ 9 h 60"/>
                  <a:gd name="T22" fmla="*/ 34 w 37"/>
                  <a:gd name="T23" fmla="*/ 11 h 60"/>
                  <a:gd name="T24" fmla="*/ 34 w 37"/>
                  <a:gd name="T25" fmla="*/ 17 h 60"/>
                  <a:gd name="T26" fmla="*/ 37 w 37"/>
                  <a:gd name="T27" fmla="*/ 23 h 60"/>
                  <a:gd name="T28" fmla="*/ 37 w 37"/>
                  <a:gd name="T29" fmla="*/ 28 h 60"/>
                  <a:gd name="T30" fmla="*/ 34 w 37"/>
                  <a:gd name="T31" fmla="*/ 40 h 60"/>
                  <a:gd name="T32" fmla="*/ 34 w 37"/>
                  <a:gd name="T33" fmla="*/ 46 h 60"/>
                  <a:gd name="T34" fmla="*/ 32 w 37"/>
                  <a:gd name="T35" fmla="*/ 51 h 60"/>
                  <a:gd name="T36" fmla="*/ 29 w 37"/>
                  <a:gd name="T37" fmla="*/ 57 h 60"/>
                  <a:gd name="T38" fmla="*/ 23 w 37"/>
                  <a:gd name="T39" fmla="*/ 57 h 60"/>
                  <a:gd name="T40" fmla="*/ 17 w 37"/>
                  <a:gd name="T41" fmla="*/ 60 h 60"/>
                  <a:gd name="T42" fmla="*/ 9 w 37"/>
                  <a:gd name="T43" fmla="*/ 57 h 60"/>
                  <a:gd name="T44" fmla="*/ 3 w 37"/>
                  <a:gd name="T45" fmla="*/ 54 h 60"/>
                  <a:gd name="T46" fmla="*/ 0 w 37"/>
                  <a:gd name="T47" fmla="*/ 48 h 60"/>
                  <a:gd name="T48" fmla="*/ 0 w 37"/>
                  <a:gd name="T49" fmla="*/ 40 h 60"/>
                  <a:gd name="T50" fmla="*/ 0 w 37"/>
                  <a:gd name="T51" fmla="*/ 28 h 60"/>
                  <a:gd name="T52" fmla="*/ 6 w 37"/>
                  <a:gd name="T53" fmla="*/ 28 h 60"/>
                  <a:gd name="T54" fmla="*/ 6 w 37"/>
                  <a:gd name="T55" fmla="*/ 37 h 60"/>
                  <a:gd name="T56" fmla="*/ 9 w 37"/>
                  <a:gd name="T57" fmla="*/ 43 h 60"/>
                  <a:gd name="T58" fmla="*/ 9 w 37"/>
                  <a:gd name="T59" fmla="*/ 48 h 60"/>
                  <a:gd name="T60" fmla="*/ 14 w 37"/>
                  <a:gd name="T61" fmla="*/ 51 h 60"/>
                  <a:gd name="T62" fmla="*/ 17 w 37"/>
                  <a:gd name="T63" fmla="*/ 51 h 60"/>
                  <a:gd name="T64" fmla="*/ 23 w 37"/>
                  <a:gd name="T65" fmla="*/ 51 h 60"/>
                  <a:gd name="T66" fmla="*/ 26 w 37"/>
                  <a:gd name="T67" fmla="*/ 48 h 60"/>
                  <a:gd name="T68" fmla="*/ 26 w 37"/>
                  <a:gd name="T69" fmla="*/ 43 h 60"/>
                  <a:gd name="T70" fmla="*/ 29 w 37"/>
                  <a:gd name="T71" fmla="*/ 37 h 60"/>
                  <a:gd name="T72" fmla="*/ 29 w 37"/>
                  <a:gd name="T73" fmla="*/ 28 h 60"/>
                  <a:gd name="T74" fmla="*/ 29 w 37"/>
                  <a:gd name="T75" fmla="*/ 23 h 60"/>
                  <a:gd name="T76" fmla="*/ 29 w 37"/>
                  <a:gd name="T77" fmla="*/ 17 h 60"/>
                  <a:gd name="T78" fmla="*/ 26 w 37"/>
                  <a:gd name="T79" fmla="*/ 11 h 60"/>
                  <a:gd name="T80" fmla="*/ 23 w 37"/>
                  <a:gd name="T81" fmla="*/ 9 h 60"/>
                  <a:gd name="T82" fmla="*/ 17 w 37"/>
                  <a:gd name="T83" fmla="*/ 9 h 60"/>
                  <a:gd name="T84" fmla="*/ 14 w 37"/>
                  <a:gd name="T85" fmla="*/ 9 h 60"/>
                  <a:gd name="T86" fmla="*/ 9 w 37"/>
                  <a:gd name="T87" fmla="*/ 11 h 60"/>
                  <a:gd name="T88" fmla="*/ 9 w 37"/>
                  <a:gd name="T89" fmla="*/ 14 h 60"/>
                  <a:gd name="T90" fmla="*/ 6 w 37"/>
                  <a:gd name="T91" fmla="*/ 23 h 60"/>
                  <a:gd name="T92" fmla="*/ 6 w 37"/>
                  <a:gd name="T93" fmla="*/ 28 h 60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37"/>
                  <a:gd name="T142" fmla="*/ 0 h 60"/>
                  <a:gd name="T143" fmla="*/ 37 w 37"/>
                  <a:gd name="T144" fmla="*/ 60 h 60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37" h="60">
                    <a:moveTo>
                      <a:pt x="0" y="28"/>
                    </a:moveTo>
                    <a:lnTo>
                      <a:pt x="0" y="20"/>
                    </a:lnTo>
                    <a:lnTo>
                      <a:pt x="0" y="14"/>
                    </a:lnTo>
                    <a:lnTo>
                      <a:pt x="3" y="9"/>
                    </a:lnTo>
                    <a:lnTo>
                      <a:pt x="6" y="3"/>
                    </a:lnTo>
                    <a:lnTo>
                      <a:pt x="12" y="0"/>
                    </a:lnTo>
                    <a:lnTo>
                      <a:pt x="17" y="0"/>
                    </a:lnTo>
                    <a:lnTo>
                      <a:pt x="23" y="0"/>
                    </a:lnTo>
                    <a:lnTo>
                      <a:pt x="26" y="3"/>
                    </a:lnTo>
                    <a:lnTo>
                      <a:pt x="29" y="6"/>
                    </a:lnTo>
                    <a:lnTo>
                      <a:pt x="32" y="9"/>
                    </a:lnTo>
                    <a:lnTo>
                      <a:pt x="34" y="11"/>
                    </a:lnTo>
                    <a:lnTo>
                      <a:pt x="34" y="17"/>
                    </a:lnTo>
                    <a:lnTo>
                      <a:pt x="37" y="23"/>
                    </a:lnTo>
                    <a:lnTo>
                      <a:pt x="37" y="28"/>
                    </a:lnTo>
                    <a:lnTo>
                      <a:pt x="34" y="40"/>
                    </a:lnTo>
                    <a:lnTo>
                      <a:pt x="34" y="46"/>
                    </a:lnTo>
                    <a:lnTo>
                      <a:pt x="32" y="51"/>
                    </a:lnTo>
                    <a:lnTo>
                      <a:pt x="29" y="57"/>
                    </a:lnTo>
                    <a:lnTo>
                      <a:pt x="23" y="57"/>
                    </a:lnTo>
                    <a:lnTo>
                      <a:pt x="17" y="60"/>
                    </a:lnTo>
                    <a:lnTo>
                      <a:pt x="9" y="57"/>
                    </a:lnTo>
                    <a:lnTo>
                      <a:pt x="3" y="54"/>
                    </a:lnTo>
                    <a:lnTo>
                      <a:pt x="0" y="48"/>
                    </a:lnTo>
                    <a:lnTo>
                      <a:pt x="0" y="40"/>
                    </a:lnTo>
                    <a:lnTo>
                      <a:pt x="0" y="28"/>
                    </a:lnTo>
                    <a:close/>
                    <a:moveTo>
                      <a:pt x="6" y="28"/>
                    </a:moveTo>
                    <a:lnTo>
                      <a:pt x="6" y="37"/>
                    </a:lnTo>
                    <a:lnTo>
                      <a:pt x="9" y="43"/>
                    </a:lnTo>
                    <a:lnTo>
                      <a:pt x="9" y="48"/>
                    </a:lnTo>
                    <a:lnTo>
                      <a:pt x="14" y="51"/>
                    </a:lnTo>
                    <a:lnTo>
                      <a:pt x="17" y="51"/>
                    </a:lnTo>
                    <a:lnTo>
                      <a:pt x="23" y="51"/>
                    </a:lnTo>
                    <a:lnTo>
                      <a:pt x="26" y="48"/>
                    </a:lnTo>
                    <a:lnTo>
                      <a:pt x="26" y="43"/>
                    </a:lnTo>
                    <a:lnTo>
                      <a:pt x="29" y="37"/>
                    </a:lnTo>
                    <a:lnTo>
                      <a:pt x="29" y="28"/>
                    </a:lnTo>
                    <a:lnTo>
                      <a:pt x="29" y="23"/>
                    </a:lnTo>
                    <a:lnTo>
                      <a:pt x="29" y="17"/>
                    </a:lnTo>
                    <a:lnTo>
                      <a:pt x="26" y="11"/>
                    </a:lnTo>
                    <a:lnTo>
                      <a:pt x="23" y="9"/>
                    </a:lnTo>
                    <a:lnTo>
                      <a:pt x="17" y="9"/>
                    </a:lnTo>
                    <a:lnTo>
                      <a:pt x="14" y="9"/>
                    </a:lnTo>
                    <a:lnTo>
                      <a:pt x="9" y="11"/>
                    </a:lnTo>
                    <a:lnTo>
                      <a:pt x="9" y="14"/>
                    </a:lnTo>
                    <a:lnTo>
                      <a:pt x="6" y="23"/>
                    </a:lnTo>
                    <a:lnTo>
                      <a:pt x="6" y="28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561" name="Rectangle 1047"/>
              <p:cNvSpPr>
                <a:spLocks noChangeArrowheads="1"/>
              </p:cNvSpPr>
              <p:nvPr/>
            </p:nvSpPr>
            <p:spPr bwMode="auto">
              <a:xfrm>
                <a:off x="5493" y="1665"/>
                <a:ext cx="8" cy="6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562" name="Freeform 1048"/>
              <p:cNvSpPr>
                <a:spLocks noEditPoints="1"/>
              </p:cNvSpPr>
              <p:nvPr/>
            </p:nvSpPr>
            <p:spPr bwMode="auto">
              <a:xfrm>
                <a:off x="5513" y="1614"/>
                <a:ext cx="37" cy="60"/>
              </a:xfrm>
              <a:custGeom>
                <a:avLst/>
                <a:gdLst>
                  <a:gd name="T0" fmla="*/ 6 w 37"/>
                  <a:gd name="T1" fmla="*/ 26 h 60"/>
                  <a:gd name="T2" fmla="*/ 3 w 37"/>
                  <a:gd name="T3" fmla="*/ 20 h 60"/>
                  <a:gd name="T4" fmla="*/ 3 w 37"/>
                  <a:gd name="T5" fmla="*/ 9 h 60"/>
                  <a:gd name="T6" fmla="*/ 11 w 37"/>
                  <a:gd name="T7" fmla="*/ 3 h 60"/>
                  <a:gd name="T8" fmla="*/ 26 w 37"/>
                  <a:gd name="T9" fmla="*/ 3 h 60"/>
                  <a:gd name="T10" fmla="*/ 34 w 37"/>
                  <a:gd name="T11" fmla="*/ 9 h 60"/>
                  <a:gd name="T12" fmla="*/ 34 w 37"/>
                  <a:gd name="T13" fmla="*/ 20 h 60"/>
                  <a:gd name="T14" fmla="*/ 28 w 37"/>
                  <a:gd name="T15" fmla="*/ 26 h 60"/>
                  <a:gd name="T16" fmla="*/ 31 w 37"/>
                  <a:gd name="T17" fmla="*/ 28 h 60"/>
                  <a:gd name="T18" fmla="*/ 34 w 37"/>
                  <a:gd name="T19" fmla="*/ 37 h 60"/>
                  <a:gd name="T20" fmla="*/ 34 w 37"/>
                  <a:gd name="T21" fmla="*/ 48 h 60"/>
                  <a:gd name="T22" fmla="*/ 26 w 37"/>
                  <a:gd name="T23" fmla="*/ 57 h 60"/>
                  <a:gd name="T24" fmla="*/ 11 w 37"/>
                  <a:gd name="T25" fmla="*/ 57 h 60"/>
                  <a:gd name="T26" fmla="*/ 0 w 37"/>
                  <a:gd name="T27" fmla="*/ 48 h 60"/>
                  <a:gd name="T28" fmla="*/ 0 w 37"/>
                  <a:gd name="T29" fmla="*/ 37 h 60"/>
                  <a:gd name="T30" fmla="*/ 6 w 37"/>
                  <a:gd name="T31" fmla="*/ 28 h 60"/>
                  <a:gd name="T32" fmla="*/ 8 w 37"/>
                  <a:gd name="T33" fmla="*/ 14 h 60"/>
                  <a:gd name="T34" fmla="*/ 11 w 37"/>
                  <a:gd name="T35" fmla="*/ 20 h 60"/>
                  <a:gd name="T36" fmla="*/ 17 w 37"/>
                  <a:gd name="T37" fmla="*/ 23 h 60"/>
                  <a:gd name="T38" fmla="*/ 26 w 37"/>
                  <a:gd name="T39" fmla="*/ 20 h 60"/>
                  <a:gd name="T40" fmla="*/ 26 w 37"/>
                  <a:gd name="T41" fmla="*/ 14 h 60"/>
                  <a:gd name="T42" fmla="*/ 26 w 37"/>
                  <a:gd name="T43" fmla="*/ 9 h 60"/>
                  <a:gd name="T44" fmla="*/ 17 w 37"/>
                  <a:gd name="T45" fmla="*/ 9 h 60"/>
                  <a:gd name="T46" fmla="*/ 11 w 37"/>
                  <a:gd name="T47" fmla="*/ 9 h 60"/>
                  <a:gd name="T48" fmla="*/ 8 w 37"/>
                  <a:gd name="T49" fmla="*/ 14 h 60"/>
                  <a:gd name="T50" fmla="*/ 8 w 37"/>
                  <a:gd name="T51" fmla="*/ 43 h 60"/>
                  <a:gd name="T52" fmla="*/ 8 w 37"/>
                  <a:gd name="T53" fmla="*/ 48 h 60"/>
                  <a:gd name="T54" fmla="*/ 14 w 37"/>
                  <a:gd name="T55" fmla="*/ 51 h 60"/>
                  <a:gd name="T56" fmla="*/ 23 w 37"/>
                  <a:gd name="T57" fmla="*/ 51 h 60"/>
                  <a:gd name="T58" fmla="*/ 28 w 37"/>
                  <a:gd name="T59" fmla="*/ 46 h 60"/>
                  <a:gd name="T60" fmla="*/ 28 w 37"/>
                  <a:gd name="T61" fmla="*/ 37 h 60"/>
                  <a:gd name="T62" fmla="*/ 23 w 37"/>
                  <a:gd name="T63" fmla="*/ 31 h 60"/>
                  <a:gd name="T64" fmla="*/ 14 w 37"/>
                  <a:gd name="T65" fmla="*/ 31 h 60"/>
                  <a:gd name="T66" fmla="*/ 8 w 37"/>
                  <a:gd name="T67" fmla="*/ 37 h 60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37"/>
                  <a:gd name="T103" fmla="*/ 0 h 60"/>
                  <a:gd name="T104" fmla="*/ 37 w 37"/>
                  <a:gd name="T105" fmla="*/ 60 h 60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37" h="60">
                    <a:moveTo>
                      <a:pt x="11" y="26"/>
                    </a:moveTo>
                    <a:lnTo>
                      <a:pt x="6" y="26"/>
                    </a:lnTo>
                    <a:lnTo>
                      <a:pt x="3" y="23"/>
                    </a:lnTo>
                    <a:lnTo>
                      <a:pt x="3" y="20"/>
                    </a:lnTo>
                    <a:lnTo>
                      <a:pt x="0" y="14"/>
                    </a:lnTo>
                    <a:lnTo>
                      <a:pt x="3" y="9"/>
                    </a:lnTo>
                    <a:lnTo>
                      <a:pt x="6" y="6"/>
                    </a:lnTo>
                    <a:lnTo>
                      <a:pt x="11" y="3"/>
                    </a:lnTo>
                    <a:lnTo>
                      <a:pt x="17" y="0"/>
                    </a:lnTo>
                    <a:lnTo>
                      <a:pt x="26" y="3"/>
                    </a:lnTo>
                    <a:lnTo>
                      <a:pt x="28" y="6"/>
                    </a:lnTo>
                    <a:lnTo>
                      <a:pt x="34" y="9"/>
                    </a:lnTo>
                    <a:lnTo>
                      <a:pt x="34" y="14"/>
                    </a:lnTo>
                    <a:lnTo>
                      <a:pt x="34" y="20"/>
                    </a:lnTo>
                    <a:lnTo>
                      <a:pt x="31" y="23"/>
                    </a:lnTo>
                    <a:lnTo>
                      <a:pt x="28" y="26"/>
                    </a:lnTo>
                    <a:lnTo>
                      <a:pt x="26" y="26"/>
                    </a:lnTo>
                    <a:lnTo>
                      <a:pt x="31" y="28"/>
                    </a:lnTo>
                    <a:lnTo>
                      <a:pt x="34" y="31"/>
                    </a:lnTo>
                    <a:lnTo>
                      <a:pt x="34" y="37"/>
                    </a:lnTo>
                    <a:lnTo>
                      <a:pt x="37" y="40"/>
                    </a:lnTo>
                    <a:lnTo>
                      <a:pt x="34" y="48"/>
                    </a:lnTo>
                    <a:lnTo>
                      <a:pt x="31" y="54"/>
                    </a:lnTo>
                    <a:lnTo>
                      <a:pt x="26" y="57"/>
                    </a:lnTo>
                    <a:lnTo>
                      <a:pt x="17" y="60"/>
                    </a:lnTo>
                    <a:lnTo>
                      <a:pt x="11" y="57"/>
                    </a:lnTo>
                    <a:lnTo>
                      <a:pt x="6" y="54"/>
                    </a:lnTo>
                    <a:lnTo>
                      <a:pt x="0" y="48"/>
                    </a:lnTo>
                    <a:lnTo>
                      <a:pt x="0" y="40"/>
                    </a:lnTo>
                    <a:lnTo>
                      <a:pt x="0" y="37"/>
                    </a:lnTo>
                    <a:lnTo>
                      <a:pt x="3" y="31"/>
                    </a:lnTo>
                    <a:lnTo>
                      <a:pt x="6" y="28"/>
                    </a:lnTo>
                    <a:lnTo>
                      <a:pt x="11" y="26"/>
                    </a:lnTo>
                    <a:close/>
                    <a:moveTo>
                      <a:pt x="8" y="14"/>
                    </a:moveTo>
                    <a:lnTo>
                      <a:pt x="8" y="17"/>
                    </a:lnTo>
                    <a:lnTo>
                      <a:pt x="11" y="20"/>
                    </a:lnTo>
                    <a:lnTo>
                      <a:pt x="14" y="23"/>
                    </a:lnTo>
                    <a:lnTo>
                      <a:pt x="17" y="23"/>
                    </a:lnTo>
                    <a:lnTo>
                      <a:pt x="23" y="23"/>
                    </a:lnTo>
                    <a:lnTo>
                      <a:pt x="26" y="20"/>
                    </a:lnTo>
                    <a:lnTo>
                      <a:pt x="26" y="17"/>
                    </a:lnTo>
                    <a:lnTo>
                      <a:pt x="26" y="14"/>
                    </a:lnTo>
                    <a:lnTo>
                      <a:pt x="26" y="11"/>
                    </a:lnTo>
                    <a:lnTo>
                      <a:pt x="26" y="9"/>
                    </a:lnTo>
                    <a:lnTo>
                      <a:pt x="23" y="9"/>
                    </a:lnTo>
                    <a:lnTo>
                      <a:pt x="17" y="9"/>
                    </a:lnTo>
                    <a:lnTo>
                      <a:pt x="14" y="9"/>
                    </a:lnTo>
                    <a:lnTo>
                      <a:pt x="11" y="9"/>
                    </a:lnTo>
                    <a:lnTo>
                      <a:pt x="8" y="11"/>
                    </a:lnTo>
                    <a:lnTo>
                      <a:pt x="8" y="14"/>
                    </a:lnTo>
                    <a:close/>
                    <a:moveTo>
                      <a:pt x="6" y="40"/>
                    </a:moveTo>
                    <a:lnTo>
                      <a:pt x="8" y="43"/>
                    </a:lnTo>
                    <a:lnTo>
                      <a:pt x="8" y="46"/>
                    </a:lnTo>
                    <a:lnTo>
                      <a:pt x="8" y="48"/>
                    </a:lnTo>
                    <a:lnTo>
                      <a:pt x="11" y="51"/>
                    </a:lnTo>
                    <a:lnTo>
                      <a:pt x="14" y="51"/>
                    </a:lnTo>
                    <a:lnTo>
                      <a:pt x="17" y="51"/>
                    </a:lnTo>
                    <a:lnTo>
                      <a:pt x="23" y="51"/>
                    </a:lnTo>
                    <a:lnTo>
                      <a:pt x="26" y="48"/>
                    </a:lnTo>
                    <a:lnTo>
                      <a:pt x="28" y="46"/>
                    </a:lnTo>
                    <a:lnTo>
                      <a:pt x="28" y="40"/>
                    </a:lnTo>
                    <a:lnTo>
                      <a:pt x="28" y="37"/>
                    </a:lnTo>
                    <a:lnTo>
                      <a:pt x="26" y="34"/>
                    </a:lnTo>
                    <a:lnTo>
                      <a:pt x="23" y="31"/>
                    </a:lnTo>
                    <a:lnTo>
                      <a:pt x="17" y="28"/>
                    </a:lnTo>
                    <a:lnTo>
                      <a:pt x="14" y="31"/>
                    </a:lnTo>
                    <a:lnTo>
                      <a:pt x="8" y="34"/>
                    </a:lnTo>
                    <a:lnTo>
                      <a:pt x="8" y="37"/>
                    </a:lnTo>
                    <a:lnTo>
                      <a:pt x="6" y="4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563" name="Line 1049"/>
              <p:cNvSpPr>
                <a:spLocks noChangeShapeType="1"/>
              </p:cNvSpPr>
              <p:nvPr/>
            </p:nvSpPr>
            <p:spPr bwMode="auto">
              <a:xfrm>
                <a:off x="5265" y="1645"/>
                <a:ext cx="34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38564" name="Line 1050"/>
              <p:cNvSpPr>
                <a:spLocks noChangeShapeType="1"/>
              </p:cNvSpPr>
              <p:nvPr/>
            </p:nvSpPr>
            <p:spPr bwMode="auto">
              <a:xfrm flipH="1">
                <a:off x="5333" y="1568"/>
                <a:ext cx="34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38565" name="Rectangle 1051"/>
              <p:cNvSpPr>
                <a:spLocks noChangeArrowheads="1"/>
              </p:cNvSpPr>
              <p:nvPr/>
            </p:nvSpPr>
            <p:spPr bwMode="auto">
              <a:xfrm>
                <a:off x="5419" y="1571"/>
                <a:ext cx="20" cy="6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566" name="Freeform 1052"/>
              <p:cNvSpPr>
                <a:spLocks noEditPoints="1"/>
              </p:cNvSpPr>
              <p:nvPr/>
            </p:nvSpPr>
            <p:spPr bwMode="auto">
              <a:xfrm>
                <a:off x="5447" y="1537"/>
                <a:ext cx="37" cy="57"/>
              </a:xfrm>
              <a:custGeom>
                <a:avLst/>
                <a:gdLst>
                  <a:gd name="T0" fmla="*/ 0 w 37"/>
                  <a:gd name="T1" fmla="*/ 28 h 57"/>
                  <a:gd name="T2" fmla="*/ 0 w 37"/>
                  <a:gd name="T3" fmla="*/ 20 h 57"/>
                  <a:gd name="T4" fmla="*/ 0 w 37"/>
                  <a:gd name="T5" fmla="*/ 11 h 57"/>
                  <a:gd name="T6" fmla="*/ 3 w 37"/>
                  <a:gd name="T7" fmla="*/ 6 h 57"/>
                  <a:gd name="T8" fmla="*/ 6 w 37"/>
                  <a:gd name="T9" fmla="*/ 3 h 57"/>
                  <a:gd name="T10" fmla="*/ 12 w 37"/>
                  <a:gd name="T11" fmla="*/ 0 h 57"/>
                  <a:gd name="T12" fmla="*/ 17 w 37"/>
                  <a:gd name="T13" fmla="*/ 0 h 57"/>
                  <a:gd name="T14" fmla="*/ 23 w 37"/>
                  <a:gd name="T15" fmla="*/ 0 h 57"/>
                  <a:gd name="T16" fmla="*/ 26 w 37"/>
                  <a:gd name="T17" fmla="*/ 3 h 57"/>
                  <a:gd name="T18" fmla="*/ 29 w 37"/>
                  <a:gd name="T19" fmla="*/ 3 h 57"/>
                  <a:gd name="T20" fmla="*/ 32 w 37"/>
                  <a:gd name="T21" fmla="*/ 8 h 57"/>
                  <a:gd name="T22" fmla="*/ 34 w 37"/>
                  <a:gd name="T23" fmla="*/ 11 h 57"/>
                  <a:gd name="T24" fmla="*/ 34 w 37"/>
                  <a:gd name="T25" fmla="*/ 17 h 57"/>
                  <a:gd name="T26" fmla="*/ 37 w 37"/>
                  <a:gd name="T27" fmla="*/ 23 h 57"/>
                  <a:gd name="T28" fmla="*/ 37 w 37"/>
                  <a:gd name="T29" fmla="*/ 28 h 57"/>
                  <a:gd name="T30" fmla="*/ 34 w 37"/>
                  <a:gd name="T31" fmla="*/ 37 h 57"/>
                  <a:gd name="T32" fmla="*/ 34 w 37"/>
                  <a:gd name="T33" fmla="*/ 46 h 57"/>
                  <a:gd name="T34" fmla="*/ 32 w 37"/>
                  <a:gd name="T35" fmla="*/ 51 h 57"/>
                  <a:gd name="T36" fmla="*/ 29 w 37"/>
                  <a:gd name="T37" fmla="*/ 54 h 57"/>
                  <a:gd name="T38" fmla="*/ 23 w 37"/>
                  <a:gd name="T39" fmla="*/ 57 h 57"/>
                  <a:gd name="T40" fmla="*/ 17 w 37"/>
                  <a:gd name="T41" fmla="*/ 57 h 57"/>
                  <a:gd name="T42" fmla="*/ 9 w 37"/>
                  <a:gd name="T43" fmla="*/ 57 h 57"/>
                  <a:gd name="T44" fmla="*/ 3 w 37"/>
                  <a:gd name="T45" fmla="*/ 54 h 57"/>
                  <a:gd name="T46" fmla="*/ 0 w 37"/>
                  <a:gd name="T47" fmla="*/ 46 h 57"/>
                  <a:gd name="T48" fmla="*/ 0 w 37"/>
                  <a:gd name="T49" fmla="*/ 40 h 57"/>
                  <a:gd name="T50" fmla="*/ 0 w 37"/>
                  <a:gd name="T51" fmla="*/ 28 h 57"/>
                  <a:gd name="T52" fmla="*/ 6 w 37"/>
                  <a:gd name="T53" fmla="*/ 28 h 57"/>
                  <a:gd name="T54" fmla="*/ 6 w 37"/>
                  <a:gd name="T55" fmla="*/ 37 h 57"/>
                  <a:gd name="T56" fmla="*/ 9 w 37"/>
                  <a:gd name="T57" fmla="*/ 43 h 57"/>
                  <a:gd name="T58" fmla="*/ 9 w 37"/>
                  <a:gd name="T59" fmla="*/ 48 h 57"/>
                  <a:gd name="T60" fmla="*/ 14 w 37"/>
                  <a:gd name="T61" fmla="*/ 51 h 57"/>
                  <a:gd name="T62" fmla="*/ 17 w 37"/>
                  <a:gd name="T63" fmla="*/ 51 h 57"/>
                  <a:gd name="T64" fmla="*/ 23 w 37"/>
                  <a:gd name="T65" fmla="*/ 51 h 57"/>
                  <a:gd name="T66" fmla="*/ 26 w 37"/>
                  <a:gd name="T67" fmla="*/ 48 h 57"/>
                  <a:gd name="T68" fmla="*/ 26 w 37"/>
                  <a:gd name="T69" fmla="*/ 43 h 57"/>
                  <a:gd name="T70" fmla="*/ 29 w 37"/>
                  <a:gd name="T71" fmla="*/ 37 h 57"/>
                  <a:gd name="T72" fmla="*/ 29 w 37"/>
                  <a:gd name="T73" fmla="*/ 28 h 57"/>
                  <a:gd name="T74" fmla="*/ 29 w 37"/>
                  <a:gd name="T75" fmla="*/ 20 h 57"/>
                  <a:gd name="T76" fmla="*/ 29 w 37"/>
                  <a:gd name="T77" fmla="*/ 14 h 57"/>
                  <a:gd name="T78" fmla="*/ 26 w 37"/>
                  <a:gd name="T79" fmla="*/ 11 h 57"/>
                  <a:gd name="T80" fmla="*/ 23 w 37"/>
                  <a:gd name="T81" fmla="*/ 8 h 57"/>
                  <a:gd name="T82" fmla="*/ 17 w 37"/>
                  <a:gd name="T83" fmla="*/ 6 h 57"/>
                  <a:gd name="T84" fmla="*/ 14 w 37"/>
                  <a:gd name="T85" fmla="*/ 8 h 57"/>
                  <a:gd name="T86" fmla="*/ 9 w 37"/>
                  <a:gd name="T87" fmla="*/ 11 h 57"/>
                  <a:gd name="T88" fmla="*/ 9 w 37"/>
                  <a:gd name="T89" fmla="*/ 14 h 57"/>
                  <a:gd name="T90" fmla="*/ 6 w 37"/>
                  <a:gd name="T91" fmla="*/ 20 h 57"/>
                  <a:gd name="T92" fmla="*/ 6 w 37"/>
                  <a:gd name="T93" fmla="*/ 28 h 57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37"/>
                  <a:gd name="T142" fmla="*/ 0 h 57"/>
                  <a:gd name="T143" fmla="*/ 37 w 37"/>
                  <a:gd name="T144" fmla="*/ 57 h 57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37" h="57">
                    <a:moveTo>
                      <a:pt x="0" y="28"/>
                    </a:moveTo>
                    <a:lnTo>
                      <a:pt x="0" y="20"/>
                    </a:lnTo>
                    <a:lnTo>
                      <a:pt x="0" y="11"/>
                    </a:lnTo>
                    <a:lnTo>
                      <a:pt x="3" y="6"/>
                    </a:lnTo>
                    <a:lnTo>
                      <a:pt x="6" y="3"/>
                    </a:lnTo>
                    <a:lnTo>
                      <a:pt x="12" y="0"/>
                    </a:lnTo>
                    <a:lnTo>
                      <a:pt x="17" y="0"/>
                    </a:lnTo>
                    <a:lnTo>
                      <a:pt x="23" y="0"/>
                    </a:lnTo>
                    <a:lnTo>
                      <a:pt x="26" y="3"/>
                    </a:lnTo>
                    <a:lnTo>
                      <a:pt x="29" y="3"/>
                    </a:lnTo>
                    <a:lnTo>
                      <a:pt x="32" y="8"/>
                    </a:lnTo>
                    <a:lnTo>
                      <a:pt x="34" y="11"/>
                    </a:lnTo>
                    <a:lnTo>
                      <a:pt x="34" y="17"/>
                    </a:lnTo>
                    <a:lnTo>
                      <a:pt x="37" y="23"/>
                    </a:lnTo>
                    <a:lnTo>
                      <a:pt x="37" y="28"/>
                    </a:lnTo>
                    <a:lnTo>
                      <a:pt x="34" y="37"/>
                    </a:lnTo>
                    <a:lnTo>
                      <a:pt x="34" y="46"/>
                    </a:lnTo>
                    <a:lnTo>
                      <a:pt x="32" y="51"/>
                    </a:lnTo>
                    <a:lnTo>
                      <a:pt x="29" y="54"/>
                    </a:lnTo>
                    <a:lnTo>
                      <a:pt x="23" y="57"/>
                    </a:lnTo>
                    <a:lnTo>
                      <a:pt x="17" y="57"/>
                    </a:lnTo>
                    <a:lnTo>
                      <a:pt x="9" y="57"/>
                    </a:lnTo>
                    <a:lnTo>
                      <a:pt x="3" y="54"/>
                    </a:lnTo>
                    <a:lnTo>
                      <a:pt x="0" y="46"/>
                    </a:lnTo>
                    <a:lnTo>
                      <a:pt x="0" y="40"/>
                    </a:lnTo>
                    <a:lnTo>
                      <a:pt x="0" y="28"/>
                    </a:lnTo>
                    <a:close/>
                    <a:moveTo>
                      <a:pt x="6" y="28"/>
                    </a:moveTo>
                    <a:lnTo>
                      <a:pt x="6" y="37"/>
                    </a:lnTo>
                    <a:lnTo>
                      <a:pt x="9" y="43"/>
                    </a:lnTo>
                    <a:lnTo>
                      <a:pt x="9" y="48"/>
                    </a:lnTo>
                    <a:lnTo>
                      <a:pt x="14" y="51"/>
                    </a:lnTo>
                    <a:lnTo>
                      <a:pt x="17" y="51"/>
                    </a:lnTo>
                    <a:lnTo>
                      <a:pt x="23" y="51"/>
                    </a:lnTo>
                    <a:lnTo>
                      <a:pt x="26" y="48"/>
                    </a:lnTo>
                    <a:lnTo>
                      <a:pt x="26" y="43"/>
                    </a:lnTo>
                    <a:lnTo>
                      <a:pt x="29" y="37"/>
                    </a:lnTo>
                    <a:lnTo>
                      <a:pt x="29" y="28"/>
                    </a:lnTo>
                    <a:lnTo>
                      <a:pt x="29" y="20"/>
                    </a:lnTo>
                    <a:lnTo>
                      <a:pt x="29" y="14"/>
                    </a:lnTo>
                    <a:lnTo>
                      <a:pt x="26" y="11"/>
                    </a:lnTo>
                    <a:lnTo>
                      <a:pt x="23" y="8"/>
                    </a:lnTo>
                    <a:lnTo>
                      <a:pt x="17" y="6"/>
                    </a:lnTo>
                    <a:lnTo>
                      <a:pt x="14" y="8"/>
                    </a:lnTo>
                    <a:lnTo>
                      <a:pt x="9" y="11"/>
                    </a:lnTo>
                    <a:lnTo>
                      <a:pt x="9" y="14"/>
                    </a:lnTo>
                    <a:lnTo>
                      <a:pt x="6" y="20"/>
                    </a:lnTo>
                    <a:lnTo>
                      <a:pt x="6" y="28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567" name="Rectangle 1053"/>
              <p:cNvSpPr>
                <a:spLocks noChangeArrowheads="1"/>
              </p:cNvSpPr>
              <p:nvPr/>
            </p:nvSpPr>
            <p:spPr bwMode="auto">
              <a:xfrm>
                <a:off x="5493" y="1588"/>
                <a:ext cx="8" cy="6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568" name="Freeform 1054"/>
              <p:cNvSpPr>
                <a:spLocks noEditPoints="1"/>
              </p:cNvSpPr>
              <p:nvPr/>
            </p:nvSpPr>
            <p:spPr bwMode="auto">
              <a:xfrm>
                <a:off x="5513" y="1537"/>
                <a:ext cx="37" cy="57"/>
              </a:xfrm>
              <a:custGeom>
                <a:avLst/>
                <a:gdLst>
                  <a:gd name="T0" fmla="*/ 37 w 37"/>
                  <a:gd name="T1" fmla="*/ 14 h 57"/>
                  <a:gd name="T2" fmla="*/ 28 w 37"/>
                  <a:gd name="T3" fmla="*/ 17 h 57"/>
                  <a:gd name="T4" fmla="*/ 28 w 37"/>
                  <a:gd name="T5" fmla="*/ 11 h 57"/>
                  <a:gd name="T6" fmla="*/ 26 w 37"/>
                  <a:gd name="T7" fmla="*/ 8 h 57"/>
                  <a:gd name="T8" fmla="*/ 23 w 37"/>
                  <a:gd name="T9" fmla="*/ 8 h 57"/>
                  <a:gd name="T10" fmla="*/ 20 w 37"/>
                  <a:gd name="T11" fmla="*/ 6 h 57"/>
                  <a:gd name="T12" fmla="*/ 17 w 37"/>
                  <a:gd name="T13" fmla="*/ 6 h 57"/>
                  <a:gd name="T14" fmla="*/ 14 w 37"/>
                  <a:gd name="T15" fmla="*/ 8 h 57"/>
                  <a:gd name="T16" fmla="*/ 11 w 37"/>
                  <a:gd name="T17" fmla="*/ 11 h 57"/>
                  <a:gd name="T18" fmla="*/ 8 w 37"/>
                  <a:gd name="T19" fmla="*/ 14 h 57"/>
                  <a:gd name="T20" fmla="*/ 6 w 37"/>
                  <a:gd name="T21" fmla="*/ 20 h 57"/>
                  <a:gd name="T22" fmla="*/ 6 w 37"/>
                  <a:gd name="T23" fmla="*/ 28 h 57"/>
                  <a:gd name="T24" fmla="*/ 8 w 37"/>
                  <a:gd name="T25" fmla="*/ 26 h 57"/>
                  <a:gd name="T26" fmla="*/ 11 w 37"/>
                  <a:gd name="T27" fmla="*/ 23 h 57"/>
                  <a:gd name="T28" fmla="*/ 17 w 37"/>
                  <a:gd name="T29" fmla="*/ 20 h 57"/>
                  <a:gd name="T30" fmla="*/ 20 w 37"/>
                  <a:gd name="T31" fmla="*/ 20 h 57"/>
                  <a:gd name="T32" fmla="*/ 26 w 37"/>
                  <a:gd name="T33" fmla="*/ 20 h 57"/>
                  <a:gd name="T34" fmla="*/ 31 w 37"/>
                  <a:gd name="T35" fmla="*/ 26 h 57"/>
                  <a:gd name="T36" fmla="*/ 37 w 37"/>
                  <a:gd name="T37" fmla="*/ 31 h 57"/>
                  <a:gd name="T38" fmla="*/ 37 w 37"/>
                  <a:gd name="T39" fmla="*/ 40 h 57"/>
                  <a:gd name="T40" fmla="*/ 37 w 37"/>
                  <a:gd name="T41" fmla="*/ 43 h 57"/>
                  <a:gd name="T42" fmla="*/ 34 w 37"/>
                  <a:gd name="T43" fmla="*/ 48 h 57"/>
                  <a:gd name="T44" fmla="*/ 31 w 37"/>
                  <a:gd name="T45" fmla="*/ 54 h 57"/>
                  <a:gd name="T46" fmla="*/ 28 w 37"/>
                  <a:gd name="T47" fmla="*/ 57 h 57"/>
                  <a:gd name="T48" fmla="*/ 23 w 37"/>
                  <a:gd name="T49" fmla="*/ 57 h 57"/>
                  <a:gd name="T50" fmla="*/ 20 w 37"/>
                  <a:gd name="T51" fmla="*/ 57 h 57"/>
                  <a:gd name="T52" fmla="*/ 11 w 37"/>
                  <a:gd name="T53" fmla="*/ 57 h 57"/>
                  <a:gd name="T54" fmla="*/ 6 w 37"/>
                  <a:gd name="T55" fmla="*/ 51 h 57"/>
                  <a:gd name="T56" fmla="*/ 0 w 37"/>
                  <a:gd name="T57" fmla="*/ 46 h 57"/>
                  <a:gd name="T58" fmla="*/ 0 w 37"/>
                  <a:gd name="T59" fmla="*/ 40 h 57"/>
                  <a:gd name="T60" fmla="*/ 0 w 37"/>
                  <a:gd name="T61" fmla="*/ 31 h 57"/>
                  <a:gd name="T62" fmla="*/ 0 w 37"/>
                  <a:gd name="T63" fmla="*/ 20 h 57"/>
                  <a:gd name="T64" fmla="*/ 3 w 37"/>
                  <a:gd name="T65" fmla="*/ 11 h 57"/>
                  <a:gd name="T66" fmla="*/ 6 w 37"/>
                  <a:gd name="T67" fmla="*/ 6 h 57"/>
                  <a:gd name="T68" fmla="*/ 11 w 37"/>
                  <a:gd name="T69" fmla="*/ 3 h 57"/>
                  <a:gd name="T70" fmla="*/ 20 w 37"/>
                  <a:gd name="T71" fmla="*/ 0 h 57"/>
                  <a:gd name="T72" fmla="*/ 26 w 37"/>
                  <a:gd name="T73" fmla="*/ 0 h 57"/>
                  <a:gd name="T74" fmla="*/ 31 w 37"/>
                  <a:gd name="T75" fmla="*/ 3 h 57"/>
                  <a:gd name="T76" fmla="*/ 34 w 37"/>
                  <a:gd name="T77" fmla="*/ 8 h 57"/>
                  <a:gd name="T78" fmla="*/ 37 w 37"/>
                  <a:gd name="T79" fmla="*/ 14 h 57"/>
                  <a:gd name="T80" fmla="*/ 6 w 37"/>
                  <a:gd name="T81" fmla="*/ 37 h 57"/>
                  <a:gd name="T82" fmla="*/ 6 w 37"/>
                  <a:gd name="T83" fmla="*/ 43 h 57"/>
                  <a:gd name="T84" fmla="*/ 8 w 37"/>
                  <a:gd name="T85" fmla="*/ 46 h 57"/>
                  <a:gd name="T86" fmla="*/ 8 w 37"/>
                  <a:gd name="T87" fmla="*/ 48 h 57"/>
                  <a:gd name="T88" fmla="*/ 11 w 37"/>
                  <a:gd name="T89" fmla="*/ 51 h 57"/>
                  <a:gd name="T90" fmla="*/ 14 w 37"/>
                  <a:gd name="T91" fmla="*/ 51 h 57"/>
                  <a:gd name="T92" fmla="*/ 17 w 37"/>
                  <a:gd name="T93" fmla="*/ 51 h 57"/>
                  <a:gd name="T94" fmla="*/ 23 w 37"/>
                  <a:gd name="T95" fmla="*/ 51 h 57"/>
                  <a:gd name="T96" fmla="*/ 26 w 37"/>
                  <a:gd name="T97" fmla="*/ 48 h 57"/>
                  <a:gd name="T98" fmla="*/ 28 w 37"/>
                  <a:gd name="T99" fmla="*/ 43 h 57"/>
                  <a:gd name="T100" fmla="*/ 28 w 37"/>
                  <a:gd name="T101" fmla="*/ 40 h 57"/>
                  <a:gd name="T102" fmla="*/ 28 w 37"/>
                  <a:gd name="T103" fmla="*/ 34 h 57"/>
                  <a:gd name="T104" fmla="*/ 26 w 37"/>
                  <a:gd name="T105" fmla="*/ 28 h 57"/>
                  <a:gd name="T106" fmla="*/ 23 w 37"/>
                  <a:gd name="T107" fmla="*/ 28 h 57"/>
                  <a:gd name="T108" fmla="*/ 17 w 37"/>
                  <a:gd name="T109" fmla="*/ 26 h 57"/>
                  <a:gd name="T110" fmla="*/ 14 w 37"/>
                  <a:gd name="T111" fmla="*/ 28 h 57"/>
                  <a:gd name="T112" fmla="*/ 8 w 37"/>
                  <a:gd name="T113" fmla="*/ 28 h 57"/>
                  <a:gd name="T114" fmla="*/ 6 w 37"/>
                  <a:gd name="T115" fmla="*/ 34 h 57"/>
                  <a:gd name="T116" fmla="*/ 6 w 37"/>
                  <a:gd name="T117" fmla="*/ 37 h 57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37"/>
                  <a:gd name="T178" fmla="*/ 0 h 57"/>
                  <a:gd name="T179" fmla="*/ 37 w 37"/>
                  <a:gd name="T180" fmla="*/ 57 h 57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37" h="57">
                    <a:moveTo>
                      <a:pt x="37" y="14"/>
                    </a:moveTo>
                    <a:lnTo>
                      <a:pt x="28" y="17"/>
                    </a:lnTo>
                    <a:lnTo>
                      <a:pt x="28" y="11"/>
                    </a:lnTo>
                    <a:lnTo>
                      <a:pt x="26" y="8"/>
                    </a:lnTo>
                    <a:lnTo>
                      <a:pt x="23" y="8"/>
                    </a:lnTo>
                    <a:lnTo>
                      <a:pt x="20" y="6"/>
                    </a:lnTo>
                    <a:lnTo>
                      <a:pt x="17" y="6"/>
                    </a:lnTo>
                    <a:lnTo>
                      <a:pt x="14" y="8"/>
                    </a:lnTo>
                    <a:lnTo>
                      <a:pt x="11" y="11"/>
                    </a:lnTo>
                    <a:lnTo>
                      <a:pt x="8" y="14"/>
                    </a:lnTo>
                    <a:lnTo>
                      <a:pt x="6" y="20"/>
                    </a:lnTo>
                    <a:lnTo>
                      <a:pt x="6" y="28"/>
                    </a:lnTo>
                    <a:lnTo>
                      <a:pt x="8" y="26"/>
                    </a:lnTo>
                    <a:lnTo>
                      <a:pt x="11" y="23"/>
                    </a:lnTo>
                    <a:lnTo>
                      <a:pt x="17" y="20"/>
                    </a:lnTo>
                    <a:lnTo>
                      <a:pt x="20" y="20"/>
                    </a:lnTo>
                    <a:lnTo>
                      <a:pt x="26" y="20"/>
                    </a:lnTo>
                    <a:lnTo>
                      <a:pt x="31" y="26"/>
                    </a:lnTo>
                    <a:lnTo>
                      <a:pt x="37" y="31"/>
                    </a:lnTo>
                    <a:lnTo>
                      <a:pt x="37" y="40"/>
                    </a:lnTo>
                    <a:lnTo>
                      <a:pt x="37" y="43"/>
                    </a:lnTo>
                    <a:lnTo>
                      <a:pt x="34" y="48"/>
                    </a:lnTo>
                    <a:lnTo>
                      <a:pt x="31" y="54"/>
                    </a:lnTo>
                    <a:lnTo>
                      <a:pt x="28" y="57"/>
                    </a:lnTo>
                    <a:lnTo>
                      <a:pt x="23" y="57"/>
                    </a:lnTo>
                    <a:lnTo>
                      <a:pt x="20" y="57"/>
                    </a:lnTo>
                    <a:lnTo>
                      <a:pt x="11" y="57"/>
                    </a:lnTo>
                    <a:lnTo>
                      <a:pt x="6" y="51"/>
                    </a:lnTo>
                    <a:lnTo>
                      <a:pt x="0" y="46"/>
                    </a:lnTo>
                    <a:lnTo>
                      <a:pt x="0" y="40"/>
                    </a:lnTo>
                    <a:lnTo>
                      <a:pt x="0" y="31"/>
                    </a:lnTo>
                    <a:lnTo>
                      <a:pt x="0" y="20"/>
                    </a:lnTo>
                    <a:lnTo>
                      <a:pt x="3" y="11"/>
                    </a:lnTo>
                    <a:lnTo>
                      <a:pt x="6" y="6"/>
                    </a:lnTo>
                    <a:lnTo>
                      <a:pt x="11" y="3"/>
                    </a:lnTo>
                    <a:lnTo>
                      <a:pt x="20" y="0"/>
                    </a:lnTo>
                    <a:lnTo>
                      <a:pt x="26" y="0"/>
                    </a:lnTo>
                    <a:lnTo>
                      <a:pt x="31" y="3"/>
                    </a:lnTo>
                    <a:lnTo>
                      <a:pt x="34" y="8"/>
                    </a:lnTo>
                    <a:lnTo>
                      <a:pt x="37" y="14"/>
                    </a:lnTo>
                    <a:close/>
                    <a:moveTo>
                      <a:pt x="6" y="37"/>
                    </a:moveTo>
                    <a:lnTo>
                      <a:pt x="6" y="43"/>
                    </a:lnTo>
                    <a:lnTo>
                      <a:pt x="8" y="46"/>
                    </a:lnTo>
                    <a:lnTo>
                      <a:pt x="8" y="48"/>
                    </a:lnTo>
                    <a:lnTo>
                      <a:pt x="11" y="51"/>
                    </a:lnTo>
                    <a:lnTo>
                      <a:pt x="14" y="51"/>
                    </a:lnTo>
                    <a:lnTo>
                      <a:pt x="17" y="51"/>
                    </a:lnTo>
                    <a:lnTo>
                      <a:pt x="23" y="51"/>
                    </a:lnTo>
                    <a:lnTo>
                      <a:pt x="26" y="48"/>
                    </a:lnTo>
                    <a:lnTo>
                      <a:pt x="28" y="43"/>
                    </a:lnTo>
                    <a:lnTo>
                      <a:pt x="28" y="40"/>
                    </a:lnTo>
                    <a:lnTo>
                      <a:pt x="28" y="34"/>
                    </a:lnTo>
                    <a:lnTo>
                      <a:pt x="26" y="28"/>
                    </a:lnTo>
                    <a:lnTo>
                      <a:pt x="23" y="28"/>
                    </a:lnTo>
                    <a:lnTo>
                      <a:pt x="17" y="26"/>
                    </a:lnTo>
                    <a:lnTo>
                      <a:pt x="14" y="28"/>
                    </a:lnTo>
                    <a:lnTo>
                      <a:pt x="8" y="28"/>
                    </a:lnTo>
                    <a:lnTo>
                      <a:pt x="6" y="34"/>
                    </a:lnTo>
                    <a:lnTo>
                      <a:pt x="6" y="37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569" name="Line 1055"/>
              <p:cNvSpPr>
                <a:spLocks noChangeShapeType="1"/>
              </p:cNvSpPr>
              <p:nvPr/>
            </p:nvSpPr>
            <p:spPr bwMode="auto">
              <a:xfrm>
                <a:off x="5265" y="1568"/>
                <a:ext cx="34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38570" name="Line 1056"/>
              <p:cNvSpPr>
                <a:spLocks noChangeShapeType="1"/>
              </p:cNvSpPr>
              <p:nvPr/>
            </p:nvSpPr>
            <p:spPr bwMode="auto">
              <a:xfrm flipH="1">
                <a:off x="5333" y="1488"/>
                <a:ext cx="34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38571" name="Rectangle 1057"/>
              <p:cNvSpPr>
                <a:spLocks noChangeArrowheads="1"/>
              </p:cNvSpPr>
              <p:nvPr/>
            </p:nvSpPr>
            <p:spPr bwMode="auto">
              <a:xfrm>
                <a:off x="5419" y="1491"/>
                <a:ext cx="20" cy="9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572" name="Freeform 1058"/>
              <p:cNvSpPr>
                <a:spLocks noEditPoints="1"/>
              </p:cNvSpPr>
              <p:nvPr/>
            </p:nvSpPr>
            <p:spPr bwMode="auto">
              <a:xfrm>
                <a:off x="5447" y="1460"/>
                <a:ext cx="37" cy="57"/>
              </a:xfrm>
              <a:custGeom>
                <a:avLst/>
                <a:gdLst>
                  <a:gd name="T0" fmla="*/ 0 w 37"/>
                  <a:gd name="T1" fmla="*/ 28 h 57"/>
                  <a:gd name="T2" fmla="*/ 0 w 37"/>
                  <a:gd name="T3" fmla="*/ 20 h 57"/>
                  <a:gd name="T4" fmla="*/ 0 w 37"/>
                  <a:gd name="T5" fmla="*/ 11 h 57"/>
                  <a:gd name="T6" fmla="*/ 3 w 37"/>
                  <a:gd name="T7" fmla="*/ 6 h 57"/>
                  <a:gd name="T8" fmla="*/ 6 w 37"/>
                  <a:gd name="T9" fmla="*/ 3 h 57"/>
                  <a:gd name="T10" fmla="*/ 12 w 37"/>
                  <a:gd name="T11" fmla="*/ 0 h 57"/>
                  <a:gd name="T12" fmla="*/ 17 w 37"/>
                  <a:gd name="T13" fmla="*/ 0 h 57"/>
                  <a:gd name="T14" fmla="*/ 23 w 37"/>
                  <a:gd name="T15" fmla="*/ 0 h 57"/>
                  <a:gd name="T16" fmla="*/ 26 w 37"/>
                  <a:gd name="T17" fmla="*/ 0 h 57"/>
                  <a:gd name="T18" fmla="*/ 29 w 37"/>
                  <a:gd name="T19" fmla="*/ 3 h 57"/>
                  <a:gd name="T20" fmla="*/ 32 w 37"/>
                  <a:gd name="T21" fmla="*/ 6 h 57"/>
                  <a:gd name="T22" fmla="*/ 34 w 37"/>
                  <a:gd name="T23" fmla="*/ 8 h 57"/>
                  <a:gd name="T24" fmla="*/ 34 w 37"/>
                  <a:gd name="T25" fmla="*/ 14 h 57"/>
                  <a:gd name="T26" fmla="*/ 37 w 37"/>
                  <a:gd name="T27" fmla="*/ 20 h 57"/>
                  <a:gd name="T28" fmla="*/ 37 w 37"/>
                  <a:gd name="T29" fmla="*/ 28 h 57"/>
                  <a:gd name="T30" fmla="*/ 34 w 37"/>
                  <a:gd name="T31" fmla="*/ 37 h 57"/>
                  <a:gd name="T32" fmla="*/ 34 w 37"/>
                  <a:gd name="T33" fmla="*/ 45 h 57"/>
                  <a:gd name="T34" fmla="*/ 32 w 37"/>
                  <a:gd name="T35" fmla="*/ 51 h 57"/>
                  <a:gd name="T36" fmla="*/ 29 w 37"/>
                  <a:gd name="T37" fmla="*/ 54 h 57"/>
                  <a:gd name="T38" fmla="*/ 23 w 37"/>
                  <a:gd name="T39" fmla="*/ 57 h 57"/>
                  <a:gd name="T40" fmla="*/ 17 w 37"/>
                  <a:gd name="T41" fmla="*/ 57 h 57"/>
                  <a:gd name="T42" fmla="*/ 9 w 37"/>
                  <a:gd name="T43" fmla="*/ 57 h 57"/>
                  <a:gd name="T44" fmla="*/ 3 w 37"/>
                  <a:gd name="T45" fmla="*/ 51 h 57"/>
                  <a:gd name="T46" fmla="*/ 0 w 37"/>
                  <a:gd name="T47" fmla="*/ 45 h 57"/>
                  <a:gd name="T48" fmla="*/ 0 w 37"/>
                  <a:gd name="T49" fmla="*/ 37 h 57"/>
                  <a:gd name="T50" fmla="*/ 0 w 37"/>
                  <a:gd name="T51" fmla="*/ 28 h 57"/>
                  <a:gd name="T52" fmla="*/ 6 w 37"/>
                  <a:gd name="T53" fmla="*/ 28 h 57"/>
                  <a:gd name="T54" fmla="*/ 6 w 37"/>
                  <a:gd name="T55" fmla="*/ 37 h 57"/>
                  <a:gd name="T56" fmla="*/ 9 w 37"/>
                  <a:gd name="T57" fmla="*/ 43 h 57"/>
                  <a:gd name="T58" fmla="*/ 9 w 37"/>
                  <a:gd name="T59" fmla="*/ 45 h 57"/>
                  <a:gd name="T60" fmla="*/ 14 w 37"/>
                  <a:gd name="T61" fmla="*/ 48 h 57"/>
                  <a:gd name="T62" fmla="*/ 17 w 37"/>
                  <a:gd name="T63" fmla="*/ 51 h 57"/>
                  <a:gd name="T64" fmla="*/ 23 w 37"/>
                  <a:gd name="T65" fmla="*/ 48 h 57"/>
                  <a:gd name="T66" fmla="*/ 26 w 37"/>
                  <a:gd name="T67" fmla="*/ 45 h 57"/>
                  <a:gd name="T68" fmla="*/ 26 w 37"/>
                  <a:gd name="T69" fmla="*/ 43 h 57"/>
                  <a:gd name="T70" fmla="*/ 29 w 37"/>
                  <a:gd name="T71" fmla="*/ 37 h 57"/>
                  <a:gd name="T72" fmla="*/ 29 w 37"/>
                  <a:gd name="T73" fmla="*/ 28 h 57"/>
                  <a:gd name="T74" fmla="*/ 29 w 37"/>
                  <a:gd name="T75" fmla="*/ 20 h 57"/>
                  <a:gd name="T76" fmla="*/ 29 w 37"/>
                  <a:gd name="T77" fmla="*/ 14 h 57"/>
                  <a:gd name="T78" fmla="*/ 26 w 37"/>
                  <a:gd name="T79" fmla="*/ 11 h 57"/>
                  <a:gd name="T80" fmla="*/ 23 w 37"/>
                  <a:gd name="T81" fmla="*/ 6 h 57"/>
                  <a:gd name="T82" fmla="*/ 17 w 37"/>
                  <a:gd name="T83" fmla="*/ 6 h 57"/>
                  <a:gd name="T84" fmla="*/ 14 w 37"/>
                  <a:gd name="T85" fmla="*/ 6 h 57"/>
                  <a:gd name="T86" fmla="*/ 9 w 37"/>
                  <a:gd name="T87" fmla="*/ 8 h 57"/>
                  <a:gd name="T88" fmla="*/ 9 w 37"/>
                  <a:gd name="T89" fmla="*/ 14 h 57"/>
                  <a:gd name="T90" fmla="*/ 6 w 37"/>
                  <a:gd name="T91" fmla="*/ 20 h 57"/>
                  <a:gd name="T92" fmla="*/ 6 w 37"/>
                  <a:gd name="T93" fmla="*/ 28 h 57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37"/>
                  <a:gd name="T142" fmla="*/ 0 h 57"/>
                  <a:gd name="T143" fmla="*/ 37 w 37"/>
                  <a:gd name="T144" fmla="*/ 57 h 57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37" h="57">
                    <a:moveTo>
                      <a:pt x="0" y="28"/>
                    </a:moveTo>
                    <a:lnTo>
                      <a:pt x="0" y="20"/>
                    </a:lnTo>
                    <a:lnTo>
                      <a:pt x="0" y="11"/>
                    </a:lnTo>
                    <a:lnTo>
                      <a:pt x="3" y="6"/>
                    </a:lnTo>
                    <a:lnTo>
                      <a:pt x="6" y="3"/>
                    </a:lnTo>
                    <a:lnTo>
                      <a:pt x="12" y="0"/>
                    </a:lnTo>
                    <a:lnTo>
                      <a:pt x="17" y="0"/>
                    </a:lnTo>
                    <a:lnTo>
                      <a:pt x="23" y="0"/>
                    </a:lnTo>
                    <a:lnTo>
                      <a:pt x="26" y="0"/>
                    </a:lnTo>
                    <a:lnTo>
                      <a:pt x="29" y="3"/>
                    </a:lnTo>
                    <a:lnTo>
                      <a:pt x="32" y="6"/>
                    </a:lnTo>
                    <a:lnTo>
                      <a:pt x="34" y="8"/>
                    </a:lnTo>
                    <a:lnTo>
                      <a:pt x="34" y="14"/>
                    </a:lnTo>
                    <a:lnTo>
                      <a:pt x="37" y="20"/>
                    </a:lnTo>
                    <a:lnTo>
                      <a:pt x="37" y="28"/>
                    </a:lnTo>
                    <a:lnTo>
                      <a:pt x="34" y="37"/>
                    </a:lnTo>
                    <a:lnTo>
                      <a:pt x="34" y="45"/>
                    </a:lnTo>
                    <a:lnTo>
                      <a:pt x="32" y="51"/>
                    </a:lnTo>
                    <a:lnTo>
                      <a:pt x="29" y="54"/>
                    </a:lnTo>
                    <a:lnTo>
                      <a:pt x="23" y="57"/>
                    </a:lnTo>
                    <a:lnTo>
                      <a:pt x="17" y="57"/>
                    </a:lnTo>
                    <a:lnTo>
                      <a:pt x="9" y="57"/>
                    </a:lnTo>
                    <a:lnTo>
                      <a:pt x="3" y="51"/>
                    </a:lnTo>
                    <a:lnTo>
                      <a:pt x="0" y="45"/>
                    </a:lnTo>
                    <a:lnTo>
                      <a:pt x="0" y="37"/>
                    </a:lnTo>
                    <a:lnTo>
                      <a:pt x="0" y="28"/>
                    </a:lnTo>
                    <a:close/>
                    <a:moveTo>
                      <a:pt x="6" y="28"/>
                    </a:moveTo>
                    <a:lnTo>
                      <a:pt x="6" y="37"/>
                    </a:lnTo>
                    <a:lnTo>
                      <a:pt x="9" y="43"/>
                    </a:lnTo>
                    <a:lnTo>
                      <a:pt x="9" y="45"/>
                    </a:lnTo>
                    <a:lnTo>
                      <a:pt x="14" y="48"/>
                    </a:lnTo>
                    <a:lnTo>
                      <a:pt x="17" y="51"/>
                    </a:lnTo>
                    <a:lnTo>
                      <a:pt x="23" y="48"/>
                    </a:lnTo>
                    <a:lnTo>
                      <a:pt x="26" y="45"/>
                    </a:lnTo>
                    <a:lnTo>
                      <a:pt x="26" y="43"/>
                    </a:lnTo>
                    <a:lnTo>
                      <a:pt x="29" y="37"/>
                    </a:lnTo>
                    <a:lnTo>
                      <a:pt x="29" y="28"/>
                    </a:lnTo>
                    <a:lnTo>
                      <a:pt x="29" y="20"/>
                    </a:lnTo>
                    <a:lnTo>
                      <a:pt x="29" y="14"/>
                    </a:lnTo>
                    <a:lnTo>
                      <a:pt x="26" y="11"/>
                    </a:lnTo>
                    <a:lnTo>
                      <a:pt x="23" y="6"/>
                    </a:lnTo>
                    <a:lnTo>
                      <a:pt x="17" y="6"/>
                    </a:lnTo>
                    <a:lnTo>
                      <a:pt x="14" y="6"/>
                    </a:lnTo>
                    <a:lnTo>
                      <a:pt x="9" y="8"/>
                    </a:lnTo>
                    <a:lnTo>
                      <a:pt x="9" y="14"/>
                    </a:lnTo>
                    <a:lnTo>
                      <a:pt x="6" y="20"/>
                    </a:lnTo>
                    <a:lnTo>
                      <a:pt x="6" y="28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573" name="Rectangle 1059"/>
              <p:cNvSpPr>
                <a:spLocks noChangeArrowheads="1"/>
              </p:cNvSpPr>
              <p:nvPr/>
            </p:nvSpPr>
            <p:spPr bwMode="auto">
              <a:xfrm>
                <a:off x="5493" y="1508"/>
                <a:ext cx="8" cy="9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574" name="Freeform 1060"/>
              <p:cNvSpPr>
                <a:spLocks noEditPoints="1"/>
              </p:cNvSpPr>
              <p:nvPr/>
            </p:nvSpPr>
            <p:spPr bwMode="auto">
              <a:xfrm>
                <a:off x="5510" y="1460"/>
                <a:ext cx="40" cy="57"/>
              </a:xfrm>
              <a:custGeom>
                <a:avLst/>
                <a:gdLst>
                  <a:gd name="T0" fmla="*/ 26 w 40"/>
                  <a:gd name="T1" fmla="*/ 57 h 57"/>
                  <a:gd name="T2" fmla="*/ 26 w 40"/>
                  <a:gd name="T3" fmla="*/ 43 h 57"/>
                  <a:gd name="T4" fmla="*/ 0 w 40"/>
                  <a:gd name="T5" fmla="*/ 43 h 57"/>
                  <a:gd name="T6" fmla="*/ 0 w 40"/>
                  <a:gd name="T7" fmla="*/ 34 h 57"/>
                  <a:gd name="T8" fmla="*/ 29 w 40"/>
                  <a:gd name="T9" fmla="*/ 0 h 57"/>
                  <a:gd name="T10" fmla="*/ 34 w 40"/>
                  <a:gd name="T11" fmla="*/ 0 h 57"/>
                  <a:gd name="T12" fmla="*/ 34 w 40"/>
                  <a:gd name="T13" fmla="*/ 34 h 57"/>
                  <a:gd name="T14" fmla="*/ 40 w 40"/>
                  <a:gd name="T15" fmla="*/ 34 h 57"/>
                  <a:gd name="T16" fmla="*/ 40 w 40"/>
                  <a:gd name="T17" fmla="*/ 43 h 57"/>
                  <a:gd name="T18" fmla="*/ 34 w 40"/>
                  <a:gd name="T19" fmla="*/ 43 h 57"/>
                  <a:gd name="T20" fmla="*/ 34 w 40"/>
                  <a:gd name="T21" fmla="*/ 57 h 57"/>
                  <a:gd name="T22" fmla="*/ 26 w 40"/>
                  <a:gd name="T23" fmla="*/ 57 h 57"/>
                  <a:gd name="T24" fmla="*/ 26 w 40"/>
                  <a:gd name="T25" fmla="*/ 34 h 57"/>
                  <a:gd name="T26" fmla="*/ 26 w 40"/>
                  <a:gd name="T27" fmla="*/ 14 h 57"/>
                  <a:gd name="T28" fmla="*/ 9 w 40"/>
                  <a:gd name="T29" fmla="*/ 34 h 57"/>
                  <a:gd name="T30" fmla="*/ 26 w 40"/>
                  <a:gd name="T31" fmla="*/ 34 h 57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40"/>
                  <a:gd name="T49" fmla="*/ 0 h 57"/>
                  <a:gd name="T50" fmla="*/ 40 w 40"/>
                  <a:gd name="T51" fmla="*/ 57 h 57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40" h="57">
                    <a:moveTo>
                      <a:pt x="26" y="57"/>
                    </a:moveTo>
                    <a:lnTo>
                      <a:pt x="26" y="43"/>
                    </a:lnTo>
                    <a:lnTo>
                      <a:pt x="0" y="43"/>
                    </a:lnTo>
                    <a:lnTo>
                      <a:pt x="0" y="34"/>
                    </a:lnTo>
                    <a:lnTo>
                      <a:pt x="29" y="0"/>
                    </a:lnTo>
                    <a:lnTo>
                      <a:pt x="34" y="0"/>
                    </a:lnTo>
                    <a:lnTo>
                      <a:pt x="34" y="34"/>
                    </a:lnTo>
                    <a:lnTo>
                      <a:pt x="40" y="34"/>
                    </a:lnTo>
                    <a:lnTo>
                      <a:pt x="40" y="43"/>
                    </a:lnTo>
                    <a:lnTo>
                      <a:pt x="34" y="43"/>
                    </a:lnTo>
                    <a:lnTo>
                      <a:pt x="34" y="57"/>
                    </a:lnTo>
                    <a:lnTo>
                      <a:pt x="26" y="57"/>
                    </a:lnTo>
                    <a:close/>
                    <a:moveTo>
                      <a:pt x="26" y="34"/>
                    </a:moveTo>
                    <a:lnTo>
                      <a:pt x="26" y="14"/>
                    </a:lnTo>
                    <a:lnTo>
                      <a:pt x="9" y="34"/>
                    </a:lnTo>
                    <a:lnTo>
                      <a:pt x="26" y="34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575" name="Line 1061"/>
              <p:cNvSpPr>
                <a:spLocks noChangeShapeType="1"/>
              </p:cNvSpPr>
              <p:nvPr/>
            </p:nvSpPr>
            <p:spPr bwMode="auto">
              <a:xfrm>
                <a:off x="5265" y="1488"/>
                <a:ext cx="34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38576" name="Line 1062"/>
              <p:cNvSpPr>
                <a:spLocks noChangeShapeType="1"/>
              </p:cNvSpPr>
              <p:nvPr/>
            </p:nvSpPr>
            <p:spPr bwMode="auto">
              <a:xfrm flipH="1">
                <a:off x="5333" y="1411"/>
                <a:ext cx="34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38577" name="Rectangle 1063"/>
              <p:cNvSpPr>
                <a:spLocks noChangeArrowheads="1"/>
              </p:cNvSpPr>
              <p:nvPr/>
            </p:nvSpPr>
            <p:spPr bwMode="auto">
              <a:xfrm>
                <a:off x="5419" y="1414"/>
                <a:ext cx="20" cy="6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578" name="Freeform 1064"/>
              <p:cNvSpPr>
                <a:spLocks noEditPoints="1"/>
              </p:cNvSpPr>
              <p:nvPr/>
            </p:nvSpPr>
            <p:spPr bwMode="auto">
              <a:xfrm>
                <a:off x="5447" y="1380"/>
                <a:ext cx="37" cy="60"/>
              </a:xfrm>
              <a:custGeom>
                <a:avLst/>
                <a:gdLst>
                  <a:gd name="T0" fmla="*/ 0 w 37"/>
                  <a:gd name="T1" fmla="*/ 31 h 60"/>
                  <a:gd name="T2" fmla="*/ 0 w 37"/>
                  <a:gd name="T3" fmla="*/ 20 h 60"/>
                  <a:gd name="T4" fmla="*/ 0 w 37"/>
                  <a:gd name="T5" fmla="*/ 14 h 60"/>
                  <a:gd name="T6" fmla="*/ 3 w 37"/>
                  <a:gd name="T7" fmla="*/ 8 h 60"/>
                  <a:gd name="T8" fmla="*/ 6 w 37"/>
                  <a:gd name="T9" fmla="*/ 6 h 60"/>
                  <a:gd name="T10" fmla="*/ 12 w 37"/>
                  <a:gd name="T11" fmla="*/ 3 h 60"/>
                  <a:gd name="T12" fmla="*/ 17 w 37"/>
                  <a:gd name="T13" fmla="*/ 0 h 60"/>
                  <a:gd name="T14" fmla="*/ 23 w 37"/>
                  <a:gd name="T15" fmla="*/ 3 h 60"/>
                  <a:gd name="T16" fmla="*/ 26 w 37"/>
                  <a:gd name="T17" fmla="*/ 3 h 60"/>
                  <a:gd name="T18" fmla="*/ 29 w 37"/>
                  <a:gd name="T19" fmla="*/ 6 h 60"/>
                  <a:gd name="T20" fmla="*/ 32 w 37"/>
                  <a:gd name="T21" fmla="*/ 8 h 60"/>
                  <a:gd name="T22" fmla="*/ 34 w 37"/>
                  <a:gd name="T23" fmla="*/ 11 h 60"/>
                  <a:gd name="T24" fmla="*/ 34 w 37"/>
                  <a:gd name="T25" fmla="*/ 17 h 60"/>
                  <a:gd name="T26" fmla="*/ 37 w 37"/>
                  <a:gd name="T27" fmla="*/ 23 h 60"/>
                  <a:gd name="T28" fmla="*/ 37 w 37"/>
                  <a:gd name="T29" fmla="*/ 31 h 60"/>
                  <a:gd name="T30" fmla="*/ 34 w 37"/>
                  <a:gd name="T31" fmla="*/ 40 h 60"/>
                  <a:gd name="T32" fmla="*/ 34 w 37"/>
                  <a:gd name="T33" fmla="*/ 46 h 60"/>
                  <a:gd name="T34" fmla="*/ 32 w 37"/>
                  <a:gd name="T35" fmla="*/ 51 h 60"/>
                  <a:gd name="T36" fmla="*/ 29 w 37"/>
                  <a:gd name="T37" fmla="*/ 57 h 60"/>
                  <a:gd name="T38" fmla="*/ 23 w 37"/>
                  <a:gd name="T39" fmla="*/ 60 h 60"/>
                  <a:gd name="T40" fmla="*/ 17 w 37"/>
                  <a:gd name="T41" fmla="*/ 60 h 60"/>
                  <a:gd name="T42" fmla="*/ 9 w 37"/>
                  <a:gd name="T43" fmla="*/ 57 h 60"/>
                  <a:gd name="T44" fmla="*/ 3 w 37"/>
                  <a:gd name="T45" fmla="*/ 54 h 60"/>
                  <a:gd name="T46" fmla="*/ 0 w 37"/>
                  <a:gd name="T47" fmla="*/ 48 h 60"/>
                  <a:gd name="T48" fmla="*/ 0 w 37"/>
                  <a:gd name="T49" fmla="*/ 40 h 60"/>
                  <a:gd name="T50" fmla="*/ 0 w 37"/>
                  <a:gd name="T51" fmla="*/ 31 h 60"/>
                  <a:gd name="T52" fmla="*/ 6 w 37"/>
                  <a:gd name="T53" fmla="*/ 31 h 60"/>
                  <a:gd name="T54" fmla="*/ 6 w 37"/>
                  <a:gd name="T55" fmla="*/ 40 h 60"/>
                  <a:gd name="T56" fmla="*/ 9 w 37"/>
                  <a:gd name="T57" fmla="*/ 46 h 60"/>
                  <a:gd name="T58" fmla="*/ 9 w 37"/>
                  <a:gd name="T59" fmla="*/ 48 h 60"/>
                  <a:gd name="T60" fmla="*/ 14 w 37"/>
                  <a:gd name="T61" fmla="*/ 51 h 60"/>
                  <a:gd name="T62" fmla="*/ 17 w 37"/>
                  <a:gd name="T63" fmla="*/ 51 h 60"/>
                  <a:gd name="T64" fmla="*/ 23 w 37"/>
                  <a:gd name="T65" fmla="*/ 51 h 60"/>
                  <a:gd name="T66" fmla="*/ 26 w 37"/>
                  <a:gd name="T67" fmla="*/ 48 h 60"/>
                  <a:gd name="T68" fmla="*/ 26 w 37"/>
                  <a:gd name="T69" fmla="*/ 46 h 60"/>
                  <a:gd name="T70" fmla="*/ 29 w 37"/>
                  <a:gd name="T71" fmla="*/ 37 h 60"/>
                  <a:gd name="T72" fmla="*/ 29 w 37"/>
                  <a:gd name="T73" fmla="*/ 31 h 60"/>
                  <a:gd name="T74" fmla="*/ 29 w 37"/>
                  <a:gd name="T75" fmla="*/ 23 h 60"/>
                  <a:gd name="T76" fmla="*/ 29 w 37"/>
                  <a:gd name="T77" fmla="*/ 17 h 60"/>
                  <a:gd name="T78" fmla="*/ 26 w 37"/>
                  <a:gd name="T79" fmla="*/ 11 h 60"/>
                  <a:gd name="T80" fmla="*/ 23 w 37"/>
                  <a:gd name="T81" fmla="*/ 8 h 60"/>
                  <a:gd name="T82" fmla="*/ 17 w 37"/>
                  <a:gd name="T83" fmla="*/ 8 h 60"/>
                  <a:gd name="T84" fmla="*/ 14 w 37"/>
                  <a:gd name="T85" fmla="*/ 8 h 60"/>
                  <a:gd name="T86" fmla="*/ 9 w 37"/>
                  <a:gd name="T87" fmla="*/ 11 h 60"/>
                  <a:gd name="T88" fmla="*/ 9 w 37"/>
                  <a:gd name="T89" fmla="*/ 17 h 60"/>
                  <a:gd name="T90" fmla="*/ 6 w 37"/>
                  <a:gd name="T91" fmla="*/ 23 h 60"/>
                  <a:gd name="T92" fmla="*/ 6 w 37"/>
                  <a:gd name="T93" fmla="*/ 31 h 60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37"/>
                  <a:gd name="T142" fmla="*/ 0 h 60"/>
                  <a:gd name="T143" fmla="*/ 37 w 37"/>
                  <a:gd name="T144" fmla="*/ 60 h 60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37" h="60">
                    <a:moveTo>
                      <a:pt x="0" y="31"/>
                    </a:moveTo>
                    <a:lnTo>
                      <a:pt x="0" y="20"/>
                    </a:lnTo>
                    <a:lnTo>
                      <a:pt x="0" y="14"/>
                    </a:lnTo>
                    <a:lnTo>
                      <a:pt x="3" y="8"/>
                    </a:lnTo>
                    <a:lnTo>
                      <a:pt x="6" y="6"/>
                    </a:lnTo>
                    <a:lnTo>
                      <a:pt x="12" y="3"/>
                    </a:lnTo>
                    <a:lnTo>
                      <a:pt x="17" y="0"/>
                    </a:lnTo>
                    <a:lnTo>
                      <a:pt x="23" y="3"/>
                    </a:lnTo>
                    <a:lnTo>
                      <a:pt x="26" y="3"/>
                    </a:lnTo>
                    <a:lnTo>
                      <a:pt x="29" y="6"/>
                    </a:lnTo>
                    <a:lnTo>
                      <a:pt x="32" y="8"/>
                    </a:lnTo>
                    <a:lnTo>
                      <a:pt x="34" y="11"/>
                    </a:lnTo>
                    <a:lnTo>
                      <a:pt x="34" y="17"/>
                    </a:lnTo>
                    <a:lnTo>
                      <a:pt x="37" y="23"/>
                    </a:lnTo>
                    <a:lnTo>
                      <a:pt x="37" y="31"/>
                    </a:lnTo>
                    <a:lnTo>
                      <a:pt x="34" y="40"/>
                    </a:lnTo>
                    <a:lnTo>
                      <a:pt x="34" y="46"/>
                    </a:lnTo>
                    <a:lnTo>
                      <a:pt x="32" y="51"/>
                    </a:lnTo>
                    <a:lnTo>
                      <a:pt x="29" y="57"/>
                    </a:lnTo>
                    <a:lnTo>
                      <a:pt x="23" y="60"/>
                    </a:lnTo>
                    <a:lnTo>
                      <a:pt x="17" y="60"/>
                    </a:lnTo>
                    <a:lnTo>
                      <a:pt x="9" y="57"/>
                    </a:lnTo>
                    <a:lnTo>
                      <a:pt x="3" y="54"/>
                    </a:lnTo>
                    <a:lnTo>
                      <a:pt x="0" y="48"/>
                    </a:lnTo>
                    <a:lnTo>
                      <a:pt x="0" y="40"/>
                    </a:lnTo>
                    <a:lnTo>
                      <a:pt x="0" y="31"/>
                    </a:lnTo>
                    <a:close/>
                    <a:moveTo>
                      <a:pt x="6" y="31"/>
                    </a:moveTo>
                    <a:lnTo>
                      <a:pt x="6" y="40"/>
                    </a:lnTo>
                    <a:lnTo>
                      <a:pt x="9" y="46"/>
                    </a:lnTo>
                    <a:lnTo>
                      <a:pt x="9" y="48"/>
                    </a:lnTo>
                    <a:lnTo>
                      <a:pt x="14" y="51"/>
                    </a:lnTo>
                    <a:lnTo>
                      <a:pt x="17" y="51"/>
                    </a:lnTo>
                    <a:lnTo>
                      <a:pt x="23" y="51"/>
                    </a:lnTo>
                    <a:lnTo>
                      <a:pt x="26" y="48"/>
                    </a:lnTo>
                    <a:lnTo>
                      <a:pt x="26" y="46"/>
                    </a:lnTo>
                    <a:lnTo>
                      <a:pt x="29" y="37"/>
                    </a:lnTo>
                    <a:lnTo>
                      <a:pt x="29" y="31"/>
                    </a:lnTo>
                    <a:lnTo>
                      <a:pt x="29" y="23"/>
                    </a:lnTo>
                    <a:lnTo>
                      <a:pt x="29" y="17"/>
                    </a:lnTo>
                    <a:lnTo>
                      <a:pt x="26" y="11"/>
                    </a:lnTo>
                    <a:lnTo>
                      <a:pt x="23" y="8"/>
                    </a:lnTo>
                    <a:lnTo>
                      <a:pt x="17" y="8"/>
                    </a:lnTo>
                    <a:lnTo>
                      <a:pt x="14" y="8"/>
                    </a:lnTo>
                    <a:lnTo>
                      <a:pt x="9" y="11"/>
                    </a:lnTo>
                    <a:lnTo>
                      <a:pt x="9" y="17"/>
                    </a:lnTo>
                    <a:lnTo>
                      <a:pt x="6" y="23"/>
                    </a:lnTo>
                    <a:lnTo>
                      <a:pt x="6" y="31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579" name="Rectangle 1065"/>
              <p:cNvSpPr>
                <a:spLocks noChangeArrowheads="1"/>
              </p:cNvSpPr>
              <p:nvPr/>
            </p:nvSpPr>
            <p:spPr bwMode="auto">
              <a:xfrm>
                <a:off x="5493" y="1431"/>
                <a:ext cx="8" cy="9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580" name="Freeform 1066"/>
              <p:cNvSpPr>
                <a:spLocks/>
              </p:cNvSpPr>
              <p:nvPr/>
            </p:nvSpPr>
            <p:spPr bwMode="auto">
              <a:xfrm>
                <a:off x="5513" y="1380"/>
                <a:ext cx="37" cy="60"/>
              </a:xfrm>
              <a:custGeom>
                <a:avLst/>
                <a:gdLst>
                  <a:gd name="T0" fmla="*/ 37 w 37"/>
                  <a:gd name="T1" fmla="*/ 51 h 60"/>
                  <a:gd name="T2" fmla="*/ 37 w 37"/>
                  <a:gd name="T3" fmla="*/ 60 h 60"/>
                  <a:gd name="T4" fmla="*/ 0 w 37"/>
                  <a:gd name="T5" fmla="*/ 60 h 60"/>
                  <a:gd name="T6" fmla="*/ 0 w 37"/>
                  <a:gd name="T7" fmla="*/ 57 h 60"/>
                  <a:gd name="T8" fmla="*/ 0 w 37"/>
                  <a:gd name="T9" fmla="*/ 54 h 60"/>
                  <a:gd name="T10" fmla="*/ 0 w 37"/>
                  <a:gd name="T11" fmla="*/ 48 h 60"/>
                  <a:gd name="T12" fmla="*/ 3 w 37"/>
                  <a:gd name="T13" fmla="*/ 46 h 60"/>
                  <a:gd name="T14" fmla="*/ 8 w 37"/>
                  <a:gd name="T15" fmla="*/ 43 h 60"/>
                  <a:gd name="T16" fmla="*/ 11 w 37"/>
                  <a:gd name="T17" fmla="*/ 37 h 60"/>
                  <a:gd name="T18" fmla="*/ 20 w 37"/>
                  <a:gd name="T19" fmla="*/ 31 h 60"/>
                  <a:gd name="T20" fmla="*/ 26 w 37"/>
                  <a:gd name="T21" fmla="*/ 26 h 60"/>
                  <a:gd name="T22" fmla="*/ 26 w 37"/>
                  <a:gd name="T23" fmla="*/ 20 h 60"/>
                  <a:gd name="T24" fmla="*/ 28 w 37"/>
                  <a:gd name="T25" fmla="*/ 17 h 60"/>
                  <a:gd name="T26" fmla="*/ 28 w 37"/>
                  <a:gd name="T27" fmla="*/ 14 h 60"/>
                  <a:gd name="T28" fmla="*/ 26 w 37"/>
                  <a:gd name="T29" fmla="*/ 11 h 60"/>
                  <a:gd name="T30" fmla="*/ 23 w 37"/>
                  <a:gd name="T31" fmla="*/ 8 h 60"/>
                  <a:gd name="T32" fmla="*/ 17 w 37"/>
                  <a:gd name="T33" fmla="*/ 8 h 60"/>
                  <a:gd name="T34" fmla="*/ 14 w 37"/>
                  <a:gd name="T35" fmla="*/ 8 h 60"/>
                  <a:gd name="T36" fmla="*/ 8 w 37"/>
                  <a:gd name="T37" fmla="*/ 11 h 60"/>
                  <a:gd name="T38" fmla="*/ 8 w 37"/>
                  <a:gd name="T39" fmla="*/ 14 h 60"/>
                  <a:gd name="T40" fmla="*/ 6 w 37"/>
                  <a:gd name="T41" fmla="*/ 17 h 60"/>
                  <a:gd name="T42" fmla="*/ 0 w 37"/>
                  <a:gd name="T43" fmla="*/ 17 h 60"/>
                  <a:gd name="T44" fmla="*/ 0 w 37"/>
                  <a:gd name="T45" fmla="*/ 11 h 60"/>
                  <a:gd name="T46" fmla="*/ 6 w 37"/>
                  <a:gd name="T47" fmla="*/ 6 h 60"/>
                  <a:gd name="T48" fmla="*/ 11 w 37"/>
                  <a:gd name="T49" fmla="*/ 3 h 60"/>
                  <a:gd name="T50" fmla="*/ 17 w 37"/>
                  <a:gd name="T51" fmla="*/ 0 h 60"/>
                  <a:gd name="T52" fmla="*/ 26 w 37"/>
                  <a:gd name="T53" fmla="*/ 3 h 60"/>
                  <a:gd name="T54" fmla="*/ 31 w 37"/>
                  <a:gd name="T55" fmla="*/ 6 h 60"/>
                  <a:gd name="T56" fmla="*/ 34 w 37"/>
                  <a:gd name="T57" fmla="*/ 11 h 60"/>
                  <a:gd name="T58" fmla="*/ 34 w 37"/>
                  <a:gd name="T59" fmla="*/ 17 h 60"/>
                  <a:gd name="T60" fmla="*/ 34 w 37"/>
                  <a:gd name="T61" fmla="*/ 20 h 60"/>
                  <a:gd name="T62" fmla="*/ 34 w 37"/>
                  <a:gd name="T63" fmla="*/ 23 h 60"/>
                  <a:gd name="T64" fmla="*/ 31 w 37"/>
                  <a:gd name="T65" fmla="*/ 28 h 60"/>
                  <a:gd name="T66" fmla="*/ 28 w 37"/>
                  <a:gd name="T67" fmla="*/ 31 h 60"/>
                  <a:gd name="T68" fmla="*/ 26 w 37"/>
                  <a:gd name="T69" fmla="*/ 34 h 60"/>
                  <a:gd name="T70" fmla="*/ 20 w 37"/>
                  <a:gd name="T71" fmla="*/ 40 h 60"/>
                  <a:gd name="T72" fmla="*/ 14 w 37"/>
                  <a:gd name="T73" fmla="*/ 46 h 60"/>
                  <a:gd name="T74" fmla="*/ 11 w 37"/>
                  <a:gd name="T75" fmla="*/ 48 h 60"/>
                  <a:gd name="T76" fmla="*/ 8 w 37"/>
                  <a:gd name="T77" fmla="*/ 48 h 60"/>
                  <a:gd name="T78" fmla="*/ 8 w 37"/>
                  <a:gd name="T79" fmla="*/ 51 h 60"/>
                  <a:gd name="T80" fmla="*/ 37 w 37"/>
                  <a:gd name="T81" fmla="*/ 51 h 60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37"/>
                  <a:gd name="T124" fmla="*/ 0 h 60"/>
                  <a:gd name="T125" fmla="*/ 37 w 37"/>
                  <a:gd name="T126" fmla="*/ 60 h 60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37" h="60">
                    <a:moveTo>
                      <a:pt x="37" y="51"/>
                    </a:moveTo>
                    <a:lnTo>
                      <a:pt x="37" y="60"/>
                    </a:lnTo>
                    <a:lnTo>
                      <a:pt x="0" y="60"/>
                    </a:lnTo>
                    <a:lnTo>
                      <a:pt x="0" y="57"/>
                    </a:lnTo>
                    <a:lnTo>
                      <a:pt x="0" y="54"/>
                    </a:lnTo>
                    <a:lnTo>
                      <a:pt x="0" y="48"/>
                    </a:lnTo>
                    <a:lnTo>
                      <a:pt x="3" y="46"/>
                    </a:lnTo>
                    <a:lnTo>
                      <a:pt x="8" y="43"/>
                    </a:lnTo>
                    <a:lnTo>
                      <a:pt x="11" y="37"/>
                    </a:lnTo>
                    <a:lnTo>
                      <a:pt x="20" y="31"/>
                    </a:lnTo>
                    <a:lnTo>
                      <a:pt x="26" y="26"/>
                    </a:lnTo>
                    <a:lnTo>
                      <a:pt x="26" y="20"/>
                    </a:lnTo>
                    <a:lnTo>
                      <a:pt x="28" y="17"/>
                    </a:lnTo>
                    <a:lnTo>
                      <a:pt x="28" y="14"/>
                    </a:lnTo>
                    <a:lnTo>
                      <a:pt x="26" y="11"/>
                    </a:lnTo>
                    <a:lnTo>
                      <a:pt x="23" y="8"/>
                    </a:lnTo>
                    <a:lnTo>
                      <a:pt x="17" y="8"/>
                    </a:lnTo>
                    <a:lnTo>
                      <a:pt x="14" y="8"/>
                    </a:lnTo>
                    <a:lnTo>
                      <a:pt x="8" y="11"/>
                    </a:lnTo>
                    <a:lnTo>
                      <a:pt x="8" y="14"/>
                    </a:lnTo>
                    <a:lnTo>
                      <a:pt x="6" y="17"/>
                    </a:lnTo>
                    <a:lnTo>
                      <a:pt x="0" y="17"/>
                    </a:lnTo>
                    <a:lnTo>
                      <a:pt x="0" y="11"/>
                    </a:lnTo>
                    <a:lnTo>
                      <a:pt x="6" y="6"/>
                    </a:lnTo>
                    <a:lnTo>
                      <a:pt x="11" y="3"/>
                    </a:lnTo>
                    <a:lnTo>
                      <a:pt x="17" y="0"/>
                    </a:lnTo>
                    <a:lnTo>
                      <a:pt x="26" y="3"/>
                    </a:lnTo>
                    <a:lnTo>
                      <a:pt x="31" y="6"/>
                    </a:lnTo>
                    <a:lnTo>
                      <a:pt x="34" y="11"/>
                    </a:lnTo>
                    <a:lnTo>
                      <a:pt x="34" y="17"/>
                    </a:lnTo>
                    <a:lnTo>
                      <a:pt x="34" y="20"/>
                    </a:lnTo>
                    <a:lnTo>
                      <a:pt x="34" y="23"/>
                    </a:lnTo>
                    <a:lnTo>
                      <a:pt x="31" y="28"/>
                    </a:lnTo>
                    <a:lnTo>
                      <a:pt x="28" y="31"/>
                    </a:lnTo>
                    <a:lnTo>
                      <a:pt x="26" y="34"/>
                    </a:lnTo>
                    <a:lnTo>
                      <a:pt x="20" y="40"/>
                    </a:lnTo>
                    <a:lnTo>
                      <a:pt x="14" y="46"/>
                    </a:lnTo>
                    <a:lnTo>
                      <a:pt x="11" y="48"/>
                    </a:lnTo>
                    <a:lnTo>
                      <a:pt x="8" y="48"/>
                    </a:lnTo>
                    <a:lnTo>
                      <a:pt x="8" y="51"/>
                    </a:lnTo>
                    <a:lnTo>
                      <a:pt x="37" y="51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581" name="Line 1067"/>
              <p:cNvSpPr>
                <a:spLocks noChangeShapeType="1"/>
              </p:cNvSpPr>
              <p:nvPr/>
            </p:nvSpPr>
            <p:spPr bwMode="auto">
              <a:xfrm>
                <a:off x="5265" y="1411"/>
                <a:ext cx="34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38582" name="Line 1068"/>
              <p:cNvSpPr>
                <a:spLocks noChangeShapeType="1"/>
              </p:cNvSpPr>
              <p:nvPr/>
            </p:nvSpPr>
            <p:spPr bwMode="auto">
              <a:xfrm flipH="1">
                <a:off x="5333" y="1334"/>
                <a:ext cx="34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38583" name="Freeform 1069"/>
              <p:cNvSpPr>
                <a:spLocks noEditPoints="1"/>
              </p:cNvSpPr>
              <p:nvPr/>
            </p:nvSpPr>
            <p:spPr bwMode="auto">
              <a:xfrm>
                <a:off x="5442" y="1303"/>
                <a:ext cx="37" cy="60"/>
              </a:xfrm>
              <a:custGeom>
                <a:avLst/>
                <a:gdLst>
                  <a:gd name="T0" fmla="*/ 0 w 37"/>
                  <a:gd name="T1" fmla="*/ 28 h 60"/>
                  <a:gd name="T2" fmla="*/ 0 w 37"/>
                  <a:gd name="T3" fmla="*/ 20 h 60"/>
                  <a:gd name="T4" fmla="*/ 2 w 37"/>
                  <a:gd name="T5" fmla="*/ 14 h 60"/>
                  <a:gd name="T6" fmla="*/ 5 w 37"/>
                  <a:gd name="T7" fmla="*/ 8 h 60"/>
                  <a:gd name="T8" fmla="*/ 8 w 37"/>
                  <a:gd name="T9" fmla="*/ 3 h 60"/>
                  <a:gd name="T10" fmla="*/ 14 w 37"/>
                  <a:gd name="T11" fmla="*/ 0 h 60"/>
                  <a:gd name="T12" fmla="*/ 19 w 37"/>
                  <a:gd name="T13" fmla="*/ 0 h 60"/>
                  <a:gd name="T14" fmla="*/ 22 w 37"/>
                  <a:gd name="T15" fmla="*/ 0 h 60"/>
                  <a:gd name="T16" fmla="*/ 28 w 37"/>
                  <a:gd name="T17" fmla="*/ 3 h 60"/>
                  <a:gd name="T18" fmla="*/ 31 w 37"/>
                  <a:gd name="T19" fmla="*/ 6 h 60"/>
                  <a:gd name="T20" fmla="*/ 34 w 37"/>
                  <a:gd name="T21" fmla="*/ 8 h 60"/>
                  <a:gd name="T22" fmla="*/ 34 w 37"/>
                  <a:gd name="T23" fmla="*/ 11 h 60"/>
                  <a:gd name="T24" fmla="*/ 37 w 37"/>
                  <a:gd name="T25" fmla="*/ 17 h 60"/>
                  <a:gd name="T26" fmla="*/ 37 w 37"/>
                  <a:gd name="T27" fmla="*/ 23 h 60"/>
                  <a:gd name="T28" fmla="*/ 37 w 37"/>
                  <a:gd name="T29" fmla="*/ 28 h 60"/>
                  <a:gd name="T30" fmla="*/ 37 w 37"/>
                  <a:gd name="T31" fmla="*/ 40 h 60"/>
                  <a:gd name="T32" fmla="*/ 34 w 37"/>
                  <a:gd name="T33" fmla="*/ 46 h 60"/>
                  <a:gd name="T34" fmla="*/ 34 w 37"/>
                  <a:gd name="T35" fmla="*/ 51 h 60"/>
                  <a:gd name="T36" fmla="*/ 28 w 37"/>
                  <a:gd name="T37" fmla="*/ 57 h 60"/>
                  <a:gd name="T38" fmla="*/ 25 w 37"/>
                  <a:gd name="T39" fmla="*/ 57 h 60"/>
                  <a:gd name="T40" fmla="*/ 19 w 37"/>
                  <a:gd name="T41" fmla="*/ 60 h 60"/>
                  <a:gd name="T42" fmla="*/ 11 w 37"/>
                  <a:gd name="T43" fmla="*/ 57 h 60"/>
                  <a:gd name="T44" fmla="*/ 5 w 37"/>
                  <a:gd name="T45" fmla="*/ 54 h 60"/>
                  <a:gd name="T46" fmla="*/ 2 w 37"/>
                  <a:gd name="T47" fmla="*/ 48 h 60"/>
                  <a:gd name="T48" fmla="*/ 0 w 37"/>
                  <a:gd name="T49" fmla="*/ 40 h 60"/>
                  <a:gd name="T50" fmla="*/ 0 w 37"/>
                  <a:gd name="T51" fmla="*/ 28 h 60"/>
                  <a:gd name="T52" fmla="*/ 8 w 37"/>
                  <a:gd name="T53" fmla="*/ 28 h 60"/>
                  <a:gd name="T54" fmla="*/ 8 w 37"/>
                  <a:gd name="T55" fmla="*/ 37 h 60"/>
                  <a:gd name="T56" fmla="*/ 8 w 37"/>
                  <a:gd name="T57" fmla="*/ 43 h 60"/>
                  <a:gd name="T58" fmla="*/ 11 w 37"/>
                  <a:gd name="T59" fmla="*/ 48 h 60"/>
                  <a:gd name="T60" fmla="*/ 14 w 37"/>
                  <a:gd name="T61" fmla="*/ 51 h 60"/>
                  <a:gd name="T62" fmla="*/ 19 w 37"/>
                  <a:gd name="T63" fmla="*/ 51 h 60"/>
                  <a:gd name="T64" fmla="*/ 22 w 37"/>
                  <a:gd name="T65" fmla="*/ 51 h 60"/>
                  <a:gd name="T66" fmla="*/ 25 w 37"/>
                  <a:gd name="T67" fmla="*/ 48 h 60"/>
                  <a:gd name="T68" fmla="*/ 28 w 37"/>
                  <a:gd name="T69" fmla="*/ 43 h 60"/>
                  <a:gd name="T70" fmla="*/ 28 w 37"/>
                  <a:gd name="T71" fmla="*/ 37 h 60"/>
                  <a:gd name="T72" fmla="*/ 31 w 37"/>
                  <a:gd name="T73" fmla="*/ 28 h 60"/>
                  <a:gd name="T74" fmla="*/ 28 w 37"/>
                  <a:gd name="T75" fmla="*/ 23 h 60"/>
                  <a:gd name="T76" fmla="*/ 28 w 37"/>
                  <a:gd name="T77" fmla="*/ 17 h 60"/>
                  <a:gd name="T78" fmla="*/ 25 w 37"/>
                  <a:gd name="T79" fmla="*/ 11 h 60"/>
                  <a:gd name="T80" fmla="*/ 22 w 37"/>
                  <a:gd name="T81" fmla="*/ 8 h 60"/>
                  <a:gd name="T82" fmla="*/ 19 w 37"/>
                  <a:gd name="T83" fmla="*/ 8 h 60"/>
                  <a:gd name="T84" fmla="*/ 14 w 37"/>
                  <a:gd name="T85" fmla="*/ 8 h 60"/>
                  <a:gd name="T86" fmla="*/ 11 w 37"/>
                  <a:gd name="T87" fmla="*/ 11 h 60"/>
                  <a:gd name="T88" fmla="*/ 8 w 37"/>
                  <a:gd name="T89" fmla="*/ 14 h 60"/>
                  <a:gd name="T90" fmla="*/ 8 w 37"/>
                  <a:gd name="T91" fmla="*/ 23 h 60"/>
                  <a:gd name="T92" fmla="*/ 8 w 37"/>
                  <a:gd name="T93" fmla="*/ 28 h 60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37"/>
                  <a:gd name="T142" fmla="*/ 0 h 60"/>
                  <a:gd name="T143" fmla="*/ 37 w 37"/>
                  <a:gd name="T144" fmla="*/ 60 h 60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37" h="60">
                    <a:moveTo>
                      <a:pt x="0" y="28"/>
                    </a:moveTo>
                    <a:lnTo>
                      <a:pt x="0" y="20"/>
                    </a:lnTo>
                    <a:lnTo>
                      <a:pt x="2" y="14"/>
                    </a:lnTo>
                    <a:lnTo>
                      <a:pt x="5" y="8"/>
                    </a:lnTo>
                    <a:lnTo>
                      <a:pt x="8" y="3"/>
                    </a:lnTo>
                    <a:lnTo>
                      <a:pt x="14" y="0"/>
                    </a:lnTo>
                    <a:lnTo>
                      <a:pt x="19" y="0"/>
                    </a:lnTo>
                    <a:lnTo>
                      <a:pt x="22" y="0"/>
                    </a:lnTo>
                    <a:lnTo>
                      <a:pt x="28" y="3"/>
                    </a:lnTo>
                    <a:lnTo>
                      <a:pt x="31" y="6"/>
                    </a:lnTo>
                    <a:lnTo>
                      <a:pt x="34" y="8"/>
                    </a:lnTo>
                    <a:lnTo>
                      <a:pt x="34" y="11"/>
                    </a:lnTo>
                    <a:lnTo>
                      <a:pt x="37" y="17"/>
                    </a:lnTo>
                    <a:lnTo>
                      <a:pt x="37" y="23"/>
                    </a:lnTo>
                    <a:lnTo>
                      <a:pt x="37" y="28"/>
                    </a:lnTo>
                    <a:lnTo>
                      <a:pt x="37" y="40"/>
                    </a:lnTo>
                    <a:lnTo>
                      <a:pt x="34" y="46"/>
                    </a:lnTo>
                    <a:lnTo>
                      <a:pt x="34" y="51"/>
                    </a:lnTo>
                    <a:lnTo>
                      <a:pt x="28" y="57"/>
                    </a:lnTo>
                    <a:lnTo>
                      <a:pt x="25" y="57"/>
                    </a:lnTo>
                    <a:lnTo>
                      <a:pt x="19" y="60"/>
                    </a:lnTo>
                    <a:lnTo>
                      <a:pt x="11" y="57"/>
                    </a:lnTo>
                    <a:lnTo>
                      <a:pt x="5" y="54"/>
                    </a:lnTo>
                    <a:lnTo>
                      <a:pt x="2" y="48"/>
                    </a:lnTo>
                    <a:lnTo>
                      <a:pt x="0" y="40"/>
                    </a:lnTo>
                    <a:lnTo>
                      <a:pt x="0" y="28"/>
                    </a:lnTo>
                    <a:close/>
                    <a:moveTo>
                      <a:pt x="8" y="28"/>
                    </a:moveTo>
                    <a:lnTo>
                      <a:pt x="8" y="37"/>
                    </a:lnTo>
                    <a:lnTo>
                      <a:pt x="8" y="43"/>
                    </a:lnTo>
                    <a:lnTo>
                      <a:pt x="11" y="48"/>
                    </a:lnTo>
                    <a:lnTo>
                      <a:pt x="14" y="51"/>
                    </a:lnTo>
                    <a:lnTo>
                      <a:pt x="19" y="51"/>
                    </a:lnTo>
                    <a:lnTo>
                      <a:pt x="22" y="51"/>
                    </a:lnTo>
                    <a:lnTo>
                      <a:pt x="25" y="48"/>
                    </a:lnTo>
                    <a:lnTo>
                      <a:pt x="28" y="43"/>
                    </a:lnTo>
                    <a:lnTo>
                      <a:pt x="28" y="37"/>
                    </a:lnTo>
                    <a:lnTo>
                      <a:pt x="31" y="28"/>
                    </a:lnTo>
                    <a:lnTo>
                      <a:pt x="28" y="23"/>
                    </a:lnTo>
                    <a:lnTo>
                      <a:pt x="28" y="17"/>
                    </a:lnTo>
                    <a:lnTo>
                      <a:pt x="25" y="11"/>
                    </a:lnTo>
                    <a:lnTo>
                      <a:pt x="22" y="8"/>
                    </a:lnTo>
                    <a:lnTo>
                      <a:pt x="19" y="8"/>
                    </a:lnTo>
                    <a:lnTo>
                      <a:pt x="14" y="8"/>
                    </a:lnTo>
                    <a:lnTo>
                      <a:pt x="11" y="11"/>
                    </a:lnTo>
                    <a:lnTo>
                      <a:pt x="8" y="14"/>
                    </a:lnTo>
                    <a:lnTo>
                      <a:pt x="8" y="23"/>
                    </a:lnTo>
                    <a:lnTo>
                      <a:pt x="8" y="28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584" name="Line 1070"/>
              <p:cNvSpPr>
                <a:spLocks noChangeShapeType="1"/>
              </p:cNvSpPr>
              <p:nvPr/>
            </p:nvSpPr>
            <p:spPr bwMode="auto">
              <a:xfrm>
                <a:off x="5265" y="1334"/>
                <a:ext cx="34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38585" name="Line 1071"/>
              <p:cNvSpPr>
                <a:spLocks noChangeShapeType="1"/>
              </p:cNvSpPr>
              <p:nvPr/>
            </p:nvSpPr>
            <p:spPr bwMode="auto">
              <a:xfrm flipH="1">
                <a:off x="5333" y="1257"/>
                <a:ext cx="34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38586" name="Freeform 1072"/>
              <p:cNvSpPr>
                <a:spLocks noEditPoints="1"/>
              </p:cNvSpPr>
              <p:nvPr/>
            </p:nvSpPr>
            <p:spPr bwMode="auto">
              <a:xfrm>
                <a:off x="5442" y="1226"/>
                <a:ext cx="37" cy="57"/>
              </a:xfrm>
              <a:custGeom>
                <a:avLst/>
                <a:gdLst>
                  <a:gd name="T0" fmla="*/ 0 w 37"/>
                  <a:gd name="T1" fmla="*/ 28 h 57"/>
                  <a:gd name="T2" fmla="*/ 0 w 37"/>
                  <a:gd name="T3" fmla="*/ 20 h 57"/>
                  <a:gd name="T4" fmla="*/ 2 w 37"/>
                  <a:gd name="T5" fmla="*/ 11 h 57"/>
                  <a:gd name="T6" fmla="*/ 5 w 37"/>
                  <a:gd name="T7" fmla="*/ 6 h 57"/>
                  <a:gd name="T8" fmla="*/ 8 w 37"/>
                  <a:gd name="T9" fmla="*/ 3 h 57"/>
                  <a:gd name="T10" fmla="*/ 14 w 37"/>
                  <a:gd name="T11" fmla="*/ 0 h 57"/>
                  <a:gd name="T12" fmla="*/ 19 w 37"/>
                  <a:gd name="T13" fmla="*/ 0 h 57"/>
                  <a:gd name="T14" fmla="*/ 22 w 37"/>
                  <a:gd name="T15" fmla="*/ 0 h 57"/>
                  <a:gd name="T16" fmla="*/ 28 w 37"/>
                  <a:gd name="T17" fmla="*/ 0 h 57"/>
                  <a:gd name="T18" fmla="*/ 31 w 37"/>
                  <a:gd name="T19" fmla="*/ 3 h 57"/>
                  <a:gd name="T20" fmla="*/ 34 w 37"/>
                  <a:gd name="T21" fmla="*/ 6 h 57"/>
                  <a:gd name="T22" fmla="*/ 34 w 37"/>
                  <a:gd name="T23" fmla="*/ 11 h 57"/>
                  <a:gd name="T24" fmla="*/ 37 w 37"/>
                  <a:gd name="T25" fmla="*/ 14 h 57"/>
                  <a:gd name="T26" fmla="*/ 37 w 37"/>
                  <a:gd name="T27" fmla="*/ 20 h 57"/>
                  <a:gd name="T28" fmla="*/ 37 w 37"/>
                  <a:gd name="T29" fmla="*/ 28 h 57"/>
                  <a:gd name="T30" fmla="*/ 37 w 37"/>
                  <a:gd name="T31" fmla="*/ 37 h 57"/>
                  <a:gd name="T32" fmla="*/ 34 w 37"/>
                  <a:gd name="T33" fmla="*/ 45 h 57"/>
                  <a:gd name="T34" fmla="*/ 34 w 37"/>
                  <a:gd name="T35" fmla="*/ 51 h 57"/>
                  <a:gd name="T36" fmla="*/ 28 w 37"/>
                  <a:gd name="T37" fmla="*/ 54 h 57"/>
                  <a:gd name="T38" fmla="*/ 25 w 37"/>
                  <a:gd name="T39" fmla="*/ 57 h 57"/>
                  <a:gd name="T40" fmla="*/ 19 w 37"/>
                  <a:gd name="T41" fmla="*/ 57 h 57"/>
                  <a:gd name="T42" fmla="*/ 11 w 37"/>
                  <a:gd name="T43" fmla="*/ 57 h 57"/>
                  <a:gd name="T44" fmla="*/ 5 w 37"/>
                  <a:gd name="T45" fmla="*/ 51 h 57"/>
                  <a:gd name="T46" fmla="*/ 2 w 37"/>
                  <a:gd name="T47" fmla="*/ 45 h 57"/>
                  <a:gd name="T48" fmla="*/ 0 w 37"/>
                  <a:gd name="T49" fmla="*/ 37 h 57"/>
                  <a:gd name="T50" fmla="*/ 0 w 37"/>
                  <a:gd name="T51" fmla="*/ 28 h 57"/>
                  <a:gd name="T52" fmla="*/ 8 w 37"/>
                  <a:gd name="T53" fmla="*/ 28 h 57"/>
                  <a:gd name="T54" fmla="*/ 8 w 37"/>
                  <a:gd name="T55" fmla="*/ 37 h 57"/>
                  <a:gd name="T56" fmla="*/ 8 w 37"/>
                  <a:gd name="T57" fmla="*/ 43 h 57"/>
                  <a:gd name="T58" fmla="*/ 11 w 37"/>
                  <a:gd name="T59" fmla="*/ 45 h 57"/>
                  <a:gd name="T60" fmla="*/ 14 w 37"/>
                  <a:gd name="T61" fmla="*/ 51 h 57"/>
                  <a:gd name="T62" fmla="*/ 19 w 37"/>
                  <a:gd name="T63" fmla="*/ 51 h 57"/>
                  <a:gd name="T64" fmla="*/ 22 w 37"/>
                  <a:gd name="T65" fmla="*/ 51 h 57"/>
                  <a:gd name="T66" fmla="*/ 25 w 37"/>
                  <a:gd name="T67" fmla="*/ 45 h 57"/>
                  <a:gd name="T68" fmla="*/ 28 w 37"/>
                  <a:gd name="T69" fmla="*/ 43 h 57"/>
                  <a:gd name="T70" fmla="*/ 28 w 37"/>
                  <a:gd name="T71" fmla="*/ 37 h 57"/>
                  <a:gd name="T72" fmla="*/ 31 w 37"/>
                  <a:gd name="T73" fmla="*/ 28 h 57"/>
                  <a:gd name="T74" fmla="*/ 28 w 37"/>
                  <a:gd name="T75" fmla="*/ 20 h 57"/>
                  <a:gd name="T76" fmla="*/ 28 w 37"/>
                  <a:gd name="T77" fmla="*/ 14 h 57"/>
                  <a:gd name="T78" fmla="*/ 25 w 37"/>
                  <a:gd name="T79" fmla="*/ 11 h 57"/>
                  <a:gd name="T80" fmla="*/ 22 w 37"/>
                  <a:gd name="T81" fmla="*/ 8 h 57"/>
                  <a:gd name="T82" fmla="*/ 19 w 37"/>
                  <a:gd name="T83" fmla="*/ 6 h 57"/>
                  <a:gd name="T84" fmla="*/ 14 w 37"/>
                  <a:gd name="T85" fmla="*/ 6 h 57"/>
                  <a:gd name="T86" fmla="*/ 11 w 37"/>
                  <a:gd name="T87" fmla="*/ 11 h 57"/>
                  <a:gd name="T88" fmla="*/ 8 w 37"/>
                  <a:gd name="T89" fmla="*/ 14 h 57"/>
                  <a:gd name="T90" fmla="*/ 8 w 37"/>
                  <a:gd name="T91" fmla="*/ 20 h 57"/>
                  <a:gd name="T92" fmla="*/ 8 w 37"/>
                  <a:gd name="T93" fmla="*/ 28 h 57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37"/>
                  <a:gd name="T142" fmla="*/ 0 h 57"/>
                  <a:gd name="T143" fmla="*/ 37 w 37"/>
                  <a:gd name="T144" fmla="*/ 57 h 57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37" h="57">
                    <a:moveTo>
                      <a:pt x="0" y="28"/>
                    </a:moveTo>
                    <a:lnTo>
                      <a:pt x="0" y="20"/>
                    </a:lnTo>
                    <a:lnTo>
                      <a:pt x="2" y="11"/>
                    </a:lnTo>
                    <a:lnTo>
                      <a:pt x="5" y="6"/>
                    </a:lnTo>
                    <a:lnTo>
                      <a:pt x="8" y="3"/>
                    </a:lnTo>
                    <a:lnTo>
                      <a:pt x="14" y="0"/>
                    </a:lnTo>
                    <a:lnTo>
                      <a:pt x="19" y="0"/>
                    </a:lnTo>
                    <a:lnTo>
                      <a:pt x="22" y="0"/>
                    </a:lnTo>
                    <a:lnTo>
                      <a:pt x="28" y="0"/>
                    </a:lnTo>
                    <a:lnTo>
                      <a:pt x="31" y="3"/>
                    </a:lnTo>
                    <a:lnTo>
                      <a:pt x="34" y="6"/>
                    </a:lnTo>
                    <a:lnTo>
                      <a:pt x="34" y="11"/>
                    </a:lnTo>
                    <a:lnTo>
                      <a:pt x="37" y="14"/>
                    </a:lnTo>
                    <a:lnTo>
                      <a:pt x="37" y="20"/>
                    </a:lnTo>
                    <a:lnTo>
                      <a:pt x="37" y="28"/>
                    </a:lnTo>
                    <a:lnTo>
                      <a:pt x="37" y="37"/>
                    </a:lnTo>
                    <a:lnTo>
                      <a:pt x="34" y="45"/>
                    </a:lnTo>
                    <a:lnTo>
                      <a:pt x="34" y="51"/>
                    </a:lnTo>
                    <a:lnTo>
                      <a:pt x="28" y="54"/>
                    </a:lnTo>
                    <a:lnTo>
                      <a:pt x="25" y="57"/>
                    </a:lnTo>
                    <a:lnTo>
                      <a:pt x="19" y="57"/>
                    </a:lnTo>
                    <a:lnTo>
                      <a:pt x="11" y="57"/>
                    </a:lnTo>
                    <a:lnTo>
                      <a:pt x="5" y="51"/>
                    </a:lnTo>
                    <a:lnTo>
                      <a:pt x="2" y="45"/>
                    </a:lnTo>
                    <a:lnTo>
                      <a:pt x="0" y="37"/>
                    </a:lnTo>
                    <a:lnTo>
                      <a:pt x="0" y="28"/>
                    </a:lnTo>
                    <a:close/>
                    <a:moveTo>
                      <a:pt x="8" y="28"/>
                    </a:moveTo>
                    <a:lnTo>
                      <a:pt x="8" y="37"/>
                    </a:lnTo>
                    <a:lnTo>
                      <a:pt x="8" y="43"/>
                    </a:lnTo>
                    <a:lnTo>
                      <a:pt x="11" y="45"/>
                    </a:lnTo>
                    <a:lnTo>
                      <a:pt x="14" y="51"/>
                    </a:lnTo>
                    <a:lnTo>
                      <a:pt x="19" y="51"/>
                    </a:lnTo>
                    <a:lnTo>
                      <a:pt x="22" y="51"/>
                    </a:lnTo>
                    <a:lnTo>
                      <a:pt x="25" y="45"/>
                    </a:lnTo>
                    <a:lnTo>
                      <a:pt x="28" y="43"/>
                    </a:lnTo>
                    <a:lnTo>
                      <a:pt x="28" y="37"/>
                    </a:lnTo>
                    <a:lnTo>
                      <a:pt x="31" y="28"/>
                    </a:lnTo>
                    <a:lnTo>
                      <a:pt x="28" y="20"/>
                    </a:lnTo>
                    <a:lnTo>
                      <a:pt x="28" y="14"/>
                    </a:lnTo>
                    <a:lnTo>
                      <a:pt x="25" y="11"/>
                    </a:lnTo>
                    <a:lnTo>
                      <a:pt x="22" y="8"/>
                    </a:lnTo>
                    <a:lnTo>
                      <a:pt x="19" y="6"/>
                    </a:lnTo>
                    <a:lnTo>
                      <a:pt x="14" y="6"/>
                    </a:lnTo>
                    <a:lnTo>
                      <a:pt x="11" y="11"/>
                    </a:lnTo>
                    <a:lnTo>
                      <a:pt x="8" y="14"/>
                    </a:lnTo>
                    <a:lnTo>
                      <a:pt x="8" y="20"/>
                    </a:lnTo>
                    <a:lnTo>
                      <a:pt x="8" y="28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587" name="Rectangle 1073"/>
              <p:cNvSpPr>
                <a:spLocks noChangeArrowheads="1"/>
              </p:cNvSpPr>
              <p:nvPr/>
            </p:nvSpPr>
            <p:spPr bwMode="auto">
              <a:xfrm>
                <a:off x="5490" y="1274"/>
                <a:ext cx="9" cy="9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588" name="Freeform 1074"/>
              <p:cNvSpPr>
                <a:spLocks/>
              </p:cNvSpPr>
              <p:nvPr/>
            </p:nvSpPr>
            <p:spPr bwMode="auto">
              <a:xfrm>
                <a:off x="5507" y="1226"/>
                <a:ext cx="37" cy="57"/>
              </a:xfrm>
              <a:custGeom>
                <a:avLst/>
                <a:gdLst>
                  <a:gd name="T0" fmla="*/ 37 w 37"/>
                  <a:gd name="T1" fmla="*/ 48 h 57"/>
                  <a:gd name="T2" fmla="*/ 37 w 37"/>
                  <a:gd name="T3" fmla="*/ 57 h 57"/>
                  <a:gd name="T4" fmla="*/ 0 w 37"/>
                  <a:gd name="T5" fmla="*/ 57 h 57"/>
                  <a:gd name="T6" fmla="*/ 0 w 37"/>
                  <a:gd name="T7" fmla="*/ 54 h 57"/>
                  <a:gd name="T8" fmla="*/ 0 w 37"/>
                  <a:gd name="T9" fmla="*/ 51 h 57"/>
                  <a:gd name="T10" fmla="*/ 3 w 37"/>
                  <a:gd name="T11" fmla="*/ 48 h 57"/>
                  <a:gd name="T12" fmla="*/ 6 w 37"/>
                  <a:gd name="T13" fmla="*/ 43 h 57"/>
                  <a:gd name="T14" fmla="*/ 9 w 37"/>
                  <a:gd name="T15" fmla="*/ 40 h 57"/>
                  <a:gd name="T16" fmla="*/ 14 w 37"/>
                  <a:gd name="T17" fmla="*/ 34 h 57"/>
                  <a:gd name="T18" fmla="*/ 23 w 37"/>
                  <a:gd name="T19" fmla="*/ 28 h 57"/>
                  <a:gd name="T20" fmla="*/ 26 w 37"/>
                  <a:gd name="T21" fmla="*/ 23 h 57"/>
                  <a:gd name="T22" fmla="*/ 29 w 37"/>
                  <a:gd name="T23" fmla="*/ 20 h 57"/>
                  <a:gd name="T24" fmla="*/ 29 w 37"/>
                  <a:gd name="T25" fmla="*/ 14 h 57"/>
                  <a:gd name="T26" fmla="*/ 29 w 37"/>
                  <a:gd name="T27" fmla="*/ 11 h 57"/>
                  <a:gd name="T28" fmla="*/ 26 w 37"/>
                  <a:gd name="T29" fmla="*/ 8 h 57"/>
                  <a:gd name="T30" fmla="*/ 23 w 37"/>
                  <a:gd name="T31" fmla="*/ 6 h 57"/>
                  <a:gd name="T32" fmla="*/ 20 w 37"/>
                  <a:gd name="T33" fmla="*/ 6 h 57"/>
                  <a:gd name="T34" fmla="*/ 14 w 37"/>
                  <a:gd name="T35" fmla="*/ 6 h 57"/>
                  <a:gd name="T36" fmla="*/ 12 w 37"/>
                  <a:gd name="T37" fmla="*/ 8 h 57"/>
                  <a:gd name="T38" fmla="*/ 9 w 37"/>
                  <a:gd name="T39" fmla="*/ 11 h 57"/>
                  <a:gd name="T40" fmla="*/ 9 w 37"/>
                  <a:gd name="T41" fmla="*/ 17 h 57"/>
                  <a:gd name="T42" fmla="*/ 0 w 37"/>
                  <a:gd name="T43" fmla="*/ 14 h 57"/>
                  <a:gd name="T44" fmla="*/ 3 w 37"/>
                  <a:gd name="T45" fmla="*/ 8 h 57"/>
                  <a:gd name="T46" fmla="*/ 6 w 37"/>
                  <a:gd name="T47" fmla="*/ 3 h 57"/>
                  <a:gd name="T48" fmla="*/ 12 w 37"/>
                  <a:gd name="T49" fmla="*/ 0 h 57"/>
                  <a:gd name="T50" fmla="*/ 20 w 37"/>
                  <a:gd name="T51" fmla="*/ 0 h 57"/>
                  <a:gd name="T52" fmla="*/ 26 w 37"/>
                  <a:gd name="T53" fmla="*/ 0 h 57"/>
                  <a:gd name="T54" fmla="*/ 32 w 37"/>
                  <a:gd name="T55" fmla="*/ 3 h 57"/>
                  <a:gd name="T56" fmla="*/ 37 w 37"/>
                  <a:gd name="T57" fmla="*/ 8 h 57"/>
                  <a:gd name="T58" fmla="*/ 37 w 37"/>
                  <a:gd name="T59" fmla="*/ 14 h 57"/>
                  <a:gd name="T60" fmla="*/ 37 w 37"/>
                  <a:gd name="T61" fmla="*/ 20 h 57"/>
                  <a:gd name="T62" fmla="*/ 34 w 37"/>
                  <a:gd name="T63" fmla="*/ 23 h 57"/>
                  <a:gd name="T64" fmla="*/ 34 w 37"/>
                  <a:gd name="T65" fmla="*/ 26 h 57"/>
                  <a:gd name="T66" fmla="*/ 32 w 37"/>
                  <a:gd name="T67" fmla="*/ 28 h 57"/>
                  <a:gd name="T68" fmla="*/ 29 w 37"/>
                  <a:gd name="T69" fmla="*/ 34 h 57"/>
                  <a:gd name="T70" fmla="*/ 20 w 37"/>
                  <a:gd name="T71" fmla="*/ 40 h 57"/>
                  <a:gd name="T72" fmla="*/ 17 w 37"/>
                  <a:gd name="T73" fmla="*/ 43 h 57"/>
                  <a:gd name="T74" fmla="*/ 14 w 37"/>
                  <a:gd name="T75" fmla="*/ 45 h 57"/>
                  <a:gd name="T76" fmla="*/ 12 w 37"/>
                  <a:gd name="T77" fmla="*/ 48 h 57"/>
                  <a:gd name="T78" fmla="*/ 9 w 37"/>
                  <a:gd name="T79" fmla="*/ 48 h 57"/>
                  <a:gd name="T80" fmla="*/ 37 w 37"/>
                  <a:gd name="T81" fmla="*/ 48 h 57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37"/>
                  <a:gd name="T124" fmla="*/ 0 h 57"/>
                  <a:gd name="T125" fmla="*/ 37 w 37"/>
                  <a:gd name="T126" fmla="*/ 57 h 57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37" h="57">
                    <a:moveTo>
                      <a:pt x="37" y="48"/>
                    </a:moveTo>
                    <a:lnTo>
                      <a:pt x="37" y="57"/>
                    </a:lnTo>
                    <a:lnTo>
                      <a:pt x="0" y="57"/>
                    </a:lnTo>
                    <a:lnTo>
                      <a:pt x="0" y="54"/>
                    </a:lnTo>
                    <a:lnTo>
                      <a:pt x="0" y="51"/>
                    </a:lnTo>
                    <a:lnTo>
                      <a:pt x="3" y="48"/>
                    </a:lnTo>
                    <a:lnTo>
                      <a:pt x="6" y="43"/>
                    </a:lnTo>
                    <a:lnTo>
                      <a:pt x="9" y="40"/>
                    </a:lnTo>
                    <a:lnTo>
                      <a:pt x="14" y="34"/>
                    </a:lnTo>
                    <a:lnTo>
                      <a:pt x="23" y="28"/>
                    </a:lnTo>
                    <a:lnTo>
                      <a:pt x="26" y="23"/>
                    </a:lnTo>
                    <a:lnTo>
                      <a:pt x="29" y="20"/>
                    </a:lnTo>
                    <a:lnTo>
                      <a:pt x="29" y="14"/>
                    </a:lnTo>
                    <a:lnTo>
                      <a:pt x="29" y="11"/>
                    </a:lnTo>
                    <a:lnTo>
                      <a:pt x="26" y="8"/>
                    </a:lnTo>
                    <a:lnTo>
                      <a:pt x="23" y="6"/>
                    </a:lnTo>
                    <a:lnTo>
                      <a:pt x="20" y="6"/>
                    </a:lnTo>
                    <a:lnTo>
                      <a:pt x="14" y="6"/>
                    </a:lnTo>
                    <a:lnTo>
                      <a:pt x="12" y="8"/>
                    </a:lnTo>
                    <a:lnTo>
                      <a:pt x="9" y="11"/>
                    </a:lnTo>
                    <a:lnTo>
                      <a:pt x="9" y="17"/>
                    </a:lnTo>
                    <a:lnTo>
                      <a:pt x="0" y="14"/>
                    </a:lnTo>
                    <a:lnTo>
                      <a:pt x="3" y="8"/>
                    </a:lnTo>
                    <a:lnTo>
                      <a:pt x="6" y="3"/>
                    </a:lnTo>
                    <a:lnTo>
                      <a:pt x="12" y="0"/>
                    </a:lnTo>
                    <a:lnTo>
                      <a:pt x="20" y="0"/>
                    </a:lnTo>
                    <a:lnTo>
                      <a:pt x="26" y="0"/>
                    </a:lnTo>
                    <a:lnTo>
                      <a:pt x="32" y="3"/>
                    </a:lnTo>
                    <a:lnTo>
                      <a:pt x="37" y="8"/>
                    </a:lnTo>
                    <a:lnTo>
                      <a:pt x="37" y="14"/>
                    </a:lnTo>
                    <a:lnTo>
                      <a:pt x="37" y="20"/>
                    </a:lnTo>
                    <a:lnTo>
                      <a:pt x="34" y="23"/>
                    </a:lnTo>
                    <a:lnTo>
                      <a:pt x="34" y="26"/>
                    </a:lnTo>
                    <a:lnTo>
                      <a:pt x="32" y="28"/>
                    </a:lnTo>
                    <a:lnTo>
                      <a:pt x="29" y="34"/>
                    </a:lnTo>
                    <a:lnTo>
                      <a:pt x="20" y="40"/>
                    </a:lnTo>
                    <a:lnTo>
                      <a:pt x="17" y="43"/>
                    </a:lnTo>
                    <a:lnTo>
                      <a:pt x="14" y="45"/>
                    </a:lnTo>
                    <a:lnTo>
                      <a:pt x="12" y="48"/>
                    </a:lnTo>
                    <a:lnTo>
                      <a:pt x="9" y="48"/>
                    </a:lnTo>
                    <a:lnTo>
                      <a:pt x="37" y="48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589" name="Line 1075"/>
              <p:cNvSpPr>
                <a:spLocks noChangeShapeType="1"/>
              </p:cNvSpPr>
              <p:nvPr/>
            </p:nvSpPr>
            <p:spPr bwMode="auto">
              <a:xfrm>
                <a:off x="5265" y="1257"/>
                <a:ext cx="34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38590" name="Line 1076"/>
              <p:cNvSpPr>
                <a:spLocks noChangeShapeType="1"/>
              </p:cNvSpPr>
              <p:nvPr/>
            </p:nvSpPr>
            <p:spPr bwMode="auto">
              <a:xfrm flipH="1">
                <a:off x="5333" y="1177"/>
                <a:ext cx="34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38591" name="Freeform 1077"/>
              <p:cNvSpPr>
                <a:spLocks noEditPoints="1"/>
              </p:cNvSpPr>
              <p:nvPr/>
            </p:nvSpPr>
            <p:spPr bwMode="auto">
              <a:xfrm>
                <a:off x="5442" y="1149"/>
                <a:ext cx="37" cy="57"/>
              </a:xfrm>
              <a:custGeom>
                <a:avLst/>
                <a:gdLst>
                  <a:gd name="T0" fmla="*/ 0 w 37"/>
                  <a:gd name="T1" fmla="*/ 28 h 57"/>
                  <a:gd name="T2" fmla="*/ 0 w 37"/>
                  <a:gd name="T3" fmla="*/ 20 h 57"/>
                  <a:gd name="T4" fmla="*/ 2 w 37"/>
                  <a:gd name="T5" fmla="*/ 11 h 57"/>
                  <a:gd name="T6" fmla="*/ 5 w 37"/>
                  <a:gd name="T7" fmla="*/ 5 h 57"/>
                  <a:gd name="T8" fmla="*/ 8 w 37"/>
                  <a:gd name="T9" fmla="*/ 3 h 57"/>
                  <a:gd name="T10" fmla="*/ 14 w 37"/>
                  <a:gd name="T11" fmla="*/ 0 h 57"/>
                  <a:gd name="T12" fmla="*/ 19 w 37"/>
                  <a:gd name="T13" fmla="*/ 0 h 57"/>
                  <a:gd name="T14" fmla="*/ 22 w 37"/>
                  <a:gd name="T15" fmla="*/ 0 h 57"/>
                  <a:gd name="T16" fmla="*/ 28 w 37"/>
                  <a:gd name="T17" fmla="*/ 0 h 57"/>
                  <a:gd name="T18" fmla="*/ 31 w 37"/>
                  <a:gd name="T19" fmla="*/ 3 h 57"/>
                  <a:gd name="T20" fmla="*/ 34 w 37"/>
                  <a:gd name="T21" fmla="*/ 5 h 57"/>
                  <a:gd name="T22" fmla="*/ 34 w 37"/>
                  <a:gd name="T23" fmla="*/ 8 h 57"/>
                  <a:gd name="T24" fmla="*/ 37 w 37"/>
                  <a:gd name="T25" fmla="*/ 14 h 57"/>
                  <a:gd name="T26" fmla="*/ 37 w 37"/>
                  <a:gd name="T27" fmla="*/ 20 h 57"/>
                  <a:gd name="T28" fmla="*/ 37 w 37"/>
                  <a:gd name="T29" fmla="*/ 28 h 57"/>
                  <a:gd name="T30" fmla="*/ 37 w 37"/>
                  <a:gd name="T31" fmla="*/ 37 h 57"/>
                  <a:gd name="T32" fmla="*/ 34 w 37"/>
                  <a:gd name="T33" fmla="*/ 45 h 57"/>
                  <a:gd name="T34" fmla="*/ 34 w 37"/>
                  <a:gd name="T35" fmla="*/ 51 h 57"/>
                  <a:gd name="T36" fmla="*/ 28 w 37"/>
                  <a:gd name="T37" fmla="*/ 54 h 57"/>
                  <a:gd name="T38" fmla="*/ 25 w 37"/>
                  <a:gd name="T39" fmla="*/ 57 h 57"/>
                  <a:gd name="T40" fmla="*/ 19 w 37"/>
                  <a:gd name="T41" fmla="*/ 57 h 57"/>
                  <a:gd name="T42" fmla="*/ 11 w 37"/>
                  <a:gd name="T43" fmla="*/ 57 h 57"/>
                  <a:gd name="T44" fmla="*/ 5 w 37"/>
                  <a:gd name="T45" fmla="*/ 51 h 57"/>
                  <a:gd name="T46" fmla="*/ 2 w 37"/>
                  <a:gd name="T47" fmla="*/ 45 h 57"/>
                  <a:gd name="T48" fmla="*/ 0 w 37"/>
                  <a:gd name="T49" fmla="*/ 37 h 57"/>
                  <a:gd name="T50" fmla="*/ 0 w 37"/>
                  <a:gd name="T51" fmla="*/ 28 h 57"/>
                  <a:gd name="T52" fmla="*/ 8 w 37"/>
                  <a:gd name="T53" fmla="*/ 28 h 57"/>
                  <a:gd name="T54" fmla="*/ 8 w 37"/>
                  <a:gd name="T55" fmla="*/ 37 h 57"/>
                  <a:gd name="T56" fmla="*/ 8 w 37"/>
                  <a:gd name="T57" fmla="*/ 43 h 57"/>
                  <a:gd name="T58" fmla="*/ 11 w 37"/>
                  <a:gd name="T59" fmla="*/ 45 h 57"/>
                  <a:gd name="T60" fmla="*/ 14 w 37"/>
                  <a:gd name="T61" fmla="*/ 48 h 57"/>
                  <a:gd name="T62" fmla="*/ 19 w 37"/>
                  <a:gd name="T63" fmla="*/ 51 h 57"/>
                  <a:gd name="T64" fmla="*/ 22 w 37"/>
                  <a:gd name="T65" fmla="*/ 48 h 57"/>
                  <a:gd name="T66" fmla="*/ 25 w 37"/>
                  <a:gd name="T67" fmla="*/ 45 h 57"/>
                  <a:gd name="T68" fmla="*/ 28 w 37"/>
                  <a:gd name="T69" fmla="*/ 43 h 57"/>
                  <a:gd name="T70" fmla="*/ 28 w 37"/>
                  <a:gd name="T71" fmla="*/ 37 h 57"/>
                  <a:gd name="T72" fmla="*/ 31 w 37"/>
                  <a:gd name="T73" fmla="*/ 28 h 57"/>
                  <a:gd name="T74" fmla="*/ 28 w 37"/>
                  <a:gd name="T75" fmla="*/ 20 h 57"/>
                  <a:gd name="T76" fmla="*/ 28 w 37"/>
                  <a:gd name="T77" fmla="*/ 14 h 57"/>
                  <a:gd name="T78" fmla="*/ 25 w 37"/>
                  <a:gd name="T79" fmla="*/ 11 h 57"/>
                  <a:gd name="T80" fmla="*/ 22 w 37"/>
                  <a:gd name="T81" fmla="*/ 5 h 57"/>
                  <a:gd name="T82" fmla="*/ 19 w 37"/>
                  <a:gd name="T83" fmla="*/ 5 h 57"/>
                  <a:gd name="T84" fmla="*/ 14 w 37"/>
                  <a:gd name="T85" fmla="*/ 5 h 57"/>
                  <a:gd name="T86" fmla="*/ 11 w 37"/>
                  <a:gd name="T87" fmla="*/ 8 h 57"/>
                  <a:gd name="T88" fmla="*/ 8 w 37"/>
                  <a:gd name="T89" fmla="*/ 14 h 57"/>
                  <a:gd name="T90" fmla="*/ 8 w 37"/>
                  <a:gd name="T91" fmla="*/ 20 h 57"/>
                  <a:gd name="T92" fmla="*/ 8 w 37"/>
                  <a:gd name="T93" fmla="*/ 28 h 57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37"/>
                  <a:gd name="T142" fmla="*/ 0 h 57"/>
                  <a:gd name="T143" fmla="*/ 37 w 37"/>
                  <a:gd name="T144" fmla="*/ 57 h 57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37" h="57">
                    <a:moveTo>
                      <a:pt x="0" y="28"/>
                    </a:moveTo>
                    <a:lnTo>
                      <a:pt x="0" y="20"/>
                    </a:lnTo>
                    <a:lnTo>
                      <a:pt x="2" y="11"/>
                    </a:lnTo>
                    <a:lnTo>
                      <a:pt x="5" y="5"/>
                    </a:lnTo>
                    <a:lnTo>
                      <a:pt x="8" y="3"/>
                    </a:lnTo>
                    <a:lnTo>
                      <a:pt x="14" y="0"/>
                    </a:lnTo>
                    <a:lnTo>
                      <a:pt x="19" y="0"/>
                    </a:lnTo>
                    <a:lnTo>
                      <a:pt x="22" y="0"/>
                    </a:lnTo>
                    <a:lnTo>
                      <a:pt x="28" y="0"/>
                    </a:lnTo>
                    <a:lnTo>
                      <a:pt x="31" y="3"/>
                    </a:lnTo>
                    <a:lnTo>
                      <a:pt x="34" y="5"/>
                    </a:lnTo>
                    <a:lnTo>
                      <a:pt x="34" y="8"/>
                    </a:lnTo>
                    <a:lnTo>
                      <a:pt x="37" y="14"/>
                    </a:lnTo>
                    <a:lnTo>
                      <a:pt x="37" y="20"/>
                    </a:lnTo>
                    <a:lnTo>
                      <a:pt x="37" y="28"/>
                    </a:lnTo>
                    <a:lnTo>
                      <a:pt x="37" y="37"/>
                    </a:lnTo>
                    <a:lnTo>
                      <a:pt x="34" y="45"/>
                    </a:lnTo>
                    <a:lnTo>
                      <a:pt x="34" y="51"/>
                    </a:lnTo>
                    <a:lnTo>
                      <a:pt x="28" y="54"/>
                    </a:lnTo>
                    <a:lnTo>
                      <a:pt x="25" y="57"/>
                    </a:lnTo>
                    <a:lnTo>
                      <a:pt x="19" y="57"/>
                    </a:lnTo>
                    <a:lnTo>
                      <a:pt x="11" y="57"/>
                    </a:lnTo>
                    <a:lnTo>
                      <a:pt x="5" y="51"/>
                    </a:lnTo>
                    <a:lnTo>
                      <a:pt x="2" y="45"/>
                    </a:lnTo>
                    <a:lnTo>
                      <a:pt x="0" y="37"/>
                    </a:lnTo>
                    <a:lnTo>
                      <a:pt x="0" y="28"/>
                    </a:lnTo>
                    <a:close/>
                    <a:moveTo>
                      <a:pt x="8" y="28"/>
                    </a:moveTo>
                    <a:lnTo>
                      <a:pt x="8" y="37"/>
                    </a:lnTo>
                    <a:lnTo>
                      <a:pt x="8" y="43"/>
                    </a:lnTo>
                    <a:lnTo>
                      <a:pt x="11" y="45"/>
                    </a:lnTo>
                    <a:lnTo>
                      <a:pt x="14" y="48"/>
                    </a:lnTo>
                    <a:lnTo>
                      <a:pt x="19" y="51"/>
                    </a:lnTo>
                    <a:lnTo>
                      <a:pt x="22" y="48"/>
                    </a:lnTo>
                    <a:lnTo>
                      <a:pt x="25" y="45"/>
                    </a:lnTo>
                    <a:lnTo>
                      <a:pt x="28" y="43"/>
                    </a:lnTo>
                    <a:lnTo>
                      <a:pt x="28" y="37"/>
                    </a:lnTo>
                    <a:lnTo>
                      <a:pt x="31" y="28"/>
                    </a:lnTo>
                    <a:lnTo>
                      <a:pt x="28" y="20"/>
                    </a:lnTo>
                    <a:lnTo>
                      <a:pt x="28" y="14"/>
                    </a:lnTo>
                    <a:lnTo>
                      <a:pt x="25" y="11"/>
                    </a:lnTo>
                    <a:lnTo>
                      <a:pt x="22" y="5"/>
                    </a:lnTo>
                    <a:lnTo>
                      <a:pt x="19" y="5"/>
                    </a:lnTo>
                    <a:lnTo>
                      <a:pt x="14" y="5"/>
                    </a:lnTo>
                    <a:lnTo>
                      <a:pt x="11" y="8"/>
                    </a:lnTo>
                    <a:lnTo>
                      <a:pt x="8" y="14"/>
                    </a:lnTo>
                    <a:lnTo>
                      <a:pt x="8" y="20"/>
                    </a:lnTo>
                    <a:lnTo>
                      <a:pt x="8" y="28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592" name="Rectangle 1078"/>
              <p:cNvSpPr>
                <a:spLocks noChangeArrowheads="1"/>
              </p:cNvSpPr>
              <p:nvPr/>
            </p:nvSpPr>
            <p:spPr bwMode="auto">
              <a:xfrm>
                <a:off x="5490" y="1197"/>
                <a:ext cx="9" cy="9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593" name="Freeform 1079"/>
              <p:cNvSpPr>
                <a:spLocks noEditPoints="1"/>
              </p:cNvSpPr>
              <p:nvPr/>
            </p:nvSpPr>
            <p:spPr bwMode="auto">
              <a:xfrm>
                <a:off x="5507" y="1149"/>
                <a:ext cx="40" cy="57"/>
              </a:xfrm>
              <a:custGeom>
                <a:avLst/>
                <a:gdLst>
                  <a:gd name="T0" fmla="*/ 26 w 40"/>
                  <a:gd name="T1" fmla="*/ 57 h 57"/>
                  <a:gd name="T2" fmla="*/ 26 w 40"/>
                  <a:gd name="T3" fmla="*/ 43 h 57"/>
                  <a:gd name="T4" fmla="*/ 0 w 40"/>
                  <a:gd name="T5" fmla="*/ 43 h 57"/>
                  <a:gd name="T6" fmla="*/ 0 w 40"/>
                  <a:gd name="T7" fmla="*/ 34 h 57"/>
                  <a:gd name="T8" fmla="*/ 26 w 40"/>
                  <a:gd name="T9" fmla="*/ 0 h 57"/>
                  <a:gd name="T10" fmla="*/ 32 w 40"/>
                  <a:gd name="T11" fmla="*/ 0 h 57"/>
                  <a:gd name="T12" fmla="*/ 32 w 40"/>
                  <a:gd name="T13" fmla="*/ 34 h 57"/>
                  <a:gd name="T14" fmla="*/ 40 w 40"/>
                  <a:gd name="T15" fmla="*/ 34 h 57"/>
                  <a:gd name="T16" fmla="*/ 40 w 40"/>
                  <a:gd name="T17" fmla="*/ 43 h 57"/>
                  <a:gd name="T18" fmla="*/ 32 w 40"/>
                  <a:gd name="T19" fmla="*/ 43 h 57"/>
                  <a:gd name="T20" fmla="*/ 32 w 40"/>
                  <a:gd name="T21" fmla="*/ 57 h 57"/>
                  <a:gd name="T22" fmla="*/ 26 w 40"/>
                  <a:gd name="T23" fmla="*/ 57 h 57"/>
                  <a:gd name="T24" fmla="*/ 26 w 40"/>
                  <a:gd name="T25" fmla="*/ 34 h 57"/>
                  <a:gd name="T26" fmla="*/ 26 w 40"/>
                  <a:gd name="T27" fmla="*/ 14 h 57"/>
                  <a:gd name="T28" fmla="*/ 9 w 40"/>
                  <a:gd name="T29" fmla="*/ 34 h 57"/>
                  <a:gd name="T30" fmla="*/ 26 w 40"/>
                  <a:gd name="T31" fmla="*/ 34 h 57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40"/>
                  <a:gd name="T49" fmla="*/ 0 h 57"/>
                  <a:gd name="T50" fmla="*/ 40 w 40"/>
                  <a:gd name="T51" fmla="*/ 57 h 57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40" h="57">
                    <a:moveTo>
                      <a:pt x="26" y="57"/>
                    </a:moveTo>
                    <a:lnTo>
                      <a:pt x="26" y="43"/>
                    </a:lnTo>
                    <a:lnTo>
                      <a:pt x="0" y="43"/>
                    </a:lnTo>
                    <a:lnTo>
                      <a:pt x="0" y="34"/>
                    </a:lnTo>
                    <a:lnTo>
                      <a:pt x="26" y="0"/>
                    </a:lnTo>
                    <a:lnTo>
                      <a:pt x="32" y="0"/>
                    </a:lnTo>
                    <a:lnTo>
                      <a:pt x="32" y="34"/>
                    </a:lnTo>
                    <a:lnTo>
                      <a:pt x="40" y="34"/>
                    </a:lnTo>
                    <a:lnTo>
                      <a:pt x="40" y="43"/>
                    </a:lnTo>
                    <a:lnTo>
                      <a:pt x="32" y="43"/>
                    </a:lnTo>
                    <a:lnTo>
                      <a:pt x="32" y="57"/>
                    </a:lnTo>
                    <a:lnTo>
                      <a:pt x="26" y="57"/>
                    </a:lnTo>
                    <a:close/>
                    <a:moveTo>
                      <a:pt x="26" y="34"/>
                    </a:moveTo>
                    <a:lnTo>
                      <a:pt x="26" y="14"/>
                    </a:lnTo>
                    <a:lnTo>
                      <a:pt x="9" y="34"/>
                    </a:lnTo>
                    <a:lnTo>
                      <a:pt x="26" y="34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594" name="Line 1080"/>
              <p:cNvSpPr>
                <a:spLocks noChangeShapeType="1"/>
              </p:cNvSpPr>
              <p:nvPr/>
            </p:nvSpPr>
            <p:spPr bwMode="auto">
              <a:xfrm>
                <a:off x="5265" y="1177"/>
                <a:ext cx="34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38595" name="Line 1081"/>
              <p:cNvSpPr>
                <a:spLocks noChangeShapeType="1"/>
              </p:cNvSpPr>
              <p:nvPr/>
            </p:nvSpPr>
            <p:spPr bwMode="auto">
              <a:xfrm flipH="1">
                <a:off x="5333" y="1100"/>
                <a:ext cx="34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38596" name="Freeform 1082"/>
              <p:cNvSpPr>
                <a:spLocks noEditPoints="1"/>
              </p:cNvSpPr>
              <p:nvPr/>
            </p:nvSpPr>
            <p:spPr bwMode="auto">
              <a:xfrm>
                <a:off x="5442" y="1069"/>
                <a:ext cx="37" cy="60"/>
              </a:xfrm>
              <a:custGeom>
                <a:avLst/>
                <a:gdLst>
                  <a:gd name="T0" fmla="*/ 0 w 37"/>
                  <a:gd name="T1" fmla="*/ 28 h 60"/>
                  <a:gd name="T2" fmla="*/ 0 w 37"/>
                  <a:gd name="T3" fmla="*/ 20 h 60"/>
                  <a:gd name="T4" fmla="*/ 2 w 37"/>
                  <a:gd name="T5" fmla="*/ 14 h 60"/>
                  <a:gd name="T6" fmla="*/ 5 w 37"/>
                  <a:gd name="T7" fmla="*/ 8 h 60"/>
                  <a:gd name="T8" fmla="*/ 8 w 37"/>
                  <a:gd name="T9" fmla="*/ 3 h 60"/>
                  <a:gd name="T10" fmla="*/ 14 w 37"/>
                  <a:gd name="T11" fmla="*/ 0 h 60"/>
                  <a:gd name="T12" fmla="*/ 19 w 37"/>
                  <a:gd name="T13" fmla="*/ 0 h 60"/>
                  <a:gd name="T14" fmla="*/ 22 w 37"/>
                  <a:gd name="T15" fmla="*/ 0 h 60"/>
                  <a:gd name="T16" fmla="*/ 28 w 37"/>
                  <a:gd name="T17" fmla="*/ 3 h 60"/>
                  <a:gd name="T18" fmla="*/ 31 w 37"/>
                  <a:gd name="T19" fmla="*/ 6 h 60"/>
                  <a:gd name="T20" fmla="*/ 34 w 37"/>
                  <a:gd name="T21" fmla="*/ 8 h 60"/>
                  <a:gd name="T22" fmla="*/ 34 w 37"/>
                  <a:gd name="T23" fmla="*/ 11 h 60"/>
                  <a:gd name="T24" fmla="*/ 37 w 37"/>
                  <a:gd name="T25" fmla="*/ 17 h 60"/>
                  <a:gd name="T26" fmla="*/ 37 w 37"/>
                  <a:gd name="T27" fmla="*/ 23 h 60"/>
                  <a:gd name="T28" fmla="*/ 37 w 37"/>
                  <a:gd name="T29" fmla="*/ 28 h 60"/>
                  <a:gd name="T30" fmla="*/ 37 w 37"/>
                  <a:gd name="T31" fmla="*/ 40 h 60"/>
                  <a:gd name="T32" fmla="*/ 34 w 37"/>
                  <a:gd name="T33" fmla="*/ 46 h 60"/>
                  <a:gd name="T34" fmla="*/ 34 w 37"/>
                  <a:gd name="T35" fmla="*/ 51 h 60"/>
                  <a:gd name="T36" fmla="*/ 28 w 37"/>
                  <a:gd name="T37" fmla="*/ 57 h 60"/>
                  <a:gd name="T38" fmla="*/ 25 w 37"/>
                  <a:gd name="T39" fmla="*/ 57 h 60"/>
                  <a:gd name="T40" fmla="*/ 19 w 37"/>
                  <a:gd name="T41" fmla="*/ 60 h 60"/>
                  <a:gd name="T42" fmla="*/ 11 w 37"/>
                  <a:gd name="T43" fmla="*/ 57 h 60"/>
                  <a:gd name="T44" fmla="*/ 5 w 37"/>
                  <a:gd name="T45" fmla="*/ 54 h 60"/>
                  <a:gd name="T46" fmla="*/ 2 w 37"/>
                  <a:gd name="T47" fmla="*/ 48 h 60"/>
                  <a:gd name="T48" fmla="*/ 0 w 37"/>
                  <a:gd name="T49" fmla="*/ 40 h 60"/>
                  <a:gd name="T50" fmla="*/ 0 w 37"/>
                  <a:gd name="T51" fmla="*/ 28 h 60"/>
                  <a:gd name="T52" fmla="*/ 8 w 37"/>
                  <a:gd name="T53" fmla="*/ 28 h 60"/>
                  <a:gd name="T54" fmla="*/ 8 w 37"/>
                  <a:gd name="T55" fmla="*/ 37 h 60"/>
                  <a:gd name="T56" fmla="*/ 8 w 37"/>
                  <a:gd name="T57" fmla="*/ 43 h 60"/>
                  <a:gd name="T58" fmla="*/ 11 w 37"/>
                  <a:gd name="T59" fmla="*/ 48 h 60"/>
                  <a:gd name="T60" fmla="*/ 14 w 37"/>
                  <a:gd name="T61" fmla="*/ 51 h 60"/>
                  <a:gd name="T62" fmla="*/ 19 w 37"/>
                  <a:gd name="T63" fmla="*/ 51 h 60"/>
                  <a:gd name="T64" fmla="*/ 22 w 37"/>
                  <a:gd name="T65" fmla="*/ 51 h 60"/>
                  <a:gd name="T66" fmla="*/ 25 w 37"/>
                  <a:gd name="T67" fmla="*/ 48 h 60"/>
                  <a:gd name="T68" fmla="*/ 28 w 37"/>
                  <a:gd name="T69" fmla="*/ 43 h 60"/>
                  <a:gd name="T70" fmla="*/ 28 w 37"/>
                  <a:gd name="T71" fmla="*/ 37 h 60"/>
                  <a:gd name="T72" fmla="*/ 31 w 37"/>
                  <a:gd name="T73" fmla="*/ 28 h 60"/>
                  <a:gd name="T74" fmla="*/ 28 w 37"/>
                  <a:gd name="T75" fmla="*/ 23 h 60"/>
                  <a:gd name="T76" fmla="*/ 28 w 37"/>
                  <a:gd name="T77" fmla="*/ 17 h 60"/>
                  <a:gd name="T78" fmla="*/ 25 w 37"/>
                  <a:gd name="T79" fmla="*/ 11 h 60"/>
                  <a:gd name="T80" fmla="*/ 22 w 37"/>
                  <a:gd name="T81" fmla="*/ 8 h 60"/>
                  <a:gd name="T82" fmla="*/ 19 w 37"/>
                  <a:gd name="T83" fmla="*/ 8 h 60"/>
                  <a:gd name="T84" fmla="*/ 14 w 37"/>
                  <a:gd name="T85" fmla="*/ 8 h 60"/>
                  <a:gd name="T86" fmla="*/ 11 w 37"/>
                  <a:gd name="T87" fmla="*/ 11 h 60"/>
                  <a:gd name="T88" fmla="*/ 8 w 37"/>
                  <a:gd name="T89" fmla="*/ 14 h 60"/>
                  <a:gd name="T90" fmla="*/ 8 w 37"/>
                  <a:gd name="T91" fmla="*/ 23 h 60"/>
                  <a:gd name="T92" fmla="*/ 8 w 37"/>
                  <a:gd name="T93" fmla="*/ 28 h 60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37"/>
                  <a:gd name="T142" fmla="*/ 0 h 60"/>
                  <a:gd name="T143" fmla="*/ 37 w 37"/>
                  <a:gd name="T144" fmla="*/ 60 h 60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37" h="60">
                    <a:moveTo>
                      <a:pt x="0" y="28"/>
                    </a:moveTo>
                    <a:lnTo>
                      <a:pt x="0" y="20"/>
                    </a:lnTo>
                    <a:lnTo>
                      <a:pt x="2" y="14"/>
                    </a:lnTo>
                    <a:lnTo>
                      <a:pt x="5" y="8"/>
                    </a:lnTo>
                    <a:lnTo>
                      <a:pt x="8" y="3"/>
                    </a:lnTo>
                    <a:lnTo>
                      <a:pt x="14" y="0"/>
                    </a:lnTo>
                    <a:lnTo>
                      <a:pt x="19" y="0"/>
                    </a:lnTo>
                    <a:lnTo>
                      <a:pt x="22" y="0"/>
                    </a:lnTo>
                    <a:lnTo>
                      <a:pt x="28" y="3"/>
                    </a:lnTo>
                    <a:lnTo>
                      <a:pt x="31" y="6"/>
                    </a:lnTo>
                    <a:lnTo>
                      <a:pt x="34" y="8"/>
                    </a:lnTo>
                    <a:lnTo>
                      <a:pt x="34" y="11"/>
                    </a:lnTo>
                    <a:lnTo>
                      <a:pt x="37" y="17"/>
                    </a:lnTo>
                    <a:lnTo>
                      <a:pt x="37" y="23"/>
                    </a:lnTo>
                    <a:lnTo>
                      <a:pt x="37" y="28"/>
                    </a:lnTo>
                    <a:lnTo>
                      <a:pt x="37" y="40"/>
                    </a:lnTo>
                    <a:lnTo>
                      <a:pt x="34" y="46"/>
                    </a:lnTo>
                    <a:lnTo>
                      <a:pt x="34" y="51"/>
                    </a:lnTo>
                    <a:lnTo>
                      <a:pt x="28" y="57"/>
                    </a:lnTo>
                    <a:lnTo>
                      <a:pt x="25" y="57"/>
                    </a:lnTo>
                    <a:lnTo>
                      <a:pt x="19" y="60"/>
                    </a:lnTo>
                    <a:lnTo>
                      <a:pt x="11" y="57"/>
                    </a:lnTo>
                    <a:lnTo>
                      <a:pt x="5" y="54"/>
                    </a:lnTo>
                    <a:lnTo>
                      <a:pt x="2" y="48"/>
                    </a:lnTo>
                    <a:lnTo>
                      <a:pt x="0" y="40"/>
                    </a:lnTo>
                    <a:lnTo>
                      <a:pt x="0" y="28"/>
                    </a:lnTo>
                    <a:close/>
                    <a:moveTo>
                      <a:pt x="8" y="28"/>
                    </a:moveTo>
                    <a:lnTo>
                      <a:pt x="8" y="37"/>
                    </a:lnTo>
                    <a:lnTo>
                      <a:pt x="8" y="43"/>
                    </a:lnTo>
                    <a:lnTo>
                      <a:pt x="11" y="48"/>
                    </a:lnTo>
                    <a:lnTo>
                      <a:pt x="14" y="51"/>
                    </a:lnTo>
                    <a:lnTo>
                      <a:pt x="19" y="51"/>
                    </a:lnTo>
                    <a:lnTo>
                      <a:pt x="22" y="51"/>
                    </a:lnTo>
                    <a:lnTo>
                      <a:pt x="25" y="48"/>
                    </a:lnTo>
                    <a:lnTo>
                      <a:pt x="28" y="43"/>
                    </a:lnTo>
                    <a:lnTo>
                      <a:pt x="28" y="37"/>
                    </a:lnTo>
                    <a:lnTo>
                      <a:pt x="31" y="28"/>
                    </a:lnTo>
                    <a:lnTo>
                      <a:pt x="28" y="23"/>
                    </a:lnTo>
                    <a:lnTo>
                      <a:pt x="28" y="17"/>
                    </a:lnTo>
                    <a:lnTo>
                      <a:pt x="25" y="11"/>
                    </a:lnTo>
                    <a:lnTo>
                      <a:pt x="22" y="8"/>
                    </a:lnTo>
                    <a:lnTo>
                      <a:pt x="19" y="8"/>
                    </a:lnTo>
                    <a:lnTo>
                      <a:pt x="14" y="8"/>
                    </a:lnTo>
                    <a:lnTo>
                      <a:pt x="11" y="11"/>
                    </a:lnTo>
                    <a:lnTo>
                      <a:pt x="8" y="14"/>
                    </a:lnTo>
                    <a:lnTo>
                      <a:pt x="8" y="23"/>
                    </a:lnTo>
                    <a:lnTo>
                      <a:pt x="8" y="28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597" name="Rectangle 1083"/>
              <p:cNvSpPr>
                <a:spLocks noChangeArrowheads="1"/>
              </p:cNvSpPr>
              <p:nvPr/>
            </p:nvSpPr>
            <p:spPr bwMode="auto">
              <a:xfrm>
                <a:off x="5490" y="1120"/>
                <a:ext cx="9" cy="6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598" name="Freeform 1084"/>
              <p:cNvSpPr>
                <a:spLocks noEditPoints="1"/>
              </p:cNvSpPr>
              <p:nvPr/>
            </p:nvSpPr>
            <p:spPr bwMode="auto">
              <a:xfrm>
                <a:off x="5507" y="1069"/>
                <a:ext cx="40" cy="60"/>
              </a:xfrm>
              <a:custGeom>
                <a:avLst/>
                <a:gdLst>
                  <a:gd name="T0" fmla="*/ 37 w 40"/>
                  <a:gd name="T1" fmla="*/ 14 h 60"/>
                  <a:gd name="T2" fmla="*/ 32 w 40"/>
                  <a:gd name="T3" fmla="*/ 17 h 60"/>
                  <a:gd name="T4" fmla="*/ 29 w 40"/>
                  <a:gd name="T5" fmla="*/ 11 h 60"/>
                  <a:gd name="T6" fmla="*/ 29 w 40"/>
                  <a:gd name="T7" fmla="*/ 11 h 60"/>
                  <a:gd name="T8" fmla="*/ 26 w 40"/>
                  <a:gd name="T9" fmla="*/ 8 h 60"/>
                  <a:gd name="T10" fmla="*/ 20 w 40"/>
                  <a:gd name="T11" fmla="*/ 8 h 60"/>
                  <a:gd name="T12" fmla="*/ 17 w 40"/>
                  <a:gd name="T13" fmla="*/ 8 h 60"/>
                  <a:gd name="T14" fmla="*/ 14 w 40"/>
                  <a:gd name="T15" fmla="*/ 8 h 60"/>
                  <a:gd name="T16" fmla="*/ 12 w 40"/>
                  <a:gd name="T17" fmla="*/ 11 h 60"/>
                  <a:gd name="T18" fmla="*/ 9 w 40"/>
                  <a:gd name="T19" fmla="*/ 14 h 60"/>
                  <a:gd name="T20" fmla="*/ 9 w 40"/>
                  <a:gd name="T21" fmla="*/ 20 h 60"/>
                  <a:gd name="T22" fmla="*/ 9 w 40"/>
                  <a:gd name="T23" fmla="*/ 28 h 60"/>
                  <a:gd name="T24" fmla="*/ 12 w 40"/>
                  <a:gd name="T25" fmla="*/ 26 h 60"/>
                  <a:gd name="T26" fmla="*/ 14 w 40"/>
                  <a:gd name="T27" fmla="*/ 23 h 60"/>
                  <a:gd name="T28" fmla="*/ 17 w 40"/>
                  <a:gd name="T29" fmla="*/ 20 h 60"/>
                  <a:gd name="T30" fmla="*/ 23 w 40"/>
                  <a:gd name="T31" fmla="*/ 20 h 60"/>
                  <a:gd name="T32" fmla="*/ 29 w 40"/>
                  <a:gd name="T33" fmla="*/ 23 h 60"/>
                  <a:gd name="T34" fmla="*/ 34 w 40"/>
                  <a:gd name="T35" fmla="*/ 26 h 60"/>
                  <a:gd name="T36" fmla="*/ 37 w 40"/>
                  <a:gd name="T37" fmla="*/ 31 h 60"/>
                  <a:gd name="T38" fmla="*/ 40 w 40"/>
                  <a:gd name="T39" fmla="*/ 40 h 60"/>
                  <a:gd name="T40" fmla="*/ 37 w 40"/>
                  <a:gd name="T41" fmla="*/ 46 h 60"/>
                  <a:gd name="T42" fmla="*/ 37 w 40"/>
                  <a:gd name="T43" fmla="*/ 48 h 60"/>
                  <a:gd name="T44" fmla="*/ 34 w 40"/>
                  <a:gd name="T45" fmla="*/ 54 h 60"/>
                  <a:gd name="T46" fmla="*/ 29 w 40"/>
                  <a:gd name="T47" fmla="*/ 57 h 60"/>
                  <a:gd name="T48" fmla="*/ 26 w 40"/>
                  <a:gd name="T49" fmla="*/ 57 h 60"/>
                  <a:gd name="T50" fmla="*/ 20 w 40"/>
                  <a:gd name="T51" fmla="*/ 60 h 60"/>
                  <a:gd name="T52" fmla="*/ 12 w 40"/>
                  <a:gd name="T53" fmla="*/ 57 h 60"/>
                  <a:gd name="T54" fmla="*/ 6 w 40"/>
                  <a:gd name="T55" fmla="*/ 51 h 60"/>
                  <a:gd name="T56" fmla="*/ 3 w 40"/>
                  <a:gd name="T57" fmla="*/ 48 h 60"/>
                  <a:gd name="T58" fmla="*/ 0 w 40"/>
                  <a:gd name="T59" fmla="*/ 40 h 60"/>
                  <a:gd name="T60" fmla="*/ 0 w 40"/>
                  <a:gd name="T61" fmla="*/ 31 h 60"/>
                  <a:gd name="T62" fmla="*/ 0 w 40"/>
                  <a:gd name="T63" fmla="*/ 20 h 60"/>
                  <a:gd name="T64" fmla="*/ 3 w 40"/>
                  <a:gd name="T65" fmla="*/ 14 h 60"/>
                  <a:gd name="T66" fmla="*/ 6 w 40"/>
                  <a:gd name="T67" fmla="*/ 8 h 60"/>
                  <a:gd name="T68" fmla="*/ 14 w 40"/>
                  <a:gd name="T69" fmla="*/ 3 h 60"/>
                  <a:gd name="T70" fmla="*/ 20 w 40"/>
                  <a:gd name="T71" fmla="*/ 0 h 60"/>
                  <a:gd name="T72" fmla="*/ 29 w 40"/>
                  <a:gd name="T73" fmla="*/ 3 h 60"/>
                  <a:gd name="T74" fmla="*/ 32 w 40"/>
                  <a:gd name="T75" fmla="*/ 6 h 60"/>
                  <a:gd name="T76" fmla="*/ 37 w 40"/>
                  <a:gd name="T77" fmla="*/ 8 h 60"/>
                  <a:gd name="T78" fmla="*/ 37 w 40"/>
                  <a:gd name="T79" fmla="*/ 14 h 60"/>
                  <a:gd name="T80" fmla="*/ 9 w 40"/>
                  <a:gd name="T81" fmla="*/ 40 h 60"/>
                  <a:gd name="T82" fmla="*/ 9 w 40"/>
                  <a:gd name="T83" fmla="*/ 43 h 60"/>
                  <a:gd name="T84" fmla="*/ 9 w 40"/>
                  <a:gd name="T85" fmla="*/ 46 h 60"/>
                  <a:gd name="T86" fmla="*/ 12 w 40"/>
                  <a:gd name="T87" fmla="*/ 48 h 60"/>
                  <a:gd name="T88" fmla="*/ 14 w 40"/>
                  <a:gd name="T89" fmla="*/ 51 h 60"/>
                  <a:gd name="T90" fmla="*/ 17 w 40"/>
                  <a:gd name="T91" fmla="*/ 51 h 60"/>
                  <a:gd name="T92" fmla="*/ 20 w 40"/>
                  <a:gd name="T93" fmla="*/ 51 h 60"/>
                  <a:gd name="T94" fmla="*/ 26 w 40"/>
                  <a:gd name="T95" fmla="*/ 51 h 60"/>
                  <a:gd name="T96" fmla="*/ 29 w 40"/>
                  <a:gd name="T97" fmla="*/ 48 h 60"/>
                  <a:gd name="T98" fmla="*/ 32 w 40"/>
                  <a:gd name="T99" fmla="*/ 46 h 60"/>
                  <a:gd name="T100" fmla="*/ 32 w 40"/>
                  <a:gd name="T101" fmla="*/ 40 h 60"/>
                  <a:gd name="T102" fmla="*/ 32 w 40"/>
                  <a:gd name="T103" fmla="*/ 34 h 60"/>
                  <a:gd name="T104" fmla="*/ 29 w 40"/>
                  <a:gd name="T105" fmla="*/ 31 h 60"/>
                  <a:gd name="T106" fmla="*/ 26 w 40"/>
                  <a:gd name="T107" fmla="*/ 28 h 60"/>
                  <a:gd name="T108" fmla="*/ 20 w 40"/>
                  <a:gd name="T109" fmla="*/ 28 h 60"/>
                  <a:gd name="T110" fmla="*/ 14 w 40"/>
                  <a:gd name="T111" fmla="*/ 28 h 60"/>
                  <a:gd name="T112" fmla="*/ 12 w 40"/>
                  <a:gd name="T113" fmla="*/ 31 h 60"/>
                  <a:gd name="T114" fmla="*/ 9 w 40"/>
                  <a:gd name="T115" fmla="*/ 34 h 60"/>
                  <a:gd name="T116" fmla="*/ 9 w 40"/>
                  <a:gd name="T117" fmla="*/ 40 h 60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40"/>
                  <a:gd name="T178" fmla="*/ 0 h 60"/>
                  <a:gd name="T179" fmla="*/ 40 w 40"/>
                  <a:gd name="T180" fmla="*/ 60 h 60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40" h="60">
                    <a:moveTo>
                      <a:pt x="37" y="14"/>
                    </a:moveTo>
                    <a:lnTo>
                      <a:pt x="32" y="17"/>
                    </a:lnTo>
                    <a:lnTo>
                      <a:pt x="29" y="11"/>
                    </a:lnTo>
                    <a:lnTo>
                      <a:pt x="26" y="8"/>
                    </a:lnTo>
                    <a:lnTo>
                      <a:pt x="20" y="8"/>
                    </a:lnTo>
                    <a:lnTo>
                      <a:pt x="17" y="8"/>
                    </a:lnTo>
                    <a:lnTo>
                      <a:pt x="14" y="8"/>
                    </a:lnTo>
                    <a:lnTo>
                      <a:pt x="12" y="11"/>
                    </a:lnTo>
                    <a:lnTo>
                      <a:pt x="9" y="14"/>
                    </a:lnTo>
                    <a:lnTo>
                      <a:pt x="9" y="20"/>
                    </a:lnTo>
                    <a:lnTo>
                      <a:pt x="9" y="28"/>
                    </a:lnTo>
                    <a:lnTo>
                      <a:pt x="12" y="26"/>
                    </a:lnTo>
                    <a:lnTo>
                      <a:pt x="14" y="23"/>
                    </a:lnTo>
                    <a:lnTo>
                      <a:pt x="17" y="20"/>
                    </a:lnTo>
                    <a:lnTo>
                      <a:pt x="23" y="20"/>
                    </a:lnTo>
                    <a:lnTo>
                      <a:pt x="29" y="23"/>
                    </a:lnTo>
                    <a:lnTo>
                      <a:pt x="34" y="26"/>
                    </a:lnTo>
                    <a:lnTo>
                      <a:pt x="37" y="31"/>
                    </a:lnTo>
                    <a:lnTo>
                      <a:pt x="40" y="40"/>
                    </a:lnTo>
                    <a:lnTo>
                      <a:pt x="37" y="46"/>
                    </a:lnTo>
                    <a:lnTo>
                      <a:pt x="37" y="48"/>
                    </a:lnTo>
                    <a:lnTo>
                      <a:pt x="34" y="54"/>
                    </a:lnTo>
                    <a:lnTo>
                      <a:pt x="29" y="57"/>
                    </a:lnTo>
                    <a:lnTo>
                      <a:pt x="26" y="57"/>
                    </a:lnTo>
                    <a:lnTo>
                      <a:pt x="20" y="60"/>
                    </a:lnTo>
                    <a:lnTo>
                      <a:pt x="12" y="57"/>
                    </a:lnTo>
                    <a:lnTo>
                      <a:pt x="6" y="51"/>
                    </a:lnTo>
                    <a:lnTo>
                      <a:pt x="3" y="48"/>
                    </a:lnTo>
                    <a:lnTo>
                      <a:pt x="0" y="40"/>
                    </a:lnTo>
                    <a:lnTo>
                      <a:pt x="0" y="31"/>
                    </a:lnTo>
                    <a:lnTo>
                      <a:pt x="0" y="20"/>
                    </a:lnTo>
                    <a:lnTo>
                      <a:pt x="3" y="14"/>
                    </a:lnTo>
                    <a:lnTo>
                      <a:pt x="6" y="8"/>
                    </a:lnTo>
                    <a:lnTo>
                      <a:pt x="14" y="3"/>
                    </a:lnTo>
                    <a:lnTo>
                      <a:pt x="20" y="0"/>
                    </a:lnTo>
                    <a:lnTo>
                      <a:pt x="29" y="3"/>
                    </a:lnTo>
                    <a:lnTo>
                      <a:pt x="32" y="6"/>
                    </a:lnTo>
                    <a:lnTo>
                      <a:pt x="37" y="8"/>
                    </a:lnTo>
                    <a:lnTo>
                      <a:pt x="37" y="14"/>
                    </a:lnTo>
                    <a:close/>
                    <a:moveTo>
                      <a:pt x="9" y="40"/>
                    </a:moveTo>
                    <a:lnTo>
                      <a:pt x="9" y="43"/>
                    </a:lnTo>
                    <a:lnTo>
                      <a:pt x="9" y="46"/>
                    </a:lnTo>
                    <a:lnTo>
                      <a:pt x="12" y="48"/>
                    </a:lnTo>
                    <a:lnTo>
                      <a:pt x="14" y="51"/>
                    </a:lnTo>
                    <a:lnTo>
                      <a:pt x="17" y="51"/>
                    </a:lnTo>
                    <a:lnTo>
                      <a:pt x="20" y="51"/>
                    </a:lnTo>
                    <a:lnTo>
                      <a:pt x="26" y="51"/>
                    </a:lnTo>
                    <a:lnTo>
                      <a:pt x="29" y="48"/>
                    </a:lnTo>
                    <a:lnTo>
                      <a:pt x="32" y="46"/>
                    </a:lnTo>
                    <a:lnTo>
                      <a:pt x="32" y="40"/>
                    </a:lnTo>
                    <a:lnTo>
                      <a:pt x="32" y="34"/>
                    </a:lnTo>
                    <a:lnTo>
                      <a:pt x="29" y="31"/>
                    </a:lnTo>
                    <a:lnTo>
                      <a:pt x="26" y="28"/>
                    </a:lnTo>
                    <a:lnTo>
                      <a:pt x="20" y="28"/>
                    </a:lnTo>
                    <a:lnTo>
                      <a:pt x="14" y="28"/>
                    </a:lnTo>
                    <a:lnTo>
                      <a:pt x="12" y="31"/>
                    </a:lnTo>
                    <a:lnTo>
                      <a:pt x="9" y="34"/>
                    </a:lnTo>
                    <a:lnTo>
                      <a:pt x="9" y="4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599" name="Line 1085"/>
              <p:cNvSpPr>
                <a:spLocks noChangeShapeType="1"/>
              </p:cNvSpPr>
              <p:nvPr/>
            </p:nvSpPr>
            <p:spPr bwMode="auto">
              <a:xfrm>
                <a:off x="5265" y="1100"/>
                <a:ext cx="34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38600" name="Line 1086"/>
              <p:cNvSpPr>
                <a:spLocks noChangeShapeType="1"/>
              </p:cNvSpPr>
              <p:nvPr/>
            </p:nvSpPr>
            <p:spPr bwMode="auto">
              <a:xfrm>
                <a:off x="3432" y="1097"/>
                <a:ext cx="1516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38601" name="Line 1087"/>
              <p:cNvSpPr>
                <a:spLocks noChangeShapeType="1"/>
              </p:cNvSpPr>
              <p:nvPr/>
            </p:nvSpPr>
            <p:spPr bwMode="auto">
              <a:xfrm flipV="1">
                <a:off x="4948" y="1097"/>
                <a:ext cx="1" cy="96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38602" name="Line 1088"/>
              <p:cNvSpPr>
                <a:spLocks noChangeShapeType="1"/>
              </p:cNvSpPr>
              <p:nvPr/>
            </p:nvSpPr>
            <p:spPr bwMode="auto">
              <a:xfrm>
                <a:off x="3435" y="2065"/>
                <a:ext cx="54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38603" name="Freeform 1089"/>
              <p:cNvSpPr>
                <a:spLocks noEditPoints="1"/>
              </p:cNvSpPr>
              <p:nvPr/>
            </p:nvSpPr>
            <p:spPr bwMode="auto">
              <a:xfrm>
                <a:off x="3318" y="2033"/>
                <a:ext cx="37" cy="58"/>
              </a:xfrm>
              <a:custGeom>
                <a:avLst/>
                <a:gdLst>
                  <a:gd name="T0" fmla="*/ 0 w 37"/>
                  <a:gd name="T1" fmla="*/ 29 h 58"/>
                  <a:gd name="T2" fmla="*/ 0 w 37"/>
                  <a:gd name="T3" fmla="*/ 20 h 58"/>
                  <a:gd name="T4" fmla="*/ 3 w 37"/>
                  <a:gd name="T5" fmla="*/ 12 h 58"/>
                  <a:gd name="T6" fmla="*/ 6 w 37"/>
                  <a:gd name="T7" fmla="*/ 6 h 58"/>
                  <a:gd name="T8" fmla="*/ 9 w 37"/>
                  <a:gd name="T9" fmla="*/ 3 h 58"/>
                  <a:gd name="T10" fmla="*/ 11 w 37"/>
                  <a:gd name="T11" fmla="*/ 0 h 58"/>
                  <a:gd name="T12" fmla="*/ 17 w 37"/>
                  <a:gd name="T13" fmla="*/ 0 h 58"/>
                  <a:gd name="T14" fmla="*/ 23 w 37"/>
                  <a:gd name="T15" fmla="*/ 0 h 58"/>
                  <a:gd name="T16" fmla="*/ 26 w 37"/>
                  <a:gd name="T17" fmla="*/ 0 h 58"/>
                  <a:gd name="T18" fmla="*/ 31 w 37"/>
                  <a:gd name="T19" fmla="*/ 3 h 58"/>
                  <a:gd name="T20" fmla="*/ 31 w 37"/>
                  <a:gd name="T21" fmla="*/ 6 h 58"/>
                  <a:gd name="T22" fmla="*/ 34 w 37"/>
                  <a:gd name="T23" fmla="*/ 12 h 58"/>
                  <a:gd name="T24" fmla="*/ 37 w 37"/>
                  <a:gd name="T25" fmla="*/ 15 h 58"/>
                  <a:gd name="T26" fmla="*/ 37 w 37"/>
                  <a:gd name="T27" fmla="*/ 20 h 58"/>
                  <a:gd name="T28" fmla="*/ 37 w 37"/>
                  <a:gd name="T29" fmla="*/ 29 h 58"/>
                  <a:gd name="T30" fmla="*/ 37 w 37"/>
                  <a:gd name="T31" fmla="*/ 38 h 58"/>
                  <a:gd name="T32" fmla="*/ 34 w 37"/>
                  <a:gd name="T33" fmla="*/ 46 h 58"/>
                  <a:gd name="T34" fmla="*/ 31 w 37"/>
                  <a:gd name="T35" fmla="*/ 52 h 58"/>
                  <a:gd name="T36" fmla="*/ 29 w 37"/>
                  <a:gd name="T37" fmla="*/ 55 h 58"/>
                  <a:gd name="T38" fmla="*/ 23 w 37"/>
                  <a:gd name="T39" fmla="*/ 58 h 58"/>
                  <a:gd name="T40" fmla="*/ 17 w 37"/>
                  <a:gd name="T41" fmla="*/ 58 h 58"/>
                  <a:gd name="T42" fmla="*/ 11 w 37"/>
                  <a:gd name="T43" fmla="*/ 58 h 58"/>
                  <a:gd name="T44" fmla="*/ 6 w 37"/>
                  <a:gd name="T45" fmla="*/ 52 h 58"/>
                  <a:gd name="T46" fmla="*/ 3 w 37"/>
                  <a:gd name="T47" fmla="*/ 46 h 58"/>
                  <a:gd name="T48" fmla="*/ 0 w 37"/>
                  <a:gd name="T49" fmla="*/ 38 h 58"/>
                  <a:gd name="T50" fmla="*/ 0 w 37"/>
                  <a:gd name="T51" fmla="*/ 29 h 58"/>
                  <a:gd name="T52" fmla="*/ 9 w 37"/>
                  <a:gd name="T53" fmla="*/ 29 h 58"/>
                  <a:gd name="T54" fmla="*/ 9 w 37"/>
                  <a:gd name="T55" fmla="*/ 38 h 58"/>
                  <a:gd name="T56" fmla="*/ 9 w 37"/>
                  <a:gd name="T57" fmla="*/ 43 h 58"/>
                  <a:gd name="T58" fmla="*/ 11 w 37"/>
                  <a:gd name="T59" fmla="*/ 46 h 58"/>
                  <a:gd name="T60" fmla="*/ 14 w 37"/>
                  <a:gd name="T61" fmla="*/ 52 h 58"/>
                  <a:gd name="T62" fmla="*/ 17 w 37"/>
                  <a:gd name="T63" fmla="*/ 52 h 58"/>
                  <a:gd name="T64" fmla="*/ 23 w 37"/>
                  <a:gd name="T65" fmla="*/ 52 h 58"/>
                  <a:gd name="T66" fmla="*/ 26 w 37"/>
                  <a:gd name="T67" fmla="*/ 46 h 58"/>
                  <a:gd name="T68" fmla="*/ 29 w 37"/>
                  <a:gd name="T69" fmla="*/ 43 h 58"/>
                  <a:gd name="T70" fmla="*/ 29 w 37"/>
                  <a:gd name="T71" fmla="*/ 38 h 58"/>
                  <a:gd name="T72" fmla="*/ 29 w 37"/>
                  <a:gd name="T73" fmla="*/ 29 h 58"/>
                  <a:gd name="T74" fmla="*/ 29 w 37"/>
                  <a:gd name="T75" fmla="*/ 20 h 58"/>
                  <a:gd name="T76" fmla="*/ 29 w 37"/>
                  <a:gd name="T77" fmla="*/ 15 h 58"/>
                  <a:gd name="T78" fmla="*/ 26 w 37"/>
                  <a:gd name="T79" fmla="*/ 12 h 58"/>
                  <a:gd name="T80" fmla="*/ 23 w 37"/>
                  <a:gd name="T81" fmla="*/ 9 h 58"/>
                  <a:gd name="T82" fmla="*/ 17 w 37"/>
                  <a:gd name="T83" fmla="*/ 6 h 58"/>
                  <a:gd name="T84" fmla="*/ 14 w 37"/>
                  <a:gd name="T85" fmla="*/ 6 h 58"/>
                  <a:gd name="T86" fmla="*/ 11 w 37"/>
                  <a:gd name="T87" fmla="*/ 12 h 58"/>
                  <a:gd name="T88" fmla="*/ 9 w 37"/>
                  <a:gd name="T89" fmla="*/ 15 h 58"/>
                  <a:gd name="T90" fmla="*/ 9 w 37"/>
                  <a:gd name="T91" fmla="*/ 20 h 58"/>
                  <a:gd name="T92" fmla="*/ 9 w 37"/>
                  <a:gd name="T93" fmla="*/ 29 h 58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37"/>
                  <a:gd name="T142" fmla="*/ 0 h 58"/>
                  <a:gd name="T143" fmla="*/ 37 w 37"/>
                  <a:gd name="T144" fmla="*/ 58 h 58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37" h="58">
                    <a:moveTo>
                      <a:pt x="0" y="29"/>
                    </a:moveTo>
                    <a:lnTo>
                      <a:pt x="0" y="20"/>
                    </a:lnTo>
                    <a:lnTo>
                      <a:pt x="3" y="12"/>
                    </a:lnTo>
                    <a:lnTo>
                      <a:pt x="6" y="6"/>
                    </a:lnTo>
                    <a:lnTo>
                      <a:pt x="9" y="3"/>
                    </a:lnTo>
                    <a:lnTo>
                      <a:pt x="11" y="0"/>
                    </a:lnTo>
                    <a:lnTo>
                      <a:pt x="17" y="0"/>
                    </a:lnTo>
                    <a:lnTo>
                      <a:pt x="23" y="0"/>
                    </a:lnTo>
                    <a:lnTo>
                      <a:pt x="26" y="0"/>
                    </a:lnTo>
                    <a:lnTo>
                      <a:pt x="31" y="3"/>
                    </a:lnTo>
                    <a:lnTo>
                      <a:pt x="31" y="6"/>
                    </a:lnTo>
                    <a:lnTo>
                      <a:pt x="34" y="12"/>
                    </a:lnTo>
                    <a:lnTo>
                      <a:pt x="37" y="15"/>
                    </a:lnTo>
                    <a:lnTo>
                      <a:pt x="37" y="20"/>
                    </a:lnTo>
                    <a:lnTo>
                      <a:pt x="37" y="29"/>
                    </a:lnTo>
                    <a:lnTo>
                      <a:pt x="37" y="38"/>
                    </a:lnTo>
                    <a:lnTo>
                      <a:pt x="34" y="46"/>
                    </a:lnTo>
                    <a:lnTo>
                      <a:pt x="31" y="52"/>
                    </a:lnTo>
                    <a:lnTo>
                      <a:pt x="29" y="55"/>
                    </a:lnTo>
                    <a:lnTo>
                      <a:pt x="23" y="58"/>
                    </a:lnTo>
                    <a:lnTo>
                      <a:pt x="17" y="58"/>
                    </a:lnTo>
                    <a:lnTo>
                      <a:pt x="11" y="58"/>
                    </a:lnTo>
                    <a:lnTo>
                      <a:pt x="6" y="52"/>
                    </a:lnTo>
                    <a:lnTo>
                      <a:pt x="3" y="46"/>
                    </a:lnTo>
                    <a:lnTo>
                      <a:pt x="0" y="38"/>
                    </a:lnTo>
                    <a:lnTo>
                      <a:pt x="0" y="29"/>
                    </a:lnTo>
                    <a:close/>
                    <a:moveTo>
                      <a:pt x="9" y="29"/>
                    </a:moveTo>
                    <a:lnTo>
                      <a:pt x="9" y="38"/>
                    </a:lnTo>
                    <a:lnTo>
                      <a:pt x="9" y="43"/>
                    </a:lnTo>
                    <a:lnTo>
                      <a:pt x="11" y="46"/>
                    </a:lnTo>
                    <a:lnTo>
                      <a:pt x="14" y="52"/>
                    </a:lnTo>
                    <a:lnTo>
                      <a:pt x="17" y="52"/>
                    </a:lnTo>
                    <a:lnTo>
                      <a:pt x="23" y="52"/>
                    </a:lnTo>
                    <a:lnTo>
                      <a:pt x="26" y="46"/>
                    </a:lnTo>
                    <a:lnTo>
                      <a:pt x="29" y="43"/>
                    </a:lnTo>
                    <a:lnTo>
                      <a:pt x="29" y="38"/>
                    </a:lnTo>
                    <a:lnTo>
                      <a:pt x="29" y="29"/>
                    </a:lnTo>
                    <a:lnTo>
                      <a:pt x="29" y="20"/>
                    </a:lnTo>
                    <a:lnTo>
                      <a:pt x="29" y="15"/>
                    </a:lnTo>
                    <a:lnTo>
                      <a:pt x="26" y="12"/>
                    </a:lnTo>
                    <a:lnTo>
                      <a:pt x="23" y="9"/>
                    </a:lnTo>
                    <a:lnTo>
                      <a:pt x="17" y="6"/>
                    </a:lnTo>
                    <a:lnTo>
                      <a:pt x="14" y="6"/>
                    </a:lnTo>
                    <a:lnTo>
                      <a:pt x="11" y="12"/>
                    </a:lnTo>
                    <a:lnTo>
                      <a:pt x="9" y="15"/>
                    </a:lnTo>
                    <a:lnTo>
                      <a:pt x="9" y="20"/>
                    </a:lnTo>
                    <a:lnTo>
                      <a:pt x="9" y="29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604" name="Line 1090"/>
              <p:cNvSpPr>
                <a:spLocks noChangeShapeType="1"/>
              </p:cNvSpPr>
              <p:nvPr/>
            </p:nvSpPr>
            <p:spPr bwMode="auto">
              <a:xfrm flipH="1">
                <a:off x="4891" y="2062"/>
                <a:ext cx="57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38605" name="Line 1091"/>
              <p:cNvSpPr>
                <a:spLocks noChangeShapeType="1"/>
              </p:cNvSpPr>
              <p:nvPr/>
            </p:nvSpPr>
            <p:spPr bwMode="auto">
              <a:xfrm>
                <a:off x="3435" y="1999"/>
                <a:ext cx="26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38606" name="Line 1092"/>
              <p:cNvSpPr>
                <a:spLocks noChangeShapeType="1"/>
              </p:cNvSpPr>
              <p:nvPr/>
            </p:nvSpPr>
            <p:spPr bwMode="auto">
              <a:xfrm flipH="1">
                <a:off x="4919" y="1999"/>
                <a:ext cx="29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38607" name="Line 1093"/>
              <p:cNvSpPr>
                <a:spLocks noChangeShapeType="1"/>
              </p:cNvSpPr>
              <p:nvPr/>
            </p:nvSpPr>
            <p:spPr bwMode="auto">
              <a:xfrm>
                <a:off x="3435" y="1934"/>
                <a:ext cx="26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38608" name="Line 1094"/>
              <p:cNvSpPr>
                <a:spLocks noChangeShapeType="1"/>
              </p:cNvSpPr>
              <p:nvPr/>
            </p:nvSpPr>
            <p:spPr bwMode="auto">
              <a:xfrm flipH="1">
                <a:off x="4919" y="1934"/>
                <a:ext cx="29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38609" name="Line 1095"/>
              <p:cNvSpPr>
                <a:spLocks noChangeShapeType="1"/>
              </p:cNvSpPr>
              <p:nvPr/>
            </p:nvSpPr>
            <p:spPr bwMode="auto">
              <a:xfrm>
                <a:off x="3435" y="1871"/>
                <a:ext cx="26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38610" name="Line 1096"/>
              <p:cNvSpPr>
                <a:spLocks noChangeShapeType="1"/>
              </p:cNvSpPr>
              <p:nvPr/>
            </p:nvSpPr>
            <p:spPr bwMode="auto">
              <a:xfrm flipH="1">
                <a:off x="4919" y="1871"/>
                <a:ext cx="29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38611" name="Line 1097"/>
              <p:cNvSpPr>
                <a:spLocks noChangeShapeType="1"/>
              </p:cNvSpPr>
              <p:nvPr/>
            </p:nvSpPr>
            <p:spPr bwMode="auto">
              <a:xfrm>
                <a:off x="3435" y="1805"/>
                <a:ext cx="26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38612" name="Line 1098"/>
              <p:cNvSpPr>
                <a:spLocks noChangeShapeType="1"/>
              </p:cNvSpPr>
              <p:nvPr/>
            </p:nvSpPr>
            <p:spPr bwMode="auto">
              <a:xfrm flipH="1">
                <a:off x="4919" y="1805"/>
                <a:ext cx="29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38613" name="Line 1099"/>
              <p:cNvSpPr>
                <a:spLocks noChangeShapeType="1"/>
              </p:cNvSpPr>
              <p:nvPr/>
            </p:nvSpPr>
            <p:spPr bwMode="auto">
              <a:xfrm>
                <a:off x="3435" y="1742"/>
                <a:ext cx="54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38614" name="Freeform 1100"/>
              <p:cNvSpPr>
                <a:spLocks/>
              </p:cNvSpPr>
              <p:nvPr/>
            </p:nvSpPr>
            <p:spPr bwMode="auto">
              <a:xfrm>
                <a:off x="3272" y="1711"/>
                <a:ext cx="40" cy="57"/>
              </a:xfrm>
              <a:custGeom>
                <a:avLst/>
                <a:gdLst>
                  <a:gd name="T0" fmla="*/ 0 w 40"/>
                  <a:gd name="T1" fmla="*/ 43 h 57"/>
                  <a:gd name="T2" fmla="*/ 9 w 40"/>
                  <a:gd name="T3" fmla="*/ 40 h 57"/>
                  <a:gd name="T4" fmla="*/ 12 w 40"/>
                  <a:gd name="T5" fmla="*/ 46 h 57"/>
                  <a:gd name="T6" fmla="*/ 12 w 40"/>
                  <a:gd name="T7" fmla="*/ 48 h 57"/>
                  <a:gd name="T8" fmla="*/ 15 w 40"/>
                  <a:gd name="T9" fmla="*/ 51 h 57"/>
                  <a:gd name="T10" fmla="*/ 20 w 40"/>
                  <a:gd name="T11" fmla="*/ 51 h 57"/>
                  <a:gd name="T12" fmla="*/ 26 w 40"/>
                  <a:gd name="T13" fmla="*/ 51 h 57"/>
                  <a:gd name="T14" fmla="*/ 29 w 40"/>
                  <a:gd name="T15" fmla="*/ 48 h 57"/>
                  <a:gd name="T16" fmla="*/ 32 w 40"/>
                  <a:gd name="T17" fmla="*/ 43 h 57"/>
                  <a:gd name="T18" fmla="*/ 32 w 40"/>
                  <a:gd name="T19" fmla="*/ 37 h 57"/>
                  <a:gd name="T20" fmla="*/ 32 w 40"/>
                  <a:gd name="T21" fmla="*/ 31 h 57"/>
                  <a:gd name="T22" fmla="*/ 29 w 40"/>
                  <a:gd name="T23" fmla="*/ 29 h 57"/>
                  <a:gd name="T24" fmla="*/ 26 w 40"/>
                  <a:gd name="T25" fmla="*/ 26 h 57"/>
                  <a:gd name="T26" fmla="*/ 20 w 40"/>
                  <a:gd name="T27" fmla="*/ 26 h 57"/>
                  <a:gd name="T28" fmla="*/ 17 w 40"/>
                  <a:gd name="T29" fmla="*/ 26 h 57"/>
                  <a:gd name="T30" fmla="*/ 15 w 40"/>
                  <a:gd name="T31" fmla="*/ 26 h 57"/>
                  <a:gd name="T32" fmla="*/ 12 w 40"/>
                  <a:gd name="T33" fmla="*/ 29 h 57"/>
                  <a:gd name="T34" fmla="*/ 9 w 40"/>
                  <a:gd name="T35" fmla="*/ 31 h 57"/>
                  <a:gd name="T36" fmla="*/ 3 w 40"/>
                  <a:gd name="T37" fmla="*/ 29 h 57"/>
                  <a:gd name="T38" fmla="*/ 9 w 40"/>
                  <a:gd name="T39" fmla="*/ 0 h 57"/>
                  <a:gd name="T40" fmla="*/ 35 w 40"/>
                  <a:gd name="T41" fmla="*/ 0 h 57"/>
                  <a:gd name="T42" fmla="*/ 35 w 40"/>
                  <a:gd name="T43" fmla="*/ 9 h 57"/>
                  <a:gd name="T44" fmla="*/ 15 w 40"/>
                  <a:gd name="T45" fmla="*/ 9 h 57"/>
                  <a:gd name="T46" fmla="*/ 12 w 40"/>
                  <a:gd name="T47" fmla="*/ 23 h 57"/>
                  <a:gd name="T48" fmla="*/ 17 w 40"/>
                  <a:gd name="T49" fmla="*/ 20 h 57"/>
                  <a:gd name="T50" fmla="*/ 23 w 40"/>
                  <a:gd name="T51" fmla="*/ 20 h 57"/>
                  <a:gd name="T52" fmla="*/ 29 w 40"/>
                  <a:gd name="T53" fmla="*/ 20 h 57"/>
                  <a:gd name="T54" fmla="*/ 35 w 40"/>
                  <a:gd name="T55" fmla="*/ 23 h 57"/>
                  <a:gd name="T56" fmla="*/ 37 w 40"/>
                  <a:gd name="T57" fmla="*/ 29 h 57"/>
                  <a:gd name="T58" fmla="*/ 40 w 40"/>
                  <a:gd name="T59" fmla="*/ 37 h 57"/>
                  <a:gd name="T60" fmla="*/ 37 w 40"/>
                  <a:gd name="T61" fmla="*/ 46 h 57"/>
                  <a:gd name="T62" fmla="*/ 35 w 40"/>
                  <a:gd name="T63" fmla="*/ 51 h 57"/>
                  <a:gd name="T64" fmla="*/ 29 w 40"/>
                  <a:gd name="T65" fmla="*/ 57 h 57"/>
                  <a:gd name="T66" fmla="*/ 20 w 40"/>
                  <a:gd name="T67" fmla="*/ 57 h 57"/>
                  <a:gd name="T68" fmla="*/ 12 w 40"/>
                  <a:gd name="T69" fmla="*/ 57 h 57"/>
                  <a:gd name="T70" fmla="*/ 6 w 40"/>
                  <a:gd name="T71" fmla="*/ 54 h 57"/>
                  <a:gd name="T72" fmla="*/ 3 w 40"/>
                  <a:gd name="T73" fmla="*/ 48 h 57"/>
                  <a:gd name="T74" fmla="*/ 0 w 40"/>
                  <a:gd name="T75" fmla="*/ 43 h 57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40"/>
                  <a:gd name="T115" fmla="*/ 0 h 57"/>
                  <a:gd name="T116" fmla="*/ 40 w 40"/>
                  <a:gd name="T117" fmla="*/ 57 h 57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40" h="57">
                    <a:moveTo>
                      <a:pt x="0" y="43"/>
                    </a:moveTo>
                    <a:lnTo>
                      <a:pt x="9" y="40"/>
                    </a:lnTo>
                    <a:lnTo>
                      <a:pt x="12" y="46"/>
                    </a:lnTo>
                    <a:lnTo>
                      <a:pt x="12" y="48"/>
                    </a:lnTo>
                    <a:lnTo>
                      <a:pt x="15" y="51"/>
                    </a:lnTo>
                    <a:lnTo>
                      <a:pt x="20" y="51"/>
                    </a:lnTo>
                    <a:lnTo>
                      <a:pt x="26" y="51"/>
                    </a:lnTo>
                    <a:lnTo>
                      <a:pt x="29" y="48"/>
                    </a:lnTo>
                    <a:lnTo>
                      <a:pt x="32" y="43"/>
                    </a:lnTo>
                    <a:lnTo>
                      <a:pt x="32" y="37"/>
                    </a:lnTo>
                    <a:lnTo>
                      <a:pt x="32" y="31"/>
                    </a:lnTo>
                    <a:lnTo>
                      <a:pt x="29" y="29"/>
                    </a:lnTo>
                    <a:lnTo>
                      <a:pt x="26" y="26"/>
                    </a:lnTo>
                    <a:lnTo>
                      <a:pt x="20" y="26"/>
                    </a:lnTo>
                    <a:lnTo>
                      <a:pt x="17" y="26"/>
                    </a:lnTo>
                    <a:lnTo>
                      <a:pt x="15" y="26"/>
                    </a:lnTo>
                    <a:lnTo>
                      <a:pt x="12" y="29"/>
                    </a:lnTo>
                    <a:lnTo>
                      <a:pt x="9" y="31"/>
                    </a:lnTo>
                    <a:lnTo>
                      <a:pt x="3" y="29"/>
                    </a:lnTo>
                    <a:lnTo>
                      <a:pt x="9" y="0"/>
                    </a:lnTo>
                    <a:lnTo>
                      <a:pt x="35" y="0"/>
                    </a:lnTo>
                    <a:lnTo>
                      <a:pt x="35" y="9"/>
                    </a:lnTo>
                    <a:lnTo>
                      <a:pt x="15" y="9"/>
                    </a:lnTo>
                    <a:lnTo>
                      <a:pt x="12" y="23"/>
                    </a:lnTo>
                    <a:lnTo>
                      <a:pt x="17" y="20"/>
                    </a:lnTo>
                    <a:lnTo>
                      <a:pt x="23" y="20"/>
                    </a:lnTo>
                    <a:lnTo>
                      <a:pt x="29" y="20"/>
                    </a:lnTo>
                    <a:lnTo>
                      <a:pt x="35" y="23"/>
                    </a:lnTo>
                    <a:lnTo>
                      <a:pt x="37" y="29"/>
                    </a:lnTo>
                    <a:lnTo>
                      <a:pt x="40" y="37"/>
                    </a:lnTo>
                    <a:lnTo>
                      <a:pt x="37" y="46"/>
                    </a:lnTo>
                    <a:lnTo>
                      <a:pt x="35" y="51"/>
                    </a:lnTo>
                    <a:lnTo>
                      <a:pt x="29" y="57"/>
                    </a:lnTo>
                    <a:lnTo>
                      <a:pt x="20" y="57"/>
                    </a:lnTo>
                    <a:lnTo>
                      <a:pt x="12" y="57"/>
                    </a:lnTo>
                    <a:lnTo>
                      <a:pt x="6" y="54"/>
                    </a:lnTo>
                    <a:lnTo>
                      <a:pt x="3" y="48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615" name="Freeform 1101"/>
              <p:cNvSpPr>
                <a:spLocks noEditPoints="1"/>
              </p:cNvSpPr>
              <p:nvPr/>
            </p:nvSpPr>
            <p:spPr bwMode="auto">
              <a:xfrm>
                <a:off x="3318" y="1711"/>
                <a:ext cx="37" cy="57"/>
              </a:xfrm>
              <a:custGeom>
                <a:avLst/>
                <a:gdLst>
                  <a:gd name="T0" fmla="*/ 0 w 37"/>
                  <a:gd name="T1" fmla="*/ 29 h 57"/>
                  <a:gd name="T2" fmla="*/ 0 w 37"/>
                  <a:gd name="T3" fmla="*/ 20 h 57"/>
                  <a:gd name="T4" fmla="*/ 3 w 37"/>
                  <a:gd name="T5" fmla="*/ 11 h 57"/>
                  <a:gd name="T6" fmla="*/ 6 w 37"/>
                  <a:gd name="T7" fmla="*/ 6 h 57"/>
                  <a:gd name="T8" fmla="*/ 9 w 37"/>
                  <a:gd name="T9" fmla="*/ 3 h 57"/>
                  <a:gd name="T10" fmla="*/ 11 w 37"/>
                  <a:gd name="T11" fmla="*/ 0 h 57"/>
                  <a:gd name="T12" fmla="*/ 17 w 37"/>
                  <a:gd name="T13" fmla="*/ 0 h 57"/>
                  <a:gd name="T14" fmla="*/ 23 w 37"/>
                  <a:gd name="T15" fmla="*/ 0 h 57"/>
                  <a:gd name="T16" fmla="*/ 26 w 37"/>
                  <a:gd name="T17" fmla="*/ 0 h 57"/>
                  <a:gd name="T18" fmla="*/ 31 w 37"/>
                  <a:gd name="T19" fmla="*/ 3 h 57"/>
                  <a:gd name="T20" fmla="*/ 31 w 37"/>
                  <a:gd name="T21" fmla="*/ 6 h 57"/>
                  <a:gd name="T22" fmla="*/ 34 w 37"/>
                  <a:gd name="T23" fmla="*/ 11 h 57"/>
                  <a:gd name="T24" fmla="*/ 37 w 37"/>
                  <a:gd name="T25" fmla="*/ 14 h 57"/>
                  <a:gd name="T26" fmla="*/ 37 w 37"/>
                  <a:gd name="T27" fmla="*/ 20 h 57"/>
                  <a:gd name="T28" fmla="*/ 37 w 37"/>
                  <a:gd name="T29" fmla="*/ 29 h 57"/>
                  <a:gd name="T30" fmla="*/ 37 w 37"/>
                  <a:gd name="T31" fmla="*/ 37 h 57"/>
                  <a:gd name="T32" fmla="*/ 34 w 37"/>
                  <a:gd name="T33" fmla="*/ 46 h 57"/>
                  <a:gd name="T34" fmla="*/ 31 w 37"/>
                  <a:gd name="T35" fmla="*/ 51 h 57"/>
                  <a:gd name="T36" fmla="*/ 29 w 37"/>
                  <a:gd name="T37" fmla="*/ 54 h 57"/>
                  <a:gd name="T38" fmla="*/ 23 w 37"/>
                  <a:gd name="T39" fmla="*/ 57 h 57"/>
                  <a:gd name="T40" fmla="*/ 17 w 37"/>
                  <a:gd name="T41" fmla="*/ 57 h 57"/>
                  <a:gd name="T42" fmla="*/ 11 w 37"/>
                  <a:gd name="T43" fmla="*/ 57 h 57"/>
                  <a:gd name="T44" fmla="*/ 6 w 37"/>
                  <a:gd name="T45" fmla="*/ 51 h 57"/>
                  <a:gd name="T46" fmla="*/ 3 w 37"/>
                  <a:gd name="T47" fmla="*/ 46 h 57"/>
                  <a:gd name="T48" fmla="*/ 0 w 37"/>
                  <a:gd name="T49" fmla="*/ 37 h 57"/>
                  <a:gd name="T50" fmla="*/ 0 w 37"/>
                  <a:gd name="T51" fmla="*/ 29 h 57"/>
                  <a:gd name="T52" fmla="*/ 9 w 37"/>
                  <a:gd name="T53" fmla="*/ 29 h 57"/>
                  <a:gd name="T54" fmla="*/ 9 w 37"/>
                  <a:gd name="T55" fmla="*/ 37 h 57"/>
                  <a:gd name="T56" fmla="*/ 9 w 37"/>
                  <a:gd name="T57" fmla="*/ 43 h 57"/>
                  <a:gd name="T58" fmla="*/ 11 w 37"/>
                  <a:gd name="T59" fmla="*/ 46 h 57"/>
                  <a:gd name="T60" fmla="*/ 14 w 37"/>
                  <a:gd name="T61" fmla="*/ 51 h 57"/>
                  <a:gd name="T62" fmla="*/ 17 w 37"/>
                  <a:gd name="T63" fmla="*/ 51 h 57"/>
                  <a:gd name="T64" fmla="*/ 23 w 37"/>
                  <a:gd name="T65" fmla="*/ 51 h 57"/>
                  <a:gd name="T66" fmla="*/ 26 w 37"/>
                  <a:gd name="T67" fmla="*/ 46 h 57"/>
                  <a:gd name="T68" fmla="*/ 29 w 37"/>
                  <a:gd name="T69" fmla="*/ 43 h 57"/>
                  <a:gd name="T70" fmla="*/ 29 w 37"/>
                  <a:gd name="T71" fmla="*/ 37 h 57"/>
                  <a:gd name="T72" fmla="*/ 29 w 37"/>
                  <a:gd name="T73" fmla="*/ 29 h 57"/>
                  <a:gd name="T74" fmla="*/ 29 w 37"/>
                  <a:gd name="T75" fmla="*/ 20 h 57"/>
                  <a:gd name="T76" fmla="*/ 29 w 37"/>
                  <a:gd name="T77" fmla="*/ 14 h 57"/>
                  <a:gd name="T78" fmla="*/ 26 w 37"/>
                  <a:gd name="T79" fmla="*/ 11 h 57"/>
                  <a:gd name="T80" fmla="*/ 23 w 37"/>
                  <a:gd name="T81" fmla="*/ 9 h 57"/>
                  <a:gd name="T82" fmla="*/ 17 w 37"/>
                  <a:gd name="T83" fmla="*/ 6 h 57"/>
                  <a:gd name="T84" fmla="*/ 14 w 37"/>
                  <a:gd name="T85" fmla="*/ 6 h 57"/>
                  <a:gd name="T86" fmla="*/ 11 w 37"/>
                  <a:gd name="T87" fmla="*/ 11 h 57"/>
                  <a:gd name="T88" fmla="*/ 9 w 37"/>
                  <a:gd name="T89" fmla="*/ 14 h 57"/>
                  <a:gd name="T90" fmla="*/ 9 w 37"/>
                  <a:gd name="T91" fmla="*/ 20 h 57"/>
                  <a:gd name="T92" fmla="*/ 9 w 37"/>
                  <a:gd name="T93" fmla="*/ 29 h 57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37"/>
                  <a:gd name="T142" fmla="*/ 0 h 57"/>
                  <a:gd name="T143" fmla="*/ 37 w 37"/>
                  <a:gd name="T144" fmla="*/ 57 h 57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37" h="57">
                    <a:moveTo>
                      <a:pt x="0" y="29"/>
                    </a:moveTo>
                    <a:lnTo>
                      <a:pt x="0" y="20"/>
                    </a:lnTo>
                    <a:lnTo>
                      <a:pt x="3" y="11"/>
                    </a:lnTo>
                    <a:lnTo>
                      <a:pt x="6" y="6"/>
                    </a:lnTo>
                    <a:lnTo>
                      <a:pt x="9" y="3"/>
                    </a:lnTo>
                    <a:lnTo>
                      <a:pt x="11" y="0"/>
                    </a:lnTo>
                    <a:lnTo>
                      <a:pt x="17" y="0"/>
                    </a:lnTo>
                    <a:lnTo>
                      <a:pt x="23" y="0"/>
                    </a:lnTo>
                    <a:lnTo>
                      <a:pt x="26" y="0"/>
                    </a:lnTo>
                    <a:lnTo>
                      <a:pt x="31" y="3"/>
                    </a:lnTo>
                    <a:lnTo>
                      <a:pt x="31" y="6"/>
                    </a:lnTo>
                    <a:lnTo>
                      <a:pt x="34" y="11"/>
                    </a:lnTo>
                    <a:lnTo>
                      <a:pt x="37" y="14"/>
                    </a:lnTo>
                    <a:lnTo>
                      <a:pt x="37" y="20"/>
                    </a:lnTo>
                    <a:lnTo>
                      <a:pt x="37" y="29"/>
                    </a:lnTo>
                    <a:lnTo>
                      <a:pt x="37" y="37"/>
                    </a:lnTo>
                    <a:lnTo>
                      <a:pt x="34" y="46"/>
                    </a:lnTo>
                    <a:lnTo>
                      <a:pt x="31" y="51"/>
                    </a:lnTo>
                    <a:lnTo>
                      <a:pt x="29" y="54"/>
                    </a:lnTo>
                    <a:lnTo>
                      <a:pt x="23" y="57"/>
                    </a:lnTo>
                    <a:lnTo>
                      <a:pt x="17" y="57"/>
                    </a:lnTo>
                    <a:lnTo>
                      <a:pt x="11" y="57"/>
                    </a:lnTo>
                    <a:lnTo>
                      <a:pt x="6" y="51"/>
                    </a:lnTo>
                    <a:lnTo>
                      <a:pt x="3" y="46"/>
                    </a:lnTo>
                    <a:lnTo>
                      <a:pt x="0" y="37"/>
                    </a:lnTo>
                    <a:lnTo>
                      <a:pt x="0" y="29"/>
                    </a:lnTo>
                    <a:close/>
                    <a:moveTo>
                      <a:pt x="9" y="29"/>
                    </a:moveTo>
                    <a:lnTo>
                      <a:pt x="9" y="37"/>
                    </a:lnTo>
                    <a:lnTo>
                      <a:pt x="9" y="43"/>
                    </a:lnTo>
                    <a:lnTo>
                      <a:pt x="11" y="46"/>
                    </a:lnTo>
                    <a:lnTo>
                      <a:pt x="14" y="51"/>
                    </a:lnTo>
                    <a:lnTo>
                      <a:pt x="17" y="51"/>
                    </a:lnTo>
                    <a:lnTo>
                      <a:pt x="23" y="51"/>
                    </a:lnTo>
                    <a:lnTo>
                      <a:pt x="26" y="46"/>
                    </a:lnTo>
                    <a:lnTo>
                      <a:pt x="29" y="43"/>
                    </a:lnTo>
                    <a:lnTo>
                      <a:pt x="29" y="37"/>
                    </a:lnTo>
                    <a:lnTo>
                      <a:pt x="29" y="29"/>
                    </a:lnTo>
                    <a:lnTo>
                      <a:pt x="29" y="20"/>
                    </a:lnTo>
                    <a:lnTo>
                      <a:pt x="29" y="14"/>
                    </a:lnTo>
                    <a:lnTo>
                      <a:pt x="26" y="11"/>
                    </a:lnTo>
                    <a:lnTo>
                      <a:pt x="23" y="9"/>
                    </a:lnTo>
                    <a:lnTo>
                      <a:pt x="17" y="6"/>
                    </a:lnTo>
                    <a:lnTo>
                      <a:pt x="14" y="6"/>
                    </a:lnTo>
                    <a:lnTo>
                      <a:pt x="11" y="11"/>
                    </a:lnTo>
                    <a:lnTo>
                      <a:pt x="9" y="14"/>
                    </a:lnTo>
                    <a:lnTo>
                      <a:pt x="9" y="20"/>
                    </a:lnTo>
                    <a:lnTo>
                      <a:pt x="9" y="29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616" name="Line 1102"/>
              <p:cNvSpPr>
                <a:spLocks noChangeShapeType="1"/>
              </p:cNvSpPr>
              <p:nvPr/>
            </p:nvSpPr>
            <p:spPr bwMode="auto">
              <a:xfrm flipH="1">
                <a:off x="4891" y="1742"/>
                <a:ext cx="57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38617" name="Line 1103"/>
              <p:cNvSpPr>
                <a:spLocks noChangeShapeType="1"/>
              </p:cNvSpPr>
              <p:nvPr/>
            </p:nvSpPr>
            <p:spPr bwMode="auto">
              <a:xfrm>
                <a:off x="3435" y="1677"/>
                <a:ext cx="26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38618" name="Line 1104"/>
              <p:cNvSpPr>
                <a:spLocks noChangeShapeType="1"/>
              </p:cNvSpPr>
              <p:nvPr/>
            </p:nvSpPr>
            <p:spPr bwMode="auto">
              <a:xfrm flipH="1">
                <a:off x="4919" y="1677"/>
                <a:ext cx="29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38619" name="Line 1105"/>
              <p:cNvSpPr>
                <a:spLocks noChangeShapeType="1"/>
              </p:cNvSpPr>
              <p:nvPr/>
            </p:nvSpPr>
            <p:spPr bwMode="auto">
              <a:xfrm>
                <a:off x="3435" y="1611"/>
                <a:ext cx="26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38620" name="Line 1106"/>
              <p:cNvSpPr>
                <a:spLocks noChangeShapeType="1"/>
              </p:cNvSpPr>
              <p:nvPr/>
            </p:nvSpPr>
            <p:spPr bwMode="auto">
              <a:xfrm flipH="1">
                <a:off x="4919" y="1611"/>
                <a:ext cx="29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38621" name="Line 1107"/>
              <p:cNvSpPr>
                <a:spLocks noChangeShapeType="1"/>
              </p:cNvSpPr>
              <p:nvPr/>
            </p:nvSpPr>
            <p:spPr bwMode="auto">
              <a:xfrm>
                <a:off x="3432" y="1548"/>
                <a:ext cx="29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38622" name="Line 1108"/>
              <p:cNvSpPr>
                <a:spLocks noChangeShapeType="1"/>
              </p:cNvSpPr>
              <p:nvPr/>
            </p:nvSpPr>
            <p:spPr bwMode="auto">
              <a:xfrm flipH="1">
                <a:off x="4919" y="1548"/>
                <a:ext cx="29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38623" name="Line 1109"/>
              <p:cNvSpPr>
                <a:spLocks noChangeShapeType="1"/>
              </p:cNvSpPr>
              <p:nvPr/>
            </p:nvSpPr>
            <p:spPr bwMode="auto">
              <a:xfrm>
                <a:off x="3432" y="1483"/>
                <a:ext cx="29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38624" name="Line 1110"/>
              <p:cNvSpPr>
                <a:spLocks noChangeShapeType="1"/>
              </p:cNvSpPr>
              <p:nvPr/>
            </p:nvSpPr>
            <p:spPr bwMode="auto">
              <a:xfrm flipH="1">
                <a:off x="4919" y="1483"/>
                <a:ext cx="29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38625" name="Line 1111"/>
              <p:cNvSpPr>
                <a:spLocks noChangeShapeType="1"/>
              </p:cNvSpPr>
              <p:nvPr/>
            </p:nvSpPr>
            <p:spPr bwMode="auto">
              <a:xfrm>
                <a:off x="3432" y="1420"/>
                <a:ext cx="57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38626" name="Freeform 1112"/>
              <p:cNvSpPr>
                <a:spLocks/>
              </p:cNvSpPr>
              <p:nvPr/>
            </p:nvSpPr>
            <p:spPr bwMode="auto">
              <a:xfrm>
                <a:off x="3235" y="1388"/>
                <a:ext cx="20" cy="58"/>
              </a:xfrm>
              <a:custGeom>
                <a:avLst/>
                <a:gdLst>
                  <a:gd name="T0" fmla="*/ 20 w 20"/>
                  <a:gd name="T1" fmla="*/ 58 h 58"/>
                  <a:gd name="T2" fmla="*/ 12 w 20"/>
                  <a:gd name="T3" fmla="*/ 58 h 58"/>
                  <a:gd name="T4" fmla="*/ 12 w 20"/>
                  <a:gd name="T5" fmla="*/ 12 h 58"/>
                  <a:gd name="T6" fmla="*/ 9 w 20"/>
                  <a:gd name="T7" fmla="*/ 15 h 58"/>
                  <a:gd name="T8" fmla="*/ 6 w 20"/>
                  <a:gd name="T9" fmla="*/ 18 h 58"/>
                  <a:gd name="T10" fmla="*/ 3 w 20"/>
                  <a:gd name="T11" fmla="*/ 20 h 58"/>
                  <a:gd name="T12" fmla="*/ 0 w 20"/>
                  <a:gd name="T13" fmla="*/ 20 h 58"/>
                  <a:gd name="T14" fmla="*/ 0 w 20"/>
                  <a:gd name="T15" fmla="*/ 15 h 58"/>
                  <a:gd name="T16" fmla="*/ 6 w 20"/>
                  <a:gd name="T17" fmla="*/ 12 h 58"/>
                  <a:gd name="T18" fmla="*/ 9 w 20"/>
                  <a:gd name="T19" fmla="*/ 9 h 58"/>
                  <a:gd name="T20" fmla="*/ 15 w 20"/>
                  <a:gd name="T21" fmla="*/ 3 h 58"/>
                  <a:gd name="T22" fmla="*/ 15 w 20"/>
                  <a:gd name="T23" fmla="*/ 0 h 58"/>
                  <a:gd name="T24" fmla="*/ 20 w 20"/>
                  <a:gd name="T25" fmla="*/ 0 h 58"/>
                  <a:gd name="T26" fmla="*/ 20 w 20"/>
                  <a:gd name="T27" fmla="*/ 58 h 5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20"/>
                  <a:gd name="T43" fmla="*/ 0 h 58"/>
                  <a:gd name="T44" fmla="*/ 20 w 20"/>
                  <a:gd name="T45" fmla="*/ 58 h 58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20" h="58">
                    <a:moveTo>
                      <a:pt x="20" y="58"/>
                    </a:moveTo>
                    <a:lnTo>
                      <a:pt x="12" y="58"/>
                    </a:lnTo>
                    <a:lnTo>
                      <a:pt x="12" y="12"/>
                    </a:lnTo>
                    <a:lnTo>
                      <a:pt x="9" y="15"/>
                    </a:lnTo>
                    <a:lnTo>
                      <a:pt x="6" y="18"/>
                    </a:lnTo>
                    <a:lnTo>
                      <a:pt x="3" y="20"/>
                    </a:lnTo>
                    <a:lnTo>
                      <a:pt x="0" y="20"/>
                    </a:lnTo>
                    <a:lnTo>
                      <a:pt x="0" y="15"/>
                    </a:lnTo>
                    <a:lnTo>
                      <a:pt x="6" y="12"/>
                    </a:lnTo>
                    <a:lnTo>
                      <a:pt x="9" y="9"/>
                    </a:lnTo>
                    <a:lnTo>
                      <a:pt x="15" y="3"/>
                    </a:lnTo>
                    <a:lnTo>
                      <a:pt x="15" y="0"/>
                    </a:lnTo>
                    <a:lnTo>
                      <a:pt x="20" y="0"/>
                    </a:lnTo>
                    <a:lnTo>
                      <a:pt x="20" y="58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627" name="Freeform 1113"/>
              <p:cNvSpPr>
                <a:spLocks noEditPoints="1"/>
              </p:cNvSpPr>
              <p:nvPr/>
            </p:nvSpPr>
            <p:spPr bwMode="auto">
              <a:xfrm>
                <a:off x="3272" y="1388"/>
                <a:ext cx="40" cy="58"/>
              </a:xfrm>
              <a:custGeom>
                <a:avLst/>
                <a:gdLst>
                  <a:gd name="T0" fmla="*/ 0 w 40"/>
                  <a:gd name="T1" fmla="*/ 29 h 58"/>
                  <a:gd name="T2" fmla="*/ 3 w 40"/>
                  <a:gd name="T3" fmla="*/ 20 h 58"/>
                  <a:gd name="T4" fmla="*/ 3 w 40"/>
                  <a:gd name="T5" fmla="*/ 12 h 58"/>
                  <a:gd name="T6" fmla="*/ 6 w 40"/>
                  <a:gd name="T7" fmla="*/ 6 h 58"/>
                  <a:gd name="T8" fmla="*/ 9 w 40"/>
                  <a:gd name="T9" fmla="*/ 3 h 58"/>
                  <a:gd name="T10" fmla="*/ 15 w 40"/>
                  <a:gd name="T11" fmla="*/ 0 h 58"/>
                  <a:gd name="T12" fmla="*/ 20 w 40"/>
                  <a:gd name="T13" fmla="*/ 0 h 58"/>
                  <a:gd name="T14" fmla="*/ 26 w 40"/>
                  <a:gd name="T15" fmla="*/ 0 h 58"/>
                  <a:gd name="T16" fmla="*/ 29 w 40"/>
                  <a:gd name="T17" fmla="*/ 3 h 58"/>
                  <a:gd name="T18" fmla="*/ 32 w 40"/>
                  <a:gd name="T19" fmla="*/ 3 h 58"/>
                  <a:gd name="T20" fmla="*/ 35 w 40"/>
                  <a:gd name="T21" fmla="*/ 9 h 58"/>
                  <a:gd name="T22" fmla="*/ 37 w 40"/>
                  <a:gd name="T23" fmla="*/ 12 h 58"/>
                  <a:gd name="T24" fmla="*/ 37 w 40"/>
                  <a:gd name="T25" fmla="*/ 18 h 58"/>
                  <a:gd name="T26" fmla="*/ 37 w 40"/>
                  <a:gd name="T27" fmla="*/ 23 h 58"/>
                  <a:gd name="T28" fmla="*/ 40 w 40"/>
                  <a:gd name="T29" fmla="*/ 29 h 58"/>
                  <a:gd name="T30" fmla="*/ 37 w 40"/>
                  <a:gd name="T31" fmla="*/ 38 h 58"/>
                  <a:gd name="T32" fmla="*/ 37 w 40"/>
                  <a:gd name="T33" fmla="*/ 46 h 58"/>
                  <a:gd name="T34" fmla="*/ 35 w 40"/>
                  <a:gd name="T35" fmla="*/ 52 h 58"/>
                  <a:gd name="T36" fmla="*/ 32 w 40"/>
                  <a:gd name="T37" fmla="*/ 55 h 58"/>
                  <a:gd name="T38" fmla="*/ 26 w 40"/>
                  <a:gd name="T39" fmla="*/ 58 h 58"/>
                  <a:gd name="T40" fmla="*/ 20 w 40"/>
                  <a:gd name="T41" fmla="*/ 58 h 58"/>
                  <a:gd name="T42" fmla="*/ 12 w 40"/>
                  <a:gd name="T43" fmla="*/ 58 h 58"/>
                  <a:gd name="T44" fmla="*/ 6 w 40"/>
                  <a:gd name="T45" fmla="*/ 55 h 58"/>
                  <a:gd name="T46" fmla="*/ 3 w 40"/>
                  <a:gd name="T47" fmla="*/ 46 h 58"/>
                  <a:gd name="T48" fmla="*/ 3 w 40"/>
                  <a:gd name="T49" fmla="*/ 40 h 58"/>
                  <a:gd name="T50" fmla="*/ 0 w 40"/>
                  <a:gd name="T51" fmla="*/ 29 h 58"/>
                  <a:gd name="T52" fmla="*/ 9 w 40"/>
                  <a:gd name="T53" fmla="*/ 29 h 58"/>
                  <a:gd name="T54" fmla="*/ 9 w 40"/>
                  <a:gd name="T55" fmla="*/ 38 h 58"/>
                  <a:gd name="T56" fmla="*/ 12 w 40"/>
                  <a:gd name="T57" fmla="*/ 43 h 58"/>
                  <a:gd name="T58" fmla="*/ 12 w 40"/>
                  <a:gd name="T59" fmla="*/ 49 h 58"/>
                  <a:gd name="T60" fmla="*/ 15 w 40"/>
                  <a:gd name="T61" fmla="*/ 52 h 58"/>
                  <a:gd name="T62" fmla="*/ 20 w 40"/>
                  <a:gd name="T63" fmla="*/ 52 h 58"/>
                  <a:gd name="T64" fmla="*/ 26 w 40"/>
                  <a:gd name="T65" fmla="*/ 52 h 58"/>
                  <a:gd name="T66" fmla="*/ 29 w 40"/>
                  <a:gd name="T67" fmla="*/ 49 h 58"/>
                  <a:gd name="T68" fmla="*/ 29 w 40"/>
                  <a:gd name="T69" fmla="*/ 43 h 58"/>
                  <a:gd name="T70" fmla="*/ 32 w 40"/>
                  <a:gd name="T71" fmla="*/ 38 h 58"/>
                  <a:gd name="T72" fmla="*/ 32 w 40"/>
                  <a:gd name="T73" fmla="*/ 29 h 58"/>
                  <a:gd name="T74" fmla="*/ 32 w 40"/>
                  <a:gd name="T75" fmla="*/ 20 h 58"/>
                  <a:gd name="T76" fmla="*/ 29 w 40"/>
                  <a:gd name="T77" fmla="*/ 15 h 58"/>
                  <a:gd name="T78" fmla="*/ 29 w 40"/>
                  <a:gd name="T79" fmla="*/ 12 h 58"/>
                  <a:gd name="T80" fmla="*/ 26 w 40"/>
                  <a:gd name="T81" fmla="*/ 9 h 58"/>
                  <a:gd name="T82" fmla="*/ 20 w 40"/>
                  <a:gd name="T83" fmla="*/ 6 h 58"/>
                  <a:gd name="T84" fmla="*/ 15 w 40"/>
                  <a:gd name="T85" fmla="*/ 9 h 58"/>
                  <a:gd name="T86" fmla="*/ 12 w 40"/>
                  <a:gd name="T87" fmla="*/ 12 h 58"/>
                  <a:gd name="T88" fmla="*/ 12 w 40"/>
                  <a:gd name="T89" fmla="*/ 15 h 58"/>
                  <a:gd name="T90" fmla="*/ 9 w 40"/>
                  <a:gd name="T91" fmla="*/ 20 h 58"/>
                  <a:gd name="T92" fmla="*/ 9 w 40"/>
                  <a:gd name="T93" fmla="*/ 29 h 58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40"/>
                  <a:gd name="T142" fmla="*/ 0 h 58"/>
                  <a:gd name="T143" fmla="*/ 40 w 40"/>
                  <a:gd name="T144" fmla="*/ 58 h 58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40" h="58">
                    <a:moveTo>
                      <a:pt x="0" y="29"/>
                    </a:moveTo>
                    <a:lnTo>
                      <a:pt x="3" y="20"/>
                    </a:lnTo>
                    <a:lnTo>
                      <a:pt x="3" y="12"/>
                    </a:lnTo>
                    <a:lnTo>
                      <a:pt x="6" y="6"/>
                    </a:lnTo>
                    <a:lnTo>
                      <a:pt x="9" y="3"/>
                    </a:lnTo>
                    <a:lnTo>
                      <a:pt x="15" y="0"/>
                    </a:lnTo>
                    <a:lnTo>
                      <a:pt x="20" y="0"/>
                    </a:lnTo>
                    <a:lnTo>
                      <a:pt x="26" y="0"/>
                    </a:lnTo>
                    <a:lnTo>
                      <a:pt x="29" y="3"/>
                    </a:lnTo>
                    <a:lnTo>
                      <a:pt x="32" y="3"/>
                    </a:lnTo>
                    <a:lnTo>
                      <a:pt x="35" y="9"/>
                    </a:lnTo>
                    <a:lnTo>
                      <a:pt x="37" y="12"/>
                    </a:lnTo>
                    <a:lnTo>
                      <a:pt x="37" y="18"/>
                    </a:lnTo>
                    <a:lnTo>
                      <a:pt x="37" y="23"/>
                    </a:lnTo>
                    <a:lnTo>
                      <a:pt x="40" y="29"/>
                    </a:lnTo>
                    <a:lnTo>
                      <a:pt x="37" y="38"/>
                    </a:lnTo>
                    <a:lnTo>
                      <a:pt x="37" y="46"/>
                    </a:lnTo>
                    <a:lnTo>
                      <a:pt x="35" y="52"/>
                    </a:lnTo>
                    <a:lnTo>
                      <a:pt x="32" y="55"/>
                    </a:lnTo>
                    <a:lnTo>
                      <a:pt x="26" y="58"/>
                    </a:lnTo>
                    <a:lnTo>
                      <a:pt x="20" y="58"/>
                    </a:lnTo>
                    <a:lnTo>
                      <a:pt x="12" y="58"/>
                    </a:lnTo>
                    <a:lnTo>
                      <a:pt x="6" y="55"/>
                    </a:lnTo>
                    <a:lnTo>
                      <a:pt x="3" y="46"/>
                    </a:lnTo>
                    <a:lnTo>
                      <a:pt x="3" y="40"/>
                    </a:lnTo>
                    <a:lnTo>
                      <a:pt x="0" y="29"/>
                    </a:lnTo>
                    <a:close/>
                    <a:moveTo>
                      <a:pt x="9" y="29"/>
                    </a:moveTo>
                    <a:lnTo>
                      <a:pt x="9" y="38"/>
                    </a:lnTo>
                    <a:lnTo>
                      <a:pt x="12" y="43"/>
                    </a:lnTo>
                    <a:lnTo>
                      <a:pt x="12" y="49"/>
                    </a:lnTo>
                    <a:lnTo>
                      <a:pt x="15" y="52"/>
                    </a:lnTo>
                    <a:lnTo>
                      <a:pt x="20" y="52"/>
                    </a:lnTo>
                    <a:lnTo>
                      <a:pt x="26" y="52"/>
                    </a:lnTo>
                    <a:lnTo>
                      <a:pt x="29" y="49"/>
                    </a:lnTo>
                    <a:lnTo>
                      <a:pt x="29" y="43"/>
                    </a:lnTo>
                    <a:lnTo>
                      <a:pt x="32" y="38"/>
                    </a:lnTo>
                    <a:lnTo>
                      <a:pt x="32" y="29"/>
                    </a:lnTo>
                    <a:lnTo>
                      <a:pt x="32" y="20"/>
                    </a:lnTo>
                    <a:lnTo>
                      <a:pt x="29" y="15"/>
                    </a:lnTo>
                    <a:lnTo>
                      <a:pt x="29" y="12"/>
                    </a:lnTo>
                    <a:lnTo>
                      <a:pt x="26" y="9"/>
                    </a:lnTo>
                    <a:lnTo>
                      <a:pt x="20" y="6"/>
                    </a:lnTo>
                    <a:lnTo>
                      <a:pt x="15" y="9"/>
                    </a:lnTo>
                    <a:lnTo>
                      <a:pt x="12" y="12"/>
                    </a:lnTo>
                    <a:lnTo>
                      <a:pt x="12" y="15"/>
                    </a:lnTo>
                    <a:lnTo>
                      <a:pt x="9" y="20"/>
                    </a:lnTo>
                    <a:lnTo>
                      <a:pt x="9" y="29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628" name="Freeform 1114"/>
              <p:cNvSpPr>
                <a:spLocks noEditPoints="1"/>
              </p:cNvSpPr>
              <p:nvPr/>
            </p:nvSpPr>
            <p:spPr bwMode="auto">
              <a:xfrm>
                <a:off x="3318" y="1388"/>
                <a:ext cx="37" cy="58"/>
              </a:xfrm>
              <a:custGeom>
                <a:avLst/>
                <a:gdLst>
                  <a:gd name="T0" fmla="*/ 0 w 37"/>
                  <a:gd name="T1" fmla="*/ 29 h 58"/>
                  <a:gd name="T2" fmla="*/ 0 w 37"/>
                  <a:gd name="T3" fmla="*/ 20 h 58"/>
                  <a:gd name="T4" fmla="*/ 3 w 37"/>
                  <a:gd name="T5" fmla="*/ 12 h 58"/>
                  <a:gd name="T6" fmla="*/ 6 w 37"/>
                  <a:gd name="T7" fmla="*/ 6 h 58"/>
                  <a:gd name="T8" fmla="*/ 9 w 37"/>
                  <a:gd name="T9" fmla="*/ 3 h 58"/>
                  <a:gd name="T10" fmla="*/ 11 w 37"/>
                  <a:gd name="T11" fmla="*/ 0 h 58"/>
                  <a:gd name="T12" fmla="*/ 17 w 37"/>
                  <a:gd name="T13" fmla="*/ 0 h 58"/>
                  <a:gd name="T14" fmla="*/ 23 w 37"/>
                  <a:gd name="T15" fmla="*/ 0 h 58"/>
                  <a:gd name="T16" fmla="*/ 26 w 37"/>
                  <a:gd name="T17" fmla="*/ 3 h 58"/>
                  <a:gd name="T18" fmla="*/ 31 w 37"/>
                  <a:gd name="T19" fmla="*/ 3 h 58"/>
                  <a:gd name="T20" fmla="*/ 31 w 37"/>
                  <a:gd name="T21" fmla="*/ 9 h 58"/>
                  <a:gd name="T22" fmla="*/ 34 w 37"/>
                  <a:gd name="T23" fmla="*/ 12 h 58"/>
                  <a:gd name="T24" fmla="*/ 37 w 37"/>
                  <a:gd name="T25" fmla="*/ 18 h 58"/>
                  <a:gd name="T26" fmla="*/ 37 w 37"/>
                  <a:gd name="T27" fmla="*/ 23 h 58"/>
                  <a:gd name="T28" fmla="*/ 37 w 37"/>
                  <a:gd name="T29" fmla="*/ 29 h 58"/>
                  <a:gd name="T30" fmla="*/ 37 w 37"/>
                  <a:gd name="T31" fmla="*/ 38 h 58"/>
                  <a:gd name="T32" fmla="*/ 34 w 37"/>
                  <a:gd name="T33" fmla="*/ 46 h 58"/>
                  <a:gd name="T34" fmla="*/ 31 w 37"/>
                  <a:gd name="T35" fmla="*/ 52 h 58"/>
                  <a:gd name="T36" fmla="*/ 29 w 37"/>
                  <a:gd name="T37" fmla="*/ 55 h 58"/>
                  <a:gd name="T38" fmla="*/ 23 w 37"/>
                  <a:gd name="T39" fmla="*/ 58 h 58"/>
                  <a:gd name="T40" fmla="*/ 17 w 37"/>
                  <a:gd name="T41" fmla="*/ 58 h 58"/>
                  <a:gd name="T42" fmla="*/ 11 w 37"/>
                  <a:gd name="T43" fmla="*/ 58 h 58"/>
                  <a:gd name="T44" fmla="*/ 6 w 37"/>
                  <a:gd name="T45" fmla="*/ 55 h 58"/>
                  <a:gd name="T46" fmla="*/ 3 w 37"/>
                  <a:gd name="T47" fmla="*/ 46 h 58"/>
                  <a:gd name="T48" fmla="*/ 0 w 37"/>
                  <a:gd name="T49" fmla="*/ 40 h 58"/>
                  <a:gd name="T50" fmla="*/ 0 w 37"/>
                  <a:gd name="T51" fmla="*/ 29 h 58"/>
                  <a:gd name="T52" fmla="*/ 9 w 37"/>
                  <a:gd name="T53" fmla="*/ 29 h 58"/>
                  <a:gd name="T54" fmla="*/ 9 w 37"/>
                  <a:gd name="T55" fmla="*/ 38 h 58"/>
                  <a:gd name="T56" fmla="*/ 9 w 37"/>
                  <a:gd name="T57" fmla="*/ 43 h 58"/>
                  <a:gd name="T58" fmla="*/ 11 w 37"/>
                  <a:gd name="T59" fmla="*/ 49 h 58"/>
                  <a:gd name="T60" fmla="*/ 14 w 37"/>
                  <a:gd name="T61" fmla="*/ 52 h 58"/>
                  <a:gd name="T62" fmla="*/ 17 w 37"/>
                  <a:gd name="T63" fmla="*/ 52 h 58"/>
                  <a:gd name="T64" fmla="*/ 23 w 37"/>
                  <a:gd name="T65" fmla="*/ 52 h 58"/>
                  <a:gd name="T66" fmla="*/ 26 w 37"/>
                  <a:gd name="T67" fmla="*/ 49 h 58"/>
                  <a:gd name="T68" fmla="*/ 29 w 37"/>
                  <a:gd name="T69" fmla="*/ 43 h 58"/>
                  <a:gd name="T70" fmla="*/ 29 w 37"/>
                  <a:gd name="T71" fmla="*/ 38 h 58"/>
                  <a:gd name="T72" fmla="*/ 29 w 37"/>
                  <a:gd name="T73" fmla="*/ 29 h 58"/>
                  <a:gd name="T74" fmla="*/ 29 w 37"/>
                  <a:gd name="T75" fmla="*/ 20 h 58"/>
                  <a:gd name="T76" fmla="*/ 29 w 37"/>
                  <a:gd name="T77" fmla="*/ 15 h 58"/>
                  <a:gd name="T78" fmla="*/ 26 w 37"/>
                  <a:gd name="T79" fmla="*/ 12 h 58"/>
                  <a:gd name="T80" fmla="*/ 23 w 37"/>
                  <a:gd name="T81" fmla="*/ 9 h 58"/>
                  <a:gd name="T82" fmla="*/ 17 w 37"/>
                  <a:gd name="T83" fmla="*/ 6 h 58"/>
                  <a:gd name="T84" fmla="*/ 14 w 37"/>
                  <a:gd name="T85" fmla="*/ 9 h 58"/>
                  <a:gd name="T86" fmla="*/ 11 w 37"/>
                  <a:gd name="T87" fmla="*/ 12 h 58"/>
                  <a:gd name="T88" fmla="*/ 9 w 37"/>
                  <a:gd name="T89" fmla="*/ 15 h 58"/>
                  <a:gd name="T90" fmla="*/ 9 w 37"/>
                  <a:gd name="T91" fmla="*/ 20 h 58"/>
                  <a:gd name="T92" fmla="*/ 9 w 37"/>
                  <a:gd name="T93" fmla="*/ 29 h 58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37"/>
                  <a:gd name="T142" fmla="*/ 0 h 58"/>
                  <a:gd name="T143" fmla="*/ 37 w 37"/>
                  <a:gd name="T144" fmla="*/ 58 h 58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37" h="58">
                    <a:moveTo>
                      <a:pt x="0" y="29"/>
                    </a:moveTo>
                    <a:lnTo>
                      <a:pt x="0" y="20"/>
                    </a:lnTo>
                    <a:lnTo>
                      <a:pt x="3" y="12"/>
                    </a:lnTo>
                    <a:lnTo>
                      <a:pt x="6" y="6"/>
                    </a:lnTo>
                    <a:lnTo>
                      <a:pt x="9" y="3"/>
                    </a:lnTo>
                    <a:lnTo>
                      <a:pt x="11" y="0"/>
                    </a:lnTo>
                    <a:lnTo>
                      <a:pt x="17" y="0"/>
                    </a:lnTo>
                    <a:lnTo>
                      <a:pt x="23" y="0"/>
                    </a:lnTo>
                    <a:lnTo>
                      <a:pt x="26" y="3"/>
                    </a:lnTo>
                    <a:lnTo>
                      <a:pt x="31" y="3"/>
                    </a:lnTo>
                    <a:lnTo>
                      <a:pt x="31" y="9"/>
                    </a:lnTo>
                    <a:lnTo>
                      <a:pt x="34" y="12"/>
                    </a:lnTo>
                    <a:lnTo>
                      <a:pt x="37" y="18"/>
                    </a:lnTo>
                    <a:lnTo>
                      <a:pt x="37" y="23"/>
                    </a:lnTo>
                    <a:lnTo>
                      <a:pt x="37" y="29"/>
                    </a:lnTo>
                    <a:lnTo>
                      <a:pt x="37" y="38"/>
                    </a:lnTo>
                    <a:lnTo>
                      <a:pt x="34" y="46"/>
                    </a:lnTo>
                    <a:lnTo>
                      <a:pt x="31" y="52"/>
                    </a:lnTo>
                    <a:lnTo>
                      <a:pt x="29" y="55"/>
                    </a:lnTo>
                    <a:lnTo>
                      <a:pt x="23" y="58"/>
                    </a:lnTo>
                    <a:lnTo>
                      <a:pt x="17" y="58"/>
                    </a:lnTo>
                    <a:lnTo>
                      <a:pt x="11" y="58"/>
                    </a:lnTo>
                    <a:lnTo>
                      <a:pt x="6" y="55"/>
                    </a:lnTo>
                    <a:lnTo>
                      <a:pt x="3" y="46"/>
                    </a:lnTo>
                    <a:lnTo>
                      <a:pt x="0" y="40"/>
                    </a:lnTo>
                    <a:lnTo>
                      <a:pt x="0" y="29"/>
                    </a:lnTo>
                    <a:close/>
                    <a:moveTo>
                      <a:pt x="9" y="29"/>
                    </a:moveTo>
                    <a:lnTo>
                      <a:pt x="9" y="38"/>
                    </a:lnTo>
                    <a:lnTo>
                      <a:pt x="9" y="43"/>
                    </a:lnTo>
                    <a:lnTo>
                      <a:pt x="11" y="49"/>
                    </a:lnTo>
                    <a:lnTo>
                      <a:pt x="14" y="52"/>
                    </a:lnTo>
                    <a:lnTo>
                      <a:pt x="17" y="52"/>
                    </a:lnTo>
                    <a:lnTo>
                      <a:pt x="23" y="52"/>
                    </a:lnTo>
                    <a:lnTo>
                      <a:pt x="26" y="49"/>
                    </a:lnTo>
                    <a:lnTo>
                      <a:pt x="29" y="43"/>
                    </a:lnTo>
                    <a:lnTo>
                      <a:pt x="29" y="38"/>
                    </a:lnTo>
                    <a:lnTo>
                      <a:pt x="29" y="29"/>
                    </a:lnTo>
                    <a:lnTo>
                      <a:pt x="29" y="20"/>
                    </a:lnTo>
                    <a:lnTo>
                      <a:pt x="29" y="15"/>
                    </a:lnTo>
                    <a:lnTo>
                      <a:pt x="26" y="12"/>
                    </a:lnTo>
                    <a:lnTo>
                      <a:pt x="23" y="9"/>
                    </a:lnTo>
                    <a:lnTo>
                      <a:pt x="17" y="6"/>
                    </a:lnTo>
                    <a:lnTo>
                      <a:pt x="14" y="9"/>
                    </a:lnTo>
                    <a:lnTo>
                      <a:pt x="11" y="12"/>
                    </a:lnTo>
                    <a:lnTo>
                      <a:pt x="9" y="15"/>
                    </a:lnTo>
                    <a:lnTo>
                      <a:pt x="9" y="20"/>
                    </a:lnTo>
                    <a:lnTo>
                      <a:pt x="9" y="29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629" name="Line 1115"/>
              <p:cNvSpPr>
                <a:spLocks noChangeShapeType="1"/>
              </p:cNvSpPr>
              <p:nvPr/>
            </p:nvSpPr>
            <p:spPr bwMode="auto">
              <a:xfrm flipH="1">
                <a:off x="4891" y="1420"/>
                <a:ext cx="57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38630" name="Line 1116"/>
              <p:cNvSpPr>
                <a:spLocks noChangeShapeType="1"/>
              </p:cNvSpPr>
              <p:nvPr/>
            </p:nvSpPr>
            <p:spPr bwMode="auto">
              <a:xfrm>
                <a:off x="3432" y="1354"/>
                <a:ext cx="29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38631" name="Line 1117"/>
              <p:cNvSpPr>
                <a:spLocks noChangeShapeType="1"/>
              </p:cNvSpPr>
              <p:nvPr/>
            </p:nvSpPr>
            <p:spPr bwMode="auto">
              <a:xfrm flipH="1">
                <a:off x="4919" y="1354"/>
                <a:ext cx="29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38632" name="Line 1118"/>
              <p:cNvSpPr>
                <a:spLocks noChangeShapeType="1"/>
              </p:cNvSpPr>
              <p:nvPr/>
            </p:nvSpPr>
            <p:spPr bwMode="auto">
              <a:xfrm>
                <a:off x="3432" y="1291"/>
                <a:ext cx="29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38633" name="Line 1119"/>
              <p:cNvSpPr>
                <a:spLocks noChangeShapeType="1"/>
              </p:cNvSpPr>
              <p:nvPr/>
            </p:nvSpPr>
            <p:spPr bwMode="auto">
              <a:xfrm flipH="1">
                <a:off x="4919" y="1291"/>
                <a:ext cx="29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38634" name="Line 1120"/>
              <p:cNvSpPr>
                <a:spLocks noChangeShapeType="1"/>
              </p:cNvSpPr>
              <p:nvPr/>
            </p:nvSpPr>
            <p:spPr bwMode="auto">
              <a:xfrm>
                <a:off x="3432" y="1226"/>
                <a:ext cx="29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38635" name="Line 1121"/>
              <p:cNvSpPr>
                <a:spLocks noChangeShapeType="1"/>
              </p:cNvSpPr>
              <p:nvPr/>
            </p:nvSpPr>
            <p:spPr bwMode="auto">
              <a:xfrm flipH="1">
                <a:off x="4919" y="1226"/>
                <a:ext cx="29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38636" name="Line 1122"/>
              <p:cNvSpPr>
                <a:spLocks noChangeShapeType="1"/>
              </p:cNvSpPr>
              <p:nvPr/>
            </p:nvSpPr>
            <p:spPr bwMode="auto">
              <a:xfrm>
                <a:off x="3432" y="1163"/>
                <a:ext cx="29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38637" name="Line 1123"/>
              <p:cNvSpPr>
                <a:spLocks noChangeShapeType="1"/>
              </p:cNvSpPr>
              <p:nvPr/>
            </p:nvSpPr>
            <p:spPr bwMode="auto">
              <a:xfrm flipH="1">
                <a:off x="4919" y="1160"/>
                <a:ext cx="29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38638" name="Line 1124"/>
              <p:cNvSpPr>
                <a:spLocks noChangeShapeType="1"/>
              </p:cNvSpPr>
              <p:nvPr/>
            </p:nvSpPr>
            <p:spPr bwMode="auto">
              <a:xfrm>
                <a:off x="3432" y="1097"/>
                <a:ext cx="57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38639" name="Freeform 1125"/>
              <p:cNvSpPr>
                <a:spLocks/>
              </p:cNvSpPr>
              <p:nvPr/>
            </p:nvSpPr>
            <p:spPr bwMode="auto">
              <a:xfrm>
                <a:off x="3235" y="1066"/>
                <a:ext cx="20" cy="57"/>
              </a:xfrm>
              <a:custGeom>
                <a:avLst/>
                <a:gdLst>
                  <a:gd name="T0" fmla="*/ 20 w 20"/>
                  <a:gd name="T1" fmla="*/ 57 h 57"/>
                  <a:gd name="T2" fmla="*/ 12 w 20"/>
                  <a:gd name="T3" fmla="*/ 57 h 57"/>
                  <a:gd name="T4" fmla="*/ 12 w 20"/>
                  <a:gd name="T5" fmla="*/ 14 h 57"/>
                  <a:gd name="T6" fmla="*/ 9 w 20"/>
                  <a:gd name="T7" fmla="*/ 17 h 57"/>
                  <a:gd name="T8" fmla="*/ 6 w 20"/>
                  <a:gd name="T9" fmla="*/ 17 h 57"/>
                  <a:gd name="T10" fmla="*/ 3 w 20"/>
                  <a:gd name="T11" fmla="*/ 20 h 57"/>
                  <a:gd name="T12" fmla="*/ 0 w 20"/>
                  <a:gd name="T13" fmla="*/ 23 h 57"/>
                  <a:gd name="T14" fmla="*/ 0 w 20"/>
                  <a:gd name="T15" fmla="*/ 14 h 57"/>
                  <a:gd name="T16" fmla="*/ 6 w 20"/>
                  <a:gd name="T17" fmla="*/ 11 h 57"/>
                  <a:gd name="T18" fmla="*/ 9 w 20"/>
                  <a:gd name="T19" fmla="*/ 9 h 57"/>
                  <a:gd name="T20" fmla="*/ 15 w 20"/>
                  <a:gd name="T21" fmla="*/ 6 h 57"/>
                  <a:gd name="T22" fmla="*/ 15 w 20"/>
                  <a:gd name="T23" fmla="*/ 0 h 57"/>
                  <a:gd name="T24" fmla="*/ 20 w 20"/>
                  <a:gd name="T25" fmla="*/ 0 h 57"/>
                  <a:gd name="T26" fmla="*/ 20 w 20"/>
                  <a:gd name="T27" fmla="*/ 57 h 5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20"/>
                  <a:gd name="T43" fmla="*/ 0 h 57"/>
                  <a:gd name="T44" fmla="*/ 20 w 20"/>
                  <a:gd name="T45" fmla="*/ 57 h 5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20" h="57">
                    <a:moveTo>
                      <a:pt x="20" y="57"/>
                    </a:moveTo>
                    <a:lnTo>
                      <a:pt x="12" y="57"/>
                    </a:lnTo>
                    <a:lnTo>
                      <a:pt x="12" y="14"/>
                    </a:lnTo>
                    <a:lnTo>
                      <a:pt x="9" y="17"/>
                    </a:lnTo>
                    <a:lnTo>
                      <a:pt x="6" y="17"/>
                    </a:lnTo>
                    <a:lnTo>
                      <a:pt x="3" y="20"/>
                    </a:lnTo>
                    <a:lnTo>
                      <a:pt x="0" y="23"/>
                    </a:lnTo>
                    <a:lnTo>
                      <a:pt x="0" y="14"/>
                    </a:lnTo>
                    <a:lnTo>
                      <a:pt x="6" y="11"/>
                    </a:lnTo>
                    <a:lnTo>
                      <a:pt x="9" y="9"/>
                    </a:lnTo>
                    <a:lnTo>
                      <a:pt x="15" y="6"/>
                    </a:lnTo>
                    <a:lnTo>
                      <a:pt x="15" y="0"/>
                    </a:lnTo>
                    <a:lnTo>
                      <a:pt x="20" y="0"/>
                    </a:lnTo>
                    <a:lnTo>
                      <a:pt x="20" y="57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640" name="Freeform 1126"/>
              <p:cNvSpPr>
                <a:spLocks/>
              </p:cNvSpPr>
              <p:nvPr/>
            </p:nvSpPr>
            <p:spPr bwMode="auto">
              <a:xfrm>
                <a:off x="3272" y="1069"/>
                <a:ext cx="40" cy="57"/>
              </a:xfrm>
              <a:custGeom>
                <a:avLst/>
                <a:gdLst>
                  <a:gd name="T0" fmla="*/ 0 w 40"/>
                  <a:gd name="T1" fmla="*/ 40 h 57"/>
                  <a:gd name="T2" fmla="*/ 9 w 40"/>
                  <a:gd name="T3" fmla="*/ 40 h 57"/>
                  <a:gd name="T4" fmla="*/ 12 w 40"/>
                  <a:gd name="T5" fmla="*/ 43 h 57"/>
                  <a:gd name="T6" fmla="*/ 12 w 40"/>
                  <a:gd name="T7" fmla="*/ 46 h 57"/>
                  <a:gd name="T8" fmla="*/ 15 w 40"/>
                  <a:gd name="T9" fmla="*/ 48 h 57"/>
                  <a:gd name="T10" fmla="*/ 20 w 40"/>
                  <a:gd name="T11" fmla="*/ 48 h 57"/>
                  <a:gd name="T12" fmla="*/ 26 w 40"/>
                  <a:gd name="T13" fmla="*/ 48 h 57"/>
                  <a:gd name="T14" fmla="*/ 29 w 40"/>
                  <a:gd name="T15" fmla="*/ 46 h 57"/>
                  <a:gd name="T16" fmla="*/ 32 w 40"/>
                  <a:gd name="T17" fmla="*/ 43 h 57"/>
                  <a:gd name="T18" fmla="*/ 32 w 40"/>
                  <a:gd name="T19" fmla="*/ 37 h 57"/>
                  <a:gd name="T20" fmla="*/ 32 w 40"/>
                  <a:gd name="T21" fmla="*/ 31 h 57"/>
                  <a:gd name="T22" fmla="*/ 29 w 40"/>
                  <a:gd name="T23" fmla="*/ 26 h 57"/>
                  <a:gd name="T24" fmla="*/ 26 w 40"/>
                  <a:gd name="T25" fmla="*/ 26 h 57"/>
                  <a:gd name="T26" fmla="*/ 20 w 40"/>
                  <a:gd name="T27" fmla="*/ 23 h 57"/>
                  <a:gd name="T28" fmla="*/ 17 w 40"/>
                  <a:gd name="T29" fmla="*/ 23 h 57"/>
                  <a:gd name="T30" fmla="*/ 15 w 40"/>
                  <a:gd name="T31" fmla="*/ 26 h 57"/>
                  <a:gd name="T32" fmla="*/ 12 w 40"/>
                  <a:gd name="T33" fmla="*/ 26 h 57"/>
                  <a:gd name="T34" fmla="*/ 9 w 40"/>
                  <a:gd name="T35" fmla="*/ 28 h 57"/>
                  <a:gd name="T36" fmla="*/ 3 w 40"/>
                  <a:gd name="T37" fmla="*/ 28 h 57"/>
                  <a:gd name="T38" fmla="*/ 9 w 40"/>
                  <a:gd name="T39" fmla="*/ 0 h 57"/>
                  <a:gd name="T40" fmla="*/ 35 w 40"/>
                  <a:gd name="T41" fmla="*/ 0 h 57"/>
                  <a:gd name="T42" fmla="*/ 35 w 40"/>
                  <a:gd name="T43" fmla="*/ 6 h 57"/>
                  <a:gd name="T44" fmla="*/ 15 w 40"/>
                  <a:gd name="T45" fmla="*/ 6 h 57"/>
                  <a:gd name="T46" fmla="*/ 12 w 40"/>
                  <a:gd name="T47" fmla="*/ 20 h 57"/>
                  <a:gd name="T48" fmla="*/ 17 w 40"/>
                  <a:gd name="T49" fmla="*/ 17 h 57"/>
                  <a:gd name="T50" fmla="*/ 23 w 40"/>
                  <a:gd name="T51" fmla="*/ 17 h 57"/>
                  <a:gd name="T52" fmla="*/ 29 w 40"/>
                  <a:gd name="T53" fmla="*/ 17 h 57"/>
                  <a:gd name="T54" fmla="*/ 35 w 40"/>
                  <a:gd name="T55" fmla="*/ 23 h 57"/>
                  <a:gd name="T56" fmla="*/ 37 w 40"/>
                  <a:gd name="T57" fmla="*/ 28 h 57"/>
                  <a:gd name="T58" fmla="*/ 40 w 40"/>
                  <a:gd name="T59" fmla="*/ 34 h 57"/>
                  <a:gd name="T60" fmla="*/ 37 w 40"/>
                  <a:gd name="T61" fmla="*/ 43 h 57"/>
                  <a:gd name="T62" fmla="*/ 35 w 40"/>
                  <a:gd name="T63" fmla="*/ 48 h 57"/>
                  <a:gd name="T64" fmla="*/ 29 w 40"/>
                  <a:gd name="T65" fmla="*/ 54 h 57"/>
                  <a:gd name="T66" fmla="*/ 20 w 40"/>
                  <a:gd name="T67" fmla="*/ 57 h 57"/>
                  <a:gd name="T68" fmla="*/ 12 w 40"/>
                  <a:gd name="T69" fmla="*/ 54 h 57"/>
                  <a:gd name="T70" fmla="*/ 6 w 40"/>
                  <a:gd name="T71" fmla="*/ 51 h 57"/>
                  <a:gd name="T72" fmla="*/ 3 w 40"/>
                  <a:gd name="T73" fmla="*/ 46 h 57"/>
                  <a:gd name="T74" fmla="*/ 0 w 40"/>
                  <a:gd name="T75" fmla="*/ 40 h 57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40"/>
                  <a:gd name="T115" fmla="*/ 0 h 57"/>
                  <a:gd name="T116" fmla="*/ 40 w 40"/>
                  <a:gd name="T117" fmla="*/ 57 h 57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40" h="57">
                    <a:moveTo>
                      <a:pt x="0" y="40"/>
                    </a:moveTo>
                    <a:lnTo>
                      <a:pt x="9" y="40"/>
                    </a:lnTo>
                    <a:lnTo>
                      <a:pt x="12" y="43"/>
                    </a:lnTo>
                    <a:lnTo>
                      <a:pt x="12" y="46"/>
                    </a:lnTo>
                    <a:lnTo>
                      <a:pt x="15" y="48"/>
                    </a:lnTo>
                    <a:lnTo>
                      <a:pt x="20" y="48"/>
                    </a:lnTo>
                    <a:lnTo>
                      <a:pt x="26" y="48"/>
                    </a:lnTo>
                    <a:lnTo>
                      <a:pt x="29" y="46"/>
                    </a:lnTo>
                    <a:lnTo>
                      <a:pt x="32" y="43"/>
                    </a:lnTo>
                    <a:lnTo>
                      <a:pt x="32" y="37"/>
                    </a:lnTo>
                    <a:lnTo>
                      <a:pt x="32" y="31"/>
                    </a:lnTo>
                    <a:lnTo>
                      <a:pt x="29" y="26"/>
                    </a:lnTo>
                    <a:lnTo>
                      <a:pt x="26" y="26"/>
                    </a:lnTo>
                    <a:lnTo>
                      <a:pt x="20" y="23"/>
                    </a:lnTo>
                    <a:lnTo>
                      <a:pt x="17" y="23"/>
                    </a:lnTo>
                    <a:lnTo>
                      <a:pt x="15" y="26"/>
                    </a:lnTo>
                    <a:lnTo>
                      <a:pt x="12" y="26"/>
                    </a:lnTo>
                    <a:lnTo>
                      <a:pt x="9" y="28"/>
                    </a:lnTo>
                    <a:lnTo>
                      <a:pt x="3" y="28"/>
                    </a:lnTo>
                    <a:lnTo>
                      <a:pt x="9" y="0"/>
                    </a:lnTo>
                    <a:lnTo>
                      <a:pt x="35" y="0"/>
                    </a:lnTo>
                    <a:lnTo>
                      <a:pt x="35" y="6"/>
                    </a:lnTo>
                    <a:lnTo>
                      <a:pt x="15" y="6"/>
                    </a:lnTo>
                    <a:lnTo>
                      <a:pt x="12" y="20"/>
                    </a:lnTo>
                    <a:lnTo>
                      <a:pt x="17" y="17"/>
                    </a:lnTo>
                    <a:lnTo>
                      <a:pt x="23" y="17"/>
                    </a:lnTo>
                    <a:lnTo>
                      <a:pt x="29" y="17"/>
                    </a:lnTo>
                    <a:lnTo>
                      <a:pt x="35" y="23"/>
                    </a:lnTo>
                    <a:lnTo>
                      <a:pt x="37" y="28"/>
                    </a:lnTo>
                    <a:lnTo>
                      <a:pt x="40" y="34"/>
                    </a:lnTo>
                    <a:lnTo>
                      <a:pt x="37" y="43"/>
                    </a:lnTo>
                    <a:lnTo>
                      <a:pt x="35" y="48"/>
                    </a:lnTo>
                    <a:lnTo>
                      <a:pt x="29" y="54"/>
                    </a:lnTo>
                    <a:lnTo>
                      <a:pt x="20" y="57"/>
                    </a:lnTo>
                    <a:lnTo>
                      <a:pt x="12" y="54"/>
                    </a:lnTo>
                    <a:lnTo>
                      <a:pt x="6" y="51"/>
                    </a:lnTo>
                    <a:lnTo>
                      <a:pt x="3" y="46"/>
                    </a:lnTo>
                    <a:lnTo>
                      <a:pt x="0" y="4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641" name="Freeform 1127"/>
              <p:cNvSpPr>
                <a:spLocks noEditPoints="1"/>
              </p:cNvSpPr>
              <p:nvPr/>
            </p:nvSpPr>
            <p:spPr bwMode="auto">
              <a:xfrm>
                <a:off x="3318" y="1066"/>
                <a:ext cx="37" cy="60"/>
              </a:xfrm>
              <a:custGeom>
                <a:avLst/>
                <a:gdLst>
                  <a:gd name="T0" fmla="*/ 0 w 37"/>
                  <a:gd name="T1" fmla="*/ 29 h 60"/>
                  <a:gd name="T2" fmla="*/ 0 w 37"/>
                  <a:gd name="T3" fmla="*/ 20 h 60"/>
                  <a:gd name="T4" fmla="*/ 3 w 37"/>
                  <a:gd name="T5" fmla="*/ 14 h 60"/>
                  <a:gd name="T6" fmla="*/ 6 w 37"/>
                  <a:gd name="T7" fmla="*/ 9 h 60"/>
                  <a:gd name="T8" fmla="*/ 9 w 37"/>
                  <a:gd name="T9" fmla="*/ 3 h 60"/>
                  <a:gd name="T10" fmla="*/ 11 w 37"/>
                  <a:gd name="T11" fmla="*/ 0 h 60"/>
                  <a:gd name="T12" fmla="*/ 17 w 37"/>
                  <a:gd name="T13" fmla="*/ 0 h 60"/>
                  <a:gd name="T14" fmla="*/ 23 w 37"/>
                  <a:gd name="T15" fmla="*/ 0 h 60"/>
                  <a:gd name="T16" fmla="*/ 26 w 37"/>
                  <a:gd name="T17" fmla="*/ 3 h 60"/>
                  <a:gd name="T18" fmla="*/ 31 w 37"/>
                  <a:gd name="T19" fmla="*/ 6 h 60"/>
                  <a:gd name="T20" fmla="*/ 31 w 37"/>
                  <a:gd name="T21" fmla="*/ 9 h 60"/>
                  <a:gd name="T22" fmla="*/ 34 w 37"/>
                  <a:gd name="T23" fmla="*/ 11 h 60"/>
                  <a:gd name="T24" fmla="*/ 37 w 37"/>
                  <a:gd name="T25" fmla="*/ 17 h 60"/>
                  <a:gd name="T26" fmla="*/ 37 w 37"/>
                  <a:gd name="T27" fmla="*/ 23 h 60"/>
                  <a:gd name="T28" fmla="*/ 37 w 37"/>
                  <a:gd name="T29" fmla="*/ 29 h 60"/>
                  <a:gd name="T30" fmla="*/ 37 w 37"/>
                  <a:gd name="T31" fmla="*/ 40 h 60"/>
                  <a:gd name="T32" fmla="*/ 34 w 37"/>
                  <a:gd name="T33" fmla="*/ 46 h 60"/>
                  <a:gd name="T34" fmla="*/ 31 w 37"/>
                  <a:gd name="T35" fmla="*/ 51 h 60"/>
                  <a:gd name="T36" fmla="*/ 29 w 37"/>
                  <a:gd name="T37" fmla="*/ 57 h 60"/>
                  <a:gd name="T38" fmla="*/ 23 w 37"/>
                  <a:gd name="T39" fmla="*/ 57 h 60"/>
                  <a:gd name="T40" fmla="*/ 17 w 37"/>
                  <a:gd name="T41" fmla="*/ 60 h 60"/>
                  <a:gd name="T42" fmla="*/ 11 w 37"/>
                  <a:gd name="T43" fmla="*/ 57 h 60"/>
                  <a:gd name="T44" fmla="*/ 6 w 37"/>
                  <a:gd name="T45" fmla="*/ 54 h 60"/>
                  <a:gd name="T46" fmla="*/ 3 w 37"/>
                  <a:gd name="T47" fmla="*/ 49 h 60"/>
                  <a:gd name="T48" fmla="*/ 0 w 37"/>
                  <a:gd name="T49" fmla="*/ 40 h 60"/>
                  <a:gd name="T50" fmla="*/ 0 w 37"/>
                  <a:gd name="T51" fmla="*/ 29 h 60"/>
                  <a:gd name="T52" fmla="*/ 9 w 37"/>
                  <a:gd name="T53" fmla="*/ 29 h 60"/>
                  <a:gd name="T54" fmla="*/ 9 w 37"/>
                  <a:gd name="T55" fmla="*/ 37 h 60"/>
                  <a:gd name="T56" fmla="*/ 9 w 37"/>
                  <a:gd name="T57" fmla="*/ 43 h 60"/>
                  <a:gd name="T58" fmla="*/ 11 w 37"/>
                  <a:gd name="T59" fmla="*/ 49 h 60"/>
                  <a:gd name="T60" fmla="*/ 14 w 37"/>
                  <a:gd name="T61" fmla="*/ 51 h 60"/>
                  <a:gd name="T62" fmla="*/ 17 w 37"/>
                  <a:gd name="T63" fmla="*/ 51 h 60"/>
                  <a:gd name="T64" fmla="*/ 23 w 37"/>
                  <a:gd name="T65" fmla="*/ 51 h 60"/>
                  <a:gd name="T66" fmla="*/ 26 w 37"/>
                  <a:gd name="T67" fmla="*/ 49 h 60"/>
                  <a:gd name="T68" fmla="*/ 29 w 37"/>
                  <a:gd name="T69" fmla="*/ 43 h 60"/>
                  <a:gd name="T70" fmla="*/ 29 w 37"/>
                  <a:gd name="T71" fmla="*/ 37 h 60"/>
                  <a:gd name="T72" fmla="*/ 29 w 37"/>
                  <a:gd name="T73" fmla="*/ 29 h 60"/>
                  <a:gd name="T74" fmla="*/ 29 w 37"/>
                  <a:gd name="T75" fmla="*/ 23 h 60"/>
                  <a:gd name="T76" fmla="*/ 29 w 37"/>
                  <a:gd name="T77" fmla="*/ 17 h 60"/>
                  <a:gd name="T78" fmla="*/ 26 w 37"/>
                  <a:gd name="T79" fmla="*/ 11 h 60"/>
                  <a:gd name="T80" fmla="*/ 23 w 37"/>
                  <a:gd name="T81" fmla="*/ 9 h 60"/>
                  <a:gd name="T82" fmla="*/ 17 w 37"/>
                  <a:gd name="T83" fmla="*/ 9 h 60"/>
                  <a:gd name="T84" fmla="*/ 14 w 37"/>
                  <a:gd name="T85" fmla="*/ 9 h 60"/>
                  <a:gd name="T86" fmla="*/ 11 w 37"/>
                  <a:gd name="T87" fmla="*/ 11 h 60"/>
                  <a:gd name="T88" fmla="*/ 9 w 37"/>
                  <a:gd name="T89" fmla="*/ 14 h 60"/>
                  <a:gd name="T90" fmla="*/ 9 w 37"/>
                  <a:gd name="T91" fmla="*/ 23 h 60"/>
                  <a:gd name="T92" fmla="*/ 9 w 37"/>
                  <a:gd name="T93" fmla="*/ 29 h 60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37"/>
                  <a:gd name="T142" fmla="*/ 0 h 60"/>
                  <a:gd name="T143" fmla="*/ 37 w 37"/>
                  <a:gd name="T144" fmla="*/ 60 h 60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37" h="60">
                    <a:moveTo>
                      <a:pt x="0" y="29"/>
                    </a:moveTo>
                    <a:lnTo>
                      <a:pt x="0" y="20"/>
                    </a:lnTo>
                    <a:lnTo>
                      <a:pt x="3" y="14"/>
                    </a:lnTo>
                    <a:lnTo>
                      <a:pt x="6" y="9"/>
                    </a:lnTo>
                    <a:lnTo>
                      <a:pt x="9" y="3"/>
                    </a:lnTo>
                    <a:lnTo>
                      <a:pt x="11" y="0"/>
                    </a:lnTo>
                    <a:lnTo>
                      <a:pt x="17" y="0"/>
                    </a:lnTo>
                    <a:lnTo>
                      <a:pt x="23" y="0"/>
                    </a:lnTo>
                    <a:lnTo>
                      <a:pt x="26" y="3"/>
                    </a:lnTo>
                    <a:lnTo>
                      <a:pt x="31" y="6"/>
                    </a:lnTo>
                    <a:lnTo>
                      <a:pt x="31" y="9"/>
                    </a:lnTo>
                    <a:lnTo>
                      <a:pt x="34" y="11"/>
                    </a:lnTo>
                    <a:lnTo>
                      <a:pt x="37" y="17"/>
                    </a:lnTo>
                    <a:lnTo>
                      <a:pt x="37" y="23"/>
                    </a:lnTo>
                    <a:lnTo>
                      <a:pt x="37" y="29"/>
                    </a:lnTo>
                    <a:lnTo>
                      <a:pt x="37" y="40"/>
                    </a:lnTo>
                    <a:lnTo>
                      <a:pt x="34" y="46"/>
                    </a:lnTo>
                    <a:lnTo>
                      <a:pt x="31" y="51"/>
                    </a:lnTo>
                    <a:lnTo>
                      <a:pt x="29" y="57"/>
                    </a:lnTo>
                    <a:lnTo>
                      <a:pt x="23" y="57"/>
                    </a:lnTo>
                    <a:lnTo>
                      <a:pt x="17" y="60"/>
                    </a:lnTo>
                    <a:lnTo>
                      <a:pt x="11" y="57"/>
                    </a:lnTo>
                    <a:lnTo>
                      <a:pt x="6" y="54"/>
                    </a:lnTo>
                    <a:lnTo>
                      <a:pt x="3" y="49"/>
                    </a:lnTo>
                    <a:lnTo>
                      <a:pt x="0" y="40"/>
                    </a:lnTo>
                    <a:lnTo>
                      <a:pt x="0" y="29"/>
                    </a:lnTo>
                    <a:close/>
                    <a:moveTo>
                      <a:pt x="9" y="29"/>
                    </a:moveTo>
                    <a:lnTo>
                      <a:pt x="9" y="37"/>
                    </a:lnTo>
                    <a:lnTo>
                      <a:pt x="9" y="43"/>
                    </a:lnTo>
                    <a:lnTo>
                      <a:pt x="11" y="49"/>
                    </a:lnTo>
                    <a:lnTo>
                      <a:pt x="14" y="51"/>
                    </a:lnTo>
                    <a:lnTo>
                      <a:pt x="17" y="51"/>
                    </a:lnTo>
                    <a:lnTo>
                      <a:pt x="23" y="51"/>
                    </a:lnTo>
                    <a:lnTo>
                      <a:pt x="26" y="49"/>
                    </a:lnTo>
                    <a:lnTo>
                      <a:pt x="29" y="43"/>
                    </a:lnTo>
                    <a:lnTo>
                      <a:pt x="29" y="37"/>
                    </a:lnTo>
                    <a:lnTo>
                      <a:pt x="29" y="29"/>
                    </a:lnTo>
                    <a:lnTo>
                      <a:pt x="29" y="23"/>
                    </a:lnTo>
                    <a:lnTo>
                      <a:pt x="29" y="17"/>
                    </a:lnTo>
                    <a:lnTo>
                      <a:pt x="26" y="11"/>
                    </a:lnTo>
                    <a:lnTo>
                      <a:pt x="23" y="9"/>
                    </a:lnTo>
                    <a:lnTo>
                      <a:pt x="17" y="9"/>
                    </a:lnTo>
                    <a:lnTo>
                      <a:pt x="14" y="9"/>
                    </a:lnTo>
                    <a:lnTo>
                      <a:pt x="11" y="11"/>
                    </a:lnTo>
                    <a:lnTo>
                      <a:pt x="9" y="14"/>
                    </a:lnTo>
                    <a:lnTo>
                      <a:pt x="9" y="23"/>
                    </a:lnTo>
                    <a:lnTo>
                      <a:pt x="9" y="29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642" name="Line 1128"/>
              <p:cNvSpPr>
                <a:spLocks noChangeShapeType="1"/>
              </p:cNvSpPr>
              <p:nvPr/>
            </p:nvSpPr>
            <p:spPr bwMode="auto">
              <a:xfrm flipH="1">
                <a:off x="4891" y="1097"/>
                <a:ext cx="57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38643" name="Line 1129"/>
              <p:cNvSpPr>
                <a:spLocks noChangeShapeType="1"/>
              </p:cNvSpPr>
              <p:nvPr/>
            </p:nvSpPr>
            <p:spPr bwMode="auto">
              <a:xfrm flipV="1">
                <a:off x="3435" y="2039"/>
                <a:ext cx="1" cy="26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38644" name="Freeform 1130"/>
              <p:cNvSpPr>
                <a:spLocks noEditPoints="1"/>
              </p:cNvSpPr>
              <p:nvPr/>
            </p:nvSpPr>
            <p:spPr bwMode="auto">
              <a:xfrm>
                <a:off x="3426" y="2085"/>
                <a:ext cx="38" cy="57"/>
              </a:xfrm>
              <a:custGeom>
                <a:avLst/>
                <a:gdLst>
                  <a:gd name="T0" fmla="*/ 0 w 38"/>
                  <a:gd name="T1" fmla="*/ 28 h 57"/>
                  <a:gd name="T2" fmla="*/ 0 w 38"/>
                  <a:gd name="T3" fmla="*/ 20 h 57"/>
                  <a:gd name="T4" fmla="*/ 3 w 38"/>
                  <a:gd name="T5" fmla="*/ 11 h 57"/>
                  <a:gd name="T6" fmla="*/ 6 w 38"/>
                  <a:gd name="T7" fmla="*/ 6 h 57"/>
                  <a:gd name="T8" fmla="*/ 9 w 38"/>
                  <a:gd name="T9" fmla="*/ 3 h 57"/>
                  <a:gd name="T10" fmla="*/ 15 w 38"/>
                  <a:gd name="T11" fmla="*/ 0 h 57"/>
                  <a:gd name="T12" fmla="*/ 20 w 38"/>
                  <a:gd name="T13" fmla="*/ 0 h 57"/>
                  <a:gd name="T14" fmla="*/ 23 w 38"/>
                  <a:gd name="T15" fmla="*/ 0 h 57"/>
                  <a:gd name="T16" fmla="*/ 26 w 38"/>
                  <a:gd name="T17" fmla="*/ 0 h 57"/>
                  <a:gd name="T18" fmla="*/ 32 w 38"/>
                  <a:gd name="T19" fmla="*/ 3 h 57"/>
                  <a:gd name="T20" fmla="*/ 32 w 38"/>
                  <a:gd name="T21" fmla="*/ 6 h 57"/>
                  <a:gd name="T22" fmla="*/ 35 w 38"/>
                  <a:gd name="T23" fmla="*/ 8 h 57"/>
                  <a:gd name="T24" fmla="*/ 38 w 38"/>
                  <a:gd name="T25" fmla="*/ 14 h 57"/>
                  <a:gd name="T26" fmla="*/ 38 w 38"/>
                  <a:gd name="T27" fmla="*/ 20 h 57"/>
                  <a:gd name="T28" fmla="*/ 38 w 38"/>
                  <a:gd name="T29" fmla="*/ 28 h 57"/>
                  <a:gd name="T30" fmla="*/ 38 w 38"/>
                  <a:gd name="T31" fmla="*/ 37 h 57"/>
                  <a:gd name="T32" fmla="*/ 35 w 38"/>
                  <a:gd name="T33" fmla="*/ 45 h 57"/>
                  <a:gd name="T34" fmla="*/ 32 w 38"/>
                  <a:gd name="T35" fmla="*/ 51 h 57"/>
                  <a:gd name="T36" fmla="*/ 29 w 38"/>
                  <a:gd name="T37" fmla="*/ 54 h 57"/>
                  <a:gd name="T38" fmla="*/ 26 w 38"/>
                  <a:gd name="T39" fmla="*/ 57 h 57"/>
                  <a:gd name="T40" fmla="*/ 20 w 38"/>
                  <a:gd name="T41" fmla="*/ 57 h 57"/>
                  <a:gd name="T42" fmla="*/ 12 w 38"/>
                  <a:gd name="T43" fmla="*/ 57 h 57"/>
                  <a:gd name="T44" fmla="*/ 6 w 38"/>
                  <a:gd name="T45" fmla="*/ 51 h 57"/>
                  <a:gd name="T46" fmla="*/ 3 w 38"/>
                  <a:gd name="T47" fmla="*/ 45 h 57"/>
                  <a:gd name="T48" fmla="*/ 0 w 38"/>
                  <a:gd name="T49" fmla="*/ 37 h 57"/>
                  <a:gd name="T50" fmla="*/ 0 w 38"/>
                  <a:gd name="T51" fmla="*/ 28 h 57"/>
                  <a:gd name="T52" fmla="*/ 9 w 38"/>
                  <a:gd name="T53" fmla="*/ 28 h 57"/>
                  <a:gd name="T54" fmla="*/ 9 w 38"/>
                  <a:gd name="T55" fmla="*/ 37 h 57"/>
                  <a:gd name="T56" fmla="*/ 9 w 38"/>
                  <a:gd name="T57" fmla="*/ 43 h 57"/>
                  <a:gd name="T58" fmla="*/ 12 w 38"/>
                  <a:gd name="T59" fmla="*/ 45 h 57"/>
                  <a:gd name="T60" fmla="*/ 15 w 38"/>
                  <a:gd name="T61" fmla="*/ 48 h 57"/>
                  <a:gd name="T62" fmla="*/ 20 w 38"/>
                  <a:gd name="T63" fmla="*/ 51 h 57"/>
                  <a:gd name="T64" fmla="*/ 23 w 38"/>
                  <a:gd name="T65" fmla="*/ 48 h 57"/>
                  <a:gd name="T66" fmla="*/ 26 w 38"/>
                  <a:gd name="T67" fmla="*/ 45 h 57"/>
                  <a:gd name="T68" fmla="*/ 29 w 38"/>
                  <a:gd name="T69" fmla="*/ 43 h 57"/>
                  <a:gd name="T70" fmla="*/ 29 w 38"/>
                  <a:gd name="T71" fmla="*/ 37 h 57"/>
                  <a:gd name="T72" fmla="*/ 29 w 38"/>
                  <a:gd name="T73" fmla="*/ 28 h 57"/>
                  <a:gd name="T74" fmla="*/ 29 w 38"/>
                  <a:gd name="T75" fmla="*/ 20 h 57"/>
                  <a:gd name="T76" fmla="*/ 29 w 38"/>
                  <a:gd name="T77" fmla="*/ 14 h 57"/>
                  <a:gd name="T78" fmla="*/ 26 w 38"/>
                  <a:gd name="T79" fmla="*/ 11 h 57"/>
                  <a:gd name="T80" fmla="*/ 23 w 38"/>
                  <a:gd name="T81" fmla="*/ 6 h 57"/>
                  <a:gd name="T82" fmla="*/ 20 w 38"/>
                  <a:gd name="T83" fmla="*/ 6 h 57"/>
                  <a:gd name="T84" fmla="*/ 15 w 38"/>
                  <a:gd name="T85" fmla="*/ 6 h 57"/>
                  <a:gd name="T86" fmla="*/ 12 w 38"/>
                  <a:gd name="T87" fmla="*/ 8 h 57"/>
                  <a:gd name="T88" fmla="*/ 9 w 38"/>
                  <a:gd name="T89" fmla="*/ 14 h 57"/>
                  <a:gd name="T90" fmla="*/ 9 w 38"/>
                  <a:gd name="T91" fmla="*/ 20 h 57"/>
                  <a:gd name="T92" fmla="*/ 9 w 38"/>
                  <a:gd name="T93" fmla="*/ 28 h 57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38"/>
                  <a:gd name="T142" fmla="*/ 0 h 57"/>
                  <a:gd name="T143" fmla="*/ 38 w 38"/>
                  <a:gd name="T144" fmla="*/ 57 h 57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38" h="57">
                    <a:moveTo>
                      <a:pt x="0" y="28"/>
                    </a:moveTo>
                    <a:lnTo>
                      <a:pt x="0" y="20"/>
                    </a:lnTo>
                    <a:lnTo>
                      <a:pt x="3" y="11"/>
                    </a:lnTo>
                    <a:lnTo>
                      <a:pt x="6" y="6"/>
                    </a:lnTo>
                    <a:lnTo>
                      <a:pt x="9" y="3"/>
                    </a:lnTo>
                    <a:lnTo>
                      <a:pt x="15" y="0"/>
                    </a:lnTo>
                    <a:lnTo>
                      <a:pt x="20" y="0"/>
                    </a:lnTo>
                    <a:lnTo>
                      <a:pt x="23" y="0"/>
                    </a:lnTo>
                    <a:lnTo>
                      <a:pt x="26" y="0"/>
                    </a:lnTo>
                    <a:lnTo>
                      <a:pt x="32" y="3"/>
                    </a:lnTo>
                    <a:lnTo>
                      <a:pt x="32" y="6"/>
                    </a:lnTo>
                    <a:lnTo>
                      <a:pt x="35" y="8"/>
                    </a:lnTo>
                    <a:lnTo>
                      <a:pt x="38" y="14"/>
                    </a:lnTo>
                    <a:lnTo>
                      <a:pt x="38" y="20"/>
                    </a:lnTo>
                    <a:lnTo>
                      <a:pt x="38" y="28"/>
                    </a:lnTo>
                    <a:lnTo>
                      <a:pt x="38" y="37"/>
                    </a:lnTo>
                    <a:lnTo>
                      <a:pt x="35" y="45"/>
                    </a:lnTo>
                    <a:lnTo>
                      <a:pt x="32" y="51"/>
                    </a:lnTo>
                    <a:lnTo>
                      <a:pt x="29" y="54"/>
                    </a:lnTo>
                    <a:lnTo>
                      <a:pt x="26" y="57"/>
                    </a:lnTo>
                    <a:lnTo>
                      <a:pt x="20" y="57"/>
                    </a:lnTo>
                    <a:lnTo>
                      <a:pt x="12" y="57"/>
                    </a:lnTo>
                    <a:lnTo>
                      <a:pt x="6" y="51"/>
                    </a:lnTo>
                    <a:lnTo>
                      <a:pt x="3" y="45"/>
                    </a:lnTo>
                    <a:lnTo>
                      <a:pt x="0" y="37"/>
                    </a:lnTo>
                    <a:lnTo>
                      <a:pt x="0" y="28"/>
                    </a:lnTo>
                    <a:close/>
                    <a:moveTo>
                      <a:pt x="9" y="28"/>
                    </a:moveTo>
                    <a:lnTo>
                      <a:pt x="9" y="37"/>
                    </a:lnTo>
                    <a:lnTo>
                      <a:pt x="9" y="43"/>
                    </a:lnTo>
                    <a:lnTo>
                      <a:pt x="12" y="45"/>
                    </a:lnTo>
                    <a:lnTo>
                      <a:pt x="15" y="48"/>
                    </a:lnTo>
                    <a:lnTo>
                      <a:pt x="20" y="51"/>
                    </a:lnTo>
                    <a:lnTo>
                      <a:pt x="23" y="48"/>
                    </a:lnTo>
                    <a:lnTo>
                      <a:pt x="26" y="45"/>
                    </a:lnTo>
                    <a:lnTo>
                      <a:pt x="29" y="43"/>
                    </a:lnTo>
                    <a:lnTo>
                      <a:pt x="29" y="37"/>
                    </a:lnTo>
                    <a:lnTo>
                      <a:pt x="29" y="28"/>
                    </a:lnTo>
                    <a:lnTo>
                      <a:pt x="29" y="20"/>
                    </a:lnTo>
                    <a:lnTo>
                      <a:pt x="29" y="14"/>
                    </a:lnTo>
                    <a:lnTo>
                      <a:pt x="26" y="11"/>
                    </a:lnTo>
                    <a:lnTo>
                      <a:pt x="23" y="6"/>
                    </a:lnTo>
                    <a:lnTo>
                      <a:pt x="20" y="6"/>
                    </a:lnTo>
                    <a:lnTo>
                      <a:pt x="15" y="6"/>
                    </a:lnTo>
                    <a:lnTo>
                      <a:pt x="12" y="8"/>
                    </a:lnTo>
                    <a:lnTo>
                      <a:pt x="9" y="14"/>
                    </a:lnTo>
                    <a:lnTo>
                      <a:pt x="9" y="20"/>
                    </a:lnTo>
                    <a:lnTo>
                      <a:pt x="9" y="28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645" name="Line 1131"/>
              <p:cNvSpPr>
                <a:spLocks noChangeShapeType="1"/>
              </p:cNvSpPr>
              <p:nvPr/>
            </p:nvSpPr>
            <p:spPr bwMode="auto">
              <a:xfrm>
                <a:off x="3432" y="1097"/>
                <a:ext cx="1" cy="2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38646" name="Line 1132"/>
              <p:cNvSpPr>
                <a:spLocks noChangeShapeType="1"/>
              </p:cNvSpPr>
              <p:nvPr/>
            </p:nvSpPr>
            <p:spPr bwMode="auto">
              <a:xfrm flipV="1">
                <a:off x="3535" y="2053"/>
                <a:ext cx="1" cy="12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38647" name="Line 1133"/>
              <p:cNvSpPr>
                <a:spLocks noChangeShapeType="1"/>
              </p:cNvSpPr>
              <p:nvPr/>
            </p:nvSpPr>
            <p:spPr bwMode="auto">
              <a:xfrm>
                <a:off x="3535" y="1097"/>
                <a:ext cx="1" cy="12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38648" name="Line 1134"/>
              <p:cNvSpPr>
                <a:spLocks noChangeShapeType="1"/>
              </p:cNvSpPr>
              <p:nvPr/>
            </p:nvSpPr>
            <p:spPr bwMode="auto">
              <a:xfrm flipV="1">
                <a:off x="3635" y="2051"/>
                <a:ext cx="1" cy="14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38649" name="Line 1135"/>
              <p:cNvSpPr>
                <a:spLocks noChangeShapeType="1"/>
              </p:cNvSpPr>
              <p:nvPr/>
            </p:nvSpPr>
            <p:spPr bwMode="auto">
              <a:xfrm>
                <a:off x="3635" y="1097"/>
                <a:ext cx="1" cy="12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38650" name="Line 1136"/>
              <p:cNvSpPr>
                <a:spLocks noChangeShapeType="1"/>
              </p:cNvSpPr>
              <p:nvPr/>
            </p:nvSpPr>
            <p:spPr bwMode="auto">
              <a:xfrm flipV="1">
                <a:off x="3738" y="2051"/>
                <a:ext cx="1" cy="14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38651" name="Line 1137"/>
              <p:cNvSpPr>
                <a:spLocks noChangeShapeType="1"/>
              </p:cNvSpPr>
              <p:nvPr/>
            </p:nvSpPr>
            <p:spPr bwMode="auto">
              <a:xfrm>
                <a:off x="3738" y="1097"/>
                <a:ext cx="1" cy="12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38652" name="Line 1138"/>
              <p:cNvSpPr>
                <a:spLocks noChangeShapeType="1"/>
              </p:cNvSpPr>
              <p:nvPr/>
            </p:nvSpPr>
            <p:spPr bwMode="auto">
              <a:xfrm flipV="1">
                <a:off x="3837" y="2051"/>
                <a:ext cx="1" cy="14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38653" name="Line 1139"/>
              <p:cNvSpPr>
                <a:spLocks noChangeShapeType="1"/>
              </p:cNvSpPr>
              <p:nvPr/>
            </p:nvSpPr>
            <p:spPr bwMode="auto">
              <a:xfrm>
                <a:off x="3837" y="1097"/>
                <a:ext cx="1" cy="12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38654" name="Line 1140"/>
              <p:cNvSpPr>
                <a:spLocks noChangeShapeType="1"/>
              </p:cNvSpPr>
              <p:nvPr/>
            </p:nvSpPr>
            <p:spPr bwMode="auto">
              <a:xfrm flipV="1">
                <a:off x="3937" y="2039"/>
                <a:ext cx="1" cy="26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38655" name="Freeform 1141"/>
              <p:cNvSpPr>
                <a:spLocks/>
              </p:cNvSpPr>
              <p:nvPr/>
            </p:nvSpPr>
            <p:spPr bwMode="auto">
              <a:xfrm>
                <a:off x="3909" y="2085"/>
                <a:ext cx="37" cy="57"/>
              </a:xfrm>
              <a:custGeom>
                <a:avLst/>
                <a:gdLst>
                  <a:gd name="T0" fmla="*/ 0 w 37"/>
                  <a:gd name="T1" fmla="*/ 40 h 57"/>
                  <a:gd name="T2" fmla="*/ 8 w 37"/>
                  <a:gd name="T3" fmla="*/ 40 h 57"/>
                  <a:gd name="T4" fmla="*/ 8 w 37"/>
                  <a:gd name="T5" fmla="*/ 45 h 57"/>
                  <a:gd name="T6" fmla="*/ 11 w 37"/>
                  <a:gd name="T7" fmla="*/ 48 h 57"/>
                  <a:gd name="T8" fmla="*/ 14 w 37"/>
                  <a:gd name="T9" fmla="*/ 48 h 57"/>
                  <a:gd name="T10" fmla="*/ 17 w 37"/>
                  <a:gd name="T11" fmla="*/ 51 h 57"/>
                  <a:gd name="T12" fmla="*/ 23 w 37"/>
                  <a:gd name="T13" fmla="*/ 48 h 57"/>
                  <a:gd name="T14" fmla="*/ 26 w 37"/>
                  <a:gd name="T15" fmla="*/ 45 h 57"/>
                  <a:gd name="T16" fmla="*/ 28 w 37"/>
                  <a:gd name="T17" fmla="*/ 43 h 57"/>
                  <a:gd name="T18" fmla="*/ 31 w 37"/>
                  <a:gd name="T19" fmla="*/ 37 h 57"/>
                  <a:gd name="T20" fmla="*/ 28 w 37"/>
                  <a:gd name="T21" fmla="*/ 31 h 57"/>
                  <a:gd name="T22" fmla="*/ 28 w 37"/>
                  <a:gd name="T23" fmla="*/ 28 h 57"/>
                  <a:gd name="T24" fmla="*/ 23 w 37"/>
                  <a:gd name="T25" fmla="*/ 25 h 57"/>
                  <a:gd name="T26" fmla="*/ 17 w 37"/>
                  <a:gd name="T27" fmla="*/ 25 h 57"/>
                  <a:gd name="T28" fmla="*/ 14 w 37"/>
                  <a:gd name="T29" fmla="*/ 25 h 57"/>
                  <a:gd name="T30" fmla="*/ 11 w 37"/>
                  <a:gd name="T31" fmla="*/ 25 h 57"/>
                  <a:gd name="T32" fmla="*/ 11 w 37"/>
                  <a:gd name="T33" fmla="*/ 28 h 57"/>
                  <a:gd name="T34" fmla="*/ 8 w 37"/>
                  <a:gd name="T35" fmla="*/ 28 h 57"/>
                  <a:gd name="T36" fmla="*/ 0 w 37"/>
                  <a:gd name="T37" fmla="*/ 28 h 57"/>
                  <a:gd name="T38" fmla="*/ 6 w 37"/>
                  <a:gd name="T39" fmla="*/ 0 h 57"/>
                  <a:gd name="T40" fmla="*/ 34 w 37"/>
                  <a:gd name="T41" fmla="*/ 0 h 57"/>
                  <a:gd name="T42" fmla="*/ 34 w 37"/>
                  <a:gd name="T43" fmla="*/ 8 h 57"/>
                  <a:gd name="T44" fmla="*/ 14 w 37"/>
                  <a:gd name="T45" fmla="*/ 8 h 57"/>
                  <a:gd name="T46" fmla="*/ 11 w 37"/>
                  <a:gd name="T47" fmla="*/ 23 h 57"/>
                  <a:gd name="T48" fmla="*/ 14 w 37"/>
                  <a:gd name="T49" fmla="*/ 20 h 57"/>
                  <a:gd name="T50" fmla="*/ 20 w 37"/>
                  <a:gd name="T51" fmla="*/ 17 h 57"/>
                  <a:gd name="T52" fmla="*/ 26 w 37"/>
                  <a:gd name="T53" fmla="*/ 20 h 57"/>
                  <a:gd name="T54" fmla="*/ 31 w 37"/>
                  <a:gd name="T55" fmla="*/ 23 h 57"/>
                  <a:gd name="T56" fmla="*/ 37 w 37"/>
                  <a:gd name="T57" fmla="*/ 28 h 57"/>
                  <a:gd name="T58" fmla="*/ 37 w 37"/>
                  <a:gd name="T59" fmla="*/ 37 h 57"/>
                  <a:gd name="T60" fmla="*/ 37 w 37"/>
                  <a:gd name="T61" fmla="*/ 43 h 57"/>
                  <a:gd name="T62" fmla="*/ 34 w 37"/>
                  <a:gd name="T63" fmla="*/ 51 h 57"/>
                  <a:gd name="T64" fmla="*/ 26 w 37"/>
                  <a:gd name="T65" fmla="*/ 54 h 57"/>
                  <a:gd name="T66" fmla="*/ 17 w 37"/>
                  <a:gd name="T67" fmla="*/ 57 h 57"/>
                  <a:gd name="T68" fmla="*/ 11 w 37"/>
                  <a:gd name="T69" fmla="*/ 57 h 57"/>
                  <a:gd name="T70" fmla="*/ 6 w 37"/>
                  <a:gd name="T71" fmla="*/ 54 h 57"/>
                  <a:gd name="T72" fmla="*/ 3 w 37"/>
                  <a:gd name="T73" fmla="*/ 48 h 57"/>
                  <a:gd name="T74" fmla="*/ 0 w 37"/>
                  <a:gd name="T75" fmla="*/ 40 h 57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37"/>
                  <a:gd name="T115" fmla="*/ 0 h 57"/>
                  <a:gd name="T116" fmla="*/ 37 w 37"/>
                  <a:gd name="T117" fmla="*/ 57 h 57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37" h="57">
                    <a:moveTo>
                      <a:pt x="0" y="40"/>
                    </a:moveTo>
                    <a:lnTo>
                      <a:pt x="8" y="40"/>
                    </a:lnTo>
                    <a:lnTo>
                      <a:pt x="8" y="45"/>
                    </a:lnTo>
                    <a:lnTo>
                      <a:pt x="11" y="48"/>
                    </a:lnTo>
                    <a:lnTo>
                      <a:pt x="14" y="48"/>
                    </a:lnTo>
                    <a:lnTo>
                      <a:pt x="17" y="51"/>
                    </a:lnTo>
                    <a:lnTo>
                      <a:pt x="23" y="48"/>
                    </a:lnTo>
                    <a:lnTo>
                      <a:pt x="26" y="45"/>
                    </a:lnTo>
                    <a:lnTo>
                      <a:pt x="28" y="43"/>
                    </a:lnTo>
                    <a:lnTo>
                      <a:pt x="31" y="37"/>
                    </a:lnTo>
                    <a:lnTo>
                      <a:pt x="28" y="31"/>
                    </a:lnTo>
                    <a:lnTo>
                      <a:pt x="28" y="28"/>
                    </a:lnTo>
                    <a:lnTo>
                      <a:pt x="23" y="25"/>
                    </a:lnTo>
                    <a:lnTo>
                      <a:pt x="17" y="25"/>
                    </a:lnTo>
                    <a:lnTo>
                      <a:pt x="14" y="25"/>
                    </a:lnTo>
                    <a:lnTo>
                      <a:pt x="11" y="25"/>
                    </a:lnTo>
                    <a:lnTo>
                      <a:pt x="11" y="28"/>
                    </a:lnTo>
                    <a:lnTo>
                      <a:pt x="8" y="28"/>
                    </a:lnTo>
                    <a:lnTo>
                      <a:pt x="0" y="28"/>
                    </a:lnTo>
                    <a:lnTo>
                      <a:pt x="6" y="0"/>
                    </a:lnTo>
                    <a:lnTo>
                      <a:pt x="34" y="0"/>
                    </a:lnTo>
                    <a:lnTo>
                      <a:pt x="34" y="8"/>
                    </a:lnTo>
                    <a:lnTo>
                      <a:pt x="14" y="8"/>
                    </a:lnTo>
                    <a:lnTo>
                      <a:pt x="11" y="23"/>
                    </a:lnTo>
                    <a:lnTo>
                      <a:pt x="14" y="20"/>
                    </a:lnTo>
                    <a:lnTo>
                      <a:pt x="20" y="17"/>
                    </a:lnTo>
                    <a:lnTo>
                      <a:pt x="26" y="20"/>
                    </a:lnTo>
                    <a:lnTo>
                      <a:pt x="31" y="23"/>
                    </a:lnTo>
                    <a:lnTo>
                      <a:pt x="37" y="28"/>
                    </a:lnTo>
                    <a:lnTo>
                      <a:pt x="37" y="37"/>
                    </a:lnTo>
                    <a:lnTo>
                      <a:pt x="37" y="43"/>
                    </a:lnTo>
                    <a:lnTo>
                      <a:pt x="34" y="51"/>
                    </a:lnTo>
                    <a:lnTo>
                      <a:pt x="26" y="54"/>
                    </a:lnTo>
                    <a:lnTo>
                      <a:pt x="17" y="57"/>
                    </a:lnTo>
                    <a:lnTo>
                      <a:pt x="11" y="57"/>
                    </a:lnTo>
                    <a:lnTo>
                      <a:pt x="6" y="54"/>
                    </a:lnTo>
                    <a:lnTo>
                      <a:pt x="3" y="48"/>
                    </a:lnTo>
                    <a:lnTo>
                      <a:pt x="0" y="4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656" name="Freeform 1142"/>
              <p:cNvSpPr>
                <a:spLocks noEditPoints="1"/>
              </p:cNvSpPr>
              <p:nvPr/>
            </p:nvSpPr>
            <p:spPr bwMode="auto">
              <a:xfrm>
                <a:off x="3954" y="2085"/>
                <a:ext cx="38" cy="57"/>
              </a:xfrm>
              <a:custGeom>
                <a:avLst/>
                <a:gdLst>
                  <a:gd name="T0" fmla="*/ 0 w 38"/>
                  <a:gd name="T1" fmla="*/ 28 h 57"/>
                  <a:gd name="T2" fmla="*/ 0 w 38"/>
                  <a:gd name="T3" fmla="*/ 20 h 57"/>
                  <a:gd name="T4" fmla="*/ 0 w 38"/>
                  <a:gd name="T5" fmla="*/ 11 h 57"/>
                  <a:gd name="T6" fmla="*/ 3 w 38"/>
                  <a:gd name="T7" fmla="*/ 6 h 57"/>
                  <a:gd name="T8" fmla="*/ 6 w 38"/>
                  <a:gd name="T9" fmla="*/ 3 h 57"/>
                  <a:gd name="T10" fmla="*/ 12 w 38"/>
                  <a:gd name="T11" fmla="*/ 0 h 57"/>
                  <a:gd name="T12" fmla="*/ 18 w 38"/>
                  <a:gd name="T13" fmla="*/ 0 h 57"/>
                  <a:gd name="T14" fmla="*/ 23 w 38"/>
                  <a:gd name="T15" fmla="*/ 0 h 57"/>
                  <a:gd name="T16" fmla="*/ 26 w 38"/>
                  <a:gd name="T17" fmla="*/ 0 h 57"/>
                  <a:gd name="T18" fmla="*/ 29 w 38"/>
                  <a:gd name="T19" fmla="*/ 3 h 57"/>
                  <a:gd name="T20" fmla="*/ 32 w 38"/>
                  <a:gd name="T21" fmla="*/ 6 h 57"/>
                  <a:gd name="T22" fmla="*/ 35 w 38"/>
                  <a:gd name="T23" fmla="*/ 8 h 57"/>
                  <a:gd name="T24" fmla="*/ 35 w 38"/>
                  <a:gd name="T25" fmla="*/ 14 h 57"/>
                  <a:gd name="T26" fmla="*/ 38 w 38"/>
                  <a:gd name="T27" fmla="*/ 20 h 57"/>
                  <a:gd name="T28" fmla="*/ 38 w 38"/>
                  <a:gd name="T29" fmla="*/ 28 h 57"/>
                  <a:gd name="T30" fmla="*/ 35 w 38"/>
                  <a:gd name="T31" fmla="*/ 37 h 57"/>
                  <a:gd name="T32" fmla="*/ 35 w 38"/>
                  <a:gd name="T33" fmla="*/ 45 h 57"/>
                  <a:gd name="T34" fmla="*/ 32 w 38"/>
                  <a:gd name="T35" fmla="*/ 51 h 57"/>
                  <a:gd name="T36" fmla="*/ 29 w 38"/>
                  <a:gd name="T37" fmla="*/ 54 h 57"/>
                  <a:gd name="T38" fmla="*/ 23 w 38"/>
                  <a:gd name="T39" fmla="*/ 57 h 57"/>
                  <a:gd name="T40" fmla="*/ 18 w 38"/>
                  <a:gd name="T41" fmla="*/ 57 h 57"/>
                  <a:gd name="T42" fmla="*/ 9 w 38"/>
                  <a:gd name="T43" fmla="*/ 57 h 57"/>
                  <a:gd name="T44" fmla="*/ 3 w 38"/>
                  <a:gd name="T45" fmla="*/ 51 h 57"/>
                  <a:gd name="T46" fmla="*/ 0 w 38"/>
                  <a:gd name="T47" fmla="*/ 45 h 57"/>
                  <a:gd name="T48" fmla="*/ 0 w 38"/>
                  <a:gd name="T49" fmla="*/ 37 h 57"/>
                  <a:gd name="T50" fmla="*/ 0 w 38"/>
                  <a:gd name="T51" fmla="*/ 28 h 57"/>
                  <a:gd name="T52" fmla="*/ 6 w 38"/>
                  <a:gd name="T53" fmla="*/ 28 h 57"/>
                  <a:gd name="T54" fmla="*/ 6 w 38"/>
                  <a:gd name="T55" fmla="*/ 37 h 57"/>
                  <a:gd name="T56" fmla="*/ 9 w 38"/>
                  <a:gd name="T57" fmla="*/ 43 h 57"/>
                  <a:gd name="T58" fmla="*/ 9 w 38"/>
                  <a:gd name="T59" fmla="*/ 45 h 57"/>
                  <a:gd name="T60" fmla="*/ 15 w 38"/>
                  <a:gd name="T61" fmla="*/ 48 h 57"/>
                  <a:gd name="T62" fmla="*/ 18 w 38"/>
                  <a:gd name="T63" fmla="*/ 51 h 57"/>
                  <a:gd name="T64" fmla="*/ 23 w 38"/>
                  <a:gd name="T65" fmla="*/ 48 h 57"/>
                  <a:gd name="T66" fmla="*/ 26 w 38"/>
                  <a:gd name="T67" fmla="*/ 45 h 57"/>
                  <a:gd name="T68" fmla="*/ 26 w 38"/>
                  <a:gd name="T69" fmla="*/ 43 h 57"/>
                  <a:gd name="T70" fmla="*/ 29 w 38"/>
                  <a:gd name="T71" fmla="*/ 37 h 57"/>
                  <a:gd name="T72" fmla="*/ 29 w 38"/>
                  <a:gd name="T73" fmla="*/ 28 h 57"/>
                  <a:gd name="T74" fmla="*/ 29 w 38"/>
                  <a:gd name="T75" fmla="*/ 20 h 57"/>
                  <a:gd name="T76" fmla="*/ 29 w 38"/>
                  <a:gd name="T77" fmla="*/ 14 h 57"/>
                  <a:gd name="T78" fmla="*/ 26 w 38"/>
                  <a:gd name="T79" fmla="*/ 11 h 57"/>
                  <a:gd name="T80" fmla="*/ 23 w 38"/>
                  <a:gd name="T81" fmla="*/ 6 h 57"/>
                  <a:gd name="T82" fmla="*/ 18 w 38"/>
                  <a:gd name="T83" fmla="*/ 6 h 57"/>
                  <a:gd name="T84" fmla="*/ 15 w 38"/>
                  <a:gd name="T85" fmla="*/ 6 h 57"/>
                  <a:gd name="T86" fmla="*/ 9 w 38"/>
                  <a:gd name="T87" fmla="*/ 8 h 57"/>
                  <a:gd name="T88" fmla="*/ 9 w 38"/>
                  <a:gd name="T89" fmla="*/ 14 h 57"/>
                  <a:gd name="T90" fmla="*/ 6 w 38"/>
                  <a:gd name="T91" fmla="*/ 20 h 57"/>
                  <a:gd name="T92" fmla="*/ 6 w 38"/>
                  <a:gd name="T93" fmla="*/ 28 h 57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38"/>
                  <a:gd name="T142" fmla="*/ 0 h 57"/>
                  <a:gd name="T143" fmla="*/ 38 w 38"/>
                  <a:gd name="T144" fmla="*/ 57 h 57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38" h="57">
                    <a:moveTo>
                      <a:pt x="0" y="28"/>
                    </a:moveTo>
                    <a:lnTo>
                      <a:pt x="0" y="20"/>
                    </a:lnTo>
                    <a:lnTo>
                      <a:pt x="0" y="11"/>
                    </a:lnTo>
                    <a:lnTo>
                      <a:pt x="3" y="6"/>
                    </a:lnTo>
                    <a:lnTo>
                      <a:pt x="6" y="3"/>
                    </a:lnTo>
                    <a:lnTo>
                      <a:pt x="12" y="0"/>
                    </a:lnTo>
                    <a:lnTo>
                      <a:pt x="18" y="0"/>
                    </a:lnTo>
                    <a:lnTo>
                      <a:pt x="23" y="0"/>
                    </a:lnTo>
                    <a:lnTo>
                      <a:pt x="26" y="0"/>
                    </a:lnTo>
                    <a:lnTo>
                      <a:pt x="29" y="3"/>
                    </a:lnTo>
                    <a:lnTo>
                      <a:pt x="32" y="6"/>
                    </a:lnTo>
                    <a:lnTo>
                      <a:pt x="35" y="8"/>
                    </a:lnTo>
                    <a:lnTo>
                      <a:pt x="35" y="14"/>
                    </a:lnTo>
                    <a:lnTo>
                      <a:pt x="38" y="20"/>
                    </a:lnTo>
                    <a:lnTo>
                      <a:pt x="38" y="28"/>
                    </a:lnTo>
                    <a:lnTo>
                      <a:pt x="35" y="37"/>
                    </a:lnTo>
                    <a:lnTo>
                      <a:pt x="35" y="45"/>
                    </a:lnTo>
                    <a:lnTo>
                      <a:pt x="32" y="51"/>
                    </a:lnTo>
                    <a:lnTo>
                      <a:pt x="29" y="54"/>
                    </a:lnTo>
                    <a:lnTo>
                      <a:pt x="23" y="57"/>
                    </a:lnTo>
                    <a:lnTo>
                      <a:pt x="18" y="57"/>
                    </a:lnTo>
                    <a:lnTo>
                      <a:pt x="9" y="57"/>
                    </a:lnTo>
                    <a:lnTo>
                      <a:pt x="3" y="51"/>
                    </a:lnTo>
                    <a:lnTo>
                      <a:pt x="0" y="45"/>
                    </a:lnTo>
                    <a:lnTo>
                      <a:pt x="0" y="37"/>
                    </a:lnTo>
                    <a:lnTo>
                      <a:pt x="0" y="28"/>
                    </a:lnTo>
                    <a:close/>
                    <a:moveTo>
                      <a:pt x="6" y="28"/>
                    </a:moveTo>
                    <a:lnTo>
                      <a:pt x="6" y="37"/>
                    </a:lnTo>
                    <a:lnTo>
                      <a:pt x="9" y="43"/>
                    </a:lnTo>
                    <a:lnTo>
                      <a:pt x="9" y="45"/>
                    </a:lnTo>
                    <a:lnTo>
                      <a:pt x="15" y="48"/>
                    </a:lnTo>
                    <a:lnTo>
                      <a:pt x="18" y="51"/>
                    </a:lnTo>
                    <a:lnTo>
                      <a:pt x="23" y="48"/>
                    </a:lnTo>
                    <a:lnTo>
                      <a:pt x="26" y="45"/>
                    </a:lnTo>
                    <a:lnTo>
                      <a:pt x="26" y="43"/>
                    </a:lnTo>
                    <a:lnTo>
                      <a:pt x="29" y="37"/>
                    </a:lnTo>
                    <a:lnTo>
                      <a:pt x="29" y="28"/>
                    </a:lnTo>
                    <a:lnTo>
                      <a:pt x="29" y="20"/>
                    </a:lnTo>
                    <a:lnTo>
                      <a:pt x="29" y="14"/>
                    </a:lnTo>
                    <a:lnTo>
                      <a:pt x="26" y="11"/>
                    </a:lnTo>
                    <a:lnTo>
                      <a:pt x="23" y="6"/>
                    </a:lnTo>
                    <a:lnTo>
                      <a:pt x="18" y="6"/>
                    </a:lnTo>
                    <a:lnTo>
                      <a:pt x="15" y="6"/>
                    </a:lnTo>
                    <a:lnTo>
                      <a:pt x="9" y="8"/>
                    </a:lnTo>
                    <a:lnTo>
                      <a:pt x="9" y="14"/>
                    </a:lnTo>
                    <a:lnTo>
                      <a:pt x="6" y="20"/>
                    </a:lnTo>
                    <a:lnTo>
                      <a:pt x="6" y="28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657" name="Line 1143"/>
              <p:cNvSpPr>
                <a:spLocks noChangeShapeType="1"/>
              </p:cNvSpPr>
              <p:nvPr/>
            </p:nvSpPr>
            <p:spPr bwMode="auto">
              <a:xfrm>
                <a:off x="3937" y="1097"/>
                <a:ext cx="1" cy="2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38658" name="Line 1144"/>
              <p:cNvSpPr>
                <a:spLocks noChangeShapeType="1"/>
              </p:cNvSpPr>
              <p:nvPr/>
            </p:nvSpPr>
            <p:spPr bwMode="auto">
              <a:xfrm flipV="1">
                <a:off x="4040" y="2051"/>
                <a:ext cx="1" cy="14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38659" name="Line 1145"/>
              <p:cNvSpPr>
                <a:spLocks noChangeShapeType="1"/>
              </p:cNvSpPr>
              <p:nvPr/>
            </p:nvSpPr>
            <p:spPr bwMode="auto">
              <a:xfrm>
                <a:off x="4040" y="1097"/>
                <a:ext cx="1" cy="12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38660" name="Line 1146"/>
              <p:cNvSpPr>
                <a:spLocks noChangeShapeType="1"/>
              </p:cNvSpPr>
              <p:nvPr/>
            </p:nvSpPr>
            <p:spPr bwMode="auto">
              <a:xfrm flipV="1">
                <a:off x="4140" y="2051"/>
                <a:ext cx="1" cy="14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38661" name="Line 1147"/>
              <p:cNvSpPr>
                <a:spLocks noChangeShapeType="1"/>
              </p:cNvSpPr>
              <p:nvPr/>
            </p:nvSpPr>
            <p:spPr bwMode="auto">
              <a:xfrm>
                <a:off x="4140" y="1097"/>
                <a:ext cx="1" cy="12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38662" name="Line 1148"/>
              <p:cNvSpPr>
                <a:spLocks noChangeShapeType="1"/>
              </p:cNvSpPr>
              <p:nvPr/>
            </p:nvSpPr>
            <p:spPr bwMode="auto">
              <a:xfrm flipV="1">
                <a:off x="4240" y="2051"/>
                <a:ext cx="1" cy="1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38663" name="Line 1149"/>
              <p:cNvSpPr>
                <a:spLocks noChangeShapeType="1"/>
              </p:cNvSpPr>
              <p:nvPr/>
            </p:nvSpPr>
            <p:spPr bwMode="auto">
              <a:xfrm>
                <a:off x="4240" y="1097"/>
                <a:ext cx="1" cy="12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38664" name="Line 1150"/>
              <p:cNvSpPr>
                <a:spLocks noChangeShapeType="1"/>
              </p:cNvSpPr>
              <p:nvPr/>
            </p:nvSpPr>
            <p:spPr bwMode="auto">
              <a:xfrm flipV="1">
                <a:off x="4343" y="2051"/>
                <a:ext cx="1" cy="1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38665" name="Line 1151"/>
              <p:cNvSpPr>
                <a:spLocks noChangeShapeType="1"/>
              </p:cNvSpPr>
              <p:nvPr/>
            </p:nvSpPr>
            <p:spPr bwMode="auto">
              <a:xfrm>
                <a:off x="4340" y="1097"/>
                <a:ext cx="1" cy="12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38666" name="Line 1152"/>
              <p:cNvSpPr>
                <a:spLocks noChangeShapeType="1"/>
              </p:cNvSpPr>
              <p:nvPr/>
            </p:nvSpPr>
            <p:spPr bwMode="auto">
              <a:xfrm flipV="1">
                <a:off x="4443" y="2039"/>
                <a:ext cx="1" cy="2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38667" name="Freeform 1153"/>
              <p:cNvSpPr>
                <a:spLocks/>
              </p:cNvSpPr>
              <p:nvPr/>
            </p:nvSpPr>
            <p:spPr bwMode="auto">
              <a:xfrm>
                <a:off x="4397" y="2085"/>
                <a:ext cx="20" cy="57"/>
              </a:xfrm>
              <a:custGeom>
                <a:avLst/>
                <a:gdLst>
                  <a:gd name="T0" fmla="*/ 20 w 20"/>
                  <a:gd name="T1" fmla="*/ 57 h 57"/>
                  <a:gd name="T2" fmla="*/ 11 w 20"/>
                  <a:gd name="T3" fmla="*/ 57 h 57"/>
                  <a:gd name="T4" fmla="*/ 11 w 20"/>
                  <a:gd name="T5" fmla="*/ 11 h 57"/>
                  <a:gd name="T6" fmla="*/ 8 w 20"/>
                  <a:gd name="T7" fmla="*/ 14 h 57"/>
                  <a:gd name="T8" fmla="*/ 6 w 20"/>
                  <a:gd name="T9" fmla="*/ 17 h 57"/>
                  <a:gd name="T10" fmla="*/ 3 w 20"/>
                  <a:gd name="T11" fmla="*/ 17 h 57"/>
                  <a:gd name="T12" fmla="*/ 0 w 20"/>
                  <a:gd name="T13" fmla="*/ 20 h 57"/>
                  <a:gd name="T14" fmla="*/ 0 w 20"/>
                  <a:gd name="T15" fmla="*/ 14 h 57"/>
                  <a:gd name="T16" fmla="*/ 6 w 20"/>
                  <a:gd name="T17" fmla="*/ 11 h 57"/>
                  <a:gd name="T18" fmla="*/ 8 w 20"/>
                  <a:gd name="T19" fmla="*/ 6 h 57"/>
                  <a:gd name="T20" fmla="*/ 11 w 20"/>
                  <a:gd name="T21" fmla="*/ 3 h 57"/>
                  <a:gd name="T22" fmla="*/ 14 w 20"/>
                  <a:gd name="T23" fmla="*/ 0 h 57"/>
                  <a:gd name="T24" fmla="*/ 20 w 20"/>
                  <a:gd name="T25" fmla="*/ 0 h 57"/>
                  <a:gd name="T26" fmla="*/ 20 w 20"/>
                  <a:gd name="T27" fmla="*/ 57 h 5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20"/>
                  <a:gd name="T43" fmla="*/ 0 h 57"/>
                  <a:gd name="T44" fmla="*/ 20 w 20"/>
                  <a:gd name="T45" fmla="*/ 57 h 5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20" h="57">
                    <a:moveTo>
                      <a:pt x="20" y="57"/>
                    </a:moveTo>
                    <a:lnTo>
                      <a:pt x="11" y="57"/>
                    </a:lnTo>
                    <a:lnTo>
                      <a:pt x="11" y="11"/>
                    </a:lnTo>
                    <a:lnTo>
                      <a:pt x="8" y="14"/>
                    </a:lnTo>
                    <a:lnTo>
                      <a:pt x="6" y="17"/>
                    </a:lnTo>
                    <a:lnTo>
                      <a:pt x="3" y="17"/>
                    </a:lnTo>
                    <a:lnTo>
                      <a:pt x="0" y="20"/>
                    </a:lnTo>
                    <a:lnTo>
                      <a:pt x="0" y="14"/>
                    </a:lnTo>
                    <a:lnTo>
                      <a:pt x="6" y="11"/>
                    </a:lnTo>
                    <a:lnTo>
                      <a:pt x="8" y="6"/>
                    </a:lnTo>
                    <a:lnTo>
                      <a:pt x="11" y="3"/>
                    </a:lnTo>
                    <a:lnTo>
                      <a:pt x="14" y="0"/>
                    </a:lnTo>
                    <a:lnTo>
                      <a:pt x="20" y="0"/>
                    </a:lnTo>
                    <a:lnTo>
                      <a:pt x="20" y="57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668" name="Freeform 1154"/>
              <p:cNvSpPr>
                <a:spLocks noEditPoints="1"/>
              </p:cNvSpPr>
              <p:nvPr/>
            </p:nvSpPr>
            <p:spPr bwMode="auto">
              <a:xfrm>
                <a:off x="4434" y="2085"/>
                <a:ext cx="40" cy="57"/>
              </a:xfrm>
              <a:custGeom>
                <a:avLst/>
                <a:gdLst>
                  <a:gd name="T0" fmla="*/ 0 w 40"/>
                  <a:gd name="T1" fmla="*/ 28 h 57"/>
                  <a:gd name="T2" fmla="*/ 3 w 40"/>
                  <a:gd name="T3" fmla="*/ 20 h 57"/>
                  <a:gd name="T4" fmla="*/ 3 w 40"/>
                  <a:gd name="T5" fmla="*/ 11 h 57"/>
                  <a:gd name="T6" fmla="*/ 6 w 40"/>
                  <a:gd name="T7" fmla="*/ 6 h 57"/>
                  <a:gd name="T8" fmla="*/ 9 w 40"/>
                  <a:gd name="T9" fmla="*/ 3 h 57"/>
                  <a:gd name="T10" fmla="*/ 14 w 40"/>
                  <a:gd name="T11" fmla="*/ 0 h 57"/>
                  <a:gd name="T12" fmla="*/ 20 w 40"/>
                  <a:gd name="T13" fmla="*/ 0 h 57"/>
                  <a:gd name="T14" fmla="*/ 23 w 40"/>
                  <a:gd name="T15" fmla="*/ 0 h 57"/>
                  <a:gd name="T16" fmla="*/ 29 w 40"/>
                  <a:gd name="T17" fmla="*/ 0 h 57"/>
                  <a:gd name="T18" fmla="*/ 31 w 40"/>
                  <a:gd name="T19" fmla="*/ 3 h 57"/>
                  <a:gd name="T20" fmla="*/ 34 w 40"/>
                  <a:gd name="T21" fmla="*/ 6 h 57"/>
                  <a:gd name="T22" fmla="*/ 37 w 40"/>
                  <a:gd name="T23" fmla="*/ 8 h 57"/>
                  <a:gd name="T24" fmla="*/ 37 w 40"/>
                  <a:gd name="T25" fmla="*/ 14 h 57"/>
                  <a:gd name="T26" fmla="*/ 37 w 40"/>
                  <a:gd name="T27" fmla="*/ 20 h 57"/>
                  <a:gd name="T28" fmla="*/ 40 w 40"/>
                  <a:gd name="T29" fmla="*/ 28 h 57"/>
                  <a:gd name="T30" fmla="*/ 37 w 40"/>
                  <a:gd name="T31" fmla="*/ 37 h 57"/>
                  <a:gd name="T32" fmla="*/ 37 w 40"/>
                  <a:gd name="T33" fmla="*/ 45 h 57"/>
                  <a:gd name="T34" fmla="*/ 34 w 40"/>
                  <a:gd name="T35" fmla="*/ 51 h 57"/>
                  <a:gd name="T36" fmla="*/ 31 w 40"/>
                  <a:gd name="T37" fmla="*/ 54 h 57"/>
                  <a:gd name="T38" fmla="*/ 26 w 40"/>
                  <a:gd name="T39" fmla="*/ 57 h 57"/>
                  <a:gd name="T40" fmla="*/ 20 w 40"/>
                  <a:gd name="T41" fmla="*/ 57 h 57"/>
                  <a:gd name="T42" fmla="*/ 11 w 40"/>
                  <a:gd name="T43" fmla="*/ 57 h 57"/>
                  <a:gd name="T44" fmla="*/ 6 w 40"/>
                  <a:gd name="T45" fmla="*/ 51 h 57"/>
                  <a:gd name="T46" fmla="*/ 3 w 40"/>
                  <a:gd name="T47" fmla="*/ 45 h 57"/>
                  <a:gd name="T48" fmla="*/ 3 w 40"/>
                  <a:gd name="T49" fmla="*/ 37 h 57"/>
                  <a:gd name="T50" fmla="*/ 0 w 40"/>
                  <a:gd name="T51" fmla="*/ 28 h 57"/>
                  <a:gd name="T52" fmla="*/ 9 w 40"/>
                  <a:gd name="T53" fmla="*/ 28 h 57"/>
                  <a:gd name="T54" fmla="*/ 9 w 40"/>
                  <a:gd name="T55" fmla="*/ 37 h 57"/>
                  <a:gd name="T56" fmla="*/ 11 w 40"/>
                  <a:gd name="T57" fmla="*/ 43 h 57"/>
                  <a:gd name="T58" fmla="*/ 11 w 40"/>
                  <a:gd name="T59" fmla="*/ 45 h 57"/>
                  <a:gd name="T60" fmla="*/ 14 w 40"/>
                  <a:gd name="T61" fmla="*/ 48 h 57"/>
                  <a:gd name="T62" fmla="*/ 20 w 40"/>
                  <a:gd name="T63" fmla="*/ 51 h 57"/>
                  <a:gd name="T64" fmla="*/ 23 w 40"/>
                  <a:gd name="T65" fmla="*/ 48 h 57"/>
                  <a:gd name="T66" fmla="*/ 29 w 40"/>
                  <a:gd name="T67" fmla="*/ 45 h 57"/>
                  <a:gd name="T68" fmla="*/ 29 w 40"/>
                  <a:gd name="T69" fmla="*/ 43 h 57"/>
                  <a:gd name="T70" fmla="*/ 31 w 40"/>
                  <a:gd name="T71" fmla="*/ 37 h 57"/>
                  <a:gd name="T72" fmla="*/ 31 w 40"/>
                  <a:gd name="T73" fmla="*/ 28 h 57"/>
                  <a:gd name="T74" fmla="*/ 31 w 40"/>
                  <a:gd name="T75" fmla="*/ 20 h 57"/>
                  <a:gd name="T76" fmla="*/ 29 w 40"/>
                  <a:gd name="T77" fmla="*/ 14 h 57"/>
                  <a:gd name="T78" fmla="*/ 29 w 40"/>
                  <a:gd name="T79" fmla="*/ 11 h 57"/>
                  <a:gd name="T80" fmla="*/ 26 w 40"/>
                  <a:gd name="T81" fmla="*/ 6 h 57"/>
                  <a:gd name="T82" fmla="*/ 20 w 40"/>
                  <a:gd name="T83" fmla="*/ 6 h 57"/>
                  <a:gd name="T84" fmla="*/ 14 w 40"/>
                  <a:gd name="T85" fmla="*/ 6 h 57"/>
                  <a:gd name="T86" fmla="*/ 11 w 40"/>
                  <a:gd name="T87" fmla="*/ 8 h 57"/>
                  <a:gd name="T88" fmla="*/ 11 w 40"/>
                  <a:gd name="T89" fmla="*/ 14 h 57"/>
                  <a:gd name="T90" fmla="*/ 9 w 40"/>
                  <a:gd name="T91" fmla="*/ 20 h 57"/>
                  <a:gd name="T92" fmla="*/ 9 w 40"/>
                  <a:gd name="T93" fmla="*/ 28 h 57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40"/>
                  <a:gd name="T142" fmla="*/ 0 h 57"/>
                  <a:gd name="T143" fmla="*/ 40 w 40"/>
                  <a:gd name="T144" fmla="*/ 57 h 57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40" h="57">
                    <a:moveTo>
                      <a:pt x="0" y="28"/>
                    </a:moveTo>
                    <a:lnTo>
                      <a:pt x="3" y="20"/>
                    </a:lnTo>
                    <a:lnTo>
                      <a:pt x="3" y="11"/>
                    </a:lnTo>
                    <a:lnTo>
                      <a:pt x="6" y="6"/>
                    </a:lnTo>
                    <a:lnTo>
                      <a:pt x="9" y="3"/>
                    </a:lnTo>
                    <a:lnTo>
                      <a:pt x="14" y="0"/>
                    </a:lnTo>
                    <a:lnTo>
                      <a:pt x="20" y="0"/>
                    </a:lnTo>
                    <a:lnTo>
                      <a:pt x="23" y="0"/>
                    </a:lnTo>
                    <a:lnTo>
                      <a:pt x="29" y="0"/>
                    </a:lnTo>
                    <a:lnTo>
                      <a:pt x="31" y="3"/>
                    </a:lnTo>
                    <a:lnTo>
                      <a:pt x="34" y="6"/>
                    </a:lnTo>
                    <a:lnTo>
                      <a:pt x="37" y="8"/>
                    </a:lnTo>
                    <a:lnTo>
                      <a:pt x="37" y="14"/>
                    </a:lnTo>
                    <a:lnTo>
                      <a:pt x="37" y="20"/>
                    </a:lnTo>
                    <a:lnTo>
                      <a:pt x="40" y="28"/>
                    </a:lnTo>
                    <a:lnTo>
                      <a:pt x="37" y="37"/>
                    </a:lnTo>
                    <a:lnTo>
                      <a:pt x="37" y="45"/>
                    </a:lnTo>
                    <a:lnTo>
                      <a:pt x="34" y="51"/>
                    </a:lnTo>
                    <a:lnTo>
                      <a:pt x="31" y="54"/>
                    </a:lnTo>
                    <a:lnTo>
                      <a:pt x="26" y="57"/>
                    </a:lnTo>
                    <a:lnTo>
                      <a:pt x="20" y="57"/>
                    </a:lnTo>
                    <a:lnTo>
                      <a:pt x="11" y="57"/>
                    </a:lnTo>
                    <a:lnTo>
                      <a:pt x="6" y="51"/>
                    </a:lnTo>
                    <a:lnTo>
                      <a:pt x="3" y="45"/>
                    </a:lnTo>
                    <a:lnTo>
                      <a:pt x="3" y="37"/>
                    </a:lnTo>
                    <a:lnTo>
                      <a:pt x="0" y="28"/>
                    </a:lnTo>
                    <a:close/>
                    <a:moveTo>
                      <a:pt x="9" y="28"/>
                    </a:moveTo>
                    <a:lnTo>
                      <a:pt x="9" y="37"/>
                    </a:lnTo>
                    <a:lnTo>
                      <a:pt x="11" y="43"/>
                    </a:lnTo>
                    <a:lnTo>
                      <a:pt x="11" y="45"/>
                    </a:lnTo>
                    <a:lnTo>
                      <a:pt x="14" y="48"/>
                    </a:lnTo>
                    <a:lnTo>
                      <a:pt x="20" y="51"/>
                    </a:lnTo>
                    <a:lnTo>
                      <a:pt x="23" y="48"/>
                    </a:lnTo>
                    <a:lnTo>
                      <a:pt x="29" y="45"/>
                    </a:lnTo>
                    <a:lnTo>
                      <a:pt x="29" y="43"/>
                    </a:lnTo>
                    <a:lnTo>
                      <a:pt x="31" y="37"/>
                    </a:lnTo>
                    <a:lnTo>
                      <a:pt x="31" y="28"/>
                    </a:lnTo>
                    <a:lnTo>
                      <a:pt x="31" y="20"/>
                    </a:lnTo>
                    <a:lnTo>
                      <a:pt x="29" y="14"/>
                    </a:lnTo>
                    <a:lnTo>
                      <a:pt x="29" y="11"/>
                    </a:lnTo>
                    <a:lnTo>
                      <a:pt x="26" y="6"/>
                    </a:lnTo>
                    <a:lnTo>
                      <a:pt x="20" y="6"/>
                    </a:lnTo>
                    <a:lnTo>
                      <a:pt x="14" y="6"/>
                    </a:lnTo>
                    <a:lnTo>
                      <a:pt x="11" y="8"/>
                    </a:lnTo>
                    <a:lnTo>
                      <a:pt x="11" y="14"/>
                    </a:lnTo>
                    <a:lnTo>
                      <a:pt x="9" y="20"/>
                    </a:lnTo>
                    <a:lnTo>
                      <a:pt x="9" y="28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669" name="Freeform 1155"/>
              <p:cNvSpPr>
                <a:spLocks noEditPoints="1"/>
              </p:cNvSpPr>
              <p:nvPr/>
            </p:nvSpPr>
            <p:spPr bwMode="auto">
              <a:xfrm>
                <a:off x="4480" y="2085"/>
                <a:ext cx="37" cy="57"/>
              </a:xfrm>
              <a:custGeom>
                <a:avLst/>
                <a:gdLst>
                  <a:gd name="T0" fmla="*/ 0 w 37"/>
                  <a:gd name="T1" fmla="*/ 28 h 57"/>
                  <a:gd name="T2" fmla="*/ 0 w 37"/>
                  <a:gd name="T3" fmla="*/ 20 h 57"/>
                  <a:gd name="T4" fmla="*/ 3 w 37"/>
                  <a:gd name="T5" fmla="*/ 11 h 57"/>
                  <a:gd name="T6" fmla="*/ 3 w 37"/>
                  <a:gd name="T7" fmla="*/ 6 h 57"/>
                  <a:gd name="T8" fmla="*/ 8 w 37"/>
                  <a:gd name="T9" fmla="*/ 3 h 57"/>
                  <a:gd name="T10" fmla="*/ 11 w 37"/>
                  <a:gd name="T11" fmla="*/ 0 h 57"/>
                  <a:gd name="T12" fmla="*/ 17 w 37"/>
                  <a:gd name="T13" fmla="*/ 0 h 57"/>
                  <a:gd name="T14" fmla="*/ 22 w 37"/>
                  <a:gd name="T15" fmla="*/ 0 h 57"/>
                  <a:gd name="T16" fmla="*/ 25 w 37"/>
                  <a:gd name="T17" fmla="*/ 0 h 57"/>
                  <a:gd name="T18" fmla="*/ 28 w 37"/>
                  <a:gd name="T19" fmla="*/ 3 h 57"/>
                  <a:gd name="T20" fmla="*/ 31 w 37"/>
                  <a:gd name="T21" fmla="*/ 6 h 57"/>
                  <a:gd name="T22" fmla="*/ 34 w 37"/>
                  <a:gd name="T23" fmla="*/ 8 h 57"/>
                  <a:gd name="T24" fmla="*/ 37 w 37"/>
                  <a:gd name="T25" fmla="*/ 14 h 57"/>
                  <a:gd name="T26" fmla="*/ 37 w 37"/>
                  <a:gd name="T27" fmla="*/ 20 h 57"/>
                  <a:gd name="T28" fmla="*/ 37 w 37"/>
                  <a:gd name="T29" fmla="*/ 28 h 57"/>
                  <a:gd name="T30" fmla="*/ 37 w 37"/>
                  <a:gd name="T31" fmla="*/ 37 h 57"/>
                  <a:gd name="T32" fmla="*/ 34 w 37"/>
                  <a:gd name="T33" fmla="*/ 45 h 57"/>
                  <a:gd name="T34" fmla="*/ 31 w 37"/>
                  <a:gd name="T35" fmla="*/ 51 h 57"/>
                  <a:gd name="T36" fmla="*/ 28 w 37"/>
                  <a:gd name="T37" fmla="*/ 54 h 57"/>
                  <a:gd name="T38" fmla="*/ 22 w 37"/>
                  <a:gd name="T39" fmla="*/ 57 h 57"/>
                  <a:gd name="T40" fmla="*/ 17 w 37"/>
                  <a:gd name="T41" fmla="*/ 57 h 57"/>
                  <a:gd name="T42" fmla="*/ 11 w 37"/>
                  <a:gd name="T43" fmla="*/ 57 h 57"/>
                  <a:gd name="T44" fmla="*/ 5 w 37"/>
                  <a:gd name="T45" fmla="*/ 51 h 57"/>
                  <a:gd name="T46" fmla="*/ 3 w 37"/>
                  <a:gd name="T47" fmla="*/ 45 h 57"/>
                  <a:gd name="T48" fmla="*/ 0 w 37"/>
                  <a:gd name="T49" fmla="*/ 37 h 57"/>
                  <a:gd name="T50" fmla="*/ 0 w 37"/>
                  <a:gd name="T51" fmla="*/ 28 h 57"/>
                  <a:gd name="T52" fmla="*/ 5 w 37"/>
                  <a:gd name="T53" fmla="*/ 28 h 57"/>
                  <a:gd name="T54" fmla="*/ 8 w 37"/>
                  <a:gd name="T55" fmla="*/ 37 h 57"/>
                  <a:gd name="T56" fmla="*/ 8 w 37"/>
                  <a:gd name="T57" fmla="*/ 43 h 57"/>
                  <a:gd name="T58" fmla="*/ 11 w 37"/>
                  <a:gd name="T59" fmla="*/ 45 h 57"/>
                  <a:gd name="T60" fmla="*/ 14 w 37"/>
                  <a:gd name="T61" fmla="*/ 48 h 57"/>
                  <a:gd name="T62" fmla="*/ 17 w 37"/>
                  <a:gd name="T63" fmla="*/ 51 h 57"/>
                  <a:gd name="T64" fmla="*/ 22 w 37"/>
                  <a:gd name="T65" fmla="*/ 48 h 57"/>
                  <a:gd name="T66" fmla="*/ 25 w 37"/>
                  <a:gd name="T67" fmla="*/ 45 h 57"/>
                  <a:gd name="T68" fmla="*/ 28 w 37"/>
                  <a:gd name="T69" fmla="*/ 43 h 57"/>
                  <a:gd name="T70" fmla="*/ 28 w 37"/>
                  <a:gd name="T71" fmla="*/ 37 h 57"/>
                  <a:gd name="T72" fmla="*/ 28 w 37"/>
                  <a:gd name="T73" fmla="*/ 28 h 57"/>
                  <a:gd name="T74" fmla="*/ 28 w 37"/>
                  <a:gd name="T75" fmla="*/ 20 h 57"/>
                  <a:gd name="T76" fmla="*/ 28 w 37"/>
                  <a:gd name="T77" fmla="*/ 14 h 57"/>
                  <a:gd name="T78" fmla="*/ 25 w 37"/>
                  <a:gd name="T79" fmla="*/ 11 h 57"/>
                  <a:gd name="T80" fmla="*/ 22 w 37"/>
                  <a:gd name="T81" fmla="*/ 6 h 57"/>
                  <a:gd name="T82" fmla="*/ 17 w 37"/>
                  <a:gd name="T83" fmla="*/ 6 h 57"/>
                  <a:gd name="T84" fmla="*/ 14 w 37"/>
                  <a:gd name="T85" fmla="*/ 6 h 57"/>
                  <a:gd name="T86" fmla="*/ 11 w 37"/>
                  <a:gd name="T87" fmla="*/ 8 h 57"/>
                  <a:gd name="T88" fmla="*/ 8 w 37"/>
                  <a:gd name="T89" fmla="*/ 14 h 57"/>
                  <a:gd name="T90" fmla="*/ 8 w 37"/>
                  <a:gd name="T91" fmla="*/ 20 h 57"/>
                  <a:gd name="T92" fmla="*/ 5 w 37"/>
                  <a:gd name="T93" fmla="*/ 28 h 57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37"/>
                  <a:gd name="T142" fmla="*/ 0 h 57"/>
                  <a:gd name="T143" fmla="*/ 37 w 37"/>
                  <a:gd name="T144" fmla="*/ 57 h 57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37" h="57">
                    <a:moveTo>
                      <a:pt x="0" y="28"/>
                    </a:moveTo>
                    <a:lnTo>
                      <a:pt x="0" y="20"/>
                    </a:lnTo>
                    <a:lnTo>
                      <a:pt x="3" y="11"/>
                    </a:lnTo>
                    <a:lnTo>
                      <a:pt x="3" y="6"/>
                    </a:lnTo>
                    <a:lnTo>
                      <a:pt x="8" y="3"/>
                    </a:lnTo>
                    <a:lnTo>
                      <a:pt x="11" y="0"/>
                    </a:lnTo>
                    <a:lnTo>
                      <a:pt x="17" y="0"/>
                    </a:lnTo>
                    <a:lnTo>
                      <a:pt x="22" y="0"/>
                    </a:lnTo>
                    <a:lnTo>
                      <a:pt x="25" y="0"/>
                    </a:lnTo>
                    <a:lnTo>
                      <a:pt x="28" y="3"/>
                    </a:lnTo>
                    <a:lnTo>
                      <a:pt x="31" y="6"/>
                    </a:lnTo>
                    <a:lnTo>
                      <a:pt x="34" y="8"/>
                    </a:lnTo>
                    <a:lnTo>
                      <a:pt x="37" y="14"/>
                    </a:lnTo>
                    <a:lnTo>
                      <a:pt x="37" y="20"/>
                    </a:lnTo>
                    <a:lnTo>
                      <a:pt x="37" y="28"/>
                    </a:lnTo>
                    <a:lnTo>
                      <a:pt x="37" y="37"/>
                    </a:lnTo>
                    <a:lnTo>
                      <a:pt x="34" y="45"/>
                    </a:lnTo>
                    <a:lnTo>
                      <a:pt x="31" y="51"/>
                    </a:lnTo>
                    <a:lnTo>
                      <a:pt x="28" y="54"/>
                    </a:lnTo>
                    <a:lnTo>
                      <a:pt x="22" y="57"/>
                    </a:lnTo>
                    <a:lnTo>
                      <a:pt x="17" y="57"/>
                    </a:lnTo>
                    <a:lnTo>
                      <a:pt x="11" y="57"/>
                    </a:lnTo>
                    <a:lnTo>
                      <a:pt x="5" y="51"/>
                    </a:lnTo>
                    <a:lnTo>
                      <a:pt x="3" y="45"/>
                    </a:lnTo>
                    <a:lnTo>
                      <a:pt x="0" y="37"/>
                    </a:lnTo>
                    <a:lnTo>
                      <a:pt x="0" y="28"/>
                    </a:lnTo>
                    <a:close/>
                    <a:moveTo>
                      <a:pt x="5" y="28"/>
                    </a:moveTo>
                    <a:lnTo>
                      <a:pt x="8" y="37"/>
                    </a:lnTo>
                    <a:lnTo>
                      <a:pt x="8" y="43"/>
                    </a:lnTo>
                    <a:lnTo>
                      <a:pt x="11" y="45"/>
                    </a:lnTo>
                    <a:lnTo>
                      <a:pt x="14" y="48"/>
                    </a:lnTo>
                    <a:lnTo>
                      <a:pt x="17" y="51"/>
                    </a:lnTo>
                    <a:lnTo>
                      <a:pt x="22" y="48"/>
                    </a:lnTo>
                    <a:lnTo>
                      <a:pt x="25" y="45"/>
                    </a:lnTo>
                    <a:lnTo>
                      <a:pt x="28" y="43"/>
                    </a:lnTo>
                    <a:lnTo>
                      <a:pt x="28" y="37"/>
                    </a:lnTo>
                    <a:lnTo>
                      <a:pt x="28" y="28"/>
                    </a:lnTo>
                    <a:lnTo>
                      <a:pt x="28" y="20"/>
                    </a:lnTo>
                    <a:lnTo>
                      <a:pt x="28" y="14"/>
                    </a:lnTo>
                    <a:lnTo>
                      <a:pt x="25" y="11"/>
                    </a:lnTo>
                    <a:lnTo>
                      <a:pt x="22" y="6"/>
                    </a:lnTo>
                    <a:lnTo>
                      <a:pt x="17" y="6"/>
                    </a:lnTo>
                    <a:lnTo>
                      <a:pt x="14" y="6"/>
                    </a:lnTo>
                    <a:lnTo>
                      <a:pt x="11" y="8"/>
                    </a:lnTo>
                    <a:lnTo>
                      <a:pt x="8" y="14"/>
                    </a:lnTo>
                    <a:lnTo>
                      <a:pt x="8" y="20"/>
                    </a:lnTo>
                    <a:lnTo>
                      <a:pt x="5" y="28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670" name="Line 1156"/>
              <p:cNvSpPr>
                <a:spLocks noChangeShapeType="1"/>
              </p:cNvSpPr>
              <p:nvPr/>
            </p:nvSpPr>
            <p:spPr bwMode="auto">
              <a:xfrm>
                <a:off x="4443" y="1097"/>
                <a:ext cx="1" cy="2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38671" name="Line 1157"/>
              <p:cNvSpPr>
                <a:spLocks noChangeShapeType="1"/>
              </p:cNvSpPr>
              <p:nvPr/>
            </p:nvSpPr>
            <p:spPr bwMode="auto">
              <a:xfrm flipV="1">
                <a:off x="4542" y="2051"/>
                <a:ext cx="1" cy="1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38672" name="Line 1158"/>
              <p:cNvSpPr>
                <a:spLocks noChangeShapeType="1"/>
              </p:cNvSpPr>
              <p:nvPr/>
            </p:nvSpPr>
            <p:spPr bwMode="auto">
              <a:xfrm>
                <a:off x="4542" y="1097"/>
                <a:ext cx="1" cy="12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38673" name="Line 1159"/>
              <p:cNvSpPr>
                <a:spLocks noChangeShapeType="1"/>
              </p:cNvSpPr>
              <p:nvPr/>
            </p:nvSpPr>
            <p:spPr bwMode="auto">
              <a:xfrm flipV="1">
                <a:off x="4645" y="2051"/>
                <a:ext cx="1" cy="1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38674" name="Line 1160"/>
              <p:cNvSpPr>
                <a:spLocks noChangeShapeType="1"/>
              </p:cNvSpPr>
              <p:nvPr/>
            </p:nvSpPr>
            <p:spPr bwMode="auto">
              <a:xfrm>
                <a:off x="4645" y="1097"/>
                <a:ext cx="1" cy="12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38675" name="Line 1161"/>
              <p:cNvSpPr>
                <a:spLocks noChangeShapeType="1"/>
              </p:cNvSpPr>
              <p:nvPr/>
            </p:nvSpPr>
            <p:spPr bwMode="auto">
              <a:xfrm flipV="1">
                <a:off x="4745" y="2051"/>
                <a:ext cx="1" cy="1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38676" name="Line 1162"/>
              <p:cNvSpPr>
                <a:spLocks noChangeShapeType="1"/>
              </p:cNvSpPr>
              <p:nvPr/>
            </p:nvSpPr>
            <p:spPr bwMode="auto">
              <a:xfrm>
                <a:off x="4745" y="1097"/>
                <a:ext cx="1" cy="12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38677" name="Line 1163"/>
              <p:cNvSpPr>
                <a:spLocks noChangeShapeType="1"/>
              </p:cNvSpPr>
              <p:nvPr/>
            </p:nvSpPr>
            <p:spPr bwMode="auto">
              <a:xfrm flipV="1">
                <a:off x="4845" y="2051"/>
                <a:ext cx="1" cy="1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38678" name="Line 1164"/>
              <p:cNvSpPr>
                <a:spLocks noChangeShapeType="1"/>
              </p:cNvSpPr>
              <p:nvPr/>
            </p:nvSpPr>
            <p:spPr bwMode="auto">
              <a:xfrm>
                <a:off x="4845" y="1097"/>
                <a:ext cx="1" cy="12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38679" name="Line 1165"/>
              <p:cNvSpPr>
                <a:spLocks noChangeShapeType="1"/>
              </p:cNvSpPr>
              <p:nvPr/>
            </p:nvSpPr>
            <p:spPr bwMode="auto">
              <a:xfrm flipV="1">
                <a:off x="4948" y="2039"/>
                <a:ext cx="1" cy="2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38680" name="Freeform 1166"/>
              <p:cNvSpPr>
                <a:spLocks/>
              </p:cNvSpPr>
              <p:nvPr/>
            </p:nvSpPr>
            <p:spPr bwMode="auto">
              <a:xfrm>
                <a:off x="4899" y="2085"/>
                <a:ext cx="23" cy="57"/>
              </a:xfrm>
              <a:custGeom>
                <a:avLst/>
                <a:gdLst>
                  <a:gd name="T0" fmla="*/ 23 w 23"/>
                  <a:gd name="T1" fmla="*/ 57 h 57"/>
                  <a:gd name="T2" fmla="*/ 14 w 23"/>
                  <a:gd name="T3" fmla="*/ 57 h 57"/>
                  <a:gd name="T4" fmla="*/ 14 w 23"/>
                  <a:gd name="T5" fmla="*/ 11 h 57"/>
                  <a:gd name="T6" fmla="*/ 12 w 23"/>
                  <a:gd name="T7" fmla="*/ 14 h 57"/>
                  <a:gd name="T8" fmla="*/ 9 w 23"/>
                  <a:gd name="T9" fmla="*/ 17 h 57"/>
                  <a:gd name="T10" fmla="*/ 6 w 23"/>
                  <a:gd name="T11" fmla="*/ 17 h 57"/>
                  <a:gd name="T12" fmla="*/ 0 w 23"/>
                  <a:gd name="T13" fmla="*/ 20 h 57"/>
                  <a:gd name="T14" fmla="*/ 0 w 23"/>
                  <a:gd name="T15" fmla="*/ 14 h 57"/>
                  <a:gd name="T16" fmla="*/ 6 w 23"/>
                  <a:gd name="T17" fmla="*/ 11 h 57"/>
                  <a:gd name="T18" fmla="*/ 12 w 23"/>
                  <a:gd name="T19" fmla="*/ 6 h 57"/>
                  <a:gd name="T20" fmla="*/ 14 w 23"/>
                  <a:gd name="T21" fmla="*/ 3 h 57"/>
                  <a:gd name="T22" fmla="*/ 17 w 23"/>
                  <a:gd name="T23" fmla="*/ 0 h 57"/>
                  <a:gd name="T24" fmla="*/ 23 w 23"/>
                  <a:gd name="T25" fmla="*/ 0 h 57"/>
                  <a:gd name="T26" fmla="*/ 23 w 23"/>
                  <a:gd name="T27" fmla="*/ 57 h 5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23"/>
                  <a:gd name="T43" fmla="*/ 0 h 57"/>
                  <a:gd name="T44" fmla="*/ 23 w 23"/>
                  <a:gd name="T45" fmla="*/ 57 h 5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23" h="57">
                    <a:moveTo>
                      <a:pt x="23" y="57"/>
                    </a:moveTo>
                    <a:lnTo>
                      <a:pt x="14" y="57"/>
                    </a:lnTo>
                    <a:lnTo>
                      <a:pt x="14" y="11"/>
                    </a:lnTo>
                    <a:lnTo>
                      <a:pt x="12" y="14"/>
                    </a:lnTo>
                    <a:lnTo>
                      <a:pt x="9" y="17"/>
                    </a:lnTo>
                    <a:lnTo>
                      <a:pt x="6" y="17"/>
                    </a:lnTo>
                    <a:lnTo>
                      <a:pt x="0" y="20"/>
                    </a:lnTo>
                    <a:lnTo>
                      <a:pt x="0" y="14"/>
                    </a:lnTo>
                    <a:lnTo>
                      <a:pt x="6" y="11"/>
                    </a:lnTo>
                    <a:lnTo>
                      <a:pt x="12" y="6"/>
                    </a:lnTo>
                    <a:lnTo>
                      <a:pt x="14" y="3"/>
                    </a:lnTo>
                    <a:lnTo>
                      <a:pt x="17" y="0"/>
                    </a:lnTo>
                    <a:lnTo>
                      <a:pt x="23" y="0"/>
                    </a:lnTo>
                    <a:lnTo>
                      <a:pt x="23" y="57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681" name="Freeform 1167"/>
              <p:cNvSpPr>
                <a:spLocks/>
              </p:cNvSpPr>
              <p:nvPr/>
            </p:nvSpPr>
            <p:spPr bwMode="auto">
              <a:xfrm>
                <a:off x="4939" y="2085"/>
                <a:ext cx="37" cy="57"/>
              </a:xfrm>
              <a:custGeom>
                <a:avLst/>
                <a:gdLst>
                  <a:gd name="T0" fmla="*/ 0 w 37"/>
                  <a:gd name="T1" fmla="*/ 40 h 57"/>
                  <a:gd name="T2" fmla="*/ 9 w 37"/>
                  <a:gd name="T3" fmla="*/ 40 h 57"/>
                  <a:gd name="T4" fmla="*/ 9 w 37"/>
                  <a:gd name="T5" fmla="*/ 45 h 57"/>
                  <a:gd name="T6" fmla="*/ 12 w 37"/>
                  <a:gd name="T7" fmla="*/ 48 h 57"/>
                  <a:gd name="T8" fmla="*/ 14 w 37"/>
                  <a:gd name="T9" fmla="*/ 48 h 57"/>
                  <a:gd name="T10" fmla="*/ 20 w 37"/>
                  <a:gd name="T11" fmla="*/ 51 h 57"/>
                  <a:gd name="T12" fmla="*/ 23 w 37"/>
                  <a:gd name="T13" fmla="*/ 48 h 57"/>
                  <a:gd name="T14" fmla="*/ 29 w 37"/>
                  <a:gd name="T15" fmla="*/ 45 h 57"/>
                  <a:gd name="T16" fmla="*/ 29 w 37"/>
                  <a:gd name="T17" fmla="*/ 43 h 57"/>
                  <a:gd name="T18" fmla="*/ 32 w 37"/>
                  <a:gd name="T19" fmla="*/ 37 h 57"/>
                  <a:gd name="T20" fmla="*/ 29 w 37"/>
                  <a:gd name="T21" fmla="*/ 31 h 57"/>
                  <a:gd name="T22" fmla="*/ 29 w 37"/>
                  <a:gd name="T23" fmla="*/ 28 h 57"/>
                  <a:gd name="T24" fmla="*/ 23 w 37"/>
                  <a:gd name="T25" fmla="*/ 25 h 57"/>
                  <a:gd name="T26" fmla="*/ 20 w 37"/>
                  <a:gd name="T27" fmla="*/ 25 h 57"/>
                  <a:gd name="T28" fmla="*/ 14 w 37"/>
                  <a:gd name="T29" fmla="*/ 25 h 57"/>
                  <a:gd name="T30" fmla="*/ 12 w 37"/>
                  <a:gd name="T31" fmla="*/ 25 h 57"/>
                  <a:gd name="T32" fmla="*/ 12 w 37"/>
                  <a:gd name="T33" fmla="*/ 28 h 57"/>
                  <a:gd name="T34" fmla="*/ 9 w 37"/>
                  <a:gd name="T35" fmla="*/ 28 h 57"/>
                  <a:gd name="T36" fmla="*/ 0 w 37"/>
                  <a:gd name="T37" fmla="*/ 28 h 57"/>
                  <a:gd name="T38" fmla="*/ 9 w 37"/>
                  <a:gd name="T39" fmla="*/ 0 h 57"/>
                  <a:gd name="T40" fmla="*/ 34 w 37"/>
                  <a:gd name="T41" fmla="*/ 0 h 57"/>
                  <a:gd name="T42" fmla="*/ 34 w 37"/>
                  <a:gd name="T43" fmla="*/ 8 h 57"/>
                  <a:gd name="T44" fmla="*/ 14 w 37"/>
                  <a:gd name="T45" fmla="*/ 8 h 57"/>
                  <a:gd name="T46" fmla="*/ 12 w 37"/>
                  <a:gd name="T47" fmla="*/ 23 h 57"/>
                  <a:gd name="T48" fmla="*/ 14 w 37"/>
                  <a:gd name="T49" fmla="*/ 20 h 57"/>
                  <a:gd name="T50" fmla="*/ 20 w 37"/>
                  <a:gd name="T51" fmla="*/ 17 h 57"/>
                  <a:gd name="T52" fmla="*/ 29 w 37"/>
                  <a:gd name="T53" fmla="*/ 20 h 57"/>
                  <a:gd name="T54" fmla="*/ 34 w 37"/>
                  <a:gd name="T55" fmla="*/ 23 h 57"/>
                  <a:gd name="T56" fmla="*/ 37 w 37"/>
                  <a:gd name="T57" fmla="*/ 28 h 57"/>
                  <a:gd name="T58" fmla="*/ 37 w 37"/>
                  <a:gd name="T59" fmla="*/ 37 h 57"/>
                  <a:gd name="T60" fmla="*/ 37 w 37"/>
                  <a:gd name="T61" fmla="*/ 43 h 57"/>
                  <a:gd name="T62" fmla="*/ 34 w 37"/>
                  <a:gd name="T63" fmla="*/ 51 h 57"/>
                  <a:gd name="T64" fmla="*/ 26 w 37"/>
                  <a:gd name="T65" fmla="*/ 54 h 57"/>
                  <a:gd name="T66" fmla="*/ 20 w 37"/>
                  <a:gd name="T67" fmla="*/ 57 h 57"/>
                  <a:gd name="T68" fmla="*/ 12 w 37"/>
                  <a:gd name="T69" fmla="*/ 57 h 57"/>
                  <a:gd name="T70" fmla="*/ 6 w 37"/>
                  <a:gd name="T71" fmla="*/ 54 h 57"/>
                  <a:gd name="T72" fmla="*/ 3 w 37"/>
                  <a:gd name="T73" fmla="*/ 48 h 57"/>
                  <a:gd name="T74" fmla="*/ 0 w 37"/>
                  <a:gd name="T75" fmla="*/ 40 h 57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37"/>
                  <a:gd name="T115" fmla="*/ 0 h 57"/>
                  <a:gd name="T116" fmla="*/ 37 w 37"/>
                  <a:gd name="T117" fmla="*/ 57 h 57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37" h="57">
                    <a:moveTo>
                      <a:pt x="0" y="40"/>
                    </a:moveTo>
                    <a:lnTo>
                      <a:pt x="9" y="40"/>
                    </a:lnTo>
                    <a:lnTo>
                      <a:pt x="9" y="45"/>
                    </a:lnTo>
                    <a:lnTo>
                      <a:pt x="12" y="48"/>
                    </a:lnTo>
                    <a:lnTo>
                      <a:pt x="14" y="48"/>
                    </a:lnTo>
                    <a:lnTo>
                      <a:pt x="20" y="51"/>
                    </a:lnTo>
                    <a:lnTo>
                      <a:pt x="23" y="48"/>
                    </a:lnTo>
                    <a:lnTo>
                      <a:pt x="29" y="45"/>
                    </a:lnTo>
                    <a:lnTo>
                      <a:pt x="29" y="43"/>
                    </a:lnTo>
                    <a:lnTo>
                      <a:pt x="32" y="37"/>
                    </a:lnTo>
                    <a:lnTo>
                      <a:pt x="29" y="31"/>
                    </a:lnTo>
                    <a:lnTo>
                      <a:pt x="29" y="28"/>
                    </a:lnTo>
                    <a:lnTo>
                      <a:pt x="23" y="25"/>
                    </a:lnTo>
                    <a:lnTo>
                      <a:pt x="20" y="25"/>
                    </a:lnTo>
                    <a:lnTo>
                      <a:pt x="14" y="25"/>
                    </a:lnTo>
                    <a:lnTo>
                      <a:pt x="12" y="25"/>
                    </a:lnTo>
                    <a:lnTo>
                      <a:pt x="12" y="28"/>
                    </a:lnTo>
                    <a:lnTo>
                      <a:pt x="9" y="28"/>
                    </a:lnTo>
                    <a:lnTo>
                      <a:pt x="0" y="28"/>
                    </a:lnTo>
                    <a:lnTo>
                      <a:pt x="9" y="0"/>
                    </a:lnTo>
                    <a:lnTo>
                      <a:pt x="34" y="0"/>
                    </a:lnTo>
                    <a:lnTo>
                      <a:pt x="34" y="8"/>
                    </a:lnTo>
                    <a:lnTo>
                      <a:pt x="14" y="8"/>
                    </a:lnTo>
                    <a:lnTo>
                      <a:pt x="12" y="23"/>
                    </a:lnTo>
                    <a:lnTo>
                      <a:pt x="14" y="20"/>
                    </a:lnTo>
                    <a:lnTo>
                      <a:pt x="20" y="17"/>
                    </a:lnTo>
                    <a:lnTo>
                      <a:pt x="29" y="20"/>
                    </a:lnTo>
                    <a:lnTo>
                      <a:pt x="34" y="23"/>
                    </a:lnTo>
                    <a:lnTo>
                      <a:pt x="37" y="28"/>
                    </a:lnTo>
                    <a:lnTo>
                      <a:pt x="37" y="37"/>
                    </a:lnTo>
                    <a:lnTo>
                      <a:pt x="37" y="43"/>
                    </a:lnTo>
                    <a:lnTo>
                      <a:pt x="34" y="51"/>
                    </a:lnTo>
                    <a:lnTo>
                      <a:pt x="26" y="54"/>
                    </a:lnTo>
                    <a:lnTo>
                      <a:pt x="20" y="57"/>
                    </a:lnTo>
                    <a:lnTo>
                      <a:pt x="12" y="57"/>
                    </a:lnTo>
                    <a:lnTo>
                      <a:pt x="6" y="54"/>
                    </a:lnTo>
                    <a:lnTo>
                      <a:pt x="3" y="48"/>
                    </a:lnTo>
                    <a:lnTo>
                      <a:pt x="0" y="4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682" name="Freeform 1168"/>
              <p:cNvSpPr>
                <a:spLocks noEditPoints="1"/>
              </p:cNvSpPr>
              <p:nvPr/>
            </p:nvSpPr>
            <p:spPr bwMode="auto">
              <a:xfrm>
                <a:off x="4985" y="2085"/>
                <a:ext cx="37" cy="57"/>
              </a:xfrm>
              <a:custGeom>
                <a:avLst/>
                <a:gdLst>
                  <a:gd name="T0" fmla="*/ 0 w 37"/>
                  <a:gd name="T1" fmla="*/ 28 h 57"/>
                  <a:gd name="T2" fmla="*/ 0 w 37"/>
                  <a:gd name="T3" fmla="*/ 20 h 57"/>
                  <a:gd name="T4" fmla="*/ 0 w 37"/>
                  <a:gd name="T5" fmla="*/ 11 h 57"/>
                  <a:gd name="T6" fmla="*/ 3 w 37"/>
                  <a:gd name="T7" fmla="*/ 6 h 57"/>
                  <a:gd name="T8" fmla="*/ 8 w 37"/>
                  <a:gd name="T9" fmla="*/ 3 h 57"/>
                  <a:gd name="T10" fmla="*/ 11 w 37"/>
                  <a:gd name="T11" fmla="*/ 0 h 57"/>
                  <a:gd name="T12" fmla="*/ 17 w 37"/>
                  <a:gd name="T13" fmla="*/ 0 h 57"/>
                  <a:gd name="T14" fmla="*/ 23 w 37"/>
                  <a:gd name="T15" fmla="*/ 0 h 57"/>
                  <a:gd name="T16" fmla="*/ 26 w 37"/>
                  <a:gd name="T17" fmla="*/ 0 h 57"/>
                  <a:gd name="T18" fmla="*/ 28 w 37"/>
                  <a:gd name="T19" fmla="*/ 3 h 57"/>
                  <a:gd name="T20" fmla="*/ 31 w 37"/>
                  <a:gd name="T21" fmla="*/ 6 h 57"/>
                  <a:gd name="T22" fmla="*/ 34 w 37"/>
                  <a:gd name="T23" fmla="*/ 8 h 57"/>
                  <a:gd name="T24" fmla="*/ 34 w 37"/>
                  <a:gd name="T25" fmla="*/ 14 h 57"/>
                  <a:gd name="T26" fmla="*/ 37 w 37"/>
                  <a:gd name="T27" fmla="*/ 20 h 57"/>
                  <a:gd name="T28" fmla="*/ 37 w 37"/>
                  <a:gd name="T29" fmla="*/ 28 h 57"/>
                  <a:gd name="T30" fmla="*/ 37 w 37"/>
                  <a:gd name="T31" fmla="*/ 37 h 57"/>
                  <a:gd name="T32" fmla="*/ 34 w 37"/>
                  <a:gd name="T33" fmla="*/ 45 h 57"/>
                  <a:gd name="T34" fmla="*/ 31 w 37"/>
                  <a:gd name="T35" fmla="*/ 51 h 57"/>
                  <a:gd name="T36" fmla="*/ 28 w 37"/>
                  <a:gd name="T37" fmla="*/ 54 h 57"/>
                  <a:gd name="T38" fmla="*/ 23 w 37"/>
                  <a:gd name="T39" fmla="*/ 57 h 57"/>
                  <a:gd name="T40" fmla="*/ 17 w 37"/>
                  <a:gd name="T41" fmla="*/ 57 h 57"/>
                  <a:gd name="T42" fmla="*/ 11 w 37"/>
                  <a:gd name="T43" fmla="*/ 57 h 57"/>
                  <a:gd name="T44" fmla="*/ 6 w 37"/>
                  <a:gd name="T45" fmla="*/ 51 h 57"/>
                  <a:gd name="T46" fmla="*/ 3 w 37"/>
                  <a:gd name="T47" fmla="*/ 45 h 57"/>
                  <a:gd name="T48" fmla="*/ 0 w 37"/>
                  <a:gd name="T49" fmla="*/ 37 h 57"/>
                  <a:gd name="T50" fmla="*/ 0 w 37"/>
                  <a:gd name="T51" fmla="*/ 28 h 57"/>
                  <a:gd name="T52" fmla="*/ 6 w 37"/>
                  <a:gd name="T53" fmla="*/ 28 h 57"/>
                  <a:gd name="T54" fmla="*/ 6 w 37"/>
                  <a:gd name="T55" fmla="*/ 37 h 57"/>
                  <a:gd name="T56" fmla="*/ 8 w 37"/>
                  <a:gd name="T57" fmla="*/ 43 h 57"/>
                  <a:gd name="T58" fmla="*/ 8 w 37"/>
                  <a:gd name="T59" fmla="*/ 45 h 57"/>
                  <a:gd name="T60" fmla="*/ 14 w 37"/>
                  <a:gd name="T61" fmla="*/ 48 h 57"/>
                  <a:gd name="T62" fmla="*/ 17 w 37"/>
                  <a:gd name="T63" fmla="*/ 51 h 57"/>
                  <a:gd name="T64" fmla="*/ 23 w 37"/>
                  <a:gd name="T65" fmla="*/ 48 h 57"/>
                  <a:gd name="T66" fmla="*/ 26 w 37"/>
                  <a:gd name="T67" fmla="*/ 45 h 57"/>
                  <a:gd name="T68" fmla="*/ 28 w 37"/>
                  <a:gd name="T69" fmla="*/ 43 h 57"/>
                  <a:gd name="T70" fmla="*/ 28 w 37"/>
                  <a:gd name="T71" fmla="*/ 37 h 57"/>
                  <a:gd name="T72" fmla="*/ 28 w 37"/>
                  <a:gd name="T73" fmla="*/ 28 h 57"/>
                  <a:gd name="T74" fmla="*/ 28 w 37"/>
                  <a:gd name="T75" fmla="*/ 20 h 57"/>
                  <a:gd name="T76" fmla="*/ 28 w 37"/>
                  <a:gd name="T77" fmla="*/ 14 h 57"/>
                  <a:gd name="T78" fmla="*/ 26 w 37"/>
                  <a:gd name="T79" fmla="*/ 11 h 57"/>
                  <a:gd name="T80" fmla="*/ 23 w 37"/>
                  <a:gd name="T81" fmla="*/ 6 h 57"/>
                  <a:gd name="T82" fmla="*/ 17 w 37"/>
                  <a:gd name="T83" fmla="*/ 6 h 57"/>
                  <a:gd name="T84" fmla="*/ 14 w 37"/>
                  <a:gd name="T85" fmla="*/ 6 h 57"/>
                  <a:gd name="T86" fmla="*/ 8 w 37"/>
                  <a:gd name="T87" fmla="*/ 8 h 57"/>
                  <a:gd name="T88" fmla="*/ 8 w 37"/>
                  <a:gd name="T89" fmla="*/ 14 h 57"/>
                  <a:gd name="T90" fmla="*/ 6 w 37"/>
                  <a:gd name="T91" fmla="*/ 20 h 57"/>
                  <a:gd name="T92" fmla="*/ 6 w 37"/>
                  <a:gd name="T93" fmla="*/ 28 h 57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37"/>
                  <a:gd name="T142" fmla="*/ 0 h 57"/>
                  <a:gd name="T143" fmla="*/ 37 w 37"/>
                  <a:gd name="T144" fmla="*/ 57 h 57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37" h="57">
                    <a:moveTo>
                      <a:pt x="0" y="28"/>
                    </a:moveTo>
                    <a:lnTo>
                      <a:pt x="0" y="20"/>
                    </a:lnTo>
                    <a:lnTo>
                      <a:pt x="0" y="11"/>
                    </a:lnTo>
                    <a:lnTo>
                      <a:pt x="3" y="6"/>
                    </a:lnTo>
                    <a:lnTo>
                      <a:pt x="8" y="3"/>
                    </a:lnTo>
                    <a:lnTo>
                      <a:pt x="11" y="0"/>
                    </a:lnTo>
                    <a:lnTo>
                      <a:pt x="17" y="0"/>
                    </a:lnTo>
                    <a:lnTo>
                      <a:pt x="23" y="0"/>
                    </a:lnTo>
                    <a:lnTo>
                      <a:pt x="26" y="0"/>
                    </a:lnTo>
                    <a:lnTo>
                      <a:pt x="28" y="3"/>
                    </a:lnTo>
                    <a:lnTo>
                      <a:pt x="31" y="6"/>
                    </a:lnTo>
                    <a:lnTo>
                      <a:pt x="34" y="8"/>
                    </a:lnTo>
                    <a:lnTo>
                      <a:pt x="34" y="14"/>
                    </a:lnTo>
                    <a:lnTo>
                      <a:pt x="37" y="20"/>
                    </a:lnTo>
                    <a:lnTo>
                      <a:pt x="37" y="28"/>
                    </a:lnTo>
                    <a:lnTo>
                      <a:pt x="37" y="37"/>
                    </a:lnTo>
                    <a:lnTo>
                      <a:pt x="34" y="45"/>
                    </a:lnTo>
                    <a:lnTo>
                      <a:pt x="31" y="51"/>
                    </a:lnTo>
                    <a:lnTo>
                      <a:pt x="28" y="54"/>
                    </a:lnTo>
                    <a:lnTo>
                      <a:pt x="23" y="57"/>
                    </a:lnTo>
                    <a:lnTo>
                      <a:pt x="17" y="57"/>
                    </a:lnTo>
                    <a:lnTo>
                      <a:pt x="11" y="57"/>
                    </a:lnTo>
                    <a:lnTo>
                      <a:pt x="6" y="51"/>
                    </a:lnTo>
                    <a:lnTo>
                      <a:pt x="3" y="45"/>
                    </a:lnTo>
                    <a:lnTo>
                      <a:pt x="0" y="37"/>
                    </a:lnTo>
                    <a:lnTo>
                      <a:pt x="0" y="28"/>
                    </a:lnTo>
                    <a:close/>
                    <a:moveTo>
                      <a:pt x="6" y="28"/>
                    </a:moveTo>
                    <a:lnTo>
                      <a:pt x="6" y="37"/>
                    </a:lnTo>
                    <a:lnTo>
                      <a:pt x="8" y="43"/>
                    </a:lnTo>
                    <a:lnTo>
                      <a:pt x="8" y="45"/>
                    </a:lnTo>
                    <a:lnTo>
                      <a:pt x="14" y="48"/>
                    </a:lnTo>
                    <a:lnTo>
                      <a:pt x="17" y="51"/>
                    </a:lnTo>
                    <a:lnTo>
                      <a:pt x="23" y="48"/>
                    </a:lnTo>
                    <a:lnTo>
                      <a:pt x="26" y="45"/>
                    </a:lnTo>
                    <a:lnTo>
                      <a:pt x="28" y="43"/>
                    </a:lnTo>
                    <a:lnTo>
                      <a:pt x="28" y="37"/>
                    </a:lnTo>
                    <a:lnTo>
                      <a:pt x="28" y="28"/>
                    </a:lnTo>
                    <a:lnTo>
                      <a:pt x="28" y="20"/>
                    </a:lnTo>
                    <a:lnTo>
                      <a:pt x="28" y="14"/>
                    </a:lnTo>
                    <a:lnTo>
                      <a:pt x="26" y="11"/>
                    </a:lnTo>
                    <a:lnTo>
                      <a:pt x="23" y="6"/>
                    </a:lnTo>
                    <a:lnTo>
                      <a:pt x="17" y="6"/>
                    </a:lnTo>
                    <a:lnTo>
                      <a:pt x="14" y="6"/>
                    </a:lnTo>
                    <a:lnTo>
                      <a:pt x="8" y="8"/>
                    </a:lnTo>
                    <a:lnTo>
                      <a:pt x="8" y="14"/>
                    </a:lnTo>
                    <a:lnTo>
                      <a:pt x="6" y="20"/>
                    </a:lnTo>
                    <a:lnTo>
                      <a:pt x="6" y="28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683" name="Line 1169"/>
              <p:cNvSpPr>
                <a:spLocks noChangeShapeType="1"/>
              </p:cNvSpPr>
              <p:nvPr/>
            </p:nvSpPr>
            <p:spPr bwMode="auto">
              <a:xfrm>
                <a:off x="4948" y="1097"/>
                <a:ext cx="1" cy="2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38684" name="Rectangle 1170"/>
              <p:cNvSpPr>
                <a:spLocks noChangeArrowheads="1"/>
              </p:cNvSpPr>
              <p:nvPr/>
            </p:nvSpPr>
            <p:spPr bwMode="auto">
              <a:xfrm>
                <a:off x="3432" y="1097"/>
                <a:ext cx="60" cy="38"/>
              </a:xfrm>
              <a:prstGeom prst="rect">
                <a:avLst/>
              </a:prstGeom>
              <a:solidFill>
                <a:srgbClr val="4DF94B"/>
              </a:solidFill>
              <a:ln w="0">
                <a:solidFill>
                  <a:srgbClr val="4DF94B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685" name="Rectangle 1171"/>
              <p:cNvSpPr>
                <a:spLocks noChangeArrowheads="1"/>
              </p:cNvSpPr>
              <p:nvPr/>
            </p:nvSpPr>
            <p:spPr bwMode="auto">
              <a:xfrm>
                <a:off x="3432" y="1135"/>
                <a:ext cx="60" cy="39"/>
              </a:xfrm>
              <a:prstGeom prst="rect">
                <a:avLst/>
              </a:prstGeom>
              <a:solidFill>
                <a:srgbClr val="3EF655"/>
              </a:solidFill>
              <a:ln w="0">
                <a:solidFill>
                  <a:srgbClr val="3EF655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686" name="Rectangle 1172"/>
              <p:cNvSpPr>
                <a:spLocks noChangeArrowheads="1"/>
              </p:cNvSpPr>
              <p:nvPr/>
            </p:nvSpPr>
            <p:spPr bwMode="auto">
              <a:xfrm>
                <a:off x="3432" y="1174"/>
                <a:ext cx="60" cy="40"/>
              </a:xfrm>
              <a:prstGeom prst="rect">
                <a:avLst/>
              </a:prstGeom>
              <a:solidFill>
                <a:srgbClr val="2AF062"/>
              </a:solidFill>
              <a:ln w="0">
                <a:solidFill>
                  <a:srgbClr val="2AF062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687" name="Rectangle 1173"/>
              <p:cNvSpPr>
                <a:spLocks noChangeArrowheads="1"/>
              </p:cNvSpPr>
              <p:nvPr/>
            </p:nvSpPr>
            <p:spPr bwMode="auto">
              <a:xfrm>
                <a:off x="3432" y="1214"/>
                <a:ext cx="60" cy="38"/>
              </a:xfrm>
              <a:prstGeom prst="rect">
                <a:avLst/>
              </a:prstGeom>
              <a:solidFill>
                <a:srgbClr val="12E672"/>
              </a:solidFill>
              <a:ln w="0">
                <a:solidFill>
                  <a:srgbClr val="12E672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688" name="Rectangle 1174"/>
              <p:cNvSpPr>
                <a:spLocks noChangeArrowheads="1"/>
              </p:cNvSpPr>
              <p:nvPr/>
            </p:nvSpPr>
            <p:spPr bwMode="auto">
              <a:xfrm>
                <a:off x="3432" y="1252"/>
                <a:ext cx="60" cy="39"/>
              </a:xfrm>
              <a:prstGeom prst="rect">
                <a:avLst/>
              </a:prstGeom>
              <a:solidFill>
                <a:srgbClr val="00D686"/>
              </a:solidFill>
              <a:ln w="0">
                <a:solidFill>
                  <a:srgbClr val="00D686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689" name="Rectangle 1175"/>
              <p:cNvSpPr>
                <a:spLocks noChangeArrowheads="1"/>
              </p:cNvSpPr>
              <p:nvPr/>
            </p:nvSpPr>
            <p:spPr bwMode="auto">
              <a:xfrm>
                <a:off x="3432" y="1291"/>
                <a:ext cx="60" cy="38"/>
              </a:xfrm>
              <a:prstGeom prst="rect">
                <a:avLst/>
              </a:prstGeom>
              <a:solidFill>
                <a:srgbClr val="00BE9F"/>
              </a:solidFill>
              <a:ln w="0">
                <a:solidFill>
                  <a:srgbClr val="00BE9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690" name="Rectangle 1176"/>
              <p:cNvSpPr>
                <a:spLocks noChangeArrowheads="1"/>
              </p:cNvSpPr>
              <p:nvPr/>
            </p:nvSpPr>
            <p:spPr bwMode="auto">
              <a:xfrm>
                <a:off x="3432" y="1329"/>
                <a:ext cx="60" cy="40"/>
              </a:xfrm>
              <a:prstGeom prst="rect">
                <a:avLst/>
              </a:prstGeom>
              <a:solidFill>
                <a:srgbClr val="009DBC"/>
              </a:solidFill>
              <a:ln w="0">
                <a:solidFill>
                  <a:srgbClr val="009DBC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691" name="Rectangle 1177"/>
              <p:cNvSpPr>
                <a:spLocks noChangeArrowheads="1"/>
              </p:cNvSpPr>
              <p:nvPr/>
            </p:nvSpPr>
            <p:spPr bwMode="auto">
              <a:xfrm>
                <a:off x="3432" y="1369"/>
                <a:ext cx="60" cy="37"/>
              </a:xfrm>
              <a:prstGeom prst="rect">
                <a:avLst/>
              </a:prstGeom>
              <a:solidFill>
                <a:srgbClr val="0077D9"/>
              </a:solidFill>
              <a:ln w="0">
                <a:solidFill>
                  <a:srgbClr val="0077D9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692" name="Freeform 1178"/>
              <p:cNvSpPr>
                <a:spLocks/>
              </p:cNvSpPr>
              <p:nvPr/>
            </p:nvSpPr>
            <p:spPr bwMode="auto">
              <a:xfrm>
                <a:off x="3432" y="1406"/>
                <a:ext cx="63" cy="40"/>
              </a:xfrm>
              <a:custGeom>
                <a:avLst/>
                <a:gdLst>
                  <a:gd name="T0" fmla="*/ 0 w 63"/>
                  <a:gd name="T1" fmla="*/ 40 h 40"/>
                  <a:gd name="T2" fmla="*/ 63 w 63"/>
                  <a:gd name="T3" fmla="*/ 40 h 40"/>
                  <a:gd name="T4" fmla="*/ 60 w 63"/>
                  <a:gd name="T5" fmla="*/ 0 h 40"/>
                  <a:gd name="T6" fmla="*/ 0 w 63"/>
                  <a:gd name="T7" fmla="*/ 0 h 40"/>
                  <a:gd name="T8" fmla="*/ 0 w 63"/>
                  <a:gd name="T9" fmla="*/ 40 h 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"/>
                  <a:gd name="T16" fmla="*/ 0 h 40"/>
                  <a:gd name="T17" fmla="*/ 63 w 63"/>
                  <a:gd name="T18" fmla="*/ 40 h 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" h="40">
                    <a:moveTo>
                      <a:pt x="0" y="40"/>
                    </a:moveTo>
                    <a:lnTo>
                      <a:pt x="63" y="40"/>
                    </a:lnTo>
                    <a:lnTo>
                      <a:pt x="60" y="0"/>
                    </a:lnTo>
                    <a:lnTo>
                      <a:pt x="0" y="0"/>
                    </a:lnTo>
                    <a:lnTo>
                      <a:pt x="0" y="40"/>
                    </a:lnTo>
                    <a:close/>
                  </a:path>
                </a:pathLst>
              </a:custGeom>
              <a:solidFill>
                <a:srgbClr val="0052F3"/>
              </a:solidFill>
              <a:ln w="0">
                <a:solidFill>
                  <a:srgbClr val="0052F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693" name="Rectangle 1179"/>
              <p:cNvSpPr>
                <a:spLocks noChangeArrowheads="1"/>
              </p:cNvSpPr>
              <p:nvPr/>
            </p:nvSpPr>
            <p:spPr bwMode="auto">
              <a:xfrm>
                <a:off x="3432" y="1446"/>
                <a:ext cx="63" cy="37"/>
              </a:xfrm>
              <a:prstGeom prst="rect">
                <a:avLst/>
              </a:prstGeom>
              <a:solidFill>
                <a:srgbClr val="0037FF"/>
              </a:solidFill>
              <a:ln w="0">
                <a:solidFill>
                  <a:srgbClr val="0037F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694" name="Rectangle 1180"/>
              <p:cNvSpPr>
                <a:spLocks noChangeArrowheads="1"/>
              </p:cNvSpPr>
              <p:nvPr/>
            </p:nvSpPr>
            <p:spPr bwMode="auto">
              <a:xfrm>
                <a:off x="3432" y="1483"/>
                <a:ext cx="63" cy="40"/>
              </a:xfrm>
              <a:prstGeom prst="rect">
                <a:avLst/>
              </a:prstGeom>
              <a:solidFill>
                <a:srgbClr val="002DFF"/>
              </a:solidFill>
              <a:ln w="0">
                <a:solidFill>
                  <a:srgbClr val="002DF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695" name="Rectangle 1181"/>
              <p:cNvSpPr>
                <a:spLocks noChangeArrowheads="1"/>
              </p:cNvSpPr>
              <p:nvPr/>
            </p:nvSpPr>
            <p:spPr bwMode="auto">
              <a:xfrm>
                <a:off x="3432" y="1523"/>
                <a:ext cx="63" cy="40"/>
              </a:xfrm>
              <a:prstGeom prst="rect">
                <a:avLst/>
              </a:prstGeom>
              <a:solidFill>
                <a:srgbClr val="003CFF"/>
              </a:solidFill>
              <a:ln w="0">
                <a:solidFill>
                  <a:srgbClr val="003CF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696" name="Rectangle 1182"/>
              <p:cNvSpPr>
                <a:spLocks noChangeArrowheads="1"/>
              </p:cNvSpPr>
              <p:nvPr/>
            </p:nvSpPr>
            <p:spPr bwMode="auto">
              <a:xfrm>
                <a:off x="3432" y="1563"/>
                <a:ext cx="63" cy="37"/>
              </a:xfrm>
              <a:prstGeom prst="rect">
                <a:avLst/>
              </a:prstGeom>
              <a:solidFill>
                <a:srgbClr val="0064E6"/>
              </a:solidFill>
              <a:ln w="0">
                <a:solidFill>
                  <a:srgbClr val="0064E6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697" name="Rectangle 1183"/>
              <p:cNvSpPr>
                <a:spLocks noChangeArrowheads="1"/>
              </p:cNvSpPr>
              <p:nvPr/>
            </p:nvSpPr>
            <p:spPr bwMode="auto">
              <a:xfrm>
                <a:off x="3432" y="1600"/>
                <a:ext cx="63" cy="40"/>
              </a:xfrm>
              <a:prstGeom prst="rect">
                <a:avLst/>
              </a:prstGeom>
              <a:solidFill>
                <a:srgbClr val="009CBD"/>
              </a:solidFill>
              <a:ln w="0">
                <a:solidFill>
                  <a:srgbClr val="009CBD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698" name="Rectangle 1184"/>
              <p:cNvSpPr>
                <a:spLocks noChangeArrowheads="1"/>
              </p:cNvSpPr>
              <p:nvPr/>
            </p:nvSpPr>
            <p:spPr bwMode="auto">
              <a:xfrm>
                <a:off x="3432" y="1640"/>
                <a:ext cx="63" cy="37"/>
              </a:xfrm>
              <a:prstGeom prst="rect">
                <a:avLst/>
              </a:prstGeom>
              <a:solidFill>
                <a:srgbClr val="00CD90"/>
              </a:solidFill>
              <a:ln w="0">
                <a:solidFill>
                  <a:srgbClr val="00CD9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699" name="Rectangle 1185"/>
              <p:cNvSpPr>
                <a:spLocks noChangeArrowheads="1"/>
              </p:cNvSpPr>
              <p:nvPr/>
            </p:nvSpPr>
            <p:spPr bwMode="auto">
              <a:xfrm>
                <a:off x="3432" y="1677"/>
                <a:ext cx="63" cy="40"/>
              </a:xfrm>
              <a:prstGeom prst="rect">
                <a:avLst/>
              </a:prstGeom>
              <a:solidFill>
                <a:srgbClr val="12E672"/>
              </a:solidFill>
              <a:ln w="0">
                <a:solidFill>
                  <a:srgbClr val="12E672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700" name="Rectangle 1186"/>
              <p:cNvSpPr>
                <a:spLocks noChangeArrowheads="1"/>
              </p:cNvSpPr>
              <p:nvPr/>
            </p:nvSpPr>
            <p:spPr bwMode="auto">
              <a:xfrm>
                <a:off x="3432" y="1717"/>
                <a:ext cx="63" cy="37"/>
              </a:xfrm>
              <a:prstGeom prst="rect">
                <a:avLst/>
              </a:prstGeom>
              <a:solidFill>
                <a:srgbClr val="11E572"/>
              </a:solidFill>
              <a:ln w="0">
                <a:solidFill>
                  <a:srgbClr val="11E572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701" name="Rectangle 1187"/>
              <p:cNvSpPr>
                <a:spLocks noChangeArrowheads="1"/>
              </p:cNvSpPr>
              <p:nvPr/>
            </p:nvSpPr>
            <p:spPr bwMode="auto">
              <a:xfrm>
                <a:off x="3432" y="1754"/>
                <a:ext cx="63" cy="40"/>
              </a:xfrm>
              <a:prstGeom prst="rect">
                <a:avLst/>
              </a:prstGeom>
              <a:solidFill>
                <a:srgbClr val="00D08D"/>
              </a:solidFill>
              <a:ln w="0">
                <a:solidFill>
                  <a:srgbClr val="00D08D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702" name="Rectangle 1188"/>
              <p:cNvSpPr>
                <a:spLocks noChangeArrowheads="1"/>
              </p:cNvSpPr>
              <p:nvPr/>
            </p:nvSpPr>
            <p:spPr bwMode="auto">
              <a:xfrm>
                <a:off x="3432" y="1794"/>
                <a:ext cx="63" cy="37"/>
              </a:xfrm>
              <a:prstGeom prst="rect">
                <a:avLst/>
              </a:prstGeom>
              <a:solidFill>
                <a:srgbClr val="00B9A4"/>
              </a:solidFill>
              <a:ln w="0">
                <a:solidFill>
                  <a:srgbClr val="00B9A4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703" name="Rectangle 1189"/>
              <p:cNvSpPr>
                <a:spLocks noChangeArrowheads="1"/>
              </p:cNvSpPr>
              <p:nvPr/>
            </p:nvSpPr>
            <p:spPr bwMode="auto">
              <a:xfrm>
                <a:off x="3432" y="1831"/>
                <a:ext cx="63" cy="40"/>
              </a:xfrm>
              <a:prstGeom prst="rect">
                <a:avLst/>
              </a:prstGeom>
              <a:solidFill>
                <a:srgbClr val="00C09D"/>
              </a:solidFill>
              <a:ln w="0">
                <a:solidFill>
                  <a:srgbClr val="00C09D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704" name="Rectangle 1190"/>
              <p:cNvSpPr>
                <a:spLocks noChangeArrowheads="1"/>
              </p:cNvSpPr>
              <p:nvPr/>
            </p:nvSpPr>
            <p:spPr bwMode="auto">
              <a:xfrm>
                <a:off x="3432" y="1871"/>
                <a:ext cx="63" cy="40"/>
              </a:xfrm>
              <a:prstGeom prst="rect">
                <a:avLst/>
              </a:prstGeom>
              <a:solidFill>
                <a:srgbClr val="00D982"/>
              </a:solidFill>
              <a:ln w="0">
                <a:solidFill>
                  <a:srgbClr val="00D982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705" name="Rectangle 1191"/>
              <p:cNvSpPr>
                <a:spLocks noChangeArrowheads="1"/>
              </p:cNvSpPr>
              <p:nvPr/>
            </p:nvSpPr>
            <p:spPr bwMode="auto">
              <a:xfrm>
                <a:off x="3432" y="1911"/>
                <a:ext cx="63" cy="37"/>
              </a:xfrm>
              <a:prstGeom prst="rect">
                <a:avLst/>
              </a:prstGeom>
              <a:solidFill>
                <a:srgbClr val="14E771"/>
              </a:solidFill>
              <a:ln w="0">
                <a:solidFill>
                  <a:srgbClr val="14E771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706" name="Rectangle 1192"/>
              <p:cNvSpPr>
                <a:spLocks noChangeArrowheads="1"/>
              </p:cNvSpPr>
              <p:nvPr/>
            </p:nvSpPr>
            <p:spPr bwMode="auto">
              <a:xfrm>
                <a:off x="3432" y="1948"/>
                <a:ext cx="63" cy="40"/>
              </a:xfrm>
              <a:prstGeom prst="rect">
                <a:avLst/>
              </a:prstGeom>
              <a:solidFill>
                <a:srgbClr val="22EC67"/>
              </a:solidFill>
              <a:ln w="0">
                <a:solidFill>
                  <a:srgbClr val="22EC6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707" name="Rectangle 1193"/>
              <p:cNvSpPr>
                <a:spLocks noChangeArrowheads="1"/>
              </p:cNvSpPr>
              <p:nvPr/>
            </p:nvSpPr>
            <p:spPr bwMode="auto">
              <a:xfrm>
                <a:off x="3432" y="1988"/>
                <a:ext cx="63" cy="37"/>
              </a:xfrm>
              <a:prstGeom prst="rect">
                <a:avLst/>
              </a:prstGeom>
              <a:solidFill>
                <a:srgbClr val="58FC43"/>
              </a:solidFill>
              <a:ln w="0">
                <a:solidFill>
                  <a:srgbClr val="58FC4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708" name="Rectangle 1194"/>
              <p:cNvSpPr>
                <a:spLocks noChangeArrowheads="1"/>
              </p:cNvSpPr>
              <p:nvPr/>
            </p:nvSpPr>
            <p:spPr bwMode="auto">
              <a:xfrm>
                <a:off x="3432" y="2025"/>
                <a:ext cx="63" cy="40"/>
              </a:xfrm>
              <a:prstGeom prst="rect">
                <a:avLst/>
              </a:prstGeom>
              <a:solidFill>
                <a:srgbClr val="B2F907"/>
              </a:solidFill>
              <a:ln w="0">
                <a:solidFill>
                  <a:srgbClr val="B2F90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709" name="Rectangle 1195"/>
              <p:cNvSpPr>
                <a:spLocks noChangeArrowheads="1"/>
              </p:cNvSpPr>
              <p:nvPr/>
            </p:nvSpPr>
            <p:spPr bwMode="auto">
              <a:xfrm>
                <a:off x="3492" y="1097"/>
                <a:ext cx="63" cy="38"/>
              </a:xfrm>
              <a:prstGeom prst="rect">
                <a:avLst/>
              </a:prstGeom>
              <a:solidFill>
                <a:srgbClr val="74FF31"/>
              </a:solidFill>
              <a:ln w="0">
                <a:solidFill>
                  <a:srgbClr val="74FF31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710" name="Rectangle 1196"/>
              <p:cNvSpPr>
                <a:spLocks noChangeArrowheads="1"/>
              </p:cNvSpPr>
              <p:nvPr/>
            </p:nvSpPr>
            <p:spPr bwMode="auto">
              <a:xfrm>
                <a:off x="3492" y="1135"/>
                <a:ext cx="63" cy="39"/>
              </a:xfrm>
              <a:prstGeom prst="rect">
                <a:avLst/>
              </a:prstGeom>
              <a:solidFill>
                <a:srgbClr val="69FE38"/>
              </a:solidFill>
              <a:ln w="0">
                <a:solidFill>
                  <a:srgbClr val="69FE38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711" name="Rectangle 1197"/>
              <p:cNvSpPr>
                <a:spLocks noChangeArrowheads="1"/>
              </p:cNvSpPr>
              <p:nvPr/>
            </p:nvSpPr>
            <p:spPr bwMode="auto">
              <a:xfrm>
                <a:off x="3492" y="1174"/>
                <a:ext cx="63" cy="40"/>
              </a:xfrm>
              <a:prstGeom prst="rect">
                <a:avLst/>
              </a:prstGeom>
              <a:solidFill>
                <a:srgbClr val="59FC42"/>
              </a:solidFill>
              <a:ln w="0">
                <a:solidFill>
                  <a:srgbClr val="59FC42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712" name="Rectangle 1198"/>
              <p:cNvSpPr>
                <a:spLocks noChangeArrowheads="1"/>
              </p:cNvSpPr>
              <p:nvPr/>
            </p:nvSpPr>
            <p:spPr bwMode="auto">
              <a:xfrm>
                <a:off x="3492" y="1214"/>
                <a:ext cx="63" cy="38"/>
              </a:xfrm>
              <a:prstGeom prst="rect">
                <a:avLst/>
              </a:prstGeom>
              <a:solidFill>
                <a:srgbClr val="45F850"/>
              </a:solidFill>
              <a:ln w="0">
                <a:solidFill>
                  <a:srgbClr val="45F85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713" name="Rectangle 1199"/>
              <p:cNvSpPr>
                <a:spLocks noChangeArrowheads="1"/>
              </p:cNvSpPr>
              <p:nvPr/>
            </p:nvSpPr>
            <p:spPr bwMode="auto">
              <a:xfrm>
                <a:off x="3492" y="1252"/>
                <a:ext cx="63" cy="39"/>
              </a:xfrm>
              <a:prstGeom prst="rect">
                <a:avLst/>
              </a:prstGeom>
              <a:solidFill>
                <a:srgbClr val="2CF061"/>
              </a:solidFill>
              <a:ln w="0">
                <a:solidFill>
                  <a:srgbClr val="2CF061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714" name="Rectangle 1200"/>
              <p:cNvSpPr>
                <a:spLocks noChangeArrowheads="1"/>
              </p:cNvSpPr>
              <p:nvPr/>
            </p:nvSpPr>
            <p:spPr bwMode="auto">
              <a:xfrm>
                <a:off x="3492" y="1291"/>
                <a:ext cx="63" cy="38"/>
              </a:xfrm>
              <a:prstGeom prst="rect">
                <a:avLst/>
              </a:prstGeom>
              <a:solidFill>
                <a:srgbClr val="0EE474"/>
              </a:solidFill>
              <a:ln w="0">
                <a:solidFill>
                  <a:srgbClr val="0EE474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715" name="Rectangle 1201"/>
              <p:cNvSpPr>
                <a:spLocks noChangeArrowheads="1"/>
              </p:cNvSpPr>
              <p:nvPr/>
            </p:nvSpPr>
            <p:spPr bwMode="auto">
              <a:xfrm>
                <a:off x="3492" y="1329"/>
                <a:ext cx="63" cy="40"/>
              </a:xfrm>
              <a:prstGeom prst="rect">
                <a:avLst/>
              </a:prstGeom>
              <a:solidFill>
                <a:srgbClr val="00D28A"/>
              </a:solidFill>
              <a:ln w="0">
                <a:solidFill>
                  <a:srgbClr val="00D28A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716" name="Rectangle 1202"/>
              <p:cNvSpPr>
                <a:spLocks noChangeArrowheads="1"/>
              </p:cNvSpPr>
              <p:nvPr/>
            </p:nvSpPr>
            <p:spPr bwMode="auto">
              <a:xfrm>
                <a:off x="3492" y="1369"/>
                <a:ext cx="63" cy="37"/>
              </a:xfrm>
              <a:prstGeom prst="rect">
                <a:avLst/>
              </a:prstGeom>
              <a:solidFill>
                <a:srgbClr val="00BCA1"/>
              </a:solidFill>
              <a:ln w="0">
                <a:solidFill>
                  <a:srgbClr val="00BCA1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717" name="Freeform 1203"/>
              <p:cNvSpPr>
                <a:spLocks/>
              </p:cNvSpPr>
              <p:nvPr/>
            </p:nvSpPr>
            <p:spPr bwMode="auto">
              <a:xfrm>
                <a:off x="3492" y="1406"/>
                <a:ext cx="63" cy="40"/>
              </a:xfrm>
              <a:custGeom>
                <a:avLst/>
                <a:gdLst>
                  <a:gd name="T0" fmla="*/ 3 w 63"/>
                  <a:gd name="T1" fmla="*/ 40 h 40"/>
                  <a:gd name="T2" fmla="*/ 63 w 63"/>
                  <a:gd name="T3" fmla="*/ 40 h 40"/>
                  <a:gd name="T4" fmla="*/ 63 w 63"/>
                  <a:gd name="T5" fmla="*/ 0 h 40"/>
                  <a:gd name="T6" fmla="*/ 0 w 63"/>
                  <a:gd name="T7" fmla="*/ 0 h 40"/>
                  <a:gd name="T8" fmla="*/ 3 w 63"/>
                  <a:gd name="T9" fmla="*/ 40 h 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"/>
                  <a:gd name="T16" fmla="*/ 0 h 40"/>
                  <a:gd name="T17" fmla="*/ 63 w 63"/>
                  <a:gd name="T18" fmla="*/ 40 h 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" h="40">
                    <a:moveTo>
                      <a:pt x="3" y="40"/>
                    </a:moveTo>
                    <a:lnTo>
                      <a:pt x="63" y="40"/>
                    </a:lnTo>
                    <a:lnTo>
                      <a:pt x="63" y="0"/>
                    </a:lnTo>
                    <a:lnTo>
                      <a:pt x="0" y="0"/>
                    </a:lnTo>
                    <a:lnTo>
                      <a:pt x="3" y="40"/>
                    </a:lnTo>
                    <a:close/>
                  </a:path>
                </a:pathLst>
              </a:custGeom>
              <a:solidFill>
                <a:srgbClr val="00A6B5"/>
              </a:solidFill>
              <a:ln w="0">
                <a:solidFill>
                  <a:srgbClr val="00A6B5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718" name="Rectangle 1204"/>
              <p:cNvSpPr>
                <a:spLocks noChangeArrowheads="1"/>
              </p:cNvSpPr>
              <p:nvPr/>
            </p:nvSpPr>
            <p:spPr bwMode="auto">
              <a:xfrm>
                <a:off x="3495" y="1446"/>
                <a:ext cx="60" cy="37"/>
              </a:xfrm>
              <a:prstGeom prst="rect">
                <a:avLst/>
              </a:prstGeom>
              <a:solidFill>
                <a:srgbClr val="0096C2"/>
              </a:solidFill>
              <a:ln w="0">
                <a:solidFill>
                  <a:srgbClr val="0096C2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719" name="Rectangle 1205"/>
              <p:cNvSpPr>
                <a:spLocks noChangeArrowheads="1"/>
              </p:cNvSpPr>
              <p:nvPr/>
            </p:nvSpPr>
            <p:spPr bwMode="auto">
              <a:xfrm>
                <a:off x="3495" y="1483"/>
                <a:ext cx="60" cy="40"/>
              </a:xfrm>
              <a:prstGeom prst="rect">
                <a:avLst/>
              </a:prstGeom>
              <a:solidFill>
                <a:srgbClr val="0090C6"/>
              </a:solidFill>
              <a:ln w="0">
                <a:solidFill>
                  <a:srgbClr val="0090C6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720" name="Rectangle 1206"/>
              <p:cNvSpPr>
                <a:spLocks noChangeArrowheads="1"/>
              </p:cNvSpPr>
              <p:nvPr/>
            </p:nvSpPr>
            <p:spPr bwMode="auto">
              <a:xfrm>
                <a:off x="3495" y="1523"/>
                <a:ext cx="60" cy="40"/>
              </a:xfrm>
              <a:prstGeom prst="rect">
                <a:avLst/>
              </a:prstGeom>
              <a:solidFill>
                <a:srgbClr val="0099BF"/>
              </a:solidFill>
              <a:ln w="0">
                <a:solidFill>
                  <a:srgbClr val="0099B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721" name="Rectangle 1207"/>
              <p:cNvSpPr>
                <a:spLocks noChangeArrowheads="1"/>
              </p:cNvSpPr>
              <p:nvPr/>
            </p:nvSpPr>
            <p:spPr bwMode="auto">
              <a:xfrm>
                <a:off x="3495" y="1563"/>
                <a:ext cx="60" cy="37"/>
              </a:xfrm>
              <a:prstGeom prst="rect">
                <a:avLst/>
              </a:prstGeom>
              <a:solidFill>
                <a:srgbClr val="00B2AA"/>
              </a:solidFill>
              <a:ln w="0">
                <a:solidFill>
                  <a:srgbClr val="00B2AA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722" name="Rectangle 1208"/>
              <p:cNvSpPr>
                <a:spLocks noChangeArrowheads="1"/>
              </p:cNvSpPr>
              <p:nvPr/>
            </p:nvSpPr>
            <p:spPr bwMode="auto">
              <a:xfrm>
                <a:off x="3495" y="1600"/>
                <a:ext cx="60" cy="40"/>
              </a:xfrm>
              <a:prstGeom prst="rect">
                <a:avLst/>
              </a:prstGeom>
              <a:solidFill>
                <a:srgbClr val="00D489"/>
              </a:solidFill>
              <a:ln w="0">
                <a:solidFill>
                  <a:srgbClr val="00D489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723" name="Rectangle 1209"/>
              <p:cNvSpPr>
                <a:spLocks noChangeArrowheads="1"/>
              </p:cNvSpPr>
              <p:nvPr/>
            </p:nvSpPr>
            <p:spPr bwMode="auto">
              <a:xfrm>
                <a:off x="3495" y="1640"/>
                <a:ext cx="60" cy="37"/>
              </a:xfrm>
              <a:prstGeom prst="rect">
                <a:avLst/>
              </a:prstGeom>
              <a:solidFill>
                <a:srgbClr val="2DF060"/>
              </a:solidFill>
              <a:ln w="0">
                <a:solidFill>
                  <a:srgbClr val="2DF06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724" name="Rectangle 1210"/>
              <p:cNvSpPr>
                <a:spLocks noChangeArrowheads="1"/>
              </p:cNvSpPr>
              <p:nvPr/>
            </p:nvSpPr>
            <p:spPr bwMode="auto">
              <a:xfrm>
                <a:off x="3495" y="1677"/>
                <a:ext cx="60" cy="40"/>
              </a:xfrm>
              <a:prstGeom prst="rect">
                <a:avLst/>
              </a:prstGeom>
              <a:solidFill>
                <a:srgbClr val="64FD3B"/>
              </a:solidFill>
              <a:ln w="0">
                <a:solidFill>
                  <a:srgbClr val="64FD3B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725" name="Rectangle 1211"/>
              <p:cNvSpPr>
                <a:spLocks noChangeArrowheads="1"/>
              </p:cNvSpPr>
              <p:nvPr/>
            </p:nvSpPr>
            <p:spPr bwMode="auto">
              <a:xfrm>
                <a:off x="3495" y="1717"/>
                <a:ext cx="60" cy="37"/>
              </a:xfrm>
              <a:prstGeom prst="rect">
                <a:avLst/>
              </a:prstGeom>
              <a:solidFill>
                <a:srgbClr val="7DFF2A"/>
              </a:solidFill>
              <a:ln w="0">
                <a:solidFill>
                  <a:srgbClr val="7DFF2A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726" name="Rectangle 1212"/>
              <p:cNvSpPr>
                <a:spLocks noChangeArrowheads="1"/>
              </p:cNvSpPr>
              <p:nvPr/>
            </p:nvSpPr>
            <p:spPr bwMode="auto">
              <a:xfrm>
                <a:off x="3495" y="1754"/>
                <a:ext cx="60" cy="40"/>
              </a:xfrm>
              <a:prstGeom prst="rect">
                <a:avLst/>
              </a:prstGeom>
              <a:solidFill>
                <a:srgbClr val="6EFE34"/>
              </a:solidFill>
              <a:ln w="0">
                <a:solidFill>
                  <a:srgbClr val="6EFE34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727" name="Rectangle 1213"/>
              <p:cNvSpPr>
                <a:spLocks noChangeArrowheads="1"/>
              </p:cNvSpPr>
              <p:nvPr/>
            </p:nvSpPr>
            <p:spPr bwMode="auto">
              <a:xfrm>
                <a:off x="3495" y="1794"/>
                <a:ext cx="60" cy="37"/>
              </a:xfrm>
              <a:prstGeom prst="rect">
                <a:avLst/>
              </a:prstGeom>
              <a:solidFill>
                <a:srgbClr val="4CF94B"/>
              </a:solidFill>
              <a:ln w="0">
                <a:solidFill>
                  <a:srgbClr val="4CF94B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</p:grpSp>
        <p:grpSp>
          <p:nvGrpSpPr>
            <p:cNvPr id="37910" name="Group 1415"/>
            <p:cNvGrpSpPr>
              <a:grpSpLocks/>
            </p:cNvGrpSpPr>
            <p:nvPr/>
          </p:nvGrpSpPr>
          <p:grpSpPr bwMode="auto">
            <a:xfrm>
              <a:off x="3495" y="1097"/>
              <a:ext cx="542" cy="968"/>
              <a:chOff x="3495" y="1097"/>
              <a:chExt cx="542" cy="968"/>
            </a:xfrm>
          </p:grpSpPr>
          <p:sp>
            <p:nvSpPr>
              <p:cNvPr id="38328" name="Rectangle 1215"/>
              <p:cNvSpPr>
                <a:spLocks noChangeArrowheads="1"/>
              </p:cNvSpPr>
              <p:nvPr/>
            </p:nvSpPr>
            <p:spPr bwMode="auto">
              <a:xfrm>
                <a:off x="3495" y="1831"/>
                <a:ext cx="60" cy="40"/>
              </a:xfrm>
              <a:prstGeom prst="rect">
                <a:avLst/>
              </a:prstGeom>
              <a:solidFill>
                <a:srgbClr val="3EF655"/>
              </a:solidFill>
              <a:ln w="0">
                <a:solidFill>
                  <a:srgbClr val="3EF655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329" name="Rectangle 1216"/>
              <p:cNvSpPr>
                <a:spLocks noChangeArrowheads="1"/>
              </p:cNvSpPr>
              <p:nvPr/>
            </p:nvSpPr>
            <p:spPr bwMode="auto">
              <a:xfrm>
                <a:off x="3495" y="1871"/>
                <a:ext cx="60" cy="40"/>
              </a:xfrm>
              <a:prstGeom prst="rect">
                <a:avLst/>
              </a:prstGeom>
              <a:solidFill>
                <a:srgbClr val="4BF94B"/>
              </a:solidFill>
              <a:ln w="0">
                <a:solidFill>
                  <a:srgbClr val="4BF94B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330" name="Rectangle 1217"/>
              <p:cNvSpPr>
                <a:spLocks noChangeArrowheads="1"/>
              </p:cNvSpPr>
              <p:nvPr/>
            </p:nvSpPr>
            <p:spPr bwMode="auto">
              <a:xfrm>
                <a:off x="3495" y="1911"/>
                <a:ext cx="60" cy="37"/>
              </a:xfrm>
              <a:prstGeom prst="rect">
                <a:avLst/>
              </a:prstGeom>
              <a:solidFill>
                <a:srgbClr val="57FC44"/>
              </a:solidFill>
              <a:ln w="0">
                <a:solidFill>
                  <a:srgbClr val="57FC44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331" name="Rectangle 1218"/>
              <p:cNvSpPr>
                <a:spLocks noChangeArrowheads="1"/>
              </p:cNvSpPr>
              <p:nvPr/>
            </p:nvSpPr>
            <p:spPr bwMode="auto">
              <a:xfrm>
                <a:off x="3495" y="1948"/>
                <a:ext cx="60" cy="40"/>
              </a:xfrm>
              <a:prstGeom prst="rect">
                <a:avLst/>
              </a:prstGeom>
              <a:solidFill>
                <a:srgbClr val="4FFA49"/>
              </a:solidFill>
              <a:ln w="0">
                <a:solidFill>
                  <a:srgbClr val="4FFA49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332" name="Rectangle 1219"/>
              <p:cNvSpPr>
                <a:spLocks noChangeArrowheads="1"/>
              </p:cNvSpPr>
              <p:nvPr/>
            </p:nvSpPr>
            <p:spPr bwMode="auto">
              <a:xfrm>
                <a:off x="3495" y="1988"/>
                <a:ext cx="60" cy="37"/>
              </a:xfrm>
              <a:prstGeom prst="rect">
                <a:avLst/>
              </a:prstGeom>
              <a:solidFill>
                <a:srgbClr val="60FD3E"/>
              </a:solidFill>
              <a:ln w="0">
                <a:solidFill>
                  <a:srgbClr val="60FD3E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333" name="Rectangle 1220"/>
              <p:cNvSpPr>
                <a:spLocks noChangeArrowheads="1"/>
              </p:cNvSpPr>
              <p:nvPr/>
            </p:nvSpPr>
            <p:spPr bwMode="auto">
              <a:xfrm>
                <a:off x="3495" y="2025"/>
                <a:ext cx="60" cy="40"/>
              </a:xfrm>
              <a:prstGeom prst="rect">
                <a:avLst/>
              </a:prstGeom>
              <a:solidFill>
                <a:srgbClr val="ABFB0B"/>
              </a:solidFill>
              <a:ln w="0">
                <a:solidFill>
                  <a:srgbClr val="ABFB0B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334" name="Rectangle 1221"/>
              <p:cNvSpPr>
                <a:spLocks noChangeArrowheads="1"/>
              </p:cNvSpPr>
              <p:nvPr/>
            </p:nvSpPr>
            <p:spPr bwMode="auto">
              <a:xfrm>
                <a:off x="3555" y="1097"/>
                <a:ext cx="60" cy="38"/>
              </a:xfrm>
              <a:prstGeom prst="rect">
                <a:avLst/>
              </a:prstGeom>
              <a:solidFill>
                <a:srgbClr val="9CFD16"/>
              </a:solidFill>
              <a:ln w="0">
                <a:solidFill>
                  <a:srgbClr val="9CFD16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335" name="Rectangle 1222"/>
              <p:cNvSpPr>
                <a:spLocks noChangeArrowheads="1"/>
              </p:cNvSpPr>
              <p:nvPr/>
            </p:nvSpPr>
            <p:spPr bwMode="auto">
              <a:xfrm>
                <a:off x="3555" y="1135"/>
                <a:ext cx="60" cy="39"/>
              </a:xfrm>
              <a:prstGeom prst="rect">
                <a:avLst/>
              </a:prstGeom>
              <a:solidFill>
                <a:srgbClr val="96FE1A"/>
              </a:solidFill>
              <a:ln w="0">
                <a:solidFill>
                  <a:srgbClr val="96FE1A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336" name="Rectangle 1223"/>
              <p:cNvSpPr>
                <a:spLocks noChangeArrowheads="1"/>
              </p:cNvSpPr>
              <p:nvPr/>
            </p:nvSpPr>
            <p:spPr bwMode="auto">
              <a:xfrm>
                <a:off x="3555" y="1174"/>
                <a:ext cx="60" cy="40"/>
              </a:xfrm>
              <a:prstGeom prst="rect">
                <a:avLst/>
              </a:prstGeom>
              <a:solidFill>
                <a:srgbClr val="8CFF21"/>
              </a:solidFill>
              <a:ln w="0">
                <a:solidFill>
                  <a:srgbClr val="8CFF21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337" name="Rectangle 1224"/>
              <p:cNvSpPr>
                <a:spLocks noChangeArrowheads="1"/>
              </p:cNvSpPr>
              <p:nvPr/>
            </p:nvSpPr>
            <p:spPr bwMode="auto">
              <a:xfrm>
                <a:off x="3555" y="1214"/>
                <a:ext cx="60" cy="38"/>
              </a:xfrm>
              <a:prstGeom prst="rect">
                <a:avLst/>
              </a:prstGeom>
              <a:solidFill>
                <a:srgbClr val="7CFF2B"/>
              </a:solidFill>
              <a:ln w="0">
                <a:solidFill>
                  <a:srgbClr val="7CFF2B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338" name="Rectangle 1225"/>
              <p:cNvSpPr>
                <a:spLocks noChangeArrowheads="1"/>
              </p:cNvSpPr>
              <p:nvPr/>
            </p:nvSpPr>
            <p:spPr bwMode="auto">
              <a:xfrm>
                <a:off x="3555" y="1252"/>
                <a:ext cx="60" cy="39"/>
              </a:xfrm>
              <a:prstGeom prst="rect">
                <a:avLst/>
              </a:prstGeom>
              <a:solidFill>
                <a:srgbClr val="6AFE37"/>
              </a:solidFill>
              <a:ln w="0">
                <a:solidFill>
                  <a:srgbClr val="6AFE3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339" name="Rectangle 1226"/>
              <p:cNvSpPr>
                <a:spLocks noChangeArrowheads="1"/>
              </p:cNvSpPr>
              <p:nvPr/>
            </p:nvSpPr>
            <p:spPr bwMode="auto">
              <a:xfrm>
                <a:off x="3555" y="1291"/>
                <a:ext cx="60" cy="38"/>
              </a:xfrm>
              <a:prstGeom prst="rect">
                <a:avLst/>
              </a:prstGeom>
              <a:solidFill>
                <a:srgbClr val="56FB44"/>
              </a:solidFill>
              <a:ln w="0">
                <a:solidFill>
                  <a:srgbClr val="56FB44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340" name="Rectangle 1227"/>
              <p:cNvSpPr>
                <a:spLocks noChangeArrowheads="1"/>
              </p:cNvSpPr>
              <p:nvPr/>
            </p:nvSpPr>
            <p:spPr bwMode="auto">
              <a:xfrm>
                <a:off x="3555" y="1329"/>
                <a:ext cx="60" cy="40"/>
              </a:xfrm>
              <a:prstGeom prst="rect">
                <a:avLst/>
              </a:prstGeom>
              <a:solidFill>
                <a:srgbClr val="42F752"/>
              </a:solidFill>
              <a:ln w="0">
                <a:solidFill>
                  <a:srgbClr val="42F752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341" name="Rectangle 1228"/>
              <p:cNvSpPr>
                <a:spLocks noChangeArrowheads="1"/>
              </p:cNvSpPr>
              <p:nvPr/>
            </p:nvSpPr>
            <p:spPr bwMode="auto">
              <a:xfrm>
                <a:off x="3555" y="1369"/>
                <a:ext cx="60" cy="37"/>
              </a:xfrm>
              <a:prstGeom prst="rect">
                <a:avLst/>
              </a:prstGeom>
              <a:solidFill>
                <a:srgbClr val="2DF160"/>
              </a:solidFill>
              <a:ln w="0">
                <a:solidFill>
                  <a:srgbClr val="2DF16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342" name="Rectangle 1229"/>
              <p:cNvSpPr>
                <a:spLocks noChangeArrowheads="1"/>
              </p:cNvSpPr>
              <p:nvPr/>
            </p:nvSpPr>
            <p:spPr bwMode="auto">
              <a:xfrm>
                <a:off x="3555" y="1406"/>
                <a:ext cx="60" cy="40"/>
              </a:xfrm>
              <a:prstGeom prst="rect">
                <a:avLst/>
              </a:prstGeom>
              <a:solidFill>
                <a:srgbClr val="1CEA6B"/>
              </a:solidFill>
              <a:ln w="0">
                <a:solidFill>
                  <a:srgbClr val="1CEA6B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343" name="Rectangle 1230"/>
              <p:cNvSpPr>
                <a:spLocks noChangeArrowheads="1"/>
              </p:cNvSpPr>
              <p:nvPr/>
            </p:nvSpPr>
            <p:spPr bwMode="auto">
              <a:xfrm>
                <a:off x="3555" y="1446"/>
                <a:ext cx="60" cy="37"/>
              </a:xfrm>
              <a:prstGeom prst="rect">
                <a:avLst/>
              </a:prstGeom>
              <a:solidFill>
                <a:srgbClr val="12E672"/>
              </a:solidFill>
              <a:ln w="0">
                <a:solidFill>
                  <a:srgbClr val="12E672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344" name="Rectangle 1231"/>
              <p:cNvSpPr>
                <a:spLocks noChangeArrowheads="1"/>
              </p:cNvSpPr>
              <p:nvPr/>
            </p:nvSpPr>
            <p:spPr bwMode="auto">
              <a:xfrm>
                <a:off x="3555" y="1483"/>
                <a:ext cx="60" cy="40"/>
              </a:xfrm>
              <a:prstGeom prst="rect">
                <a:avLst/>
              </a:prstGeom>
              <a:solidFill>
                <a:srgbClr val="10E573"/>
              </a:solidFill>
              <a:ln w="0">
                <a:solidFill>
                  <a:srgbClr val="10E57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345" name="Rectangle 1232"/>
              <p:cNvSpPr>
                <a:spLocks noChangeArrowheads="1"/>
              </p:cNvSpPr>
              <p:nvPr/>
            </p:nvSpPr>
            <p:spPr bwMode="auto">
              <a:xfrm>
                <a:off x="3555" y="1523"/>
                <a:ext cx="60" cy="40"/>
              </a:xfrm>
              <a:prstGeom prst="rect">
                <a:avLst/>
              </a:prstGeom>
              <a:solidFill>
                <a:srgbClr val="18E86E"/>
              </a:solidFill>
              <a:ln w="0">
                <a:solidFill>
                  <a:srgbClr val="18E86E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346" name="Rectangle 1233"/>
              <p:cNvSpPr>
                <a:spLocks noChangeArrowheads="1"/>
              </p:cNvSpPr>
              <p:nvPr/>
            </p:nvSpPr>
            <p:spPr bwMode="auto">
              <a:xfrm>
                <a:off x="3555" y="1563"/>
                <a:ext cx="60" cy="37"/>
              </a:xfrm>
              <a:prstGeom prst="rect">
                <a:avLst/>
              </a:prstGeom>
              <a:solidFill>
                <a:srgbClr val="2BF061"/>
              </a:solidFill>
              <a:ln w="0">
                <a:solidFill>
                  <a:srgbClr val="2BF061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347" name="Rectangle 1234"/>
              <p:cNvSpPr>
                <a:spLocks noChangeArrowheads="1"/>
              </p:cNvSpPr>
              <p:nvPr/>
            </p:nvSpPr>
            <p:spPr bwMode="auto">
              <a:xfrm>
                <a:off x="3555" y="1600"/>
                <a:ext cx="60" cy="40"/>
              </a:xfrm>
              <a:prstGeom prst="rect">
                <a:avLst/>
              </a:prstGeom>
              <a:solidFill>
                <a:srgbClr val="49F94D"/>
              </a:solidFill>
              <a:ln w="0">
                <a:solidFill>
                  <a:srgbClr val="49F94D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348" name="Rectangle 1235"/>
              <p:cNvSpPr>
                <a:spLocks noChangeArrowheads="1"/>
              </p:cNvSpPr>
              <p:nvPr/>
            </p:nvSpPr>
            <p:spPr bwMode="auto">
              <a:xfrm>
                <a:off x="3555" y="1640"/>
                <a:ext cx="60" cy="37"/>
              </a:xfrm>
              <a:prstGeom prst="rect">
                <a:avLst/>
              </a:prstGeom>
              <a:solidFill>
                <a:srgbClr val="72FF32"/>
              </a:solidFill>
              <a:ln w="0">
                <a:solidFill>
                  <a:srgbClr val="72FF32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349" name="Rectangle 1236"/>
              <p:cNvSpPr>
                <a:spLocks noChangeArrowheads="1"/>
              </p:cNvSpPr>
              <p:nvPr/>
            </p:nvSpPr>
            <p:spPr bwMode="auto">
              <a:xfrm>
                <a:off x="3555" y="1677"/>
                <a:ext cx="60" cy="40"/>
              </a:xfrm>
              <a:prstGeom prst="rect">
                <a:avLst/>
              </a:prstGeom>
              <a:solidFill>
                <a:srgbClr val="9EFD15"/>
              </a:solidFill>
              <a:ln w="0">
                <a:solidFill>
                  <a:srgbClr val="9EFD15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350" name="Rectangle 1237"/>
              <p:cNvSpPr>
                <a:spLocks noChangeArrowheads="1"/>
              </p:cNvSpPr>
              <p:nvPr/>
            </p:nvSpPr>
            <p:spPr bwMode="auto">
              <a:xfrm>
                <a:off x="3555" y="1717"/>
                <a:ext cx="60" cy="37"/>
              </a:xfrm>
              <a:prstGeom prst="rect">
                <a:avLst/>
              </a:prstGeom>
              <a:solidFill>
                <a:srgbClr val="BDF700"/>
              </a:solidFill>
              <a:ln w="0">
                <a:solidFill>
                  <a:srgbClr val="BDF7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351" name="Rectangle 1238"/>
              <p:cNvSpPr>
                <a:spLocks noChangeArrowheads="1"/>
              </p:cNvSpPr>
              <p:nvPr/>
            </p:nvSpPr>
            <p:spPr bwMode="auto">
              <a:xfrm>
                <a:off x="3555" y="1754"/>
                <a:ext cx="60" cy="40"/>
              </a:xfrm>
              <a:prstGeom prst="rect">
                <a:avLst/>
              </a:prstGeom>
              <a:solidFill>
                <a:srgbClr val="C3F500"/>
              </a:solidFill>
              <a:ln w="0">
                <a:solidFill>
                  <a:srgbClr val="C3F5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352" name="Rectangle 1239"/>
              <p:cNvSpPr>
                <a:spLocks noChangeArrowheads="1"/>
              </p:cNvSpPr>
              <p:nvPr/>
            </p:nvSpPr>
            <p:spPr bwMode="auto">
              <a:xfrm>
                <a:off x="3555" y="1794"/>
                <a:ext cx="60" cy="37"/>
              </a:xfrm>
              <a:prstGeom prst="rect">
                <a:avLst/>
              </a:prstGeom>
              <a:solidFill>
                <a:srgbClr val="B4F906"/>
              </a:solidFill>
              <a:ln w="0">
                <a:solidFill>
                  <a:srgbClr val="B4F906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353" name="Rectangle 1240"/>
              <p:cNvSpPr>
                <a:spLocks noChangeArrowheads="1"/>
              </p:cNvSpPr>
              <p:nvPr/>
            </p:nvSpPr>
            <p:spPr bwMode="auto">
              <a:xfrm>
                <a:off x="3555" y="1831"/>
                <a:ext cx="60" cy="40"/>
              </a:xfrm>
              <a:prstGeom prst="rect">
                <a:avLst/>
              </a:prstGeom>
              <a:solidFill>
                <a:srgbClr val="A8FC0E"/>
              </a:solidFill>
              <a:ln w="0">
                <a:solidFill>
                  <a:srgbClr val="A8FC0E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354" name="Rectangle 1241"/>
              <p:cNvSpPr>
                <a:spLocks noChangeArrowheads="1"/>
              </p:cNvSpPr>
              <p:nvPr/>
            </p:nvSpPr>
            <p:spPr bwMode="auto">
              <a:xfrm>
                <a:off x="3555" y="1871"/>
                <a:ext cx="60" cy="40"/>
              </a:xfrm>
              <a:prstGeom prst="rect">
                <a:avLst/>
              </a:prstGeom>
              <a:solidFill>
                <a:srgbClr val="B1FA08"/>
              </a:solidFill>
              <a:ln w="0">
                <a:solidFill>
                  <a:srgbClr val="B1FA08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355" name="Rectangle 1242"/>
              <p:cNvSpPr>
                <a:spLocks noChangeArrowheads="1"/>
              </p:cNvSpPr>
              <p:nvPr/>
            </p:nvSpPr>
            <p:spPr bwMode="auto">
              <a:xfrm>
                <a:off x="3555" y="1911"/>
                <a:ext cx="60" cy="37"/>
              </a:xfrm>
              <a:prstGeom prst="rect">
                <a:avLst/>
              </a:prstGeom>
              <a:solidFill>
                <a:srgbClr val="C0F600"/>
              </a:solidFill>
              <a:ln w="0">
                <a:solidFill>
                  <a:srgbClr val="C0F6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356" name="Rectangle 1243"/>
              <p:cNvSpPr>
                <a:spLocks noChangeArrowheads="1"/>
              </p:cNvSpPr>
              <p:nvPr/>
            </p:nvSpPr>
            <p:spPr bwMode="auto">
              <a:xfrm>
                <a:off x="3555" y="1948"/>
                <a:ext cx="60" cy="40"/>
              </a:xfrm>
              <a:prstGeom prst="rect">
                <a:avLst/>
              </a:prstGeom>
              <a:solidFill>
                <a:srgbClr val="B9F803"/>
              </a:solidFill>
              <a:ln w="0">
                <a:solidFill>
                  <a:srgbClr val="B9F80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357" name="Rectangle 1244"/>
              <p:cNvSpPr>
                <a:spLocks noChangeArrowheads="1"/>
              </p:cNvSpPr>
              <p:nvPr/>
            </p:nvSpPr>
            <p:spPr bwMode="auto">
              <a:xfrm>
                <a:off x="3555" y="1988"/>
                <a:ext cx="60" cy="37"/>
              </a:xfrm>
              <a:prstGeom prst="rect">
                <a:avLst/>
              </a:prstGeom>
              <a:solidFill>
                <a:srgbClr val="A9FB0D"/>
              </a:solidFill>
              <a:ln w="0">
                <a:solidFill>
                  <a:srgbClr val="A9FB0D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358" name="Rectangle 1245"/>
              <p:cNvSpPr>
                <a:spLocks noChangeArrowheads="1"/>
              </p:cNvSpPr>
              <p:nvPr/>
            </p:nvSpPr>
            <p:spPr bwMode="auto">
              <a:xfrm>
                <a:off x="3555" y="2025"/>
                <a:ext cx="60" cy="40"/>
              </a:xfrm>
              <a:prstGeom prst="rect">
                <a:avLst/>
              </a:prstGeom>
              <a:solidFill>
                <a:srgbClr val="C3F500"/>
              </a:solidFill>
              <a:ln w="0">
                <a:solidFill>
                  <a:srgbClr val="C3F5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359" name="Rectangle 1246"/>
              <p:cNvSpPr>
                <a:spLocks noChangeArrowheads="1"/>
              </p:cNvSpPr>
              <p:nvPr/>
            </p:nvSpPr>
            <p:spPr bwMode="auto">
              <a:xfrm>
                <a:off x="3615" y="1097"/>
                <a:ext cx="60" cy="38"/>
              </a:xfrm>
              <a:prstGeom prst="rect">
                <a:avLst/>
              </a:prstGeom>
              <a:solidFill>
                <a:srgbClr val="BCF701"/>
              </a:solidFill>
              <a:ln w="0">
                <a:solidFill>
                  <a:srgbClr val="BCF701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360" name="Rectangle 1247"/>
              <p:cNvSpPr>
                <a:spLocks noChangeArrowheads="1"/>
              </p:cNvSpPr>
              <p:nvPr/>
            </p:nvSpPr>
            <p:spPr bwMode="auto">
              <a:xfrm>
                <a:off x="3615" y="1135"/>
                <a:ext cx="60" cy="39"/>
              </a:xfrm>
              <a:prstGeom prst="rect">
                <a:avLst/>
              </a:prstGeom>
              <a:solidFill>
                <a:srgbClr val="BBF701"/>
              </a:solidFill>
              <a:ln w="0">
                <a:solidFill>
                  <a:srgbClr val="BBF701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361" name="Rectangle 1248"/>
              <p:cNvSpPr>
                <a:spLocks noChangeArrowheads="1"/>
              </p:cNvSpPr>
              <p:nvPr/>
            </p:nvSpPr>
            <p:spPr bwMode="auto">
              <a:xfrm>
                <a:off x="3615" y="1174"/>
                <a:ext cx="60" cy="40"/>
              </a:xfrm>
              <a:prstGeom prst="rect">
                <a:avLst/>
              </a:prstGeom>
              <a:solidFill>
                <a:srgbClr val="B6F905"/>
              </a:solidFill>
              <a:ln w="0">
                <a:solidFill>
                  <a:srgbClr val="B6F905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362" name="Rectangle 1249"/>
              <p:cNvSpPr>
                <a:spLocks noChangeArrowheads="1"/>
              </p:cNvSpPr>
              <p:nvPr/>
            </p:nvSpPr>
            <p:spPr bwMode="auto">
              <a:xfrm>
                <a:off x="3615" y="1214"/>
                <a:ext cx="60" cy="38"/>
              </a:xfrm>
              <a:prstGeom prst="rect">
                <a:avLst/>
              </a:prstGeom>
              <a:solidFill>
                <a:srgbClr val="ACFB0B"/>
              </a:solidFill>
              <a:ln w="0">
                <a:solidFill>
                  <a:srgbClr val="ACFB0B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363" name="Rectangle 1250"/>
              <p:cNvSpPr>
                <a:spLocks noChangeArrowheads="1"/>
              </p:cNvSpPr>
              <p:nvPr/>
            </p:nvSpPr>
            <p:spPr bwMode="auto">
              <a:xfrm>
                <a:off x="3615" y="1252"/>
                <a:ext cx="60" cy="39"/>
              </a:xfrm>
              <a:prstGeom prst="rect">
                <a:avLst/>
              </a:prstGeom>
              <a:solidFill>
                <a:srgbClr val="A0FD13"/>
              </a:solidFill>
              <a:ln w="0">
                <a:solidFill>
                  <a:srgbClr val="A0FD1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364" name="Rectangle 1251"/>
              <p:cNvSpPr>
                <a:spLocks noChangeArrowheads="1"/>
              </p:cNvSpPr>
              <p:nvPr/>
            </p:nvSpPr>
            <p:spPr bwMode="auto">
              <a:xfrm>
                <a:off x="3615" y="1291"/>
                <a:ext cx="60" cy="38"/>
              </a:xfrm>
              <a:prstGeom prst="rect">
                <a:avLst/>
              </a:prstGeom>
              <a:solidFill>
                <a:srgbClr val="95FE1A"/>
              </a:solidFill>
              <a:ln w="0">
                <a:solidFill>
                  <a:srgbClr val="95FE1A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365" name="Rectangle 1252"/>
              <p:cNvSpPr>
                <a:spLocks noChangeArrowheads="1"/>
              </p:cNvSpPr>
              <p:nvPr/>
            </p:nvSpPr>
            <p:spPr bwMode="auto">
              <a:xfrm>
                <a:off x="3615" y="1329"/>
                <a:ext cx="60" cy="40"/>
              </a:xfrm>
              <a:prstGeom prst="rect">
                <a:avLst/>
              </a:prstGeom>
              <a:solidFill>
                <a:srgbClr val="8CFF21"/>
              </a:solidFill>
              <a:ln w="0">
                <a:solidFill>
                  <a:srgbClr val="8CFF21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366" name="Rectangle 1253"/>
              <p:cNvSpPr>
                <a:spLocks noChangeArrowheads="1"/>
              </p:cNvSpPr>
              <p:nvPr/>
            </p:nvSpPr>
            <p:spPr bwMode="auto">
              <a:xfrm>
                <a:off x="3615" y="1369"/>
                <a:ext cx="60" cy="37"/>
              </a:xfrm>
              <a:prstGeom prst="rect">
                <a:avLst/>
              </a:prstGeom>
              <a:solidFill>
                <a:srgbClr val="84FF26"/>
              </a:solidFill>
              <a:ln w="0">
                <a:solidFill>
                  <a:srgbClr val="84FF26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367" name="Rectangle 1254"/>
              <p:cNvSpPr>
                <a:spLocks noChangeArrowheads="1"/>
              </p:cNvSpPr>
              <p:nvPr/>
            </p:nvSpPr>
            <p:spPr bwMode="auto">
              <a:xfrm>
                <a:off x="3615" y="1406"/>
                <a:ext cx="60" cy="40"/>
              </a:xfrm>
              <a:prstGeom prst="rect">
                <a:avLst/>
              </a:prstGeom>
              <a:solidFill>
                <a:srgbClr val="7FFF29"/>
              </a:solidFill>
              <a:ln w="0">
                <a:solidFill>
                  <a:srgbClr val="7FFF29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368" name="Rectangle 1255"/>
              <p:cNvSpPr>
                <a:spLocks noChangeArrowheads="1"/>
              </p:cNvSpPr>
              <p:nvPr/>
            </p:nvSpPr>
            <p:spPr bwMode="auto">
              <a:xfrm>
                <a:off x="3615" y="1446"/>
                <a:ext cx="60" cy="37"/>
              </a:xfrm>
              <a:prstGeom prst="rect">
                <a:avLst/>
              </a:prstGeom>
              <a:solidFill>
                <a:srgbClr val="7DFF2B"/>
              </a:solidFill>
              <a:ln w="0">
                <a:solidFill>
                  <a:srgbClr val="7DFF2B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369" name="Rectangle 1256"/>
              <p:cNvSpPr>
                <a:spLocks noChangeArrowheads="1"/>
              </p:cNvSpPr>
              <p:nvPr/>
            </p:nvSpPr>
            <p:spPr bwMode="auto">
              <a:xfrm>
                <a:off x="3615" y="1483"/>
                <a:ext cx="60" cy="40"/>
              </a:xfrm>
              <a:prstGeom prst="rect">
                <a:avLst/>
              </a:prstGeom>
              <a:solidFill>
                <a:srgbClr val="7FFF29"/>
              </a:solidFill>
              <a:ln w="0">
                <a:solidFill>
                  <a:srgbClr val="7FFF29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370" name="Rectangle 1257"/>
              <p:cNvSpPr>
                <a:spLocks noChangeArrowheads="1"/>
              </p:cNvSpPr>
              <p:nvPr/>
            </p:nvSpPr>
            <p:spPr bwMode="auto">
              <a:xfrm>
                <a:off x="3615" y="1523"/>
                <a:ext cx="60" cy="40"/>
              </a:xfrm>
              <a:prstGeom prst="rect">
                <a:avLst/>
              </a:prstGeom>
              <a:solidFill>
                <a:srgbClr val="85FF25"/>
              </a:solidFill>
              <a:ln w="0">
                <a:solidFill>
                  <a:srgbClr val="85FF25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371" name="Rectangle 1258"/>
              <p:cNvSpPr>
                <a:spLocks noChangeArrowheads="1"/>
              </p:cNvSpPr>
              <p:nvPr/>
            </p:nvSpPr>
            <p:spPr bwMode="auto">
              <a:xfrm>
                <a:off x="3615" y="1563"/>
                <a:ext cx="60" cy="37"/>
              </a:xfrm>
              <a:prstGeom prst="rect">
                <a:avLst/>
              </a:prstGeom>
              <a:solidFill>
                <a:srgbClr val="8EFF1F"/>
              </a:solidFill>
              <a:ln w="0">
                <a:solidFill>
                  <a:srgbClr val="8EFF1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372" name="Rectangle 1259"/>
              <p:cNvSpPr>
                <a:spLocks noChangeArrowheads="1"/>
              </p:cNvSpPr>
              <p:nvPr/>
            </p:nvSpPr>
            <p:spPr bwMode="auto">
              <a:xfrm>
                <a:off x="3615" y="1600"/>
                <a:ext cx="60" cy="40"/>
              </a:xfrm>
              <a:prstGeom prst="rect">
                <a:avLst/>
              </a:prstGeom>
              <a:solidFill>
                <a:srgbClr val="99FE18"/>
              </a:solidFill>
              <a:ln w="0">
                <a:solidFill>
                  <a:srgbClr val="99FE18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373" name="Rectangle 1260"/>
              <p:cNvSpPr>
                <a:spLocks noChangeArrowheads="1"/>
              </p:cNvSpPr>
              <p:nvPr/>
            </p:nvSpPr>
            <p:spPr bwMode="auto">
              <a:xfrm>
                <a:off x="3615" y="1640"/>
                <a:ext cx="60" cy="37"/>
              </a:xfrm>
              <a:prstGeom prst="rect">
                <a:avLst/>
              </a:prstGeom>
              <a:solidFill>
                <a:srgbClr val="AAFB0D"/>
              </a:solidFill>
              <a:ln w="0">
                <a:solidFill>
                  <a:srgbClr val="AAFB0D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374" name="Rectangle 1261"/>
              <p:cNvSpPr>
                <a:spLocks noChangeArrowheads="1"/>
              </p:cNvSpPr>
              <p:nvPr/>
            </p:nvSpPr>
            <p:spPr bwMode="auto">
              <a:xfrm>
                <a:off x="3615" y="1677"/>
                <a:ext cx="60" cy="40"/>
              </a:xfrm>
              <a:prstGeom prst="rect">
                <a:avLst/>
              </a:prstGeom>
              <a:solidFill>
                <a:srgbClr val="BFF600"/>
              </a:solidFill>
              <a:ln w="0">
                <a:solidFill>
                  <a:srgbClr val="BFF6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375" name="Rectangle 1262"/>
              <p:cNvSpPr>
                <a:spLocks noChangeArrowheads="1"/>
              </p:cNvSpPr>
              <p:nvPr/>
            </p:nvSpPr>
            <p:spPr bwMode="auto">
              <a:xfrm>
                <a:off x="3615" y="1717"/>
                <a:ext cx="60" cy="37"/>
              </a:xfrm>
              <a:prstGeom prst="rect">
                <a:avLst/>
              </a:prstGeom>
              <a:solidFill>
                <a:srgbClr val="D5EF00"/>
              </a:solidFill>
              <a:ln w="0">
                <a:solidFill>
                  <a:srgbClr val="D5EF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376" name="Rectangle 1263"/>
              <p:cNvSpPr>
                <a:spLocks noChangeArrowheads="1"/>
              </p:cNvSpPr>
              <p:nvPr/>
            </p:nvSpPr>
            <p:spPr bwMode="auto">
              <a:xfrm>
                <a:off x="3615" y="1754"/>
                <a:ext cx="60" cy="40"/>
              </a:xfrm>
              <a:prstGeom prst="rect">
                <a:avLst/>
              </a:prstGeom>
              <a:solidFill>
                <a:srgbClr val="E3EA00"/>
              </a:solidFill>
              <a:ln w="0">
                <a:solidFill>
                  <a:srgbClr val="E3EA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377" name="Rectangle 1264"/>
              <p:cNvSpPr>
                <a:spLocks noChangeArrowheads="1"/>
              </p:cNvSpPr>
              <p:nvPr/>
            </p:nvSpPr>
            <p:spPr bwMode="auto">
              <a:xfrm>
                <a:off x="3615" y="1794"/>
                <a:ext cx="60" cy="37"/>
              </a:xfrm>
              <a:prstGeom prst="rect">
                <a:avLst/>
              </a:prstGeom>
              <a:solidFill>
                <a:srgbClr val="E7E800"/>
              </a:solidFill>
              <a:ln w="0">
                <a:solidFill>
                  <a:srgbClr val="E7E8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378" name="Rectangle 1265"/>
              <p:cNvSpPr>
                <a:spLocks noChangeArrowheads="1"/>
              </p:cNvSpPr>
              <p:nvPr/>
            </p:nvSpPr>
            <p:spPr bwMode="auto">
              <a:xfrm>
                <a:off x="3615" y="1831"/>
                <a:ext cx="60" cy="40"/>
              </a:xfrm>
              <a:prstGeom prst="rect">
                <a:avLst/>
              </a:prstGeom>
              <a:solidFill>
                <a:srgbClr val="EFE500"/>
              </a:solidFill>
              <a:ln w="0">
                <a:solidFill>
                  <a:srgbClr val="EFE5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379" name="Rectangle 1266"/>
              <p:cNvSpPr>
                <a:spLocks noChangeArrowheads="1"/>
              </p:cNvSpPr>
              <p:nvPr/>
            </p:nvSpPr>
            <p:spPr bwMode="auto">
              <a:xfrm>
                <a:off x="3615" y="1871"/>
                <a:ext cx="60" cy="40"/>
              </a:xfrm>
              <a:prstGeom prst="rect">
                <a:avLst/>
              </a:prstGeom>
              <a:solidFill>
                <a:srgbClr val="FFD900"/>
              </a:solidFill>
              <a:ln w="0">
                <a:solidFill>
                  <a:srgbClr val="FFD9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380" name="Rectangle 1267"/>
              <p:cNvSpPr>
                <a:spLocks noChangeArrowheads="1"/>
              </p:cNvSpPr>
              <p:nvPr/>
            </p:nvSpPr>
            <p:spPr bwMode="auto">
              <a:xfrm>
                <a:off x="3615" y="1911"/>
                <a:ext cx="60" cy="37"/>
              </a:xfrm>
              <a:prstGeom prst="rect">
                <a:avLst/>
              </a:prstGeom>
              <a:solidFill>
                <a:srgbClr val="FFC500"/>
              </a:solidFill>
              <a:ln w="0">
                <a:solidFill>
                  <a:srgbClr val="FFC5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381" name="Rectangle 1268"/>
              <p:cNvSpPr>
                <a:spLocks noChangeArrowheads="1"/>
              </p:cNvSpPr>
              <p:nvPr/>
            </p:nvSpPr>
            <p:spPr bwMode="auto">
              <a:xfrm>
                <a:off x="3615" y="1948"/>
                <a:ext cx="60" cy="40"/>
              </a:xfrm>
              <a:prstGeom prst="rect">
                <a:avLst/>
              </a:prstGeom>
              <a:solidFill>
                <a:srgbClr val="FFC000"/>
              </a:solidFill>
              <a:ln w="0">
                <a:solidFill>
                  <a:srgbClr val="FFC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382" name="Rectangle 1269"/>
              <p:cNvSpPr>
                <a:spLocks noChangeArrowheads="1"/>
              </p:cNvSpPr>
              <p:nvPr/>
            </p:nvSpPr>
            <p:spPr bwMode="auto">
              <a:xfrm>
                <a:off x="3615" y="1988"/>
                <a:ext cx="60" cy="37"/>
              </a:xfrm>
              <a:prstGeom prst="rect">
                <a:avLst/>
              </a:prstGeom>
              <a:solidFill>
                <a:srgbClr val="FFD700"/>
              </a:solidFill>
              <a:ln w="0">
                <a:solidFill>
                  <a:srgbClr val="FFD7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383" name="Rectangle 1270"/>
              <p:cNvSpPr>
                <a:spLocks noChangeArrowheads="1"/>
              </p:cNvSpPr>
              <p:nvPr/>
            </p:nvSpPr>
            <p:spPr bwMode="auto">
              <a:xfrm>
                <a:off x="3615" y="2025"/>
                <a:ext cx="60" cy="40"/>
              </a:xfrm>
              <a:prstGeom prst="rect">
                <a:avLst/>
              </a:prstGeom>
              <a:solidFill>
                <a:srgbClr val="E7E800"/>
              </a:solidFill>
              <a:ln w="0">
                <a:solidFill>
                  <a:srgbClr val="E7E8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384" name="Rectangle 1271"/>
              <p:cNvSpPr>
                <a:spLocks noChangeArrowheads="1"/>
              </p:cNvSpPr>
              <p:nvPr/>
            </p:nvSpPr>
            <p:spPr bwMode="auto">
              <a:xfrm>
                <a:off x="3675" y="1097"/>
                <a:ext cx="60" cy="38"/>
              </a:xfrm>
              <a:prstGeom prst="rect">
                <a:avLst/>
              </a:prstGeom>
              <a:solidFill>
                <a:srgbClr val="D2F100"/>
              </a:solidFill>
              <a:ln w="0">
                <a:solidFill>
                  <a:srgbClr val="D2F1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385" name="Rectangle 1272"/>
              <p:cNvSpPr>
                <a:spLocks noChangeArrowheads="1"/>
              </p:cNvSpPr>
              <p:nvPr/>
            </p:nvSpPr>
            <p:spPr bwMode="auto">
              <a:xfrm>
                <a:off x="3675" y="1135"/>
                <a:ext cx="60" cy="39"/>
              </a:xfrm>
              <a:prstGeom prst="rect">
                <a:avLst/>
              </a:prstGeom>
              <a:solidFill>
                <a:srgbClr val="D4F000"/>
              </a:solidFill>
              <a:ln w="0">
                <a:solidFill>
                  <a:srgbClr val="D4F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386" name="Rectangle 1273"/>
              <p:cNvSpPr>
                <a:spLocks noChangeArrowheads="1"/>
              </p:cNvSpPr>
              <p:nvPr/>
            </p:nvSpPr>
            <p:spPr bwMode="auto">
              <a:xfrm>
                <a:off x="3675" y="1174"/>
                <a:ext cx="60" cy="40"/>
              </a:xfrm>
              <a:prstGeom prst="rect">
                <a:avLst/>
              </a:prstGeom>
              <a:solidFill>
                <a:srgbClr val="D5EF00"/>
              </a:solidFill>
              <a:ln w="0">
                <a:solidFill>
                  <a:srgbClr val="D5EF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387" name="Rectangle 1274"/>
              <p:cNvSpPr>
                <a:spLocks noChangeArrowheads="1"/>
              </p:cNvSpPr>
              <p:nvPr/>
            </p:nvSpPr>
            <p:spPr bwMode="auto">
              <a:xfrm>
                <a:off x="3675" y="1214"/>
                <a:ext cx="60" cy="38"/>
              </a:xfrm>
              <a:prstGeom prst="rect">
                <a:avLst/>
              </a:prstGeom>
              <a:solidFill>
                <a:srgbClr val="D1F100"/>
              </a:solidFill>
              <a:ln w="0">
                <a:solidFill>
                  <a:srgbClr val="D1F1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388" name="Rectangle 1275"/>
              <p:cNvSpPr>
                <a:spLocks noChangeArrowheads="1"/>
              </p:cNvSpPr>
              <p:nvPr/>
            </p:nvSpPr>
            <p:spPr bwMode="auto">
              <a:xfrm>
                <a:off x="3675" y="1252"/>
                <a:ext cx="60" cy="39"/>
              </a:xfrm>
              <a:prstGeom prst="rect">
                <a:avLst/>
              </a:prstGeom>
              <a:solidFill>
                <a:srgbClr val="CAF300"/>
              </a:solidFill>
              <a:ln w="0">
                <a:solidFill>
                  <a:srgbClr val="CAF3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389" name="Rectangle 1276"/>
              <p:cNvSpPr>
                <a:spLocks noChangeArrowheads="1"/>
              </p:cNvSpPr>
              <p:nvPr/>
            </p:nvSpPr>
            <p:spPr bwMode="auto">
              <a:xfrm>
                <a:off x="3675" y="1291"/>
                <a:ext cx="60" cy="38"/>
              </a:xfrm>
              <a:prstGeom prst="rect">
                <a:avLst/>
              </a:prstGeom>
              <a:solidFill>
                <a:srgbClr val="C6F500"/>
              </a:solidFill>
              <a:ln w="0">
                <a:solidFill>
                  <a:srgbClr val="C6F5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390" name="Rectangle 1277"/>
              <p:cNvSpPr>
                <a:spLocks noChangeArrowheads="1"/>
              </p:cNvSpPr>
              <p:nvPr/>
            </p:nvSpPr>
            <p:spPr bwMode="auto">
              <a:xfrm>
                <a:off x="3675" y="1329"/>
                <a:ext cx="60" cy="40"/>
              </a:xfrm>
              <a:prstGeom prst="rect">
                <a:avLst/>
              </a:prstGeom>
              <a:solidFill>
                <a:srgbClr val="C4F500"/>
              </a:solidFill>
              <a:ln w="0">
                <a:solidFill>
                  <a:srgbClr val="C4F5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391" name="Rectangle 1278"/>
              <p:cNvSpPr>
                <a:spLocks noChangeArrowheads="1"/>
              </p:cNvSpPr>
              <p:nvPr/>
            </p:nvSpPr>
            <p:spPr bwMode="auto">
              <a:xfrm>
                <a:off x="3675" y="1369"/>
                <a:ext cx="60" cy="37"/>
              </a:xfrm>
              <a:prstGeom prst="rect">
                <a:avLst/>
              </a:prstGeom>
              <a:solidFill>
                <a:srgbClr val="C5F500"/>
              </a:solidFill>
              <a:ln w="0">
                <a:solidFill>
                  <a:srgbClr val="C5F5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392" name="Rectangle 1279"/>
              <p:cNvSpPr>
                <a:spLocks noChangeArrowheads="1"/>
              </p:cNvSpPr>
              <p:nvPr/>
            </p:nvSpPr>
            <p:spPr bwMode="auto">
              <a:xfrm>
                <a:off x="3675" y="1406"/>
                <a:ext cx="60" cy="40"/>
              </a:xfrm>
              <a:prstGeom prst="rect">
                <a:avLst/>
              </a:prstGeom>
              <a:solidFill>
                <a:srgbClr val="C9F400"/>
              </a:solidFill>
              <a:ln w="0">
                <a:solidFill>
                  <a:srgbClr val="C9F4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393" name="Rectangle 1280"/>
              <p:cNvSpPr>
                <a:spLocks noChangeArrowheads="1"/>
              </p:cNvSpPr>
              <p:nvPr/>
            </p:nvSpPr>
            <p:spPr bwMode="auto">
              <a:xfrm>
                <a:off x="3675" y="1446"/>
                <a:ext cx="60" cy="37"/>
              </a:xfrm>
              <a:prstGeom prst="rect">
                <a:avLst/>
              </a:prstGeom>
              <a:solidFill>
                <a:srgbClr val="CDF200"/>
              </a:solidFill>
              <a:ln w="0">
                <a:solidFill>
                  <a:srgbClr val="CDF2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394" name="Rectangle 1281"/>
              <p:cNvSpPr>
                <a:spLocks noChangeArrowheads="1"/>
              </p:cNvSpPr>
              <p:nvPr/>
            </p:nvSpPr>
            <p:spPr bwMode="auto">
              <a:xfrm>
                <a:off x="3675" y="1483"/>
                <a:ext cx="60" cy="40"/>
              </a:xfrm>
              <a:prstGeom prst="rect">
                <a:avLst/>
              </a:prstGeom>
              <a:solidFill>
                <a:srgbClr val="D3F000"/>
              </a:solidFill>
              <a:ln w="0">
                <a:solidFill>
                  <a:srgbClr val="D3F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395" name="Rectangle 1282"/>
              <p:cNvSpPr>
                <a:spLocks noChangeArrowheads="1"/>
              </p:cNvSpPr>
              <p:nvPr/>
            </p:nvSpPr>
            <p:spPr bwMode="auto">
              <a:xfrm>
                <a:off x="3675" y="1523"/>
                <a:ext cx="60" cy="40"/>
              </a:xfrm>
              <a:prstGeom prst="rect">
                <a:avLst/>
              </a:prstGeom>
              <a:solidFill>
                <a:srgbClr val="D7EF00"/>
              </a:solidFill>
              <a:ln w="0">
                <a:solidFill>
                  <a:srgbClr val="D7EF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396" name="Rectangle 1283"/>
              <p:cNvSpPr>
                <a:spLocks noChangeArrowheads="1"/>
              </p:cNvSpPr>
              <p:nvPr/>
            </p:nvSpPr>
            <p:spPr bwMode="auto">
              <a:xfrm>
                <a:off x="3675" y="1563"/>
                <a:ext cx="60" cy="37"/>
              </a:xfrm>
              <a:prstGeom prst="rect">
                <a:avLst/>
              </a:prstGeom>
              <a:solidFill>
                <a:srgbClr val="DAEE00"/>
              </a:solidFill>
              <a:ln w="0">
                <a:solidFill>
                  <a:srgbClr val="DAEE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397" name="Rectangle 1284"/>
              <p:cNvSpPr>
                <a:spLocks noChangeArrowheads="1"/>
              </p:cNvSpPr>
              <p:nvPr/>
            </p:nvSpPr>
            <p:spPr bwMode="auto">
              <a:xfrm>
                <a:off x="3675" y="1600"/>
                <a:ext cx="60" cy="40"/>
              </a:xfrm>
              <a:prstGeom prst="rect">
                <a:avLst/>
              </a:prstGeom>
              <a:solidFill>
                <a:srgbClr val="D9EE00"/>
              </a:solidFill>
              <a:ln w="0">
                <a:solidFill>
                  <a:srgbClr val="D9EE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398" name="Rectangle 1285"/>
              <p:cNvSpPr>
                <a:spLocks noChangeArrowheads="1"/>
              </p:cNvSpPr>
              <p:nvPr/>
            </p:nvSpPr>
            <p:spPr bwMode="auto">
              <a:xfrm>
                <a:off x="3675" y="1640"/>
                <a:ext cx="60" cy="37"/>
              </a:xfrm>
              <a:prstGeom prst="rect">
                <a:avLst/>
              </a:prstGeom>
              <a:solidFill>
                <a:srgbClr val="D6EF00"/>
              </a:solidFill>
              <a:ln w="0">
                <a:solidFill>
                  <a:srgbClr val="D6EF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399" name="Rectangle 1286"/>
              <p:cNvSpPr>
                <a:spLocks noChangeArrowheads="1"/>
              </p:cNvSpPr>
              <p:nvPr/>
            </p:nvSpPr>
            <p:spPr bwMode="auto">
              <a:xfrm>
                <a:off x="3675" y="1677"/>
                <a:ext cx="60" cy="40"/>
              </a:xfrm>
              <a:prstGeom prst="rect">
                <a:avLst/>
              </a:prstGeom>
              <a:solidFill>
                <a:srgbClr val="D5EF00"/>
              </a:solidFill>
              <a:ln w="0">
                <a:solidFill>
                  <a:srgbClr val="D5EF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400" name="Rectangle 1287"/>
              <p:cNvSpPr>
                <a:spLocks noChangeArrowheads="1"/>
              </p:cNvSpPr>
              <p:nvPr/>
            </p:nvSpPr>
            <p:spPr bwMode="auto">
              <a:xfrm>
                <a:off x="3675" y="1717"/>
                <a:ext cx="60" cy="37"/>
              </a:xfrm>
              <a:prstGeom prst="rect">
                <a:avLst/>
              </a:prstGeom>
              <a:solidFill>
                <a:srgbClr val="D9EE00"/>
              </a:solidFill>
              <a:ln w="0">
                <a:solidFill>
                  <a:srgbClr val="D9EE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401" name="Rectangle 1288"/>
              <p:cNvSpPr>
                <a:spLocks noChangeArrowheads="1"/>
              </p:cNvSpPr>
              <p:nvPr/>
            </p:nvSpPr>
            <p:spPr bwMode="auto">
              <a:xfrm>
                <a:off x="3675" y="1754"/>
                <a:ext cx="60" cy="40"/>
              </a:xfrm>
              <a:prstGeom prst="rect">
                <a:avLst/>
              </a:prstGeom>
              <a:solidFill>
                <a:srgbClr val="E1EB00"/>
              </a:solidFill>
              <a:ln w="0">
                <a:solidFill>
                  <a:srgbClr val="E1EB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402" name="Rectangle 1289"/>
              <p:cNvSpPr>
                <a:spLocks noChangeArrowheads="1"/>
              </p:cNvSpPr>
              <p:nvPr/>
            </p:nvSpPr>
            <p:spPr bwMode="auto">
              <a:xfrm>
                <a:off x="3675" y="1794"/>
                <a:ext cx="60" cy="37"/>
              </a:xfrm>
              <a:prstGeom prst="rect">
                <a:avLst/>
              </a:prstGeom>
              <a:solidFill>
                <a:srgbClr val="EFE500"/>
              </a:solidFill>
              <a:ln w="0">
                <a:solidFill>
                  <a:srgbClr val="EFE5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403" name="Rectangle 1290"/>
              <p:cNvSpPr>
                <a:spLocks noChangeArrowheads="1"/>
              </p:cNvSpPr>
              <p:nvPr/>
            </p:nvSpPr>
            <p:spPr bwMode="auto">
              <a:xfrm>
                <a:off x="3675" y="1831"/>
                <a:ext cx="60" cy="40"/>
              </a:xfrm>
              <a:prstGeom prst="rect">
                <a:avLst/>
              </a:prstGeom>
              <a:solidFill>
                <a:srgbClr val="FFD700"/>
              </a:solidFill>
              <a:ln w="0">
                <a:solidFill>
                  <a:srgbClr val="FFD7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404" name="Rectangle 1291"/>
              <p:cNvSpPr>
                <a:spLocks noChangeArrowheads="1"/>
              </p:cNvSpPr>
              <p:nvPr/>
            </p:nvSpPr>
            <p:spPr bwMode="auto">
              <a:xfrm>
                <a:off x="3675" y="1871"/>
                <a:ext cx="60" cy="40"/>
              </a:xfrm>
              <a:prstGeom prst="rect">
                <a:avLst/>
              </a:prstGeom>
              <a:solidFill>
                <a:srgbClr val="FFBB00"/>
              </a:solidFill>
              <a:ln w="0">
                <a:solidFill>
                  <a:srgbClr val="FFBB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405" name="Rectangle 1292"/>
              <p:cNvSpPr>
                <a:spLocks noChangeArrowheads="1"/>
              </p:cNvSpPr>
              <p:nvPr/>
            </p:nvSpPr>
            <p:spPr bwMode="auto">
              <a:xfrm>
                <a:off x="3675" y="1911"/>
                <a:ext cx="60" cy="37"/>
              </a:xfrm>
              <a:prstGeom prst="rect">
                <a:avLst/>
              </a:prstGeom>
              <a:solidFill>
                <a:srgbClr val="FF9100"/>
              </a:solidFill>
              <a:ln w="0">
                <a:solidFill>
                  <a:srgbClr val="FF91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406" name="Rectangle 1293"/>
              <p:cNvSpPr>
                <a:spLocks noChangeArrowheads="1"/>
              </p:cNvSpPr>
              <p:nvPr/>
            </p:nvSpPr>
            <p:spPr bwMode="auto">
              <a:xfrm>
                <a:off x="3675" y="1948"/>
                <a:ext cx="60" cy="40"/>
              </a:xfrm>
              <a:prstGeom prst="rect">
                <a:avLst/>
              </a:prstGeom>
              <a:solidFill>
                <a:srgbClr val="FF7A00"/>
              </a:solidFill>
              <a:ln w="0">
                <a:solidFill>
                  <a:srgbClr val="FF7A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407" name="Rectangle 1294"/>
              <p:cNvSpPr>
                <a:spLocks noChangeArrowheads="1"/>
              </p:cNvSpPr>
              <p:nvPr/>
            </p:nvSpPr>
            <p:spPr bwMode="auto">
              <a:xfrm>
                <a:off x="3675" y="1988"/>
                <a:ext cx="60" cy="37"/>
              </a:xfrm>
              <a:prstGeom prst="rect">
                <a:avLst/>
              </a:prstGeom>
              <a:solidFill>
                <a:srgbClr val="FF9E00"/>
              </a:solidFill>
              <a:ln w="0">
                <a:solidFill>
                  <a:srgbClr val="FF9E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408" name="Rectangle 1295"/>
              <p:cNvSpPr>
                <a:spLocks noChangeArrowheads="1"/>
              </p:cNvSpPr>
              <p:nvPr/>
            </p:nvSpPr>
            <p:spPr bwMode="auto">
              <a:xfrm>
                <a:off x="3675" y="2025"/>
                <a:ext cx="60" cy="40"/>
              </a:xfrm>
              <a:prstGeom prst="rect">
                <a:avLst/>
              </a:prstGeom>
              <a:solidFill>
                <a:srgbClr val="FFD800"/>
              </a:solidFill>
              <a:ln w="0">
                <a:solidFill>
                  <a:srgbClr val="FFD8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409" name="Rectangle 1296"/>
              <p:cNvSpPr>
                <a:spLocks noChangeArrowheads="1"/>
              </p:cNvSpPr>
              <p:nvPr/>
            </p:nvSpPr>
            <p:spPr bwMode="auto">
              <a:xfrm>
                <a:off x="3735" y="1097"/>
                <a:ext cx="63" cy="38"/>
              </a:xfrm>
              <a:prstGeom prst="rect">
                <a:avLst/>
              </a:prstGeom>
              <a:solidFill>
                <a:srgbClr val="E0EB00"/>
              </a:solidFill>
              <a:ln w="0">
                <a:solidFill>
                  <a:srgbClr val="E0EB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410" name="Rectangle 1297"/>
              <p:cNvSpPr>
                <a:spLocks noChangeArrowheads="1"/>
              </p:cNvSpPr>
              <p:nvPr/>
            </p:nvSpPr>
            <p:spPr bwMode="auto">
              <a:xfrm>
                <a:off x="3735" y="1135"/>
                <a:ext cx="63" cy="39"/>
              </a:xfrm>
              <a:prstGeom prst="rect">
                <a:avLst/>
              </a:prstGeom>
              <a:solidFill>
                <a:srgbClr val="E5E900"/>
              </a:solidFill>
              <a:ln w="0">
                <a:solidFill>
                  <a:srgbClr val="E5E9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411" name="Rectangle 1298"/>
              <p:cNvSpPr>
                <a:spLocks noChangeArrowheads="1"/>
              </p:cNvSpPr>
              <p:nvPr/>
            </p:nvSpPr>
            <p:spPr bwMode="auto">
              <a:xfrm>
                <a:off x="3735" y="1174"/>
                <a:ext cx="63" cy="40"/>
              </a:xfrm>
              <a:prstGeom prst="rect">
                <a:avLst/>
              </a:prstGeom>
              <a:solidFill>
                <a:srgbClr val="E9E700"/>
              </a:solidFill>
              <a:ln w="0">
                <a:solidFill>
                  <a:srgbClr val="E9E7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412" name="Rectangle 1299"/>
              <p:cNvSpPr>
                <a:spLocks noChangeArrowheads="1"/>
              </p:cNvSpPr>
              <p:nvPr/>
            </p:nvSpPr>
            <p:spPr bwMode="auto">
              <a:xfrm>
                <a:off x="3735" y="1214"/>
                <a:ext cx="63" cy="38"/>
              </a:xfrm>
              <a:prstGeom prst="rect">
                <a:avLst/>
              </a:prstGeom>
              <a:solidFill>
                <a:srgbClr val="E9E700"/>
              </a:solidFill>
              <a:ln w="0">
                <a:solidFill>
                  <a:srgbClr val="E9E7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413" name="Rectangle 1300"/>
              <p:cNvSpPr>
                <a:spLocks noChangeArrowheads="1"/>
              </p:cNvSpPr>
              <p:nvPr/>
            </p:nvSpPr>
            <p:spPr bwMode="auto">
              <a:xfrm>
                <a:off x="3735" y="1252"/>
                <a:ext cx="63" cy="39"/>
              </a:xfrm>
              <a:prstGeom prst="rect">
                <a:avLst/>
              </a:prstGeom>
              <a:solidFill>
                <a:srgbClr val="E7E800"/>
              </a:solidFill>
              <a:ln w="0">
                <a:solidFill>
                  <a:srgbClr val="E7E8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414" name="Rectangle 1301"/>
              <p:cNvSpPr>
                <a:spLocks noChangeArrowheads="1"/>
              </p:cNvSpPr>
              <p:nvPr/>
            </p:nvSpPr>
            <p:spPr bwMode="auto">
              <a:xfrm>
                <a:off x="3735" y="1291"/>
                <a:ext cx="63" cy="38"/>
              </a:xfrm>
              <a:prstGeom prst="rect">
                <a:avLst/>
              </a:prstGeom>
              <a:solidFill>
                <a:srgbClr val="E6E900"/>
              </a:solidFill>
              <a:ln w="0">
                <a:solidFill>
                  <a:srgbClr val="E6E9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415" name="Rectangle 1302"/>
              <p:cNvSpPr>
                <a:spLocks noChangeArrowheads="1"/>
              </p:cNvSpPr>
              <p:nvPr/>
            </p:nvSpPr>
            <p:spPr bwMode="auto">
              <a:xfrm>
                <a:off x="3735" y="1329"/>
                <a:ext cx="63" cy="40"/>
              </a:xfrm>
              <a:prstGeom prst="rect">
                <a:avLst/>
              </a:prstGeom>
              <a:solidFill>
                <a:srgbClr val="E9E700"/>
              </a:solidFill>
              <a:ln w="0">
                <a:solidFill>
                  <a:srgbClr val="E9E7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416" name="Rectangle 1303"/>
              <p:cNvSpPr>
                <a:spLocks noChangeArrowheads="1"/>
              </p:cNvSpPr>
              <p:nvPr/>
            </p:nvSpPr>
            <p:spPr bwMode="auto">
              <a:xfrm>
                <a:off x="3735" y="1369"/>
                <a:ext cx="63" cy="37"/>
              </a:xfrm>
              <a:prstGeom prst="rect">
                <a:avLst/>
              </a:prstGeom>
              <a:solidFill>
                <a:srgbClr val="F0E400"/>
              </a:solidFill>
              <a:ln w="0">
                <a:solidFill>
                  <a:srgbClr val="F0E4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417" name="Rectangle 1304"/>
              <p:cNvSpPr>
                <a:spLocks noChangeArrowheads="1"/>
              </p:cNvSpPr>
              <p:nvPr/>
            </p:nvSpPr>
            <p:spPr bwMode="auto">
              <a:xfrm>
                <a:off x="3735" y="1406"/>
                <a:ext cx="63" cy="40"/>
              </a:xfrm>
              <a:prstGeom prst="rect">
                <a:avLst/>
              </a:prstGeom>
              <a:solidFill>
                <a:srgbClr val="F8E000"/>
              </a:solidFill>
              <a:ln w="0">
                <a:solidFill>
                  <a:srgbClr val="F8E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418" name="Rectangle 1305"/>
              <p:cNvSpPr>
                <a:spLocks noChangeArrowheads="1"/>
              </p:cNvSpPr>
              <p:nvPr/>
            </p:nvSpPr>
            <p:spPr bwMode="auto">
              <a:xfrm>
                <a:off x="3735" y="1446"/>
                <a:ext cx="63" cy="37"/>
              </a:xfrm>
              <a:prstGeom prst="rect">
                <a:avLst/>
              </a:prstGeom>
              <a:solidFill>
                <a:srgbClr val="FFDC00"/>
              </a:solidFill>
              <a:ln w="0">
                <a:solidFill>
                  <a:srgbClr val="FFDC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419" name="Rectangle 1306"/>
              <p:cNvSpPr>
                <a:spLocks noChangeArrowheads="1"/>
              </p:cNvSpPr>
              <p:nvPr/>
            </p:nvSpPr>
            <p:spPr bwMode="auto">
              <a:xfrm>
                <a:off x="3735" y="1483"/>
                <a:ext cx="63" cy="40"/>
              </a:xfrm>
              <a:prstGeom prst="rect">
                <a:avLst/>
              </a:prstGeom>
              <a:solidFill>
                <a:srgbClr val="FFD800"/>
              </a:solidFill>
              <a:ln w="0">
                <a:solidFill>
                  <a:srgbClr val="FFD8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420" name="Rectangle 1307"/>
              <p:cNvSpPr>
                <a:spLocks noChangeArrowheads="1"/>
              </p:cNvSpPr>
              <p:nvPr/>
            </p:nvSpPr>
            <p:spPr bwMode="auto">
              <a:xfrm>
                <a:off x="3735" y="1523"/>
                <a:ext cx="63" cy="40"/>
              </a:xfrm>
              <a:prstGeom prst="rect">
                <a:avLst/>
              </a:prstGeom>
              <a:solidFill>
                <a:srgbClr val="FFD600"/>
              </a:solidFill>
              <a:ln w="0">
                <a:solidFill>
                  <a:srgbClr val="FFD6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421" name="Rectangle 1308"/>
              <p:cNvSpPr>
                <a:spLocks noChangeArrowheads="1"/>
              </p:cNvSpPr>
              <p:nvPr/>
            </p:nvSpPr>
            <p:spPr bwMode="auto">
              <a:xfrm>
                <a:off x="3735" y="1563"/>
                <a:ext cx="63" cy="37"/>
              </a:xfrm>
              <a:prstGeom prst="rect">
                <a:avLst/>
              </a:prstGeom>
              <a:solidFill>
                <a:srgbClr val="FFD600"/>
              </a:solidFill>
              <a:ln w="0">
                <a:solidFill>
                  <a:srgbClr val="FFD6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422" name="Rectangle 1309"/>
              <p:cNvSpPr>
                <a:spLocks noChangeArrowheads="1"/>
              </p:cNvSpPr>
              <p:nvPr/>
            </p:nvSpPr>
            <p:spPr bwMode="auto">
              <a:xfrm>
                <a:off x="3735" y="1600"/>
                <a:ext cx="63" cy="40"/>
              </a:xfrm>
              <a:prstGeom prst="rect">
                <a:avLst/>
              </a:prstGeom>
              <a:solidFill>
                <a:srgbClr val="FFD900"/>
              </a:solidFill>
              <a:ln w="0">
                <a:solidFill>
                  <a:srgbClr val="FFD9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423" name="Rectangle 1310"/>
              <p:cNvSpPr>
                <a:spLocks noChangeArrowheads="1"/>
              </p:cNvSpPr>
              <p:nvPr/>
            </p:nvSpPr>
            <p:spPr bwMode="auto">
              <a:xfrm>
                <a:off x="3735" y="1640"/>
                <a:ext cx="63" cy="37"/>
              </a:xfrm>
              <a:prstGeom prst="rect">
                <a:avLst/>
              </a:prstGeom>
              <a:solidFill>
                <a:srgbClr val="F9E000"/>
              </a:solidFill>
              <a:ln w="0">
                <a:solidFill>
                  <a:srgbClr val="F9E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424" name="Rectangle 1311"/>
              <p:cNvSpPr>
                <a:spLocks noChangeArrowheads="1"/>
              </p:cNvSpPr>
              <p:nvPr/>
            </p:nvSpPr>
            <p:spPr bwMode="auto">
              <a:xfrm>
                <a:off x="3735" y="1677"/>
                <a:ext cx="63" cy="40"/>
              </a:xfrm>
              <a:prstGeom prst="rect">
                <a:avLst/>
              </a:prstGeom>
              <a:solidFill>
                <a:srgbClr val="EAE700"/>
              </a:solidFill>
              <a:ln w="0">
                <a:solidFill>
                  <a:srgbClr val="EAE7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425" name="Rectangle 1312"/>
              <p:cNvSpPr>
                <a:spLocks noChangeArrowheads="1"/>
              </p:cNvSpPr>
              <p:nvPr/>
            </p:nvSpPr>
            <p:spPr bwMode="auto">
              <a:xfrm>
                <a:off x="3735" y="1717"/>
                <a:ext cx="63" cy="37"/>
              </a:xfrm>
              <a:prstGeom prst="rect">
                <a:avLst/>
              </a:prstGeom>
              <a:solidFill>
                <a:srgbClr val="DBED00"/>
              </a:solidFill>
              <a:ln w="0">
                <a:solidFill>
                  <a:srgbClr val="DBED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426" name="Rectangle 1313"/>
              <p:cNvSpPr>
                <a:spLocks noChangeArrowheads="1"/>
              </p:cNvSpPr>
              <p:nvPr/>
            </p:nvSpPr>
            <p:spPr bwMode="auto">
              <a:xfrm>
                <a:off x="3735" y="1754"/>
                <a:ext cx="63" cy="40"/>
              </a:xfrm>
              <a:prstGeom prst="rect">
                <a:avLst/>
              </a:prstGeom>
              <a:solidFill>
                <a:srgbClr val="D6EF00"/>
              </a:solidFill>
              <a:ln w="0">
                <a:solidFill>
                  <a:srgbClr val="D6EF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427" name="Rectangle 1314"/>
              <p:cNvSpPr>
                <a:spLocks noChangeArrowheads="1"/>
              </p:cNvSpPr>
              <p:nvPr/>
            </p:nvSpPr>
            <p:spPr bwMode="auto">
              <a:xfrm>
                <a:off x="3735" y="1794"/>
                <a:ext cx="63" cy="37"/>
              </a:xfrm>
              <a:prstGeom prst="rect">
                <a:avLst/>
              </a:prstGeom>
              <a:solidFill>
                <a:srgbClr val="E2EB00"/>
              </a:solidFill>
              <a:ln w="0">
                <a:solidFill>
                  <a:srgbClr val="E2EB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428" name="Rectangle 1315"/>
              <p:cNvSpPr>
                <a:spLocks noChangeArrowheads="1"/>
              </p:cNvSpPr>
              <p:nvPr/>
            </p:nvSpPr>
            <p:spPr bwMode="auto">
              <a:xfrm>
                <a:off x="3735" y="1831"/>
                <a:ext cx="63" cy="40"/>
              </a:xfrm>
              <a:prstGeom prst="rect">
                <a:avLst/>
              </a:prstGeom>
              <a:solidFill>
                <a:srgbClr val="FFDA00"/>
              </a:solidFill>
              <a:ln w="0">
                <a:solidFill>
                  <a:srgbClr val="FFDA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429" name="Rectangle 1316"/>
              <p:cNvSpPr>
                <a:spLocks noChangeArrowheads="1"/>
              </p:cNvSpPr>
              <p:nvPr/>
            </p:nvSpPr>
            <p:spPr bwMode="auto">
              <a:xfrm>
                <a:off x="3735" y="1871"/>
                <a:ext cx="63" cy="40"/>
              </a:xfrm>
              <a:prstGeom prst="rect">
                <a:avLst/>
              </a:prstGeom>
              <a:solidFill>
                <a:srgbClr val="FFB600"/>
              </a:solidFill>
              <a:ln w="0">
                <a:solidFill>
                  <a:srgbClr val="FFB6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430" name="Rectangle 1317"/>
              <p:cNvSpPr>
                <a:spLocks noChangeArrowheads="1"/>
              </p:cNvSpPr>
              <p:nvPr/>
            </p:nvSpPr>
            <p:spPr bwMode="auto">
              <a:xfrm>
                <a:off x="3735" y="1911"/>
                <a:ext cx="63" cy="37"/>
              </a:xfrm>
              <a:prstGeom prst="rect">
                <a:avLst/>
              </a:prstGeom>
              <a:solidFill>
                <a:srgbClr val="FF7D00"/>
              </a:solidFill>
              <a:ln w="0">
                <a:solidFill>
                  <a:srgbClr val="FF7D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431" name="Rectangle 1318"/>
              <p:cNvSpPr>
                <a:spLocks noChangeArrowheads="1"/>
              </p:cNvSpPr>
              <p:nvPr/>
            </p:nvSpPr>
            <p:spPr bwMode="auto">
              <a:xfrm>
                <a:off x="3735" y="1948"/>
                <a:ext cx="63" cy="40"/>
              </a:xfrm>
              <a:prstGeom prst="rect">
                <a:avLst/>
              </a:prstGeom>
              <a:solidFill>
                <a:srgbClr val="FF5500"/>
              </a:solidFill>
              <a:ln w="0">
                <a:solidFill>
                  <a:srgbClr val="FF55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432" name="Rectangle 1319"/>
              <p:cNvSpPr>
                <a:spLocks noChangeArrowheads="1"/>
              </p:cNvSpPr>
              <p:nvPr/>
            </p:nvSpPr>
            <p:spPr bwMode="auto">
              <a:xfrm>
                <a:off x="3735" y="1988"/>
                <a:ext cx="63" cy="37"/>
              </a:xfrm>
              <a:prstGeom prst="rect">
                <a:avLst/>
              </a:prstGeom>
              <a:solidFill>
                <a:srgbClr val="FF7700"/>
              </a:solidFill>
              <a:ln w="0">
                <a:solidFill>
                  <a:srgbClr val="FF77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433" name="Rectangle 1320"/>
              <p:cNvSpPr>
                <a:spLocks noChangeArrowheads="1"/>
              </p:cNvSpPr>
              <p:nvPr/>
            </p:nvSpPr>
            <p:spPr bwMode="auto">
              <a:xfrm>
                <a:off x="3735" y="2025"/>
                <a:ext cx="63" cy="40"/>
              </a:xfrm>
              <a:prstGeom prst="rect">
                <a:avLst/>
              </a:prstGeom>
              <a:solidFill>
                <a:srgbClr val="FFCB00"/>
              </a:solidFill>
              <a:ln w="0">
                <a:solidFill>
                  <a:srgbClr val="FFCB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434" name="Rectangle 1321"/>
              <p:cNvSpPr>
                <a:spLocks noChangeArrowheads="1"/>
              </p:cNvSpPr>
              <p:nvPr/>
            </p:nvSpPr>
            <p:spPr bwMode="auto">
              <a:xfrm>
                <a:off x="3798" y="1097"/>
                <a:ext cx="59" cy="38"/>
              </a:xfrm>
              <a:prstGeom prst="rect">
                <a:avLst/>
              </a:prstGeom>
              <a:solidFill>
                <a:srgbClr val="EBE700"/>
              </a:solidFill>
              <a:ln w="0">
                <a:solidFill>
                  <a:srgbClr val="EBE7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435" name="Rectangle 1322"/>
              <p:cNvSpPr>
                <a:spLocks noChangeArrowheads="1"/>
              </p:cNvSpPr>
              <p:nvPr/>
            </p:nvSpPr>
            <p:spPr bwMode="auto">
              <a:xfrm>
                <a:off x="3798" y="1135"/>
                <a:ext cx="59" cy="39"/>
              </a:xfrm>
              <a:prstGeom prst="rect">
                <a:avLst/>
              </a:prstGeom>
              <a:solidFill>
                <a:srgbClr val="EFE500"/>
              </a:solidFill>
              <a:ln w="0">
                <a:solidFill>
                  <a:srgbClr val="EFE5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436" name="Rectangle 1323"/>
              <p:cNvSpPr>
                <a:spLocks noChangeArrowheads="1"/>
              </p:cNvSpPr>
              <p:nvPr/>
            </p:nvSpPr>
            <p:spPr bwMode="auto">
              <a:xfrm>
                <a:off x="3798" y="1174"/>
                <a:ext cx="59" cy="40"/>
              </a:xfrm>
              <a:prstGeom prst="rect">
                <a:avLst/>
              </a:prstGeom>
              <a:solidFill>
                <a:srgbClr val="F4E200"/>
              </a:solidFill>
              <a:ln w="0">
                <a:solidFill>
                  <a:srgbClr val="F4E2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437" name="Rectangle 1324"/>
              <p:cNvSpPr>
                <a:spLocks noChangeArrowheads="1"/>
              </p:cNvSpPr>
              <p:nvPr/>
            </p:nvSpPr>
            <p:spPr bwMode="auto">
              <a:xfrm>
                <a:off x="3798" y="1214"/>
                <a:ext cx="59" cy="38"/>
              </a:xfrm>
              <a:prstGeom prst="rect">
                <a:avLst/>
              </a:prstGeom>
              <a:solidFill>
                <a:srgbClr val="F7E100"/>
              </a:solidFill>
              <a:ln w="0">
                <a:solidFill>
                  <a:srgbClr val="F7E1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438" name="Rectangle 1325"/>
              <p:cNvSpPr>
                <a:spLocks noChangeArrowheads="1"/>
              </p:cNvSpPr>
              <p:nvPr/>
            </p:nvSpPr>
            <p:spPr bwMode="auto">
              <a:xfrm>
                <a:off x="3798" y="1252"/>
                <a:ext cx="59" cy="39"/>
              </a:xfrm>
              <a:prstGeom prst="rect">
                <a:avLst/>
              </a:prstGeom>
              <a:solidFill>
                <a:srgbClr val="F8E000"/>
              </a:solidFill>
              <a:ln w="0">
                <a:solidFill>
                  <a:srgbClr val="F8E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439" name="Rectangle 1326"/>
              <p:cNvSpPr>
                <a:spLocks noChangeArrowheads="1"/>
              </p:cNvSpPr>
              <p:nvPr/>
            </p:nvSpPr>
            <p:spPr bwMode="auto">
              <a:xfrm>
                <a:off x="3798" y="1291"/>
                <a:ext cx="59" cy="38"/>
              </a:xfrm>
              <a:prstGeom prst="rect">
                <a:avLst/>
              </a:prstGeom>
              <a:solidFill>
                <a:srgbClr val="F9E000"/>
              </a:solidFill>
              <a:ln w="0">
                <a:solidFill>
                  <a:srgbClr val="F9E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440" name="Rectangle 1327"/>
              <p:cNvSpPr>
                <a:spLocks noChangeArrowheads="1"/>
              </p:cNvSpPr>
              <p:nvPr/>
            </p:nvSpPr>
            <p:spPr bwMode="auto">
              <a:xfrm>
                <a:off x="3798" y="1329"/>
                <a:ext cx="59" cy="40"/>
              </a:xfrm>
              <a:prstGeom prst="rect">
                <a:avLst/>
              </a:prstGeom>
              <a:solidFill>
                <a:srgbClr val="FDDE00"/>
              </a:solidFill>
              <a:ln w="0">
                <a:solidFill>
                  <a:srgbClr val="FDDE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441" name="Rectangle 1328"/>
              <p:cNvSpPr>
                <a:spLocks noChangeArrowheads="1"/>
              </p:cNvSpPr>
              <p:nvPr/>
            </p:nvSpPr>
            <p:spPr bwMode="auto">
              <a:xfrm>
                <a:off x="3798" y="1369"/>
                <a:ext cx="59" cy="37"/>
              </a:xfrm>
              <a:prstGeom prst="rect">
                <a:avLst/>
              </a:prstGeom>
              <a:solidFill>
                <a:srgbClr val="FFD900"/>
              </a:solidFill>
              <a:ln w="0">
                <a:solidFill>
                  <a:srgbClr val="FFD9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442" name="Rectangle 1329"/>
              <p:cNvSpPr>
                <a:spLocks noChangeArrowheads="1"/>
              </p:cNvSpPr>
              <p:nvPr/>
            </p:nvSpPr>
            <p:spPr bwMode="auto">
              <a:xfrm>
                <a:off x="3798" y="1406"/>
                <a:ext cx="59" cy="40"/>
              </a:xfrm>
              <a:prstGeom prst="rect">
                <a:avLst/>
              </a:prstGeom>
              <a:solidFill>
                <a:srgbClr val="FFD300"/>
              </a:solidFill>
              <a:ln w="0">
                <a:solidFill>
                  <a:srgbClr val="FFD3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443" name="Rectangle 1330"/>
              <p:cNvSpPr>
                <a:spLocks noChangeArrowheads="1"/>
              </p:cNvSpPr>
              <p:nvPr/>
            </p:nvSpPr>
            <p:spPr bwMode="auto">
              <a:xfrm>
                <a:off x="3798" y="1446"/>
                <a:ext cx="59" cy="37"/>
              </a:xfrm>
              <a:prstGeom prst="rect">
                <a:avLst/>
              </a:prstGeom>
              <a:solidFill>
                <a:srgbClr val="FFCC00"/>
              </a:solidFill>
              <a:ln w="0">
                <a:solidFill>
                  <a:srgbClr val="FFCC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444" name="Rectangle 1331"/>
              <p:cNvSpPr>
                <a:spLocks noChangeArrowheads="1"/>
              </p:cNvSpPr>
              <p:nvPr/>
            </p:nvSpPr>
            <p:spPr bwMode="auto">
              <a:xfrm>
                <a:off x="3798" y="1483"/>
                <a:ext cx="59" cy="40"/>
              </a:xfrm>
              <a:prstGeom prst="rect">
                <a:avLst/>
              </a:prstGeom>
              <a:solidFill>
                <a:srgbClr val="FFC800"/>
              </a:solidFill>
              <a:ln w="0">
                <a:solidFill>
                  <a:srgbClr val="FFC8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445" name="Rectangle 1332"/>
              <p:cNvSpPr>
                <a:spLocks noChangeArrowheads="1"/>
              </p:cNvSpPr>
              <p:nvPr/>
            </p:nvSpPr>
            <p:spPr bwMode="auto">
              <a:xfrm>
                <a:off x="3798" y="1523"/>
                <a:ext cx="59" cy="40"/>
              </a:xfrm>
              <a:prstGeom prst="rect">
                <a:avLst/>
              </a:prstGeom>
              <a:solidFill>
                <a:srgbClr val="FFC500"/>
              </a:solidFill>
              <a:ln w="0">
                <a:solidFill>
                  <a:srgbClr val="FFC5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446" name="Rectangle 1333"/>
              <p:cNvSpPr>
                <a:spLocks noChangeArrowheads="1"/>
              </p:cNvSpPr>
              <p:nvPr/>
            </p:nvSpPr>
            <p:spPr bwMode="auto">
              <a:xfrm>
                <a:off x="3798" y="1563"/>
                <a:ext cx="59" cy="37"/>
              </a:xfrm>
              <a:prstGeom prst="rect">
                <a:avLst/>
              </a:prstGeom>
              <a:solidFill>
                <a:srgbClr val="FFC600"/>
              </a:solidFill>
              <a:ln w="0">
                <a:solidFill>
                  <a:srgbClr val="FFC6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447" name="Rectangle 1334"/>
              <p:cNvSpPr>
                <a:spLocks noChangeArrowheads="1"/>
              </p:cNvSpPr>
              <p:nvPr/>
            </p:nvSpPr>
            <p:spPr bwMode="auto">
              <a:xfrm>
                <a:off x="3798" y="1600"/>
                <a:ext cx="59" cy="40"/>
              </a:xfrm>
              <a:prstGeom prst="rect">
                <a:avLst/>
              </a:prstGeom>
              <a:solidFill>
                <a:srgbClr val="FFCA00"/>
              </a:solidFill>
              <a:ln w="0">
                <a:solidFill>
                  <a:srgbClr val="FFCA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448" name="Rectangle 1335"/>
              <p:cNvSpPr>
                <a:spLocks noChangeArrowheads="1"/>
              </p:cNvSpPr>
              <p:nvPr/>
            </p:nvSpPr>
            <p:spPr bwMode="auto">
              <a:xfrm>
                <a:off x="3798" y="1640"/>
                <a:ext cx="59" cy="37"/>
              </a:xfrm>
              <a:prstGeom prst="rect">
                <a:avLst/>
              </a:prstGeom>
              <a:solidFill>
                <a:srgbClr val="FFD200"/>
              </a:solidFill>
              <a:ln w="0">
                <a:solidFill>
                  <a:srgbClr val="FFD2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449" name="Rectangle 1336"/>
              <p:cNvSpPr>
                <a:spLocks noChangeArrowheads="1"/>
              </p:cNvSpPr>
              <p:nvPr/>
            </p:nvSpPr>
            <p:spPr bwMode="auto">
              <a:xfrm>
                <a:off x="3798" y="1677"/>
                <a:ext cx="59" cy="40"/>
              </a:xfrm>
              <a:prstGeom prst="rect">
                <a:avLst/>
              </a:prstGeom>
              <a:solidFill>
                <a:srgbClr val="FBDF00"/>
              </a:solidFill>
              <a:ln w="0">
                <a:solidFill>
                  <a:srgbClr val="FBDF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450" name="Rectangle 1337"/>
              <p:cNvSpPr>
                <a:spLocks noChangeArrowheads="1"/>
              </p:cNvSpPr>
              <p:nvPr/>
            </p:nvSpPr>
            <p:spPr bwMode="auto">
              <a:xfrm>
                <a:off x="3798" y="1717"/>
                <a:ext cx="59" cy="37"/>
              </a:xfrm>
              <a:prstGeom prst="rect">
                <a:avLst/>
              </a:prstGeom>
              <a:solidFill>
                <a:srgbClr val="E1EB00"/>
              </a:solidFill>
              <a:ln w="0">
                <a:solidFill>
                  <a:srgbClr val="E1EB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451" name="Rectangle 1338"/>
              <p:cNvSpPr>
                <a:spLocks noChangeArrowheads="1"/>
              </p:cNvSpPr>
              <p:nvPr/>
            </p:nvSpPr>
            <p:spPr bwMode="auto">
              <a:xfrm>
                <a:off x="3798" y="1754"/>
                <a:ext cx="59" cy="40"/>
              </a:xfrm>
              <a:prstGeom prst="rect">
                <a:avLst/>
              </a:prstGeom>
              <a:solidFill>
                <a:srgbClr val="CDF200"/>
              </a:solidFill>
              <a:ln w="0">
                <a:solidFill>
                  <a:srgbClr val="CDF2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452" name="Rectangle 1339"/>
              <p:cNvSpPr>
                <a:spLocks noChangeArrowheads="1"/>
              </p:cNvSpPr>
              <p:nvPr/>
            </p:nvSpPr>
            <p:spPr bwMode="auto">
              <a:xfrm>
                <a:off x="3798" y="1794"/>
                <a:ext cx="59" cy="37"/>
              </a:xfrm>
              <a:prstGeom prst="rect">
                <a:avLst/>
              </a:prstGeom>
              <a:solidFill>
                <a:srgbClr val="CEF200"/>
              </a:solidFill>
              <a:ln w="0">
                <a:solidFill>
                  <a:srgbClr val="CEF2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453" name="Rectangle 1340"/>
              <p:cNvSpPr>
                <a:spLocks noChangeArrowheads="1"/>
              </p:cNvSpPr>
              <p:nvPr/>
            </p:nvSpPr>
            <p:spPr bwMode="auto">
              <a:xfrm>
                <a:off x="3798" y="1831"/>
                <a:ext cx="59" cy="40"/>
              </a:xfrm>
              <a:prstGeom prst="rect">
                <a:avLst/>
              </a:prstGeom>
              <a:solidFill>
                <a:srgbClr val="EBE600"/>
              </a:solidFill>
              <a:ln w="0">
                <a:solidFill>
                  <a:srgbClr val="EBE6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454" name="Rectangle 1341"/>
              <p:cNvSpPr>
                <a:spLocks noChangeArrowheads="1"/>
              </p:cNvSpPr>
              <p:nvPr/>
            </p:nvSpPr>
            <p:spPr bwMode="auto">
              <a:xfrm>
                <a:off x="3798" y="1871"/>
                <a:ext cx="59" cy="40"/>
              </a:xfrm>
              <a:prstGeom prst="rect">
                <a:avLst/>
              </a:prstGeom>
              <a:solidFill>
                <a:srgbClr val="FFC700"/>
              </a:solidFill>
              <a:ln w="0">
                <a:solidFill>
                  <a:srgbClr val="FFC7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455" name="Rectangle 1342"/>
              <p:cNvSpPr>
                <a:spLocks noChangeArrowheads="1"/>
              </p:cNvSpPr>
              <p:nvPr/>
            </p:nvSpPr>
            <p:spPr bwMode="auto">
              <a:xfrm>
                <a:off x="3798" y="1911"/>
                <a:ext cx="59" cy="37"/>
              </a:xfrm>
              <a:prstGeom prst="rect">
                <a:avLst/>
              </a:prstGeom>
              <a:solidFill>
                <a:srgbClr val="FF9000"/>
              </a:solidFill>
              <a:ln w="0">
                <a:solidFill>
                  <a:srgbClr val="FF9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456" name="Rectangle 1343"/>
              <p:cNvSpPr>
                <a:spLocks noChangeArrowheads="1"/>
              </p:cNvSpPr>
              <p:nvPr/>
            </p:nvSpPr>
            <p:spPr bwMode="auto">
              <a:xfrm>
                <a:off x="3798" y="1948"/>
                <a:ext cx="59" cy="40"/>
              </a:xfrm>
              <a:prstGeom prst="rect">
                <a:avLst/>
              </a:prstGeom>
              <a:solidFill>
                <a:srgbClr val="FF6000"/>
              </a:solidFill>
              <a:ln w="0">
                <a:solidFill>
                  <a:srgbClr val="FF6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457" name="Rectangle 1344"/>
              <p:cNvSpPr>
                <a:spLocks noChangeArrowheads="1"/>
              </p:cNvSpPr>
              <p:nvPr/>
            </p:nvSpPr>
            <p:spPr bwMode="auto">
              <a:xfrm>
                <a:off x="3798" y="1988"/>
                <a:ext cx="59" cy="37"/>
              </a:xfrm>
              <a:prstGeom prst="rect">
                <a:avLst/>
              </a:prstGeom>
              <a:solidFill>
                <a:srgbClr val="FF7400"/>
              </a:solidFill>
              <a:ln w="0">
                <a:solidFill>
                  <a:srgbClr val="FF74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458" name="Rectangle 1345"/>
              <p:cNvSpPr>
                <a:spLocks noChangeArrowheads="1"/>
              </p:cNvSpPr>
              <p:nvPr/>
            </p:nvSpPr>
            <p:spPr bwMode="auto">
              <a:xfrm>
                <a:off x="3798" y="2025"/>
                <a:ext cx="59" cy="40"/>
              </a:xfrm>
              <a:prstGeom prst="rect">
                <a:avLst/>
              </a:prstGeom>
              <a:solidFill>
                <a:srgbClr val="FFC800"/>
              </a:solidFill>
              <a:ln w="0">
                <a:solidFill>
                  <a:srgbClr val="FFC8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459" name="Rectangle 1346"/>
              <p:cNvSpPr>
                <a:spLocks noChangeArrowheads="1"/>
              </p:cNvSpPr>
              <p:nvPr/>
            </p:nvSpPr>
            <p:spPr bwMode="auto">
              <a:xfrm>
                <a:off x="3857" y="1097"/>
                <a:ext cx="60" cy="38"/>
              </a:xfrm>
              <a:prstGeom prst="rect">
                <a:avLst/>
              </a:prstGeom>
              <a:solidFill>
                <a:srgbClr val="F1E400"/>
              </a:solidFill>
              <a:ln w="0">
                <a:solidFill>
                  <a:srgbClr val="F1E4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460" name="Rectangle 1347"/>
              <p:cNvSpPr>
                <a:spLocks noChangeArrowheads="1"/>
              </p:cNvSpPr>
              <p:nvPr/>
            </p:nvSpPr>
            <p:spPr bwMode="auto">
              <a:xfrm>
                <a:off x="3857" y="1135"/>
                <a:ext cx="60" cy="39"/>
              </a:xfrm>
              <a:prstGeom prst="rect">
                <a:avLst/>
              </a:prstGeom>
              <a:solidFill>
                <a:srgbClr val="F3E300"/>
              </a:solidFill>
              <a:ln w="0">
                <a:solidFill>
                  <a:srgbClr val="F3E3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461" name="Rectangle 1348"/>
              <p:cNvSpPr>
                <a:spLocks noChangeArrowheads="1"/>
              </p:cNvSpPr>
              <p:nvPr/>
            </p:nvSpPr>
            <p:spPr bwMode="auto">
              <a:xfrm>
                <a:off x="3857" y="1174"/>
                <a:ext cx="60" cy="40"/>
              </a:xfrm>
              <a:prstGeom prst="rect">
                <a:avLst/>
              </a:prstGeom>
              <a:solidFill>
                <a:srgbClr val="F7E100"/>
              </a:solidFill>
              <a:ln w="0">
                <a:solidFill>
                  <a:srgbClr val="F7E1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462" name="Rectangle 1349"/>
              <p:cNvSpPr>
                <a:spLocks noChangeArrowheads="1"/>
              </p:cNvSpPr>
              <p:nvPr/>
            </p:nvSpPr>
            <p:spPr bwMode="auto">
              <a:xfrm>
                <a:off x="3857" y="1214"/>
                <a:ext cx="60" cy="38"/>
              </a:xfrm>
              <a:prstGeom prst="rect">
                <a:avLst/>
              </a:prstGeom>
              <a:solidFill>
                <a:srgbClr val="FCDE00"/>
              </a:solidFill>
              <a:ln w="0">
                <a:solidFill>
                  <a:srgbClr val="FCDE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463" name="Rectangle 1350"/>
              <p:cNvSpPr>
                <a:spLocks noChangeArrowheads="1"/>
              </p:cNvSpPr>
              <p:nvPr/>
            </p:nvSpPr>
            <p:spPr bwMode="auto">
              <a:xfrm>
                <a:off x="3857" y="1252"/>
                <a:ext cx="60" cy="39"/>
              </a:xfrm>
              <a:prstGeom prst="rect">
                <a:avLst/>
              </a:prstGeom>
              <a:solidFill>
                <a:srgbClr val="FEDD00"/>
              </a:solidFill>
              <a:ln w="0">
                <a:solidFill>
                  <a:srgbClr val="FEDD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464" name="Rectangle 1351"/>
              <p:cNvSpPr>
                <a:spLocks noChangeArrowheads="1"/>
              </p:cNvSpPr>
              <p:nvPr/>
            </p:nvSpPr>
            <p:spPr bwMode="auto">
              <a:xfrm>
                <a:off x="3857" y="1291"/>
                <a:ext cx="60" cy="38"/>
              </a:xfrm>
              <a:prstGeom prst="rect">
                <a:avLst/>
              </a:prstGeom>
              <a:solidFill>
                <a:srgbClr val="FFDC00"/>
              </a:solidFill>
              <a:ln w="0">
                <a:solidFill>
                  <a:srgbClr val="FFDC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465" name="Rectangle 1352"/>
              <p:cNvSpPr>
                <a:spLocks noChangeArrowheads="1"/>
              </p:cNvSpPr>
              <p:nvPr/>
            </p:nvSpPr>
            <p:spPr bwMode="auto">
              <a:xfrm>
                <a:off x="3857" y="1329"/>
                <a:ext cx="60" cy="40"/>
              </a:xfrm>
              <a:prstGeom prst="rect">
                <a:avLst/>
              </a:prstGeom>
              <a:solidFill>
                <a:srgbClr val="FFDA00"/>
              </a:solidFill>
              <a:ln w="0">
                <a:solidFill>
                  <a:srgbClr val="FFDA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466" name="Rectangle 1353"/>
              <p:cNvSpPr>
                <a:spLocks noChangeArrowheads="1"/>
              </p:cNvSpPr>
              <p:nvPr/>
            </p:nvSpPr>
            <p:spPr bwMode="auto">
              <a:xfrm>
                <a:off x="3857" y="1369"/>
                <a:ext cx="60" cy="37"/>
              </a:xfrm>
              <a:prstGeom prst="rect">
                <a:avLst/>
              </a:prstGeom>
              <a:solidFill>
                <a:srgbClr val="FFD400"/>
              </a:solidFill>
              <a:ln w="0">
                <a:solidFill>
                  <a:srgbClr val="FFD4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467" name="Rectangle 1354"/>
              <p:cNvSpPr>
                <a:spLocks noChangeArrowheads="1"/>
              </p:cNvSpPr>
              <p:nvPr/>
            </p:nvSpPr>
            <p:spPr bwMode="auto">
              <a:xfrm>
                <a:off x="3857" y="1406"/>
                <a:ext cx="60" cy="40"/>
              </a:xfrm>
              <a:prstGeom prst="rect">
                <a:avLst/>
              </a:prstGeom>
              <a:solidFill>
                <a:srgbClr val="FFCD00"/>
              </a:solidFill>
              <a:ln w="0">
                <a:solidFill>
                  <a:srgbClr val="FFCD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468" name="Rectangle 1355"/>
              <p:cNvSpPr>
                <a:spLocks noChangeArrowheads="1"/>
              </p:cNvSpPr>
              <p:nvPr/>
            </p:nvSpPr>
            <p:spPr bwMode="auto">
              <a:xfrm>
                <a:off x="3857" y="1446"/>
                <a:ext cx="60" cy="37"/>
              </a:xfrm>
              <a:prstGeom prst="rect">
                <a:avLst/>
              </a:prstGeom>
              <a:solidFill>
                <a:srgbClr val="FFC500"/>
              </a:solidFill>
              <a:ln w="0">
                <a:solidFill>
                  <a:srgbClr val="FFC5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469" name="Rectangle 1356"/>
              <p:cNvSpPr>
                <a:spLocks noChangeArrowheads="1"/>
              </p:cNvSpPr>
              <p:nvPr/>
            </p:nvSpPr>
            <p:spPr bwMode="auto">
              <a:xfrm>
                <a:off x="3857" y="1483"/>
                <a:ext cx="60" cy="40"/>
              </a:xfrm>
              <a:prstGeom prst="rect">
                <a:avLst/>
              </a:prstGeom>
              <a:solidFill>
                <a:srgbClr val="FFC000"/>
              </a:solidFill>
              <a:ln w="0">
                <a:solidFill>
                  <a:srgbClr val="FFC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470" name="Rectangle 1357"/>
              <p:cNvSpPr>
                <a:spLocks noChangeArrowheads="1"/>
              </p:cNvSpPr>
              <p:nvPr/>
            </p:nvSpPr>
            <p:spPr bwMode="auto">
              <a:xfrm>
                <a:off x="3857" y="1523"/>
                <a:ext cx="60" cy="40"/>
              </a:xfrm>
              <a:prstGeom prst="rect">
                <a:avLst/>
              </a:prstGeom>
              <a:solidFill>
                <a:srgbClr val="FFBE00"/>
              </a:solidFill>
              <a:ln w="0">
                <a:solidFill>
                  <a:srgbClr val="FFBE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471" name="Rectangle 1358"/>
              <p:cNvSpPr>
                <a:spLocks noChangeArrowheads="1"/>
              </p:cNvSpPr>
              <p:nvPr/>
            </p:nvSpPr>
            <p:spPr bwMode="auto">
              <a:xfrm>
                <a:off x="3857" y="1563"/>
                <a:ext cx="60" cy="37"/>
              </a:xfrm>
              <a:prstGeom prst="rect">
                <a:avLst/>
              </a:prstGeom>
              <a:solidFill>
                <a:srgbClr val="FFBF00"/>
              </a:solidFill>
              <a:ln w="0">
                <a:solidFill>
                  <a:srgbClr val="FFBF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472" name="Rectangle 1359"/>
              <p:cNvSpPr>
                <a:spLocks noChangeArrowheads="1"/>
              </p:cNvSpPr>
              <p:nvPr/>
            </p:nvSpPr>
            <p:spPr bwMode="auto">
              <a:xfrm>
                <a:off x="3857" y="1600"/>
                <a:ext cx="60" cy="40"/>
              </a:xfrm>
              <a:prstGeom prst="rect">
                <a:avLst/>
              </a:prstGeom>
              <a:solidFill>
                <a:srgbClr val="FFC200"/>
              </a:solidFill>
              <a:ln w="0">
                <a:solidFill>
                  <a:srgbClr val="FFC2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473" name="Rectangle 1360"/>
              <p:cNvSpPr>
                <a:spLocks noChangeArrowheads="1"/>
              </p:cNvSpPr>
              <p:nvPr/>
            </p:nvSpPr>
            <p:spPr bwMode="auto">
              <a:xfrm>
                <a:off x="3857" y="1640"/>
                <a:ext cx="60" cy="37"/>
              </a:xfrm>
              <a:prstGeom prst="rect">
                <a:avLst/>
              </a:prstGeom>
              <a:solidFill>
                <a:srgbClr val="FFCA00"/>
              </a:solidFill>
              <a:ln w="0">
                <a:solidFill>
                  <a:srgbClr val="FFCA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474" name="Rectangle 1361"/>
              <p:cNvSpPr>
                <a:spLocks noChangeArrowheads="1"/>
              </p:cNvSpPr>
              <p:nvPr/>
            </p:nvSpPr>
            <p:spPr bwMode="auto">
              <a:xfrm>
                <a:off x="3857" y="1677"/>
                <a:ext cx="60" cy="40"/>
              </a:xfrm>
              <a:prstGeom prst="rect">
                <a:avLst/>
              </a:prstGeom>
              <a:solidFill>
                <a:srgbClr val="FFD800"/>
              </a:solidFill>
              <a:ln w="0">
                <a:solidFill>
                  <a:srgbClr val="FFD8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475" name="Rectangle 1362"/>
              <p:cNvSpPr>
                <a:spLocks noChangeArrowheads="1"/>
              </p:cNvSpPr>
              <p:nvPr/>
            </p:nvSpPr>
            <p:spPr bwMode="auto">
              <a:xfrm>
                <a:off x="3857" y="1717"/>
                <a:ext cx="60" cy="37"/>
              </a:xfrm>
              <a:prstGeom prst="rect">
                <a:avLst/>
              </a:prstGeom>
              <a:solidFill>
                <a:srgbClr val="E8E800"/>
              </a:solidFill>
              <a:ln w="0">
                <a:solidFill>
                  <a:srgbClr val="E8E8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476" name="Rectangle 1363"/>
              <p:cNvSpPr>
                <a:spLocks noChangeArrowheads="1"/>
              </p:cNvSpPr>
              <p:nvPr/>
            </p:nvSpPr>
            <p:spPr bwMode="auto">
              <a:xfrm>
                <a:off x="3857" y="1754"/>
                <a:ext cx="60" cy="40"/>
              </a:xfrm>
              <a:prstGeom prst="rect">
                <a:avLst/>
              </a:prstGeom>
              <a:solidFill>
                <a:srgbClr val="CBF300"/>
              </a:solidFill>
              <a:ln w="0">
                <a:solidFill>
                  <a:srgbClr val="CBF3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477" name="Rectangle 1364"/>
              <p:cNvSpPr>
                <a:spLocks noChangeArrowheads="1"/>
              </p:cNvSpPr>
              <p:nvPr/>
            </p:nvSpPr>
            <p:spPr bwMode="auto">
              <a:xfrm>
                <a:off x="3857" y="1794"/>
                <a:ext cx="60" cy="37"/>
              </a:xfrm>
              <a:prstGeom prst="rect">
                <a:avLst/>
              </a:prstGeom>
              <a:solidFill>
                <a:srgbClr val="BFF600"/>
              </a:solidFill>
              <a:ln w="0">
                <a:solidFill>
                  <a:srgbClr val="BFF6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478" name="Rectangle 1365"/>
              <p:cNvSpPr>
                <a:spLocks noChangeArrowheads="1"/>
              </p:cNvSpPr>
              <p:nvPr/>
            </p:nvSpPr>
            <p:spPr bwMode="auto">
              <a:xfrm>
                <a:off x="3857" y="1831"/>
                <a:ext cx="60" cy="40"/>
              </a:xfrm>
              <a:prstGeom prst="rect">
                <a:avLst/>
              </a:prstGeom>
              <a:solidFill>
                <a:srgbClr val="D1F100"/>
              </a:solidFill>
              <a:ln w="0">
                <a:solidFill>
                  <a:srgbClr val="D1F1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479" name="Rectangle 1366"/>
              <p:cNvSpPr>
                <a:spLocks noChangeArrowheads="1"/>
              </p:cNvSpPr>
              <p:nvPr/>
            </p:nvSpPr>
            <p:spPr bwMode="auto">
              <a:xfrm>
                <a:off x="3857" y="1871"/>
                <a:ext cx="60" cy="40"/>
              </a:xfrm>
              <a:prstGeom prst="rect">
                <a:avLst/>
              </a:prstGeom>
              <a:solidFill>
                <a:srgbClr val="FFDC00"/>
              </a:solidFill>
              <a:ln w="0">
                <a:solidFill>
                  <a:srgbClr val="FFDC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480" name="Rectangle 1367"/>
              <p:cNvSpPr>
                <a:spLocks noChangeArrowheads="1"/>
              </p:cNvSpPr>
              <p:nvPr/>
            </p:nvSpPr>
            <p:spPr bwMode="auto">
              <a:xfrm>
                <a:off x="3857" y="1911"/>
                <a:ext cx="60" cy="37"/>
              </a:xfrm>
              <a:prstGeom prst="rect">
                <a:avLst/>
              </a:prstGeom>
              <a:solidFill>
                <a:srgbClr val="FFB200"/>
              </a:solidFill>
              <a:ln w="0">
                <a:solidFill>
                  <a:srgbClr val="FFB2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481" name="Rectangle 1368"/>
              <p:cNvSpPr>
                <a:spLocks noChangeArrowheads="1"/>
              </p:cNvSpPr>
              <p:nvPr/>
            </p:nvSpPr>
            <p:spPr bwMode="auto">
              <a:xfrm>
                <a:off x="3857" y="1948"/>
                <a:ext cx="60" cy="40"/>
              </a:xfrm>
              <a:prstGeom prst="rect">
                <a:avLst/>
              </a:prstGeom>
              <a:solidFill>
                <a:srgbClr val="FF8600"/>
              </a:solidFill>
              <a:ln w="0">
                <a:solidFill>
                  <a:srgbClr val="FF86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482" name="Rectangle 1369"/>
              <p:cNvSpPr>
                <a:spLocks noChangeArrowheads="1"/>
              </p:cNvSpPr>
              <p:nvPr/>
            </p:nvSpPr>
            <p:spPr bwMode="auto">
              <a:xfrm>
                <a:off x="3857" y="1988"/>
                <a:ext cx="60" cy="37"/>
              </a:xfrm>
              <a:prstGeom prst="rect">
                <a:avLst/>
              </a:prstGeom>
              <a:solidFill>
                <a:srgbClr val="FF8B00"/>
              </a:solidFill>
              <a:ln w="0">
                <a:solidFill>
                  <a:srgbClr val="FF8B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483" name="Rectangle 1370"/>
              <p:cNvSpPr>
                <a:spLocks noChangeArrowheads="1"/>
              </p:cNvSpPr>
              <p:nvPr/>
            </p:nvSpPr>
            <p:spPr bwMode="auto">
              <a:xfrm>
                <a:off x="3857" y="2025"/>
                <a:ext cx="60" cy="40"/>
              </a:xfrm>
              <a:prstGeom prst="rect">
                <a:avLst/>
              </a:prstGeom>
              <a:solidFill>
                <a:srgbClr val="FFCD00"/>
              </a:solidFill>
              <a:ln w="0">
                <a:solidFill>
                  <a:srgbClr val="FFCD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484" name="Rectangle 1371"/>
              <p:cNvSpPr>
                <a:spLocks noChangeArrowheads="1"/>
              </p:cNvSpPr>
              <p:nvPr/>
            </p:nvSpPr>
            <p:spPr bwMode="auto">
              <a:xfrm>
                <a:off x="3917" y="1097"/>
                <a:ext cx="60" cy="38"/>
              </a:xfrm>
              <a:prstGeom prst="rect">
                <a:avLst/>
              </a:prstGeom>
              <a:solidFill>
                <a:srgbClr val="F2E300"/>
              </a:solidFill>
              <a:ln w="0">
                <a:solidFill>
                  <a:srgbClr val="F2E3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485" name="Rectangle 1372"/>
              <p:cNvSpPr>
                <a:spLocks noChangeArrowheads="1"/>
              </p:cNvSpPr>
              <p:nvPr/>
            </p:nvSpPr>
            <p:spPr bwMode="auto">
              <a:xfrm>
                <a:off x="3917" y="1135"/>
                <a:ext cx="60" cy="39"/>
              </a:xfrm>
              <a:prstGeom prst="rect">
                <a:avLst/>
              </a:prstGeom>
              <a:solidFill>
                <a:srgbClr val="F2E300"/>
              </a:solidFill>
              <a:ln w="0">
                <a:solidFill>
                  <a:srgbClr val="F2E3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486" name="Rectangle 1373"/>
              <p:cNvSpPr>
                <a:spLocks noChangeArrowheads="1"/>
              </p:cNvSpPr>
              <p:nvPr/>
            </p:nvSpPr>
            <p:spPr bwMode="auto">
              <a:xfrm>
                <a:off x="3917" y="1174"/>
                <a:ext cx="60" cy="40"/>
              </a:xfrm>
              <a:prstGeom prst="rect">
                <a:avLst/>
              </a:prstGeom>
              <a:solidFill>
                <a:srgbClr val="F5E200"/>
              </a:solidFill>
              <a:ln w="0">
                <a:solidFill>
                  <a:srgbClr val="F5E2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487" name="Rectangle 1374"/>
              <p:cNvSpPr>
                <a:spLocks noChangeArrowheads="1"/>
              </p:cNvSpPr>
              <p:nvPr/>
            </p:nvSpPr>
            <p:spPr bwMode="auto">
              <a:xfrm>
                <a:off x="3917" y="1214"/>
                <a:ext cx="60" cy="38"/>
              </a:xfrm>
              <a:prstGeom prst="rect">
                <a:avLst/>
              </a:prstGeom>
              <a:solidFill>
                <a:srgbClr val="F9E000"/>
              </a:solidFill>
              <a:ln w="0">
                <a:solidFill>
                  <a:srgbClr val="F9E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488" name="Rectangle 1375"/>
              <p:cNvSpPr>
                <a:spLocks noChangeArrowheads="1"/>
              </p:cNvSpPr>
              <p:nvPr/>
            </p:nvSpPr>
            <p:spPr bwMode="auto">
              <a:xfrm>
                <a:off x="3917" y="1252"/>
                <a:ext cx="60" cy="39"/>
              </a:xfrm>
              <a:prstGeom prst="rect">
                <a:avLst/>
              </a:prstGeom>
              <a:solidFill>
                <a:srgbClr val="FCDE00"/>
              </a:solidFill>
              <a:ln w="0">
                <a:solidFill>
                  <a:srgbClr val="FCDE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489" name="Rectangle 1376"/>
              <p:cNvSpPr>
                <a:spLocks noChangeArrowheads="1"/>
              </p:cNvSpPr>
              <p:nvPr/>
            </p:nvSpPr>
            <p:spPr bwMode="auto">
              <a:xfrm>
                <a:off x="3917" y="1291"/>
                <a:ext cx="60" cy="38"/>
              </a:xfrm>
              <a:prstGeom prst="rect">
                <a:avLst/>
              </a:prstGeom>
              <a:solidFill>
                <a:srgbClr val="FFDD00"/>
              </a:solidFill>
              <a:ln w="0">
                <a:solidFill>
                  <a:srgbClr val="FFDD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490" name="Rectangle 1377"/>
              <p:cNvSpPr>
                <a:spLocks noChangeArrowheads="1"/>
              </p:cNvSpPr>
              <p:nvPr/>
            </p:nvSpPr>
            <p:spPr bwMode="auto">
              <a:xfrm>
                <a:off x="3917" y="1329"/>
                <a:ext cx="60" cy="40"/>
              </a:xfrm>
              <a:prstGeom prst="rect">
                <a:avLst/>
              </a:prstGeom>
              <a:solidFill>
                <a:srgbClr val="FFDA00"/>
              </a:solidFill>
              <a:ln w="0">
                <a:solidFill>
                  <a:srgbClr val="FFDA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491" name="Rectangle 1378"/>
              <p:cNvSpPr>
                <a:spLocks noChangeArrowheads="1"/>
              </p:cNvSpPr>
              <p:nvPr/>
            </p:nvSpPr>
            <p:spPr bwMode="auto">
              <a:xfrm>
                <a:off x="3917" y="1369"/>
                <a:ext cx="60" cy="37"/>
              </a:xfrm>
              <a:prstGeom prst="rect">
                <a:avLst/>
              </a:prstGeom>
              <a:solidFill>
                <a:srgbClr val="FFD400"/>
              </a:solidFill>
              <a:ln w="0">
                <a:solidFill>
                  <a:srgbClr val="FFD4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492" name="Rectangle 1379"/>
              <p:cNvSpPr>
                <a:spLocks noChangeArrowheads="1"/>
              </p:cNvSpPr>
              <p:nvPr/>
            </p:nvSpPr>
            <p:spPr bwMode="auto">
              <a:xfrm>
                <a:off x="3917" y="1406"/>
                <a:ext cx="60" cy="40"/>
              </a:xfrm>
              <a:prstGeom prst="rect">
                <a:avLst/>
              </a:prstGeom>
              <a:solidFill>
                <a:srgbClr val="FFCB00"/>
              </a:solidFill>
              <a:ln w="0">
                <a:solidFill>
                  <a:srgbClr val="FFCB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493" name="Rectangle 1380"/>
              <p:cNvSpPr>
                <a:spLocks noChangeArrowheads="1"/>
              </p:cNvSpPr>
              <p:nvPr/>
            </p:nvSpPr>
            <p:spPr bwMode="auto">
              <a:xfrm>
                <a:off x="3917" y="1446"/>
                <a:ext cx="60" cy="37"/>
              </a:xfrm>
              <a:prstGeom prst="rect">
                <a:avLst/>
              </a:prstGeom>
              <a:solidFill>
                <a:srgbClr val="FFC300"/>
              </a:solidFill>
              <a:ln w="0">
                <a:solidFill>
                  <a:srgbClr val="FFC3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494" name="Rectangle 1381"/>
              <p:cNvSpPr>
                <a:spLocks noChangeArrowheads="1"/>
              </p:cNvSpPr>
              <p:nvPr/>
            </p:nvSpPr>
            <p:spPr bwMode="auto">
              <a:xfrm>
                <a:off x="3917" y="1483"/>
                <a:ext cx="60" cy="40"/>
              </a:xfrm>
              <a:prstGeom prst="rect">
                <a:avLst/>
              </a:prstGeom>
              <a:solidFill>
                <a:srgbClr val="FFBC00"/>
              </a:solidFill>
              <a:ln w="0">
                <a:solidFill>
                  <a:srgbClr val="FFBC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495" name="Rectangle 1382"/>
              <p:cNvSpPr>
                <a:spLocks noChangeArrowheads="1"/>
              </p:cNvSpPr>
              <p:nvPr/>
            </p:nvSpPr>
            <p:spPr bwMode="auto">
              <a:xfrm>
                <a:off x="3917" y="1523"/>
                <a:ext cx="60" cy="40"/>
              </a:xfrm>
              <a:prstGeom prst="rect">
                <a:avLst/>
              </a:prstGeom>
              <a:solidFill>
                <a:srgbClr val="FFBA00"/>
              </a:solidFill>
              <a:ln w="0">
                <a:solidFill>
                  <a:srgbClr val="FFBA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496" name="Rectangle 1383"/>
              <p:cNvSpPr>
                <a:spLocks noChangeArrowheads="1"/>
              </p:cNvSpPr>
              <p:nvPr/>
            </p:nvSpPr>
            <p:spPr bwMode="auto">
              <a:xfrm>
                <a:off x="3917" y="1563"/>
                <a:ext cx="60" cy="37"/>
              </a:xfrm>
              <a:prstGeom prst="rect">
                <a:avLst/>
              </a:prstGeom>
              <a:solidFill>
                <a:srgbClr val="FFBB00"/>
              </a:solidFill>
              <a:ln w="0">
                <a:solidFill>
                  <a:srgbClr val="FFBB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497" name="Rectangle 1384"/>
              <p:cNvSpPr>
                <a:spLocks noChangeArrowheads="1"/>
              </p:cNvSpPr>
              <p:nvPr/>
            </p:nvSpPr>
            <p:spPr bwMode="auto">
              <a:xfrm>
                <a:off x="3917" y="1600"/>
                <a:ext cx="60" cy="40"/>
              </a:xfrm>
              <a:prstGeom prst="rect">
                <a:avLst/>
              </a:prstGeom>
              <a:solidFill>
                <a:srgbClr val="FFBE00"/>
              </a:solidFill>
              <a:ln w="0">
                <a:solidFill>
                  <a:srgbClr val="FFBE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498" name="Rectangle 1385"/>
              <p:cNvSpPr>
                <a:spLocks noChangeArrowheads="1"/>
              </p:cNvSpPr>
              <p:nvPr/>
            </p:nvSpPr>
            <p:spPr bwMode="auto">
              <a:xfrm>
                <a:off x="3917" y="1640"/>
                <a:ext cx="60" cy="37"/>
              </a:xfrm>
              <a:prstGeom prst="rect">
                <a:avLst/>
              </a:prstGeom>
              <a:solidFill>
                <a:srgbClr val="FFC600"/>
              </a:solidFill>
              <a:ln w="0">
                <a:solidFill>
                  <a:srgbClr val="FFC6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499" name="Rectangle 1386"/>
              <p:cNvSpPr>
                <a:spLocks noChangeArrowheads="1"/>
              </p:cNvSpPr>
              <p:nvPr/>
            </p:nvSpPr>
            <p:spPr bwMode="auto">
              <a:xfrm>
                <a:off x="3917" y="1677"/>
                <a:ext cx="60" cy="40"/>
              </a:xfrm>
              <a:prstGeom prst="rect">
                <a:avLst/>
              </a:prstGeom>
              <a:solidFill>
                <a:srgbClr val="FFD400"/>
              </a:solidFill>
              <a:ln w="0">
                <a:solidFill>
                  <a:srgbClr val="FFD4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500" name="Rectangle 1387"/>
              <p:cNvSpPr>
                <a:spLocks noChangeArrowheads="1"/>
              </p:cNvSpPr>
              <p:nvPr/>
            </p:nvSpPr>
            <p:spPr bwMode="auto">
              <a:xfrm>
                <a:off x="3917" y="1717"/>
                <a:ext cx="60" cy="37"/>
              </a:xfrm>
              <a:prstGeom prst="rect">
                <a:avLst/>
              </a:prstGeom>
              <a:solidFill>
                <a:srgbClr val="EFE500"/>
              </a:solidFill>
              <a:ln w="0">
                <a:solidFill>
                  <a:srgbClr val="EFE5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501" name="Rectangle 1388"/>
              <p:cNvSpPr>
                <a:spLocks noChangeArrowheads="1"/>
              </p:cNvSpPr>
              <p:nvPr/>
            </p:nvSpPr>
            <p:spPr bwMode="auto">
              <a:xfrm>
                <a:off x="3917" y="1754"/>
                <a:ext cx="60" cy="40"/>
              </a:xfrm>
              <a:prstGeom prst="rect">
                <a:avLst/>
              </a:prstGeom>
              <a:solidFill>
                <a:srgbClr val="CFF100"/>
              </a:solidFill>
              <a:ln w="0">
                <a:solidFill>
                  <a:srgbClr val="CFF1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502" name="Rectangle 1389"/>
              <p:cNvSpPr>
                <a:spLocks noChangeArrowheads="1"/>
              </p:cNvSpPr>
              <p:nvPr/>
            </p:nvSpPr>
            <p:spPr bwMode="auto">
              <a:xfrm>
                <a:off x="3917" y="1794"/>
                <a:ext cx="60" cy="37"/>
              </a:xfrm>
              <a:prstGeom prst="rect">
                <a:avLst/>
              </a:prstGeom>
              <a:solidFill>
                <a:srgbClr val="BCF700"/>
              </a:solidFill>
              <a:ln w="0">
                <a:solidFill>
                  <a:srgbClr val="BCF7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503" name="Rectangle 1390"/>
              <p:cNvSpPr>
                <a:spLocks noChangeArrowheads="1"/>
              </p:cNvSpPr>
              <p:nvPr/>
            </p:nvSpPr>
            <p:spPr bwMode="auto">
              <a:xfrm>
                <a:off x="3917" y="1831"/>
                <a:ext cx="60" cy="40"/>
              </a:xfrm>
              <a:prstGeom prst="rect">
                <a:avLst/>
              </a:prstGeom>
              <a:solidFill>
                <a:srgbClr val="C3F500"/>
              </a:solidFill>
              <a:ln w="0">
                <a:solidFill>
                  <a:srgbClr val="C3F5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504" name="Rectangle 1391"/>
              <p:cNvSpPr>
                <a:spLocks noChangeArrowheads="1"/>
              </p:cNvSpPr>
              <p:nvPr/>
            </p:nvSpPr>
            <p:spPr bwMode="auto">
              <a:xfrm>
                <a:off x="3917" y="1871"/>
                <a:ext cx="60" cy="40"/>
              </a:xfrm>
              <a:prstGeom prst="rect">
                <a:avLst/>
              </a:prstGeom>
              <a:solidFill>
                <a:srgbClr val="E5E900"/>
              </a:solidFill>
              <a:ln w="0">
                <a:solidFill>
                  <a:srgbClr val="E5E9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505" name="Rectangle 1392"/>
              <p:cNvSpPr>
                <a:spLocks noChangeArrowheads="1"/>
              </p:cNvSpPr>
              <p:nvPr/>
            </p:nvSpPr>
            <p:spPr bwMode="auto">
              <a:xfrm>
                <a:off x="3917" y="1911"/>
                <a:ext cx="60" cy="37"/>
              </a:xfrm>
              <a:prstGeom prst="rect">
                <a:avLst/>
              </a:prstGeom>
              <a:solidFill>
                <a:srgbClr val="FFCD00"/>
              </a:solidFill>
              <a:ln w="0">
                <a:solidFill>
                  <a:srgbClr val="FFCD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506" name="Rectangle 1393"/>
              <p:cNvSpPr>
                <a:spLocks noChangeArrowheads="1"/>
              </p:cNvSpPr>
              <p:nvPr/>
            </p:nvSpPr>
            <p:spPr bwMode="auto">
              <a:xfrm>
                <a:off x="3917" y="1948"/>
                <a:ext cx="60" cy="40"/>
              </a:xfrm>
              <a:prstGeom prst="rect">
                <a:avLst/>
              </a:prstGeom>
              <a:solidFill>
                <a:srgbClr val="FFAB00"/>
              </a:solidFill>
              <a:ln w="0">
                <a:solidFill>
                  <a:srgbClr val="FFAB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507" name="Rectangle 1394"/>
              <p:cNvSpPr>
                <a:spLocks noChangeArrowheads="1"/>
              </p:cNvSpPr>
              <p:nvPr/>
            </p:nvSpPr>
            <p:spPr bwMode="auto">
              <a:xfrm>
                <a:off x="3917" y="1988"/>
                <a:ext cx="60" cy="37"/>
              </a:xfrm>
              <a:prstGeom prst="rect">
                <a:avLst/>
              </a:prstGeom>
              <a:solidFill>
                <a:srgbClr val="FFA800"/>
              </a:solidFill>
              <a:ln w="0">
                <a:solidFill>
                  <a:srgbClr val="FFA8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508" name="Rectangle 1395"/>
              <p:cNvSpPr>
                <a:spLocks noChangeArrowheads="1"/>
              </p:cNvSpPr>
              <p:nvPr/>
            </p:nvSpPr>
            <p:spPr bwMode="auto">
              <a:xfrm>
                <a:off x="3917" y="2025"/>
                <a:ext cx="60" cy="40"/>
              </a:xfrm>
              <a:prstGeom prst="rect">
                <a:avLst/>
              </a:prstGeom>
              <a:solidFill>
                <a:srgbClr val="FFD400"/>
              </a:solidFill>
              <a:ln w="0">
                <a:solidFill>
                  <a:srgbClr val="FFD4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509" name="Rectangle 1396"/>
              <p:cNvSpPr>
                <a:spLocks noChangeArrowheads="1"/>
              </p:cNvSpPr>
              <p:nvPr/>
            </p:nvSpPr>
            <p:spPr bwMode="auto">
              <a:xfrm>
                <a:off x="3977" y="1097"/>
                <a:ext cx="60" cy="38"/>
              </a:xfrm>
              <a:prstGeom prst="rect">
                <a:avLst/>
              </a:prstGeom>
              <a:solidFill>
                <a:srgbClr val="F1E400"/>
              </a:solidFill>
              <a:ln w="0">
                <a:solidFill>
                  <a:srgbClr val="F1E4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510" name="Rectangle 1397"/>
              <p:cNvSpPr>
                <a:spLocks noChangeArrowheads="1"/>
              </p:cNvSpPr>
              <p:nvPr/>
            </p:nvSpPr>
            <p:spPr bwMode="auto">
              <a:xfrm>
                <a:off x="3977" y="1135"/>
                <a:ext cx="60" cy="39"/>
              </a:xfrm>
              <a:prstGeom prst="rect">
                <a:avLst/>
              </a:prstGeom>
              <a:solidFill>
                <a:srgbClr val="F0E400"/>
              </a:solidFill>
              <a:ln w="0">
                <a:solidFill>
                  <a:srgbClr val="F0E4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511" name="Rectangle 1398"/>
              <p:cNvSpPr>
                <a:spLocks noChangeArrowheads="1"/>
              </p:cNvSpPr>
              <p:nvPr/>
            </p:nvSpPr>
            <p:spPr bwMode="auto">
              <a:xfrm>
                <a:off x="3977" y="1174"/>
                <a:ext cx="60" cy="40"/>
              </a:xfrm>
              <a:prstGeom prst="rect">
                <a:avLst/>
              </a:prstGeom>
              <a:solidFill>
                <a:srgbClr val="F1E400"/>
              </a:solidFill>
              <a:ln w="0">
                <a:solidFill>
                  <a:srgbClr val="F1E4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512" name="Rectangle 1399"/>
              <p:cNvSpPr>
                <a:spLocks noChangeArrowheads="1"/>
              </p:cNvSpPr>
              <p:nvPr/>
            </p:nvSpPr>
            <p:spPr bwMode="auto">
              <a:xfrm>
                <a:off x="3977" y="1214"/>
                <a:ext cx="60" cy="38"/>
              </a:xfrm>
              <a:prstGeom prst="rect">
                <a:avLst/>
              </a:prstGeom>
              <a:solidFill>
                <a:srgbClr val="F3E300"/>
              </a:solidFill>
              <a:ln w="0">
                <a:solidFill>
                  <a:srgbClr val="F3E3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513" name="Rectangle 1400"/>
              <p:cNvSpPr>
                <a:spLocks noChangeArrowheads="1"/>
              </p:cNvSpPr>
              <p:nvPr/>
            </p:nvSpPr>
            <p:spPr bwMode="auto">
              <a:xfrm>
                <a:off x="3977" y="1252"/>
                <a:ext cx="60" cy="39"/>
              </a:xfrm>
              <a:prstGeom prst="rect">
                <a:avLst/>
              </a:prstGeom>
              <a:solidFill>
                <a:srgbClr val="F7E100"/>
              </a:solidFill>
              <a:ln w="0">
                <a:solidFill>
                  <a:srgbClr val="F7E1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514" name="Rectangle 1401"/>
              <p:cNvSpPr>
                <a:spLocks noChangeArrowheads="1"/>
              </p:cNvSpPr>
              <p:nvPr/>
            </p:nvSpPr>
            <p:spPr bwMode="auto">
              <a:xfrm>
                <a:off x="3977" y="1291"/>
                <a:ext cx="60" cy="38"/>
              </a:xfrm>
              <a:prstGeom prst="rect">
                <a:avLst/>
              </a:prstGeom>
              <a:solidFill>
                <a:srgbClr val="FCDE00"/>
              </a:solidFill>
              <a:ln w="0">
                <a:solidFill>
                  <a:srgbClr val="FCDE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515" name="Rectangle 1402"/>
              <p:cNvSpPr>
                <a:spLocks noChangeArrowheads="1"/>
              </p:cNvSpPr>
              <p:nvPr/>
            </p:nvSpPr>
            <p:spPr bwMode="auto">
              <a:xfrm>
                <a:off x="3977" y="1329"/>
                <a:ext cx="60" cy="40"/>
              </a:xfrm>
              <a:prstGeom prst="rect">
                <a:avLst/>
              </a:prstGeom>
              <a:solidFill>
                <a:srgbClr val="FFDB00"/>
              </a:solidFill>
              <a:ln w="0">
                <a:solidFill>
                  <a:srgbClr val="FFDB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516" name="Rectangle 1403"/>
              <p:cNvSpPr>
                <a:spLocks noChangeArrowheads="1"/>
              </p:cNvSpPr>
              <p:nvPr/>
            </p:nvSpPr>
            <p:spPr bwMode="auto">
              <a:xfrm>
                <a:off x="3977" y="1369"/>
                <a:ext cx="60" cy="37"/>
              </a:xfrm>
              <a:prstGeom prst="rect">
                <a:avLst/>
              </a:prstGeom>
              <a:solidFill>
                <a:srgbClr val="FFD400"/>
              </a:solidFill>
              <a:ln w="0">
                <a:solidFill>
                  <a:srgbClr val="FFD4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517" name="Rectangle 1404"/>
              <p:cNvSpPr>
                <a:spLocks noChangeArrowheads="1"/>
              </p:cNvSpPr>
              <p:nvPr/>
            </p:nvSpPr>
            <p:spPr bwMode="auto">
              <a:xfrm>
                <a:off x="3977" y="1406"/>
                <a:ext cx="60" cy="40"/>
              </a:xfrm>
              <a:prstGeom prst="rect">
                <a:avLst/>
              </a:prstGeom>
              <a:solidFill>
                <a:srgbClr val="FFCB00"/>
              </a:solidFill>
              <a:ln w="0">
                <a:solidFill>
                  <a:srgbClr val="FFCB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518" name="Rectangle 1405"/>
              <p:cNvSpPr>
                <a:spLocks noChangeArrowheads="1"/>
              </p:cNvSpPr>
              <p:nvPr/>
            </p:nvSpPr>
            <p:spPr bwMode="auto">
              <a:xfrm>
                <a:off x="3977" y="1446"/>
                <a:ext cx="60" cy="37"/>
              </a:xfrm>
              <a:prstGeom prst="rect">
                <a:avLst/>
              </a:prstGeom>
              <a:solidFill>
                <a:srgbClr val="FFC100"/>
              </a:solidFill>
              <a:ln w="0">
                <a:solidFill>
                  <a:srgbClr val="FFC1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519" name="Rectangle 1406"/>
              <p:cNvSpPr>
                <a:spLocks noChangeArrowheads="1"/>
              </p:cNvSpPr>
              <p:nvPr/>
            </p:nvSpPr>
            <p:spPr bwMode="auto">
              <a:xfrm>
                <a:off x="3977" y="1483"/>
                <a:ext cx="60" cy="40"/>
              </a:xfrm>
              <a:prstGeom prst="rect">
                <a:avLst/>
              </a:prstGeom>
              <a:solidFill>
                <a:srgbClr val="FFB900"/>
              </a:solidFill>
              <a:ln w="0">
                <a:solidFill>
                  <a:srgbClr val="FFB9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520" name="Rectangle 1407"/>
              <p:cNvSpPr>
                <a:spLocks noChangeArrowheads="1"/>
              </p:cNvSpPr>
              <p:nvPr/>
            </p:nvSpPr>
            <p:spPr bwMode="auto">
              <a:xfrm>
                <a:off x="3977" y="1523"/>
                <a:ext cx="60" cy="40"/>
              </a:xfrm>
              <a:prstGeom prst="rect">
                <a:avLst/>
              </a:prstGeom>
              <a:solidFill>
                <a:srgbClr val="FFB600"/>
              </a:solidFill>
              <a:ln w="0">
                <a:solidFill>
                  <a:srgbClr val="FFB6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521" name="Rectangle 1408"/>
              <p:cNvSpPr>
                <a:spLocks noChangeArrowheads="1"/>
              </p:cNvSpPr>
              <p:nvPr/>
            </p:nvSpPr>
            <p:spPr bwMode="auto">
              <a:xfrm>
                <a:off x="3977" y="1563"/>
                <a:ext cx="60" cy="37"/>
              </a:xfrm>
              <a:prstGeom prst="rect">
                <a:avLst/>
              </a:prstGeom>
              <a:solidFill>
                <a:srgbClr val="FFB700"/>
              </a:solidFill>
              <a:ln w="0">
                <a:solidFill>
                  <a:srgbClr val="FFB7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522" name="Rectangle 1409"/>
              <p:cNvSpPr>
                <a:spLocks noChangeArrowheads="1"/>
              </p:cNvSpPr>
              <p:nvPr/>
            </p:nvSpPr>
            <p:spPr bwMode="auto">
              <a:xfrm>
                <a:off x="3977" y="1600"/>
                <a:ext cx="60" cy="40"/>
              </a:xfrm>
              <a:prstGeom prst="rect">
                <a:avLst/>
              </a:prstGeom>
              <a:solidFill>
                <a:srgbClr val="FFBC00"/>
              </a:solidFill>
              <a:ln w="0">
                <a:solidFill>
                  <a:srgbClr val="FFBC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523" name="Rectangle 1410"/>
              <p:cNvSpPr>
                <a:spLocks noChangeArrowheads="1"/>
              </p:cNvSpPr>
              <p:nvPr/>
            </p:nvSpPr>
            <p:spPr bwMode="auto">
              <a:xfrm>
                <a:off x="3977" y="1640"/>
                <a:ext cx="60" cy="37"/>
              </a:xfrm>
              <a:prstGeom prst="rect">
                <a:avLst/>
              </a:prstGeom>
              <a:solidFill>
                <a:srgbClr val="FFC500"/>
              </a:solidFill>
              <a:ln w="0">
                <a:solidFill>
                  <a:srgbClr val="FFC5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524" name="Rectangle 1411"/>
              <p:cNvSpPr>
                <a:spLocks noChangeArrowheads="1"/>
              </p:cNvSpPr>
              <p:nvPr/>
            </p:nvSpPr>
            <p:spPr bwMode="auto">
              <a:xfrm>
                <a:off x="3977" y="1677"/>
                <a:ext cx="60" cy="40"/>
              </a:xfrm>
              <a:prstGeom prst="rect">
                <a:avLst/>
              </a:prstGeom>
              <a:solidFill>
                <a:srgbClr val="FFD300"/>
              </a:solidFill>
              <a:ln w="0">
                <a:solidFill>
                  <a:srgbClr val="FFD3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525" name="Rectangle 1412"/>
              <p:cNvSpPr>
                <a:spLocks noChangeArrowheads="1"/>
              </p:cNvSpPr>
              <p:nvPr/>
            </p:nvSpPr>
            <p:spPr bwMode="auto">
              <a:xfrm>
                <a:off x="3977" y="1717"/>
                <a:ext cx="60" cy="37"/>
              </a:xfrm>
              <a:prstGeom prst="rect">
                <a:avLst/>
              </a:prstGeom>
              <a:solidFill>
                <a:srgbClr val="F4E200"/>
              </a:solidFill>
              <a:ln w="0">
                <a:solidFill>
                  <a:srgbClr val="F4E2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526" name="Rectangle 1413"/>
              <p:cNvSpPr>
                <a:spLocks noChangeArrowheads="1"/>
              </p:cNvSpPr>
              <p:nvPr/>
            </p:nvSpPr>
            <p:spPr bwMode="auto">
              <a:xfrm>
                <a:off x="3977" y="1754"/>
                <a:ext cx="60" cy="40"/>
              </a:xfrm>
              <a:prstGeom prst="rect">
                <a:avLst/>
              </a:prstGeom>
              <a:solidFill>
                <a:srgbClr val="D5EF00"/>
              </a:solidFill>
              <a:ln w="0">
                <a:solidFill>
                  <a:srgbClr val="D5EF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527" name="Rectangle 1414"/>
              <p:cNvSpPr>
                <a:spLocks noChangeArrowheads="1"/>
              </p:cNvSpPr>
              <p:nvPr/>
            </p:nvSpPr>
            <p:spPr bwMode="auto">
              <a:xfrm>
                <a:off x="3977" y="1794"/>
                <a:ext cx="60" cy="37"/>
              </a:xfrm>
              <a:prstGeom prst="rect">
                <a:avLst/>
              </a:prstGeom>
              <a:solidFill>
                <a:srgbClr val="C0F600"/>
              </a:solidFill>
              <a:ln w="0">
                <a:solidFill>
                  <a:srgbClr val="C0F6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</p:grpSp>
        <p:grpSp>
          <p:nvGrpSpPr>
            <p:cNvPr id="37911" name="Group 1616"/>
            <p:cNvGrpSpPr>
              <a:grpSpLocks/>
            </p:cNvGrpSpPr>
            <p:nvPr/>
          </p:nvGrpSpPr>
          <p:grpSpPr bwMode="auto">
            <a:xfrm>
              <a:off x="3977" y="1097"/>
              <a:ext cx="545" cy="968"/>
              <a:chOff x="3977" y="1097"/>
              <a:chExt cx="545" cy="968"/>
            </a:xfrm>
          </p:grpSpPr>
          <p:sp>
            <p:nvSpPr>
              <p:cNvPr id="38128" name="Rectangle 1416"/>
              <p:cNvSpPr>
                <a:spLocks noChangeArrowheads="1"/>
              </p:cNvSpPr>
              <p:nvPr/>
            </p:nvSpPr>
            <p:spPr bwMode="auto">
              <a:xfrm>
                <a:off x="3977" y="1831"/>
                <a:ext cx="60" cy="40"/>
              </a:xfrm>
              <a:prstGeom prst="rect">
                <a:avLst/>
              </a:prstGeom>
              <a:solidFill>
                <a:srgbClr val="BFF600"/>
              </a:solidFill>
              <a:ln w="0">
                <a:solidFill>
                  <a:srgbClr val="BFF6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129" name="Freeform 1417"/>
              <p:cNvSpPr>
                <a:spLocks/>
              </p:cNvSpPr>
              <p:nvPr/>
            </p:nvSpPr>
            <p:spPr bwMode="auto">
              <a:xfrm>
                <a:off x="3977" y="1871"/>
                <a:ext cx="60" cy="40"/>
              </a:xfrm>
              <a:custGeom>
                <a:avLst/>
                <a:gdLst>
                  <a:gd name="T0" fmla="*/ 0 w 60"/>
                  <a:gd name="T1" fmla="*/ 40 h 40"/>
                  <a:gd name="T2" fmla="*/ 60 w 60"/>
                  <a:gd name="T3" fmla="*/ 37 h 40"/>
                  <a:gd name="T4" fmla="*/ 60 w 60"/>
                  <a:gd name="T5" fmla="*/ 0 h 40"/>
                  <a:gd name="T6" fmla="*/ 0 w 60"/>
                  <a:gd name="T7" fmla="*/ 0 h 40"/>
                  <a:gd name="T8" fmla="*/ 0 w 60"/>
                  <a:gd name="T9" fmla="*/ 40 h 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0"/>
                  <a:gd name="T16" fmla="*/ 0 h 40"/>
                  <a:gd name="T17" fmla="*/ 60 w 60"/>
                  <a:gd name="T18" fmla="*/ 40 h 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0" h="40">
                    <a:moveTo>
                      <a:pt x="0" y="40"/>
                    </a:moveTo>
                    <a:lnTo>
                      <a:pt x="60" y="37"/>
                    </a:lnTo>
                    <a:lnTo>
                      <a:pt x="60" y="0"/>
                    </a:lnTo>
                    <a:lnTo>
                      <a:pt x="0" y="0"/>
                    </a:lnTo>
                    <a:lnTo>
                      <a:pt x="0" y="40"/>
                    </a:lnTo>
                    <a:close/>
                  </a:path>
                </a:pathLst>
              </a:custGeom>
              <a:solidFill>
                <a:srgbClr val="D5F000"/>
              </a:solidFill>
              <a:ln w="0">
                <a:solidFill>
                  <a:srgbClr val="D5F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130" name="Freeform 1418"/>
              <p:cNvSpPr>
                <a:spLocks/>
              </p:cNvSpPr>
              <p:nvPr/>
            </p:nvSpPr>
            <p:spPr bwMode="auto">
              <a:xfrm>
                <a:off x="3977" y="1908"/>
                <a:ext cx="60" cy="40"/>
              </a:xfrm>
              <a:custGeom>
                <a:avLst/>
                <a:gdLst>
                  <a:gd name="T0" fmla="*/ 0 w 60"/>
                  <a:gd name="T1" fmla="*/ 40 h 40"/>
                  <a:gd name="T2" fmla="*/ 60 w 60"/>
                  <a:gd name="T3" fmla="*/ 40 h 40"/>
                  <a:gd name="T4" fmla="*/ 60 w 60"/>
                  <a:gd name="T5" fmla="*/ 0 h 40"/>
                  <a:gd name="T6" fmla="*/ 0 w 60"/>
                  <a:gd name="T7" fmla="*/ 3 h 40"/>
                  <a:gd name="T8" fmla="*/ 0 w 60"/>
                  <a:gd name="T9" fmla="*/ 40 h 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0"/>
                  <a:gd name="T16" fmla="*/ 0 h 40"/>
                  <a:gd name="T17" fmla="*/ 60 w 60"/>
                  <a:gd name="T18" fmla="*/ 40 h 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0" h="40">
                    <a:moveTo>
                      <a:pt x="0" y="40"/>
                    </a:moveTo>
                    <a:lnTo>
                      <a:pt x="60" y="40"/>
                    </a:lnTo>
                    <a:lnTo>
                      <a:pt x="60" y="0"/>
                    </a:lnTo>
                    <a:lnTo>
                      <a:pt x="0" y="3"/>
                    </a:lnTo>
                    <a:lnTo>
                      <a:pt x="0" y="40"/>
                    </a:lnTo>
                    <a:close/>
                  </a:path>
                </a:pathLst>
              </a:custGeom>
              <a:solidFill>
                <a:srgbClr val="FCDE00"/>
              </a:solidFill>
              <a:ln w="0">
                <a:solidFill>
                  <a:srgbClr val="FCDE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131" name="Rectangle 1419"/>
              <p:cNvSpPr>
                <a:spLocks noChangeArrowheads="1"/>
              </p:cNvSpPr>
              <p:nvPr/>
            </p:nvSpPr>
            <p:spPr bwMode="auto">
              <a:xfrm>
                <a:off x="3977" y="1948"/>
                <a:ext cx="60" cy="40"/>
              </a:xfrm>
              <a:prstGeom prst="rect">
                <a:avLst/>
              </a:prstGeom>
              <a:solidFill>
                <a:srgbClr val="FFC700"/>
              </a:solidFill>
              <a:ln w="0">
                <a:solidFill>
                  <a:srgbClr val="FFC7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132" name="Freeform 1420"/>
              <p:cNvSpPr>
                <a:spLocks/>
              </p:cNvSpPr>
              <p:nvPr/>
            </p:nvSpPr>
            <p:spPr bwMode="auto">
              <a:xfrm>
                <a:off x="3977" y="1988"/>
                <a:ext cx="63" cy="37"/>
              </a:xfrm>
              <a:custGeom>
                <a:avLst/>
                <a:gdLst>
                  <a:gd name="T0" fmla="*/ 0 w 63"/>
                  <a:gd name="T1" fmla="*/ 37 h 37"/>
                  <a:gd name="T2" fmla="*/ 63 w 63"/>
                  <a:gd name="T3" fmla="*/ 37 h 37"/>
                  <a:gd name="T4" fmla="*/ 60 w 63"/>
                  <a:gd name="T5" fmla="*/ 0 h 37"/>
                  <a:gd name="T6" fmla="*/ 0 w 63"/>
                  <a:gd name="T7" fmla="*/ 0 h 37"/>
                  <a:gd name="T8" fmla="*/ 0 w 63"/>
                  <a:gd name="T9" fmla="*/ 37 h 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"/>
                  <a:gd name="T16" fmla="*/ 0 h 37"/>
                  <a:gd name="T17" fmla="*/ 63 w 63"/>
                  <a:gd name="T18" fmla="*/ 37 h 3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" h="37">
                    <a:moveTo>
                      <a:pt x="0" y="37"/>
                    </a:moveTo>
                    <a:lnTo>
                      <a:pt x="63" y="37"/>
                    </a:lnTo>
                    <a:lnTo>
                      <a:pt x="60" y="0"/>
                    </a:lnTo>
                    <a:lnTo>
                      <a:pt x="0" y="0"/>
                    </a:lnTo>
                    <a:lnTo>
                      <a:pt x="0" y="37"/>
                    </a:lnTo>
                    <a:close/>
                  </a:path>
                </a:pathLst>
              </a:custGeom>
              <a:solidFill>
                <a:srgbClr val="FFC100"/>
              </a:solidFill>
              <a:ln w="0">
                <a:solidFill>
                  <a:srgbClr val="FFC1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133" name="Rectangle 1421"/>
              <p:cNvSpPr>
                <a:spLocks noChangeArrowheads="1"/>
              </p:cNvSpPr>
              <p:nvPr/>
            </p:nvSpPr>
            <p:spPr bwMode="auto">
              <a:xfrm>
                <a:off x="3977" y="2025"/>
                <a:ext cx="63" cy="40"/>
              </a:xfrm>
              <a:prstGeom prst="rect">
                <a:avLst/>
              </a:prstGeom>
              <a:solidFill>
                <a:srgbClr val="FFDC00"/>
              </a:solidFill>
              <a:ln w="0">
                <a:solidFill>
                  <a:srgbClr val="FFDC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134" name="Rectangle 1422"/>
              <p:cNvSpPr>
                <a:spLocks noChangeArrowheads="1"/>
              </p:cNvSpPr>
              <p:nvPr/>
            </p:nvSpPr>
            <p:spPr bwMode="auto">
              <a:xfrm>
                <a:off x="4037" y="1097"/>
                <a:ext cx="63" cy="38"/>
              </a:xfrm>
              <a:prstGeom prst="rect">
                <a:avLst/>
              </a:prstGeom>
              <a:solidFill>
                <a:srgbClr val="EEE500"/>
              </a:solidFill>
              <a:ln w="0">
                <a:solidFill>
                  <a:srgbClr val="EEE5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135" name="Rectangle 1423"/>
              <p:cNvSpPr>
                <a:spLocks noChangeArrowheads="1"/>
              </p:cNvSpPr>
              <p:nvPr/>
            </p:nvSpPr>
            <p:spPr bwMode="auto">
              <a:xfrm>
                <a:off x="4037" y="1135"/>
                <a:ext cx="63" cy="39"/>
              </a:xfrm>
              <a:prstGeom prst="rect">
                <a:avLst/>
              </a:prstGeom>
              <a:solidFill>
                <a:srgbClr val="EEE500"/>
              </a:solidFill>
              <a:ln w="0">
                <a:solidFill>
                  <a:srgbClr val="EEE5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136" name="Rectangle 1424"/>
              <p:cNvSpPr>
                <a:spLocks noChangeArrowheads="1"/>
              </p:cNvSpPr>
              <p:nvPr/>
            </p:nvSpPr>
            <p:spPr bwMode="auto">
              <a:xfrm>
                <a:off x="4037" y="1174"/>
                <a:ext cx="63" cy="40"/>
              </a:xfrm>
              <a:prstGeom prst="rect">
                <a:avLst/>
              </a:prstGeom>
              <a:solidFill>
                <a:srgbClr val="EEE500"/>
              </a:solidFill>
              <a:ln w="0">
                <a:solidFill>
                  <a:srgbClr val="EEE5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137" name="Rectangle 1425"/>
              <p:cNvSpPr>
                <a:spLocks noChangeArrowheads="1"/>
              </p:cNvSpPr>
              <p:nvPr/>
            </p:nvSpPr>
            <p:spPr bwMode="auto">
              <a:xfrm>
                <a:off x="4037" y="1214"/>
                <a:ext cx="63" cy="38"/>
              </a:xfrm>
              <a:prstGeom prst="rect">
                <a:avLst/>
              </a:prstGeom>
              <a:solidFill>
                <a:srgbClr val="F0E400"/>
              </a:solidFill>
              <a:ln w="0">
                <a:solidFill>
                  <a:srgbClr val="F0E4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138" name="Rectangle 1426"/>
              <p:cNvSpPr>
                <a:spLocks noChangeArrowheads="1"/>
              </p:cNvSpPr>
              <p:nvPr/>
            </p:nvSpPr>
            <p:spPr bwMode="auto">
              <a:xfrm>
                <a:off x="4037" y="1252"/>
                <a:ext cx="63" cy="39"/>
              </a:xfrm>
              <a:prstGeom prst="rect">
                <a:avLst/>
              </a:prstGeom>
              <a:solidFill>
                <a:srgbClr val="F4E200"/>
              </a:solidFill>
              <a:ln w="0">
                <a:solidFill>
                  <a:srgbClr val="F4E2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139" name="Rectangle 1427"/>
              <p:cNvSpPr>
                <a:spLocks noChangeArrowheads="1"/>
              </p:cNvSpPr>
              <p:nvPr/>
            </p:nvSpPr>
            <p:spPr bwMode="auto">
              <a:xfrm>
                <a:off x="4037" y="1291"/>
                <a:ext cx="63" cy="38"/>
              </a:xfrm>
              <a:prstGeom prst="rect">
                <a:avLst/>
              </a:prstGeom>
              <a:solidFill>
                <a:srgbClr val="FADF00"/>
              </a:solidFill>
              <a:ln w="0">
                <a:solidFill>
                  <a:srgbClr val="FADF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140" name="Rectangle 1428"/>
              <p:cNvSpPr>
                <a:spLocks noChangeArrowheads="1"/>
              </p:cNvSpPr>
              <p:nvPr/>
            </p:nvSpPr>
            <p:spPr bwMode="auto">
              <a:xfrm>
                <a:off x="4037" y="1329"/>
                <a:ext cx="63" cy="40"/>
              </a:xfrm>
              <a:prstGeom prst="rect">
                <a:avLst/>
              </a:prstGeom>
              <a:solidFill>
                <a:srgbClr val="FFDB00"/>
              </a:solidFill>
              <a:ln w="0">
                <a:solidFill>
                  <a:srgbClr val="FFDB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141" name="Rectangle 1429"/>
              <p:cNvSpPr>
                <a:spLocks noChangeArrowheads="1"/>
              </p:cNvSpPr>
              <p:nvPr/>
            </p:nvSpPr>
            <p:spPr bwMode="auto">
              <a:xfrm>
                <a:off x="4037" y="1369"/>
                <a:ext cx="63" cy="37"/>
              </a:xfrm>
              <a:prstGeom prst="rect">
                <a:avLst/>
              </a:prstGeom>
              <a:solidFill>
                <a:srgbClr val="FFD500"/>
              </a:solidFill>
              <a:ln w="0">
                <a:solidFill>
                  <a:srgbClr val="FFD5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142" name="Rectangle 1430"/>
              <p:cNvSpPr>
                <a:spLocks noChangeArrowheads="1"/>
              </p:cNvSpPr>
              <p:nvPr/>
            </p:nvSpPr>
            <p:spPr bwMode="auto">
              <a:xfrm>
                <a:off x="4037" y="1406"/>
                <a:ext cx="63" cy="40"/>
              </a:xfrm>
              <a:prstGeom prst="rect">
                <a:avLst/>
              </a:prstGeom>
              <a:solidFill>
                <a:srgbClr val="FFCC00"/>
              </a:solidFill>
              <a:ln w="0">
                <a:solidFill>
                  <a:srgbClr val="FFCC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143" name="Rectangle 1431"/>
              <p:cNvSpPr>
                <a:spLocks noChangeArrowheads="1"/>
              </p:cNvSpPr>
              <p:nvPr/>
            </p:nvSpPr>
            <p:spPr bwMode="auto">
              <a:xfrm>
                <a:off x="4037" y="1446"/>
                <a:ext cx="63" cy="37"/>
              </a:xfrm>
              <a:prstGeom prst="rect">
                <a:avLst/>
              </a:prstGeom>
              <a:solidFill>
                <a:srgbClr val="FFC100"/>
              </a:solidFill>
              <a:ln w="0">
                <a:solidFill>
                  <a:srgbClr val="FFC1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144" name="Rectangle 1432"/>
              <p:cNvSpPr>
                <a:spLocks noChangeArrowheads="1"/>
              </p:cNvSpPr>
              <p:nvPr/>
            </p:nvSpPr>
            <p:spPr bwMode="auto">
              <a:xfrm>
                <a:off x="4037" y="1483"/>
                <a:ext cx="63" cy="40"/>
              </a:xfrm>
              <a:prstGeom prst="rect">
                <a:avLst/>
              </a:prstGeom>
              <a:solidFill>
                <a:srgbClr val="FFB700"/>
              </a:solidFill>
              <a:ln w="0">
                <a:solidFill>
                  <a:srgbClr val="FFB7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145" name="Rectangle 1433"/>
              <p:cNvSpPr>
                <a:spLocks noChangeArrowheads="1"/>
              </p:cNvSpPr>
              <p:nvPr/>
            </p:nvSpPr>
            <p:spPr bwMode="auto">
              <a:xfrm>
                <a:off x="4037" y="1523"/>
                <a:ext cx="63" cy="40"/>
              </a:xfrm>
              <a:prstGeom prst="rect">
                <a:avLst/>
              </a:prstGeom>
              <a:solidFill>
                <a:srgbClr val="FFB300"/>
              </a:solidFill>
              <a:ln w="0">
                <a:solidFill>
                  <a:srgbClr val="FFB3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146" name="Rectangle 1434"/>
              <p:cNvSpPr>
                <a:spLocks noChangeArrowheads="1"/>
              </p:cNvSpPr>
              <p:nvPr/>
            </p:nvSpPr>
            <p:spPr bwMode="auto">
              <a:xfrm>
                <a:off x="4037" y="1563"/>
                <a:ext cx="63" cy="37"/>
              </a:xfrm>
              <a:prstGeom prst="rect">
                <a:avLst/>
              </a:prstGeom>
              <a:solidFill>
                <a:srgbClr val="FFB500"/>
              </a:solidFill>
              <a:ln w="0">
                <a:solidFill>
                  <a:srgbClr val="FFB5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147" name="Rectangle 1435"/>
              <p:cNvSpPr>
                <a:spLocks noChangeArrowheads="1"/>
              </p:cNvSpPr>
              <p:nvPr/>
            </p:nvSpPr>
            <p:spPr bwMode="auto">
              <a:xfrm>
                <a:off x="4037" y="1600"/>
                <a:ext cx="63" cy="40"/>
              </a:xfrm>
              <a:prstGeom prst="rect">
                <a:avLst/>
              </a:prstGeom>
              <a:solidFill>
                <a:srgbClr val="FFBB00"/>
              </a:solidFill>
              <a:ln w="0">
                <a:solidFill>
                  <a:srgbClr val="FFBB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148" name="Rectangle 1436"/>
              <p:cNvSpPr>
                <a:spLocks noChangeArrowheads="1"/>
              </p:cNvSpPr>
              <p:nvPr/>
            </p:nvSpPr>
            <p:spPr bwMode="auto">
              <a:xfrm>
                <a:off x="4037" y="1640"/>
                <a:ext cx="63" cy="37"/>
              </a:xfrm>
              <a:prstGeom prst="rect">
                <a:avLst/>
              </a:prstGeom>
              <a:solidFill>
                <a:srgbClr val="FFC400"/>
              </a:solidFill>
              <a:ln w="0">
                <a:solidFill>
                  <a:srgbClr val="FFC4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149" name="Rectangle 1437"/>
              <p:cNvSpPr>
                <a:spLocks noChangeArrowheads="1"/>
              </p:cNvSpPr>
              <p:nvPr/>
            </p:nvSpPr>
            <p:spPr bwMode="auto">
              <a:xfrm>
                <a:off x="4037" y="1677"/>
                <a:ext cx="63" cy="40"/>
              </a:xfrm>
              <a:prstGeom prst="rect">
                <a:avLst/>
              </a:prstGeom>
              <a:solidFill>
                <a:srgbClr val="FFD100"/>
              </a:solidFill>
              <a:ln w="0">
                <a:solidFill>
                  <a:srgbClr val="FFD1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150" name="Rectangle 1438"/>
              <p:cNvSpPr>
                <a:spLocks noChangeArrowheads="1"/>
              </p:cNvSpPr>
              <p:nvPr/>
            </p:nvSpPr>
            <p:spPr bwMode="auto">
              <a:xfrm>
                <a:off x="4037" y="1717"/>
                <a:ext cx="63" cy="37"/>
              </a:xfrm>
              <a:prstGeom prst="rect">
                <a:avLst/>
              </a:prstGeom>
              <a:solidFill>
                <a:srgbClr val="F9E000"/>
              </a:solidFill>
              <a:ln w="0">
                <a:solidFill>
                  <a:srgbClr val="F9E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151" name="Rectangle 1439"/>
              <p:cNvSpPr>
                <a:spLocks noChangeArrowheads="1"/>
              </p:cNvSpPr>
              <p:nvPr/>
            </p:nvSpPr>
            <p:spPr bwMode="auto">
              <a:xfrm>
                <a:off x="4037" y="1754"/>
                <a:ext cx="63" cy="40"/>
              </a:xfrm>
              <a:prstGeom prst="rect">
                <a:avLst/>
              </a:prstGeom>
              <a:solidFill>
                <a:srgbClr val="DFEC00"/>
              </a:solidFill>
              <a:ln w="0">
                <a:solidFill>
                  <a:srgbClr val="DFEC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152" name="Rectangle 1440"/>
              <p:cNvSpPr>
                <a:spLocks noChangeArrowheads="1"/>
              </p:cNvSpPr>
              <p:nvPr/>
            </p:nvSpPr>
            <p:spPr bwMode="auto">
              <a:xfrm>
                <a:off x="4037" y="1794"/>
                <a:ext cx="63" cy="37"/>
              </a:xfrm>
              <a:prstGeom prst="rect">
                <a:avLst/>
              </a:prstGeom>
              <a:solidFill>
                <a:srgbClr val="CBF300"/>
              </a:solidFill>
              <a:ln w="0">
                <a:solidFill>
                  <a:srgbClr val="CBF3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153" name="Rectangle 1441"/>
              <p:cNvSpPr>
                <a:spLocks noChangeArrowheads="1"/>
              </p:cNvSpPr>
              <p:nvPr/>
            </p:nvSpPr>
            <p:spPr bwMode="auto">
              <a:xfrm>
                <a:off x="4037" y="1831"/>
                <a:ext cx="63" cy="40"/>
              </a:xfrm>
              <a:prstGeom prst="rect">
                <a:avLst/>
              </a:prstGeom>
              <a:solidFill>
                <a:srgbClr val="C5F500"/>
              </a:solidFill>
              <a:ln w="0">
                <a:solidFill>
                  <a:srgbClr val="C5F5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154" name="Rectangle 1442"/>
              <p:cNvSpPr>
                <a:spLocks noChangeArrowheads="1"/>
              </p:cNvSpPr>
              <p:nvPr/>
            </p:nvSpPr>
            <p:spPr bwMode="auto">
              <a:xfrm>
                <a:off x="4037" y="1871"/>
                <a:ext cx="63" cy="37"/>
              </a:xfrm>
              <a:prstGeom prst="rect">
                <a:avLst/>
              </a:prstGeom>
              <a:solidFill>
                <a:srgbClr val="D1F100"/>
              </a:solidFill>
              <a:ln w="0">
                <a:solidFill>
                  <a:srgbClr val="D1F1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155" name="Rectangle 1443"/>
              <p:cNvSpPr>
                <a:spLocks noChangeArrowheads="1"/>
              </p:cNvSpPr>
              <p:nvPr/>
            </p:nvSpPr>
            <p:spPr bwMode="auto">
              <a:xfrm>
                <a:off x="4037" y="1908"/>
                <a:ext cx="63" cy="40"/>
              </a:xfrm>
              <a:prstGeom prst="rect">
                <a:avLst/>
              </a:prstGeom>
              <a:solidFill>
                <a:srgbClr val="EBE700"/>
              </a:solidFill>
              <a:ln w="0">
                <a:solidFill>
                  <a:srgbClr val="EBE7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156" name="Rectangle 1444"/>
              <p:cNvSpPr>
                <a:spLocks noChangeArrowheads="1"/>
              </p:cNvSpPr>
              <p:nvPr/>
            </p:nvSpPr>
            <p:spPr bwMode="auto">
              <a:xfrm>
                <a:off x="4037" y="1948"/>
                <a:ext cx="63" cy="40"/>
              </a:xfrm>
              <a:prstGeom prst="rect">
                <a:avLst/>
              </a:prstGeom>
              <a:solidFill>
                <a:srgbClr val="FFD800"/>
              </a:solidFill>
              <a:ln w="0">
                <a:solidFill>
                  <a:srgbClr val="FFD8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157" name="Freeform 1445"/>
              <p:cNvSpPr>
                <a:spLocks/>
              </p:cNvSpPr>
              <p:nvPr/>
            </p:nvSpPr>
            <p:spPr bwMode="auto">
              <a:xfrm>
                <a:off x="4037" y="1988"/>
                <a:ext cx="63" cy="37"/>
              </a:xfrm>
              <a:custGeom>
                <a:avLst/>
                <a:gdLst>
                  <a:gd name="T0" fmla="*/ 3 w 63"/>
                  <a:gd name="T1" fmla="*/ 37 h 37"/>
                  <a:gd name="T2" fmla="*/ 63 w 63"/>
                  <a:gd name="T3" fmla="*/ 37 h 37"/>
                  <a:gd name="T4" fmla="*/ 63 w 63"/>
                  <a:gd name="T5" fmla="*/ 0 h 37"/>
                  <a:gd name="T6" fmla="*/ 0 w 63"/>
                  <a:gd name="T7" fmla="*/ 0 h 37"/>
                  <a:gd name="T8" fmla="*/ 3 w 63"/>
                  <a:gd name="T9" fmla="*/ 37 h 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"/>
                  <a:gd name="T16" fmla="*/ 0 h 37"/>
                  <a:gd name="T17" fmla="*/ 63 w 63"/>
                  <a:gd name="T18" fmla="*/ 37 h 3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" h="37">
                    <a:moveTo>
                      <a:pt x="3" y="37"/>
                    </a:moveTo>
                    <a:lnTo>
                      <a:pt x="63" y="37"/>
                    </a:lnTo>
                    <a:lnTo>
                      <a:pt x="63" y="0"/>
                    </a:lnTo>
                    <a:lnTo>
                      <a:pt x="0" y="0"/>
                    </a:lnTo>
                    <a:lnTo>
                      <a:pt x="3" y="37"/>
                    </a:lnTo>
                    <a:close/>
                  </a:path>
                </a:pathLst>
              </a:custGeom>
              <a:solidFill>
                <a:srgbClr val="FFD200"/>
              </a:solidFill>
              <a:ln w="0">
                <a:solidFill>
                  <a:srgbClr val="FFD2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158" name="Rectangle 1446"/>
              <p:cNvSpPr>
                <a:spLocks noChangeArrowheads="1"/>
              </p:cNvSpPr>
              <p:nvPr/>
            </p:nvSpPr>
            <p:spPr bwMode="auto">
              <a:xfrm>
                <a:off x="4040" y="2025"/>
                <a:ext cx="60" cy="40"/>
              </a:xfrm>
              <a:prstGeom prst="rect">
                <a:avLst/>
              </a:prstGeom>
              <a:solidFill>
                <a:srgbClr val="F7E100"/>
              </a:solidFill>
              <a:ln w="0">
                <a:solidFill>
                  <a:srgbClr val="F7E1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159" name="Rectangle 1447"/>
              <p:cNvSpPr>
                <a:spLocks noChangeArrowheads="1"/>
              </p:cNvSpPr>
              <p:nvPr/>
            </p:nvSpPr>
            <p:spPr bwMode="auto">
              <a:xfrm>
                <a:off x="4100" y="1097"/>
                <a:ext cx="60" cy="38"/>
              </a:xfrm>
              <a:prstGeom prst="rect">
                <a:avLst/>
              </a:prstGeom>
              <a:solidFill>
                <a:srgbClr val="EBE700"/>
              </a:solidFill>
              <a:ln w="0">
                <a:solidFill>
                  <a:srgbClr val="EBE7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160" name="Rectangle 1448"/>
              <p:cNvSpPr>
                <a:spLocks noChangeArrowheads="1"/>
              </p:cNvSpPr>
              <p:nvPr/>
            </p:nvSpPr>
            <p:spPr bwMode="auto">
              <a:xfrm>
                <a:off x="4100" y="1135"/>
                <a:ext cx="60" cy="39"/>
              </a:xfrm>
              <a:prstGeom prst="rect">
                <a:avLst/>
              </a:prstGeom>
              <a:solidFill>
                <a:srgbClr val="ECE600"/>
              </a:solidFill>
              <a:ln w="0">
                <a:solidFill>
                  <a:srgbClr val="ECE6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161" name="Rectangle 1449"/>
              <p:cNvSpPr>
                <a:spLocks noChangeArrowheads="1"/>
              </p:cNvSpPr>
              <p:nvPr/>
            </p:nvSpPr>
            <p:spPr bwMode="auto">
              <a:xfrm>
                <a:off x="4100" y="1174"/>
                <a:ext cx="60" cy="40"/>
              </a:xfrm>
              <a:prstGeom prst="rect">
                <a:avLst/>
              </a:prstGeom>
              <a:solidFill>
                <a:srgbClr val="EDE600"/>
              </a:solidFill>
              <a:ln w="0">
                <a:solidFill>
                  <a:srgbClr val="EDE6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162" name="Rectangle 1450"/>
              <p:cNvSpPr>
                <a:spLocks noChangeArrowheads="1"/>
              </p:cNvSpPr>
              <p:nvPr/>
            </p:nvSpPr>
            <p:spPr bwMode="auto">
              <a:xfrm>
                <a:off x="4100" y="1214"/>
                <a:ext cx="60" cy="38"/>
              </a:xfrm>
              <a:prstGeom prst="rect">
                <a:avLst/>
              </a:prstGeom>
              <a:solidFill>
                <a:srgbClr val="F0E400"/>
              </a:solidFill>
              <a:ln w="0">
                <a:solidFill>
                  <a:srgbClr val="F0E4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163" name="Rectangle 1451"/>
              <p:cNvSpPr>
                <a:spLocks noChangeArrowheads="1"/>
              </p:cNvSpPr>
              <p:nvPr/>
            </p:nvSpPr>
            <p:spPr bwMode="auto">
              <a:xfrm>
                <a:off x="4100" y="1252"/>
                <a:ext cx="60" cy="39"/>
              </a:xfrm>
              <a:prstGeom prst="rect">
                <a:avLst/>
              </a:prstGeom>
              <a:solidFill>
                <a:srgbClr val="F5E200"/>
              </a:solidFill>
              <a:ln w="0">
                <a:solidFill>
                  <a:srgbClr val="F5E2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164" name="Rectangle 1452"/>
              <p:cNvSpPr>
                <a:spLocks noChangeArrowheads="1"/>
              </p:cNvSpPr>
              <p:nvPr/>
            </p:nvSpPr>
            <p:spPr bwMode="auto">
              <a:xfrm>
                <a:off x="4100" y="1291"/>
                <a:ext cx="60" cy="38"/>
              </a:xfrm>
              <a:prstGeom prst="rect">
                <a:avLst/>
              </a:prstGeom>
              <a:solidFill>
                <a:srgbClr val="FCDE00"/>
              </a:solidFill>
              <a:ln w="0">
                <a:solidFill>
                  <a:srgbClr val="FCDE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165" name="Rectangle 1453"/>
              <p:cNvSpPr>
                <a:spLocks noChangeArrowheads="1"/>
              </p:cNvSpPr>
              <p:nvPr/>
            </p:nvSpPr>
            <p:spPr bwMode="auto">
              <a:xfrm>
                <a:off x="4100" y="1329"/>
                <a:ext cx="60" cy="40"/>
              </a:xfrm>
              <a:prstGeom prst="rect">
                <a:avLst/>
              </a:prstGeom>
              <a:solidFill>
                <a:srgbClr val="FFD900"/>
              </a:solidFill>
              <a:ln w="0">
                <a:solidFill>
                  <a:srgbClr val="FFD9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166" name="Rectangle 1454"/>
              <p:cNvSpPr>
                <a:spLocks noChangeArrowheads="1"/>
              </p:cNvSpPr>
              <p:nvPr/>
            </p:nvSpPr>
            <p:spPr bwMode="auto">
              <a:xfrm>
                <a:off x="4100" y="1369"/>
                <a:ext cx="60" cy="37"/>
              </a:xfrm>
              <a:prstGeom prst="rect">
                <a:avLst/>
              </a:prstGeom>
              <a:solidFill>
                <a:srgbClr val="FFD300"/>
              </a:solidFill>
              <a:ln w="0">
                <a:solidFill>
                  <a:srgbClr val="FFD3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167" name="Rectangle 1455"/>
              <p:cNvSpPr>
                <a:spLocks noChangeArrowheads="1"/>
              </p:cNvSpPr>
              <p:nvPr/>
            </p:nvSpPr>
            <p:spPr bwMode="auto">
              <a:xfrm>
                <a:off x="4100" y="1406"/>
                <a:ext cx="60" cy="40"/>
              </a:xfrm>
              <a:prstGeom prst="rect">
                <a:avLst/>
              </a:prstGeom>
              <a:solidFill>
                <a:srgbClr val="FFCB00"/>
              </a:solidFill>
              <a:ln w="0">
                <a:solidFill>
                  <a:srgbClr val="FFCB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168" name="Rectangle 1456"/>
              <p:cNvSpPr>
                <a:spLocks noChangeArrowheads="1"/>
              </p:cNvSpPr>
              <p:nvPr/>
            </p:nvSpPr>
            <p:spPr bwMode="auto">
              <a:xfrm>
                <a:off x="4100" y="1446"/>
                <a:ext cx="60" cy="37"/>
              </a:xfrm>
              <a:prstGeom prst="rect">
                <a:avLst/>
              </a:prstGeom>
              <a:solidFill>
                <a:srgbClr val="FFC200"/>
              </a:solidFill>
              <a:ln w="0">
                <a:solidFill>
                  <a:srgbClr val="FFC2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169" name="Rectangle 1457"/>
              <p:cNvSpPr>
                <a:spLocks noChangeArrowheads="1"/>
              </p:cNvSpPr>
              <p:nvPr/>
            </p:nvSpPr>
            <p:spPr bwMode="auto">
              <a:xfrm>
                <a:off x="4100" y="1483"/>
                <a:ext cx="60" cy="40"/>
              </a:xfrm>
              <a:prstGeom prst="rect">
                <a:avLst/>
              </a:prstGeom>
              <a:solidFill>
                <a:srgbClr val="FFB900"/>
              </a:solidFill>
              <a:ln w="0">
                <a:solidFill>
                  <a:srgbClr val="FFB9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170" name="Rectangle 1458"/>
              <p:cNvSpPr>
                <a:spLocks noChangeArrowheads="1"/>
              </p:cNvSpPr>
              <p:nvPr/>
            </p:nvSpPr>
            <p:spPr bwMode="auto">
              <a:xfrm>
                <a:off x="4100" y="1523"/>
                <a:ext cx="60" cy="40"/>
              </a:xfrm>
              <a:prstGeom prst="rect">
                <a:avLst/>
              </a:prstGeom>
              <a:solidFill>
                <a:srgbClr val="FFB300"/>
              </a:solidFill>
              <a:ln w="0">
                <a:solidFill>
                  <a:srgbClr val="FFB3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171" name="Rectangle 1459"/>
              <p:cNvSpPr>
                <a:spLocks noChangeArrowheads="1"/>
              </p:cNvSpPr>
              <p:nvPr/>
            </p:nvSpPr>
            <p:spPr bwMode="auto">
              <a:xfrm>
                <a:off x="4100" y="1563"/>
                <a:ext cx="60" cy="37"/>
              </a:xfrm>
              <a:prstGeom prst="rect">
                <a:avLst/>
              </a:prstGeom>
              <a:solidFill>
                <a:srgbClr val="FFB400"/>
              </a:solidFill>
              <a:ln w="0">
                <a:solidFill>
                  <a:srgbClr val="FFB4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172" name="Rectangle 1460"/>
              <p:cNvSpPr>
                <a:spLocks noChangeArrowheads="1"/>
              </p:cNvSpPr>
              <p:nvPr/>
            </p:nvSpPr>
            <p:spPr bwMode="auto">
              <a:xfrm>
                <a:off x="4100" y="1600"/>
                <a:ext cx="60" cy="40"/>
              </a:xfrm>
              <a:prstGeom prst="rect">
                <a:avLst/>
              </a:prstGeom>
              <a:solidFill>
                <a:srgbClr val="FFBB00"/>
              </a:solidFill>
              <a:ln w="0">
                <a:solidFill>
                  <a:srgbClr val="FFBB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173" name="Rectangle 1461"/>
              <p:cNvSpPr>
                <a:spLocks noChangeArrowheads="1"/>
              </p:cNvSpPr>
              <p:nvPr/>
            </p:nvSpPr>
            <p:spPr bwMode="auto">
              <a:xfrm>
                <a:off x="4100" y="1640"/>
                <a:ext cx="60" cy="37"/>
              </a:xfrm>
              <a:prstGeom prst="rect">
                <a:avLst/>
              </a:prstGeom>
              <a:solidFill>
                <a:srgbClr val="FFC500"/>
              </a:solidFill>
              <a:ln w="0">
                <a:solidFill>
                  <a:srgbClr val="FFC5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174" name="Rectangle 1462"/>
              <p:cNvSpPr>
                <a:spLocks noChangeArrowheads="1"/>
              </p:cNvSpPr>
              <p:nvPr/>
            </p:nvSpPr>
            <p:spPr bwMode="auto">
              <a:xfrm>
                <a:off x="4100" y="1677"/>
                <a:ext cx="60" cy="40"/>
              </a:xfrm>
              <a:prstGeom prst="rect">
                <a:avLst/>
              </a:prstGeom>
              <a:solidFill>
                <a:srgbClr val="FFD000"/>
              </a:solidFill>
              <a:ln w="0">
                <a:solidFill>
                  <a:srgbClr val="FFD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175" name="Rectangle 1463"/>
              <p:cNvSpPr>
                <a:spLocks noChangeArrowheads="1"/>
              </p:cNvSpPr>
              <p:nvPr/>
            </p:nvSpPr>
            <p:spPr bwMode="auto">
              <a:xfrm>
                <a:off x="4100" y="1717"/>
                <a:ext cx="60" cy="37"/>
              </a:xfrm>
              <a:prstGeom prst="rect">
                <a:avLst/>
              </a:prstGeom>
              <a:solidFill>
                <a:srgbClr val="FFDC00"/>
              </a:solidFill>
              <a:ln w="0">
                <a:solidFill>
                  <a:srgbClr val="FFDC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176" name="Rectangle 1464"/>
              <p:cNvSpPr>
                <a:spLocks noChangeArrowheads="1"/>
              </p:cNvSpPr>
              <p:nvPr/>
            </p:nvSpPr>
            <p:spPr bwMode="auto">
              <a:xfrm>
                <a:off x="4100" y="1754"/>
                <a:ext cx="60" cy="40"/>
              </a:xfrm>
              <a:prstGeom prst="rect">
                <a:avLst/>
              </a:prstGeom>
              <a:solidFill>
                <a:srgbClr val="EBE700"/>
              </a:solidFill>
              <a:ln w="0">
                <a:solidFill>
                  <a:srgbClr val="EBE7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177" name="Rectangle 1465"/>
              <p:cNvSpPr>
                <a:spLocks noChangeArrowheads="1"/>
              </p:cNvSpPr>
              <p:nvPr/>
            </p:nvSpPr>
            <p:spPr bwMode="auto">
              <a:xfrm>
                <a:off x="4100" y="1794"/>
                <a:ext cx="60" cy="37"/>
              </a:xfrm>
              <a:prstGeom prst="rect">
                <a:avLst/>
              </a:prstGeom>
              <a:solidFill>
                <a:srgbClr val="DAEE00"/>
              </a:solidFill>
              <a:ln w="0">
                <a:solidFill>
                  <a:srgbClr val="DAEE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178" name="Rectangle 1466"/>
              <p:cNvSpPr>
                <a:spLocks noChangeArrowheads="1"/>
              </p:cNvSpPr>
              <p:nvPr/>
            </p:nvSpPr>
            <p:spPr bwMode="auto">
              <a:xfrm>
                <a:off x="4100" y="1831"/>
                <a:ext cx="60" cy="40"/>
              </a:xfrm>
              <a:prstGeom prst="rect">
                <a:avLst/>
              </a:prstGeom>
              <a:solidFill>
                <a:srgbClr val="D1F100"/>
              </a:solidFill>
              <a:ln w="0">
                <a:solidFill>
                  <a:srgbClr val="D1F1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179" name="Rectangle 1467"/>
              <p:cNvSpPr>
                <a:spLocks noChangeArrowheads="1"/>
              </p:cNvSpPr>
              <p:nvPr/>
            </p:nvSpPr>
            <p:spPr bwMode="auto">
              <a:xfrm>
                <a:off x="4100" y="1871"/>
                <a:ext cx="60" cy="37"/>
              </a:xfrm>
              <a:prstGeom prst="rect">
                <a:avLst/>
              </a:prstGeom>
              <a:solidFill>
                <a:srgbClr val="D2F000"/>
              </a:solidFill>
              <a:ln w="0">
                <a:solidFill>
                  <a:srgbClr val="D2F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180" name="Rectangle 1468"/>
              <p:cNvSpPr>
                <a:spLocks noChangeArrowheads="1"/>
              </p:cNvSpPr>
              <p:nvPr/>
            </p:nvSpPr>
            <p:spPr bwMode="auto">
              <a:xfrm>
                <a:off x="4100" y="1908"/>
                <a:ext cx="60" cy="40"/>
              </a:xfrm>
              <a:prstGeom prst="rect">
                <a:avLst/>
              </a:prstGeom>
              <a:solidFill>
                <a:srgbClr val="DFEB00"/>
              </a:solidFill>
              <a:ln w="0">
                <a:solidFill>
                  <a:srgbClr val="DFEB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181" name="Rectangle 1469"/>
              <p:cNvSpPr>
                <a:spLocks noChangeArrowheads="1"/>
              </p:cNvSpPr>
              <p:nvPr/>
            </p:nvSpPr>
            <p:spPr bwMode="auto">
              <a:xfrm>
                <a:off x="4100" y="1948"/>
                <a:ext cx="60" cy="40"/>
              </a:xfrm>
              <a:prstGeom prst="rect">
                <a:avLst/>
              </a:prstGeom>
              <a:solidFill>
                <a:srgbClr val="F3E300"/>
              </a:solidFill>
              <a:ln w="0">
                <a:solidFill>
                  <a:srgbClr val="F3E3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182" name="Rectangle 1470"/>
              <p:cNvSpPr>
                <a:spLocks noChangeArrowheads="1"/>
              </p:cNvSpPr>
              <p:nvPr/>
            </p:nvSpPr>
            <p:spPr bwMode="auto">
              <a:xfrm>
                <a:off x="4100" y="1988"/>
                <a:ext cx="60" cy="37"/>
              </a:xfrm>
              <a:prstGeom prst="rect">
                <a:avLst/>
              </a:prstGeom>
              <a:solidFill>
                <a:srgbClr val="FDDE00"/>
              </a:solidFill>
              <a:ln w="0">
                <a:solidFill>
                  <a:srgbClr val="FDDE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183" name="Rectangle 1471"/>
              <p:cNvSpPr>
                <a:spLocks noChangeArrowheads="1"/>
              </p:cNvSpPr>
              <p:nvPr/>
            </p:nvSpPr>
            <p:spPr bwMode="auto">
              <a:xfrm>
                <a:off x="4100" y="2025"/>
                <a:ext cx="60" cy="40"/>
              </a:xfrm>
              <a:prstGeom prst="rect">
                <a:avLst/>
              </a:prstGeom>
              <a:solidFill>
                <a:srgbClr val="EEE500"/>
              </a:solidFill>
              <a:ln w="0">
                <a:solidFill>
                  <a:srgbClr val="EEE5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184" name="Rectangle 1472"/>
              <p:cNvSpPr>
                <a:spLocks noChangeArrowheads="1"/>
              </p:cNvSpPr>
              <p:nvPr/>
            </p:nvSpPr>
            <p:spPr bwMode="auto">
              <a:xfrm>
                <a:off x="4160" y="1097"/>
                <a:ext cx="60" cy="38"/>
              </a:xfrm>
              <a:prstGeom prst="rect">
                <a:avLst/>
              </a:prstGeom>
              <a:solidFill>
                <a:srgbClr val="E8E800"/>
              </a:solidFill>
              <a:ln w="0">
                <a:solidFill>
                  <a:srgbClr val="E8E8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185" name="Rectangle 1473"/>
              <p:cNvSpPr>
                <a:spLocks noChangeArrowheads="1"/>
              </p:cNvSpPr>
              <p:nvPr/>
            </p:nvSpPr>
            <p:spPr bwMode="auto">
              <a:xfrm>
                <a:off x="4160" y="1135"/>
                <a:ext cx="60" cy="39"/>
              </a:xfrm>
              <a:prstGeom prst="rect">
                <a:avLst/>
              </a:prstGeom>
              <a:solidFill>
                <a:srgbClr val="EBE700"/>
              </a:solidFill>
              <a:ln w="0">
                <a:solidFill>
                  <a:srgbClr val="EBE7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186" name="Rectangle 1474"/>
              <p:cNvSpPr>
                <a:spLocks noChangeArrowheads="1"/>
              </p:cNvSpPr>
              <p:nvPr/>
            </p:nvSpPr>
            <p:spPr bwMode="auto">
              <a:xfrm>
                <a:off x="4160" y="1174"/>
                <a:ext cx="60" cy="40"/>
              </a:xfrm>
              <a:prstGeom prst="rect">
                <a:avLst/>
              </a:prstGeom>
              <a:solidFill>
                <a:srgbClr val="EDE600"/>
              </a:solidFill>
              <a:ln w="0">
                <a:solidFill>
                  <a:srgbClr val="EDE6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187" name="Rectangle 1475"/>
              <p:cNvSpPr>
                <a:spLocks noChangeArrowheads="1"/>
              </p:cNvSpPr>
              <p:nvPr/>
            </p:nvSpPr>
            <p:spPr bwMode="auto">
              <a:xfrm>
                <a:off x="4160" y="1214"/>
                <a:ext cx="60" cy="38"/>
              </a:xfrm>
              <a:prstGeom prst="rect">
                <a:avLst/>
              </a:prstGeom>
              <a:solidFill>
                <a:srgbClr val="F1E400"/>
              </a:solidFill>
              <a:ln w="0">
                <a:solidFill>
                  <a:srgbClr val="F1E4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188" name="Rectangle 1476"/>
              <p:cNvSpPr>
                <a:spLocks noChangeArrowheads="1"/>
              </p:cNvSpPr>
              <p:nvPr/>
            </p:nvSpPr>
            <p:spPr bwMode="auto">
              <a:xfrm>
                <a:off x="4160" y="1252"/>
                <a:ext cx="60" cy="39"/>
              </a:xfrm>
              <a:prstGeom prst="rect">
                <a:avLst/>
              </a:prstGeom>
              <a:solidFill>
                <a:srgbClr val="F7E100"/>
              </a:solidFill>
              <a:ln w="0">
                <a:solidFill>
                  <a:srgbClr val="F7E1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189" name="Rectangle 1477"/>
              <p:cNvSpPr>
                <a:spLocks noChangeArrowheads="1"/>
              </p:cNvSpPr>
              <p:nvPr/>
            </p:nvSpPr>
            <p:spPr bwMode="auto">
              <a:xfrm>
                <a:off x="4160" y="1291"/>
                <a:ext cx="60" cy="38"/>
              </a:xfrm>
              <a:prstGeom prst="rect">
                <a:avLst/>
              </a:prstGeom>
              <a:solidFill>
                <a:srgbClr val="FFDC00"/>
              </a:solidFill>
              <a:ln w="0">
                <a:solidFill>
                  <a:srgbClr val="FFDC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190" name="Rectangle 1478"/>
              <p:cNvSpPr>
                <a:spLocks noChangeArrowheads="1"/>
              </p:cNvSpPr>
              <p:nvPr/>
            </p:nvSpPr>
            <p:spPr bwMode="auto">
              <a:xfrm>
                <a:off x="4160" y="1329"/>
                <a:ext cx="60" cy="40"/>
              </a:xfrm>
              <a:prstGeom prst="rect">
                <a:avLst/>
              </a:prstGeom>
              <a:solidFill>
                <a:srgbClr val="FFD700"/>
              </a:solidFill>
              <a:ln w="0">
                <a:solidFill>
                  <a:srgbClr val="FFD7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191" name="Rectangle 1479"/>
              <p:cNvSpPr>
                <a:spLocks noChangeArrowheads="1"/>
              </p:cNvSpPr>
              <p:nvPr/>
            </p:nvSpPr>
            <p:spPr bwMode="auto">
              <a:xfrm>
                <a:off x="4160" y="1369"/>
                <a:ext cx="60" cy="37"/>
              </a:xfrm>
              <a:prstGeom prst="rect">
                <a:avLst/>
              </a:prstGeom>
              <a:solidFill>
                <a:srgbClr val="FFD000"/>
              </a:solidFill>
              <a:ln w="0">
                <a:solidFill>
                  <a:srgbClr val="FFD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192" name="Rectangle 1480"/>
              <p:cNvSpPr>
                <a:spLocks noChangeArrowheads="1"/>
              </p:cNvSpPr>
              <p:nvPr/>
            </p:nvSpPr>
            <p:spPr bwMode="auto">
              <a:xfrm>
                <a:off x="4160" y="1406"/>
                <a:ext cx="60" cy="40"/>
              </a:xfrm>
              <a:prstGeom prst="rect">
                <a:avLst/>
              </a:prstGeom>
              <a:solidFill>
                <a:srgbClr val="FFCA00"/>
              </a:solidFill>
              <a:ln w="0">
                <a:solidFill>
                  <a:srgbClr val="FFCA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193" name="Rectangle 1481"/>
              <p:cNvSpPr>
                <a:spLocks noChangeArrowheads="1"/>
              </p:cNvSpPr>
              <p:nvPr/>
            </p:nvSpPr>
            <p:spPr bwMode="auto">
              <a:xfrm>
                <a:off x="4160" y="1446"/>
                <a:ext cx="60" cy="37"/>
              </a:xfrm>
              <a:prstGeom prst="rect">
                <a:avLst/>
              </a:prstGeom>
              <a:solidFill>
                <a:srgbClr val="FFC300"/>
              </a:solidFill>
              <a:ln w="0">
                <a:solidFill>
                  <a:srgbClr val="FFC3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194" name="Rectangle 1482"/>
              <p:cNvSpPr>
                <a:spLocks noChangeArrowheads="1"/>
              </p:cNvSpPr>
              <p:nvPr/>
            </p:nvSpPr>
            <p:spPr bwMode="auto">
              <a:xfrm>
                <a:off x="4160" y="1483"/>
                <a:ext cx="60" cy="40"/>
              </a:xfrm>
              <a:prstGeom prst="rect">
                <a:avLst/>
              </a:prstGeom>
              <a:solidFill>
                <a:srgbClr val="FFBB00"/>
              </a:solidFill>
              <a:ln w="0">
                <a:solidFill>
                  <a:srgbClr val="FFBB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195" name="Rectangle 1483"/>
              <p:cNvSpPr>
                <a:spLocks noChangeArrowheads="1"/>
              </p:cNvSpPr>
              <p:nvPr/>
            </p:nvSpPr>
            <p:spPr bwMode="auto">
              <a:xfrm>
                <a:off x="4160" y="1523"/>
                <a:ext cx="60" cy="40"/>
              </a:xfrm>
              <a:prstGeom prst="rect">
                <a:avLst/>
              </a:prstGeom>
              <a:solidFill>
                <a:srgbClr val="FFB600"/>
              </a:solidFill>
              <a:ln w="0">
                <a:solidFill>
                  <a:srgbClr val="FFB6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196" name="Rectangle 1484"/>
              <p:cNvSpPr>
                <a:spLocks noChangeArrowheads="1"/>
              </p:cNvSpPr>
              <p:nvPr/>
            </p:nvSpPr>
            <p:spPr bwMode="auto">
              <a:xfrm>
                <a:off x="4160" y="1563"/>
                <a:ext cx="60" cy="37"/>
              </a:xfrm>
              <a:prstGeom prst="rect">
                <a:avLst/>
              </a:prstGeom>
              <a:solidFill>
                <a:srgbClr val="FFB700"/>
              </a:solidFill>
              <a:ln w="0">
                <a:solidFill>
                  <a:srgbClr val="FFB7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197" name="Rectangle 1485"/>
              <p:cNvSpPr>
                <a:spLocks noChangeArrowheads="1"/>
              </p:cNvSpPr>
              <p:nvPr/>
            </p:nvSpPr>
            <p:spPr bwMode="auto">
              <a:xfrm>
                <a:off x="4160" y="1600"/>
                <a:ext cx="60" cy="40"/>
              </a:xfrm>
              <a:prstGeom prst="rect">
                <a:avLst/>
              </a:prstGeom>
              <a:solidFill>
                <a:srgbClr val="FFBE00"/>
              </a:solidFill>
              <a:ln w="0">
                <a:solidFill>
                  <a:srgbClr val="FFBE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198" name="Rectangle 1486"/>
              <p:cNvSpPr>
                <a:spLocks noChangeArrowheads="1"/>
              </p:cNvSpPr>
              <p:nvPr/>
            </p:nvSpPr>
            <p:spPr bwMode="auto">
              <a:xfrm>
                <a:off x="4160" y="1640"/>
                <a:ext cx="60" cy="37"/>
              </a:xfrm>
              <a:prstGeom prst="rect">
                <a:avLst/>
              </a:prstGeom>
              <a:solidFill>
                <a:srgbClr val="FFC700"/>
              </a:solidFill>
              <a:ln w="0">
                <a:solidFill>
                  <a:srgbClr val="FFC7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199" name="Rectangle 1487"/>
              <p:cNvSpPr>
                <a:spLocks noChangeArrowheads="1"/>
              </p:cNvSpPr>
              <p:nvPr/>
            </p:nvSpPr>
            <p:spPr bwMode="auto">
              <a:xfrm>
                <a:off x="4160" y="1677"/>
                <a:ext cx="60" cy="40"/>
              </a:xfrm>
              <a:prstGeom prst="rect">
                <a:avLst/>
              </a:prstGeom>
              <a:solidFill>
                <a:srgbClr val="FFD000"/>
              </a:solidFill>
              <a:ln w="0">
                <a:solidFill>
                  <a:srgbClr val="FFD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200" name="Rectangle 1488"/>
              <p:cNvSpPr>
                <a:spLocks noChangeArrowheads="1"/>
              </p:cNvSpPr>
              <p:nvPr/>
            </p:nvSpPr>
            <p:spPr bwMode="auto">
              <a:xfrm>
                <a:off x="4160" y="1717"/>
                <a:ext cx="60" cy="37"/>
              </a:xfrm>
              <a:prstGeom prst="rect">
                <a:avLst/>
              </a:prstGeom>
              <a:solidFill>
                <a:srgbClr val="FFD800"/>
              </a:solidFill>
              <a:ln w="0">
                <a:solidFill>
                  <a:srgbClr val="FFD8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201" name="Rectangle 1489"/>
              <p:cNvSpPr>
                <a:spLocks noChangeArrowheads="1"/>
              </p:cNvSpPr>
              <p:nvPr/>
            </p:nvSpPr>
            <p:spPr bwMode="auto">
              <a:xfrm>
                <a:off x="4160" y="1754"/>
                <a:ext cx="60" cy="40"/>
              </a:xfrm>
              <a:prstGeom prst="rect">
                <a:avLst/>
              </a:prstGeom>
              <a:solidFill>
                <a:srgbClr val="F9E000"/>
              </a:solidFill>
              <a:ln w="0">
                <a:solidFill>
                  <a:srgbClr val="F9E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202" name="Rectangle 1490"/>
              <p:cNvSpPr>
                <a:spLocks noChangeArrowheads="1"/>
              </p:cNvSpPr>
              <p:nvPr/>
            </p:nvSpPr>
            <p:spPr bwMode="auto">
              <a:xfrm>
                <a:off x="4160" y="1794"/>
                <a:ext cx="60" cy="37"/>
              </a:xfrm>
              <a:prstGeom prst="rect">
                <a:avLst/>
              </a:prstGeom>
              <a:solidFill>
                <a:srgbClr val="EAE700"/>
              </a:solidFill>
              <a:ln w="0">
                <a:solidFill>
                  <a:srgbClr val="EAE7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203" name="Rectangle 1491"/>
              <p:cNvSpPr>
                <a:spLocks noChangeArrowheads="1"/>
              </p:cNvSpPr>
              <p:nvPr/>
            </p:nvSpPr>
            <p:spPr bwMode="auto">
              <a:xfrm>
                <a:off x="4160" y="1831"/>
                <a:ext cx="60" cy="40"/>
              </a:xfrm>
              <a:prstGeom prst="rect">
                <a:avLst/>
              </a:prstGeom>
              <a:solidFill>
                <a:srgbClr val="DEEC00"/>
              </a:solidFill>
              <a:ln w="0">
                <a:solidFill>
                  <a:srgbClr val="DEEC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204" name="Rectangle 1492"/>
              <p:cNvSpPr>
                <a:spLocks noChangeArrowheads="1"/>
              </p:cNvSpPr>
              <p:nvPr/>
            </p:nvSpPr>
            <p:spPr bwMode="auto">
              <a:xfrm>
                <a:off x="4160" y="1871"/>
                <a:ext cx="60" cy="37"/>
              </a:xfrm>
              <a:prstGeom prst="rect">
                <a:avLst/>
              </a:prstGeom>
              <a:solidFill>
                <a:srgbClr val="D8EF00"/>
              </a:solidFill>
              <a:ln w="0">
                <a:solidFill>
                  <a:srgbClr val="D8EF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205" name="Rectangle 1493"/>
              <p:cNvSpPr>
                <a:spLocks noChangeArrowheads="1"/>
              </p:cNvSpPr>
              <p:nvPr/>
            </p:nvSpPr>
            <p:spPr bwMode="auto">
              <a:xfrm>
                <a:off x="4160" y="1908"/>
                <a:ext cx="60" cy="40"/>
              </a:xfrm>
              <a:prstGeom prst="rect">
                <a:avLst/>
              </a:prstGeom>
              <a:solidFill>
                <a:srgbClr val="D8EE00"/>
              </a:solidFill>
              <a:ln w="0">
                <a:solidFill>
                  <a:srgbClr val="D8EE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206" name="Rectangle 1494"/>
              <p:cNvSpPr>
                <a:spLocks noChangeArrowheads="1"/>
              </p:cNvSpPr>
              <p:nvPr/>
            </p:nvSpPr>
            <p:spPr bwMode="auto">
              <a:xfrm>
                <a:off x="4160" y="1948"/>
                <a:ext cx="60" cy="40"/>
              </a:xfrm>
              <a:prstGeom prst="rect">
                <a:avLst/>
              </a:prstGeom>
              <a:solidFill>
                <a:srgbClr val="E0EB00"/>
              </a:solidFill>
              <a:ln w="0">
                <a:solidFill>
                  <a:srgbClr val="E0EB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207" name="Rectangle 1495"/>
              <p:cNvSpPr>
                <a:spLocks noChangeArrowheads="1"/>
              </p:cNvSpPr>
              <p:nvPr/>
            </p:nvSpPr>
            <p:spPr bwMode="auto">
              <a:xfrm>
                <a:off x="4160" y="1988"/>
                <a:ext cx="60" cy="37"/>
              </a:xfrm>
              <a:prstGeom prst="rect">
                <a:avLst/>
              </a:prstGeom>
              <a:solidFill>
                <a:srgbClr val="E9E700"/>
              </a:solidFill>
              <a:ln w="0">
                <a:solidFill>
                  <a:srgbClr val="E9E7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208" name="Rectangle 1496"/>
              <p:cNvSpPr>
                <a:spLocks noChangeArrowheads="1"/>
              </p:cNvSpPr>
              <p:nvPr/>
            </p:nvSpPr>
            <p:spPr bwMode="auto">
              <a:xfrm>
                <a:off x="4160" y="2025"/>
                <a:ext cx="60" cy="40"/>
              </a:xfrm>
              <a:prstGeom prst="rect">
                <a:avLst/>
              </a:prstGeom>
              <a:solidFill>
                <a:srgbClr val="E6E900"/>
              </a:solidFill>
              <a:ln w="0">
                <a:solidFill>
                  <a:srgbClr val="E6E9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209" name="Rectangle 1497"/>
              <p:cNvSpPr>
                <a:spLocks noChangeArrowheads="1"/>
              </p:cNvSpPr>
              <p:nvPr/>
            </p:nvSpPr>
            <p:spPr bwMode="auto">
              <a:xfrm>
                <a:off x="4220" y="1097"/>
                <a:ext cx="60" cy="38"/>
              </a:xfrm>
              <a:prstGeom prst="rect">
                <a:avLst/>
              </a:prstGeom>
              <a:solidFill>
                <a:srgbClr val="E3EA00"/>
              </a:solidFill>
              <a:ln w="0">
                <a:solidFill>
                  <a:srgbClr val="E3EA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210" name="Rectangle 1498"/>
              <p:cNvSpPr>
                <a:spLocks noChangeArrowheads="1"/>
              </p:cNvSpPr>
              <p:nvPr/>
            </p:nvSpPr>
            <p:spPr bwMode="auto">
              <a:xfrm>
                <a:off x="4220" y="1135"/>
                <a:ext cx="60" cy="39"/>
              </a:xfrm>
              <a:prstGeom prst="rect">
                <a:avLst/>
              </a:prstGeom>
              <a:solidFill>
                <a:srgbClr val="E7E800"/>
              </a:solidFill>
              <a:ln w="0">
                <a:solidFill>
                  <a:srgbClr val="E7E8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211" name="Rectangle 1499"/>
              <p:cNvSpPr>
                <a:spLocks noChangeArrowheads="1"/>
              </p:cNvSpPr>
              <p:nvPr/>
            </p:nvSpPr>
            <p:spPr bwMode="auto">
              <a:xfrm>
                <a:off x="4220" y="1174"/>
                <a:ext cx="60" cy="40"/>
              </a:xfrm>
              <a:prstGeom prst="rect">
                <a:avLst/>
              </a:prstGeom>
              <a:solidFill>
                <a:srgbClr val="EBE700"/>
              </a:solidFill>
              <a:ln w="0">
                <a:solidFill>
                  <a:srgbClr val="EBE7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212" name="Rectangle 1500"/>
              <p:cNvSpPr>
                <a:spLocks noChangeArrowheads="1"/>
              </p:cNvSpPr>
              <p:nvPr/>
            </p:nvSpPr>
            <p:spPr bwMode="auto">
              <a:xfrm>
                <a:off x="4220" y="1214"/>
                <a:ext cx="60" cy="38"/>
              </a:xfrm>
              <a:prstGeom prst="rect">
                <a:avLst/>
              </a:prstGeom>
              <a:solidFill>
                <a:srgbClr val="EFE500"/>
              </a:solidFill>
              <a:ln w="0">
                <a:solidFill>
                  <a:srgbClr val="EFE5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213" name="Rectangle 1501"/>
              <p:cNvSpPr>
                <a:spLocks noChangeArrowheads="1"/>
              </p:cNvSpPr>
              <p:nvPr/>
            </p:nvSpPr>
            <p:spPr bwMode="auto">
              <a:xfrm>
                <a:off x="4220" y="1252"/>
                <a:ext cx="60" cy="39"/>
              </a:xfrm>
              <a:prstGeom prst="rect">
                <a:avLst/>
              </a:prstGeom>
              <a:solidFill>
                <a:srgbClr val="F7E100"/>
              </a:solidFill>
              <a:ln w="0">
                <a:solidFill>
                  <a:srgbClr val="F7E1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214" name="Rectangle 1502"/>
              <p:cNvSpPr>
                <a:spLocks noChangeArrowheads="1"/>
              </p:cNvSpPr>
              <p:nvPr/>
            </p:nvSpPr>
            <p:spPr bwMode="auto">
              <a:xfrm>
                <a:off x="4220" y="1291"/>
                <a:ext cx="60" cy="38"/>
              </a:xfrm>
              <a:prstGeom prst="rect">
                <a:avLst/>
              </a:prstGeom>
              <a:solidFill>
                <a:srgbClr val="FFDC00"/>
              </a:solidFill>
              <a:ln w="0">
                <a:solidFill>
                  <a:srgbClr val="FFDC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215" name="Rectangle 1503"/>
              <p:cNvSpPr>
                <a:spLocks noChangeArrowheads="1"/>
              </p:cNvSpPr>
              <p:nvPr/>
            </p:nvSpPr>
            <p:spPr bwMode="auto">
              <a:xfrm>
                <a:off x="4220" y="1329"/>
                <a:ext cx="60" cy="40"/>
              </a:xfrm>
              <a:prstGeom prst="rect">
                <a:avLst/>
              </a:prstGeom>
              <a:solidFill>
                <a:srgbClr val="FFD500"/>
              </a:solidFill>
              <a:ln w="0">
                <a:solidFill>
                  <a:srgbClr val="FFD5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216" name="Rectangle 1504"/>
              <p:cNvSpPr>
                <a:spLocks noChangeArrowheads="1"/>
              </p:cNvSpPr>
              <p:nvPr/>
            </p:nvSpPr>
            <p:spPr bwMode="auto">
              <a:xfrm>
                <a:off x="4220" y="1369"/>
                <a:ext cx="60" cy="37"/>
              </a:xfrm>
              <a:prstGeom prst="rect">
                <a:avLst/>
              </a:prstGeom>
              <a:solidFill>
                <a:srgbClr val="FFCE00"/>
              </a:solidFill>
              <a:ln w="0">
                <a:solidFill>
                  <a:srgbClr val="FFCE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217" name="Rectangle 1505"/>
              <p:cNvSpPr>
                <a:spLocks noChangeArrowheads="1"/>
              </p:cNvSpPr>
              <p:nvPr/>
            </p:nvSpPr>
            <p:spPr bwMode="auto">
              <a:xfrm>
                <a:off x="4220" y="1406"/>
                <a:ext cx="60" cy="40"/>
              </a:xfrm>
              <a:prstGeom prst="rect">
                <a:avLst/>
              </a:prstGeom>
              <a:solidFill>
                <a:srgbClr val="FFC900"/>
              </a:solidFill>
              <a:ln w="0">
                <a:solidFill>
                  <a:srgbClr val="FFC9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218" name="Rectangle 1506"/>
              <p:cNvSpPr>
                <a:spLocks noChangeArrowheads="1"/>
              </p:cNvSpPr>
              <p:nvPr/>
            </p:nvSpPr>
            <p:spPr bwMode="auto">
              <a:xfrm>
                <a:off x="4220" y="1446"/>
                <a:ext cx="60" cy="37"/>
              </a:xfrm>
              <a:prstGeom prst="rect">
                <a:avLst/>
              </a:prstGeom>
              <a:solidFill>
                <a:srgbClr val="FFC300"/>
              </a:solidFill>
              <a:ln w="0">
                <a:solidFill>
                  <a:srgbClr val="FFC3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219" name="Rectangle 1507"/>
              <p:cNvSpPr>
                <a:spLocks noChangeArrowheads="1"/>
              </p:cNvSpPr>
              <p:nvPr/>
            </p:nvSpPr>
            <p:spPr bwMode="auto">
              <a:xfrm>
                <a:off x="4220" y="1483"/>
                <a:ext cx="60" cy="40"/>
              </a:xfrm>
              <a:prstGeom prst="rect">
                <a:avLst/>
              </a:prstGeom>
              <a:solidFill>
                <a:srgbClr val="FFBE00"/>
              </a:solidFill>
              <a:ln w="0">
                <a:solidFill>
                  <a:srgbClr val="FFBE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220" name="Rectangle 1508"/>
              <p:cNvSpPr>
                <a:spLocks noChangeArrowheads="1"/>
              </p:cNvSpPr>
              <p:nvPr/>
            </p:nvSpPr>
            <p:spPr bwMode="auto">
              <a:xfrm>
                <a:off x="4220" y="1523"/>
                <a:ext cx="60" cy="40"/>
              </a:xfrm>
              <a:prstGeom prst="rect">
                <a:avLst/>
              </a:prstGeom>
              <a:solidFill>
                <a:srgbClr val="FFBB00"/>
              </a:solidFill>
              <a:ln w="0">
                <a:solidFill>
                  <a:srgbClr val="FFBB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221" name="Rectangle 1509"/>
              <p:cNvSpPr>
                <a:spLocks noChangeArrowheads="1"/>
              </p:cNvSpPr>
              <p:nvPr/>
            </p:nvSpPr>
            <p:spPr bwMode="auto">
              <a:xfrm>
                <a:off x="4220" y="1563"/>
                <a:ext cx="60" cy="37"/>
              </a:xfrm>
              <a:prstGeom prst="rect">
                <a:avLst/>
              </a:prstGeom>
              <a:solidFill>
                <a:srgbClr val="FFBC00"/>
              </a:solidFill>
              <a:ln w="0">
                <a:solidFill>
                  <a:srgbClr val="FFBC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222" name="Rectangle 1510"/>
              <p:cNvSpPr>
                <a:spLocks noChangeArrowheads="1"/>
              </p:cNvSpPr>
              <p:nvPr/>
            </p:nvSpPr>
            <p:spPr bwMode="auto">
              <a:xfrm>
                <a:off x="4220" y="1600"/>
                <a:ext cx="60" cy="40"/>
              </a:xfrm>
              <a:prstGeom prst="rect">
                <a:avLst/>
              </a:prstGeom>
              <a:solidFill>
                <a:srgbClr val="FFC300"/>
              </a:solidFill>
              <a:ln w="0">
                <a:solidFill>
                  <a:srgbClr val="FFC3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223" name="Rectangle 1511"/>
              <p:cNvSpPr>
                <a:spLocks noChangeArrowheads="1"/>
              </p:cNvSpPr>
              <p:nvPr/>
            </p:nvSpPr>
            <p:spPr bwMode="auto">
              <a:xfrm>
                <a:off x="4220" y="1640"/>
                <a:ext cx="60" cy="37"/>
              </a:xfrm>
              <a:prstGeom prst="rect">
                <a:avLst/>
              </a:prstGeom>
              <a:solidFill>
                <a:srgbClr val="FFCA00"/>
              </a:solidFill>
              <a:ln w="0">
                <a:solidFill>
                  <a:srgbClr val="FFCA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224" name="Rectangle 1512"/>
              <p:cNvSpPr>
                <a:spLocks noChangeArrowheads="1"/>
              </p:cNvSpPr>
              <p:nvPr/>
            </p:nvSpPr>
            <p:spPr bwMode="auto">
              <a:xfrm>
                <a:off x="4220" y="1677"/>
                <a:ext cx="60" cy="40"/>
              </a:xfrm>
              <a:prstGeom prst="rect">
                <a:avLst/>
              </a:prstGeom>
              <a:solidFill>
                <a:srgbClr val="FFD000"/>
              </a:solidFill>
              <a:ln w="0">
                <a:solidFill>
                  <a:srgbClr val="FFD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225" name="Rectangle 1513"/>
              <p:cNvSpPr>
                <a:spLocks noChangeArrowheads="1"/>
              </p:cNvSpPr>
              <p:nvPr/>
            </p:nvSpPr>
            <p:spPr bwMode="auto">
              <a:xfrm>
                <a:off x="4220" y="1717"/>
                <a:ext cx="60" cy="37"/>
              </a:xfrm>
              <a:prstGeom prst="rect">
                <a:avLst/>
              </a:prstGeom>
              <a:solidFill>
                <a:srgbClr val="FFD500"/>
              </a:solidFill>
              <a:ln w="0">
                <a:solidFill>
                  <a:srgbClr val="FFD5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226" name="Rectangle 1514"/>
              <p:cNvSpPr>
                <a:spLocks noChangeArrowheads="1"/>
              </p:cNvSpPr>
              <p:nvPr/>
            </p:nvSpPr>
            <p:spPr bwMode="auto">
              <a:xfrm>
                <a:off x="4220" y="1754"/>
                <a:ext cx="60" cy="40"/>
              </a:xfrm>
              <a:prstGeom prst="rect">
                <a:avLst/>
              </a:prstGeom>
              <a:solidFill>
                <a:srgbClr val="FFD900"/>
              </a:solidFill>
              <a:ln w="0">
                <a:solidFill>
                  <a:srgbClr val="FFD9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227" name="Rectangle 1515"/>
              <p:cNvSpPr>
                <a:spLocks noChangeArrowheads="1"/>
              </p:cNvSpPr>
              <p:nvPr/>
            </p:nvSpPr>
            <p:spPr bwMode="auto">
              <a:xfrm>
                <a:off x="4220" y="1794"/>
                <a:ext cx="60" cy="37"/>
              </a:xfrm>
              <a:prstGeom prst="rect">
                <a:avLst/>
              </a:prstGeom>
              <a:solidFill>
                <a:srgbClr val="FCDE00"/>
              </a:solidFill>
              <a:ln w="0">
                <a:solidFill>
                  <a:srgbClr val="FCDE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228" name="Rectangle 1516"/>
              <p:cNvSpPr>
                <a:spLocks noChangeArrowheads="1"/>
              </p:cNvSpPr>
              <p:nvPr/>
            </p:nvSpPr>
            <p:spPr bwMode="auto">
              <a:xfrm>
                <a:off x="4220" y="1831"/>
                <a:ext cx="60" cy="40"/>
              </a:xfrm>
              <a:prstGeom prst="rect">
                <a:avLst/>
              </a:prstGeom>
              <a:solidFill>
                <a:srgbClr val="EFE500"/>
              </a:solidFill>
              <a:ln w="0">
                <a:solidFill>
                  <a:srgbClr val="EFE5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229" name="Rectangle 1517"/>
              <p:cNvSpPr>
                <a:spLocks noChangeArrowheads="1"/>
              </p:cNvSpPr>
              <p:nvPr/>
            </p:nvSpPr>
            <p:spPr bwMode="auto">
              <a:xfrm>
                <a:off x="4220" y="1871"/>
                <a:ext cx="60" cy="37"/>
              </a:xfrm>
              <a:prstGeom prst="rect">
                <a:avLst/>
              </a:prstGeom>
              <a:solidFill>
                <a:srgbClr val="E1EB00"/>
              </a:solidFill>
              <a:ln w="0">
                <a:solidFill>
                  <a:srgbClr val="E1EB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230" name="Rectangle 1518"/>
              <p:cNvSpPr>
                <a:spLocks noChangeArrowheads="1"/>
              </p:cNvSpPr>
              <p:nvPr/>
            </p:nvSpPr>
            <p:spPr bwMode="auto">
              <a:xfrm>
                <a:off x="4220" y="1908"/>
                <a:ext cx="60" cy="40"/>
              </a:xfrm>
              <a:prstGeom prst="rect">
                <a:avLst/>
              </a:prstGeom>
              <a:solidFill>
                <a:srgbClr val="D7EF00"/>
              </a:solidFill>
              <a:ln w="0">
                <a:solidFill>
                  <a:srgbClr val="D7EF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231" name="Rectangle 1519"/>
              <p:cNvSpPr>
                <a:spLocks noChangeArrowheads="1"/>
              </p:cNvSpPr>
              <p:nvPr/>
            </p:nvSpPr>
            <p:spPr bwMode="auto">
              <a:xfrm>
                <a:off x="4220" y="1948"/>
                <a:ext cx="60" cy="40"/>
              </a:xfrm>
              <a:prstGeom prst="rect">
                <a:avLst/>
              </a:prstGeom>
              <a:solidFill>
                <a:srgbClr val="D5EF00"/>
              </a:solidFill>
              <a:ln w="0">
                <a:solidFill>
                  <a:srgbClr val="D5EF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232" name="Rectangle 1520"/>
              <p:cNvSpPr>
                <a:spLocks noChangeArrowheads="1"/>
              </p:cNvSpPr>
              <p:nvPr/>
            </p:nvSpPr>
            <p:spPr bwMode="auto">
              <a:xfrm>
                <a:off x="4220" y="1988"/>
                <a:ext cx="60" cy="37"/>
              </a:xfrm>
              <a:prstGeom prst="rect">
                <a:avLst/>
              </a:prstGeom>
              <a:solidFill>
                <a:srgbClr val="DBED00"/>
              </a:solidFill>
              <a:ln w="0">
                <a:solidFill>
                  <a:srgbClr val="DBED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233" name="Rectangle 1521"/>
              <p:cNvSpPr>
                <a:spLocks noChangeArrowheads="1"/>
              </p:cNvSpPr>
              <p:nvPr/>
            </p:nvSpPr>
            <p:spPr bwMode="auto">
              <a:xfrm>
                <a:off x="4220" y="2025"/>
                <a:ext cx="60" cy="40"/>
              </a:xfrm>
              <a:prstGeom prst="rect">
                <a:avLst/>
              </a:prstGeom>
              <a:solidFill>
                <a:srgbClr val="DFEC00"/>
              </a:solidFill>
              <a:ln w="0">
                <a:solidFill>
                  <a:srgbClr val="DFEC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234" name="Rectangle 1522"/>
              <p:cNvSpPr>
                <a:spLocks noChangeArrowheads="1"/>
              </p:cNvSpPr>
              <p:nvPr/>
            </p:nvSpPr>
            <p:spPr bwMode="auto">
              <a:xfrm>
                <a:off x="4280" y="1097"/>
                <a:ext cx="60" cy="38"/>
              </a:xfrm>
              <a:prstGeom prst="rect">
                <a:avLst/>
              </a:prstGeom>
              <a:solidFill>
                <a:srgbClr val="DEEC00"/>
              </a:solidFill>
              <a:ln w="0">
                <a:solidFill>
                  <a:srgbClr val="DEEC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235" name="Freeform 1523"/>
              <p:cNvSpPr>
                <a:spLocks/>
              </p:cNvSpPr>
              <p:nvPr/>
            </p:nvSpPr>
            <p:spPr bwMode="auto">
              <a:xfrm>
                <a:off x="4280" y="1135"/>
                <a:ext cx="63" cy="39"/>
              </a:xfrm>
              <a:custGeom>
                <a:avLst/>
                <a:gdLst>
                  <a:gd name="T0" fmla="*/ 0 w 63"/>
                  <a:gd name="T1" fmla="*/ 39 h 39"/>
                  <a:gd name="T2" fmla="*/ 63 w 63"/>
                  <a:gd name="T3" fmla="*/ 39 h 39"/>
                  <a:gd name="T4" fmla="*/ 60 w 63"/>
                  <a:gd name="T5" fmla="*/ 0 h 39"/>
                  <a:gd name="T6" fmla="*/ 0 w 63"/>
                  <a:gd name="T7" fmla="*/ 0 h 39"/>
                  <a:gd name="T8" fmla="*/ 0 w 63"/>
                  <a:gd name="T9" fmla="*/ 39 h 3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"/>
                  <a:gd name="T16" fmla="*/ 0 h 39"/>
                  <a:gd name="T17" fmla="*/ 63 w 63"/>
                  <a:gd name="T18" fmla="*/ 39 h 3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" h="39">
                    <a:moveTo>
                      <a:pt x="0" y="39"/>
                    </a:moveTo>
                    <a:lnTo>
                      <a:pt x="63" y="39"/>
                    </a:lnTo>
                    <a:lnTo>
                      <a:pt x="60" y="0"/>
                    </a:lnTo>
                    <a:lnTo>
                      <a:pt x="0" y="0"/>
                    </a:lnTo>
                    <a:lnTo>
                      <a:pt x="0" y="39"/>
                    </a:lnTo>
                    <a:close/>
                  </a:path>
                </a:pathLst>
              </a:custGeom>
              <a:solidFill>
                <a:srgbClr val="E3EA00"/>
              </a:solidFill>
              <a:ln w="0">
                <a:solidFill>
                  <a:srgbClr val="E3EA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236" name="Rectangle 1524"/>
              <p:cNvSpPr>
                <a:spLocks noChangeArrowheads="1"/>
              </p:cNvSpPr>
              <p:nvPr/>
            </p:nvSpPr>
            <p:spPr bwMode="auto">
              <a:xfrm>
                <a:off x="4280" y="1174"/>
                <a:ext cx="63" cy="40"/>
              </a:xfrm>
              <a:prstGeom prst="rect">
                <a:avLst/>
              </a:prstGeom>
              <a:solidFill>
                <a:srgbClr val="E8E800"/>
              </a:solidFill>
              <a:ln w="0">
                <a:solidFill>
                  <a:srgbClr val="E8E8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237" name="Rectangle 1525"/>
              <p:cNvSpPr>
                <a:spLocks noChangeArrowheads="1"/>
              </p:cNvSpPr>
              <p:nvPr/>
            </p:nvSpPr>
            <p:spPr bwMode="auto">
              <a:xfrm>
                <a:off x="4280" y="1214"/>
                <a:ext cx="63" cy="38"/>
              </a:xfrm>
              <a:prstGeom prst="rect">
                <a:avLst/>
              </a:prstGeom>
              <a:solidFill>
                <a:srgbClr val="EEE500"/>
              </a:solidFill>
              <a:ln w="0">
                <a:solidFill>
                  <a:srgbClr val="EEE5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238" name="Rectangle 1526"/>
              <p:cNvSpPr>
                <a:spLocks noChangeArrowheads="1"/>
              </p:cNvSpPr>
              <p:nvPr/>
            </p:nvSpPr>
            <p:spPr bwMode="auto">
              <a:xfrm>
                <a:off x="4280" y="1252"/>
                <a:ext cx="63" cy="39"/>
              </a:xfrm>
              <a:prstGeom prst="rect">
                <a:avLst/>
              </a:prstGeom>
              <a:solidFill>
                <a:srgbClr val="F6E200"/>
              </a:solidFill>
              <a:ln w="0">
                <a:solidFill>
                  <a:srgbClr val="F6E2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239" name="Rectangle 1527"/>
              <p:cNvSpPr>
                <a:spLocks noChangeArrowheads="1"/>
              </p:cNvSpPr>
              <p:nvPr/>
            </p:nvSpPr>
            <p:spPr bwMode="auto">
              <a:xfrm>
                <a:off x="4280" y="1291"/>
                <a:ext cx="63" cy="38"/>
              </a:xfrm>
              <a:prstGeom prst="rect">
                <a:avLst/>
              </a:prstGeom>
              <a:solidFill>
                <a:srgbClr val="FFDC00"/>
              </a:solidFill>
              <a:ln w="0">
                <a:solidFill>
                  <a:srgbClr val="FFDC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240" name="Rectangle 1528"/>
              <p:cNvSpPr>
                <a:spLocks noChangeArrowheads="1"/>
              </p:cNvSpPr>
              <p:nvPr/>
            </p:nvSpPr>
            <p:spPr bwMode="auto">
              <a:xfrm>
                <a:off x="4280" y="1329"/>
                <a:ext cx="63" cy="40"/>
              </a:xfrm>
              <a:prstGeom prst="rect">
                <a:avLst/>
              </a:prstGeom>
              <a:solidFill>
                <a:srgbClr val="FFD500"/>
              </a:solidFill>
              <a:ln w="0">
                <a:solidFill>
                  <a:srgbClr val="FFD5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241" name="Rectangle 1529"/>
              <p:cNvSpPr>
                <a:spLocks noChangeArrowheads="1"/>
              </p:cNvSpPr>
              <p:nvPr/>
            </p:nvSpPr>
            <p:spPr bwMode="auto">
              <a:xfrm>
                <a:off x="4280" y="1369"/>
                <a:ext cx="63" cy="37"/>
              </a:xfrm>
              <a:prstGeom prst="rect">
                <a:avLst/>
              </a:prstGeom>
              <a:solidFill>
                <a:srgbClr val="FFCE00"/>
              </a:solidFill>
              <a:ln w="0">
                <a:solidFill>
                  <a:srgbClr val="FFCE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242" name="Rectangle 1530"/>
              <p:cNvSpPr>
                <a:spLocks noChangeArrowheads="1"/>
              </p:cNvSpPr>
              <p:nvPr/>
            </p:nvSpPr>
            <p:spPr bwMode="auto">
              <a:xfrm>
                <a:off x="4280" y="1406"/>
                <a:ext cx="63" cy="40"/>
              </a:xfrm>
              <a:prstGeom prst="rect">
                <a:avLst/>
              </a:prstGeom>
              <a:solidFill>
                <a:srgbClr val="FFC900"/>
              </a:solidFill>
              <a:ln w="0">
                <a:solidFill>
                  <a:srgbClr val="FFC9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243" name="Rectangle 1531"/>
              <p:cNvSpPr>
                <a:spLocks noChangeArrowheads="1"/>
              </p:cNvSpPr>
              <p:nvPr/>
            </p:nvSpPr>
            <p:spPr bwMode="auto">
              <a:xfrm>
                <a:off x="4280" y="1446"/>
                <a:ext cx="63" cy="37"/>
              </a:xfrm>
              <a:prstGeom prst="rect">
                <a:avLst/>
              </a:prstGeom>
              <a:solidFill>
                <a:srgbClr val="FFC500"/>
              </a:solidFill>
              <a:ln w="0">
                <a:solidFill>
                  <a:srgbClr val="FFC5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244" name="Rectangle 1532"/>
              <p:cNvSpPr>
                <a:spLocks noChangeArrowheads="1"/>
              </p:cNvSpPr>
              <p:nvPr/>
            </p:nvSpPr>
            <p:spPr bwMode="auto">
              <a:xfrm>
                <a:off x="4280" y="1483"/>
                <a:ext cx="63" cy="40"/>
              </a:xfrm>
              <a:prstGeom prst="rect">
                <a:avLst/>
              </a:prstGeom>
              <a:solidFill>
                <a:srgbClr val="FFC200"/>
              </a:solidFill>
              <a:ln w="0">
                <a:solidFill>
                  <a:srgbClr val="FFC2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245" name="Rectangle 1533"/>
              <p:cNvSpPr>
                <a:spLocks noChangeArrowheads="1"/>
              </p:cNvSpPr>
              <p:nvPr/>
            </p:nvSpPr>
            <p:spPr bwMode="auto">
              <a:xfrm>
                <a:off x="4280" y="1523"/>
                <a:ext cx="63" cy="40"/>
              </a:xfrm>
              <a:prstGeom prst="rect">
                <a:avLst/>
              </a:prstGeom>
              <a:solidFill>
                <a:srgbClr val="FFC100"/>
              </a:solidFill>
              <a:ln w="0">
                <a:solidFill>
                  <a:srgbClr val="FFC1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246" name="Rectangle 1534"/>
              <p:cNvSpPr>
                <a:spLocks noChangeArrowheads="1"/>
              </p:cNvSpPr>
              <p:nvPr/>
            </p:nvSpPr>
            <p:spPr bwMode="auto">
              <a:xfrm>
                <a:off x="4280" y="1563"/>
                <a:ext cx="63" cy="37"/>
              </a:xfrm>
              <a:prstGeom prst="rect">
                <a:avLst/>
              </a:prstGeom>
              <a:solidFill>
                <a:srgbClr val="FFC300"/>
              </a:solidFill>
              <a:ln w="0">
                <a:solidFill>
                  <a:srgbClr val="FFC3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247" name="Rectangle 1535"/>
              <p:cNvSpPr>
                <a:spLocks noChangeArrowheads="1"/>
              </p:cNvSpPr>
              <p:nvPr/>
            </p:nvSpPr>
            <p:spPr bwMode="auto">
              <a:xfrm>
                <a:off x="4280" y="1600"/>
                <a:ext cx="63" cy="40"/>
              </a:xfrm>
              <a:prstGeom prst="rect">
                <a:avLst/>
              </a:prstGeom>
              <a:solidFill>
                <a:srgbClr val="FFC800"/>
              </a:solidFill>
              <a:ln w="0">
                <a:solidFill>
                  <a:srgbClr val="FFC8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248" name="Rectangle 1536"/>
              <p:cNvSpPr>
                <a:spLocks noChangeArrowheads="1"/>
              </p:cNvSpPr>
              <p:nvPr/>
            </p:nvSpPr>
            <p:spPr bwMode="auto">
              <a:xfrm>
                <a:off x="4280" y="1640"/>
                <a:ext cx="63" cy="37"/>
              </a:xfrm>
              <a:prstGeom prst="rect">
                <a:avLst/>
              </a:prstGeom>
              <a:solidFill>
                <a:srgbClr val="FFCF00"/>
              </a:solidFill>
              <a:ln w="0">
                <a:solidFill>
                  <a:srgbClr val="FFCF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249" name="Rectangle 1537"/>
              <p:cNvSpPr>
                <a:spLocks noChangeArrowheads="1"/>
              </p:cNvSpPr>
              <p:nvPr/>
            </p:nvSpPr>
            <p:spPr bwMode="auto">
              <a:xfrm>
                <a:off x="4280" y="1677"/>
                <a:ext cx="63" cy="40"/>
              </a:xfrm>
              <a:prstGeom prst="rect">
                <a:avLst/>
              </a:prstGeom>
              <a:solidFill>
                <a:srgbClr val="FFD300"/>
              </a:solidFill>
              <a:ln w="0">
                <a:solidFill>
                  <a:srgbClr val="FFD3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250" name="Rectangle 1538"/>
              <p:cNvSpPr>
                <a:spLocks noChangeArrowheads="1"/>
              </p:cNvSpPr>
              <p:nvPr/>
            </p:nvSpPr>
            <p:spPr bwMode="auto">
              <a:xfrm>
                <a:off x="4280" y="1717"/>
                <a:ext cx="63" cy="37"/>
              </a:xfrm>
              <a:prstGeom prst="rect">
                <a:avLst/>
              </a:prstGeom>
              <a:solidFill>
                <a:srgbClr val="FFD400"/>
              </a:solidFill>
              <a:ln w="0">
                <a:solidFill>
                  <a:srgbClr val="FFD4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251" name="Rectangle 1539"/>
              <p:cNvSpPr>
                <a:spLocks noChangeArrowheads="1"/>
              </p:cNvSpPr>
              <p:nvPr/>
            </p:nvSpPr>
            <p:spPr bwMode="auto">
              <a:xfrm>
                <a:off x="4280" y="1754"/>
                <a:ext cx="63" cy="40"/>
              </a:xfrm>
              <a:prstGeom prst="rect">
                <a:avLst/>
              </a:prstGeom>
              <a:solidFill>
                <a:srgbClr val="FFD500"/>
              </a:solidFill>
              <a:ln w="0">
                <a:solidFill>
                  <a:srgbClr val="FFD5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252" name="Rectangle 1540"/>
              <p:cNvSpPr>
                <a:spLocks noChangeArrowheads="1"/>
              </p:cNvSpPr>
              <p:nvPr/>
            </p:nvSpPr>
            <p:spPr bwMode="auto">
              <a:xfrm>
                <a:off x="4280" y="1794"/>
                <a:ext cx="63" cy="37"/>
              </a:xfrm>
              <a:prstGeom prst="rect">
                <a:avLst/>
              </a:prstGeom>
              <a:solidFill>
                <a:srgbClr val="FFD800"/>
              </a:solidFill>
              <a:ln w="0">
                <a:solidFill>
                  <a:srgbClr val="FFD8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253" name="Rectangle 1541"/>
              <p:cNvSpPr>
                <a:spLocks noChangeArrowheads="1"/>
              </p:cNvSpPr>
              <p:nvPr/>
            </p:nvSpPr>
            <p:spPr bwMode="auto">
              <a:xfrm>
                <a:off x="4280" y="1831"/>
                <a:ext cx="63" cy="40"/>
              </a:xfrm>
              <a:prstGeom prst="rect">
                <a:avLst/>
              </a:prstGeom>
              <a:solidFill>
                <a:srgbClr val="FAE000"/>
              </a:solidFill>
              <a:ln w="0">
                <a:solidFill>
                  <a:srgbClr val="FAE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254" name="Rectangle 1542"/>
              <p:cNvSpPr>
                <a:spLocks noChangeArrowheads="1"/>
              </p:cNvSpPr>
              <p:nvPr/>
            </p:nvSpPr>
            <p:spPr bwMode="auto">
              <a:xfrm>
                <a:off x="4280" y="1871"/>
                <a:ext cx="63" cy="37"/>
              </a:xfrm>
              <a:prstGeom prst="rect">
                <a:avLst/>
              </a:prstGeom>
              <a:solidFill>
                <a:srgbClr val="E7E900"/>
              </a:solidFill>
              <a:ln w="0">
                <a:solidFill>
                  <a:srgbClr val="E7E9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255" name="Rectangle 1543"/>
              <p:cNvSpPr>
                <a:spLocks noChangeArrowheads="1"/>
              </p:cNvSpPr>
              <p:nvPr/>
            </p:nvSpPr>
            <p:spPr bwMode="auto">
              <a:xfrm>
                <a:off x="4280" y="1908"/>
                <a:ext cx="63" cy="40"/>
              </a:xfrm>
              <a:prstGeom prst="rect">
                <a:avLst/>
              </a:prstGeom>
              <a:solidFill>
                <a:srgbClr val="D5EF00"/>
              </a:solidFill>
              <a:ln w="0">
                <a:solidFill>
                  <a:srgbClr val="D5EF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256" name="Rectangle 1544"/>
              <p:cNvSpPr>
                <a:spLocks noChangeArrowheads="1"/>
              </p:cNvSpPr>
              <p:nvPr/>
            </p:nvSpPr>
            <p:spPr bwMode="auto">
              <a:xfrm>
                <a:off x="4280" y="1948"/>
                <a:ext cx="63" cy="40"/>
              </a:xfrm>
              <a:prstGeom prst="rect">
                <a:avLst/>
              </a:prstGeom>
              <a:solidFill>
                <a:srgbClr val="CDF200"/>
              </a:solidFill>
              <a:ln w="0">
                <a:solidFill>
                  <a:srgbClr val="CDF2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257" name="Rectangle 1545"/>
              <p:cNvSpPr>
                <a:spLocks noChangeArrowheads="1"/>
              </p:cNvSpPr>
              <p:nvPr/>
            </p:nvSpPr>
            <p:spPr bwMode="auto">
              <a:xfrm>
                <a:off x="4280" y="1988"/>
                <a:ext cx="63" cy="37"/>
              </a:xfrm>
              <a:prstGeom prst="rect">
                <a:avLst/>
              </a:prstGeom>
              <a:solidFill>
                <a:srgbClr val="D0F100"/>
              </a:solidFill>
              <a:ln w="0">
                <a:solidFill>
                  <a:srgbClr val="D0F1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258" name="Rectangle 1546"/>
              <p:cNvSpPr>
                <a:spLocks noChangeArrowheads="1"/>
              </p:cNvSpPr>
              <p:nvPr/>
            </p:nvSpPr>
            <p:spPr bwMode="auto">
              <a:xfrm>
                <a:off x="4280" y="2025"/>
                <a:ext cx="63" cy="40"/>
              </a:xfrm>
              <a:prstGeom prst="rect">
                <a:avLst/>
              </a:prstGeom>
              <a:solidFill>
                <a:srgbClr val="DAEE00"/>
              </a:solidFill>
              <a:ln w="0">
                <a:solidFill>
                  <a:srgbClr val="DAEE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259" name="Rectangle 1547"/>
              <p:cNvSpPr>
                <a:spLocks noChangeArrowheads="1"/>
              </p:cNvSpPr>
              <p:nvPr/>
            </p:nvSpPr>
            <p:spPr bwMode="auto">
              <a:xfrm>
                <a:off x="4340" y="1097"/>
                <a:ext cx="63" cy="38"/>
              </a:xfrm>
              <a:prstGeom prst="rect">
                <a:avLst/>
              </a:prstGeom>
              <a:solidFill>
                <a:srgbClr val="D9EE00"/>
              </a:solidFill>
              <a:ln w="0">
                <a:solidFill>
                  <a:srgbClr val="D9EE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260" name="Freeform 1548"/>
              <p:cNvSpPr>
                <a:spLocks/>
              </p:cNvSpPr>
              <p:nvPr/>
            </p:nvSpPr>
            <p:spPr bwMode="auto">
              <a:xfrm>
                <a:off x="4340" y="1135"/>
                <a:ext cx="63" cy="39"/>
              </a:xfrm>
              <a:custGeom>
                <a:avLst/>
                <a:gdLst>
                  <a:gd name="T0" fmla="*/ 3 w 63"/>
                  <a:gd name="T1" fmla="*/ 39 h 39"/>
                  <a:gd name="T2" fmla="*/ 63 w 63"/>
                  <a:gd name="T3" fmla="*/ 39 h 39"/>
                  <a:gd name="T4" fmla="*/ 63 w 63"/>
                  <a:gd name="T5" fmla="*/ 0 h 39"/>
                  <a:gd name="T6" fmla="*/ 0 w 63"/>
                  <a:gd name="T7" fmla="*/ 0 h 39"/>
                  <a:gd name="T8" fmla="*/ 3 w 63"/>
                  <a:gd name="T9" fmla="*/ 39 h 3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"/>
                  <a:gd name="T16" fmla="*/ 0 h 39"/>
                  <a:gd name="T17" fmla="*/ 63 w 63"/>
                  <a:gd name="T18" fmla="*/ 39 h 3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" h="39">
                    <a:moveTo>
                      <a:pt x="3" y="39"/>
                    </a:moveTo>
                    <a:lnTo>
                      <a:pt x="63" y="39"/>
                    </a:lnTo>
                    <a:lnTo>
                      <a:pt x="63" y="0"/>
                    </a:lnTo>
                    <a:lnTo>
                      <a:pt x="0" y="0"/>
                    </a:lnTo>
                    <a:lnTo>
                      <a:pt x="3" y="39"/>
                    </a:lnTo>
                    <a:close/>
                  </a:path>
                </a:pathLst>
              </a:custGeom>
              <a:solidFill>
                <a:srgbClr val="DCED00"/>
              </a:solidFill>
              <a:ln w="0">
                <a:solidFill>
                  <a:srgbClr val="DCED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261" name="Rectangle 1549"/>
              <p:cNvSpPr>
                <a:spLocks noChangeArrowheads="1"/>
              </p:cNvSpPr>
              <p:nvPr/>
            </p:nvSpPr>
            <p:spPr bwMode="auto">
              <a:xfrm>
                <a:off x="4343" y="1174"/>
                <a:ext cx="60" cy="40"/>
              </a:xfrm>
              <a:prstGeom prst="rect">
                <a:avLst/>
              </a:prstGeom>
              <a:solidFill>
                <a:srgbClr val="E2EA00"/>
              </a:solidFill>
              <a:ln w="0">
                <a:solidFill>
                  <a:srgbClr val="E2EA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262" name="Rectangle 1550"/>
              <p:cNvSpPr>
                <a:spLocks noChangeArrowheads="1"/>
              </p:cNvSpPr>
              <p:nvPr/>
            </p:nvSpPr>
            <p:spPr bwMode="auto">
              <a:xfrm>
                <a:off x="4343" y="1214"/>
                <a:ext cx="60" cy="38"/>
              </a:xfrm>
              <a:prstGeom prst="rect">
                <a:avLst/>
              </a:prstGeom>
              <a:solidFill>
                <a:srgbClr val="E9E700"/>
              </a:solidFill>
              <a:ln w="0">
                <a:solidFill>
                  <a:srgbClr val="E9E7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263" name="Rectangle 1551"/>
              <p:cNvSpPr>
                <a:spLocks noChangeArrowheads="1"/>
              </p:cNvSpPr>
              <p:nvPr/>
            </p:nvSpPr>
            <p:spPr bwMode="auto">
              <a:xfrm>
                <a:off x="4343" y="1252"/>
                <a:ext cx="60" cy="39"/>
              </a:xfrm>
              <a:prstGeom prst="rect">
                <a:avLst/>
              </a:prstGeom>
              <a:solidFill>
                <a:srgbClr val="F1E400"/>
              </a:solidFill>
              <a:ln w="0">
                <a:solidFill>
                  <a:srgbClr val="F1E4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264" name="Rectangle 1552"/>
              <p:cNvSpPr>
                <a:spLocks noChangeArrowheads="1"/>
              </p:cNvSpPr>
              <p:nvPr/>
            </p:nvSpPr>
            <p:spPr bwMode="auto">
              <a:xfrm>
                <a:off x="4343" y="1291"/>
                <a:ext cx="60" cy="38"/>
              </a:xfrm>
              <a:prstGeom prst="rect">
                <a:avLst/>
              </a:prstGeom>
              <a:solidFill>
                <a:srgbClr val="FBDF00"/>
              </a:solidFill>
              <a:ln w="0">
                <a:solidFill>
                  <a:srgbClr val="FBDF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265" name="Rectangle 1553"/>
              <p:cNvSpPr>
                <a:spLocks noChangeArrowheads="1"/>
              </p:cNvSpPr>
              <p:nvPr/>
            </p:nvSpPr>
            <p:spPr bwMode="auto">
              <a:xfrm>
                <a:off x="4343" y="1329"/>
                <a:ext cx="60" cy="40"/>
              </a:xfrm>
              <a:prstGeom prst="rect">
                <a:avLst/>
              </a:prstGeom>
              <a:solidFill>
                <a:srgbClr val="FFD900"/>
              </a:solidFill>
              <a:ln w="0">
                <a:solidFill>
                  <a:srgbClr val="FFD9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266" name="Rectangle 1554"/>
              <p:cNvSpPr>
                <a:spLocks noChangeArrowheads="1"/>
              </p:cNvSpPr>
              <p:nvPr/>
            </p:nvSpPr>
            <p:spPr bwMode="auto">
              <a:xfrm>
                <a:off x="4343" y="1369"/>
                <a:ext cx="60" cy="37"/>
              </a:xfrm>
              <a:prstGeom prst="rect">
                <a:avLst/>
              </a:prstGeom>
              <a:solidFill>
                <a:srgbClr val="FFD200"/>
              </a:solidFill>
              <a:ln w="0">
                <a:solidFill>
                  <a:srgbClr val="FFD2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267" name="Rectangle 1555"/>
              <p:cNvSpPr>
                <a:spLocks noChangeArrowheads="1"/>
              </p:cNvSpPr>
              <p:nvPr/>
            </p:nvSpPr>
            <p:spPr bwMode="auto">
              <a:xfrm>
                <a:off x="4343" y="1406"/>
                <a:ext cx="60" cy="40"/>
              </a:xfrm>
              <a:prstGeom prst="rect">
                <a:avLst/>
              </a:prstGeom>
              <a:solidFill>
                <a:srgbClr val="FFCC00"/>
              </a:solidFill>
              <a:ln w="0">
                <a:solidFill>
                  <a:srgbClr val="FFCC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268" name="Rectangle 1556"/>
              <p:cNvSpPr>
                <a:spLocks noChangeArrowheads="1"/>
              </p:cNvSpPr>
              <p:nvPr/>
            </p:nvSpPr>
            <p:spPr bwMode="auto">
              <a:xfrm>
                <a:off x="4343" y="1446"/>
                <a:ext cx="60" cy="37"/>
              </a:xfrm>
              <a:prstGeom prst="rect">
                <a:avLst/>
              </a:prstGeom>
              <a:solidFill>
                <a:srgbClr val="FFC900"/>
              </a:solidFill>
              <a:ln w="0">
                <a:solidFill>
                  <a:srgbClr val="FFC9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269" name="Rectangle 1557"/>
              <p:cNvSpPr>
                <a:spLocks noChangeArrowheads="1"/>
              </p:cNvSpPr>
              <p:nvPr/>
            </p:nvSpPr>
            <p:spPr bwMode="auto">
              <a:xfrm>
                <a:off x="4343" y="1483"/>
                <a:ext cx="60" cy="40"/>
              </a:xfrm>
              <a:prstGeom prst="rect">
                <a:avLst/>
              </a:prstGeom>
              <a:solidFill>
                <a:srgbClr val="FFC800"/>
              </a:solidFill>
              <a:ln w="0">
                <a:solidFill>
                  <a:srgbClr val="FFC8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270" name="Rectangle 1558"/>
              <p:cNvSpPr>
                <a:spLocks noChangeArrowheads="1"/>
              </p:cNvSpPr>
              <p:nvPr/>
            </p:nvSpPr>
            <p:spPr bwMode="auto">
              <a:xfrm>
                <a:off x="4343" y="1523"/>
                <a:ext cx="60" cy="40"/>
              </a:xfrm>
              <a:prstGeom prst="rect">
                <a:avLst/>
              </a:prstGeom>
              <a:solidFill>
                <a:srgbClr val="FFC800"/>
              </a:solidFill>
              <a:ln w="0">
                <a:solidFill>
                  <a:srgbClr val="FFC8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271" name="Rectangle 1559"/>
              <p:cNvSpPr>
                <a:spLocks noChangeArrowheads="1"/>
              </p:cNvSpPr>
              <p:nvPr/>
            </p:nvSpPr>
            <p:spPr bwMode="auto">
              <a:xfrm>
                <a:off x="4343" y="1563"/>
                <a:ext cx="60" cy="37"/>
              </a:xfrm>
              <a:prstGeom prst="rect">
                <a:avLst/>
              </a:prstGeom>
              <a:solidFill>
                <a:srgbClr val="FFCA00"/>
              </a:solidFill>
              <a:ln w="0">
                <a:solidFill>
                  <a:srgbClr val="FFCA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272" name="Rectangle 1560"/>
              <p:cNvSpPr>
                <a:spLocks noChangeArrowheads="1"/>
              </p:cNvSpPr>
              <p:nvPr/>
            </p:nvSpPr>
            <p:spPr bwMode="auto">
              <a:xfrm>
                <a:off x="4343" y="1600"/>
                <a:ext cx="60" cy="40"/>
              </a:xfrm>
              <a:prstGeom prst="rect">
                <a:avLst/>
              </a:prstGeom>
              <a:solidFill>
                <a:srgbClr val="FFCE00"/>
              </a:solidFill>
              <a:ln w="0">
                <a:solidFill>
                  <a:srgbClr val="FFCE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273" name="Rectangle 1561"/>
              <p:cNvSpPr>
                <a:spLocks noChangeArrowheads="1"/>
              </p:cNvSpPr>
              <p:nvPr/>
            </p:nvSpPr>
            <p:spPr bwMode="auto">
              <a:xfrm>
                <a:off x="4343" y="1640"/>
                <a:ext cx="60" cy="37"/>
              </a:xfrm>
              <a:prstGeom prst="rect">
                <a:avLst/>
              </a:prstGeom>
              <a:solidFill>
                <a:srgbClr val="FFD400"/>
              </a:solidFill>
              <a:ln w="0">
                <a:solidFill>
                  <a:srgbClr val="FFD4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274" name="Rectangle 1562"/>
              <p:cNvSpPr>
                <a:spLocks noChangeArrowheads="1"/>
              </p:cNvSpPr>
              <p:nvPr/>
            </p:nvSpPr>
            <p:spPr bwMode="auto">
              <a:xfrm>
                <a:off x="4343" y="1677"/>
                <a:ext cx="60" cy="40"/>
              </a:xfrm>
              <a:prstGeom prst="rect">
                <a:avLst/>
              </a:prstGeom>
              <a:solidFill>
                <a:srgbClr val="FFD700"/>
              </a:solidFill>
              <a:ln w="0">
                <a:solidFill>
                  <a:srgbClr val="FFD7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275" name="Rectangle 1563"/>
              <p:cNvSpPr>
                <a:spLocks noChangeArrowheads="1"/>
              </p:cNvSpPr>
              <p:nvPr/>
            </p:nvSpPr>
            <p:spPr bwMode="auto">
              <a:xfrm>
                <a:off x="4343" y="1717"/>
                <a:ext cx="60" cy="37"/>
              </a:xfrm>
              <a:prstGeom prst="rect">
                <a:avLst/>
              </a:prstGeom>
              <a:solidFill>
                <a:srgbClr val="FFD700"/>
              </a:solidFill>
              <a:ln w="0">
                <a:solidFill>
                  <a:srgbClr val="FFD7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276" name="Rectangle 1564"/>
              <p:cNvSpPr>
                <a:spLocks noChangeArrowheads="1"/>
              </p:cNvSpPr>
              <p:nvPr/>
            </p:nvSpPr>
            <p:spPr bwMode="auto">
              <a:xfrm>
                <a:off x="4343" y="1754"/>
                <a:ext cx="60" cy="40"/>
              </a:xfrm>
              <a:prstGeom prst="rect">
                <a:avLst/>
              </a:prstGeom>
              <a:solidFill>
                <a:srgbClr val="FFD500"/>
              </a:solidFill>
              <a:ln w="0">
                <a:solidFill>
                  <a:srgbClr val="FFD5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277" name="Rectangle 1565"/>
              <p:cNvSpPr>
                <a:spLocks noChangeArrowheads="1"/>
              </p:cNvSpPr>
              <p:nvPr/>
            </p:nvSpPr>
            <p:spPr bwMode="auto">
              <a:xfrm>
                <a:off x="4343" y="1794"/>
                <a:ext cx="60" cy="37"/>
              </a:xfrm>
              <a:prstGeom prst="rect">
                <a:avLst/>
              </a:prstGeom>
              <a:solidFill>
                <a:srgbClr val="FFD500"/>
              </a:solidFill>
              <a:ln w="0">
                <a:solidFill>
                  <a:srgbClr val="FFD5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278" name="Rectangle 1566"/>
              <p:cNvSpPr>
                <a:spLocks noChangeArrowheads="1"/>
              </p:cNvSpPr>
              <p:nvPr/>
            </p:nvSpPr>
            <p:spPr bwMode="auto">
              <a:xfrm>
                <a:off x="4343" y="1831"/>
                <a:ext cx="60" cy="40"/>
              </a:xfrm>
              <a:prstGeom prst="rect">
                <a:avLst/>
              </a:prstGeom>
              <a:solidFill>
                <a:srgbClr val="FFDC00"/>
              </a:solidFill>
              <a:ln w="0">
                <a:solidFill>
                  <a:srgbClr val="FFDC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279" name="Rectangle 1567"/>
              <p:cNvSpPr>
                <a:spLocks noChangeArrowheads="1"/>
              </p:cNvSpPr>
              <p:nvPr/>
            </p:nvSpPr>
            <p:spPr bwMode="auto">
              <a:xfrm>
                <a:off x="4343" y="1871"/>
                <a:ext cx="60" cy="37"/>
              </a:xfrm>
              <a:prstGeom prst="rect">
                <a:avLst/>
              </a:prstGeom>
              <a:solidFill>
                <a:srgbClr val="EBE600"/>
              </a:solidFill>
              <a:ln w="0">
                <a:solidFill>
                  <a:srgbClr val="EBE6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280" name="Rectangle 1568"/>
              <p:cNvSpPr>
                <a:spLocks noChangeArrowheads="1"/>
              </p:cNvSpPr>
              <p:nvPr/>
            </p:nvSpPr>
            <p:spPr bwMode="auto">
              <a:xfrm>
                <a:off x="4343" y="1908"/>
                <a:ext cx="60" cy="40"/>
              </a:xfrm>
              <a:prstGeom prst="rect">
                <a:avLst/>
              </a:prstGeom>
              <a:solidFill>
                <a:srgbClr val="D7EF00"/>
              </a:solidFill>
              <a:ln w="0">
                <a:solidFill>
                  <a:srgbClr val="D7EF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281" name="Rectangle 1569"/>
              <p:cNvSpPr>
                <a:spLocks noChangeArrowheads="1"/>
              </p:cNvSpPr>
              <p:nvPr/>
            </p:nvSpPr>
            <p:spPr bwMode="auto">
              <a:xfrm>
                <a:off x="4343" y="1948"/>
                <a:ext cx="60" cy="40"/>
              </a:xfrm>
              <a:prstGeom prst="rect">
                <a:avLst/>
              </a:prstGeom>
              <a:solidFill>
                <a:srgbClr val="CBF300"/>
              </a:solidFill>
              <a:ln w="0">
                <a:solidFill>
                  <a:srgbClr val="CBF3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282" name="Rectangle 1570"/>
              <p:cNvSpPr>
                <a:spLocks noChangeArrowheads="1"/>
              </p:cNvSpPr>
              <p:nvPr/>
            </p:nvSpPr>
            <p:spPr bwMode="auto">
              <a:xfrm>
                <a:off x="4343" y="1988"/>
                <a:ext cx="60" cy="37"/>
              </a:xfrm>
              <a:prstGeom prst="rect">
                <a:avLst/>
              </a:prstGeom>
              <a:solidFill>
                <a:srgbClr val="CCF300"/>
              </a:solidFill>
              <a:ln w="0">
                <a:solidFill>
                  <a:srgbClr val="CCF3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283" name="Rectangle 1571"/>
              <p:cNvSpPr>
                <a:spLocks noChangeArrowheads="1"/>
              </p:cNvSpPr>
              <p:nvPr/>
            </p:nvSpPr>
            <p:spPr bwMode="auto">
              <a:xfrm>
                <a:off x="4343" y="2025"/>
                <a:ext cx="60" cy="40"/>
              </a:xfrm>
              <a:prstGeom prst="rect">
                <a:avLst/>
              </a:prstGeom>
              <a:solidFill>
                <a:srgbClr val="D8EE00"/>
              </a:solidFill>
              <a:ln w="0">
                <a:solidFill>
                  <a:srgbClr val="D8EE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284" name="Rectangle 1572"/>
              <p:cNvSpPr>
                <a:spLocks noChangeArrowheads="1"/>
              </p:cNvSpPr>
              <p:nvPr/>
            </p:nvSpPr>
            <p:spPr bwMode="auto">
              <a:xfrm>
                <a:off x="4403" y="1097"/>
                <a:ext cx="60" cy="38"/>
              </a:xfrm>
              <a:prstGeom prst="rect">
                <a:avLst/>
              </a:prstGeom>
              <a:solidFill>
                <a:srgbClr val="D7EF00"/>
              </a:solidFill>
              <a:ln w="0">
                <a:solidFill>
                  <a:srgbClr val="D7EF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285" name="Rectangle 1573"/>
              <p:cNvSpPr>
                <a:spLocks noChangeArrowheads="1"/>
              </p:cNvSpPr>
              <p:nvPr/>
            </p:nvSpPr>
            <p:spPr bwMode="auto">
              <a:xfrm>
                <a:off x="4403" y="1135"/>
                <a:ext cx="60" cy="39"/>
              </a:xfrm>
              <a:prstGeom prst="rect">
                <a:avLst/>
              </a:prstGeom>
              <a:solidFill>
                <a:srgbClr val="D8EE00"/>
              </a:solidFill>
              <a:ln w="0">
                <a:solidFill>
                  <a:srgbClr val="D8EE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286" name="Rectangle 1574"/>
              <p:cNvSpPr>
                <a:spLocks noChangeArrowheads="1"/>
              </p:cNvSpPr>
              <p:nvPr/>
            </p:nvSpPr>
            <p:spPr bwMode="auto">
              <a:xfrm>
                <a:off x="4403" y="1174"/>
                <a:ext cx="60" cy="40"/>
              </a:xfrm>
              <a:prstGeom prst="rect">
                <a:avLst/>
              </a:prstGeom>
              <a:solidFill>
                <a:srgbClr val="DCED00"/>
              </a:solidFill>
              <a:ln w="0">
                <a:solidFill>
                  <a:srgbClr val="DCED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287" name="Rectangle 1575"/>
              <p:cNvSpPr>
                <a:spLocks noChangeArrowheads="1"/>
              </p:cNvSpPr>
              <p:nvPr/>
            </p:nvSpPr>
            <p:spPr bwMode="auto">
              <a:xfrm>
                <a:off x="4403" y="1214"/>
                <a:ext cx="60" cy="38"/>
              </a:xfrm>
              <a:prstGeom prst="rect">
                <a:avLst/>
              </a:prstGeom>
              <a:solidFill>
                <a:srgbClr val="E3EA00"/>
              </a:solidFill>
              <a:ln w="0">
                <a:solidFill>
                  <a:srgbClr val="E3EA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288" name="Rectangle 1576"/>
              <p:cNvSpPr>
                <a:spLocks noChangeArrowheads="1"/>
              </p:cNvSpPr>
              <p:nvPr/>
            </p:nvSpPr>
            <p:spPr bwMode="auto">
              <a:xfrm>
                <a:off x="4403" y="1252"/>
                <a:ext cx="60" cy="39"/>
              </a:xfrm>
              <a:prstGeom prst="rect">
                <a:avLst/>
              </a:prstGeom>
              <a:solidFill>
                <a:srgbClr val="EBE700"/>
              </a:solidFill>
              <a:ln w="0">
                <a:solidFill>
                  <a:srgbClr val="EBE7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289" name="Rectangle 1577"/>
              <p:cNvSpPr>
                <a:spLocks noChangeArrowheads="1"/>
              </p:cNvSpPr>
              <p:nvPr/>
            </p:nvSpPr>
            <p:spPr bwMode="auto">
              <a:xfrm>
                <a:off x="4403" y="1291"/>
                <a:ext cx="60" cy="38"/>
              </a:xfrm>
              <a:prstGeom prst="rect">
                <a:avLst/>
              </a:prstGeom>
              <a:solidFill>
                <a:srgbClr val="F4E300"/>
              </a:solidFill>
              <a:ln w="0">
                <a:solidFill>
                  <a:srgbClr val="F4E3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290" name="Rectangle 1578"/>
              <p:cNvSpPr>
                <a:spLocks noChangeArrowheads="1"/>
              </p:cNvSpPr>
              <p:nvPr/>
            </p:nvSpPr>
            <p:spPr bwMode="auto">
              <a:xfrm>
                <a:off x="4403" y="1329"/>
                <a:ext cx="60" cy="40"/>
              </a:xfrm>
              <a:prstGeom prst="rect">
                <a:avLst/>
              </a:prstGeom>
              <a:solidFill>
                <a:srgbClr val="FEDE00"/>
              </a:solidFill>
              <a:ln w="0">
                <a:solidFill>
                  <a:srgbClr val="FEDE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291" name="Rectangle 1579"/>
              <p:cNvSpPr>
                <a:spLocks noChangeArrowheads="1"/>
              </p:cNvSpPr>
              <p:nvPr/>
            </p:nvSpPr>
            <p:spPr bwMode="auto">
              <a:xfrm>
                <a:off x="4403" y="1369"/>
                <a:ext cx="60" cy="37"/>
              </a:xfrm>
              <a:prstGeom prst="rect">
                <a:avLst/>
              </a:prstGeom>
              <a:solidFill>
                <a:srgbClr val="FFD800"/>
              </a:solidFill>
              <a:ln w="0">
                <a:solidFill>
                  <a:srgbClr val="FFD8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292" name="Rectangle 1580"/>
              <p:cNvSpPr>
                <a:spLocks noChangeArrowheads="1"/>
              </p:cNvSpPr>
              <p:nvPr/>
            </p:nvSpPr>
            <p:spPr bwMode="auto">
              <a:xfrm>
                <a:off x="4403" y="1406"/>
                <a:ext cx="60" cy="40"/>
              </a:xfrm>
              <a:prstGeom prst="rect">
                <a:avLst/>
              </a:prstGeom>
              <a:solidFill>
                <a:srgbClr val="FFD300"/>
              </a:solidFill>
              <a:ln w="0">
                <a:solidFill>
                  <a:srgbClr val="FFD3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293" name="Rectangle 1581"/>
              <p:cNvSpPr>
                <a:spLocks noChangeArrowheads="1"/>
              </p:cNvSpPr>
              <p:nvPr/>
            </p:nvSpPr>
            <p:spPr bwMode="auto">
              <a:xfrm>
                <a:off x="4403" y="1446"/>
                <a:ext cx="60" cy="37"/>
              </a:xfrm>
              <a:prstGeom prst="rect">
                <a:avLst/>
              </a:prstGeom>
              <a:solidFill>
                <a:srgbClr val="FFD000"/>
              </a:solidFill>
              <a:ln w="0">
                <a:solidFill>
                  <a:srgbClr val="FFD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294" name="Rectangle 1582"/>
              <p:cNvSpPr>
                <a:spLocks noChangeArrowheads="1"/>
              </p:cNvSpPr>
              <p:nvPr/>
            </p:nvSpPr>
            <p:spPr bwMode="auto">
              <a:xfrm>
                <a:off x="4403" y="1483"/>
                <a:ext cx="60" cy="40"/>
              </a:xfrm>
              <a:prstGeom prst="rect">
                <a:avLst/>
              </a:prstGeom>
              <a:solidFill>
                <a:srgbClr val="FFD000"/>
              </a:solidFill>
              <a:ln w="0">
                <a:solidFill>
                  <a:srgbClr val="FFD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295" name="Rectangle 1583"/>
              <p:cNvSpPr>
                <a:spLocks noChangeArrowheads="1"/>
              </p:cNvSpPr>
              <p:nvPr/>
            </p:nvSpPr>
            <p:spPr bwMode="auto">
              <a:xfrm>
                <a:off x="4403" y="1523"/>
                <a:ext cx="60" cy="40"/>
              </a:xfrm>
              <a:prstGeom prst="rect">
                <a:avLst/>
              </a:prstGeom>
              <a:solidFill>
                <a:srgbClr val="FFD000"/>
              </a:solidFill>
              <a:ln w="0">
                <a:solidFill>
                  <a:srgbClr val="FFD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296" name="Rectangle 1584"/>
              <p:cNvSpPr>
                <a:spLocks noChangeArrowheads="1"/>
              </p:cNvSpPr>
              <p:nvPr/>
            </p:nvSpPr>
            <p:spPr bwMode="auto">
              <a:xfrm>
                <a:off x="4403" y="1563"/>
                <a:ext cx="60" cy="37"/>
              </a:xfrm>
              <a:prstGeom prst="rect">
                <a:avLst/>
              </a:prstGeom>
              <a:solidFill>
                <a:srgbClr val="FFD200"/>
              </a:solidFill>
              <a:ln w="0">
                <a:solidFill>
                  <a:srgbClr val="FFD2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297" name="Rectangle 1585"/>
              <p:cNvSpPr>
                <a:spLocks noChangeArrowheads="1"/>
              </p:cNvSpPr>
              <p:nvPr/>
            </p:nvSpPr>
            <p:spPr bwMode="auto">
              <a:xfrm>
                <a:off x="4403" y="1600"/>
                <a:ext cx="60" cy="40"/>
              </a:xfrm>
              <a:prstGeom prst="rect">
                <a:avLst/>
              </a:prstGeom>
              <a:solidFill>
                <a:srgbClr val="FFD500"/>
              </a:solidFill>
              <a:ln w="0">
                <a:solidFill>
                  <a:srgbClr val="FFD5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298" name="Rectangle 1586"/>
              <p:cNvSpPr>
                <a:spLocks noChangeArrowheads="1"/>
              </p:cNvSpPr>
              <p:nvPr/>
            </p:nvSpPr>
            <p:spPr bwMode="auto">
              <a:xfrm>
                <a:off x="4403" y="1640"/>
                <a:ext cx="60" cy="37"/>
              </a:xfrm>
              <a:prstGeom prst="rect">
                <a:avLst/>
              </a:prstGeom>
              <a:solidFill>
                <a:srgbClr val="FFD900"/>
              </a:solidFill>
              <a:ln w="0">
                <a:solidFill>
                  <a:srgbClr val="FFD9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299" name="Rectangle 1587"/>
              <p:cNvSpPr>
                <a:spLocks noChangeArrowheads="1"/>
              </p:cNvSpPr>
              <p:nvPr/>
            </p:nvSpPr>
            <p:spPr bwMode="auto">
              <a:xfrm>
                <a:off x="4403" y="1677"/>
                <a:ext cx="60" cy="40"/>
              </a:xfrm>
              <a:prstGeom prst="rect">
                <a:avLst/>
              </a:prstGeom>
              <a:solidFill>
                <a:srgbClr val="FFDC00"/>
              </a:solidFill>
              <a:ln w="0">
                <a:solidFill>
                  <a:srgbClr val="FFDC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300" name="Rectangle 1588"/>
              <p:cNvSpPr>
                <a:spLocks noChangeArrowheads="1"/>
              </p:cNvSpPr>
              <p:nvPr/>
            </p:nvSpPr>
            <p:spPr bwMode="auto">
              <a:xfrm>
                <a:off x="4403" y="1717"/>
                <a:ext cx="60" cy="37"/>
              </a:xfrm>
              <a:prstGeom prst="rect">
                <a:avLst/>
              </a:prstGeom>
              <a:solidFill>
                <a:srgbClr val="FFDC00"/>
              </a:solidFill>
              <a:ln w="0">
                <a:solidFill>
                  <a:srgbClr val="FFDC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301" name="Rectangle 1589"/>
              <p:cNvSpPr>
                <a:spLocks noChangeArrowheads="1"/>
              </p:cNvSpPr>
              <p:nvPr/>
            </p:nvSpPr>
            <p:spPr bwMode="auto">
              <a:xfrm>
                <a:off x="4403" y="1754"/>
                <a:ext cx="60" cy="40"/>
              </a:xfrm>
              <a:prstGeom prst="rect">
                <a:avLst/>
              </a:prstGeom>
              <a:solidFill>
                <a:srgbClr val="FFD900"/>
              </a:solidFill>
              <a:ln w="0">
                <a:solidFill>
                  <a:srgbClr val="FFD9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302" name="Rectangle 1590"/>
              <p:cNvSpPr>
                <a:spLocks noChangeArrowheads="1"/>
              </p:cNvSpPr>
              <p:nvPr/>
            </p:nvSpPr>
            <p:spPr bwMode="auto">
              <a:xfrm>
                <a:off x="4403" y="1794"/>
                <a:ext cx="60" cy="37"/>
              </a:xfrm>
              <a:prstGeom prst="rect">
                <a:avLst/>
              </a:prstGeom>
              <a:solidFill>
                <a:srgbClr val="FFD800"/>
              </a:solidFill>
              <a:ln w="0">
                <a:solidFill>
                  <a:srgbClr val="FFD8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303" name="Rectangle 1591"/>
              <p:cNvSpPr>
                <a:spLocks noChangeArrowheads="1"/>
              </p:cNvSpPr>
              <p:nvPr/>
            </p:nvSpPr>
            <p:spPr bwMode="auto">
              <a:xfrm>
                <a:off x="4403" y="1831"/>
                <a:ext cx="60" cy="40"/>
              </a:xfrm>
              <a:prstGeom prst="rect">
                <a:avLst/>
              </a:prstGeom>
              <a:solidFill>
                <a:srgbClr val="FFDD00"/>
              </a:solidFill>
              <a:ln w="0">
                <a:solidFill>
                  <a:srgbClr val="FFDD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304" name="Rectangle 1592"/>
              <p:cNvSpPr>
                <a:spLocks noChangeArrowheads="1"/>
              </p:cNvSpPr>
              <p:nvPr/>
            </p:nvSpPr>
            <p:spPr bwMode="auto">
              <a:xfrm>
                <a:off x="4403" y="1871"/>
                <a:ext cx="60" cy="37"/>
              </a:xfrm>
              <a:prstGeom prst="rect">
                <a:avLst/>
              </a:prstGeom>
              <a:solidFill>
                <a:srgbClr val="ECE600"/>
              </a:solidFill>
              <a:ln w="0">
                <a:solidFill>
                  <a:srgbClr val="ECE6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305" name="Rectangle 1593"/>
              <p:cNvSpPr>
                <a:spLocks noChangeArrowheads="1"/>
              </p:cNvSpPr>
              <p:nvPr/>
            </p:nvSpPr>
            <p:spPr bwMode="auto">
              <a:xfrm>
                <a:off x="4403" y="1908"/>
                <a:ext cx="60" cy="40"/>
              </a:xfrm>
              <a:prstGeom prst="rect">
                <a:avLst/>
              </a:prstGeom>
              <a:solidFill>
                <a:srgbClr val="D7EF00"/>
              </a:solidFill>
              <a:ln w="0">
                <a:solidFill>
                  <a:srgbClr val="D7EF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306" name="Rectangle 1594"/>
              <p:cNvSpPr>
                <a:spLocks noChangeArrowheads="1"/>
              </p:cNvSpPr>
              <p:nvPr/>
            </p:nvSpPr>
            <p:spPr bwMode="auto">
              <a:xfrm>
                <a:off x="4403" y="1948"/>
                <a:ext cx="60" cy="40"/>
              </a:xfrm>
              <a:prstGeom prst="rect">
                <a:avLst/>
              </a:prstGeom>
              <a:solidFill>
                <a:srgbClr val="CAF300"/>
              </a:solidFill>
              <a:ln w="0">
                <a:solidFill>
                  <a:srgbClr val="CAF3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307" name="Rectangle 1595"/>
              <p:cNvSpPr>
                <a:spLocks noChangeArrowheads="1"/>
              </p:cNvSpPr>
              <p:nvPr/>
            </p:nvSpPr>
            <p:spPr bwMode="auto">
              <a:xfrm>
                <a:off x="4403" y="1988"/>
                <a:ext cx="60" cy="37"/>
              </a:xfrm>
              <a:prstGeom prst="rect">
                <a:avLst/>
              </a:prstGeom>
              <a:solidFill>
                <a:srgbClr val="CBF300"/>
              </a:solidFill>
              <a:ln w="0">
                <a:solidFill>
                  <a:srgbClr val="CBF3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308" name="Rectangle 1596"/>
              <p:cNvSpPr>
                <a:spLocks noChangeArrowheads="1"/>
              </p:cNvSpPr>
              <p:nvPr/>
            </p:nvSpPr>
            <p:spPr bwMode="auto">
              <a:xfrm>
                <a:off x="4403" y="2025"/>
                <a:ext cx="60" cy="40"/>
              </a:xfrm>
              <a:prstGeom prst="rect">
                <a:avLst/>
              </a:prstGeom>
              <a:solidFill>
                <a:srgbClr val="D7EF00"/>
              </a:solidFill>
              <a:ln w="0">
                <a:solidFill>
                  <a:srgbClr val="D7EF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309" name="Rectangle 1597"/>
              <p:cNvSpPr>
                <a:spLocks noChangeArrowheads="1"/>
              </p:cNvSpPr>
              <p:nvPr/>
            </p:nvSpPr>
            <p:spPr bwMode="auto">
              <a:xfrm>
                <a:off x="4463" y="1097"/>
                <a:ext cx="59" cy="38"/>
              </a:xfrm>
              <a:prstGeom prst="rect">
                <a:avLst/>
              </a:prstGeom>
              <a:solidFill>
                <a:srgbClr val="D9EE00"/>
              </a:solidFill>
              <a:ln w="0">
                <a:solidFill>
                  <a:srgbClr val="D9EE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310" name="Rectangle 1598"/>
              <p:cNvSpPr>
                <a:spLocks noChangeArrowheads="1"/>
              </p:cNvSpPr>
              <p:nvPr/>
            </p:nvSpPr>
            <p:spPr bwMode="auto">
              <a:xfrm>
                <a:off x="4463" y="1135"/>
                <a:ext cx="59" cy="39"/>
              </a:xfrm>
              <a:prstGeom prst="rect">
                <a:avLst/>
              </a:prstGeom>
              <a:solidFill>
                <a:srgbClr val="D8EE00"/>
              </a:solidFill>
              <a:ln w="0">
                <a:solidFill>
                  <a:srgbClr val="D8EE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311" name="Rectangle 1599"/>
              <p:cNvSpPr>
                <a:spLocks noChangeArrowheads="1"/>
              </p:cNvSpPr>
              <p:nvPr/>
            </p:nvSpPr>
            <p:spPr bwMode="auto">
              <a:xfrm>
                <a:off x="4463" y="1174"/>
                <a:ext cx="59" cy="40"/>
              </a:xfrm>
              <a:prstGeom prst="rect">
                <a:avLst/>
              </a:prstGeom>
              <a:solidFill>
                <a:srgbClr val="D8EE00"/>
              </a:solidFill>
              <a:ln w="0">
                <a:solidFill>
                  <a:srgbClr val="D8EE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312" name="Rectangle 1600"/>
              <p:cNvSpPr>
                <a:spLocks noChangeArrowheads="1"/>
              </p:cNvSpPr>
              <p:nvPr/>
            </p:nvSpPr>
            <p:spPr bwMode="auto">
              <a:xfrm>
                <a:off x="4463" y="1214"/>
                <a:ext cx="59" cy="38"/>
              </a:xfrm>
              <a:prstGeom prst="rect">
                <a:avLst/>
              </a:prstGeom>
              <a:solidFill>
                <a:srgbClr val="DBED00"/>
              </a:solidFill>
              <a:ln w="0">
                <a:solidFill>
                  <a:srgbClr val="DBED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313" name="Rectangle 1601"/>
              <p:cNvSpPr>
                <a:spLocks noChangeArrowheads="1"/>
              </p:cNvSpPr>
              <p:nvPr/>
            </p:nvSpPr>
            <p:spPr bwMode="auto">
              <a:xfrm>
                <a:off x="4463" y="1252"/>
                <a:ext cx="59" cy="39"/>
              </a:xfrm>
              <a:prstGeom prst="rect">
                <a:avLst/>
              </a:prstGeom>
              <a:solidFill>
                <a:srgbClr val="E2EA00"/>
              </a:solidFill>
              <a:ln w="0">
                <a:solidFill>
                  <a:srgbClr val="E2EA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314" name="Rectangle 1602"/>
              <p:cNvSpPr>
                <a:spLocks noChangeArrowheads="1"/>
              </p:cNvSpPr>
              <p:nvPr/>
            </p:nvSpPr>
            <p:spPr bwMode="auto">
              <a:xfrm>
                <a:off x="4463" y="1291"/>
                <a:ext cx="59" cy="38"/>
              </a:xfrm>
              <a:prstGeom prst="rect">
                <a:avLst/>
              </a:prstGeom>
              <a:solidFill>
                <a:srgbClr val="EAE700"/>
              </a:solidFill>
              <a:ln w="0">
                <a:solidFill>
                  <a:srgbClr val="EAE7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315" name="Rectangle 1603"/>
              <p:cNvSpPr>
                <a:spLocks noChangeArrowheads="1"/>
              </p:cNvSpPr>
              <p:nvPr/>
            </p:nvSpPr>
            <p:spPr bwMode="auto">
              <a:xfrm>
                <a:off x="4463" y="1329"/>
                <a:ext cx="59" cy="40"/>
              </a:xfrm>
              <a:prstGeom prst="rect">
                <a:avLst/>
              </a:prstGeom>
              <a:solidFill>
                <a:srgbClr val="F2E300"/>
              </a:solidFill>
              <a:ln w="0">
                <a:solidFill>
                  <a:srgbClr val="F2E3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316" name="Rectangle 1604"/>
              <p:cNvSpPr>
                <a:spLocks noChangeArrowheads="1"/>
              </p:cNvSpPr>
              <p:nvPr/>
            </p:nvSpPr>
            <p:spPr bwMode="auto">
              <a:xfrm>
                <a:off x="4463" y="1369"/>
                <a:ext cx="59" cy="37"/>
              </a:xfrm>
              <a:prstGeom prst="rect">
                <a:avLst/>
              </a:prstGeom>
              <a:solidFill>
                <a:srgbClr val="FBDF00"/>
              </a:solidFill>
              <a:ln w="0">
                <a:solidFill>
                  <a:srgbClr val="FBDF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317" name="Rectangle 1605"/>
              <p:cNvSpPr>
                <a:spLocks noChangeArrowheads="1"/>
              </p:cNvSpPr>
              <p:nvPr/>
            </p:nvSpPr>
            <p:spPr bwMode="auto">
              <a:xfrm>
                <a:off x="4463" y="1406"/>
                <a:ext cx="59" cy="40"/>
              </a:xfrm>
              <a:prstGeom prst="rect">
                <a:avLst/>
              </a:prstGeom>
              <a:solidFill>
                <a:srgbClr val="FFDB00"/>
              </a:solidFill>
              <a:ln w="0">
                <a:solidFill>
                  <a:srgbClr val="FFDB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318" name="Rectangle 1606"/>
              <p:cNvSpPr>
                <a:spLocks noChangeArrowheads="1"/>
              </p:cNvSpPr>
              <p:nvPr/>
            </p:nvSpPr>
            <p:spPr bwMode="auto">
              <a:xfrm>
                <a:off x="4463" y="1446"/>
                <a:ext cx="59" cy="37"/>
              </a:xfrm>
              <a:prstGeom prst="rect">
                <a:avLst/>
              </a:prstGeom>
              <a:solidFill>
                <a:srgbClr val="FFD900"/>
              </a:solidFill>
              <a:ln w="0">
                <a:solidFill>
                  <a:srgbClr val="FFD9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319" name="Rectangle 1607"/>
              <p:cNvSpPr>
                <a:spLocks noChangeArrowheads="1"/>
              </p:cNvSpPr>
              <p:nvPr/>
            </p:nvSpPr>
            <p:spPr bwMode="auto">
              <a:xfrm>
                <a:off x="4463" y="1483"/>
                <a:ext cx="59" cy="40"/>
              </a:xfrm>
              <a:prstGeom prst="rect">
                <a:avLst/>
              </a:prstGeom>
              <a:solidFill>
                <a:srgbClr val="FFD900"/>
              </a:solidFill>
              <a:ln w="0">
                <a:solidFill>
                  <a:srgbClr val="FFD9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320" name="Rectangle 1608"/>
              <p:cNvSpPr>
                <a:spLocks noChangeArrowheads="1"/>
              </p:cNvSpPr>
              <p:nvPr/>
            </p:nvSpPr>
            <p:spPr bwMode="auto">
              <a:xfrm>
                <a:off x="4463" y="1523"/>
                <a:ext cx="59" cy="40"/>
              </a:xfrm>
              <a:prstGeom prst="rect">
                <a:avLst/>
              </a:prstGeom>
              <a:solidFill>
                <a:srgbClr val="FFDA00"/>
              </a:solidFill>
              <a:ln w="0">
                <a:solidFill>
                  <a:srgbClr val="FFDA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321" name="Rectangle 1609"/>
              <p:cNvSpPr>
                <a:spLocks noChangeArrowheads="1"/>
              </p:cNvSpPr>
              <p:nvPr/>
            </p:nvSpPr>
            <p:spPr bwMode="auto">
              <a:xfrm>
                <a:off x="4463" y="1563"/>
                <a:ext cx="59" cy="37"/>
              </a:xfrm>
              <a:prstGeom prst="rect">
                <a:avLst/>
              </a:prstGeom>
              <a:solidFill>
                <a:srgbClr val="FFDB00"/>
              </a:solidFill>
              <a:ln w="0">
                <a:solidFill>
                  <a:srgbClr val="FFDB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322" name="Rectangle 1610"/>
              <p:cNvSpPr>
                <a:spLocks noChangeArrowheads="1"/>
              </p:cNvSpPr>
              <p:nvPr/>
            </p:nvSpPr>
            <p:spPr bwMode="auto">
              <a:xfrm>
                <a:off x="4463" y="1600"/>
                <a:ext cx="59" cy="40"/>
              </a:xfrm>
              <a:prstGeom prst="rect">
                <a:avLst/>
              </a:prstGeom>
              <a:solidFill>
                <a:srgbClr val="FEDD00"/>
              </a:solidFill>
              <a:ln w="0">
                <a:solidFill>
                  <a:srgbClr val="FEDD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323" name="Rectangle 1611"/>
              <p:cNvSpPr>
                <a:spLocks noChangeArrowheads="1"/>
              </p:cNvSpPr>
              <p:nvPr/>
            </p:nvSpPr>
            <p:spPr bwMode="auto">
              <a:xfrm>
                <a:off x="4463" y="1640"/>
                <a:ext cx="59" cy="37"/>
              </a:xfrm>
              <a:prstGeom prst="rect">
                <a:avLst/>
              </a:prstGeom>
              <a:solidFill>
                <a:srgbClr val="F9E000"/>
              </a:solidFill>
              <a:ln w="0">
                <a:solidFill>
                  <a:srgbClr val="F9E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324" name="Rectangle 1612"/>
              <p:cNvSpPr>
                <a:spLocks noChangeArrowheads="1"/>
              </p:cNvSpPr>
              <p:nvPr/>
            </p:nvSpPr>
            <p:spPr bwMode="auto">
              <a:xfrm>
                <a:off x="4463" y="1677"/>
                <a:ext cx="59" cy="40"/>
              </a:xfrm>
              <a:prstGeom prst="rect">
                <a:avLst/>
              </a:prstGeom>
              <a:solidFill>
                <a:srgbClr val="F5E200"/>
              </a:solidFill>
              <a:ln w="0">
                <a:solidFill>
                  <a:srgbClr val="F5E2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325" name="Rectangle 1613"/>
              <p:cNvSpPr>
                <a:spLocks noChangeArrowheads="1"/>
              </p:cNvSpPr>
              <p:nvPr/>
            </p:nvSpPr>
            <p:spPr bwMode="auto">
              <a:xfrm>
                <a:off x="4463" y="1717"/>
                <a:ext cx="59" cy="37"/>
              </a:xfrm>
              <a:prstGeom prst="rect">
                <a:avLst/>
              </a:prstGeom>
              <a:solidFill>
                <a:srgbClr val="F6E200"/>
              </a:solidFill>
              <a:ln w="0">
                <a:solidFill>
                  <a:srgbClr val="F6E2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326" name="Rectangle 1614"/>
              <p:cNvSpPr>
                <a:spLocks noChangeArrowheads="1"/>
              </p:cNvSpPr>
              <p:nvPr/>
            </p:nvSpPr>
            <p:spPr bwMode="auto">
              <a:xfrm>
                <a:off x="4463" y="1754"/>
                <a:ext cx="59" cy="40"/>
              </a:xfrm>
              <a:prstGeom prst="rect">
                <a:avLst/>
              </a:prstGeom>
              <a:solidFill>
                <a:srgbClr val="FADF00"/>
              </a:solidFill>
              <a:ln w="0">
                <a:solidFill>
                  <a:srgbClr val="FADF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327" name="Rectangle 1615"/>
              <p:cNvSpPr>
                <a:spLocks noChangeArrowheads="1"/>
              </p:cNvSpPr>
              <p:nvPr/>
            </p:nvSpPr>
            <p:spPr bwMode="auto">
              <a:xfrm>
                <a:off x="4463" y="1794"/>
                <a:ext cx="59" cy="37"/>
              </a:xfrm>
              <a:prstGeom prst="rect">
                <a:avLst/>
              </a:prstGeom>
              <a:solidFill>
                <a:srgbClr val="FEDD00"/>
              </a:solidFill>
              <a:ln w="0">
                <a:solidFill>
                  <a:srgbClr val="FEDD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</p:grpSp>
        <p:grpSp>
          <p:nvGrpSpPr>
            <p:cNvPr id="37912" name="Group 1817"/>
            <p:cNvGrpSpPr>
              <a:grpSpLocks/>
            </p:cNvGrpSpPr>
            <p:nvPr/>
          </p:nvGrpSpPr>
          <p:grpSpPr bwMode="auto">
            <a:xfrm>
              <a:off x="3432" y="1097"/>
              <a:ext cx="1516" cy="968"/>
              <a:chOff x="3432" y="1097"/>
              <a:chExt cx="1516" cy="968"/>
            </a:xfrm>
          </p:grpSpPr>
          <p:sp>
            <p:nvSpPr>
              <p:cNvPr id="37928" name="Rectangle 1617"/>
              <p:cNvSpPr>
                <a:spLocks noChangeArrowheads="1"/>
              </p:cNvSpPr>
              <p:nvPr/>
            </p:nvSpPr>
            <p:spPr bwMode="auto">
              <a:xfrm>
                <a:off x="4463" y="1831"/>
                <a:ext cx="59" cy="40"/>
              </a:xfrm>
              <a:prstGeom prst="rect">
                <a:avLst/>
              </a:prstGeom>
              <a:solidFill>
                <a:srgbClr val="F9E000"/>
              </a:solidFill>
              <a:ln w="0">
                <a:solidFill>
                  <a:srgbClr val="F9E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7929" name="Rectangle 1618"/>
              <p:cNvSpPr>
                <a:spLocks noChangeArrowheads="1"/>
              </p:cNvSpPr>
              <p:nvPr/>
            </p:nvSpPr>
            <p:spPr bwMode="auto">
              <a:xfrm>
                <a:off x="4463" y="1871"/>
                <a:ext cx="59" cy="37"/>
              </a:xfrm>
              <a:prstGeom prst="rect">
                <a:avLst/>
              </a:prstGeom>
              <a:solidFill>
                <a:srgbClr val="E9E800"/>
              </a:solidFill>
              <a:ln w="0">
                <a:solidFill>
                  <a:srgbClr val="E9E8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7930" name="Rectangle 1619"/>
              <p:cNvSpPr>
                <a:spLocks noChangeArrowheads="1"/>
              </p:cNvSpPr>
              <p:nvPr/>
            </p:nvSpPr>
            <p:spPr bwMode="auto">
              <a:xfrm>
                <a:off x="4463" y="1908"/>
                <a:ext cx="59" cy="40"/>
              </a:xfrm>
              <a:prstGeom prst="rect">
                <a:avLst/>
              </a:prstGeom>
              <a:solidFill>
                <a:srgbClr val="D6EF00"/>
              </a:solidFill>
              <a:ln w="0">
                <a:solidFill>
                  <a:srgbClr val="D6EF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7931" name="Rectangle 1620"/>
              <p:cNvSpPr>
                <a:spLocks noChangeArrowheads="1"/>
              </p:cNvSpPr>
              <p:nvPr/>
            </p:nvSpPr>
            <p:spPr bwMode="auto">
              <a:xfrm>
                <a:off x="4463" y="1948"/>
                <a:ext cx="59" cy="40"/>
              </a:xfrm>
              <a:prstGeom prst="rect">
                <a:avLst/>
              </a:prstGeom>
              <a:solidFill>
                <a:srgbClr val="CAF300"/>
              </a:solidFill>
              <a:ln w="0">
                <a:solidFill>
                  <a:srgbClr val="CAF3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7932" name="Rectangle 1621"/>
              <p:cNvSpPr>
                <a:spLocks noChangeArrowheads="1"/>
              </p:cNvSpPr>
              <p:nvPr/>
            </p:nvSpPr>
            <p:spPr bwMode="auto">
              <a:xfrm>
                <a:off x="4463" y="1988"/>
                <a:ext cx="59" cy="37"/>
              </a:xfrm>
              <a:prstGeom prst="rect">
                <a:avLst/>
              </a:prstGeom>
              <a:solidFill>
                <a:srgbClr val="CBF300"/>
              </a:solidFill>
              <a:ln w="0">
                <a:solidFill>
                  <a:srgbClr val="CBF3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7933" name="Rectangle 1622"/>
              <p:cNvSpPr>
                <a:spLocks noChangeArrowheads="1"/>
              </p:cNvSpPr>
              <p:nvPr/>
            </p:nvSpPr>
            <p:spPr bwMode="auto">
              <a:xfrm>
                <a:off x="4463" y="2025"/>
                <a:ext cx="59" cy="40"/>
              </a:xfrm>
              <a:prstGeom prst="rect">
                <a:avLst/>
              </a:prstGeom>
              <a:solidFill>
                <a:srgbClr val="D7EF00"/>
              </a:solidFill>
              <a:ln w="0">
                <a:solidFill>
                  <a:srgbClr val="D7EF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7934" name="Rectangle 1623"/>
              <p:cNvSpPr>
                <a:spLocks noChangeArrowheads="1"/>
              </p:cNvSpPr>
              <p:nvPr/>
            </p:nvSpPr>
            <p:spPr bwMode="auto">
              <a:xfrm>
                <a:off x="4522" y="1097"/>
                <a:ext cx="60" cy="38"/>
              </a:xfrm>
              <a:prstGeom prst="rect">
                <a:avLst/>
              </a:prstGeom>
              <a:solidFill>
                <a:srgbClr val="DFEC00"/>
              </a:solidFill>
              <a:ln w="0">
                <a:solidFill>
                  <a:srgbClr val="DFEC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7935" name="Rectangle 1624"/>
              <p:cNvSpPr>
                <a:spLocks noChangeArrowheads="1"/>
              </p:cNvSpPr>
              <p:nvPr/>
            </p:nvSpPr>
            <p:spPr bwMode="auto">
              <a:xfrm>
                <a:off x="4522" y="1135"/>
                <a:ext cx="60" cy="39"/>
              </a:xfrm>
              <a:prstGeom prst="rect">
                <a:avLst/>
              </a:prstGeom>
              <a:solidFill>
                <a:srgbClr val="DCED00"/>
              </a:solidFill>
              <a:ln w="0">
                <a:solidFill>
                  <a:srgbClr val="DCED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7936" name="Rectangle 1625"/>
              <p:cNvSpPr>
                <a:spLocks noChangeArrowheads="1"/>
              </p:cNvSpPr>
              <p:nvPr/>
            </p:nvSpPr>
            <p:spPr bwMode="auto">
              <a:xfrm>
                <a:off x="4522" y="1174"/>
                <a:ext cx="60" cy="40"/>
              </a:xfrm>
              <a:prstGeom prst="rect">
                <a:avLst/>
              </a:prstGeom>
              <a:solidFill>
                <a:srgbClr val="D8EE00"/>
              </a:solidFill>
              <a:ln w="0">
                <a:solidFill>
                  <a:srgbClr val="D8EE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7937" name="Rectangle 1626"/>
              <p:cNvSpPr>
                <a:spLocks noChangeArrowheads="1"/>
              </p:cNvSpPr>
              <p:nvPr/>
            </p:nvSpPr>
            <p:spPr bwMode="auto">
              <a:xfrm>
                <a:off x="4522" y="1214"/>
                <a:ext cx="60" cy="38"/>
              </a:xfrm>
              <a:prstGeom prst="rect">
                <a:avLst/>
              </a:prstGeom>
              <a:solidFill>
                <a:srgbClr val="D7EF00"/>
              </a:solidFill>
              <a:ln w="0">
                <a:solidFill>
                  <a:srgbClr val="D7EF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7938" name="Rectangle 1627"/>
              <p:cNvSpPr>
                <a:spLocks noChangeArrowheads="1"/>
              </p:cNvSpPr>
              <p:nvPr/>
            </p:nvSpPr>
            <p:spPr bwMode="auto">
              <a:xfrm>
                <a:off x="4522" y="1252"/>
                <a:ext cx="60" cy="39"/>
              </a:xfrm>
              <a:prstGeom prst="rect">
                <a:avLst/>
              </a:prstGeom>
              <a:solidFill>
                <a:srgbClr val="DAEE00"/>
              </a:solidFill>
              <a:ln w="0">
                <a:solidFill>
                  <a:srgbClr val="DAEE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7939" name="Rectangle 1628"/>
              <p:cNvSpPr>
                <a:spLocks noChangeArrowheads="1"/>
              </p:cNvSpPr>
              <p:nvPr/>
            </p:nvSpPr>
            <p:spPr bwMode="auto">
              <a:xfrm>
                <a:off x="4522" y="1291"/>
                <a:ext cx="60" cy="38"/>
              </a:xfrm>
              <a:prstGeom prst="rect">
                <a:avLst/>
              </a:prstGeom>
              <a:solidFill>
                <a:srgbClr val="DFEC00"/>
              </a:solidFill>
              <a:ln w="0">
                <a:solidFill>
                  <a:srgbClr val="DFEC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7940" name="Rectangle 1629"/>
              <p:cNvSpPr>
                <a:spLocks noChangeArrowheads="1"/>
              </p:cNvSpPr>
              <p:nvPr/>
            </p:nvSpPr>
            <p:spPr bwMode="auto">
              <a:xfrm>
                <a:off x="4522" y="1329"/>
                <a:ext cx="60" cy="40"/>
              </a:xfrm>
              <a:prstGeom prst="rect">
                <a:avLst/>
              </a:prstGeom>
              <a:solidFill>
                <a:srgbClr val="E5E900"/>
              </a:solidFill>
              <a:ln w="0">
                <a:solidFill>
                  <a:srgbClr val="E5E9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7941" name="Rectangle 1630"/>
              <p:cNvSpPr>
                <a:spLocks noChangeArrowheads="1"/>
              </p:cNvSpPr>
              <p:nvPr/>
            </p:nvSpPr>
            <p:spPr bwMode="auto">
              <a:xfrm>
                <a:off x="4522" y="1369"/>
                <a:ext cx="60" cy="37"/>
              </a:xfrm>
              <a:prstGeom prst="rect">
                <a:avLst/>
              </a:prstGeom>
              <a:solidFill>
                <a:srgbClr val="EBE600"/>
              </a:solidFill>
              <a:ln w="0">
                <a:solidFill>
                  <a:srgbClr val="EBE6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7942" name="Rectangle 1631"/>
              <p:cNvSpPr>
                <a:spLocks noChangeArrowheads="1"/>
              </p:cNvSpPr>
              <p:nvPr/>
            </p:nvSpPr>
            <p:spPr bwMode="auto">
              <a:xfrm>
                <a:off x="4522" y="1406"/>
                <a:ext cx="60" cy="40"/>
              </a:xfrm>
              <a:prstGeom prst="rect">
                <a:avLst/>
              </a:prstGeom>
              <a:solidFill>
                <a:srgbClr val="F0E400"/>
              </a:solidFill>
              <a:ln w="0">
                <a:solidFill>
                  <a:srgbClr val="F0E4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7943" name="Rectangle 1632"/>
              <p:cNvSpPr>
                <a:spLocks noChangeArrowheads="1"/>
              </p:cNvSpPr>
              <p:nvPr/>
            </p:nvSpPr>
            <p:spPr bwMode="auto">
              <a:xfrm>
                <a:off x="4522" y="1446"/>
                <a:ext cx="60" cy="37"/>
              </a:xfrm>
              <a:prstGeom prst="rect">
                <a:avLst/>
              </a:prstGeom>
              <a:solidFill>
                <a:srgbClr val="F2E300"/>
              </a:solidFill>
              <a:ln w="0">
                <a:solidFill>
                  <a:srgbClr val="F2E3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7944" name="Rectangle 1633"/>
              <p:cNvSpPr>
                <a:spLocks noChangeArrowheads="1"/>
              </p:cNvSpPr>
              <p:nvPr/>
            </p:nvSpPr>
            <p:spPr bwMode="auto">
              <a:xfrm>
                <a:off x="4522" y="1483"/>
                <a:ext cx="60" cy="40"/>
              </a:xfrm>
              <a:prstGeom prst="rect">
                <a:avLst/>
              </a:prstGeom>
              <a:solidFill>
                <a:srgbClr val="F2E300"/>
              </a:solidFill>
              <a:ln w="0">
                <a:solidFill>
                  <a:srgbClr val="F2E3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7945" name="Rectangle 1634"/>
              <p:cNvSpPr>
                <a:spLocks noChangeArrowheads="1"/>
              </p:cNvSpPr>
              <p:nvPr/>
            </p:nvSpPr>
            <p:spPr bwMode="auto">
              <a:xfrm>
                <a:off x="4522" y="1523"/>
                <a:ext cx="60" cy="40"/>
              </a:xfrm>
              <a:prstGeom prst="rect">
                <a:avLst/>
              </a:prstGeom>
              <a:solidFill>
                <a:srgbClr val="F0E400"/>
              </a:solidFill>
              <a:ln w="0">
                <a:solidFill>
                  <a:srgbClr val="F0E4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7946" name="Rectangle 1635"/>
              <p:cNvSpPr>
                <a:spLocks noChangeArrowheads="1"/>
              </p:cNvSpPr>
              <p:nvPr/>
            </p:nvSpPr>
            <p:spPr bwMode="auto">
              <a:xfrm>
                <a:off x="4522" y="1563"/>
                <a:ext cx="60" cy="37"/>
              </a:xfrm>
              <a:prstGeom prst="rect">
                <a:avLst/>
              </a:prstGeom>
              <a:solidFill>
                <a:srgbClr val="EFE500"/>
              </a:solidFill>
              <a:ln w="0">
                <a:solidFill>
                  <a:srgbClr val="EFE5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7947" name="Rectangle 1636"/>
              <p:cNvSpPr>
                <a:spLocks noChangeArrowheads="1"/>
              </p:cNvSpPr>
              <p:nvPr/>
            </p:nvSpPr>
            <p:spPr bwMode="auto">
              <a:xfrm>
                <a:off x="4522" y="1600"/>
                <a:ext cx="60" cy="40"/>
              </a:xfrm>
              <a:prstGeom prst="rect">
                <a:avLst/>
              </a:prstGeom>
              <a:solidFill>
                <a:srgbClr val="EEE500"/>
              </a:solidFill>
              <a:ln w="0">
                <a:solidFill>
                  <a:srgbClr val="EEE5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7948" name="Rectangle 1637"/>
              <p:cNvSpPr>
                <a:spLocks noChangeArrowheads="1"/>
              </p:cNvSpPr>
              <p:nvPr/>
            </p:nvSpPr>
            <p:spPr bwMode="auto">
              <a:xfrm>
                <a:off x="4522" y="1640"/>
                <a:ext cx="60" cy="37"/>
              </a:xfrm>
              <a:prstGeom prst="rect">
                <a:avLst/>
              </a:prstGeom>
              <a:solidFill>
                <a:srgbClr val="ECE600"/>
              </a:solidFill>
              <a:ln w="0">
                <a:solidFill>
                  <a:srgbClr val="ECE6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7949" name="Rectangle 1638"/>
              <p:cNvSpPr>
                <a:spLocks noChangeArrowheads="1"/>
              </p:cNvSpPr>
              <p:nvPr/>
            </p:nvSpPr>
            <p:spPr bwMode="auto">
              <a:xfrm>
                <a:off x="4522" y="1677"/>
                <a:ext cx="60" cy="40"/>
              </a:xfrm>
              <a:prstGeom prst="rect">
                <a:avLst/>
              </a:prstGeom>
              <a:solidFill>
                <a:srgbClr val="EAE700"/>
              </a:solidFill>
              <a:ln w="0">
                <a:solidFill>
                  <a:srgbClr val="EAE7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7950" name="Rectangle 1639"/>
              <p:cNvSpPr>
                <a:spLocks noChangeArrowheads="1"/>
              </p:cNvSpPr>
              <p:nvPr/>
            </p:nvSpPr>
            <p:spPr bwMode="auto">
              <a:xfrm>
                <a:off x="4522" y="1717"/>
                <a:ext cx="60" cy="37"/>
              </a:xfrm>
              <a:prstGeom prst="rect">
                <a:avLst/>
              </a:prstGeom>
              <a:solidFill>
                <a:srgbClr val="EBE700"/>
              </a:solidFill>
              <a:ln w="0">
                <a:solidFill>
                  <a:srgbClr val="EBE7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7951" name="Rectangle 1640"/>
              <p:cNvSpPr>
                <a:spLocks noChangeArrowheads="1"/>
              </p:cNvSpPr>
              <p:nvPr/>
            </p:nvSpPr>
            <p:spPr bwMode="auto">
              <a:xfrm>
                <a:off x="4522" y="1754"/>
                <a:ext cx="60" cy="40"/>
              </a:xfrm>
              <a:prstGeom prst="rect">
                <a:avLst/>
              </a:prstGeom>
              <a:solidFill>
                <a:srgbClr val="EFE500"/>
              </a:solidFill>
              <a:ln w="0">
                <a:solidFill>
                  <a:srgbClr val="EFE5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7952" name="Rectangle 1641"/>
              <p:cNvSpPr>
                <a:spLocks noChangeArrowheads="1"/>
              </p:cNvSpPr>
              <p:nvPr/>
            </p:nvSpPr>
            <p:spPr bwMode="auto">
              <a:xfrm>
                <a:off x="4522" y="1794"/>
                <a:ext cx="60" cy="37"/>
              </a:xfrm>
              <a:prstGeom prst="rect">
                <a:avLst/>
              </a:prstGeom>
              <a:solidFill>
                <a:srgbClr val="F2E300"/>
              </a:solidFill>
              <a:ln w="0">
                <a:solidFill>
                  <a:srgbClr val="F2E3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7953" name="Rectangle 1642"/>
              <p:cNvSpPr>
                <a:spLocks noChangeArrowheads="1"/>
              </p:cNvSpPr>
              <p:nvPr/>
            </p:nvSpPr>
            <p:spPr bwMode="auto">
              <a:xfrm>
                <a:off x="4522" y="1831"/>
                <a:ext cx="60" cy="40"/>
              </a:xfrm>
              <a:prstGeom prst="rect">
                <a:avLst/>
              </a:prstGeom>
              <a:solidFill>
                <a:srgbClr val="F0E400"/>
              </a:solidFill>
              <a:ln w="0">
                <a:solidFill>
                  <a:srgbClr val="F0E4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7954" name="Rectangle 1643"/>
              <p:cNvSpPr>
                <a:spLocks noChangeArrowheads="1"/>
              </p:cNvSpPr>
              <p:nvPr/>
            </p:nvSpPr>
            <p:spPr bwMode="auto">
              <a:xfrm>
                <a:off x="4522" y="1871"/>
                <a:ext cx="60" cy="37"/>
              </a:xfrm>
              <a:prstGeom prst="rect">
                <a:avLst/>
              </a:prstGeom>
              <a:solidFill>
                <a:srgbClr val="E5E900"/>
              </a:solidFill>
              <a:ln w="0">
                <a:solidFill>
                  <a:srgbClr val="E5E9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7955" name="Rectangle 1644"/>
              <p:cNvSpPr>
                <a:spLocks noChangeArrowheads="1"/>
              </p:cNvSpPr>
              <p:nvPr/>
            </p:nvSpPr>
            <p:spPr bwMode="auto">
              <a:xfrm>
                <a:off x="4522" y="1908"/>
                <a:ext cx="60" cy="40"/>
              </a:xfrm>
              <a:prstGeom prst="rect">
                <a:avLst/>
              </a:prstGeom>
              <a:solidFill>
                <a:srgbClr val="D6EF00"/>
              </a:solidFill>
              <a:ln w="0">
                <a:solidFill>
                  <a:srgbClr val="D6EF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7956" name="Rectangle 1645"/>
              <p:cNvSpPr>
                <a:spLocks noChangeArrowheads="1"/>
              </p:cNvSpPr>
              <p:nvPr/>
            </p:nvSpPr>
            <p:spPr bwMode="auto">
              <a:xfrm>
                <a:off x="4522" y="1948"/>
                <a:ext cx="60" cy="40"/>
              </a:xfrm>
              <a:prstGeom prst="rect">
                <a:avLst/>
              </a:prstGeom>
              <a:solidFill>
                <a:srgbClr val="CCF300"/>
              </a:solidFill>
              <a:ln w="0">
                <a:solidFill>
                  <a:srgbClr val="CCF3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7957" name="Rectangle 1646"/>
              <p:cNvSpPr>
                <a:spLocks noChangeArrowheads="1"/>
              </p:cNvSpPr>
              <p:nvPr/>
            </p:nvSpPr>
            <p:spPr bwMode="auto">
              <a:xfrm>
                <a:off x="4522" y="1988"/>
                <a:ext cx="60" cy="37"/>
              </a:xfrm>
              <a:prstGeom prst="rect">
                <a:avLst/>
              </a:prstGeom>
              <a:solidFill>
                <a:srgbClr val="CDF200"/>
              </a:solidFill>
              <a:ln w="0">
                <a:solidFill>
                  <a:srgbClr val="CDF2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7958" name="Rectangle 1647"/>
              <p:cNvSpPr>
                <a:spLocks noChangeArrowheads="1"/>
              </p:cNvSpPr>
              <p:nvPr/>
            </p:nvSpPr>
            <p:spPr bwMode="auto">
              <a:xfrm>
                <a:off x="4522" y="2025"/>
                <a:ext cx="60" cy="40"/>
              </a:xfrm>
              <a:prstGeom prst="rect">
                <a:avLst/>
              </a:prstGeom>
              <a:solidFill>
                <a:srgbClr val="D8EE00"/>
              </a:solidFill>
              <a:ln w="0">
                <a:solidFill>
                  <a:srgbClr val="D8EE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7959" name="Rectangle 1648"/>
              <p:cNvSpPr>
                <a:spLocks noChangeArrowheads="1"/>
              </p:cNvSpPr>
              <p:nvPr/>
            </p:nvSpPr>
            <p:spPr bwMode="auto">
              <a:xfrm>
                <a:off x="4582" y="1097"/>
                <a:ext cx="63" cy="38"/>
              </a:xfrm>
              <a:prstGeom prst="rect">
                <a:avLst/>
              </a:prstGeom>
              <a:solidFill>
                <a:srgbClr val="E2EA00"/>
              </a:solidFill>
              <a:ln w="0">
                <a:solidFill>
                  <a:srgbClr val="E2EA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7960" name="Rectangle 1649"/>
              <p:cNvSpPr>
                <a:spLocks noChangeArrowheads="1"/>
              </p:cNvSpPr>
              <p:nvPr/>
            </p:nvSpPr>
            <p:spPr bwMode="auto">
              <a:xfrm>
                <a:off x="4582" y="1135"/>
                <a:ext cx="63" cy="39"/>
              </a:xfrm>
              <a:prstGeom prst="rect">
                <a:avLst/>
              </a:prstGeom>
              <a:solidFill>
                <a:srgbClr val="DFEC00"/>
              </a:solidFill>
              <a:ln w="0">
                <a:solidFill>
                  <a:srgbClr val="DFEC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7961" name="Rectangle 1650"/>
              <p:cNvSpPr>
                <a:spLocks noChangeArrowheads="1"/>
              </p:cNvSpPr>
              <p:nvPr/>
            </p:nvSpPr>
            <p:spPr bwMode="auto">
              <a:xfrm>
                <a:off x="4582" y="1174"/>
                <a:ext cx="63" cy="40"/>
              </a:xfrm>
              <a:prstGeom prst="rect">
                <a:avLst/>
              </a:prstGeom>
              <a:solidFill>
                <a:srgbClr val="DAED00"/>
              </a:solidFill>
              <a:ln w="0">
                <a:solidFill>
                  <a:srgbClr val="DAED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7962" name="Rectangle 1651"/>
              <p:cNvSpPr>
                <a:spLocks noChangeArrowheads="1"/>
              </p:cNvSpPr>
              <p:nvPr/>
            </p:nvSpPr>
            <p:spPr bwMode="auto">
              <a:xfrm>
                <a:off x="4582" y="1214"/>
                <a:ext cx="63" cy="38"/>
              </a:xfrm>
              <a:prstGeom prst="rect">
                <a:avLst/>
              </a:prstGeom>
              <a:solidFill>
                <a:srgbClr val="D6EF00"/>
              </a:solidFill>
              <a:ln w="0">
                <a:solidFill>
                  <a:srgbClr val="D6EF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7963" name="Rectangle 1652"/>
              <p:cNvSpPr>
                <a:spLocks noChangeArrowheads="1"/>
              </p:cNvSpPr>
              <p:nvPr/>
            </p:nvSpPr>
            <p:spPr bwMode="auto">
              <a:xfrm>
                <a:off x="4582" y="1252"/>
                <a:ext cx="63" cy="39"/>
              </a:xfrm>
              <a:prstGeom prst="rect">
                <a:avLst/>
              </a:prstGeom>
              <a:solidFill>
                <a:srgbClr val="D5F000"/>
              </a:solidFill>
              <a:ln w="0">
                <a:solidFill>
                  <a:srgbClr val="D5F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7964" name="Rectangle 1653"/>
              <p:cNvSpPr>
                <a:spLocks noChangeArrowheads="1"/>
              </p:cNvSpPr>
              <p:nvPr/>
            </p:nvSpPr>
            <p:spPr bwMode="auto">
              <a:xfrm>
                <a:off x="4582" y="1291"/>
                <a:ext cx="63" cy="38"/>
              </a:xfrm>
              <a:prstGeom prst="rect">
                <a:avLst/>
              </a:prstGeom>
              <a:solidFill>
                <a:srgbClr val="D6EF00"/>
              </a:solidFill>
              <a:ln w="0">
                <a:solidFill>
                  <a:srgbClr val="D6EF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7965" name="Rectangle 1654"/>
              <p:cNvSpPr>
                <a:spLocks noChangeArrowheads="1"/>
              </p:cNvSpPr>
              <p:nvPr/>
            </p:nvSpPr>
            <p:spPr bwMode="auto">
              <a:xfrm>
                <a:off x="4582" y="1329"/>
                <a:ext cx="63" cy="40"/>
              </a:xfrm>
              <a:prstGeom prst="rect">
                <a:avLst/>
              </a:prstGeom>
              <a:solidFill>
                <a:srgbClr val="D9EE00"/>
              </a:solidFill>
              <a:ln w="0">
                <a:solidFill>
                  <a:srgbClr val="D9EE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7966" name="Rectangle 1655"/>
              <p:cNvSpPr>
                <a:spLocks noChangeArrowheads="1"/>
              </p:cNvSpPr>
              <p:nvPr/>
            </p:nvSpPr>
            <p:spPr bwMode="auto">
              <a:xfrm>
                <a:off x="4582" y="1369"/>
                <a:ext cx="63" cy="37"/>
              </a:xfrm>
              <a:prstGeom prst="rect">
                <a:avLst/>
              </a:prstGeom>
              <a:solidFill>
                <a:srgbClr val="DCED00"/>
              </a:solidFill>
              <a:ln w="0">
                <a:solidFill>
                  <a:srgbClr val="DCED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7967" name="Rectangle 1656"/>
              <p:cNvSpPr>
                <a:spLocks noChangeArrowheads="1"/>
              </p:cNvSpPr>
              <p:nvPr/>
            </p:nvSpPr>
            <p:spPr bwMode="auto">
              <a:xfrm>
                <a:off x="4582" y="1406"/>
                <a:ext cx="63" cy="40"/>
              </a:xfrm>
              <a:prstGeom prst="rect">
                <a:avLst/>
              </a:prstGeom>
              <a:solidFill>
                <a:srgbClr val="DEEC00"/>
              </a:solidFill>
              <a:ln w="0">
                <a:solidFill>
                  <a:srgbClr val="DEEC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7968" name="Rectangle 1657"/>
              <p:cNvSpPr>
                <a:spLocks noChangeArrowheads="1"/>
              </p:cNvSpPr>
              <p:nvPr/>
            </p:nvSpPr>
            <p:spPr bwMode="auto">
              <a:xfrm>
                <a:off x="4582" y="1446"/>
                <a:ext cx="63" cy="37"/>
              </a:xfrm>
              <a:prstGeom prst="rect">
                <a:avLst/>
              </a:prstGeom>
              <a:solidFill>
                <a:srgbClr val="DFEB00"/>
              </a:solidFill>
              <a:ln w="0">
                <a:solidFill>
                  <a:srgbClr val="DFEB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7969" name="Rectangle 1658"/>
              <p:cNvSpPr>
                <a:spLocks noChangeArrowheads="1"/>
              </p:cNvSpPr>
              <p:nvPr/>
            </p:nvSpPr>
            <p:spPr bwMode="auto">
              <a:xfrm>
                <a:off x="4582" y="1483"/>
                <a:ext cx="63" cy="40"/>
              </a:xfrm>
              <a:prstGeom prst="rect">
                <a:avLst/>
              </a:prstGeom>
              <a:solidFill>
                <a:srgbClr val="DEEC00"/>
              </a:solidFill>
              <a:ln w="0">
                <a:solidFill>
                  <a:srgbClr val="DEEC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7970" name="Rectangle 1659"/>
              <p:cNvSpPr>
                <a:spLocks noChangeArrowheads="1"/>
              </p:cNvSpPr>
              <p:nvPr/>
            </p:nvSpPr>
            <p:spPr bwMode="auto">
              <a:xfrm>
                <a:off x="4582" y="1523"/>
                <a:ext cx="63" cy="40"/>
              </a:xfrm>
              <a:prstGeom prst="rect">
                <a:avLst/>
              </a:prstGeom>
              <a:solidFill>
                <a:srgbClr val="DDEC00"/>
              </a:solidFill>
              <a:ln w="0">
                <a:solidFill>
                  <a:srgbClr val="DDEC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7971" name="Rectangle 1660"/>
              <p:cNvSpPr>
                <a:spLocks noChangeArrowheads="1"/>
              </p:cNvSpPr>
              <p:nvPr/>
            </p:nvSpPr>
            <p:spPr bwMode="auto">
              <a:xfrm>
                <a:off x="4582" y="1563"/>
                <a:ext cx="63" cy="37"/>
              </a:xfrm>
              <a:prstGeom prst="rect">
                <a:avLst/>
              </a:prstGeom>
              <a:solidFill>
                <a:srgbClr val="DCED00"/>
              </a:solidFill>
              <a:ln w="0">
                <a:solidFill>
                  <a:srgbClr val="DCED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7972" name="Rectangle 1661"/>
              <p:cNvSpPr>
                <a:spLocks noChangeArrowheads="1"/>
              </p:cNvSpPr>
              <p:nvPr/>
            </p:nvSpPr>
            <p:spPr bwMode="auto">
              <a:xfrm>
                <a:off x="4582" y="1600"/>
                <a:ext cx="63" cy="40"/>
              </a:xfrm>
              <a:prstGeom prst="rect">
                <a:avLst/>
              </a:prstGeom>
              <a:solidFill>
                <a:srgbClr val="DDEC00"/>
              </a:solidFill>
              <a:ln w="0">
                <a:solidFill>
                  <a:srgbClr val="DDEC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7973" name="Rectangle 1662"/>
              <p:cNvSpPr>
                <a:spLocks noChangeArrowheads="1"/>
              </p:cNvSpPr>
              <p:nvPr/>
            </p:nvSpPr>
            <p:spPr bwMode="auto">
              <a:xfrm>
                <a:off x="4582" y="1640"/>
                <a:ext cx="63" cy="37"/>
              </a:xfrm>
              <a:prstGeom prst="rect">
                <a:avLst/>
              </a:prstGeom>
              <a:solidFill>
                <a:srgbClr val="DDEC00"/>
              </a:solidFill>
              <a:ln w="0">
                <a:solidFill>
                  <a:srgbClr val="DDEC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7974" name="Rectangle 1663"/>
              <p:cNvSpPr>
                <a:spLocks noChangeArrowheads="1"/>
              </p:cNvSpPr>
              <p:nvPr/>
            </p:nvSpPr>
            <p:spPr bwMode="auto">
              <a:xfrm>
                <a:off x="4582" y="1677"/>
                <a:ext cx="63" cy="40"/>
              </a:xfrm>
              <a:prstGeom prst="rect">
                <a:avLst/>
              </a:prstGeom>
              <a:solidFill>
                <a:srgbClr val="DEEC00"/>
              </a:solidFill>
              <a:ln w="0">
                <a:solidFill>
                  <a:srgbClr val="DEEC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7975" name="Rectangle 1664"/>
              <p:cNvSpPr>
                <a:spLocks noChangeArrowheads="1"/>
              </p:cNvSpPr>
              <p:nvPr/>
            </p:nvSpPr>
            <p:spPr bwMode="auto">
              <a:xfrm>
                <a:off x="4582" y="1717"/>
                <a:ext cx="63" cy="37"/>
              </a:xfrm>
              <a:prstGeom prst="rect">
                <a:avLst/>
              </a:prstGeom>
              <a:solidFill>
                <a:srgbClr val="DFEC00"/>
              </a:solidFill>
              <a:ln w="0">
                <a:solidFill>
                  <a:srgbClr val="DFEC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7976" name="Rectangle 1665"/>
              <p:cNvSpPr>
                <a:spLocks noChangeArrowheads="1"/>
              </p:cNvSpPr>
              <p:nvPr/>
            </p:nvSpPr>
            <p:spPr bwMode="auto">
              <a:xfrm>
                <a:off x="4582" y="1754"/>
                <a:ext cx="63" cy="40"/>
              </a:xfrm>
              <a:prstGeom prst="rect">
                <a:avLst/>
              </a:prstGeom>
              <a:solidFill>
                <a:srgbClr val="E1EB00"/>
              </a:solidFill>
              <a:ln w="0">
                <a:solidFill>
                  <a:srgbClr val="E1EB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7977" name="Rectangle 1666"/>
              <p:cNvSpPr>
                <a:spLocks noChangeArrowheads="1"/>
              </p:cNvSpPr>
              <p:nvPr/>
            </p:nvSpPr>
            <p:spPr bwMode="auto">
              <a:xfrm>
                <a:off x="4582" y="1794"/>
                <a:ext cx="63" cy="37"/>
              </a:xfrm>
              <a:prstGeom prst="rect">
                <a:avLst/>
              </a:prstGeom>
              <a:solidFill>
                <a:srgbClr val="E4EA00"/>
              </a:solidFill>
              <a:ln w="0">
                <a:solidFill>
                  <a:srgbClr val="E4EA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7978" name="Rectangle 1667"/>
              <p:cNvSpPr>
                <a:spLocks noChangeArrowheads="1"/>
              </p:cNvSpPr>
              <p:nvPr/>
            </p:nvSpPr>
            <p:spPr bwMode="auto">
              <a:xfrm>
                <a:off x="4582" y="1831"/>
                <a:ext cx="63" cy="40"/>
              </a:xfrm>
              <a:prstGeom prst="rect">
                <a:avLst/>
              </a:prstGeom>
              <a:solidFill>
                <a:srgbClr val="E3EA00"/>
              </a:solidFill>
              <a:ln w="0">
                <a:solidFill>
                  <a:srgbClr val="E3EA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7979" name="Rectangle 1668"/>
              <p:cNvSpPr>
                <a:spLocks noChangeArrowheads="1"/>
              </p:cNvSpPr>
              <p:nvPr/>
            </p:nvSpPr>
            <p:spPr bwMode="auto">
              <a:xfrm>
                <a:off x="4582" y="1871"/>
                <a:ext cx="63" cy="37"/>
              </a:xfrm>
              <a:prstGeom prst="rect">
                <a:avLst/>
              </a:prstGeom>
              <a:solidFill>
                <a:srgbClr val="DDEC00"/>
              </a:solidFill>
              <a:ln w="0">
                <a:solidFill>
                  <a:srgbClr val="DDEC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7980" name="Rectangle 1669"/>
              <p:cNvSpPr>
                <a:spLocks noChangeArrowheads="1"/>
              </p:cNvSpPr>
              <p:nvPr/>
            </p:nvSpPr>
            <p:spPr bwMode="auto">
              <a:xfrm>
                <a:off x="4582" y="1908"/>
                <a:ext cx="63" cy="40"/>
              </a:xfrm>
              <a:prstGeom prst="rect">
                <a:avLst/>
              </a:prstGeom>
              <a:solidFill>
                <a:srgbClr val="D2F000"/>
              </a:solidFill>
              <a:ln w="0">
                <a:solidFill>
                  <a:srgbClr val="D2F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7981" name="Rectangle 1670"/>
              <p:cNvSpPr>
                <a:spLocks noChangeArrowheads="1"/>
              </p:cNvSpPr>
              <p:nvPr/>
            </p:nvSpPr>
            <p:spPr bwMode="auto">
              <a:xfrm>
                <a:off x="4582" y="1948"/>
                <a:ext cx="63" cy="40"/>
              </a:xfrm>
              <a:prstGeom prst="rect">
                <a:avLst/>
              </a:prstGeom>
              <a:solidFill>
                <a:srgbClr val="CAF300"/>
              </a:solidFill>
              <a:ln w="0">
                <a:solidFill>
                  <a:srgbClr val="CAF3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7982" name="Rectangle 1671"/>
              <p:cNvSpPr>
                <a:spLocks noChangeArrowheads="1"/>
              </p:cNvSpPr>
              <p:nvPr/>
            </p:nvSpPr>
            <p:spPr bwMode="auto">
              <a:xfrm>
                <a:off x="4582" y="1988"/>
                <a:ext cx="63" cy="37"/>
              </a:xfrm>
              <a:prstGeom prst="rect">
                <a:avLst/>
              </a:prstGeom>
              <a:solidFill>
                <a:srgbClr val="CCF300"/>
              </a:solidFill>
              <a:ln w="0">
                <a:solidFill>
                  <a:srgbClr val="CCF3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7983" name="Rectangle 1672"/>
              <p:cNvSpPr>
                <a:spLocks noChangeArrowheads="1"/>
              </p:cNvSpPr>
              <p:nvPr/>
            </p:nvSpPr>
            <p:spPr bwMode="auto">
              <a:xfrm>
                <a:off x="4582" y="2025"/>
                <a:ext cx="63" cy="40"/>
              </a:xfrm>
              <a:prstGeom prst="rect">
                <a:avLst/>
              </a:prstGeom>
              <a:solidFill>
                <a:srgbClr val="D8EE00"/>
              </a:solidFill>
              <a:ln w="0">
                <a:solidFill>
                  <a:srgbClr val="D8EE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7984" name="Rectangle 1673"/>
              <p:cNvSpPr>
                <a:spLocks noChangeArrowheads="1"/>
              </p:cNvSpPr>
              <p:nvPr/>
            </p:nvSpPr>
            <p:spPr bwMode="auto">
              <a:xfrm>
                <a:off x="4645" y="1097"/>
                <a:ext cx="60" cy="38"/>
              </a:xfrm>
              <a:prstGeom prst="rect">
                <a:avLst/>
              </a:prstGeom>
              <a:solidFill>
                <a:srgbClr val="E1EB00"/>
              </a:solidFill>
              <a:ln w="0">
                <a:solidFill>
                  <a:srgbClr val="E1EB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7985" name="Rectangle 1674"/>
              <p:cNvSpPr>
                <a:spLocks noChangeArrowheads="1"/>
              </p:cNvSpPr>
              <p:nvPr/>
            </p:nvSpPr>
            <p:spPr bwMode="auto">
              <a:xfrm>
                <a:off x="4645" y="1135"/>
                <a:ext cx="60" cy="39"/>
              </a:xfrm>
              <a:prstGeom prst="rect">
                <a:avLst/>
              </a:prstGeom>
              <a:solidFill>
                <a:srgbClr val="DFEC00"/>
              </a:solidFill>
              <a:ln w="0">
                <a:solidFill>
                  <a:srgbClr val="DFEC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7986" name="Rectangle 1675"/>
              <p:cNvSpPr>
                <a:spLocks noChangeArrowheads="1"/>
              </p:cNvSpPr>
              <p:nvPr/>
            </p:nvSpPr>
            <p:spPr bwMode="auto">
              <a:xfrm>
                <a:off x="4645" y="1174"/>
                <a:ext cx="60" cy="40"/>
              </a:xfrm>
              <a:prstGeom prst="rect">
                <a:avLst/>
              </a:prstGeom>
              <a:solidFill>
                <a:srgbClr val="DAEE00"/>
              </a:solidFill>
              <a:ln w="0">
                <a:solidFill>
                  <a:srgbClr val="DAEE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7987" name="Rectangle 1676"/>
              <p:cNvSpPr>
                <a:spLocks noChangeArrowheads="1"/>
              </p:cNvSpPr>
              <p:nvPr/>
            </p:nvSpPr>
            <p:spPr bwMode="auto">
              <a:xfrm>
                <a:off x="4645" y="1214"/>
                <a:ext cx="60" cy="38"/>
              </a:xfrm>
              <a:prstGeom prst="rect">
                <a:avLst/>
              </a:prstGeom>
              <a:solidFill>
                <a:srgbClr val="D5EF00"/>
              </a:solidFill>
              <a:ln w="0">
                <a:solidFill>
                  <a:srgbClr val="D5EF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7988" name="Rectangle 1677"/>
              <p:cNvSpPr>
                <a:spLocks noChangeArrowheads="1"/>
              </p:cNvSpPr>
              <p:nvPr/>
            </p:nvSpPr>
            <p:spPr bwMode="auto">
              <a:xfrm>
                <a:off x="4645" y="1252"/>
                <a:ext cx="60" cy="39"/>
              </a:xfrm>
              <a:prstGeom prst="rect">
                <a:avLst/>
              </a:prstGeom>
              <a:solidFill>
                <a:srgbClr val="D1F100"/>
              </a:solidFill>
              <a:ln w="0">
                <a:solidFill>
                  <a:srgbClr val="D1F1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7989" name="Rectangle 1678"/>
              <p:cNvSpPr>
                <a:spLocks noChangeArrowheads="1"/>
              </p:cNvSpPr>
              <p:nvPr/>
            </p:nvSpPr>
            <p:spPr bwMode="auto">
              <a:xfrm>
                <a:off x="4645" y="1291"/>
                <a:ext cx="60" cy="38"/>
              </a:xfrm>
              <a:prstGeom prst="rect">
                <a:avLst/>
              </a:prstGeom>
              <a:solidFill>
                <a:srgbClr val="CFF100"/>
              </a:solidFill>
              <a:ln w="0">
                <a:solidFill>
                  <a:srgbClr val="CFF1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7990" name="Rectangle 1679"/>
              <p:cNvSpPr>
                <a:spLocks noChangeArrowheads="1"/>
              </p:cNvSpPr>
              <p:nvPr/>
            </p:nvSpPr>
            <p:spPr bwMode="auto">
              <a:xfrm>
                <a:off x="4645" y="1329"/>
                <a:ext cx="60" cy="40"/>
              </a:xfrm>
              <a:prstGeom prst="rect">
                <a:avLst/>
              </a:prstGeom>
              <a:solidFill>
                <a:srgbClr val="CFF200"/>
              </a:solidFill>
              <a:ln w="0">
                <a:solidFill>
                  <a:srgbClr val="CFF2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7991" name="Rectangle 1680"/>
              <p:cNvSpPr>
                <a:spLocks noChangeArrowheads="1"/>
              </p:cNvSpPr>
              <p:nvPr/>
            </p:nvSpPr>
            <p:spPr bwMode="auto">
              <a:xfrm>
                <a:off x="4645" y="1369"/>
                <a:ext cx="60" cy="37"/>
              </a:xfrm>
              <a:prstGeom prst="rect">
                <a:avLst/>
              </a:prstGeom>
              <a:solidFill>
                <a:srgbClr val="CFF200"/>
              </a:solidFill>
              <a:ln w="0">
                <a:solidFill>
                  <a:srgbClr val="CFF2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7992" name="Rectangle 1681"/>
              <p:cNvSpPr>
                <a:spLocks noChangeArrowheads="1"/>
              </p:cNvSpPr>
              <p:nvPr/>
            </p:nvSpPr>
            <p:spPr bwMode="auto">
              <a:xfrm>
                <a:off x="4645" y="1406"/>
                <a:ext cx="60" cy="40"/>
              </a:xfrm>
              <a:prstGeom prst="rect">
                <a:avLst/>
              </a:prstGeom>
              <a:solidFill>
                <a:srgbClr val="CFF200"/>
              </a:solidFill>
              <a:ln w="0">
                <a:solidFill>
                  <a:srgbClr val="CFF2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7993" name="Rectangle 1682"/>
              <p:cNvSpPr>
                <a:spLocks noChangeArrowheads="1"/>
              </p:cNvSpPr>
              <p:nvPr/>
            </p:nvSpPr>
            <p:spPr bwMode="auto">
              <a:xfrm>
                <a:off x="4645" y="1446"/>
                <a:ext cx="60" cy="37"/>
              </a:xfrm>
              <a:prstGeom prst="rect">
                <a:avLst/>
              </a:prstGeom>
              <a:solidFill>
                <a:srgbClr val="CEF200"/>
              </a:solidFill>
              <a:ln w="0">
                <a:solidFill>
                  <a:srgbClr val="CEF2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7994" name="Rectangle 1683"/>
              <p:cNvSpPr>
                <a:spLocks noChangeArrowheads="1"/>
              </p:cNvSpPr>
              <p:nvPr/>
            </p:nvSpPr>
            <p:spPr bwMode="auto">
              <a:xfrm>
                <a:off x="4645" y="1483"/>
                <a:ext cx="60" cy="40"/>
              </a:xfrm>
              <a:prstGeom prst="rect">
                <a:avLst/>
              </a:prstGeom>
              <a:solidFill>
                <a:srgbClr val="CDF200"/>
              </a:solidFill>
              <a:ln w="0">
                <a:solidFill>
                  <a:srgbClr val="CDF2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7995" name="Rectangle 1684"/>
              <p:cNvSpPr>
                <a:spLocks noChangeArrowheads="1"/>
              </p:cNvSpPr>
              <p:nvPr/>
            </p:nvSpPr>
            <p:spPr bwMode="auto">
              <a:xfrm>
                <a:off x="4645" y="1523"/>
                <a:ext cx="60" cy="40"/>
              </a:xfrm>
              <a:prstGeom prst="rect">
                <a:avLst/>
              </a:prstGeom>
              <a:solidFill>
                <a:srgbClr val="CBF300"/>
              </a:solidFill>
              <a:ln w="0">
                <a:solidFill>
                  <a:srgbClr val="CBF3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7996" name="Rectangle 1685"/>
              <p:cNvSpPr>
                <a:spLocks noChangeArrowheads="1"/>
              </p:cNvSpPr>
              <p:nvPr/>
            </p:nvSpPr>
            <p:spPr bwMode="auto">
              <a:xfrm>
                <a:off x="4645" y="1563"/>
                <a:ext cx="60" cy="37"/>
              </a:xfrm>
              <a:prstGeom prst="rect">
                <a:avLst/>
              </a:prstGeom>
              <a:solidFill>
                <a:srgbClr val="CBF300"/>
              </a:solidFill>
              <a:ln w="0">
                <a:solidFill>
                  <a:srgbClr val="CBF3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7997" name="Rectangle 1686"/>
              <p:cNvSpPr>
                <a:spLocks noChangeArrowheads="1"/>
              </p:cNvSpPr>
              <p:nvPr/>
            </p:nvSpPr>
            <p:spPr bwMode="auto">
              <a:xfrm>
                <a:off x="4645" y="1600"/>
                <a:ext cx="60" cy="40"/>
              </a:xfrm>
              <a:prstGeom prst="rect">
                <a:avLst/>
              </a:prstGeom>
              <a:solidFill>
                <a:srgbClr val="CDF200"/>
              </a:solidFill>
              <a:ln w="0">
                <a:solidFill>
                  <a:srgbClr val="CDF2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7998" name="Rectangle 1687"/>
              <p:cNvSpPr>
                <a:spLocks noChangeArrowheads="1"/>
              </p:cNvSpPr>
              <p:nvPr/>
            </p:nvSpPr>
            <p:spPr bwMode="auto">
              <a:xfrm>
                <a:off x="4645" y="1640"/>
                <a:ext cx="60" cy="37"/>
              </a:xfrm>
              <a:prstGeom prst="rect">
                <a:avLst/>
              </a:prstGeom>
              <a:solidFill>
                <a:srgbClr val="D0F100"/>
              </a:solidFill>
              <a:ln w="0">
                <a:solidFill>
                  <a:srgbClr val="D0F1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7999" name="Rectangle 1688"/>
              <p:cNvSpPr>
                <a:spLocks noChangeArrowheads="1"/>
              </p:cNvSpPr>
              <p:nvPr/>
            </p:nvSpPr>
            <p:spPr bwMode="auto">
              <a:xfrm>
                <a:off x="4645" y="1677"/>
                <a:ext cx="60" cy="40"/>
              </a:xfrm>
              <a:prstGeom prst="rect">
                <a:avLst/>
              </a:prstGeom>
              <a:solidFill>
                <a:srgbClr val="D2F100"/>
              </a:solidFill>
              <a:ln w="0">
                <a:solidFill>
                  <a:srgbClr val="D2F1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000" name="Rectangle 1689"/>
              <p:cNvSpPr>
                <a:spLocks noChangeArrowheads="1"/>
              </p:cNvSpPr>
              <p:nvPr/>
            </p:nvSpPr>
            <p:spPr bwMode="auto">
              <a:xfrm>
                <a:off x="4645" y="1717"/>
                <a:ext cx="60" cy="37"/>
              </a:xfrm>
              <a:prstGeom prst="rect">
                <a:avLst/>
              </a:prstGeom>
              <a:solidFill>
                <a:srgbClr val="D4F000"/>
              </a:solidFill>
              <a:ln w="0">
                <a:solidFill>
                  <a:srgbClr val="D4F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001" name="Rectangle 1690"/>
              <p:cNvSpPr>
                <a:spLocks noChangeArrowheads="1"/>
              </p:cNvSpPr>
              <p:nvPr/>
            </p:nvSpPr>
            <p:spPr bwMode="auto">
              <a:xfrm>
                <a:off x="4645" y="1754"/>
                <a:ext cx="60" cy="40"/>
              </a:xfrm>
              <a:prstGeom prst="rect">
                <a:avLst/>
              </a:prstGeom>
              <a:solidFill>
                <a:srgbClr val="D6EF00"/>
              </a:solidFill>
              <a:ln w="0">
                <a:solidFill>
                  <a:srgbClr val="D6EF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002" name="Rectangle 1691"/>
              <p:cNvSpPr>
                <a:spLocks noChangeArrowheads="1"/>
              </p:cNvSpPr>
              <p:nvPr/>
            </p:nvSpPr>
            <p:spPr bwMode="auto">
              <a:xfrm>
                <a:off x="4645" y="1794"/>
                <a:ext cx="60" cy="37"/>
              </a:xfrm>
              <a:prstGeom prst="rect">
                <a:avLst/>
              </a:prstGeom>
              <a:solidFill>
                <a:srgbClr val="D8EE00"/>
              </a:solidFill>
              <a:ln w="0">
                <a:solidFill>
                  <a:srgbClr val="D8EE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003" name="Rectangle 1692"/>
              <p:cNvSpPr>
                <a:spLocks noChangeArrowheads="1"/>
              </p:cNvSpPr>
              <p:nvPr/>
            </p:nvSpPr>
            <p:spPr bwMode="auto">
              <a:xfrm>
                <a:off x="4645" y="1831"/>
                <a:ext cx="60" cy="40"/>
              </a:xfrm>
              <a:prstGeom prst="rect">
                <a:avLst/>
              </a:prstGeom>
              <a:solidFill>
                <a:srgbClr val="D9EE00"/>
              </a:solidFill>
              <a:ln w="0">
                <a:solidFill>
                  <a:srgbClr val="D9EE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004" name="Rectangle 1693"/>
              <p:cNvSpPr>
                <a:spLocks noChangeArrowheads="1"/>
              </p:cNvSpPr>
              <p:nvPr/>
            </p:nvSpPr>
            <p:spPr bwMode="auto">
              <a:xfrm>
                <a:off x="4645" y="1871"/>
                <a:ext cx="60" cy="37"/>
              </a:xfrm>
              <a:prstGeom prst="rect">
                <a:avLst/>
              </a:prstGeom>
              <a:solidFill>
                <a:srgbClr val="D6EF00"/>
              </a:solidFill>
              <a:ln w="0">
                <a:solidFill>
                  <a:srgbClr val="D6EF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005" name="Rectangle 1694"/>
              <p:cNvSpPr>
                <a:spLocks noChangeArrowheads="1"/>
              </p:cNvSpPr>
              <p:nvPr/>
            </p:nvSpPr>
            <p:spPr bwMode="auto">
              <a:xfrm>
                <a:off x="4645" y="1908"/>
                <a:ext cx="60" cy="40"/>
              </a:xfrm>
              <a:prstGeom prst="rect">
                <a:avLst/>
              </a:prstGeom>
              <a:solidFill>
                <a:srgbClr val="D0F100"/>
              </a:solidFill>
              <a:ln w="0">
                <a:solidFill>
                  <a:srgbClr val="D0F1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006" name="Rectangle 1695"/>
              <p:cNvSpPr>
                <a:spLocks noChangeArrowheads="1"/>
              </p:cNvSpPr>
              <p:nvPr/>
            </p:nvSpPr>
            <p:spPr bwMode="auto">
              <a:xfrm>
                <a:off x="4645" y="1948"/>
                <a:ext cx="60" cy="40"/>
              </a:xfrm>
              <a:prstGeom prst="rect">
                <a:avLst/>
              </a:prstGeom>
              <a:solidFill>
                <a:srgbClr val="CBF300"/>
              </a:solidFill>
              <a:ln w="0">
                <a:solidFill>
                  <a:srgbClr val="CBF3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007" name="Rectangle 1696"/>
              <p:cNvSpPr>
                <a:spLocks noChangeArrowheads="1"/>
              </p:cNvSpPr>
              <p:nvPr/>
            </p:nvSpPr>
            <p:spPr bwMode="auto">
              <a:xfrm>
                <a:off x="4645" y="1988"/>
                <a:ext cx="60" cy="37"/>
              </a:xfrm>
              <a:prstGeom prst="rect">
                <a:avLst/>
              </a:prstGeom>
              <a:solidFill>
                <a:srgbClr val="CDF200"/>
              </a:solidFill>
              <a:ln w="0">
                <a:solidFill>
                  <a:srgbClr val="CDF2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008" name="Rectangle 1697"/>
              <p:cNvSpPr>
                <a:spLocks noChangeArrowheads="1"/>
              </p:cNvSpPr>
              <p:nvPr/>
            </p:nvSpPr>
            <p:spPr bwMode="auto">
              <a:xfrm>
                <a:off x="4645" y="2025"/>
                <a:ext cx="60" cy="40"/>
              </a:xfrm>
              <a:prstGeom prst="rect">
                <a:avLst/>
              </a:prstGeom>
              <a:solidFill>
                <a:srgbClr val="D8EE00"/>
              </a:solidFill>
              <a:ln w="0">
                <a:solidFill>
                  <a:srgbClr val="D8EE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009" name="Rectangle 1698"/>
              <p:cNvSpPr>
                <a:spLocks noChangeArrowheads="1"/>
              </p:cNvSpPr>
              <p:nvPr/>
            </p:nvSpPr>
            <p:spPr bwMode="auto">
              <a:xfrm>
                <a:off x="4705" y="1097"/>
                <a:ext cx="60" cy="38"/>
              </a:xfrm>
              <a:prstGeom prst="rect">
                <a:avLst/>
              </a:prstGeom>
              <a:solidFill>
                <a:srgbClr val="DCED00"/>
              </a:solidFill>
              <a:ln w="0">
                <a:solidFill>
                  <a:srgbClr val="DCED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010" name="Rectangle 1699"/>
              <p:cNvSpPr>
                <a:spLocks noChangeArrowheads="1"/>
              </p:cNvSpPr>
              <p:nvPr/>
            </p:nvSpPr>
            <p:spPr bwMode="auto">
              <a:xfrm>
                <a:off x="4705" y="1135"/>
                <a:ext cx="60" cy="39"/>
              </a:xfrm>
              <a:prstGeom prst="rect">
                <a:avLst/>
              </a:prstGeom>
              <a:solidFill>
                <a:srgbClr val="DAED00"/>
              </a:solidFill>
              <a:ln w="0">
                <a:solidFill>
                  <a:srgbClr val="DAED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011" name="Rectangle 1700"/>
              <p:cNvSpPr>
                <a:spLocks noChangeArrowheads="1"/>
              </p:cNvSpPr>
              <p:nvPr/>
            </p:nvSpPr>
            <p:spPr bwMode="auto">
              <a:xfrm>
                <a:off x="4705" y="1174"/>
                <a:ext cx="60" cy="40"/>
              </a:xfrm>
              <a:prstGeom prst="rect">
                <a:avLst/>
              </a:prstGeom>
              <a:solidFill>
                <a:srgbClr val="D6EF00"/>
              </a:solidFill>
              <a:ln w="0">
                <a:solidFill>
                  <a:srgbClr val="D6EF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012" name="Rectangle 1701"/>
              <p:cNvSpPr>
                <a:spLocks noChangeArrowheads="1"/>
              </p:cNvSpPr>
              <p:nvPr/>
            </p:nvSpPr>
            <p:spPr bwMode="auto">
              <a:xfrm>
                <a:off x="4705" y="1214"/>
                <a:ext cx="60" cy="38"/>
              </a:xfrm>
              <a:prstGeom prst="rect">
                <a:avLst/>
              </a:prstGeom>
              <a:solidFill>
                <a:srgbClr val="D2F000"/>
              </a:solidFill>
              <a:ln w="0">
                <a:solidFill>
                  <a:srgbClr val="D2F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013" name="Rectangle 1702"/>
              <p:cNvSpPr>
                <a:spLocks noChangeArrowheads="1"/>
              </p:cNvSpPr>
              <p:nvPr/>
            </p:nvSpPr>
            <p:spPr bwMode="auto">
              <a:xfrm>
                <a:off x="4705" y="1252"/>
                <a:ext cx="60" cy="39"/>
              </a:xfrm>
              <a:prstGeom prst="rect">
                <a:avLst/>
              </a:prstGeom>
              <a:solidFill>
                <a:srgbClr val="CFF200"/>
              </a:solidFill>
              <a:ln w="0">
                <a:solidFill>
                  <a:srgbClr val="CFF2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014" name="Rectangle 1703"/>
              <p:cNvSpPr>
                <a:spLocks noChangeArrowheads="1"/>
              </p:cNvSpPr>
              <p:nvPr/>
            </p:nvSpPr>
            <p:spPr bwMode="auto">
              <a:xfrm>
                <a:off x="4705" y="1291"/>
                <a:ext cx="60" cy="38"/>
              </a:xfrm>
              <a:prstGeom prst="rect">
                <a:avLst/>
              </a:prstGeom>
              <a:solidFill>
                <a:srgbClr val="CCF300"/>
              </a:solidFill>
              <a:ln w="0">
                <a:solidFill>
                  <a:srgbClr val="CCF3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015" name="Rectangle 1704"/>
              <p:cNvSpPr>
                <a:spLocks noChangeArrowheads="1"/>
              </p:cNvSpPr>
              <p:nvPr/>
            </p:nvSpPr>
            <p:spPr bwMode="auto">
              <a:xfrm>
                <a:off x="4705" y="1329"/>
                <a:ext cx="60" cy="40"/>
              </a:xfrm>
              <a:prstGeom prst="rect">
                <a:avLst/>
              </a:prstGeom>
              <a:solidFill>
                <a:srgbClr val="C9F300"/>
              </a:solidFill>
              <a:ln w="0">
                <a:solidFill>
                  <a:srgbClr val="C9F3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016" name="Rectangle 1705"/>
              <p:cNvSpPr>
                <a:spLocks noChangeArrowheads="1"/>
              </p:cNvSpPr>
              <p:nvPr/>
            </p:nvSpPr>
            <p:spPr bwMode="auto">
              <a:xfrm>
                <a:off x="4705" y="1369"/>
                <a:ext cx="60" cy="37"/>
              </a:xfrm>
              <a:prstGeom prst="rect">
                <a:avLst/>
              </a:prstGeom>
              <a:solidFill>
                <a:srgbClr val="C7F400"/>
              </a:solidFill>
              <a:ln w="0">
                <a:solidFill>
                  <a:srgbClr val="C7F4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017" name="Rectangle 1706"/>
              <p:cNvSpPr>
                <a:spLocks noChangeArrowheads="1"/>
              </p:cNvSpPr>
              <p:nvPr/>
            </p:nvSpPr>
            <p:spPr bwMode="auto">
              <a:xfrm>
                <a:off x="4705" y="1406"/>
                <a:ext cx="60" cy="40"/>
              </a:xfrm>
              <a:prstGeom prst="rect">
                <a:avLst/>
              </a:prstGeom>
              <a:solidFill>
                <a:srgbClr val="C5F500"/>
              </a:solidFill>
              <a:ln w="0">
                <a:solidFill>
                  <a:srgbClr val="C5F5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018" name="Rectangle 1707"/>
              <p:cNvSpPr>
                <a:spLocks noChangeArrowheads="1"/>
              </p:cNvSpPr>
              <p:nvPr/>
            </p:nvSpPr>
            <p:spPr bwMode="auto">
              <a:xfrm>
                <a:off x="4705" y="1446"/>
                <a:ext cx="60" cy="37"/>
              </a:xfrm>
              <a:prstGeom prst="rect">
                <a:avLst/>
              </a:prstGeom>
              <a:solidFill>
                <a:srgbClr val="C3F500"/>
              </a:solidFill>
              <a:ln w="0">
                <a:solidFill>
                  <a:srgbClr val="C3F5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019" name="Rectangle 1708"/>
              <p:cNvSpPr>
                <a:spLocks noChangeArrowheads="1"/>
              </p:cNvSpPr>
              <p:nvPr/>
            </p:nvSpPr>
            <p:spPr bwMode="auto">
              <a:xfrm>
                <a:off x="4705" y="1483"/>
                <a:ext cx="60" cy="40"/>
              </a:xfrm>
              <a:prstGeom prst="rect">
                <a:avLst/>
              </a:prstGeom>
              <a:solidFill>
                <a:srgbClr val="C1F600"/>
              </a:solidFill>
              <a:ln w="0">
                <a:solidFill>
                  <a:srgbClr val="C1F6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020" name="Rectangle 1709"/>
              <p:cNvSpPr>
                <a:spLocks noChangeArrowheads="1"/>
              </p:cNvSpPr>
              <p:nvPr/>
            </p:nvSpPr>
            <p:spPr bwMode="auto">
              <a:xfrm>
                <a:off x="4705" y="1523"/>
                <a:ext cx="60" cy="40"/>
              </a:xfrm>
              <a:prstGeom prst="rect">
                <a:avLst/>
              </a:prstGeom>
              <a:solidFill>
                <a:srgbClr val="BFF600"/>
              </a:solidFill>
              <a:ln w="0">
                <a:solidFill>
                  <a:srgbClr val="BFF6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021" name="Rectangle 1710"/>
              <p:cNvSpPr>
                <a:spLocks noChangeArrowheads="1"/>
              </p:cNvSpPr>
              <p:nvPr/>
            </p:nvSpPr>
            <p:spPr bwMode="auto">
              <a:xfrm>
                <a:off x="4705" y="1563"/>
                <a:ext cx="60" cy="37"/>
              </a:xfrm>
              <a:prstGeom prst="rect">
                <a:avLst/>
              </a:prstGeom>
              <a:solidFill>
                <a:srgbClr val="BFF600"/>
              </a:solidFill>
              <a:ln w="0">
                <a:solidFill>
                  <a:srgbClr val="BFF6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022" name="Rectangle 1711"/>
              <p:cNvSpPr>
                <a:spLocks noChangeArrowheads="1"/>
              </p:cNvSpPr>
              <p:nvPr/>
            </p:nvSpPr>
            <p:spPr bwMode="auto">
              <a:xfrm>
                <a:off x="4705" y="1600"/>
                <a:ext cx="60" cy="40"/>
              </a:xfrm>
              <a:prstGeom prst="rect">
                <a:avLst/>
              </a:prstGeom>
              <a:solidFill>
                <a:srgbClr val="C1F600"/>
              </a:solidFill>
              <a:ln w="0">
                <a:solidFill>
                  <a:srgbClr val="C1F6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023" name="Rectangle 1712"/>
              <p:cNvSpPr>
                <a:spLocks noChangeArrowheads="1"/>
              </p:cNvSpPr>
              <p:nvPr/>
            </p:nvSpPr>
            <p:spPr bwMode="auto">
              <a:xfrm>
                <a:off x="4705" y="1640"/>
                <a:ext cx="60" cy="37"/>
              </a:xfrm>
              <a:prstGeom prst="rect">
                <a:avLst/>
              </a:prstGeom>
              <a:solidFill>
                <a:srgbClr val="C5F500"/>
              </a:solidFill>
              <a:ln w="0">
                <a:solidFill>
                  <a:srgbClr val="C5F5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024" name="Rectangle 1713"/>
              <p:cNvSpPr>
                <a:spLocks noChangeArrowheads="1"/>
              </p:cNvSpPr>
              <p:nvPr/>
            </p:nvSpPr>
            <p:spPr bwMode="auto">
              <a:xfrm>
                <a:off x="4705" y="1677"/>
                <a:ext cx="60" cy="40"/>
              </a:xfrm>
              <a:prstGeom prst="rect">
                <a:avLst/>
              </a:prstGeom>
              <a:solidFill>
                <a:srgbClr val="C8F400"/>
              </a:solidFill>
              <a:ln w="0">
                <a:solidFill>
                  <a:srgbClr val="C8F4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025" name="Rectangle 1714"/>
              <p:cNvSpPr>
                <a:spLocks noChangeArrowheads="1"/>
              </p:cNvSpPr>
              <p:nvPr/>
            </p:nvSpPr>
            <p:spPr bwMode="auto">
              <a:xfrm>
                <a:off x="4705" y="1717"/>
                <a:ext cx="60" cy="37"/>
              </a:xfrm>
              <a:prstGeom prst="rect">
                <a:avLst/>
              </a:prstGeom>
              <a:solidFill>
                <a:srgbClr val="CAF300"/>
              </a:solidFill>
              <a:ln w="0">
                <a:solidFill>
                  <a:srgbClr val="CAF3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026" name="Rectangle 1715"/>
              <p:cNvSpPr>
                <a:spLocks noChangeArrowheads="1"/>
              </p:cNvSpPr>
              <p:nvPr/>
            </p:nvSpPr>
            <p:spPr bwMode="auto">
              <a:xfrm>
                <a:off x="4705" y="1754"/>
                <a:ext cx="60" cy="40"/>
              </a:xfrm>
              <a:prstGeom prst="rect">
                <a:avLst/>
              </a:prstGeom>
              <a:solidFill>
                <a:srgbClr val="CCF300"/>
              </a:solidFill>
              <a:ln w="0">
                <a:solidFill>
                  <a:srgbClr val="CCF3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027" name="Rectangle 1716"/>
              <p:cNvSpPr>
                <a:spLocks noChangeArrowheads="1"/>
              </p:cNvSpPr>
              <p:nvPr/>
            </p:nvSpPr>
            <p:spPr bwMode="auto">
              <a:xfrm>
                <a:off x="4705" y="1794"/>
                <a:ext cx="60" cy="37"/>
              </a:xfrm>
              <a:prstGeom prst="rect">
                <a:avLst/>
              </a:prstGeom>
              <a:solidFill>
                <a:srgbClr val="CEF200"/>
              </a:solidFill>
              <a:ln w="0">
                <a:solidFill>
                  <a:srgbClr val="CEF2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028" name="Rectangle 1717"/>
              <p:cNvSpPr>
                <a:spLocks noChangeArrowheads="1"/>
              </p:cNvSpPr>
              <p:nvPr/>
            </p:nvSpPr>
            <p:spPr bwMode="auto">
              <a:xfrm>
                <a:off x="4705" y="1831"/>
                <a:ext cx="60" cy="40"/>
              </a:xfrm>
              <a:prstGeom prst="rect">
                <a:avLst/>
              </a:prstGeom>
              <a:solidFill>
                <a:srgbClr val="D0F100"/>
              </a:solidFill>
              <a:ln w="0">
                <a:solidFill>
                  <a:srgbClr val="D0F1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029" name="Rectangle 1718"/>
              <p:cNvSpPr>
                <a:spLocks noChangeArrowheads="1"/>
              </p:cNvSpPr>
              <p:nvPr/>
            </p:nvSpPr>
            <p:spPr bwMode="auto">
              <a:xfrm>
                <a:off x="4705" y="1871"/>
                <a:ext cx="60" cy="37"/>
              </a:xfrm>
              <a:prstGeom prst="rect">
                <a:avLst/>
              </a:prstGeom>
              <a:solidFill>
                <a:srgbClr val="D1F100"/>
              </a:solidFill>
              <a:ln w="0">
                <a:solidFill>
                  <a:srgbClr val="D1F1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030" name="Rectangle 1719"/>
              <p:cNvSpPr>
                <a:spLocks noChangeArrowheads="1"/>
              </p:cNvSpPr>
              <p:nvPr/>
            </p:nvSpPr>
            <p:spPr bwMode="auto">
              <a:xfrm>
                <a:off x="4705" y="1908"/>
                <a:ext cx="60" cy="40"/>
              </a:xfrm>
              <a:prstGeom prst="rect">
                <a:avLst/>
              </a:prstGeom>
              <a:solidFill>
                <a:srgbClr val="D1F100"/>
              </a:solidFill>
              <a:ln w="0">
                <a:solidFill>
                  <a:srgbClr val="D1F1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031" name="Rectangle 1720"/>
              <p:cNvSpPr>
                <a:spLocks noChangeArrowheads="1"/>
              </p:cNvSpPr>
              <p:nvPr/>
            </p:nvSpPr>
            <p:spPr bwMode="auto">
              <a:xfrm>
                <a:off x="4705" y="1948"/>
                <a:ext cx="60" cy="40"/>
              </a:xfrm>
              <a:prstGeom prst="rect">
                <a:avLst/>
              </a:prstGeom>
              <a:solidFill>
                <a:srgbClr val="CEF200"/>
              </a:solidFill>
              <a:ln w="0">
                <a:solidFill>
                  <a:srgbClr val="CEF2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032" name="Rectangle 1721"/>
              <p:cNvSpPr>
                <a:spLocks noChangeArrowheads="1"/>
              </p:cNvSpPr>
              <p:nvPr/>
            </p:nvSpPr>
            <p:spPr bwMode="auto">
              <a:xfrm>
                <a:off x="4705" y="1988"/>
                <a:ext cx="60" cy="37"/>
              </a:xfrm>
              <a:prstGeom prst="rect">
                <a:avLst/>
              </a:prstGeom>
              <a:solidFill>
                <a:srgbClr val="D0F100"/>
              </a:solidFill>
              <a:ln w="0">
                <a:solidFill>
                  <a:srgbClr val="D0F1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033" name="Rectangle 1722"/>
              <p:cNvSpPr>
                <a:spLocks noChangeArrowheads="1"/>
              </p:cNvSpPr>
              <p:nvPr/>
            </p:nvSpPr>
            <p:spPr bwMode="auto">
              <a:xfrm>
                <a:off x="4705" y="2025"/>
                <a:ext cx="60" cy="40"/>
              </a:xfrm>
              <a:prstGeom prst="rect">
                <a:avLst/>
              </a:prstGeom>
              <a:solidFill>
                <a:srgbClr val="D9EE00"/>
              </a:solidFill>
              <a:ln w="0">
                <a:solidFill>
                  <a:srgbClr val="D9EE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034" name="Rectangle 1723"/>
              <p:cNvSpPr>
                <a:spLocks noChangeArrowheads="1"/>
              </p:cNvSpPr>
              <p:nvPr/>
            </p:nvSpPr>
            <p:spPr bwMode="auto">
              <a:xfrm>
                <a:off x="4765" y="1097"/>
                <a:ext cx="60" cy="38"/>
              </a:xfrm>
              <a:prstGeom prst="rect">
                <a:avLst/>
              </a:prstGeom>
              <a:solidFill>
                <a:srgbClr val="D3F000"/>
              </a:solidFill>
              <a:ln w="0">
                <a:solidFill>
                  <a:srgbClr val="D3F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035" name="Rectangle 1724"/>
              <p:cNvSpPr>
                <a:spLocks noChangeArrowheads="1"/>
              </p:cNvSpPr>
              <p:nvPr/>
            </p:nvSpPr>
            <p:spPr bwMode="auto">
              <a:xfrm>
                <a:off x="4765" y="1135"/>
                <a:ext cx="60" cy="39"/>
              </a:xfrm>
              <a:prstGeom prst="rect">
                <a:avLst/>
              </a:prstGeom>
              <a:solidFill>
                <a:srgbClr val="D3F000"/>
              </a:solidFill>
              <a:ln w="0">
                <a:solidFill>
                  <a:srgbClr val="D3F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036" name="Rectangle 1725"/>
              <p:cNvSpPr>
                <a:spLocks noChangeArrowheads="1"/>
              </p:cNvSpPr>
              <p:nvPr/>
            </p:nvSpPr>
            <p:spPr bwMode="auto">
              <a:xfrm>
                <a:off x="4765" y="1174"/>
                <a:ext cx="60" cy="40"/>
              </a:xfrm>
              <a:prstGeom prst="rect">
                <a:avLst/>
              </a:prstGeom>
              <a:solidFill>
                <a:srgbClr val="D1F100"/>
              </a:solidFill>
              <a:ln w="0">
                <a:solidFill>
                  <a:srgbClr val="D1F1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037" name="Rectangle 1726"/>
              <p:cNvSpPr>
                <a:spLocks noChangeArrowheads="1"/>
              </p:cNvSpPr>
              <p:nvPr/>
            </p:nvSpPr>
            <p:spPr bwMode="auto">
              <a:xfrm>
                <a:off x="4765" y="1214"/>
                <a:ext cx="60" cy="38"/>
              </a:xfrm>
              <a:prstGeom prst="rect">
                <a:avLst/>
              </a:prstGeom>
              <a:solidFill>
                <a:srgbClr val="CFF200"/>
              </a:solidFill>
              <a:ln w="0">
                <a:solidFill>
                  <a:srgbClr val="CFF2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038" name="Rectangle 1727"/>
              <p:cNvSpPr>
                <a:spLocks noChangeArrowheads="1"/>
              </p:cNvSpPr>
              <p:nvPr/>
            </p:nvSpPr>
            <p:spPr bwMode="auto">
              <a:xfrm>
                <a:off x="4765" y="1252"/>
                <a:ext cx="60" cy="39"/>
              </a:xfrm>
              <a:prstGeom prst="rect">
                <a:avLst/>
              </a:prstGeom>
              <a:solidFill>
                <a:srgbClr val="CDF200"/>
              </a:solidFill>
              <a:ln w="0">
                <a:solidFill>
                  <a:srgbClr val="CDF2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039" name="Rectangle 1728"/>
              <p:cNvSpPr>
                <a:spLocks noChangeArrowheads="1"/>
              </p:cNvSpPr>
              <p:nvPr/>
            </p:nvSpPr>
            <p:spPr bwMode="auto">
              <a:xfrm>
                <a:off x="4765" y="1291"/>
                <a:ext cx="60" cy="38"/>
              </a:xfrm>
              <a:prstGeom prst="rect">
                <a:avLst/>
              </a:prstGeom>
              <a:solidFill>
                <a:srgbClr val="CBF300"/>
              </a:solidFill>
              <a:ln w="0">
                <a:solidFill>
                  <a:srgbClr val="CBF3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040" name="Rectangle 1729"/>
              <p:cNvSpPr>
                <a:spLocks noChangeArrowheads="1"/>
              </p:cNvSpPr>
              <p:nvPr/>
            </p:nvSpPr>
            <p:spPr bwMode="auto">
              <a:xfrm>
                <a:off x="4765" y="1329"/>
                <a:ext cx="60" cy="40"/>
              </a:xfrm>
              <a:prstGeom prst="rect">
                <a:avLst/>
              </a:prstGeom>
              <a:solidFill>
                <a:srgbClr val="C8F400"/>
              </a:solidFill>
              <a:ln w="0">
                <a:solidFill>
                  <a:srgbClr val="C8F4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041" name="Rectangle 1730"/>
              <p:cNvSpPr>
                <a:spLocks noChangeArrowheads="1"/>
              </p:cNvSpPr>
              <p:nvPr/>
            </p:nvSpPr>
            <p:spPr bwMode="auto">
              <a:xfrm>
                <a:off x="4765" y="1369"/>
                <a:ext cx="60" cy="37"/>
              </a:xfrm>
              <a:prstGeom prst="rect">
                <a:avLst/>
              </a:prstGeom>
              <a:solidFill>
                <a:srgbClr val="C4F500"/>
              </a:solidFill>
              <a:ln w="0">
                <a:solidFill>
                  <a:srgbClr val="C4F5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042" name="Rectangle 1731"/>
              <p:cNvSpPr>
                <a:spLocks noChangeArrowheads="1"/>
              </p:cNvSpPr>
              <p:nvPr/>
            </p:nvSpPr>
            <p:spPr bwMode="auto">
              <a:xfrm>
                <a:off x="4765" y="1406"/>
                <a:ext cx="60" cy="40"/>
              </a:xfrm>
              <a:prstGeom prst="rect">
                <a:avLst/>
              </a:prstGeom>
              <a:solidFill>
                <a:srgbClr val="C0F600"/>
              </a:solidFill>
              <a:ln w="0">
                <a:solidFill>
                  <a:srgbClr val="C0F6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043" name="Rectangle 1732"/>
              <p:cNvSpPr>
                <a:spLocks noChangeArrowheads="1"/>
              </p:cNvSpPr>
              <p:nvPr/>
            </p:nvSpPr>
            <p:spPr bwMode="auto">
              <a:xfrm>
                <a:off x="4765" y="1446"/>
                <a:ext cx="60" cy="37"/>
              </a:xfrm>
              <a:prstGeom prst="rect">
                <a:avLst/>
              </a:prstGeom>
              <a:solidFill>
                <a:srgbClr val="BDF700"/>
              </a:solidFill>
              <a:ln w="0">
                <a:solidFill>
                  <a:srgbClr val="BDF7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044" name="Rectangle 1733"/>
              <p:cNvSpPr>
                <a:spLocks noChangeArrowheads="1"/>
              </p:cNvSpPr>
              <p:nvPr/>
            </p:nvSpPr>
            <p:spPr bwMode="auto">
              <a:xfrm>
                <a:off x="4765" y="1483"/>
                <a:ext cx="60" cy="40"/>
              </a:xfrm>
              <a:prstGeom prst="rect">
                <a:avLst/>
              </a:prstGeom>
              <a:solidFill>
                <a:srgbClr val="BCF701"/>
              </a:solidFill>
              <a:ln w="0">
                <a:solidFill>
                  <a:srgbClr val="BCF701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045" name="Freeform 1734"/>
              <p:cNvSpPr>
                <a:spLocks/>
              </p:cNvSpPr>
              <p:nvPr/>
            </p:nvSpPr>
            <p:spPr bwMode="auto">
              <a:xfrm>
                <a:off x="4765" y="1523"/>
                <a:ext cx="60" cy="40"/>
              </a:xfrm>
              <a:custGeom>
                <a:avLst/>
                <a:gdLst>
                  <a:gd name="T0" fmla="*/ 0 w 60"/>
                  <a:gd name="T1" fmla="*/ 40 h 40"/>
                  <a:gd name="T2" fmla="*/ 60 w 60"/>
                  <a:gd name="T3" fmla="*/ 37 h 40"/>
                  <a:gd name="T4" fmla="*/ 60 w 60"/>
                  <a:gd name="T5" fmla="*/ 0 h 40"/>
                  <a:gd name="T6" fmla="*/ 0 w 60"/>
                  <a:gd name="T7" fmla="*/ 0 h 40"/>
                  <a:gd name="T8" fmla="*/ 0 w 60"/>
                  <a:gd name="T9" fmla="*/ 40 h 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0"/>
                  <a:gd name="T16" fmla="*/ 0 h 40"/>
                  <a:gd name="T17" fmla="*/ 60 w 60"/>
                  <a:gd name="T18" fmla="*/ 40 h 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0" h="40">
                    <a:moveTo>
                      <a:pt x="0" y="40"/>
                    </a:moveTo>
                    <a:lnTo>
                      <a:pt x="60" y="37"/>
                    </a:lnTo>
                    <a:lnTo>
                      <a:pt x="60" y="0"/>
                    </a:lnTo>
                    <a:lnTo>
                      <a:pt x="0" y="0"/>
                    </a:lnTo>
                    <a:lnTo>
                      <a:pt x="0" y="40"/>
                    </a:lnTo>
                    <a:close/>
                  </a:path>
                </a:pathLst>
              </a:custGeom>
              <a:solidFill>
                <a:srgbClr val="BAF802"/>
              </a:solidFill>
              <a:ln w="0">
                <a:solidFill>
                  <a:srgbClr val="BAF80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046" name="Freeform 1735"/>
              <p:cNvSpPr>
                <a:spLocks/>
              </p:cNvSpPr>
              <p:nvPr/>
            </p:nvSpPr>
            <p:spPr bwMode="auto">
              <a:xfrm>
                <a:off x="4765" y="1560"/>
                <a:ext cx="60" cy="40"/>
              </a:xfrm>
              <a:custGeom>
                <a:avLst/>
                <a:gdLst>
                  <a:gd name="T0" fmla="*/ 0 w 60"/>
                  <a:gd name="T1" fmla="*/ 40 h 40"/>
                  <a:gd name="T2" fmla="*/ 60 w 60"/>
                  <a:gd name="T3" fmla="*/ 40 h 40"/>
                  <a:gd name="T4" fmla="*/ 60 w 60"/>
                  <a:gd name="T5" fmla="*/ 0 h 40"/>
                  <a:gd name="T6" fmla="*/ 0 w 60"/>
                  <a:gd name="T7" fmla="*/ 3 h 40"/>
                  <a:gd name="T8" fmla="*/ 0 w 60"/>
                  <a:gd name="T9" fmla="*/ 40 h 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0"/>
                  <a:gd name="T16" fmla="*/ 0 h 40"/>
                  <a:gd name="T17" fmla="*/ 60 w 60"/>
                  <a:gd name="T18" fmla="*/ 40 h 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0" h="40">
                    <a:moveTo>
                      <a:pt x="0" y="40"/>
                    </a:moveTo>
                    <a:lnTo>
                      <a:pt x="60" y="40"/>
                    </a:lnTo>
                    <a:lnTo>
                      <a:pt x="60" y="0"/>
                    </a:lnTo>
                    <a:lnTo>
                      <a:pt x="0" y="3"/>
                    </a:lnTo>
                    <a:lnTo>
                      <a:pt x="0" y="40"/>
                    </a:lnTo>
                    <a:close/>
                  </a:path>
                </a:pathLst>
              </a:custGeom>
              <a:solidFill>
                <a:srgbClr val="BAF802"/>
              </a:solidFill>
              <a:ln w="0">
                <a:solidFill>
                  <a:srgbClr val="BAF80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047" name="Rectangle 1736"/>
              <p:cNvSpPr>
                <a:spLocks noChangeArrowheads="1"/>
              </p:cNvSpPr>
              <p:nvPr/>
            </p:nvSpPr>
            <p:spPr bwMode="auto">
              <a:xfrm>
                <a:off x="4765" y="1600"/>
                <a:ext cx="60" cy="40"/>
              </a:xfrm>
              <a:prstGeom prst="rect">
                <a:avLst/>
              </a:prstGeom>
              <a:solidFill>
                <a:srgbClr val="BBF701"/>
              </a:solidFill>
              <a:ln w="0">
                <a:solidFill>
                  <a:srgbClr val="BBF701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048" name="Rectangle 1737"/>
              <p:cNvSpPr>
                <a:spLocks noChangeArrowheads="1"/>
              </p:cNvSpPr>
              <p:nvPr/>
            </p:nvSpPr>
            <p:spPr bwMode="auto">
              <a:xfrm>
                <a:off x="4765" y="1640"/>
                <a:ext cx="60" cy="37"/>
              </a:xfrm>
              <a:prstGeom prst="rect">
                <a:avLst/>
              </a:prstGeom>
              <a:solidFill>
                <a:srgbClr val="BEF700"/>
              </a:solidFill>
              <a:ln w="0">
                <a:solidFill>
                  <a:srgbClr val="BEF7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049" name="Rectangle 1738"/>
              <p:cNvSpPr>
                <a:spLocks noChangeArrowheads="1"/>
              </p:cNvSpPr>
              <p:nvPr/>
            </p:nvSpPr>
            <p:spPr bwMode="auto">
              <a:xfrm>
                <a:off x="4765" y="1677"/>
                <a:ext cx="60" cy="40"/>
              </a:xfrm>
              <a:prstGeom prst="rect">
                <a:avLst/>
              </a:prstGeom>
              <a:solidFill>
                <a:srgbClr val="C1F600"/>
              </a:solidFill>
              <a:ln w="0">
                <a:solidFill>
                  <a:srgbClr val="C1F6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050" name="Rectangle 1739"/>
              <p:cNvSpPr>
                <a:spLocks noChangeArrowheads="1"/>
              </p:cNvSpPr>
              <p:nvPr/>
            </p:nvSpPr>
            <p:spPr bwMode="auto">
              <a:xfrm>
                <a:off x="4765" y="1717"/>
                <a:ext cx="60" cy="37"/>
              </a:xfrm>
              <a:prstGeom prst="rect">
                <a:avLst/>
              </a:prstGeom>
              <a:solidFill>
                <a:srgbClr val="C3F500"/>
              </a:solidFill>
              <a:ln w="0">
                <a:solidFill>
                  <a:srgbClr val="C3F5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051" name="Rectangle 1740"/>
              <p:cNvSpPr>
                <a:spLocks noChangeArrowheads="1"/>
              </p:cNvSpPr>
              <p:nvPr/>
            </p:nvSpPr>
            <p:spPr bwMode="auto">
              <a:xfrm>
                <a:off x="4765" y="1754"/>
                <a:ext cx="60" cy="40"/>
              </a:xfrm>
              <a:prstGeom prst="rect">
                <a:avLst/>
              </a:prstGeom>
              <a:solidFill>
                <a:srgbClr val="C4F500"/>
              </a:solidFill>
              <a:ln w="0">
                <a:solidFill>
                  <a:srgbClr val="C4F5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052" name="Rectangle 1741"/>
              <p:cNvSpPr>
                <a:spLocks noChangeArrowheads="1"/>
              </p:cNvSpPr>
              <p:nvPr/>
            </p:nvSpPr>
            <p:spPr bwMode="auto">
              <a:xfrm>
                <a:off x="4765" y="1794"/>
                <a:ext cx="60" cy="37"/>
              </a:xfrm>
              <a:prstGeom prst="rect">
                <a:avLst/>
              </a:prstGeom>
              <a:solidFill>
                <a:srgbClr val="C7F400"/>
              </a:solidFill>
              <a:ln w="0">
                <a:solidFill>
                  <a:srgbClr val="C7F4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053" name="Rectangle 1742"/>
              <p:cNvSpPr>
                <a:spLocks noChangeArrowheads="1"/>
              </p:cNvSpPr>
              <p:nvPr/>
            </p:nvSpPr>
            <p:spPr bwMode="auto">
              <a:xfrm>
                <a:off x="4765" y="1831"/>
                <a:ext cx="60" cy="40"/>
              </a:xfrm>
              <a:prstGeom prst="rect">
                <a:avLst/>
              </a:prstGeom>
              <a:solidFill>
                <a:srgbClr val="CBF300"/>
              </a:solidFill>
              <a:ln w="0">
                <a:solidFill>
                  <a:srgbClr val="CBF3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054" name="Rectangle 1743"/>
              <p:cNvSpPr>
                <a:spLocks noChangeArrowheads="1"/>
              </p:cNvSpPr>
              <p:nvPr/>
            </p:nvSpPr>
            <p:spPr bwMode="auto">
              <a:xfrm>
                <a:off x="4765" y="1871"/>
                <a:ext cx="60" cy="37"/>
              </a:xfrm>
              <a:prstGeom prst="rect">
                <a:avLst/>
              </a:prstGeom>
              <a:solidFill>
                <a:srgbClr val="D0F100"/>
              </a:solidFill>
              <a:ln w="0">
                <a:solidFill>
                  <a:srgbClr val="D0F1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055" name="Rectangle 1744"/>
              <p:cNvSpPr>
                <a:spLocks noChangeArrowheads="1"/>
              </p:cNvSpPr>
              <p:nvPr/>
            </p:nvSpPr>
            <p:spPr bwMode="auto">
              <a:xfrm>
                <a:off x="4765" y="1908"/>
                <a:ext cx="60" cy="40"/>
              </a:xfrm>
              <a:prstGeom prst="rect">
                <a:avLst/>
              </a:prstGeom>
              <a:solidFill>
                <a:srgbClr val="D3F000"/>
              </a:solidFill>
              <a:ln w="0">
                <a:solidFill>
                  <a:srgbClr val="D3F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056" name="Rectangle 1745"/>
              <p:cNvSpPr>
                <a:spLocks noChangeArrowheads="1"/>
              </p:cNvSpPr>
              <p:nvPr/>
            </p:nvSpPr>
            <p:spPr bwMode="auto">
              <a:xfrm>
                <a:off x="4765" y="1948"/>
                <a:ext cx="60" cy="40"/>
              </a:xfrm>
              <a:prstGeom prst="rect">
                <a:avLst/>
              </a:prstGeom>
              <a:solidFill>
                <a:srgbClr val="D5EF00"/>
              </a:solidFill>
              <a:ln w="0">
                <a:solidFill>
                  <a:srgbClr val="D5EF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057" name="Rectangle 1746"/>
              <p:cNvSpPr>
                <a:spLocks noChangeArrowheads="1"/>
              </p:cNvSpPr>
              <p:nvPr/>
            </p:nvSpPr>
            <p:spPr bwMode="auto">
              <a:xfrm>
                <a:off x="4765" y="1988"/>
                <a:ext cx="60" cy="37"/>
              </a:xfrm>
              <a:prstGeom prst="rect">
                <a:avLst/>
              </a:prstGeom>
              <a:solidFill>
                <a:srgbClr val="D6EF00"/>
              </a:solidFill>
              <a:ln w="0">
                <a:solidFill>
                  <a:srgbClr val="D6EF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058" name="Rectangle 1747"/>
              <p:cNvSpPr>
                <a:spLocks noChangeArrowheads="1"/>
              </p:cNvSpPr>
              <p:nvPr/>
            </p:nvSpPr>
            <p:spPr bwMode="auto">
              <a:xfrm>
                <a:off x="4765" y="2025"/>
                <a:ext cx="60" cy="40"/>
              </a:xfrm>
              <a:prstGeom prst="rect">
                <a:avLst/>
              </a:prstGeom>
              <a:solidFill>
                <a:srgbClr val="DBED00"/>
              </a:solidFill>
              <a:ln w="0">
                <a:solidFill>
                  <a:srgbClr val="DBED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059" name="Rectangle 1748"/>
              <p:cNvSpPr>
                <a:spLocks noChangeArrowheads="1"/>
              </p:cNvSpPr>
              <p:nvPr/>
            </p:nvSpPr>
            <p:spPr bwMode="auto">
              <a:xfrm>
                <a:off x="4825" y="1097"/>
                <a:ext cx="60" cy="38"/>
              </a:xfrm>
              <a:prstGeom prst="rect">
                <a:avLst/>
              </a:prstGeom>
              <a:solidFill>
                <a:srgbClr val="CCF300"/>
              </a:solidFill>
              <a:ln w="0">
                <a:solidFill>
                  <a:srgbClr val="CCF3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060" name="Rectangle 1749"/>
              <p:cNvSpPr>
                <a:spLocks noChangeArrowheads="1"/>
              </p:cNvSpPr>
              <p:nvPr/>
            </p:nvSpPr>
            <p:spPr bwMode="auto">
              <a:xfrm>
                <a:off x="4825" y="1135"/>
                <a:ext cx="60" cy="39"/>
              </a:xfrm>
              <a:prstGeom prst="rect">
                <a:avLst/>
              </a:prstGeom>
              <a:solidFill>
                <a:srgbClr val="CCF200"/>
              </a:solidFill>
              <a:ln w="0">
                <a:solidFill>
                  <a:srgbClr val="CCF2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061" name="Rectangle 1750"/>
              <p:cNvSpPr>
                <a:spLocks noChangeArrowheads="1"/>
              </p:cNvSpPr>
              <p:nvPr/>
            </p:nvSpPr>
            <p:spPr bwMode="auto">
              <a:xfrm>
                <a:off x="4825" y="1174"/>
                <a:ext cx="60" cy="40"/>
              </a:xfrm>
              <a:prstGeom prst="rect">
                <a:avLst/>
              </a:prstGeom>
              <a:solidFill>
                <a:srgbClr val="CDF200"/>
              </a:solidFill>
              <a:ln w="0">
                <a:solidFill>
                  <a:srgbClr val="CDF2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062" name="Rectangle 1751"/>
              <p:cNvSpPr>
                <a:spLocks noChangeArrowheads="1"/>
              </p:cNvSpPr>
              <p:nvPr/>
            </p:nvSpPr>
            <p:spPr bwMode="auto">
              <a:xfrm>
                <a:off x="4825" y="1214"/>
                <a:ext cx="60" cy="38"/>
              </a:xfrm>
              <a:prstGeom prst="rect">
                <a:avLst/>
              </a:prstGeom>
              <a:solidFill>
                <a:srgbClr val="CDF200"/>
              </a:solidFill>
              <a:ln w="0">
                <a:solidFill>
                  <a:srgbClr val="CDF2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063" name="Rectangle 1752"/>
              <p:cNvSpPr>
                <a:spLocks noChangeArrowheads="1"/>
              </p:cNvSpPr>
              <p:nvPr/>
            </p:nvSpPr>
            <p:spPr bwMode="auto">
              <a:xfrm>
                <a:off x="4825" y="1252"/>
                <a:ext cx="60" cy="39"/>
              </a:xfrm>
              <a:prstGeom prst="rect">
                <a:avLst/>
              </a:prstGeom>
              <a:solidFill>
                <a:srgbClr val="CDF200"/>
              </a:solidFill>
              <a:ln w="0">
                <a:solidFill>
                  <a:srgbClr val="CDF2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064" name="Rectangle 1753"/>
              <p:cNvSpPr>
                <a:spLocks noChangeArrowheads="1"/>
              </p:cNvSpPr>
              <p:nvPr/>
            </p:nvSpPr>
            <p:spPr bwMode="auto">
              <a:xfrm>
                <a:off x="4825" y="1291"/>
                <a:ext cx="60" cy="38"/>
              </a:xfrm>
              <a:prstGeom prst="rect">
                <a:avLst/>
              </a:prstGeom>
              <a:solidFill>
                <a:srgbClr val="CBF300"/>
              </a:solidFill>
              <a:ln w="0">
                <a:solidFill>
                  <a:srgbClr val="CBF3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065" name="Rectangle 1754"/>
              <p:cNvSpPr>
                <a:spLocks noChangeArrowheads="1"/>
              </p:cNvSpPr>
              <p:nvPr/>
            </p:nvSpPr>
            <p:spPr bwMode="auto">
              <a:xfrm>
                <a:off x="4825" y="1329"/>
                <a:ext cx="60" cy="40"/>
              </a:xfrm>
              <a:prstGeom prst="rect">
                <a:avLst/>
              </a:prstGeom>
              <a:solidFill>
                <a:srgbClr val="C8F400"/>
              </a:solidFill>
              <a:ln w="0">
                <a:solidFill>
                  <a:srgbClr val="C8F4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066" name="Rectangle 1755"/>
              <p:cNvSpPr>
                <a:spLocks noChangeArrowheads="1"/>
              </p:cNvSpPr>
              <p:nvPr/>
            </p:nvSpPr>
            <p:spPr bwMode="auto">
              <a:xfrm>
                <a:off x="4825" y="1369"/>
                <a:ext cx="60" cy="37"/>
              </a:xfrm>
              <a:prstGeom prst="rect">
                <a:avLst/>
              </a:prstGeom>
              <a:solidFill>
                <a:srgbClr val="C3F500"/>
              </a:solidFill>
              <a:ln w="0">
                <a:solidFill>
                  <a:srgbClr val="C3F5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067" name="Rectangle 1756"/>
              <p:cNvSpPr>
                <a:spLocks noChangeArrowheads="1"/>
              </p:cNvSpPr>
              <p:nvPr/>
            </p:nvSpPr>
            <p:spPr bwMode="auto">
              <a:xfrm>
                <a:off x="4825" y="1406"/>
                <a:ext cx="60" cy="40"/>
              </a:xfrm>
              <a:prstGeom prst="rect">
                <a:avLst/>
              </a:prstGeom>
              <a:solidFill>
                <a:srgbClr val="BFF600"/>
              </a:solidFill>
              <a:ln w="0">
                <a:solidFill>
                  <a:srgbClr val="BFF6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068" name="Rectangle 1757"/>
              <p:cNvSpPr>
                <a:spLocks noChangeArrowheads="1"/>
              </p:cNvSpPr>
              <p:nvPr/>
            </p:nvSpPr>
            <p:spPr bwMode="auto">
              <a:xfrm>
                <a:off x="4825" y="1446"/>
                <a:ext cx="60" cy="37"/>
              </a:xfrm>
              <a:prstGeom prst="rect">
                <a:avLst/>
              </a:prstGeom>
              <a:solidFill>
                <a:srgbClr val="BDF700"/>
              </a:solidFill>
              <a:ln w="0">
                <a:solidFill>
                  <a:srgbClr val="BDF7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069" name="Rectangle 1758"/>
              <p:cNvSpPr>
                <a:spLocks noChangeArrowheads="1"/>
              </p:cNvSpPr>
              <p:nvPr/>
            </p:nvSpPr>
            <p:spPr bwMode="auto">
              <a:xfrm>
                <a:off x="4825" y="1483"/>
                <a:ext cx="60" cy="40"/>
              </a:xfrm>
              <a:prstGeom prst="rect">
                <a:avLst/>
              </a:prstGeom>
              <a:solidFill>
                <a:srgbClr val="BCF700"/>
              </a:solidFill>
              <a:ln w="0">
                <a:solidFill>
                  <a:srgbClr val="BCF7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070" name="Rectangle 1759"/>
              <p:cNvSpPr>
                <a:spLocks noChangeArrowheads="1"/>
              </p:cNvSpPr>
              <p:nvPr/>
            </p:nvSpPr>
            <p:spPr bwMode="auto">
              <a:xfrm>
                <a:off x="4825" y="1523"/>
                <a:ext cx="60" cy="37"/>
              </a:xfrm>
              <a:prstGeom prst="rect">
                <a:avLst/>
              </a:prstGeom>
              <a:solidFill>
                <a:srgbClr val="BDF700"/>
              </a:solidFill>
              <a:ln w="0">
                <a:solidFill>
                  <a:srgbClr val="BDF7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071" name="Rectangle 1760"/>
              <p:cNvSpPr>
                <a:spLocks noChangeArrowheads="1"/>
              </p:cNvSpPr>
              <p:nvPr/>
            </p:nvSpPr>
            <p:spPr bwMode="auto">
              <a:xfrm>
                <a:off x="4825" y="1560"/>
                <a:ext cx="60" cy="40"/>
              </a:xfrm>
              <a:prstGeom prst="rect">
                <a:avLst/>
              </a:prstGeom>
              <a:solidFill>
                <a:srgbClr val="BCF700"/>
              </a:solidFill>
              <a:ln w="0">
                <a:solidFill>
                  <a:srgbClr val="BCF7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072" name="Rectangle 1761"/>
              <p:cNvSpPr>
                <a:spLocks noChangeArrowheads="1"/>
              </p:cNvSpPr>
              <p:nvPr/>
            </p:nvSpPr>
            <p:spPr bwMode="auto">
              <a:xfrm>
                <a:off x="4825" y="1600"/>
                <a:ext cx="60" cy="40"/>
              </a:xfrm>
              <a:prstGeom prst="rect">
                <a:avLst/>
              </a:prstGeom>
              <a:solidFill>
                <a:srgbClr val="BDF700"/>
              </a:solidFill>
              <a:ln w="0">
                <a:solidFill>
                  <a:srgbClr val="BDF7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073" name="Rectangle 1762"/>
              <p:cNvSpPr>
                <a:spLocks noChangeArrowheads="1"/>
              </p:cNvSpPr>
              <p:nvPr/>
            </p:nvSpPr>
            <p:spPr bwMode="auto">
              <a:xfrm>
                <a:off x="4825" y="1640"/>
                <a:ext cx="60" cy="37"/>
              </a:xfrm>
              <a:prstGeom prst="rect">
                <a:avLst/>
              </a:prstGeom>
              <a:solidFill>
                <a:srgbClr val="BEF700"/>
              </a:solidFill>
              <a:ln w="0">
                <a:solidFill>
                  <a:srgbClr val="BEF7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074" name="Rectangle 1763"/>
              <p:cNvSpPr>
                <a:spLocks noChangeArrowheads="1"/>
              </p:cNvSpPr>
              <p:nvPr/>
            </p:nvSpPr>
            <p:spPr bwMode="auto">
              <a:xfrm>
                <a:off x="4825" y="1677"/>
                <a:ext cx="60" cy="40"/>
              </a:xfrm>
              <a:prstGeom prst="rect">
                <a:avLst/>
              </a:prstGeom>
              <a:solidFill>
                <a:srgbClr val="C0F600"/>
              </a:solidFill>
              <a:ln w="0">
                <a:solidFill>
                  <a:srgbClr val="C0F6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075" name="Freeform 1764"/>
              <p:cNvSpPr>
                <a:spLocks/>
              </p:cNvSpPr>
              <p:nvPr/>
            </p:nvSpPr>
            <p:spPr bwMode="auto">
              <a:xfrm>
                <a:off x="4825" y="1717"/>
                <a:ext cx="63" cy="37"/>
              </a:xfrm>
              <a:custGeom>
                <a:avLst/>
                <a:gdLst>
                  <a:gd name="T0" fmla="*/ 0 w 63"/>
                  <a:gd name="T1" fmla="*/ 37 h 37"/>
                  <a:gd name="T2" fmla="*/ 63 w 63"/>
                  <a:gd name="T3" fmla="*/ 37 h 37"/>
                  <a:gd name="T4" fmla="*/ 60 w 63"/>
                  <a:gd name="T5" fmla="*/ 0 h 37"/>
                  <a:gd name="T6" fmla="*/ 0 w 63"/>
                  <a:gd name="T7" fmla="*/ 0 h 37"/>
                  <a:gd name="T8" fmla="*/ 0 w 63"/>
                  <a:gd name="T9" fmla="*/ 37 h 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"/>
                  <a:gd name="T16" fmla="*/ 0 h 37"/>
                  <a:gd name="T17" fmla="*/ 63 w 63"/>
                  <a:gd name="T18" fmla="*/ 37 h 3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" h="37">
                    <a:moveTo>
                      <a:pt x="0" y="37"/>
                    </a:moveTo>
                    <a:lnTo>
                      <a:pt x="63" y="37"/>
                    </a:lnTo>
                    <a:lnTo>
                      <a:pt x="60" y="0"/>
                    </a:lnTo>
                    <a:lnTo>
                      <a:pt x="0" y="0"/>
                    </a:lnTo>
                    <a:lnTo>
                      <a:pt x="0" y="37"/>
                    </a:lnTo>
                    <a:close/>
                  </a:path>
                </a:pathLst>
              </a:custGeom>
              <a:solidFill>
                <a:srgbClr val="C2F600"/>
              </a:solidFill>
              <a:ln w="0">
                <a:solidFill>
                  <a:srgbClr val="C2F6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076" name="Rectangle 1765"/>
              <p:cNvSpPr>
                <a:spLocks noChangeArrowheads="1"/>
              </p:cNvSpPr>
              <p:nvPr/>
            </p:nvSpPr>
            <p:spPr bwMode="auto">
              <a:xfrm>
                <a:off x="4825" y="1754"/>
                <a:ext cx="63" cy="40"/>
              </a:xfrm>
              <a:prstGeom prst="rect">
                <a:avLst/>
              </a:prstGeom>
              <a:solidFill>
                <a:srgbClr val="C3F500"/>
              </a:solidFill>
              <a:ln w="0">
                <a:solidFill>
                  <a:srgbClr val="C3F5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077" name="Rectangle 1766"/>
              <p:cNvSpPr>
                <a:spLocks noChangeArrowheads="1"/>
              </p:cNvSpPr>
              <p:nvPr/>
            </p:nvSpPr>
            <p:spPr bwMode="auto">
              <a:xfrm>
                <a:off x="4825" y="1794"/>
                <a:ext cx="63" cy="37"/>
              </a:xfrm>
              <a:prstGeom prst="rect">
                <a:avLst/>
              </a:prstGeom>
              <a:solidFill>
                <a:srgbClr val="C6F500"/>
              </a:solidFill>
              <a:ln w="0">
                <a:solidFill>
                  <a:srgbClr val="C6F5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078" name="Rectangle 1767"/>
              <p:cNvSpPr>
                <a:spLocks noChangeArrowheads="1"/>
              </p:cNvSpPr>
              <p:nvPr/>
            </p:nvSpPr>
            <p:spPr bwMode="auto">
              <a:xfrm>
                <a:off x="4825" y="1831"/>
                <a:ext cx="63" cy="40"/>
              </a:xfrm>
              <a:prstGeom prst="rect">
                <a:avLst/>
              </a:prstGeom>
              <a:solidFill>
                <a:srgbClr val="CCF300"/>
              </a:solidFill>
              <a:ln w="0">
                <a:solidFill>
                  <a:srgbClr val="CCF3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079" name="Rectangle 1768"/>
              <p:cNvSpPr>
                <a:spLocks noChangeArrowheads="1"/>
              </p:cNvSpPr>
              <p:nvPr/>
            </p:nvSpPr>
            <p:spPr bwMode="auto">
              <a:xfrm>
                <a:off x="4825" y="1871"/>
                <a:ext cx="63" cy="37"/>
              </a:xfrm>
              <a:prstGeom prst="rect">
                <a:avLst/>
              </a:prstGeom>
              <a:solidFill>
                <a:srgbClr val="D4F000"/>
              </a:solidFill>
              <a:ln w="0">
                <a:solidFill>
                  <a:srgbClr val="D4F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080" name="Rectangle 1769"/>
              <p:cNvSpPr>
                <a:spLocks noChangeArrowheads="1"/>
              </p:cNvSpPr>
              <p:nvPr/>
            </p:nvSpPr>
            <p:spPr bwMode="auto">
              <a:xfrm>
                <a:off x="4825" y="1908"/>
                <a:ext cx="63" cy="40"/>
              </a:xfrm>
              <a:prstGeom prst="rect">
                <a:avLst/>
              </a:prstGeom>
              <a:solidFill>
                <a:srgbClr val="DBED00"/>
              </a:solidFill>
              <a:ln w="0">
                <a:solidFill>
                  <a:srgbClr val="DBED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081" name="Rectangle 1770"/>
              <p:cNvSpPr>
                <a:spLocks noChangeArrowheads="1"/>
              </p:cNvSpPr>
              <p:nvPr/>
            </p:nvSpPr>
            <p:spPr bwMode="auto">
              <a:xfrm>
                <a:off x="4825" y="1948"/>
                <a:ext cx="63" cy="40"/>
              </a:xfrm>
              <a:prstGeom prst="rect">
                <a:avLst/>
              </a:prstGeom>
              <a:solidFill>
                <a:srgbClr val="E0EB00"/>
              </a:solidFill>
              <a:ln w="0">
                <a:solidFill>
                  <a:srgbClr val="E0EB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082" name="Rectangle 1771"/>
              <p:cNvSpPr>
                <a:spLocks noChangeArrowheads="1"/>
              </p:cNvSpPr>
              <p:nvPr/>
            </p:nvSpPr>
            <p:spPr bwMode="auto">
              <a:xfrm>
                <a:off x="4825" y="1988"/>
                <a:ext cx="63" cy="37"/>
              </a:xfrm>
              <a:prstGeom prst="rect">
                <a:avLst/>
              </a:prstGeom>
              <a:solidFill>
                <a:srgbClr val="DFEB00"/>
              </a:solidFill>
              <a:ln w="0">
                <a:solidFill>
                  <a:srgbClr val="DFEB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083" name="Rectangle 1772"/>
              <p:cNvSpPr>
                <a:spLocks noChangeArrowheads="1"/>
              </p:cNvSpPr>
              <p:nvPr/>
            </p:nvSpPr>
            <p:spPr bwMode="auto">
              <a:xfrm>
                <a:off x="4825" y="2025"/>
                <a:ext cx="63" cy="40"/>
              </a:xfrm>
              <a:prstGeom prst="rect">
                <a:avLst/>
              </a:prstGeom>
              <a:solidFill>
                <a:srgbClr val="DFEC00"/>
              </a:solidFill>
              <a:ln w="0">
                <a:solidFill>
                  <a:srgbClr val="DFEC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084" name="Rectangle 1773"/>
              <p:cNvSpPr>
                <a:spLocks noChangeArrowheads="1"/>
              </p:cNvSpPr>
              <p:nvPr/>
            </p:nvSpPr>
            <p:spPr bwMode="auto">
              <a:xfrm>
                <a:off x="4885" y="1097"/>
                <a:ext cx="63" cy="38"/>
              </a:xfrm>
              <a:prstGeom prst="rect">
                <a:avLst/>
              </a:prstGeom>
              <a:solidFill>
                <a:srgbClr val="C8F400"/>
              </a:solidFill>
              <a:ln w="0">
                <a:solidFill>
                  <a:srgbClr val="C8F4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085" name="Rectangle 1774"/>
              <p:cNvSpPr>
                <a:spLocks noChangeArrowheads="1"/>
              </p:cNvSpPr>
              <p:nvPr/>
            </p:nvSpPr>
            <p:spPr bwMode="auto">
              <a:xfrm>
                <a:off x="4885" y="1135"/>
                <a:ext cx="63" cy="39"/>
              </a:xfrm>
              <a:prstGeom prst="rect">
                <a:avLst/>
              </a:prstGeom>
              <a:solidFill>
                <a:srgbClr val="CAF300"/>
              </a:solidFill>
              <a:ln w="0">
                <a:solidFill>
                  <a:srgbClr val="CAF3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086" name="Rectangle 1775"/>
              <p:cNvSpPr>
                <a:spLocks noChangeArrowheads="1"/>
              </p:cNvSpPr>
              <p:nvPr/>
            </p:nvSpPr>
            <p:spPr bwMode="auto">
              <a:xfrm>
                <a:off x="4885" y="1174"/>
                <a:ext cx="63" cy="40"/>
              </a:xfrm>
              <a:prstGeom prst="rect">
                <a:avLst/>
              </a:prstGeom>
              <a:solidFill>
                <a:srgbClr val="CCF200"/>
              </a:solidFill>
              <a:ln w="0">
                <a:solidFill>
                  <a:srgbClr val="CCF2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087" name="Rectangle 1776"/>
              <p:cNvSpPr>
                <a:spLocks noChangeArrowheads="1"/>
              </p:cNvSpPr>
              <p:nvPr/>
            </p:nvSpPr>
            <p:spPr bwMode="auto">
              <a:xfrm>
                <a:off x="4885" y="1214"/>
                <a:ext cx="63" cy="38"/>
              </a:xfrm>
              <a:prstGeom prst="rect">
                <a:avLst/>
              </a:prstGeom>
              <a:solidFill>
                <a:srgbClr val="CEF200"/>
              </a:solidFill>
              <a:ln w="0">
                <a:solidFill>
                  <a:srgbClr val="CEF2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088" name="Rectangle 1777"/>
              <p:cNvSpPr>
                <a:spLocks noChangeArrowheads="1"/>
              </p:cNvSpPr>
              <p:nvPr/>
            </p:nvSpPr>
            <p:spPr bwMode="auto">
              <a:xfrm>
                <a:off x="4885" y="1252"/>
                <a:ext cx="63" cy="39"/>
              </a:xfrm>
              <a:prstGeom prst="rect">
                <a:avLst/>
              </a:prstGeom>
              <a:solidFill>
                <a:srgbClr val="CEF200"/>
              </a:solidFill>
              <a:ln w="0">
                <a:solidFill>
                  <a:srgbClr val="CEF2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089" name="Rectangle 1778"/>
              <p:cNvSpPr>
                <a:spLocks noChangeArrowheads="1"/>
              </p:cNvSpPr>
              <p:nvPr/>
            </p:nvSpPr>
            <p:spPr bwMode="auto">
              <a:xfrm>
                <a:off x="4885" y="1291"/>
                <a:ext cx="63" cy="38"/>
              </a:xfrm>
              <a:prstGeom prst="rect">
                <a:avLst/>
              </a:prstGeom>
              <a:solidFill>
                <a:srgbClr val="CDF200"/>
              </a:solidFill>
              <a:ln w="0">
                <a:solidFill>
                  <a:srgbClr val="CDF2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090" name="Rectangle 1779"/>
              <p:cNvSpPr>
                <a:spLocks noChangeArrowheads="1"/>
              </p:cNvSpPr>
              <p:nvPr/>
            </p:nvSpPr>
            <p:spPr bwMode="auto">
              <a:xfrm>
                <a:off x="4885" y="1329"/>
                <a:ext cx="63" cy="40"/>
              </a:xfrm>
              <a:prstGeom prst="rect">
                <a:avLst/>
              </a:prstGeom>
              <a:solidFill>
                <a:srgbClr val="CAF300"/>
              </a:solidFill>
              <a:ln w="0">
                <a:solidFill>
                  <a:srgbClr val="CAF3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091" name="Rectangle 1780"/>
              <p:cNvSpPr>
                <a:spLocks noChangeArrowheads="1"/>
              </p:cNvSpPr>
              <p:nvPr/>
            </p:nvSpPr>
            <p:spPr bwMode="auto">
              <a:xfrm>
                <a:off x="4885" y="1369"/>
                <a:ext cx="63" cy="37"/>
              </a:xfrm>
              <a:prstGeom prst="rect">
                <a:avLst/>
              </a:prstGeom>
              <a:solidFill>
                <a:srgbClr val="C6F400"/>
              </a:solidFill>
              <a:ln w="0">
                <a:solidFill>
                  <a:srgbClr val="C6F4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092" name="Rectangle 1781"/>
              <p:cNvSpPr>
                <a:spLocks noChangeArrowheads="1"/>
              </p:cNvSpPr>
              <p:nvPr/>
            </p:nvSpPr>
            <p:spPr bwMode="auto">
              <a:xfrm>
                <a:off x="4885" y="1406"/>
                <a:ext cx="63" cy="40"/>
              </a:xfrm>
              <a:prstGeom prst="rect">
                <a:avLst/>
              </a:prstGeom>
              <a:solidFill>
                <a:srgbClr val="C2F600"/>
              </a:solidFill>
              <a:ln w="0">
                <a:solidFill>
                  <a:srgbClr val="C2F6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093" name="Rectangle 1782"/>
              <p:cNvSpPr>
                <a:spLocks noChangeArrowheads="1"/>
              </p:cNvSpPr>
              <p:nvPr/>
            </p:nvSpPr>
            <p:spPr bwMode="auto">
              <a:xfrm>
                <a:off x="4885" y="1446"/>
                <a:ext cx="63" cy="37"/>
              </a:xfrm>
              <a:prstGeom prst="rect">
                <a:avLst/>
              </a:prstGeom>
              <a:solidFill>
                <a:srgbClr val="C0F600"/>
              </a:solidFill>
              <a:ln w="0">
                <a:solidFill>
                  <a:srgbClr val="C0F6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094" name="Rectangle 1783"/>
              <p:cNvSpPr>
                <a:spLocks noChangeArrowheads="1"/>
              </p:cNvSpPr>
              <p:nvPr/>
            </p:nvSpPr>
            <p:spPr bwMode="auto">
              <a:xfrm>
                <a:off x="4885" y="1483"/>
                <a:ext cx="63" cy="40"/>
              </a:xfrm>
              <a:prstGeom prst="rect">
                <a:avLst/>
              </a:prstGeom>
              <a:solidFill>
                <a:srgbClr val="C0F600"/>
              </a:solidFill>
              <a:ln w="0">
                <a:solidFill>
                  <a:srgbClr val="C0F6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095" name="Rectangle 1784"/>
              <p:cNvSpPr>
                <a:spLocks noChangeArrowheads="1"/>
              </p:cNvSpPr>
              <p:nvPr/>
            </p:nvSpPr>
            <p:spPr bwMode="auto">
              <a:xfrm>
                <a:off x="4885" y="1523"/>
                <a:ext cx="63" cy="37"/>
              </a:xfrm>
              <a:prstGeom prst="rect">
                <a:avLst/>
              </a:prstGeom>
              <a:solidFill>
                <a:srgbClr val="C2F600"/>
              </a:solidFill>
              <a:ln w="0">
                <a:solidFill>
                  <a:srgbClr val="C2F6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096" name="Rectangle 1785"/>
              <p:cNvSpPr>
                <a:spLocks noChangeArrowheads="1"/>
              </p:cNvSpPr>
              <p:nvPr/>
            </p:nvSpPr>
            <p:spPr bwMode="auto">
              <a:xfrm>
                <a:off x="4885" y="1560"/>
                <a:ext cx="63" cy="40"/>
              </a:xfrm>
              <a:prstGeom prst="rect">
                <a:avLst/>
              </a:prstGeom>
              <a:solidFill>
                <a:srgbClr val="C3F500"/>
              </a:solidFill>
              <a:ln w="0">
                <a:solidFill>
                  <a:srgbClr val="C3F5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097" name="Rectangle 1786"/>
              <p:cNvSpPr>
                <a:spLocks noChangeArrowheads="1"/>
              </p:cNvSpPr>
              <p:nvPr/>
            </p:nvSpPr>
            <p:spPr bwMode="auto">
              <a:xfrm>
                <a:off x="4885" y="1600"/>
                <a:ext cx="63" cy="40"/>
              </a:xfrm>
              <a:prstGeom prst="rect">
                <a:avLst/>
              </a:prstGeom>
              <a:solidFill>
                <a:srgbClr val="C3F500"/>
              </a:solidFill>
              <a:ln w="0">
                <a:solidFill>
                  <a:srgbClr val="C3F5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098" name="Rectangle 1787"/>
              <p:cNvSpPr>
                <a:spLocks noChangeArrowheads="1"/>
              </p:cNvSpPr>
              <p:nvPr/>
            </p:nvSpPr>
            <p:spPr bwMode="auto">
              <a:xfrm>
                <a:off x="4885" y="1640"/>
                <a:ext cx="63" cy="37"/>
              </a:xfrm>
              <a:prstGeom prst="rect">
                <a:avLst/>
              </a:prstGeom>
              <a:solidFill>
                <a:srgbClr val="C3F500"/>
              </a:solidFill>
              <a:ln w="0">
                <a:solidFill>
                  <a:srgbClr val="C3F5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099" name="Rectangle 1788"/>
              <p:cNvSpPr>
                <a:spLocks noChangeArrowheads="1"/>
              </p:cNvSpPr>
              <p:nvPr/>
            </p:nvSpPr>
            <p:spPr bwMode="auto">
              <a:xfrm>
                <a:off x="4885" y="1677"/>
                <a:ext cx="63" cy="40"/>
              </a:xfrm>
              <a:prstGeom prst="rect">
                <a:avLst/>
              </a:prstGeom>
              <a:solidFill>
                <a:srgbClr val="C3F500"/>
              </a:solidFill>
              <a:ln w="0">
                <a:solidFill>
                  <a:srgbClr val="C3F5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100" name="Freeform 1789"/>
              <p:cNvSpPr>
                <a:spLocks/>
              </p:cNvSpPr>
              <p:nvPr/>
            </p:nvSpPr>
            <p:spPr bwMode="auto">
              <a:xfrm>
                <a:off x="4885" y="1717"/>
                <a:ext cx="63" cy="37"/>
              </a:xfrm>
              <a:custGeom>
                <a:avLst/>
                <a:gdLst>
                  <a:gd name="T0" fmla="*/ 3 w 63"/>
                  <a:gd name="T1" fmla="*/ 37 h 37"/>
                  <a:gd name="T2" fmla="*/ 63 w 63"/>
                  <a:gd name="T3" fmla="*/ 37 h 37"/>
                  <a:gd name="T4" fmla="*/ 63 w 63"/>
                  <a:gd name="T5" fmla="*/ 0 h 37"/>
                  <a:gd name="T6" fmla="*/ 0 w 63"/>
                  <a:gd name="T7" fmla="*/ 0 h 37"/>
                  <a:gd name="T8" fmla="*/ 3 w 63"/>
                  <a:gd name="T9" fmla="*/ 37 h 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"/>
                  <a:gd name="T16" fmla="*/ 0 h 37"/>
                  <a:gd name="T17" fmla="*/ 63 w 63"/>
                  <a:gd name="T18" fmla="*/ 37 h 3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" h="37">
                    <a:moveTo>
                      <a:pt x="3" y="37"/>
                    </a:moveTo>
                    <a:lnTo>
                      <a:pt x="63" y="37"/>
                    </a:lnTo>
                    <a:lnTo>
                      <a:pt x="63" y="0"/>
                    </a:lnTo>
                    <a:lnTo>
                      <a:pt x="0" y="0"/>
                    </a:lnTo>
                    <a:lnTo>
                      <a:pt x="3" y="37"/>
                    </a:lnTo>
                    <a:close/>
                  </a:path>
                </a:pathLst>
              </a:custGeom>
              <a:solidFill>
                <a:srgbClr val="C3F500"/>
              </a:solidFill>
              <a:ln w="0">
                <a:solidFill>
                  <a:srgbClr val="C3F5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101" name="Rectangle 1790"/>
              <p:cNvSpPr>
                <a:spLocks noChangeArrowheads="1"/>
              </p:cNvSpPr>
              <p:nvPr/>
            </p:nvSpPr>
            <p:spPr bwMode="auto">
              <a:xfrm>
                <a:off x="4888" y="1754"/>
                <a:ext cx="60" cy="40"/>
              </a:xfrm>
              <a:prstGeom prst="rect">
                <a:avLst/>
              </a:prstGeom>
              <a:solidFill>
                <a:srgbClr val="C4F500"/>
              </a:solidFill>
              <a:ln w="0">
                <a:solidFill>
                  <a:srgbClr val="C4F5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102" name="Rectangle 1791"/>
              <p:cNvSpPr>
                <a:spLocks noChangeArrowheads="1"/>
              </p:cNvSpPr>
              <p:nvPr/>
            </p:nvSpPr>
            <p:spPr bwMode="auto">
              <a:xfrm>
                <a:off x="4888" y="1794"/>
                <a:ext cx="60" cy="37"/>
              </a:xfrm>
              <a:prstGeom prst="rect">
                <a:avLst/>
              </a:prstGeom>
              <a:solidFill>
                <a:srgbClr val="C6F400"/>
              </a:solidFill>
              <a:ln w="0">
                <a:solidFill>
                  <a:srgbClr val="C6F4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103" name="Rectangle 1792"/>
              <p:cNvSpPr>
                <a:spLocks noChangeArrowheads="1"/>
              </p:cNvSpPr>
              <p:nvPr/>
            </p:nvSpPr>
            <p:spPr bwMode="auto">
              <a:xfrm>
                <a:off x="4888" y="1831"/>
                <a:ext cx="60" cy="40"/>
              </a:xfrm>
              <a:prstGeom prst="rect">
                <a:avLst/>
              </a:prstGeom>
              <a:solidFill>
                <a:srgbClr val="CDF200"/>
              </a:solidFill>
              <a:ln w="0">
                <a:solidFill>
                  <a:srgbClr val="CDF2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104" name="Rectangle 1793"/>
              <p:cNvSpPr>
                <a:spLocks noChangeArrowheads="1"/>
              </p:cNvSpPr>
              <p:nvPr/>
            </p:nvSpPr>
            <p:spPr bwMode="auto">
              <a:xfrm>
                <a:off x="4888" y="1871"/>
                <a:ext cx="60" cy="37"/>
              </a:xfrm>
              <a:prstGeom prst="rect">
                <a:avLst/>
              </a:prstGeom>
              <a:solidFill>
                <a:srgbClr val="D6EF00"/>
              </a:solidFill>
              <a:ln w="0">
                <a:solidFill>
                  <a:srgbClr val="D6EF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105" name="Rectangle 1794"/>
              <p:cNvSpPr>
                <a:spLocks noChangeArrowheads="1"/>
              </p:cNvSpPr>
              <p:nvPr/>
            </p:nvSpPr>
            <p:spPr bwMode="auto">
              <a:xfrm>
                <a:off x="4888" y="1908"/>
                <a:ext cx="60" cy="40"/>
              </a:xfrm>
              <a:prstGeom prst="rect">
                <a:avLst/>
              </a:prstGeom>
              <a:solidFill>
                <a:srgbClr val="E1EB00"/>
              </a:solidFill>
              <a:ln w="0">
                <a:solidFill>
                  <a:srgbClr val="E1EB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106" name="Rectangle 1795"/>
              <p:cNvSpPr>
                <a:spLocks noChangeArrowheads="1"/>
              </p:cNvSpPr>
              <p:nvPr/>
            </p:nvSpPr>
            <p:spPr bwMode="auto">
              <a:xfrm>
                <a:off x="4888" y="1948"/>
                <a:ext cx="60" cy="40"/>
              </a:xfrm>
              <a:prstGeom prst="rect">
                <a:avLst/>
              </a:prstGeom>
              <a:solidFill>
                <a:srgbClr val="E7E900"/>
              </a:solidFill>
              <a:ln w="0">
                <a:solidFill>
                  <a:srgbClr val="E7E9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107" name="Rectangle 1796"/>
              <p:cNvSpPr>
                <a:spLocks noChangeArrowheads="1"/>
              </p:cNvSpPr>
              <p:nvPr/>
            </p:nvSpPr>
            <p:spPr bwMode="auto">
              <a:xfrm>
                <a:off x="4888" y="1988"/>
                <a:ext cx="60" cy="37"/>
              </a:xfrm>
              <a:prstGeom prst="rect">
                <a:avLst/>
              </a:prstGeom>
              <a:solidFill>
                <a:srgbClr val="E6E900"/>
              </a:solidFill>
              <a:ln w="0">
                <a:solidFill>
                  <a:srgbClr val="E6E9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108" name="Rectangle 1797"/>
              <p:cNvSpPr>
                <a:spLocks noChangeArrowheads="1"/>
              </p:cNvSpPr>
              <p:nvPr/>
            </p:nvSpPr>
            <p:spPr bwMode="auto">
              <a:xfrm>
                <a:off x="4888" y="2025"/>
                <a:ext cx="60" cy="40"/>
              </a:xfrm>
              <a:prstGeom prst="rect">
                <a:avLst/>
              </a:prstGeom>
              <a:solidFill>
                <a:srgbClr val="E1EB00"/>
              </a:solidFill>
              <a:ln w="0">
                <a:solidFill>
                  <a:srgbClr val="E1EB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109" name="Freeform 1798"/>
              <p:cNvSpPr>
                <a:spLocks/>
              </p:cNvSpPr>
              <p:nvPr/>
            </p:nvSpPr>
            <p:spPr bwMode="auto">
              <a:xfrm>
                <a:off x="3729" y="1942"/>
                <a:ext cx="131" cy="60"/>
              </a:xfrm>
              <a:custGeom>
                <a:avLst/>
                <a:gdLst>
                  <a:gd name="T0" fmla="*/ 131 w 131"/>
                  <a:gd name="T1" fmla="*/ 43 h 60"/>
                  <a:gd name="T2" fmla="*/ 128 w 131"/>
                  <a:gd name="T3" fmla="*/ 46 h 60"/>
                  <a:gd name="T4" fmla="*/ 69 w 131"/>
                  <a:gd name="T5" fmla="*/ 60 h 60"/>
                  <a:gd name="T6" fmla="*/ 9 w 131"/>
                  <a:gd name="T7" fmla="*/ 49 h 60"/>
                  <a:gd name="T8" fmla="*/ 0 w 131"/>
                  <a:gd name="T9" fmla="*/ 43 h 60"/>
                  <a:gd name="T10" fmla="*/ 6 w 131"/>
                  <a:gd name="T11" fmla="*/ 6 h 60"/>
                  <a:gd name="T12" fmla="*/ 9 w 131"/>
                  <a:gd name="T13" fmla="*/ 3 h 60"/>
                  <a:gd name="T14" fmla="*/ 69 w 131"/>
                  <a:gd name="T15" fmla="*/ 0 h 60"/>
                  <a:gd name="T16" fmla="*/ 80 w 131"/>
                  <a:gd name="T17" fmla="*/ 6 h 60"/>
                  <a:gd name="T18" fmla="*/ 128 w 131"/>
                  <a:gd name="T19" fmla="*/ 43 h 60"/>
                  <a:gd name="T20" fmla="*/ 131 w 131"/>
                  <a:gd name="T21" fmla="*/ 43 h 6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31"/>
                  <a:gd name="T34" fmla="*/ 0 h 60"/>
                  <a:gd name="T35" fmla="*/ 131 w 131"/>
                  <a:gd name="T36" fmla="*/ 60 h 60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31" h="60">
                    <a:moveTo>
                      <a:pt x="131" y="43"/>
                    </a:moveTo>
                    <a:lnTo>
                      <a:pt x="128" y="46"/>
                    </a:lnTo>
                    <a:lnTo>
                      <a:pt x="69" y="60"/>
                    </a:lnTo>
                    <a:lnTo>
                      <a:pt x="9" y="49"/>
                    </a:lnTo>
                    <a:lnTo>
                      <a:pt x="0" y="43"/>
                    </a:lnTo>
                    <a:lnTo>
                      <a:pt x="6" y="6"/>
                    </a:lnTo>
                    <a:lnTo>
                      <a:pt x="9" y="3"/>
                    </a:lnTo>
                    <a:lnTo>
                      <a:pt x="69" y="0"/>
                    </a:lnTo>
                    <a:lnTo>
                      <a:pt x="80" y="6"/>
                    </a:lnTo>
                    <a:lnTo>
                      <a:pt x="128" y="43"/>
                    </a:lnTo>
                    <a:lnTo>
                      <a:pt x="131" y="43"/>
                    </a:lnTo>
                  </a:path>
                </a:pathLst>
              </a:cu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110" name="Freeform 1799"/>
              <p:cNvSpPr>
                <a:spLocks/>
              </p:cNvSpPr>
              <p:nvPr/>
            </p:nvSpPr>
            <p:spPr bwMode="auto">
              <a:xfrm>
                <a:off x="3680" y="1916"/>
                <a:ext cx="246" cy="106"/>
              </a:xfrm>
              <a:custGeom>
                <a:avLst/>
                <a:gdLst>
                  <a:gd name="T0" fmla="*/ 246 w 246"/>
                  <a:gd name="T1" fmla="*/ 69 h 106"/>
                  <a:gd name="T2" fmla="*/ 237 w 246"/>
                  <a:gd name="T3" fmla="*/ 75 h 106"/>
                  <a:gd name="T4" fmla="*/ 177 w 246"/>
                  <a:gd name="T5" fmla="*/ 100 h 106"/>
                  <a:gd name="T6" fmla="*/ 118 w 246"/>
                  <a:gd name="T7" fmla="*/ 106 h 106"/>
                  <a:gd name="T8" fmla="*/ 58 w 246"/>
                  <a:gd name="T9" fmla="*/ 95 h 106"/>
                  <a:gd name="T10" fmla="*/ 9 w 246"/>
                  <a:gd name="T11" fmla="*/ 69 h 106"/>
                  <a:gd name="T12" fmla="*/ 0 w 246"/>
                  <a:gd name="T13" fmla="*/ 32 h 106"/>
                  <a:gd name="T14" fmla="*/ 58 w 246"/>
                  <a:gd name="T15" fmla="*/ 0 h 106"/>
                  <a:gd name="T16" fmla="*/ 118 w 246"/>
                  <a:gd name="T17" fmla="*/ 3 h 106"/>
                  <a:gd name="T18" fmla="*/ 177 w 246"/>
                  <a:gd name="T19" fmla="*/ 23 h 106"/>
                  <a:gd name="T20" fmla="*/ 195 w 246"/>
                  <a:gd name="T21" fmla="*/ 32 h 106"/>
                  <a:gd name="T22" fmla="*/ 237 w 246"/>
                  <a:gd name="T23" fmla="*/ 63 h 106"/>
                  <a:gd name="T24" fmla="*/ 246 w 246"/>
                  <a:gd name="T25" fmla="*/ 69 h 10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46"/>
                  <a:gd name="T40" fmla="*/ 0 h 106"/>
                  <a:gd name="T41" fmla="*/ 246 w 246"/>
                  <a:gd name="T42" fmla="*/ 106 h 10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46" h="106">
                    <a:moveTo>
                      <a:pt x="246" y="69"/>
                    </a:moveTo>
                    <a:lnTo>
                      <a:pt x="237" y="75"/>
                    </a:lnTo>
                    <a:lnTo>
                      <a:pt x="177" y="100"/>
                    </a:lnTo>
                    <a:lnTo>
                      <a:pt x="118" y="106"/>
                    </a:lnTo>
                    <a:lnTo>
                      <a:pt x="58" y="95"/>
                    </a:lnTo>
                    <a:lnTo>
                      <a:pt x="9" y="69"/>
                    </a:lnTo>
                    <a:lnTo>
                      <a:pt x="0" y="32"/>
                    </a:lnTo>
                    <a:lnTo>
                      <a:pt x="58" y="0"/>
                    </a:lnTo>
                    <a:lnTo>
                      <a:pt x="118" y="3"/>
                    </a:lnTo>
                    <a:lnTo>
                      <a:pt x="177" y="23"/>
                    </a:lnTo>
                    <a:lnTo>
                      <a:pt x="195" y="32"/>
                    </a:lnTo>
                    <a:lnTo>
                      <a:pt x="237" y="63"/>
                    </a:lnTo>
                    <a:lnTo>
                      <a:pt x="246" y="69"/>
                    </a:lnTo>
                  </a:path>
                </a:pathLst>
              </a:cu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111" name="Freeform 1800"/>
              <p:cNvSpPr>
                <a:spLocks/>
              </p:cNvSpPr>
              <p:nvPr/>
            </p:nvSpPr>
            <p:spPr bwMode="auto">
              <a:xfrm>
                <a:off x="3649" y="1888"/>
                <a:ext cx="345" cy="148"/>
              </a:xfrm>
              <a:custGeom>
                <a:avLst/>
                <a:gdLst>
                  <a:gd name="T0" fmla="*/ 345 w 345"/>
                  <a:gd name="T1" fmla="*/ 97 h 148"/>
                  <a:gd name="T2" fmla="*/ 328 w 345"/>
                  <a:gd name="T3" fmla="*/ 114 h 148"/>
                  <a:gd name="T4" fmla="*/ 297 w 345"/>
                  <a:gd name="T5" fmla="*/ 137 h 148"/>
                  <a:gd name="T6" fmla="*/ 268 w 345"/>
                  <a:gd name="T7" fmla="*/ 143 h 148"/>
                  <a:gd name="T8" fmla="*/ 208 w 345"/>
                  <a:gd name="T9" fmla="*/ 148 h 148"/>
                  <a:gd name="T10" fmla="*/ 149 w 345"/>
                  <a:gd name="T11" fmla="*/ 148 h 148"/>
                  <a:gd name="T12" fmla="*/ 89 w 345"/>
                  <a:gd name="T13" fmla="*/ 143 h 148"/>
                  <a:gd name="T14" fmla="*/ 71 w 345"/>
                  <a:gd name="T15" fmla="*/ 137 h 148"/>
                  <a:gd name="T16" fmla="*/ 26 w 345"/>
                  <a:gd name="T17" fmla="*/ 114 h 148"/>
                  <a:gd name="T18" fmla="*/ 9 w 345"/>
                  <a:gd name="T19" fmla="*/ 97 h 148"/>
                  <a:gd name="T20" fmla="*/ 0 w 345"/>
                  <a:gd name="T21" fmla="*/ 60 h 148"/>
                  <a:gd name="T22" fmla="*/ 26 w 345"/>
                  <a:gd name="T23" fmla="*/ 20 h 148"/>
                  <a:gd name="T24" fmla="*/ 26 w 345"/>
                  <a:gd name="T25" fmla="*/ 20 h 148"/>
                  <a:gd name="T26" fmla="*/ 89 w 345"/>
                  <a:gd name="T27" fmla="*/ 0 h 148"/>
                  <a:gd name="T28" fmla="*/ 149 w 345"/>
                  <a:gd name="T29" fmla="*/ 6 h 148"/>
                  <a:gd name="T30" fmla="*/ 191 w 345"/>
                  <a:gd name="T31" fmla="*/ 20 h 148"/>
                  <a:gd name="T32" fmla="*/ 208 w 345"/>
                  <a:gd name="T33" fmla="*/ 28 h 148"/>
                  <a:gd name="T34" fmla="*/ 268 w 345"/>
                  <a:gd name="T35" fmla="*/ 51 h 148"/>
                  <a:gd name="T36" fmla="*/ 291 w 345"/>
                  <a:gd name="T37" fmla="*/ 60 h 148"/>
                  <a:gd name="T38" fmla="*/ 328 w 345"/>
                  <a:gd name="T39" fmla="*/ 88 h 148"/>
                  <a:gd name="T40" fmla="*/ 345 w 345"/>
                  <a:gd name="T41" fmla="*/ 97 h 14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345"/>
                  <a:gd name="T64" fmla="*/ 0 h 148"/>
                  <a:gd name="T65" fmla="*/ 345 w 345"/>
                  <a:gd name="T66" fmla="*/ 148 h 148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345" h="148">
                    <a:moveTo>
                      <a:pt x="345" y="97"/>
                    </a:moveTo>
                    <a:lnTo>
                      <a:pt x="328" y="114"/>
                    </a:lnTo>
                    <a:lnTo>
                      <a:pt x="297" y="137"/>
                    </a:lnTo>
                    <a:lnTo>
                      <a:pt x="268" y="143"/>
                    </a:lnTo>
                    <a:lnTo>
                      <a:pt x="208" y="148"/>
                    </a:lnTo>
                    <a:lnTo>
                      <a:pt x="149" y="148"/>
                    </a:lnTo>
                    <a:lnTo>
                      <a:pt x="89" y="143"/>
                    </a:lnTo>
                    <a:lnTo>
                      <a:pt x="71" y="137"/>
                    </a:lnTo>
                    <a:lnTo>
                      <a:pt x="26" y="114"/>
                    </a:lnTo>
                    <a:lnTo>
                      <a:pt x="9" y="97"/>
                    </a:lnTo>
                    <a:lnTo>
                      <a:pt x="0" y="60"/>
                    </a:lnTo>
                    <a:lnTo>
                      <a:pt x="26" y="20"/>
                    </a:lnTo>
                    <a:lnTo>
                      <a:pt x="89" y="0"/>
                    </a:lnTo>
                    <a:lnTo>
                      <a:pt x="149" y="6"/>
                    </a:lnTo>
                    <a:lnTo>
                      <a:pt x="191" y="20"/>
                    </a:lnTo>
                    <a:lnTo>
                      <a:pt x="208" y="28"/>
                    </a:lnTo>
                    <a:lnTo>
                      <a:pt x="268" y="51"/>
                    </a:lnTo>
                    <a:lnTo>
                      <a:pt x="291" y="60"/>
                    </a:lnTo>
                    <a:lnTo>
                      <a:pt x="328" y="88"/>
                    </a:lnTo>
                    <a:lnTo>
                      <a:pt x="345" y="97"/>
                    </a:lnTo>
                  </a:path>
                </a:pathLst>
              </a:cu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112" name="Freeform 1801"/>
              <p:cNvSpPr>
                <a:spLocks/>
              </p:cNvSpPr>
              <p:nvPr/>
            </p:nvSpPr>
            <p:spPr bwMode="auto">
              <a:xfrm>
                <a:off x="4029" y="1517"/>
                <a:ext cx="154" cy="68"/>
              </a:xfrm>
              <a:custGeom>
                <a:avLst/>
                <a:gdLst>
                  <a:gd name="T0" fmla="*/ 154 w 154"/>
                  <a:gd name="T1" fmla="*/ 46 h 68"/>
                  <a:gd name="T2" fmla="*/ 131 w 154"/>
                  <a:gd name="T3" fmla="*/ 57 h 68"/>
                  <a:gd name="T4" fmla="*/ 71 w 154"/>
                  <a:gd name="T5" fmla="*/ 68 h 68"/>
                  <a:gd name="T6" fmla="*/ 11 w 154"/>
                  <a:gd name="T7" fmla="*/ 51 h 68"/>
                  <a:gd name="T8" fmla="*/ 0 w 154"/>
                  <a:gd name="T9" fmla="*/ 46 h 68"/>
                  <a:gd name="T10" fmla="*/ 11 w 154"/>
                  <a:gd name="T11" fmla="*/ 8 h 68"/>
                  <a:gd name="T12" fmla="*/ 14 w 154"/>
                  <a:gd name="T13" fmla="*/ 6 h 68"/>
                  <a:gd name="T14" fmla="*/ 71 w 154"/>
                  <a:gd name="T15" fmla="*/ 0 h 68"/>
                  <a:gd name="T16" fmla="*/ 97 w 154"/>
                  <a:gd name="T17" fmla="*/ 6 h 68"/>
                  <a:gd name="T18" fmla="*/ 131 w 154"/>
                  <a:gd name="T19" fmla="*/ 23 h 68"/>
                  <a:gd name="T20" fmla="*/ 154 w 154"/>
                  <a:gd name="T21" fmla="*/ 46 h 6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54"/>
                  <a:gd name="T34" fmla="*/ 0 h 68"/>
                  <a:gd name="T35" fmla="*/ 154 w 154"/>
                  <a:gd name="T36" fmla="*/ 68 h 68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54" h="68">
                    <a:moveTo>
                      <a:pt x="154" y="46"/>
                    </a:moveTo>
                    <a:lnTo>
                      <a:pt x="131" y="57"/>
                    </a:lnTo>
                    <a:lnTo>
                      <a:pt x="71" y="68"/>
                    </a:lnTo>
                    <a:lnTo>
                      <a:pt x="11" y="51"/>
                    </a:lnTo>
                    <a:lnTo>
                      <a:pt x="0" y="46"/>
                    </a:lnTo>
                    <a:lnTo>
                      <a:pt x="11" y="8"/>
                    </a:lnTo>
                    <a:lnTo>
                      <a:pt x="14" y="6"/>
                    </a:lnTo>
                    <a:lnTo>
                      <a:pt x="71" y="0"/>
                    </a:lnTo>
                    <a:lnTo>
                      <a:pt x="97" y="6"/>
                    </a:lnTo>
                    <a:lnTo>
                      <a:pt x="131" y="23"/>
                    </a:lnTo>
                    <a:lnTo>
                      <a:pt x="154" y="46"/>
                    </a:lnTo>
                  </a:path>
                </a:pathLst>
              </a:cu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113" name="Freeform 1802"/>
              <p:cNvSpPr>
                <a:spLocks/>
              </p:cNvSpPr>
              <p:nvPr/>
            </p:nvSpPr>
            <p:spPr bwMode="auto">
              <a:xfrm>
                <a:off x="3623" y="1854"/>
                <a:ext cx="466" cy="197"/>
              </a:xfrm>
              <a:custGeom>
                <a:avLst/>
                <a:gdLst>
                  <a:gd name="T0" fmla="*/ 446 w 466"/>
                  <a:gd name="T1" fmla="*/ 171 h 197"/>
                  <a:gd name="T2" fmla="*/ 417 w 466"/>
                  <a:gd name="T3" fmla="*/ 177 h 197"/>
                  <a:gd name="T4" fmla="*/ 354 w 466"/>
                  <a:gd name="T5" fmla="*/ 188 h 197"/>
                  <a:gd name="T6" fmla="*/ 294 w 466"/>
                  <a:gd name="T7" fmla="*/ 194 h 197"/>
                  <a:gd name="T8" fmla="*/ 234 w 466"/>
                  <a:gd name="T9" fmla="*/ 197 h 197"/>
                  <a:gd name="T10" fmla="*/ 175 w 466"/>
                  <a:gd name="T11" fmla="*/ 197 h 197"/>
                  <a:gd name="T12" fmla="*/ 115 w 466"/>
                  <a:gd name="T13" fmla="*/ 194 h 197"/>
                  <a:gd name="T14" fmla="*/ 52 w 466"/>
                  <a:gd name="T15" fmla="*/ 177 h 197"/>
                  <a:gd name="T16" fmla="*/ 49 w 466"/>
                  <a:gd name="T17" fmla="*/ 171 h 197"/>
                  <a:gd name="T18" fmla="*/ 12 w 466"/>
                  <a:gd name="T19" fmla="*/ 131 h 197"/>
                  <a:gd name="T20" fmla="*/ 0 w 466"/>
                  <a:gd name="T21" fmla="*/ 94 h 197"/>
                  <a:gd name="T22" fmla="*/ 15 w 466"/>
                  <a:gd name="T23" fmla="*/ 54 h 197"/>
                  <a:gd name="T24" fmla="*/ 49 w 466"/>
                  <a:gd name="T25" fmla="*/ 17 h 197"/>
                  <a:gd name="T26" fmla="*/ 52 w 466"/>
                  <a:gd name="T27" fmla="*/ 8 h 197"/>
                  <a:gd name="T28" fmla="*/ 115 w 466"/>
                  <a:gd name="T29" fmla="*/ 0 h 197"/>
                  <a:gd name="T30" fmla="*/ 175 w 466"/>
                  <a:gd name="T31" fmla="*/ 11 h 197"/>
                  <a:gd name="T32" fmla="*/ 183 w 466"/>
                  <a:gd name="T33" fmla="*/ 17 h 197"/>
                  <a:gd name="T34" fmla="*/ 234 w 466"/>
                  <a:gd name="T35" fmla="*/ 34 h 197"/>
                  <a:gd name="T36" fmla="*/ 289 w 466"/>
                  <a:gd name="T37" fmla="*/ 54 h 197"/>
                  <a:gd name="T38" fmla="*/ 294 w 466"/>
                  <a:gd name="T39" fmla="*/ 57 h 197"/>
                  <a:gd name="T40" fmla="*/ 354 w 466"/>
                  <a:gd name="T41" fmla="*/ 80 h 197"/>
                  <a:gd name="T42" fmla="*/ 394 w 466"/>
                  <a:gd name="T43" fmla="*/ 94 h 197"/>
                  <a:gd name="T44" fmla="*/ 417 w 466"/>
                  <a:gd name="T45" fmla="*/ 108 h 197"/>
                  <a:gd name="T46" fmla="*/ 466 w 466"/>
                  <a:gd name="T47" fmla="*/ 131 h 197"/>
                  <a:gd name="T48" fmla="*/ 446 w 466"/>
                  <a:gd name="T49" fmla="*/ 171 h 197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466"/>
                  <a:gd name="T76" fmla="*/ 0 h 197"/>
                  <a:gd name="T77" fmla="*/ 466 w 466"/>
                  <a:gd name="T78" fmla="*/ 197 h 197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466" h="197">
                    <a:moveTo>
                      <a:pt x="446" y="171"/>
                    </a:moveTo>
                    <a:lnTo>
                      <a:pt x="417" y="177"/>
                    </a:lnTo>
                    <a:lnTo>
                      <a:pt x="354" y="188"/>
                    </a:lnTo>
                    <a:lnTo>
                      <a:pt x="294" y="194"/>
                    </a:lnTo>
                    <a:lnTo>
                      <a:pt x="234" y="197"/>
                    </a:lnTo>
                    <a:lnTo>
                      <a:pt x="175" y="197"/>
                    </a:lnTo>
                    <a:lnTo>
                      <a:pt x="115" y="194"/>
                    </a:lnTo>
                    <a:lnTo>
                      <a:pt x="52" y="177"/>
                    </a:lnTo>
                    <a:lnTo>
                      <a:pt x="49" y="171"/>
                    </a:lnTo>
                    <a:lnTo>
                      <a:pt x="12" y="131"/>
                    </a:lnTo>
                    <a:lnTo>
                      <a:pt x="0" y="94"/>
                    </a:lnTo>
                    <a:lnTo>
                      <a:pt x="15" y="54"/>
                    </a:lnTo>
                    <a:lnTo>
                      <a:pt x="49" y="17"/>
                    </a:lnTo>
                    <a:lnTo>
                      <a:pt x="52" y="8"/>
                    </a:lnTo>
                    <a:lnTo>
                      <a:pt x="115" y="0"/>
                    </a:lnTo>
                    <a:lnTo>
                      <a:pt x="175" y="11"/>
                    </a:lnTo>
                    <a:lnTo>
                      <a:pt x="183" y="17"/>
                    </a:lnTo>
                    <a:lnTo>
                      <a:pt x="234" y="34"/>
                    </a:lnTo>
                    <a:lnTo>
                      <a:pt x="289" y="54"/>
                    </a:lnTo>
                    <a:lnTo>
                      <a:pt x="294" y="57"/>
                    </a:lnTo>
                    <a:lnTo>
                      <a:pt x="354" y="80"/>
                    </a:lnTo>
                    <a:lnTo>
                      <a:pt x="394" y="94"/>
                    </a:lnTo>
                    <a:lnTo>
                      <a:pt x="417" y="108"/>
                    </a:lnTo>
                    <a:lnTo>
                      <a:pt x="466" y="131"/>
                    </a:lnTo>
                    <a:lnTo>
                      <a:pt x="446" y="171"/>
                    </a:lnTo>
                  </a:path>
                </a:pathLst>
              </a:cu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114" name="Freeform 1803"/>
              <p:cNvSpPr>
                <a:spLocks/>
              </p:cNvSpPr>
              <p:nvPr/>
            </p:nvSpPr>
            <p:spPr bwMode="auto">
              <a:xfrm>
                <a:off x="4328" y="1759"/>
                <a:ext cx="75" cy="38"/>
              </a:xfrm>
              <a:custGeom>
                <a:avLst/>
                <a:gdLst>
                  <a:gd name="T0" fmla="*/ 75 w 75"/>
                  <a:gd name="T1" fmla="*/ 35 h 38"/>
                  <a:gd name="T2" fmla="*/ 75 w 75"/>
                  <a:gd name="T3" fmla="*/ 35 h 38"/>
                  <a:gd name="T4" fmla="*/ 15 w 75"/>
                  <a:gd name="T5" fmla="*/ 38 h 38"/>
                  <a:gd name="T6" fmla="*/ 0 w 75"/>
                  <a:gd name="T7" fmla="*/ 35 h 38"/>
                  <a:gd name="T8" fmla="*/ 15 w 75"/>
                  <a:gd name="T9" fmla="*/ 0 h 38"/>
                  <a:gd name="T10" fmla="*/ 75 w 75"/>
                  <a:gd name="T11" fmla="*/ 32 h 38"/>
                  <a:gd name="T12" fmla="*/ 75 w 75"/>
                  <a:gd name="T13" fmla="*/ 35 h 3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5"/>
                  <a:gd name="T22" fmla="*/ 0 h 38"/>
                  <a:gd name="T23" fmla="*/ 75 w 75"/>
                  <a:gd name="T24" fmla="*/ 38 h 3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5" h="38">
                    <a:moveTo>
                      <a:pt x="75" y="35"/>
                    </a:moveTo>
                    <a:lnTo>
                      <a:pt x="75" y="35"/>
                    </a:lnTo>
                    <a:lnTo>
                      <a:pt x="15" y="38"/>
                    </a:lnTo>
                    <a:lnTo>
                      <a:pt x="0" y="35"/>
                    </a:lnTo>
                    <a:lnTo>
                      <a:pt x="15" y="0"/>
                    </a:lnTo>
                    <a:lnTo>
                      <a:pt x="75" y="32"/>
                    </a:lnTo>
                    <a:lnTo>
                      <a:pt x="75" y="35"/>
                    </a:lnTo>
                  </a:path>
                </a:pathLst>
              </a:cu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115" name="Freeform 1804"/>
              <p:cNvSpPr>
                <a:spLocks/>
              </p:cNvSpPr>
              <p:nvPr/>
            </p:nvSpPr>
            <p:spPr bwMode="auto">
              <a:xfrm>
                <a:off x="3772" y="1351"/>
                <a:ext cx="693" cy="400"/>
              </a:xfrm>
              <a:custGeom>
                <a:avLst/>
                <a:gdLst>
                  <a:gd name="T0" fmla="*/ 691 w 693"/>
                  <a:gd name="T1" fmla="*/ 172 h 400"/>
                  <a:gd name="T2" fmla="*/ 691 w 693"/>
                  <a:gd name="T3" fmla="*/ 180 h 400"/>
                  <a:gd name="T4" fmla="*/ 685 w 693"/>
                  <a:gd name="T5" fmla="*/ 212 h 400"/>
                  <a:gd name="T6" fmla="*/ 668 w 693"/>
                  <a:gd name="T7" fmla="*/ 249 h 400"/>
                  <a:gd name="T8" fmla="*/ 633 w 693"/>
                  <a:gd name="T9" fmla="*/ 286 h 400"/>
                  <a:gd name="T10" fmla="*/ 631 w 693"/>
                  <a:gd name="T11" fmla="*/ 289 h 400"/>
                  <a:gd name="T12" fmla="*/ 571 w 693"/>
                  <a:gd name="T13" fmla="*/ 326 h 400"/>
                  <a:gd name="T14" fmla="*/ 571 w 693"/>
                  <a:gd name="T15" fmla="*/ 329 h 400"/>
                  <a:gd name="T16" fmla="*/ 531 w 693"/>
                  <a:gd name="T17" fmla="*/ 366 h 400"/>
                  <a:gd name="T18" fmla="*/ 508 w 693"/>
                  <a:gd name="T19" fmla="*/ 400 h 400"/>
                  <a:gd name="T20" fmla="*/ 448 w 693"/>
                  <a:gd name="T21" fmla="*/ 374 h 400"/>
                  <a:gd name="T22" fmla="*/ 419 w 693"/>
                  <a:gd name="T23" fmla="*/ 366 h 400"/>
                  <a:gd name="T24" fmla="*/ 388 w 693"/>
                  <a:gd name="T25" fmla="*/ 357 h 400"/>
                  <a:gd name="T26" fmla="*/ 328 w 693"/>
                  <a:gd name="T27" fmla="*/ 354 h 400"/>
                  <a:gd name="T28" fmla="*/ 268 w 693"/>
                  <a:gd name="T29" fmla="*/ 349 h 400"/>
                  <a:gd name="T30" fmla="*/ 205 w 693"/>
                  <a:gd name="T31" fmla="*/ 349 h 400"/>
                  <a:gd name="T32" fmla="*/ 145 w 693"/>
                  <a:gd name="T33" fmla="*/ 343 h 400"/>
                  <a:gd name="T34" fmla="*/ 85 w 693"/>
                  <a:gd name="T35" fmla="*/ 329 h 400"/>
                  <a:gd name="T36" fmla="*/ 77 w 693"/>
                  <a:gd name="T37" fmla="*/ 326 h 400"/>
                  <a:gd name="T38" fmla="*/ 26 w 693"/>
                  <a:gd name="T39" fmla="*/ 294 h 400"/>
                  <a:gd name="T40" fmla="*/ 20 w 693"/>
                  <a:gd name="T41" fmla="*/ 286 h 400"/>
                  <a:gd name="T42" fmla="*/ 3 w 693"/>
                  <a:gd name="T43" fmla="*/ 249 h 400"/>
                  <a:gd name="T44" fmla="*/ 0 w 693"/>
                  <a:gd name="T45" fmla="*/ 212 h 400"/>
                  <a:gd name="T46" fmla="*/ 3 w 693"/>
                  <a:gd name="T47" fmla="*/ 172 h 400"/>
                  <a:gd name="T48" fmla="*/ 11 w 693"/>
                  <a:gd name="T49" fmla="*/ 132 h 400"/>
                  <a:gd name="T50" fmla="*/ 26 w 693"/>
                  <a:gd name="T51" fmla="*/ 97 h 400"/>
                  <a:gd name="T52" fmla="*/ 28 w 693"/>
                  <a:gd name="T53" fmla="*/ 95 h 400"/>
                  <a:gd name="T54" fmla="*/ 68 w 693"/>
                  <a:gd name="T55" fmla="*/ 55 h 400"/>
                  <a:gd name="T56" fmla="*/ 85 w 693"/>
                  <a:gd name="T57" fmla="*/ 40 h 400"/>
                  <a:gd name="T58" fmla="*/ 145 w 693"/>
                  <a:gd name="T59" fmla="*/ 35 h 400"/>
                  <a:gd name="T60" fmla="*/ 205 w 693"/>
                  <a:gd name="T61" fmla="*/ 37 h 400"/>
                  <a:gd name="T62" fmla="*/ 268 w 693"/>
                  <a:gd name="T63" fmla="*/ 40 h 400"/>
                  <a:gd name="T64" fmla="*/ 328 w 693"/>
                  <a:gd name="T65" fmla="*/ 40 h 400"/>
                  <a:gd name="T66" fmla="*/ 388 w 693"/>
                  <a:gd name="T67" fmla="*/ 20 h 400"/>
                  <a:gd name="T68" fmla="*/ 399 w 693"/>
                  <a:gd name="T69" fmla="*/ 18 h 400"/>
                  <a:gd name="T70" fmla="*/ 448 w 693"/>
                  <a:gd name="T71" fmla="*/ 6 h 400"/>
                  <a:gd name="T72" fmla="*/ 508 w 693"/>
                  <a:gd name="T73" fmla="*/ 0 h 400"/>
                  <a:gd name="T74" fmla="*/ 571 w 693"/>
                  <a:gd name="T75" fmla="*/ 9 h 400"/>
                  <a:gd name="T76" fmla="*/ 585 w 693"/>
                  <a:gd name="T77" fmla="*/ 18 h 400"/>
                  <a:gd name="T78" fmla="*/ 631 w 693"/>
                  <a:gd name="T79" fmla="*/ 40 h 400"/>
                  <a:gd name="T80" fmla="*/ 653 w 693"/>
                  <a:gd name="T81" fmla="*/ 55 h 400"/>
                  <a:gd name="T82" fmla="*/ 688 w 693"/>
                  <a:gd name="T83" fmla="*/ 95 h 400"/>
                  <a:gd name="T84" fmla="*/ 691 w 693"/>
                  <a:gd name="T85" fmla="*/ 109 h 400"/>
                  <a:gd name="T86" fmla="*/ 693 w 693"/>
                  <a:gd name="T87" fmla="*/ 132 h 400"/>
                  <a:gd name="T88" fmla="*/ 691 w 693"/>
                  <a:gd name="T89" fmla="*/ 172 h 400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693"/>
                  <a:gd name="T136" fmla="*/ 0 h 400"/>
                  <a:gd name="T137" fmla="*/ 693 w 693"/>
                  <a:gd name="T138" fmla="*/ 400 h 400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693" h="400">
                    <a:moveTo>
                      <a:pt x="691" y="172"/>
                    </a:moveTo>
                    <a:lnTo>
                      <a:pt x="691" y="180"/>
                    </a:lnTo>
                    <a:lnTo>
                      <a:pt x="685" y="212"/>
                    </a:lnTo>
                    <a:lnTo>
                      <a:pt x="668" y="249"/>
                    </a:lnTo>
                    <a:lnTo>
                      <a:pt x="633" y="286"/>
                    </a:lnTo>
                    <a:lnTo>
                      <a:pt x="631" y="289"/>
                    </a:lnTo>
                    <a:lnTo>
                      <a:pt x="571" y="326"/>
                    </a:lnTo>
                    <a:lnTo>
                      <a:pt x="571" y="329"/>
                    </a:lnTo>
                    <a:lnTo>
                      <a:pt x="531" y="366"/>
                    </a:lnTo>
                    <a:lnTo>
                      <a:pt x="508" y="400"/>
                    </a:lnTo>
                    <a:lnTo>
                      <a:pt x="448" y="374"/>
                    </a:lnTo>
                    <a:lnTo>
                      <a:pt x="419" y="366"/>
                    </a:lnTo>
                    <a:lnTo>
                      <a:pt x="388" y="357"/>
                    </a:lnTo>
                    <a:lnTo>
                      <a:pt x="328" y="354"/>
                    </a:lnTo>
                    <a:lnTo>
                      <a:pt x="268" y="349"/>
                    </a:lnTo>
                    <a:lnTo>
                      <a:pt x="205" y="349"/>
                    </a:lnTo>
                    <a:lnTo>
                      <a:pt x="145" y="343"/>
                    </a:lnTo>
                    <a:lnTo>
                      <a:pt x="85" y="329"/>
                    </a:lnTo>
                    <a:lnTo>
                      <a:pt x="77" y="326"/>
                    </a:lnTo>
                    <a:lnTo>
                      <a:pt x="26" y="294"/>
                    </a:lnTo>
                    <a:lnTo>
                      <a:pt x="20" y="286"/>
                    </a:lnTo>
                    <a:lnTo>
                      <a:pt x="3" y="249"/>
                    </a:lnTo>
                    <a:lnTo>
                      <a:pt x="0" y="212"/>
                    </a:lnTo>
                    <a:lnTo>
                      <a:pt x="3" y="172"/>
                    </a:lnTo>
                    <a:lnTo>
                      <a:pt x="11" y="132"/>
                    </a:lnTo>
                    <a:lnTo>
                      <a:pt x="26" y="97"/>
                    </a:lnTo>
                    <a:lnTo>
                      <a:pt x="28" y="95"/>
                    </a:lnTo>
                    <a:lnTo>
                      <a:pt x="68" y="55"/>
                    </a:lnTo>
                    <a:lnTo>
                      <a:pt x="85" y="40"/>
                    </a:lnTo>
                    <a:lnTo>
                      <a:pt x="145" y="35"/>
                    </a:lnTo>
                    <a:lnTo>
                      <a:pt x="205" y="37"/>
                    </a:lnTo>
                    <a:lnTo>
                      <a:pt x="268" y="40"/>
                    </a:lnTo>
                    <a:lnTo>
                      <a:pt x="328" y="40"/>
                    </a:lnTo>
                    <a:lnTo>
                      <a:pt x="388" y="20"/>
                    </a:lnTo>
                    <a:lnTo>
                      <a:pt x="399" y="18"/>
                    </a:lnTo>
                    <a:lnTo>
                      <a:pt x="448" y="6"/>
                    </a:lnTo>
                    <a:lnTo>
                      <a:pt x="508" y="0"/>
                    </a:lnTo>
                    <a:lnTo>
                      <a:pt x="571" y="9"/>
                    </a:lnTo>
                    <a:lnTo>
                      <a:pt x="585" y="18"/>
                    </a:lnTo>
                    <a:lnTo>
                      <a:pt x="631" y="40"/>
                    </a:lnTo>
                    <a:lnTo>
                      <a:pt x="653" y="55"/>
                    </a:lnTo>
                    <a:lnTo>
                      <a:pt x="688" y="95"/>
                    </a:lnTo>
                    <a:lnTo>
                      <a:pt x="691" y="109"/>
                    </a:lnTo>
                    <a:lnTo>
                      <a:pt x="693" y="132"/>
                    </a:lnTo>
                    <a:lnTo>
                      <a:pt x="691" y="172"/>
                    </a:lnTo>
                  </a:path>
                </a:pathLst>
              </a:cu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116" name="Freeform 1805"/>
              <p:cNvSpPr>
                <a:spLocks/>
              </p:cNvSpPr>
              <p:nvPr/>
            </p:nvSpPr>
            <p:spPr bwMode="auto">
              <a:xfrm>
                <a:off x="3712" y="1097"/>
                <a:ext cx="925" cy="819"/>
              </a:xfrm>
              <a:custGeom>
                <a:avLst/>
                <a:gdLst>
                  <a:gd name="T0" fmla="*/ 568 w 925"/>
                  <a:gd name="T1" fmla="*/ 6 h 819"/>
                  <a:gd name="T2" fmla="*/ 628 w 925"/>
                  <a:gd name="T3" fmla="*/ 55 h 819"/>
                  <a:gd name="T4" fmla="*/ 691 w 925"/>
                  <a:gd name="T5" fmla="*/ 100 h 819"/>
                  <a:gd name="T6" fmla="*/ 751 w 925"/>
                  <a:gd name="T7" fmla="*/ 135 h 819"/>
                  <a:gd name="T8" fmla="*/ 810 w 925"/>
                  <a:gd name="T9" fmla="*/ 189 h 819"/>
                  <a:gd name="T10" fmla="*/ 859 w 925"/>
                  <a:gd name="T11" fmla="*/ 232 h 819"/>
                  <a:gd name="T12" fmla="*/ 882 w 925"/>
                  <a:gd name="T13" fmla="*/ 272 h 819"/>
                  <a:gd name="T14" fmla="*/ 902 w 925"/>
                  <a:gd name="T15" fmla="*/ 349 h 819"/>
                  <a:gd name="T16" fmla="*/ 896 w 925"/>
                  <a:gd name="T17" fmla="*/ 426 h 819"/>
                  <a:gd name="T18" fmla="*/ 893 w 925"/>
                  <a:gd name="T19" fmla="*/ 503 h 819"/>
                  <a:gd name="T20" fmla="*/ 893 w 925"/>
                  <a:gd name="T21" fmla="*/ 580 h 819"/>
                  <a:gd name="T22" fmla="*/ 905 w 925"/>
                  <a:gd name="T23" fmla="*/ 657 h 819"/>
                  <a:gd name="T24" fmla="*/ 925 w 925"/>
                  <a:gd name="T25" fmla="*/ 734 h 819"/>
                  <a:gd name="T26" fmla="*/ 870 w 925"/>
                  <a:gd name="T27" fmla="*/ 805 h 819"/>
                  <a:gd name="T28" fmla="*/ 810 w 925"/>
                  <a:gd name="T29" fmla="*/ 811 h 819"/>
                  <a:gd name="T30" fmla="*/ 751 w 925"/>
                  <a:gd name="T31" fmla="*/ 811 h 819"/>
                  <a:gd name="T32" fmla="*/ 691 w 925"/>
                  <a:gd name="T33" fmla="*/ 819 h 819"/>
                  <a:gd name="T34" fmla="*/ 631 w 925"/>
                  <a:gd name="T35" fmla="*/ 808 h 819"/>
                  <a:gd name="T36" fmla="*/ 508 w 925"/>
                  <a:gd name="T37" fmla="*/ 782 h 819"/>
                  <a:gd name="T38" fmla="*/ 468 w 925"/>
                  <a:gd name="T39" fmla="*/ 734 h 819"/>
                  <a:gd name="T40" fmla="*/ 411 w 925"/>
                  <a:gd name="T41" fmla="*/ 697 h 819"/>
                  <a:gd name="T42" fmla="*/ 328 w 925"/>
                  <a:gd name="T43" fmla="*/ 668 h 819"/>
                  <a:gd name="T44" fmla="*/ 248 w 925"/>
                  <a:gd name="T45" fmla="*/ 657 h 819"/>
                  <a:gd name="T46" fmla="*/ 145 w 925"/>
                  <a:gd name="T47" fmla="*/ 643 h 819"/>
                  <a:gd name="T48" fmla="*/ 46 w 925"/>
                  <a:gd name="T49" fmla="*/ 620 h 819"/>
                  <a:gd name="T50" fmla="*/ 14 w 925"/>
                  <a:gd name="T51" fmla="*/ 580 h 819"/>
                  <a:gd name="T52" fmla="*/ 0 w 925"/>
                  <a:gd name="T53" fmla="*/ 503 h 819"/>
                  <a:gd name="T54" fmla="*/ 3 w 925"/>
                  <a:gd name="T55" fmla="*/ 426 h 819"/>
                  <a:gd name="T56" fmla="*/ 11 w 925"/>
                  <a:gd name="T57" fmla="*/ 349 h 819"/>
                  <a:gd name="T58" fmla="*/ 26 w 925"/>
                  <a:gd name="T59" fmla="*/ 277 h 819"/>
                  <a:gd name="T60" fmla="*/ 37 w 925"/>
                  <a:gd name="T61" fmla="*/ 232 h 819"/>
                  <a:gd name="T62" fmla="*/ 28 w 925"/>
                  <a:gd name="T63" fmla="*/ 155 h 819"/>
                  <a:gd name="T64" fmla="*/ 20 w 925"/>
                  <a:gd name="T65" fmla="*/ 117 h 819"/>
                  <a:gd name="T66" fmla="*/ 26 w 925"/>
                  <a:gd name="T67" fmla="*/ 63 h 819"/>
                  <a:gd name="T68" fmla="*/ 57 w 925"/>
                  <a:gd name="T69" fmla="*/ 0 h 819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25"/>
                  <a:gd name="T106" fmla="*/ 0 h 819"/>
                  <a:gd name="T107" fmla="*/ 925 w 925"/>
                  <a:gd name="T108" fmla="*/ 819 h 819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25" h="819">
                    <a:moveTo>
                      <a:pt x="559" y="0"/>
                    </a:moveTo>
                    <a:lnTo>
                      <a:pt x="568" y="6"/>
                    </a:lnTo>
                    <a:lnTo>
                      <a:pt x="608" y="38"/>
                    </a:lnTo>
                    <a:lnTo>
                      <a:pt x="628" y="55"/>
                    </a:lnTo>
                    <a:lnTo>
                      <a:pt x="653" y="77"/>
                    </a:lnTo>
                    <a:lnTo>
                      <a:pt x="691" y="100"/>
                    </a:lnTo>
                    <a:lnTo>
                      <a:pt x="716" y="117"/>
                    </a:lnTo>
                    <a:lnTo>
                      <a:pt x="751" y="135"/>
                    </a:lnTo>
                    <a:lnTo>
                      <a:pt x="773" y="155"/>
                    </a:lnTo>
                    <a:lnTo>
                      <a:pt x="810" y="189"/>
                    </a:lnTo>
                    <a:lnTo>
                      <a:pt x="816" y="194"/>
                    </a:lnTo>
                    <a:lnTo>
                      <a:pt x="859" y="232"/>
                    </a:lnTo>
                    <a:lnTo>
                      <a:pt x="870" y="254"/>
                    </a:lnTo>
                    <a:lnTo>
                      <a:pt x="882" y="272"/>
                    </a:lnTo>
                    <a:lnTo>
                      <a:pt x="896" y="309"/>
                    </a:lnTo>
                    <a:lnTo>
                      <a:pt x="902" y="349"/>
                    </a:lnTo>
                    <a:lnTo>
                      <a:pt x="902" y="386"/>
                    </a:lnTo>
                    <a:lnTo>
                      <a:pt x="896" y="426"/>
                    </a:lnTo>
                    <a:lnTo>
                      <a:pt x="893" y="466"/>
                    </a:lnTo>
                    <a:lnTo>
                      <a:pt x="893" y="503"/>
                    </a:lnTo>
                    <a:lnTo>
                      <a:pt x="896" y="540"/>
                    </a:lnTo>
                    <a:lnTo>
                      <a:pt x="893" y="580"/>
                    </a:lnTo>
                    <a:lnTo>
                      <a:pt x="896" y="620"/>
                    </a:lnTo>
                    <a:lnTo>
                      <a:pt x="905" y="657"/>
                    </a:lnTo>
                    <a:lnTo>
                      <a:pt x="916" y="697"/>
                    </a:lnTo>
                    <a:lnTo>
                      <a:pt x="925" y="734"/>
                    </a:lnTo>
                    <a:lnTo>
                      <a:pt x="916" y="774"/>
                    </a:lnTo>
                    <a:lnTo>
                      <a:pt x="870" y="805"/>
                    </a:lnTo>
                    <a:lnTo>
                      <a:pt x="813" y="811"/>
                    </a:lnTo>
                    <a:lnTo>
                      <a:pt x="810" y="811"/>
                    </a:lnTo>
                    <a:lnTo>
                      <a:pt x="808" y="811"/>
                    </a:lnTo>
                    <a:lnTo>
                      <a:pt x="751" y="811"/>
                    </a:lnTo>
                    <a:lnTo>
                      <a:pt x="742" y="811"/>
                    </a:lnTo>
                    <a:lnTo>
                      <a:pt x="691" y="819"/>
                    </a:lnTo>
                    <a:lnTo>
                      <a:pt x="653" y="811"/>
                    </a:lnTo>
                    <a:lnTo>
                      <a:pt x="631" y="808"/>
                    </a:lnTo>
                    <a:lnTo>
                      <a:pt x="568" y="805"/>
                    </a:lnTo>
                    <a:lnTo>
                      <a:pt x="508" y="782"/>
                    </a:lnTo>
                    <a:lnTo>
                      <a:pt x="499" y="774"/>
                    </a:lnTo>
                    <a:lnTo>
                      <a:pt x="468" y="734"/>
                    </a:lnTo>
                    <a:lnTo>
                      <a:pt x="448" y="717"/>
                    </a:lnTo>
                    <a:lnTo>
                      <a:pt x="411" y="697"/>
                    </a:lnTo>
                    <a:lnTo>
                      <a:pt x="388" y="685"/>
                    </a:lnTo>
                    <a:lnTo>
                      <a:pt x="328" y="668"/>
                    </a:lnTo>
                    <a:lnTo>
                      <a:pt x="265" y="660"/>
                    </a:lnTo>
                    <a:lnTo>
                      <a:pt x="248" y="657"/>
                    </a:lnTo>
                    <a:lnTo>
                      <a:pt x="205" y="651"/>
                    </a:lnTo>
                    <a:lnTo>
                      <a:pt x="145" y="643"/>
                    </a:lnTo>
                    <a:lnTo>
                      <a:pt x="86" y="634"/>
                    </a:lnTo>
                    <a:lnTo>
                      <a:pt x="46" y="620"/>
                    </a:lnTo>
                    <a:lnTo>
                      <a:pt x="26" y="600"/>
                    </a:lnTo>
                    <a:lnTo>
                      <a:pt x="14" y="580"/>
                    </a:lnTo>
                    <a:lnTo>
                      <a:pt x="3" y="540"/>
                    </a:lnTo>
                    <a:lnTo>
                      <a:pt x="0" y="503"/>
                    </a:lnTo>
                    <a:lnTo>
                      <a:pt x="0" y="466"/>
                    </a:lnTo>
                    <a:lnTo>
                      <a:pt x="3" y="426"/>
                    </a:lnTo>
                    <a:lnTo>
                      <a:pt x="8" y="386"/>
                    </a:lnTo>
                    <a:lnTo>
                      <a:pt x="11" y="349"/>
                    </a:lnTo>
                    <a:lnTo>
                      <a:pt x="20" y="309"/>
                    </a:lnTo>
                    <a:lnTo>
                      <a:pt x="26" y="277"/>
                    </a:lnTo>
                    <a:lnTo>
                      <a:pt x="28" y="272"/>
                    </a:lnTo>
                    <a:lnTo>
                      <a:pt x="37" y="232"/>
                    </a:lnTo>
                    <a:lnTo>
                      <a:pt x="37" y="194"/>
                    </a:lnTo>
                    <a:lnTo>
                      <a:pt x="28" y="155"/>
                    </a:lnTo>
                    <a:lnTo>
                      <a:pt x="26" y="140"/>
                    </a:lnTo>
                    <a:lnTo>
                      <a:pt x="20" y="117"/>
                    </a:lnTo>
                    <a:lnTo>
                      <a:pt x="20" y="77"/>
                    </a:lnTo>
                    <a:lnTo>
                      <a:pt x="26" y="63"/>
                    </a:lnTo>
                    <a:lnTo>
                      <a:pt x="43" y="38"/>
                    </a:lnTo>
                    <a:lnTo>
                      <a:pt x="57" y="0"/>
                    </a:lnTo>
                  </a:path>
                </a:pathLst>
              </a:cu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117" name="Freeform 1806"/>
              <p:cNvSpPr>
                <a:spLocks/>
              </p:cNvSpPr>
              <p:nvPr/>
            </p:nvSpPr>
            <p:spPr bwMode="auto">
              <a:xfrm>
                <a:off x="4548" y="1097"/>
                <a:ext cx="171" cy="63"/>
              </a:xfrm>
              <a:custGeom>
                <a:avLst/>
                <a:gdLst>
                  <a:gd name="T0" fmla="*/ 171 w 171"/>
                  <a:gd name="T1" fmla="*/ 0 h 63"/>
                  <a:gd name="T2" fmla="*/ 163 w 171"/>
                  <a:gd name="T3" fmla="*/ 38 h 63"/>
                  <a:gd name="T4" fmla="*/ 157 w 171"/>
                  <a:gd name="T5" fmla="*/ 46 h 63"/>
                  <a:gd name="T6" fmla="*/ 97 w 171"/>
                  <a:gd name="T7" fmla="*/ 63 h 63"/>
                  <a:gd name="T8" fmla="*/ 34 w 171"/>
                  <a:gd name="T9" fmla="*/ 55 h 63"/>
                  <a:gd name="T10" fmla="*/ 17 w 171"/>
                  <a:gd name="T11" fmla="*/ 38 h 63"/>
                  <a:gd name="T12" fmla="*/ 0 w 171"/>
                  <a:gd name="T13" fmla="*/ 0 h 6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71"/>
                  <a:gd name="T22" fmla="*/ 0 h 63"/>
                  <a:gd name="T23" fmla="*/ 171 w 171"/>
                  <a:gd name="T24" fmla="*/ 63 h 6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71" h="63">
                    <a:moveTo>
                      <a:pt x="171" y="0"/>
                    </a:moveTo>
                    <a:lnTo>
                      <a:pt x="163" y="38"/>
                    </a:lnTo>
                    <a:lnTo>
                      <a:pt x="157" y="46"/>
                    </a:lnTo>
                    <a:lnTo>
                      <a:pt x="97" y="63"/>
                    </a:lnTo>
                    <a:lnTo>
                      <a:pt x="34" y="55"/>
                    </a:lnTo>
                    <a:lnTo>
                      <a:pt x="17" y="38"/>
                    </a:lnTo>
                    <a:lnTo>
                      <a:pt x="0" y="0"/>
                    </a:lnTo>
                  </a:path>
                </a:pathLst>
              </a:cu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118" name="Freeform 1807"/>
              <p:cNvSpPr>
                <a:spLocks/>
              </p:cNvSpPr>
              <p:nvPr/>
            </p:nvSpPr>
            <p:spPr bwMode="auto">
              <a:xfrm>
                <a:off x="3806" y="1831"/>
                <a:ext cx="1142" cy="231"/>
              </a:xfrm>
              <a:custGeom>
                <a:avLst/>
                <a:gdLst>
                  <a:gd name="T0" fmla="*/ 1142 w 1142"/>
                  <a:gd name="T1" fmla="*/ 85 h 231"/>
                  <a:gd name="T2" fmla="*/ 1082 w 1142"/>
                  <a:gd name="T3" fmla="*/ 97 h 231"/>
                  <a:gd name="T4" fmla="*/ 1053 w 1142"/>
                  <a:gd name="T5" fmla="*/ 117 h 231"/>
                  <a:gd name="T6" fmla="*/ 1042 w 1142"/>
                  <a:gd name="T7" fmla="*/ 154 h 231"/>
                  <a:gd name="T8" fmla="*/ 1056 w 1142"/>
                  <a:gd name="T9" fmla="*/ 194 h 231"/>
                  <a:gd name="T10" fmla="*/ 1019 w 1142"/>
                  <a:gd name="T11" fmla="*/ 231 h 231"/>
                  <a:gd name="T12" fmla="*/ 959 w 1142"/>
                  <a:gd name="T13" fmla="*/ 231 h 231"/>
                  <a:gd name="T14" fmla="*/ 899 w 1142"/>
                  <a:gd name="T15" fmla="*/ 231 h 231"/>
                  <a:gd name="T16" fmla="*/ 839 w 1142"/>
                  <a:gd name="T17" fmla="*/ 231 h 231"/>
                  <a:gd name="T18" fmla="*/ 776 w 1142"/>
                  <a:gd name="T19" fmla="*/ 231 h 231"/>
                  <a:gd name="T20" fmla="*/ 716 w 1142"/>
                  <a:gd name="T21" fmla="*/ 231 h 231"/>
                  <a:gd name="T22" fmla="*/ 657 w 1142"/>
                  <a:gd name="T23" fmla="*/ 231 h 231"/>
                  <a:gd name="T24" fmla="*/ 597 w 1142"/>
                  <a:gd name="T25" fmla="*/ 231 h 231"/>
                  <a:gd name="T26" fmla="*/ 537 w 1142"/>
                  <a:gd name="T27" fmla="*/ 231 h 231"/>
                  <a:gd name="T28" fmla="*/ 474 w 1142"/>
                  <a:gd name="T29" fmla="*/ 231 h 231"/>
                  <a:gd name="T30" fmla="*/ 445 w 1142"/>
                  <a:gd name="T31" fmla="*/ 194 h 231"/>
                  <a:gd name="T32" fmla="*/ 414 w 1142"/>
                  <a:gd name="T33" fmla="*/ 162 h 231"/>
                  <a:gd name="T34" fmla="*/ 408 w 1142"/>
                  <a:gd name="T35" fmla="*/ 154 h 231"/>
                  <a:gd name="T36" fmla="*/ 354 w 1142"/>
                  <a:gd name="T37" fmla="*/ 117 h 231"/>
                  <a:gd name="T38" fmla="*/ 351 w 1142"/>
                  <a:gd name="T39" fmla="*/ 117 h 231"/>
                  <a:gd name="T40" fmla="*/ 294 w 1142"/>
                  <a:gd name="T41" fmla="*/ 85 h 231"/>
                  <a:gd name="T42" fmla="*/ 234 w 1142"/>
                  <a:gd name="T43" fmla="*/ 80 h 231"/>
                  <a:gd name="T44" fmla="*/ 223 w 1142"/>
                  <a:gd name="T45" fmla="*/ 77 h 231"/>
                  <a:gd name="T46" fmla="*/ 171 w 1142"/>
                  <a:gd name="T47" fmla="*/ 63 h 231"/>
                  <a:gd name="T48" fmla="*/ 111 w 1142"/>
                  <a:gd name="T49" fmla="*/ 45 h 231"/>
                  <a:gd name="T50" fmla="*/ 89 w 1142"/>
                  <a:gd name="T51" fmla="*/ 40 h 231"/>
                  <a:gd name="T52" fmla="*/ 51 w 1142"/>
                  <a:gd name="T53" fmla="*/ 23 h 231"/>
                  <a:gd name="T54" fmla="*/ 0 w 1142"/>
                  <a:gd name="T55" fmla="*/ 0 h 231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142"/>
                  <a:gd name="T85" fmla="*/ 0 h 231"/>
                  <a:gd name="T86" fmla="*/ 1142 w 1142"/>
                  <a:gd name="T87" fmla="*/ 231 h 231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142" h="231">
                    <a:moveTo>
                      <a:pt x="1142" y="85"/>
                    </a:moveTo>
                    <a:lnTo>
                      <a:pt x="1082" y="97"/>
                    </a:lnTo>
                    <a:lnTo>
                      <a:pt x="1053" y="117"/>
                    </a:lnTo>
                    <a:lnTo>
                      <a:pt x="1042" y="154"/>
                    </a:lnTo>
                    <a:lnTo>
                      <a:pt x="1056" y="194"/>
                    </a:lnTo>
                    <a:lnTo>
                      <a:pt x="1019" y="231"/>
                    </a:lnTo>
                    <a:lnTo>
                      <a:pt x="959" y="231"/>
                    </a:lnTo>
                    <a:lnTo>
                      <a:pt x="899" y="231"/>
                    </a:lnTo>
                    <a:lnTo>
                      <a:pt x="839" y="231"/>
                    </a:lnTo>
                    <a:lnTo>
                      <a:pt x="776" y="231"/>
                    </a:lnTo>
                    <a:lnTo>
                      <a:pt x="716" y="231"/>
                    </a:lnTo>
                    <a:lnTo>
                      <a:pt x="657" y="231"/>
                    </a:lnTo>
                    <a:lnTo>
                      <a:pt x="597" y="231"/>
                    </a:lnTo>
                    <a:lnTo>
                      <a:pt x="537" y="231"/>
                    </a:lnTo>
                    <a:lnTo>
                      <a:pt x="474" y="231"/>
                    </a:lnTo>
                    <a:lnTo>
                      <a:pt x="445" y="194"/>
                    </a:lnTo>
                    <a:lnTo>
                      <a:pt x="414" y="162"/>
                    </a:lnTo>
                    <a:lnTo>
                      <a:pt x="408" y="154"/>
                    </a:lnTo>
                    <a:lnTo>
                      <a:pt x="354" y="117"/>
                    </a:lnTo>
                    <a:lnTo>
                      <a:pt x="351" y="117"/>
                    </a:lnTo>
                    <a:lnTo>
                      <a:pt x="294" y="85"/>
                    </a:lnTo>
                    <a:lnTo>
                      <a:pt x="234" y="80"/>
                    </a:lnTo>
                    <a:lnTo>
                      <a:pt x="223" y="77"/>
                    </a:lnTo>
                    <a:lnTo>
                      <a:pt x="171" y="63"/>
                    </a:lnTo>
                    <a:lnTo>
                      <a:pt x="111" y="45"/>
                    </a:lnTo>
                    <a:lnTo>
                      <a:pt x="89" y="40"/>
                    </a:lnTo>
                    <a:lnTo>
                      <a:pt x="51" y="23"/>
                    </a:lnTo>
                    <a:lnTo>
                      <a:pt x="0" y="0"/>
                    </a:lnTo>
                  </a:path>
                </a:pathLst>
              </a:cu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119" name="Freeform 1808"/>
              <p:cNvSpPr>
                <a:spLocks/>
              </p:cNvSpPr>
              <p:nvPr/>
            </p:nvSpPr>
            <p:spPr bwMode="auto">
              <a:xfrm>
                <a:off x="3435" y="1751"/>
                <a:ext cx="371" cy="314"/>
              </a:xfrm>
              <a:custGeom>
                <a:avLst/>
                <a:gdLst>
                  <a:gd name="T0" fmla="*/ 371 w 371"/>
                  <a:gd name="T1" fmla="*/ 80 h 314"/>
                  <a:gd name="T2" fmla="*/ 363 w 371"/>
                  <a:gd name="T3" fmla="*/ 74 h 314"/>
                  <a:gd name="T4" fmla="*/ 303 w 371"/>
                  <a:gd name="T5" fmla="*/ 43 h 314"/>
                  <a:gd name="T6" fmla="*/ 300 w 371"/>
                  <a:gd name="T7" fmla="*/ 43 h 314"/>
                  <a:gd name="T8" fmla="*/ 248 w 371"/>
                  <a:gd name="T9" fmla="*/ 3 h 314"/>
                  <a:gd name="T10" fmla="*/ 240 w 371"/>
                  <a:gd name="T11" fmla="*/ 0 h 314"/>
                  <a:gd name="T12" fmla="*/ 217 w 371"/>
                  <a:gd name="T13" fmla="*/ 3 h 314"/>
                  <a:gd name="T14" fmla="*/ 180 w 371"/>
                  <a:gd name="T15" fmla="*/ 28 h 314"/>
                  <a:gd name="T16" fmla="*/ 180 w 371"/>
                  <a:gd name="T17" fmla="*/ 43 h 314"/>
                  <a:gd name="T18" fmla="*/ 180 w 371"/>
                  <a:gd name="T19" fmla="*/ 46 h 314"/>
                  <a:gd name="T20" fmla="*/ 197 w 371"/>
                  <a:gd name="T21" fmla="*/ 80 h 314"/>
                  <a:gd name="T22" fmla="*/ 188 w 371"/>
                  <a:gd name="T23" fmla="*/ 120 h 314"/>
                  <a:gd name="T24" fmla="*/ 180 w 371"/>
                  <a:gd name="T25" fmla="*/ 131 h 314"/>
                  <a:gd name="T26" fmla="*/ 171 w 371"/>
                  <a:gd name="T27" fmla="*/ 157 h 314"/>
                  <a:gd name="T28" fmla="*/ 163 w 371"/>
                  <a:gd name="T29" fmla="*/ 197 h 314"/>
                  <a:gd name="T30" fmla="*/ 174 w 371"/>
                  <a:gd name="T31" fmla="*/ 234 h 314"/>
                  <a:gd name="T32" fmla="*/ 180 w 371"/>
                  <a:gd name="T33" fmla="*/ 248 h 314"/>
                  <a:gd name="T34" fmla="*/ 197 w 371"/>
                  <a:gd name="T35" fmla="*/ 274 h 314"/>
                  <a:gd name="T36" fmla="*/ 180 w 371"/>
                  <a:gd name="T37" fmla="*/ 314 h 314"/>
                  <a:gd name="T38" fmla="*/ 120 w 371"/>
                  <a:gd name="T39" fmla="*/ 314 h 314"/>
                  <a:gd name="T40" fmla="*/ 60 w 371"/>
                  <a:gd name="T41" fmla="*/ 314 h 314"/>
                  <a:gd name="T42" fmla="*/ 0 w 371"/>
                  <a:gd name="T43" fmla="*/ 314 h 314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371"/>
                  <a:gd name="T67" fmla="*/ 0 h 314"/>
                  <a:gd name="T68" fmla="*/ 371 w 371"/>
                  <a:gd name="T69" fmla="*/ 314 h 314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371" h="314">
                    <a:moveTo>
                      <a:pt x="371" y="80"/>
                    </a:moveTo>
                    <a:lnTo>
                      <a:pt x="363" y="74"/>
                    </a:lnTo>
                    <a:lnTo>
                      <a:pt x="303" y="43"/>
                    </a:lnTo>
                    <a:lnTo>
                      <a:pt x="300" y="43"/>
                    </a:lnTo>
                    <a:lnTo>
                      <a:pt x="248" y="3"/>
                    </a:lnTo>
                    <a:lnTo>
                      <a:pt x="240" y="0"/>
                    </a:lnTo>
                    <a:lnTo>
                      <a:pt x="217" y="3"/>
                    </a:lnTo>
                    <a:lnTo>
                      <a:pt x="180" y="28"/>
                    </a:lnTo>
                    <a:lnTo>
                      <a:pt x="180" y="43"/>
                    </a:lnTo>
                    <a:lnTo>
                      <a:pt x="180" y="46"/>
                    </a:lnTo>
                    <a:lnTo>
                      <a:pt x="197" y="80"/>
                    </a:lnTo>
                    <a:lnTo>
                      <a:pt x="188" y="120"/>
                    </a:lnTo>
                    <a:lnTo>
                      <a:pt x="180" y="131"/>
                    </a:lnTo>
                    <a:lnTo>
                      <a:pt x="171" y="157"/>
                    </a:lnTo>
                    <a:lnTo>
                      <a:pt x="163" y="197"/>
                    </a:lnTo>
                    <a:lnTo>
                      <a:pt x="174" y="234"/>
                    </a:lnTo>
                    <a:lnTo>
                      <a:pt x="180" y="248"/>
                    </a:lnTo>
                    <a:lnTo>
                      <a:pt x="197" y="274"/>
                    </a:lnTo>
                    <a:lnTo>
                      <a:pt x="180" y="314"/>
                    </a:lnTo>
                    <a:lnTo>
                      <a:pt x="120" y="314"/>
                    </a:lnTo>
                    <a:lnTo>
                      <a:pt x="60" y="314"/>
                    </a:lnTo>
                    <a:lnTo>
                      <a:pt x="0" y="314"/>
                    </a:lnTo>
                  </a:path>
                </a:pathLst>
              </a:cu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120" name="Freeform 1809"/>
              <p:cNvSpPr>
                <a:spLocks/>
              </p:cNvSpPr>
              <p:nvPr/>
            </p:nvSpPr>
            <p:spPr bwMode="auto">
              <a:xfrm>
                <a:off x="3435" y="1097"/>
                <a:ext cx="248" cy="951"/>
              </a:xfrm>
              <a:custGeom>
                <a:avLst/>
                <a:gdLst>
                  <a:gd name="T0" fmla="*/ 183 w 248"/>
                  <a:gd name="T1" fmla="*/ 0 h 951"/>
                  <a:gd name="T2" fmla="*/ 186 w 248"/>
                  <a:gd name="T3" fmla="*/ 38 h 951"/>
                  <a:gd name="T4" fmla="*/ 191 w 248"/>
                  <a:gd name="T5" fmla="*/ 77 h 951"/>
                  <a:gd name="T6" fmla="*/ 206 w 248"/>
                  <a:gd name="T7" fmla="*/ 117 h 951"/>
                  <a:gd name="T8" fmla="*/ 223 w 248"/>
                  <a:gd name="T9" fmla="*/ 155 h 951"/>
                  <a:gd name="T10" fmla="*/ 234 w 248"/>
                  <a:gd name="T11" fmla="*/ 194 h 951"/>
                  <a:gd name="T12" fmla="*/ 240 w 248"/>
                  <a:gd name="T13" fmla="*/ 223 h 951"/>
                  <a:gd name="T14" fmla="*/ 243 w 248"/>
                  <a:gd name="T15" fmla="*/ 232 h 951"/>
                  <a:gd name="T16" fmla="*/ 245 w 248"/>
                  <a:gd name="T17" fmla="*/ 272 h 951"/>
                  <a:gd name="T18" fmla="*/ 248 w 248"/>
                  <a:gd name="T19" fmla="*/ 309 h 951"/>
                  <a:gd name="T20" fmla="*/ 245 w 248"/>
                  <a:gd name="T21" fmla="*/ 349 h 951"/>
                  <a:gd name="T22" fmla="*/ 243 w 248"/>
                  <a:gd name="T23" fmla="*/ 386 h 951"/>
                  <a:gd name="T24" fmla="*/ 240 w 248"/>
                  <a:gd name="T25" fmla="*/ 403 h 951"/>
                  <a:gd name="T26" fmla="*/ 240 w 248"/>
                  <a:gd name="T27" fmla="*/ 426 h 951"/>
                  <a:gd name="T28" fmla="*/ 234 w 248"/>
                  <a:gd name="T29" fmla="*/ 466 h 951"/>
                  <a:gd name="T30" fmla="*/ 231 w 248"/>
                  <a:gd name="T31" fmla="*/ 503 h 951"/>
                  <a:gd name="T32" fmla="*/ 226 w 248"/>
                  <a:gd name="T33" fmla="*/ 540 h 951"/>
                  <a:gd name="T34" fmla="*/ 203 w 248"/>
                  <a:gd name="T35" fmla="*/ 580 h 951"/>
                  <a:gd name="T36" fmla="*/ 180 w 248"/>
                  <a:gd name="T37" fmla="*/ 594 h 951"/>
                  <a:gd name="T38" fmla="*/ 143 w 248"/>
                  <a:gd name="T39" fmla="*/ 620 h 951"/>
                  <a:gd name="T40" fmla="*/ 120 w 248"/>
                  <a:gd name="T41" fmla="*/ 651 h 951"/>
                  <a:gd name="T42" fmla="*/ 117 w 248"/>
                  <a:gd name="T43" fmla="*/ 657 h 951"/>
                  <a:gd name="T44" fmla="*/ 120 w 248"/>
                  <a:gd name="T45" fmla="*/ 662 h 951"/>
                  <a:gd name="T46" fmla="*/ 137 w 248"/>
                  <a:gd name="T47" fmla="*/ 697 h 951"/>
                  <a:gd name="T48" fmla="*/ 154 w 248"/>
                  <a:gd name="T49" fmla="*/ 734 h 951"/>
                  <a:gd name="T50" fmla="*/ 154 w 248"/>
                  <a:gd name="T51" fmla="*/ 774 h 951"/>
                  <a:gd name="T52" fmla="*/ 143 w 248"/>
                  <a:gd name="T53" fmla="*/ 811 h 951"/>
                  <a:gd name="T54" fmla="*/ 140 w 248"/>
                  <a:gd name="T55" fmla="*/ 851 h 951"/>
                  <a:gd name="T56" fmla="*/ 151 w 248"/>
                  <a:gd name="T57" fmla="*/ 888 h 951"/>
                  <a:gd name="T58" fmla="*/ 157 w 248"/>
                  <a:gd name="T59" fmla="*/ 928 h 951"/>
                  <a:gd name="T60" fmla="*/ 120 w 248"/>
                  <a:gd name="T61" fmla="*/ 948 h 951"/>
                  <a:gd name="T62" fmla="*/ 60 w 248"/>
                  <a:gd name="T63" fmla="*/ 951 h 951"/>
                  <a:gd name="T64" fmla="*/ 0 w 248"/>
                  <a:gd name="T65" fmla="*/ 939 h 951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248"/>
                  <a:gd name="T100" fmla="*/ 0 h 951"/>
                  <a:gd name="T101" fmla="*/ 248 w 248"/>
                  <a:gd name="T102" fmla="*/ 951 h 951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248" h="951">
                    <a:moveTo>
                      <a:pt x="183" y="0"/>
                    </a:moveTo>
                    <a:lnTo>
                      <a:pt x="186" y="38"/>
                    </a:lnTo>
                    <a:lnTo>
                      <a:pt x="191" y="77"/>
                    </a:lnTo>
                    <a:lnTo>
                      <a:pt x="206" y="117"/>
                    </a:lnTo>
                    <a:lnTo>
                      <a:pt x="223" y="155"/>
                    </a:lnTo>
                    <a:lnTo>
                      <a:pt x="234" y="194"/>
                    </a:lnTo>
                    <a:lnTo>
                      <a:pt x="240" y="223"/>
                    </a:lnTo>
                    <a:lnTo>
                      <a:pt x="243" y="232"/>
                    </a:lnTo>
                    <a:lnTo>
                      <a:pt x="245" y="272"/>
                    </a:lnTo>
                    <a:lnTo>
                      <a:pt x="248" y="309"/>
                    </a:lnTo>
                    <a:lnTo>
                      <a:pt x="245" y="349"/>
                    </a:lnTo>
                    <a:lnTo>
                      <a:pt x="243" y="386"/>
                    </a:lnTo>
                    <a:lnTo>
                      <a:pt x="240" y="403"/>
                    </a:lnTo>
                    <a:lnTo>
                      <a:pt x="240" y="426"/>
                    </a:lnTo>
                    <a:lnTo>
                      <a:pt x="234" y="466"/>
                    </a:lnTo>
                    <a:lnTo>
                      <a:pt x="231" y="503"/>
                    </a:lnTo>
                    <a:lnTo>
                      <a:pt x="226" y="540"/>
                    </a:lnTo>
                    <a:lnTo>
                      <a:pt x="203" y="580"/>
                    </a:lnTo>
                    <a:lnTo>
                      <a:pt x="180" y="594"/>
                    </a:lnTo>
                    <a:lnTo>
                      <a:pt x="143" y="620"/>
                    </a:lnTo>
                    <a:lnTo>
                      <a:pt x="120" y="651"/>
                    </a:lnTo>
                    <a:lnTo>
                      <a:pt x="117" y="657"/>
                    </a:lnTo>
                    <a:lnTo>
                      <a:pt x="120" y="662"/>
                    </a:lnTo>
                    <a:lnTo>
                      <a:pt x="137" y="697"/>
                    </a:lnTo>
                    <a:lnTo>
                      <a:pt x="154" y="734"/>
                    </a:lnTo>
                    <a:lnTo>
                      <a:pt x="154" y="774"/>
                    </a:lnTo>
                    <a:lnTo>
                      <a:pt x="143" y="811"/>
                    </a:lnTo>
                    <a:lnTo>
                      <a:pt x="140" y="851"/>
                    </a:lnTo>
                    <a:lnTo>
                      <a:pt x="151" y="888"/>
                    </a:lnTo>
                    <a:lnTo>
                      <a:pt x="157" y="928"/>
                    </a:lnTo>
                    <a:lnTo>
                      <a:pt x="120" y="948"/>
                    </a:lnTo>
                    <a:lnTo>
                      <a:pt x="60" y="951"/>
                    </a:lnTo>
                    <a:lnTo>
                      <a:pt x="0" y="939"/>
                    </a:lnTo>
                  </a:path>
                </a:pathLst>
              </a:cu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121" name="Freeform 1810"/>
              <p:cNvSpPr>
                <a:spLocks/>
              </p:cNvSpPr>
              <p:nvPr/>
            </p:nvSpPr>
            <p:spPr bwMode="auto">
              <a:xfrm>
                <a:off x="3435" y="1097"/>
                <a:ext cx="211" cy="934"/>
              </a:xfrm>
              <a:custGeom>
                <a:avLst/>
                <a:gdLst>
                  <a:gd name="T0" fmla="*/ 100 w 211"/>
                  <a:gd name="T1" fmla="*/ 0 h 934"/>
                  <a:gd name="T2" fmla="*/ 111 w 211"/>
                  <a:gd name="T3" fmla="*/ 38 h 934"/>
                  <a:gd name="T4" fmla="*/ 120 w 211"/>
                  <a:gd name="T5" fmla="*/ 66 h 934"/>
                  <a:gd name="T6" fmla="*/ 123 w 211"/>
                  <a:gd name="T7" fmla="*/ 77 h 934"/>
                  <a:gd name="T8" fmla="*/ 143 w 211"/>
                  <a:gd name="T9" fmla="*/ 117 h 934"/>
                  <a:gd name="T10" fmla="*/ 163 w 211"/>
                  <a:gd name="T11" fmla="*/ 155 h 934"/>
                  <a:gd name="T12" fmla="*/ 180 w 211"/>
                  <a:gd name="T13" fmla="*/ 194 h 934"/>
                  <a:gd name="T14" fmla="*/ 180 w 211"/>
                  <a:gd name="T15" fmla="*/ 197 h 934"/>
                  <a:gd name="T16" fmla="*/ 194 w 211"/>
                  <a:gd name="T17" fmla="*/ 232 h 934"/>
                  <a:gd name="T18" fmla="*/ 203 w 211"/>
                  <a:gd name="T19" fmla="*/ 272 h 934"/>
                  <a:gd name="T20" fmla="*/ 211 w 211"/>
                  <a:gd name="T21" fmla="*/ 309 h 934"/>
                  <a:gd name="T22" fmla="*/ 211 w 211"/>
                  <a:gd name="T23" fmla="*/ 349 h 934"/>
                  <a:gd name="T24" fmla="*/ 211 w 211"/>
                  <a:gd name="T25" fmla="*/ 386 h 934"/>
                  <a:gd name="T26" fmla="*/ 208 w 211"/>
                  <a:gd name="T27" fmla="*/ 426 h 934"/>
                  <a:gd name="T28" fmla="*/ 206 w 211"/>
                  <a:gd name="T29" fmla="*/ 466 h 934"/>
                  <a:gd name="T30" fmla="*/ 197 w 211"/>
                  <a:gd name="T31" fmla="*/ 503 h 934"/>
                  <a:gd name="T32" fmla="*/ 180 w 211"/>
                  <a:gd name="T33" fmla="*/ 540 h 934"/>
                  <a:gd name="T34" fmla="*/ 180 w 211"/>
                  <a:gd name="T35" fmla="*/ 540 h 934"/>
                  <a:gd name="T36" fmla="*/ 140 w 211"/>
                  <a:gd name="T37" fmla="*/ 580 h 934"/>
                  <a:gd name="T38" fmla="*/ 120 w 211"/>
                  <a:gd name="T39" fmla="*/ 591 h 934"/>
                  <a:gd name="T40" fmla="*/ 94 w 211"/>
                  <a:gd name="T41" fmla="*/ 620 h 934"/>
                  <a:gd name="T42" fmla="*/ 89 w 211"/>
                  <a:gd name="T43" fmla="*/ 657 h 934"/>
                  <a:gd name="T44" fmla="*/ 106 w 211"/>
                  <a:gd name="T45" fmla="*/ 697 h 934"/>
                  <a:gd name="T46" fmla="*/ 120 w 211"/>
                  <a:gd name="T47" fmla="*/ 731 h 934"/>
                  <a:gd name="T48" fmla="*/ 123 w 211"/>
                  <a:gd name="T49" fmla="*/ 734 h 934"/>
                  <a:gd name="T50" fmla="*/ 126 w 211"/>
                  <a:gd name="T51" fmla="*/ 774 h 934"/>
                  <a:gd name="T52" fmla="*/ 120 w 211"/>
                  <a:gd name="T53" fmla="*/ 797 h 934"/>
                  <a:gd name="T54" fmla="*/ 114 w 211"/>
                  <a:gd name="T55" fmla="*/ 811 h 934"/>
                  <a:gd name="T56" fmla="*/ 114 w 211"/>
                  <a:gd name="T57" fmla="*/ 851 h 934"/>
                  <a:gd name="T58" fmla="*/ 120 w 211"/>
                  <a:gd name="T59" fmla="*/ 862 h 934"/>
                  <a:gd name="T60" fmla="*/ 128 w 211"/>
                  <a:gd name="T61" fmla="*/ 888 h 934"/>
                  <a:gd name="T62" fmla="*/ 120 w 211"/>
                  <a:gd name="T63" fmla="*/ 922 h 934"/>
                  <a:gd name="T64" fmla="*/ 111 w 211"/>
                  <a:gd name="T65" fmla="*/ 928 h 934"/>
                  <a:gd name="T66" fmla="*/ 60 w 211"/>
                  <a:gd name="T67" fmla="*/ 934 h 934"/>
                  <a:gd name="T68" fmla="*/ 37 w 211"/>
                  <a:gd name="T69" fmla="*/ 928 h 934"/>
                  <a:gd name="T70" fmla="*/ 0 w 211"/>
                  <a:gd name="T71" fmla="*/ 916 h 934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211"/>
                  <a:gd name="T109" fmla="*/ 0 h 934"/>
                  <a:gd name="T110" fmla="*/ 211 w 211"/>
                  <a:gd name="T111" fmla="*/ 934 h 934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211" h="934">
                    <a:moveTo>
                      <a:pt x="100" y="0"/>
                    </a:moveTo>
                    <a:lnTo>
                      <a:pt x="111" y="38"/>
                    </a:lnTo>
                    <a:lnTo>
                      <a:pt x="120" y="66"/>
                    </a:lnTo>
                    <a:lnTo>
                      <a:pt x="123" y="77"/>
                    </a:lnTo>
                    <a:lnTo>
                      <a:pt x="143" y="117"/>
                    </a:lnTo>
                    <a:lnTo>
                      <a:pt x="163" y="155"/>
                    </a:lnTo>
                    <a:lnTo>
                      <a:pt x="180" y="194"/>
                    </a:lnTo>
                    <a:lnTo>
                      <a:pt x="180" y="197"/>
                    </a:lnTo>
                    <a:lnTo>
                      <a:pt x="194" y="232"/>
                    </a:lnTo>
                    <a:lnTo>
                      <a:pt x="203" y="272"/>
                    </a:lnTo>
                    <a:lnTo>
                      <a:pt x="211" y="309"/>
                    </a:lnTo>
                    <a:lnTo>
                      <a:pt x="211" y="349"/>
                    </a:lnTo>
                    <a:lnTo>
                      <a:pt x="211" y="386"/>
                    </a:lnTo>
                    <a:lnTo>
                      <a:pt x="208" y="426"/>
                    </a:lnTo>
                    <a:lnTo>
                      <a:pt x="206" y="466"/>
                    </a:lnTo>
                    <a:lnTo>
                      <a:pt x="197" y="503"/>
                    </a:lnTo>
                    <a:lnTo>
                      <a:pt x="180" y="540"/>
                    </a:lnTo>
                    <a:lnTo>
                      <a:pt x="140" y="580"/>
                    </a:lnTo>
                    <a:lnTo>
                      <a:pt x="120" y="591"/>
                    </a:lnTo>
                    <a:lnTo>
                      <a:pt x="94" y="620"/>
                    </a:lnTo>
                    <a:lnTo>
                      <a:pt x="89" y="657"/>
                    </a:lnTo>
                    <a:lnTo>
                      <a:pt x="106" y="697"/>
                    </a:lnTo>
                    <a:lnTo>
                      <a:pt x="120" y="731"/>
                    </a:lnTo>
                    <a:lnTo>
                      <a:pt x="123" y="734"/>
                    </a:lnTo>
                    <a:lnTo>
                      <a:pt x="126" y="774"/>
                    </a:lnTo>
                    <a:lnTo>
                      <a:pt x="120" y="797"/>
                    </a:lnTo>
                    <a:lnTo>
                      <a:pt x="114" y="811"/>
                    </a:lnTo>
                    <a:lnTo>
                      <a:pt x="114" y="851"/>
                    </a:lnTo>
                    <a:lnTo>
                      <a:pt x="120" y="862"/>
                    </a:lnTo>
                    <a:lnTo>
                      <a:pt x="128" y="888"/>
                    </a:lnTo>
                    <a:lnTo>
                      <a:pt x="120" y="922"/>
                    </a:lnTo>
                    <a:lnTo>
                      <a:pt x="111" y="928"/>
                    </a:lnTo>
                    <a:lnTo>
                      <a:pt x="60" y="934"/>
                    </a:lnTo>
                    <a:lnTo>
                      <a:pt x="37" y="928"/>
                    </a:lnTo>
                    <a:lnTo>
                      <a:pt x="0" y="916"/>
                    </a:lnTo>
                  </a:path>
                </a:pathLst>
              </a:cu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122" name="Freeform 1811"/>
              <p:cNvSpPr>
                <a:spLocks/>
              </p:cNvSpPr>
              <p:nvPr/>
            </p:nvSpPr>
            <p:spPr bwMode="auto">
              <a:xfrm>
                <a:off x="3435" y="1097"/>
                <a:ext cx="183" cy="914"/>
              </a:xfrm>
              <a:custGeom>
                <a:avLst/>
                <a:gdLst>
                  <a:gd name="T0" fmla="*/ 23 w 183"/>
                  <a:gd name="T1" fmla="*/ 0 h 914"/>
                  <a:gd name="T2" fmla="*/ 43 w 183"/>
                  <a:gd name="T3" fmla="*/ 38 h 914"/>
                  <a:gd name="T4" fmla="*/ 60 w 183"/>
                  <a:gd name="T5" fmla="*/ 60 h 914"/>
                  <a:gd name="T6" fmla="*/ 69 w 183"/>
                  <a:gd name="T7" fmla="*/ 77 h 914"/>
                  <a:gd name="T8" fmla="*/ 89 w 183"/>
                  <a:gd name="T9" fmla="*/ 117 h 914"/>
                  <a:gd name="T10" fmla="*/ 111 w 183"/>
                  <a:gd name="T11" fmla="*/ 155 h 914"/>
                  <a:gd name="T12" fmla="*/ 120 w 183"/>
                  <a:gd name="T13" fmla="*/ 169 h 914"/>
                  <a:gd name="T14" fmla="*/ 134 w 183"/>
                  <a:gd name="T15" fmla="*/ 194 h 914"/>
                  <a:gd name="T16" fmla="*/ 151 w 183"/>
                  <a:gd name="T17" fmla="*/ 232 h 914"/>
                  <a:gd name="T18" fmla="*/ 166 w 183"/>
                  <a:gd name="T19" fmla="*/ 272 h 914"/>
                  <a:gd name="T20" fmla="*/ 174 w 183"/>
                  <a:gd name="T21" fmla="*/ 309 h 914"/>
                  <a:gd name="T22" fmla="*/ 180 w 183"/>
                  <a:gd name="T23" fmla="*/ 349 h 914"/>
                  <a:gd name="T24" fmla="*/ 180 w 183"/>
                  <a:gd name="T25" fmla="*/ 349 h 914"/>
                  <a:gd name="T26" fmla="*/ 183 w 183"/>
                  <a:gd name="T27" fmla="*/ 386 h 914"/>
                  <a:gd name="T28" fmla="*/ 180 w 183"/>
                  <a:gd name="T29" fmla="*/ 417 h 914"/>
                  <a:gd name="T30" fmla="*/ 180 w 183"/>
                  <a:gd name="T31" fmla="*/ 426 h 914"/>
                  <a:gd name="T32" fmla="*/ 174 w 183"/>
                  <a:gd name="T33" fmla="*/ 466 h 914"/>
                  <a:gd name="T34" fmla="*/ 166 w 183"/>
                  <a:gd name="T35" fmla="*/ 503 h 914"/>
                  <a:gd name="T36" fmla="*/ 140 w 183"/>
                  <a:gd name="T37" fmla="*/ 540 h 914"/>
                  <a:gd name="T38" fmla="*/ 120 w 183"/>
                  <a:gd name="T39" fmla="*/ 560 h 914"/>
                  <a:gd name="T40" fmla="*/ 91 w 183"/>
                  <a:gd name="T41" fmla="*/ 580 h 914"/>
                  <a:gd name="T42" fmla="*/ 60 w 183"/>
                  <a:gd name="T43" fmla="*/ 614 h 914"/>
                  <a:gd name="T44" fmla="*/ 57 w 183"/>
                  <a:gd name="T45" fmla="*/ 620 h 914"/>
                  <a:gd name="T46" fmla="*/ 60 w 183"/>
                  <a:gd name="T47" fmla="*/ 643 h 914"/>
                  <a:gd name="T48" fmla="*/ 60 w 183"/>
                  <a:gd name="T49" fmla="*/ 657 h 914"/>
                  <a:gd name="T50" fmla="*/ 83 w 183"/>
                  <a:gd name="T51" fmla="*/ 697 h 914"/>
                  <a:gd name="T52" fmla="*/ 100 w 183"/>
                  <a:gd name="T53" fmla="*/ 734 h 914"/>
                  <a:gd name="T54" fmla="*/ 100 w 183"/>
                  <a:gd name="T55" fmla="*/ 774 h 914"/>
                  <a:gd name="T56" fmla="*/ 86 w 183"/>
                  <a:gd name="T57" fmla="*/ 811 h 914"/>
                  <a:gd name="T58" fmla="*/ 86 w 183"/>
                  <a:gd name="T59" fmla="*/ 851 h 914"/>
                  <a:gd name="T60" fmla="*/ 97 w 183"/>
                  <a:gd name="T61" fmla="*/ 888 h 914"/>
                  <a:gd name="T62" fmla="*/ 60 w 183"/>
                  <a:gd name="T63" fmla="*/ 914 h 914"/>
                  <a:gd name="T64" fmla="*/ 0 w 183"/>
                  <a:gd name="T65" fmla="*/ 899 h 91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83"/>
                  <a:gd name="T100" fmla="*/ 0 h 914"/>
                  <a:gd name="T101" fmla="*/ 183 w 183"/>
                  <a:gd name="T102" fmla="*/ 914 h 914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83" h="914">
                    <a:moveTo>
                      <a:pt x="23" y="0"/>
                    </a:moveTo>
                    <a:lnTo>
                      <a:pt x="43" y="38"/>
                    </a:lnTo>
                    <a:lnTo>
                      <a:pt x="60" y="60"/>
                    </a:lnTo>
                    <a:lnTo>
                      <a:pt x="69" y="77"/>
                    </a:lnTo>
                    <a:lnTo>
                      <a:pt x="89" y="117"/>
                    </a:lnTo>
                    <a:lnTo>
                      <a:pt x="111" y="155"/>
                    </a:lnTo>
                    <a:lnTo>
                      <a:pt x="120" y="169"/>
                    </a:lnTo>
                    <a:lnTo>
                      <a:pt x="134" y="194"/>
                    </a:lnTo>
                    <a:lnTo>
                      <a:pt x="151" y="232"/>
                    </a:lnTo>
                    <a:lnTo>
                      <a:pt x="166" y="272"/>
                    </a:lnTo>
                    <a:lnTo>
                      <a:pt x="174" y="309"/>
                    </a:lnTo>
                    <a:lnTo>
                      <a:pt x="180" y="349"/>
                    </a:lnTo>
                    <a:lnTo>
                      <a:pt x="183" y="386"/>
                    </a:lnTo>
                    <a:lnTo>
                      <a:pt x="180" y="417"/>
                    </a:lnTo>
                    <a:lnTo>
                      <a:pt x="180" y="426"/>
                    </a:lnTo>
                    <a:lnTo>
                      <a:pt x="174" y="466"/>
                    </a:lnTo>
                    <a:lnTo>
                      <a:pt x="166" y="503"/>
                    </a:lnTo>
                    <a:lnTo>
                      <a:pt x="140" y="540"/>
                    </a:lnTo>
                    <a:lnTo>
                      <a:pt x="120" y="560"/>
                    </a:lnTo>
                    <a:lnTo>
                      <a:pt x="91" y="580"/>
                    </a:lnTo>
                    <a:lnTo>
                      <a:pt x="60" y="614"/>
                    </a:lnTo>
                    <a:lnTo>
                      <a:pt x="57" y="620"/>
                    </a:lnTo>
                    <a:lnTo>
                      <a:pt x="60" y="643"/>
                    </a:lnTo>
                    <a:lnTo>
                      <a:pt x="60" y="657"/>
                    </a:lnTo>
                    <a:lnTo>
                      <a:pt x="83" y="697"/>
                    </a:lnTo>
                    <a:lnTo>
                      <a:pt x="100" y="734"/>
                    </a:lnTo>
                    <a:lnTo>
                      <a:pt x="100" y="774"/>
                    </a:lnTo>
                    <a:lnTo>
                      <a:pt x="86" y="811"/>
                    </a:lnTo>
                    <a:lnTo>
                      <a:pt x="86" y="851"/>
                    </a:lnTo>
                    <a:lnTo>
                      <a:pt x="97" y="888"/>
                    </a:lnTo>
                    <a:lnTo>
                      <a:pt x="60" y="914"/>
                    </a:lnTo>
                    <a:lnTo>
                      <a:pt x="0" y="899"/>
                    </a:lnTo>
                  </a:path>
                </a:pathLst>
              </a:cu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123" name="Freeform 1812"/>
              <p:cNvSpPr>
                <a:spLocks/>
              </p:cNvSpPr>
              <p:nvPr/>
            </p:nvSpPr>
            <p:spPr bwMode="auto">
              <a:xfrm>
                <a:off x="3432" y="1177"/>
                <a:ext cx="160" cy="791"/>
              </a:xfrm>
              <a:custGeom>
                <a:avLst/>
                <a:gdLst>
                  <a:gd name="T0" fmla="*/ 3 w 160"/>
                  <a:gd name="T1" fmla="*/ 791 h 791"/>
                  <a:gd name="T2" fmla="*/ 49 w 160"/>
                  <a:gd name="T3" fmla="*/ 771 h 791"/>
                  <a:gd name="T4" fmla="*/ 52 w 160"/>
                  <a:gd name="T5" fmla="*/ 731 h 791"/>
                  <a:gd name="T6" fmla="*/ 63 w 160"/>
                  <a:gd name="T7" fmla="*/ 722 h 791"/>
                  <a:gd name="T8" fmla="*/ 74 w 160"/>
                  <a:gd name="T9" fmla="*/ 694 h 791"/>
                  <a:gd name="T10" fmla="*/ 80 w 160"/>
                  <a:gd name="T11" fmla="*/ 654 h 791"/>
                  <a:gd name="T12" fmla="*/ 63 w 160"/>
                  <a:gd name="T13" fmla="*/ 617 h 791"/>
                  <a:gd name="T14" fmla="*/ 63 w 160"/>
                  <a:gd name="T15" fmla="*/ 614 h 791"/>
                  <a:gd name="T16" fmla="*/ 43 w 160"/>
                  <a:gd name="T17" fmla="*/ 577 h 791"/>
                  <a:gd name="T18" fmla="*/ 32 w 160"/>
                  <a:gd name="T19" fmla="*/ 540 h 791"/>
                  <a:gd name="T20" fmla="*/ 54 w 160"/>
                  <a:gd name="T21" fmla="*/ 500 h 791"/>
                  <a:gd name="T22" fmla="*/ 63 w 160"/>
                  <a:gd name="T23" fmla="*/ 494 h 791"/>
                  <a:gd name="T24" fmla="*/ 106 w 160"/>
                  <a:gd name="T25" fmla="*/ 460 h 791"/>
                  <a:gd name="T26" fmla="*/ 123 w 160"/>
                  <a:gd name="T27" fmla="*/ 443 h 791"/>
                  <a:gd name="T28" fmla="*/ 140 w 160"/>
                  <a:gd name="T29" fmla="*/ 423 h 791"/>
                  <a:gd name="T30" fmla="*/ 154 w 160"/>
                  <a:gd name="T31" fmla="*/ 386 h 791"/>
                  <a:gd name="T32" fmla="*/ 160 w 160"/>
                  <a:gd name="T33" fmla="*/ 346 h 791"/>
                  <a:gd name="T34" fmla="*/ 160 w 160"/>
                  <a:gd name="T35" fmla="*/ 306 h 791"/>
                  <a:gd name="T36" fmla="*/ 157 w 160"/>
                  <a:gd name="T37" fmla="*/ 269 h 791"/>
                  <a:gd name="T38" fmla="*/ 151 w 160"/>
                  <a:gd name="T39" fmla="*/ 229 h 791"/>
                  <a:gd name="T40" fmla="*/ 137 w 160"/>
                  <a:gd name="T41" fmla="*/ 192 h 791"/>
                  <a:gd name="T42" fmla="*/ 123 w 160"/>
                  <a:gd name="T43" fmla="*/ 160 h 791"/>
                  <a:gd name="T44" fmla="*/ 117 w 160"/>
                  <a:gd name="T45" fmla="*/ 152 h 791"/>
                  <a:gd name="T46" fmla="*/ 94 w 160"/>
                  <a:gd name="T47" fmla="*/ 114 h 791"/>
                  <a:gd name="T48" fmla="*/ 66 w 160"/>
                  <a:gd name="T49" fmla="*/ 75 h 791"/>
                  <a:gd name="T50" fmla="*/ 63 w 160"/>
                  <a:gd name="T51" fmla="*/ 69 h 791"/>
                  <a:gd name="T52" fmla="*/ 32 w 160"/>
                  <a:gd name="T53" fmla="*/ 37 h 791"/>
                  <a:gd name="T54" fmla="*/ 0 w 160"/>
                  <a:gd name="T55" fmla="*/ 0 h 791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60"/>
                  <a:gd name="T85" fmla="*/ 0 h 791"/>
                  <a:gd name="T86" fmla="*/ 160 w 160"/>
                  <a:gd name="T87" fmla="*/ 791 h 791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60" h="791">
                    <a:moveTo>
                      <a:pt x="3" y="791"/>
                    </a:moveTo>
                    <a:lnTo>
                      <a:pt x="49" y="771"/>
                    </a:lnTo>
                    <a:lnTo>
                      <a:pt x="52" y="731"/>
                    </a:lnTo>
                    <a:lnTo>
                      <a:pt x="63" y="722"/>
                    </a:lnTo>
                    <a:lnTo>
                      <a:pt x="74" y="694"/>
                    </a:lnTo>
                    <a:lnTo>
                      <a:pt x="80" y="654"/>
                    </a:lnTo>
                    <a:lnTo>
                      <a:pt x="63" y="617"/>
                    </a:lnTo>
                    <a:lnTo>
                      <a:pt x="63" y="614"/>
                    </a:lnTo>
                    <a:lnTo>
                      <a:pt x="43" y="577"/>
                    </a:lnTo>
                    <a:lnTo>
                      <a:pt x="32" y="540"/>
                    </a:lnTo>
                    <a:lnTo>
                      <a:pt x="54" y="500"/>
                    </a:lnTo>
                    <a:lnTo>
                      <a:pt x="63" y="494"/>
                    </a:lnTo>
                    <a:lnTo>
                      <a:pt x="106" y="460"/>
                    </a:lnTo>
                    <a:lnTo>
                      <a:pt x="123" y="443"/>
                    </a:lnTo>
                    <a:lnTo>
                      <a:pt x="140" y="423"/>
                    </a:lnTo>
                    <a:lnTo>
                      <a:pt x="154" y="386"/>
                    </a:lnTo>
                    <a:lnTo>
                      <a:pt x="160" y="346"/>
                    </a:lnTo>
                    <a:lnTo>
                      <a:pt x="160" y="306"/>
                    </a:lnTo>
                    <a:lnTo>
                      <a:pt x="157" y="269"/>
                    </a:lnTo>
                    <a:lnTo>
                      <a:pt x="151" y="229"/>
                    </a:lnTo>
                    <a:lnTo>
                      <a:pt x="137" y="192"/>
                    </a:lnTo>
                    <a:lnTo>
                      <a:pt x="123" y="160"/>
                    </a:lnTo>
                    <a:lnTo>
                      <a:pt x="117" y="152"/>
                    </a:lnTo>
                    <a:lnTo>
                      <a:pt x="94" y="114"/>
                    </a:lnTo>
                    <a:lnTo>
                      <a:pt x="66" y="75"/>
                    </a:lnTo>
                    <a:lnTo>
                      <a:pt x="63" y="69"/>
                    </a:lnTo>
                    <a:lnTo>
                      <a:pt x="32" y="37"/>
                    </a:lnTo>
                    <a:lnTo>
                      <a:pt x="0" y="0"/>
                    </a:lnTo>
                  </a:path>
                </a:pathLst>
              </a:cu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124" name="Freeform 1813"/>
              <p:cNvSpPr>
                <a:spLocks/>
              </p:cNvSpPr>
              <p:nvPr/>
            </p:nvSpPr>
            <p:spPr bwMode="auto">
              <a:xfrm>
                <a:off x="3432" y="1249"/>
                <a:ext cx="137" cy="656"/>
              </a:xfrm>
              <a:custGeom>
                <a:avLst/>
                <a:gdLst>
                  <a:gd name="T0" fmla="*/ 3 w 137"/>
                  <a:gd name="T1" fmla="*/ 656 h 656"/>
                  <a:gd name="T2" fmla="*/ 43 w 137"/>
                  <a:gd name="T3" fmla="*/ 622 h 656"/>
                  <a:gd name="T4" fmla="*/ 57 w 137"/>
                  <a:gd name="T5" fmla="*/ 582 h 656"/>
                  <a:gd name="T6" fmla="*/ 46 w 137"/>
                  <a:gd name="T7" fmla="*/ 545 h 656"/>
                  <a:gd name="T8" fmla="*/ 23 w 137"/>
                  <a:gd name="T9" fmla="*/ 505 h 656"/>
                  <a:gd name="T10" fmla="*/ 6 w 137"/>
                  <a:gd name="T11" fmla="*/ 468 h 656"/>
                  <a:gd name="T12" fmla="*/ 14 w 137"/>
                  <a:gd name="T13" fmla="*/ 428 h 656"/>
                  <a:gd name="T14" fmla="*/ 63 w 137"/>
                  <a:gd name="T15" fmla="*/ 396 h 656"/>
                  <a:gd name="T16" fmla="*/ 72 w 137"/>
                  <a:gd name="T17" fmla="*/ 388 h 656"/>
                  <a:gd name="T18" fmla="*/ 111 w 137"/>
                  <a:gd name="T19" fmla="*/ 351 h 656"/>
                  <a:gd name="T20" fmla="*/ 123 w 137"/>
                  <a:gd name="T21" fmla="*/ 328 h 656"/>
                  <a:gd name="T22" fmla="*/ 129 w 137"/>
                  <a:gd name="T23" fmla="*/ 314 h 656"/>
                  <a:gd name="T24" fmla="*/ 137 w 137"/>
                  <a:gd name="T25" fmla="*/ 274 h 656"/>
                  <a:gd name="T26" fmla="*/ 137 w 137"/>
                  <a:gd name="T27" fmla="*/ 234 h 656"/>
                  <a:gd name="T28" fmla="*/ 134 w 137"/>
                  <a:gd name="T29" fmla="*/ 197 h 656"/>
                  <a:gd name="T30" fmla="*/ 123 w 137"/>
                  <a:gd name="T31" fmla="*/ 157 h 656"/>
                  <a:gd name="T32" fmla="*/ 123 w 137"/>
                  <a:gd name="T33" fmla="*/ 157 h 656"/>
                  <a:gd name="T34" fmla="*/ 106 w 137"/>
                  <a:gd name="T35" fmla="*/ 120 h 656"/>
                  <a:gd name="T36" fmla="*/ 80 w 137"/>
                  <a:gd name="T37" fmla="*/ 80 h 656"/>
                  <a:gd name="T38" fmla="*/ 63 w 137"/>
                  <a:gd name="T39" fmla="*/ 54 h 656"/>
                  <a:gd name="T40" fmla="*/ 49 w 137"/>
                  <a:gd name="T41" fmla="*/ 42 h 656"/>
                  <a:gd name="T42" fmla="*/ 3 w 137"/>
                  <a:gd name="T43" fmla="*/ 3 h 656"/>
                  <a:gd name="T44" fmla="*/ 0 w 137"/>
                  <a:gd name="T45" fmla="*/ 0 h 65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37"/>
                  <a:gd name="T70" fmla="*/ 0 h 656"/>
                  <a:gd name="T71" fmla="*/ 137 w 137"/>
                  <a:gd name="T72" fmla="*/ 656 h 65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37" h="656">
                    <a:moveTo>
                      <a:pt x="3" y="656"/>
                    </a:moveTo>
                    <a:lnTo>
                      <a:pt x="43" y="622"/>
                    </a:lnTo>
                    <a:lnTo>
                      <a:pt x="57" y="582"/>
                    </a:lnTo>
                    <a:lnTo>
                      <a:pt x="46" y="545"/>
                    </a:lnTo>
                    <a:lnTo>
                      <a:pt x="23" y="505"/>
                    </a:lnTo>
                    <a:lnTo>
                      <a:pt x="6" y="468"/>
                    </a:lnTo>
                    <a:lnTo>
                      <a:pt x="14" y="428"/>
                    </a:lnTo>
                    <a:lnTo>
                      <a:pt x="63" y="396"/>
                    </a:lnTo>
                    <a:lnTo>
                      <a:pt x="72" y="388"/>
                    </a:lnTo>
                    <a:lnTo>
                      <a:pt x="111" y="351"/>
                    </a:lnTo>
                    <a:lnTo>
                      <a:pt x="123" y="328"/>
                    </a:lnTo>
                    <a:lnTo>
                      <a:pt x="129" y="314"/>
                    </a:lnTo>
                    <a:lnTo>
                      <a:pt x="137" y="274"/>
                    </a:lnTo>
                    <a:lnTo>
                      <a:pt x="137" y="234"/>
                    </a:lnTo>
                    <a:lnTo>
                      <a:pt x="134" y="197"/>
                    </a:lnTo>
                    <a:lnTo>
                      <a:pt x="123" y="157"/>
                    </a:lnTo>
                    <a:lnTo>
                      <a:pt x="106" y="120"/>
                    </a:lnTo>
                    <a:lnTo>
                      <a:pt x="80" y="80"/>
                    </a:lnTo>
                    <a:lnTo>
                      <a:pt x="63" y="54"/>
                    </a:lnTo>
                    <a:lnTo>
                      <a:pt x="49" y="42"/>
                    </a:lnTo>
                    <a:lnTo>
                      <a:pt x="3" y="3"/>
                    </a:lnTo>
                    <a:lnTo>
                      <a:pt x="0" y="0"/>
                    </a:lnTo>
                  </a:path>
                </a:pathLst>
              </a:cu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125" name="Freeform 1814"/>
              <p:cNvSpPr>
                <a:spLocks/>
              </p:cNvSpPr>
              <p:nvPr/>
            </p:nvSpPr>
            <p:spPr bwMode="auto">
              <a:xfrm>
                <a:off x="3432" y="1297"/>
                <a:ext cx="114" cy="360"/>
              </a:xfrm>
              <a:custGeom>
                <a:avLst/>
                <a:gdLst>
                  <a:gd name="T0" fmla="*/ 3 w 114"/>
                  <a:gd name="T1" fmla="*/ 360 h 360"/>
                  <a:gd name="T2" fmla="*/ 29 w 114"/>
                  <a:gd name="T3" fmla="*/ 340 h 360"/>
                  <a:gd name="T4" fmla="*/ 63 w 114"/>
                  <a:gd name="T5" fmla="*/ 320 h 360"/>
                  <a:gd name="T6" fmla="*/ 83 w 114"/>
                  <a:gd name="T7" fmla="*/ 303 h 360"/>
                  <a:gd name="T8" fmla="*/ 106 w 114"/>
                  <a:gd name="T9" fmla="*/ 266 h 360"/>
                  <a:gd name="T10" fmla="*/ 114 w 114"/>
                  <a:gd name="T11" fmla="*/ 226 h 360"/>
                  <a:gd name="T12" fmla="*/ 114 w 114"/>
                  <a:gd name="T13" fmla="*/ 186 h 360"/>
                  <a:gd name="T14" fmla="*/ 109 w 114"/>
                  <a:gd name="T15" fmla="*/ 149 h 360"/>
                  <a:gd name="T16" fmla="*/ 94 w 114"/>
                  <a:gd name="T17" fmla="*/ 109 h 360"/>
                  <a:gd name="T18" fmla="*/ 74 w 114"/>
                  <a:gd name="T19" fmla="*/ 72 h 360"/>
                  <a:gd name="T20" fmla="*/ 63 w 114"/>
                  <a:gd name="T21" fmla="*/ 54 h 360"/>
                  <a:gd name="T22" fmla="*/ 40 w 114"/>
                  <a:gd name="T23" fmla="*/ 32 h 360"/>
                  <a:gd name="T24" fmla="*/ 0 w 114"/>
                  <a:gd name="T25" fmla="*/ 0 h 36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14"/>
                  <a:gd name="T40" fmla="*/ 0 h 360"/>
                  <a:gd name="T41" fmla="*/ 114 w 114"/>
                  <a:gd name="T42" fmla="*/ 360 h 360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14" h="360">
                    <a:moveTo>
                      <a:pt x="3" y="360"/>
                    </a:moveTo>
                    <a:lnTo>
                      <a:pt x="29" y="340"/>
                    </a:lnTo>
                    <a:lnTo>
                      <a:pt x="63" y="320"/>
                    </a:lnTo>
                    <a:lnTo>
                      <a:pt x="83" y="303"/>
                    </a:lnTo>
                    <a:lnTo>
                      <a:pt x="106" y="266"/>
                    </a:lnTo>
                    <a:lnTo>
                      <a:pt x="114" y="226"/>
                    </a:lnTo>
                    <a:lnTo>
                      <a:pt x="114" y="186"/>
                    </a:lnTo>
                    <a:lnTo>
                      <a:pt x="109" y="149"/>
                    </a:lnTo>
                    <a:lnTo>
                      <a:pt x="94" y="109"/>
                    </a:lnTo>
                    <a:lnTo>
                      <a:pt x="74" y="72"/>
                    </a:lnTo>
                    <a:lnTo>
                      <a:pt x="63" y="54"/>
                    </a:lnTo>
                    <a:lnTo>
                      <a:pt x="40" y="32"/>
                    </a:lnTo>
                    <a:lnTo>
                      <a:pt x="0" y="0"/>
                    </a:lnTo>
                  </a:path>
                </a:pathLst>
              </a:cu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126" name="Freeform 1815"/>
              <p:cNvSpPr>
                <a:spLocks/>
              </p:cNvSpPr>
              <p:nvPr/>
            </p:nvSpPr>
            <p:spPr bwMode="auto">
              <a:xfrm>
                <a:off x="3435" y="1751"/>
                <a:ext cx="31" cy="120"/>
              </a:xfrm>
              <a:custGeom>
                <a:avLst/>
                <a:gdLst>
                  <a:gd name="T0" fmla="*/ 0 w 31"/>
                  <a:gd name="T1" fmla="*/ 120 h 120"/>
                  <a:gd name="T2" fmla="*/ 0 w 31"/>
                  <a:gd name="T3" fmla="*/ 120 h 120"/>
                  <a:gd name="T4" fmla="*/ 31 w 31"/>
                  <a:gd name="T5" fmla="*/ 80 h 120"/>
                  <a:gd name="T6" fmla="*/ 23 w 31"/>
                  <a:gd name="T7" fmla="*/ 43 h 120"/>
                  <a:gd name="T8" fmla="*/ 0 w 31"/>
                  <a:gd name="T9" fmla="*/ 3 h 120"/>
                  <a:gd name="T10" fmla="*/ 0 w 31"/>
                  <a:gd name="T11" fmla="*/ 0 h 12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1"/>
                  <a:gd name="T19" fmla="*/ 0 h 120"/>
                  <a:gd name="T20" fmla="*/ 31 w 31"/>
                  <a:gd name="T21" fmla="*/ 120 h 120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1" h="120">
                    <a:moveTo>
                      <a:pt x="0" y="120"/>
                    </a:moveTo>
                    <a:lnTo>
                      <a:pt x="0" y="120"/>
                    </a:lnTo>
                    <a:lnTo>
                      <a:pt x="31" y="80"/>
                    </a:lnTo>
                    <a:lnTo>
                      <a:pt x="23" y="43"/>
                    </a:lnTo>
                    <a:lnTo>
                      <a:pt x="0" y="3"/>
                    </a:lnTo>
                    <a:lnTo>
                      <a:pt x="0" y="0"/>
                    </a:lnTo>
                  </a:path>
                </a:pathLst>
              </a:cu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127" name="Freeform 1816"/>
              <p:cNvSpPr>
                <a:spLocks/>
              </p:cNvSpPr>
              <p:nvPr/>
            </p:nvSpPr>
            <p:spPr bwMode="auto">
              <a:xfrm>
                <a:off x="3432" y="1337"/>
                <a:ext cx="92" cy="288"/>
              </a:xfrm>
              <a:custGeom>
                <a:avLst/>
                <a:gdLst>
                  <a:gd name="T0" fmla="*/ 3 w 92"/>
                  <a:gd name="T1" fmla="*/ 288 h 288"/>
                  <a:gd name="T2" fmla="*/ 49 w 92"/>
                  <a:gd name="T3" fmla="*/ 263 h 288"/>
                  <a:gd name="T4" fmla="*/ 63 w 92"/>
                  <a:gd name="T5" fmla="*/ 251 h 288"/>
                  <a:gd name="T6" fmla="*/ 80 w 92"/>
                  <a:gd name="T7" fmla="*/ 226 h 288"/>
                  <a:gd name="T8" fmla="*/ 92 w 92"/>
                  <a:gd name="T9" fmla="*/ 186 h 288"/>
                  <a:gd name="T10" fmla="*/ 92 w 92"/>
                  <a:gd name="T11" fmla="*/ 146 h 288"/>
                  <a:gd name="T12" fmla="*/ 83 w 92"/>
                  <a:gd name="T13" fmla="*/ 109 h 288"/>
                  <a:gd name="T14" fmla="*/ 69 w 92"/>
                  <a:gd name="T15" fmla="*/ 69 h 288"/>
                  <a:gd name="T16" fmla="*/ 63 w 92"/>
                  <a:gd name="T17" fmla="*/ 60 h 288"/>
                  <a:gd name="T18" fmla="*/ 34 w 92"/>
                  <a:gd name="T19" fmla="*/ 32 h 288"/>
                  <a:gd name="T20" fmla="*/ 0 w 92"/>
                  <a:gd name="T21" fmla="*/ 0 h 28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92"/>
                  <a:gd name="T34" fmla="*/ 0 h 288"/>
                  <a:gd name="T35" fmla="*/ 92 w 92"/>
                  <a:gd name="T36" fmla="*/ 288 h 288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92" h="288">
                    <a:moveTo>
                      <a:pt x="3" y="288"/>
                    </a:moveTo>
                    <a:lnTo>
                      <a:pt x="49" y="263"/>
                    </a:lnTo>
                    <a:lnTo>
                      <a:pt x="63" y="251"/>
                    </a:lnTo>
                    <a:lnTo>
                      <a:pt x="80" y="226"/>
                    </a:lnTo>
                    <a:lnTo>
                      <a:pt x="92" y="186"/>
                    </a:lnTo>
                    <a:lnTo>
                      <a:pt x="92" y="146"/>
                    </a:lnTo>
                    <a:lnTo>
                      <a:pt x="83" y="109"/>
                    </a:lnTo>
                    <a:lnTo>
                      <a:pt x="69" y="69"/>
                    </a:lnTo>
                    <a:lnTo>
                      <a:pt x="63" y="60"/>
                    </a:lnTo>
                    <a:lnTo>
                      <a:pt x="34" y="32"/>
                    </a:lnTo>
                    <a:lnTo>
                      <a:pt x="0" y="0"/>
                    </a:lnTo>
                  </a:path>
                </a:pathLst>
              </a:cu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</p:grpSp>
        <p:sp>
          <p:nvSpPr>
            <p:cNvPr id="37913" name="Freeform 1818"/>
            <p:cNvSpPr>
              <a:spLocks/>
            </p:cNvSpPr>
            <p:nvPr/>
          </p:nvSpPr>
          <p:spPr bwMode="auto">
            <a:xfrm>
              <a:off x="3435" y="1782"/>
              <a:ext cx="6" cy="60"/>
            </a:xfrm>
            <a:custGeom>
              <a:avLst/>
              <a:gdLst>
                <a:gd name="T0" fmla="*/ 0 w 6"/>
                <a:gd name="T1" fmla="*/ 60 h 60"/>
                <a:gd name="T2" fmla="*/ 6 w 6"/>
                <a:gd name="T3" fmla="*/ 49 h 60"/>
                <a:gd name="T4" fmla="*/ 3 w 6"/>
                <a:gd name="T5" fmla="*/ 12 h 60"/>
                <a:gd name="T6" fmla="*/ 0 w 6"/>
                <a:gd name="T7" fmla="*/ 0 h 6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60"/>
                <a:gd name="T14" fmla="*/ 6 w 6"/>
                <a:gd name="T15" fmla="*/ 60 h 6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60">
                  <a:moveTo>
                    <a:pt x="0" y="60"/>
                  </a:moveTo>
                  <a:lnTo>
                    <a:pt x="6" y="49"/>
                  </a:lnTo>
                  <a:lnTo>
                    <a:pt x="3" y="12"/>
                  </a:lnTo>
                  <a:lnTo>
                    <a:pt x="0" y="0"/>
                  </a:lnTo>
                </a:path>
              </a:pathLst>
            </a:cu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37914" name="Freeform 1819"/>
            <p:cNvSpPr>
              <a:spLocks/>
            </p:cNvSpPr>
            <p:nvPr/>
          </p:nvSpPr>
          <p:spPr bwMode="auto">
            <a:xfrm>
              <a:off x="3432" y="1377"/>
              <a:ext cx="69" cy="223"/>
            </a:xfrm>
            <a:custGeom>
              <a:avLst/>
              <a:gdLst>
                <a:gd name="T0" fmla="*/ 3 w 69"/>
                <a:gd name="T1" fmla="*/ 223 h 223"/>
                <a:gd name="T2" fmla="*/ 3 w 69"/>
                <a:gd name="T3" fmla="*/ 223 h 223"/>
                <a:gd name="T4" fmla="*/ 52 w 69"/>
                <a:gd name="T5" fmla="*/ 186 h 223"/>
                <a:gd name="T6" fmla="*/ 63 w 69"/>
                <a:gd name="T7" fmla="*/ 166 h 223"/>
                <a:gd name="T8" fmla="*/ 69 w 69"/>
                <a:gd name="T9" fmla="*/ 146 h 223"/>
                <a:gd name="T10" fmla="*/ 69 w 69"/>
                <a:gd name="T11" fmla="*/ 106 h 223"/>
                <a:gd name="T12" fmla="*/ 63 w 69"/>
                <a:gd name="T13" fmla="*/ 80 h 223"/>
                <a:gd name="T14" fmla="*/ 57 w 69"/>
                <a:gd name="T15" fmla="*/ 69 h 223"/>
                <a:gd name="T16" fmla="*/ 32 w 69"/>
                <a:gd name="T17" fmla="*/ 29 h 223"/>
                <a:gd name="T18" fmla="*/ 0 w 69"/>
                <a:gd name="T19" fmla="*/ 0 h 22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69"/>
                <a:gd name="T31" fmla="*/ 0 h 223"/>
                <a:gd name="T32" fmla="*/ 69 w 69"/>
                <a:gd name="T33" fmla="*/ 223 h 223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69" h="223">
                  <a:moveTo>
                    <a:pt x="3" y="223"/>
                  </a:moveTo>
                  <a:lnTo>
                    <a:pt x="3" y="223"/>
                  </a:lnTo>
                  <a:lnTo>
                    <a:pt x="52" y="186"/>
                  </a:lnTo>
                  <a:lnTo>
                    <a:pt x="63" y="166"/>
                  </a:lnTo>
                  <a:lnTo>
                    <a:pt x="69" y="146"/>
                  </a:lnTo>
                  <a:lnTo>
                    <a:pt x="69" y="106"/>
                  </a:lnTo>
                  <a:lnTo>
                    <a:pt x="63" y="80"/>
                  </a:lnTo>
                  <a:lnTo>
                    <a:pt x="57" y="69"/>
                  </a:lnTo>
                  <a:lnTo>
                    <a:pt x="32" y="29"/>
                  </a:lnTo>
                  <a:lnTo>
                    <a:pt x="0" y="0"/>
                  </a:lnTo>
                </a:path>
              </a:pathLst>
            </a:cu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37915" name="Freeform 1820"/>
            <p:cNvSpPr>
              <a:spLocks/>
            </p:cNvSpPr>
            <p:nvPr/>
          </p:nvSpPr>
          <p:spPr bwMode="auto">
            <a:xfrm>
              <a:off x="3432" y="1420"/>
              <a:ext cx="34" cy="151"/>
            </a:xfrm>
            <a:custGeom>
              <a:avLst/>
              <a:gdLst>
                <a:gd name="T0" fmla="*/ 0 w 34"/>
                <a:gd name="T1" fmla="*/ 151 h 151"/>
                <a:gd name="T2" fmla="*/ 12 w 34"/>
                <a:gd name="T3" fmla="*/ 143 h 151"/>
                <a:gd name="T4" fmla="*/ 34 w 34"/>
                <a:gd name="T5" fmla="*/ 103 h 151"/>
                <a:gd name="T6" fmla="*/ 34 w 34"/>
                <a:gd name="T7" fmla="*/ 63 h 151"/>
                <a:gd name="T8" fmla="*/ 20 w 34"/>
                <a:gd name="T9" fmla="*/ 26 h 151"/>
                <a:gd name="T10" fmla="*/ 0 w 34"/>
                <a:gd name="T11" fmla="*/ 0 h 15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4"/>
                <a:gd name="T19" fmla="*/ 0 h 151"/>
                <a:gd name="T20" fmla="*/ 34 w 34"/>
                <a:gd name="T21" fmla="*/ 151 h 15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4" h="151">
                  <a:moveTo>
                    <a:pt x="0" y="151"/>
                  </a:moveTo>
                  <a:lnTo>
                    <a:pt x="12" y="143"/>
                  </a:lnTo>
                  <a:lnTo>
                    <a:pt x="34" y="103"/>
                  </a:lnTo>
                  <a:lnTo>
                    <a:pt x="34" y="63"/>
                  </a:lnTo>
                  <a:lnTo>
                    <a:pt x="20" y="26"/>
                  </a:lnTo>
                  <a:lnTo>
                    <a:pt x="0" y="0"/>
                  </a:lnTo>
                </a:path>
              </a:pathLst>
            </a:cu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37916" name="Line 1821"/>
            <p:cNvSpPr>
              <a:spLocks noChangeShapeType="1"/>
            </p:cNvSpPr>
            <p:nvPr/>
          </p:nvSpPr>
          <p:spPr bwMode="auto">
            <a:xfrm flipH="1">
              <a:off x="3435" y="2062"/>
              <a:ext cx="1513" cy="3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37917" name="Line 1822"/>
            <p:cNvSpPr>
              <a:spLocks noChangeShapeType="1"/>
            </p:cNvSpPr>
            <p:nvPr/>
          </p:nvSpPr>
          <p:spPr bwMode="auto">
            <a:xfrm>
              <a:off x="3432" y="1097"/>
              <a:ext cx="3" cy="96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37918" name="Freeform 1823"/>
            <p:cNvSpPr>
              <a:spLocks/>
            </p:cNvSpPr>
            <p:nvPr/>
          </p:nvSpPr>
          <p:spPr bwMode="auto">
            <a:xfrm>
              <a:off x="2984" y="1543"/>
              <a:ext cx="20" cy="57"/>
            </a:xfrm>
            <a:custGeom>
              <a:avLst/>
              <a:gdLst>
                <a:gd name="T0" fmla="*/ 20 w 20"/>
                <a:gd name="T1" fmla="*/ 51 h 57"/>
                <a:gd name="T2" fmla="*/ 20 w 20"/>
                <a:gd name="T3" fmla="*/ 57 h 57"/>
                <a:gd name="T4" fmla="*/ 17 w 20"/>
                <a:gd name="T5" fmla="*/ 57 h 57"/>
                <a:gd name="T6" fmla="*/ 17 w 20"/>
                <a:gd name="T7" fmla="*/ 57 h 57"/>
                <a:gd name="T8" fmla="*/ 11 w 20"/>
                <a:gd name="T9" fmla="*/ 57 h 57"/>
                <a:gd name="T10" fmla="*/ 11 w 20"/>
                <a:gd name="T11" fmla="*/ 57 h 57"/>
                <a:gd name="T12" fmla="*/ 9 w 20"/>
                <a:gd name="T13" fmla="*/ 54 h 57"/>
                <a:gd name="T14" fmla="*/ 6 w 20"/>
                <a:gd name="T15" fmla="*/ 54 h 57"/>
                <a:gd name="T16" fmla="*/ 6 w 20"/>
                <a:gd name="T17" fmla="*/ 48 h 57"/>
                <a:gd name="T18" fmla="*/ 6 w 20"/>
                <a:gd name="T19" fmla="*/ 45 h 57"/>
                <a:gd name="T20" fmla="*/ 6 w 20"/>
                <a:gd name="T21" fmla="*/ 20 h 57"/>
                <a:gd name="T22" fmla="*/ 0 w 20"/>
                <a:gd name="T23" fmla="*/ 20 h 57"/>
                <a:gd name="T24" fmla="*/ 0 w 20"/>
                <a:gd name="T25" fmla="*/ 14 h 57"/>
                <a:gd name="T26" fmla="*/ 6 w 20"/>
                <a:gd name="T27" fmla="*/ 14 h 57"/>
                <a:gd name="T28" fmla="*/ 6 w 20"/>
                <a:gd name="T29" fmla="*/ 5 h 57"/>
                <a:gd name="T30" fmla="*/ 14 w 20"/>
                <a:gd name="T31" fmla="*/ 0 h 57"/>
                <a:gd name="T32" fmla="*/ 14 w 20"/>
                <a:gd name="T33" fmla="*/ 14 h 57"/>
                <a:gd name="T34" fmla="*/ 20 w 20"/>
                <a:gd name="T35" fmla="*/ 14 h 57"/>
                <a:gd name="T36" fmla="*/ 20 w 20"/>
                <a:gd name="T37" fmla="*/ 20 h 57"/>
                <a:gd name="T38" fmla="*/ 14 w 20"/>
                <a:gd name="T39" fmla="*/ 20 h 57"/>
                <a:gd name="T40" fmla="*/ 14 w 20"/>
                <a:gd name="T41" fmla="*/ 45 h 57"/>
                <a:gd name="T42" fmla="*/ 14 w 20"/>
                <a:gd name="T43" fmla="*/ 48 h 57"/>
                <a:gd name="T44" fmla="*/ 14 w 20"/>
                <a:gd name="T45" fmla="*/ 48 h 57"/>
                <a:gd name="T46" fmla="*/ 14 w 20"/>
                <a:gd name="T47" fmla="*/ 48 h 57"/>
                <a:gd name="T48" fmla="*/ 14 w 20"/>
                <a:gd name="T49" fmla="*/ 51 h 57"/>
                <a:gd name="T50" fmla="*/ 17 w 20"/>
                <a:gd name="T51" fmla="*/ 51 h 57"/>
                <a:gd name="T52" fmla="*/ 17 w 20"/>
                <a:gd name="T53" fmla="*/ 51 h 57"/>
                <a:gd name="T54" fmla="*/ 20 w 20"/>
                <a:gd name="T55" fmla="*/ 51 h 57"/>
                <a:gd name="T56" fmla="*/ 20 w 20"/>
                <a:gd name="T57" fmla="*/ 51 h 57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0"/>
                <a:gd name="T88" fmla="*/ 0 h 57"/>
                <a:gd name="T89" fmla="*/ 20 w 20"/>
                <a:gd name="T90" fmla="*/ 57 h 57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0" h="57">
                  <a:moveTo>
                    <a:pt x="20" y="51"/>
                  </a:moveTo>
                  <a:lnTo>
                    <a:pt x="20" y="57"/>
                  </a:lnTo>
                  <a:lnTo>
                    <a:pt x="17" y="57"/>
                  </a:lnTo>
                  <a:lnTo>
                    <a:pt x="11" y="57"/>
                  </a:lnTo>
                  <a:lnTo>
                    <a:pt x="9" y="54"/>
                  </a:lnTo>
                  <a:lnTo>
                    <a:pt x="6" y="54"/>
                  </a:lnTo>
                  <a:lnTo>
                    <a:pt x="6" y="48"/>
                  </a:lnTo>
                  <a:lnTo>
                    <a:pt x="6" y="45"/>
                  </a:lnTo>
                  <a:lnTo>
                    <a:pt x="6" y="20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6" y="14"/>
                  </a:lnTo>
                  <a:lnTo>
                    <a:pt x="6" y="5"/>
                  </a:lnTo>
                  <a:lnTo>
                    <a:pt x="14" y="0"/>
                  </a:lnTo>
                  <a:lnTo>
                    <a:pt x="14" y="14"/>
                  </a:lnTo>
                  <a:lnTo>
                    <a:pt x="20" y="14"/>
                  </a:lnTo>
                  <a:lnTo>
                    <a:pt x="20" y="20"/>
                  </a:lnTo>
                  <a:lnTo>
                    <a:pt x="14" y="20"/>
                  </a:lnTo>
                  <a:lnTo>
                    <a:pt x="14" y="45"/>
                  </a:lnTo>
                  <a:lnTo>
                    <a:pt x="14" y="48"/>
                  </a:lnTo>
                  <a:lnTo>
                    <a:pt x="14" y="51"/>
                  </a:lnTo>
                  <a:lnTo>
                    <a:pt x="17" y="51"/>
                  </a:lnTo>
                  <a:lnTo>
                    <a:pt x="20" y="51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37919" name="Freeform 1824"/>
            <p:cNvSpPr>
              <a:spLocks/>
            </p:cNvSpPr>
            <p:nvPr/>
          </p:nvSpPr>
          <p:spPr bwMode="auto">
            <a:xfrm>
              <a:off x="3007" y="1577"/>
              <a:ext cx="31" cy="46"/>
            </a:xfrm>
            <a:custGeom>
              <a:avLst/>
              <a:gdLst>
                <a:gd name="T0" fmla="*/ 31 w 31"/>
                <a:gd name="T1" fmla="*/ 40 h 46"/>
                <a:gd name="T2" fmla="*/ 31 w 31"/>
                <a:gd name="T3" fmla="*/ 46 h 46"/>
                <a:gd name="T4" fmla="*/ 0 w 31"/>
                <a:gd name="T5" fmla="*/ 46 h 46"/>
                <a:gd name="T6" fmla="*/ 0 w 31"/>
                <a:gd name="T7" fmla="*/ 43 h 46"/>
                <a:gd name="T8" fmla="*/ 3 w 31"/>
                <a:gd name="T9" fmla="*/ 43 h 46"/>
                <a:gd name="T10" fmla="*/ 3 w 31"/>
                <a:gd name="T11" fmla="*/ 40 h 46"/>
                <a:gd name="T12" fmla="*/ 6 w 31"/>
                <a:gd name="T13" fmla="*/ 34 h 46"/>
                <a:gd name="T14" fmla="*/ 8 w 31"/>
                <a:gd name="T15" fmla="*/ 31 h 46"/>
                <a:gd name="T16" fmla="*/ 11 w 31"/>
                <a:gd name="T17" fmla="*/ 28 h 46"/>
                <a:gd name="T18" fmla="*/ 17 w 31"/>
                <a:gd name="T19" fmla="*/ 23 h 46"/>
                <a:gd name="T20" fmla="*/ 23 w 31"/>
                <a:gd name="T21" fmla="*/ 20 h 46"/>
                <a:gd name="T22" fmla="*/ 23 w 31"/>
                <a:gd name="T23" fmla="*/ 17 h 46"/>
                <a:gd name="T24" fmla="*/ 26 w 31"/>
                <a:gd name="T25" fmla="*/ 11 h 46"/>
                <a:gd name="T26" fmla="*/ 23 w 31"/>
                <a:gd name="T27" fmla="*/ 8 h 46"/>
                <a:gd name="T28" fmla="*/ 23 w 31"/>
                <a:gd name="T29" fmla="*/ 8 h 46"/>
                <a:gd name="T30" fmla="*/ 20 w 31"/>
                <a:gd name="T31" fmla="*/ 6 h 46"/>
                <a:gd name="T32" fmla="*/ 17 w 31"/>
                <a:gd name="T33" fmla="*/ 6 h 46"/>
                <a:gd name="T34" fmla="*/ 14 w 31"/>
                <a:gd name="T35" fmla="*/ 6 h 46"/>
                <a:gd name="T36" fmla="*/ 11 w 31"/>
                <a:gd name="T37" fmla="*/ 8 h 46"/>
                <a:gd name="T38" fmla="*/ 8 w 31"/>
                <a:gd name="T39" fmla="*/ 11 h 46"/>
                <a:gd name="T40" fmla="*/ 8 w 31"/>
                <a:gd name="T41" fmla="*/ 14 h 46"/>
                <a:gd name="T42" fmla="*/ 3 w 31"/>
                <a:gd name="T43" fmla="*/ 11 h 46"/>
                <a:gd name="T44" fmla="*/ 3 w 31"/>
                <a:gd name="T45" fmla="*/ 8 h 46"/>
                <a:gd name="T46" fmla="*/ 6 w 31"/>
                <a:gd name="T47" fmla="*/ 3 h 46"/>
                <a:gd name="T48" fmla="*/ 11 w 31"/>
                <a:gd name="T49" fmla="*/ 0 h 46"/>
                <a:gd name="T50" fmla="*/ 17 w 31"/>
                <a:gd name="T51" fmla="*/ 0 h 46"/>
                <a:gd name="T52" fmla="*/ 23 w 31"/>
                <a:gd name="T53" fmla="*/ 0 h 46"/>
                <a:gd name="T54" fmla="*/ 26 w 31"/>
                <a:gd name="T55" fmla="*/ 3 h 46"/>
                <a:gd name="T56" fmla="*/ 28 w 31"/>
                <a:gd name="T57" fmla="*/ 8 h 46"/>
                <a:gd name="T58" fmla="*/ 31 w 31"/>
                <a:gd name="T59" fmla="*/ 11 h 46"/>
                <a:gd name="T60" fmla="*/ 31 w 31"/>
                <a:gd name="T61" fmla="*/ 14 h 46"/>
                <a:gd name="T62" fmla="*/ 28 w 31"/>
                <a:gd name="T63" fmla="*/ 17 h 46"/>
                <a:gd name="T64" fmla="*/ 28 w 31"/>
                <a:gd name="T65" fmla="*/ 20 h 46"/>
                <a:gd name="T66" fmla="*/ 26 w 31"/>
                <a:gd name="T67" fmla="*/ 23 h 46"/>
                <a:gd name="T68" fmla="*/ 23 w 31"/>
                <a:gd name="T69" fmla="*/ 28 h 46"/>
                <a:gd name="T70" fmla="*/ 17 w 31"/>
                <a:gd name="T71" fmla="*/ 31 h 46"/>
                <a:gd name="T72" fmla="*/ 14 w 31"/>
                <a:gd name="T73" fmla="*/ 34 h 46"/>
                <a:gd name="T74" fmla="*/ 11 w 31"/>
                <a:gd name="T75" fmla="*/ 37 h 46"/>
                <a:gd name="T76" fmla="*/ 11 w 31"/>
                <a:gd name="T77" fmla="*/ 40 h 46"/>
                <a:gd name="T78" fmla="*/ 8 w 31"/>
                <a:gd name="T79" fmla="*/ 40 h 46"/>
                <a:gd name="T80" fmla="*/ 31 w 31"/>
                <a:gd name="T81" fmla="*/ 40 h 4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31"/>
                <a:gd name="T124" fmla="*/ 0 h 46"/>
                <a:gd name="T125" fmla="*/ 31 w 31"/>
                <a:gd name="T126" fmla="*/ 46 h 4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31" h="46">
                  <a:moveTo>
                    <a:pt x="31" y="40"/>
                  </a:moveTo>
                  <a:lnTo>
                    <a:pt x="31" y="46"/>
                  </a:lnTo>
                  <a:lnTo>
                    <a:pt x="0" y="46"/>
                  </a:lnTo>
                  <a:lnTo>
                    <a:pt x="0" y="43"/>
                  </a:lnTo>
                  <a:lnTo>
                    <a:pt x="3" y="43"/>
                  </a:lnTo>
                  <a:lnTo>
                    <a:pt x="3" y="40"/>
                  </a:lnTo>
                  <a:lnTo>
                    <a:pt x="6" y="34"/>
                  </a:lnTo>
                  <a:lnTo>
                    <a:pt x="8" y="31"/>
                  </a:lnTo>
                  <a:lnTo>
                    <a:pt x="11" y="28"/>
                  </a:lnTo>
                  <a:lnTo>
                    <a:pt x="17" y="23"/>
                  </a:lnTo>
                  <a:lnTo>
                    <a:pt x="23" y="20"/>
                  </a:lnTo>
                  <a:lnTo>
                    <a:pt x="23" y="17"/>
                  </a:lnTo>
                  <a:lnTo>
                    <a:pt x="26" y="11"/>
                  </a:lnTo>
                  <a:lnTo>
                    <a:pt x="23" y="8"/>
                  </a:lnTo>
                  <a:lnTo>
                    <a:pt x="20" y="6"/>
                  </a:lnTo>
                  <a:lnTo>
                    <a:pt x="17" y="6"/>
                  </a:lnTo>
                  <a:lnTo>
                    <a:pt x="14" y="6"/>
                  </a:lnTo>
                  <a:lnTo>
                    <a:pt x="11" y="8"/>
                  </a:lnTo>
                  <a:lnTo>
                    <a:pt x="8" y="11"/>
                  </a:lnTo>
                  <a:lnTo>
                    <a:pt x="8" y="14"/>
                  </a:lnTo>
                  <a:lnTo>
                    <a:pt x="3" y="11"/>
                  </a:lnTo>
                  <a:lnTo>
                    <a:pt x="3" y="8"/>
                  </a:lnTo>
                  <a:lnTo>
                    <a:pt x="6" y="3"/>
                  </a:lnTo>
                  <a:lnTo>
                    <a:pt x="11" y="0"/>
                  </a:lnTo>
                  <a:lnTo>
                    <a:pt x="17" y="0"/>
                  </a:lnTo>
                  <a:lnTo>
                    <a:pt x="23" y="0"/>
                  </a:lnTo>
                  <a:lnTo>
                    <a:pt x="26" y="3"/>
                  </a:lnTo>
                  <a:lnTo>
                    <a:pt x="28" y="8"/>
                  </a:lnTo>
                  <a:lnTo>
                    <a:pt x="31" y="11"/>
                  </a:lnTo>
                  <a:lnTo>
                    <a:pt x="31" y="14"/>
                  </a:lnTo>
                  <a:lnTo>
                    <a:pt x="28" y="17"/>
                  </a:lnTo>
                  <a:lnTo>
                    <a:pt x="28" y="20"/>
                  </a:lnTo>
                  <a:lnTo>
                    <a:pt x="26" y="23"/>
                  </a:lnTo>
                  <a:lnTo>
                    <a:pt x="23" y="28"/>
                  </a:lnTo>
                  <a:lnTo>
                    <a:pt x="17" y="31"/>
                  </a:lnTo>
                  <a:lnTo>
                    <a:pt x="14" y="34"/>
                  </a:lnTo>
                  <a:lnTo>
                    <a:pt x="11" y="37"/>
                  </a:lnTo>
                  <a:lnTo>
                    <a:pt x="11" y="40"/>
                  </a:lnTo>
                  <a:lnTo>
                    <a:pt x="8" y="40"/>
                  </a:lnTo>
                  <a:lnTo>
                    <a:pt x="31" y="4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37920" name="Freeform 1825"/>
            <p:cNvSpPr>
              <a:spLocks/>
            </p:cNvSpPr>
            <p:nvPr/>
          </p:nvSpPr>
          <p:spPr bwMode="auto">
            <a:xfrm>
              <a:off x="3041" y="1543"/>
              <a:ext cx="23" cy="57"/>
            </a:xfrm>
            <a:custGeom>
              <a:avLst/>
              <a:gdLst>
                <a:gd name="T0" fmla="*/ 0 w 23"/>
                <a:gd name="T1" fmla="*/ 57 h 57"/>
                <a:gd name="T2" fmla="*/ 17 w 23"/>
                <a:gd name="T3" fmla="*/ 0 h 57"/>
                <a:gd name="T4" fmla="*/ 23 w 23"/>
                <a:gd name="T5" fmla="*/ 0 h 57"/>
                <a:gd name="T6" fmla="*/ 6 w 23"/>
                <a:gd name="T7" fmla="*/ 57 h 57"/>
                <a:gd name="T8" fmla="*/ 0 w 23"/>
                <a:gd name="T9" fmla="*/ 57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3"/>
                <a:gd name="T16" fmla="*/ 0 h 57"/>
                <a:gd name="T17" fmla="*/ 23 w 23"/>
                <a:gd name="T18" fmla="*/ 57 h 5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3" h="57">
                  <a:moveTo>
                    <a:pt x="0" y="57"/>
                  </a:moveTo>
                  <a:lnTo>
                    <a:pt x="17" y="0"/>
                  </a:lnTo>
                  <a:lnTo>
                    <a:pt x="23" y="0"/>
                  </a:lnTo>
                  <a:lnTo>
                    <a:pt x="6" y="57"/>
                  </a:lnTo>
                  <a:lnTo>
                    <a:pt x="0" y="57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37921" name="Freeform 1826"/>
            <p:cNvSpPr>
              <a:spLocks/>
            </p:cNvSpPr>
            <p:nvPr/>
          </p:nvSpPr>
          <p:spPr bwMode="auto">
            <a:xfrm>
              <a:off x="3067" y="1540"/>
              <a:ext cx="23" cy="60"/>
            </a:xfrm>
            <a:custGeom>
              <a:avLst/>
              <a:gdLst>
                <a:gd name="T0" fmla="*/ 6 w 23"/>
                <a:gd name="T1" fmla="*/ 60 h 60"/>
                <a:gd name="T2" fmla="*/ 6 w 23"/>
                <a:gd name="T3" fmla="*/ 23 h 60"/>
                <a:gd name="T4" fmla="*/ 0 w 23"/>
                <a:gd name="T5" fmla="*/ 23 h 60"/>
                <a:gd name="T6" fmla="*/ 0 w 23"/>
                <a:gd name="T7" fmla="*/ 17 h 60"/>
                <a:gd name="T8" fmla="*/ 6 w 23"/>
                <a:gd name="T9" fmla="*/ 17 h 60"/>
                <a:gd name="T10" fmla="*/ 6 w 23"/>
                <a:gd name="T11" fmla="*/ 14 h 60"/>
                <a:gd name="T12" fmla="*/ 6 w 23"/>
                <a:gd name="T13" fmla="*/ 8 h 60"/>
                <a:gd name="T14" fmla="*/ 6 w 23"/>
                <a:gd name="T15" fmla="*/ 5 h 60"/>
                <a:gd name="T16" fmla="*/ 6 w 23"/>
                <a:gd name="T17" fmla="*/ 5 h 60"/>
                <a:gd name="T18" fmla="*/ 8 w 23"/>
                <a:gd name="T19" fmla="*/ 3 h 60"/>
                <a:gd name="T20" fmla="*/ 11 w 23"/>
                <a:gd name="T21" fmla="*/ 0 h 60"/>
                <a:gd name="T22" fmla="*/ 17 w 23"/>
                <a:gd name="T23" fmla="*/ 0 h 60"/>
                <a:gd name="T24" fmla="*/ 20 w 23"/>
                <a:gd name="T25" fmla="*/ 0 h 60"/>
                <a:gd name="T26" fmla="*/ 23 w 23"/>
                <a:gd name="T27" fmla="*/ 3 h 60"/>
                <a:gd name="T28" fmla="*/ 23 w 23"/>
                <a:gd name="T29" fmla="*/ 8 h 60"/>
                <a:gd name="T30" fmla="*/ 20 w 23"/>
                <a:gd name="T31" fmla="*/ 8 h 60"/>
                <a:gd name="T32" fmla="*/ 17 w 23"/>
                <a:gd name="T33" fmla="*/ 8 h 60"/>
                <a:gd name="T34" fmla="*/ 14 w 23"/>
                <a:gd name="T35" fmla="*/ 8 h 60"/>
                <a:gd name="T36" fmla="*/ 14 w 23"/>
                <a:gd name="T37" fmla="*/ 8 h 60"/>
                <a:gd name="T38" fmla="*/ 11 w 23"/>
                <a:gd name="T39" fmla="*/ 11 h 60"/>
                <a:gd name="T40" fmla="*/ 11 w 23"/>
                <a:gd name="T41" fmla="*/ 14 h 60"/>
                <a:gd name="T42" fmla="*/ 11 w 23"/>
                <a:gd name="T43" fmla="*/ 17 h 60"/>
                <a:gd name="T44" fmla="*/ 20 w 23"/>
                <a:gd name="T45" fmla="*/ 17 h 60"/>
                <a:gd name="T46" fmla="*/ 20 w 23"/>
                <a:gd name="T47" fmla="*/ 23 h 60"/>
                <a:gd name="T48" fmla="*/ 11 w 23"/>
                <a:gd name="T49" fmla="*/ 23 h 60"/>
                <a:gd name="T50" fmla="*/ 11 w 23"/>
                <a:gd name="T51" fmla="*/ 60 h 60"/>
                <a:gd name="T52" fmla="*/ 6 w 23"/>
                <a:gd name="T53" fmla="*/ 60 h 60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23"/>
                <a:gd name="T82" fmla="*/ 0 h 60"/>
                <a:gd name="T83" fmla="*/ 23 w 23"/>
                <a:gd name="T84" fmla="*/ 60 h 60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23" h="60">
                  <a:moveTo>
                    <a:pt x="6" y="60"/>
                  </a:moveTo>
                  <a:lnTo>
                    <a:pt x="6" y="23"/>
                  </a:lnTo>
                  <a:lnTo>
                    <a:pt x="0" y="23"/>
                  </a:lnTo>
                  <a:lnTo>
                    <a:pt x="0" y="17"/>
                  </a:lnTo>
                  <a:lnTo>
                    <a:pt x="6" y="17"/>
                  </a:lnTo>
                  <a:lnTo>
                    <a:pt x="6" y="14"/>
                  </a:lnTo>
                  <a:lnTo>
                    <a:pt x="6" y="8"/>
                  </a:lnTo>
                  <a:lnTo>
                    <a:pt x="6" y="5"/>
                  </a:lnTo>
                  <a:lnTo>
                    <a:pt x="8" y="3"/>
                  </a:lnTo>
                  <a:lnTo>
                    <a:pt x="11" y="0"/>
                  </a:lnTo>
                  <a:lnTo>
                    <a:pt x="17" y="0"/>
                  </a:lnTo>
                  <a:lnTo>
                    <a:pt x="20" y="0"/>
                  </a:lnTo>
                  <a:lnTo>
                    <a:pt x="23" y="3"/>
                  </a:lnTo>
                  <a:lnTo>
                    <a:pt x="23" y="8"/>
                  </a:lnTo>
                  <a:lnTo>
                    <a:pt x="20" y="8"/>
                  </a:lnTo>
                  <a:lnTo>
                    <a:pt x="17" y="8"/>
                  </a:lnTo>
                  <a:lnTo>
                    <a:pt x="14" y="8"/>
                  </a:lnTo>
                  <a:lnTo>
                    <a:pt x="11" y="11"/>
                  </a:lnTo>
                  <a:lnTo>
                    <a:pt x="11" y="14"/>
                  </a:lnTo>
                  <a:lnTo>
                    <a:pt x="11" y="17"/>
                  </a:lnTo>
                  <a:lnTo>
                    <a:pt x="20" y="17"/>
                  </a:lnTo>
                  <a:lnTo>
                    <a:pt x="20" y="23"/>
                  </a:lnTo>
                  <a:lnTo>
                    <a:pt x="11" y="23"/>
                  </a:lnTo>
                  <a:lnTo>
                    <a:pt x="11" y="60"/>
                  </a:lnTo>
                  <a:lnTo>
                    <a:pt x="6" y="6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37922" name="Freeform 1827"/>
            <p:cNvSpPr>
              <a:spLocks/>
            </p:cNvSpPr>
            <p:nvPr/>
          </p:nvSpPr>
          <p:spPr bwMode="auto">
            <a:xfrm>
              <a:off x="3090" y="1557"/>
              <a:ext cx="34" cy="43"/>
            </a:xfrm>
            <a:custGeom>
              <a:avLst/>
              <a:gdLst>
                <a:gd name="T0" fmla="*/ 8 w 34"/>
                <a:gd name="T1" fmla="*/ 28 h 43"/>
                <a:gd name="T2" fmla="*/ 11 w 34"/>
                <a:gd name="T3" fmla="*/ 34 h 43"/>
                <a:gd name="T4" fmla="*/ 17 w 34"/>
                <a:gd name="T5" fmla="*/ 37 h 43"/>
                <a:gd name="T6" fmla="*/ 25 w 34"/>
                <a:gd name="T7" fmla="*/ 34 h 43"/>
                <a:gd name="T8" fmla="*/ 25 w 34"/>
                <a:gd name="T9" fmla="*/ 31 h 43"/>
                <a:gd name="T10" fmla="*/ 23 w 34"/>
                <a:gd name="T11" fmla="*/ 26 h 43"/>
                <a:gd name="T12" fmla="*/ 17 w 34"/>
                <a:gd name="T13" fmla="*/ 26 h 43"/>
                <a:gd name="T14" fmla="*/ 8 w 34"/>
                <a:gd name="T15" fmla="*/ 23 h 43"/>
                <a:gd name="T16" fmla="*/ 3 w 34"/>
                <a:gd name="T17" fmla="*/ 17 h 43"/>
                <a:gd name="T18" fmla="*/ 0 w 34"/>
                <a:gd name="T19" fmla="*/ 11 h 43"/>
                <a:gd name="T20" fmla="*/ 3 w 34"/>
                <a:gd name="T21" fmla="*/ 6 h 43"/>
                <a:gd name="T22" fmla="*/ 5 w 34"/>
                <a:gd name="T23" fmla="*/ 3 h 43"/>
                <a:gd name="T24" fmla="*/ 8 w 34"/>
                <a:gd name="T25" fmla="*/ 0 h 43"/>
                <a:gd name="T26" fmla="*/ 17 w 34"/>
                <a:gd name="T27" fmla="*/ 0 h 43"/>
                <a:gd name="T28" fmla="*/ 23 w 34"/>
                <a:gd name="T29" fmla="*/ 0 h 43"/>
                <a:gd name="T30" fmla="*/ 28 w 34"/>
                <a:gd name="T31" fmla="*/ 6 h 43"/>
                <a:gd name="T32" fmla="*/ 31 w 34"/>
                <a:gd name="T33" fmla="*/ 11 h 43"/>
                <a:gd name="T34" fmla="*/ 23 w 34"/>
                <a:gd name="T35" fmla="*/ 8 h 43"/>
                <a:gd name="T36" fmla="*/ 20 w 34"/>
                <a:gd name="T37" fmla="*/ 6 h 43"/>
                <a:gd name="T38" fmla="*/ 11 w 34"/>
                <a:gd name="T39" fmla="*/ 6 h 43"/>
                <a:gd name="T40" fmla="*/ 8 w 34"/>
                <a:gd name="T41" fmla="*/ 8 h 43"/>
                <a:gd name="T42" fmla="*/ 8 w 34"/>
                <a:gd name="T43" fmla="*/ 11 h 43"/>
                <a:gd name="T44" fmla="*/ 11 w 34"/>
                <a:gd name="T45" fmla="*/ 14 h 43"/>
                <a:gd name="T46" fmla="*/ 14 w 34"/>
                <a:gd name="T47" fmla="*/ 14 h 43"/>
                <a:gd name="T48" fmla="*/ 23 w 34"/>
                <a:gd name="T49" fmla="*/ 17 h 43"/>
                <a:gd name="T50" fmla="*/ 28 w 34"/>
                <a:gd name="T51" fmla="*/ 20 h 43"/>
                <a:gd name="T52" fmla="*/ 34 w 34"/>
                <a:gd name="T53" fmla="*/ 26 h 43"/>
                <a:gd name="T54" fmla="*/ 34 w 34"/>
                <a:gd name="T55" fmla="*/ 34 h 43"/>
                <a:gd name="T56" fmla="*/ 28 w 34"/>
                <a:gd name="T57" fmla="*/ 40 h 43"/>
                <a:gd name="T58" fmla="*/ 23 w 34"/>
                <a:gd name="T59" fmla="*/ 43 h 43"/>
                <a:gd name="T60" fmla="*/ 11 w 34"/>
                <a:gd name="T61" fmla="*/ 43 h 43"/>
                <a:gd name="T62" fmla="*/ 3 w 34"/>
                <a:gd name="T63" fmla="*/ 34 h 43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4"/>
                <a:gd name="T97" fmla="*/ 0 h 43"/>
                <a:gd name="T98" fmla="*/ 34 w 34"/>
                <a:gd name="T99" fmla="*/ 43 h 43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4" h="43">
                  <a:moveTo>
                    <a:pt x="0" y="28"/>
                  </a:moveTo>
                  <a:lnTo>
                    <a:pt x="8" y="28"/>
                  </a:lnTo>
                  <a:lnTo>
                    <a:pt x="8" y="31"/>
                  </a:lnTo>
                  <a:lnTo>
                    <a:pt x="11" y="34"/>
                  </a:lnTo>
                  <a:lnTo>
                    <a:pt x="14" y="37"/>
                  </a:lnTo>
                  <a:lnTo>
                    <a:pt x="17" y="37"/>
                  </a:lnTo>
                  <a:lnTo>
                    <a:pt x="23" y="37"/>
                  </a:lnTo>
                  <a:lnTo>
                    <a:pt x="25" y="34"/>
                  </a:lnTo>
                  <a:lnTo>
                    <a:pt x="25" y="31"/>
                  </a:lnTo>
                  <a:lnTo>
                    <a:pt x="25" y="28"/>
                  </a:lnTo>
                  <a:lnTo>
                    <a:pt x="23" y="26"/>
                  </a:lnTo>
                  <a:lnTo>
                    <a:pt x="20" y="26"/>
                  </a:lnTo>
                  <a:lnTo>
                    <a:pt x="17" y="26"/>
                  </a:lnTo>
                  <a:lnTo>
                    <a:pt x="11" y="23"/>
                  </a:lnTo>
                  <a:lnTo>
                    <a:pt x="8" y="23"/>
                  </a:lnTo>
                  <a:lnTo>
                    <a:pt x="5" y="20"/>
                  </a:lnTo>
                  <a:lnTo>
                    <a:pt x="3" y="17"/>
                  </a:lnTo>
                  <a:lnTo>
                    <a:pt x="0" y="14"/>
                  </a:lnTo>
                  <a:lnTo>
                    <a:pt x="0" y="11"/>
                  </a:lnTo>
                  <a:lnTo>
                    <a:pt x="0" y="8"/>
                  </a:lnTo>
                  <a:lnTo>
                    <a:pt x="3" y="6"/>
                  </a:lnTo>
                  <a:lnTo>
                    <a:pt x="5" y="3"/>
                  </a:lnTo>
                  <a:lnTo>
                    <a:pt x="8" y="0"/>
                  </a:lnTo>
                  <a:lnTo>
                    <a:pt x="11" y="0"/>
                  </a:lnTo>
                  <a:lnTo>
                    <a:pt x="17" y="0"/>
                  </a:lnTo>
                  <a:lnTo>
                    <a:pt x="20" y="0"/>
                  </a:lnTo>
                  <a:lnTo>
                    <a:pt x="23" y="0"/>
                  </a:lnTo>
                  <a:lnTo>
                    <a:pt x="28" y="3"/>
                  </a:lnTo>
                  <a:lnTo>
                    <a:pt x="28" y="6"/>
                  </a:lnTo>
                  <a:lnTo>
                    <a:pt x="31" y="8"/>
                  </a:lnTo>
                  <a:lnTo>
                    <a:pt x="31" y="11"/>
                  </a:lnTo>
                  <a:lnTo>
                    <a:pt x="23" y="11"/>
                  </a:lnTo>
                  <a:lnTo>
                    <a:pt x="23" y="8"/>
                  </a:lnTo>
                  <a:lnTo>
                    <a:pt x="20" y="6"/>
                  </a:lnTo>
                  <a:lnTo>
                    <a:pt x="17" y="6"/>
                  </a:lnTo>
                  <a:lnTo>
                    <a:pt x="11" y="6"/>
                  </a:lnTo>
                  <a:lnTo>
                    <a:pt x="11" y="8"/>
                  </a:lnTo>
                  <a:lnTo>
                    <a:pt x="8" y="8"/>
                  </a:lnTo>
                  <a:lnTo>
                    <a:pt x="8" y="11"/>
                  </a:lnTo>
                  <a:lnTo>
                    <a:pt x="8" y="14"/>
                  </a:lnTo>
                  <a:lnTo>
                    <a:pt x="11" y="14"/>
                  </a:lnTo>
                  <a:lnTo>
                    <a:pt x="14" y="14"/>
                  </a:lnTo>
                  <a:lnTo>
                    <a:pt x="17" y="17"/>
                  </a:lnTo>
                  <a:lnTo>
                    <a:pt x="23" y="17"/>
                  </a:lnTo>
                  <a:lnTo>
                    <a:pt x="25" y="20"/>
                  </a:lnTo>
                  <a:lnTo>
                    <a:pt x="28" y="20"/>
                  </a:lnTo>
                  <a:lnTo>
                    <a:pt x="31" y="23"/>
                  </a:lnTo>
                  <a:lnTo>
                    <a:pt x="34" y="26"/>
                  </a:lnTo>
                  <a:lnTo>
                    <a:pt x="34" y="28"/>
                  </a:lnTo>
                  <a:lnTo>
                    <a:pt x="34" y="34"/>
                  </a:lnTo>
                  <a:lnTo>
                    <a:pt x="31" y="37"/>
                  </a:lnTo>
                  <a:lnTo>
                    <a:pt x="28" y="40"/>
                  </a:lnTo>
                  <a:lnTo>
                    <a:pt x="25" y="40"/>
                  </a:lnTo>
                  <a:lnTo>
                    <a:pt x="23" y="43"/>
                  </a:lnTo>
                  <a:lnTo>
                    <a:pt x="17" y="43"/>
                  </a:lnTo>
                  <a:lnTo>
                    <a:pt x="11" y="43"/>
                  </a:lnTo>
                  <a:lnTo>
                    <a:pt x="5" y="40"/>
                  </a:lnTo>
                  <a:lnTo>
                    <a:pt x="3" y="34"/>
                  </a:lnTo>
                  <a:lnTo>
                    <a:pt x="0" y="2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37923" name="Freeform 1828"/>
            <p:cNvSpPr>
              <a:spLocks/>
            </p:cNvSpPr>
            <p:nvPr/>
          </p:nvSpPr>
          <p:spPr bwMode="auto">
            <a:xfrm>
              <a:off x="4120" y="2267"/>
              <a:ext cx="20" cy="58"/>
            </a:xfrm>
            <a:custGeom>
              <a:avLst/>
              <a:gdLst>
                <a:gd name="T0" fmla="*/ 20 w 20"/>
                <a:gd name="T1" fmla="*/ 52 h 58"/>
                <a:gd name="T2" fmla="*/ 20 w 20"/>
                <a:gd name="T3" fmla="*/ 58 h 58"/>
                <a:gd name="T4" fmla="*/ 17 w 20"/>
                <a:gd name="T5" fmla="*/ 58 h 58"/>
                <a:gd name="T6" fmla="*/ 14 w 20"/>
                <a:gd name="T7" fmla="*/ 58 h 58"/>
                <a:gd name="T8" fmla="*/ 11 w 20"/>
                <a:gd name="T9" fmla="*/ 58 h 58"/>
                <a:gd name="T10" fmla="*/ 9 w 20"/>
                <a:gd name="T11" fmla="*/ 58 h 58"/>
                <a:gd name="T12" fmla="*/ 6 w 20"/>
                <a:gd name="T13" fmla="*/ 55 h 58"/>
                <a:gd name="T14" fmla="*/ 6 w 20"/>
                <a:gd name="T15" fmla="*/ 55 h 58"/>
                <a:gd name="T16" fmla="*/ 6 w 20"/>
                <a:gd name="T17" fmla="*/ 49 h 58"/>
                <a:gd name="T18" fmla="*/ 6 w 20"/>
                <a:gd name="T19" fmla="*/ 46 h 58"/>
                <a:gd name="T20" fmla="*/ 6 w 20"/>
                <a:gd name="T21" fmla="*/ 20 h 58"/>
                <a:gd name="T22" fmla="*/ 0 w 20"/>
                <a:gd name="T23" fmla="*/ 20 h 58"/>
                <a:gd name="T24" fmla="*/ 0 w 20"/>
                <a:gd name="T25" fmla="*/ 15 h 58"/>
                <a:gd name="T26" fmla="*/ 6 w 20"/>
                <a:gd name="T27" fmla="*/ 15 h 58"/>
                <a:gd name="T28" fmla="*/ 6 w 20"/>
                <a:gd name="T29" fmla="*/ 6 h 58"/>
                <a:gd name="T30" fmla="*/ 11 w 20"/>
                <a:gd name="T31" fmla="*/ 0 h 58"/>
                <a:gd name="T32" fmla="*/ 11 w 20"/>
                <a:gd name="T33" fmla="*/ 15 h 58"/>
                <a:gd name="T34" fmla="*/ 20 w 20"/>
                <a:gd name="T35" fmla="*/ 15 h 58"/>
                <a:gd name="T36" fmla="*/ 20 w 20"/>
                <a:gd name="T37" fmla="*/ 20 h 58"/>
                <a:gd name="T38" fmla="*/ 11 w 20"/>
                <a:gd name="T39" fmla="*/ 20 h 58"/>
                <a:gd name="T40" fmla="*/ 11 w 20"/>
                <a:gd name="T41" fmla="*/ 46 h 58"/>
                <a:gd name="T42" fmla="*/ 11 w 20"/>
                <a:gd name="T43" fmla="*/ 49 h 58"/>
                <a:gd name="T44" fmla="*/ 14 w 20"/>
                <a:gd name="T45" fmla="*/ 49 h 58"/>
                <a:gd name="T46" fmla="*/ 14 w 20"/>
                <a:gd name="T47" fmla="*/ 49 h 58"/>
                <a:gd name="T48" fmla="*/ 14 w 20"/>
                <a:gd name="T49" fmla="*/ 52 h 58"/>
                <a:gd name="T50" fmla="*/ 14 w 20"/>
                <a:gd name="T51" fmla="*/ 52 h 58"/>
                <a:gd name="T52" fmla="*/ 17 w 20"/>
                <a:gd name="T53" fmla="*/ 52 h 58"/>
                <a:gd name="T54" fmla="*/ 17 w 20"/>
                <a:gd name="T55" fmla="*/ 52 h 58"/>
                <a:gd name="T56" fmla="*/ 20 w 20"/>
                <a:gd name="T57" fmla="*/ 52 h 5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0"/>
                <a:gd name="T88" fmla="*/ 0 h 58"/>
                <a:gd name="T89" fmla="*/ 20 w 20"/>
                <a:gd name="T90" fmla="*/ 58 h 58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0" h="58">
                  <a:moveTo>
                    <a:pt x="20" y="52"/>
                  </a:moveTo>
                  <a:lnTo>
                    <a:pt x="20" y="58"/>
                  </a:lnTo>
                  <a:lnTo>
                    <a:pt x="17" y="58"/>
                  </a:lnTo>
                  <a:lnTo>
                    <a:pt x="14" y="58"/>
                  </a:lnTo>
                  <a:lnTo>
                    <a:pt x="11" y="58"/>
                  </a:lnTo>
                  <a:lnTo>
                    <a:pt x="9" y="58"/>
                  </a:lnTo>
                  <a:lnTo>
                    <a:pt x="6" y="55"/>
                  </a:lnTo>
                  <a:lnTo>
                    <a:pt x="6" y="49"/>
                  </a:lnTo>
                  <a:lnTo>
                    <a:pt x="6" y="46"/>
                  </a:lnTo>
                  <a:lnTo>
                    <a:pt x="6" y="20"/>
                  </a:lnTo>
                  <a:lnTo>
                    <a:pt x="0" y="20"/>
                  </a:lnTo>
                  <a:lnTo>
                    <a:pt x="0" y="15"/>
                  </a:lnTo>
                  <a:lnTo>
                    <a:pt x="6" y="15"/>
                  </a:lnTo>
                  <a:lnTo>
                    <a:pt x="6" y="6"/>
                  </a:lnTo>
                  <a:lnTo>
                    <a:pt x="11" y="0"/>
                  </a:lnTo>
                  <a:lnTo>
                    <a:pt x="11" y="15"/>
                  </a:lnTo>
                  <a:lnTo>
                    <a:pt x="20" y="15"/>
                  </a:lnTo>
                  <a:lnTo>
                    <a:pt x="20" y="20"/>
                  </a:lnTo>
                  <a:lnTo>
                    <a:pt x="11" y="20"/>
                  </a:lnTo>
                  <a:lnTo>
                    <a:pt x="11" y="46"/>
                  </a:lnTo>
                  <a:lnTo>
                    <a:pt x="11" y="49"/>
                  </a:lnTo>
                  <a:lnTo>
                    <a:pt x="14" y="49"/>
                  </a:lnTo>
                  <a:lnTo>
                    <a:pt x="14" y="52"/>
                  </a:lnTo>
                  <a:lnTo>
                    <a:pt x="17" y="52"/>
                  </a:lnTo>
                  <a:lnTo>
                    <a:pt x="20" y="52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37924" name="Freeform 1829"/>
            <p:cNvSpPr>
              <a:spLocks/>
            </p:cNvSpPr>
            <p:nvPr/>
          </p:nvSpPr>
          <p:spPr bwMode="auto">
            <a:xfrm>
              <a:off x="4149" y="2302"/>
              <a:ext cx="17" cy="45"/>
            </a:xfrm>
            <a:custGeom>
              <a:avLst/>
              <a:gdLst>
                <a:gd name="T0" fmla="*/ 17 w 17"/>
                <a:gd name="T1" fmla="*/ 45 h 45"/>
                <a:gd name="T2" fmla="*/ 8 w 17"/>
                <a:gd name="T3" fmla="*/ 45 h 45"/>
                <a:gd name="T4" fmla="*/ 8 w 17"/>
                <a:gd name="T5" fmla="*/ 11 h 45"/>
                <a:gd name="T6" fmla="*/ 8 w 17"/>
                <a:gd name="T7" fmla="*/ 11 h 45"/>
                <a:gd name="T8" fmla="*/ 5 w 17"/>
                <a:gd name="T9" fmla="*/ 14 h 45"/>
                <a:gd name="T10" fmla="*/ 2 w 17"/>
                <a:gd name="T11" fmla="*/ 17 h 45"/>
                <a:gd name="T12" fmla="*/ 0 w 17"/>
                <a:gd name="T13" fmla="*/ 17 h 45"/>
                <a:gd name="T14" fmla="*/ 0 w 17"/>
                <a:gd name="T15" fmla="*/ 11 h 45"/>
                <a:gd name="T16" fmla="*/ 2 w 17"/>
                <a:gd name="T17" fmla="*/ 8 h 45"/>
                <a:gd name="T18" fmla="*/ 5 w 17"/>
                <a:gd name="T19" fmla="*/ 5 h 45"/>
                <a:gd name="T20" fmla="*/ 8 w 17"/>
                <a:gd name="T21" fmla="*/ 3 h 45"/>
                <a:gd name="T22" fmla="*/ 11 w 17"/>
                <a:gd name="T23" fmla="*/ 0 h 45"/>
                <a:gd name="T24" fmla="*/ 17 w 17"/>
                <a:gd name="T25" fmla="*/ 0 h 45"/>
                <a:gd name="T26" fmla="*/ 17 w 17"/>
                <a:gd name="T27" fmla="*/ 45 h 4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7"/>
                <a:gd name="T43" fmla="*/ 0 h 45"/>
                <a:gd name="T44" fmla="*/ 17 w 17"/>
                <a:gd name="T45" fmla="*/ 45 h 45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7" h="45">
                  <a:moveTo>
                    <a:pt x="17" y="45"/>
                  </a:moveTo>
                  <a:lnTo>
                    <a:pt x="8" y="45"/>
                  </a:lnTo>
                  <a:lnTo>
                    <a:pt x="8" y="11"/>
                  </a:lnTo>
                  <a:lnTo>
                    <a:pt x="5" y="14"/>
                  </a:lnTo>
                  <a:lnTo>
                    <a:pt x="2" y="17"/>
                  </a:lnTo>
                  <a:lnTo>
                    <a:pt x="0" y="17"/>
                  </a:lnTo>
                  <a:lnTo>
                    <a:pt x="0" y="11"/>
                  </a:lnTo>
                  <a:lnTo>
                    <a:pt x="2" y="8"/>
                  </a:lnTo>
                  <a:lnTo>
                    <a:pt x="5" y="5"/>
                  </a:lnTo>
                  <a:lnTo>
                    <a:pt x="8" y="3"/>
                  </a:lnTo>
                  <a:lnTo>
                    <a:pt x="11" y="0"/>
                  </a:lnTo>
                  <a:lnTo>
                    <a:pt x="17" y="0"/>
                  </a:lnTo>
                  <a:lnTo>
                    <a:pt x="17" y="45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37925" name="Freeform 1830"/>
            <p:cNvSpPr>
              <a:spLocks/>
            </p:cNvSpPr>
            <p:nvPr/>
          </p:nvSpPr>
          <p:spPr bwMode="auto">
            <a:xfrm>
              <a:off x="4177" y="2267"/>
              <a:ext cx="23" cy="58"/>
            </a:xfrm>
            <a:custGeom>
              <a:avLst/>
              <a:gdLst>
                <a:gd name="T0" fmla="*/ 0 w 23"/>
                <a:gd name="T1" fmla="*/ 58 h 58"/>
                <a:gd name="T2" fmla="*/ 17 w 23"/>
                <a:gd name="T3" fmla="*/ 0 h 58"/>
                <a:gd name="T4" fmla="*/ 23 w 23"/>
                <a:gd name="T5" fmla="*/ 0 h 58"/>
                <a:gd name="T6" fmla="*/ 6 w 23"/>
                <a:gd name="T7" fmla="*/ 58 h 58"/>
                <a:gd name="T8" fmla="*/ 0 w 23"/>
                <a:gd name="T9" fmla="*/ 58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3"/>
                <a:gd name="T16" fmla="*/ 0 h 58"/>
                <a:gd name="T17" fmla="*/ 23 w 23"/>
                <a:gd name="T18" fmla="*/ 58 h 5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3" h="58">
                  <a:moveTo>
                    <a:pt x="0" y="58"/>
                  </a:moveTo>
                  <a:lnTo>
                    <a:pt x="17" y="0"/>
                  </a:lnTo>
                  <a:lnTo>
                    <a:pt x="23" y="0"/>
                  </a:lnTo>
                  <a:lnTo>
                    <a:pt x="6" y="58"/>
                  </a:lnTo>
                  <a:lnTo>
                    <a:pt x="0" y="5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37926" name="Freeform 1831"/>
            <p:cNvSpPr>
              <a:spLocks/>
            </p:cNvSpPr>
            <p:nvPr/>
          </p:nvSpPr>
          <p:spPr bwMode="auto">
            <a:xfrm>
              <a:off x="4200" y="2265"/>
              <a:ext cx="26" cy="60"/>
            </a:xfrm>
            <a:custGeom>
              <a:avLst/>
              <a:gdLst>
                <a:gd name="T0" fmla="*/ 6 w 26"/>
                <a:gd name="T1" fmla="*/ 60 h 60"/>
                <a:gd name="T2" fmla="*/ 6 w 26"/>
                <a:gd name="T3" fmla="*/ 22 h 60"/>
                <a:gd name="T4" fmla="*/ 0 w 26"/>
                <a:gd name="T5" fmla="*/ 22 h 60"/>
                <a:gd name="T6" fmla="*/ 0 w 26"/>
                <a:gd name="T7" fmla="*/ 17 h 60"/>
                <a:gd name="T8" fmla="*/ 6 w 26"/>
                <a:gd name="T9" fmla="*/ 17 h 60"/>
                <a:gd name="T10" fmla="*/ 6 w 26"/>
                <a:gd name="T11" fmla="*/ 14 h 60"/>
                <a:gd name="T12" fmla="*/ 6 w 26"/>
                <a:gd name="T13" fmla="*/ 8 h 60"/>
                <a:gd name="T14" fmla="*/ 6 w 26"/>
                <a:gd name="T15" fmla="*/ 5 h 60"/>
                <a:gd name="T16" fmla="*/ 9 w 26"/>
                <a:gd name="T17" fmla="*/ 5 h 60"/>
                <a:gd name="T18" fmla="*/ 11 w 26"/>
                <a:gd name="T19" fmla="*/ 2 h 60"/>
                <a:gd name="T20" fmla="*/ 14 w 26"/>
                <a:gd name="T21" fmla="*/ 0 h 60"/>
                <a:gd name="T22" fmla="*/ 17 w 26"/>
                <a:gd name="T23" fmla="*/ 0 h 60"/>
                <a:gd name="T24" fmla="*/ 20 w 26"/>
                <a:gd name="T25" fmla="*/ 0 h 60"/>
                <a:gd name="T26" fmla="*/ 26 w 26"/>
                <a:gd name="T27" fmla="*/ 2 h 60"/>
                <a:gd name="T28" fmla="*/ 23 w 26"/>
                <a:gd name="T29" fmla="*/ 8 h 60"/>
                <a:gd name="T30" fmla="*/ 23 w 26"/>
                <a:gd name="T31" fmla="*/ 8 h 60"/>
                <a:gd name="T32" fmla="*/ 20 w 26"/>
                <a:gd name="T33" fmla="*/ 8 h 60"/>
                <a:gd name="T34" fmla="*/ 17 w 26"/>
                <a:gd name="T35" fmla="*/ 8 h 60"/>
                <a:gd name="T36" fmla="*/ 14 w 26"/>
                <a:gd name="T37" fmla="*/ 8 h 60"/>
                <a:gd name="T38" fmla="*/ 14 w 26"/>
                <a:gd name="T39" fmla="*/ 11 h 60"/>
                <a:gd name="T40" fmla="*/ 14 w 26"/>
                <a:gd name="T41" fmla="*/ 14 h 60"/>
                <a:gd name="T42" fmla="*/ 14 w 26"/>
                <a:gd name="T43" fmla="*/ 17 h 60"/>
                <a:gd name="T44" fmla="*/ 20 w 26"/>
                <a:gd name="T45" fmla="*/ 17 h 60"/>
                <a:gd name="T46" fmla="*/ 20 w 26"/>
                <a:gd name="T47" fmla="*/ 22 h 60"/>
                <a:gd name="T48" fmla="*/ 14 w 26"/>
                <a:gd name="T49" fmla="*/ 22 h 60"/>
                <a:gd name="T50" fmla="*/ 14 w 26"/>
                <a:gd name="T51" fmla="*/ 60 h 60"/>
                <a:gd name="T52" fmla="*/ 6 w 26"/>
                <a:gd name="T53" fmla="*/ 60 h 60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26"/>
                <a:gd name="T82" fmla="*/ 0 h 60"/>
                <a:gd name="T83" fmla="*/ 26 w 26"/>
                <a:gd name="T84" fmla="*/ 60 h 60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26" h="60">
                  <a:moveTo>
                    <a:pt x="6" y="60"/>
                  </a:moveTo>
                  <a:lnTo>
                    <a:pt x="6" y="22"/>
                  </a:lnTo>
                  <a:lnTo>
                    <a:pt x="0" y="22"/>
                  </a:lnTo>
                  <a:lnTo>
                    <a:pt x="0" y="17"/>
                  </a:lnTo>
                  <a:lnTo>
                    <a:pt x="6" y="17"/>
                  </a:lnTo>
                  <a:lnTo>
                    <a:pt x="6" y="14"/>
                  </a:lnTo>
                  <a:lnTo>
                    <a:pt x="6" y="8"/>
                  </a:lnTo>
                  <a:lnTo>
                    <a:pt x="6" y="5"/>
                  </a:lnTo>
                  <a:lnTo>
                    <a:pt x="9" y="5"/>
                  </a:lnTo>
                  <a:lnTo>
                    <a:pt x="11" y="2"/>
                  </a:lnTo>
                  <a:lnTo>
                    <a:pt x="14" y="0"/>
                  </a:lnTo>
                  <a:lnTo>
                    <a:pt x="17" y="0"/>
                  </a:lnTo>
                  <a:lnTo>
                    <a:pt x="20" y="0"/>
                  </a:lnTo>
                  <a:lnTo>
                    <a:pt x="26" y="2"/>
                  </a:lnTo>
                  <a:lnTo>
                    <a:pt x="23" y="8"/>
                  </a:lnTo>
                  <a:lnTo>
                    <a:pt x="20" y="8"/>
                  </a:lnTo>
                  <a:lnTo>
                    <a:pt x="17" y="8"/>
                  </a:lnTo>
                  <a:lnTo>
                    <a:pt x="14" y="8"/>
                  </a:lnTo>
                  <a:lnTo>
                    <a:pt x="14" y="11"/>
                  </a:lnTo>
                  <a:lnTo>
                    <a:pt x="14" y="14"/>
                  </a:lnTo>
                  <a:lnTo>
                    <a:pt x="14" y="17"/>
                  </a:lnTo>
                  <a:lnTo>
                    <a:pt x="20" y="17"/>
                  </a:lnTo>
                  <a:lnTo>
                    <a:pt x="20" y="22"/>
                  </a:lnTo>
                  <a:lnTo>
                    <a:pt x="14" y="22"/>
                  </a:lnTo>
                  <a:lnTo>
                    <a:pt x="14" y="60"/>
                  </a:lnTo>
                  <a:lnTo>
                    <a:pt x="6" y="6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37927" name="Freeform 1832"/>
            <p:cNvSpPr>
              <a:spLocks/>
            </p:cNvSpPr>
            <p:nvPr/>
          </p:nvSpPr>
          <p:spPr bwMode="auto">
            <a:xfrm>
              <a:off x="4226" y="2282"/>
              <a:ext cx="34" cy="43"/>
            </a:xfrm>
            <a:custGeom>
              <a:avLst/>
              <a:gdLst>
                <a:gd name="T0" fmla="*/ 5 w 34"/>
                <a:gd name="T1" fmla="*/ 28 h 43"/>
                <a:gd name="T2" fmla="*/ 8 w 34"/>
                <a:gd name="T3" fmla="*/ 34 h 43"/>
                <a:gd name="T4" fmla="*/ 17 w 34"/>
                <a:gd name="T5" fmla="*/ 37 h 43"/>
                <a:gd name="T6" fmla="*/ 22 w 34"/>
                <a:gd name="T7" fmla="*/ 34 h 43"/>
                <a:gd name="T8" fmla="*/ 25 w 34"/>
                <a:gd name="T9" fmla="*/ 31 h 43"/>
                <a:gd name="T10" fmla="*/ 22 w 34"/>
                <a:gd name="T11" fmla="*/ 25 h 43"/>
                <a:gd name="T12" fmla="*/ 17 w 34"/>
                <a:gd name="T13" fmla="*/ 25 h 43"/>
                <a:gd name="T14" fmla="*/ 5 w 34"/>
                <a:gd name="T15" fmla="*/ 23 h 43"/>
                <a:gd name="T16" fmla="*/ 0 w 34"/>
                <a:gd name="T17" fmla="*/ 17 h 43"/>
                <a:gd name="T18" fmla="*/ 0 w 34"/>
                <a:gd name="T19" fmla="*/ 11 h 43"/>
                <a:gd name="T20" fmla="*/ 0 w 34"/>
                <a:gd name="T21" fmla="*/ 5 h 43"/>
                <a:gd name="T22" fmla="*/ 5 w 34"/>
                <a:gd name="T23" fmla="*/ 3 h 43"/>
                <a:gd name="T24" fmla="*/ 8 w 34"/>
                <a:gd name="T25" fmla="*/ 0 h 43"/>
                <a:gd name="T26" fmla="*/ 14 w 34"/>
                <a:gd name="T27" fmla="*/ 0 h 43"/>
                <a:gd name="T28" fmla="*/ 22 w 34"/>
                <a:gd name="T29" fmla="*/ 0 h 43"/>
                <a:gd name="T30" fmla="*/ 28 w 34"/>
                <a:gd name="T31" fmla="*/ 5 h 43"/>
                <a:gd name="T32" fmla="*/ 31 w 34"/>
                <a:gd name="T33" fmla="*/ 11 h 43"/>
                <a:gd name="T34" fmla="*/ 22 w 34"/>
                <a:gd name="T35" fmla="*/ 8 h 43"/>
                <a:gd name="T36" fmla="*/ 17 w 34"/>
                <a:gd name="T37" fmla="*/ 5 h 43"/>
                <a:gd name="T38" fmla="*/ 11 w 34"/>
                <a:gd name="T39" fmla="*/ 5 h 43"/>
                <a:gd name="T40" fmla="*/ 8 w 34"/>
                <a:gd name="T41" fmla="*/ 8 h 43"/>
                <a:gd name="T42" fmla="*/ 8 w 34"/>
                <a:gd name="T43" fmla="*/ 11 h 43"/>
                <a:gd name="T44" fmla="*/ 8 w 34"/>
                <a:gd name="T45" fmla="*/ 14 h 43"/>
                <a:gd name="T46" fmla="*/ 11 w 34"/>
                <a:gd name="T47" fmla="*/ 14 h 43"/>
                <a:gd name="T48" fmla="*/ 22 w 34"/>
                <a:gd name="T49" fmla="*/ 17 h 43"/>
                <a:gd name="T50" fmla="*/ 28 w 34"/>
                <a:gd name="T51" fmla="*/ 20 h 43"/>
                <a:gd name="T52" fmla="*/ 31 w 34"/>
                <a:gd name="T53" fmla="*/ 25 h 43"/>
                <a:gd name="T54" fmla="*/ 31 w 34"/>
                <a:gd name="T55" fmla="*/ 34 h 43"/>
                <a:gd name="T56" fmla="*/ 28 w 34"/>
                <a:gd name="T57" fmla="*/ 40 h 43"/>
                <a:gd name="T58" fmla="*/ 20 w 34"/>
                <a:gd name="T59" fmla="*/ 43 h 43"/>
                <a:gd name="T60" fmla="*/ 8 w 34"/>
                <a:gd name="T61" fmla="*/ 43 h 43"/>
                <a:gd name="T62" fmla="*/ 0 w 34"/>
                <a:gd name="T63" fmla="*/ 34 h 43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4"/>
                <a:gd name="T97" fmla="*/ 0 h 43"/>
                <a:gd name="T98" fmla="*/ 34 w 34"/>
                <a:gd name="T99" fmla="*/ 43 h 43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4" h="43">
                  <a:moveTo>
                    <a:pt x="0" y="28"/>
                  </a:moveTo>
                  <a:lnTo>
                    <a:pt x="5" y="28"/>
                  </a:lnTo>
                  <a:lnTo>
                    <a:pt x="8" y="31"/>
                  </a:lnTo>
                  <a:lnTo>
                    <a:pt x="8" y="34"/>
                  </a:lnTo>
                  <a:lnTo>
                    <a:pt x="11" y="37"/>
                  </a:lnTo>
                  <a:lnTo>
                    <a:pt x="17" y="37"/>
                  </a:lnTo>
                  <a:lnTo>
                    <a:pt x="20" y="37"/>
                  </a:lnTo>
                  <a:lnTo>
                    <a:pt x="22" y="34"/>
                  </a:lnTo>
                  <a:lnTo>
                    <a:pt x="25" y="31"/>
                  </a:lnTo>
                  <a:lnTo>
                    <a:pt x="25" y="28"/>
                  </a:lnTo>
                  <a:lnTo>
                    <a:pt x="22" y="25"/>
                  </a:lnTo>
                  <a:lnTo>
                    <a:pt x="20" y="25"/>
                  </a:lnTo>
                  <a:lnTo>
                    <a:pt x="17" y="25"/>
                  </a:lnTo>
                  <a:lnTo>
                    <a:pt x="11" y="23"/>
                  </a:lnTo>
                  <a:lnTo>
                    <a:pt x="5" y="23"/>
                  </a:lnTo>
                  <a:lnTo>
                    <a:pt x="2" y="20"/>
                  </a:lnTo>
                  <a:lnTo>
                    <a:pt x="0" y="17"/>
                  </a:lnTo>
                  <a:lnTo>
                    <a:pt x="0" y="14"/>
                  </a:lnTo>
                  <a:lnTo>
                    <a:pt x="0" y="11"/>
                  </a:lnTo>
                  <a:lnTo>
                    <a:pt x="0" y="8"/>
                  </a:lnTo>
                  <a:lnTo>
                    <a:pt x="0" y="5"/>
                  </a:lnTo>
                  <a:lnTo>
                    <a:pt x="2" y="5"/>
                  </a:lnTo>
                  <a:lnTo>
                    <a:pt x="5" y="3"/>
                  </a:lnTo>
                  <a:lnTo>
                    <a:pt x="5" y="0"/>
                  </a:lnTo>
                  <a:lnTo>
                    <a:pt x="8" y="0"/>
                  </a:lnTo>
                  <a:lnTo>
                    <a:pt x="11" y="0"/>
                  </a:lnTo>
                  <a:lnTo>
                    <a:pt x="14" y="0"/>
                  </a:lnTo>
                  <a:lnTo>
                    <a:pt x="20" y="0"/>
                  </a:lnTo>
                  <a:lnTo>
                    <a:pt x="22" y="0"/>
                  </a:lnTo>
                  <a:lnTo>
                    <a:pt x="25" y="3"/>
                  </a:lnTo>
                  <a:lnTo>
                    <a:pt x="28" y="5"/>
                  </a:lnTo>
                  <a:lnTo>
                    <a:pt x="28" y="8"/>
                  </a:lnTo>
                  <a:lnTo>
                    <a:pt x="31" y="11"/>
                  </a:lnTo>
                  <a:lnTo>
                    <a:pt x="22" y="11"/>
                  </a:lnTo>
                  <a:lnTo>
                    <a:pt x="22" y="8"/>
                  </a:lnTo>
                  <a:lnTo>
                    <a:pt x="20" y="8"/>
                  </a:lnTo>
                  <a:lnTo>
                    <a:pt x="17" y="5"/>
                  </a:lnTo>
                  <a:lnTo>
                    <a:pt x="14" y="5"/>
                  </a:lnTo>
                  <a:lnTo>
                    <a:pt x="11" y="5"/>
                  </a:lnTo>
                  <a:lnTo>
                    <a:pt x="8" y="8"/>
                  </a:lnTo>
                  <a:lnTo>
                    <a:pt x="8" y="11"/>
                  </a:lnTo>
                  <a:lnTo>
                    <a:pt x="8" y="14"/>
                  </a:lnTo>
                  <a:lnTo>
                    <a:pt x="11" y="14"/>
                  </a:lnTo>
                  <a:lnTo>
                    <a:pt x="17" y="17"/>
                  </a:lnTo>
                  <a:lnTo>
                    <a:pt x="22" y="17"/>
                  </a:lnTo>
                  <a:lnTo>
                    <a:pt x="25" y="20"/>
                  </a:lnTo>
                  <a:lnTo>
                    <a:pt x="28" y="20"/>
                  </a:lnTo>
                  <a:lnTo>
                    <a:pt x="31" y="23"/>
                  </a:lnTo>
                  <a:lnTo>
                    <a:pt x="31" y="25"/>
                  </a:lnTo>
                  <a:lnTo>
                    <a:pt x="34" y="28"/>
                  </a:lnTo>
                  <a:lnTo>
                    <a:pt x="31" y="34"/>
                  </a:lnTo>
                  <a:lnTo>
                    <a:pt x="31" y="37"/>
                  </a:lnTo>
                  <a:lnTo>
                    <a:pt x="28" y="40"/>
                  </a:lnTo>
                  <a:lnTo>
                    <a:pt x="25" y="40"/>
                  </a:lnTo>
                  <a:lnTo>
                    <a:pt x="20" y="43"/>
                  </a:lnTo>
                  <a:lnTo>
                    <a:pt x="17" y="43"/>
                  </a:lnTo>
                  <a:lnTo>
                    <a:pt x="8" y="43"/>
                  </a:lnTo>
                  <a:lnTo>
                    <a:pt x="2" y="40"/>
                  </a:lnTo>
                  <a:lnTo>
                    <a:pt x="0" y="34"/>
                  </a:lnTo>
                  <a:lnTo>
                    <a:pt x="0" y="2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</p:grpSp>
      <p:pic>
        <p:nvPicPr>
          <p:cNvPr id="37902" name="Picture 7"/>
          <p:cNvPicPr>
            <a:picLocks noChangeAspect="1" noChangeArrowheads="1"/>
          </p:cNvPicPr>
          <p:nvPr/>
        </p:nvPicPr>
        <p:blipFill>
          <a:blip r:embed="rId14" cstate="print"/>
          <a:srcRect/>
          <a:stretch>
            <a:fillRect/>
          </a:stretch>
        </p:blipFill>
        <p:spPr bwMode="auto">
          <a:xfrm>
            <a:off x="7158038" y="1585913"/>
            <a:ext cx="1724025" cy="16224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639" name="Text Box 12"/>
          <p:cNvSpPr txBox="1">
            <a:spLocks noChangeArrowheads="1"/>
          </p:cNvSpPr>
          <p:nvPr/>
        </p:nvSpPr>
        <p:spPr bwMode="auto">
          <a:xfrm>
            <a:off x="5715000" y="5548313"/>
            <a:ext cx="379413" cy="461962"/>
          </a:xfrm>
          <a:prstGeom prst="rect">
            <a:avLst/>
          </a:prstGeom>
          <a:solidFill>
            <a:schemeClr val="bg1"/>
          </a:solidFill>
          <a:ln w="9525" algn="ctr">
            <a:noFill/>
            <a:miter lim="800000"/>
            <a:headEnd/>
            <a:tailEnd/>
          </a:ln>
          <a:effectLst>
            <a:outerShdw dist="35921" dir="2700000" sx="1000" sy="1000" algn="ctr" rotWithShape="0">
              <a:schemeClr val="bg2">
                <a:alpha val="50000"/>
              </a:schemeClr>
            </a:outerShdw>
          </a:effectLst>
        </p:spPr>
        <p:txBody>
          <a:bodyPr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ja-JP" sz="2400" i="1" dirty="0">
                <a:latin typeface="+mn-lt"/>
                <a:ea typeface="ＭＳ Ｐゴシック" pitchFamily="50" charset="-128"/>
              </a:rPr>
              <a:t>t</a:t>
            </a:r>
            <a:r>
              <a:rPr lang="en-US" altLang="ja-JP" sz="1200" dirty="0">
                <a:latin typeface="+mn-lt"/>
                <a:ea typeface="ＭＳ Ｐゴシック" pitchFamily="50" charset="-128"/>
              </a:rPr>
              <a:t>1</a:t>
            </a:r>
            <a:endParaRPr lang="en-US" altLang="ja-JP" sz="2400" dirty="0">
              <a:latin typeface="+mn-lt"/>
              <a:ea typeface="ＭＳ Ｐゴシック" pitchFamily="50" charset="-128"/>
            </a:endParaRPr>
          </a:p>
        </p:txBody>
      </p:sp>
      <p:sp>
        <p:nvSpPr>
          <p:cNvPr id="1640" name="Text Box 12"/>
          <p:cNvSpPr txBox="1">
            <a:spLocks noChangeArrowheads="1"/>
          </p:cNvSpPr>
          <p:nvPr/>
        </p:nvSpPr>
        <p:spPr bwMode="auto">
          <a:xfrm>
            <a:off x="4335463" y="4367213"/>
            <a:ext cx="368300" cy="461962"/>
          </a:xfrm>
          <a:prstGeom prst="rect">
            <a:avLst/>
          </a:prstGeom>
          <a:solidFill>
            <a:schemeClr val="bg1"/>
          </a:solidFill>
          <a:ln w="9525" algn="ctr">
            <a:noFill/>
            <a:miter lim="800000"/>
            <a:headEnd/>
            <a:tailEnd/>
          </a:ln>
          <a:effectLst>
            <a:outerShdw dist="35921" dir="2700000" sx="1000" sy="1000" algn="ctr" rotWithShape="0">
              <a:schemeClr val="bg2">
                <a:alpha val="50000"/>
              </a:schemeClr>
            </a:outerShdw>
          </a:effectLst>
        </p:spPr>
        <p:txBody>
          <a:bodyPr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ja-JP" sz="2400" i="1" dirty="0">
                <a:latin typeface="+mn-lt"/>
                <a:ea typeface="ＭＳ Ｐゴシック" pitchFamily="50" charset="-128"/>
              </a:rPr>
              <a:t>t</a:t>
            </a:r>
            <a:r>
              <a:rPr lang="en-US" altLang="ja-JP" sz="1200" dirty="0">
                <a:latin typeface="+mn-lt"/>
                <a:ea typeface="ＭＳ Ｐゴシック" pitchFamily="50" charset="-128"/>
              </a:rPr>
              <a:t>2</a:t>
            </a:r>
            <a:endParaRPr lang="en-US" altLang="ja-JP" sz="2400" dirty="0">
              <a:latin typeface="+mn-lt"/>
              <a:ea typeface="ＭＳ Ｐゴシック" pitchFamily="50" charset="-128"/>
            </a:endParaRPr>
          </a:p>
        </p:txBody>
      </p:sp>
      <p:pic>
        <p:nvPicPr>
          <p:cNvPr id="1641" name="Picture 7" descr="2D_Raman"/>
          <p:cNvPicPr>
            <a:picLocks noChangeAspect="1" noChangeArrowheads="1"/>
          </p:cNvPicPr>
          <p:nvPr/>
        </p:nvPicPr>
        <p:blipFill>
          <a:blip r:embed="rId15" cstate="print"/>
          <a:srcRect/>
          <a:stretch>
            <a:fillRect/>
          </a:stretch>
        </p:blipFill>
        <p:spPr bwMode="auto">
          <a:xfrm>
            <a:off x="2191348" y="3252122"/>
            <a:ext cx="554577" cy="63114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642" name="Picture 7" descr="2D_Raman"/>
          <p:cNvPicPr>
            <a:picLocks noChangeAspect="1" noChangeArrowheads="1"/>
          </p:cNvPicPr>
          <p:nvPr/>
        </p:nvPicPr>
        <p:blipFill>
          <a:blip r:embed="rId15" cstate="print"/>
          <a:srcRect/>
          <a:stretch>
            <a:fillRect/>
          </a:stretch>
        </p:blipFill>
        <p:spPr bwMode="auto">
          <a:xfrm>
            <a:off x="1323525" y="3235329"/>
            <a:ext cx="554577" cy="63114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643" name="Picture 7" descr="2D_Raman"/>
          <p:cNvPicPr>
            <a:picLocks noChangeAspect="1" noChangeArrowheads="1"/>
          </p:cNvPicPr>
          <p:nvPr/>
        </p:nvPicPr>
        <p:blipFill>
          <a:blip r:embed="rId15" cstate="print"/>
          <a:srcRect/>
          <a:stretch>
            <a:fillRect/>
          </a:stretch>
        </p:blipFill>
        <p:spPr bwMode="auto">
          <a:xfrm>
            <a:off x="3073473" y="3251435"/>
            <a:ext cx="554577" cy="63114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656" name="Picture 7" descr="2D_Raman"/>
          <p:cNvPicPr>
            <a:picLocks noChangeAspect="1" noChangeArrowheads="1"/>
          </p:cNvPicPr>
          <p:nvPr/>
        </p:nvPicPr>
        <p:blipFill>
          <a:blip r:embed="rId15" cstate="print"/>
          <a:srcRect/>
          <a:stretch>
            <a:fillRect/>
          </a:stretch>
        </p:blipFill>
        <p:spPr bwMode="auto">
          <a:xfrm>
            <a:off x="7397824" y="351756"/>
            <a:ext cx="855589" cy="973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</p:cSld>
  <p:clrMapOvr>
    <a:masterClrMapping/>
  </p:clrMapOvr>
</p:sld>
</file>

<file path=ppt/slides/slide2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103047" name="Picture 7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06065" y="4738003"/>
            <a:ext cx="974785" cy="111657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6103046" name="Picture 6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46338" y="2537719"/>
            <a:ext cx="1094241" cy="110035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6" name="Picture 282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4616" y="1296054"/>
            <a:ext cx="7183810" cy="234201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6103042" name="Picture 2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22247" y="3924145"/>
            <a:ext cx="2342374" cy="205387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6103044" name="Picture 4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11158" y="3801213"/>
            <a:ext cx="2333195" cy="218088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31746" name="Rectangle 4"/>
          <p:cNvSpPr>
            <a:spLocks noGrp="1" noChangeArrowheads="1"/>
          </p:cNvSpPr>
          <p:nvPr>
            <p:ph type="title"/>
          </p:nvPr>
        </p:nvSpPr>
        <p:spPr>
          <a:xfrm>
            <a:off x="-324120" y="226718"/>
            <a:ext cx="8229600" cy="1143000"/>
          </a:xfrm>
        </p:spPr>
        <p:txBody>
          <a:bodyPr rtlCol="0">
            <a:normAutofit/>
          </a:bodyPr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en-US" altLang="ja-JP" sz="4000" b="1" dirty="0">
                <a:solidFill>
                  <a:schemeClr val="tx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0-1-0 and 0-1-2 transitions</a:t>
            </a:r>
            <a:endParaRPr lang="ja-JP" altLang="en-US" sz="4000" b="1" dirty="0">
              <a:solidFill>
                <a:schemeClr val="tx2">
                  <a:lumMod val="7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</p:txBody>
      </p:sp>
      <p:sp>
        <p:nvSpPr>
          <p:cNvPr id="8" name="正方形/長方形 13"/>
          <p:cNvSpPr>
            <a:spLocks noChangeArrowheads="1"/>
          </p:cNvSpPr>
          <p:nvPr/>
        </p:nvSpPr>
        <p:spPr bwMode="auto">
          <a:xfrm>
            <a:off x="7957398" y="1943843"/>
            <a:ext cx="1026243" cy="523220"/>
          </a:xfrm>
          <a:prstGeom prst="rect">
            <a:avLst/>
          </a:prstGeom>
          <a:solidFill>
            <a:schemeClr val="tx2">
              <a:lumMod val="20000"/>
              <a:lumOff val="80000"/>
            </a:schemeClr>
          </a:solidFill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 sz="2800" dirty="0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0-1-0</a:t>
            </a:r>
            <a:endParaRPr lang="ja-JP" altLang="en-US" sz="2800" dirty="0">
              <a:latin typeface="Arial Unicode MS" panose="020B0604020202020204" pitchFamily="50" charset="-128"/>
              <a:ea typeface="Arial Unicode MS" panose="020B0604020202020204" pitchFamily="50" charset="-128"/>
              <a:cs typeface="Arial Unicode MS" panose="020B0604020202020204" pitchFamily="50" charset="-128"/>
            </a:endParaRPr>
          </a:p>
        </p:txBody>
      </p:sp>
      <p:sp>
        <p:nvSpPr>
          <p:cNvPr id="9" name="正方形/長方形 13"/>
          <p:cNvSpPr>
            <a:spLocks noChangeArrowheads="1"/>
          </p:cNvSpPr>
          <p:nvPr/>
        </p:nvSpPr>
        <p:spPr bwMode="auto">
          <a:xfrm>
            <a:off x="7957397" y="4134704"/>
            <a:ext cx="1026243" cy="523220"/>
          </a:xfrm>
          <a:prstGeom prst="rect">
            <a:avLst/>
          </a:prstGeom>
          <a:solidFill>
            <a:schemeClr val="accent2">
              <a:lumMod val="20000"/>
              <a:lumOff val="80000"/>
            </a:schemeClr>
          </a:solidFill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 sz="2800" dirty="0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0-1-2</a:t>
            </a:r>
            <a:endParaRPr lang="ja-JP" altLang="en-US" sz="2800" dirty="0">
              <a:latin typeface="Arial Unicode MS" panose="020B0604020202020204" pitchFamily="50" charset="-128"/>
              <a:ea typeface="Arial Unicode MS" panose="020B0604020202020204" pitchFamily="50" charset="-128"/>
              <a:cs typeface="Arial Unicode MS" panose="020B0604020202020204" pitchFamily="50" charset="-128"/>
            </a:endParaRPr>
          </a:p>
        </p:txBody>
      </p:sp>
      <p:cxnSp>
        <p:nvCxnSpPr>
          <p:cNvPr id="10" name="直線矢印コネクタ 9"/>
          <p:cNvCxnSpPr/>
          <p:nvPr/>
        </p:nvCxnSpPr>
        <p:spPr>
          <a:xfrm flipH="1">
            <a:off x="7043827" y="3467819"/>
            <a:ext cx="759123" cy="666885"/>
          </a:xfrm>
          <a:prstGeom prst="straightConnector1">
            <a:avLst/>
          </a:prstGeom>
          <a:ln w="28575">
            <a:solidFill>
              <a:schemeClr val="tx2">
                <a:lumMod val="60000"/>
                <a:lumOff val="40000"/>
              </a:schemeClr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直線矢印コネクタ 10"/>
          <p:cNvCxnSpPr/>
          <p:nvPr/>
        </p:nvCxnSpPr>
        <p:spPr>
          <a:xfrm flipH="1" flipV="1">
            <a:off x="7002515" y="5064161"/>
            <a:ext cx="943823" cy="266304"/>
          </a:xfrm>
          <a:prstGeom prst="straightConnector1">
            <a:avLst/>
          </a:prstGeom>
          <a:ln w="28575">
            <a:solidFill>
              <a:schemeClr val="accent2">
                <a:lumMod val="40000"/>
                <a:lumOff val="60000"/>
              </a:schemeClr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6103043" name="Picture 3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903148" y="3834563"/>
            <a:ext cx="2256938" cy="211417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cxnSp>
        <p:nvCxnSpPr>
          <p:cNvPr id="21" name="直線コネクタ 20"/>
          <p:cNvCxnSpPr/>
          <p:nvPr/>
        </p:nvCxnSpPr>
        <p:spPr>
          <a:xfrm flipV="1">
            <a:off x="6086295" y="4134704"/>
            <a:ext cx="1350392" cy="1028433"/>
          </a:xfrm>
          <a:prstGeom prst="line">
            <a:avLst/>
          </a:prstGeom>
          <a:ln w="44450">
            <a:solidFill>
              <a:srgbClr val="FF0000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直線コネクタ 38"/>
          <p:cNvCxnSpPr/>
          <p:nvPr/>
        </p:nvCxnSpPr>
        <p:spPr>
          <a:xfrm flipV="1">
            <a:off x="3573132" y="4373116"/>
            <a:ext cx="1350392" cy="551608"/>
          </a:xfrm>
          <a:prstGeom prst="line">
            <a:avLst/>
          </a:prstGeom>
          <a:ln w="44450">
            <a:solidFill>
              <a:srgbClr val="FF0000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" name="直線コネクタ 43"/>
          <p:cNvCxnSpPr/>
          <p:nvPr/>
        </p:nvCxnSpPr>
        <p:spPr>
          <a:xfrm>
            <a:off x="1000664" y="4722078"/>
            <a:ext cx="1362974" cy="0"/>
          </a:xfrm>
          <a:prstGeom prst="line">
            <a:avLst/>
          </a:prstGeom>
          <a:ln w="44450">
            <a:solidFill>
              <a:srgbClr val="FF0000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" name="Text Box 13"/>
          <p:cNvSpPr txBox="1">
            <a:spLocks noChangeArrowheads="1"/>
          </p:cNvSpPr>
          <p:nvPr/>
        </p:nvSpPr>
        <p:spPr bwMode="auto">
          <a:xfrm>
            <a:off x="2355805" y="6103699"/>
            <a:ext cx="1439818" cy="40011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 sz="2000" dirty="0">
                <a:solidFill>
                  <a:srgbClr val="FF0000"/>
                </a:solidFill>
                <a:latin typeface="Arial Unicode MS"/>
                <a:ea typeface="Arial Unicode MS"/>
                <a:cs typeface="Arial Unicode MS"/>
              </a:rPr>
              <a:t>Coherence</a:t>
            </a:r>
          </a:p>
        </p:txBody>
      </p:sp>
      <p:cxnSp>
        <p:nvCxnSpPr>
          <p:cNvPr id="52" name="直線矢印コネクタ 51"/>
          <p:cNvCxnSpPr/>
          <p:nvPr/>
        </p:nvCxnSpPr>
        <p:spPr>
          <a:xfrm flipH="1" flipV="1">
            <a:off x="2242868" y="4891653"/>
            <a:ext cx="660280" cy="1212046"/>
          </a:xfrm>
          <a:prstGeom prst="straightConnector1">
            <a:avLst/>
          </a:prstGeom>
          <a:ln w="19050">
            <a:solidFill>
              <a:srgbClr val="FE3859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" name="直線矢印コネクタ 54"/>
          <p:cNvCxnSpPr/>
          <p:nvPr/>
        </p:nvCxnSpPr>
        <p:spPr>
          <a:xfrm flipV="1">
            <a:off x="2903148" y="4951081"/>
            <a:ext cx="892475" cy="1152618"/>
          </a:xfrm>
          <a:prstGeom prst="straightConnector1">
            <a:avLst/>
          </a:prstGeom>
          <a:ln w="19050">
            <a:solidFill>
              <a:srgbClr val="FE3859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" name="直線矢印コネクタ 57"/>
          <p:cNvCxnSpPr/>
          <p:nvPr/>
        </p:nvCxnSpPr>
        <p:spPr>
          <a:xfrm flipV="1">
            <a:off x="2903148" y="5197313"/>
            <a:ext cx="3049078" cy="906386"/>
          </a:xfrm>
          <a:prstGeom prst="straightConnector1">
            <a:avLst/>
          </a:prstGeom>
          <a:ln w="19050">
            <a:solidFill>
              <a:srgbClr val="FE3859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22" name="Picture 5475" descr="C:\Users\tanimura.THEOCHEM\Desktop\SLinh5.gif"/>
          <p:cNvPicPr>
            <a:picLocks noChangeAspect="1" noChangeArrowheads="1" noCrop="1"/>
          </p:cNvPicPr>
          <p:nvPr/>
        </p:nvPicPr>
        <p:blipFill>
          <a:blip r:embed="rId9" cstate="print"/>
          <a:srcRect/>
          <a:stretch>
            <a:fillRect/>
          </a:stretch>
        </p:blipFill>
        <p:spPr bwMode="auto">
          <a:xfrm>
            <a:off x="7627036" y="260648"/>
            <a:ext cx="638175" cy="647700"/>
          </a:xfrm>
          <a:prstGeom prst="rect">
            <a:avLst/>
          </a:prstGeom>
          <a:noFill/>
        </p:spPr>
      </p:pic>
      <p:pic>
        <p:nvPicPr>
          <p:cNvPr id="23" name="Picture 5477" descr="C:\Users\tanimura.THEOCHEM\Desktop\SLinh2.gif"/>
          <p:cNvPicPr>
            <a:picLocks noChangeAspect="1" noChangeArrowheads="1" noCrop="1"/>
          </p:cNvPicPr>
          <p:nvPr/>
        </p:nvPicPr>
        <p:blipFill>
          <a:blip r:embed="rId10" cstate="print"/>
          <a:srcRect/>
          <a:stretch>
            <a:fillRect/>
          </a:stretch>
        </p:blipFill>
        <p:spPr bwMode="auto">
          <a:xfrm>
            <a:off x="7046695" y="587950"/>
            <a:ext cx="638175" cy="647700"/>
          </a:xfrm>
          <a:prstGeom prst="rect">
            <a:avLst/>
          </a:prstGeom>
          <a:noFill/>
        </p:spPr>
      </p:pic>
      <p:pic>
        <p:nvPicPr>
          <p:cNvPr id="24" name="Picture 5473" descr="C:\Users\tanimura.THEOCHEM\Desktop\SLinh3.gif"/>
          <p:cNvPicPr>
            <a:picLocks noChangeAspect="1" noChangeArrowheads="1" noCrop="1"/>
          </p:cNvPicPr>
          <p:nvPr/>
        </p:nvPicPr>
        <p:blipFill>
          <a:blip r:embed="rId11" cstate="print"/>
          <a:srcRect/>
          <a:stretch>
            <a:fillRect/>
          </a:stretch>
        </p:blipFill>
        <p:spPr bwMode="auto">
          <a:xfrm>
            <a:off x="7753440" y="1045868"/>
            <a:ext cx="638175" cy="647700"/>
          </a:xfrm>
          <a:prstGeom prst="rect">
            <a:avLst/>
          </a:prstGeom>
          <a:noFill/>
        </p:spPr>
      </p:pic>
      <p:pic>
        <p:nvPicPr>
          <p:cNvPr id="26" name="Picture 5475" descr="C:\Users\tanimura.THEOCHEM\Desktop\SLinh5.gif"/>
          <p:cNvPicPr>
            <a:picLocks noChangeAspect="1" noChangeArrowheads="1" noCrop="1"/>
          </p:cNvPicPr>
          <p:nvPr/>
        </p:nvPicPr>
        <p:blipFill>
          <a:blip r:embed="rId9" cstate="print"/>
          <a:srcRect/>
          <a:stretch>
            <a:fillRect/>
          </a:stretch>
        </p:blipFill>
        <p:spPr bwMode="auto">
          <a:xfrm>
            <a:off x="8316946" y="584498"/>
            <a:ext cx="638175" cy="647700"/>
          </a:xfrm>
          <a:prstGeom prst="rect">
            <a:avLst/>
          </a:prstGeom>
          <a:noFill/>
        </p:spPr>
      </p:pic>
    </p:spTree>
    <p:extLst>
      <p:ext uri="{BB962C8B-B14F-4D97-AF65-F5344CB8AC3E}">
        <p14:creationId xmlns:p14="http://schemas.microsoft.com/office/powerpoint/2010/main" val="3952029974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030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61030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030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61030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030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61030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500"/>
                            </p:stCondLst>
                            <p:childTnLst>
                              <p:par>
                                <p:cTn id="2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030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61030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030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61030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500"/>
                            </p:stCondLst>
                            <p:childTnLst>
                              <p:par>
                                <p:cTn id="5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4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  <p:bldP spid="9" grpId="0" animBg="1"/>
      <p:bldP spid="51" grpId="0"/>
    </p:bldLst>
  </p:timing>
</p:sld>
</file>

<file path=ppt/slides/slide2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170" name="Rectangle 10"/>
          <p:cNvSpPr>
            <a:spLocks noGrp="1" noChangeArrowheads="1"/>
          </p:cNvSpPr>
          <p:nvPr>
            <p:ph type="title"/>
          </p:nvPr>
        </p:nvSpPr>
        <p:spPr>
          <a:xfrm>
            <a:off x="666284" y="0"/>
            <a:ext cx="7755846" cy="900557"/>
          </a:xfrm>
          <a:ln/>
        </p:spPr>
        <p:txBody>
          <a:bodyPr/>
          <a:lstStyle/>
          <a:p>
            <a:r>
              <a:rPr lang="en-US" altLang="ja-JP" sz="2600" b="1" dirty="0">
                <a:latin typeface="Times" charset="0"/>
                <a:ea typeface="ＭＳ Ｐゴシック" charset="-128"/>
                <a:cs typeface="Times" charset="0"/>
                <a:sym typeface="Times" charset="0"/>
              </a:rPr>
              <a:t>Three-pulse photon echo (stochastic theory)</a:t>
            </a:r>
          </a:p>
        </p:txBody>
      </p:sp>
      <p:graphicFrame>
        <p:nvGraphicFramePr>
          <p:cNvPr id="1447937" name="Object 12"/>
          <p:cNvGraphicFramePr>
            <a:graphicFrameLocks noChangeAspect="1"/>
          </p:cNvGraphicFramePr>
          <p:nvPr/>
        </p:nvGraphicFramePr>
        <p:xfrm>
          <a:off x="541978" y="4818762"/>
          <a:ext cx="4635500" cy="67786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3" imgW="4635360" imgH="723600" progId="Equation.DSMT4">
                  <p:embed/>
                </p:oleObj>
              </mc:Choice>
              <mc:Fallback>
                <p:oleObj name="Equation" r:id="rId3" imgW="4635360" imgH="723600" progId="Equation.DSMT4">
                  <p:embed/>
                  <p:pic>
                    <p:nvPicPr>
                      <p:cNvPr id="1447937" name="Object 1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41978" y="4818762"/>
                        <a:ext cx="4635500" cy="677862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cxnSp>
        <p:nvCxnSpPr>
          <p:cNvPr id="14" name="直線矢印コネクタ 13"/>
          <p:cNvCxnSpPr/>
          <p:nvPr/>
        </p:nvCxnSpPr>
        <p:spPr>
          <a:xfrm rot="16200000" flipV="1">
            <a:off x="6418877" y="4009564"/>
            <a:ext cx="2520000" cy="0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直線矢印コネクタ 14"/>
          <p:cNvCxnSpPr/>
          <p:nvPr/>
        </p:nvCxnSpPr>
        <p:spPr>
          <a:xfrm rot="16200000" flipV="1">
            <a:off x="5851155" y="3996920"/>
            <a:ext cx="2520000" cy="0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直線矢印コネクタ 15"/>
          <p:cNvCxnSpPr/>
          <p:nvPr/>
        </p:nvCxnSpPr>
        <p:spPr>
          <a:xfrm rot="16200000" flipV="1">
            <a:off x="5414976" y="4029984"/>
            <a:ext cx="2520000" cy="0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直線矢印コネクタ 16"/>
          <p:cNvCxnSpPr/>
          <p:nvPr/>
        </p:nvCxnSpPr>
        <p:spPr>
          <a:xfrm rot="16200000" flipV="1">
            <a:off x="4842437" y="4023634"/>
            <a:ext cx="2520000" cy="0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Line 9"/>
          <p:cNvSpPr>
            <a:spLocks noChangeShapeType="1"/>
          </p:cNvSpPr>
          <p:nvPr/>
        </p:nvSpPr>
        <p:spPr bwMode="auto">
          <a:xfrm flipH="1">
            <a:off x="6663918" y="4437496"/>
            <a:ext cx="0" cy="863600"/>
          </a:xfrm>
          <a:prstGeom prst="line">
            <a:avLst/>
          </a:prstGeom>
          <a:noFill/>
          <a:ln w="38100">
            <a:solidFill>
              <a:srgbClr val="0541EB"/>
            </a:solidFill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20" name="Line 9"/>
          <p:cNvSpPr>
            <a:spLocks noChangeShapeType="1"/>
          </p:cNvSpPr>
          <p:nvPr/>
        </p:nvSpPr>
        <p:spPr bwMode="auto">
          <a:xfrm flipH="1">
            <a:off x="6097013" y="2734748"/>
            <a:ext cx="0" cy="935038"/>
          </a:xfrm>
          <a:prstGeom prst="line">
            <a:avLst/>
          </a:prstGeom>
          <a:noFill/>
          <a:ln w="38100">
            <a:solidFill>
              <a:srgbClr val="0541EB"/>
            </a:solidFill>
            <a:round/>
            <a:headEnd type="triangle" w="med" len="med"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21" name="Line 10"/>
          <p:cNvSpPr>
            <a:spLocks noChangeShapeType="1"/>
          </p:cNvSpPr>
          <p:nvPr/>
        </p:nvSpPr>
        <p:spPr bwMode="auto">
          <a:xfrm>
            <a:off x="6663918" y="2751571"/>
            <a:ext cx="0" cy="906463"/>
          </a:xfrm>
          <a:custGeom>
            <a:avLst/>
            <a:gdLst>
              <a:gd name="T0" fmla="*/ 0 w 581020"/>
              <a:gd name="T1" fmla="*/ 2147483647 h 15"/>
              <a:gd name="T2" fmla="*/ 0 w 581020"/>
              <a:gd name="T3" fmla="*/ 0 h 15"/>
              <a:gd name="T4" fmla="*/ 0 60000 65536"/>
              <a:gd name="T5" fmla="*/ 0 60000 65536"/>
              <a:gd name="T6" fmla="*/ 0 w 581020"/>
              <a:gd name="T7" fmla="*/ 0 h 15"/>
              <a:gd name="T8" fmla="*/ 0 w 581020"/>
              <a:gd name="T9" fmla="*/ 15 h 15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581020" h="15">
                <a:moveTo>
                  <a:pt x="0" y="15"/>
                </a:moveTo>
                <a:lnTo>
                  <a:pt x="581020" y="0"/>
                </a:lnTo>
              </a:path>
            </a:pathLst>
          </a:custGeom>
          <a:noFill/>
          <a:ln w="38100">
            <a:solidFill>
              <a:schemeClr val="tx1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ja-JP" altLang="en-US">
              <a:latin typeface="Calibri" pitchFamily="34" charset="0"/>
            </a:endParaRPr>
          </a:p>
        </p:txBody>
      </p:sp>
      <p:sp>
        <p:nvSpPr>
          <p:cNvPr id="22" name="テキスト ボックス 21"/>
          <p:cNvSpPr txBox="1">
            <a:spLocks noChangeArrowheads="1"/>
          </p:cNvSpPr>
          <p:nvPr/>
        </p:nvSpPr>
        <p:spPr bwMode="auto">
          <a:xfrm>
            <a:off x="6163600" y="2424439"/>
            <a:ext cx="437940" cy="33855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 sz="1600" b="1" dirty="0">
                <a:solidFill>
                  <a:srgbClr val="FF00FF"/>
                </a:solidFill>
                <a:latin typeface="Arial Unicode MS"/>
                <a:ea typeface="Arial Unicode MS"/>
                <a:cs typeface="Arial Unicode MS"/>
              </a:rPr>
              <a:t>(II)</a:t>
            </a:r>
            <a:endParaRPr lang="ja-JP" altLang="en-US" sz="1600" b="1" dirty="0">
              <a:solidFill>
                <a:srgbClr val="FF00FF"/>
              </a:solidFill>
              <a:latin typeface="Arial Unicode MS"/>
              <a:ea typeface="Arial Unicode MS"/>
              <a:cs typeface="Arial Unicode MS"/>
            </a:endParaRPr>
          </a:p>
        </p:txBody>
      </p:sp>
      <p:graphicFrame>
        <p:nvGraphicFramePr>
          <p:cNvPr id="24" name="Object 25"/>
          <p:cNvGraphicFramePr>
            <a:graphicFrameLocks noChangeAspect="1"/>
          </p:cNvGraphicFramePr>
          <p:nvPr/>
        </p:nvGraphicFramePr>
        <p:xfrm>
          <a:off x="6130189" y="4788333"/>
          <a:ext cx="457200" cy="304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5" imgW="457200" imgH="304560" progId="Equation.DSMT4">
                  <p:embed/>
                </p:oleObj>
              </mc:Choice>
              <mc:Fallback>
                <p:oleObj name="Equation" r:id="rId5" imgW="457200" imgH="304560" progId="Equation.DSMT4">
                  <p:embed/>
                  <p:pic>
                    <p:nvPicPr>
                      <p:cNvPr id="24" name="Object 25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130189" y="4788333"/>
                        <a:ext cx="457200" cy="3048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5" name="Object 26"/>
          <p:cNvGraphicFramePr>
            <a:graphicFrameLocks noChangeAspect="1"/>
          </p:cNvGraphicFramePr>
          <p:nvPr/>
        </p:nvGraphicFramePr>
        <p:xfrm>
          <a:off x="6149239" y="3948545"/>
          <a:ext cx="431800" cy="304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7" imgW="431640" imgH="304560" progId="Equation.DSMT4">
                  <p:embed/>
                </p:oleObj>
              </mc:Choice>
              <mc:Fallback>
                <p:oleObj name="Equation" r:id="rId7" imgW="431640" imgH="304560" progId="Equation.DSMT4">
                  <p:embed/>
                  <p:pic>
                    <p:nvPicPr>
                      <p:cNvPr id="25" name="Object 26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149239" y="3948545"/>
                        <a:ext cx="431800" cy="3048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6" name="Object 27"/>
          <p:cNvGraphicFramePr>
            <a:graphicFrameLocks noChangeAspect="1"/>
          </p:cNvGraphicFramePr>
          <p:nvPr/>
        </p:nvGraphicFramePr>
        <p:xfrm>
          <a:off x="6145900" y="3110345"/>
          <a:ext cx="457200" cy="304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9" imgW="457200" imgH="304560" progId="Equation.DSMT4">
                  <p:embed/>
                </p:oleObj>
              </mc:Choice>
              <mc:Fallback>
                <p:oleObj name="Equation" r:id="rId9" imgW="457200" imgH="304560" progId="Equation.DSMT4">
                  <p:embed/>
                  <p:pic>
                    <p:nvPicPr>
                      <p:cNvPr id="26" name="Object 2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0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145900" y="3110345"/>
                        <a:ext cx="457200" cy="3048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7" name="Line 9"/>
          <p:cNvSpPr>
            <a:spLocks noChangeShapeType="1"/>
          </p:cNvSpPr>
          <p:nvPr/>
        </p:nvSpPr>
        <p:spPr bwMode="auto">
          <a:xfrm flipH="1">
            <a:off x="6097729" y="4461309"/>
            <a:ext cx="0" cy="828675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28" name="Line 9"/>
          <p:cNvSpPr>
            <a:spLocks noChangeShapeType="1"/>
          </p:cNvSpPr>
          <p:nvPr/>
        </p:nvSpPr>
        <p:spPr bwMode="auto">
          <a:xfrm flipH="1">
            <a:off x="6096141" y="3672321"/>
            <a:ext cx="0" cy="784225"/>
          </a:xfrm>
          <a:prstGeom prst="line">
            <a:avLst/>
          </a:prstGeom>
          <a:noFill/>
          <a:ln w="38100">
            <a:solidFill>
              <a:srgbClr val="0541EB"/>
            </a:solidFill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29" name="Line 9"/>
          <p:cNvSpPr>
            <a:spLocks noChangeShapeType="1"/>
          </p:cNvSpPr>
          <p:nvPr/>
        </p:nvSpPr>
        <p:spPr bwMode="auto">
          <a:xfrm flipH="1">
            <a:off x="6663918" y="3659621"/>
            <a:ext cx="0" cy="782638"/>
          </a:xfrm>
          <a:prstGeom prst="line">
            <a:avLst/>
          </a:prstGeom>
          <a:noFill/>
          <a:ln w="38100">
            <a:solidFill>
              <a:srgbClr val="0541EB"/>
            </a:solidFill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31" name="星 7 30"/>
          <p:cNvSpPr>
            <a:spLocks noChangeAspect="1"/>
          </p:cNvSpPr>
          <p:nvPr/>
        </p:nvSpPr>
        <p:spPr>
          <a:xfrm>
            <a:off x="6024704" y="4380346"/>
            <a:ext cx="144462" cy="144463"/>
          </a:xfrm>
          <a:prstGeom prst="star7">
            <a:avLst/>
          </a:prstGeom>
          <a:solidFill>
            <a:srgbClr val="FF00FF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32" name="星 7 31"/>
          <p:cNvSpPr>
            <a:spLocks noChangeAspect="1"/>
          </p:cNvSpPr>
          <p:nvPr/>
        </p:nvSpPr>
        <p:spPr>
          <a:xfrm>
            <a:off x="6582956" y="3589771"/>
            <a:ext cx="144462" cy="144463"/>
          </a:xfrm>
          <a:prstGeom prst="star7">
            <a:avLst/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33" name="星 7 32"/>
          <p:cNvSpPr>
            <a:spLocks noChangeAspect="1"/>
          </p:cNvSpPr>
          <p:nvPr/>
        </p:nvSpPr>
        <p:spPr>
          <a:xfrm>
            <a:off x="6019941" y="2673784"/>
            <a:ext cx="144463" cy="142875"/>
          </a:xfrm>
          <a:prstGeom prst="star7">
            <a:avLst/>
          </a:prstGeom>
          <a:solidFill>
            <a:srgbClr val="0070C0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34" name="星 7 33"/>
          <p:cNvSpPr>
            <a:spLocks noChangeAspect="1"/>
          </p:cNvSpPr>
          <p:nvPr/>
        </p:nvSpPr>
        <p:spPr>
          <a:xfrm>
            <a:off x="6584543" y="5215371"/>
            <a:ext cx="144463" cy="142875"/>
          </a:xfrm>
          <a:prstGeom prst="star7">
            <a:avLst/>
          </a:prstGeom>
          <a:solidFill>
            <a:srgbClr val="66FFFF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35" name="Line 9"/>
          <p:cNvSpPr>
            <a:spLocks noChangeShapeType="1"/>
          </p:cNvSpPr>
          <p:nvPr/>
        </p:nvSpPr>
        <p:spPr bwMode="auto">
          <a:xfrm flipH="1">
            <a:off x="7672582" y="4425014"/>
            <a:ext cx="0" cy="842963"/>
          </a:xfrm>
          <a:prstGeom prst="line">
            <a:avLst/>
          </a:prstGeom>
          <a:noFill/>
          <a:ln w="38100">
            <a:solidFill>
              <a:srgbClr val="0541EB"/>
            </a:solidFill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37" name="Line 9"/>
          <p:cNvSpPr>
            <a:spLocks noChangeShapeType="1"/>
          </p:cNvSpPr>
          <p:nvPr/>
        </p:nvSpPr>
        <p:spPr bwMode="auto">
          <a:xfrm flipH="1">
            <a:off x="7103273" y="2728032"/>
            <a:ext cx="0" cy="936625"/>
          </a:xfrm>
          <a:prstGeom prst="line">
            <a:avLst/>
          </a:prstGeom>
          <a:noFill/>
          <a:ln w="38100">
            <a:solidFill>
              <a:srgbClr val="0541EB"/>
            </a:solidFill>
            <a:round/>
            <a:headEnd type="triangle" w="med" len="med"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38" name="Line 10"/>
          <p:cNvSpPr>
            <a:spLocks noChangeShapeType="1"/>
          </p:cNvSpPr>
          <p:nvPr/>
        </p:nvSpPr>
        <p:spPr bwMode="auto">
          <a:xfrm>
            <a:off x="7670995" y="2734327"/>
            <a:ext cx="0" cy="935037"/>
          </a:xfrm>
          <a:custGeom>
            <a:avLst/>
            <a:gdLst>
              <a:gd name="T0" fmla="*/ 0 w 581020"/>
              <a:gd name="T1" fmla="*/ 2147483647 h 15"/>
              <a:gd name="T2" fmla="*/ 0 w 581020"/>
              <a:gd name="T3" fmla="*/ 0 h 15"/>
              <a:gd name="T4" fmla="*/ 0 60000 65536"/>
              <a:gd name="T5" fmla="*/ 0 60000 65536"/>
              <a:gd name="T6" fmla="*/ 0 w 581020"/>
              <a:gd name="T7" fmla="*/ 0 h 15"/>
              <a:gd name="T8" fmla="*/ 0 w 581020"/>
              <a:gd name="T9" fmla="*/ 15 h 15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581020" h="15">
                <a:moveTo>
                  <a:pt x="0" y="15"/>
                </a:moveTo>
                <a:lnTo>
                  <a:pt x="581020" y="0"/>
                </a:lnTo>
              </a:path>
            </a:pathLst>
          </a:custGeom>
          <a:noFill/>
          <a:ln w="38100">
            <a:solidFill>
              <a:schemeClr val="tx1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ja-JP" altLang="en-US">
              <a:latin typeface="Calibri" pitchFamily="34" charset="0"/>
            </a:endParaRPr>
          </a:p>
        </p:txBody>
      </p:sp>
      <p:sp>
        <p:nvSpPr>
          <p:cNvPr id="39" name="テキスト ボックス 38"/>
          <p:cNvSpPr txBox="1">
            <a:spLocks noChangeArrowheads="1"/>
          </p:cNvSpPr>
          <p:nvPr/>
        </p:nvSpPr>
        <p:spPr bwMode="auto">
          <a:xfrm>
            <a:off x="7143917" y="2436837"/>
            <a:ext cx="571500" cy="33855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US" altLang="ja-JP" sz="1600" b="1" dirty="0">
                <a:solidFill>
                  <a:srgbClr val="0541EB"/>
                </a:solidFill>
                <a:latin typeface="Arial Unicode MS"/>
                <a:ea typeface="Arial Unicode MS"/>
                <a:cs typeface="Arial Unicode MS"/>
              </a:rPr>
              <a:t>(III)</a:t>
            </a:r>
            <a:endParaRPr lang="ja-JP" altLang="en-US" sz="1600" b="1" dirty="0">
              <a:solidFill>
                <a:srgbClr val="0541EB"/>
              </a:solidFill>
              <a:latin typeface="Arial Unicode MS"/>
              <a:ea typeface="Arial Unicode MS"/>
              <a:cs typeface="Arial Unicode MS"/>
            </a:endParaRPr>
          </a:p>
        </p:txBody>
      </p:sp>
      <p:graphicFrame>
        <p:nvGraphicFramePr>
          <p:cNvPr id="41" name="Object 29"/>
          <p:cNvGraphicFramePr>
            <a:graphicFrameLocks noChangeAspect="1"/>
          </p:cNvGraphicFramePr>
          <p:nvPr/>
        </p:nvGraphicFramePr>
        <p:xfrm>
          <a:off x="7123143" y="4753408"/>
          <a:ext cx="457200" cy="304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1" imgW="457200" imgH="304560" progId="Equation.DSMT4">
                  <p:embed/>
                </p:oleObj>
              </mc:Choice>
              <mc:Fallback>
                <p:oleObj name="Equation" r:id="rId11" imgW="457200" imgH="304560" progId="Equation.DSMT4">
                  <p:embed/>
                  <p:pic>
                    <p:nvPicPr>
                      <p:cNvPr id="41" name="Object 29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2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123143" y="4753408"/>
                        <a:ext cx="457200" cy="3048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42" name="Object 30"/>
          <p:cNvGraphicFramePr>
            <a:graphicFrameLocks noChangeAspect="1"/>
          </p:cNvGraphicFramePr>
          <p:nvPr/>
        </p:nvGraphicFramePr>
        <p:xfrm>
          <a:off x="7135843" y="3932670"/>
          <a:ext cx="495300" cy="304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3" imgW="495000" imgH="304560" progId="Equation.DSMT4">
                  <p:embed/>
                </p:oleObj>
              </mc:Choice>
              <mc:Fallback>
                <p:oleObj name="Equation" r:id="rId13" imgW="495000" imgH="304560" progId="Equation.DSMT4">
                  <p:embed/>
                  <p:pic>
                    <p:nvPicPr>
                      <p:cNvPr id="42" name="Object 30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135843" y="3932670"/>
                        <a:ext cx="495300" cy="3048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43" name="Object 31"/>
          <p:cNvGraphicFramePr>
            <a:graphicFrameLocks noChangeAspect="1"/>
          </p:cNvGraphicFramePr>
          <p:nvPr/>
        </p:nvGraphicFramePr>
        <p:xfrm>
          <a:off x="7148378" y="3108594"/>
          <a:ext cx="457200" cy="304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5" imgW="457200" imgH="304560" progId="Equation.DSMT4">
                  <p:embed/>
                </p:oleObj>
              </mc:Choice>
              <mc:Fallback>
                <p:oleObj name="Equation" r:id="rId15" imgW="457200" imgH="304560" progId="Equation.DSMT4">
                  <p:embed/>
                  <p:pic>
                    <p:nvPicPr>
                      <p:cNvPr id="43" name="Object 3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148378" y="3108594"/>
                        <a:ext cx="457200" cy="3048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44" name="Line 9"/>
          <p:cNvSpPr>
            <a:spLocks noChangeShapeType="1"/>
          </p:cNvSpPr>
          <p:nvPr/>
        </p:nvSpPr>
        <p:spPr bwMode="auto">
          <a:xfrm flipH="1">
            <a:off x="7103273" y="4425070"/>
            <a:ext cx="0" cy="86360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45" name="Line 9"/>
          <p:cNvSpPr>
            <a:spLocks noChangeShapeType="1"/>
          </p:cNvSpPr>
          <p:nvPr/>
        </p:nvSpPr>
        <p:spPr bwMode="auto">
          <a:xfrm flipH="1">
            <a:off x="7101686" y="3642432"/>
            <a:ext cx="0" cy="792163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46" name="Line 9"/>
          <p:cNvSpPr>
            <a:spLocks noChangeShapeType="1"/>
          </p:cNvSpPr>
          <p:nvPr/>
        </p:nvSpPr>
        <p:spPr bwMode="auto">
          <a:xfrm flipH="1">
            <a:off x="7672582" y="3636027"/>
            <a:ext cx="0" cy="784225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48" name="星 7 47"/>
          <p:cNvSpPr>
            <a:spLocks noChangeAspect="1"/>
          </p:cNvSpPr>
          <p:nvPr/>
        </p:nvSpPr>
        <p:spPr>
          <a:xfrm>
            <a:off x="7605962" y="4389706"/>
            <a:ext cx="144462" cy="144462"/>
          </a:xfrm>
          <a:prstGeom prst="star7">
            <a:avLst/>
          </a:prstGeom>
          <a:solidFill>
            <a:srgbClr val="FF00FF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49" name="星 7 48"/>
          <p:cNvSpPr>
            <a:spLocks noChangeAspect="1"/>
          </p:cNvSpPr>
          <p:nvPr/>
        </p:nvSpPr>
        <p:spPr>
          <a:xfrm>
            <a:off x="7033423" y="3555120"/>
            <a:ext cx="142875" cy="142875"/>
          </a:xfrm>
          <a:prstGeom prst="star7">
            <a:avLst/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50" name="星 7 49"/>
          <p:cNvSpPr>
            <a:spLocks noChangeAspect="1"/>
          </p:cNvSpPr>
          <p:nvPr/>
        </p:nvSpPr>
        <p:spPr>
          <a:xfrm>
            <a:off x="7025486" y="2629607"/>
            <a:ext cx="142875" cy="144463"/>
          </a:xfrm>
          <a:prstGeom prst="star7">
            <a:avLst/>
          </a:prstGeom>
          <a:solidFill>
            <a:srgbClr val="0070C0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51" name="星 7 50"/>
          <p:cNvSpPr>
            <a:spLocks noChangeAspect="1"/>
          </p:cNvSpPr>
          <p:nvPr/>
        </p:nvSpPr>
        <p:spPr>
          <a:xfrm>
            <a:off x="7607495" y="5179077"/>
            <a:ext cx="144462" cy="144462"/>
          </a:xfrm>
          <a:prstGeom prst="star7">
            <a:avLst/>
          </a:prstGeom>
          <a:solidFill>
            <a:srgbClr val="66FFFF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cxnSp>
        <p:nvCxnSpPr>
          <p:cNvPr id="55" name="直線矢印コネクタ 54"/>
          <p:cNvCxnSpPr/>
          <p:nvPr/>
        </p:nvCxnSpPr>
        <p:spPr>
          <a:xfrm rot="16200000" flipV="1">
            <a:off x="7451518" y="4001571"/>
            <a:ext cx="2520000" cy="0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" name="直線矢印コネクタ 55"/>
          <p:cNvCxnSpPr/>
          <p:nvPr/>
        </p:nvCxnSpPr>
        <p:spPr>
          <a:xfrm rot="16200000" flipV="1">
            <a:off x="6868030" y="4012575"/>
            <a:ext cx="2520000" cy="0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7" name="Line 9"/>
          <p:cNvSpPr>
            <a:spLocks noChangeShapeType="1"/>
          </p:cNvSpPr>
          <p:nvPr/>
        </p:nvSpPr>
        <p:spPr bwMode="auto">
          <a:xfrm flipH="1">
            <a:off x="8702048" y="4426546"/>
            <a:ext cx="0" cy="842963"/>
          </a:xfrm>
          <a:prstGeom prst="line">
            <a:avLst/>
          </a:prstGeom>
          <a:noFill/>
          <a:ln w="38100">
            <a:solidFill>
              <a:srgbClr val="0541EB"/>
            </a:solidFill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59" name="Line 9"/>
          <p:cNvSpPr>
            <a:spLocks noChangeShapeType="1"/>
          </p:cNvSpPr>
          <p:nvPr/>
        </p:nvSpPr>
        <p:spPr bwMode="auto">
          <a:xfrm flipH="1">
            <a:off x="8120147" y="2737337"/>
            <a:ext cx="0" cy="936625"/>
          </a:xfrm>
          <a:prstGeom prst="line">
            <a:avLst/>
          </a:prstGeom>
          <a:noFill/>
          <a:ln w="38100">
            <a:solidFill>
              <a:srgbClr val="0541EB"/>
            </a:solidFill>
            <a:round/>
            <a:headEnd type="triangle" w="med" len="med"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60" name="Line 10"/>
          <p:cNvSpPr>
            <a:spLocks noChangeShapeType="1"/>
          </p:cNvSpPr>
          <p:nvPr/>
        </p:nvSpPr>
        <p:spPr bwMode="auto">
          <a:xfrm>
            <a:off x="8698873" y="2727921"/>
            <a:ext cx="0" cy="914400"/>
          </a:xfrm>
          <a:custGeom>
            <a:avLst/>
            <a:gdLst>
              <a:gd name="T0" fmla="*/ 0 w 581020"/>
              <a:gd name="T1" fmla="*/ 2147483647 h 15"/>
              <a:gd name="T2" fmla="*/ 0 w 581020"/>
              <a:gd name="T3" fmla="*/ 0 h 15"/>
              <a:gd name="T4" fmla="*/ 0 60000 65536"/>
              <a:gd name="T5" fmla="*/ 0 60000 65536"/>
              <a:gd name="T6" fmla="*/ 0 w 581020"/>
              <a:gd name="T7" fmla="*/ 0 h 15"/>
              <a:gd name="T8" fmla="*/ 0 w 581020"/>
              <a:gd name="T9" fmla="*/ 15 h 15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581020" h="15">
                <a:moveTo>
                  <a:pt x="0" y="15"/>
                </a:moveTo>
                <a:lnTo>
                  <a:pt x="581020" y="0"/>
                </a:lnTo>
              </a:path>
            </a:pathLst>
          </a:custGeom>
          <a:noFill/>
          <a:ln w="38100">
            <a:solidFill>
              <a:srgbClr val="FF00FF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ja-JP" altLang="en-US">
              <a:latin typeface="Calibri" pitchFamily="34" charset="0"/>
            </a:endParaRPr>
          </a:p>
        </p:txBody>
      </p:sp>
      <p:sp>
        <p:nvSpPr>
          <p:cNvPr id="61" name="テキスト ボックス 60"/>
          <p:cNvSpPr txBox="1">
            <a:spLocks noChangeArrowheads="1"/>
          </p:cNvSpPr>
          <p:nvPr/>
        </p:nvSpPr>
        <p:spPr bwMode="auto">
          <a:xfrm>
            <a:off x="8107754" y="2427548"/>
            <a:ext cx="542136" cy="33855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 sz="1600" b="1" dirty="0">
                <a:solidFill>
                  <a:srgbClr val="0541EB"/>
                </a:solidFill>
                <a:latin typeface="Arial Unicode MS"/>
                <a:ea typeface="Arial Unicode MS"/>
                <a:cs typeface="Arial Unicode MS"/>
              </a:rPr>
              <a:t>(III’)</a:t>
            </a:r>
            <a:endParaRPr lang="ja-JP" altLang="en-US" sz="1600" b="1" dirty="0">
              <a:solidFill>
                <a:srgbClr val="0541EB"/>
              </a:solidFill>
              <a:latin typeface="Arial Unicode MS"/>
              <a:ea typeface="Arial Unicode MS"/>
              <a:cs typeface="Arial Unicode MS"/>
            </a:endParaRPr>
          </a:p>
        </p:txBody>
      </p:sp>
      <p:graphicFrame>
        <p:nvGraphicFramePr>
          <p:cNvPr id="63" name="Object 11"/>
          <p:cNvGraphicFramePr>
            <a:graphicFrameLocks noChangeAspect="1"/>
          </p:cNvGraphicFramePr>
          <p:nvPr/>
        </p:nvGraphicFramePr>
        <p:xfrm>
          <a:off x="8171441" y="4762604"/>
          <a:ext cx="457200" cy="304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7" imgW="457200" imgH="304560" progId="Equation.DSMT4">
                  <p:embed/>
                </p:oleObj>
              </mc:Choice>
              <mc:Fallback>
                <p:oleObj name="Equation" r:id="rId17" imgW="457200" imgH="304560" progId="Equation.DSMT4">
                  <p:embed/>
                  <p:pic>
                    <p:nvPicPr>
                      <p:cNvPr id="63" name="Object 1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8171441" y="4762604"/>
                        <a:ext cx="457200" cy="3048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64" name="Object 12"/>
          <p:cNvGraphicFramePr>
            <a:graphicFrameLocks noChangeAspect="1"/>
          </p:cNvGraphicFramePr>
          <p:nvPr/>
        </p:nvGraphicFramePr>
        <p:xfrm>
          <a:off x="8172974" y="3975040"/>
          <a:ext cx="495300" cy="304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9" imgW="495000" imgH="304560" progId="Equation.DSMT4">
                  <p:embed/>
                </p:oleObj>
              </mc:Choice>
              <mc:Fallback>
                <p:oleObj name="Equation" r:id="rId19" imgW="495000" imgH="304560" progId="Equation.DSMT4">
                  <p:embed/>
                  <p:pic>
                    <p:nvPicPr>
                      <p:cNvPr id="64" name="Object 1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0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8172974" y="3975040"/>
                        <a:ext cx="495300" cy="3048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65" name="Object 13"/>
          <p:cNvGraphicFramePr>
            <a:graphicFrameLocks noChangeAspect="1"/>
          </p:cNvGraphicFramePr>
          <p:nvPr/>
        </p:nvGraphicFramePr>
        <p:xfrm>
          <a:off x="8191914" y="3102243"/>
          <a:ext cx="469900" cy="304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21" imgW="469800" imgH="304560" progId="Equation.DSMT4">
                  <p:embed/>
                </p:oleObj>
              </mc:Choice>
              <mc:Fallback>
                <p:oleObj name="Equation" r:id="rId21" imgW="469800" imgH="304560" progId="Equation.DSMT4">
                  <p:embed/>
                  <p:pic>
                    <p:nvPicPr>
                      <p:cNvPr id="65" name="Object 1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2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8191914" y="3102243"/>
                        <a:ext cx="469900" cy="3048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66" name="Line 9"/>
          <p:cNvSpPr>
            <a:spLocks noChangeShapeType="1"/>
          </p:cNvSpPr>
          <p:nvPr/>
        </p:nvSpPr>
        <p:spPr bwMode="auto">
          <a:xfrm flipH="1">
            <a:off x="8120147" y="4459775"/>
            <a:ext cx="0" cy="828675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67" name="Line 9"/>
          <p:cNvSpPr>
            <a:spLocks noChangeShapeType="1"/>
          </p:cNvSpPr>
          <p:nvPr/>
        </p:nvSpPr>
        <p:spPr bwMode="auto">
          <a:xfrm flipH="1">
            <a:off x="8118560" y="3675550"/>
            <a:ext cx="0" cy="78105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68" name="Line 9"/>
          <p:cNvSpPr>
            <a:spLocks noChangeShapeType="1"/>
          </p:cNvSpPr>
          <p:nvPr/>
        </p:nvSpPr>
        <p:spPr bwMode="auto">
          <a:xfrm flipH="1">
            <a:off x="8700461" y="3642321"/>
            <a:ext cx="0" cy="784225"/>
          </a:xfrm>
          <a:prstGeom prst="line">
            <a:avLst/>
          </a:prstGeom>
          <a:noFill/>
          <a:ln w="38100">
            <a:solidFill>
              <a:srgbClr val="FF00FF"/>
            </a:solidFill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70" name="星 7 69"/>
          <p:cNvSpPr>
            <a:spLocks noChangeAspect="1"/>
          </p:cNvSpPr>
          <p:nvPr/>
        </p:nvSpPr>
        <p:spPr>
          <a:xfrm>
            <a:off x="8632198" y="4391348"/>
            <a:ext cx="144463" cy="144462"/>
          </a:xfrm>
          <a:prstGeom prst="star7">
            <a:avLst/>
          </a:prstGeom>
          <a:solidFill>
            <a:srgbClr val="FF00FF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71" name="星 7 70"/>
          <p:cNvSpPr>
            <a:spLocks noChangeAspect="1"/>
          </p:cNvSpPr>
          <p:nvPr/>
        </p:nvSpPr>
        <p:spPr>
          <a:xfrm>
            <a:off x="8050297" y="3578712"/>
            <a:ext cx="144463" cy="144463"/>
          </a:xfrm>
          <a:prstGeom prst="star7">
            <a:avLst/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72" name="星 7 71"/>
          <p:cNvSpPr>
            <a:spLocks noChangeAspect="1"/>
          </p:cNvSpPr>
          <p:nvPr/>
        </p:nvSpPr>
        <p:spPr>
          <a:xfrm>
            <a:off x="8037597" y="2675425"/>
            <a:ext cx="144463" cy="144462"/>
          </a:xfrm>
          <a:prstGeom prst="star7">
            <a:avLst/>
          </a:prstGeom>
          <a:solidFill>
            <a:srgbClr val="0070C0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73" name="星 7 72"/>
          <p:cNvSpPr>
            <a:spLocks noChangeAspect="1"/>
          </p:cNvSpPr>
          <p:nvPr/>
        </p:nvSpPr>
        <p:spPr>
          <a:xfrm>
            <a:off x="8625848" y="5183784"/>
            <a:ext cx="144463" cy="144462"/>
          </a:xfrm>
          <a:prstGeom prst="star7">
            <a:avLst/>
          </a:prstGeom>
          <a:solidFill>
            <a:srgbClr val="66FFFF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pic>
        <p:nvPicPr>
          <p:cNvPr id="75" name="Picture 33"/>
          <p:cNvPicPr>
            <a:picLocks noChangeAspect="1" noChangeArrowheads="1"/>
          </p:cNvPicPr>
          <p:nvPr/>
        </p:nvPicPr>
        <p:blipFill>
          <a:blip r:embed="rId23" cstate="print"/>
          <a:srcRect/>
          <a:stretch>
            <a:fillRect/>
          </a:stretch>
        </p:blipFill>
        <p:spPr bwMode="auto">
          <a:xfrm>
            <a:off x="6163716" y="733627"/>
            <a:ext cx="2411412" cy="14462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cxnSp>
        <p:nvCxnSpPr>
          <p:cNvPr id="76" name="直線コネクタ 75"/>
          <p:cNvCxnSpPr/>
          <p:nvPr/>
        </p:nvCxnSpPr>
        <p:spPr>
          <a:xfrm rot="10800000">
            <a:off x="5810816" y="2762408"/>
            <a:ext cx="3060000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直線コネクタ 76"/>
          <p:cNvCxnSpPr/>
          <p:nvPr/>
        </p:nvCxnSpPr>
        <p:spPr>
          <a:xfrm rot="10800000">
            <a:off x="5829538" y="3667611"/>
            <a:ext cx="3060000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直線コネクタ 77"/>
          <p:cNvCxnSpPr/>
          <p:nvPr/>
        </p:nvCxnSpPr>
        <p:spPr>
          <a:xfrm rot="10800000">
            <a:off x="5847383" y="5294581"/>
            <a:ext cx="3060000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9" name="直線コネクタ 78"/>
          <p:cNvCxnSpPr/>
          <p:nvPr/>
        </p:nvCxnSpPr>
        <p:spPr>
          <a:xfrm rot="10800000">
            <a:off x="5835942" y="4477128"/>
            <a:ext cx="3060000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1447955" name="Object 19"/>
          <p:cNvGraphicFramePr>
            <a:graphicFrameLocks noChangeAspect="1"/>
          </p:cNvGraphicFramePr>
          <p:nvPr/>
        </p:nvGraphicFramePr>
        <p:xfrm>
          <a:off x="1311275" y="1482725"/>
          <a:ext cx="2654300" cy="3556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24" imgW="2654280" imgH="355320" progId="Equation.DSMT4">
                  <p:embed/>
                </p:oleObj>
              </mc:Choice>
              <mc:Fallback>
                <p:oleObj name="Equation" r:id="rId24" imgW="2654280" imgH="355320" progId="Equation.DSMT4">
                  <p:embed/>
                  <p:pic>
                    <p:nvPicPr>
                      <p:cNvPr id="1447955" name="Object 19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311275" y="1482725"/>
                        <a:ext cx="2654300" cy="3556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447956" name="Object 20"/>
          <p:cNvGraphicFramePr>
            <a:graphicFrameLocks noChangeAspect="1"/>
          </p:cNvGraphicFramePr>
          <p:nvPr/>
        </p:nvGraphicFramePr>
        <p:xfrm>
          <a:off x="2072657" y="5629274"/>
          <a:ext cx="5727700" cy="3937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26" imgW="5727600" imgH="393480" progId="Equation.DSMT4">
                  <p:embed/>
                </p:oleObj>
              </mc:Choice>
              <mc:Fallback>
                <p:oleObj name="Equation" r:id="rId26" imgW="5727600" imgH="393480" progId="Equation.DSMT4">
                  <p:embed/>
                  <p:pic>
                    <p:nvPicPr>
                      <p:cNvPr id="1447956" name="Object 20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072657" y="5629274"/>
                        <a:ext cx="5727700" cy="3937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447957" name="Object 21"/>
          <p:cNvGraphicFramePr>
            <a:graphicFrameLocks noChangeAspect="1"/>
          </p:cNvGraphicFramePr>
          <p:nvPr/>
        </p:nvGraphicFramePr>
        <p:xfrm>
          <a:off x="1270000" y="1947863"/>
          <a:ext cx="2311400" cy="6985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28" imgW="2311200" imgH="698400" progId="Equation.DSMT4">
                  <p:embed/>
                </p:oleObj>
              </mc:Choice>
              <mc:Fallback>
                <p:oleObj name="Equation" r:id="rId28" imgW="2311200" imgH="698400" progId="Equation.DSMT4">
                  <p:embed/>
                  <p:pic>
                    <p:nvPicPr>
                      <p:cNvPr id="1447957" name="Object 2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9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270000" y="1947863"/>
                        <a:ext cx="2311400" cy="6985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447958" name="Object 12"/>
          <p:cNvGraphicFramePr>
            <a:graphicFrameLocks noChangeAspect="1"/>
          </p:cNvGraphicFramePr>
          <p:nvPr/>
        </p:nvGraphicFramePr>
        <p:xfrm>
          <a:off x="852534" y="3394095"/>
          <a:ext cx="2209800" cy="67786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30" imgW="2209680" imgH="723600" progId="Equation.DSMT4">
                  <p:embed/>
                </p:oleObj>
              </mc:Choice>
              <mc:Fallback>
                <p:oleObj name="Equation" r:id="rId30" imgW="2209680" imgH="723600" progId="Equation.DSMT4">
                  <p:embed/>
                  <p:pic>
                    <p:nvPicPr>
                      <p:cNvPr id="1447958" name="Object 1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31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852534" y="3394095"/>
                        <a:ext cx="2209800" cy="677862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85" name="正方形/長方形 84"/>
          <p:cNvSpPr/>
          <p:nvPr/>
        </p:nvSpPr>
        <p:spPr>
          <a:xfrm>
            <a:off x="505306" y="958333"/>
            <a:ext cx="4929555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ja-JP" b="1" dirty="0">
                <a:latin typeface="Times" charset="0"/>
                <a:cs typeface="Times" charset="0"/>
                <a:sym typeface="Times" charset="0"/>
              </a:rPr>
              <a:t>Stochastic modulation (infinity temp. bath) </a:t>
            </a:r>
            <a:endParaRPr lang="ja-JP" altLang="en-US" dirty="0"/>
          </a:p>
        </p:txBody>
      </p:sp>
      <p:sp>
        <p:nvSpPr>
          <p:cNvPr id="86" name="正方形/長方形 85"/>
          <p:cNvSpPr/>
          <p:nvPr/>
        </p:nvSpPr>
        <p:spPr>
          <a:xfrm>
            <a:off x="439661" y="2810555"/>
            <a:ext cx="1967205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ja-JP" b="1" dirty="0">
                <a:latin typeface="Times" charset="0"/>
                <a:cs typeface="Times" charset="0"/>
                <a:sym typeface="Times" charset="0"/>
              </a:rPr>
              <a:t>Linear response</a:t>
            </a:r>
            <a:endParaRPr lang="ja-JP" altLang="en-US" dirty="0"/>
          </a:p>
        </p:txBody>
      </p:sp>
      <p:sp>
        <p:nvSpPr>
          <p:cNvPr id="87" name="正方形/長方形 86"/>
          <p:cNvSpPr/>
          <p:nvPr/>
        </p:nvSpPr>
        <p:spPr>
          <a:xfrm>
            <a:off x="492194" y="4404851"/>
            <a:ext cx="1582484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ja-JP" b="1" dirty="0">
                <a:latin typeface="Times" charset="0"/>
                <a:cs typeface="Times" charset="0"/>
                <a:sym typeface="Times" charset="0"/>
              </a:rPr>
              <a:t>Photon echo</a:t>
            </a:r>
            <a:endParaRPr lang="ja-JP" altLang="en-US" dirty="0"/>
          </a:p>
        </p:txBody>
      </p:sp>
      <p:pic>
        <p:nvPicPr>
          <p:cNvPr id="1447959" name="Picture 23" descr="C:\Users\tanimura.THEOCHEM\Documents\Word\論文\石崎\IT2006JCP\再投稿用\Figure4 [更新済み].bmp"/>
          <p:cNvPicPr>
            <a:picLocks noChangeAspect="1" noChangeArrowheads="1"/>
          </p:cNvPicPr>
          <p:nvPr/>
        </p:nvPicPr>
        <p:blipFill>
          <a:blip r:embed="rId32" cstate="print"/>
          <a:srcRect/>
          <a:stretch>
            <a:fillRect/>
          </a:stretch>
        </p:blipFill>
        <p:spPr bwMode="auto">
          <a:xfrm>
            <a:off x="3315379" y="2887878"/>
            <a:ext cx="2271382" cy="1700563"/>
          </a:xfrm>
          <a:prstGeom prst="rect">
            <a:avLst/>
          </a:prstGeom>
          <a:noFill/>
        </p:spPr>
      </p:pic>
      <p:sp>
        <p:nvSpPr>
          <p:cNvPr id="69" name="正方形/長方形 68"/>
          <p:cNvSpPr/>
          <p:nvPr/>
        </p:nvSpPr>
        <p:spPr>
          <a:xfrm>
            <a:off x="498763" y="6088559"/>
            <a:ext cx="8278091" cy="7694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ja-JP" sz="1400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Hamm, Lim, Hochstrasser, </a:t>
            </a:r>
            <a:r>
              <a:rPr lang="en-US" altLang="ja-JP" sz="1400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  <a:hlinkClick r:id="rId33"/>
              </a:rPr>
              <a:t>PRL </a:t>
            </a:r>
            <a:r>
              <a:rPr lang="en-US" altLang="ja-JP" sz="1400" b="1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  <a:hlinkClick r:id="rId33"/>
              </a:rPr>
              <a:t>81, 5326 (</a:t>
            </a:r>
            <a:r>
              <a:rPr lang="en-US" altLang="ja-JP" sz="1400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  <a:hlinkClick r:id="rId33"/>
              </a:rPr>
              <a:t>1998)</a:t>
            </a:r>
            <a:r>
              <a:rPr lang="en-US" altLang="ja-JP" sz="1400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;  </a:t>
            </a:r>
            <a:r>
              <a:rPr lang="en-US" sz="1400" dirty="0" err="1"/>
              <a:t>Everitt</a:t>
            </a:r>
            <a:r>
              <a:rPr lang="en-US" sz="1400" dirty="0"/>
              <a:t>, </a:t>
            </a:r>
            <a:r>
              <a:rPr lang="en-US" sz="1400" dirty="0" err="1"/>
              <a:t>Geva</a:t>
            </a:r>
            <a:r>
              <a:rPr lang="en-US" sz="1400" dirty="0"/>
              <a:t>, Skinner, </a:t>
            </a:r>
            <a:r>
              <a:rPr lang="en-US" sz="1400" dirty="0">
                <a:hlinkClick r:id="rId34"/>
              </a:rPr>
              <a:t>JCP </a:t>
            </a:r>
            <a:r>
              <a:rPr lang="en-US" sz="1400" b="1" dirty="0">
                <a:hlinkClick r:id="rId34"/>
              </a:rPr>
              <a:t>114</a:t>
            </a:r>
            <a:r>
              <a:rPr lang="en-US" sz="1400" dirty="0">
                <a:hlinkClick r:id="rId34"/>
              </a:rPr>
              <a:t>, 1326 (2001)</a:t>
            </a:r>
            <a:r>
              <a:rPr lang="en-US" sz="1400" dirty="0"/>
              <a:t>; </a:t>
            </a:r>
          </a:p>
          <a:p>
            <a:r>
              <a:rPr lang="en-US" sz="1400" dirty="0"/>
              <a:t>Cho, </a:t>
            </a:r>
            <a:r>
              <a:rPr lang="en-US" sz="1400" dirty="0">
                <a:hlinkClick r:id="rId35"/>
              </a:rPr>
              <a:t>JCP </a:t>
            </a:r>
            <a:r>
              <a:rPr lang="en-US" sz="1400" b="1" dirty="0">
                <a:hlinkClick r:id="rId35"/>
              </a:rPr>
              <a:t>115</a:t>
            </a:r>
            <a:r>
              <a:rPr lang="en-US" sz="1400" dirty="0">
                <a:hlinkClick r:id="rId35"/>
              </a:rPr>
              <a:t>, 4424 (2001).</a:t>
            </a:r>
            <a:r>
              <a:rPr lang="en-US" sz="1400" dirty="0"/>
              <a:t> </a:t>
            </a:r>
          </a:p>
          <a:p>
            <a:endParaRPr lang="en-US" sz="1600" dirty="0"/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0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4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18" presetClass="entr" presetSubtype="3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8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18" presetClass="entr" presetSubtype="3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1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500"/>
                            </p:stCondLst>
                            <p:childTnLst>
                              <p:par>
                                <p:cTn id="23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5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2000"/>
                            </p:stCondLst>
                            <p:childTnLst>
                              <p:par>
                                <p:cTn id="27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9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2500"/>
                            </p:stCondLst>
                            <p:childTnLst>
                              <p:par>
                                <p:cTn id="31" presetID="18" presetClass="entr" presetSubtype="3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3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18" presetClass="entr" presetSubtype="3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6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3000"/>
                            </p:stCondLst>
                            <p:childTnLst>
                              <p:par>
                                <p:cTn id="38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0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3500"/>
                            </p:stCondLst>
                            <p:childTnLst>
                              <p:par>
                                <p:cTn id="42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4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4000"/>
                            </p:stCondLst>
                            <p:childTnLst>
                              <p:par>
                                <p:cTn id="46" presetID="18" presetClass="entr" presetSubtype="3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8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18" presetClass="entr" presetSubtype="3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1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4500"/>
                            </p:stCondLst>
                            <p:childTnLst>
                              <p:par>
                                <p:cTn id="53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55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5000"/>
                            </p:stCondLst>
                            <p:childTnLst>
                              <p:par>
                                <p:cTn id="57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59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62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3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65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6" fill="hold">
                            <p:stCondLst>
                              <p:cond delay="5500"/>
                            </p:stCondLst>
                            <p:childTnLst>
                              <p:par>
                                <p:cTn id="67" presetID="18" presetClass="entr" presetSubtype="3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69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18" presetClass="entr" presetSubtype="3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72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6000"/>
                            </p:stCondLst>
                            <p:childTnLst>
                              <p:par>
                                <p:cTn id="74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6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9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0" fill="hold">
                            <p:stCondLst>
                              <p:cond delay="6500"/>
                            </p:stCondLst>
                            <p:childTnLst>
                              <p:par>
                                <p:cTn id="81" presetID="18" presetClass="entr" presetSubtype="3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83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4" presetID="18" presetClass="entr" presetSubtype="3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86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7000"/>
                            </p:stCondLst>
                            <p:childTnLst>
                              <p:par>
                                <p:cTn id="88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90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1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93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7500"/>
                            </p:stCondLst>
                            <p:childTnLst>
                              <p:par>
                                <p:cTn id="95" presetID="18" presetClass="entr" presetSubtype="3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97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8" presetID="18" presetClass="entr" presetSubtype="3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00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1" fill="hold">
                            <p:stCondLst>
                              <p:cond delay="8000"/>
                            </p:stCondLst>
                            <p:childTnLst>
                              <p:par>
                                <p:cTn id="102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04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5" fill="hold">
                            <p:stCondLst>
                              <p:cond delay="8500"/>
                            </p:stCondLst>
                            <p:childTnLst>
                              <p:par>
                                <p:cTn id="106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08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9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11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2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14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5" fill="hold">
                            <p:stCondLst>
                              <p:cond delay="9000"/>
                            </p:stCondLst>
                            <p:childTnLst>
                              <p:par>
                                <p:cTn id="116" presetID="18" presetClass="entr" presetSubtype="3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18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9" presetID="18" presetClass="entr" presetSubtype="3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21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2" fill="hold">
                            <p:stCondLst>
                              <p:cond delay="9500"/>
                            </p:stCondLst>
                            <p:childTnLst>
                              <p:par>
                                <p:cTn id="123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25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6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28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9" fill="hold">
                            <p:stCondLst>
                              <p:cond delay="10000"/>
                            </p:stCondLst>
                            <p:childTnLst>
                              <p:par>
                                <p:cTn id="130" presetID="18" presetClass="entr" presetSubtype="3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32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3" presetID="18" presetClass="entr" presetSubtype="3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35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6" fill="hold">
                            <p:stCondLst>
                              <p:cond delay="10500"/>
                            </p:stCondLst>
                            <p:childTnLst>
                              <p:par>
                                <p:cTn id="137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39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0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42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3" fill="hold">
                            <p:stCondLst>
                              <p:cond delay="11000"/>
                            </p:stCondLst>
                            <p:childTnLst>
                              <p:par>
                                <p:cTn id="144" presetID="18" presetClass="entr" presetSubtype="3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46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7" presetID="18" presetClass="entr" presetSubtype="3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49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0" fill="hold">
                            <p:stCondLst>
                              <p:cond delay="11500"/>
                            </p:stCondLst>
                            <p:childTnLst>
                              <p:par>
                                <p:cTn id="151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53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4" fill="hold">
                      <p:stCondLst>
                        <p:cond delay="indefinite"/>
                      </p:stCondLst>
                      <p:childTnLst>
                        <p:par>
                          <p:cTn id="155" fill="hold">
                            <p:stCondLst>
                              <p:cond delay="0"/>
                            </p:stCondLst>
                            <p:childTnLst>
                              <p:par>
                                <p:cTn id="156" presetID="5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58" dur="5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9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79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61" dur="500"/>
                                        <p:tgtEl>
                                          <p:spTgt spid="14479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2" fill="hold">
                      <p:stCondLst>
                        <p:cond delay="indefinite"/>
                      </p:stCondLst>
                      <p:childTnLst>
                        <p:par>
                          <p:cTn id="163" fill="hold">
                            <p:stCondLst>
                              <p:cond delay="0"/>
                            </p:stCondLst>
                            <p:childTnLst>
                              <p:par>
                                <p:cTn id="164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79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66" dur="500"/>
                                        <p:tgtEl>
                                          <p:spTgt spid="14479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7" fill="hold">
                      <p:stCondLst>
                        <p:cond delay="indefinite"/>
                      </p:stCondLst>
                      <p:childTnLst>
                        <p:par>
                          <p:cTn id="168" fill="hold">
                            <p:stCondLst>
                              <p:cond delay="0"/>
                            </p:stCondLst>
                            <p:childTnLst>
                              <p:par>
                                <p:cTn id="169" presetID="5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71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2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79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74" dur="500"/>
                                        <p:tgtEl>
                                          <p:spTgt spid="14479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5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79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77" dur="500"/>
                                        <p:tgtEl>
                                          <p:spTgt spid="14479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 animBg="1"/>
      <p:bldP spid="20" grpId="0" animBg="1"/>
      <p:bldP spid="21" grpId="0" animBg="1"/>
      <p:bldP spid="22" grpId="0"/>
      <p:bldP spid="27" grpId="0" animBg="1"/>
      <p:bldP spid="28" grpId="0" animBg="1"/>
      <p:bldP spid="29" grpId="0" animBg="1"/>
      <p:bldP spid="31" grpId="0" animBg="1"/>
      <p:bldP spid="32" grpId="0" animBg="1"/>
      <p:bldP spid="33" grpId="0" animBg="1"/>
      <p:bldP spid="34" grpId="0" animBg="1"/>
      <p:bldP spid="35" grpId="0" animBg="1"/>
      <p:bldP spid="37" grpId="0" animBg="1"/>
      <p:bldP spid="44" grpId="0" animBg="1"/>
      <p:bldP spid="45" grpId="0" animBg="1"/>
      <p:bldP spid="46" grpId="0" animBg="1"/>
      <p:bldP spid="48" grpId="0" animBg="1"/>
      <p:bldP spid="49" grpId="0" animBg="1"/>
      <p:bldP spid="50" grpId="0" animBg="1"/>
      <p:bldP spid="51" grpId="0" animBg="1"/>
      <p:bldP spid="57" grpId="0" animBg="1"/>
      <p:bldP spid="59" grpId="0" animBg="1"/>
      <p:bldP spid="66" grpId="0" animBg="1"/>
      <p:bldP spid="67" grpId="0" animBg="1"/>
      <p:bldP spid="68" grpId="0" animBg="1"/>
      <p:bldP spid="70" grpId="0" animBg="1"/>
      <p:bldP spid="71" grpId="0" animBg="1"/>
      <p:bldP spid="72" grpId="0" animBg="1"/>
      <p:bldP spid="73" grpId="0" animBg="1"/>
      <p:bldP spid="86" grpId="0"/>
      <p:bldP spid="87" grpId="0"/>
    </p:bldLst>
  </p:timing>
</p:sld>
</file>

<file path=ppt/slides/slide2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54094" name="Picture 14" descr="C:\Users\tanimura.THEOCHEM\Desktop\MorselargePOPSL.gif"/>
          <p:cNvPicPr>
            <a:picLocks noChangeAspect="1" noChangeArrowheads="1" noCrop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2572838" y="4832742"/>
            <a:ext cx="1232807" cy="1587062"/>
          </a:xfrm>
          <a:prstGeom prst="rect">
            <a:avLst/>
          </a:prstGeom>
          <a:noFill/>
        </p:spPr>
      </p:pic>
      <p:pic>
        <p:nvPicPr>
          <p:cNvPr id="1454093" name="Picture 13" descr="C:\Users\tanimura.THEOCHEM\Desktop\MorselargePoP.gif"/>
          <p:cNvPicPr>
            <a:picLocks noChangeAspect="1" noChangeArrowheads="1" noCrop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923109" y="4894655"/>
            <a:ext cx="1172846" cy="1366172"/>
          </a:xfrm>
          <a:prstGeom prst="rect">
            <a:avLst/>
          </a:prstGeom>
          <a:noFill/>
        </p:spPr>
      </p:pic>
      <p:sp>
        <p:nvSpPr>
          <p:cNvPr id="17" name="タイトル 1"/>
          <p:cNvSpPr txBox="1">
            <a:spLocks/>
          </p:cNvSpPr>
          <p:nvPr/>
        </p:nvSpPr>
        <p:spPr bwMode="auto">
          <a:xfrm>
            <a:off x="332708" y="165083"/>
            <a:ext cx="8186421" cy="8636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>
            <a:noAutofit/>
          </a:bodyPr>
          <a:lstStyle/>
          <a:p>
            <a:r>
              <a:rPr lang="en-US" altLang="ja-JP" sz="2800" b="1" dirty="0">
                <a:solidFill>
                  <a:srgbClr val="17375E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Unicode MS"/>
                <a:ea typeface="Arial Unicode MS"/>
                <a:cs typeface="Arial Unicode MS"/>
              </a:rPr>
              <a:t>QFP with low temp. correction </a:t>
            </a:r>
            <a:endParaRPr lang="ja-JP" altLang="en-US" sz="2800" b="1" dirty="0">
              <a:solidFill>
                <a:srgbClr val="17375E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Unicode MS"/>
              <a:ea typeface="Arial Unicode MS"/>
              <a:cs typeface="Arial Unicode MS"/>
            </a:endParaRPr>
          </a:p>
        </p:txBody>
      </p:sp>
      <p:sp>
        <p:nvSpPr>
          <p:cNvPr id="14" name="Text Box 8"/>
          <p:cNvSpPr txBox="1">
            <a:spLocks noChangeArrowheads="1"/>
          </p:cNvSpPr>
          <p:nvPr/>
        </p:nvSpPr>
        <p:spPr bwMode="auto">
          <a:xfrm>
            <a:off x="465289" y="1742450"/>
            <a:ext cx="4465937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r>
              <a:rPr lang="en-US" altLang="ja-JP" b="1" dirty="0">
                <a:solidFill>
                  <a:srgbClr val="FF0000"/>
                </a:solidFill>
                <a:latin typeface="Arial Unicode MS"/>
                <a:ea typeface="Arial Unicode MS"/>
                <a:cs typeface="Arial Unicode MS"/>
              </a:rPr>
              <a:t>Both LL &amp; SL int. induces freq. fluctuation</a:t>
            </a:r>
          </a:p>
        </p:txBody>
      </p:sp>
      <p:sp>
        <p:nvSpPr>
          <p:cNvPr id="15" name="正方形/長方形 14"/>
          <p:cNvSpPr/>
          <p:nvPr/>
        </p:nvSpPr>
        <p:spPr>
          <a:xfrm>
            <a:off x="527853" y="3955268"/>
            <a:ext cx="3903633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ja-JP" b="1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  <a:sym typeface="Times" charset="0"/>
              </a:rPr>
              <a:t>Population relaxation &amp; excitations   </a:t>
            </a:r>
            <a:endParaRPr lang="ja-JP" altLang="en-US" dirty="0">
              <a:solidFill>
                <a:srgbClr val="FF0000"/>
              </a:solidFill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</p:txBody>
      </p:sp>
      <p:sp>
        <p:nvSpPr>
          <p:cNvPr id="52" name="正方形/長方形 51"/>
          <p:cNvSpPr/>
          <p:nvPr/>
        </p:nvSpPr>
        <p:spPr>
          <a:xfrm>
            <a:off x="960773" y="4614499"/>
            <a:ext cx="2296463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ja-JP" b="1" dirty="0">
                <a:latin typeface="Times" charset="0"/>
                <a:cs typeface="Times" charset="0"/>
                <a:sym typeface="Times" charset="0"/>
              </a:rPr>
              <a:t> </a:t>
            </a:r>
            <a:r>
              <a:rPr lang="en-US" altLang="ja-JP" b="1" dirty="0">
                <a:solidFill>
                  <a:srgbClr val="0541EB"/>
                </a:solidFill>
                <a:latin typeface="Times" charset="0"/>
                <a:cs typeface="Times" charset="0"/>
                <a:sym typeface="Times" charset="0"/>
              </a:rPr>
              <a:t>LL</a:t>
            </a:r>
            <a:r>
              <a:rPr lang="en-US" altLang="ja-JP" b="1" dirty="0">
                <a:latin typeface="Times" charset="0"/>
                <a:cs typeface="Times" charset="0"/>
                <a:sym typeface="Times" charset="0"/>
              </a:rPr>
              <a:t>                       </a:t>
            </a:r>
            <a:r>
              <a:rPr lang="en-US" altLang="ja-JP" b="1" dirty="0">
                <a:solidFill>
                  <a:srgbClr val="FF00FF"/>
                </a:solidFill>
                <a:latin typeface="Times" charset="0"/>
                <a:cs typeface="Times" charset="0"/>
                <a:sym typeface="Times" charset="0"/>
              </a:rPr>
              <a:t>SL</a:t>
            </a:r>
          </a:p>
        </p:txBody>
      </p:sp>
      <p:sp>
        <p:nvSpPr>
          <p:cNvPr id="53" name="正方形/長方形 52"/>
          <p:cNvSpPr/>
          <p:nvPr/>
        </p:nvSpPr>
        <p:spPr>
          <a:xfrm>
            <a:off x="1106659" y="2121172"/>
            <a:ext cx="2296463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ja-JP" b="1" dirty="0">
                <a:latin typeface="Times" charset="0"/>
                <a:cs typeface="Times" charset="0"/>
                <a:sym typeface="Times" charset="0"/>
              </a:rPr>
              <a:t> </a:t>
            </a:r>
            <a:r>
              <a:rPr lang="en-US" altLang="ja-JP" b="1" dirty="0">
                <a:solidFill>
                  <a:srgbClr val="0541EB"/>
                </a:solidFill>
                <a:latin typeface="Times" charset="0"/>
                <a:cs typeface="Times" charset="0"/>
                <a:sym typeface="Times" charset="0"/>
              </a:rPr>
              <a:t>LL</a:t>
            </a:r>
            <a:r>
              <a:rPr lang="en-US" altLang="ja-JP" b="1" dirty="0">
                <a:latin typeface="Times" charset="0"/>
                <a:cs typeface="Times" charset="0"/>
                <a:sym typeface="Times" charset="0"/>
              </a:rPr>
              <a:t>                       </a:t>
            </a:r>
            <a:r>
              <a:rPr lang="en-US" altLang="ja-JP" b="1" dirty="0">
                <a:solidFill>
                  <a:srgbClr val="FF00FF"/>
                </a:solidFill>
                <a:latin typeface="Times" charset="0"/>
                <a:cs typeface="Times" charset="0"/>
                <a:sym typeface="Times" charset="0"/>
              </a:rPr>
              <a:t>SL</a:t>
            </a:r>
          </a:p>
        </p:txBody>
      </p:sp>
      <p:sp>
        <p:nvSpPr>
          <p:cNvPr id="54" name="正方形/長方形 53"/>
          <p:cNvSpPr/>
          <p:nvPr/>
        </p:nvSpPr>
        <p:spPr>
          <a:xfrm>
            <a:off x="625197" y="4511841"/>
            <a:ext cx="3991428" cy="1944914"/>
          </a:xfrm>
          <a:prstGeom prst="rect">
            <a:avLst/>
          </a:prstGeom>
          <a:solidFill>
            <a:schemeClr val="bg1">
              <a:alpha val="86000"/>
            </a:schemeClr>
          </a:solidFill>
          <a:ln w="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pic>
        <p:nvPicPr>
          <p:cNvPr id="1446919" name="Picture 7" descr="C:\Users\tanimura.THEOCHEM\Documents\Word\論文\石崎\IT2006JCP\再投稿用\3l3vel.bmp"/>
          <p:cNvPicPr>
            <a:picLocks noChangeAspect="1" noChangeArrowheads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6050216" y="2067422"/>
            <a:ext cx="1533979" cy="1461023"/>
          </a:xfrm>
          <a:prstGeom prst="rect">
            <a:avLst/>
          </a:prstGeom>
          <a:noFill/>
        </p:spPr>
      </p:pic>
      <p:pic>
        <p:nvPicPr>
          <p:cNvPr id="64" name="Picture 15"/>
          <p:cNvPicPr>
            <a:picLocks noChangeAspect="1" noChangeArrowheads="1"/>
          </p:cNvPicPr>
          <p:nvPr/>
        </p:nvPicPr>
        <p:blipFill>
          <a:blip r:embed="rId6" cstate="print"/>
          <a:srcRect/>
          <a:stretch>
            <a:fillRect/>
          </a:stretch>
        </p:blipFill>
        <p:spPr bwMode="auto">
          <a:xfrm>
            <a:off x="341194" y="4344363"/>
            <a:ext cx="345168" cy="2139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aphicFrame>
        <p:nvGraphicFramePr>
          <p:cNvPr id="1454081" name="Object 12"/>
          <p:cNvGraphicFramePr>
            <a:graphicFrameLocks noChangeAspect="1"/>
          </p:cNvGraphicFramePr>
          <p:nvPr/>
        </p:nvGraphicFramePr>
        <p:xfrm>
          <a:off x="1244870" y="1016437"/>
          <a:ext cx="2565400" cy="6540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7" imgW="2565360" imgH="698400" progId="Equation.DSMT4">
                  <p:embed/>
                </p:oleObj>
              </mc:Choice>
              <mc:Fallback>
                <p:oleObj name="Equation" r:id="rId7" imgW="2565360" imgH="698400" progId="Equation.DSMT4">
                  <p:embed/>
                  <p:pic>
                    <p:nvPicPr>
                      <p:cNvPr id="1454081" name="Object 1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244870" y="1016437"/>
                        <a:ext cx="2565400" cy="6540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454082" name="Object 12"/>
          <p:cNvGraphicFramePr>
            <a:graphicFrameLocks noChangeAspect="1"/>
          </p:cNvGraphicFramePr>
          <p:nvPr/>
        </p:nvGraphicFramePr>
        <p:xfrm>
          <a:off x="5090595" y="3918343"/>
          <a:ext cx="3756025" cy="6096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9" imgW="3517560" imgH="609480" progId="Equation.DSMT4">
                  <p:embed/>
                </p:oleObj>
              </mc:Choice>
              <mc:Fallback>
                <p:oleObj name="Equation" r:id="rId9" imgW="3517560" imgH="609480" progId="Equation.DSMT4">
                  <p:embed/>
                  <p:pic>
                    <p:nvPicPr>
                      <p:cNvPr id="1454082" name="Object 1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0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090595" y="3918343"/>
                        <a:ext cx="3756025" cy="6096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55" name="正方形/長方形 54"/>
          <p:cNvSpPr/>
          <p:nvPr/>
        </p:nvSpPr>
        <p:spPr>
          <a:xfrm>
            <a:off x="5674913" y="4679195"/>
            <a:ext cx="2996333" cy="120032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ja-JP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  <a:sym typeface="Times" charset="0"/>
              </a:rPr>
              <a:t>No population relaxation</a:t>
            </a:r>
          </a:p>
          <a:p>
            <a:r>
              <a:rPr lang="en-US" altLang="ja-JP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  <a:sym typeface="Times" charset="0"/>
              </a:rPr>
              <a:t>corresponding to </a:t>
            </a:r>
            <a:r>
              <a:rPr lang="en-US" altLang="ja-JP" i="1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  <a:sym typeface="Times" charset="0"/>
              </a:rPr>
              <a:t>T</a:t>
            </a:r>
            <a:r>
              <a:rPr lang="en-US" altLang="ja-JP" sz="1200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  <a:sym typeface="Times" charset="0"/>
              </a:rPr>
              <a:t>1</a:t>
            </a:r>
            <a:r>
              <a:rPr lang="en-US" altLang="ja-JP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  <a:sym typeface="Times" charset="0"/>
              </a:rPr>
              <a:t> and </a:t>
            </a:r>
            <a:r>
              <a:rPr lang="en-US" altLang="ja-JP" i="1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  <a:sym typeface="Times" charset="0"/>
              </a:rPr>
              <a:t>T</a:t>
            </a:r>
            <a:r>
              <a:rPr lang="en-US" altLang="ja-JP" sz="1200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  <a:sym typeface="Times" charset="0"/>
              </a:rPr>
              <a:t>2</a:t>
            </a:r>
            <a:r>
              <a:rPr lang="en-US" altLang="ja-JP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  <a:sym typeface="Times" charset="0"/>
              </a:rPr>
              <a:t> </a:t>
            </a:r>
          </a:p>
          <a:p>
            <a:r>
              <a:rPr lang="en-US" altLang="ja-JP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  <a:sym typeface="Times" charset="0"/>
              </a:rPr>
              <a:t>relaxation in motional </a:t>
            </a:r>
          </a:p>
          <a:p>
            <a:r>
              <a:rPr lang="en-US" altLang="ja-JP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  <a:sym typeface="Times" charset="0"/>
              </a:rPr>
              <a:t>narrowing limit</a:t>
            </a:r>
          </a:p>
        </p:txBody>
      </p:sp>
      <p:graphicFrame>
        <p:nvGraphicFramePr>
          <p:cNvPr id="1454084" name="Object 4"/>
          <p:cNvGraphicFramePr>
            <a:graphicFrameLocks noChangeAspect="1"/>
          </p:cNvGraphicFramePr>
          <p:nvPr/>
        </p:nvGraphicFramePr>
        <p:xfrm>
          <a:off x="7795491" y="2387606"/>
          <a:ext cx="711200" cy="342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1" imgW="711000" imgH="342720" progId="Equation.DSMT4">
                  <p:embed/>
                </p:oleObj>
              </mc:Choice>
              <mc:Fallback>
                <p:oleObj name="Equation" r:id="rId11" imgW="711000" imgH="342720" progId="Equation.DSMT4">
                  <p:embed/>
                  <p:pic>
                    <p:nvPicPr>
                      <p:cNvPr id="1454084" name="Object 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2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795491" y="2387606"/>
                        <a:ext cx="711200" cy="3429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56" name="正方形/長方形 55"/>
          <p:cNvSpPr/>
          <p:nvPr/>
        </p:nvSpPr>
        <p:spPr>
          <a:xfrm>
            <a:off x="655083" y="4254268"/>
            <a:ext cx="4121641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ja-JP" b="1" dirty="0">
                <a:solidFill>
                  <a:srgbClr val="FF0000"/>
                </a:solidFill>
                <a:latin typeface="Arial Unicode MS" pitchFamily="50" charset="-128"/>
                <a:ea typeface="Arial Unicode MS" pitchFamily="50" charset="-128"/>
                <a:cs typeface="Arial Unicode MS" pitchFamily="50" charset="-128"/>
                <a:sym typeface="Times" charset="0"/>
              </a:rPr>
              <a:t>may be neglected for high freq. modes</a:t>
            </a:r>
            <a:endParaRPr lang="ja-JP" altLang="en-US" dirty="0">
              <a:solidFill>
                <a:srgbClr val="FF0000"/>
              </a:solidFill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</p:txBody>
      </p:sp>
      <p:sp>
        <p:nvSpPr>
          <p:cNvPr id="65" name="正方形/長方形 64"/>
          <p:cNvSpPr/>
          <p:nvPr/>
        </p:nvSpPr>
        <p:spPr>
          <a:xfrm>
            <a:off x="5513620" y="337362"/>
            <a:ext cx="2943434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ja-JP" sz="2800" b="1" dirty="0">
                <a:solidFill>
                  <a:srgbClr val="17375E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Unicode MS"/>
                <a:ea typeface="Arial Unicode MS"/>
                <a:cs typeface="Arial Unicode MS"/>
              </a:rPr>
              <a:t>Stochastic theory</a:t>
            </a:r>
            <a:endParaRPr lang="ja-JP" altLang="en-US" sz="2800" b="1" dirty="0">
              <a:solidFill>
                <a:srgbClr val="17375E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Unicode MS"/>
              <a:ea typeface="Arial Unicode MS"/>
              <a:cs typeface="Arial Unicode MS"/>
            </a:endParaRPr>
          </a:p>
        </p:txBody>
      </p:sp>
      <p:graphicFrame>
        <p:nvGraphicFramePr>
          <p:cNvPr id="1454085" name="Object 5"/>
          <p:cNvGraphicFramePr>
            <a:graphicFrameLocks noChangeAspect="1"/>
          </p:cNvGraphicFramePr>
          <p:nvPr/>
        </p:nvGraphicFramePr>
        <p:xfrm>
          <a:off x="5788025" y="1174750"/>
          <a:ext cx="2349500" cy="431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3" imgW="2349360" imgH="431640" progId="Equation.DSMT4">
                  <p:embed/>
                </p:oleObj>
              </mc:Choice>
              <mc:Fallback>
                <p:oleObj name="Equation" r:id="rId13" imgW="2349360" imgH="431640" progId="Equation.DSMT4">
                  <p:embed/>
                  <p:pic>
                    <p:nvPicPr>
                      <p:cNvPr id="1454085" name="Object 5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788025" y="1174750"/>
                        <a:ext cx="2349500" cy="4318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66" name="正方形/長方形 65"/>
          <p:cNvSpPr/>
          <p:nvPr/>
        </p:nvSpPr>
        <p:spPr>
          <a:xfrm>
            <a:off x="5680362" y="5903722"/>
            <a:ext cx="2916183" cy="64633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ja-JP" b="1" dirty="0">
                <a:solidFill>
                  <a:srgbClr val="FF0000"/>
                </a:solidFill>
                <a:latin typeface="Arial Unicode MS" pitchFamily="50" charset="-128"/>
                <a:ea typeface="Arial Unicode MS" pitchFamily="50" charset="-128"/>
                <a:cs typeface="Arial Unicode MS" pitchFamily="50" charset="-128"/>
                <a:sym typeface="Times" charset="0"/>
              </a:rPr>
              <a:t>Not applicable for study of </a:t>
            </a:r>
          </a:p>
          <a:p>
            <a:r>
              <a:rPr lang="en-US" altLang="ja-JP" b="1" dirty="0">
                <a:solidFill>
                  <a:srgbClr val="FF0000"/>
                </a:solidFill>
                <a:latin typeface="Arial Unicode MS" pitchFamily="50" charset="-128"/>
                <a:ea typeface="Arial Unicode MS" pitchFamily="50" charset="-128"/>
                <a:cs typeface="Arial Unicode MS" pitchFamily="50" charset="-128"/>
                <a:sym typeface="Times" charset="0"/>
              </a:rPr>
              <a:t>population relaxation</a:t>
            </a:r>
            <a:endParaRPr lang="ja-JP" altLang="en-US" dirty="0">
              <a:solidFill>
                <a:srgbClr val="FF0000"/>
              </a:solidFill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</p:txBody>
      </p:sp>
      <p:pic>
        <p:nvPicPr>
          <p:cNvPr id="67" name="Picture 10"/>
          <p:cNvPicPr>
            <a:picLocks noChangeAspect="1" noChangeArrowheads="1"/>
          </p:cNvPicPr>
          <p:nvPr/>
        </p:nvPicPr>
        <p:blipFill>
          <a:blip r:embed="rId15" cstate="print"/>
          <a:srcRect/>
          <a:stretch>
            <a:fillRect/>
          </a:stretch>
        </p:blipFill>
        <p:spPr bwMode="auto">
          <a:xfrm>
            <a:off x="5965372" y="2669949"/>
            <a:ext cx="1705428" cy="676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68" name="Picture 10"/>
          <p:cNvPicPr>
            <a:picLocks noChangeAspect="1" noChangeArrowheads="1"/>
          </p:cNvPicPr>
          <p:nvPr/>
        </p:nvPicPr>
        <p:blipFill>
          <a:blip r:embed="rId16" cstate="print"/>
          <a:stretch>
            <a:fillRect/>
          </a:stretch>
        </p:blipFill>
        <p:spPr bwMode="auto">
          <a:xfrm>
            <a:off x="5965371" y="1969226"/>
            <a:ext cx="1698171" cy="66983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1454091" name="Picture 11" descr="C:\Users\tanimura.THEOCHEM\Desktop\MorselargeT2.gif"/>
          <p:cNvPicPr>
            <a:picLocks noChangeAspect="1" noChangeArrowheads="1" noCrop="1"/>
          </p:cNvPicPr>
          <p:nvPr/>
        </p:nvPicPr>
        <p:blipFill>
          <a:blip r:embed="rId17" cstate="print"/>
          <a:srcRect/>
          <a:stretch>
            <a:fillRect/>
          </a:stretch>
        </p:blipFill>
        <p:spPr bwMode="auto">
          <a:xfrm>
            <a:off x="1109434" y="2316481"/>
            <a:ext cx="1097713" cy="1413148"/>
          </a:xfrm>
          <a:prstGeom prst="rect">
            <a:avLst/>
          </a:prstGeom>
          <a:noFill/>
        </p:spPr>
      </p:pic>
      <p:pic>
        <p:nvPicPr>
          <p:cNvPr id="1454092" name="Picture 12" descr="C:\Users\tanimura.THEOCHEM\Desktop\MorselargeT2strar.gif"/>
          <p:cNvPicPr>
            <a:picLocks noChangeAspect="1" noChangeArrowheads="1" noCrop="1"/>
          </p:cNvPicPr>
          <p:nvPr/>
        </p:nvPicPr>
        <p:blipFill>
          <a:blip r:embed="rId18" cstate="print"/>
          <a:srcRect/>
          <a:stretch>
            <a:fillRect/>
          </a:stretch>
        </p:blipFill>
        <p:spPr bwMode="auto">
          <a:xfrm>
            <a:off x="3120027" y="2456353"/>
            <a:ext cx="1068796" cy="1244971"/>
          </a:xfrm>
          <a:prstGeom prst="rect">
            <a:avLst/>
          </a:prstGeom>
          <a:noFill/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40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" dur="500"/>
                                        <p:tgtEl>
                                          <p:spTgt spid="14540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1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5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38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087 -0.01574 L 0.00208 0.0162 L 0.00347 -0.01574 L 0.00087 0.01042 L 0.00191 -0.01204 L 0.00295 0.01134 L 0.00087 -0.00996 L 0.00243 0.00741 L 0.00295 -0.0132 L 0.00365 0.00139 L 0.00365 -0.00695 L 0.00295 0.00463 L 0.00243 0.00463 L 0.00469 0.00879 L 0.00087 -0.00185 L 0.00191 -0.00695 L 2.77778E-7 1.48148E-6 " pathEditMode="relative" rAng="0" ptsTypes="FFFFFFFFFFFFFFFFF">
                                      <p:cBhvr>
                                        <p:cTn id="17" dur="50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00" y="1600"/>
                                    </p:animMotion>
                                  </p:childTnLst>
                                </p:cTn>
                              </p:par>
                              <p:par>
                                <p:cTn id="18" presetID="38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104 -0.025 L -0.00243 0.01273 L -0.00399 -0.025 L -0.00104 0.00556 L -0.00208 -0.02083 L -0.00313 0.00648 L -0.00104 -0.01852 L -0.00278 0.00185 L -0.00313 -0.02269 L -0.00399 -0.00532 L -0.00399 -0.01505 L -0.00313 -0.00116 L -0.00278 -0.00116 L -0.00521 0.0037 L -0.00104 -0.00903 L -0.00208 -0.01505 L 1.11111E-6 -0.00694 " pathEditMode="relative" rAng="0" ptsTypes="FFFFFFFFFFFFFFFFF">
                                      <p:cBhvr>
                                        <p:cTn id="19" dur="50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00" y="190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5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4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7" dur="500"/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40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0" dur="500"/>
                                        <p:tgtEl>
                                          <p:spTgt spid="14540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40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3" dur="500"/>
                                        <p:tgtEl>
                                          <p:spTgt spid="14540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8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500"/>
                            </p:stCondLst>
                            <p:childTnLst>
                              <p:par>
                                <p:cTn id="40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2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1000"/>
                            </p:stCondLst>
                            <p:childTnLst>
                              <p:par>
                                <p:cTn id="44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6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5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51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500"/>
                            </p:stCondLst>
                            <p:childTnLst>
                              <p:par>
                                <p:cTn id="53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55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" grpId="0" build="allAtOnce"/>
      <p:bldP spid="52" grpId="0"/>
      <p:bldP spid="54" grpId="0" animBg="1"/>
      <p:bldP spid="55" grpId="0"/>
      <p:bldP spid="56" grpId="0"/>
      <p:bldP spid="66" grpId="0"/>
    </p:bldLst>
  </p:timing>
</p:sld>
</file>

<file path=ppt/slides/slide2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8677" name="Picture 6" descr="C:\Users\tanimura.THEOCHEM\Documents\Word\論文\石崎\IT2006JCP\再投稿用\Figure6 [更新済み].bmp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857250" y="4886325"/>
            <a:ext cx="3676650" cy="14509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6" name="タイトル 1"/>
          <p:cNvSpPr txBox="1">
            <a:spLocks noGrp="1"/>
          </p:cNvSpPr>
          <p:nvPr>
            <p:ph type="title"/>
          </p:nvPr>
        </p:nvSpPr>
        <p:spPr>
          <a:xfrm>
            <a:off x="428625" y="357188"/>
            <a:ext cx="8229600" cy="1069975"/>
          </a:xfrm>
        </p:spPr>
        <p:txBody>
          <a:bodyPr>
            <a:noAutofit/>
          </a:bodyPr>
          <a:lstStyle/>
          <a:p>
            <a:pPr>
              <a:defRPr/>
            </a:pPr>
            <a:r>
              <a:rPr lang="en-US" altLang="ja-JP" sz="2800" b="1" dirty="0">
                <a:solidFill>
                  <a:srgbClr val="17375E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Unicode MS"/>
                <a:ea typeface="Arial Unicode MS"/>
                <a:cs typeface="Arial Unicode MS"/>
              </a:rPr>
              <a:t>hierarchy</a:t>
            </a:r>
            <a:r>
              <a:rPr lang="ja-JP" altLang="en-US" sz="2800" b="1" dirty="0">
                <a:solidFill>
                  <a:srgbClr val="17375E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Unicode MS"/>
                <a:ea typeface="Arial Unicode MS"/>
                <a:cs typeface="Arial Unicode MS"/>
              </a:rPr>
              <a:t> </a:t>
            </a:r>
            <a:r>
              <a:rPr lang="en-US" altLang="ja-JP" sz="2800" b="1" dirty="0">
                <a:solidFill>
                  <a:srgbClr val="17375E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Unicode MS"/>
                <a:ea typeface="Arial Unicode MS"/>
                <a:cs typeface="Arial Unicode MS"/>
              </a:rPr>
              <a:t>eq. </a:t>
            </a:r>
            <a:r>
              <a:rPr lang="en-US" altLang="ja-JP" sz="2800" b="1" dirty="0" err="1">
                <a:solidFill>
                  <a:srgbClr val="17375E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Unicode MS"/>
                <a:ea typeface="Arial Unicode MS"/>
                <a:cs typeface="Arial Unicode MS"/>
              </a:rPr>
              <a:t>vs</a:t>
            </a:r>
            <a:r>
              <a:rPr lang="en-US" altLang="ja-JP" sz="2800" b="1" dirty="0">
                <a:solidFill>
                  <a:srgbClr val="17375E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Unicode MS"/>
                <a:ea typeface="Arial Unicode MS"/>
                <a:cs typeface="Arial Unicode MS"/>
              </a:rPr>
              <a:t>  stochastic theory</a:t>
            </a:r>
            <a:r>
              <a:rPr lang="ja-JP" altLang="en-US" sz="2800" b="1" dirty="0">
                <a:solidFill>
                  <a:srgbClr val="17375E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Unicode MS"/>
                <a:ea typeface="Arial Unicode MS"/>
                <a:cs typeface="Arial Unicode MS"/>
              </a:rPr>
              <a:t> </a:t>
            </a:r>
            <a:r>
              <a:rPr lang="en-US" altLang="ja-JP" sz="2800" b="1" dirty="0">
                <a:solidFill>
                  <a:srgbClr val="17375E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Unicode MS"/>
                <a:ea typeface="Arial Unicode MS"/>
                <a:cs typeface="Arial Unicode MS"/>
              </a:rPr>
              <a:t>(2D IR)</a:t>
            </a:r>
            <a:endParaRPr lang="ja-JP" altLang="en-US" sz="2800" b="1" dirty="0">
              <a:solidFill>
                <a:srgbClr val="17375E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Unicode MS"/>
              <a:ea typeface="Arial Unicode MS"/>
              <a:cs typeface="Arial Unicode MS"/>
            </a:endParaRPr>
          </a:p>
        </p:txBody>
      </p:sp>
      <p:sp>
        <p:nvSpPr>
          <p:cNvPr id="28679" name="正方形/長方形 6"/>
          <p:cNvSpPr>
            <a:spLocks noChangeArrowheads="1"/>
          </p:cNvSpPr>
          <p:nvPr/>
        </p:nvSpPr>
        <p:spPr bwMode="auto">
          <a:xfrm>
            <a:off x="4908550" y="5353050"/>
            <a:ext cx="3911600" cy="3698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US" altLang="ja-JP">
                <a:solidFill>
                  <a:schemeClr val="accent2"/>
                </a:solidFill>
                <a:latin typeface="Times New Roman" pitchFamily="18" charset="0"/>
                <a:cs typeface="Times New Roman" pitchFamily="18" charset="0"/>
              </a:rPr>
              <a:t>Ishizaki &amp; YT; </a:t>
            </a:r>
            <a:r>
              <a:rPr lang="en-US" altLang="ja-JP">
                <a:latin typeface="Times New Roman" pitchFamily="18" charset="0"/>
                <a:cs typeface="Times New Roman" pitchFamily="18" charset="0"/>
                <a:hlinkClick r:id="rId4"/>
              </a:rPr>
              <a:t> </a:t>
            </a:r>
            <a:r>
              <a:rPr lang="en-US" altLang="ja-JP">
                <a:latin typeface="Times New Roman" pitchFamily="18" charset="0"/>
                <a:cs typeface="Times New Roman" pitchFamily="18" charset="0"/>
                <a:hlinkClick r:id="rId5"/>
              </a:rPr>
              <a:t>JCP </a:t>
            </a:r>
            <a:r>
              <a:rPr lang="en-US" altLang="ja-JP" b="1">
                <a:latin typeface="Times New Roman" pitchFamily="18" charset="0"/>
                <a:cs typeface="Times New Roman" pitchFamily="18" charset="0"/>
                <a:hlinkClick r:id="rId5"/>
              </a:rPr>
              <a:t>125</a:t>
            </a:r>
            <a:r>
              <a:rPr lang="en-US" altLang="ja-JP">
                <a:latin typeface="Times New Roman" pitchFamily="18" charset="0"/>
                <a:cs typeface="Times New Roman" pitchFamily="18" charset="0"/>
                <a:hlinkClick r:id="rId5"/>
              </a:rPr>
              <a:t>, 084501(2006).</a:t>
            </a:r>
            <a:r>
              <a:rPr lang="en-US" altLang="ja-JP">
                <a:latin typeface="Times New Roman" pitchFamily="18" charset="0"/>
                <a:cs typeface="Times New Roman" pitchFamily="18" charset="0"/>
              </a:rPr>
              <a:t> </a:t>
            </a:r>
            <a:endParaRPr lang="ja-JP" altLang="en-US"/>
          </a:p>
        </p:txBody>
      </p:sp>
      <p:pic>
        <p:nvPicPr>
          <p:cNvPr id="28680" name="Picture 3" descr="C:\Users\tanimura.THEOCHEM\Documents\Word\論文\石崎\IT2006JCP\再投稿用\Figure5 [更新済み].bmp"/>
          <p:cNvPicPr>
            <a:picLocks noChangeAspect="1" noChangeArrowheads="1"/>
          </p:cNvPicPr>
          <p:nvPr/>
        </p:nvPicPr>
        <p:blipFill>
          <a:blip r:embed="rId6" cstate="print"/>
          <a:srcRect/>
          <a:stretch>
            <a:fillRect/>
          </a:stretch>
        </p:blipFill>
        <p:spPr bwMode="auto">
          <a:xfrm>
            <a:off x="4611688" y="1936750"/>
            <a:ext cx="3017837" cy="16160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28681" name="Picture 5" descr="C:\Users\tanimura.THEOCHEM\Documents\Word\論文\石崎\IT2006JCP\再投稿用\Figure3 [更新済み].bmp"/>
          <p:cNvPicPr>
            <a:picLocks noChangeAspect="1" noChangeArrowheads="1"/>
          </p:cNvPicPr>
          <p:nvPr/>
        </p:nvPicPr>
        <p:blipFill>
          <a:blip r:embed="rId7" cstate="print"/>
          <a:srcRect/>
          <a:stretch>
            <a:fillRect/>
          </a:stretch>
        </p:blipFill>
        <p:spPr bwMode="auto">
          <a:xfrm>
            <a:off x="858838" y="1952625"/>
            <a:ext cx="3152775" cy="16335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aphicFrame>
        <p:nvGraphicFramePr>
          <p:cNvPr id="28674" name="Object 2"/>
          <p:cNvGraphicFramePr>
            <a:graphicFrameLocks noChangeAspect="1"/>
          </p:cNvGraphicFramePr>
          <p:nvPr/>
        </p:nvGraphicFramePr>
        <p:xfrm>
          <a:off x="2852738" y="3695700"/>
          <a:ext cx="3543300" cy="3302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8" imgW="3543120" imgH="330120" progId="Equation.DSMT4">
                  <p:embed/>
                </p:oleObj>
              </mc:Choice>
              <mc:Fallback>
                <p:oleObj name="Equation" r:id="rId8" imgW="3543120" imgH="330120" progId="Equation.DSMT4">
                  <p:embed/>
                  <p:pic>
                    <p:nvPicPr>
                      <p:cNvPr id="28674" name="Object 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9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852738" y="3695700"/>
                        <a:ext cx="3543300" cy="3302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8675" name="Object 3"/>
          <p:cNvGraphicFramePr>
            <a:graphicFrameLocks noChangeAspect="1"/>
          </p:cNvGraphicFramePr>
          <p:nvPr/>
        </p:nvGraphicFramePr>
        <p:xfrm>
          <a:off x="6689725" y="1222375"/>
          <a:ext cx="1308100" cy="3111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0" imgW="1307880" imgH="304560" progId="Equation.DSMT4">
                  <p:embed/>
                </p:oleObj>
              </mc:Choice>
              <mc:Fallback>
                <p:oleObj name="Equation" r:id="rId10" imgW="1307880" imgH="304560" progId="Equation.DSMT4">
                  <p:embed/>
                  <p:pic>
                    <p:nvPicPr>
                      <p:cNvPr id="28675" name="Object 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1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689725" y="1222375"/>
                        <a:ext cx="1308100" cy="3111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8676" name="Object 4"/>
          <p:cNvGraphicFramePr>
            <a:graphicFrameLocks noChangeAspect="1"/>
          </p:cNvGraphicFramePr>
          <p:nvPr/>
        </p:nvGraphicFramePr>
        <p:xfrm>
          <a:off x="3040063" y="1214438"/>
          <a:ext cx="1054100" cy="304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2" imgW="1054080" imgH="304560" progId="Equation.DSMT4">
                  <p:embed/>
                </p:oleObj>
              </mc:Choice>
              <mc:Fallback>
                <p:oleObj name="Equation" r:id="rId12" imgW="1054080" imgH="304560" progId="Equation.DSMT4">
                  <p:embed/>
                  <p:pic>
                    <p:nvPicPr>
                      <p:cNvPr id="28676" name="Object 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3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040063" y="1214438"/>
                        <a:ext cx="1054100" cy="3048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8682" name="正方形/長方形 10"/>
          <p:cNvSpPr>
            <a:spLocks noChangeArrowheads="1"/>
          </p:cNvSpPr>
          <p:nvPr/>
        </p:nvSpPr>
        <p:spPr bwMode="auto">
          <a:xfrm>
            <a:off x="915988" y="1182688"/>
            <a:ext cx="2197100" cy="3698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>
                <a:solidFill>
                  <a:srgbClr val="FF0000"/>
                </a:solidFill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Motional narrowing:</a:t>
            </a:r>
            <a:endParaRPr lang="ja-JP" altLang="en-US">
              <a:solidFill>
                <a:srgbClr val="FF0000"/>
              </a:solidFill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</p:txBody>
      </p:sp>
      <p:sp>
        <p:nvSpPr>
          <p:cNvPr id="28683" name="正方形/長方形 11"/>
          <p:cNvSpPr>
            <a:spLocks noChangeArrowheads="1"/>
          </p:cNvSpPr>
          <p:nvPr/>
        </p:nvSpPr>
        <p:spPr bwMode="auto">
          <a:xfrm>
            <a:off x="4718050" y="1182688"/>
            <a:ext cx="2014538" cy="3698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>
                <a:solidFill>
                  <a:srgbClr val="0541EB"/>
                </a:solidFill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Spectral diffusion:</a:t>
            </a:r>
            <a:endParaRPr lang="ja-JP" altLang="en-US">
              <a:solidFill>
                <a:srgbClr val="0541EB"/>
              </a:solidFill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</p:txBody>
      </p:sp>
      <p:sp>
        <p:nvSpPr>
          <p:cNvPr id="13" name="正方形/長方形 12"/>
          <p:cNvSpPr/>
          <p:nvPr/>
        </p:nvSpPr>
        <p:spPr>
          <a:xfrm>
            <a:off x="1250950" y="1577975"/>
            <a:ext cx="1173163" cy="36988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altLang="ja-JP" b="1" dirty="0">
                <a:solidFill>
                  <a:srgbClr val="17375E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Unicode MS"/>
                <a:ea typeface="Arial Unicode MS"/>
                <a:cs typeface="Arial Unicode MS"/>
              </a:rPr>
              <a:t>QFP-LTC</a:t>
            </a:r>
            <a:endParaRPr lang="ja-JP" altLang="en-US" b="1" dirty="0">
              <a:solidFill>
                <a:srgbClr val="17375E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Unicode MS"/>
              <a:ea typeface="Arial Unicode MS"/>
              <a:cs typeface="Arial Unicode MS"/>
            </a:endParaRPr>
          </a:p>
        </p:txBody>
      </p:sp>
      <p:sp>
        <p:nvSpPr>
          <p:cNvPr id="14" name="正方形/長方形 13"/>
          <p:cNvSpPr/>
          <p:nvPr/>
        </p:nvSpPr>
        <p:spPr>
          <a:xfrm>
            <a:off x="2643188" y="1577975"/>
            <a:ext cx="1211262" cy="36988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altLang="ja-JP" b="1" dirty="0">
                <a:solidFill>
                  <a:srgbClr val="17375E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Unicode MS"/>
                <a:ea typeface="Arial Unicode MS"/>
                <a:cs typeface="Arial Unicode MS"/>
              </a:rPr>
              <a:t>stochastic</a:t>
            </a:r>
            <a:endParaRPr lang="ja-JP" altLang="en-US" b="1" dirty="0">
              <a:solidFill>
                <a:srgbClr val="17375E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Unicode MS"/>
              <a:ea typeface="Arial Unicode MS"/>
              <a:cs typeface="Arial Unicode MS"/>
            </a:endParaRPr>
          </a:p>
        </p:txBody>
      </p:sp>
      <p:sp>
        <p:nvSpPr>
          <p:cNvPr id="15" name="正方形/長方形 14"/>
          <p:cNvSpPr/>
          <p:nvPr/>
        </p:nvSpPr>
        <p:spPr>
          <a:xfrm>
            <a:off x="4895850" y="1528763"/>
            <a:ext cx="1171575" cy="36988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altLang="ja-JP" b="1" dirty="0">
                <a:solidFill>
                  <a:srgbClr val="17375E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Unicode MS"/>
                <a:ea typeface="Arial Unicode MS"/>
                <a:cs typeface="Arial Unicode MS"/>
              </a:rPr>
              <a:t>QFP-LTC</a:t>
            </a:r>
            <a:endParaRPr lang="ja-JP" altLang="en-US" b="1" dirty="0">
              <a:solidFill>
                <a:srgbClr val="17375E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Unicode MS"/>
              <a:ea typeface="Arial Unicode MS"/>
              <a:cs typeface="Arial Unicode MS"/>
            </a:endParaRPr>
          </a:p>
        </p:txBody>
      </p:sp>
      <p:sp>
        <p:nvSpPr>
          <p:cNvPr id="16" name="正方形/長方形 15"/>
          <p:cNvSpPr/>
          <p:nvPr/>
        </p:nvSpPr>
        <p:spPr>
          <a:xfrm>
            <a:off x="6288088" y="1528763"/>
            <a:ext cx="1209675" cy="36988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altLang="ja-JP" b="1" dirty="0">
                <a:solidFill>
                  <a:srgbClr val="17375E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Unicode MS"/>
                <a:ea typeface="Arial Unicode MS"/>
                <a:cs typeface="Arial Unicode MS"/>
              </a:rPr>
              <a:t>stochastic</a:t>
            </a:r>
            <a:endParaRPr lang="ja-JP" altLang="en-US" b="1" dirty="0">
              <a:solidFill>
                <a:srgbClr val="17375E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Unicode MS"/>
              <a:ea typeface="Arial Unicode MS"/>
              <a:cs typeface="Arial Unicode MS"/>
            </a:endParaRPr>
          </a:p>
        </p:txBody>
      </p:sp>
      <p:sp>
        <p:nvSpPr>
          <p:cNvPr id="20" name="正方形/長方形 19"/>
          <p:cNvSpPr/>
          <p:nvPr/>
        </p:nvSpPr>
        <p:spPr>
          <a:xfrm>
            <a:off x="823913" y="4225925"/>
            <a:ext cx="2980303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altLang="ja-JP" b="1" dirty="0">
                <a:solidFill>
                  <a:srgbClr val="17375E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Unicode MS"/>
                <a:ea typeface="Arial Unicode MS"/>
                <a:cs typeface="Arial Unicode MS"/>
              </a:rPr>
              <a:t>Validity of stochastic theory</a:t>
            </a:r>
            <a:endParaRPr lang="ja-JP" altLang="en-US" b="1" dirty="0">
              <a:solidFill>
                <a:srgbClr val="17375E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Unicode MS"/>
              <a:ea typeface="Arial Unicode MS"/>
              <a:cs typeface="Arial Unicode MS"/>
            </a:endParaRPr>
          </a:p>
        </p:txBody>
      </p:sp>
      <p:sp>
        <p:nvSpPr>
          <p:cNvPr id="17" name="正方形/長方形 16"/>
          <p:cNvSpPr/>
          <p:nvPr/>
        </p:nvSpPr>
        <p:spPr>
          <a:xfrm>
            <a:off x="3133725" y="6172200"/>
            <a:ext cx="1506538" cy="3079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altLang="ja-JP" sz="1400" b="1" dirty="0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Unicode MS"/>
                <a:ea typeface="Arial Unicode MS"/>
                <a:cs typeface="Arial Unicode MS"/>
              </a:rPr>
              <a:t>Low freq. modes</a:t>
            </a:r>
            <a:endParaRPr lang="ja-JP" altLang="en-US" sz="1400" b="1" dirty="0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Unicode MS"/>
              <a:ea typeface="Arial Unicode MS"/>
              <a:cs typeface="Arial Unicode MS"/>
            </a:endParaRPr>
          </a:p>
        </p:txBody>
      </p:sp>
      <p:sp>
        <p:nvSpPr>
          <p:cNvPr id="21" name="正方形/長方形 20"/>
          <p:cNvSpPr/>
          <p:nvPr/>
        </p:nvSpPr>
        <p:spPr>
          <a:xfrm>
            <a:off x="741363" y="6154738"/>
            <a:ext cx="1546225" cy="3079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altLang="ja-JP" sz="1400" b="1" dirty="0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Unicode MS"/>
                <a:ea typeface="Arial Unicode MS"/>
                <a:cs typeface="Arial Unicode MS"/>
              </a:rPr>
              <a:t>High freq. modes</a:t>
            </a:r>
            <a:endParaRPr lang="ja-JP" altLang="en-US" sz="1400" b="1" dirty="0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Unicode MS"/>
              <a:ea typeface="Arial Unicode MS"/>
              <a:cs typeface="Arial Unicode MS"/>
            </a:endParaRPr>
          </a:p>
        </p:txBody>
      </p:sp>
      <p:sp>
        <p:nvSpPr>
          <p:cNvPr id="22" name="正方形/長方形 21"/>
          <p:cNvSpPr/>
          <p:nvPr/>
        </p:nvSpPr>
        <p:spPr>
          <a:xfrm>
            <a:off x="3613150" y="4872038"/>
            <a:ext cx="990600" cy="3079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altLang="ja-JP" sz="1400" b="1" dirty="0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Unicode MS"/>
                <a:ea typeface="Arial Unicode MS"/>
                <a:cs typeface="Arial Unicode MS"/>
              </a:rPr>
              <a:t>Any mode</a:t>
            </a:r>
            <a:endParaRPr lang="ja-JP" altLang="en-US" sz="1400" b="1" dirty="0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Unicode MS"/>
              <a:ea typeface="Arial Unicode MS"/>
              <a:cs typeface="Arial Unicode MS"/>
            </a:endParaRPr>
          </a:p>
        </p:txBody>
      </p:sp>
      <p:sp>
        <p:nvSpPr>
          <p:cNvPr id="28692" name="正方形/長方形 22"/>
          <p:cNvSpPr>
            <a:spLocks noChangeArrowheads="1"/>
          </p:cNvSpPr>
          <p:nvPr/>
        </p:nvSpPr>
        <p:spPr bwMode="auto">
          <a:xfrm>
            <a:off x="6600825" y="3681413"/>
            <a:ext cx="660400" cy="3683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 i="1">
                <a:latin typeface="Arial Unicode MS" pitchFamily="50" charset="-128"/>
                <a:ea typeface="Arial Unicode MS" pitchFamily="50" charset="-128"/>
                <a:cs typeface="Arial Unicode MS" pitchFamily="50" charset="-128"/>
                <a:sym typeface="Times"/>
              </a:rPr>
              <a:t>t </a:t>
            </a:r>
            <a:r>
              <a:rPr lang="en-US" altLang="ja-JP" sz="1200">
                <a:latin typeface="Arial Unicode MS" pitchFamily="50" charset="-128"/>
                <a:ea typeface="Arial Unicode MS" pitchFamily="50" charset="-128"/>
                <a:cs typeface="Arial Unicode MS" pitchFamily="50" charset="-128"/>
                <a:sym typeface="Times"/>
              </a:rPr>
              <a:t>2</a:t>
            </a:r>
            <a:r>
              <a:rPr lang="en-US" altLang="ja-JP">
                <a:latin typeface="Arial Unicode MS" pitchFamily="50" charset="-128"/>
                <a:ea typeface="Arial Unicode MS" pitchFamily="50" charset="-128"/>
                <a:cs typeface="Arial Unicode MS" pitchFamily="50" charset="-128"/>
                <a:sym typeface="Times"/>
              </a:rPr>
              <a:t>=0</a:t>
            </a:r>
            <a:endParaRPr lang="ja-JP" altLang="en-US"/>
          </a:p>
        </p:txBody>
      </p:sp>
      <p:sp>
        <p:nvSpPr>
          <p:cNvPr id="23" name="Line 38"/>
          <p:cNvSpPr>
            <a:spLocks noChangeShapeType="1"/>
          </p:cNvSpPr>
          <p:nvPr/>
        </p:nvSpPr>
        <p:spPr bwMode="auto">
          <a:xfrm flipV="1">
            <a:off x="2571735" y="1857364"/>
            <a:ext cx="1357323" cy="1571636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ffectLst>
            <a:outerShdw dist="35921" dir="2700000" algn="ctr" rotWithShape="0">
              <a:schemeClr val="bg2">
                <a:alpha val="50000"/>
              </a:schemeClr>
            </a:outerShdw>
          </a:effectLst>
        </p:spPr>
        <p:txBody>
          <a:bodyPr wrap="none" anchor="ctr"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>
              <a:latin typeface="Arial" charset="0"/>
              <a:ea typeface="+mn-ea"/>
            </a:endParaRPr>
          </a:p>
        </p:txBody>
      </p:sp>
      <p:sp>
        <p:nvSpPr>
          <p:cNvPr id="24" name="Line 37"/>
          <p:cNvSpPr>
            <a:spLocks noChangeShapeType="1"/>
          </p:cNvSpPr>
          <p:nvPr/>
        </p:nvSpPr>
        <p:spPr bwMode="auto">
          <a:xfrm>
            <a:off x="2643173" y="1714488"/>
            <a:ext cx="1285885" cy="1785950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ffectLst>
            <a:outerShdw dist="35921" dir="2700000" algn="ctr" rotWithShape="0">
              <a:schemeClr val="bg2">
                <a:alpha val="50000"/>
              </a:schemeClr>
            </a:outerShdw>
          </a:effectLst>
        </p:spPr>
        <p:txBody>
          <a:bodyPr wrap="none" anchor="ctr"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>
              <a:latin typeface="Arial" charset="0"/>
              <a:ea typeface="+mn-ea"/>
            </a:endParaRPr>
          </a:p>
        </p:txBody>
      </p:sp>
      <p:sp>
        <p:nvSpPr>
          <p:cNvPr id="25" name="円/楕円 24"/>
          <p:cNvSpPr/>
          <p:nvPr/>
        </p:nvSpPr>
        <p:spPr>
          <a:xfrm>
            <a:off x="6286512" y="1785926"/>
            <a:ext cx="1428760" cy="1571636"/>
          </a:xfrm>
          <a:prstGeom prst="ellipse">
            <a:avLst/>
          </a:prstGeom>
          <a:noFill/>
          <a:ln w="38100">
            <a:solidFill>
              <a:srgbClr val="FF0000"/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0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3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6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8" dur="500"/>
                                        <p:tgtEl>
                                          <p:spTgt spid="286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6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1" dur="500"/>
                                        <p:tgtEl>
                                          <p:spTgt spid="286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4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7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0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3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8679" grpId="0"/>
      <p:bldP spid="20" grpId="0"/>
      <p:bldP spid="17" grpId="0"/>
      <p:bldP spid="21" grpId="0"/>
      <p:bldP spid="22" grpId="0"/>
      <p:bldP spid="25" grpId="0" animBg="1"/>
    </p:bldLst>
  </p:timing>
</p:sld>
</file>

<file path=ppt/slides/slide2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1" name="Object 11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1119257437"/>
              </p:ext>
            </p:extLst>
          </p:nvPr>
        </p:nvGraphicFramePr>
        <p:xfrm>
          <a:off x="712788" y="1844675"/>
          <a:ext cx="7961312" cy="11144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2" imgW="3543120" imgH="609480" progId="Equation.DSMT4">
                  <p:embed/>
                </p:oleObj>
              </mc:Choice>
              <mc:Fallback>
                <p:oleObj name="Equation" r:id="rId2" imgW="3543120" imgH="609480" progId="Equation.DSMT4">
                  <p:embed/>
                  <p:pic>
                    <p:nvPicPr>
                      <p:cNvPr id="11" name="Object 1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3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12788" y="1844675"/>
                        <a:ext cx="7961312" cy="111442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12" name="Picture 16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2123728" y="2276872"/>
            <a:ext cx="357190" cy="28102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6" name="テキスト プレースホルダ 15"/>
          <p:cNvSpPr>
            <a:spLocks noGrp="1"/>
          </p:cNvSpPr>
          <p:nvPr>
            <p:ph type="body" sz="half" idx="1"/>
          </p:nvPr>
        </p:nvSpPr>
        <p:spPr>
          <a:xfrm>
            <a:off x="683568" y="1124744"/>
            <a:ext cx="5554960" cy="576064"/>
          </a:xfrm>
        </p:spPr>
        <p:txBody>
          <a:bodyPr>
            <a:normAutofit lnSpcReduction="10000"/>
          </a:bodyPr>
          <a:lstStyle/>
          <a:p>
            <a:r>
              <a:rPr kumimoji="1" lang="en-US" altLang="ja-JP" dirty="0"/>
              <a:t>Classical limit</a:t>
            </a:r>
            <a:endParaRPr kumimoji="1" lang="ja-JP" altLang="en-US" dirty="0"/>
          </a:p>
        </p:txBody>
      </p:sp>
      <p:sp>
        <p:nvSpPr>
          <p:cNvPr id="6" name="テキスト プレースホルダ 15"/>
          <p:cNvSpPr txBox="1">
            <a:spLocks/>
          </p:cNvSpPr>
          <p:nvPr/>
        </p:nvSpPr>
        <p:spPr>
          <a:xfrm>
            <a:off x="683568" y="3284984"/>
            <a:ext cx="7416824" cy="115212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marL="342900" marR="0" lvl="0" indent="-34290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lang="en-US" altLang="ja-JP" sz="3200" noProof="0" dirty="0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We ca</a:t>
            </a:r>
            <a:r>
              <a:rPr lang="en-US" altLang="ja-JP" sz="3200" dirty="0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n</a:t>
            </a:r>
            <a:r>
              <a:rPr kumimoji="1" lang="en-US" altLang="ja-JP" sz="3200" b="0" i="0" u="none" strike="noStrike" kern="1200" cap="none" spc="0" normalizeH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 compare the quantum and classical results on the equal basis</a:t>
            </a:r>
          </a:p>
          <a:p>
            <a:pPr marL="342900" marR="0" lvl="0" indent="-34290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tabLst/>
              <a:defRPr/>
            </a:pPr>
            <a:endParaRPr lang="en-US" altLang="ja-JP" sz="3200" dirty="0">
              <a:latin typeface="Arial Unicode MS" panose="020B0604020202020204" pitchFamily="50" charset="-128"/>
              <a:ea typeface="Arial Unicode MS" panose="020B0604020202020204" pitchFamily="50" charset="-128"/>
              <a:cs typeface="Arial Unicode MS" panose="020B0604020202020204" pitchFamily="50" charset="-128"/>
            </a:endParaRPr>
          </a:p>
          <a:p>
            <a:pPr marL="342900" marR="0" lvl="0" indent="-34290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tabLst/>
              <a:defRPr/>
            </a:pPr>
            <a:endParaRPr kumimoji="1" lang="en-US" altLang="ja-JP" sz="3200" b="0" i="0" u="none" strike="noStrike" kern="1200" cap="none" spc="0" normalizeH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Arial Unicode MS" panose="020B0604020202020204" pitchFamily="50" charset="-128"/>
              <a:cs typeface="+mn-cs"/>
            </a:endParaRPr>
          </a:p>
        </p:txBody>
      </p:sp>
      <p:sp>
        <p:nvSpPr>
          <p:cNvPr id="8" name="正方形/長方形 7"/>
          <p:cNvSpPr/>
          <p:nvPr/>
        </p:nvSpPr>
        <p:spPr>
          <a:xfrm>
            <a:off x="683568" y="4509120"/>
            <a:ext cx="6900351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ja-JP" b="1" dirty="0">
                <a:latin typeface="Times" charset="0"/>
                <a:ea typeface="Arial Unicode MS" panose="020B0604020202020204" pitchFamily="50" charset="-128"/>
                <a:cs typeface="Times" charset="0"/>
                <a:sym typeface="Times" charset="0"/>
              </a:rPr>
              <a:t>We calculate 1DIR and 2DIR spectra for quantum and classical case </a:t>
            </a:r>
            <a:endParaRPr lang="ja-JP" altLang="en-US" dirty="0">
              <a:ea typeface="Arial Unicode MS" panose="020B0604020202020204" pitchFamily="50" charset="-128"/>
            </a:endParaRPr>
          </a:p>
        </p:txBody>
      </p:sp>
      <p:graphicFrame>
        <p:nvGraphicFramePr>
          <p:cNvPr id="1355779" name="Object 2"/>
          <p:cNvGraphicFramePr>
            <a:graphicFrameLocks noChangeAspect="1"/>
          </p:cNvGraphicFramePr>
          <p:nvPr/>
        </p:nvGraphicFramePr>
        <p:xfrm>
          <a:off x="755576" y="5013176"/>
          <a:ext cx="3543300" cy="3302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5" imgW="3543120" imgH="330120" progId="Equation.DSMT4">
                  <p:embed/>
                </p:oleObj>
              </mc:Choice>
              <mc:Fallback>
                <p:oleObj name="Equation" r:id="rId5" imgW="3543120" imgH="330120" progId="Equation.DSMT4">
                  <p:embed/>
                  <p:pic>
                    <p:nvPicPr>
                      <p:cNvPr id="1355779" name="Object 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55576" y="5013176"/>
                        <a:ext cx="3543300" cy="3302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0" name="正方形/長方形 13"/>
          <p:cNvSpPr>
            <a:spLocks noChangeArrowheads="1"/>
          </p:cNvSpPr>
          <p:nvPr/>
        </p:nvSpPr>
        <p:spPr bwMode="auto">
          <a:xfrm>
            <a:off x="2339752" y="5877272"/>
            <a:ext cx="4083169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nl-NL" altLang="ja-JP" dirty="0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Sakurai &amp;YT, </a:t>
            </a:r>
            <a:r>
              <a:rPr lang="en-US" altLang="ja-JP" dirty="0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  <a:hlinkClick r:id="rId7"/>
              </a:rPr>
              <a:t>JPC A </a:t>
            </a:r>
            <a:r>
              <a:rPr lang="en-US" altLang="ja-JP" b="1" dirty="0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  <a:hlinkClick r:id="rId7"/>
              </a:rPr>
              <a:t>115,</a:t>
            </a:r>
            <a:r>
              <a:rPr lang="en-US" altLang="ja-JP" dirty="0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  <a:hlinkClick r:id="rId7"/>
              </a:rPr>
              <a:t> 4009(2011)</a:t>
            </a:r>
            <a:r>
              <a:rPr lang="en-US" altLang="ja-JP" dirty="0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.</a:t>
            </a:r>
            <a:endParaRPr lang="ja-JP" altLang="en-US" dirty="0">
              <a:latin typeface="Arial Unicode MS" panose="020B0604020202020204" pitchFamily="50" charset="-128"/>
              <a:ea typeface="Arial Unicode MS" panose="020B0604020202020204" pitchFamily="50" charset="-128"/>
              <a:cs typeface="Arial Unicode MS" panose="020B0604020202020204" pitchFamily="50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2559353372"/>
      </p:ext>
    </p:extLst>
  </p:cSld>
  <p:clrMapOvr>
    <a:masterClrMapping/>
  </p:clrMapOvr>
</p:sld>
</file>

<file path=ppt/slides/slide2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5570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2339752" y="1412776"/>
            <a:ext cx="3174143" cy="500672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721347" name="Picture 5571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5364088" y="1412776"/>
            <a:ext cx="3193487" cy="501091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5" name="Picture 33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179512" y="188640"/>
            <a:ext cx="2115529" cy="126876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6" name="Picture 16" descr="C:\Users\tanimura.THEOCHEM\Desktop\MorseLLfast.gif"/>
          <p:cNvPicPr>
            <a:picLocks noChangeAspect="1" noChangeArrowheads="1" noCrop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1259632" y="1124744"/>
            <a:ext cx="1143000" cy="1952625"/>
          </a:xfrm>
          <a:prstGeom prst="rect">
            <a:avLst/>
          </a:prstGeom>
          <a:noFill/>
        </p:spPr>
      </p:pic>
      <p:sp>
        <p:nvSpPr>
          <p:cNvPr id="7" name="正方形/長方形 6"/>
          <p:cNvSpPr>
            <a:spLocks noChangeArrowheads="1"/>
          </p:cNvSpPr>
          <p:nvPr/>
        </p:nvSpPr>
        <p:spPr bwMode="auto">
          <a:xfrm>
            <a:off x="1591422" y="1513695"/>
            <a:ext cx="335348" cy="3077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 sz="1400" dirty="0">
                <a:latin typeface="Calibri" pitchFamily="34" charset="0"/>
                <a:ea typeface="Arial Unicode MS" panose="020B0604020202020204" pitchFamily="50" charset="-128"/>
              </a:rPr>
              <a:t>LL</a:t>
            </a:r>
            <a:endParaRPr lang="ja-JP" altLang="en-US" sz="1400" dirty="0">
              <a:latin typeface="Calibri" pitchFamily="34" charset="0"/>
              <a:ea typeface="Arial Unicode MS" panose="020B0604020202020204" pitchFamily="50" charset="-128"/>
            </a:endParaRPr>
          </a:p>
        </p:txBody>
      </p:sp>
      <p:pic>
        <p:nvPicPr>
          <p:cNvPr id="8" name="Picture 17" descr="C:\Users\tanimura.THEOCHEM\Desktop\MorseSLfast.gif"/>
          <p:cNvPicPr>
            <a:picLocks noChangeAspect="1" noChangeArrowheads="1" noCrop="1"/>
          </p:cNvPicPr>
          <p:nvPr/>
        </p:nvPicPr>
        <p:blipFill>
          <a:blip r:embed="rId6" cstate="print"/>
          <a:srcRect/>
          <a:stretch>
            <a:fillRect/>
          </a:stretch>
        </p:blipFill>
        <p:spPr bwMode="auto">
          <a:xfrm>
            <a:off x="1259632" y="2492896"/>
            <a:ext cx="1143000" cy="1952625"/>
          </a:xfrm>
          <a:prstGeom prst="rect">
            <a:avLst/>
          </a:prstGeom>
          <a:noFill/>
        </p:spPr>
      </p:pic>
      <p:sp>
        <p:nvSpPr>
          <p:cNvPr id="9" name="正方形/長方形 8"/>
          <p:cNvSpPr>
            <a:spLocks noChangeArrowheads="1"/>
          </p:cNvSpPr>
          <p:nvPr/>
        </p:nvSpPr>
        <p:spPr bwMode="auto">
          <a:xfrm>
            <a:off x="1545385" y="3064387"/>
            <a:ext cx="341760" cy="3077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 sz="1400" dirty="0">
                <a:latin typeface="Calibri" pitchFamily="34" charset="0"/>
                <a:ea typeface="Arial Unicode MS" panose="020B0604020202020204" pitchFamily="50" charset="-128"/>
              </a:rPr>
              <a:t>SL</a:t>
            </a:r>
            <a:endParaRPr lang="ja-JP" altLang="en-US" sz="1400" dirty="0">
              <a:latin typeface="Calibri" pitchFamily="34" charset="0"/>
              <a:ea typeface="Arial Unicode MS" panose="020B0604020202020204" pitchFamily="50" charset="-128"/>
            </a:endParaRPr>
          </a:p>
        </p:txBody>
      </p:sp>
      <p:pic>
        <p:nvPicPr>
          <p:cNvPr id="10" name="Picture 17" descr="C:\Users\tanimura.THEOCHEM\Desktop\MorseSLfast.gif"/>
          <p:cNvPicPr>
            <a:picLocks noChangeAspect="1" noChangeArrowheads="1" noCrop="1"/>
          </p:cNvPicPr>
          <p:nvPr/>
        </p:nvPicPr>
        <p:blipFill>
          <a:blip r:embed="rId6" cstate="print"/>
          <a:srcRect/>
          <a:stretch>
            <a:fillRect/>
          </a:stretch>
        </p:blipFill>
        <p:spPr bwMode="auto">
          <a:xfrm>
            <a:off x="1190474" y="4719444"/>
            <a:ext cx="1143000" cy="1952625"/>
          </a:xfrm>
          <a:prstGeom prst="rect">
            <a:avLst/>
          </a:prstGeom>
          <a:noFill/>
        </p:spPr>
      </p:pic>
      <p:pic>
        <p:nvPicPr>
          <p:cNvPr id="11" name="Picture 16" descr="C:\Users\tanimura.THEOCHEM\Desktop\MorseLLfast.gif"/>
          <p:cNvPicPr>
            <a:picLocks noChangeAspect="1" noChangeArrowheads="1" noCrop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1259632" y="4005064"/>
            <a:ext cx="1143000" cy="1952625"/>
          </a:xfrm>
          <a:prstGeom prst="rect">
            <a:avLst/>
          </a:prstGeom>
          <a:noFill/>
        </p:spPr>
      </p:pic>
      <p:sp>
        <p:nvSpPr>
          <p:cNvPr id="12" name="正方形/長方形 11"/>
          <p:cNvSpPr>
            <a:spLocks noChangeArrowheads="1"/>
          </p:cNvSpPr>
          <p:nvPr/>
        </p:nvSpPr>
        <p:spPr bwMode="auto">
          <a:xfrm>
            <a:off x="1547664" y="5290948"/>
            <a:ext cx="300082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 dirty="0">
                <a:latin typeface="Calibri" pitchFamily="34" charset="0"/>
                <a:ea typeface="Arial Unicode MS" panose="020B0604020202020204" pitchFamily="50" charset="-128"/>
              </a:rPr>
              <a:t>+</a:t>
            </a:r>
            <a:endParaRPr lang="ja-JP" altLang="en-US" dirty="0">
              <a:latin typeface="Calibri" pitchFamily="34" charset="0"/>
              <a:ea typeface="Arial Unicode MS" panose="020B0604020202020204" pitchFamily="50" charset="-128"/>
            </a:endParaRPr>
          </a:p>
        </p:txBody>
      </p:sp>
      <p:sp>
        <p:nvSpPr>
          <p:cNvPr id="13" name="正方形/長方形 12"/>
          <p:cNvSpPr>
            <a:spLocks noChangeArrowheads="1"/>
          </p:cNvSpPr>
          <p:nvPr/>
        </p:nvSpPr>
        <p:spPr bwMode="auto">
          <a:xfrm>
            <a:off x="1404788" y="4362254"/>
            <a:ext cx="662361" cy="3077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 sz="1400" dirty="0">
                <a:latin typeface="Calibri" pitchFamily="34" charset="0"/>
                <a:ea typeface="Arial Unicode MS" panose="020B0604020202020204" pitchFamily="50" charset="-128"/>
              </a:rPr>
              <a:t>LL + SL</a:t>
            </a:r>
            <a:endParaRPr lang="ja-JP" altLang="en-US" sz="1400" dirty="0">
              <a:latin typeface="Calibri" pitchFamily="34" charset="0"/>
              <a:ea typeface="Arial Unicode MS" panose="020B0604020202020204" pitchFamily="50" charset="-128"/>
            </a:endParaRPr>
          </a:p>
        </p:txBody>
      </p:sp>
      <p:sp>
        <p:nvSpPr>
          <p:cNvPr id="14" name="正方形/長方形 13"/>
          <p:cNvSpPr/>
          <p:nvPr/>
        </p:nvSpPr>
        <p:spPr>
          <a:xfrm>
            <a:off x="2771800" y="548680"/>
            <a:ext cx="1646605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ja-JP" dirty="0">
                <a:latin typeface="Arial Unicode MS"/>
                <a:ea typeface="Arial Unicode MS"/>
                <a:cs typeface="Arial Unicode MS"/>
                <a:sym typeface="Wingdings" pitchFamily="2" charset="2"/>
              </a:rPr>
              <a:t>weak coupling</a:t>
            </a:r>
            <a:endParaRPr lang="ja-JP" altLang="en-US" dirty="0">
              <a:ea typeface="Arial Unicode MS" panose="020B0604020202020204" pitchFamily="50" charset="-128"/>
            </a:endParaRPr>
          </a:p>
        </p:txBody>
      </p:sp>
      <p:sp>
        <p:nvSpPr>
          <p:cNvPr id="15" name="正方形/長方形 14"/>
          <p:cNvSpPr/>
          <p:nvPr/>
        </p:nvSpPr>
        <p:spPr>
          <a:xfrm>
            <a:off x="5796136" y="548680"/>
            <a:ext cx="1813317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ja-JP" dirty="0">
                <a:latin typeface="Arial Unicode MS"/>
                <a:ea typeface="Arial Unicode MS"/>
                <a:cs typeface="Arial Unicode MS"/>
                <a:sym typeface="Wingdings" pitchFamily="2" charset="2"/>
              </a:rPr>
              <a:t>strong coupling </a:t>
            </a:r>
            <a:endParaRPr lang="ja-JP" altLang="en-US" dirty="0">
              <a:ea typeface="Arial Unicode MS" panose="020B0604020202020204" pitchFamily="50" charset="-128"/>
            </a:endParaRPr>
          </a:p>
        </p:txBody>
      </p:sp>
      <p:graphicFrame>
        <p:nvGraphicFramePr>
          <p:cNvPr id="794626" name="Object 2"/>
          <p:cNvGraphicFramePr>
            <a:graphicFrameLocks noChangeAspect="1"/>
          </p:cNvGraphicFramePr>
          <p:nvPr/>
        </p:nvGraphicFramePr>
        <p:xfrm>
          <a:off x="7623323" y="613212"/>
          <a:ext cx="558800" cy="304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7" imgW="558720" imgH="304560" progId="Equation.DSMT4">
                  <p:embed/>
                </p:oleObj>
              </mc:Choice>
              <mc:Fallback>
                <p:oleObj name="Equation" r:id="rId7" imgW="558720" imgH="304560" progId="Equation.DSMT4">
                  <p:embed/>
                  <p:pic>
                    <p:nvPicPr>
                      <p:cNvPr id="794626" name="Object 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623323" y="613212"/>
                        <a:ext cx="558800" cy="304800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794627" name="Object 3"/>
          <p:cNvGraphicFramePr>
            <a:graphicFrameLocks noChangeAspect="1"/>
          </p:cNvGraphicFramePr>
          <p:nvPr/>
        </p:nvGraphicFramePr>
        <p:xfrm>
          <a:off x="4418405" y="603920"/>
          <a:ext cx="914400" cy="304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9" imgW="914400" imgH="304560" progId="Equation.DSMT4">
                  <p:embed/>
                </p:oleObj>
              </mc:Choice>
              <mc:Fallback>
                <p:oleObj name="Equation" r:id="rId9" imgW="914400" imgH="304560" progId="Equation.DSMT4">
                  <p:embed/>
                  <p:pic>
                    <p:nvPicPr>
                      <p:cNvPr id="794627" name="Object 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0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418405" y="603920"/>
                        <a:ext cx="914400" cy="304800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9" name="Object 1"/>
          <p:cNvGraphicFramePr>
            <a:graphicFrameLocks noChangeAspect="1"/>
          </p:cNvGraphicFramePr>
          <p:nvPr/>
        </p:nvGraphicFramePr>
        <p:xfrm>
          <a:off x="3814550" y="972736"/>
          <a:ext cx="190500" cy="2413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1" imgW="190440" imgH="241200" progId="Equation.DSMT4">
                  <p:embed/>
                </p:oleObj>
              </mc:Choice>
              <mc:Fallback>
                <p:oleObj name="Equation" r:id="rId11" imgW="190440" imgH="241200" progId="Equation.DSMT4">
                  <p:embed/>
                  <p:pic>
                    <p:nvPicPr>
                      <p:cNvPr id="19" name="Object 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2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814550" y="972736"/>
                        <a:ext cx="190500" cy="241300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0" name="正方形/長方形 19"/>
          <p:cNvSpPr/>
          <p:nvPr/>
        </p:nvSpPr>
        <p:spPr>
          <a:xfrm>
            <a:off x="2771799" y="908720"/>
            <a:ext cx="1018227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ja-JP" dirty="0">
                <a:latin typeface="Arial Unicode MS"/>
                <a:ea typeface="Arial Unicode MS"/>
                <a:cs typeface="Arial Unicode MS"/>
                <a:sym typeface="Wingdings" pitchFamily="2" charset="2"/>
              </a:rPr>
              <a:t>different</a:t>
            </a:r>
            <a:endParaRPr lang="ja-JP" altLang="en-US" dirty="0">
              <a:ea typeface="Arial Unicode MS" panose="020B0604020202020204" pitchFamily="50" charset="-128"/>
            </a:endParaRPr>
          </a:p>
        </p:txBody>
      </p:sp>
      <p:sp>
        <p:nvSpPr>
          <p:cNvPr id="21" name="正方形/長方形 13"/>
          <p:cNvSpPr>
            <a:spLocks noChangeArrowheads="1"/>
          </p:cNvSpPr>
          <p:nvPr/>
        </p:nvSpPr>
        <p:spPr bwMode="auto">
          <a:xfrm>
            <a:off x="5456299" y="1138286"/>
            <a:ext cx="2364750" cy="646331"/>
          </a:xfrm>
          <a:prstGeom prst="rect">
            <a:avLst/>
          </a:prstGeom>
          <a:solidFill>
            <a:srgbClr val="FFFF00"/>
          </a:solidFill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 dirty="0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1-2 transition peak</a:t>
            </a:r>
          </a:p>
          <a:p>
            <a:r>
              <a:rPr lang="en-US" altLang="ja-JP" dirty="0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only in quantum case</a:t>
            </a:r>
            <a:endParaRPr lang="ja-JP" altLang="en-US" dirty="0">
              <a:latin typeface="Arial Unicode MS" panose="020B0604020202020204" pitchFamily="50" charset="-128"/>
              <a:ea typeface="Arial Unicode MS" panose="020B0604020202020204" pitchFamily="50" charset="-128"/>
              <a:cs typeface="Arial Unicode MS" panose="020B0604020202020204" pitchFamily="50" charset="-128"/>
            </a:endParaRPr>
          </a:p>
        </p:txBody>
      </p:sp>
      <p:cxnSp>
        <p:nvCxnSpPr>
          <p:cNvPr id="27" name="直線矢印コネクタ 26"/>
          <p:cNvCxnSpPr/>
          <p:nvPr/>
        </p:nvCxnSpPr>
        <p:spPr>
          <a:xfrm rot="5400000">
            <a:off x="5004048" y="1700808"/>
            <a:ext cx="360040" cy="360040"/>
          </a:xfrm>
          <a:prstGeom prst="straightConnector1">
            <a:avLst/>
          </a:prstGeom>
          <a:ln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直線矢印コネクタ 28"/>
          <p:cNvCxnSpPr/>
          <p:nvPr/>
        </p:nvCxnSpPr>
        <p:spPr>
          <a:xfrm rot="5400000">
            <a:off x="4391980" y="2312876"/>
            <a:ext cx="1656184" cy="576064"/>
          </a:xfrm>
          <a:prstGeom prst="straightConnector1">
            <a:avLst/>
          </a:prstGeom>
          <a:ln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24" name="Object 1"/>
          <p:cNvGraphicFramePr>
            <a:graphicFrameLocks noChangeAspect="1"/>
          </p:cNvGraphicFramePr>
          <p:nvPr/>
        </p:nvGraphicFramePr>
        <p:xfrm>
          <a:off x="6840783" y="1004094"/>
          <a:ext cx="190500" cy="2413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1" imgW="190440" imgH="241200" progId="Equation.DSMT4">
                  <p:embed/>
                </p:oleObj>
              </mc:Choice>
              <mc:Fallback>
                <p:oleObj name="Equation" r:id="rId11" imgW="190440" imgH="241200" progId="Equation.DSMT4">
                  <p:embed/>
                  <p:pic>
                    <p:nvPicPr>
                      <p:cNvPr id="24" name="Object 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2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840783" y="1004094"/>
                        <a:ext cx="190500" cy="241300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5" name="正方形/長方形 24"/>
          <p:cNvSpPr/>
          <p:nvPr/>
        </p:nvSpPr>
        <p:spPr>
          <a:xfrm>
            <a:off x="5798032" y="940078"/>
            <a:ext cx="1018227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ja-JP" dirty="0">
                <a:latin typeface="Arial Unicode MS"/>
                <a:ea typeface="Arial Unicode MS"/>
                <a:cs typeface="Arial Unicode MS"/>
                <a:sym typeface="Wingdings" pitchFamily="2" charset="2"/>
              </a:rPr>
              <a:t>different</a:t>
            </a:r>
            <a:endParaRPr lang="ja-JP" altLang="en-US" dirty="0">
              <a:ea typeface="Arial Unicode MS" panose="020B0604020202020204" pitchFamily="50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285004529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0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3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6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9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5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8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" grpId="0" animBg="1"/>
    </p:bldLst>
  </p:timing>
</p:sld>
</file>

<file path=ppt/slides/slide2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30116" name="Picture 4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1331640" y="1124744"/>
            <a:ext cx="3647426" cy="524371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730117" name="Picture 5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4965952" y="1124744"/>
            <a:ext cx="3644647" cy="532943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2" name="Picture 16" descr="C:\Users\tanimura.THEOCHEM\Desktop\MorseLLfast.gif"/>
          <p:cNvPicPr>
            <a:picLocks noChangeAspect="1" noChangeArrowheads="1" noCrop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395536" y="1124744"/>
            <a:ext cx="1143000" cy="1952625"/>
          </a:xfrm>
          <a:prstGeom prst="rect">
            <a:avLst/>
          </a:prstGeom>
          <a:noFill/>
        </p:spPr>
      </p:pic>
      <p:sp>
        <p:nvSpPr>
          <p:cNvPr id="13" name="正方形/長方形 12"/>
          <p:cNvSpPr>
            <a:spLocks noChangeArrowheads="1"/>
          </p:cNvSpPr>
          <p:nvPr/>
        </p:nvSpPr>
        <p:spPr bwMode="auto">
          <a:xfrm>
            <a:off x="727326" y="1513695"/>
            <a:ext cx="335348" cy="3077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 sz="1400" dirty="0">
                <a:latin typeface="Calibri" pitchFamily="34" charset="0"/>
                <a:ea typeface="Arial Unicode MS" panose="020B0604020202020204" pitchFamily="50" charset="-128"/>
              </a:rPr>
              <a:t>LL</a:t>
            </a:r>
            <a:endParaRPr lang="ja-JP" altLang="en-US" sz="1400" dirty="0">
              <a:latin typeface="Calibri" pitchFamily="34" charset="0"/>
              <a:ea typeface="Arial Unicode MS" panose="020B0604020202020204" pitchFamily="50" charset="-128"/>
            </a:endParaRPr>
          </a:p>
        </p:txBody>
      </p:sp>
      <p:pic>
        <p:nvPicPr>
          <p:cNvPr id="14" name="Picture 17" descr="C:\Users\tanimura.THEOCHEM\Desktop\MorseSLfast.gif"/>
          <p:cNvPicPr>
            <a:picLocks noChangeAspect="1" noChangeArrowheads="1" noCrop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395536" y="2492896"/>
            <a:ext cx="1143000" cy="1952625"/>
          </a:xfrm>
          <a:prstGeom prst="rect">
            <a:avLst/>
          </a:prstGeom>
          <a:noFill/>
        </p:spPr>
      </p:pic>
      <p:sp>
        <p:nvSpPr>
          <p:cNvPr id="15" name="正方形/長方形 14"/>
          <p:cNvSpPr>
            <a:spLocks noChangeArrowheads="1"/>
          </p:cNvSpPr>
          <p:nvPr/>
        </p:nvSpPr>
        <p:spPr bwMode="auto">
          <a:xfrm>
            <a:off x="681289" y="3064387"/>
            <a:ext cx="341760" cy="3077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 sz="1400" dirty="0">
                <a:latin typeface="Calibri" pitchFamily="34" charset="0"/>
                <a:ea typeface="Arial Unicode MS" panose="020B0604020202020204" pitchFamily="50" charset="-128"/>
              </a:rPr>
              <a:t>SL</a:t>
            </a:r>
            <a:endParaRPr lang="ja-JP" altLang="en-US" sz="1400" dirty="0">
              <a:latin typeface="Calibri" pitchFamily="34" charset="0"/>
              <a:ea typeface="Arial Unicode MS" panose="020B0604020202020204" pitchFamily="50" charset="-128"/>
            </a:endParaRPr>
          </a:p>
        </p:txBody>
      </p:sp>
      <p:pic>
        <p:nvPicPr>
          <p:cNvPr id="16" name="Picture 17" descr="C:\Users\tanimura.THEOCHEM\Desktop\MorseSLfast.gif"/>
          <p:cNvPicPr>
            <a:picLocks noChangeAspect="1" noChangeArrowheads="1" noCrop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326378" y="4719444"/>
            <a:ext cx="1143000" cy="1952625"/>
          </a:xfrm>
          <a:prstGeom prst="rect">
            <a:avLst/>
          </a:prstGeom>
          <a:noFill/>
        </p:spPr>
      </p:pic>
      <p:pic>
        <p:nvPicPr>
          <p:cNvPr id="17" name="Picture 16" descr="C:\Users\tanimura.THEOCHEM\Desktop\MorseLLfast.gif"/>
          <p:cNvPicPr>
            <a:picLocks noChangeAspect="1" noChangeArrowheads="1" noCrop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395536" y="4005064"/>
            <a:ext cx="1143000" cy="1952625"/>
          </a:xfrm>
          <a:prstGeom prst="rect">
            <a:avLst/>
          </a:prstGeom>
          <a:noFill/>
        </p:spPr>
      </p:pic>
      <p:sp>
        <p:nvSpPr>
          <p:cNvPr id="18" name="正方形/長方形 17"/>
          <p:cNvSpPr>
            <a:spLocks noChangeArrowheads="1"/>
          </p:cNvSpPr>
          <p:nvPr/>
        </p:nvSpPr>
        <p:spPr bwMode="auto">
          <a:xfrm>
            <a:off x="683568" y="5290948"/>
            <a:ext cx="300082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 dirty="0">
                <a:latin typeface="Calibri" pitchFamily="34" charset="0"/>
                <a:ea typeface="Arial Unicode MS" panose="020B0604020202020204" pitchFamily="50" charset="-128"/>
              </a:rPr>
              <a:t>+</a:t>
            </a:r>
            <a:endParaRPr lang="ja-JP" altLang="en-US" dirty="0">
              <a:latin typeface="Calibri" pitchFamily="34" charset="0"/>
              <a:ea typeface="Arial Unicode MS" panose="020B0604020202020204" pitchFamily="50" charset="-128"/>
            </a:endParaRPr>
          </a:p>
        </p:txBody>
      </p:sp>
      <p:sp>
        <p:nvSpPr>
          <p:cNvPr id="19" name="正方形/長方形 18"/>
          <p:cNvSpPr>
            <a:spLocks noChangeArrowheads="1"/>
          </p:cNvSpPr>
          <p:nvPr/>
        </p:nvSpPr>
        <p:spPr bwMode="auto">
          <a:xfrm>
            <a:off x="540692" y="4362254"/>
            <a:ext cx="662361" cy="3077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 sz="1400" dirty="0">
                <a:latin typeface="Calibri" pitchFamily="34" charset="0"/>
                <a:ea typeface="Arial Unicode MS" panose="020B0604020202020204" pitchFamily="50" charset="-128"/>
              </a:rPr>
              <a:t>LL + SL</a:t>
            </a:r>
            <a:endParaRPr lang="ja-JP" altLang="en-US" sz="1400" dirty="0">
              <a:latin typeface="Calibri" pitchFamily="34" charset="0"/>
              <a:ea typeface="Arial Unicode MS" panose="020B0604020202020204" pitchFamily="50" charset="-128"/>
            </a:endParaRPr>
          </a:p>
        </p:txBody>
      </p:sp>
      <p:graphicFrame>
        <p:nvGraphicFramePr>
          <p:cNvPr id="2" name="Object 4"/>
          <p:cNvGraphicFramePr>
            <a:graphicFrameLocks noChangeAspect="1"/>
          </p:cNvGraphicFramePr>
          <p:nvPr/>
        </p:nvGraphicFramePr>
        <p:xfrm>
          <a:off x="3491880" y="476672"/>
          <a:ext cx="1104900" cy="4191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6" imgW="1104840" imgH="419040" progId="Equation.DSMT4">
                  <p:embed/>
                </p:oleObj>
              </mc:Choice>
              <mc:Fallback>
                <p:oleObj name="Equation" r:id="rId6" imgW="1104840" imgH="419040" progId="Equation.DSMT4">
                  <p:embed/>
                  <p:pic>
                    <p:nvPicPr>
                      <p:cNvPr id="2" name="Object 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491880" y="476672"/>
                        <a:ext cx="1104900" cy="419100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3" name="Object 5"/>
          <p:cNvGraphicFramePr>
            <a:graphicFrameLocks noChangeAspect="1"/>
          </p:cNvGraphicFramePr>
          <p:nvPr/>
        </p:nvGraphicFramePr>
        <p:xfrm>
          <a:off x="7236296" y="476672"/>
          <a:ext cx="1079500" cy="4191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8" imgW="1079280" imgH="419040" progId="Equation.DSMT4">
                  <p:embed/>
                </p:oleObj>
              </mc:Choice>
              <mc:Fallback>
                <p:oleObj name="Equation" r:id="rId8" imgW="1079280" imgH="419040" progId="Equation.DSMT4">
                  <p:embed/>
                  <p:pic>
                    <p:nvPicPr>
                      <p:cNvPr id="3" name="Object 5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9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236296" y="476672"/>
                        <a:ext cx="1079500" cy="419100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2" name="Text Box 4"/>
          <p:cNvSpPr txBox="1">
            <a:spLocks noChangeArrowheads="1"/>
          </p:cNvSpPr>
          <p:nvPr/>
        </p:nvSpPr>
        <p:spPr bwMode="auto">
          <a:xfrm>
            <a:off x="1768239" y="500081"/>
            <a:ext cx="714375" cy="3698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ja-JP" dirty="0">
                <a:latin typeface="Arial Unicode MS" panose="020B0604020202020204" pitchFamily="50" charset="-128"/>
                <a:ea typeface="HG明朝B" pitchFamily="17" charset="-128"/>
                <a:cs typeface="Arial Unicode MS" panose="020B0604020202020204" pitchFamily="50" charset="-128"/>
              </a:rPr>
              <a:t>Fast</a:t>
            </a:r>
          </a:p>
        </p:txBody>
      </p:sp>
      <p:pic>
        <p:nvPicPr>
          <p:cNvPr id="23" name="Picture 26" descr="C:\Users\tanimura.THEOCHEM\Desktop\MorseSLfast.gif"/>
          <p:cNvPicPr>
            <a:picLocks noChangeAspect="1" noChangeArrowheads="1" noCrop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2339752" y="0"/>
            <a:ext cx="724826" cy="1238245"/>
          </a:xfrm>
          <a:prstGeom prst="rect">
            <a:avLst/>
          </a:prstGeom>
          <a:noFill/>
        </p:spPr>
      </p:pic>
      <p:sp>
        <p:nvSpPr>
          <p:cNvPr id="24" name="Text Box 5"/>
          <p:cNvSpPr txBox="1">
            <a:spLocks noChangeArrowheads="1"/>
          </p:cNvSpPr>
          <p:nvPr/>
        </p:nvSpPr>
        <p:spPr bwMode="auto">
          <a:xfrm>
            <a:off x="5076056" y="548680"/>
            <a:ext cx="1368152" cy="64633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ja-JP" dirty="0">
                <a:latin typeface="Arial Unicode MS" panose="020B0604020202020204" pitchFamily="50" charset="-128"/>
                <a:ea typeface="HG明朝B" pitchFamily="17" charset="-128"/>
                <a:cs typeface="Arial Unicode MS" panose="020B0604020202020204" pitchFamily="50" charset="-128"/>
              </a:rPr>
              <a:t>intermediate</a:t>
            </a:r>
          </a:p>
        </p:txBody>
      </p:sp>
      <p:pic>
        <p:nvPicPr>
          <p:cNvPr id="25" name="Picture 25" descr="C:\Users\tanimura.THEOCHEM\Desktop\MorseSLslow.gif"/>
          <p:cNvPicPr>
            <a:picLocks noChangeAspect="1" noChangeArrowheads="1" noCrop="1"/>
          </p:cNvPicPr>
          <p:nvPr/>
        </p:nvPicPr>
        <p:blipFill>
          <a:blip r:embed="rId10" cstate="print"/>
          <a:srcRect/>
          <a:stretch>
            <a:fillRect/>
          </a:stretch>
        </p:blipFill>
        <p:spPr bwMode="auto">
          <a:xfrm>
            <a:off x="6300192" y="0"/>
            <a:ext cx="785818" cy="1342439"/>
          </a:xfrm>
          <a:prstGeom prst="rect">
            <a:avLst/>
          </a:prstGeom>
          <a:noFill/>
        </p:spPr>
      </p:pic>
      <p:pic>
        <p:nvPicPr>
          <p:cNvPr id="730119" name="Picture 7"/>
          <p:cNvPicPr>
            <a:picLocks noChangeAspect="1" noChangeArrowheads="1"/>
          </p:cNvPicPr>
          <p:nvPr/>
        </p:nvPicPr>
        <p:blipFill>
          <a:blip r:embed="rId11" cstate="print"/>
          <a:srcRect/>
          <a:stretch>
            <a:fillRect/>
          </a:stretch>
        </p:blipFill>
        <p:spPr bwMode="auto">
          <a:xfrm>
            <a:off x="251520" y="188640"/>
            <a:ext cx="1190625" cy="12096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21" name="正方形/長方形 13"/>
          <p:cNvSpPr>
            <a:spLocks noChangeArrowheads="1"/>
          </p:cNvSpPr>
          <p:nvPr/>
        </p:nvSpPr>
        <p:spPr bwMode="auto">
          <a:xfrm>
            <a:off x="6156176" y="1412776"/>
            <a:ext cx="723275" cy="369332"/>
          </a:xfrm>
          <a:prstGeom prst="rect">
            <a:avLst/>
          </a:prstGeom>
          <a:solidFill>
            <a:srgbClr val="FFFF00"/>
          </a:solidFill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 dirty="0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0-1-0</a:t>
            </a:r>
            <a:endParaRPr lang="ja-JP" altLang="en-US" dirty="0">
              <a:latin typeface="Arial Unicode MS" panose="020B0604020202020204" pitchFamily="50" charset="-128"/>
              <a:ea typeface="Arial Unicode MS" panose="020B0604020202020204" pitchFamily="50" charset="-128"/>
              <a:cs typeface="Arial Unicode MS" panose="020B0604020202020204" pitchFamily="50" charset="-128"/>
            </a:endParaRPr>
          </a:p>
        </p:txBody>
      </p:sp>
      <p:sp>
        <p:nvSpPr>
          <p:cNvPr id="26" name="正方形/長方形 13"/>
          <p:cNvSpPr>
            <a:spLocks noChangeArrowheads="1"/>
          </p:cNvSpPr>
          <p:nvPr/>
        </p:nvSpPr>
        <p:spPr bwMode="auto">
          <a:xfrm>
            <a:off x="6300192" y="2204864"/>
            <a:ext cx="723275" cy="369332"/>
          </a:xfrm>
          <a:prstGeom prst="rect">
            <a:avLst/>
          </a:prstGeom>
          <a:solidFill>
            <a:srgbClr val="FFFF00"/>
          </a:solidFill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 dirty="0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0-1-2</a:t>
            </a:r>
            <a:endParaRPr lang="ja-JP" altLang="en-US" dirty="0">
              <a:latin typeface="Arial Unicode MS" panose="020B0604020202020204" pitchFamily="50" charset="-128"/>
              <a:ea typeface="Arial Unicode MS" panose="020B0604020202020204" pitchFamily="50" charset="-128"/>
              <a:cs typeface="Arial Unicode MS" panose="020B0604020202020204" pitchFamily="50" charset="-128"/>
            </a:endParaRPr>
          </a:p>
        </p:txBody>
      </p:sp>
      <p:sp>
        <p:nvSpPr>
          <p:cNvPr id="27" name="正方形/長方形 13"/>
          <p:cNvSpPr>
            <a:spLocks noChangeArrowheads="1"/>
          </p:cNvSpPr>
          <p:nvPr/>
        </p:nvSpPr>
        <p:spPr bwMode="auto">
          <a:xfrm>
            <a:off x="7638460" y="1484784"/>
            <a:ext cx="1620957" cy="369332"/>
          </a:xfrm>
          <a:prstGeom prst="rect">
            <a:avLst/>
          </a:prstGeom>
          <a:solidFill>
            <a:srgbClr val="FFFF00"/>
          </a:solidFill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 dirty="0" err="1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anharmonisity</a:t>
            </a:r>
            <a:endParaRPr lang="ja-JP" altLang="en-US" dirty="0">
              <a:latin typeface="Arial Unicode MS" panose="020B0604020202020204" pitchFamily="50" charset="-128"/>
              <a:ea typeface="Arial Unicode MS" panose="020B0604020202020204" pitchFamily="50" charset="-128"/>
              <a:cs typeface="Arial Unicode MS" panose="020B0604020202020204" pitchFamily="50" charset="-128"/>
            </a:endParaRPr>
          </a:p>
        </p:txBody>
      </p:sp>
      <p:cxnSp>
        <p:nvCxnSpPr>
          <p:cNvPr id="28" name="直線矢印コネクタ 27"/>
          <p:cNvCxnSpPr/>
          <p:nvPr/>
        </p:nvCxnSpPr>
        <p:spPr>
          <a:xfrm rot="5400000">
            <a:off x="6084168" y="1772816"/>
            <a:ext cx="360040" cy="360040"/>
          </a:xfrm>
          <a:prstGeom prst="straightConnector1">
            <a:avLst/>
          </a:prstGeom>
          <a:ln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直線矢印コネクタ 28"/>
          <p:cNvCxnSpPr>
            <a:stCxn id="26" idx="1"/>
          </p:cNvCxnSpPr>
          <p:nvPr/>
        </p:nvCxnSpPr>
        <p:spPr>
          <a:xfrm flipH="1">
            <a:off x="6084168" y="2389530"/>
            <a:ext cx="216024" cy="103366"/>
          </a:xfrm>
          <a:prstGeom prst="straightConnector1">
            <a:avLst/>
          </a:prstGeom>
          <a:ln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51835232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0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3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6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9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2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5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8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1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4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7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0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" grpId="0"/>
      <p:bldP spid="21" grpId="0" animBg="1"/>
      <p:bldP spid="26" grpId="0" animBg="1"/>
      <p:bldP spid="27" grpId="0" animBg="1"/>
    </p:bldLst>
  </p:timing>
</p:sld>
</file>

<file path=ppt/slides/slide2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82337" name="Picture 1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1547664" y="908720"/>
            <a:ext cx="3740241" cy="544906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782338" name="Picture 2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5052592" y="908720"/>
            <a:ext cx="3625823" cy="543001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" name="Picture 16" descr="C:\Users\tanimura.THEOCHEM\Desktop\MorseLLfast.gif"/>
          <p:cNvPicPr>
            <a:picLocks noChangeAspect="1" noChangeArrowheads="1" noCrop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539552" y="692696"/>
            <a:ext cx="1143000" cy="1952625"/>
          </a:xfrm>
          <a:prstGeom prst="rect">
            <a:avLst/>
          </a:prstGeom>
          <a:noFill/>
        </p:spPr>
      </p:pic>
      <p:sp>
        <p:nvSpPr>
          <p:cNvPr id="5" name="正方形/長方形 4"/>
          <p:cNvSpPr>
            <a:spLocks noChangeArrowheads="1"/>
          </p:cNvSpPr>
          <p:nvPr/>
        </p:nvSpPr>
        <p:spPr bwMode="auto">
          <a:xfrm>
            <a:off x="871342" y="1081647"/>
            <a:ext cx="335348" cy="3077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 sz="1400" dirty="0">
                <a:latin typeface="Calibri" pitchFamily="34" charset="0"/>
                <a:ea typeface="Arial Unicode MS" panose="020B0604020202020204" pitchFamily="50" charset="-128"/>
              </a:rPr>
              <a:t>LL</a:t>
            </a:r>
            <a:endParaRPr lang="ja-JP" altLang="en-US" sz="1400" dirty="0">
              <a:latin typeface="Calibri" pitchFamily="34" charset="0"/>
              <a:ea typeface="Arial Unicode MS" panose="020B0604020202020204" pitchFamily="50" charset="-128"/>
            </a:endParaRPr>
          </a:p>
        </p:txBody>
      </p:sp>
      <p:pic>
        <p:nvPicPr>
          <p:cNvPr id="6" name="Picture 17" descr="C:\Users\tanimura.THEOCHEM\Desktop\MorseSLfast.gif"/>
          <p:cNvPicPr>
            <a:picLocks noChangeAspect="1" noChangeArrowheads="1" noCrop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539552" y="2060848"/>
            <a:ext cx="1143000" cy="1952625"/>
          </a:xfrm>
          <a:prstGeom prst="rect">
            <a:avLst/>
          </a:prstGeom>
          <a:noFill/>
        </p:spPr>
      </p:pic>
      <p:sp>
        <p:nvSpPr>
          <p:cNvPr id="7" name="正方形/長方形 6"/>
          <p:cNvSpPr>
            <a:spLocks noChangeArrowheads="1"/>
          </p:cNvSpPr>
          <p:nvPr/>
        </p:nvSpPr>
        <p:spPr bwMode="auto">
          <a:xfrm>
            <a:off x="825305" y="2632339"/>
            <a:ext cx="341760" cy="3077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 sz="1400" dirty="0">
                <a:latin typeface="Calibri" pitchFamily="34" charset="0"/>
                <a:ea typeface="Arial Unicode MS" panose="020B0604020202020204" pitchFamily="50" charset="-128"/>
              </a:rPr>
              <a:t>SL</a:t>
            </a:r>
            <a:endParaRPr lang="ja-JP" altLang="en-US" sz="1400" dirty="0">
              <a:latin typeface="Calibri" pitchFamily="34" charset="0"/>
              <a:ea typeface="Arial Unicode MS" panose="020B0604020202020204" pitchFamily="50" charset="-128"/>
            </a:endParaRPr>
          </a:p>
        </p:txBody>
      </p:sp>
      <p:pic>
        <p:nvPicPr>
          <p:cNvPr id="8" name="Picture 17" descr="C:\Users\tanimura.THEOCHEM\Desktop\MorseSLfast.gif"/>
          <p:cNvPicPr>
            <a:picLocks noChangeAspect="1" noChangeArrowheads="1" noCrop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470394" y="4287396"/>
            <a:ext cx="1143000" cy="1952625"/>
          </a:xfrm>
          <a:prstGeom prst="rect">
            <a:avLst/>
          </a:prstGeom>
          <a:noFill/>
        </p:spPr>
      </p:pic>
      <p:pic>
        <p:nvPicPr>
          <p:cNvPr id="9" name="Picture 16" descr="C:\Users\tanimura.THEOCHEM\Desktop\MorseLLfast.gif"/>
          <p:cNvPicPr>
            <a:picLocks noChangeAspect="1" noChangeArrowheads="1" noCrop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539552" y="3573016"/>
            <a:ext cx="1143000" cy="1952625"/>
          </a:xfrm>
          <a:prstGeom prst="rect">
            <a:avLst/>
          </a:prstGeom>
          <a:noFill/>
        </p:spPr>
      </p:pic>
      <p:sp>
        <p:nvSpPr>
          <p:cNvPr id="10" name="正方形/長方形 9"/>
          <p:cNvSpPr>
            <a:spLocks noChangeArrowheads="1"/>
          </p:cNvSpPr>
          <p:nvPr/>
        </p:nvSpPr>
        <p:spPr bwMode="auto">
          <a:xfrm>
            <a:off x="827584" y="4858900"/>
            <a:ext cx="300082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 dirty="0">
                <a:latin typeface="Calibri" pitchFamily="34" charset="0"/>
                <a:ea typeface="Arial Unicode MS" panose="020B0604020202020204" pitchFamily="50" charset="-128"/>
              </a:rPr>
              <a:t>+</a:t>
            </a:r>
            <a:endParaRPr lang="ja-JP" altLang="en-US" dirty="0">
              <a:latin typeface="Calibri" pitchFamily="34" charset="0"/>
              <a:ea typeface="Arial Unicode MS" panose="020B0604020202020204" pitchFamily="50" charset="-128"/>
            </a:endParaRPr>
          </a:p>
        </p:txBody>
      </p:sp>
      <p:sp>
        <p:nvSpPr>
          <p:cNvPr id="11" name="正方形/長方形 10"/>
          <p:cNvSpPr>
            <a:spLocks noChangeArrowheads="1"/>
          </p:cNvSpPr>
          <p:nvPr/>
        </p:nvSpPr>
        <p:spPr bwMode="auto">
          <a:xfrm>
            <a:off x="684708" y="3930206"/>
            <a:ext cx="662361" cy="3077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 sz="1400" dirty="0">
                <a:latin typeface="Calibri" pitchFamily="34" charset="0"/>
                <a:ea typeface="Arial Unicode MS" panose="020B0604020202020204" pitchFamily="50" charset="-128"/>
              </a:rPr>
              <a:t>LL + SL</a:t>
            </a:r>
            <a:endParaRPr lang="ja-JP" altLang="en-US" sz="1400" dirty="0">
              <a:latin typeface="Calibri" pitchFamily="34" charset="0"/>
              <a:ea typeface="Arial Unicode MS" panose="020B0604020202020204" pitchFamily="50" charset="-128"/>
            </a:endParaRPr>
          </a:p>
        </p:txBody>
      </p:sp>
      <p:graphicFrame>
        <p:nvGraphicFramePr>
          <p:cNvPr id="783362" name="Object 2"/>
          <p:cNvGraphicFramePr>
            <a:graphicFrameLocks noChangeAspect="1"/>
          </p:cNvGraphicFramePr>
          <p:nvPr/>
        </p:nvGraphicFramePr>
        <p:xfrm>
          <a:off x="280988" y="404813"/>
          <a:ext cx="1308100" cy="4191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6" imgW="1307880" imgH="419040" progId="Equation.DSMT4">
                  <p:embed/>
                </p:oleObj>
              </mc:Choice>
              <mc:Fallback>
                <p:oleObj name="Equation" r:id="rId6" imgW="1307880" imgH="419040" progId="Equation.DSMT4">
                  <p:embed/>
                  <p:pic>
                    <p:nvPicPr>
                      <p:cNvPr id="783362" name="Object 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80988" y="404813"/>
                        <a:ext cx="1308100" cy="419100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3" name="Text Box 5"/>
          <p:cNvSpPr txBox="1">
            <a:spLocks noChangeArrowheads="1"/>
          </p:cNvSpPr>
          <p:nvPr/>
        </p:nvSpPr>
        <p:spPr bwMode="auto">
          <a:xfrm>
            <a:off x="1979712" y="404664"/>
            <a:ext cx="785812" cy="3698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ja-JP" dirty="0">
                <a:latin typeface="Arial Unicode MS" panose="020B0604020202020204" pitchFamily="50" charset="-128"/>
                <a:ea typeface="HG明朝B" pitchFamily="17" charset="-128"/>
                <a:cs typeface="Arial Unicode MS" panose="020B0604020202020204" pitchFamily="50" charset="-128"/>
              </a:rPr>
              <a:t>Slow</a:t>
            </a:r>
          </a:p>
        </p:txBody>
      </p:sp>
      <p:pic>
        <p:nvPicPr>
          <p:cNvPr id="14" name="Picture 25" descr="C:\Users\tanimura.THEOCHEM\Desktop\MorseSLslow.gif"/>
          <p:cNvPicPr>
            <a:picLocks noChangeAspect="1" noChangeArrowheads="1" noCrop="1"/>
          </p:cNvPicPr>
          <p:nvPr/>
        </p:nvPicPr>
        <p:blipFill>
          <a:blip r:embed="rId8" cstate="print"/>
          <a:srcRect/>
          <a:stretch>
            <a:fillRect/>
          </a:stretch>
        </p:blipFill>
        <p:spPr bwMode="auto">
          <a:xfrm>
            <a:off x="2483768" y="-243408"/>
            <a:ext cx="785818" cy="1342439"/>
          </a:xfrm>
          <a:prstGeom prst="rect">
            <a:avLst/>
          </a:prstGeom>
          <a:noFill/>
        </p:spPr>
      </p:pic>
      <p:sp>
        <p:nvSpPr>
          <p:cNvPr id="15" name="Text Box 5"/>
          <p:cNvSpPr txBox="1">
            <a:spLocks noChangeArrowheads="1"/>
          </p:cNvSpPr>
          <p:nvPr/>
        </p:nvSpPr>
        <p:spPr bwMode="auto">
          <a:xfrm>
            <a:off x="5436096" y="404664"/>
            <a:ext cx="785812" cy="3698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ja-JP" dirty="0">
                <a:latin typeface="Arial Unicode MS" panose="020B0604020202020204" pitchFamily="50" charset="-128"/>
                <a:ea typeface="HG明朝B" pitchFamily="17" charset="-128"/>
                <a:cs typeface="Arial Unicode MS" panose="020B0604020202020204" pitchFamily="50" charset="-128"/>
              </a:rPr>
              <a:t>Slow</a:t>
            </a:r>
          </a:p>
        </p:txBody>
      </p:sp>
      <p:pic>
        <p:nvPicPr>
          <p:cNvPr id="16" name="Picture 25" descr="C:\Users\tanimura.THEOCHEM\Desktop\MorseSLslow.gif"/>
          <p:cNvPicPr>
            <a:picLocks noChangeAspect="1" noChangeArrowheads="1" noCrop="1"/>
          </p:cNvPicPr>
          <p:nvPr/>
        </p:nvPicPr>
        <p:blipFill>
          <a:blip r:embed="rId8" cstate="print"/>
          <a:srcRect/>
          <a:stretch>
            <a:fillRect/>
          </a:stretch>
        </p:blipFill>
        <p:spPr bwMode="auto">
          <a:xfrm>
            <a:off x="6012160" y="-243408"/>
            <a:ext cx="785818" cy="1342439"/>
          </a:xfrm>
          <a:prstGeom prst="rect">
            <a:avLst/>
          </a:prstGeom>
          <a:noFill/>
        </p:spPr>
      </p:pic>
      <p:sp>
        <p:nvSpPr>
          <p:cNvPr id="17" name="正方形/長方形 16"/>
          <p:cNvSpPr/>
          <p:nvPr/>
        </p:nvSpPr>
        <p:spPr>
          <a:xfrm>
            <a:off x="3275856" y="404664"/>
            <a:ext cx="1915909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ja-JP" dirty="0">
                <a:latin typeface="Arial Unicode MS"/>
                <a:ea typeface="Arial Unicode MS"/>
                <a:cs typeface="Arial Unicode MS"/>
                <a:sym typeface="Wingdings" pitchFamily="2" charset="2"/>
              </a:rPr>
              <a:t>&amp; Weak coupling</a:t>
            </a:r>
            <a:endParaRPr lang="ja-JP" altLang="en-US" dirty="0">
              <a:ea typeface="Arial Unicode MS" panose="020B0604020202020204" pitchFamily="50" charset="-128"/>
            </a:endParaRPr>
          </a:p>
        </p:txBody>
      </p:sp>
      <p:sp>
        <p:nvSpPr>
          <p:cNvPr id="18" name="正方形/長方形 17"/>
          <p:cNvSpPr/>
          <p:nvPr/>
        </p:nvSpPr>
        <p:spPr>
          <a:xfrm>
            <a:off x="6804248" y="404664"/>
            <a:ext cx="1967205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ja-JP" dirty="0">
                <a:latin typeface="Arial Unicode MS"/>
                <a:ea typeface="Arial Unicode MS"/>
                <a:cs typeface="Arial Unicode MS"/>
                <a:sym typeface="Wingdings" pitchFamily="2" charset="2"/>
              </a:rPr>
              <a:t>&amp; strong coupling</a:t>
            </a:r>
            <a:endParaRPr lang="ja-JP" altLang="en-US" dirty="0">
              <a:ea typeface="Arial Unicode MS" panose="020B0604020202020204" pitchFamily="50" charset="-128"/>
            </a:endParaRPr>
          </a:p>
        </p:txBody>
      </p:sp>
      <p:pic>
        <p:nvPicPr>
          <p:cNvPr id="783363" name="Picture 3"/>
          <p:cNvPicPr>
            <a:picLocks noChangeAspect="1" noChangeArrowheads="1"/>
          </p:cNvPicPr>
          <p:nvPr/>
        </p:nvPicPr>
        <p:blipFill>
          <a:blip r:embed="rId9" cstate="print"/>
          <a:srcRect/>
          <a:stretch>
            <a:fillRect/>
          </a:stretch>
        </p:blipFill>
        <p:spPr bwMode="auto">
          <a:xfrm>
            <a:off x="5436096" y="620688"/>
            <a:ext cx="3062115" cy="205300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20" name="正方形/長方形 13"/>
          <p:cNvSpPr>
            <a:spLocks noChangeArrowheads="1"/>
          </p:cNvSpPr>
          <p:nvPr/>
        </p:nvSpPr>
        <p:spPr bwMode="auto">
          <a:xfrm>
            <a:off x="2627784" y="1268760"/>
            <a:ext cx="723275" cy="369332"/>
          </a:xfrm>
          <a:prstGeom prst="rect">
            <a:avLst/>
          </a:prstGeom>
          <a:solidFill>
            <a:srgbClr val="FFFF00"/>
          </a:solidFill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 dirty="0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0-1-0</a:t>
            </a:r>
            <a:endParaRPr lang="ja-JP" altLang="en-US" dirty="0">
              <a:latin typeface="Arial Unicode MS" panose="020B0604020202020204" pitchFamily="50" charset="-128"/>
              <a:ea typeface="Arial Unicode MS" panose="020B0604020202020204" pitchFamily="50" charset="-128"/>
              <a:cs typeface="Arial Unicode MS" panose="020B0604020202020204" pitchFamily="50" charset="-128"/>
            </a:endParaRPr>
          </a:p>
        </p:txBody>
      </p:sp>
      <p:sp>
        <p:nvSpPr>
          <p:cNvPr id="21" name="正方形/長方形 13"/>
          <p:cNvSpPr>
            <a:spLocks noChangeArrowheads="1"/>
          </p:cNvSpPr>
          <p:nvPr/>
        </p:nvSpPr>
        <p:spPr bwMode="auto">
          <a:xfrm>
            <a:off x="2771800" y="2060848"/>
            <a:ext cx="723275" cy="369332"/>
          </a:xfrm>
          <a:prstGeom prst="rect">
            <a:avLst/>
          </a:prstGeom>
          <a:solidFill>
            <a:srgbClr val="FFFF00"/>
          </a:solidFill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 dirty="0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0-1-2</a:t>
            </a:r>
            <a:endParaRPr lang="ja-JP" altLang="en-US" dirty="0">
              <a:latin typeface="Arial Unicode MS" panose="020B0604020202020204" pitchFamily="50" charset="-128"/>
              <a:ea typeface="Arial Unicode MS" panose="020B0604020202020204" pitchFamily="50" charset="-128"/>
              <a:cs typeface="Arial Unicode MS" panose="020B0604020202020204" pitchFamily="50" charset="-128"/>
            </a:endParaRPr>
          </a:p>
        </p:txBody>
      </p:sp>
      <p:sp>
        <p:nvSpPr>
          <p:cNvPr id="22" name="正方形/長方形 13"/>
          <p:cNvSpPr>
            <a:spLocks noChangeArrowheads="1"/>
          </p:cNvSpPr>
          <p:nvPr/>
        </p:nvSpPr>
        <p:spPr bwMode="auto">
          <a:xfrm>
            <a:off x="3635896" y="1268760"/>
            <a:ext cx="1620957" cy="369332"/>
          </a:xfrm>
          <a:prstGeom prst="rect">
            <a:avLst/>
          </a:prstGeom>
          <a:solidFill>
            <a:srgbClr val="FFFF00"/>
          </a:solidFill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 dirty="0" err="1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anharmonisity</a:t>
            </a:r>
            <a:endParaRPr lang="ja-JP" altLang="en-US" dirty="0">
              <a:latin typeface="Arial Unicode MS" panose="020B0604020202020204" pitchFamily="50" charset="-128"/>
              <a:ea typeface="Arial Unicode MS" panose="020B0604020202020204" pitchFamily="50" charset="-128"/>
              <a:cs typeface="Arial Unicode MS" panose="020B0604020202020204" pitchFamily="50" charset="-128"/>
            </a:endParaRPr>
          </a:p>
        </p:txBody>
      </p:sp>
      <p:cxnSp>
        <p:nvCxnSpPr>
          <p:cNvPr id="23" name="直線矢印コネクタ 22"/>
          <p:cNvCxnSpPr/>
          <p:nvPr/>
        </p:nvCxnSpPr>
        <p:spPr>
          <a:xfrm rot="5400000">
            <a:off x="2555776" y="1628800"/>
            <a:ext cx="360040" cy="360040"/>
          </a:xfrm>
          <a:prstGeom prst="straightConnector1">
            <a:avLst/>
          </a:prstGeom>
          <a:ln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" name="直線矢印コネクタ 23"/>
          <p:cNvCxnSpPr>
            <a:stCxn id="21" idx="1"/>
          </p:cNvCxnSpPr>
          <p:nvPr/>
        </p:nvCxnSpPr>
        <p:spPr>
          <a:xfrm flipH="1">
            <a:off x="2555776" y="2245514"/>
            <a:ext cx="216024" cy="103366"/>
          </a:xfrm>
          <a:prstGeom prst="straightConnector1">
            <a:avLst/>
          </a:prstGeom>
          <a:ln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28766255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0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3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6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9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5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8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1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4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7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0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33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62" dur="500"/>
                                        <p:tgtEl>
                                          <p:spTgt spid="7833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" grpId="0" animBg="1"/>
      <p:bldP spid="21" grpId="0" animBg="1"/>
      <p:bldP spid="22" grpId="0" animBg="1"/>
    </p:bldLst>
  </p:timing>
</p:sld>
</file>

<file path=ppt/slides/slide218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866" name="スライド番号プレースホルダ 6"/>
          <p:cNvSpPr>
            <a:spLocks noGrp="1"/>
          </p:cNvSpPr>
          <p:nvPr>
            <p:ph type="sldNum" sz="quarter" idx="12"/>
          </p:nvPr>
        </p:nvSpPr>
        <p:spPr bwMode="auto">
          <a:xfrm>
            <a:off x="6553200" y="5999160"/>
            <a:ext cx="2133600" cy="365125"/>
          </a:xfrm>
          <a:ln>
            <a:miter lim="800000"/>
            <a:headEnd/>
            <a:tailEnd/>
          </a:ln>
        </p:spPr>
        <p:txBody>
          <a:bodyPr wrap="square" lIns="91440" tIns="45720" rIns="91440" bIns="45720" numCol="1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9FADF18A-1A6C-4904-BFB1-199B34A27276}" type="slidenum">
              <a:rPr kumimoji="0" lang="en-US" altLang="ja-JP" smtClean="0"/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218</a:t>
            </a:fld>
            <a:endParaRPr kumimoji="0" lang="en-US" altLang="ja-JP"/>
          </a:p>
        </p:txBody>
      </p:sp>
      <p:sp>
        <p:nvSpPr>
          <p:cNvPr id="40963" name="Rectangle 2"/>
          <p:cNvSpPr>
            <a:spLocks noGrp="1" noChangeArrowheads="1"/>
          </p:cNvSpPr>
          <p:nvPr>
            <p:ph type="title"/>
          </p:nvPr>
        </p:nvSpPr>
        <p:spPr>
          <a:xfrm>
            <a:off x="428625" y="428623"/>
            <a:ext cx="8229600" cy="1066800"/>
          </a:xfrm>
        </p:spPr>
        <p:txBody>
          <a:bodyPr/>
          <a:lstStyle/>
          <a:p>
            <a:pPr eaLnBrk="1" hangingPunct="1"/>
            <a:r>
              <a:rPr lang="en-US" altLang="ja-JP" dirty="0"/>
              <a:t>Application to two-mode system  </a:t>
            </a:r>
          </a:p>
        </p:txBody>
      </p:sp>
      <p:pic>
        <p:nvPicPr>
          <p:cNvPr id="40964" name="Picture 3" descr="RDC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5643570" y="1357298"/>
            <a:ext cx="2105025" cy="19335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40966" name="Rectangle 5"/>
          <p:cNvSpPr>
            <a:spLocks noChangeArrowheads="1"/>
          </p:cNvSpPr>
          <p:nvPr/>
        </p:nvSpPr>
        <p:spPr bwMode="auto">
          <a:xfrm>
            <a:off x="714348" y="1571612"/>
            <a:ext cx="4214842" cy="120032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>
            <a:prstShdw prst="shdw17" dist="17961" dir="2700000">
              <a:schemeClr val="bg2"/>
            </a:prstShdw>
          </a:effectLst>
        </p:spPr>
        <p:txBody>
          <a:bodyPr wrap="square">
            <a:spAutoFit/>
          </a:bodyPr>
          <a:lstStyle/>
          <a:p>
            <a:r>
              <a:rPr lang="en-US" altLang="ja-JP" sz="2400" dirty="0" err="1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Acetylacetonato</a:t>
            </a:r>
            <a:r>
              <a:rPr lang="en-US" altLang="ja-JP" sz="2400" dirty="0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 </a:t>
            </a:r>
          </a:p>
          <a:p>
            <a:r>
              <a:rPr lang="en-US" altLang="ja-JP" sz="2400" dirty="0" err="1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Rhodiumdicarbonyl</a:t>
            </a:r>
            <a:r>
              <a:rPr lang="en-US" altLang="ja-JP" sz="2400" dirty="0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(I)</a:t>
            </a:r>
          </a:p>
          <a:p>
            <a:r>
              <a:rPr lang="en-US" altLang="ja-JP" sz="2400" dirty="0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(RDC) in chloroform solution</a:t>
            </a:r>
          </a:p>
        </p:txBody>
      </p:sp>
      <p:sp>
        <p:nvSpPr>
          <p:cNvPr id="40967" name="Oval 6"/>
          <p:cNvSpPr>
            <a:spLocks noChangeArrowheads="1"/>
          </p:cNvSpPr>
          <p:nvPr/>
        </p:nvSpPr>
        <p:spPr bwMode="auto">
          <a:xfrm>
            <a:off x="5429256" y="1428736"/>
            <a:ext cx="719138" cy="1800225"/>
          </a:xfrm>
          <a:prstGeom prst="ellipse">
            <a:avLst/>
          </a:prstGeom>
          <a:noFill/>
          <a:ln w="44450" algn="ctr">
            <a:solidFill>
              <a:srgbClr val="FFCC00"/>
            </a:solidFill>
            <a:round/>
            <a:headEnd/>
            <a:tailEnd/>
          </a:ln>
        </p:spPr>
        <p:txBody>
          <a:bodyPr wrap="none" anchor="ctr"/>
          <a:lstStyle/>
          <a:p>
            <a:endParaRPr lang="ja-JP" altLang="en-US">
              <a:latin typeface="Georgia" pitchFamily="18" charset="0"/>
              <a:ea typeface="HG明朝B" pitchFamily="17" charset="-128"/>
            </a:endParaRPr>
          </a:p>
        </p:txBody>
      </p:sp>
      <p:sp>
        <p:nvSpPr>
          <p:cNvPr id="40968" name="正方形/長方形 8"/>
          <p:cNvSpPr>
            <a:spLocks noChangeArrowheads="1"/>
          </p:cNvSpPr>
          <p:nvPr/>
        </p:nvSpPr>
        <p:spPr bwMode="auto">
          <a:xfrm>
            <a:off x="642910" y="4357694"/>
            <a:ext cx="3598862" cy="6477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US" altLang="ja-JP" dirty="0" err="1">
                <a:latin typeface="Times New Roman" pitchFamily="18" charset="0"/>
                <a:cs typeface="Times New Roman" pitchFamily="18" charset="0"/>
              </a:rPr>
              <a:t>Khalil</a:t>
            </a:r>
            <a:r>
              <a:rPr lang="en-US" altLang="ja-JP" dirty="0">
                <a:latin typeface="Times New Roman" pitchFamily="18" charset="0"/>
                <a:cs typeface="Times New Roman" pitchFamily="18" charset="0"/>
              </a:rPr>
              <a:t>, </a:t>
            </a:r>
            <a:r>
              <a:rPr lang="en-US" altLang="ja-JP" dirty="0" err="1">
                <a:latin typeface="Times New Roman" pitchFamily="18" charset="0"/>
                <a:cs typeface="Times New Roman" pitchFamily="18" charset="0"/>
              </a:rPr>
              <a:t>Demirdoeven</a:t>
            </a:r>
            <a:r>
              <a:rPr lang="en-US" altLang="ja-JP" dirty="0">
                <a:latin typeface="Times New Roman" pitchFamily="18" charset="0"/>
                <a:cs typeface="Times New Roman" pitchFamily="18" charset="0"/>
              </a:rPr>
              <a:t>, &amp; </a:t>
            </a:r>
            <a:r>
              <a:rPr lang="en-US" altLang="ja-JP" dirty="0" err="1">
                <a:latin typeface="Times New Roman" pitchFamily="18" charset="0"/>
                <a:cs typeface="Times New Roman" pitchFamily="18" charset="0"/>
              </a:rPr>
              <a:t>Tokmakoff</a:t>
            </a:r>
            <a:r>
              <a:rPr lang="en-US" altLang="ja-JP" dirty="0">
                <a:latin typeface="Times New Roman" pitchFamily="18" charset="0"/>
                <a:cs typeface="Times New Roman" pitchFamily="18" charset="0"/>
              </a:rPr>
              <a:t>, </a:t>
            </a:r>
          </a:p>
          <a:p>
            <a:r>
              <a:rPr lang="en-US" altLang="ja-JP" dirty="0">
                <a:latin typeface="Times New Roman" pitchFamily="18" charset="0"/>
                <a:cs typeface="Times New Roman" pitchFamily="18" charset="0"/>
                <a:hlinkClick r:id="rId4"/>
              </a:rPr>
              <a:t>J. Phys. Chem. A107, 5258 (2003)</a:t>
            </a:r>
            <a:endParaRPr lang="en-US" altLang="ja-JP" dirty="0">
              <a:latin typeface="Times New Roman" pitchFamily="18" charset="0"/>
              <a:cs typeface="Times New Roman" pitchFamily="18" charset="0"/>
            </a:endParaRPr>
          </a:p>
        </p:txBody>
      </p:sp>
      <p:pic>
        <p:nvPicPr>
          <p:cNvPr id="41" name="Picture 5" descr="Specra_RCD_CHCl3_2"/>
          <p:cNvPicPr>
            <a:picLocks noChangeAspect="1" noChangeArrowheads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5026025" y="3722685"/>
            <a:ext cx="3016250" cy="27781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42" name="Text Box 15"/>
          <p:cNvSpPr txBox="1">
            <a:spLocks noChangeArrowheads="1"/>
          </p:cNvSpPr>
          <p:nvPr/>
        </p:nvSpPr>
        <p:spPr bwMode="auto">
          <a:xfrm>
            <a:off x="8120062" y="3948110"/>
            <a:ext cx="720725" cy="39687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 sz="2000" dirty="0">
                <a:solidFill>
                  <a:schemeClr val="hlink"/>
                </a:solidFill>
              </a:rPr>
              <a:t>0→1</a:t>
            </a:r>
          </a:p>
        </p:txBody>
      </p:sp>
      <p:sp>
        <p:nvSpPr>
          <p:cNvPr id="43" name="Text Box 16"/>
          <p:cNvSpPr txBox="1">
            <a:spLocks noChangeArrowheads="1"/>
          </p:cNvSpPr>
          <p:nvPr/>
        </p:nvSpPr>
        <p:spPr bwMode="auto">
          <a:xfrm>
            <a:off x="8172450" y="4341810"/>
            <a:ext cx="720725" cy="39687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 sz="2000">
                <a:solidFill>
                  <a:schemeClr val="folHlink"/>
                </a:solidFill>
              </a:rPr>
              <a:t>1→2</a:t>
            </a:r>
          </a:p>
        </p:txBody>
      </p:sp>
      <p:sp>
        <p:nvSpPr>
          <p:cNvPr id="44" name="Oval 17"/>
          <p:cNvSpPr>
            <a:spLocks noChangeArrowheads="1"/>
          </p:cNvSpPr>
          <p:nvPr/>
        </p:nvSpPr>
        <p:spPr bwMode="auto">
          <a:xfrm>
            <a:off x="6977062" y="4986335"/>
            <a:ext cx="863600" cy="863600"/>
          </a:xfrm>
          <a:prstGeom prst="ellipse">
            <a:avLst/>
          </a:prstGeom>
          <a:noFill/>
          <a:ln w="12700" algn="ctr">
            <a:solidFill>
              <a:schemeClr val="tx1"/>
            </a:solidFill>
            <a:round/>
            <a:headEnd/>
            <a:tailEnd/>
          </a:ln>
          <a:effectLst>
            <a:outerShdw dist="35921" dir="2700000" algn="ctr" rotWithShape="0">
              <a:schemeClr val="bg2">
                <a:alpha val="50000"/>
              </a:schemeClr>
            </a:outerShdw>
          </a:effectLst>
        </p:spPr>
        <p:txBody>
          <a:bodyPr wrap="none" anchor="ctr"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>
              <a:latin typeface="+mn-lt"/>
              <a:ea typeface="+mn-ea"/>
            </a:endParaRPr>
          </a:p>
        </p:txBody>
      </p:sp>
      <p:sp>
        <p:nvSpPr>
          <p:cNvPr id="45" name="Text Box 18"/>
          <p:cNvSpPr txBox="1">
            <a:spLocks noChangeArrowheads="1"/>
          </p:cNvSpPr>
          <p:nvPr/>
        </p:nvSpPr>
        <p:spPr bwMode="auto">
          <a:xfrm>
            <a:off x="7931150" y="5084760"/>
            <a:ext cx="1212850" cy="70802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 sz="2000" dirty="0"/>
              <a:t> </a:t>
            </a:r>
            <a:r>
              <a:rPr lang="en-US" altLang="ja-JP" sz="2000" dirty="0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mode</a:t>
            </a:r>
          </a:p>
          <a:p>
            <a:r>
              <a:rPr lang="en-US" altLang="ja-JP" sz="2000" dirty="0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 coupling</a:t>
            </a:r>
            <a:endParaRPr lang="ja-JP" altLang="en-US" sz="2000" dirty="0">
              <a:latin typeface="Arial Unicode MS" panose="020B0604020202020204" pitchFamily="50" charset="-128"/>
              <a:ea typeface="Arial Unicode MS" panose="020B0604020202020204" pitchFamily="50" charset="-128"/>
              <a:cs typeface="Arial Unicode MS" panose="020B0604020202020204" pitchFamily="50" charset="-128"/>
            </a:endParaRPr>
          </a:p>
        </p:txBody>
      </p:sp>
      <p:sp>
        <p:nvSpPr>
          <p:cNvPr id="46" name="Line 9"/>
          <p:cNvSpPr>
            <a:spLocks noChangeShapeType="1"/>
          </p:cNvSpPr>
          <p:nvPr/>
        </p:nvSpPr>
        <p:spPr bwMode="auto">
          <a:xfrm>
            <a:off x="6508750" y="5329235"/>
            <a:ext cx="503237" cy="528637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 type="triangle" w="med" len="med"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47" name="Line 10"/>
          <p:cNvSpPr>
            <a:spLocks noChangeShapeType="1"/>
          </p:cNvSpPr>
          <p:nvPr/>
        </p:nvSpPr>
        <p:spPr bwMode="auto">
          <a:xfrm rot="3043790">
            <a:off x="4891652" y="4519642"/>
            <a:ext cx="1569009" cy="91347"/>
          </a:xfrm>
          <a:custGeom>
            <a:avLst/>
            <a:gdLst>
              <a:gd name="T0" fmla="*/ 0 w 581020"/>
              <a:gd name="T1" fmla="*/ 2147483647 h 15"/>
              <a:gd name="T2" fmla="*/ 2147483647 w 581020"/>
              <a:gd name="T3" fmla="*/ 0 h 15"/>
              <a:gd name="T4" fmla="*/ 0 60000 65536"/>
              <a:gd name="T5" fmla="*/ 0 60000 65536"/>
              <a:gd name="T6" fmla="*/ 0 w 581020"/>
              <a:gd name="T7" fmla="*/ 0 h 15"/>
              <a:gd name="T8" fmla="*/ 581020 w 581020"/>
              <a:gd name="T9" fmla="*/ 15 h 15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581020" h="15">
                <a:moveTo>
                  <a:pt x="0" y="15"/>
                </a:moveTo>
                <a:lnTo>
                  <a:pt x="581020" y="0"/>
                </a:lnTo>
              </a:path>
            </a:pathLst>
          </a:custGeom>
          <a:noFill/>
          <a:ln w="38100">
            <a:solidFill>
              <a:srgbClr val="FF0000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ja-JP" altLang="en-US">
              <a:latin typeface="Calibri" pitchFamily="34" charset="0"/>
            </a:endParaRPr>
          </a:p>
        </p:txBody>
      </p:sp>
      <p:sp>
        <p:nvSpPr>
          <p:cNvPr id="48" name="Text Box 18"/>
          <p:cNvSpPr txBox="1">
            <a:spLocks noChangeArrowheads="1"/>
          </p:cNvSpPr>
          <p:nvPr/>
        </p:nvSpPr>
        <p:spPr bwMode="auto">
          <a:xfrm>
            <a:off x="3786182" y="3286124"/>
            <a:ext cx="1809750" cy="70788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r>
              <a:rPr lang="en-US" altLang="ja-JP" sz="2000" dirty="0">
                <a:solidFill>
                  <a:srgbClr val="FE3859"/>
                </a:solidFill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homogeneous</a:t>
            </a:r>
          </a:p>
          <a:p>
            <a:r>
              <a:rPr lang="en-US" altLang="ja-JP" sz="2000" dirty="0">
                <a:solidFill>
                  <a:srgbClr val="FE3859"/>
                </a:solidFill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broadening</a:t>
            </a:r>
            <a:endParaRPr lang="ja-JP" altLang="en-US" sz="2000" dirty="0">
              <a:solidFill>
                <a:srgbClr val="FE3859"/>
              </a:solidFill>
              <a:latin typeface="Arial Unicode MS" panose="020B0604020202020204" pitchFamily="50" charset="-128"/>
              <a:ea typeface="Arial Unicode MS" panose="020B0604020202020204" pitchFamily="50" charset="-128"/>
              <a:cs typeface="Arial Unicode MS" panose="020B0604020202020204" pitchFamily="50" charset="-128"/>
            </a:endParaRPr>
          </a:p>
        </p:txBody>
      </p:sp>
      <p:sp>
        <p:nvSpPr>
          <p:cNvPr id="49" name="Line 9"/>
          <p:cNvSpPr>
            <a:spLocks noChangeShapeType="1"/>
          </p:cNvSpPr>
          <p:nvPr/>
        </p:nvSpPr>
        <p:spPr bwMode="auto">
          <a:xfrm flipH="1">
            <a:off x="5294312" y="5648322"/>
            <a:ext cx="595313" cy="531813"/>
          </a:xfrm>
          <a:prstGeom prst="line">
            <a:avLst/>
          </a:prstGeom>
          <a:noFill/>
          <a:ln w="38100">
            <a:solidFill>
              <a:srgbClr val="00B0F0"/>
            </a:solidFill>
            <a:round/>
            <a:headEnd type="triangle" w="med" len="med"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50" name="Line 9"/>
          <p:cNvSpPr>
            <a:spLocks noChangeShapeType="1"/>
          </p:cNvSpPr>
          <p:nvPr/>
        </p:nvSpPr>
        <p:spPr bwMode="auto">
          <a:xfrm flipV="1">
            <a:off x="6565900" y="4710110"/>
            <a:ext cx="333375" cy="366712"/>
          </a:xfrm>
          <a:prstGeom prst="line">
            <a:avLst/>
          </a:prstGeom>
          <a:noFill/>
          <a:ln w="38100">
            <a:solidFill>
              <a:srgbClr val="00B0F0"/>
            </a:solidFill>
            <a:round/>
            <a:headEnd type="triangle" w="med" len="med"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51" name="Text Box 18"/>
          <p:cNvSpPr txBox="1">
            <a:spLocks noChangeArrowheads="1"/>
          </p:cNvSpPr>
          <p:nvPr/>
        </p:nvSpPr>
        <p:spPr bwMode="auto">
          <a:xfrm>
            <a:off x="3357554" y="5792785"/>
            <a:ext cx="2009775" cy="70802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 sz="2000" dirty="0">
                <a:solidFill>
                  <a:srgbClr val="0070C0"/>
                </a:solidFill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inhomogeneous</a:t>
            </a:r>
          </a:p>
          <a:p>
            <a:r>
              <a:rPr lang="en-US" altLang="ja-JP" sz="2000" dirty="0">
                <a:solidFill>
                  <a:srgbClr val="0070C0"/>
                </a:solidFill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broadening</a:t>
            </a:r>
            <a:endParaRPr lang="ja-JP" altLang="en-US" sz="2000" dirty="0">
              <a:solidFill>
                <a:srgbClr val="0070C0"/>
              </a:solidFill>
              <a:latin typeface="Arial Unicode MS" panose="020B0604020202020204" pitchFamily="50" charset="-128"/>
              <a:ea typeface="Arial Unicode MS" panose="020B0604020202020204" pitchFamily="50" charset="-128"/>
              <a:cs typeface="Arial Unicode MS" panose="020B0604020202020204" pitchFamily="50" charset="-128"/>
            </a:endParaRPr>
          </a:p>
        </p:txBody>
      </p:sp>
      <p:cxnSp>
        <p:nvCxnSpPr>
          <p:cNvPr id="52" name="直線コネクタ 51"/>
          <p:cNvCxnSpPr>
            <a:endCxn id="42" idx="1"/>
          </p:cNvCxnSpPr>
          <p:nvPr/>
        </p:nvCxnSpPr>
        <p:spPr>
          <a:xfrm flipV="1">
            <a:off x="7423150" y="4146547"/>
            <a:ext cx="696912" cy="66675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" name="直線コネクタ 52"/>
          <p:cNvCxnSpPr>
            <a:endCxn id="43" idx="1"/>
          </p:cNvCxnSpPr>
          <p:nvPr/>
        </p:nvCxnSpPr>
        <p:spPr>
          <a:xfrm>
            <a:off x="7499350" y="4470397"/>
            <a:ext cx="673100" cy="6985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7925909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0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3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6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0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3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6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2000"/>
                            </p:stCondLst>
                            <p:childTnLst>
                              <p:par>
                                <p:cTn id="38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0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3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6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2" grpId="0"/>
      <p:bldP spid="43" grpId="0"/>
      <p:bldP spid="44" grpId="0" animBg="1"/>
      <p:bldP spid="45" grpId="0"/>
      <p:bldP spid="46" grpId="0" animBg="1"/>
      <p:bldP spid="47" grpId="0" animBg="1"/>
      <p:bldP spid="48" grpId="0"/>
      <p:bldP spid="49" grpId="0" animBg="1"/>
      <p:bldP spid="50" grpId="0" animBg="1"/>
      <p:bldP spid="51" grpId="0"/>
    </p:bldLst>
  </p:timing>
</p:sld>
</file>

<file path=ppt/slides/slide219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9706" name="Picture 3" descr="2006-09-14_23-05-54_anime"/>
          <p:cNvPicPr>
            <a:picLocks noChangeAspect="1" noChangeArrowheads="1" noCrop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1146175" y="2667000"/>
            <a:ext cx="1905000" cy="9175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69646" name="Picture 14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1857356" y="3214686"/>
            <a:ext cx="561975" cy="571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29707" name="Picture 4" descr="2006-09-14_23-04-52_anime"/>
          <p:cNvPicPr>
            <a:picLocks noChangeAspect="1" noChangeArrowheads="1" noCrop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3959225" y="2668588"/>
            <a:ext cx="1905000" cy="9159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" name="Picture 6" descr="C:\Users\tanimura.THEOCHEM\Desktop\coupled3R.gif"/>
          <p:cNvPicPr>
            <a:picLocks noChangeAspect="1" noChangeArrowheads="1" noCrop="1"/>
          </p:cNvPicPr>
          <p:nvPr/>
        </p:nvPicPr>
        <p:blipFill>
          <a:blip r:embed="rId6" cstate="print"/>
          <a:srcRect/>
          <a:stretch>
            <a:fillRect/>
          </a:stretch>
        </p:blipFill>
        <p:spPr bwMode="auto">
          <a:xfrm>
            <a:off x="5072066" y="2714620"/>
            <a:ext cx="638175" cy="866775"/>
          </a:xfrm>
          <a:prstGeom prst="rect">
            <a:avLst/>
          </a:prstGeom>
          <a:noFill/>
        </p:spPr>
      </p:pic>
      <p:pic>
        <p:nvPicPr>
          <p:cNvPr id="69647" name="Picture 15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 rot="6249802">
            <a:off x="5003800" y="3666278"/>
            <a:ext cx="500066" cy="5085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sp>
        <p:nvSpPr>
          <p:cNvPr id="30" name="AutoShape 8" descr="ひな形"/>
          <p:cNvSpPr>
            <a:spLocks noChangeArrowheads="1"/>
          </p:cNvSpPr>
          <p:nvPr/>
        </p:nvSpPr>
        <p:spPr bwMode="auto">
          <a:xfrm>
            <a:off x="2374900" y="4076700"/>
            <a:ext cx="2268538" cy="1223963"/>
          </a:xfrm>
          <a:prstGeom prst="roundRect">
            <a:avLst>
              <a:gd name="adj" fmla="val 16667"/>
            </a:avLst>
          </a:prstGeom>
          <a:blipFill dpi="0" rotWithShape="1">
            <a:blip r:embed="rId7" cstate="print"/>
            <a:srcRect/>
            <a:tile tx="0" ty="0" sx="100000" sy="100000" flip="none" algn="tl"/>
          </a:blipFill>
          <a:ln w="9525" algn="ctr">
            <a:noFill/>
            <a:round/>
            <a:headEnd/>
            <a:tailEnd/>
          </a:ln>
          <a:effectLst>
            <a:outerShdw dist="35921" dir="2700000" algn="ctr" rotWithShape="0">
              <a:srgbClr val="808080"/>
            </a:outerShdw>
          </a:effectLst>
        </p:spPr>
        <p:txBody>
          <a:bodyPr wrap="none" anchor="ctr"/>
          <a:lstStyle/>
          <a:p>
            <a:endParaRPr lang="ja-JP" altLang="en-US"/>
          </a:p>
        </p:txBody>
      </p:sp>
      <p:graphicFrame>
        <p:nvGraphicFramePr>
          <p:cNvPr id="150534" name="Object 2"/>
          <p:cNvGraphicFramePr>
            <a:graphicFrameLocks noChangeAspect="1"/>
          </p:cNvGraphicFramePr>
          <p:nvPr/>
        </p:nvGraphicFramePr>
        <p:xfrm>
          <a:off x="1420813" y="5384800"/>
          <a:ext cx="6273800" cy="14351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8" imgW="6273720" imgH="1434960" progId="Equation.DSMT4">
                  <p:embed/>
                </p:oleObj>
              </mc:Choice>
              <mc:Fallback>
                <p:oleObj name="Equation" r:id="rId8" imgW="6273720" imgH="1434960" progId="Equation.DSMT4">
                  <p:embed/>
                  <p:pic>
                    <p:nvPicPr>
                      <p:cNvPr id="150534" name="Object 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9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420813" y="5384800"/>
                        <a:ext cx="6273800" cy="14351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1796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9701" name="Rectangle 2"/>
          <p:cNvSpPr>
            <a:spLocks noGrp="1" noChangeArrowheads="1"/>
          </p:cNvSpPr>
          <p:nvPr>
            <p:ph type="title"/>
          </p:nvPr>
        </p:nvSpPr>
        <p:spPr>
          <a:xfrm>
            <a:off x="279400" y="381000"/>
            <a:ext cx="8686800" cy="1143000"/>
          </a:xfrm>
        </p:spPr>
        <p:txBody>
          <a:bodyPr/>
          <a:lstStyle/>
          <a:p>
            <a:pPr eaLnBrk="1" hangingPunct="1"/>
            <a:r>
              <a:rPr lang="en-US" altLang="ja-JP" sz="340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Anharmonic oscillators with</a:t>
            </a:r>
            <a:r>
              <a:rPr lang="ja-JP" altLang="en-US" sz="340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 </a:t>
            </a:r>
            <a:r>
              <a:rPr lang="en-US" altLang="ja-JP" sz="340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one or two-bath</a:t>
            </a:r>
          </a:p>
        </p:txBody>
      </p:sp>
      <p:sp>
        <p:nvSpPr>
          <p:cNvPr id="29702" name="Text Box 5"/>
          <p:cNvSpPr txBox="1">
            <a:spLocks noChangeArrowheads="1"/>
          </p:cNvSpPr>
          <p:nvPr/>
        </p:nvSpPr>
        <p:spPr bwMode="auto">
          <a:xfrm>
            <a:off x="1258888" y="1866900"/>
            <a:ext cx="1873250" cy="5191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US" altLang="ja-JP" sz="2800" b="1">
                <a:latin typeface="Times New Roman" pitchFamily="18" charset="0"/>
                <a:ea typeface="Arial Unicode MS" pitchFamily="50" charset="-128"/>
                <a:cs typeface="Times New Roman" pitchFamily="18" charset="0"/>
              </a:rPr>
              <a:t>“</a:t>
            </a:r>
            <a:r>
              <a:rPr lang="ja-JP" altLang="en-US" sz="2800" b="1">
                <a:solidFill>
                  <a:schemeClr val="hlink"/>
                </a:solidFill>
                <a:latin typeface="Times New Roman" pitchFamily="18" charset="0"/>
                <a:ea typeface="Arial Unicode MS" pitchFamily="50" charset="-128"/>
                <a:cs typeface="Times New Roman" pitchFamily="18" charset="0"/>
              </a:rPr>
              <a:t>＋</a:t>
            </a:r>
            <a:r>
              <a:rPr lang="en-US" altLang="ja-JP" sz="2800" b="1">
                <a:latin typeface="Times New Roman" pitchFamily="18" charset="0"/>
                <a:ea typeface="Arial Unicode MS" pitchFamily="50" charset="-128"/>
                <a:cs typeface="Times New Roman" pitchFamily="18" charset="0"/>
              </a:rPr>
              <a:t>” corr.</a:t>
            </a:r>
          </a:p>
        </p:txBody>
      </p:sp>
      <p:sp>
        <p:nvSpPr>
          <p:cNvPr id="29703" name="Text Box 6"/>
          <p:cNvSpPr txBox="1">
            <a:spLocks noChangeArrowheads="1"/>
          </p:cNvSpPr>
          <p:nvPr/>
        </p:nvSpPr>
        <p:spPr bwMode="auto">
          <a:xfrm>
            <a:off x="3995738" y="1855788"/>
            <a:ext cx="2016125" cy="5191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US" altLang="ja-JP" sz="2800" b="1">
                <a:latin typeface="Times New Roman" pitchFamily="18" charset="0"/>
                <a:ea typeface="Arial Unicode MS" pitchFamily="50" charset="-128"/>
                <a:cs typeface="Times New Roman" pitchFamily="18" charset="0"/>
              </a:rPr>
              <a:t>“</a:t>
            </a:r>
            <a:r>
              <a:rPr lang="ja-JP" altLang="en-US" sz="2800" b="1">
                <a:solidFill>
                  <a:srgbClr val="0066FF"/>
                </a:solidFill>
                <a:latin typeface="Times New Roman" pitchFamily="18" charset="0"/>
                <a:ea typeface="Arial Unicode MS" pitchFamily="50" charset="-128"/>
                <a:cs typeface="Times New Roman" pitchFamily="18" charset="0"/>
              </a:rPr>
              <a:t>－</a:t>
            </a:r>
            <a:r>
              <a:rPr lang="en-US" altLang="ja-JP" sz="2800" b="1">
                <a:latin typeface="Times New Roman" pitchFamily="18" charset="0"/>
                <a:ea typeface="Arial Unicode MS" pitchFamily="50" charset="-128"/>
                <a:cs typeface="Times New Roman" pitchFamily="18" charset="0"/>
              </a:rPr>
              <a:t>”</a:t>
            </a:r>
            <a:r>
              <a:rPr lang="en-US" altLang="ja-JP" sz="2800" b="1">
                <a:solidFill>
                  <a:srgbClr val="0066FF"/>
                </a:solidFill>
                <a:latin typeface="Times New Roman" pitchFamily="18" charset="0"/>
                <a:ea typeface="Arial Unicode MS" pitchFamily="50" charset="-128"/>
                <a:cs typeface="Times New Roman" pitchFamily="18" charset="0"/>
              </a:rPr>
              <a:t> </a:t>
            </a:r>
            <a:r>
              <a:rPr lang="ja-JP" altLang="en-US" sz="2800" b="1">
                <a:latin typeface="Times New Roman" pitchFamily="18" charset="0"/>
                <a:ea typeface="Arial Unicode MS" pitchFamily="50" charset="-128"/>
                <a:cs typeface="Times New Roman" pitchFamily="18" charset="0"/>
              </a:rPr>
              <a:t> </a:t>
            </a:r>
            <a:r>
              <a:rPr lang="en-US" altLang="ja-JP" sz="2800" b="1">
                <a:latin typeface="Times New Roman" pitchFamily="18" charset="0"/>
                <a:ea typeface="Arial Unicode MS" pitchFamily="50" charset="-128"/>
                <a:cs typeface="Times New Roman" pitchFamily="18" charset="0"/>
              </a:rPr>
              <a:t>corr.</a:t>
            </a:r>
          </a:p>
        </p:txBody>
      </p:sp>
      <p:sp>
        <p:nvSpPr>
          <p:cNvPr id="20" name="Text Box 14"/>
          <p:cNvSpPr txBox="1">
            <a:spLocks noChangeArrowheads="1"/>
          </p:cNvSpPr>
          <p:nvPr/>
        </p:nvSpPr>
        <p:spPr bwMode="auto">
          <a:xfrm>
            <a:off x="6659563" y="1855788"/>
            <a:ext cx="1930400" cy="5191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/>
            <a:r>
              <a:rPr lang="en-US" altLang="ja-JP" sz="2800" b="1">
                <a:solidFill>
                  <a:srgbClr val="00E4A8"/>
                </a:solidFill>
                <a:latin typeface="Times New Roman" pitchFamily="18" charset="0"/>
                <a:ea typeface="Arial Unicode MS" pitchFamily="50" charset="-128"/>
                <a:cs typeface="Times New Roman" pitchFamily="18" charset="0"/>
              </a:rPr>
              <a:t>non </a:t>
            </a:r>
            <a:r>
              <a:rPr lang="en-US" altLang="ja-JP" sz="2800" b="1">
                <a:latin typeface="Times New Roman" pitchFamily="18" charset="0"/>
                <a:ea typeface="Arial Unicode MS" pitchFamily="50" charset="-128"/>
                <a:cs typeface="Times New Roman" pitchFamily="18" charset="0"/>
              </a:rPr>
              <a:t>corr.</a:t>
            </a:r>
          </a:p>
        </p:txBody>
      </p:sp>
      <p:sp>
        <p:nvSpPr>
          <p:cNvPr id="21" name="Text Box 9"/>
          <p:cNvSpPr txBox="1">
            <a:spLocks noChangeArrowheads="1"/>
          </p:cNvSpPr>
          <p:nvPr/>
        </p:nvSpPr>
        <p:spPr bwMode="auto">
          <a:xfrm>
            <a:off x="4762500" y="4391025"/>
            <a:ext cx="2936875" cy="461963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>
            <a:prstShdw prst="shdw17" dist="17961" dir="2700000">
              <a:schemeClr val="bg2"/>
            </a:prstShdw>
          </a:effectLst>
        </p:spPr>
        <p:txBody>
          <a:bodyPr wrap="none">
            <a:spAutoFit/>
          </a:bodyPr>
          <a:lstStyle/>
          <a:p>
            <a:r>
              <a:rPr lang="en-US" altLang="ja-JP" sz="240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←  </a:t>
            </a:r>
            <a:r>
              <a:rPr lang="en-US" altLang="ja-JP" sz="2400">
                <a:solidFill>
                  <a:srgbClr val="FF00FF"/>
                </a:solidFill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coupled to a bath</a:t>
            </a:r>
            <a:endParaRPr lang="en-US" altLang="ja-JP" sz="2400"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</p:txBody>
      </p:sp>
      <p:sp>
        <p:nvSpPr>
          <p:cNvPr id="40" name="AutoShape 5"/>
          <p:cNvSpPr>
            <a:spLocks/>
          </p:cNvSpPr>
          <p:nvPr/>
        </p:nvSpPr>
        <p:spPr bwMode="auto">
          <a:xfrm rot="5400000">
            <a:off x="3275013" y="1412875"/>
            <a:ext cx="433387" cy="4608513"/>
          </a:xfrm>
          <a:prstGeom prst="rightBrace">
            <a:avLst>
              <a:gd name="adj1" fmla="val 88614"/>
              <a:gd name="adj2" fmla="val 50000"/>
            </a:avLst>
          </a:prstGeom>
          <a:noFill/>
          <a:ln w="38100">
            <a:solidFill>
              <a:schemeClr val="tx1"/>
            </a:solidFill>
            <a:round/>
            <a:headEnd/>
            <a:tailEnd/>
          </a:ln>
          <a:effectLst>
            <a:outerShdw dist="35921" dir="2700000" algn="ctr" rotWithShape="0">
              <a:srgbClr val="808080"/>
            </a:outerShdw>
          </a:effectLst>
        </p:spPr>
        <p:txBody>
          <a:bodyPr wrap="none" anchor="ctr"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>
              <a:latin typeface="+mn-lt"/>
              <a:ea typeface="+mn-ea"/>
            </a:endParaRPr>
          </a:p>
        </p:txBody>
      </p:sp>
      <p:pic>
        <p:nvPicPr>
          <p:cNvPr id="42" name="Picture 10" descr="2006-09-14_22-47-19_anime"/>
          <p:cNvPicPr>
            <a:picLocks noChangeAspect="1" noChangeArrowheads="1" noCrop="1"/>
          </p:cNvPicPr>
          <p:nvPr/>
        </p:nvPicPr>
        <p:blipFill>
          <a:blip r:embed="rId10" cstate="print"/>
          <a:srcRect/>
          <a:stretch>
            <a:fillRect/>
          </a:stretch>
        </p:blipFill>
        <p:spPr bwMode="auto">
          <a:xfrm>
            <a:off x="6840538" y="2678113"/>
            <a:ext cx="1905000" cy="9064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3" name="Picture 11" descr="2006-09-14_22-45-48_anime"/>
          <p:cNvPicPr>
            <a:picLocks noChangeAspect="1" noChangeArrowheads="1" noCrop="1"/>
          </p:cNvPicPr>
          <p:nvPr/>
        </p:nvPicPr>
        <p:blipFill>
          <a:blip r:embed="rId11" cstate="print"/>
          <a:srcRect/>
          <a:stretch>
            <a:fillRect/>
          </a:stretch>
        </p:blipFill>
        <p:spPr bwMode="auto">
          <a:xfrm>
            <a:off x="6840538" y="2681288"/>
            <a:ext cx="914400" cy="9032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31" name="Picture 9" descr="coupled-ocillator0"/>
          <p:cNvPicPr>
            <a:picLocks noChangeAspect="1" noChangeArrowheads="1"/>
          </p:cNvPicPr>
          <p:nvPr/>
        </p:nvPicPr>
        <p:blipFill>
          <a:blip r:embed="rId12" cstate="print"/>
          <a:srcRect/>
          <a:stretch>
            <a:fillRect/>
          </a:stretch>
        </p:blipFill>
        <p:spPr bwMode="auto">
          <a:xfrm>
            <a:off x="2557463" y="4219575"/>
            <a:ext cx="1943100" cy="947738"/>
          </a:xfrm>
          <a:prstGeom prst="rect">
            <a:avLst/>
          </a:prstGeom>
          <a:noFill/>
        </p:spPr>
      </p:pic>
      <p:pic>
        <p:nvPicPr>
          <p:cNvPr id="2" name="Picture 3" descr="C:\Users\tanimura.THEOCHEM\Desktop\coupled3L.gif"/>
          <p:cNvPicPr>
            <a:picLocks noChangeAspect="1" noChangeArrowheads="1" noCrop="1"/>
          </p:cNvPicPr>
          <p:nvPr/>
        </p:nvPicPr>
        <p:blipFill>
          <a:blip r:embed="rId13" cstate="print"/>
          <a:srcRect/>
          <a:stretch>
            <a:fillRect/>
          </a:stretch>
        </p:blipFill>
        <p:spPr bwMode="auto">
          <a:xfrm>
            <a:off x="1285852" y="2714620"/>
            <a:ext cx="638175" cy="866775"/>
          </a:xfrm>
          <a:prstGeom prst="rect">
            <a:avLst/>
          </a:prstGeom>
          <a:noFill/>
        </p:spPr>
      </p:pic>
      <p:pic>
        <p:nvPicPr>
          <p:cNvPr id="27" name="Picture 3" descr="C:\Users\tanimura.THEOCHEM\Desktop\coupled3L.gif"/>
          <p:cNvPicPr>
            <a:picLocks noChangeAspect="1" noChangeArrowheads="1" noCrop="1"/>
          </p:cNvPicPr>
          <p:nvPr/>
        </p:nvPicPr>
        <p:blipFill>
          <a:blip r:embed="rId13" cstate="print"/>
          <a:srcRect/>
          <a:stretch>
            <a:fillRect/>
          </a:stretch>
        </p:blipFill>
        <p:spPr bwMode="auto">
          <a:xfrm>
            <a:off x="2285984" y="2714620"/>
            <a:ext cx="638175" cy="866775"/>
          </a:xfrm>
          <a:prstGeom prst="rect">
            <a:avLst/>
          </a:prstGeom>
          <a:noFill/>
        </p:spPr>
      </p:pic>
      <p:pic>
        <p:nvPicPr>
          <p:cNvPr id="28" name="Picture 3" descr="C:\Users\tanimura.THEOCHEM\Desktop\coupled3L.gif"/>
          <p:cNvPicPr>
            <a:picLocks noChangeAspect="1" noChangeArrowheads="1" noCrop="1"/>
          </p:cNvPicPr>
          <p:nvPr/>
        </p:nvPicPr>
        <p:blipFill>
          <a:blip r:embed="rId13" cstate="print"/>
          <a:srcRect/>
          <a:stretch>
            <a:fillRect/>
          </a:stretch>
        </p:blipFill>
        <p:spPr bwMode="auto">
          <a:xfrm>
            <a:off x="4071934" y="2714620"/>
            <a:ext cx="638175" cy="866775"/>
          </a:xfrm>
          <a:prstGeom prst="rect">
            <a:avLst/>
          </a:prstGeom>
          <a:noFill/>
        </p:spPr>
      </p:pic>
      <p:pic>
        <p:nvPicPr>
          <p:cNvPr id="32" name="Picture 3" descr="C:\Users\tanimura.THEOCHEM\Desktop\coupled3L.gif"/>
          <p:cNvPicPr>
            <a:picLocks noChangeAspect="1" noChangeArrowheads="1" noCrop="1"/>
          </p:cNvPicPr>
          <p:nvPr/>
        </p:nvPicPr>
        <p:blipFill>
          <a:blip r:embed="rId13" cstate="print"/>
          <a:srcRect/>
          <a:stretch>
            <a:fillRect/>
          </a:stretch>
        </p:blipFill>
        <p:spPr bwMode="auto">
          <a:xfrm>
            <a:off x="7000892" y="2714620"/>
            <a:ext cx="638175" cy="866775"/>
          </a:xfrm>
          <a:prstGeom prst="rect">
            <a:avLst/>
          </a:prstGeom>
          <a:noFill/>
        </p:spPr>
      </p:pic>
      <p:pic>
        <p:nvPicPr>
          <p:cNvPr id="69639" name="Picture 7" descr="C:\Users\tanimura.THEOCHEM\Desktop\coupled3R2.gif"/>
          <p:cNvPicPr>
            <a:picLocks noChangeAspect="1" noChangeArrowheads="1" noCrop="1"/>
          </p:cNvPicPr>
          <p:nvPr/>
        </p:nvPicPr>
        <p:blipFill>
          <a:blip r:embed="rId14" cstate="print"/>
          <a:srcRect/>
          <a:stretch>
            <a:fillRect/>
          </a:stretch>
        </p:blipFill>
        <p:spPr bwMode="auto">
          <a:xfrm>
            <a:off x="8001024" y="2714620"/>
            <a:ext cx="638175" cy="866775"/>
          </a:xfrm>
          <a:prstGeom prst="rect">
            <a:avLst/>
          </a:prstGeom>
          <a:noFill/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" presetClass="exit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5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9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5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12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" presetID="5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15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5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18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" presetID="5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21" dur="500"/>
                                        <p:tgtEl>
                                          <p:spTgt spid="6963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96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5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24" dur="500"/>
                                        <p:tgtEl>
                                          <p:spTgt spid="6964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96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" presetID="5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27" dur="500"/>
                                        <p:tgtEl>
                                          <p:spTgt spid="6964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96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500"/>
                            </p:stCondLst>
                            <p:childTnLst>
                              <p:par>
                                <p:cTn id="30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7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2" dur="500"/>
                                        <p:tgtEl>
                                          <p:spTgt spid="297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7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5" dur="500"/>
                                        <p:tgtEl>
                                          <p:spTgt spid="297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8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1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1000"/>
                            </p:stCondLst>
                            <p:childTnLst>
                              <p:par>
                                <p:cTn id="43" presetID="6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44" dur="500" fill="hold"/>
                                        <p:tgtEl>
                                          <p:spTgt spid="42"/>
                                        </p:tgtEl>
                                      </p:cBhvr>
                                      <p:by x="50000" y="50000"/>
                                    </p:animScale>
                                  </p:childTnLst>
                                </p:cTn>
                              </p:par>
                              <p:par>
                                <p:cTn id="45" presetID="6" presetClass="emph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46" dur="500" fill="hold"/>
                                        <p:tgtEl>
                                          <p:spTgt spid="20"/>
                                        </p:tgtEl>
                                      </p:cBhvr>
                                      <p:by x="50000" y="50000"/>
                                    </p:animScale>
                                  </p:childTnLst>
                                </p:cTn>
                              </p:par>
                              <p:par>
                                <p:cTn id="47" presetID="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48" dur="500" fill="hold"/>
                                        <p:tgtEl>
                                          <p:spTgt spid="43"/>
                                        </p:tgtEl>
                                      </p:cBhvr>
                                      <p:by x="50000" y="5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1500"/>
                            </p:stCondLst>
                            <p:childTnLst>
                              <p:par>
                                <p:cTn id="50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4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6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5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1500"/>
                            </p:stCondLst>
                            <p:childTnLst>
                              <p:par>
                                <p:cTn id="59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0" grpId="0" animBg="1"/>
      <p:bldP spid="20" grpId="0"/>
      <p:bldP spid="21" grpId="0"/>
      <p:bldP spid="40" grpId="0" animBg="1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3005" name="Rectangle 2"/>
          <p:cNvSpPr>
            <a:spLocks noGrp="1" noChangeArrowheads="1"/>
          </p:cNvSpPr>
          <p:nvPr>
            <p:ph type="title"/>
          </p:nvPr>
        </p:nvSpPr>
        <p:spPr>
          <a:xfrm>
            <a:off x="844550" y="301625"/>
            <a:ext cx="3482975" cy="1143000"/>
          </a:xfrm>
        </p:spPr>
        <p:txBody>
          <a:bodyPr/>
          <a:lstStyle/>
          <a:p>
            <a:pPr algn="l" eaLnBrk="1" hangingPunct="1"/>
            <a:r>
              <a:rPr lang="en-US" altLang="ja-JP" sz="4000">
                <a:latin typeface="Arial Unicode MS"/>
              </a:rPr>
              <a:t>2D Raman</a:t>
            </a:r>
          </a:p>
        </p:txBody>
      </p:sp>
      <p:graphicFrame>
        <p:nvGraphicFramePr>
          <p:cNvPr id="212994" name="Object 2"/>
          <p:cNvGraphicFramePr>
            <a:graphicFrameLocks noGrp="1" noChangeAspect="1"/>
          </p:cNvGraphicFramePr>
          <p:nvPr>
            <p:ph sz="half" idx="1"/>
          </p:nvPr>
        </p:nvGraphicFramePr>
        <p:xfrm>
          <a:off x="4868863" y="919163"/>
          <a:ext cx="3646487" cy="432911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ビットマップ イメージ" r:id="rId3" imgW="30428571" imgH="36114286" progId="Paint.Picture">
                  <p:embed/>
                </p:oleObj>
              </mc:Choice>
              <mc:Fallback>
                <p:oleObj name="ビットマップ イメージ" r:id="rId3" imgW="30428571" imgH="36114286" progId="Paint.Picture">
                  <p:embed/>
                  <p:pic>
                    <p:nvPicPr>
                      <p:cNvPr id="212994" name="Object 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868863" y="919163"/>
                        <a:ext cx="3646487" cy="4329112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12995" name="Object 3"/>
          <p:cNvGraphicFramePr>
            <a:graphicFrameLocks noChangeAspect="1"/>
          </p:cNvGraphicFramePr>
          <p:nvPr/>
        </p:nvGraphicFramePr>
        <p:xfrm>
          <a:off x="1116013" y="1557338"/>
          <a:ext cx="3095625" cy="26543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描画 " r:id="rId5" imgW="3200400" imgH="2743200" progId="">
                  <p:embed/>
                </p:oleObj>
              </mc:Choice>
              <mc:Fallback>
                <p:oleObj name="描画 " r:id="rId5" imgW="3200400" imgH="2743200" progId="">
                  <p:embed/>
                  <p:pic>
                    <p:nvPicPr>
                      <p:cNvPr id="212995" name="Object 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116013" y="1557338"/>
                        <a:ext cx="3095625" cy="26543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94564" name="Object 4"/>
          <p:cNvGraphicFramePr>
            <a:graphicFrameLocks noChangeAspect="1"/>
          </p:cNvGraphicFramePr>
          <p:nvPr/>
        </p:nvGraphicFramePr>
        <p:xfrm>
          <a:off x="992188" y="5364163"/>
          <a:ext cx="5959475" cy="6096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7" imgW="5956200" imgH="609480" progId="Equation.DSMT4">
                  <p:embed/>
                </p:oleObj>
              </mc:Choice>
              <mc:Fallback>
                <p:oleObj name="Equation" r:id="rId7" imgW="5956200" imgH="609480" progId="Equation.DSMT4">
                  <p:embed/>
                  <p:pic>
                    <p:nvPicPr>
                      <p:cNvPr id="194564" name="Object 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992188" y="5364163"/>
                        <a:ext cx="5959475" cy="609600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13006" name="Text Box 6"/>
          <p:cNvSpPr txBox="1">
            <a:spLocks noChangeArrowheads="1"/>
          </p:cNvSpPr>
          <p:nvPr/>
        </p:nvSpPr>
        <p:spPr bwMode="auto">
          <a:xfrm>
            <a:off x="744538" y="4360863"/>
            <a:ext cx="4327525" cy="5857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 sz="3200">
                <a:solidFill>
                  <a:schemeClr val="hlink"/>
                </a:solidFill>
                <a:latin typeface="Arial Unicode MS"/>
                <a:ea typeface="Arial Unicode MS"/>
                <a:cs typeface="Arial Unicode MS"/>
              </a:rPr>
              <a:t>3body correlation func.</a:t>
            </a:r>
          </a:p>
        </p:txBody>
      </p:sp>
      <p:graphicFrame>
        <p:nvGraphicFramePr>
          <p:cNvPr id="194574" name="Object 6"/>
          <p:cNvGraphicFramePr>
            <a:graphicFrameLocks noGrp="1" noChangeAspect="1"/>
          </p:cNvGraphicFramePr>
          <p:nvPr>
            <p:ph sz="half" idx="2"/>
          </p:nvPr>
        </p:nvGraphicFramePr>
        <p:xfrm>
          <a:off x="984250" y="5348288"/>
          <a:ext cx="5761038" cy="61436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9" imgW="5715000" imgH="609480" progId="Equation.DSMT4">
                  <p:embed/>
                </p:oleObj>
              </mc:Choice>
              <mc:Fallback>
                <p:oleObj name="Equation" r:id="rId9" imgW="5715000" imgH="609480" progId="Equation.DSMT4">
                  <p:embed/>
                  <p:pic>
                    <p:nvPicPr>
                      <p:cNvPr id="194574" name="Object 6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0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984250" y="5348288"/>
                        <a:ext cx="5761038" cy="614362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3" name="Object 7"/>
          <p:cNvGraphicFramePr>
            <a:graphicFrameLocks noChangeAspect="1"/>
          </p:cNvGraphicFramePr>
          <p:nvPr/>
        </p:nvGraphicFramePr>
        <p:xfrm>
          <a:off x="977900" y="5348288"/>
          <a:ext cx="6554788" cy="63976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1" imgW="6502320" imgH="634680" progId="Equation.DSMT4">
                  <p:embed/>
                </p:oleObj>
              </mc:Choice>
              <mc:Fallback>
                <p:oleObj name="Equation" r:id="rId11" imgW="6502320" imgH="634680" progId="Equation.DSMT4">
                  <p:embed/>
                  <p:pic>
                    <p:nvPicPr>
                      <p:cNvPr id="3" name="Object 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2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977900" y="5348288"/>
                        <a:ext cx="6554788" cy="639762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13000" name="Object 5"/>
          <p:cNvGraphicFramePr>
            <a:graphicFrameLocks noChangeAspect="1"/>
          </p:cNvGraphicFramePr>
          <p:nvPr/>
        </p:nvGraphicFramePr>
        <p:xfrm>
          <a:off x="2979738" y="6107113"/>
          <a:ext cx="3959225" cy="431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3" imgW="3962160" imgH="431640" progId="Equation.DSMT4">
                  <p:embed/>
                </p:oleObj>
              </mc:Choice>
              <mc:Fallback>
                <p:oleObj name="Equation" r:id="rId13" imgW="3962160" imgH="431640" progId="Equation.DSMT4">
                  <p:embed/>
                  <p:pic>
                    <p:nvPicPr>
                      <p:cNvPr id="213000" name="Object 5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979738" y="6107113"/>
                        <a:ext cx="3959225" cy="431800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13002" name="Object 10"/>
          <p:cNvGraphicFramePr>
            <a:graphicFrameLocks noChangeAspect="1"/>
          </p:cNvGraphicFramePr>
          <p:nvPr/>
        </p:nvGraphicFramePr>
        <p:xfrm>
          <a:off x="2093913" y="2714625"/>
          <a:ext cx="228600" cy="4826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5" imgW="228600" imgH="482400" progId="Equation.DSMT4">
                  <p:embed/>
                </p:oleObj>
              </mc:Choice>
              <mc:Fallback>
                <p:oleObj name="Equation" r:id="rId15" imgW="228600" imgH="482400" progId="Equation.DSMT4">
                  <p:embed/>
                  <p:pic>
                    <p:nvPicPr>
                      <p:cNvPr id="213002" name="Object 10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093913" y="2714625"/>
                        <a:ext cx="228600" cy="4826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13003" name="Object 11"/>
          <p:cNvGraphicFramePr>
            <a:graphicFrameLocks noChangeAspect="1"/>
          </p:cNvGraphicFramePr>
          <p:nvPr/>
        </p:nvGraphicFramePr>
        <p:xfrm>
          <a:off x="3100388" y="2732088"/>
          <a:ext cx="266700" cy="4826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7" imgW="266400" imgH="482400" progId="Equation.DSMT4">
                  <p:embed/>
                </p:oleObj>
              </mc:Choice>
              <mc:Fallback>
                <p:oleObj name="Equation" r:id="rId17" imgW="266400" imgH="482400" progId="Equation.DSMT4">
                  <p:embed/>
                  <p:pic>
                    <p:nvPicPr>
                      <p:cNvPr id="213003" name="Object 1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100388" y="2732088"/>
                        <a:ext cx="266700" cy="4826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13007" name="正方形/長方形 12"/>
          <p:cNvSpPr>
            <a:spLocks noChangeArrowheads="1"/>
          </p:cNvSpPr>
          <p:nvPr/>
        </p:nvSpPr>
        <p:spPr bwMode="auto">
          <a:xfrm>
            <a:off x="5338763" y="623888"/>
            <a:ext cx="2650084" cy="3077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 sz="1400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Tanimura, </a:t>
            </a:r>
            <a:r>
              <a:rPr lang="en-US" altLang="ja-JP" sz="1400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  <a:hlinkClick r:id="rId19"/>
              </a:rPr>
              <a:t>CP 233, 217 (1998).</a:t>
            </a:r>
            <a:endParaRPr lang="en-US" altLang="ja-JP" sz="1400" dirty="0"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272906282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" presetClass="exit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6" dur="500"/>
                                        <p:tgtEl>
                                          <p:spTgt spid="19456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45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5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1" dur="500"/>
                                        <p:tgtEl>
                                          <p:spTgt spid="1945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5" presetClass="exit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15" dur="500"/>
                                        <p:tgtEl>
                                          <p:spTgt spid="19457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45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500"/>
                            </p:stCondLst>
                            <p:childTnLst>
                              <p:par>
                                <p:cTn id="18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0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20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6" name="Picture 10" descr="2006-09-14_23-05-54_anime"/>
          <p:cNvPicPr>
            <a:picLocks noChangeAspect="1" noChangeArrowheads="1" noCrop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1146175" y="2667000"/>
            <a:ext cx="1905000" cy="9175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1" name="Picture 15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4643438" y="3214686"/>
            <a:ext cx="500066" cy="5085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37" name="Picture 11" descr="2006-09-14_23-04-52_anime"/>
          <p:cNvPicPr>
            <a:picLocks noChangeAspect="1" noChangeArrowheads="1" noCrop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3959225" y="2668588"/>
            <a:ext cx="1905000" cy="9159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aphicFrame>
        <p:nvGraphicFramePr>
          <p:cNvPr id="152585" name="Object 2"/>
          <p:cNvGraphicFramePr>
            <a:graphicFrameLocks noChangeAspect="1"/>
          </p:cNvGraphicFramePr>
          <p:nvPr/>
        </p:nvGraphicFramePr>
        <p:xfrm>
          <a:off x="2547938" y="5300663"/>
          <a:ext cx="6096000" cy="15494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6" imgW="6095880" imgH="1549080" progId="Equation.DSMT4">
                  <p:embed/>
                </p:oleObj>
              </mc:Choice>
              <mc:Fallback>
                <p:oleObj name="Equation" r:id="rId6" imgW="6095880" imgH="1549080" progId="Equation.DSMT4">
                  <p:embed/>
                  <p:pic>
                    <p:nvPicPr>
                      <p:cNvPr id="152585" name="Object 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547938" y="5300663"/>
                        <a:ext cx="6096000" cy="15494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1796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1" name="Text Box 14"/>
          <p:cNvSpPr txBox="1">
            <a:spLocks noChangeArrowheads="1"/>
          </p:cNvSpPr>
          <p:nvPr/>
        </p:nvSpPr>
        <p:spPr bwMode="auto">
          <a:xfrm>
            <a:off x="6659563" y="1855788"/>
            <a:ext cx="1930400" cy="5191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/>
            <a:r>
              <a:rPr lang="en-US" altLang="ja-JP" sz="2800" b="1">
                <a:solidFill>
                  <a:srgbClr val="00E4A8"/>
                </a:solidFill>
                <a:latin typeface="Times New Roman" pitchFamily="18" charset="0"/>
                <a:ea typeface="Arial Unicode MS" pitchFamily="50" charset="-128"/>
                <a:cs typeface="Times New Roman" pitchFamily="18" charset="0"/>
              </a:rPr>
              <a:t>non </a:t>
            </a:r>
            <a:r>
              <a:rPr lang="en-US" altLang="ja-JP" sz="2800" b="1">
                <a:latin typeface="Times New Roman" pitchFamily="18" charset="0"/>
                <a:ea typeface="Arial Unicode MS" pitchFamily="50" charset="-128"/>
                <a:cs typeface="Times New Roman" pitchFamily="18" charset="0"/>
              </a:rPr>
              <a:t>corr.</a:t>
            </a:r>
          </a:p>
        </p:txBody>
      </p:sp>
      <p:sp>
        <p:nvSpPr>
          <p:cNvPr id="22" name="Text Box 9"/>
          <p:cNvSpPr txBox="1">
            <a:spLocks noChangeArrowheads="1"/>
          </p:cNvSpPr>
          <p:nvPr/>
        </p:nvSpPr>
        <p:spPr bwMode="auto">
          <a:xfrm>
            <a:off x="900113" y="4241800"/>
            <a:ext cx="5530850" cy="830263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>
            <a:prstShdw prst="shdw17" dist="17961" dir="2700000">
              <a:schemeClr val="bg2"/>
            </a:prstShdw>
          </a:effectLst>
        </p:spPr>
        <p:txBody>
          <a:bodyPr>
            <a:spAutoFit/>
          </a:bodyPr>
          <a:lstStyle/>
          <a:p>
            <a:pPr algn="r"/>
            <a:r>
              <a:rPr lang="en-US" altLang="ja-JP" sz="2400">
                <a:solidFill>
                  <a:srgbClr val="FF00FF"/>
                </a:solidFill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Independently coupled to the baths</a:t>
            </a:r>
            <a:r>
              <a:rPr lang="ja-JP" altLang="en-US" sz="2400">
                <a:latin typeface="Tahoma" pitchFamily="34" charset="0"/>
                <a:ea typeface="HG明朝B" pitchFamily="17" charset="-128"/>
              </a:rPr>
              <a:t>　→</a:t>
            </a:r>
          </a:p>
        </p:txBody>
      </p:sp>
      <p:pic>
        <p:nvPicPr>
          <p:cNvPr id="30728" name="Picture 4" descr="2006-09-14_22-47-19_anime"/>
          <p:cNvPicPr>
            <a:picLocks noChangeAspect="1" noChangeArrowheads="1" noCrop="1"/>
          </p:cNvPicPr>
          <p:nvPr/>
        </p:nvPicPr>
        <p:blipFill>
          <a:blip r:embed="rId8" cstate="print"/>
          <a:srcRect/>
          <a:stretch>
            <a:fillRect/>
          </a:stretch>
        </p:blipFill>
        <p:spPr bwMode="auto">
          <a:xfrm>
            <a:off x="6840538" y="2678113"/>
            <a:ext cx="1905000" cy="9064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30729" name="Picture 5" descr="2006-09-14_22-45-48_anime"/>
          <p:cNvPicPr>
            <a:picLocks noChangeAspect="1" noChangeArrowheads="1" noCrop="1"/>
          </p:cNvPicPr>
          <p:nvPr/>
        </p:nvPicPr>
        <p:blipFill>
          <a:blip r:embed="rId9" cstate="print"/>
          <a:srcRect/>
          <a:stretch>
            <a:fillRect/>
          </a:stretch>
        </p:blipFill>
        <p:spPr bwMode="auto">
          <a:xfrm>
            <a:off x="6840538" y="2681288"/>
            <a:ext cx="914400" cy="9032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34" name="AutoShape 6"/>
          <p:cNvSpPr>
            <a:spLocks/>
          </p:cNvSpPr>
          <p:nvPr/>
        </p:nvSpPr>
        <p:spPr bwMode="auto">
          <a:xfrm rot="5400000">
            <a:off x="7523956" y="2637632"/>
            <a:ext cx="504825" cy="2087562"/>
          </a:xfrm>
          <a:prstGeom prst="rightBrace">
            <a:avLst>
              <a:gd name="adj1" fmla="val 34460"/>
              <a:gd name="adj2" fmla="val 50000"/>
            </a:avLst>
          </a:prstGeom>
          <a:noFill/>
          <a:ln w="38100">
            <a:solidFill>
              <a:schemeClr val="tx1"/>
            </a:solidFill>
            <a:round/>
            <a:headEnd/>
            <a:tailEnd/>
          </a:ln>
          <a:effectLst>
            <a:outerShdw dist="35921" dir="2700000" algn="ctr" rotWithShape="0">
              <a:srgbClr val="808080"/>
            </a:outerShdw>
          </a:effectLst>
        </p:spPr>
        <p:txBody>
          <a:bodyPr wrap="none" anchor="ctr"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>
              <a:latin typeface="+mn-lt"/>
              <a:ea typeface="+mn-ea"/>
            </a:endParaRPr>
          </a:p>
        </p:txBody>
      </p:sp>
      <p:sp>
        <p:nvSpPr>
          <p:cNvPr id="30737" name="Rectangle 2"/>
          <p:cNvSpPr txBox="1">
            <a:spLocks noChangeArrowheads="1"/>
          </p:cNvSpPr>
          <p:nvPr/>
        </p:nvSpPr>
        <p:spPr bwMode="auto">
          <a:xfrm>
            <a:off x="279400" y="381000"/>
            <a:ext cx="86868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/>
          <a:lstStyle/>
          <a:p>
            <a:pPr algn="ctr"/>
            <a:r>
              <a:rPr lang="en-US" altLang="ja-JP" sz="3400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Anharmonic oscillators with</a:t>
            </a:r>
            <a:r>
              <a:rPr lang="ja-JP" altLang="en-US" sz="3400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 </a:t>
            </a:r>
            <a:r>
              <a:rPr lang="en-US" altLang="ja-JP" sz="3400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one or two-bath</a:t>
            </a:r>
          </a:p>
        </p:txBody>
      </p:sp>
      <p:sp>
        <p:nvSpPr>
          <p:cNvPr id="30738" name="Text Box 5"/>
          <p:cNvSpPr txBox="1">
            <a:spLocks noChangeArrowheads="1"/>
          </p:cNvSpPr>
          <p:nvPr/>
        </p:nvSpPr>
        <p:spPr bwMode="auto">
          <a:xfrm>
            <a:off x="1109663" y="1835150"/>
            <a:ext cx="1873250" cy="5191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US" altLang="ja-JP" sz="2800" b="1">
                <a:latin typeface="Times New Roman" pitchFamily="18" charset="0"/>
                <a:ea typeface="Arial Unicode MS" pitchFamily="50" charset="-128"/>
                <a:cs typeface="Times New Roman" pitchFamily="18" charset="0"/>
              </a:rPr>
              <a:t>“</a:t>
            </a:r>
            <a:r>
              <a:rPr lang="ja-JP" altLang="en-US" sz="2800" b="1">
                <a:solidFill>
                  <a:schemeClr val="hlink"/>
                </a:solidFill>
                <a:latin typeface="Times New Roman" pitchFamily="18" charset="0"/>
                <a:ea typeface="Arial Unicode MS" pitchFamily="50" charset="-128"/>
                <a:cs typeface="Times New Roman" pitchFamily="18" charset="0"/>
              </a:rPr>
              <a:t>＋</a:t>
            </a:r>
            <a:r>
              <a:rPr lang="en-US" altLang="ja-JP" sz="2800" b="1">
                <a:latin typeface="Times New Roman" pitchFamily="18" charset="0"/>
                <a:ea typeface="Arial Unicode MS" pitchFamily="50" charset="-128"/>
                <a:cs typeface="Times New Roman" pitchFamily="18" charset="0"/>
              </a:rPr>
              <a:t>” corr.</a:t>
            </a:r>
          </a:p>
        </p:txBody>
      </p:sp>
      <p:sp>
        <p:nvSpPr>
          <p:cNvPr id="30739" name="Text Box 6"/>
          <p:cNvSpPr txBox="1">
            <a:spLocks noChangeArrowheads="1"/>
          </p:cNvSpPr>
          <p:nvPr/>
        </p:nvSpPr>
        <p:spPr bwMode="auto">
          <a:xfrm>
            <a:off x="3975100" y="1846263"/>
            <a:ext cx="2016125" cy="5191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US" altLang="ja-JP" sz="2800" b="1">
                <a:latin typeface="Times New Roman" pitchFamily="18" charset="0"/>
                <a:ea typeface="Arial Unicode MS" pitchFamily="50" charset="-128"/>
                <a:cs typeface="Times New Roman" pitchFamily="18" charset="0"/>
              </a:rPr>
              <a:t>“</a:t>
            </a:r>
            <a:r>
              <a:rPr lang="ja-JP" altLang="en-US" sz="2800" b="1">
                <a:solidFill>
                  <a:srgbClr val="0066FF"/>
                </a:solidFill>
                <a:latin typeface="Times New Roman" pitchFamily="18" charset="0"/>
                <a:ea typeface="Arial Unicode MS" pitchFamily="50" charset="-128"/>
                <a:cs typeface="Times New Roman" pitchFamily="18" charset="0"/>
              </a:rPr>
              <a:t>－</a:t>
            </a:r>
            <a:r>
              <a:rPr lang="en-US" altLang="ja-JP" sz="2800" b="1">
                <a:latin typeface="Times New Roman" pitchFamily="18" charset="0"/>
                <a:ea typeface="Arial Unicode MS" pitchFamily="50" charset="-128"/>
                <a:cs typeface="Times New Roman" pitchFamily="18" charset="0"/>
              </a:rPr>
              <a:t>”</a:t>
            </a:r>
            <a:r>
              <a:rPr lang="en-US" altLang="ja-JP" sz="2800" b="1">
                <a:solidFill>
                  <a:srgbClr val="0066FF"/>
                </a:solidFill>
                <a:latin typeface="Times New Roman" pitchFamily="18" charset="0"/>
                <a:ea typeface="Arial Unicode MS" pitchFamily="50" charset="-128"/>
                <a:cs typeface="Times New Roman" pitchFamily="18" charset="0"/>
              </a:rPr>
              <a:t> </a:t>
            </a:r>
            <a:r>
              <a:rPr lang="en-US" altLang="ja-JP" sz="2800" b="1">
                <a:latin typeface="Times New Roman" pitchFamily="18" charset="0"/>
                <a:ea typeface="Arial Unicode MS" pitchFamily="50" charset="-128"/>
                <a:cs typeface="Times New Roman" pitchFamily="18" charset="0"/>
              </a:rPr>
              <a:t>corr.</a:t>
            </a:r>
          </a:p>
        </p:txBody>
      </p:sp>
      <p:sp>
        <p:nvSpPr>
          <p:cNvPr id="35" name="AutoShape 2" descr="青い画用紙"/>
          <p:cNvSpPr>
            <a:spLocks noChangeArrowheads="1"/>
          </p:cNvSpPr>
          <p:nvPr/>
        </p:nvSpPr>
        <p:spPr bwMode="auto">
          <a:xfrm>
            <a:off x="6589713" y="4005263"/>
            <a:ext cx="1152525" cy="1223962"/>
          </a:xfrm>
          <a:prstGeom prst="roundRect">
            <a:avLst>
              <a:gd name="adj" fmla="val 16667"/>
            </a:avLst>
          </a:prstGeom>
          <a:blipFill dpi="0" rotWithShape="1">
            <a:blip r:embed="rId10" cstate="print"/>
            <a:srcRect/>
            <a:tile tx="0" ty="0" sx="100000" sy="100000" flip="none" algn="tl"/>
          </a:blipFill>
          <a:ln w="9525" algn="ctr">
            <a:noFill/>
            <a:round/>
            <a:headEnd/>
            <a:tailEnd/>
          </a:ln>
          <a:effectLst>
            <a:outerShdw dist="35921" dir="2700000" algn="ctr" rotWithShape="0">
              <a:srgbClr val="808080"/>
            </a:outerShdw>
          </a:effectLst>
        </p:spPr>
        <p:txBody>
          <a:bodyPr wrap="none" anchor="ctr"/>
          <a:lstStyle/>
          <a:p>
            <a:endParaRPr lang="ja-JP" altLang="en-US"/>
          </a:p>
        </p:txBody>
      </p:sp>
      <p:sp>
        <p:nvSpPr>
          <p:cNvPr id="38" name="AutoShape 3" descr="ピンクの画用紙"/>
          <p:cNvSpPr>
            <a:spLocks noChangeArrowheads="1"/>
          </p:cNvSpPr>
          <p:nvPr/>
        </p:nvSpPr>
        <p:spPr bwMode="auto">
          <a:xfrm>
            <a:off x="7740650" y="4005263"/>
            <a:ext cx="1152525" cy="1223962"/>
          </a:xfrm>
          <a:prstGeom prst="roundRect">
            <a:avLst>
              <a:gd name="adj" fmla="val 16667"/>
            </a:avLst>
          </a:prstGeom>
          <a:blipFill dpi="0" rotWithShape="1">
            <a:blip r:embed="rId11" cstate="print"/>
            <a:srcRect/>
            <a:tile tx="0" ty="0" sx="100000" sy="100000" flip="none" algn="tl"/>
          </a:blipFill>
          <a:ln w="9525" algn="ctr">
            <a:noFill/>
            <a:round/>
            <a:headEnd/>
            <a:tailEnd/>
          </a:ln>
          <a:effectLst>
            <a:outerShdw dist="35921" dir="2700000" algn="ctr" rotWithShape="0">
              <a:srgbClr val="808080"/>
            </a:outerShdw>
          </a:effectLst>
        </p:spPr>
        <p:txBody>
          <a:bodyPr wrap="none" anchor="ctr"/>
          <a:lstStyle/>
          <a:p>
            <a:endParaRPr lang="ja-JP" altLang="en-US"/>
          </a:p>
        </p:txBody>
      </p:sp>
      <p:pic>
        <p:nvPicPr>
          <p:cNvPr id="39" name="Picture 8" descr="coupled-ocillator0"/>
          <p:cNvPicPr>
            <a:picLocks noChangeAspect="1" noChangeArrowheads="1"/>
          </p:cNvPicPr>
          <p:nvPr/>
        </p:nvPicPr>
        <p:blipFill>
          <a:blip r:embed="rId12" cstate="print"/>
          <a:srcRect/>
          <a:stretch>
            <a:fillRect/>
          </a:stretch>
        </p:blipFill>
        <p:spPr bwMode="auto">
          <a:xfrm>
            <a:off x="6772275" y="4148138"/>
            <a:ext cx="1943100" cy="947737"/>
          </a:xfrm>
          <a:prstGeom prst="rect">
            <a:avLst/>
          </a:prstGeom>
          <a:noFill/>
        </p:spPr>
      </p:pic>
      <p:pic>
        <p:nvPicPr>
          <p:cNvPr id="40" name="Picture 6" descr="C:\Users\tanimura.THEOCHEM\Desktop\coupled3R.gif"/>
          <p:cNvPicPr>
            <a:picLocks noChangeAspect="1" noChangeArrowheads="1" noCrop="1"/>
          </p:cNvPicPr>
          <p:nvPr/>
        </p:nvPicPr>
        <p:blipFill>
          <a:blip r:embed="rId13" cstate="print"/>
          <a:srcRect/>
          <a:stretch>
            <a:fillRect/>
          </a:stretch>
        </p:blipFill>
        <p:spPr bwMode="auto">
          <a:xfrm>
            <a:off x="5072066" y="2714620"/>
            <a:ext cx="638175" cy="866775"/>
          </a:xfrm>
          <a:prstGeom prst="rect">
            <a:avLst/>
          </a:prstGeom>
          <a:noFill/>
        </p:spPr>
      </p:pic>
      <p:pic>
        <p:nvPicPr>
          <p:cNvPr id="42" name="Picture 3" descr="C:\Users\tanimura.THEOCHEM\Desktop\coupled3L.gif"/>
          <p:cNvPicPr>
            <a:picLocks noChangeAspect="1" noChangeArrowheads="1" noCrop="1"/>
          </p:cNvPicPr>
          <p:nvPr/>
        </p:nvPicPr>
        <p:blipFill>
          <a:blip r:embed="rId14" cstate="print"/>
          <a:srcRect/>
          <a:stretch>
            <a:fillRect/>
          </a:stretch>
        </p:blipFill>
        <p:spPr bwMode="auto">
          <a:xfrm>
            <a:off x="1285852" y="2714620"/>
            <a:ext cx="638175" cy="866775"/>
          </a:xfrm>
          <a:prstGeom prst="rect">
            <a:avLst/>
          </a:prstGeom>
          <a:noFill/>
        </p:spPr>
      </p:pic>
      <p:pic>
        <p:nvPicPr>
          <p:cNvPr id="43" name="Picture 3" descr="C:\Users\tanimura.THEOCHEM\Desktop\coupled3L.gif"/>
          <p:cNvPicPr>
            <a:picLocks noChangeAspect="1" noChangeArrowheads="1" noCrop="1"/>
          </p:cNvPicPr>
          <p:nvPr/>
        </p:nvPicPr>
        <p:blipFill>
          <a:blip r:embed="rId14" cstate="print"/>
          <a:srcRect/>
          <a:stretch>
            <a:fillRect/>
          </a:stretch>
        </p:blipFill>
        <p:spPr bwMode="auto">
          <a:xfrm>
            <a:off x="2285984" y="2714620"/>
            <a:ext cx="638175" cy="866775"/>
          </a:xfrm>
          <a:prstGeom prst="rect">
            <a:avLst/>
          </a:prstGeom>
          <a:noFill/>
        </p:spPr>
      </p:pic>
      <p:pic>
        <p:nvPicPr>
          <p:cNvPr id="44" name="Picture 3" descr="C:\Users\tanimura.THEOCHEM\Desktop\coupled3L.gif"/>
          <p:cNvPicPr>
            <a:picLocks noChangeAspect="1" noChangeArrowheads="1" noCrop="1"/>
          </p:cNvPicPr>
          <p:nvPr/>
        </p:nvPicPr>
        <p:blipFill>
          <a:blip r:embed="rId14" cstate="print"/>
          <a:srcRect/>
          <a:stretch>
            <a:fillRect/>
          </a:stretch>
        </p:blipFill>
        <p:spPr bwMode="auto">
          <a:xfrm>
            <a:off x="4071934" y="2714620"/>
            <a:ext cx="638175" cy="866775"/>
          </a:xfrm>
          <a:prstGeom prst="rect">
            <a:avLst/>
          </a:prstGeom>
          <a:noFill/>
        </p:spPr>
      </p:pic>
      <p:pic>
        <p:nvPicPr>
          <p:cNvPr id="45" name="Picture 3" descr="C:\Users\tanimura.THEOCHEM\Desktop\coupled3L.gif"/>
          <p:cNvPicPr>
            <a:picLocks noChangeAspect="1" noChangeArrowheads="1" noCrop="1"/>
          </p:cNvPicPr>
          <p:nvPr/>
        </p:nvPicPr>
        <p:blipFill>
          <a:blip r:embed="rId14" cstate="print"/>
          <a:srcRect/>
          <a:stretch>
            <a:fillRect/>
          </a:stretch>
        </p:blipFill>
        <p:spPr bwMode="auto">
          <a:xfrm>
            <a:off x="7000892" y="2714620"/>
            <a:ext cx="638175" cy="866775"/>
          </a:xfrm>
          <a:prstGeom prst="rect">
            <a:avLst/>
          </a:prstGeom>
          <a:noFill/>
        </p:spPr>
      </p:pic>
      <p:pic>
        <p:nvPicPr>
          <p:cNvPr id="46" name="Picture 7" descr="C:\Users\tanimura.THEOCHEM\Desktop\coupled3R2.gif"/>
          <p:cNvPicPr>
            <a:picLocks noChangeAspect="1" noChangeArrowheads="1" noCrop="1"/>
          </p:cNvPicPr>
          <p:nvPr/>
        </p:nvPicPr>
        <p:blipFill>
          <a:blip r:embed="rId15" cstate="print"/>
          <a:srcRect/>
          <a:stretch>
            <a:fillRect/>
          </a:stretch>
        </p:blipFill>
        <p:spPr bwMode="auto">
          <a:xfrm>
            <a:off x="8001024" y="2714620"/>
            <a:ext cx="638175" cy="866775"/>
          </a:xfrm>
          <a:prstGeom prst="rect">
            <a:avLst/>
          </a:prstGeom>
          <a:noFill/>
        </p:spPr>
      </p:pic>
      <p:pic>
        <p:nvPicPr>
          <p:cNvPr id="47" name="Picture 14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1857356" y="3214686"/>
            <a:ext cx="561975" cy="571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48" name="Picture 15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4643438" y="3214686"/>
            <a:ext cx="500066" cy="5085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" presetClass="exit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6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5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9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5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12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" presetID="5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15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5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18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" presetID="5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21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5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24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" presetID="5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27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5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30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4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7" dur="500"/>
                                        <p:tgtEl>
                                          <p:spTgt spid="307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0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3" dur="500"/>
                                        <p:tgtEl>
                                          <p:spTgt spid="307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6" presetClass="emph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45" dur="500" fill="hold"/>
                                        <p:tgtEl>
                                          <p:spTgt spid="21"/>
                                        </p:tgtEl>
                                      </p:cBhvr>
                                      <p:by x="50000" y="50000"/>
                                    </p:animScale>
                                  </p:childTnLst>
                                </p:cTn>
                              </p:par>
                              <p:par>
                                <p:cTn id="46" presetID="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47" dur="500" fill="hold"/>
                                        <p:tgtEl>
                                          <p:spTgt spid="36"/>
                                        </p:tgtEl>
                                      </p:cBhvr>
                                      <p:by x="50000" y="50000"/>
                                    </p:animScale>
                                  </p:childTnLst>
                                </p:cTn>
                              </p:par>
                              <p:par>
                                <p:cTn id="48" presetID="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49" dur="500" fill="hold"/>
                                        <p:tgtEl>
                                          <p:spTgt spid="37"/>
                                        </p:tgtEl>
                                      </p:cBhvr>
                                      <p:by x="50000" y="5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500"/>
                            </p:stCondLst>
                            <p:childTnLst>
                              <p:par>
                                <p:cTn id="51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5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500"/>
                            </p:stCondLst>
                            <p:childTnLst>
                              <p:par>
                                <p:cTn id="56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0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" grpId="0"/>
      <p:bldP spid="22" grpId="0"/>
      <p:bldP spid="34" grpId="0" animBg="1"/>
      <p:bldP spid="35" grpId="0" animBg="1"/>
      <p:bldP spid="38" grpId="0" animBg="1"/>
    </p:bldLst>
  </p:timing>
</p:sld>
</file>

<file path=ppt/slides/slide221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" name="AutoShape 8" descr="ひな形"/>
          <p:cNvSpPr>
            <a:spLocks noChangeArrowheads="1"/>
          </p:cNvSpPr>
          <p:nvPr/>
        </p:nvSpPr>
        <p:spPr bwMode="auto">
          <a:xfrm>
            <a:off x="4000496" y="2000240"/>
            <a:ext cx="2071702" cy="1081087"/>
          </a:xfrm>
          <a:prstGeom prst="roundRect">
            <a:avLst>
              <a:gd name="adj" fmla="val 16667"/>
            </a:avLst>
          </a:prstGeom>
          <a:blipFill dpi="0" rotWithShape="1">
            <a:blip r:embed="rId3" cstate="print"/>
            <a:srcRect/>
            <a:tile tx="0" ty="0" sx="100000" sy="100000" flip="none" algn="tl"/>
          </a:blipFill>
          <a:ln w="9525" algn="ctr">
            <a:noFill/>
            <a:round/>
            <a:headEnd/>
            <a:tailEnd/>
          </a:ln>
          <a:effectLst>
            <a:outerShdw dist="35921" dir="2700000" algn="ctr" rotWithShape="0">
              <a:srgbClr val="808080"/>
            </a:outerShdw>
          </a:effectLst>
        </p:spPr>
        <p:txBody>
          <a:bodyPr wrap="none" anchor="ctr"/>
          <a:lstStyle/>
          <a:p>
            <a:endParaRPr lang="ja-JP" altLang="en-US"/>
          </a:p>
        </p:txBody>
      </p:sp>
      <p:sp>
        <p:nvSpPr>
          <p:cNvPr id="36" name="AutoShape 8" descr="ひな形"/>
          <p:cNvSpPr>
            <a:spLocks noChangeArrowheads="1"/>
          </p:cNvSpPr>
          <p:nvPr/>
        </p:nvSpPr>
        <p:spPr bwMode="auto">
          <a:xfrm>
            <a:off x="1142976" y="2000240"/>
            <a:ext cx="2071702" cy="1081087"/>
          </a:xfrm>
          <a:prstGeom prst="roundRect">
            <a:avLst>
              <a:gd name="adj" fmla="val 16667"/>
            </a:avLst>
          </a:prstGeom>
          <a:blipFill dpi="0" rotWithShape="1">
            <a:blip r:embed="rId3" cstate="print"/>
            <a:srcRect/>
            <a:tile tx="0" ty="0" sx="100000" sy="100000" flip="none" algn="tl"/>
          </a:blipFill>
          <a:ln w="9525" algn="ctr">
            <a:noFill/>
            <a:round/>
            <a:headEnd/>
            <a:tailEnd/>
          </a:ln>
          <a:effectLst>
            <a:outerShdw dist="35921" dir="2700000" algn="ctr" rotWithShape="0">
              <a:srgbClr val="808080"/>
            </a:outerShdw>
          </a:effectLst>
        </p:spPr>
        <p:txBody>
          <a:bodyPr wrap="none" anchor="ctr"/>
          <a:lstStyle/>
          <a:p>
            <a:endParaRPr lang="ja-JP" altLang="en-US"/>
          </a:p>
        </p:txBody>
      </p:sp>
      <p:sp>
        <p:nvSpPr>
          <p:cNvPr id="34" name="AutoShape 2" descr="青い画用紙"/>
          <p:cNvSpPr>
            <a:spLocks noChangeArrowheads="1"/>
          </p:cNvSpPr>
          <p:nvPr/>
        </p:nvSpPr>
        <p:spPr bwMode="auto">
          <a:xfrm>
            <a:off x="6786578" y="1928802"/>
            <a:ext cx="1009649" cy="1152524"/>
          </a:xfrm>
          <a:prstGeom prst="roundRect">
            <a:avLst>
              <a:gd name="adj" fmla="val 16667"/>
            </a:avLst>
          </a:prstGeom>
          <a:blipFill dpi="0" rotWithShape="1">
            <a:blip r:embed="rId4" cstate="print"/>
            <a:srcRect/>
            <a:tile tx="0" ty="0" sx="100000" sy="100000" flip="none" algn="tl"/>
          </a:blipFill>
          <a:ln w="9525" algn="ctr">
            <a:noFill/>
            <a:round/>
            <a:headEnd/>
            <a:tailEnd/>
          </a:ln>
          <a:effectLst>
            <a:outerShdw dist="35921" dir="2700000" algn="ctr" rotWithShape="0">
              <a:srgbClr val="808080"/>
            </a:outerShdw>
          </a:effectLst>
        </p:spPr>
        <p:txBody>
          <a:bodyPr wrap="none" anchor="ctr"/>
          <a:lstStyle/>
          <a:p>
            <a:endParaRPr lang="ja-JP" altLang="en-US"/>
          </a:p>
        </p:txBody>
      </p:sp>
      <p:sp>
        <p:nvSpPr>
          <p:cNvPr id="35" name="AutoShape 3" descr="ピンクの画用紙"/>
          <p:cNvSpPr>
            <a:spLocks noChangeArrowheads="1"/>
          </p:cNvSpPr>
          <p:nvPr/>
        </p:nvSpPr>
        <p:spPr bwMode="auto">
          <a:xfrm>
            <a:off x="7858148" y="1928802"/>
            <a:ext cx="1009649" cy="1152524"/>
          </a:xfrm>
          <a:prstGeom prst="roundRect">
            <a:avLst>
              <a:gd name="adj" fmla="val 16667"/>
            </a:avLst>
          </a:prstGeom>
          <a:blipFill dpi="0" rotWithShape="1">
            <a:blip r:embed="rId5" cstate="print"/>
            <a:srcRect/>
            <a:tile tx="0" ty="0" sx="100000" sy="100000" flip="none" algn="tl"/>
          </a:blipFill>
          <a:ln w="9525" algn="ctr">
            <a:noFill/>
            <a:round/>
            <a:headEnd/>
            <a:tailEnd/>
          </a:ln>
          <a:effectLst>
            <a:outerShdw dist="35921" dir="2700000" algn="ctr" rotWithShape="0">
              <a:srgbClr val="808080"/>
            </a:outerShdw>
          </a:effectLst>
        </p:spPr>
        <p:txBody>
          <a:bodyPr wrap="none" anchor="ctr"/>
          <a:lstStyle/>
          <a:p>
            <a:endParaRPr lang="ja-JP" altLang="en-US"/>
          </a:p>
        </p:txBody>
      </p:sp>
      <p:pic>
        <p:nvPicPr>
          <p:cNvPr id="56" name="Picture 14"/>
          <p:cNvPicPr>
            <a:picLocks noChangeAspect="1" noChangeArrowheads="1"/>
          </p:cNvPicPr>
          <p:nvPr/>
        </p:nvPicPr>
        <p:blipFill>
          <a:blip r:embed="rId6" cstate="print"/>
          <a:srcRect/>
          <a:stretch>
            <a:fillRect/>
          </a:stretch>
        </p:blipFill>
        <p:spPr bwMode="auto">
          <a:xfrm>
            <a:off x="1785918" y="2714620"/>
            <a:ext cx="561975" cy="571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sp>
        <p:nvSpPr>
          <p:cNvPr id="37890" name="スライド番号プレースホルダ 6"/>
          <p:cNvSpPr>
            <a:spLocks noGrp="1"/>
          </p:cNvSpPr>
          <p:nvPr>
            <p:ph type="sldNum" sz="quarter" idx="12"/>
          </p:nvPr>
        </p:nvSpPr>
        <p:spPr bwMode="auto">
          <a:ln>
            <a:miter lim="800000"/>
            <a:headEnd/>
            <a:tailEnd/>
          </a:ln>
        </p:spPr>
        <p:txBody>
          <a:bodyPr wrap="square" lIns="91440" tIns="45720" rIns="91440" bIns="45720" numCol="1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0F836E08-985B-4673-9C63-CBDEDDFCA7DC}" type="slidenum">
              <a:rPr kumimoji="0" lang="en-US" altLang="ja-JP" smtClean="0"/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221</a:t>
            </a:fld>
            <a:endParaRPr kumimoji="0" lang="en-US" altLang="ja-JP"/>
          </a:p>
        </p:txBody>
      </p:sp>
      <p:pic>
        <p:nvPicPr>
          <p:cNvPr id="222210" name="Picture 2" descr="uncorrelated-1D"/>
          <p:cNvPicPr>
            <a:picLocks noChangeAspect="1" noChangeArrowheads="1"/>
          </p:cNvPicPr>
          <p:nvPr/>
        </p:nvPicPr>
        <p:blipFill>
          <a:blip r:embed="rId7" cstate="print"/>
          <a:srcRect/>
          <a:stretch>
            <a:fillRect/>
          </a:stretch>
        </p:blipFill>
        <p:spPr bwMode="auto">
          <a:xfrm>
            <a:off x="6805613" y="3186113"/>
            <a:ext cx="2122487" cy="31162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222211" name="Picture 3" descr="anticorrelted-1D"/>
          <p:cNvPicPr>
            <a:picLocks noChangeAspect="1" noChangeArrowheads="1"/>
          </p:cNvPicPr>
          <p:nvPr/>
        </p:nvPicPr>
        <p:blipFill>
          <a:blip r:embed="rId8" cstate="print"/>
          <a:srcRect/>
          <a:stretch>
            <a:fillRect/>
          </a:stretch>
        </p:blipFill>
        <p:spPr bwMode="auto">
          <a:xfrm>
            <a:off x="3925888" y="3186113"/>
            <a:ext cx="2122487" cy="31035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222212" name="Picture 4" descr="correlted-1D"/>
          <p:cNvPicPr>
            <a:picLocks noChangeAspect="1" noChangeArrowheads="1"/>
          </p:cNvPicPr>
          <p:nvPr/>
        </p:nvPicPr>
        <p:blipFill>
          <a:blip r:embed="rId9" cstate="print"/>
          <a:srcRect/>
          <a:stretch>
            <a:fillRect/>
          </a:stretch>
        </p:blipFill>
        <p:spPr bwMode="auto">
          <a:xfrm>
            <a:off x="1103313" y="3181350"/>
            <a:ext cx="2122487" cy="31035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222213" name="Picture 5" descr="uncorrelated-2Dc1"/>
          <p:cNvPicPr>
            <a:picLocks noChangeAspect="1" noChangeArrowheads="1"/>
          </p:cNvPicPr>
          <p:nvPr/>
        </p:nvPicPr>
        <p:blipFill>
          <a:blip r:embed="rId10" cstate="print"/>
          <a:srcRect/>
          <a:stretch>
            <a:fillRect/>
          </a:stretch>
        </p:blipFill>
        <p:spPr bwMode="auto">
          <a:xfrm>
            <a:off x="6592888" y="3181350"/>
            <a:ext cx="2335212" cy="30908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222214" name="Picture 6" descr="correlted-2Dc1"/>
          <p:cNvPicPr>
            <a:picLocks noChangeAspect="1" noChangeArrowheads="1"/>
          </p:cNvPicPr>
          <p:nvPr/>
        </p:nvPicPr>
        <p:blipFill>
          <a:blip r:embed="rId11" cstate="print"/>
          <a:srcRect/>
          <a:stretch>
            <a:fillRect/>
          </a:stretch>
        </p:blipFill>
        <p:spPr bwMode="auto">
          <a:xfrm>
            <a:off x="577850" y="3181350"/>
            <a:ext cx="2640013" cy="31099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222215" name="Picture 7" descr="anticorrelated-2Dc1"/>
          <p:cNvPicPr>
            <a:picLocks noChangeAspect="1" noChangeArrowheads="1"/>
          </p:cNvPicPr>
          <p:nvPr/>
        </p:nvPicPr>
        <p:blipFill>
          <a:blip r:embed="rId12" cstate="print"/>
          <a:srcRect/>
          <a:stretch>
            <a:fillRect/>
          </a:stretch>
        </p:blipFill>
        <p:spPr bwMode="auto">
          <a:xfrm>
            <a:off x="3713163" y="3181350"/>
            <a:ext cx="2335212" cy="30908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41993" name="Rectangle 8"/>
          <p:cNvSpPr>
            <a:spLocks noGrp="1" noChangeArrowheads="1"/>
          </p:cNvSpPr>
          <p:nvPr>
            <p:ph type="title"/>
          </p:nvPr>
        </p:nvSpPr>
        <p:spPr>
          <a:xfrm>
            <a:off x="-177736" y="164529"/>
            <a:ext cx="6334696" cy="1143000"/>
          </a:xfrm>
        </p:spPr>
        <p:txBody>
          <a:bodyPr/>
          <a:lstStyle/>
          <a:p>
            <a:pPr eaLnBrk="1" hangingPunct="1"/>
            <a:r>
              <a:rPr lang="en-US" altLang="ja-JP" dirty="0"/>
              <a:t>Noise correlation effects</a:t>
            </a:r>
          </a:p>
        </p:txBody>
      </p:sp>
      <p:sp>
        <p:nvSpPr>
          <p:cNvPr id="222224" name="Rectangle 16"/>
          <p:cNvSpPr>
            <a:spLocks noChangeArrowheads="1"/>
          </p:cNvSpPr>
          <p:nvPr/>
        </p:nvSpPr>
        <p:spPr bwMode="auto">
          <a:xfrm>
            <a:off x="2162175" y="3656013"/>
            <a:ext cx="1066800" cy="1066800"/>
          </a:xfrm>
          <a:prstGeom prst="rect">
            <a:avLst/>
          </a:prstGeom>
          <a:solidFill>
            <a:schemeClr val="tx1">
              <a:alpha val="74901"/>
            </a:schemeClr>
          </a:soli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endParaRPr lang="ja-JP" altLang="en-US">
              <a:latin typeface="Georgia" pitchFamily="18" charset="0"/>
              <a:ea typeface="HG明朝B" pitchFamily="17" charset="-128"/>
            </a:endParaRPr>
          </a:p>
        </p:txBody>
      </p:sp>
      <p:sp>
        <p:nvSpPr>
          <p:cNvPr id="222225" name="Rectangle 17"/>
          <p:cNvSpPr>
            <a:spLocks noChangeArrowheads="1"/>
          </p:cNvSpPr>
          <p:nvPr/>
        </p:nvSpPr>
        <p:spPr bwMode="auto">
          <a:xfrm>
            <a:off x="1103313" y="4705350"/>
            <a:ext cx="1066800" cy="1066800"/>
          </a:xfrm>
          <a:prstGeom prst="rect">
            <a:avLst/>
          </a:prstGeom>
          <a:solidFill>
            <a:schemeClr val="tx1">
              <a:alpha val="74901"/>
            </a:schemeClr>
          </a:soli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endParaRPr lang="ja-JP" altLang="en-US">
              <a:latin typeface="Georgia" pitchFamily="18" charset="0"/>
              <a:ea typeface="HG明朝B" pitchFamily="17" charset="-128"/>
            </a:endParaRPr>
          </a:p>
        </p:txBody>
      </p:sp>
      <p:sp>
        <p:nvSpPr>
          <p:cNvPr id="222226" name="Rectangle 18"/>
          <p:cNvSpPr>
            <a:spLocks noChangeArrowheads="1"/>
          </p:cNvSpPr>
          <p:nvPr/>
        </p:nvSpPr>
        <p:spPr bwMode="auto">
          <a:xfrm>
            <a:off x="4981575" y="3652838"/>
            <a:ext cx="1066800" cy="1066800"/>
          </a:xfrm>
          <a:prstGeom prst="rect">
            <a:avLst/>
          </a:prstGeom>
          <a:solidFill>
            <a:schemeClr val="tx1">
              <a:alpha val="74901"/>
            </a:schemeClr>
          </a:soli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endParaRPr lang="ja-JP" altLang="en-US">
              <a:latin typeface="Georgia" pitchFamily="18" charset="0"/>
              <a:ea typeface="HG明朝B" pitchFamily="17" charset="-128"/>
            </a:endParaRPr>
          </a:p>
        </p:txBody>
      </p:sp>
      <p:sp>
        <p:nvSpPr>
          <p:cNvPr id="222227" name="Rectangle 19"/>
          <p:cNvSpPr>
            <a:spLocks noChangeArrowheads="1"/>
          </p:cNvSpPr>
          <p:nvPr/>
        </p:nvSpPr>
        <p:spPr bwMode="auto">
          <a:xfrm>
            <a:off x="3925888" y="4702175"/>
            <a:ext cx="1066800" cy="1066800"/>
          </a:xfrm>
          <a:prstGeom prst="rect">
            <a:avLst/>
          </a:prstGeom>
          <a:solidFill>
            <a:schemeClr val="tx1">
              <a:alpha val="74901"/>
            </a:schemeClr>
          </a:soli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endParaRPr lang="ja-JP" altLang="en-US">
              <a:latin typeface="Georgia" pitchFamily="18" charset="0"/>
              <a:ea typeface="HG明朝B" pitchFamily="17" charset="-128"/>
            </a:endParaRPr>
          </a:p>
        </p:txBody>
      </p:sp>
      <p:sp>
        <p:nvSpPr>
          <p:cNvPr id="222228" name="Rectangle 20"/>
          <p:cNvSpPr>
            <a:spLocks noChangeArrowheads="1"/>
          </p:cNvSpPr>
          <p:nvPr/>
        </p:nvSpPr>
        <p:spPr bwMode="auto">
          <a:xfrm>
            <a:off x="7858125" y="3651250"/>
            <a:ext cx="1066800" cy="1066800"/>
          </a:xfrm>
          <a:prstGeom prst="rect">
            <a:avLst/>
          </a:prstGeom>
          <a:solidFill>
            <a:schemeClr val="tx1">
              <a:alpha val="74901"/>
            </a:schemeClr>
          </a:soli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endParaRPr lang="ja-JP" altLang="en-US">
              <a:latin typeface="Georgia" pitchFamily="18" charset="0"/>
              <a:ea typeface="HG明朝B" pitchFamily="17" charset="-128"/>
            </a:endParaRPr>
          </a:p>
        </p:txBody>
      </p:sp>
      <p:sp>
        <p:nvSpPr>
          <p:cNvPr id="222229" name="Rectangle 21"/>
          <p:cNvSpPr>
            <a:spLocks noChangeArrowheads="1"/>
          </p:cNvSpPr>
          <p:nvPr/>
        </p:nvSpPr>
        <p:spPr bwMode="auto">
          <a:xfrm>
            <a:off x="6807200" y="4706938"/>
            <a:ext cx="1066800" cy="1066800"/>
          </a:xfrm>
          <a:prstGeom prst="rect">
            <a:avLst/>
          </a:prstGeom>
          <a:solidFill>
            <a:schemeClr val="tx1">
              <a:alpha val="74901"/>
            </a:schemeClr>
          </a:soli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endParaRPr lang="ja-JP" altLang="en-US">
              <a:latin typeface="Georgia" pitchFamily="18" charset="0"/>
              <a:ea typeface="HG明朝B" pitchFamily="17" charset="-128"/>
            </a:endParaRPr>
          </a:p>
        </p:txBody>
      </p:sp>
      <p:sp>
        <p:nvSpPr>
          <p:cNvPr id="222230" name="Line 22"/>
          <p:cNvSpPr>
            <a:spLocks noChangeShapeType="1"/>
          </p:cNvSpPr>
          <p:nvPr/>
        </p:nvSpPr>
        <p:spPr bwMode="auto">
          <a:xfrm flipH="1">
            <a:off x="6696075" y="4117975"/>
            <a:ext cx="1223963" cy="217488"/>
          </a:xfrm>
          <a:prstGeom prst="line">
            <a:avLst/>
          </a:prstGeom>
          <a:noFill/>
          <a:ln w="44450">
            <a:solidFill>
              <a:srgbClr val="00FF00"/>
            </a:solidFill>
            <a:round/>
            <a:headEnd type="stealth" w="lg" len="lg"/>
            <a:tailEnd/>
          </a:ln>
          <a:effectLst>
            <a:prstShdw prst="shdw17" dist="17961" dir="2700000">
              <a:srgbClr val="009900"/>
            </a:prstShdw>
          </a:effectLst>
        </p:spPr>
        <p:txBody>
          <a:bodyPr wrap="none" anchor="ctr"/>
          <a:lstStyle/>
          <a:p>
            <a:endParaRPr lang="ja-JP" altLang="en-US"/>
          </a:p>
        </p:txBody>
      </p:sp>
      <p:sp>
        <p:nvSpPr>
          <p:cNvPr id="222231" name="Line 23"/>
          <p:cNvSpPr>
            <a:spLocks noChangeShapeType="1"/>
          </p:cNvSpPr>
          <p:nvPr/>
        </p:nvSpPr>
        <p:spPr bwMode="auto">
          <a:xfrm flipH="1" flipV="1">
            <a:off x="4930775" y="4886325"/>
            <a:ext cx="1262063" cy="647700"/>
          </a:xfrm>
          <a:prstGeom prst="line">
            <a:avLst/>
          </a:prstGeom>
          <a:noFill/>
          <a:ln w="44450">
            <a:solidFill>
              <a:srgbClr val="00FFFF"/>
            </a:solidFill>
            <a:round/>
            <a:headEnd type="stealth" w="lg" len="lg"/>
            <a:tailEnd/>
          </a:ln>
          <a:effectLst>
            <a:prstShdw prst="shdw17" dist="17961" dir="2700000">
              <a:srgbClr val="009999"/>
            </a:prstShdw>
          </a:effectLst>
        </p:spPr>
        <p:txBody>
          <a:bodyPr wrap="none" anchor="ctr"/>
          <a:lstStyle/>
          <a:p>
            <a:endParaRPr lang="ja-JP" altLang="en-US"/>
          </a:p>
        </p:txBody>
      </p:sp>
      <p:sp>
        <p:nvSpPr>
          <p:cNvPr id="222232" name="Line 24"/>
          <p:cNvSpPr>
            <a:spLocks noChangeShapeType="1"/>
          </p:cNvSpPr>
          <p:nvPr/>
        </p:nvSpPr>
        <p:spPr bwMode="auto">
          <a:xfrm flipH="1" flipV="1">
            <a:off x="3851275" y="3878263"/>
            <a:ext cx="1262063" cy="647700"/>
          </a:xfrm>
          <a:prstGeom prst="line">
            <a:avLst/>
          </a:prstGeom>
          <a:noFill/>
          <a:ln w="44450">
            <a:solidFill>
              <a:srgbClr val="00FFFF"/>
            </a:solidFill>
            <a:round/>
            <a:headEnd type="stealth" w="lg" len="lg"/>
            <a:tailEnd/>
          </a:ln>
          <a:effectLst>
            <a:prstShdw prst="shdw17" dist="17961" dir="2700000">
              <a:srgbClr val="009999"/>
            </a:prstShdw>
          </a:effectLst>
        </p:spPr>
        <p:txBody>
          <a:bodyPr wrap="none" anchor="ctr"/>
          <a:lstStyle/>
          <a:p>
            <a:endParaRPr lang="ja-JP" altLang="en-US"/>
          </a:p>
        </p:txBody>
      </p:sp>
      <p:sp>
        <p:nvSpPr>
          <p:cNvPr id="222233" name="Line 25"/>
          <p:cNvSpPr>
            <a:spLocks noChangeShapeType="1"/>
          </p:cNvSpPr>
          <p:nvPr/>
        </p:nvSpPr>
        <p:spPr bwMode="auto">
          <a:xfrm flipV="1">
            <a:off x="1008063" y="3871913"/>
            <a:ext cx="1225550" cy="863600"/>
          </a:xfrm>
          <a:prstGeom prst="line">
            <a:avLst/>
          </a:prstGeom>
          <a:noFill/>
          <a:ln w="44450">
            <a:solidFill>
              <a:srgbClr val="FF00FF"/>
            </a:solidFill>
            <a:round/>
            <a:headEnd/>
            <a:tailEnd type="stealth" w="lg" len="lg"/>
          </a:ln>
          <a:effectLst>
            <a:prstShdw prst="shdw17" dist="17961" dir="2700000">
              <a:srgbClr val="990099"/>
            </a:prstShdw>
          </a:effectLst>
        </p:spPr>
        <p:txBody>
          <a:bodyPr wrap="none" anchor="ctr"/>
          <a:lstStyle/>
          <a:p>
            <a:endParaRPr lang="ja-JP" altLang="en-US"/>
          </a:p>
        </p:txBody>
      </p:sp>
      <p:sp>
        <p:nvSpPr>
          <p:cNvPr id="222234" name="Line 26"/>
          <p:cNvSpPr>
            <a:spLocks noChangeShapeType="1"/>
          </p:cNvSpPr>
          <p:nvPr/>
        </p:nvSpPr>
        <p:spPr bwMode="auto">
          <a:xfrm flipV="1">
            <a:off x="2085975" y="4791075"/>
            <a:ext cx="1225550" cy="863600"/>
          </a:xfrm>
          <a:prstGeom prst="line">
            <a:avLst/>
          </a:prstGeom>
          <a:noFill/>
          <a:ln w="44450">
            <a:solidFill>
              <a:srgbClr val="FF00FF"/>
            </a:solidFill>
            <a:round/>
            <a:headEnd/>
            <a:tailEnd type="stealth" w="lg" len="lg"/>
          </a:ln>
          <a:effectLst>
            <a:prstShdw prst="shdw17" dist="17961" dir="2700000">
              <a:srgbClr val="990099"/>
            </a:prstShdw>
          </a:effectLst>
        </p:spPr>
        <p:txBody>
          <a:bodyPr wrap="none" anchor="ctr"/>
          <a:lstStyle/>
          <a:p>
            <a:endParaRPr lang="ja-JP" altLang="en-US"/>
          </a:p>
        </p:txBody>
      </p:sp>
      <p:sp>
        <p:nvSpPr>
          <p:cNvPr id="222235" name="Line 27"/>
          <p:cNvSpPr>
            <a:spLocks noChangeShapeType="1"/>
          </p:cNvSpPr>
          <p:nvPr/>
        </p:nvSpPr>
        <p:spPr bwMode="auto">
          <a:xfrm flipH="1">
            <a:off x="7777163" y="5124450"/>
            <a:ext cx="1223962" cy="217488"/>
          </a:xfrm>
          <a:prstGeom prst="line">
            <a:avLst/>
          </a:prstGeom>
          <a:noFill/>
          <a:ln w="44450">
            <a:solidFill>
              <a:srgbClr val="00FF00"/>
            </a:solidFill>
            <a:round/>
            <a:headEnd type="stealth" w="lg" len="lg"/>
            <a:tailEnd/>
          </a:ln>
          <a:effectLst>
            <a:prstShdw prst="shdw17" dist="17961" dir="2700000">
              <a:srgbClr val="009900"/>
            </a:prstShdw>
          </a:effectLst>
        </p:spPr>
        <p:txBody>
          <a:bodyPr wrap="none" anchor="ctr"/>
          <a:lstStyle/>
          <a:p>
            <a:endParaRPr lang="ja-JP" altLang="en-US"/>
          </a:p>
        </p:txBody>
      </p:sp>
      <p:pic>
        <p:nvPicPr>
          <p:cNvPr id="222236" name="Picture 28" descr="bar"/>
          <p:cNvPicPr>
            <a:picLocks noChangeAspect="1" noChangeArrowheads="1"/>
          </p:cNvPicPr>
          <p:nvPr/>
        </p:nvPicPr>
        <p:blipFill>
          <a:blip r:embed="rId13" cstate="print"/>
          <a:srcRect/>
          <a:stretch>
            <a:fillRect/>
          </a:stretch>
        </p:blipFill>
        <p:spPr bwMode="auto">
          <a:xfrm>
            <a:off x="0" y="3578225"/>
            <a:ext cx="328613" cy="22685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42011" name="Text Box 29"/>
          <p:cNvSpPr txBox="1">
            <a:spLocks noChangeArrowheads="1"/>
          </p:cNvSpPr>
          <p:nvPr/>
        </p:nvSpPr>
        <p:spPr bwMode="auto">
          <a:xfrm>
            <a:off x="1223963" y="1462088"/>
            <a:ext cx="1873250" cy="5191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US" altLang="ja-JP" sz="2800" b="1" dirty="0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“</a:t>
            </a:r>
            <a:r>
              <a:rPr lang="ja-JP" altLang="en-US" sz="2800" b="1" dirty="0">
                <a:solidFill>
                  <a:schemeClr val="hlink"/>
                </a:solidFill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＋</a:t>
            </a:r>
            <a:r>
              <a:rPr lang="ja-JP" altLang="en-US" sz="2800" b="1" dirty="0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”</a:t>
            </a:r>
            <a:r>
              <a:rPr lang="en-US" altLang="ja-JP" sz="2800" b="1" dirty="0" err="1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corr</a:t>
            </a:r>
            <a:endParaRPr lang="en-US" altLang="ja-JP" sz="2800" b="1" dirty="0">
              <a:latin typeface="Arial Unicode MS" panose="020B0604020202020204" pitchFamily="50" charset="-128"/>
              <a:ea typeface="Arial Unicode MS" panose="020B0604020202020204" pitchFamily="50" charset="-128"/>
              <a:cs typeface="Arial Unicode MS" panose="020B0604020202020204" pitchFamily="50" charset="-128"/>
            </a:endParaRPr>
          </a:p>
        </p:txBody>
      </p:sp>
      <p:sp>
        <p:nvSpPr>
          <p:cNvPr id="42012" name="Text Box 30"/>
          <p:cNvSpPr txBox="1">
            <a:spLocks noChangeArrowheads="1"/>
          </p:cNvSpPr>
          <p:nvPr/>
        </p:nvSpPr>
        <p:spPr bwMode="auto">
          <a:xfrm>
            <a:off x="3960813" y="1450975"/>
            <a:ext cx="2016125" cy="5191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US" altLang="ja-JP" sz="2800" b="1">
                <a:latin typeface="Georgia" pitchFamily="18" charset="0"/>
                <a:ea typeface="HG明朝B" pitchFamily="17" charset="-128"/>
              </a:rPr>
              <a:t>“</a:t>
            </a:r>
            <a:r>
              <a:rPr lang="ja-JP" altLang="en-US" sz="2800" b="1">
                <a:solidFill>
                  <a:srgbClr val="0066FF"/>
                </a:solidFill>
                <a:latin typeface="Georgia" pitchFamily="18" charset="0"/>
                <a:ea typeface="HG明朝B" pitchFamily="17" charset="-128"/>
              </a:rPr>
              <a:t>－</a:t>
            </a:r>
            <a:r>
              <a:rPr lang="ja-JP" altLang="en-US" sz="2800" b="1">
                <a:latin typeface="Georgia" pitchFamily="18" charset="0"/>
                <a:ea typeface="HG明朝B" pitchFamily="17" charset="-128"/>
              </a:rPr>
              <a:t>” </a:t>
            </a:r>
            <a:r>
              <a:rPr lang="en-US" altLang="ja-JP" sz="2800" b="1">
                <a:latin typeface="Georgia" pitchFamily="18" charset="0"/>
                <a:ea typeface="HG明朝B" pitchFamily="17" charset="-128"/>
              </a:rPr>
              <a:t>corr</a:t>
            </a:r>
          </a:p>
        </p:txBody>
      </p:sp>
      <p:sp>
        <p:nvSpPr>
          <p:cNvPr id="222239" name="Text Box 31"/>
          <p:cNvSpPr txBox="1">
            <a:spLocks noChangeArrowheads="1"/>
          </p:cNvSpPr>
          <p:nvPr/>
        </p:nvSpPr>
        <p:spPr bwMode="auto">
          <a:xfrm>
            <a:off x="6624638" y="1450975"/>
            <a:ext cx="1930400" cy="5191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/>
            <a:r>
              <a:rPr lang="en-US" altLang="ja-JP" sz="2800" b="1">
                <a:solidFill>
                  <a:srgbClr val="00E4A8"/>
                </a:solidFill>
                <a:latin typeface="Georgia" pitchFamily="18" charset="0"/>
                <a:ea typeface="HG明朝B" pitchFamily="17" charset="-128"/>
              </a:rPr>
              <a:t>non </a:t>
            </a:r>
            <a:r>
              <a:rPr lang="en-US" altLang="ja-JP" sz="2800" b="1">
                <a:latin typeface="Georgia" pitchFamily="18" charset="0"/>
                <a:ea typeface="HG明朝B" pitchFamily="17" charset="-128"/>
              </a:rPr>
              <a:t>corr</a:t>
            </a:r>
          </a:p>
        </p:txBody>
      </p:sp>
      <p:pic>
        <p:nvPicPr>
          <p:cNvPr id="44" name="Picture 6" descr="C:\Users\tanimura.THEOCHEM\Desktop\coupled3R.gif"/>
          <p:cNvPicPr>
            <a:picLocks noChangeAspect="1" noChangeArrowheads="1" noCrop="1"/>
          </p:cNvPicPr>
          <p:nvPr/>
        </p:nvPicPr>
        <p:blipFill>
          <a:blip r:embed="rId14" cstate="print"/>
          <a:srcRect/>
          <a:stretch>
            <a:fillRect/>
          </a:stretch>
        </p:blipFill>
        <p:spPr bwMode="auto">
          <a:xfrm>
            <a:off x="5072066" y="2143116"/>
            <a:ext cx="638175" cy="866775"/>
          </a:xfrm>
          <a:prstGeom prst="rect">
            <a:avLst/>
          </a:prstGeom>
          <a:noFill/>
        </p:spPr>
      </p:pic>
      <p:pic>
        <p:nvPicPr>
          <p:cNvPr id="45" name="Picture 3" descr="C:\Users\tanimura.THEOCHEM\Desktop\coupled3L.gif"/>
          <p:cNvPicPr>
            <a:picLocks noChangeAspect="1" noChangeArrowheads="1" noCrop="1"/>
          </p:cNvPicPr>
          <p:nvPr/>
        </p:nvPicPr>
        <p:blipFill>
          <a:blip r:embed="rId15" cstate="print"/>
          <a:srcRect/>
          <a:stretch>
            <a:fillRect/>
          </a:stretch>
        </p:blipFill>
        <p:spPr bwMode="auto">
          <a:xfrm>
            <a:off x="1285852" y="2143116"/>
            <a:ext cx="638175" cy="866775"/>
          </a:xfrm>
          <a:prstGeom prst="rect">
            <a:avLst/>
          </a:prstGeom>
          <a:noFill/>
        </p:spPr>
      </p:pic>
      <p:pic>
        <p:nvPicPr>
          <p:cNvPr id="46" name="Picture 3" descr="C:\Users\tanimura.THEOCHEM\Desktop\coupled3L.gif"/>
          <p:cNvPicPr>
            <a:picLocks noChangeAspect="1" noChangeArrowheads="1" noCrop="1"/>
          </p:cNvPicPr>
          <p:nvPr/>
        </p:nvPicPr>
        <p:blipFill>
          <a:blip r:embed="rId15" cstate="print"/>
          <a:srcRect/>
          <a:stretch>
            <a:fillRect/>
          </a:stretch>
        </p:blipFill>
        <p:spPr bwMode="auto">
          <a:xfrm>
            <a:off x="2285984" y="2143116"/>
            <a:ext cx="638175" cy="866775"/>
          </a:xfrm>
          <a:prstGeom prst="rect">
            <a:avLst/>
          </a:prstGeom>
          <a:noFill/>
        </p:spPr>
      </p:pic>
      <p:pic>
        <p:nvPicPr>
          <p:cNvPr id="47" name="Picture 3" descr="C:\Users\tanimura.THEOCHEM\Desktop\coupled3L.gif"/>
          <p:cNvPicPr>
            <a:picLocks noChangeAspect="1" noChangeArrowheads="1" noCrop="1"/>
          </p:cNvPicPr>
          <p:nvPr/>
        </p:nvPicPr>
        <p:blipFill>
          <a:blip r:embed="rId15" cstate="print"/>
          <a:srcRect/>
          <a:stretch>
            <a:fillRect/>
          </a:stretch>
        </p:blipFill>
        <p:spPr bwMode="auto">
          <a:xfrm>
            <a:off x="4071934" y="2143116"/>
            <a:ext cx="638175" cy="866775"/>
          </a:xfrm>
          <a:prstGeom prst="rect">
            <a:avLst/>
          </a:prstGeom>
          <a:noFill/>
        </p:spPr>
      </p:pic>
      <p:pic>
        <p:nvPicPr>
          <p:cNvPr id="54" name="Picture 3" descr="C:\Users\tanimura.THEOCHEM\Desktop\coupled3L.gif"/>
          <p:cNvPicPr>
            <a:picLocks noChangeAspect="1" noChangeArrowheads="1" noCrop="1"/>
          </p:cNvPicPr>
          <p:nvPr/>
        </p:nvPicPr>
        <p:blipFill>
          <a:blip r:embed="rId15" cstate="print"/>
          <a:srcRect/>
          <a:stretch>
            <a:fillRect/>
          </a:stretch>
        </p:blipFill>
        <p:spPr bwMode="auto">
          <a:xfrm>
            <a:off x="7000892" y="2143116"/>
            <a:ext cx="638175" cy="866775"/>
          </a:xfrm>
          <a:prstGeom prst="rect">
            <a:avLst/>
          </a:prstGeom>
          <a:noFill/>
        </p:spPr>
      </p:pic>
      <p:pic>
        <p:nvPicPr>
          <p:cNvPr id="55" name="Picture 7" descr="C:\Users\tanimura.THEOCHEM\Desktop\coupled3R2.gif"/>
          <p:cNvPicPr>
            <a:picLocks noChangeAspect="1" noChangeArrowheads="1" noCrop="1"/>
          </p:cNvPicPr>
          <p:nvPr/>
        </p:nvPicPr>
        <p:blipFill>
          <a:blip r:embed="rId16" cstate="print"/>
          <a:srcRect/>
          <a:stretch>
            <a:fillRect/>
          </a:stretch>
        </p:blipFill>
        <p:spPr bwMode="auto">
          <a:xfrm>
            <a:off x="8072462" y="2143116"/>
            <a:ext cx="638175" cy="866775"/>
          </a:xfrm>
          <a:prstGeom prst="rect">
            <a:avLst/>
          </a:prstGeom>
          <a:noFill/>
        </p:spPr>
      </p:pic>
      <p:pic>
        <p:nvPicPr>
          <p:cNvPr id="57" name="Picture 15"/>
          <p:cNvPicPr>
            <a:picLocks noChangeAspect="1" noChangeArrowheads="1"/>
          </p:cNvPicPr>
          <p:nvPr/>
        </p:nvPicPr>
        <p:blipFill>
          <a:blip r:embed="rId6" cstate="print"/>
          <a:srcRect/>
          <a:stretch>
            <a:fillRect/>
          </a:stretch>
        </p:blipFill>
        <p:spPr bwMode="auto">
          <a:xfrm>
            <a:off x="4643438" y="2714620"/>
            <a:ext cx="500066" cy="5085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39" name="Picture 5" descr="Specra_RCD_CHCl3_2"/>
          <p:cNvPicPr>
            <a:picLocks noChangeAspect="1" noChangeArrowheads="1"/>
          </p:cNvPicPr>
          <p:nvPr/>
        </p:nvPicPr>
        <p:blipFill>
          <a:blip r:embed="rId17" cstate="print"/>
          <a:srcRect/>
          <a:stretch>
            <a:fillRect/>
          </a:stretch>
        </p:blipFill>
        <p:spPr bwMode="auto">
          <a:xfrm>
            <a:off x="3357554" y="3500438"/>
            <a:ext cx="2797176" cy="257561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40" name="Rectangle 20"/>
          <p:cNvSpPr>
            <a:spLocks noChangeArrowheads="1"/>
          </p:cNvSpPr>
          <p:nvPr/>
        </p:nvSpPr>
        <p:spPr bwMode="auto">
          <a:xfrm>
            <a:off x="4979983" y="3587758"/>
            <a:ext cx="1066800" cy="1066800"/>
          </a:xfrm>
          <a:prstGeom prst="rect">
            <a:avLst/>
          </a:prstGeom>
          <a:solidFill>
            <a:schemeClr val="tx1">
              <a:alpha val="74901"/>
            </a:schemeClr>
          </a:soli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endParaRPr lang="ja-JP" altLang="en-US">
              <a:latin typeface="Georgia" pitchFamily="18" charset="0"/>
              <a:ea typeface="HG明朝B" pitchFamily="17" charset="-128"/>
            </a:endParaRPr>
          </a:p>
        </p:txBody>
      </p:sp>
      <p:sp>
        <p:nvSpPr>
          <p:cNvPr id="41" name="Rectangle 21"/>
          <p:cNvSpPr>
            <a:spLocks noChangeArrowheads="1"/>
          </p:cNvSpPr>
          <p:nvPr/>
        </p:nvSpPr>
        <p:spPr bwMode="auto">
          <a:xfrm>
            <a:off x="3929058" y="4643446"/>
            <a:ext cx="1066800" cy="1066800"/>
          </a:xfrm>
          <a:prstGeom prst="rect">
            <a:avLst/>
          </a:prstGeom>
          <a:solidFill>
            <a:schemeClr val="tx1">
              <a:alpha val="74901"/>
            </a:schemeClr>
          </a:soli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endParaRPr lang="ja-JP" altLang="en-US">
              <a:latin typeface="Georgia" pitchFamily="18" charset="0"/>
              <a:ea typeface="HG明朝B" pitchFamily="17" charset="-128"/>
            </a:endParaRPr>
          </a:p>
        </p:txBody>
      </p:sp>
      <p:pic>
        <p:nvPicPr>
          <p:cNvPr id="42" name="Picture 4" descr="RDC"/>
          <p:cNvPicPr>
            <a:picLocks noChangeAspect="1" noChangeArrowheads="1"/>
          </p:cNvPicPr>
          <p:nvPr/>
        </p:nvPicPr>
        <p:blipFill>
          <a:blip r:embed="rId18" cstate="print"/>
          <a:srcRect/>
          <a:stretch>
            <a:fillRect/>
          </a:stretch>
        </p:blipFill>
        <p:spPr bwMode="auto">
          <a:xfrm>
            <a:off x="4000496" y="1428736"/>
            <a:ext cx="2105025" cy="19335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43" name="Text Box 8"/>
          <p:cNvSpPr txBox="1">
            <a:spLocks noChangeArrowheads="1"/>
          </p:cNvSpPr>
          <p:nvPr/>
        </p:nvSpPr>
        <p:spPr bwMode="auto">
          <a:xfrm>
            <a:off x="6286512" y="714356"/>
            <a:ext cx="2512419" cy="64633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 dirty="0">
                <a:latin typeface="Times New Roman" pitchFamily="18" charset="0"/>
                <a:ea typeface="Arial Unicode MS" pitchFamily="50" charset="-128"/>
                <a:cs typeface="Times New Roman" pitchFamily="18" charset="0"/>
              </a:rPr>
              <a:t>Ishizaki &amp; YT </a:t>
            </a:r>
          </a:p>
          <a:p>
            <a:r>
              <a:rPr lang="en-US" altLang="ja-JP" dirty="0">
                <a:latin typeface="Times New Roman" pitchFamily="18" charset="0"/>
                <a:ea typeface="Arial Unicode MS" pitchFamily="50" charset="-128"/>
                <a:cs typeface="Times New Roman" pitchFamily="18" charset="0"/>
                <a:hlinkClick r:id="rId19"/>
              </a:rPr>
              <a:t>JPC A,</a:t>
            </a:r>
            <a:r>
              <a:rPr lang="en-US" altLang="ja-JP" b="1" dirty="0">
                <a:latin typeface="Times New Roman" pitchFamily="18" charset="0"/>
                <a:ea typeface="Arial Unicode MS" pitchFamily="50" charset="-128"/>
                <a:cs typeface="Times New Roman" pitchFamily="18" charset="0"/>
                <a:hlinkClick r:id="rId19"/>
              </a:rPr>
              <a:t> 111</a:t>
            </a:r>
            <a:r>
              <a:rPr lang="en-US" altLang="ja-JP" dirty="0">
                <a:latin typeface="Times New Roman" pitchFamily="18" charset="0"/>
                <a:ea typeface="Arial Unicode MS" pitchFamily="50" charset="-128"/>
                <a:cs typeface="Times New Roman" pitchFamily="18" charset="0"/>
                <a:hlinkClick r:id="rId19"/>
              </a:rPr>
              <a:t>, 9296 (2007).</a:t>
            </a:r>
            <a:endParaRPr lang="en-US" altLang="ja-JP" dirty="0">
              <a:latin typeface="Times New Roman" pitchFamily="18" charset="0"/>
              <a:ea typeface="Arial Unicode MS" pitchFamily="50" charset="-128"/>
              <a:cs typeface="Times New Roman" pitchFamily="18" charset="0"/>
            </a:endParaRPr>
          </a:p>
        </p:txBody>
      </p:sp>
      <p:sp>
        <p:nvSpPr>
          <p:cNvPr id="48" name="正方形/長方形 47"/>
          <p:cNvSpPr/>
          <p:nvPr/>
        </p:nvSpPr>
        <p:spPr>
          <a:xfrm>
            <a:off x="440575" y="3048000"/>
            <a:ext cx="3716897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ja-JP" dirty="0" err="1">
                <a:latin typeface="Times New Roman" pitchFamily="18" charset="0"/>
                <a:cs typeface="Times New Roman" pitchFamily="18" charset="0"/>
              </a:rPr>
              <a:t>Khalil</a:t>
            </a:r>
            <a:r>
              <a:rPr lang="en-US" altLang="ja-JP" dirty="0">
                <a:latin typeface="Times New Roman" pitchFamily="18" charset="0"/>
                <a:cs typeface="Times New Roman" pitchFamily="18" charset="0"/>
              </a:rPr>
              <a:t>, </a:t>
            </a:r>
            <a:r>
              <a:rPr lang="en-US" altLang="ja-JP" dirty="0" err="1">
                <a:latin typeface="Times New Roman" pitchFamily="18" charset="0"/>
                <a:cs typeface="Times New Roman" pitchFamily="18" charset="0"/>
              </a:rPr>
              <a:t>Demirdoeven</a:t>
            </a:r>
            <a:r>
              <a:rPr lang="en-US" altLang="ja-JP" dirty="0">
                <a:latin typeface="Times New Roman" pitchFamily="18" charset="0"/>
                <a:cs typeface="Times New Roman" pitchFamily="18" charset="0"/>
              </a:rPr>
              <a:t>, Tokmakoff</a:t>
            </a:r>
          </a:p>
          <a:p>
            <a:r>
              <a:rPr lang="en-US" altLang="ja-JP" dirty="0">
                <a:latin typeface="Times New Roman" pitchFamily="18" charset="0"/>
                <a:cs typeface="Times New Roman" pitchFamily="18" charset="0"/>
                <a:hlinkClick r:id="rId20"/>
              </a:rPr>
              <a:t>JPC </a:t>
            </a:r>
            <a:r>
              <a:rPr lang="en-US" altLang="ja-JP" b="1" dirty="0">
                <a:latin typeface="Times New Roman" pitchFamily="18" charset="0"/>
                <a:cs typeface="Times New Roman" pitchFamily="18" charset="0"/>
                <a:hlinkClick r:id="rId20"/>
              </a:rPr>
              <a:t>A107</a:t>
            </a:r>
            <a:r>
              <a:rPr lang="en-US" altLang="ja-JP" dirty="0">
                <a:latin typeface="Times New Roman" pitchFamily="18" charset="0"/>
                <a:cs typeface="Times New Roman" pitchFamily="18" charset="0"/>
                <a:hlinkClick r:id="rId20"/>
              </a:rPr>
              <a:t>, 5258 (2003)</a:t>
            </a:r>
            <a:endParaRPr lang="en-US" altLang="ja-JP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49" name="正方形/長方形 48"/>
          <p:cNvSpPr/>
          <p:nvPr/>
        </p:nvSpPr>
        <p:spPr>
          <a:xfrm>
            <a:off x="3286423" y="6316718"/>
            <a:ext cx="2550698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ja-JP" dirty="0">
                <a:latin typeface="Times New Roman" pitchFamily="18" charset="0"/>
                <a:cs typeface="Times New Roman" pitchFamily="18" charset="0"/>
              </a:rPr>
              <a:t>Center line slope analysis</a:t>
            </a:r>
            <a:endParaRPr lang="ja-JP" altLang="en-US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22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2222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22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" dur="500"/>
                                        <p:tgtEl>
                                          <p:spTgt spid="2222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22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" dur="500"/>
                                        <p:tgtEl>
                                          <p:spTgt spid="2222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22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8" dur="500"/>
                                        <p:tgtEl>
                                          <p:spTgt spid="2222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22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1" dur="500"/>
                                        <p:tgtEl>
                                          <p:spTgt spid="2222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22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4" dur="500"/>
                                        <p:tgtEl>
                                          <p:spTgt spid="2222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2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7" dur="500"/>
                                        <p:tgtEl>
                                          <p:spTgt spid="222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2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2" dur="500"/>
                                        <p:tgtEl>
                                          <p:spTgt spid="222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18" presetClass="entr" presetSubtype="1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22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5" dur="500"/>
                                        <p:tgtEl>
                                          <p:spTgt spid="2222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18" presetClass="entr" presetSubtype="1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22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8" dur="500"/>
                                        <p:tgtEl>
                                          <p:spTgt spid="2222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18" presetClass="entr" presetSubtype="1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22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1" dur="500"/>
                                        <p:tgtEl>
                                          <p:spTgt spid="2222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18" presetClass="entr" presetSubtype="1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22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4" dur="500"/>
                                        <p:tgtEl>
                                          <p:spTgt spid="2222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18" presetClass="entr" presetSubtype="1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22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7" dur="500"/>
                                        <p:tgtEl>
                                          <p:spTgt spid="2222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22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2" dur="500"/>
                                        <p:tgtEl>
                                          <p:spTgt spid="2222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55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22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8" dur="500"/>
                                        <p:tgtEl>
                                          <p:spTgt spid="2222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22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1" dur="500"/>
                                        <p:tgtEl>
                                          <p:spTgt spid="2222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22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4" dur="500"/>
                                        <p:tgtEl>
                                          <p:spTgt spid="2222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22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7" dur="500"/>
                                        <p:tgtEl>
                                          <p:spTgt spid="2222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2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0" dur="500"/>
                                        <p:tgtEl>
                                          <p:spTgt spid="222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6" presetClass="emph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72" dur="500" fill="hold"/>
                                        <p:tgtEl>
                                          <p:spTgt spid="222239"/>
                                        </p:tgtEl>
                                      </p:cBhvr>
                                      <p:by x="50000" y="5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5" presetClass="exit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76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8" presetID="5" presetClass="exit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79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1" presetID="5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82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4" presetID="5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85" dur="500"/>
                                        <p:tgtEl>
                                          <p:spTgt spid="2222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222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7" presetID="5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88" dur="500"/>
                                        <p:tgtEl>
                                          <p:spTgt spid="2222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222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0" presetID="5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91" dur="500"/>
                                        <p:tgtEl>
                                          <p:spTgt spid="2222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222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3" presetID="5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94" dur="500"/>
                                        <p:tgtEl>
                                          <p:spTgt spid="2222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222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6" presetID="5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97" dur="500"/>
                                        <p:tgtEl>
                                          <p:spTgt spid="22222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22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9" presetID="5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100" dur="500"/>
                                        <p:tgtEl>
                                          <p:spTgt spid="22222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222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2" presetID="5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103" dur="500"/>
                                        <p:tgtEl>
                                          <p:spTgt spid="22222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222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5" presetID="5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106" dur="500"/>
                                        <p:tgtEl>
                                          <p:spTgt spid="22222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222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8" presetID="5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109" dur="500"/>
                                        <p:tgtEl>
                                          <p:spTgt spid="22223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222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1" presetID="5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112" dur="500"/>
                                        <p:tgtEl>
                                          <p:spTgt spid="22223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222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4" presetID="5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115" dur="500"/>
                                        <p:tgtEl>
                                          <p:spTgt spid="22223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222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7" presetID="5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118" dur="500"/>
                                        <p:tgtEl>
                                          <p:spTgt spid="22223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222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0" presetID="5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121" dur="500"/>
                                        <p:tgtEl>
                                          <p:spTgt spid="22223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22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3" presetID="5" presetClass="exit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124" dur="500"/>
                                        <p:tgtEl>
                                          <p:spTgt spid="420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20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6" presetID="5" presetClass="exit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127" dur="500"/>
                                        <p:tgtEl>
                                          <p:spTgt spid="420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20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9" presetID="5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130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2" presetID="5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133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5" presetID="5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136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8" presetID="5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139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1" presetID="5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142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4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46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7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49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0" presetID="18" presetClass="entr" presetSubtype="1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52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3" presetID="18" presetClass="entr" presetSubtype="1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55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6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8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9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7" grpId="0" animBg="1"/>
      <p:bldP spid="36" grpId="0" animBg="1"/>
      <p:bldP spid="222224" grpId="0" animBg="1"/>
      <p:bldP spid="222224" grpId="1" animBg="1"/>
      <p:bldP spid="222225" grpId="0" animBg="1"/>
      <p:bldP spid="222225" grpId="1" animBg="1"/>
      <p:bldP spid="222226" grpId="0" animBg="1"/>
      <p:bldP spid="222226" grpId="1" animBg="1"/>
      <p:bldP spid="222227" grpId="0" animBg="1"/>
      <p:bldP spid="222227" grpId="1" animBg="1"/>
      <p:bldP spid="222228" grpId="0" animBg="1"/>
      <p:bldP spid="222229" grpId="0" animBg="1"/>
      <p:bldP spid="222230" grpId="0" animBg="1"/>
      <p:bldP spid="222231" grpId="0" animBg="1"/>
      <p:bldP spid="222231" grpId="1" animBg="1"/>
      <p:bldP spid="222232" grpId="0" animBg="1"/>
      <p:bldP spid="222232" grpId="1" animBg="1"/>
      <p:bldP spid="222233" grpId="0" animBg="1"/>
      <p:bldP spid="222233" grpId="1" animBg="1"/>
      <p:bldP spid="222234" grpId="0" animBg="1"/>
      <p:bldP spid="222234" grpId="1" animBg="1"/>
      <p:bldP spid="222235" grpId="0" animBg="1"/>
      <p:bldP spid="42011" grpId="0"/>
      <p:bldP spid="42012" grpId="0"/>
      <p:bldP spid="222239" grpId="0"/>
      <p:bldP spid="40" grpId="0" animBg="1"/>
      <p:bldP spid="41" grpId="0" animBg="1"/>
      <p:bldP spid="48" grpId="0"/>
      <p:bldP spid="49" grpId="0"/>
    </p:bldLst>
  </p:timing>
</p:sld>
</file>

<file path=ppt/slides/slide222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63" name="Rectangle 2"/>
          <p:cNvSpPr>
            <a:spLocks noGrp="1" noChangeArrowheads="1"/>
          </p:cNvSpPr>
          <p:nvPr>
            <p:ph type="title"/>
          </p:nvPr>
        </p:nvSpPr>
        <p:spPr>
          <a:xfrm>
            <a:off x="428625" y="317727"/>
            <a:ext cx="8229600" cy="1066800"/>
          </a:xfrm>
        </p:spPr>
        <p:txBody>
          <a:bodyPr/>
          <a:lstStyle/>
          <a:p>
            <a:pPr eaLnBrk="1" hangingPunct="1"/>
            <a:r>
              <a:rPr lang="en-US" altLang="ja-JP" sz="4000" dirty="0">
                <a:latin typeface="Arial" pitchFamily="34" charset="0"/>
                <a:cs typeface="Arial" pitchFamily="34" charset="0"/>
              </a:rPr>
              <a:t>Application to a tunneling process</a:t>
            </a:r>
          </a:p>
        </p:txBody>
      </p:sp>
      <p:sp>
        <p:nvSpPr>
          <p:cNvPr id="40966" name="Rectangle 5"/>
          <p:cNvSpPr>
            <a:spLocks noChangeArrowheads="1"/>
          </p:cNvSpPr>
          <p:nvPr/>
        </p:nvSpPr>
        <p:spPr bwMode="auto">
          <a:xfrm>
            <a:off x="1130047" y="1435821"/>
            <a:ext cx="2357653" cy="46166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>
            <a:prstShdw prst="shdw17" dist="17961" dir="2700000">
              <a:schemeClr val="bg2"/>
            </a:prstShdw>
          </a:effectLst>
        </p:spPr>
        <p:txBody>
          <a:bodyPr wrap="square">
            <a:spAutoFit/>
          </a:bodyPr>
          <a:lstStyle/>
          <a:p>
            <a:r>
              <a:rPr lang="en-US" altLang="ja-JP" sz="2400" dirty="0">
                <a:latin typeface="Georgia" pitchFamily="18" charset="0"/>
                <a:ea typeface="HG明朝B" pitchFamily="17" charset="-128"/>
              </a:rPr>
              <a:t>Tunneling rate</a:t>
            </a:r>
          </a:p>
        </p:txBody>
      </p:sp>
      <p:sp>
        <p:nvSpPr>
          <p:cNvPr id="40968" name="正方形/長方形 8"/>
          <p:cNvSpPr>
            <a:spLocks noChangeArrowheads="1"/>
          </p:cNvSpPr>
          <p:nvPr/>
        </p:nvSpPr>
        <p:spPr bwMode="auto">
          <a:xfrm>
            <a:off x="994256" y="4989776"/>
            <a:ext cx="3598862" cy="132343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US" altLang="ja-JP" sz="1600" dirty="0" err="1"/>
              <a:t>Yamamoto,</a:t>
            </a:r>
            <a:r>
              <a:rPr lang="en-US" altLang="ja-JP" sz="1600" dirty="0" err="1">
                <a:latin typeface="Times New Roman" pitchFamily="18" charset="0"/>
                <a:cs typeface="Times New Roman" pitchFamily="18" charset="0"/>
                <a:hlinkClick r:id="rId3"/>
              </a:rPr>
              <a:t>JCP</a:t>
            </a:r>
            <a:r>
              <a:rPr lang="en-US" altLang="ja-JP" sz="1600" dirty="0">
                <a:latin typeface="Times New Roman" pitchFamily="18" charset="0"/>
                <a:cs typeface="Times New Roman" pitchFamily="18" charset="0"/>
                <a:hlinkClick r:id="rId3"/>
              </a:rPr>
              <a:t> </a:t>
            </a:r>
            <a:r>
              <a:rPr lang="en-US" altLang="ja-JP" sz="1600" b="1" dirty="0">
                <a:latin typeface="Times New Roman" pitchFamily="18" charset="0"/>
                <a:cs typeface="Times New Roman" pitchFamily="18" charset="0"/>
                <a:hlinkClick r:id="rId3"/>
              </a:rPr>
              <a:t>33</a:t>
            </a:r>
            <a:r>
              <a:rPr lang="en-US" altLang="ja-JP" sz="1600" dirty="0">
                <a:latin typeface="Times New Roman" pitchFamily="18" charset="0"/>
                <a:cs typeface="Times New Roman" pitchFamily="18" charset="0"/>
                <a:hlinkClick r:id="rId3"/>
              </a:rPr>
              <a:t>, 281 (1960)</a:t>
            </a:r>
            <a:endParaRPr lang="en-US" altLang="ja-JP" sz="1600" dirty="0">
              <a:latin typeface="Times New Roman" pitchFamily="18" charset="0"/>
              <a:cs typeface="Times New Roman" pitchFamily="18" charset="0"/>
            </a:endParaRPr>
          </a:p>
          <a:p>
            <a:r>
              <a:rPr lang="de-DE" altLang="ja-JP" sz="1600" dirty="0"/>
              <a:t>Chandler, </a:t>
            </a:r>
            <a:r>
              <a:rPr lang="de-DE" altLang="ja-JP" sz="1600" dirty="0">
                <a:hlinkClick r:id="rId4"/>
              </a:rPr>
              <a:t>JCP </a:t>
            </a:r>
            <a:r>
              <a:rPr lang="de-DE" altLang="ja-JP" sz="1600" b="1" dirty="0">
                <a:hlinkClick r:id="rId4"/>
              </a:rPr>
              <a:t>68, </a:t>
            </a:r>
            <a:r>
              <a:rPr lang="de-DE" altLang="ja-JP" sz="1600" dirty="0">
                <a:hlinkClick r:id="rId4"/>
              </a:rPr>
              <a:t>2959 (1978)</a:t>
            </a:r>
            <a:endParaRPr lang="de-DE" altLang="ja-JP" sz="1600" dirty="0"/>
          </a:p>
          <a:p>
            <a:r>
              <a:rPr lang="de-DE" altLang="ja-JP" sz="1600" dirty="0"/>
              <a:t>Miller, et al, </a:t>
            </a:r>
            <a:r>
              <a:rPr lang="de-DE" altLang="ja-JP" sz="1600" dirty="0">
                <a:hlinkClick r:id="rId5"/>
              </a:rPr>
              <a:t>JCP. </a:t>
            </a:r>
            <a:r>
              <a:rPr lang="de-DE" altLang="ja-JP" sz="1600" b="1" dirty="0">
                <a:hlinkClick r:id="rId5"/>
              </a:rPr>
              <a:t>79, </a:t>
            </a:r>
            <a:r>
              <a:rPr lang="en-US" altLang="ja-JP" sz="1600" dirty="0">
                <a:hlinkClick r:id="rId5"/>
              </a:rPr>
              <a:t>4889 (1983)</a:t>
            </a:r>
            <a:endParaRPr lang="en-US" altLang="ja-JP" sz="1600" dirty="0"/>
          </a:p>
          <a:p>
            <a:r>
              <a:rPr lang="en-US" altLang="ja-JP" sz="1600" dirty="0" err="1">
                <a:solidFill>
                  <a:srgbClr val="000099"/>
                </a:solidFill>
                <a:latin typeface="Times New Roman" pitchFamily="18" charset="0"/>
                <a:cs typeface="Times New Roman" pitchFamily="18" charset="0"/>
              </a:rPr>
              <a:t>YT&amp;Wolynes</a:t>
            </a:r>
            <a:r>
              <a:rPr lang="en-US" altLang="ja-JP" sz="1600" dirty="0">
                <a:solidFill>
                  <a:srgbClr val="000099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altLang="ja-JP" sz="1600" dirty="0">
                <a:latin typeface="Times New Roman" pitchFamily="18" charset="0"/>
                <a:cs typeface="Times New Roman" pitchFamily="18" charset="0"/>
                <a:hlinkClick r:id="rId6"/>
              </a:rPr>
              <a:t>PRA43, 4131 (1991)</a:t>
            </a:r>
            <a:r>
              <a:rPr lang="en-US" altLang="ja-JP" sz="1600" dirty="0">
                <a:latin typeface="Times New Roman" pitchFamily="18" charset="0"/>
                <a:cs typeface="Times New Roman" pitchFamily="18" charset="0"/>
              </a:rPr>
              <a:t>; </a:t>
            </a:r>
            <a:r>
              <a:rPr lang="en-US" altLang="ja-JP" sz="1600" dirty="0">
                <a:latin typeface="Times New Roman" pitchFamily="18" charset="0"/>
                <a:cs typeface="Times New Roman" pitchFamily="18" charset="0"/>
                <a:hlinkClick r:id="rId7"/>
              </a:rPr>
              <a:t>JCP96, 8485 (1992)</a:t>
            </a:r>
            <a:endParaRPr lang="ja-JP" altLang="en-US" sz="1600" dirty="0"/>
          </a:p>
        </p:txBody>
      </p:sp>
      <p:graphicFrame>
        <p:nvGraphicFramePr>
          <p:cNvPr id="152585" name="Object 2"/>
          <p:cNvGraphicFramePr>
            <a:graphicFrameLocks noChangeAspect="1"/>
          </p:cNvGraphicFramePr>
          <p:nvPr/>
        </p:nvGraphicFramePr>
        <p:xfrm>
          <a:off x="1163128" y="3818724"/>
          <a:ext cx="2324100" cy="10541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8" imgW="2323800" imgH="1054080" progId="Equation.DSMT4">
                  <p:embed/>
                </p:oleObj>
              </mc:Choice>
              <mc:Fallback>
                <p:oleObj name="Equation" r:id="rId8" imgW="2323800" imgH="1054080" progId="Equation.DSMT4">
                  <p:embed/>
                  <p:pic>
                    <p:nvPicPr>
                      <p:cNvPr id="152585" name="Object 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9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163128" y="3818724"/>
                        <a:ext cx="2324100" cy="10541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1796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13" name="Picture 20" descr="double-well-reaction"/>
          <p:cNvPicPr>
            <a:picLocks noChangeAspect="1" noChangeArrowheads="1"/>
          </p:cNvPicPr>
          <p:nvPr/>
        </p:nvPicPr>
        <p:blipFill>
          <a:blip r:embed="rId10" cstate="print"/>
          <a:srcRect/>
          <a:stretch>
            <a:fillRect/>
          </a:stretch>
        </p:blipFill>
        <p:spPr bwMode="auto">
          <a:xfrm>
            <a:off x="717077" y="2089933"/>
            <a:ext cx="3816350" cy="1514475"/>
          </a:xfrm>
          <a:prstGeom prst="rect">
            <a:avLst/>
          </a:prstGeom>
          <a:noFill/>
        </p:spPr>
      </p:pic>
      <p:pic>
        <p:nvPicPr>
          <p:cNvPr id="12" name="Picture 27" descr="double-well"/>
          <p:cNvPicPr>
            <a:picLocks noGrp="1" noChangeAspect="1" noChangeArrowheads="1"/>
          </p:cNvPicPr>
          <p:nvPr>
            <p:ph sz="quarter" idx="4294967295"/>
          </p:nvPr>
        </p:nvPicPr>
        <p:blipFill>
          <a:blip r:embed="rId11" cstate="print"/>
          <a:srcRect/>
          <a:stretch>
            <a:fillRect/>
          </a:stretch>
        </p:blipFill>
        <p:spPr>
          <a:xfrm>
            <a:off x="4720854" y="2042408"/>
            <a:ext cx="3281774" cy="2193725"/>
          </a:xfrm>
          <a:prstGeom prst="rect">
            <a:avLst/>
          </a:prstGeom>
          <a:noFill/>
          <a:ln/>
        </p:spPr>
      </p:pic>
      <p:graphicFrame>
        <p:nvGraphicFramePr>
          <p:cNvPr id="3092483" name="Object 3"/>
          <p:cNvGraphicFramePr>
            <a:graphicFrameLocks noChangeAspect="1"/>
          </p:cNvGraphicFramePr>
          <p:nvPr/>
        </p:nvGraphicFramePr>
        <p:xfrm>
          <a:off x="6475477" y="1829501"/>
          <a:ext cx="2270125" cy="3937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2" imgW="2273040" imgH="393480" progId="Equation.DSMT4">
                  <p:embed/>
                </p:oleObj>
              </mc:Choice>
              <mc:Fallback>
                <p:oleObj name="Equation" r:id="rId12" imgW="2273040" imgH="393480" progId="Equation.DSMT4">
                  <p:embed/>
                  <p:pic>
                    <p:nvPicPr>
                      <p:cNvPr id="3092483" name="Object 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3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475477" y="1829501"/>
                        <a:ext cx="2270125" cy="3937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3092484" name="Object 4"/>
          <p:cNvGraphicFramePr>
            <a:graphicFrameLocks noChangeAspect="1"/>
          </p:cNvGraphicFramePr>
          <p:nvPr/>
        </p:nvGraphicFramePr>
        <p:xfrm>
          <a:off x="4985884" y="4365399"/>
          <a:ext cx="1741487" cy="342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4" imgW="1739880" imgH="342720" progId="Equation.DSMT4">
                  <p:embed/>
                </p:oleObj>
              </mc:Choice>
              <mc:Fallback>
                <p:oleObj name="Equation" r:id="rId14" imgW="1739880" imgH="342720" progId="Equation.DSMT4">
                  <p:embed/>
                  <p:pic>
                    <p:nvPicPr>
                      <p:cNvPr id="3092484" name="Object 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985884" y="4365399"/>
                        <a:ext cx="1741487" cy="3429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3092485" name="Object 5"/>
          <p:cNvGraphicFramePr>
            <a:graphicFrameLocks noChangeAspect="1"/>
          </p:cNvGraphicFramePr>
          <p:nvPr/>
        </p:nvGraphicFramePr>
        <p:xfrm>
          <a:off x="4986792" y="4283529"/>
          <a:ext cx="1739900" cy="5715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6" imgW="1739880" imgH="571320" progId="Equation.DSMT4">
                  <p:embed/>
                </p:oleObj>
              </mc:Choice>
              <mc:Fallback>
                <p:oleObj name="Equation" r:id="rId16" imgW="1739880" imgH="571320" progId="Equation.DSMT4">
                  <p:embed/>
                  <p:pic>
                    <p:nvPicPr>
                      <p:cNvPr id="3092485" name="Object 5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986792" y="4283529"/>
                        <a:ext cx="1739900" cy="5715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</p:spPr>
                  </p:pic>
                </p:oleObj>
              </mc:Fallback>
            </mc:AlternateContent>
          </a:graphicData>
        </a:graphic>
      </p:graphicFrame>
      <p:sp>
        <p:nvSpPr>
          <p:cNvPr id="16" name="正方形/長方形 15"/>
          <p:cNvSpPr/>
          <p:nvPr/>
        </p:nvSpPr>
        <p:spPr>
          <a:xfrm>
            <a:off x="4720854" y="1397720"/>
            <a:ext cx="4115037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ja-JP" dirty="0">
                <a:latin typeface="Times New Roman" pitchFamily="18" charset="0"/>
                <a:cs typeface="Times New Roman" pitchFamily="18" charset="0"/>
              </a:rPr>
              <a:t>Model: </a:t>
            </a:r>
            <a:r>
              <a:rPr lang="en-US" altLang="ja-JP" dirty="0" err="1">
                <a:latin typeface="Times New Roman" pitchFamily="18" charset="0"/>
                <a:cs typeface="Times New Roman" pitchFamily="18" charset="0"/>
              </a:rPr>
              <a:t>Khün</a:t>
            </a:r>
            <a:r>
              <a:rPr lang="en-US" altLang="ja-JP" dirty="0">
                <a:latin typeface="Times New Roman" pitchFamily="18" charset="0"/>
                <a:cs typeface="Times New Roman" pitchFamily="18" charset="0"/>
              </a:rPr>
              <a:t> &amp; YT, </a:t>
            </a:r>
            <a:r>
              <a:rPr lang="en-US" altLang="ja-JP" dirty="0">
                <a:latin typeface="Times New Roman" pitchFamily="18" charset="0"/>
                <a:cs typeface="Times New Roman" pitchFamily="18" charset="0"/>
                <a:hlinkClick r:id="rId18"/>
              </a:rPr>
              <a:t>JCP 119, 2115 (2003)</a:t>
            </a:r>
            <a:endParaRPr lang="en-US" altLang="ja-JP" dirty="0">
              <a:latin typeface="Times New Roman" pitchFamily="18" charset="0"/>
              <a:cs typeface="Times New Roman" pitchFamily="18" charset="0"/>
            </a:endParaRPr>
          </a:p>
        </p:txBody>
      </p:sp>
      <p:pic>
        <p:nvPicPr>
          <p:cNvPr id="17" name="Picture 4" descr="RATE"/>
          <p:cNvPicPr>
            <a:picLocks noGrp="1" noChangeAspect="1" noChangeArrowheads="1"/>
          </p:cNvPicPr>
          <p:nvPr>
            <p:ph sz="quarter" idx="1"/>
          </p:nvPr>
        </p:nvPicPr>
        <p:blipFill>
          <a:blip r:embed="rId19" cstate="print"/>
          <a:srcRect/>
          <a:stretch>
            <a:fillRect/>
          </a:stretch>
        </p:blipFill>
        <p:spPr>
          <a:xfrm>
            <a:off x="5021883" y="4976213"/>
            <a:ext cx="2610982" cy="1649714"/>
          </a:xfrm>
          <a:noFill/>
          <a:ln/>
        </p:spPr>
      </p:pic>
      <p:graphicFrame>
        <p:nvGraphicFramePr>
          <p:cNvPr id="3092486" name="Object 6"/>
          <p:cNvGraphicFramePr>
            <a:graphicFrameLocks noChangeAspect="1"/>
          </p:cNvGraphicFramePr>
          <p:nvPr/>
        </p:nvGraphicFramePr>
        <p:xfrm>
          <a:off x="8132763" y="3584575"/>
          <a:ext cx="279400" cy="342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20" imgW="279360" imgH="342720" progId="Equation.DSMT4">
                  <p:embed/>
                </p:oleObj>
              </mc:Choice>
              <mc:Fallback>
                <p:oleObj name="Equation" r:id="rId20" imgW="279360" imgH="342720" progId="Equation.DSMT4">
                  <p:embed/>
                  <p:pic>
                    <p:nvPicPr>
                      <p:cNvPr id="3092486" name="Object 6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1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8132763" y="3584575"/>
                        <a:ext cx="279400" cy="3429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3092487" name="Object 7"/>
          <p:cNvGraphicFramePr>
            <a:graphicFrameLocks noChangeAspect="1"/>
          </p:cNvGraphicFramePr>
          <p:nvPr/>
        </p:nvGraphicFramePr>
        <p:xfrm>
          <a:off x="8136475" y="3215720"/>
          <a:ext cx="241300" cy="342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22" imgW="241200" imgH="342720" progId="Equation.DSMT4">
                  <p:embed/>
                </p:oleObj>
              </mc:Choice>
              <mc:Fallback>
                <p:oleObj name="Equation" r:id="rId22" imgW="241200" imgH="342720" progId="Equation.DSMT4">
                  <p:embed/>
                  <p:pic>
                    <p:nvPicPr>
                      <p:cNvPr id="3092487" name="Object 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3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8136475" y="3215720"/>
                        <a:ext cx="241300" cy="3429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cxnSp>
        <p:nvCxnSpPr>
          <p:cNvPr id="15" name="直線矢印コネクタ 14"/>
          <p:cNvCxnSpPr/>
          <p:nvPr/>
        </p:nvCxnSpPr>
        <p:spPr>
          <a:xfrm flipV="1">
            <a:off x="6130939" y="3369912"/>
            <a:ext cx="0" cy="271456"/>
          </a:xfrm>
          <a:prstGeom prst="straightConnector1">
            <a:avLst/>
          </a:prstGeom>
          <a:ln w="28575">
            <a:solidFill>
              <a:srgbClr val="FF66CC"/>
            </a:solidFill>
            <a:headEnd type="arrow"/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83669697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0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924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5" dur="500"/>
                                        <p:tgtEl>
                                          <p:spTgt spid="30924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924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8" dur="500"/>
                                        <p:tgtEl>
                                          <p:spTgt spid="30924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500"/>
                            </p:stCondLst>
                            <p:childTnLst>
                              <p:par>
                                <p:cTn id="20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924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2" dur="500"/>
                                        <p:tgtEl>
                                          <p:spTgt spid="30924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924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7" dur="500"/>
                                        <p:tgtEl>
                                          <p:spTgt spid="30924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5" presetClass="exit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31" dur="500"/>
                                        <p:tgtEl>
                                          <p:spTgt spid="309248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0924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500"/>
                            </p:stCondLst>
                            <p:childTnLst>
                              <p:par>
                                <p:cTn id="37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924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9" dur="500"/>
                                        <p:tgtEl>
                                          <p:spTgt spid="30924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>
                      <p:stCondLst>
                        <p:cond delay="indefinite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4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/>
    </p:bldLst>
  </p:timing>
</p:sld>
</file>

<file path=ppt/slides/slide2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3" name="Picture 15" descr="pulse-sequence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6218337" y="3179640"/>
            <a:ext cx="2713772" cy="123930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aphicFrame>
        <p:nvGraphicFramePr>
          <p:cNvPr id="266244" name="Object 4"/>
          <p:cNvGraphicFramePr>
            <a:graphicFrameLocks noGrp="1" noChangeAspect="1"/>
          </p:cNvGraphicFramePr>
          <p:nvPr>
            <p:ph/>
          </p:nvPr>
        </p:nvGraphicFramePr>
        <p:xfrm>
          <a:off x="4632614" y="894195"/>
          <a:ext cx="4400550" cy="50006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3" imgW="2234880" imgH="253800" progId="Equation.DSMT4">
                  <p:embed/>
                </p:oleObj>
              </mc:Choice>
              <mc:Fallback>
                <p:oleObj name="Equation" r:id="rId3" imgW="2234880" imgH="253800" progId="Equation.DSMT4">
                  <p:embed/>
                  <p:pic>
                    <p:nvPicPr>
                      <p:cNvPr id="266244" name="Object 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632614" y="894195"/>
                        <a:ext cx="4400550" cy="500063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66246" name="Object 6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1001636358"/>
              </p:ext>
            </p:extLst>
          </p:nvPr>
        </p:nvGraphicFramePr>
        <p:xfrm>
          <a:off x="798152" y="1365250"/>
          <a:ext cx="7651750" cy="8159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5" imgW="4279680" imgH="457200" progId="Equation.DSMT4">
                  <p:embed/>
                </p:oleObj>
              </mc:Choice>
              <mc:Fallback>
                <p:oleObj name="Equation" r:id="rId5" imgW="4279680" imgH="457200" progId="Equation.DSMT4">
                  <p:embed/>
                  <p:pic>
                    <p:nvPicPr>
                      <p:cNvPr id="266246" name="Object 6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98152" y="1365250"/>
                        <a:ext cx="7651750" cy="815975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266247" name="Picture 7" descr="double-well"/>
          <p:cNvPicPr>
            <a:picLocks noChangeAspect="1" noChangeArrowheads="1"/>
          </p:cNvPicPr>
          <p:nvPr/>
        </p:nvPicPr>
        <p:blipFill>
          <a:blip r:embed="rId7" cstate="print"/>
          <a:srcRect/>
          <a:stretch>
            <a:fillRect/>
          </a:stretch>
        </p:blipFill>
        <p:spPr bwMode="auto">
          <a:xfrm>
            <a:off x="791256" y="2204864"/>
            <a:ext cx="5149169" cy="32735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266249" name="Rectangle 9"/>
          <p:cNvSpPr>
            <a:spLocks noChangeArrowheads="1"/>
          </p:cNvSpPr>
          <p:nvPr/>
        </p:nvSpPr>
        <p:spPr bwMode="auto">
          <a:xfrm>
            <a:off x="698934" y="260350"/>
            <a:ext cx="7106625" cy="52322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kumimoji="0" lang="en-US" altLang="ja-JP" sz="2800" dirty="0">
                <a:solidFill>
                  <a:srgbClr val="FF0000"/>
                </a:solidFill>
              </a:rPr>
              <a:t>Can we gain a new insight by </a:t>
            </a:r>
            <a:r>
              <a:rPr kumimoji="0" lang="en-US" sz="2800" dirty="0">
                <a:solidFill>
                  <a:srgbClr val="FF0000"/>
                </a:solidFill>
              </a:rPr>
              <a:t>2D spectroscopy</a:t>
            </a:r>
            <a:r>
              <a:rPr kumimoji="0" lang="en-US" altLang="ja-JP" sz="2800" dirty="0">
                <a:solidFill>
                  <a:srgbClr val="FF0000"/>
                </a:solidFill>
              </a:rPr>
              <a:t>? </a:t>
            </a:r>
            <a:endParaRPr kumimoji="0" lang="de-DE" altLang="ja-JP" sz="2800" dirty="0">
              <a:solidFill>
                <a:srgbClr val="FF0000"/>
              </a:solidFill>
            </a:endParaRPr>
          </a:p>
        </p:txBody>
      </p:sp>
      <p:grpSp>
        <p:nvGrpSpPr>
          <p:cNvPr id="2" name="Group 10"/>
          <p:cNvGrpSpPr>
            <a:grpSpLocks/>
          </p:cNvGrpSpPr>
          <p:nvPr/>
        </p:nvGrpSpPr>
        <p:grpSpPr bwMode="auto">
          <a:xfrm>
            <a:off x="514784" y="5561882"/>
            <a:ext cx="8386762" cy="990600"/>
            <a:chOff x="192" y="3456"/>
            <a:chExt cx="5283" cy="624"/>
          </a:xfrm>
        </p:grpSpPr>
        <p:sp useBgFill="1">
          <p:nvSpPr>
            <p:cNvPr id="266251" name="Rectangle 11"/>
            <p:cNvSpPr>
              <a:spLocks noChangeArrowheads="1"/>
            </p:cNvSpPr>
            <p:nvPr/>
          </p:nvSpPr>
          <p:spPr bwMode="auto">
            <a:xfrm>
              <a:off x="1296" y="3456"/>
              <a:ext cx="3792" cy="624"/>
            </a:xfrm>
            <a:prstGeom prst="rect">
              <a:avLst/>
            </a:prstGeom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ja-JP" altLang="en-US"/>
            </a:p>
          </p:txBody>
        </p:sp>
        <p:sp useBgFill="1">
          <p:nvSpPr>
            <p:cNvPr id="266252" name="Text Box 12"/>
            <p:cNvSpPr txBox="1">
              <a:spLocks noChangeArrowheads="1"/>
            </p:cNvSpPr>
            <p:nvPr/>
          </p:nvSpPr>
          <p:spPr bwMode="auto">
            <a:xfrm>
              <a:off x="192" y="3588"/>
              <a:ext cx="116" cy="288"/>
            </a:xfrm>
            <a:prstGeom prst="rect">
              <a:avLst/>
            </a:prstGeom>
            <a:ln w="9525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endParaRPr kumimoji="0" lang="de-DE" altLang="ja-JP" sz="2400">
                <a:solidFill>
                  <a:srgbClr val="FF0000"/>
                </a:solidFill>
                <a:latin typeface="Arial" pitchFamily="34" charset="0"/>
              </a:endParaRPr>
            </a:p>
          </p:txBody>
        </p:sp>
        <p:graphicFrame>
          <p:nvGraphicFramePr>
            <p:cNvPr id="266253" name="Object 13"/>
            <p:cNvGraphicFramePr>
              <a:graphicFrameLocks noChangeAspect="1"/>
            </p:cNvGraphicFramePr>
            <p:nvPr/>
          </p:nvGraphicFramePr>
          <p:xfrm>
            <a:off x="805" y="3456"/>
            <a:ext cx="4670" cy="299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name="Equation" r:id="rId8" imgW="3962160" imgH="253800" progId="Equation.DSMT4">
                    <p:embed/>
                  </p:oleObj>
                </mc:Choice>
                <mc:Fallback>
                  <p:oleObj name="Equation" r:id="rId8" imgW="3962160" imgH="253800" progId="Equation.DSMT4">
                    <p:embed/>
                    <p:pic>
                      <p:nvPicPr>
                        <p:cNvPr id="266253" name="Object 13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9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805" y="3456"/>
                          <a:ext cx="4670" cy="299"/>
                        </a:xfrm>
                        <a:prstGeom prst="rect">
                          <a:avLst/>
                        </a:prstGeom>
                        <a:noFill/>
                      </p:spPr>
                    </p:pic>
                  </p:oleObj>
                </mc:Fallback>
              </mc:AlternateContent>
            </a:graphicData>
          </a:graphic>
        </p:graphicFrame>
        <p:graphicFrame>
          <p:nvGraphicFramePr>
            <p:cNvPr id="266254" name="Object 14"/>
            <p:cNvGraphicFramePr>
              <a:graphicFrameLocks noChangeAspect="1"/>
            </p:cNvGraphicFramePr>
            <p:nvPr/>
          </p:nvGraphicFramePr>
          <p:xfrm>
            <a:off x="994" y="3779"/>
            <a:ext cx="4387" cy="299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name="Equation" r:id="rId10" imgW="3720960" imgH="253800" progId="Equation.DSMT4">
                    <p:embed/>
                  </p:oleObj>
                </mc:Choice>
                <mc:Fallback>
                  <p:oleObj name="Equation" r:id="rId10" imgW="3720960" imgH="253800" progId="Equation.DSMT4">
                    <p:embed/>
                    <p:pic>
                      <p:nvPicPr>
                        <p:cNvPr id="266254" name="Object 14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11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994" y="3779"/>
                          <a:ext cx="4387" cy="299"/>
                        </a:xfrm>
                        <a:prstGeom prst="rect">
                          <a:avLst/>
                        </a:prstGeom>
                        <a:noFill/>
                      </p:spPr>
                    </p:pic>
                  </p:oleObj>
                </mc:Fallback>
              </mc:AlternateContent>
            </a:graphicData>
          </a:graphic>
        </p:graphicFrame>
      </p:grpSp>
      <p:sp>
        <p:nvSpPr>
          <p:cNvPr id="266255" name="Text Box 15"/>
          <p:cNvSpPr txBox="1">
            <a:spLocks noChangeArrowheads="1"/>
          </p:cNvSpPr>
          <p:nvPr/>
        </p:nvSpPr>
        <p:spPr bwMode="auto">
          <a:xfrm>
            <a:off x="4932363" y="908050"/>
            <a:ext cx="262255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n-US" altLang="ja-JP" sz="2400" i="1">
                <a:solidFill>
                  <a:srgbClr val="FF0000"/>
                </a:solidFill>
                <a:latin typeface="Times New Roman" pitchFamily="18" charset="0"/>
              </a:rPr>
              <a:t>qx</a:t>
            </a:r>
            <a:r>
              <a:rPr lang="en-US" altLang="ja-JP" sz="2400" i="1">
                <a:solidFill>
                  <a:srgbClr val="CC0000"/>
                </a:solidFill>
                <a:latin typeface="Times New Roman" pitchFamily="18" charset="0"/>
              </a:rPr>
              <a:t>  </a:t>
            </a:r>
            <a:r>
              <a:rPr lang="en-US" altLang="ja-JP" sz="2400">
                <a:latin typeface="Times New Roman" pitchFamily="18" charset="0"/>
              </a:rPr>
              <a:t>(LL)</a:t>
            </a:r>
            <a:r>
              <a:rPr lang="en-US" altLang="ja-JP" sz="2400">
                <a:solidFill>
                  <a:srgbClr val="CC0000"/>
                </a:solidFill>
                <a:latin typeface="Times New Roman" pitchFamily="18" charset="0"/>
              </a:rPr>
              <a:t> </a:t>
            </a:r>
            <a:r>
              <a:rPr lang="en-US" altLang="ja-JP" sz="2400">
                <a:latin typeface="Times New Roman" pitchFamily="18" charset="0"/>
              </a:rPr>
              <a:t>+</a:t>
            </a:r>
            <a:r>
              <a:rPr lang="en-US" altLang="ja-JP" sz="2400">
                <a:solidFill>
                  <a:srgbClr val="CC0000"/>
                </a:solidFill>
                <a:latin typeface="Times New Roman" pitchFamily="18" charset="0"/>
              </a:rPr>
              <a:t> </a:t>
            </a:r>
            <a:r>
              <a:rPr lang="en-US" altLang="ja-JP" sz="2400" i="1">
                <a:solidFill>
                  <a:srgbClr val="333399"/>
                </a:solidFill>
                <a:latin typeface="Times New Roman" pitchFamily="18" charset="0"/>
              </a:rPr>
              <a:t>q </a:t>
            </a:r>
            <a:r>
              <a:rPr lang="en-US" altLang="ja-JP" sz="2400" baseline="30000">
                <a:solidFill>
                  <a:srgbClr val="333399"/>
                </a:solidFill>
                <a:latin typeface="Times New Roman" pitchFamily="18" charset="0"/>
              </a:rPr>
              <a:t>2</a:t>
            </a:r>
            <a:r>
              <a:rPr lang="en-US" altLang="ja-JP" sz="2400" i="1">
                <a:solidFill>
                  <a:srgbClr val="333399"/>
                </a:solidFill>
                <a:latin typeface="Times New Roman" pitchFamily="18" charset="0"/>
              </a:rPr>
              <a:t>x</a:t>
            </a:r>
            <a:r>
              <a:rPr lang="en-US" altLang="ja-JP" sz="2400" i="1">
                <a:solidFill>
                  <a:srgbClr val="CC0000"/>
                </a:solidFill>
                <a:latin typeface="Times New Roman" pitchFamily="18" charset="0"/>
              </a:rPr>
              <a:t> </a:t>
            </a:r>
            <a:r>
              <a:rPr lang="en-US" altLang="ja-JP" sz="2400">
                <a:latin typeface="Times New Roman" pitchFamily="18" charset="0"/>
              </a:rPr>
              <a:t>(SL)</a:t>
            </a:r>
            <a:endParaRPr lang="en-US" altLang="ja-JP" sz="2400" i="1">
              <a:latin typeface="Times New Roman" pitchFamily="18" charset="0"/>
            </a:endParaRPr>
          </a:p>
        </p:txBody>
      </p:sp>
      <p:sp>
        <p:nvSpPr>
          <p:cNvPr id="266256" name="Text Box 16"/>
          <p:cNvSpPr txBox="1">
            <a:spLocks noChangeArrowheads="1"/>
          </p:cNvSpPr>
          <p:nvPr/>
        </p:nvSpPr>
        <p:spPr bwMode="auto">
          <a:xfrm rot="-2448322">
            <a:off x="6588125" y="1268413"/>
            <a:ext cx="539750" cy="5191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n-US" altLang="ja-JP" b="1">
                <a:solidFill>
                  <a:srgbClr val="FF00FF"/>
                </a:solidFill>
              </a:rPr>
              <a:t>←</a:t>
            </a:r>
          </a:p>
        </p:txBody>
      </p:sp>
      <p:graphicFrame>
        <p:nvGraphicFramePr>
          <p:cNvPr id="266257" name="Object 17"/>
          <p:cNvGraphicFramePr>
            <a:graphicFrameLocks noChangeAspect="1"/>
          </p:cNvGraphicFramePr>
          <p:nvPr/>
        </p:nvGraphicFramePr>
        <p:xfrm>
          <a:off x="4794827" y="878176"/>
          <a:ext cx="3024188" cy="52546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2" imgW="1460160" imgH="253800" progId="Equation.DSMT4">
                  <p:embed/>
                </p:oleObj>
              </mc:Choice>
              <mc:Fallback>
                <p:oleObj name="Equation" r:id="rId12" imgW="1460160" imgH="253800" progId="Equation.DSMT4">
                  <p:embed/>
                  <p:pic>
                    <p:nvPicPr>
                      <p:cNvPr id="266257" name="Object 1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3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794827" y="878176"/>
                        <a:ext cx="3024188" cy="525462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</p:spPr>
                  </p:pic>
                </p:oleObj>
              </mc:Fallback>
            </mc:AlternateContent>
          </a:graphicData>
        </a:graphic>
      </p:graphicFrame>
      <p:sp>
        <p:nvSpPr>
          <p:cNvPr id="266258" name="Rectangle 18"/>
          <p:cNvSpPr>
            <a:spLocks noChangeArrowheads="1"/>
          </p:cNvSpPr>
          <p:nvPr/>
        </p:nvSpPr>
        <p:spPr bwMode="auto">
          <a:xfrm>
            <a:off x="539750" y="5876925"/>
            <a:ext cx="1760538" cy="5191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kumimoji="0" lang="en-US" altLang="ja-JP">
                <a:solidFill>
                  <a:srgbClr val="FF0000"/>
                </a:solidFill>
              </a:rPr>
              <a:t>transition </a:t>
            </a:r>
            <a:endParaRPr kumimoji="0" lang="de-DE" altLang="ja-JP">
              <a:solidFill>
                <a:srgbClr val="FF0000"/>
              </a:solidFill>
            </a:endParaRPr>
          </a:p>
        </p:txBody>
      </p:sp>
      <p:cxnSp>
        <p:nvCxnSpPr>
          <p:cNvPr id="4" name="直線矢印コネクタ 3"/>
          <p:cNvCxnSpPr/>
          <p:nvPr/>
        </p:nvCxnSpPr>
        <p:spPr>
          <a:xfrm flipV="1">
            <a:off x="2249382" y="2708919"/>
            <a:ext cx="18002" cy="1758949"/>
          </a:xfrm>
          <a:prstGeom prst="straightConnector1">
            <a:avLst/>
          </a:prstGeom>
          <a:ln w="22225">
            <a:solidFill>
              <a:srgbClr val="0C0597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" name="直線矢印コネクタ 6"/>
          <p:cNvCxnSpPr/>
          <p:nvPr/>
        </p:nvCxnSpPr>
        <p:spPr>
          <a:xfrm>
            <a:off x="3707904" y="3297727"/>
            <a:ext cx="0" cy="1067377"/>
          </a:xfrm>
          <a:prstGeom prst="straightConnector1">
            <a:avLst/>
          </a:prstGeom>
          <a:ln w="22225">
            <a:solidFill>
              <a:srgbClr val="FF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8" name="オブジェクト 7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1998357070"/>
              </p:ext>
            </p:extLst>
          </p:nvPr>
        </p:nvGraphicFramePr>
        <p:xfrm>
          <a:off x="1703282" y="3609165"/>
          <a:ext cx="546100" cy="4445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4" imgW="545760" imgH="444240" progId="Equation.DSMT4">
                  <p:embed/>
                </p:oleObj>
              </mc:Choice>
              <mc:Fallback>
                <p:oleObj name="Equation" r:id="rId14" imgW="545760" imgH="444240" progId="Equation.DSMT4">
                  <p:embed/>
                  <p:pic>
                    <p:nvPicPr>
                      <p:cNvPr id="8" name="オブジェクト 7"/>
                      <p:cNvPicPr/>
                      <p:nvPr/>
                    </p:nvPicPr>
                    <p:blipFill>
                      <a:blip r:embed="rId15"/>
                      <a:stretch>
                        <a:fillRect/>
                      </a:stretch>
                    </p:blipFill>
                    <p:spPr>
                      <a:xfrm>
                        <a:off x="1703282" y="3609165"/>
                        <a:ext cx="546100" cy="444500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2" name="オブジェクト 11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2291436828"/>
              </p:ext>
            </p:extLst>
          </p:nvPr>
        </p:nvGraphicFramePr>
        <p:xfrm>
          <a:off x="3838721" y="3588393"/>
          <a:ext cx="546100" cy="4445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6" imgW="545760" imgH="444240" progId="Equation.DSMT4">
                  <p:embed/>
                </p:oleObj>
              </mc:Choice>
              <mc:Fallback>
                <p:oleObj name="Equation" r:id="rId16" imgW="545760" imgH="444240" progId="Equation.DSMT4">
                  <p:embed/>
                  <p:pic>
                    <p:nvPicPr>
                      <p:cNvPr id="12" name="オブジェクト 1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7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838721" y="3588393"/>
                        <a:ext cx="546100" cy="4445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cxnSp>
        <p:nvCxnSpPr>
          <p:cNvPr id="29" name="直線矢印コネクタ 28"/>
          <p:cNvCxnSpPr/>
          <p:nvPr/>
        </p:nvCxnSpPr>
        <p:spPr>
          <a:xfrm flipV="1">
            <a:off x="2987824" y="2708919"/>
            <a:ext cx="0" cy="588808"/>
          </a:xfrm>
          <a:prstGeom prst="straightConnector1">
            <a:avLst/>
          </a:prstGeom>
          <a:ln w="28575">
            <a:solidFill>
              <a:schemeClr val="tx1"/>
            </a:solidFill>
            <a:headEnd type="arrow"/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直線矢印コネクタ 29"/>
          <p:cNvCxnSpPr/>
          <p:nvPr/>
        </p:nvCxnSpPr>
        <p:spPr>
          <a:xfrm flipH="1">
            <a:off x="3088668" y="1988840"/>
            <a:ext cx="3334396" cy="981645"/>
          </a:xfrm>
          <a:prstGeom prst="straightConnector1">
            <a:avLst/>
          </a:prstGeom>
          <a:ln w="12700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直線矢印コネクタ 31"/>
          <p:cNvCxnSpPr/>
          <p:nvPr/>
        </p:nvCxnSpPr>
        <p:spPr>
          <a:xfrm flipV="1">
            <a:off x="3097064" y="4293096"/>
            <a:ext cx="15100" cy="251694"/>
          </a:xfrm>
          <a:prstGeom prst="straightConnector1">
            <a:avLst/>
          </a:prstGeom>
          <a:ln w="28575">
            <a:solidFill>
              <a:schemeClr val="tx1"/>
            </a:solidFill>
            <a:headEnd type="arrow"/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直線矢印コネクタ 34"/>
          <p:cNvCxnSpPr/>
          <p:nvPr/>
        </p:nvCxnSpPr>
        <p:spPr>
          <a:xfrm flipH="1">
            <a:off x="3241068" y="1988840"/>
            <a:ext cx="3491172" cy="2430103"/>
          </a:xfrm>
          <a:prstGeom prst="straightConnector1">
            <a:avLst/>
          </a:prstGeom>
          <a:ln w="12700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24" name="Object 2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782816405"/>
              </p:ext>
            </p:extLst>
          </p:nvPr>
        </p:nvGraphicFramePr>
        <p:xfrm>
          <a:off x="7454573" y="4533968"/>
          <a:ext cx="241300" cy="3937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8" imgW="241200" imgH="393480" progId="Equation.DSMT4">
                  <p:embed/>
                </p:oleObj>
              </mc:Choice>
              <mc:Fallback>
                <p:oleObj name="Equation" r:id="rId18" imgW="241200" imgH="393480" progId="Equation.DSMT4">
                  <p:embed/>
                  <p:pic>
                    <p:nvPicPr>
                      <p:cNvPr id="24" name="Object 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9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454573" y="4533968"/>
                        <a:ext cx="241300" cy="3937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5" name="Object 3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44436337"/>
              </p:ext>
            </p:extLst>
          </p:nvPr>
        </p:nvGraphicFramePr>
        <p:xfrm>
          <a:off x="7805559" y="4533968"/>
          <a:ext cx="241300" cy="3937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20" imgW="241200" imgH="393480" progId="Equation.DSMT4">
                  <p:embed/>
                </p:oleObj>
              </mc:Choice>
              <mc:Fallback>
                <p:oleObj name="Equation" r:id="rId20" imgW="241200" imgH="393480" progId="Equation.DSMT4">
                  <p:embed/>
                  <p:pic>
                    <p:nvPicPr>
                      <p:cNvPr id="25" name="Object 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1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805559" y="4533968"/>
                        <a:ext cx="241300" cy="3937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6" name="Object 4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3467894130"/>
              </p:ext>
            </p:extLst>
          </p:nvPr>
        </p:nvGraphicFramePr>
        <p:xfrm>
          <a:off x="8336796" y="4544790"/>
          <a:ext cx="203200" cy="3937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22" imgW="203040" imgH="393480" progId="Equation.DSMT4">
                  <p:embed/>
                </p:oleObj>
              </mc:Choice>
              <mc:Fallback>
                <p:oleObj name="Equation" r:id="rId22" imgW="203040" imgH="393480" progId="Equation.DSMT4">
                  <p:embed/>
                  <p:pic>
                    <p:nvPicPr>
                      <p:cNvPr id="26" name="Object 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3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8336796" y="4544790"/>
                        <a:ext cx="203200" cy="3937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</p:spPr>
                  </p:pic>
                </p:oleObj>
              </mc:Fallback>
            </mc:AlternateContent>
          </a:graphicData>
        </a:graphic>
      </p:graphicFrame>
      <p:sp>
        <p:nvSpPr>
          <p:cNvPr id="27" name="Text Box 22"/>
          <p:cNvSpPr txBox="1">
            <a:spLocks noChangeArrowheads="1"/>
          </p:cNvSpPr>
          <p:nvPr/>
        </p:nvSpPr>
        <p:spPr bwMode="auto">
          <a:xfrm>
            <a:off x="8438396" y="3551238"/>
            <a:ext cx="493713" cy="366713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>
            <a:prstShdw prst="shdw17" dist="17961" dir="2700000">
              <a:schemeClr val="bg2"/>
            </a:prstShdw>
          </a:effectLst>
        </p:spPr>
        <p:txBody>
          <a:bodyPr wrap="none">
            <a:spAutoFit/>
          </a:bodyPr>
          <a:lstStyle/>
          <a:p>
            <a:r>
              <a:rPr lang="en-US" altLang="ja-JP">
                <a:solidFill>
                  <a:srgbClr val="FF00FF"/>
                </a:solidFill>
                <a:latin typeface="Georgia" pitchFamily="18" charset="0"/>
                <a:ea typeface="HG明朝B"/>
                <a:cs typeface="HG明朝B"/>
              </a:rPr>
              <a:t>1</a:t>
            </a:r>
            <a:r>
              <a:rPr lang="en-US" altLang="ja-JP" baseline="30000">
                <a:solidFill>
                  <a:srgbClr val="FF00FF"/>
                </a:solidFill>
                <a:latin typeface="Georgia" pitchFamily="18" charset="0"/>
                <a:ea typeface="HG明朝B"/>
                <a:cs typeface="HG明朝B"/>
              </a:rPr>
              <a:t>st</a:t>
            </a:r>
            <a:r>
              <a:rPr lang="en-US" altLang="ja-JP">
                <a:solidFill>
                  <a:srgbClr val="FF00FF"/>
                </a:solidFill>
                <a:latin typeface="Georgia" pitchFamily="18" charset="0"/>
                <a:ea typeface="HG明朝B"/>
                <a:cs typeface="HG明朝B"/>
              </a:rPr>
              <a:t> </a:t>
            </a:r>
          </a:p>
        </p:txBody>
      </p:sp>
      <p:sp>
        <p:nvSpPr>
          <p:cNvPr id="28" name="Text Box 23"/>
          <p:cNvSpPr txBox="1">
            <a:spLocks noChangeArrowheads="1"/>
          </p:cNvSpPr>
          <p:nvPr/>
        </p:nvSpPr>
        <p:spPr bwMode="auto">
          <a:xfrm>
            <a:off x="8006596" y="3263901"/>
            <a:ext cx="542925" cy="366712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>
            <a:prstShdw prst="shdw17" dist="17961" dir="2700000">
              <a:schemeClr val="bg2"/>
            </a:prstShdw>
          </a:effectLst>
        </p:spPr>
        <p:txBody>
          <a:bodyPr wrap="none">
            <a:spAutoFit/>
          </a:bodyPr>
          <a:lstStyle/>
          <a:p>
            <a:r>
              <a:rPr lang="en-US" altLang="ja-JP">
                <a:solidFill>
                  <a:srgbClr val="FF00FF"/>
                </a:solidFill>
                <a:latin typeface="Georgia" pitchFamily="18" charset="0"/>
                <a:ea typeface="HG明朝B"/>
                <a:cs typeface="HG明朝B"/>
              </a:rPr>
              <a:t>2</a:t>
            </a:r>
            <a:r>
              <a:rPr lang="en-US" altLang="ja-JP" baseline="30000">
                <a:solidFill>
                  <a:srgbClr val="FF00FF"/>
                </a:solidFill>
                <a:latin typeface="Georgia" pitchFamily="18" charset="0"/>
                <a:ea typeface="HG明朝B"/>
                <a:cs typeface="HG明朝B"/>
              </a:rPr>
              <a:t>nd</a:t>
            </a:r>
            <a:r>
              <a:rPr lang="en-US" altLang="ja-JP">
                <a:solidFill>
                  <a:srgbClr val="FF00FF"/>
                </a:solidFill>
                <a:latin typeface="Georgia" pitchFamily="18" charset="0"/>
                <a:ea typeface="HG明朝B"/>
                <a:cs typeface="HG明朝B"/>
              </a:rPr>
              <a:t> </a:t>
            </a:r>
          </a:p>
        </p:txBody>
      </p:sp>
      <p:sp>
        <p:nvSpPr>
          <p:cNvPr id="31" name="Text Box 24"/>
          <p:cNvSpPr txBox="1">
            <a:spLocks noChangeArrowheads="1"/>
          </p:cNvSpPr>
          <p:nvPr/>
        </p:nvSpPr>
        <p:spPr bwMode="auto">
          <a:xfrm>
            <a:off x="7501771" y="2974976"/>
            <a:ext cx="509588" cy="366712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>
            <a:prstShdw prst="shdw17" dist="17961" dir="2700000">
              <a:schemeClr val="bg2"/>
            </a:prstShdw>
          </a:effectLst>
        </p:spPr>
        <p:txBody>
          <a:bodyPr wrap="none">
            <a:spAutoFit/>
          </a:bodyPr>
          <a:lstStyle/>
          <a:p>
            <a:r>
              <a:rPr lang="en-US" altLang="ja-JP">
                <a:solidFill>
                  <a:srgbClr val="FF00FF"/>
                </a:solidFill>
                <a:latin typeface="Georgia" pitchFamily="18" charset="0"/>
                <a:ea typeface="HG明朝B"/>
                <a:cs typeface="HG明朝B"/>
              </a:rPr>
              <a:t>3</a:t>
            </a:r>
            <a:r>
              <a:rPr lang="en-US" altLang="ja-JP" baseline="30000">
                <a:solidFill>
                  <a:srgbClr val="FF00FF"/>
                </a:solidFill>
                <a:latin typeface="Georgia" pitchFamily="18" charset="0"/>
                <a:ea typeface="HG明朝B"/>
                <a:cs typeface="HG明朝B"/>
              </a:rPr>
              <a:t>rd</a:t>
            </a:r>
            <a:r>
              <a:rPr lang="en-US" altLang="ja-JP">
                <a:solidFill>
                  <a:srgbClr val="FF00FF"/>
                </a:solidFill>
                <a:latin typeface="Georgia" pitchFamily="18" charset="0"/>
                <a:ea typeface="HG明朝B"/>
                <a:cs typeface="HG明朝B"/>
              </a:rPr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306430903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5" presetClass="exit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20" dur="500"/>
                                        <p:tgtEl>
                                          <p:spTgt spid="26625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662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3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6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62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0" dur="500"/>
                                        <p:tgtEl>
                                          <p:spTgt spid="2662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5" presetClass="exit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34" dur="500"/>
                                        <p:tgtEl>
                                          <p:spTgt spid="26625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662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62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8" dur="500"/>
                                        <p:tgtEl>
                                          <p:spTgt spid="2662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3" dur="6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600"/>
                            </p:stCondLst>
                            <p:childTnLst>
                              <p:par>
                                <p:cTn id="48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0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66255" grpId="0"/>
    </p:bldLst>
  </p:timing>
</p:sld>
</file>

<file path=ppt/slides/slide2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3346" name="Rectangle 2"/>
          <p:cNvSpPr>
            <a:spLocks noGrp="1" noChangeArrowheads="1"/>
          </p:cNvSpPr>
          <p:nvPr>
            <p:ph type="title"/>
          </p:nvPr>
        </p:nvSpPr>
        <p:spPr>
          <a:xfrm>
            <a:off x="323850" y="0"/>
            <a:ext cx="7777163" cy="1143000"/>
          </a:xfrm>
          <a:noFill/>
          <a:ln/>
        </p:spPr>
        <p:txBody>
          <a:bodyPr/>
          <a:lstStyle/>
          <a:p>
            <a:r>
              <a:rPr lang="en-US" altLang="ja-JP" sz="4000"/>
              <a:t>Tunneling and Noise correlation</a:t>
            </a:r>
          </a:p>
        </p:txBody>
      </p:sp>
      <p:graphicFrame>
        <p:nvGraphicFramePr>
          <p:cNvPr id="313347" name="Object 3"/>
          <p:cNvGraphicFramePr>
            <a:graphicFrameLocks noChangeAspect="1"/>
          </p:cNvGraphicFramePr>
          <p:nvPr/>
        </p:nvGraphicFramePr>
        <p:xfrm>
          <a:off x="457200" y="2420938"/>
          <a:ext cx="3479800" cy="7000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2" imgW="1828800" imgH="368280" progId="Equation.DSMT4">
                  <p:embed/>
                </p:oleObj>
              </mc:Choice>
              <mc:Fallback>
                <p:oleObj name="Equation" r:id="rId2" imgW="1828800" imgH="368280" progId="Equation.DSMT4">
                  <p:embed/>
                  <p:pic>
                    <p:nvPicPr>
                      <p:cNvPr id="313347" name="Object 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3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57200" y="2420938"/>
                        <a:ext cx="3479800" cy="700087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313348" name="Object 4"/>
          <p:cNvGraphicFramePr>
            <a:graphicFrameLocks noChangeAspect="1"/>
          </p:cNvGraphicFramePr>
          <p:nvPr/>
        </p:nvGraphicFramePr>
        <p:xfrm>
          <a:off x="323850" y="3789363"/>
          <a:ext cx="8459788" cy="21367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4" imgW="3720960" imgH="939600" progId="Equation.DSMT4">
                  <p:embed/>
                </p:oleObj>
              </mc:Choice>
              <mc:Fallback>
                <p:oleObj name="Equation" r:id="rId4" imgW="3720960" imgH="939600" progId="Equation.DSMT4">
                  <p:embed/>
                  <p:pic>
                    <p:nvPicPr>
                      <p:cNvPr id="313348" name="Object 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23850" y="3789363"/>
                        <a:ext cx="8459788" cy="2136775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</p:spPr>
                  </p:pic>
                </p:oleObj>
              </mc:Fallback>
            </mc:AlternateContent>
          </a:graphicData>
        </a:graphic>
      </p:graphicFrame>
      <p:sp>
        <p:nvSpPr>
          <p:cNvPr id="313349" name="Text Box 5"/>
          <p:cNvSpPr txBox="1">
            <a:spLocks noChangeArrowheads="1"/>
          </p:cNvSpPr>
          <p:nvPr/>
        </p:nvSpPr>
        <p:spPr bwMode="auto">
          <a:xfrm>
            <a:off x="884238" y="1341437"/>
            <a:ext cx="3935412" cy="5794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r>
              <a:rPr lang="en-US" altLang="ja-JP" sz="3200" i="1" dirty="0">
                <a:solidFill>
                  <a:srgbClr val="CC0000"/>
                </a:solidFill>
                <a:latin typeface="Times New Roman" pitchFamily="18" charset="0"/>
              </a:rPr>
              <a:t>   </a:t>
            </a:r>
            <a:r>
              <a:rPr lang="en-US" altLang="ja-JP" sz="3200" i="1" dirty="0" err="1">
                <a:solidFill>
                  <a:srgbClr val="CC0000"/>
                </a:solidFill>
                <a:latin typeface="Times New Roman" pitchFamily="18" charset="0"/>
              </a:rPr>
              <a:t>qx</a:t>
            </a:r>
            <a:r>
              <a:rPr lang="en-US" altLang="ja-JP" sz="3200" i="1" dirty="0">
                <a:solidFill>
                  <a:srgbClr val="CC0000"/>
                </a:solidFill>
                <a:latin typeface="Times New Roman" pitchFamily="18" charset="0"/>
              </a:rPr>
              <a:t>  </a:t>
            </a:r>
            <a:r>
              <a:rPr lang="en-US" altLang="ja-JP" dirty="0">
                <a:latin typeface="Times New Roman" pitchFamily="18" charset="0"/>
              </a:rPr>
              <a:t>(LL)</a:t>
            </a:r>
            <a:r>
              <a:rPr lang="en-US" altLang="ja-JP" dirty="0">
                <a:solidFill>
                  <a:srgbClr val="CC0000"/>
                </a:solidFill>
                <a:latin typeface="Times New Roman" pitchFamily="18" charset="0"/>
              </a:rPr>
              <a:t> </a:t>
            </a:r>
            <a:r>
              <a:rPr lang="en-US" altLang="ja-JP" dirty="0">
                <a:latin typeface="Times New Roman" pitchFamily="18" charset="0"/>
              </a:rPr>
              <a:t>+</a:t>
            </a:r>
            <a:r>
              <a:rPr lang="en-US" altLang="ja-JP" dirty="0">
                <a:solidFill>
                  <a:srgbClr val="CC0000"/>
                </a:solidFill>
                <a:latin typeface="Times New Roman" pitchFamily="18" charset="0"/>
              </a:rPr>
              <a:t> </a:t>
            </a:r>
            <a:r>
              <a:rPr lang="en-US" altLang="ja-JP" i="1" dirty="0">
                <a:solidFill>
                  <a:srgbClr val="333399"/>
                </a:solidFill>
                <a:latin typeface="Times New Roman" pitchFamily="18" charset="0"/>
              </a:rPr>
              <a:t>q</a:t>
            </a:r>
            <a:r>
              <a:rPr lang="en-US" altLang="ja-JP" sz="1000" i="1" dirty="0">
                <a:solidFill>
                  <a:srgbClr val="333399"/>
                </a:solidFill>
                <a:latin typeface="Times New Roman" pitchFamily="18" charset="0"/>
              </a:rPr>
              <a:t> </a:t>
            </a:r>
            <a:r>
              <a:rPr lang="en-US" altLang="ja-JP" baseline="30000" dirty="0">
                <a:solidFill>
                  <a:srgbClr val="333399"/>
                </a:solidFill>
                <a:latin typeface="Times New Roman" pitchFamily="18" charset="0"/>
              </a:rPr>
              <a:t>2</a:t>
            </a:r>
            <a:r>
              <a:rPr lang="en-US" altLang="ja-JP" i="1" dirty="0">
                <a:solidFill>
                  <a:srgbClr val="333399"/>
                </a:solidFill>
                <a:latin typeface="Times New Roman" pitchFamily="18" charset="0"/>
              </a:rPr>
              <a:t>x</a:t>
            </a:r>
            <a:r>
              <a:rPr lang="en-US" altLang="ja-JP" i="1" dirty="0">
                <a:solidFill>
                  <a:srgbClr val="CC0000"/>
                </a:solidFill>
                <a:latin typeface="Times New Roman" pitchFamily="18" charset="0"/>
              </a:rPr>
              <a:t> </a:t>
            </a:r>
            <a:r>
              <a:rPr lang="en-US" altLang="ja-JP" dirty="0">
                <a:latin typeface="Times New Roman" pitchFamily="18" charset="0"/>
              </a:rPr>
              <a:t>(SL)</a:t>
            </a:r>
            <a:endParaRPr lang="en-US" altLang="ja-JP" i="1" dirty="0">
              <a:latin typeface="Times New Roman" pitchFamily="18" charset="0"/>
            </a:endParaRPr>
          </a:p>
        </p:txBody>
      </p:sp>
      <p:sp>
        <p:nvSpPr>
          <p:cNvPr id="313350" name="Text Box 6"/>
          <p:cNvSpPr txBox="1">
            <a:spLocks noChangeArrowheads="1"/>
          </p:cNvSpPr>
          <p:nvPr/>
        </p:nvSpPr>
        <p:spPr bwMode="auto">
          <a:xfrm rot="19151678">
            <a:off x="2555875" y="1844675"/>
            <a:ext cx="592138" cy="5794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n-US" altLang="ja-JP" sz="3200" b="1" dirty="0">
                <a:solidFill>
                  <a:srgbClr val="FF00FF"/>
                </a:solidFill>
              </a:rPr>
              <a:t>←</a:t>
            </a:r>
          </a:p>
        </p:txBody>
      </p:sp>
      <p:pic>
        <p:nvPicPr>
          <p:cNvPr id="313352" name="Picture 8" descr="double-well"/>
          <p:cNvPicPr>
            <a:picLocks noGrp="1" noChangeAspect="1" noChangeArrowheads="1"/>
          </p:cNvPicPr>
          <p:nvPr>
            <p:ph idx="1"/>
          </p:nvPr>
        </p:nvPicPr>
        <p:blipFill>
          <a:blip r:embed="rId6" cstate="print"/>
          <a:srcRect/>
          <a:stretch>
            <a:fillRect/>
          </a:stretch>
        </p:blipFill>
        <p:spPr>
          <a:xfrm>
            <a:off x="4500563" y="981075"/>
            <a:ext cx="3816350" cy="2551113"/>
          </a:xfrm>
          <a:noFill/>
          <a:ln/>
        </p:spPr>
      </p:pic>
      <p:graphicFrame>
        <p:nvGraphicFramePr>
          <p:cNvPr id="3094532" name="Object 4"/>
          <p:cNvGraphicFramePr>
            <a:graphicFrameLocks noChangeAspect="1"/>
          </p:cNvGraphicFramePr>
          <p:nvPr/>
        </p:nvGraphicFramePr>
        <p:xfrm>
          <a:off x="5726113" y="6107113"/>
          <a:ext cx="1138237" cy="5207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7" imgW="609480" imgH="279360" progId="Equation.DSMT4">
                  <p:embed/>
                </p:oleObj>
              </mc:Choice>
              <mc:Fallback>
                <p:oleObj name="Equation" r:id="rId7" imgW="609480" imgH="279360" progId="Equation.DSMT4">
                  <p:embed/>
                  <p:pic>
                    <p:nvPicPr>
                      <p:cNvPr id="3094532" name="Object 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726113" y="6107113"/>
                        <a:ext cx="1138237" cy="5207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</p:spPr>
                  </p:pic>
                </p:oleObj>
              </mc:Fallback>
            </mc:AlternateContent>
          </a:graphicData>
        </a:graphic>
      </p:graphicFrame>
      <p:cxnSp>
        <p:nvCxnSpPr>
          <p:cNvPr id="3" name="直線矢印コネクタ 2"/>
          <p:cNvCxnSpPr/>
          <p:nvPr/>
        </p:nvCxnSpPr>
        <p:spPr>
          <a:xfrm flipV="1">
            <a:off x="6300192" y="1341437"/>
            <a:ext cx="0" cy="503387"/>
          </a:xfrm>
          <a:prstGeom prst="straightConnector1">
            <a:avLst/>
          </a:prstGeom>
          <a:ln w="28575">
            <a:solidFill>
              <a:srgbClr val="FF0000"/>
            </a:solidFill>
            <a:headEnd type="arrow"/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直線矢印コネクタ 11"/>
          <p:cNvCxnSpPr/>
          <p:nvPr/>
        </p:nvCxnSpPr>
        <p:spPr>
          <a:xfrm flipV="1">
            <a:off x="5999356" y="2547171"/>
            <a:ext cx="0" cy="271456"/>
          </a:xfrm>
          <a:prstGeom prst="straightConnector1">
            <a:avLst/>
          </a:prstGeom>
          <a:ln w="28575">
            <a:solidFill>
              <a:srgbClr val="FF66CC"/>
            </a:solidFill>
            <a:headEnd type="arrow"/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正方形/長方形 5"/>
          <p:cNvSpPr/>
          <p:nvPr/>
        </p:nvSpPr>
        <p:spPr>
          <a:xfrm>
            <a:off x="4819650" y="3789040"/>
            <a:ext cx="1984598" cy="1080120"/>
          </a:xfrm>
          <a:prstGeom prst="rect">
            <a:avLst/>
          </a:prstGeom>
          <a:solidFill>
            <a:srgbClr val="FF66CC">
              <a:alpha val="28000"/>
            </a:srgbClr>
          </a:solidFill>
          <a:ln w="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" name="正方形/長方形 14"/>
          <p:cNvSpPr/>
          <p:nvPr/>
        </p:nvSpPr>
        <p:spPr>
          <a:xfrm>
            <a:off x="6804248" y="4869160"/>
            <a:ext cx="1912590" cy="1094797"/>
          </a:xfrm>
          <a:prstGeom prst="rect">
            <a:avLst/>
          </a:prstGeom>
          <a:solidFill>
            <a:srgbClr val="FF0000">
              <a:alpha val="28000"/>
            </a:srgbClr>
          </a:solidFill>
          <a:ln w="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cxnSp>
        <p:nvCxnSpPr>
          <p:cNvPr id="8" name="直線矢印コネクタ 7"/>
          <p:cNvCxnSpPr/>
          <p:nvPr/>
        </p:nvCxnSpPr>
        <p:spPr>
          <a:xfrm flipV="1">
            <a:off x="5652120" y="2818628"/>
            <a:ext cx="360040" cy="826396"/>
          </a:xfrm>
          <a:prstGeom prst="straightConnector1">
            <a:avLst/>
          </a:prstGeom>
          <a:ln w="15875">
            <a:solidFill>
              <a:srgbClr val="FF66CC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直線矢印コネクタ 10"/>
          <p:cNvCxnSpPr/>
          <p:nvPr/>
        </p:nvCxnSpPr>
        <p:spPr>
          <a:xfrm flipH="1" flipV="1">
            <a:off x="6444208" y="1631156"/>
            <a:ext cx="1512168" cy="3165996"/>
          </a:xfrm>
          <a:prstGeom prst="straightConnector1">
            <a:avLst/>
          </a:prstGeom>
          <a:ln w="12700">
            <a:solidFill>
              <a:srgbClr val="FF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直線矢印コネクタ 15"/>
          <p:cNvCxnSpPr/>
          <p:nvPr/>
        </p:nvCxnSpPr>
        <p:spPr>
          <a:xfrm flipV="1">
            <a:off x="5520403" y="1341437"/>
            <a:ext cx="20553" cy="1384713"/>
          </a:xfrm>
          <a:prstGeom prst="straightConnector1">
            <a:avLst/>
          </a:prstGeom>
          <a:ln w="22225">
            <a:solidFill>
              <a:srgbClr val="0C0597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直線矢印コネクタ 16"/>
          <p:cNvCxnSpPr/>
          <p:nvPr/>
        </p:nvCxnSpPr>
        <p:spPr>
          <a:xfrm>
            <a:off x="6660232" y="1844824"/>
            <a:ext cx="0" cy="778560"/>
          </a:xfrm>
          <a:prstGeom prst="straightConnector1">
            <a:avLst/>
          </a:prstGeom>
          <a:ln w="22225">
            <a:solidFill>
              <a:srgbClr val="FF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88543969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945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30945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30945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3" dur="6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600"/>
                            </p:stCondLst>
                            <p:childTnLst>
                              <p:par>
                                <p:cTn id="35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7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15" grpId="0" animBg="1"/>
    </p:bldLst>
  </p:timing>
</p:sld>
</file>

<file path=ppt/slides/slide2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オブジェクト 3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193390951"/>
              </p:ext>
            </p:extLst>
          </p:nvPr>
        </p:nvGraphicFramePr>
        <p:xfrm>
          <a:off x="415925" y="1196975"/>
          <a:ext cx="8613775" cy="86201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2" imgW="7721280" imgH="863280" progId="Equation.DSMT4">
                  <p:embed/>
                </p:oleObj>
              </mc:Choice>
              <mc:Fallback>
                <p:oleObj name="Equation" r:id="rId2" imgW="7721280" imgH="863280" progId="Equation.DSMT4">
                  <p:embed/>
                  <p:pic>
                    <p:nvPicPr>
                      <p:cNvPr id="4" name="オブジェクト 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3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15925" y="1196975"/>
                        <a:ext cx="8613775" cy="86201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314370" name="Rectangle 2"/>
          <p:cNvSpPr>
            <a:spLocks noGrp="1" noRot="1" noChangeArrowheads="1"/>
          </p:cNvSpPr>
          <p:nvPr>
            <p:ph type="title"/>
          </p:nvPr>
        </p:nvSpPr>
        <p:spPr>
          <a:xfrm>
            <a:off x="312510" y="293914"/>
            <a:ext cx="8591550" cy="823913"/>
          </a:xfrm>
        </p:spPr>
        <p:txBody>
          <a:bodyPr>
            <a:normAutofit fontScale="90000"/>
          </a:bodyPr>
          <a:lstStyle/>
          <a:p>
            <a:r>
              <a:rPr lang="en-US" altLang="ja-JP" sz="2800" dirty="0"/>
              <a:t>Analogy to the 2</a:t>
            </a:r>
            <a:r>
              <a:rPr lang="en-US" altLang="ja-JP" sz="2800" baseline="30000" dirty="0"/>
              <a:t>nd</a:t>
            </a:r>
            <a:r>
              <a:rPr lang="en-US" altLang="ja-JP" sz="2800" dirty="0"/>
              <a:t> order optical process from Kubo</a:t>
            </a:r>
            <a:r>
              <a:rPr lang="en-US" altLang="ja-JP" sz="2800" dirty="0">
                <a:latin typeface="Arial"/>
              </a:rPr>
              <a:t>’</a:t>
            </a:r>
            <a:r>
              <a:rPr lang="en-US" altLang="ja-JP" sz="2800" dirty="0"/>
              <a:t>s stochastic Liouville eq. approach</a:t>
            </a:r>
          </a:p>
        </p:txBody>
      </p:sp>
      <p:graphicFrame>
        <p:nvGraphicFramePr>
          <p:cNvPr id="314371" name="Object 3"/>
          <p:cNvGraphicFramePr>
            <a:graphicFrameLocks noGrp="1" noChangeAspect="1"/>
          </p:cNvGraphicFramePr>
          <p:nvPr>
            <p:ph sz="half" idx="1"/>
          </p:nvPr>
        </p:nvGraphicFramePr>
        <p:xfrm>
          <a:off x="468313" y="2492375"/>
          <a:ext cx="3838575" cy="294163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ビットマップ イメージ" r:id="rId4" imgW="7009524" imgH="5372850" progId="PBrush">
                  <p:embed/>
                </p:oleObj>
              </mc:Choice>
              <mc:Fallback>
                <p:oleObj name="ビットマップ イメージ" r:id="rId4" imgW="7009524" imgH="5372850" progId="PBrush">
                  <p:embed/>
                  <p:pic>
                    <p:nvPicPr>
                      <p:cNvPr id="314371" name="Object 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68313" y="2492375"/>
                        <a:ext cx="3838575" cy="2941638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314373" name="Text Box 5"/>
          <p:cNvSpPr txBox="1">
            <a:spLocks noChangeArrowheads="1"/>
          </p:cNvSpPr>
          <p:nvPr/>
        </p:nvSpPr>
        <p:spPr bwMode="auto">
          <a:xfrm>
            <a:off x="4572000" y="2565400"/>
            <a:ext cx="3816350" cy="21002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spcBef>
                <a:spcPct val="50000"/>
              </a:spcBef>
              <a:buFontTx/>
              <a:buChar char="•"/>
            </a:pPr>
            <a:r>
              <a:rPr kumimoji="0" lang="en-US" sz="2400" dirty="0">
                <a:latin typeface="Arial" pitchFamily="34" charset="0"/>
              </a:rPr>
              <a:t> </a:t>
            </a:r>
            <a:r>
              <a:rPr kumimoji="0" lang="en-US" altLang="ja-JP" sz="2400" dirty="0">
                <a:solidFill>
                  <a:srgbClr val="9900FF"/>
                </a:solidFill>
                <a:latin typeface="Arial" pitchFamily="34" charset="0"/>
              </a:rPr>
              <a:t>Off-diagonal modulation</a:t>
            </a:r>
            <a:endParaRPr kumimoji="0" lang="en-US" sz="2400" dirty="0">
              <a:solidFill>
                <a:srgbClr val="9900FF"/>
              </a:solidFill>
              <a:latin typeface="Arial" pitchFamily="34" charset="0"/>
            </a:endParaRPr>
          </a:p>
          <a:p>
            <a:pPr>
              <a:spcBef>
                <a:spcPct val="50000"/>
              </a:spcBef>
              <a:buFontTx/>
              <a:buChar char="•"/>
            </a:pPr>
            <a:r>
              <a:rPr kumimoji="0" lang="en-US" sz="2400" dirty="0">
                <a:solidFill>
                  <a:srgbClr val="9900FF"/>
                </a:solidFill>
                <a:latin typeface="Arial" pitchFamily="34" charset="0"/>
              </a:rPr>
              <a:t> </a:t>
            </a:r>
            <a:r>
              <a:rPr kumimoji="0" lang="en-US" altLang="ja-JP" sz="2400" dirty="0">
                <a:solidFill>
                  <a:srgbClr val="9900FF"/>
                </a:solidFill>
                <a:latin typeface="Arial" pitchFamily="34" charset="0"/>
              </a:rPr>
              <a:t>two-state jump model</a:t>
            </a:r>
          </a:p>
          <a:p>
            <a:pPr>
              <a:spcBef>
                <a:spcPct val="50000"/>
              </a:spcBef>
              <a:buFontTx/>
              <a:buChar char="•"/>
            </a:pPr>
            <a:r>
              <a:rPr kumimoji="0" lang="en-US" altLang="ja-JP" sz="2400" dirty="0">
                <a:solidFill>
                  <a:srgbClr val="9900FF"/>
                </a:solidFill>
                <a:latin typeface="Arial" pitchFamily="34" charset="0"/>
              </a:rPr>
              <a:t>2</a:t>
            </a:r>
            <a:r>
              <a:rPr kumimoji="0" lang="en-US" altLang="ja-JP" sz="2400" baseline="30000" dirty="0">
                <a:solidFill>
                  <a:srgbClr val="9900FF"/>
                </a:solidFill>
                <a:latin typeface="Arial" pitchFamily="34" charset="0"/>
              </a:rPr>
              <a:t>nd</a:t>
            </a:r>
            <a:r>
              <a:rPr kumimoji="0" lang="en-US" altLang="ja-JP" sz="2400" dirty="0">
                <a:solidFill>
                  <a:srgbClr val="9900FF"/>
                </a:solidFill>
                <a:latin typeface="Arial" pitchFamily="34" charset="0"/>
              </a:rPr>
              <a:t>-order optical process</a:t>
            </a:r>
          </a:p>
          <a:p>
            <a:pPr>
              <a:spcBef>
                <a:spcPct val="50000"/>
              </a:spcBef>
              <a:buFontTx/>
              <a:buChar char="•"/>
            </a:pPr>
            <a:r>
              <a:rPr kumimoji="0" lang="de-DE" altLang="ja-JP" sz="2400" dirty="0">
                <a:solidFill>
                  <a:srgbClr val="9900FF"/>
                </a:solidFill>
                <a:latin typeface="Arial" pitchFamily="34" charset="0"/>
              </a:rPr>
              <a:t>Analytical solution</a:t>
            </a:r>
          </a:p>
        </p:txBody>
      </p:sp>
      <p:sp>
        <p:nvSpPr>
          <p:cNvPr id="314374" name="Text Box 6"/>
          <p:cNvSpPr txBox="1">
            <a:spLocks noChangeArrowheads="1"/>
          </p:cNvSpPr>
          <p:nvPr/>
        </p:nvSpPr>
        <p:spPr bwMode="auto">
          <a:xfrm>
            <a:off x="4582605" y="5589160"/>
            <a:ext cx="3138936" cy="83099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kumimoji="0" lang="en-US" altLang="ja-JP" sz="2400" dirty="0"/>
              <a:t>YT, Takano, Kubo, </a:t>
            </a:r>
          </a:p>
          <a:p>
            <a:r>
              <a:rPr kumimoji="0" lang="en-US" altLang="ja-JP" sz="2400" dirty="0">
                <a:hlinkClick r:id="rId6"/>
              </a:rPr>
              <a:t>JPSJ </a:t>
            </a:r>
            <a:r>
              <a:rPr kumimoji="0" lang="en-US" altLang="ja-JP" sz="2400" b="1" dirty="0">
                <a:hlinkClick r:id="rId6"/>
              </a:rPr>
              <a:t>55</a:t>
            </a:r>
            <a:r>
              <a:rPr kumimoji="0" lang="en-US" altLang="ja-JP" sz="2400" dirty="0">
                <a:hlinkClick r:id="rId6"/>
              </a:rPr>
              <a:t>,4550(1986)</a:t>
            </a:r>
            <a:r>
              <a:rPr kumimoji="0" lang="en-US" altLang="ja-JP" dirty="0">
                <a:hlinkClick r:id="rId6"/>
              </a:rPr>
              <a:t> </a:t>
            </a:r>
            <a:endParaRPr kumimoji="0" lang="de-DE" altLang="ja-JP" dirty="0"/>
          </a:p>
        </p:txBody>
      </p:sp>
      <p:graphicFrame>
        <p:nvGraphicFramePr>
          <p:cNvPr id="314376" name="Object 8"/>
          <p:cNvGraphicFramePr>
            <a:graphicFrameLocks noGrp="1" noChangeAspect="1"/>
          </p:cNvGraphicFramePr>
          <p:nvPr>
            <p:ph sz="quarter" idx="3"/>
          </p:nvPr>
        </p:nvGraphicFramePr>
        <p:xfrm>
          <a:off x="1692275" y="5516563"/>
          <a:ext cx="1960563" cy="11572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7" imgW="774360" imgH="457200" progId="Equation.DSMT4">
                  <p:embed/>
                </p:oleObj>
              </mc:Choice>
              <mc:Fallback>
                <p:oleObj name="Equation" r:id="rId7" imgW="774360" imgH="457200" progId="Equation.DSMT4">
                  <p:embed/>
                  <p:pic>
                    <p:nvPicPr>
                      <p:cNvPr id="314376" name="Object 8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692275" y="5516563"/>
                        <a:ext cx="1960563" cy="1157287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3" name="オブジェクト 2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1605871711"/>
              </p:ext>
            </p:extLst>
          </p:nvPr>
        </p:nvGraphicFramePr>
        <p:xfrm>
          <a:off x="395536" y="1268760"/>
          <a:ext cx="6913563" cy="78581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9" imgW="6197400" imgH="787320" progId="Equation.DSMT4">
                  <p:embed/>
                </p:oleObj>
              </mc:Choice>
              <mc:Fallback>
                <p:oleObj name="Equation" r:id="rId9" imgW="6197400" imgH="787320" progId="Equation.DSMT4">
                  <p:embed/>
                  <p:pic>
                    <p:nvPicPr>
                      <p:cNvPr id="3" name="オブジェクト 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0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95536" y="1268760"/>
                        <a:ext cx="6913563" cy="785812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</p:spTree>
    <p:extLst>
      <p:ext uri="{BB962C8B-B14F-4D97-AF65-F5344CB8AC3E}">
        <p14:creationId xmlns:p14="http://schemas.microsoft.com/office/powerpoint/2010/main" val="357227915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9556" name="Text Box 4"/>
          <p:cNvSpPr txBox="1">
            <a:spLocks noChangeArrowheads="1"/>
          </p:cNvSpPr>
          <p:nvPr/>
        </p:nvSpPr>
        <p:spPr bwMode="auto">
          <a:xfrm>
            <a:off x="381000" y="228600"/>
            <a:ext cx="5775325" cy="5794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r>
              <a:rPr kumimoji="0" lang="de-DE" altLang="ja-JP" dirty="0">
                <a:solidFill>
                  <a:schemeClr val="tx2"/>
                </a:solidFill>
                <a:latin typeface="Arial" pitchFamily="34" charset="0"/>
              </a:rPr>
              <a:t>Chemical </a:t>
            </a:r>
            <a:r>
              <a:rPr kumimoji="0" lang="de-DE" altLang="ja-JP" sz="3200" dirty="0">
                <a:solidFill>
                  <a:schemeClr val="tx2"/>
                </a:solidFill>
                <a:latin typeface="Arial" pitchFamily="34" charset="0"/>
              </a:rPr>
              <a:t>reaction</a:t>
            </a:r>
          </a:p>
        </p:txBody>
      </p:sp>
      <p:graphicFrame>
        <p:nvGraphicFramePr>
          <p:cNvPr id="279557" name="Object 5"/>
          <p:cNvGraphicFramePr>
            <a:graphicFrameLocks noChangeAspect="1"/>
          </p:cNvGraphicFramePr>
          <p:nvPr/>
        </p:nvGraphicFramePr>
        <p:xfrm>
          <a:off x="481013" y="776288"/>
          <a:ext cx="6970712" cy="7366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2" imgW="3111480" imgH="330120" progId="Equation.DSMT4">
                  <p:embed/>
                </p:oleObj>
              </mc:Choice>
              <mc:Fallback>
                <p:oleObj name="Equation" r:id="rId2" imgW="3111480" imgH="330120" progId="Equation.DSMT4">
                  <p:embed/>
                  <p:pic>
                    <p:nvPicPr>
                      <p:cNvPr id="279557" name="Object 5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3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81013" y="776288"/>
                        <a:ext cx="6970712" cy="7366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279560" name="Picture 8" descr="rate-omegaT0"/>
          <p:cNvPicPr>
            <a:picLocks noGrp="1" noChangeAspect="1" noChangeArrowheads="1"/>
          </p:cNvPicPr>
          <p:nvPr>
            <p:ph sz="quarter" idx="1"/>
          </p:nvPr>
        </p:nvPicPr>
        <p:blipFill>
          <a:blip r:embed="rId4" cstate="print"/>
          <a:srcRect/>
          <a:stretch>
            <a:fillRect/>
          </a:stretch>
        </p:blipFill>
        <p:spPr>
          <a:xfrm>
            <a:off x="611560" y="2060848"/>
            <a:ext cx="2474912" cy="2173287"/>
          </a:xfrm>
          <a:noFill/>
          <a:ln/>
        </p:spPr>
      </p:pic>
      <p:pic>
        <p:nvPicPr>
          <p:cNvPr id="279562" name="Picture 10" descr="rate-omegaT02"/>
          <p:cNvPicPr>
            <a:picLocks noGrp="1" noChangeAspect="1" noChangeArrowheads="1"/>
          </p:cNvPicPr>
          <p:nvPr>
            <p:ph sz="quarter" idx="2"/>
          </p:nvPr>
        </p:nvPicPr>
        <p:blipFill>
          <a:blip r:embed="rId5" cstate="print"/>
          <a:srcRect/>
          <a:stretch>
            <a:fillRect/>
          </a:stretch>
        </p:blipFill>
        <p:spPr>
          <a:xfrm>
            <a:off x="3268662" y="1988840"/>
            <a:ext cx="2468563" cy="2173287"/>
          </a:xfrm>
          <a:noFill/>
          <a:ln/>
        </p:spPr>
      </p:pic>
      <p:pic>
        <p:nvPicPr>
          <p:cNvPr id="279565" name="Picture 13" descr="rate-omegaT10"/>
          <p:cNvPicPr>
            <a:picLocks noGrp="1" noChangeAspect="1" noChangeArrowheads="1"/>
          </p:cNvPicPr>
          <p:nvPr>
            <p:ph sz="quarter" idx="3"/>
          </p:nvPr>
        </p:nvPicPr>
        <p:blipFill>
          <a:blip r:embed="rId6" cstate="print"/>
          <a:srcRect/>
          <a:stretch>
            <a:fillRect/>
          </a:stretch>
        </p:blipFill>
        <p:spPr>
          <a:xfrm>
            <a:off x="539552" y="4293096"/>
            <a:ext cx="2497137" cy="2173287"/>
          </a:xfrm>
          <a:noFill/>
          <a:ln/>
        </p:spPr>
      </p:pic>
      <p:pic>
        <p:nvPicPr>
          <p:cNvPr id="279568" name="Picture 16" descr="rate-omegaT15"/>
          <p:cNvPicPr>
            <a:picLocks noGrp="1" noChangeAspect="1" noChangeArrowheads="1"/>
          </p:cNvPicPr>
          <p:nvPr>
            <p:ph sz="quarter" idx="4"/>
          </p:nvPr>
        </p:nvPicPr>
        <p:blipFill>
          <a:blip r:embed="rId7" cstate="print"/>
          <a:srcRect/>
          <a:stretch>
            <a:fillRect/>
          </a:stretch>
        </p:blipFill>
        <p:spPr>
          <a:xfrm>
            <a:off x="3131840" y="4293096"/>
            <a:ext cx="2487613" cy="2173287"/>
          </a:xfrm>
          <a:noFill/>
          <a:ln/>
        </p:spPr>
      </p:pic>
      <p:pic>
        <p:nvPicPr>
          <p:cNvPr id="279573" name="Picture 21" descr="Kr"/>
          <p:cNvPicPr>
            <a:picLocks noChangeAspect="1" noChangeArrowheads="1"/>
          </p:cNvPicPr>
          <p:nvPr/>
        </p:nvPicPr>
        <p:blipFill>
          <a:blip r:embed="rId8" cstate="print"/>
          <a:srcRect/>
          <a:stretch>
            <a:fillRect/>
          </a:stretch>
        </p:blipFill>
        <p:spPr bwMode="auto">
          <a:xfrm>
            <a:off x="6084888" y="2420938"/>
            <a:ext cx="2771775" cy="2139950"/>
          </a:xfrm>
          <a:prstGeom prst="rect">
            <a:avLst/>
          </a:prstGeom>
          <a:noFill/>
        </p:spPr>
      </p:pic>
      <p:graphicFrame>
        <p:nvGraphicFramePr>
          <p:cNvPr id="279574" name="Object 22"/>
          <p:cNvGraphicFramePr>
            <a:graphicFrameLocks noChangeAspect="1"/>
          </p:cNvGraphicFramePr>
          <p:nvPr/>
        </p:nvGraphicFramePr>
        <p:xfrm>
          <a:off x="6156325" y="4652963"/>
          <a:ext cx="2592388" cy="4889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9" imgW="1346040" imgH="253800" progId="Equation.DSMT4">
                  <p:embed/>
                </p:oleObj>
              </mc:Choice>
              <mc:Fallback>
                <p:oleObj name="Equation" r:id="rId9" imgW="1346040" imgH="253800" progId="Equation.DSMT4">
                  <p:embed/>
                  <p:pic>
                    <p:nvPicPr>
                      <p:cNvPr id="279574" name="Object 2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0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156325" y="4652963"/>
                        <a:ext cx="2592388" cy="48895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79575" name="Object 23"/>
          <p:cNvGraphicFramePr>
            <a:graphicFrameLocks noChangeAspect="1"/>
          </p:cNvGraphicFramePr>
          <p:nvPr/>
        </p:nvGraphicFramePr>
        <p:xfrm>
          <a:off x="6227763" y="1773238"/>
          <a:ext cx="1865312" cy="40481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1" imgW="1054080" imgH="228600" progId="Equation.DSMT4">
                  <p:embed/>
                </p:oleObj>
              </mc:Choice>
              <mc:Fallback>
                <p:oleObj name="Equation" r:id="rId11" imgW="1054080" imgH="228600" progId="Equation.DSMT4">
                  <p:embed/>
                  <p:pic>
                    <p:nvPicPr>
                      <p:cNvPr id="279575" name="Object 2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2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227763" y="1773238"/>
                        <a:ext cx="1865312" cy="404812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正方形/長方形 1"/>
          <p:cNvSpPr/>
          <p:nvPr/>
        </p:nvSpPr>
        <p:spPr>
          <a:xfrm>
            <a:off x="6410672" y="5661248"/>
            <a:ext cx="2445991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ja-JP" dirty="0"/>
              <a:t>Continued fraction form</a:t>
            </a:r>
            <a:endParaRPr lang="ja-JP" altLang="en-US" dirty="0"/>
          </a:p>
        </p:txBody>
      </p:sp>
      <p:pic>
        <p:nvPicPr>
          <p:cNvPr id="12" name="Picture 10"/>
          <p:cNvPicPr>
            <a:picLocks noChangeAspect="1" noChangeArrowheads="1"/>
          </p:cNvPicPr>
          <p:nvPr/>
        </p:nvPicPr>
        <p:blipFill>
          <a:blip r:embed="rId13" cstate="print"/>
          <a:srcRect/>
          <a:stretch>
            <a:fillRect/>
          </a:stretch>
        </p:blipFill>
        <p:spPr bwMode="auto">
          <a:xfrm rot="17372383">
            <a:off x="7478526" y="5319053"/>
            <a:ext cx="385258" cy="2407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3" name="正方形/長方形 2"/>
          <p:cNvSpPr/>
          <p:nvPr/>
        </p:nvSpPr>
        <p:spPr>
          <a:xfrm>
            <a:off x="755576" y="1673164"/>
            <a:ext cx="2736711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kumimoji="0" lang="en-US" altLang="ja-JP" dirty="0">
                <a:solidFill>
                  <a:srgbClr val="9900FF"/>
                </a:solidFill>
                <a:latin typeface="Arial" pitchFamily="34" charset="0"/>
              </a:rPr>
              <a:t>Two-dimensional spectra</a:t>
            </a:r>
            <a:endParaRPr lang="ja-JP" altLang="en-US" dirty="0"/>
          </a:p>
        </p:txBody>
      </p:sp>
      <p:graphicFrame>
        <p:nvGraphicFramePr>
          <p:cNvPr id="4" name="オブジェクト 3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2693542703"/>
              </p:ext>
            </p:extLst>
          </p:nvPr>
        </p:nvGraphicFramePr>
        <p:xfrm>
          <a:off x="380208" y="2198688"/>
          <a:ext cx="546100" cy="4445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4" imgW="545760" imgH="444240" progId="Equation.DSMT4">
                  <p:embed/>
                </p:oleObj>
              </mc:Choice>
              <mc:Fallback>
                <p:oleObj name="Equation" r:id="rId14" imgW="545760" imgH="444240" progId="Equation.DSMT4">
                  <p:embed/>
                  <p:pic>
                    <p:nvPicPr>
                      <p:cNvPr id="4" name="オブジェクト 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80208" y="2198688"/>
                        <a:ext cx="546100" cy="4445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5" name="オブジェクト 4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2633614385"/>
              </p:ext>
            </p:extLst>
          </p:nvPr>
        </p:nvGraphicFramePr>
        <p:xfrm>
          <a:off x="2904979" y="2182414"/>
          <a:ext cx="546100" cy="4445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6" imgW="545760" imgH="444240" progId="Equation.DSMT4">
                  <p:embed/>
                </p:oleObj>
              </mc:Choice>
              <mc:Fallback>
                <p:oleObj name="Equation" r:id="rId16" imgW="545760" imgH="444240" progId="Equation.DSMT4">
                  <p:embed/>
                  <p:pic>
                    <p:nvPicPr>
                      <p:cNvPr id="5" name="オブジェクト 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904979" y="2182414"/>
                        <a:ext cx="546100" cy="4445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cxnSp>
        <p:nvCxnSpPr>
          <p:cNvPr id="7" name="直線矢印コネクタ 6"/>
          <p:cNvCxnSpPr/>
          <p:nvPr/>
        </p:nvCxnSpPr>
        <p:spPr>
          <a:xfrm>
            <a:off x="683568" y="2678720"/>
            <a:ext cx="648072" cy="1038312"/>
          </a:xfrm>
          <a:prstGeom prst="straightConnector1">
            <a:avLst/>
          </a:prstGeom>
          <a:ln w="22225"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直線矢印コネクタ 10"/>
          <p:cNvCxnSpPr/>
          <p:nvPr/>
        </p:nvCxnSpPr>
        <p:spPr>
          <a:xfrm flipH="1">
            <a:off x="2771800" y="2678720"/>
            <a:ext cx="239322" cy="678272"/>
          </a:xfrm>
          <a:prstGeom prst="straightConnector1">
            <a:avLst/>
          </a:prstGeom>
          <a:ln w="22225">
            <a:solidFill>
              <a:srgbClr val="FF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18096145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95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2795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95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2795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500"/>
                            </p:stCondLst>
                            <p:childTnLst>
                              <p:par>
                                <p:cTn id="30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95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2795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1000"/>
                            </p:stCondLst>
                            <p:childTnLst>
                              <p:par>
                                <p:cTn id="34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95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2795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1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5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43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</p:bldLst>
  </p:timing>
</p:sld>
</file>

<file path=ppt/slides/slide2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91844" name="Picture 4" descr="rate-vs-temperature"/>
          <p:cNvPicPr>
            <a:picLocks noGrp="1" noChangeAspect="1" noChangeArrowheads="1"/>
          </p:cNvPicPr>
          <p:nvPr>
            <p:ph sz="quarter" idx="1"/>
          </p:nvPr>
        </p:nvPicPr>
        <p:blipFill>
          <a:blip r:embed="rId2" cstate="print"/>
          <a:srcRect/>
          <a:stretch>
            <a:fillRect/>
          </a:stretch>
        </p:blipFill>
        <p:spPr>
          <a:xfrm>
            <a:off x="1149576" y="4397046"/>
            <a:ext cx="3240087" cy="2173288"/>
          </a:xfrm>
          <a:noFill/>
          <a:ln/>
        </p:spPr>
      </p:pic>
      <p:pic>
        <p:nvPicPr>
          <p:cNvPr id="291846" name="Picture 6" descr="rate-vs-zeta-with-p"/>
          <p:cNvPicPr>
            <a:picLocks noGrp="1" noChangeAspect="1" noChangeArrowheads="1"/>
          </p:cNvPicPr>
          <p:nvPr>
            <p:ph sz="quarter" idx="2"/>
          </p:nvPr>
        </p:nvPicPr>
        <p:blipFill>
          <a:blip r:embed="rId3" cstate="print"/>
          <a:srcRect/>
          <a:stretch>
            <a:fillRect/>
          </a:stretch>
        </p:blipFill>
        <p:spPr>
          <a:xfrm>
            <a:off x="4935066" y="1626760"/>
            <a:ext cx="3610669" cy="2547771"/>
          </a:xfrm>
          <a:noFill/>
          <a:ln/>
        </p:spPr>
      </p:pic>
      <p:pic>
        <p:nvPicPr>
          <p:cNvPr id="291856" name="Picture 16" descr="RATE"/>
          <p:cNvPicPr>
            <a:picLocks noGrp="1" noChangeAspect="1" noChangeArrowheads="1"/>
          </p:cNvPicPr>
          <p:nvPr>
            <p:ph sz="quarter" idx="4"/>
          </p:nvPr>
        </p:nvPicPr>
        <p:blipFill>
          <a:blip r:embed="rId4" cstate="print"/>
          <a:srcRect/>
          <a:stretch>
            <a:fillRect/>
          </a:stretch>
        </p:blipFill>
        <p:spPr>
          <a:xfrm>
            <a:off x="971600" y="1693551"/>
            <a:ext cx="3528392" cy="2228616"/>
          </a:xfrm>
          <a:noFill/>
          <a:ln/>
        </p:spPr>
      </p:pic>
      <p:sp>
        <p:nvSpPr>
          <p:cNvPr id="291859" name="Text Box 19"/>
          <p:cNvSpPr txBox="1">
            <a:spLocks noChangeArrowheads="1"/>
          </p:cNvSpPr>
          <p:nvPr/>
        </p:nvSpPr>
        <p:spPr bwMode="auto">
          <a:xfrm>
            <a:off x="827088" y="476250"/>
            <a:ext cx="5775325" cy="5794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r>
              <a:rPr kumimoji="0" lang="de-DE" altLang="ja-JP" sz="3200">
                <a:solidFill>
                  <a:schemeClr val="tx2"/>
                </a:solidFill>
                <a:latin typeface="Arial" pitchFamily="34" charset="0"/>
              </a:rPr>
              <a:t>Peak Volume (=reaction rate)</a:t>
            </a:r>
          </a:p>
        </p:txBody>
      </p:sp>
      <p:sp>
        <p:nvSpPr>
          <p:cNvPr id="291860" name="Text Box 20"/>
          <p:cNvSpPr txBox="1">
            <a:spLocks noChangeArrowheads="1"/>
          </p:cNvSpPr>
          <p:nvPr/>
        </p:nvSpPr>
        <p:spPr bwMode="auto">
          <a:xfrm>
            <a:off x="4916714" y="4839834"/>
            <a:ext cx="3856505" cy="64633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n-US" altLang="ja-JP" dirty="0">
                <a:latin typeface="Times New Roman" pitchFamily="18" charset="0"/>
                <a:cs typeface="Times New Roman" pitchFamily="18" charset="0"/>
              </a:rPr>
              <a:t>Ishizaki &amp; YT, </a:t>
            </a:r>
            <a:r>
              <a:rPr lang="en-US" altLang="ja-JP" dirty="0">
                <a:latin typeface="Times New Roman" pitchFamily="18" charset="0"/>
                <a:cs typeface="Times New Roman" pitchFamily="18" charset="0"/>
                <a:hlinkClick r:id="rId5"/>
              </a:rPr>
              <a:t>JCP 123, 014503 (2005)</a:t>
            </a:r>
            <a:endParaRPr lang="en-US" altLang="ja-JP" dirty="0">
              <a:latin typeface="Times New Roman" pitchFamily="18" charset="0"/>
              <a:cs typeface="Times New Roman" pitchFamily="18" charset="0"/>
            </a:endParaRPr>
          </a:p>
          <a:p>
            <a:endParaRPr lang="en-US" altLang="ja-JP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7" name="正方形/長方形 6"/>
          <p:cNvSpPr/>
          <p:nvPr/>
        </p:nvSpPr>
        <p:spPr>
          <a:xfrm>
            <a:off x="1259632" y="1289864"/>
            <a:ext cx="2351926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kumimoji="0" lang="en-US" altLang="ja-JP" dirty="0">
                <a:solidFill>
                  <a:srgbClr val="9900FF"/>
                </a:solidFill>
                <a:latin typeface="Arial" pitchFamily="34" charset="0"/>
              </a:rPr>
              <a:t>Reaction rate </a:t>
            </a:r>
            <a:r>
              <a:rPr kumimoji="0" lang="en-US" altLang="ja-JP" dirty="0" err="1">
                <a:solidFill>
                  <a:srgbClr val="9900FF"/>
                </a:solidFill>
                <a:latin typeface="Arial" pitchFamily="34" charset="0"/>
              </a:rPr>
              <a:t>vs</a:t>
            </a:r>
            <a:r>
              <a:rPr kumimoji="0" lang="en-US" altLang="ja-JP" dirty="0">
                <a:solidFill>
                  <a:srgbClr val="9900FF"/>
                </a:solidFill>
                <a:latin typeface="Arial" pitchFamily="34" charset="0"/>
              </a:rPr>
              <a:t> time</a:t>
            </a:r>
            <a:endParaRPr lang="ja-JP" altLang="en-US" dirty="0"/>
          </a:p>
        </p:txBody>
      </p:sp>
      <p:sp>
        <p:nvSpPr>
          <p:cNvPr id="8" name="正方形/長方形 7"/>
          <p:cNvSpPr/>
          <p:nvPr/>
        </p:nvSpPr>
        <p:spPr>
          <a:xfrm>
            <a:off x="4935066" y="1257428"/>
            <a:ext cx="2595582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kumimoji="0" lang="en-US" altLang="ja-JP" dirty="0">
                <a:solidFill>
                  <a:srgbClr val="9900FF"/>
                </a:solidFill>
                <a:latin typeface="Arial" pitchFamily="34" charset="0"/>
              </a:rPr>
              <a:t>Reaction rate </a:t>
            </a:r>
            <a:r>
              <a:rPr kumimoji="0" lang="en-US" altLang="ja-JP" dirty="0" err="1">
                <a:solidFill>
                  <a:srgbClr val="9900FF"/>
                </a:solidFill>
                <a:latin typeface="Arial" pitchFamily="34" charset="0"/>
              </a:rPr>
              <a:t>vs</a:t>
            </a:r>
            <a:r>
              <a:rPr kumimoji="0" lang="en-US" altLang="ja-JP" dirty="0">
                <a:solidFill>
                  <a:srgbClr val="9900FF"/>
                </a:solidFill>
                <a:latin typeface="Arial" pitchFamily="34" charset="0"/>
              </a:rPr>
              <a:t> friction</a:t>
            </a:r>
            <a:endParaRPr lang="ja-JP" altLang="en-US" dirty="0"/>
          </a:p>
        </p:txBody>
      </p:sp>
      <p:sp>
        <p:nvSpPr>
          <p:cNvPr id="9" name="正方形/長方形 8"/>
          <p:cNvSpPr/>
          <p:nvPr/>
        </p:nvSpPr>
        <p:spPr>
          <a:xfrm>
            <a:off x="1119168" y="4005064"/>
            <a:ext cx="3300904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kumimoji="0" lang="en-US" altLang="ja-JP" dirty="0">
                <a:solidFill>
                  <a:srgbClr val="9900FF"/>
                </a:solidFill>
                <a:latin typeface="Arial" pitchFamily="34" charset="0"/>
              </a:rPr>
              <a:t>Reaction rate </a:t>
            </a:r>
            <a:r>
              <a:rPr kumimoji="0" lang="en-US" altLang="ja-JP" dirty="0" err="1">
                <a:solidFill>
                  <a:srgbClr val="9900FF"/>
                </a:solidFill>
                <a:latin typeface="Arial" pitchFamily="34" charset="0"/>
              </a:rPr>
              <a:t>vs</a:t>
            </a:r>
            <a:r>
              <a:rPr kumimoji="0" lang="en-US" altLang="ja-JP" dirty="0">
                <a:solidFill>
                  <a:srgbClr val="9900FF"/>
                </a:solidFill>
                <a:latin typeface="Arial" pitchFamily="34" charset="0"/>
              </a:rPr>
              <a:t> inverse temp.</a:t>
            </a:r>
            <a:endParaRPr lang="ja-JP" altLang="en-US" dirty="0"/>
          </a:p>
        </p:txBody>
      </p:sp>
    </p:spTree>
    <p:extLst>
      <p:ext uri="{BB962C8B-B14F-4D97-AF65-F5344CB8AC3E}">
        <p14:creationId xmlns:p14="http://schemas.microsoft.com/office/powerpoint/2010/main" val="228298754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18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2918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18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2918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18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2918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18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2918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91860" grpId="0"/>
      <p:bldP spid="7" grpId="0"/>
      <p:bldP spid="8" grpId="0"/>
      <p:bldP spid="9" grpId="0"/>
    </p:bldLst>
  </p:timing>
</p:sld>
</file>

<file path=ppt/slides/slide2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 txBox="1">
            <a:spLocks/>
          </p:cNvSpPr>
          <p:nvPr/>
        </p:nvSpPr>
        <p:spPr>
          <a:xfrm>
            <a:off x="314574" y="1619102"/>
            <a:ext cx="8352928" cy="1143000"/>
          </a:xfrm>
          <a:prstGeom prst="rect">
            <a:avLst/>
          </a:prstGeom>
        </p:spPr>
        <p:txBody>
          <a:bodyPr>
            <a:noAutofit/>
          </a:bodyPr>
          <a:lstStyle/>
          <a:p>
            <a:pPr algn="ctr">
              <a:spcBef>
                <a:spcPts val="768"/>
              </a:spcBef>
            </a:pPr>
            <a:r>
              <a:rPr lang="en-US" altLang="ja-JP" sz="36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Analyzing 2D Raman &amp; 2D THz-Raman signals  by means of </a:t>
            </a:r>
          </a:p>
          <a:p>
            <a:pPr algn="ctr">
              <a:spcBef>
                <a:spcPts val="768"/>
              </a:spcBef>
            </a:pPr>
            <a:r>
              <a:rPr lang="en-US" altLang="ja-JP" sz="36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Hierarchal Fokker-Planck Equations </a:t>
            </a:r>
            <a:endParaRPr lang="ja-JP" altLang="en-US" sz="36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" name="正方形/長方形 2"/>
          <p:cNvSpPr/>
          <p:nvPr/>
        </p:nvSpPr>
        <p:spPr>
          <a:xfrm>
            <a:off x="1532037" y="4114323"/>
            <a:ext cx="6591300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ja-JP" dirty="0"/>
              <a:t>H. Ito, T. Hasegawa, Y. Tanimura, JCP 141, 124503 (2014) </a:t>
            </a:r>
          </a:p>
          <a:p>
            <a:r>
              <a:rPr lang="en-US" altLang="ja-JP" dirty="0"/>
              <a:t>T. Ikeda, H. Ito, Y. Tanimura, JCP 142, 212421 (2015).</a:t>
            </a:r>
          </a:p>
          <a:p>
            <a:r>
              <a:rPr lang="en-US" altLang="ja-JP" dirty="0"/>
              <a:t>H. Ito, J. Jo, &amp; Tanimura, </a:t>
            </a:r>
            <a:r>
              <a:rPr lang="en-US" altLang="ja-JP" dirty="0" err="1"/>
              <a:t>Struct</a:t>
            </a:r>
            <a:r>
              <a:rPr lang="en-US" altLang="ja-JP" dirty="0"/>
              <a:t>. </a:t>
            </a:r>
            <a:r>
              <a:rPr lang="en-US" altLang="ja-JP" dirty="0" err="1"/>
              <a:t>Dyn</a:t>
            </a:r>
            <a:r>
              <a:rPr lang="en-US" altLang="ja-JP" dirty="0"/>
              <a:t>. 2,  054102 (2015).</a:t>
            </a:r>
          </a:p>
          <a:p>
            <a:r>
              <a:rPr lang="en-US" altLang="ja-JP" dirty="0"/>
              <a:t>H. Ito, T. Hasegawa, Y. Tanimura, JPC Lett. 7, 4147 (2016). </a:t>
            </a:r>
            <a:endParaRPr lang="ja-JP" altLang="en-US" dirty="0"/>
          </a:p>
        </p:txBody>
      </p:sp>
      <p:pic>
        <p:nvPicPr>
          <p:cNvPr id="4" name="図 3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937494" y="5576501"/>
            <a:ext cx="769266" cy="979065"/>
          </a:xfrm>
          <a:prstGeom prst="rect">
            <a:avLst/>
          </a:prstGeom>
        </p:spPr>
      </p:pic>
      <p:sp>
        <p:nvSpPr>
          <p:cNvPr id="5" name="正方形/長方形 4"/>
          <p:cNvSpPr/>
          <p:nvPr/>
        </p:nvSpPr>
        <p:spPr>
          <a:xfrm>
            <a:off x="7886063" y="6536866"/>
            <a:ext cx="1081193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ja-JP" sz="2000" dirty="0"/>
              <a:t>T. Ikeda</a:t>
            </a:r>
            <a:endParaRPr lang="ja-JP" altLang="en-US" sz="2000" dirty="0"/>
          </a:p>
        </p:txBody>
      </p:sp>
      <p:sp>
        <p:nvSpPr>
          <p:cNvPr id="6" name="正方形/長方形 5"/>
          <p:cNvSpPr/>
          <p:nvPr/>
        </p:nvSpPr>
        <p:spPr>
          <a:xfrm>
            <a:off x="7042144" y="6531586"/>
            <a:ext cx="1081193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ja-JP" sz="2000" dirty="0"/>
              <a:t>H. Ito</a:t>
            </a:r>
            <a:endParaRPr lang="ja-JP" altLang="en-US" sz="2000" dirty="0"/>
          </a:p>
        </p:txBody>
      </p:sp>
      <p:pic>
        <p:nvPicPr>
          <p:cNvPr id="7" name="図 6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972619" y="5561142"/>
            <a:ext cx="931166" cy="994424"/>
          </a:xfrm>
          <a:prstGeom prst="rect">
            <a:avLst/>
          </a:prstGeom>
        </p:spPr>
      </p:pic>
      <p:pic>
        <p:nvPicPr>
          <p:cNvPr id="8" name="図 7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059198" y="5485777"/>
            <a:ext cx="879712" cy="1069789"/>
          </a:xfrm>
          <a:prstGeom prst="rect">
            <a:avLst/>
          </a:prstGeom>
        </p:spPr>
      </p:pic>
      <p:sp>
        <p:nvSpPr>
          <p:cNvPr id="9" name="正方形/長方形 8"/>
          <p:cNvSpPr/>
          <p:nvPr/>
        </p:nvSpPr>
        <p:spPr>
          <a:xfrm>
            <a:off x="5495910" y="6555566"/>
            <a:ext cx="1716179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ja-JP" sz="2000" dirty="0" err="1"/>
              <a:t>T.Hasegawa</a:t>
            </a:r>
            <a:endParaRPr lang="ja-JP" altLang="en-US" sz="2000" dirty="0"/>
          </a:p>
        </p:txBody>
      </p:sp>
    </p:spTree>
    <p:extLst>
      <p:ext uri="{BB962C8B-B14F-4D97-AF65-F5344CB8AC3E}">
        <p14:creationId xmlns:p14="http://schemas.microsoft.com/office/powerpoint/2010/main" val="3646560309"/>
      </p:ext>
    </p:extLst>
  </p:cSld>
  <p:clrMapOvr>
    <a:masterClrMapping/>
  </p:clrMapOvr>
</p:sld>
</file>

<file path=ppt/slides/slide2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タイトル 1"/>
          <p:cNvSpPr txBox="1">
            <a:spLocks/>
          </p:cNvSpPr>
          <p:nvPr/>
        </p:nvSpPr>
        <p:spPr>
          <a:xfrm>
            <a:off x="395536" y="404664"/>
            <a:ext cx="8352928" cy="1143000"/>
          </a:xfrm>
          <a:prstGeom prst="rect">
            <a:avLst/>
          </a:prstGeom>
        </p:spPr>
        <p:txBody>
          <a:bodyPr>
            <a:noAutofit/>
          </a:bodyPr>
          <a:lstStyle/>
          <a:p>
            <a:pPr algn="ctr">
              <a:spcBef>
                <a:spcPct val="0"/>
              </a:spcBef>
            </a:pPr>
            <a:r>
              <a:rPr lang="en-US" altLang="ja-JP" sz="36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Contributions to the 2D signals</a:t>
            </a:r>
            <a:endParaRPr kumimoji="1" lang="ja-JP" altLang="en-US" sz="3600" b="1" i="0" u="none" strike="noStrike" kern="1200" cap="none" spc="0" normalizeH="0" baseline="0" noProof="0" dirty="0">
              <a:ln>
                <a:noFill/>
              </a:ln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Times New Roman" panose="02020603050405020304" pitchFamily="18" charset="0"/>
              <a:ea typeface="+mj-ea"/>
              <a:cs typeface="Times New Roman" panose="02020603050405020304" pitchFamily="18" charset="0"/>
            </a:endParaRPr>
          </a:p>
        </p:txBody>
      </p:sp>
      <p:sp>
        <p:nvSpPr>
          <p:cNvPr id="5" name="コンテンツ プレースホルダ 2"/>
          <p:cNvSpPr txBox="1">
            <a:spLocks/>
          </p:cNvSpPr>
          <p:nvPr/>
        </p:nvSpPr>
        <p:spPr>
          <a:xfrm>
            <a:off x="683568" y="1196752"/>
            <a:ext cx="3960440" cy="534789"/>
          </a:xfrm>
          <a:prstGeom prst="rect">
            <a:avLst/>
          </a:prstGeom>
        </p:spPr>
        <p:txBody>
          <a:bodyPr/>
          <a:lstStyle/>
          <a:p>
            <a:pPr>
              <a:spcBef>
                <a:spcPts val="768"/>
              </a:spcBef>
            </a:pPr>
            <a:r>
              <a:rPr lang="en-US" altLang="ja-JP" sz="28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2D</a:t>
            </a:r>
            <a:r>
              <a:rPr lang="en-US" altLang="ja-JP" sz="2800" dirty="0">
                <a:solidFill>
                  <a:srgbClr val="0070C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 Raman</a:t>
            </a:r>
            <a:endParaRPr lang="ja-JP" altLang="en-US" sz="28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>
                <a:schemeClr val="accent3"/>
              </a:buClr>
              <a:buSzPct val="95000"/>
              <a:buFont typeface="Wingdings 2"/>
              <a:buNone/>
              <a:tabLst/>
              <a:defRPr/>
            </a:pPr>
            <a:endParaRPr kumimoji="1" lang="en-US" altLang="ja-JP" sz="3200" b="0" i="0" u="none" strike="noStrike" kern="1200" cap="none" spc="0" normalizeH="0" baseline="0" noProof="0" dirty="0">
              <a:ln>
                <a:noFill/>
              </a:ln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テキスト ボックス 2"/>
              <p:cNvSpPr txBox="1"/>
              <p:nvPr/>
            </p:nvSpPr>
            <p:spPr>
              <a:xfrm>
                <a:off x="-847499" y="2493476"/>
                <a:ext cx="8856984" cy="40498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Sup>
                        <m:sSubSupPr>
                          <m:ctrlPr>
                            <a:rPr lang="en-US" altLang="ja-JP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SupPr>
                        <m:e>
                          <m:r>
                            <a:rPr lang="en-US" altLang="ja-JP" b="0" i="0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+</m:t>
                          </m:r>
                          <m:r>
                            <m:rPr>
                              <m:sty m:val="p"/>
                            </m:rPr>
                            <a:rPr lang="en-US" altLang="ja-JP">
                              <a:solidFill>
                                <a:srgbClr val="0070C0"/>
                              </a:solidFill>
                              <a:latin typeface="Cambria Math"/>
                            </a:rPr>
                            <m:t>Π</m:t>
                          </m:r>
                        </m:e>
                        <m:sub>
                          <m:r>
                            <a:rPr lang="en-US" altLang="ja-JP" i="1">
                              <a:solidFill>
                                <a:srgbClr val="0070C0"/>
                              </a:solidFill>
                              <a:latin typeface="Cambria Math"/>
                            </a:rPr>
                            <m:t>1</m:t>
                          </m:r>
                        </m:sub>
                        <m:sup>
                          <m:r>
                            <a:rPr lang="en-US" altLang="ja-JP" b="0" i="1" smtClean="0">
                              <a:solidFill>
                                <a:srgbClr val="0070C0"/>
                              </a:solidFill>
                              <a:latin typeface="Cambria Math"/>
                            </a:rPr>
                            <m:t>2</m:t>
                          </m:r>
                        </m:sup>
                      </m:sSubSup>
                      <m:sSub>
                        <m:sSubPr>
                          <m:ctrlPr>
                            <a:rPr lang="en-US" altLang="ja-JP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m:rPr>
                              <m:sty m:val="p"/>
                            </m:rPr>
                            <a:rPr lang="en-US" altLang="ja-JP" b="0" i="0" smtClean="0">
                              <a:solidFill>
                                <a:srgbClr val="0070C0"/>
                              </a:solidFill>
                              <a:latin typeface="Cambria Math"/>
                            </a:rPr>
                            <m:t>Π</m:t>
                          </m:r>
                        </m:e>
                        <m:sub>
                          <m:r>
                            <a:rPr lang="en-US" altLang="ja-JP" b="0" i="1" smtClean="0">
                              <a:solidFill>
                                <a:srgbClr val="0070C0"/>
                              </a:solidFill>
                              <a:latin typeface="Cambria Math"/>
                            </a:rPr>
                            <m:t>2</m:t>
                          </m:r>
                        </m:sub>
                      </m:sSub>
                      <m:d>
                        <m:dPr>
                          <m:begChr m:val="⟨"/>
                          <m:endChr m:val="⟩"/>
                          <m:ctrlPr>
                            <a:rPr lang="en-US" altLang="ja-JP" i="1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d>
                            <m:dPr>
                              <m:begChr m:val="["/>
                              <m:endChr m:val="]"/>
                              <m:ctrlPr>
                                <a:rPr lang="en-US" altLang="ja-JP" i="1">
                                  <a:latin typeface="Cambria Math" panose="02040503050406030204" pitchFamily="18" charset="0"/>
                                </a:rPr>
                              </m:ctrlPr>
                            </m:dPr>
                            <m:e>
                              <m:r>
                                <a:rPr lang="en-US" altLang="ja-JP" b="0" i="1" smtClean="0">
                                  <a:solidFill>
                                    <a:srgbClr val="0070C0"/>
                                  </a:solidFill>
                                  <a:latin typeface="Cambria Math" panose="02040503050406030204" pitchFamily="18" charset="0"/>
                                </a:rPr>
                                <m:t>𝑞</m:t>
                              </m:r>
                              <m:d>
                                <m:dPr>
                                  <m:ctrlPr>
                                    <a:rPr lang="en-US" altLang="ja-JP" i="1">
                                      <a:latin typeface="Cambria Math" panose="02040503050406030204" pitchFamily="18" charset="0"/>
                                    </a:rPr>
                                  </m:ctrlPr>
                                </m:dPr>
                                <m:e>
                                  <m:sSub>
                                    <m:sSubPr>
                                      <m:ctrlPr>
                                        <a:rPr lang="en-US" altLang="ja-JP" i="1">
                                          <a:solidFill>
                                            <a:srgbClr val="0070C0"/>
                                          </a:solidFill>
                                          <a:latin typeface="Cambria Math" panose="02040503050406030204" pitchFamily="18" charset="0"/>
                                        </a:rPr>
                                      </m:ctrlPr>
                                    </m:sSubPr>
                                    <m:e>
                                      <m:r>
                                        <a:rPr lang="en-US" altLang="ja-JP" i="1">
                                          <a:solidFill>
                                            <a:srgbClr val="0070C0"/>
                                          </a:solidFill>
                                          <a:latin typeface="Cambria Math"/>
                                        </a:rPr>
                                        <m:t>𝑡</m:t>
                                      </m:r>
                                    </m:e>
                                    <m:sub>
                                      <m:r>
                                        <a:rPr lang="en-US" altLang="ja-JP" i="1">
                                          <a:solidFill>
                                            <a:srgbClr val="0070C0"/>
                                          </a:solidFill>
                                          <a:latin typeface="Cambria Math"/>
                                        </a:rPr>
                                        <m:t>2</m:t>
                                      </m:r>
                                    </m:sub>
                                  </m:sSub>
                                  <m:r>
                                    <a:rPr lang="en-US" altLang="ja-JP" i="1">
                                      <a:latin typeface="Cambria Math"/>
                                    </a:rPr>
                                    <m:t>+</m:t>
                                  </m:r>
                                  <m:sSub>
                                    <m:sSubPr>
                                      <m:ctrlPr>
                                        <a:rPr lang="en-US" altLang="ja-JP" i="1">
                                          <a:solidFill>
                                            <a:srgbClr val="FF0000"/>
                                          </a:solidFill>
                                          <a:latin typeface="Cambria Math" panose="02040503050406030204" pitchFamily="18" charset="0"/>
                                        </a:rPr>
                                      </m:ctrlPr>
                                    </m:sSubPr>
                                    <m:e>
                                      <m:r>
                                        <a:rPr lang="en-US" altLang="ja-JP" i="1">
                                          <a:solidFill>
                                            <a:srgbClr val="FF0000"/>
                                          </a:solidFill>
                                          <a:latin typeface="Cambria Math"/>
                                        </a:rPr>
                                        <m:t>𝑡</m:t>
                                      </m:r>
                                    </m:e>
                                    <m:sub>
                                      <m:r>
                                        <a:rPr lang="en-US" altLang="ja-JP" i="1">
                                          <a:solidFill>
                                            <a:srgbClr val="FF0000"/>
                                          </a:solidFill>
                                          <a:latin typeface="Cambria Math" panose="02040503050406030204" pitchFamily="18" charset="0"/>
                                        </a:rPr>
                                        <m:t>1</m:t>
                                      </m:r>
                                    </m:sub>
                                  </m:sSub>
                                </m:e>
                              </m:d>
                              <m:r>
                                <a:rPr lang="en-US" altLang="ja-JP" i="1">
                                  <a:latin typeface="Cambria Math"/>
                                </a:rPr>
                                <m:t>,</m:t>
                              </m:r>
                              <m:d>
                                <m:dPr>
                                  <m:begChr m:val="["/>
                                  <m:endChr m:val="]"/>
                                  <m:ctrlPr>
                                    <a:rPr lang="en-US" altLang="ja-JP" i="1">
                                      <a:latin typeface="Cambria Math" panose="02040503050406030204" pitchFamily="18" charset="0"/>
                                    </a:rPr>
                                  </m:ctrlPr>
                                </m:dPr>
                                <m:e>
                                  <m:r>
                                    <a:rPr lang="en-US" altLang="ja-JP" b="0" i="1" smtClean="0">
                                      <a:solidFill>
                                        <a:srgbClr val="0070C0"/>
                                      </a:solidFill>
                                      <a:latin typeface="Cambria Math" panose="02040503050406030204" pitchFamily="18" charset="0"/>
                                    </a:rPr>
                                    <m:t>𝑞</m:t>
                                  </m:r>
                                  <m:d>
                                    <m:dPr>
                                      <m:ctrlPr>
                                        <a:rPr lang="en-US" altLang="ja-JP" i="1">
                                          <a:latin typeface="Cambria Math" panose="02040503050406030204" pitchFamily="18" charset="0"/>
                                        </a:rPr>
                                      </m:ctrlPr>
                                    </m:dPr>
                                    <m:e>
                                      <m:sSub>
                                        <m:sSubPr>
                                          <m:ctrlPr>
                                            <a:rPr lang="en-US" altLang="ja-JP" i="1">
                                              <a:solidFill>
                                                <a:srgbClr val="FF0000"/>
                                              </a:solidFill>
                                              <a:latin typeface="Cambria Math" panose="02040503050406030204" pitchFamily="18" charset="0"/>
                                            </a:rPr>
                                          </m:ctrlPr>
                                        </m:sSubPr>
                                        <m:e>
                                          <m:r>
                                            <a:rPr lang="en-US" altLang="ja-JP" i="1">
                                              <a:solidFill>
                                                <a:srgbClr val="FF0000"/>
                                              </a:solidFill>
                                              <a:latin typeface="Cambria Math"/>
                                            </a:rPr>
                                            <m:t>𝑡</m:t>
                                          </m:r>
                                        </m:e>
                                        <m:sub>
                                          <m:r>
                                            <a:rPr lang="en-US" altLang="ja-JP" i="1">
                                              <a:solidFill>
                                                <a:srgbClr val="FF0000"/>
                                              </a:solidFill>
                                              <a:latin typeface="Cambria Math"/>
                                            </a:rPr>
                                            <m:t>1</m:t>
                                          </m:r>
                                        </m:sub>
                                      </m:sSub>
                                    </m:e>
                                  </m:d>
                                  <m:r>
                                    <a:rPr lang="en-US" altLang="ja-JP" i="1">
                                      <a:latin typeface="Cambria Math"/>
                                    </a:rPr>
                                    <m:t>,</m:t>
                                  </m:r>
                                  <m:sSup>
                                    <m:sSupPr>
                                      <m:ctrlPr>
                                        <a:rPr lang="en-US" altLang="ja-JP" b="0" i="1" smtClean="0">
                                          <a:solidFill>
                                            <a:srgbClr val="0070C0"/>
                                          </a:solidFill>
                                          <a:latin typeface="Cambria Math" panose="02040503050406030204" pitchFamily="18" charset="0"/>
                                        </a:rPr>
                                      </m:ctrlPr>
                                    </m:sSupPr>
                                    <m:e>
                                      <m:r>
                                        <a:rPr lang="en-US" altLang="ja-JP" b="0" i="1" smtClean="0">
                                          <a:solidFill>
                                            <a:srgbClr val="0070C0"/>
                                          </a:solidFill>
                                          <a:latin typeface="Cambria Math" panose="02040503050406030204" pitchFamily="18" charset="0"/>
                                        </a:rPr>
                                        <m:t>𝑞</m:t>
                                      </m:r>
                                    </m:e>
                                    <m:sup>
                                      <m:r>
                                        <a:rPr lang="en-US" altLang="ja-JP" b="0" i="1" smtClean="0">
                                          <a:solidFill>
                                            <a:srgbClr val="0070C0"/>
                                          </a:solidFill>
                                          <a:latin typeface="Cambria Math"/>
                                        </a:rPr>
                                        <m:t>2</m:t>
                                      </m:r>
                                    </m:sup>
                                  </m:sSup>
                                  <m:d>
                                    <m:dPr>
                                      <m:ctrlPr>
                                        <a:rPr lang="en-US" altLang="ja-JP" i="1">
                                          <a:latin typeface="Cambria Math" panose="02040503050406030204" pitchFamily="18" charset="0"/>
                                        </a:rPr>
                                      </m:ctrlPr>
                                    </m:dPr>
                                    <m:e>
                                      <m:r>
                                        <a:rPr lang="en-US" altLang="ja-JP" i="1">
                                          <a:latin typeface="Cambria Math"/>
                                        </a:rPr>
                                        <m:t>0</m:t>
                                      </m:r>
                                    </m:e>
                                  </m:d>
                                </m:e>
                              </m:d>
                            </m:e>
                          </m:d>
                        </m:e>
                      </m:d>
                    </m:oMath>
                  </m:oMathPara>
                </a14:m>
                <a:endParaRPr kumimoji="1" lang="ja-JP" altLang="en-US" dirty="0"/>
              </a:p>
            </p:txBody>
          </p:sp>
        </mc:Choice>
        <mc:Fallback xmlns="">
          <p:sp>
            <p:nvSpPr>
              <p:cNvPr id="3" name="テキスト ボックス 2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-847499" y="2493476"/>
                <a:ext cx="8856984" cy="404983"/>
              </a:xfrm>
              <a:prstGeom prst="rect">
                <a:avLst/>
              </a:prstGeom>
              <a:blipFill rotWithShape="0">
                <a:blip r:embed="rId3"/>
                <a:stretch>
                  <a:fillRect b="-4545"/>
                </a:stretch>
              </a:blipFill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7" name="正方形/長方形 6"/>
              <p:cNvSpPr/>
              <p:nvPr/>
            </p:nvSpPr>
            <p:spPr>
              <a:xfrm>
                <a:off x="5260287" y="2485955"/>
                <a:ext cx="3712138" cy="409967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altLang="ja-JP" i="1" smtClean="0">
                          <a:latin typeface="Cambria Math"/>
                        </a:rPr>
                        <m:t>+</m:t>
                      </m:r>
                      <m:sSubSup>
                        <m:sSubSupPr>
                          <m:ctrlPr>
                            <a:rPr lang="en-US" altLang="ja-JP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SupPr>
                        <m:e>
                          <m:r>
                            <m:rPr>
                              <m:sty m:val="p"/>
                            </m:rPr>
                            <a:rPr lang="en-US" altLang="ja-JP">
                              <a:solidFill>
                                <a:srgbClr val="0070C0"/>
                              </a:solidFill>
                              <a:latin typeface="Cambria Math"/>
                            </a:rPr>
                            <m:t>Π</m:t>
                          </m:r>
                        </m:e>
                        <m:sub>
                          <m:r>
                            <a:rPr lang="en-US" altLang="ja-JP" i="1">
                              <a:solidFill>
                                <a:srgbClr val="0070C0"/>
                              </a:solidFill>
                              <a:latin typeface="Cambria Math"/>
                            </a:rPr>
                            <m:t>1</m:t>
                          </m:r>
                        </m:sub>
                        <m:sup>
                          <m:r>
                            <a:rPr lang="en-US" altLang="ja-JP" i="1">
                              <a:solidFill>
                                <a:srgbClr val="0070C0"/>
                              </a:solidFill>
                              <a:latin typeface="Cambria Math"/>
                            </a:rPr>
                            <m:t>2</m:t>
                          </m:r>
                        </m:sup>
                      </m:sSubSup>
                      <m:sSub>
                        <m:sSubPr>
                          <m:ctrlPr>
                            <a:rPr lang="en-US" altLang="ja-JP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m:rPr>
                              <m:sty m:val="p"/>
                            </m:rPr>
                            <a:rPr lang="en-US" altLang="ja-JP">
                              <a:solidFill>
                                <a:srgbClr val="0070C0"/>
                              </a:solidFill>
                              <a:latin typeface="Cambria Math"/>
                            </a:rPr>
                            <m:t>Π</m:t>
                          </m:r>
                        </m:e>
                        <m:sub>
                          <m:r>
                            <a:rPr lang="en-US" altLang="ja-JP" i="1">
                              <a:solidFill>
                                <a:srgbClr val="0070C0"/>
                              </a:solidFill>
                              <a:latin typeface="Cambria Math"/>
                            </a:rPr>
                            <m:t>2</m:t>
                          </m:r>
                        </m:sub>
                      </m:sSub>
                      <m:d>
                        <m:dPr>
                          <m:begChr m:val="⟨"/>
                          <m:endChr m:val="⟩"/>
                          <m:ctrlPr>
                            <a:rPr lang="en-US" altLang="ja-JP" i="1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d>
                            <m:dPr>
                              <m:begChr m:val="["/>
                              <m:endChr m:val="]"/>
                              <m:ctrlPr>
                                <a:rPr lang="en-US" altLang="ja-JP" i="1">
                                  <a:latin typeface="Cambria Math" panose="02040503050406030204" pitchFamily="18" charset="0"/>
                                </a:rPr>
                              </m:ctrlPr>
                            </m:dPr>
                            <m:e>
                              <m:r>
                                <a:rPr lang="en-US" altLang="ja-JP" b="0" i="1" smtClean="0">
                                  <a:solidFill>
                                    <a:srgbClr val="0070C0"/>
                                  </a:solidFill>
                                  <a:latin typeface="Cambria Math" panose="02040503050406030204" pitchFamily="18" charset="0"/>
                                </a:rPr>
                                <m:t>𝑞</m:t>
                              </m:r>
                              <m:d>
                                <m:dPr>
                                  <m:ctrlPr>
                                    <a:rPr lang="en-US" altLang="ja-JP" i="1">
                                      <a:latin typeface="Cambria Math" panose="02040503050406030204" pitchFamily="18" charset="0"/>
                                    </a:rPr>
                                  </m:ctrlPr>
                                </m:dPr>
                                <m:e>
                                  <m:sSub>
                                    <m:sSubPr>
                                      <m:ctrlPr>
                                        <a:rPr lang="en-US" altLang="ja-JP" i="1">
                                          <a:solidFill>
                                            <a:srgbClr val="0070C0"/>
                                          </a:solidFill>
                                          <a:latin typeface="Cambria Math" panose="02040503050406030204" pitchFamily="18" charset="0"/>
                                        </a:rPr>
                                      </m:ctrlPr>
                                    </m:sSubPr>
                                    <m:e>
                                      <m:r>
                                        <a:rPr lang="en-US" altLang="ja-JP" i="1">
                                          <a:solidFill>
                                            <a:srgbClr val="0070C0"/>
                                          </a:solidFill>
                                          <a:latin typeface="Cambria Math"/>
                                        </a:rPr>
                                        <m:t>𝑡</m:t>
                                      </m:r>
                                    </m:e>
                                    <m:sub>
                                      <m:r>
                                        <a:rPr lang="en-US" altLang="ja-JP" i="1">
                                          <a:solidFill>
                                            <a:srgbClr val="0070C0"/>
                                          </a:solidFill>
                                          <a:latin typeface="Cambria Math"/>
                                        </a:rPr>
                                        <m:t>2</m:t>
                                      </m:r>
                                    </m:sub>
                                  </m:sSub>
                                  <m:r>
                                    <a:rPr lang="en-US" altLang="ja-JP" i="1">
                                      <a:latin typeface="Cambria Math"/>
                                    </a:rPr>
                                    <m:t>+</m:t>
                                  </m:r>
                                  <m:sSub>
                                    <m:sSubPr>
                                      <m:ctrlPr>
                                        <a:rPr lang="en-US" altLang="ja-JP" i="1">
                                          <a:solidFill>
                                            <a:srgbClr val="FF0000"/>
                                          </a:solidFill>
                                          <a:latin typeface="Cambria Math" panose="02040503050406030204" pitchFamily="18" charset="0"/>
                                        </a:rPr>
                                      </m:ctrlPr>
                                    </m:sSubPr>
                                    <m:e>
                                      <m:r>
                                        <a:rPr lang="en-US" altLang="ja-JP" i="1">
                                          <a:solidFill>
                                            <a:srgbClr val="FF0000"/>
                                          </a:solidFill>
                                          <a:latin typeface="Cambria Math"/>
                                        </a:rPr>
                                        <m:t>𝑡</m:t>
                                      </m:r>
                                    </m:e>
                                    <m:sub>
                                      <m:r>
                                        <a:rPr lang="en-US" altLang="ja-JP" i="1">
                                          <a:solidFill>
                                            <a:srgbClr val="FF0000"/>
                                          </a:solidFill>
                                          <a:latin typeface="Cambria Math"/>
                                        </a:rPr>
                                        <m:t>1</m:t>
                                      </m:r>
                                    </m:sub>
                                  </m:sSub>
                                </m:e>
                              </m:d>
                              <m:r>
                                <a:rPr lang="en-US" altLang="ja-JP" i="1">
                                  <a:latin typeface="Cambria Math"/>
                                </a:rPr>
                                <m:t>,</m:t>
                              </m:r>
                              <m:d>
                                <m:dPr>
                                  <m:begChr m:val="["/>
                                  <m:endChr m:val="]"/>
                                  <m:ctrlPr>
                                    <a:rPr lang="en-US" altLang="ja-JP" i="1">
                                      <a:latin typeface="Cambria Math" panose="02040503050406030204" pitchFamily="18" charset="0"/>
                                    </a:rPr>
                                  </m:ctrlPr>
                                </m:dPr>
                                <m:e>
                                  <m:r>
                                    <a:rPr lang="en-US" altLang="ja-JP" b="0" i="1" smtClean="0">
                                      <a:solidFill>
                                        <a:srgbClr val="0070C0"/>
                                      </a:solidFill>
                                      <a:latin typeface="Cambria Math" panose="02040503050406030204" pitchFamily="18" charset="0"/>
                                    </a:rPr>
                                    <m:t>𝑞</m:t>
                                  </m:r>
                                  <m:r>
                                    <a:rPr lang="en-US" altLang="ja-JP" b="0" i="1" baseline="30000" smtClean="0">
                                      <a:solidFill>
                                        <a:srgbClr val="0070C0"/>
                                      </a:solidFill>
                                      <a:latin typeface="Cambria Math" panose="02040503050406030204" pitchFamily="18" charset="0"/>
                                    </a:rPr>
                                    <m:t>2</m:t>
                                  </m:r>
                                  <m:d>
                                    <m:dPr>
                                      <m:ctrlPr>
                                        <a:rPr lang="en-US" altLang="ja-JP" i="1">
                                          <a:latin typeface="Cambria Math" panose="02040503050406030204" pitchFamily="18" charset="0"/>
                                        </a:rPr>
                                      </m:ctrlPr>
                                    </m:dPr>
                                    <m:e>
                                      <m:sSub>
                                        <m:sSubPr>
                                          <m:ctrlPr>
                                            <a:rPr lang="en-US" altLang="ja-JP" i="1">
                                              <a:solidFill>
                                                <a:srgbClr val="FF0000"/>
                                              </a:solidFill>
                                              <a:latin typeface="Cambria Math" panose="02040503050406030204" pitchFamily="18" charset="0"/>
                                            </a:rPr>
                                          </m:ctrlPr>
                                        </m:sSubPr>
                                        <m:e>
                                          <m:r>
                                            <a:rPr lang="en-US" altLang="ja-JP" i="1">
                                              <a:solidFill>
                                                <a:srgbClr val="FF0000"/>
                                              </a:solidFill>
                                              <a:latin typeface="Cambria Math"/>
                                            </a:rPr>
                                            <m:t>𝑡</m:t>
                                          </m:r>
                                        </m:e>
                                        <m:sub>
                                          <m:r>
                                            <a:rPr lang="en-US" altLang="ja-JP" i="1">
                                              <a:solidFill>
                                                <a:srgbClr val="FF0000"/>
                                              </a:solidFill>
                                              <a:latin typeface="Cambria Math" panose="02040503050406030204" pitchFamily="18" charset="0"/>
                                            </a:rPr>
                                            <m:t>1</m:t>
                                          </m:r>
                                        </m:sub>
                                      </m:sSub>
                                    </m:e>
                                  </m:d>
                                  <m:r>
                                    <a:rPr lang="en-US" altLang="ja-JP" i="1">
                                      <a:latin typeface="Cambria Math"/>
                                    </a:rPr>
                                    <m:t>,</m:t>
                                  </m:r>
                                  <m:r>
                                    <a:rPr lang="en-US" altLang="ja-JP" i="1" smtClean="0">
                                      <a:solidFill>
                                        <a:srgbClr val="0070C0"/>
                                      </a:solidFill>
                                      <a:latin typeface="Cambria Math" panose="02040503050406030204" pitchFamily="18" charset="0"/>
                                    </a:rPr>
                                    <m:t> </m:t>
                                  </m:r>
                                  <m:r>
                                    <a:rPr lang="en-US" altLang="ja-JP" b="0" i="1" smtClean="0">
                                      <a:solidFill>
                                        <a:srgbClr val="0070C0"/>
                                      </a:solidFill>
                                      <a:latin typeface="Cambria Math" panose="02040503050406030204" pitchFamily="18" charset="0"/>
                                    </a:rPr>
                                    <m:t>𝑞</m:t>
                                  </m:r>
                                  <m:d>
                                    <m:dPr>
                                      <m:ctrlPr>
                                        <a:rPr lang="en-US" altLang="ja-JP" i="1">
                                          <a:latin typeface="Cambria Math" panose="02040503050406030204" pitchFamily="18" charset="0"/>
                                        </a:rPr>
                                      </m:ctrlPr>
                                    </m:dPr>
                                    <m:e>
                                      <m:r>
                                        <a:rPr lang="en-US" altLang="ja-JP" i="1">
                                          <a:latin typeface="Cambria Math"/>
                                        </a:rPr>
                                        <m:t>0</m:t>
                                      </m:r>
                                    </m:e>
                                  </m:d>
                                </m:e>
                              </m:d>
                            </m:e>
                          </m:d>
                        </m:e>
                      </m:d>
                    </m:oMath>
                  </m:oMathPara>
                </a14:m>
                <a:endParaRPr lang="ja-JP" altLang="en-US" dirty="0"/>
              </a:p>
            </p:txBody>
          </p:sp>
        </mc:Choice>
        <mc:Fallback xmlns="">
          <p:sp>
            <p:nvSpPr>
              <p:cNvPr id="7" name="正方形/長方形 6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260287" y="2485955"/>
                <a:ext cx="3712138" cy="409967"/>
              </a:xfrm>
              <a:prstGeom prst="rect">
                <a:avLst/>
              </a:prstGeom>
              <a:blipFill rotWithShape="0">
                <a:blip r:embed="rId4"/>
                <a:stretch>
                  <a:fillRect b="-1493"/>
                </a:stretch>
              </a:blipFill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1" name="コンテンツ プレースホルダ 2"/>
          <p:cNvSpPr txBox="1">
            <a:spLocks/>
          </p:cNvSpPr>
          <p:nvPr/>
        </p:nvSpPr>
        <p:spPr>
          <a:xfrm>
            <a:off x="768990" y="3802026"/>
            <a:ext cx="4536505" cy="534789"/>
          </a:xfrm>
          <a:prstGeom prst="rect">
            <a:avLst/>
          </a:prstGeom>
        </p:spPr>
        <p:txBody>
          <a:bodyPr/>
          <a:lstStyle/>
          <a:p>
            <a:pPr>
              <a:spcBef>
                <a:spcPts val="768"/>
              </a:spcBef>
            </a:pPr>
            <a:r>
              <a:rPr lang="en-US" altLang="ja-JP" sz="28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2D </a:t>
            </a:r>
            <a:r>
              <a:rPr lang="en-US" altLang="ja-JP" sz="2800" dirty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THz</a:t>
            </a:r>
            <a:r>
              <a:rPr lang="en-US" altLang="ja-JP" sz="28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-</a:t>
            </a:r>
            <a:r>
              <a:rPr lang="en-US" altLang="ja-JP" sz="2800" dirty="0">
                <a:solidFill>
                  <a:srgbClr val="0070C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Raman</a:t>
            </a:r>
            <a:endParaRPr lang="ja-JP" altLang="en-US" sz="28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" name="円/楕円 11"/>
          <p:cNvSpPr/>
          <p:nvPr/>
        </p:nvSpPr>
        <p:spPr>
          <a:xfrm>
            <a:off x="416185" y="3971384"/>
            <a:ext cx="215984" cy="175052"/>
          </a:xfrm>
          <a:prstGeom prst="ellipse">
            <a:avLst/>
          </a:prstGeom>
          <a:solidFill>
            <a:srgbClr val="00B0F0"/>
          </a:solidFill>
          <a:ln>
            <a:noFill/>
          </a:ln>
          <a:effectLst/>
          <a:scene3d>
            <a:camera prst="orthographicFront"/>
            <a:lightRig rig="threePt" dir="t"/>
          </a:scene3d>
          <a:sp3d>
            <a:bevelT w="190500" h="1905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13" name="テキスト ボックス 12"/>
              <p:cNvSpPr txBox="1"/>
              <p:nvPr/>
            </p:nvSpPr>
            <p:spPr>
              <a:xfrm>
                <a:off x="154432" y="4581005"/>
                <a:ext cx="8812737" cy="44198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Sup>
                        <m:sSubSupPr>
                          <m:ctrlPr>
                            <a:rPr lang="en-US" altLang="ja-JP" i="1" smtClean="0">
                              <a:latin typeface="Cambria Math" panose="02040503050406030204" pitchFamily="18" charset="0"/>
                            </a:rPr>
                          </m:ctrlPr>
                        </m:sSubSupPr>
                        <m:e>
                          <m:r>
                            <a:rPr lang="en-US" altLang="ja-JP" i="1">
                              <a:latin typeface="Cambria Math"/>
                            </a:rPr>
                            <m:t>𝑅</m:t>
                          </m:r>
                        </m:e>
                        <m:sub>
                          <m:r>
                            <a:rPr lang="en-US" altLang="ja-JP" b="0" i="1" smtClean="0">
                              <a:solidFill>
                                <a:srgbClr val="0070C0"/>
                              </a:solidFill>
                              <a:latin typeface="Cambria Math"/>
                            </a:rPr>
                            <m:t>𝑅</m:t>
                          </m:r>
                          <m:r>
                            <a:rPr lang="en-US" altLang="ja-JP" b="0" i="1" smtClean="0">
                              <a:solidFill>
                                <a:srgbClr val="FF0000"/>
                              </a:solidFill>
                              <a:latin typeface="Cambria Math"/>
                            </a:rPr>
                            <m:t>𝑇𝑇</m:t>
                          </m:r>
                        </m:sub>
                        <m:sup>
                          <m:r>
                            <a:rPr lang="en-US" altLang="ja-JP" i="1">
                              <a:latin typeface="Cambria Math"/>
                            </a:rPr>
                            <m:t>(</m:t>
                          </m:r>
                          <m:r>
                            <a:rPr lang="en-US" altLang="ja-JP" b="0" i="1" smtClean="0">
                              <a:latin typeface="Cambria Math"/>
                            </a:rPr>
                            <m:t>3</m:t>
                          </m:r>
                          <m:r>
                            <a:rPr lang="en-US" altLang="ja-JP" i="1">
                              <a:latin typeface="Cambria Math"/>
                            </a:rPr>
                            <m:t>)</m:t>
                          </m:r>
                        </m:sup>
                      </m:sSubSup>
                      <m:d>
                        <m:dPr>
                          <m:ctrlPr>
                            <a:rPr lang="en-US" altLang="ja-JP" i="1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sSub>
                            <m:sSubPr>
                              <m:ctrlPr>
                                <a:rPr lang="en-US" altLang="ja-JP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altLang="ja-JP" i="1">
                                  <a:solidFill>
                                    <a:srgbClr val="FF0000"/>
                                  </a:solidFill>
                                  <a:latin typeface="Cambria Math"/>
                                </a:rPr>
                                <m:t>𝑡</m:t>
                              </m:r>
                            </m:e>
                            <m:sub>
                              <m:r>
                                <a:rPr lang="en-US" altLang="ja-JP" i="1">
                                  <a:solidFill>
                                    <a:srgbClr val="FF0000"/>
                                  </a:solidFill>
                                  <a:latin typeface="Cambria Math"/>
                                </a:rPr>
                                <m:t>1</m:t>
                              </m:r>
                            </m:sub>
                          </m:sSub>
                          <m:r>
                            <a:rPr lang="en-US" altLang="ja-JP" i="1">
                              <a:latin typeface="Cambria Math"/>
                            </a:rPr>
                            <m:t>,</m:t>
                          </m:r>
                          <m:sSub>
                            <m:sSubPr>
                              <m:ctrlPr>
                                <a:rPr lang="en-US" altLang="ja-JP" i="1">
                                  <a:solidFill>
                                    <a:srgbClr val="0070C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altLang="ja-JP" i="1">
                                  <a:solidFill>
                                    <a:srgbClr val="0070C0"/>
                                  </a:solidFill>
                                  <a:latin typeface="Cambria Math"/>
                                </a:rPr>
                                <m:t>𝑡</m:t>
                              </m:r>
                            </m:e>
                            <m:sub>
                              <m:r>
                                <a:rPr lang="en-US" altLang="ja-JP" i="1">
                                  <a:solidFill>
                                    <a:srgbClr val="0070C0"/>
                                  </a:solidFill>
                                  <a:latin typeface="Cambria Math"/>
                                </a:rPr>
                                <m:t>2</m:t>
                              </m:r>
                            </m:sub>
                          </m:sSub>
                        </m:e>
                      </m:d>
                      <m:r>
                        <a:rPr lang="en-US" altLang="ja-JP" b="0" i="1" smtClean="0">
                          <a:solidFill>
                            <a:schemeClr val="tx1"/>
                          </a:solidFill>
                          <a:latin typeface="Cambria Math"/>
                        </a:rPr>
                        <m:t>=</m:t>
                      </m:r>
                      <m:sSubSup>
                        <m:sSubSupPr>
                          <m:ctrlPr>
                            <a:rPr lang="en-US" altLang="ja-JP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SupPr>
                        <m:e>
                          <m:sSubSup>
                            <m:sSubSupPr>
                              <m:ctrlPr>
                                <a:rPr lang="en-US" altLang="ja-JP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SupPr>
                            <m:e>
                              <m:r>
                                <a:rPr lang="en-US" altLang="ja-JP" b="0" i="1" smtClean="0">
                                  <a:solidFill>
                                    <a:srgbClr val="FF0000"/>
                                  </a:solidFill>
                                  <a:latin typeface="Cambria Math"/>
                                </a:rPr>
                                <m:t>𝜇</m:t>
                              </m:r>
                            </m:e>
                            <m:sub>
                              <m:r>
                                <a:rPr lang="en-US" altLang="ja-JP" b="0" i="1" smtClean="0">
                                  <a:solidFill>
                                    <a:srgbClr val="FF0000"/>
                                  </a:solidFill>
                                  <a:latin typeface="Cambria Math"/>
                                </a:rPr>
                                <m:t>1</m:t>
                              </m:r>
                            </m:sub>
                            <m:sup>
                              <m:r>
                                <a:rPr lang="en-US" altLang="ja-JP" b="0" i="1" smtClean="0">
                                  <a:solidFill>
                                    <a:srgbClr val="FF0000"/>
                                  </a:solidFill>
                                  <a:latin typeface="Cambria Math"/>
                                </a:rPr>
                                <m:t>2</m:t>
                              </m:r>
                            </m:sup>
                          </m:sSubSup>
                          <m:r>
                            <m:rPr>
                              <m:sty m:val="p"/>
                            </m:rPr>
                            <a:rPr lang="en-US" altLang="ja-JP" b="0" i="0" smtClean="0">
                              <a:solidFill>
                                <a:srgbClr val="0070C0"/>
                              </a:solidFill>
                              <a:latin typeface="Cambria Math"/>
                            </a:rPr>
                            <m:t>Π</m:t>
                          </m:r>
                        </m:e>
                        <m:sub>
                          <m:r>
                            <a:rPr lang="en-US" altLang="ja-JP" b="0" i="1" smtClean="0">
                              <a:solidFill>
                                <a:srgbClr val="0070C0"/>
                              </a:solidFill>
                              <a:latin typeface="Cambria Math"/>
                            </a:rPr>
                            <m:t>1</m:t>
                          </m:r>
                        </m:sub>
                        <m:sup/>
                      </m:sSubSup>
                      <m:d>
                        <m:dPr>
                          <m:begChr m:val="⟨"/>
                          <m:endChr m:val="⟩"/>
                          <m:ctrlPr>
                            <a:rPr lang="en-US" altLang="ja-JP" b="0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d>
                            <m:dPr>
                              <m:begChr m:val="["/>
                              <m:endChr m:val="]"/>
                              <m:ctrlPr>
                                <a:rPr lang="en-US" altLang="ja-JP" b="0" i="1" smtClean="0">
                                  <a:solidFill>
                                    <a:schemeClr val="tx1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dPr>
                            <m:e>
                              <m:r>
                                <a:rPr lang="en-US" altLang="ja-JP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𝑞</m:t>
                              </m:r>
                              <m:d>
                                <m:dPr>
                                  <m:ctrlPr>
                                    <a:rPr lang="en-US" altLang="ja-JP" b="0" i="1" smtClean="0">
                                      <a:solidFill>
                                        <a:schemeClr val="tx1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dPr>
                                <m:e>
                                  <m:sSub>
                                    <m:sSubPr>
                                      <m:ctrlPr>
                                        <a:rPr lang="en-US" altLang="ja-JP" i="1" smtClean="0">
                                          <a:solidFill>
                                            <a:srgbClr val="0070C0"/>
                                          </a:solidFill>
                                          <a:latin typeface="Cambria Math" panose="02040503050406030204" pitchFamily="18" charset="0"/>
                                        </a:rPr>
                                      </m:ctrlPr>
                                    </m:sSubPr>
                                    <m:e>
                                      <m:r>
                                        <a:rPr lang="en-US" altLang="ja-JP" i="1">
                                          <a:solidFill>
                                            <a:srgbClr val="0070C0"/>
                                          </a:solidFill>
                                          <a:latin typeface="Cambria Math"/>
                                        </a:rPr>
                                        <m:t>𝑡</m:t>
                                      </m:r>
                                    </m:e>
                                    <m:sub>
                                      <m:r>
                                        <a:rPr lang="en-US" altLang="ja-JP" i="1">
                                          <a:solidFill>
                                            <a:srgbClr val="0070C0"/>
                                          </a:solidFill>
                                          <a:latin typeface="Cambria Math"/>
                                        </a:rPr>
                                        <m:t>2</m:t>
                                      </m:r>
                                    </m:sub>
                                  </m:sSub>
                                  <m:r>
                                    <a:rPr lang="en-US" altLang="ja-JP" i="1">
                                      <a:latin typeface="Cambria Math"/>
                                    </a:rPr>
                                    <m:t>+</m:t>
                                  </m:r>
                                  <m:sSub>
                                    <m:sSubPr>
                                      <m:ctrlPr>
                                        <a:rPr lang="en-US" altLang="ja-JP" i="1" smtClean="0">
                                          <a:solidFill>
                                            <a:srgbClr val="FF0000"/>
                                          </a:solidFill>
                                          <a:latin typeface="Cambria Math" panose="02040503050406030204" pitchFamily="18" charset="0"/>
                                        </a:rPr>
                                      </m:ctrlPr>
                                    </m:sSubPr>
                                    <m:e>
                                      <m:r>
                                        <a:rPr lang="en-US" altLang="ja-JP" i="1">
                                          <a:solidFill>
                                            <a:srgbClr val="FF0000"/>
                                          </a:solidFill>
                                          <a:latin typeface="Cambria Math"/>
                                        </a:rPr>
                                        <m:t>𝑡</m:t>
                                      </m:r>
                                    </m:e>
                                    <m:sub>
                                      <m:r>
                                        <a:rPr lang="en-US" altLang="ja-JP" i="1">
                                          <a:solidFill>
                                            <a:srgbClr val="FF0000"/>
                                          </a:solidFill>
                                          <a:latin typeface="Cambria Math"/>
                                        </a:rPr>
                                        <m:t>1</m:t>
                                      </m:r>
                                    </m:sub>
                                  </m:sSub>
                                </m:e>
                              </m:d>
                              <m:r>
                                <a:rPr lang="en-US" altLang="ja-JP" b="0" i="1" smtClean="0">
                                  <a:latin typeface="Cambria Math"/>
                                </a:rPr>
                                <m:t>,</m:t>
                              </m:r>
                              <m:d>
                                <m:dPr>
                                  <m:begChr m:val="["/>
                                  <m:endChr m:val="]"/>
                                  <m:ctrlPr>
                                    <a:rPr lang="en-US" altLang="ja-JP" b="0" i="1" smtClean="0">
                                      <a:latin typeface="Cambria Math" panose="02040503050406030204" pitchFamily="18" charset="0"/>
                                    </a:rPr>
                                  </m:ctrlPr>
                                </m:dPr>
                                <m:e>
                                  <m:r>
                                    <a:rPr lang="en-US" altLang="ja-JP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  <m:t>𝑞</m:t>
                                  </m:r>
                                  <m:d>
                                    <m:dPr>
                                      <m:ctrlPr>
                                        <a:rPr lang="en-US" altLang="ja-JP" i="1">
                                          <a:latin typeface="Cambria Math" panose="02040503050406030204" pitchFamily="18" charset="0"/>
                                        </a:rPr>
                                      </m:ctrlPr>
                                    </m:dPr>
                                    <m:e>
                                      <m:sSub>
                                        <m:sSubPr>
                                          <m:ctrlPr>
                                            <a:rPr lang="en-US" altLang="ja-JP" i="1" smtClean="0">
                                              <a:solidFill>
                                                <a:srgbClr val="FF0000"/>
                                              </a:solidFill>
                                              <a:latin typeface="Cambria Math" panose="02040503050406030204" pitchFamily="18" charset="0"/>
                                            </a:rPr>
                                          </m:ctrlPr>
                                        </m:sSubPr>
                                        <m:e>
                                          <m:r>
                                            <a:rPr lang="en-US" altLang="ja-JP" i="1">
                                              <a:solidFill>
                                                <a:srgbClr val="FF0000"/>
                                              </a:solidFill>
                                              <a:latin typeface="Cambria Math"/>
                                            </a:rPr>
                                            <m:t>𝑡</m:t>
                                          </m:r>
                                        </m:e>
                                        <m:sub>
                                          <m:r>
                                            <a:rPr lang="en-US" altLang="ja-JP" i="1">
                                              <a:solidFill>
                                                <a:srgbClr val="FF0000"/>
                                              </a:solidFill>
                                              <a:latin typeface="Cambria Math"/>
                                            </a:rPr>
                                            <m:t>1</m:t>
                                          </m:r>
                                        </m:sub>
                                      </m:sSub>
                                    </m:e>
                                  </m:d>
                                  <m:r>
                                    <a:rPr lang="en-US" altLang="ja-JP" b="0" i="1" smtClean="0">
                                      <a:latin typeface="Cambria Math"/>
                                    </a:rPr>
                                    <m:t>,</m:t>
                                  </m:r>
                                  <m:r>
                                    <a:rPr lang="en-US" altLang="ja-JP" i="1" smtClean="0">
                                      <a:solidFill>
                                        <a:srgbClr val="0070C0"/>
                                      </a:solidFill>
                                      <a:latin typeface="Cambria Math" panose="02040503050406030204" pitchFamily="18" charset="0"/>
                                    </a:rPr>
                                    <m:t> </m:t>
                                  </m:r>
                                  <m:r>
                                    <a:rPr lang="en-US" altLang="ja-JP" b="0" i="1" smtClean="0">
                                      <a:solidFill>
                                        <a:srgbClr val="0070C0"/>
                                      </a:solidFill>
                                      <a:latin typeface="Cambria Math" panose="02040503050406030204" pitchFamily="18" charset="0"/>
                                    </a:rPr>
                                    <m:t>𝑞</m:t>
                                  </m:r>
                                  <m:d>
                                    <m:dPr>
                                      <m:ctrlPr>
                                        <a:rPr lang="en-US" altLang="ja-JP" i="1">
                                          <a:latin typeface="Cambria Math" panose="02040503050406030204" pitchFamily="18" charset="0"/>
                                        </a:rPr>
                                      </m:ctrlPr>
                                    </m:dPr>
                                    <m:e>
                                      <m:r>
                                        <a:rPr lang="en-US" altLang="ja-JP" b="0" i="1" smtClean="0">
                                          <a:latin typeface="Cambria Math"/>
                                        </a:rPr>
                                        <m:t>0</m:t>
                                      </m:r>
                                    </m:e>
                                  </m:d>
                                </m:e>
                              </m:d>
                            </m:e>
                          </m:d>
                        </m:e>
                      </m:d>
                      <m:r>
                        <a:rPr lang="en-US" altLang="ja-JP" b="0" i="1" smtClean="0">
                          <a:solidFill>
                            <a:schemeClr val="tx1"/>
                          </a:solidFill>
                          <a:latin typeface="Cambria Math"/>
                        </a:rPr>
                        <m:t>+</m:t>
                      </m:r>
                      <m:sSubSup>
                        <m:sSubSupPr>
                          <m:ctrlPr>
                            <a:rPr lang="en-US" altLang="ja-JP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SupPr>
                        <m:e>
                          <m:r>
                            <a:rPr lang="en-US" altLang="ja-JP" b="0" i="1" smtClean="0">
                              <a:solidFill>
                                <a:srgbClr val="FF0000"/>
                              </a:solidFill>
                              <a:latin typeface="Cambria Math"/>
                            </a:rPr>
                            <m:t>𝜇</m:t>
                          </m:r>
                        </m:e>
                        <m:sub>
                          <m:r>
                            <a:rPr lang="en-US" altLang="ja-JP" i="1">
                              <a:solidFill>
                                <a:srgbClr val="FF0000"/>
                              </a:solidFill>
                              <a:latin typeface="Cambria Math"/>
                            </a:rPr>
                            <m:t>1</m:t>
                          </m:r>
                        </m:sub>
                        <m:sup>
                          <m:r>
                            <a:rPr lang="en-US" altLang="ja-JP" b="0" i="1" smtClean="0">
                              <a:solidFill>
                                <a:srgbClr val="FF0000"/>
                              </a:solidFill>
                              <a:latin typeface="Cambria Math"/>
                            </a:rPr>
                            <m:t>2</m:t>
                          </m:r>
                        </m:sup>
                      </m:sSubSup>
                      <m:sSub>
                        <m:sSubPr>
                          <m:ctrlPr>
                            <a:rPr lang="en-US" altLang="ja-JP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m:rPr>
                              <m:sty m:val="p"/>
                            </m:rPr>
                            <a:rPr lang="en-US" altLang="ja-JP" b="0" i="0" smtClean="0">
                              <a:solidFill>
                                <a:srgbClr val="0070C0"/>
                              </a:solidFill>
                              <a:latin typeface="Cambria Math"/>
                            </a:rPr>
                            <m:t>Π</m:t>
                          </m:r>
                        </m:e>
                        <m:sub>
                          <m:r>
                            <a:rPr lang="en-US" altLang="ja-JP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</m:sSub>
                      <m:d>
                        <m:dPr>
                          <m:begChr m:val="⟨"/>
                          <m:endChr m:val="⟩"/>
                          <m:ctrlPr>
                            <a:rPr lang="en-US" altLang="ja-JP" i="1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d>
                            <m:dPr>
                              <m:begChr m:val="["/>
                              <m:endChr m:val="]"/>
                              <m:ctrlPr>
                                <a:rPr lang="en-US" altLang="ja-JP" i="1">
                                  <a:latin typeface="Cambria Math" panose="02040503050406030204" pitchFamily="18" charset="0"/>
                                </a:rPr>
                              </m:ctrlPr>
                            </m:dPr>
                            <m:e>
                              <m:r>
                                <a:rPr lang="en-US" altLang="ja-JP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𝑞</m:t>
                              </m:r>
                              <m:d>
                                <m:dPr>
                                  <m:ctrlPr>
                                    <a:rPr lang="en-US" altLang="ja-JP" i="1">
                                      <a:latin typeface="Cambria Math" panose="02040503050406030204" pitchFamily="18" charset="0"/>
                                    </a:rPr>
                                  </m:ctrlPr>
                                </m:dPr>
                                <m:e>
                                  <m:sSub>
                                    <m:sSubPr>
                                      <m:ctrlPr>
                                        <a:rPr lang="en-US" altLang="ja-JP" i="1">
                                          <a:solidFill>
                                            <a:srgbClr val="0070C0"/>
                                          </a:solidFill>
                                          <a:latin typeface="Cambria Math" panose="02040503050406030204" pitchFamily="18" charset="0"/>
                                        </a:rPr>
                                      </m:ctrlPr>
                                    </m:sSubPr>
                                    <m:e>
                                      <m:r>
                                        <a:rPr lang="en-US" altLang="ja-JP" i="1">
                                          <a:solidFill>
                                            <a:srgbClr val="0070C0"/>
                                          </a:solidFill>
                                          <a:latin typeface="Cambria Math"/>
                                        </a:rPr>
                                        <m:t>𝑡</m:t>
                                      </m:r>
                                    </m:e>
                                    <m:sub>
                                      <m:r>
                                        <a:rPr lang="en-US" altLang="ja-JP" i="1">
                                          <a:solidFill>
                                            <a:srgbClr val="0070C0"/>
                                          </a:solidFill>
                                          <a:latin typeface="Cambria Math"/>
                                        </a:rPr>
                                        <m:t>2</m:t>
                                      </m:r>
                                    </m:sub>
                                  </m:sSub>
                                  <m:r>
                                    <a:rPr lang="en-US" altLang="ja-JP" i="1">
                                      <a:latin typeface="Cambria Math"/>
                                    </a:rPr>
                                    <m:t>+</m:t>
                                  </m:r>
                                  <m:sSub>
                                    <m:sSubPr>
                                      <m:ctrlPr>
                                        <a:rPr lang="en-US" altLang="ja-JP" i="1">
                                          <a:solidFill>
                                            <a:srgbClr val="FF0000"/>
                                          </a:solidFill>
                                          <a:latin typeface="Cambria Math" panose="02040503050406030204" pitchFamily="18" charset="0"/>
                                        </a:rPr>
                                      </m:ctrlPr>
                                    </m:sSubPr>
                                    <m:e>
                                      <m:r>
                                        <a:rPr lang="en-US" altLang="ja-JP" i="1">
                                          <a:solidFill>
                                            <a:srgbClr val="FF0000"/>
                                          </a:solidFill>
                                          <a:latin typeface="Cambria Math"/>
                                        </a:rPr>
                                        <m:t>𝑡</m:t>
                                      </m:r>
                                    </m:e>
                                    <m:sub>
                                      <m:r>
                                        <a:rPr lang="en-US" altLang="ja-JP" i="1">
                                          <a:solidFill>
                                            <a:srgbClr val="FF0000"/>
                                          </a:solidFill>
                                          <a:latin typeface="Cambria Math"/>
                                        </a:rPr>
                                        <m:t>1</m:t>
                                      </m:r>
                                    </m:sub>
                                  </m:sSub>
                                </m:e>
                              </m:d>
                              <m:r>
                                <a:rPr lang="en-US" altLang="ja-JP" i="1">
                                  <a:latin typeface="Cambria Math"/>
                                </a:rPr>
                                <m:t>,</m:t>
                              </m:r>
                              <m:d>
                                <m:dPr>
                                  <m:begChr m:val="["/>
                                  <m:endChr m:val="]"/>
                                  <m:ctrlPr>
                                    <a:rPr lang="en-US" altLang="ja-JP" i="1">
                                      <a:latin typeface="Cambria Math" panose="02040503050406030204" pitchFamily="18" charset="0"/>
                                    </a:rPr>
                                  </m:ctrlPr>
                                </m:dPr>
                                <m:e>
                                  <m:r>
                                    <a:rPr lang="en-US" altLang="ja-JP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  <m:t>𝑞</m:t>
                                  </m:r>
                                  <m:d>
                                    <m:dPr>
                                      <m:ctrlPr>
                                        <a:rPr lang="en-US" altLang="ja-JP" i="1">
                                          <a:latin typeface="Cambria Math" panose="02040503050406030204" pitchFamily="18" charset="0"/>
                                        </a:rPr>
                                      </m:ctrlPr>
                                    </m:dPr>
                                    <m:e>
                                      <m:sSub>
                                        <m:sSubPr>
                                          <m:ctrlPr>
                                            <a:rPr lang="en-US" altLang="ja-JP" i="1">
                                              <a:solidFill>
                                                <a:srgbClr val="FF0000"/>
                                              </a:solidFill>
                                              <a:latin typeface="Cambria Math" panose="02040503050406030204" pitchFamily="18" charset="0"/>
                                            </a:rPr>
                                          </m:ctrlPr>
                                        </m:sSubPr>
                                        <m:e>
                                          <m:r>
                                            <a:rPr lang="en-US" altLang="ja-JP" i="1">
                                              <a:solidFill>
                                                <a:srgbClr val="FF0000"/>
                                              </a:solidFill>
                                              <a:latin typeface="Cambria Math"/>
                                            </a:rPr>
                                            <m:t>𝑡</m:t>
                                          </m:r>
                                        </m:e>
                                        <m:sub>
                                          <m:r>
                                            <a:rPr lang="en-US" altLang="ja-JP" i="1">
                                              <a:solidFill>
                                                <a:srgbClr val="FF0000"/>
                                              </a:solidFill>
                                              <a:latin typeface="Cambria Math"/>
                                            </a:rPr>
                                            <m:t>1</m:t>
                                          </m:r>
                                        </m:sub>
                                      </m:sSub>
                                    </m:e>
                                  </m:d>
                                  <m:r>
                                    <a:rPr lang="en-US" altLang="ja-JP" i="1">
                                      <a:latin typeface="Cambria Math"/>
                                    </a:rPr>
                                    <m:t>,</m:t>
                                  </m:r>
                                  <m:r>
                                    <a:rPr lang="en-US" altLang="ja-JP" b="0" i="1" smtClean="0">
                                      <a:solidFill>
                                        <a:srgbClr val="0070C0"/>
                                      </a:solidFill>
                                      <a:latin typeface="Cambria Math" panose="02040503050406030204" pitchFamily="18" charset="0"/>
                                    </a:rPr>
                                    <m:t> </m:t>
                                  </m:r>
                                  <m:r>
                                    <a:rPr lang="en-US" altLang="ja-JP" b="0" i="1" smtClean="0">
                                      <a:solidFill>
                                        <a:srgbClr val="0070C0"/>
                                      </a:solidFill>
                                      <a:latin typeface="Cambria Math" panose="02040503050406030204" pitchFamily="18" charset="0"/>
                                    </a:rPr>
                                    <m:t>𝑞</m:t>
                                  </m:r>
                                  <m:r>
                                    <a:rPr lang="en-US" altLang="ja-JP" i="1" baseline="30000">
                                      <a:solidFill>
                                        <a:srgbClr val="0070C0"/>
                                      </a:solidFill>
                                      <a:latin typeface="Cambria Math" panose="02040503050406030204" pitchFamily="18" charset="0"/>
                                    </a:rPr>
                                    <m:t>2</m:t>
                                  </m:r>
                                  <m:d>
                                    <m:dPr>
                                      <m:ctrlPr>
                                        <a:rPr lang="en-US" altLang="ja-JP" i="1">
                                          <a:latin typeface="Cambria Math" panose="02040503050406030204" pitchFamily="18" charset="0"/>
                                        </a:rPr>
                                      </m:ctrlPr>
                                    </m:dPr>
                                    <m:e>
                                      <m:r>
                                        <a:rPr lang="en-US" altLang="ja-JP" i="1">
                                          <a:latin typeface="Cambria Math"/>
                                        </a:rPr>
                                        <m:t>0</m:t>
                                      </m:r>
                                    </m:e>
                                  </m:d>
                                </m:e>
                              </m:d>
                            </m:e>
                          </m:d>
                        </m:e>
                      </m:d>
                    </m:oMath>
                  </m:oMathPara>
                </a14:m>
                <a:endParaRPr kumimoji="1" lang="ja-JP" altLang="en-US" dirty="0"/>
              </a:p>
            </p:txBody>
          </p:sp>
        </mc:Choice>
        <mc:Fallback xmlns="">
          <p:sp>
            <p:nvSpPr>
              <p:cNvPr id="13" name="テキスト ボックス 12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54432" y="4581005"/>
                <a:ext cx="8812737" cy="441980"/>
              </a:xfrm>
              <a:prstGeom prst="rect">
                <a:avLst/>
              </a:prstGeom>
              <a:blipFill rotWithShape="0">
                <a:blip r:embed="rId5"/>
                <a:stretch>
                  <a:fillRect b="-2740"/>
                </a:stretch>
              </a:blipFill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4" name="テキスト ボックス 13"/>
              <p:cNvSpPr txBox="1"/>
              <p:nvPr/>
            </p:nvSpPr>
            <p:spPr>
              <a:xfrm>
                <a:off x="16172" y="5257327"/>
                <a:ext cx="9145016" cy="44198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Sup>
                        <m:sSubSupPr>
                          <m:ctrlPr>
                            <a:rPr lang="en-US" altLang="ja-JP" i="1" smtClean="0">
                              <a:latin typeface="Cambria Math" panose="02040503050406030204" pitchFamily="18" charset="0"/>
                            </a:rPr>
                          </m:ctrlPr>
                        </m:sSubSupPr>
                        <m:e>
                          <m:r>
                            <a:rPr lang="en-US" altLang="ja-JP" i="1">
                              <a:latin typeface="Cambria Math"/>
                            </a:rPr>
                            <m:t>𝑅</m:t>
                          </m:r>
                        </m:e>
                        <m:sub>
                          <m:r>
                            <a:rPr lang="en-US" altLang="ja-JP" i="1">
                              <a:solidFill>
                                <a:srgbClr val="FF0000"/>
                              </a:solidFill>
                              <a:latin typeface="Cambria Math"/>
                            </a:rPr>
                            <m:t>𝑇</m:t>
                          </m:r>
                          <m:r>
                            <a:rPr lang="en-US" altLang="ja-JP" b="0" i="1" smtClean="0">
                              <a:solidFill>
                                <a:srgbClr val="0070C0"/>
                              </a:solidFill>
                              <a:latin typeface="Cambria Math"/>
                            </a:rPr>
                            <m:t>𝑅</m:t>
                          </m:r>
                          <m:r>
                            <a:rPr lang="en-US" altLang="ja-JP" b="0" i="1" smtClean="0">
                              <a:solidFill>
                                <a:srgbClr val="FF0000"/>
                              </a:solidFill>
                              <a:latin typeface="Cambria Math"/>
                            </a:rPr>
                            <m:t>𝑇</m:t>
                          </m:r>
                        </m:sub>
                        <m:sup>
                          <m:r>
                            <a:rPr lang="en-US" altLang="ja-JP" i="1">
                              <a:latin typeface="Cambria Math"/>
                            </a:rPr>
                            <m:t>(</m:t>
                          </m:r>
                          <m:r>
                            <a:rPr lang="en-US" altLang="ja-JP" b="0" i="1" smtClean="0">
                              <a:latin typeface="Cambria Math"/>
                            </a:rPr>
                            <m:t>3</m:t>
                          </m:r>
                          <m:r>
                            <a:rPr lang="en-US" altLang="ja-JP" i="1">
                              <a:latin typeface="Cambria Math"/>
                            </a:rPr>
                            <m:t>)</m:t>
                          </m:r>
                        </m:sup>
                      </m:sSubSup>
                      <m:d>
                        <m:dPr>
                          <m:ctrlPr>
                            <a:rPr lang="en-US" altLang="ja-JP" i="1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sSub>
                            <m:sSubPr>
                              <m:ctrlPr>
                                <a:rPr lang="en-US" altLang="ja-JP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altLang="ja-JP" i="1">
                                  <a:solidFill>
                                    <a:srgbClr val="FF0000"/>
                                  </a:solidFill>
                                  <a:latin typeface="Cambria Math"/>
                                </a:rPr>
                                <m:t>𝑡</m:t>
                              </m:r>
                            </m:e>
                            <m:sub>
                              <m:r>
                                <a:rPr lang="en-US" altLang="ja-JP" i="1">
                                  <a:solidFill>
                                    <a:srgbClr val="FF0000"/>
                                  </a:solidFill>
                                  <a:latin typeface="Cambria Math"/>
                                </a:rPr>
                                <m:t>1</m:t>
                              </m:r>
                            </m:sub>
                          </m:sSub>
                          <m:r>
                            <a:rPr lang="en-US" altLang="ja-JP" i="1">
                              <a:latin typeface="Cambria Math"/>
                            </a:rPr>
                            <m:t>,</m:t>
                          </m:r>
                          <m:sSub>
                            <m:sSubPr>
                              <m:ctrlPr>
                                <a:rPr lang="en-US" altLang="ja-JP" i="1">
                                  <a:solidFill>
                                    <a:srgbClr val="0070C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altLang="ja-JP" i="1">
                                  <a:solidFill>
                                    <a:srgbClr val="0070C0"/>
                                  </a:solidFill>
                                  <a:latin typeface="Cambria Math"/>
                                </a:rPr>
                                <m:t>𝑡</m:t>
                              </m:r>
                            </m:e>
                            <m:sub>
                              <m:r>
                                <a:rPr lang="en-US" altLang="ja-JP" i="1">
                                  <a:solidFill>
                                    <a:srgbClr val="0070C0"/>
                                  </a:solidFill>
                                  <a:latin typeface="Cambria Math"/>
                                </a:rPr>
                                <m:t>2</m:t>
                              </m:r>
                            </m:sub>
                          </m:sSub>
                        </m:e>
                      </m:d>
                      <m:r>
                        <a:rPr lang="en-US" altLang="ja-JP" b="0" i="1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sSubSup>
                        <m:sSubSupPr>
                          <m:ctrlPr>
                            <a:rPr lang="en-US" altLang="ja-JP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SupPr>
                        <m:e>
                          <m:sSubSup>
                            <m:sSubSupPr>
                              <m:ctrlPr>
                                <a:rPr lang="en-US" altLang="ja-JP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SupPr>
                            <m:e>
                              <m:r>
                                <a:rPr lang="en-US" altLang="ja-JP" b="0" i="1" smtClean="0">
                                  <a:solidFill>
                                    <a:srgbClr val="FF0000"/>
                                  </a:solidFill>
                                  <a:latin typeface="Cambria Math"/>
                                </a:rPr>
                                <m:t>𝜇</m:t>
                              </m:r>
                            </m:e>
                            <m:sub>
                              <m:r>
                                <a:rPr lang="en-US" altLang="ja-JP" b="0" i="1" smtClean="0">
                                  <a:solidFill>
                                    <a:srgbClr val="FF0000"/>
                                  </a:solidFill>
                                  <a:latin typeface="Cambria Math"/>
                                </a:rPr>
                                <m:t>1</m:t>
                              </m:r>
                            </m:sub>
                            <m:sup>
                              <m:r>
                                <a:rPr lang="en-US" altLang="ja-JP" b="0" i="1" smtClean="0">
                                  <a:solidFill>
                                    <a:srgbClr val="FF0000"/>
                                  </a:solidFill>
                                  <a:latin typeface="Cambria Math"/>
                                </a:rPr>
                                <m:t>2</m:t>
                              </m:r>
                            </m:sup>
                          </m:sSubSup>
                          <m:r>
                            <m:rPr>
                              <m:sty m:val="p"/>
                            </m:rPr>
                            <a:rPr lang="en-US" altLang="ja-JP" b="0" i="0" smtClean="0">
                              <a:solidFill>
                                <a:srgbClr val="0070C0"/>
                              </a:solidFill>
                              <a:latin typeface="Cambria Math"/>
                            </a:rPr>
                            <m:t>Π</m:t>
                          </m:r>
                        </m:e>
                        <m:sub>
                          <m:r>
                            <a:rPr lang="en-US" altLang="ja-JP" b="0" i="1" smtClean="0">
                              <a:solidFill>
                                <a:srgbClr val="0070C0"/>
                              </a:solidFill>
                              <a:latin typeface="Cambria Math"/>
                            </a:rPr>
                            <m:t>1</m:t>
                          </m:r>
                        </m:sub>
                        <m:sup/>
                      </m:sSubSup>
                      <m:d>
                        <m:dPr>
                          <m:begChr m:val="⟨"/>
                          <m:endChr m:val="⟩"/>
                          <m:ctrlPr>
                            <a:rPr lang="en-US" altLang="ja-JP" b="0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d>
                            <m:dPr>
                              <m:begChr m:val="["/>
                              <m:endChr m:val="]"/>
                              <m:ctrlPr>
                                <a:rPr lang="en-US" altLang="ja-JP" b="0" i="1" smtClean="0">
                                  <a:solidFill>
                                    <a:schemeClr val="tx1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dPr>
                            <m:e>
                              <m:r>
                                <a:rPr lang="en-US" altLang="ja-JP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𝑞</m:t>
                              </m:r>
                              <m:d>
                                <m:dPr>
                                  <m:ctrlPr>
                                    <a:rPr lang="en-US" altLang="ja-JP" b="0" i="1" smtClean="0">
                                      <a:solidFill>
                                        <a:schemeClr val="tx1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dPr>
                                <m:e>
                                  <m:sSub>
                                    <m:sSubPr>
                                      <m:ctrlPr>
                                        <a:rPr lang="en-US" altLang="ja-JP" i="1" smtClean="0">
                                          <a:solidFill>
                                            <a:srgbClr val="0070C0"/>
                                          </a:solidFill>
                                          <a:latin typeface="Cambria Math" panose="02040503050406030204" pitchFamily="18" charset="0"/>
                                        </a:rPr>
                                      </m:ctrlPr>
                                    </m:sSubPr>
                                    <m:e>
                                      <m:r>
                                        <a:rPr lang="en-US" altLang="ja-JP" i="1">
                                          <a:solidFill>
                                            <a:srgbClr val="0070C0"/>
                                          </a:solidFill>
                                          <a:latin typeface="Cambria Math"/>
                                        </a:rPr>
                                        <m:t>𝑡</m:t>
                                      </m:r>
                                    </m:e>
                                    <m:sub>
                                      <m:r>
                                        <a:rPr lang="en-US" altLang="ja-JP" i="1">
                                          <a:solidFill>
                                            <a:srgbClr val="0070C0"/>
                                          </a:solidFill>
                                          <a:latin typeface="Cambria Math"/>
                                        </a:rPr>
                                        <m:t>2</m:t>
                                      </m:r>
                                    </m:sub>
                                  </m:sSub>
                                  <m:r>
                                    <a:rPr lang="en-US" altLang="ja-JP" i="1">
                                      <a:latin typeface="Cambria Math"/>
                                    </a:rPr>
                                    <m:t>+</m:t>
                                  </m:r>
                                  <m:sSub>
                                    <m:sSubPr>
                                      <m:ctrlPr>
                                        <a:rPr lang="en-US" altLang="ja-JP" i="1" smtClean="0">
                                          <a:solidFill>
                                            <a:srgbClr val="FF0000"/>
                                          </a:solidFill>
                                          <a:latin typeface="Cambria Math" panose="02040503050406030204" pitchFamily="18" charset="0"/>
                                        </a:rPr>
                                      </m:ctrlPr>
                                    </m:sSubPr>
                                    <m:e>
                                      <m:r>
                                        <a:rPr lang="en-US" altLang="ja-JP" i="1">
                                          <a:solidFill>
                                            <a:srgbClr val="FF0000"/>
                                          </a:solidFill>
                                          <a:latin typeface="Cambria Math"/>
                                        </a:rPr>
                                        <m:t>𝑡</m:t>
                                      </m:r>
                                    </m:e>
                                    <m:sub>
                                      <m:r>
                                        <a:rPr lang="en-US" altLang="ja-JP" i="1">
                                          <a:solidFill>
                                            <a:srgbClr val="FF0000"/>
                                          </a:solidFill>
                                          <a:latin typeface="Cambria Math"/>
                                        </a:rPr>
                                        <m:t>1</m:t>
                                      </m:r>
                                    </m:sub>
                                  </m:sSub>
                                </m:e>
                              </m:d>
                              <m:r>
                                <a:rPr lang="en-US" altLang="ja-JP" b="0" i="1" smtClean="0">
                                  <a:latin typeface="Cambria Math"/>
                                </a:rPr>
                                <m:t>,</m:t>
                              </m:r>
                              <m:d>
                                <m:dPr>
                                  <m:begChr m:val="["/>
                                  <m:endChr m:val="]"/>
                                  <m:ctrlPr>
                                    <a:rPr lang="en-US" altLang="ja-JP" b="0" i="1" smtClean="0">
                                      <a:latin typeface="Cambria Math" panose="02040503050406030204" pitchFamily="18" charset="0"/>
                                    </a:rPr>
                                  </m:ctrlPr>
                                </m:dPr>
                                <m:e>
                                  <m:r>
                                    <a:rPr lang="en-US" altLang="ja-JP" b="0" i="1" smtClean="0">
                                      <a:solidFill>
                                        <a:srgbClr val="0070C0"/>
                                      </a:solidFill>
                                      <a:latin typeface="Cambria Math" panose="02040503050406030204" pitchFamily="18" charset="0"/>
                                    </a:rPr>
                                    <m:t>𝑞</m:t>
                                  </m:r>
                                  <m:d>
                                    <m:dPr>
                                      <m:ctrlPr>
                                        <a:rPr lang="en-US" altLang="ja-JP" i="1">
                                          <a:latin typeface="Cambria Math" panose="02040503050406030204" pitchFamily="18" charset="0"/>
                                        </a:rPr>
                                      </m:ctrlPr>
                                    </m:dPr>
                                    <m:e>
                                      <m:sSub>
                                        <m:sSubPr>
                                          <m:ctrlPr>
                                            <a:rPr lang="en-US" altLang="ja-JP" i="1" smtClean="0">
                                              <a:solidFill>
                                                <a:srgbClr val="FF0000"/>
                                              </a:solidFill>
                                              <a:latin typeface="Cambria Math" panose="02040503050406030204" pitchFamily="18" charset="0"/>
                                            </a:rPr>
                                          </m:ctrlPr>
                                        </m:sSubPr>
                                        <m:e>
                                          <m:r>
                                            <a:rPr lang="en-US" altLang="ja-JP" i="1">
                                              <a:solidFill>
                                                <a:srgbClr val="FF0000"/>
                                              </a:solidFill>
                                              <a:latin typeface="Cambria Math"/>
                                            </a:rPr>
                                            <m:t>𝑡</m:t>
                                          </m:r>
                                        </m:e>
                                        <m:sub>
                                          <m:r>
                                            <a:rPr lang="en-US" altLang="ja-JP" i="1">
                                              <a:solidFill>
                                                <a:srgbClr val="FF0000"/>
                                              </a:solidFill>
                                              <a:latin typeface="Cambria Math"/>
                                            </a:rPr>
                                            <m:t>1</m:t>
                                          </m:r>
                                        </m:sub>
                                      </m:sSub>
                                    </m:e>
                                  </m:d>
                                  <m:r>
                                    <a:rPr lang="en-US" altLang="ja-JP" b="0" i="1" smtClean="0">
                                      <a:latin typeface="Cambria Math"/>
                                    </a:rPr>
                                    <m:t>,</m:t>
                                  </m:r>
                                  <m:r>
                                    <a:rPr lang="en-US" altLang="ja-JP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  <m:t> </m:t>
                                  </m:r>
                                  <m:r>
                                    <a:rPr lang="en-US" altLang="ja-JP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  <m:t>𝑞</m:t>
                                  </m:r>
                                  <m:d>
                                    <m:dPr>
                                      <m:ctrlPr>
                                        <a:rPr lang="en-US" altLang="ja-JP" i="1">
                                          <a:latin typeface="Cambria Math" panose="02040503050406030204" pitchFamily="18" charset="0"/>
                                        </a:rPr>
                                      </m:ctrlPr>
                                    </m:dPr>
                                    <m:e>
                                      <m:r>
                                        <a:rPr lang="en-US" altLang="ja-JP" b="0" i="1" smtClean="0">
                                          <a:latin typeface="Cambria Math"/>
                                        </a:rPr>
                                        <m:t>0</m:t>
                                      </m:r>
                                    </m:e>
                                  </m:d>
                                </m:e>
                              </m:d>
                            </m:e>
                          </m:d>
                        </m:e>
                      </m:d>
                      <m:r>
                        <a:rPr lang="en-US" altLang="ja-JP" b="0" i="1" smtClean="0">
                          <a:solidFill>
                            <a:schemeClr val="tx1"/>
                          </a:solidFill>
                          <a:latin typeface="Cambria Math"/>
                        </a:rPr>
                        <m:t>+</m:t>
                      </m:r>
                      <m:sSubSup>
                        <m:sSubSupPr>
                          <m:ctrlPr>
                            <a:rPr lang="en-US" altLang="ja-JP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SupPr>
                        <m:e>
                          <m:r>
                            <a:rPr lang="en-US" altLang="ja-JP" b="0" i="1" smtClean="0">
                              <a:solidFill>
                                <a:srgbClr val="FF0000"/>
                              </a:solidFill>
                              <a:latin typeface="Cambria Math"/>
                            </a:rPr>
                            <m:t>𝜇</m:t>
                          </m:r>
                        </m:e>
                        <m:sub>
                          <m:r>
                            <a:rPr lang="en-US" altLang="ja-JP" i="1">
                              <a:solidFill>
                                <a:srgbClr val="FF0000"/>
                              </a:solidFill>
                              <a:latin typeface="Cambria Math"/>
                            </a:rPr>
                            <m:t>1</m:t>
                          </m:r>
                        </m:sub>
                        <m:sup>
                          <m:r>
                            <a:rPr lang="en-US" altLang="ja-JP" b="0" i="1" smtClean="0">
                              <a:solidFill>
                                <a:srgbClr val="FF0000"/>
                              </a:solidFill>
                              <a:latin typeface="Cambria Math"/>
                            </a:rPr>
                            <m:t>2</m:t>
                          </m:r>
                        </m:sup>
                      </m:sSubSup>
                      <m:sSub>
                        <m:sSubPr>
                          <m:ctrlPr>
                            <a:rPr lang="en-US" altLang="ja-JP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m:rPr>
                              <m:sty m:val="p"/>
                            </m:rPr>
                            <a:rPr lang="en-US" altLang="ja-JP" b="0" i="0" smtClean="0">
                              <a:solidFill>
                                <a:srgbClr val="0070C0"/>
                              </a:solidFill>
                              <a:latin typeface="Cambria Math"/>
                            </a:rPr>
                            <m:t>Π</m:t>
                          </m:r>
                        </m:e>
                        <m:sub>
                          <m:r>
                            <a:rPr lang="en-US" altLang="ja-JP" b="0" i="1" smtClean="0">
                              <a:solidFill>
                                <a:srgbClr val="0070C0"/>
                              </a:solidFill>
                              <a:latin typeface="Cambria Math"/>
                            </a:rPr>
                            <m:t>2</m:t>
                          </m:r>
                        </m:sub>
                      </m:sSub>
                      <m:d>
                        <m:dPr>
                          <m:begChr m:val="⟨"/>
                          <m:endChr m:val="⟩"/>
                          <m:ctrlPr>
                            <a:rPr lang="en-US" altLang="ja-JP" i="1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d>
                            <m:dPr>
                              <m:begChr m:val="["/>
                              <m:endChr m:val="]"/>
                              <m:ctrlPr>
                                <a:rPr lang="en-US" altLang="ja-JP" i="1">
                                  <a:latin typeface="Cambria Math" panose="02040503050406030204" pitchFamily="18" charset="0"/>
                                </a:rPr>
                              </m:ctrlPr>
                            </m:dPr>
                            <m:e>
                              <m:r>
                                <a:rPr lang="en-US" altLang="ja-JP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𝑞</m:t>
                              </m:r>
                              <m:d>
                                <m:dPr>
                                  <m:ctrlPr>
                                    <a:rPr lang="en-US" altLang="ja-JP" i="1">
                                      <a:latin typeface="Cambria Math" panose="02040503050406030204" pitchFamily="18" charset="0"/>
                                    </a:rPr>
                                  </m:ctrlPr>
                                </m:dPr>
                                <m:e>
                                  <m:sSub>
                                    <m:sSubPr>
                                      <m:ctrlPr>
                                        <a:rPr lang="en-US" altLang="ja-JP" i="1">
                                          <a:solidFill>
                                            <a:srgbClr val="0070C0"/>
                                          </a:solidFill>
                                          <a:latin typeface="Cambria Math" panose="02040503050406030204" pitchFamily="18" charset="0"/>
                                        </a:rPr>
                                      </m:ctrlPr>
                                    </m:sSubPr>
                                    <m:e>
                                      <m:r>
                                        <a:rPr lang="en-US" altLang="ja-JP" i="1">
                                          <a:solidFill>
                                            <a:srgbClr val="0070C0"/>
                                          </a:solidFill>
                                          <a:latin typeface="Cambria Math"/>
                                        </a:rPr>
                                        <m:t>𝑡</m:t>
                                      </m:r>
                                    </m:e>
                                    <m:sub>
                                      <m:r>
                                        <a:rPr lang="en-US" altLang="ja-JP" i="1">
                                          <a:solidFill>
                                            <a:srgbClr val="0070C0"/>
                                          </a:solidFill>
                                          <a:latin typeface="Cambria Math"/>
                                        </a:rPr>
                                        <m:t>2</m:t>
                                      </m:r>
                                    </m:sub>
                                  </m:sSub>
                                  <m:r>
                                    <a:rPr lang="en-US" altLang="ja-JP" i="1">
                                      <a:latin typeface="Cambria Math"/>
                                    </a:rPr>
                                    <m:t>+</m:t>
                                  </m:r>
                                  <m:sSub>
                                    <m:sSubPr>
                                      <m:ctrlPr>
                                        <a:rPr lang="en-US" altLang="ja-JP" i="1">
                                          <a:solidFill>
                                            <a:srgbClr val="FF0000"/>
                                          </a:solidFill>
                                          <a:latin typeface="Cambria Math" panose="02040503050406030204" pitchFamily="18" charset="0"/>
                                        </a:rPr>
                                      </m:ctrlPr>
                                    </m:sSubPr>
                                    <m:e>
                                      <m:r>
                                        <a:rPr lang="en-US" altLang="ja-JP" i="1">
                                          <a:solidFill>
                                            <a:srgbClr val="FF0000"/>
                                          </a:solidFill>
                                          <a:latin typeface="Cambria Math"/>
                                        </a:rPr>
                                        <m:t>𝑡</m:t>
                                      </m:r>
                                    </m:e>
                                    <m:sub>
                                      <m:r>
                                        <a:rPr lang="en-US" altLang="ja-JP" i="1">
                                          <a:solidFill>
                                            <a:srgbClr val="FF0000"/>
                                          </a:solidFill>
                                          <a:latin typeface="Cambria Math"/>
                                        </a:rPr>
                                        <m:t>1</m:t>
                                      </m:r>
                                    </m:sub>
                                  </m:sSub>
                                </m:e>
                              </m:d>
                              <m:r>
                                <a:rPr lang="en-US" altLang="ja-JP" i="1">
                                  <a:latin typeface="Cambria Math"/>
                                </a:rPr>
                                <m:t>,</m:t>
                              </m:r>
                              <m:d>
                                <m:dPr>
                                  <m:begChr m:val="["/>
                                  <m:endChr m:val="]"/>
                                  <m:ctrlPr>
                                    <a:rPr lang="en-US" altLang="ja-JP" i="1">
                                      <a:latin typeface="Cambria Math" panose="02040503050406030204" pitchFamily="18" charset="0"/>
                                    </a:rPr>
                                  </m:ctrlPr>
                                </m:dPr>
                                <m:e>
                                  <m:r>
                                    <a:rPr lang="en-US" altLang="ja-JP" i="1">
                                      <a:solidFill>
                                        <a:srgbClr val="0070C0"/>
                                      </a:solidFill>
                                      <a:latin typeface="Cambria Math" panose="02040503050406030204" pitchFamily="18" charset="0"/>
                                    </a:rPr>
                                    <m:t>𝑞</m:t>
                                  </m:r>
                                  <m:r>
                                    <a:rPr lang="en-US" altLang="ja-JP" i="1" baseline="30000">
                                      <a:solidFill>
                                        <a:srgbClr val="0070C0"/>
                                      </a:solidFill>
                                      <a:latin typeface="Cambria Math" panose="02040503050406030204" pitchFamily="18" charset="0"/>
                                    </a:rPr>
                                    <m:t>2</m:t>
                                  </m:r>
                                  <m:d>
                                    <m:dPr>
                                      <m:ctrlPr>
                                        <a:rPr lang="en-US" altLang="ja-JP" i="1">
                                          <a:latin typeface="Cambria Math" panose="02040503050406030204" pitchFamily="18" charset="0"/>
                                        </a:rPr>
                                      </m:ctrlPr>
                                    </m:dPr>
                                    <m:e>
                                      <m:sSub>
                                        <m:sSubPr>
                                          <m:ctrlPr>
                                            <a:rPr lang="en-US" altLang="ja-JP" i="1">
                                              <a:solidFill>
                                                <a:srgbClr val="FF0000"/>
                                              </a:solidFill>
                                              <a:latin typeface="Cambria Math" panose="02040503050406030204" pitchFamily="18" charset="0"/>
                                            </a:rPr>
                                          </m:ctrlPr>
                                        </m:sSubPr>
                                        <m:e>
                                          <m:r>
                                            <a:rPr lang="en-US" altLang="ja-JP" i="1">
                                              <a:solidFill>
                                                <a:srgbClr val="FF0000"/>
                                              </a:solidFill>
                                              <a:latin typeface="Cambria Math"/>
                                            </a:rPr>
                                            <m:t>𝑡</m:t>
                                          </m:r>
                                        </m:e>
                                        <m:sub>
                                          <m:r>
                                            <a:rPr lang="en-US" altLang="ja-JP" i="1">
                                              <a:solidFill>
                                                <a:srgbClr val="FF0000"/>
                                              </a:solidFill>
                                              <a:latin typeface="Cambria Math"/>
                                            </a:rPr>
                                            <m:t>1</m:t>
                                          </m:r>
                                        </m:sub>
                                      </m:sSub>
                                    </m:e>
                                  </m:d>
                                  <m:r>
                                    <a:rPr lang="en-US" altLang="ja-JP" i="1">
                                      <a:latin typeface="Cambria Math"/>
                                    </a:rPr>
                                    <m:t>,</m:t>
                                  </m:r>
                                  <m:r>
                                    <a:rPr lang="en-US" altLang="ja-JP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  <m:t> </m:t>
                                  </m:r>
                                  <m:r>
                                    <a:rPr lang="en-US" altLang="ja-JP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  <m:t>𝑞</m:t>
                                  </m:r>
                                  <m:r>
                                    <a:rPr lang="en-US" altLang="ja-JP" b="0" i="1" smtClean="0">
                                      <a:solidFill>
                                        <a:srgbClr val="0070C0"/>
                                      </a:solidFill>
                                      <a:latin typeface="Cambria Math"/>
                                    </a:rPr>
                                    <m:t> </m:t>
                                  </m:r>
                                  <m:d>
                                    <m:dPr>
                                      <m:ctrlPr>
                                        <a:rPr lang="en-US" altLang="ja-JP" i="1">
                                          <a:latin typeface="Cambria Math" panose="02040503050406030204" pitchFamily="18" charset="0"/>
                                        </a:rPr>
                                      </m:ctrlPr>
                                    </m:dPr>
                                    <m:e>
                                      <m:r>
                                        <a:rPr lang="en-US" altLang="ja-JP" i="1">
                                          <a:latin typeface="Cambria Math" panose="02040503050406030204" pitchFamily="18" charset="0"/>
                                        </a:rPr>
                                        <m:t>0</m:t>
                                      </m:r>
                                    </m:e>
                                  </m:d>
                                </m:e>
                              </m:d>
                            </m:e>
                          </m:d>
                        </m:e>
                      </m:d>
                    </m:oMath>
                  </m:oMathPara>
                </a14:m>
                <a:endParaRPr kumimoji="1" lang="ja-JP" altLang="en-US" dirty="0"/>
              </a:p>
            </p:txBody>
          </p:sp>
        </mc:Choice>
        <mc:Fallback xmlns="">
          <p:sp>
            <p:nvSpPr>
              <p:cNvPr id="14" name="テキスト ボックス 13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6172" y="5257327"/>
                <a:ext cx="9145016" cy="441980"/>
              </a:xfrm>
              <a:prstGeom prst="rect">
                <a:avLst/>
              </a:prstGeom>
              <a:blipFill rotWithShape="0">
                <a:blip r:embed="rId6"/>
                <a:stretch>
                  <a:fillRect b="-2740"/>
                </a:stretch>
              </a:blipFill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5" name="テキスト ボックス 14"/>
              <p:cNvSpPr txBox="1"/>
              <p:nvPr/>
            </p:nvSpPr>
            <p:spPr>
              <a:xfrm>
                <a:off x="-11708" y="5974124"/>
                <a:ext cx="9145016" cy="44198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Sup>
                        <m:sSubSupPr>
                          <m:ctrlPr>
                            <a:rPr lang="en-US" altLang="ja-JP" i="1" smtClean="0">
                              <a:latin typeface="Cambria Math" panose="02040503050406030204" pitchFamily="18" charset="0"/>
                            </a:rPr>
                          </m:ctrlPr>
                        </m:sSubSupPr>
                        <m:e>
                          <m:r>
                            <a:rPr lang="en-US" altLang="ja-JP" i="1">
                              <a:latin typeface="Cambria Math"/>
                            </a:rPr>
                            <m:t>𝑅</m:t>
                          </m:r>
                        </m:e>
                        <m:sub>
                          <m:r>
                            <a:rPr lang="en-US" altLang="ja-JP" i="1">
                              <a:solidFill>
                                <a:srgbClr val="FF0000"/>
                              </a:solidFill>
                              <a:latin typeface="Cambria Math"/>
                            </a:rPr>
                            <m:t>𝑇𝑇</m:t>
                          </m:r>
                          <m:r>
                            <a:rPr lang="en-US" altLang="ja-JP" b="0" i="1" smtClean="0">
                              <a:solidFill>
                                <a:srgbClr val="0070C0"/>
                              </a:solidFill>
                              <a:latin typeface="Cambria Math"/>
                            </a:rPr>
                            <m:t>𝑅</m:t>
                          </m:r>
                        </m:sub>
                        <m:sup>
                          <m:r>
                            <a:rPr lang="en-US" altLang="ja-JP" i="1">
                              <a:latin typeface="Cambria Math"/>
                            </a:rPr>
                            <m:t>(</m:t>
                          </m:r>
                          <m:r>
                            <a:rPr lang="en-US" altLang="ja-JP" b="0" i="1" smtClean="0">
                              <a:latin typeface="Cambria Math"/>
                            </a:rPr>
                            <m:t>3</m:t>
                          </m:r>
                          <m:r>
                            <a:rPr lang="en-US" altLang="ja-JP" i="1">
                              <a:latin typeface="Cambria Math"/>
                            </a:rPr>
                            <m:t>)</m:t>
                          </m:r>
                        </m:sup>
                      </m:sSubSup>
                      <m:d>
                        <m:dPr>
                          <m:ctrlPr>
                            <a:rPr lang="en-US" altLang="ja-JP" i="1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sSub>
                            <m:sSubPr>
                              <m:ctrlPr>
                                <a:rPr lang="en-US" altLang="ja-JP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altLang="ja-JP" i="1">
                                  <a:solidFill>
                                    <a:srgbClr val="FF0000"/>
                                  </a:solidFill>
                                  <a:latin typeface="Cambria Math"/>
                                </a:rPr>
                                <m:t>𝑡</m:t>
                              </m:r>
                            </m:e>
                            <m:sub>
                              <m:r>
                                <a:rPr lang="en-US" altLang="ja-JP" i="1">
                                  <a:solidFill>
                                    <a:srgbClr val="FF0000"/>
                                  </a:solidFill>
                                  <a:latin typeface="Cambria Math"/>
                                </a:rPr>
                                <m:t>1</m:t>
                              </m:r>
                            </m:sub>
                          </m:sSub>
                          <m:r>
                            <a:rPr lang="en-US" altLang="ja-JP" i="1">
                              <a:latin typeface="Cambria Math"/>
                            </a:rPr>
                            <m:t>,</m:t>
                          </m:r>
                          <m:sSub>
                            <m:sSubPr>
                              <m:ctrlPr>
                                <a:rPr lang="en-US" altLang="ja-JP" i="1">
                                  <a:solidFill>
                                    <a:srgbClr val="0070C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altLang="ja-JP" i="1">
                                  <a:solidFill>
                                    <a:srgbClr val="0070C0"/>
                                  </a:solidFill>
                                  <a:latin typeface="Cambria Math"/>
                                </a:rPr>
                                <m:t>𝑡</m:t>
                              </m:r>
                            </m:e>
                            <m:sub>
                              <m:r>
                                <a:rPr lang="en-US" altLang="ja-JP" i="1">
                                  <a:solidFill>
                                    <a:srgbClr val="0070C0"/>
                                  </a:solidFill>
                                  <a:latin typeface="Cambria Math"/>
                                </a:rPr>
                                <m:t>2</m:t>
                              </m:r>
                            </m:sub>
                          </m:sSub>
                        </m:e>
                      </m:d>
                      <m:r>
                        <a:rPr lang="en-US" altLang="ja-JP" b="0" i="1" smtClean="0">
                          <a:solidFill>
                            <a:schemeClr val="tx1"/>
                          </a:solidFill>
                          <a:latin typeface="Cambria Math"/>
                        </a:rPr>
                        <m:t>=</m:t>
                      </m:r>
                      <m:sSubSup>
                        <m:sSubSupPr>
                          <m:ctrlPr>
                            <a:rPr lang="en-US" altLang="ja-JP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SupPr>
                        <m:e>
                          <m:sSubSup>
                            <m:sSubSupPr>
                              <m:ctrlPr>
                                <a:rPr lang="en-US" altLang="ja-JP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SupPr>
                            <m:e>
                              <m:r>
                                <a:rPr lang="en-US" altLang="ja-JP" b="0" i="1" smtClean="0">
                                  <a:solidFill>
                                    <a:srgbClr val="FF0000"/>
                                  </a:solidFill>
                                  <a:latin typeface="Cambria Math"/>
                                </a:rPr>
                                <m:t>𝜇</m:t>
                              </m:r>
                            </m:e>
                            <m:sub>
                              <m:r>
                                <a:rPr lang="en-US" altLang="ja-JP" b="0" i="1" smtClean="0">
                                  <a:solidFill>
                                    <a:srgbClr val="FF0000"/>
                                  </a:solidFill>
                                  <a:latin typeface="Cambria Math"/>
                                </a:rPr>
                                <m:t>1</m:t>
                              </m:r>
                            </m:sub>
                            <m:sup>
                              <m:r>
                                <a:rPr lang="en-US" altLang="ja-JP" b="0" i="1" smtClean="0">
                                  <a:solidFill>
                                    <a:srgbClr val="FF0000"/>
                                  </a:solidFill>
                                  <a:latin typeface="Cambria Math"/>
                                </a:rPr>
                                <m:t>2</m:t>
                              </m:r>
                            </m:sup>
                          </m:sSubSup>
                          <m:r>
                            <m:rPr>
                              <m:sty m:val="p"/>
                            </m:rPr>
                            <a:rPr lang="en-US" altLang="ja-JP" b="0" i="0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Π</m:t>
                          </m:r>
                        </m:e>
                        <m:sub>
                          <m:r>
                            <a:rPr lang="en-US" altLang="ja-JP" b="0" i="1" smtClean="0">
                              <a:solidFill>
                                <a:srgbClr val="0070C0"/>
                              </a:solidFill>
                              <a:latin typeface="Cambria Math"/>
                            </a:rPr>
                            <m:t>1</m:t>
                          </m:r>
                        </m:sub>
                        <m:sup/>
                      </m:sSubSup>
                      <m:d>
                        <m:dPr>
                          <m:begChr m:val="⟨"/>
                          <m:endChr m:val="⟩"/>
                          <m:ctrlPr>
                            <a:rPr lang="en-US" altLang="ja-JP" b="0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d>
                            <m:dPr>
                              <m:begChr m:val="["/>
                              <m:endChr m:val="]"/>
                              <m:ctrlPr>
                                <a:rPr lang="en-US" altLang="ja-JP" b="0" i="1" smtClean="0">
                                  <a:solidFill>
                                    <a:schemeClr val="tx1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dPr>
                            <m:e>
                              <m:r>
                                <a:rPr lang="en-US" altLang="ja-JP" b="0" i="1" smtClean="0">
                                  <a:solidFill>
                                    <a:srgbClr val="0070C0"/>
                                  </a:solidFill>
                                  <a:latin typeface="Cambria Math" panose="02040503050406030204" pitchFamily="18" charset="0"/>
                                </a:rPr>
                                <m:t>𝑞</m:t>
                              </m:r>
                              <m:d>
                                <m:dPr>
                                  <m:ctrlPr>
                                    <a:rPr lang="en-US" altLang="ja-JP" b="0" i="1" smtClean="0">
                                      <a:solidFill>
                                        <a:schemeClr val="tx1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dPr>
                                <m:e>
                                  <m:sSub>
                                    <m:sSubPr>
                                      <m:ctrlPr>
                                        <a:rPr lang="en-US" altLang="ja-JP" i="1" smtClean="0">
                                          <a:solidFill>
                                            <a:srgbClr val="0070C0"/>
                                          </a:solidFill>
                                          <a:latin typeface="Cambria Math" panose="02040503050406030204" pitchFamily="18" charset="0"/>
                                        </a:rPr>
                                      </m:ctrlPr>
                                    </m:sSubPr>
                                    <m:e>
                                      <m:r>
                                        <a:rPr lang="en-US" altLang="ja-JP" i="1">
                                          <a:solidFill>
                                            <a:srgbClr val="0070C0"/>
                                          </a:solidFill>
                                          <a:latin typeface="Cambria Math"/>
                                        </a:rPr>
                                        <m:t>𝑡</m:t>
                                      </m:r>
                                    </m:e>
                                    <m:sub>
                                      <m:r>
                                        <a:rPr lang="en-US" altLang="ja-JP" i="1">
                                          <a:solidFill>
                                            <a:srgbClr val="0070C0"/>
                                          </a:solidFill>
                                          <a:latin typeface="Cambria Math"/>
                                        </a:rPr>
                                        <m:t>2</m:t>
                                      </m:r>
                                    </m:sub>
                                  </m:sSub>
                                  <m:r>
                                    <a:rPr lang="en-US" altLang="ja-JP" i="1">
                                      <a:latin typeface="Cambria Math"/>
                                    </a:rPr>
                                    <m:t>+</m:t>
                                  </m:r>
                                  <m:sSub>
                                    <m:sSubPr>
                                      <m:ctrlPr>
                                        <a:rPr lang="en-US" altLang="ja-JP" i="1" smtClean="0">
                                          <a:solidFill>
                                            <a:srgbClr val="FF0000"/>
                                          </a:solidFill>
                                          <a:latin typeface="Cambria Math" panose="02040503050406030204" pitchFamily="18" charset="0"/>
                                        </a:rPr>
                                      </m:ctrlPr>
                                    </m:sSubPr>
                                    <m:e>
                                      <m:r>
                                        <a:rPr lang="en-US" altLang="ja-JP" i="1">
                                          <a:solidFill>
                                            <a:srgbClr val="FF0000"/>
                                          </a:solidFill>
                                          <a:latin typeface="Cambria Math"/>
                                        </a:rPr>
                                        <m:t>𝑡</m:t>
                                      </m:r>
                                    </m:e>
                                    <m:sub>
                                      <m:r>
                                        <a:rPr lang="en-US" altLang="ja-JP" i="1">
                                          <a:solidFill>
                                            <a:srgbClr val="FF0000"/>
                                          </a:solidFill>
                                          <a:latin typeface="Cambria Math"/>
                                        </a:rPr>
                                        <m:t>1</m:t>
                                      </m:r>
                                    </m:sub>
                                  </m:sSub>
                                </m:e>
                              </m:d>
                              <m:r>
                                <a:rPr lang="en-US" altLang="ja-JP" b="0" i="1" smtClean="0">
                                  <a:latin typeface="Cambria Math"/>
                                </a:rPr>
                                <m:t>,</m:t>
                              </m:r>
                              <m:d>
                                <m:dPr>
                                  <m:begChr m:val="["/>
                                  <m:endChr m:val="]"/>
                                  <m:ctrlPr>
                                    <a:rPr lang="en-US" altLang="ja-JP" b="0" i="1" smtClean="0">
                                      <a:latin typeface="Cambria Math" panose="02040503050406030204" pitchFamily="18" charset="0"/>
                                    </a:rPr>
                                  </m:ctrlPr>
                                </m:dPr>
                                <m:e>
                                  <m:r>
                                    <a:rPr lang="en-US" altLang="ja-JP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  <m:t>𝑞</m:t>
                                  </m:r>
                                  <m:d>
                                    <m:dPr>
                                      <m:ctrlPr>
                                        <a:rPr lang="en-US" altLang="ja-JP" i="1">
                                          <a:latin typeface="Cambria Math" panose="02040503050406030204" pitchFamily="18" charset="0"/>
                                        </a:rPr>
                                      </m:ctrlPr>
                                    </m:dPr>
                                    <m:e>
                                      <m:sSub>
                                        <m:sSubPr>
                                          <m:ctrlPr>
                                            <a:rPr lang="en-US" altLang="ja-JP" i="1" smtClean="0">
                                              <a:solidFill>
                                                <a:srgbClr val="FF0000"/>
                                              </a:solidFill>
                                              <a:latin typeface="Cambria Math" panose="02040503050406030204" pitchFamily="18" charset="0"/>
                                            </a:rPr>
                                          </m:ctrlPr>
                                        </m:sSubPr>
                                        <m:e>
                                          <m:r>
                                            <a:rPr lang="en-US" altLang="ja-JP" i="1">
                                              <a:solidFill>
                                                <a:srgbClr val="FF0000"/>
                                              </a:solidFill>
                                              <a:latin typeface="Cambria Math"/>
                                            </a:rPr>
                                            <m:t>𝑡</m:t>
                                          </m:r>
                                        </m:e>
                                        <m:sub>
                                          <m:r>
                                            <a:rPr lang="en-US" altLang="ja-JP" i="1">
                                              <a:solidFill>
                                                <a:srgbClr val="FF0000"/>
                                              </a:solidFill>
                                              <a:latin typeface="Cambria Math"/>
                                            </a:rPr>
                                            <m:t>1</m:t>
                                          </m:r>
                                        </m:sub>
                                      </m:sSub>
                                    </m:e>
                                  </m:d>
                                  <m:r>
                                    <a:rPr lang="en-US" altLang="ja-JP" b="0" i="1" smtClean="0">
                                      <a:latin typeface="Cambria Math"/>
                                    </a:rPr>
                                    <m:t>,</m:t>
                                  </m:r>
                                  <m:r>
                                    <a:rPr lang="en-US" altLang="ja-JP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  <m:t> </m:t>
                                  </m:r>
                                  <m:r>
                                    <a:rPr lang="en-US" altLang="ja-JP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  <m:t>𝑞</m:t>
                                  </m:r>
                                  <m:d>
                                    <m:dPr>
                                      <m:ctrlPr>
                                        <a:rPr lang="en-US" altLang="ja-JP" i="1">
                                          <a:latin typeface="Cambria Math" panose="02040503050406030204" pitchFamily="18" charset="0"/>
                                        </a:rPr>
                                      </m:ctrlPr>
                                    </m:dPr>
                                    <m:e>
                                      <m:r>
                                        <a:rPr lang="en-US" altLang="ja-JP" b="0" i="1" smtClean="0">
                                          <a:latin typeface="Cambria Math"/>
                                        </a:rPr>
                                        <m:t>0</m:t>
                                      </m:r>
                                    </m:e>
                                  </m:d>
                                </m:e>
                              </m:d>
                            </m:e>
                          </m:d>
                        </m:e>
                      </m:d>
                      <m:r>
                        <a:rPr lang="en-US" altLang="ja-JP" b="0" i="1" smtClean="0">
                          <a:solidFill>
                            <a:schemeClr val="tx1"/>
                          </a:solidFill>
                          <a:latin typeface="Cambria Math"/>
                        </a:rPr>
                        <m:t>+</m:t>
                      </m:r>
                      <m:sSubSup>
                        <m:sSubSupPr>
                          <m:ctrlPr>
                            <a:rPr lang="en-US" altLang="ja-JP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SupPr>
                        <m:e>
                          <m:r>
                            <a:rPr lang="en-US" altLang="ja-JP" b="0" i="1" smtClean="0">
                              <a:solidFill>
                                <a:srgbClr val="FF0000"/>
                              </a:solidFill>
                              <a:latin typeface="Cambria Math"/>
                            </a:rPr>
                            <m:t>𝜇</m:t>
                          </m:r>
                        </m:e>
                        <m:sub>
                          <m:r>
                            <a:rPr lang="en-US" altLang="ja-JP" i="1">
                              <a:solidFill>
                                <a:srgbClr val="FF0000"/>
                              </a:solidFill>
                              <a:latin typeface="Cambria Math"/>
                            </a:rPr>
                            <m:t>1</m:t>
                          </m:r>
                        </m:sub>
                        <m:sup>
                          <m:r>
                            <a:rPr lang="en-US" altLang="ja-JP" b="0" i="1" smtClean="0">
                              <a:solidFill>
                                <a:srgbClr val="FF0000"/>
                              </a:solidFill>
                              <a:latin typeface="Cambria Math"/>
                            </a:rPr>
                            <m:t>2</m:t>
                          </m:r>
                        </m:sup>
                      </m:sSubSup>
                      <m:sSub>
                        <m:sSubPr>
                          <m:ctrlPr>
                            <a:rPr lang="en-US" altLang="ja-JP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m:rPr>
                              <m:sty m:val="p"/>
                            </m:rPr>
                            <a:rPr lang="en-US" altLang="ja-JP" b="0" i="0" smtClean="0">
                              <a:solidFill>
                                <a:srgbClr val="0070C0"/>
                              </a:solidFill>
                              <a:latin typeface="Cambria Math"/>
                            </a:rPr>
                            <m:t>Π</m:t>
                          </m:r>
                        </m:e>
                        <m:sub>
                          <m:r>
                            <a:rPr lang="en-US" altLang="ja-JP" b="0" i="1" smtClean="0">
                              <a:solidFill>
                                <a:srgbClr val="0070C0"/>
                              </a:solidFill>
                              <a:latin typeface="Cambria Math"/>
                            </a:rPr>
                            <m:t>2</m:t>
                          </m:r>
                        </m:sub>
                      </m:sSub>
                      <m:d>
                        <m:dPr>
                          <m:begChr m:val="⟨"/>
                          <m:endChr m:val="⟩"/>
                          <m:ctrlPr>
                            <a:rPr lang="en-US" altLang="ja-JP" i="1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d>
                            <m:dPr>
                              <m:begChr m:val="["/>
                              <m:endChr m:val="]"/>
                              <m:ctrlPr>
                                <a:rPr lang="en-US" altLang="ja-JP" i="1">
                                  <a:latin typeface="Cambria Math" panose="02040503050406030204" pitchFamily="18" charset="0"/>
                                </a:rPr>
                              </m:ctrlPr>
                            </m:dPr>
                            <m:e>
                              <m:r>
                                <a:rPr lang="en-US" altLang="ja-JP" i="1">
                                  <a:solidFill>
                                    <a:srgbClr val="0070C0"/>
                                  </a:solidFill>
                                  <a:latin typeface="Cambria Math" panose="02040503050406030204" pitchFamily="18" charset="0"/>
                                </a:rPr>
                                <m:t>𝑞</m:t>
                              </m:r>
                              <m:r>
                                <a:rPr lang="en-US" altLang="ja-JP" i="1" baseline="30000">
                                  <a:solidFill>
                                    <a:srgbClr val="0070C0"/>
                                  </a:solidFill>
                                  <a:latin typeface="Cambria Math" panose="02040503050406030204" pitchFamily="18" charset="0"/>
                                </a:rPr>
                                <m:t>2</m:t>
                              </m:r>
                              <m:d>
                                <m:dPr>
                                  <m:ctrlPr>
                                    <a:rPr lang="en-US" altLang="ja-JP" i="1">
                                      <a:latin typeface="Cambria Math" panose="02040503050406030204" pitchFamily="18" charset="0"/>
                                    </a:rPr>
                                  </m:ctrlPr>
                                </m:dPr>
                                <m:e>
                                  <m:sSub>
                                    <m:sSubPr>
                                      <m:ctrlPr>
                                        <a:rPr lang="en-US" altLang="ja-JP" i="1">
                                          <a:solidFill>
                                            <a:srgbClr val="0070C0"/>
                                          </a:solidFill>
                                          <a:latin typeface="Cambria Math" panose="02040503050406030204" pitchFamily="18" charset="0"/>
                                        </a:rPr>
                                      </m:ctrlPr>
                                    </m:sSubPr>
                                    <m:e>
                                      <m:r>
                                        <a:rPr lang="en-US" altLang="ja-JP" i="1">
                                          <a:solidFill>
                                            <a:srgbClr val="0070C0"/>
                                          </a:solidFill>
                                          <a:latin typeface="Cambria Math"/>
                                        </a:rPr>
                                        <m:t>𝑡</m:t>
                                      </m:r>
                                    </m:e>
                                    <m:sub>
                                      <m:r>
                                        <a:rPr lang="en-US" altLang="ja-JP" i="1">
                                          <a:solidFill>
                                            <a:srgbClr val="0070C0"/>
                                          </a:solidFill>
                                          <a:latin typeface="Cambria Math"/>
                                        </a:rPr>
                                        <m:t>2</m:t>
                                      </m:r>
                                    </m:sub>
                                  </m:sSub>
                                  <m:r>
                                    <a:rPr lang="en-US" altLang="ja-JP" i="1">
                                      <a:latin typeface="Cambria Math"/>
                                    </a:rPr>
                                    <m:t>+</m:t>
                                  </m:r>
                                  <m:sSub>
                                    <m:sSubPr>
                                      <m:ctrlPr>
                                        <a:rPr lang="en-US" altLang="ja-JP" i="1">
                                          <a:solidFill>
                                            <a:srgbClr val="FF0000"/>
                                          </a:solidFill>
                                          <a:latin typeface="Cambria Math" panose="02040503050406030204" pitchFamily="18" charset="0"/>
                                        </a:rPr>
                                      </m:ctrlPr>
                                    </m:sSubPr>
                                    <m:e>
                                      <m:r>
                                        <a:rPr lang="en-US" altLang="ja-JP" i="1">
                                          <a:solidFill>
                                            <a:srgbClr val="FF0000"/>
                                          </a:solidFill>
                                          <a:latin typeface="Cambria Math"/>
                                        </a:rPr>
                                        <m:t>𝑡</m:t>
                                      </m:r>
                                    </m:e>
                                    <m:sub>
                                      <m:r>
                                        <a:rPr lang="en-US" altLang="ja-JP" i="1">
                                          <a:solidFill>
                                            <a:srgbClr val="FF0000"/>
                                          </a:solidFill>
                                          <a:latin typeface="Cambria Math"/>
                                        </a:rPr>
                                        <m:t>1</m:t>
                                      </m:r>
                                    </m:sub>
                                  </m:sSub>
                                </m:e>
                              </m:d>
                              <m:r>
                                <a:rPr lang="en-US" altLang="ja-JP" i="1">
                                  <a:latin typeface="Cambria Math"/>
                                </a:rPr>
                                <m:t>,</m:t>
                              </m:r>
                              <m:d>
                                <m:dPr>
                                  <m:begChr m:val="["/>
                                  <m:endChr m:val="]"/>
                                  <m:ctrlPr>
                                    <a:rPr lang="en-US" altLang="ja-JP" i="1">
                                      <a:latin typeface="Cambria Math" panose="02040503050406030204" pitchFamily="18" charset="0"/>
                                    </a:rPr>
                                  </m:ctrlPr>
                                </m:dPr>
                                <m:e>
                                  <m:r>
                                    <a:rPr lang="en-US" altLang="ja-JP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  <m:t>𝑞</m:t>
                                  </m:r>
                                  <m:d>
                                    <m:dPr>
                                      <m:ctrlPr>
                                        <a:rPr lang="en-US" altLang="ja-JP" i="1">
                                          <a:latin typeface="Cambria Math" panose="02040503050406030204" pitchFamily="18" charset="0"/>
                                        </a:rPr>
                                      </m:ctrlPr>
                                    </m:dPr>
                                    <m:e>
                                      <m:sSub>
                                        <m:sSubPr>
                                          <m:ctrlPr>
                                            <a:rPr lang="en-US" altLang="ja-JP" i="1">
                                              <a:solidFill>
                                                <a:srgbClr val="FF0000"/>
                                              </a:solidFill>
                                              <a:latin typeface="Cambria Math" panose="02040503050406030204" pitchFamily="18" charset="0"/>
                                            </a:rPr>
                                          </m:ctrlPr>
                                        </m:sSubPr>
                                        <m:e>
                                          <m:r>
                                            <a:rPr lang="en-US" altLang="ja-JP" i="1">
                                              <a:solidFill>
                                                <a:srgbClr val="FF0000"/>
                                              </a:solidFill>
                                              <a:latin typeface="Cambria Math"/>
                                            </a:rPr>
                                            <m:t>𝑡</m:t>
                                          </m:r>
                                        </m:e>
                                        <m:sub>
                                          <m:r>
                                            <a:rPr lang="en-US" altLang="ja-JP" i="1">
                                              <a:solidFill>
                                                <a:srgbClr val="FF0000"/>
                                              </a:solidFill>
                                              <a:latin typeface="Cambria Math"/>
                                            </a:rPr>
                                            <m:t>1</m:t>
                                          </m:r>
                                        </m:sub>
                                      </m:sSub>
                                    </m:e>
                                  </m:d>
                                  <m:r>
                                    <a:rPr lang="en-US" altLang="ja-JP" i="1">
                                      <a:latin typeface="Cambria Math"/>
                                    </a:rPr>
                                    <m:t>,</m:t>
                                  </m:r>
                                  <m:r>
                                    <a:rPr lang="en-US" altLang="ja-JP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  <m:t> </m:t>
                                  </m:r>
                                  <m:r>
                                    <a:rPr lang="en-US" altLang="ja-JP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  <m:t>𝑞</m:t>
                                  </m:r>
                                  <m:d>
                                    <m:dPr>
                                      <m:ctrlPr>
                                        <a:rPr lang="en-US" altLang="ja-JP" i="1">
                                          <a:latin typeface="Cambria Math" panose="02040503050406030204" pitchFamily="18" charset="0"/>
                                        </a:rPr>
                                      </m:ctrlPr>
                                    </m:dPr>
                                    <m:e>
                                      <m:r>
                                        <a:rPr lang="en-US" altLang="ja-JP" i="1">
                                          <a:latin typeface="Cambria Math"/>
                                        </a:rPr>
                                        <m:t>0</m:t>
                                      </m:r>
                                    </m:e>
                                  </m:d>
                                </m:e>
                              </m:d>
                            </m:e>
                          </m:d>
                        </m:e>
                      </m:d>
                    </m:oMath>
                  </m:oMathPara>
                </a14:m>
                <a:endParaRPr kumimoji="1" lang="ja-JP" altLang="en-US" dirty="0"/>
              </a:p>
            </p:txBody>
          </p:sp>
        </mc:Choice>
        <mc:Fallback xmlns="">
          <p:sp>
            <p:nvSpPr>
              <p:cNvPr id="15" name="テキスト ボックス 14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-11708" y="5974124"/>
                <a:ext cx="9145016" cy="441980"/>
              </a:xfrm>
              <a:prstGeom prst="rect">
                <a:avLst/>
              </a:prstGeom>
              <a:blipFill rotWithShape="0">
                <a:blip r:embed="rId7"/>
                <a:stretch>
                  <a:fillRect b="-2740"/>
                </a:stretch>
              </a:blipFill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9" name="正方形/長方形 18"/>
          <p:cNvSpPr/>
          <p:nvPr/>
        </p:nvSpPr>
        <p:spPr>
          <a:xfrm>
            <a:off x="2051720" y="2454331"/>
            <a:ext cx="3253775" cy="491529"/>
          </a:xfrm>
          <a:prstGeom prst="rect">
            <a:avLst/>
          </a:prstGeom>
          <a:noFill/>
          <a:ln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srgbClr val="FFC000"/>
              </a:solidFill>
            </a:endParaRPr>
          </a:p>
        </p:txBody>
      </p:sp>
      <p:sp>
        <p:nvSpPr>
          <p:cNvPr id="21" name="正方形/長方形 20"/>
          <p:cNvSpPr/>
          <p:nvPr/>
        </p:nvSpPr>
        <p:spPr>
          <a:xfrm>
            <a:off x="2051721" y="3127957"/>
            <a:ext cx="3283158" cy="539277"/>
          </a:xfrm>
          <a:prstGeom prst="rect">
            <a:avLst/>
          </a:prstGeom>
          <a:noFill/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>
              <a:solidFill>
                <a:srgbClr val="0070C0"/>
              </a:solidFill>
            </a:endParaRPr>
          </a:p>
        </p:txBody>
      </p:sp>
      <p:sp>
        <p:nvSpPr>
          <p:cNvPr id="24" name="正方形/長方形 23"/>
          <p:cNvSpPr/>
          <p:nvPr/>
        </p:nvSpPr>
        <p:spPr>
          <a:xfrm>
            <a:off x="5567039" y="2467628"/>
            <a:ext cx="3419585" cy="500773"/>
          </a:xfrm>
          <a:prstGeom prst="rect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srgbClr val="FFC000"/>
              </a:solidFill>
            </a:endParaRPr>
          </a:p>
        </p:txBody>
      </p:sp>
      <p:sp>
        <p:nvSpPr>
          <p:cNvPr id="31" name="正方形/長方形 30"/>
          <p:cNvSpPr/>
          <p:nvPr/>
        </p:nvSpPr>
        <p:spPr>
          <a:xfrm>
            <a:off x="5342848" y="4635971"/>
            <a:ext cx="3413586" cy="435467"/>
          </a:xfrm>
          <a:prstGeom prst="rect">
            <a:avLst/>
          </a:prstGeom>
          <a:noFill/>
          <a:ln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srgbClr val="FFC000"/>
              </a:solidFill>
            </a:endParaRPr>
          </a:p>
        </p:txBody>
      </p:sp>
      <p:sp>
        <p:nvSpPr>
          <p:cNvPr id="32" name="正方形/長方形 31"/>
          <p:cNvSpPr/>
          <p:nvPr/>
        </p:nvSpPr>
        <p:spPr>
          <a:xfrm>
            <a:off x="5370884" y="6029093"/>
            <a:ext cx="3395493" cy="412178"/>
          </a:xfrm>
          <a:prstGeom prst="rect">
            <a:avLst/>
          </a:prstGeom>
          <a:noFill/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srgbClr val="FFC000"/>
              </a:solidFill>
            </a:endParaRPr>
          </a:p>
        </p:txBody>
      </p:sp>
      <p:sp>
        <p:nvSpPr>
          <p:cNvPr id="33" name="正方形/長方形 32"/>
          <p:cNvSpPr/>
          <p:nvPr/>
        </p:nvSpPr>
        <p:spPr>
          <a:xfrm>
            <a:off x="5395255" y="5316187"/>
            <a:ext cx="3346749" cy="410010"/>
          </a:xfrm>
          <a:prstGeom prst="rect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srgbClr val="FFC000"/>
              </a:solidFill>
            </a:endParaRPr>
          </a:p>
        </p:txBody>
      </p:sp>
      <p:sp>
        <p:nvSpPr>
          <p:cNvPr id="34" name="テキスト ボックス 33"/>
          <p:cNvSpPr txBox="1"/>
          <p:nvPr/>
        </p:nvSpPr>
        <p:spPr>
          <a:xfrm>
            <a:off x="5697785" y="1895130"/>
            <a:ext cx="192489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en-US" altLang="ja-JP" sz="2000" dirty="0" err="1">
                <a:solidFill>
                  <a:srgbClr val="00B05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Anharmonicity</a:t>
            </a:r>
            <a:endParaRPr kumimoji="1" lang="ja-JP" altLang="en-US" sz="2000" dirty="0">
              <a:solidFill>
                <a:srgbClr val="00B05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aphicFrame>
        <p:nvGraphicFramePr>
          <p:cNvPr id="26" name="Object 19"/>
          <p:cNvGraphicFramePr>
            <a:graphicFrameLocks noChangeAspect="1"/>
          </p:cNvGraphicFramePr>
          <p:nvPr/>
        </p:nvGraphicFramePr>
        <p:xfrm>
          <a:off x="3090863" y="1266825"/>
          <a:ext cx="1173162" cy="3952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8" imgW="1320480" imgH="444240" progId="Equation.DSMT4">
                  <p:embed/>
                </p:oleObj>
              </mc:Choice>
              <mc:Fallback>
                <p:oleObj name="Equation" r:id="rId8" imgW="1320480" imgH="444240" progId="Equation.DSMT4">
                  <p:embed/>
                  <p:pic>
                    <p:nvPicPr>
                      <p:cNvPr id="26" name="Object 19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9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090863" y="1266825"/>
                        <a:ext cx="1173162" cy="395288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30" name="Object 21"/>
          <p:cNvGraphicFramePr>
            <a:graphicFrameLocks noChangeAspect="1"/>
          </p:cNvGraphicFramePr>
          <p:nvPr/>
        </p:nvGraphicFramePr>
        <p:xfrm>
          <a:off x="4344278" y="1236667"/>
          <a:ext cx="990600" cy="40481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0" imgW="1028520" imgH="495000" progId="Equation.DSMT4">
                  <p:embed/>
                </p:oleObj>
              </mc:Choice>
              <mc:Fallback>
                <p:oleObj name="Equation" r:id="rId10" imgW="1028520" imgH="495000" progId="Equation.DSMT4">
                  <p:embed/>
                  <p:pic>
                    <p:nvPicPr>
                      <p:cNvPr id="30" name="Object 2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1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344278" y="1236667"/>
                        <a:ext cx="990600" cy="404812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17961" dir="2700000" algn="ctr" rotWithShape="0">
                                <a:schemeClr val="accent1">
                                  <a:gamma/>
                                  <a:shade val="60000"/>
                                  <a:invGamma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40" name="円/楕円 39"/>
          <p:cNvSpPr/>
          <p:nvPr/>
        </p:nvSpPr>
        <p:spPr>
          <a:xfrm>
            <a:off x="431560" y="1329427"/>
            <a:ext cx="215984" cy="175052"/>
          </a:xfrm>
          <a:prstGeom prst="ellipse">
            <a:avLst/>
          </a:prstGeom>
          <a:solidFill>
            <a:srgbClr val="00B0F0"/>
          </a:solidFill>
          <a:ln>
            <a:noFill/>
          </a:ln>
          <a:effectLst/>
          <a:scene3d>
            <a:camera prst="orthographicFront"/>
            <a:lightRig rig="threePt" dir="t"/>
          </a:scene3d>
          <a:sp3d>
            <a:bevelT w="190500" h="1905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graphicFrame>
        <p:nvGraphicFramePr>
          <p:cNvPr id="41" name="Object 19"/>
          <p:cNvGraphicFramePr>
            <a:graphicFrameLocks noChangeAspect="1"/>
          </p:cNvGraphicFramePr>
          <p:nvPr/>
        </p:nvGraphicFramePr>
        <p:xfrm>
          <a:off x="4960388" y="3939201"/>
          <a:ext cx="1171575" cy="3952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2" imgW="1320480" imgH="444240" progId="Equation.DSMT4">
                  <p:embed/>
                </p:oleObj>
              </mc:Choice>
              <mc:Fallback>
                <p:oleObj name="Equation" r:id="rId12" imgW="1320480" imgH="444240" progId="Equation.DSMT4">
                  <p:embed/>
                  <p:pic>
                    <p:nvPicPr>
                      <p:cNvPr id="41" name="Object 19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3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960388" y="3939201"/>
                        <a:ext cx="1171575" cy="395287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42" name="Object 21"/>
          <p:cNvGraphicFramePr>
            <a:graphicFrameLocks noChangeAspect="1"/>
          </p:cNvGraphicFramePr>
          <p:nvPr/>
        </p:nvGraphicFramePr>
        <p:xfrm>
          <a:off x="6178335" y="3976998"/>
          <a:ext cx="990600" cy="40481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4" imgW="1028520" imgH="495000" progId="Equation.DSMT4">
                  <p:embed/>
                </p:oleObj>
              </mc:Choice>
              <mc:Fallback>
                <p:oleObj name="Equation" r:id="rId14" imgW="1028520" imgH="495000" progId="Equation.DSMT4">
                  <p:embed/>
                  <p:pic>
                    <p:nvPicPr>
                      <p:cNvPr id="42" name="Object 2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5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178335" y="3976998"/>
                        <a:ext cx="990600" cy="40481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17961" dir="2700000" algn="ctr" rotWithShape="0">
                                <a:schemeClr val="accent1">
                                  <a:gamma/>
                                  <a:shade val="60000"/>
                                  <a:invGamma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mc:AlternateContent xmlns:mc="http://schemas.openxmlformats.org/markup-compatibility/2006" xmlns:a14="http://schemas.microsoft.com/office/drawing/2010/main">
        <mc:Choice Requires="a14">
          <p:sp>
            <p:nvSpPr>
              <p:cNvPr id="29" name="テキスト ボックス 28"/>
              <p:cNvSpPr txBox="1"/>
              <p:nvPr/>
            </p:nvSpPr>
            <p:spPr>
              <a:xfrm>
                <a:off x="-715752" y="1890856"/>
                <a:ext cx="7724179" cy="44198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Sup>
                        <m:sSubSupPr>
                          <m:ctrlPr>
                            <a:rPr lang="en-US" altLang="ja-JP" i="1" smtClean="0">
                              <a:latin typeface="Cambria Math" panose="02040503050406030204" pitchFamily="18" charset="0"/>
                            </a:rPr>
                          </m:ctrlPr>
                        </m:sSubSupPr>
                        <m:e>
                          <m:r>
                            <a:rPr lang="en-US" altLang="ja-JP" i="1">
                              <a:latin typeface="Cambria Math"/>
                            </a:rPr>
                            <m:t>𝑅</m:t>
                          </m:r>
                        </m:e>
                        <m:sub>
                          <m:r>
                            <a:rPr lang="en-US" altLang="ja-JP" b="0" i="1" smtClean="0">
                              <a:solidFill>
                                <a:srgbClr val="0070C0"/>
                              </a:solidFill>
                              <a:latin typeface="Cambria Math"/>
                            </a:rPr>
                            <m:t>2</m:t>
                          </m:r>
                          <m:r>
                            <a:rPr lang="en-US" altLang="ja-JP" b="0" i="1" smtClean="0">
                              <a:solidFill>
                                <a:srgbClr val="0070C0"/>
                              </a:solidFill>
                              <a:latin typeface="Cambria Math"/>
                            </a:rPr>
                            <m:t>𝐷𝑅</m:t>
                          </m:r>
                        </m:sub>
                        <m:sup>
                          <m:r>
                            <a:rPr lang="en-US" altLang="ja-JP" i="1">
                              <a:latin typeface="Cambria Math"/>
                            </a:rPr>
                            <m:t>(</m:t>
                          </m:r>
                          <m:r>
                            <a:rPr lang="en-US" altLang="ja-JP" b="0" i="1" smtClean="0">
                              <a:latin typeface="Cambria Math"/>
                            </a:rPr>
                            <m:t>5</m:t>
                          </m:r>
                          <m:r>
                            <a:rPr lang="en-US" altLang="ja-JP" i="1">
                              <a:latin typeface="Cambria Math"/>
                            </a:rPr>
                            <m:t>)</m:t>
                          </m:r>
                        </m:sup>
                      </m:sSubSup>
                      <m:d>
                        <m:dPr>
                          <m:ctrlPr>
                            <a:rPr lang="en-US" altLang="ja-JP" i="1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sSub>
                            <m:sSubPr>
                              <m:ctrlPr>
                                <a:rPr lang="en-US" altLang="ja-JP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altLang="ja-JP" i="1">
                                  <a:solidFill>
                                    <a:srgbClr val="FF0000"/>
                                  </a:solidFill>
                                  <a:latin typeface="Cambria Math"/>
                                </a:rPr>
                                <m:t>𝑡</m:t>
                              </m:r>
                            </m:e>
                            <m:sub>
                              <m:r>
                                <a:rPr lang="en-US" altLang="ja-JP" i="1">
                                  <a:solidFill>
                                    <a:srgbClr val="FF0000"/>
                                  </a:solidFill>
                                  <a:latin typeface="Cambria Math"/>
                                </a:rPr>
                                <m:t>1</m:t>
                              </m:r>
                            </m:sub>
                          </m:sSub>
                          <m:r>
                            <a:rPr lang="en-US" altLang="ja-JP" i="1">
                              <a:latin typeface="Cambria Math"/>
                            </a:rPr>
                            <m:t>,</m:t>
                          </m:r>
                          <m:sSub>
                            <m:sSubPr>
                              <m:ctrlPr>
                                <a:rPr lang="en-US" altLang="ja-JP" i="1">
                                  <a:solidFill>
                                    <a:srgbClr val="0070C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altLang="ja-JP" i="1">
                                  <a:solidFill>
                                    <a:srgbClr val="0070C0"/>
                                  </a:solidFill>
                                  <a:latin typeface="Cambria Math" panose="02040503050406030204" pitchFamily="18" charset="0"/>
                                </a:rPr>
                                <m:t>𝑡</m:t>
                              </m:r>
                            </m:e>
                            <m:sub>
                              <m:r>
                                <a:rPr lang="en-US" altLang="ja-JP" i="1">
                                  <a:solidFill>
                                    <a:srgbClr val="0070C0"/>
                                  </a:solidFill>
                                  <a:latin typeface="Cambria Math"/>
                                </a:rPr>
                                <m:t>2</m:t>
                              </m:r>
                            </m:sub>
                          </m:sSub>
                        </m:e>
                      </m:d>
                      <m:r>
                        <a:rPr lang="en-US" altLang="ja-JP" b="0" i="1" smtClean="0">
                          <a:solidFill>
                            <a:schemeClr val="tx1"/>
                          </a:solidFill>
                          <a:latin typeface="Cambria Math"/>
                        </a:rPr>
                        <m:t>=</m:t>
                      </m:r>
                      <m:sSubSup>
                        <m:sSubSupPr>
                          <m:ctrlPr>
                            <a:rPr lang="en-US" altLang="ja-JP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SupPr>
                        <m:e>
                          <m:r>
                            <m:rPr>
                              <m:sty m:val="p"/>
                            </m:rPr>
                            <a:rPr lang="en-US" altLang="ja-JP" b="0" i="0" smtClean="0">
                              <a:solidFill>
                                <a:srgbClr val="0070C0"/>
                              </a:solidFill>
                              <a:latin typeface="Cambria Math"/>
                            </a:rPr>
                            <m:t>Π</m:t>
                          </m:r>
                        </m:e>
                        <m:sub>
                          <m:r>
                            <a:rPr lang="en-US" altLang="ja-JP" b="0" i="1" smtClean="0">
                              <a:solidFill>
                                <a:srgbClr val="0070C0"/>
                              </a:solidFill>
                              <a:latin typeface="Cambria Math"/>
                            </a:rPr>
                            <m:t>1</m:t>
                          </m:r>
                        </m:sub>
                        <m:sup>
                          <m:r>
                            <a:rPr lang="en-US" altLang="ja-JP" b="0" i="1" smtClean="0">
                              <a:solidFill>
                                <a:srgbClr val="0070C0"/>
                              </a:solidFill>
                              <a:latin typeface="Cambria Math"/>
                            </a:rPr>
                            <m:t>3</m:t>
                          </m:r>
                        </m:sup>
                      </m:sSubSup>
                      <m:d>
                        <m:dPr>
                          <m:begChr m:val="⟨"/>
                          <m:endChr m:val="⟩"/>
                          <m:ctrlPr>
                            <a:rPr lang="en-US" altLang="ja-JP" b="0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d>
                            <m:dPr>
                              <m:begChr m:val="["/>
                              <m:endChr m:val="]"/>
                              <m:ctrlPr>
                                <a:rPr lang="en-US" altLang="ja-JP" b="0" i="1" smtClean="0">
                                  <a:solidFill>
                                    <a:schemeClr val="tx1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dPr>
                            <m:e>
                              <m:r>
                                <a:rPr lang="en-US" altLang="ja-JP" b="0" i="1" smtClean="0">
                                  <a:solidFill>
                                    <a:srgbClr val="0070C0"/>
                                  </a:solidFill>
                                  <a:latin typeface="Cambria Math" panose="02040503050406030204" pitchFamily="18" charset="0"/>
                                </a:rPr>
                                <m:t>𝑞</m:t>
                              </m:r>
                              <m:d>
                                <m:dPr>
                                  <m:ctrlPr>
                                    <a:rPr lang="en-US" altLang="ja-JP" b="0" i="1" smtClean="0">
                                      <a:solidFill>
                                        <a:schemeClr val="tx1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dPr>
                                <m:e>
                                  <m:sSub>
                                    <m:sSubPr>
                                      <m:ctrlPr>
                                        <a:rPr lang="en-US" altLang="ja-JP" i="1" smtClean="0">
                                          <a:solidFill>
                                            <a:srgbClr val="0070C0"/>
                                          </a:solidFill>
                                          <a:latin typeface="Cambria Math" panose="02040503050406030204" pitchFamily="18" charset="0"/>
                                        </a:rPr>
                                      </m:ctrlPr>
                                    </m:sSubPr>
                                    <m:e>
                                      <m:r>
                                        <a:rPr lang="en-US" altLang="ja-JP" i="1">
                                          <a:solidFill>
                                            <a:srgbClr val="0070C0"/>
                                          </a:solidFill>
                                          <a:latin typeface="Cambria Math"/>
                                        </a:rPr>
                                        <m:t>𝑡</m:t>
                                      </m:r>
                                    </m:e>
                                    <m:sub>
                                      <m:r>
                                        <a:rPr lang="en-US" altLang="ja-JP" i="1">
                                          <a:solidFill>
                                            <a:srgbClr val="0070C0"/>
                                          </a:solidFill>
                                          <a:latin typeface="Cambria Math"/>
                                        </a:rPr>
                                        <m:t>2</m:t>
                                      </m:r>
                                    </m:sub>
                                  </m:sSub>
                                  <m:r>
                                    <a:rPr lang="en-US" altLang="ja-JP" i="1">
                                      <a:latin typeface="Cambria Math"/>
                                    </a:rPr>
                                    <m:t>+</m:t>
                                  </m:r>
                                  <m:sSub>
                                    <m:sSubPr>
                                      <m:ctrlPr>
                                        <a:rPr lang="en-US" altLang="ja-JP" i="1" smtClean="0">
                                          <a:solidFill>
                                            <a:srgbClr val="FF0000"/>
                                          </a:solidFill>
                                          <a:latin typeface="Cambria Math" panose="02040503050406030204" pitchFamily="18" charset="0"/>
                                        </a:rPr>
                                      </m:ctrlPr>
                                    </m:sSubPr>
                                    <m:e>
                                      <m:r>
                                        <a:rPr lang="en-US" altLang="ja-JP" i="1">
                                          <a:solidFill>
                                            <a:srgbClr val="FF0000"/>
                                          </a:solidFill>
                                          <a:latin typeface="Cambria Math"/>
                                        </a:rPr>
                                        <m:t>𝑡</m:t>
                                      </m:r>
                                    </m:e>
                                    <m:sub>
                                      <m:r>
                                        <a:rPr lang="en-US" altLang="ja-JP" i="1">
                                          <a:solidFill>
                                            <a:srgbClr val="FF0000"/>
                                          </a:solidFill>
                                          <a:latin typeface="Cambria Math"/>
                                        </a:rPr>
                                        <m:t>1</m:t>
                                      </m:r>
                                    </m:sub>
                                  </m:sSub>
                                </m:e>
                              </m:d>
                              <m:r>
                                <a:rPr lang="en-US" altLang="ja-JP" b="0" i="1" smtClean="0">
                                  <a:latin typeface="Cambria Math"/>
                                </a:rPr>
                                <m:t>,</m:t>
                              </m:r>
                              <m:d>
                                <m:dPr>
                                  <m:begChr m:val="["/>
                                  <m:endChr m:val="]"/>
                                  <m:ctrlPr>
                                    <a:rPr lang="en-US" altLang="ja-JP" b="0" i="1" smtClean="0">
                                      <a:latin typeface="Cambria Math" panose="02040503050406030204" pitchFamily="18" charset="0"/>
                                    </a:rPr>
                                  </m:ctrlPr>
                                </m:dPr>
                                <m:e>
                                  <m:r>
                                    <a:rPr lang="en-US" altLang="ja-JP" b="0" i="1" smtClean="0">
                                      <a:solidFill>
                                        <a:srgbClr val="0070C0"/>
                                      </a:solidFill>
                                      <a:latin typeface="Cambria Math" panose="02040503050406030204" pitchFamily="18" charset="0"/>
                                    </a:rPr>
                                    <m:t>𝑞</m:t>
                                  </m:r>
                                  <m:d>
                                    <m:dPr>
                                      <m:ctrlPr>
                                        <a:rPr lang="en-US" altLang="ja-JP" i="1">
                                          <a:latin typeface="Cambria Math" panose="02040503050406030204" pitchFamily="18" charset="0"/>
                                        </a:rPr>
                                      </m:ctrlPr>
                                    </m:dPr>
                                    <m:e>
                                      <m:sSub>
                                        <m:sSubPr>
                                          <m:ctrlPr>
                                            <a:rPr lang="en-US" altLang="ja-JP" i="1" smtClean="0">
                                              <a:solidFill>
                                                <a:srgbClr val="FF0000"/>
                                              </a:solidFill>
                                              <a:latin typeface="Cambria Math" panose="02040503050406030204" pitchFamily="18" charset="0"/>
                                            </a:rPr>
                                          </m:ctrlPr>
                                        </m:sSubPr>
                                        <m:e>
                                          <m:r>
                                            <a:rPr lang="en-US" altLang="ja-JP" i="1">
                                              <a:solidFill>
                                                <a:srgbClr val="FF0000"/>
                                              </a:solidFill>
                                              <a:latin typeface="Cambria Math"/>
                                            </a:rPr>
                                            <m:t>𝑡</m:t>
                                          </m:r>
                                        </m:e>
                                        <m:sub>
                                          <m:r>
                                            <a:rPr lang="en-US" altLang="ja-JP" i="1">
                                              <a:solidFill>
                                                <a:srgbClr val="FF0000"/>
                                              </a:solidFill>
                                              <a:latin typeface="Cambria Math"/>
                                            </a:rPr>
                                            <m:t>1</m:t>
                                          </m:r>
                                        </m:sub>
                                      </m:sSub>
                                    </m:e>
                                  </m:d>
                                  <m:r>
                                    <a:rPr lang="en-US" altLang="ja-JP" b="0" i="1" smtClean="0">
                                      <a:latin typeface="Cambria Math"/>
                                    </a:rPr>
                                    <m:t>,</m:t>
                                  </m:r>
                                  <m:r>
                                    <a:rPr lang="en-US" altLang="ja-JP" i="1" smtClean="0">
                                      <a:solidFill>
                                        <a:srgbClr val="0070C0"/>
                                      </a:solidFill>
                                      <a:latin typeface="Cambria Math" panose="02040503050406030204" pitchFamily="18" charset="0"/>
                                    </a:rPr>
                                    <m:t> </m:t>
                                  </m:r>
                                  <m:r>
                                    <a:rPr lang="en-US" altLang="ja-JP" b="0" i="1" smtClean="0">
                                      <a:solidFill>
                                        <a:srgbClr val="0070C0"/>
                                      </a:solidFill>
                                      <a:latin typeface="Cambria Math" panose="02040503050406030204" pitchFamily="18" charset="0"/>
                                    </a:rPr>
                                    <m:t>𝑞</m:t>
                                  </m:r>
                                  <m:d>
                                    <m:dPr>
                                      <m:ctrlPr>
                                        <a:rPr lang="en-US" altLang="ja-JP" i="1">
                                          <a:latin typeface="Cambria Math" panose="02040503050406030204" pitchFamily="18" charset="0"/>
                                        </a:rPr>
                                      </m:ctrlPr>
                                    </m:dPr>
                                    <m:e>
                                      <m:r>
                                        <a:rPr lang="en-US" altLang="ja-JP" b="0" i="1" smtClean="0">
                                          <a:latin typeface="Cambria Math"/>
                                        </a:rPr>
                                        <m:t>0</m:t>
                                      </m:r>
                                    </m:e>
                                  </m:d>
                                </m:e>
                              </m:d>
                            </m:e>
                          </m:d>
                        </m:e>
                      </m:d>
                    </m:oMath>
                  </m:oMathPara>
                </a14:m>
                <a:endParaRPr kumimoji="1" lang="ja-JP" altLang="en-US" dirty="0"/>
              </a:p>
            </p:txBody>
          </p:sp>
        </mc:Choice>
        <mc:Fallback xmlns="">
          <p:sp>
            <p:nvSpPr>
              <p:cNvPr id="29" name="テキスト ボックス 28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-715752" y="1890856"/>
                <a:ext cx="7724179" cy="441980"/>
              </a:xfrm>
              <a:prstGeom prst="rect">
                <a:avLst/>
              </a:prstGeom>
              <a:blipFill rotWithShape="0">
                <a:blip r:embed="rId18"/>
                <a:stretch>
                  <a:fillRect b="-2740"/>
                </a:stretch>
              </a:blipFill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37" name="正方形/長方形 36"/>
              <p:cNvSpPr/>
              <p:nvPr/>
            </p:nvSpPr>
            <p:spPr>
              <a:xfrm>
                <a:off x="1760270" y="3184308"/>
                <a:ext cx="3641445" cy="404983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altLang="ja-JP" i="1" smtClean="0">
                          <a:latin typeface="Cambria Math"/>
                        </a:rPr>
                        <m:t>+</m:t>
                      </m:r>
                      <m:sSubSup>
                        <m:sSubSupPr>
                          <m:ctrlPr>
                            <a:rPr lang="en-US" altLang="ja-JP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SupPr>
                        <m:e>
                          <m:r>
                            <m:rPr>
                              <m:sty m:val="p"/>
                            </m:rPr>
                            <a:rPr lang="en-US" altLang="ja-JP">
                              <a:solidFill>
                                <a:srgbClr val="0070C0"/>
                              </a:solidFill>
                              <a:latin typeface="Cambria Math"/>
                            </a:rPr>
                            <m:t>Π</m:t>
                          </m:r>
                        </m:e>
                        <m:sub>
                          <m:r>
                            <a:rPr lang="en-US" altLang="ja-JP" i="1">
                              <a:solidFill>
                                <a:srgbClr val="0070C0"/>
                              </a:solidFill>
                              <a:latin typeface="Cambria Math"/>
                            </a:rPr>
                            <m:t>1</m:t>
                          </m:r>
                        </m:sub>
                        <m:sup>
                          <m:r>
                            <a:rPr lang="en-US" altLang="ja-JP" i="1">
                              <a:solidFill>
                                <a:srgbClr val="0070C0"/>
                              </a:solidFill>
                              <a:latin typeface="Cambria Math"/>
                            </a:rPr>
                            <m:t>2</m:t>
                          </m:r>
                        </m:sup>
                      </m:sSubSup>
                      <m:sSub>
                        <m:sSubPr>
                          <m:ctrlPr>
                            <a:rPr lang="en-US" altLang="ja-JP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m:rPr>
                              <m:sty m:val="p"/>
                            </m:rPr>
                            <a:rPr lang="en-US" altLang="ja-JP">
                              <a:solidFill>
                                <a:srgbClr val="0070C0"/>
                              </a:solidFill>
                              <a:latin typeface="Cambria Math"/>
                            </a:rPr>
                            <m:t>Π</m:t>
                          </m:r>
                        </m:e>
                        <m:sub>
                          <m:r>
                            <a:rPr lang="en-US" altLang="ja-JP" i="1">
                              <a:solidFill>
                                <a:srgbClr val="0070C0"/>
                              </a:solidFill>
                              <a:latin typeface="Cambria Math"/>
                            </a:rPr>
                            <m:t>2</m:t>
                          </m:r>
                        </m:sub>
                      </m:sSub>
                      <m:d>
                        <m:dPr>
                          <m:begChr m:val="⟨"/>
                          <m:endChr m:val="⟩"/>
                          <m:ctrlPr>
                            <a:rPr lang="en-US" altLang="ja-JP" i="1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d>
                            <m:dPr>
                              <m:begChr m:val="["/>
                              <m:endChr m:val="]"/>
                              <m:ctrlPr>
                                <a:rPr lang="en-US" altLang="ja-JP" i="1">
                                  <a:latin typeface="Cambria Math" panose="02040503050406030204" pitchFamily="18" charset="0"/>
                                </a:rPr>
                              </m:ctrlPr>
                            </m:dPr>
                            <m:e>
                              <m:r>
                                <a:rPr lang="en-US" altLang="ja-JP" i="1" smtClean="0">
                                  <a:solidFill>
                                    <a:srgbClr val="0070C0"/>
                                  </a:solidFill>
                                  <a:latin typeface="Cambria Math" panose="02040503050406030204" pitchFamily="18" charset="0"/>
                                </a:rPr>
                                <m:t>𝑞</m:t>
                              </m:r>
                              <m:r>
                                <a:rPr lang="en-US" altLang="ja-JP" i="1" baseline="30000">
                                  <a:solidFill>
                                    <a:srgbClr val="0070C0"/>
                                  </a:solidFill>
                                  <a:latin typeface="Cambria Math" panose="02040503050406030204" pitchFamily="18" charset="0"/>
                                </a:rPr>
                                <m:t>2</m:t>
                              </m:r>
                              <m:d>
                                <m:dPr>
                                  <m:ctrlPr>
                                    <a:rPr lang="en-US" altLang="ja-JP" i="1">
                                      <a:latin typeface="Cambria Math" panose="02040503050406030204" pitchFamily="18" charset="0"/>
                                    </a:rPr>
                                  </m:ctrlPr>
                                </m:dPr>
                                <m:e>
                                  <m:sSub>
                                    <m:sSubPr>
                                      <m:ctrlPr>
                                        <a:rPr lang="en-US" altLang="ja-JP" i="1">
                                          <a:solidFill>
                                            <a:srgbClr val="0070C0"/>
                                          </a:solidFill>
                                          <a:latin typeface="Cambria Math" panose="02040503050406030204" pitchFamily="18" charset="0"/>
                                        </a:rPr>
                                      </m:ctrlPr>
                                    </m:sSubPr>
                                    <m:e>
                                      <m:r>
                                        <a:rPr lang="en-US" altLang="ja-JP" i="1">
                                          <a:solidFill>
                                            <a:srgbClr val="0070C0"/>
                                          </a:solidFill>
                                          <a:latin typeface="Cambria Math"/>
                                        </a:rPr>
                                        <m:t>𝑡</m:t>
                                      </m:r>
                                    </m:e>
                                    <m:sub>
                                      <m:r>
                                        <a:rPr lang="en-US" altLang="ja-JP" i="1">
                                          <a:solidFill>
                                            <a:srgbClr val="0070C0"/>
                                          </a:solidFill>
                                          <a:latin typeface="Cambria Math"/>
                                        </a:rPr>
                                        <m:t>2</m:t>
                                      </m:r>
                                    </m:sub>
                                  </m:sSub>
                                  <m:r>
                                    <a:rPr lang="en-US" altLang="ja-JP" i="1">
                                      <a:latin typeface="Cambria Math"/>
                                    </a:rPr>
                                    <m:t>+</m:t>
                                  </m:r>
                                  <m:sSub>
                                    <m:sSubPr>
                                      <m:ctrlPr>
                                        <a:rPr lang="en-US" altLang="ja-JP" i="1">
                                          <a:solidFill>
                                            <a:srgbClr val="FF0000"/>
                                          </a:solidFill>
                                          <a:latin typeface="Cambria Math" panose="02040503050406030204" pitchFamily="18" charset="0"/>
                                        </a:rPr>
                                      </m:ctrlPr>
                                    </m:sSubPr>
                                    <m:e>
                                      <m:r>
                                        <a:rPr lang="en-US" altLang="ja-JP" i="1">
                                          <a:solidFill>
                                            <a:srgbClr val="FF0000"/>
                                          </a:solidFill>
                                          <a:latin typeface="Cambria Math"/>
                                        </a:rPr>
                                        <m:t>𝑡</m:t>
                                      </m:r>
                                    </m:e>
                                    <m:sub>
                                      <m:r>
                                        <a:rPr lang="en-US" altLang="ja-JP" i="1">
                                          <a:solidFill>
                                            <a:srgbClr val="FF0000"/>
                                          </a:solidFill>
                                          <a:latin typeface="Cambria Math"/>
                                        </a:rPr>
                                        <m:t>1</m:t>
                                      </m:r>
                                    </m:sub>
                                  </m:sSub>
                                </m:e>
                              </m:d>
                              <m:r>
                                <a:rPr lang="en-US" altLang="ja-JP" i="1">
                                  <a:latin typeface="Cambria Math"/>
                                </a:rPr>
                                <m:t>,</m:t>
                              </m:r>
                              <m:d>
                                <m:dPr>
                                  <m:begChr m:val="["/>
                                  <m:endChr m:val="]"/>
                                  <m:ctrlPr>
                                    <a:rPr lang="en-US" altLang="ja-JP" i="1">
                                      <a:latin typeface="Cambria Math" panose="02040503050406030204" pitchFamily="18" charset="0"/>
                                    </a:rPr>
                                  </m:ctrlPr>
                                </m:dPr>
                                <m:e>
                                  <m:r>
                                    <a:rPr lang="en-US" altLang="ja-JP" b="0" i="1" smtClean="0">
                                      <a:solidFill>
                                        <a:srgbClr val="0070C0"/>
                                      </a:solidFill>
                                      <a:latin typeface="Cambria Math" panose="02040503050406030204" pitchFamily="18" charset="0"/>
                                    </a:rPr>
                                    <m:t>𝑞</m:t>
                                  </m:r>
                                  <m:d>
                                    <m:dPr>
                                      <m:ctrlPr>
                                        <a:rPr lang="en-US" altLang="ja-JP" i="1">
                                          <a:latin typeface="Cambria Math" panose="02040503050406030204" pitchFamily="18" charset="0"/>
                                        </a:rPr>
                                      </m:ctrlPr>
                                    </m:dPr>
                                    <m:e>
                                      <m:sSub>
                                        <m:sSubPr>
                                          <m:ctrlPr>
                                            <a:rPr lang="en-US" altLang="ja-JP" i="1">
                                              <a:solidFill>
                                                <a:srgbClr val="FF0000"/>
                                              </a:solidFill>
                                              <a:latin typeface="Cambria Math" panose="02040503050406030204" pitchFamily="18" charset="0"/>
                                            </a:rPr>
                                          </m:ctrlPr>
                                        </m:sSubPr>
                                        <m:e>
                                          <m:r>
                                            <a:rPr lang="en-US" altLang="ja-JP" i="1">
                                              <a:solidFill>
                                                <a:srgbClr val="FF0000"/>
                                              </a:solidFill>
                                              <a:latin typeface="Cambria Math"/>
                                            </a:rPr>
                                            <m:t>𝑡</m:t>
                                          </m:r>
                                        </m:e>
                                        <m:sub>
                                          <m:r>
                                            <a:rPr lang="en-US" altLang="ja-JP" i="1">
                                              <a:solidFill>
                                                <a:srgbClr val="FF0000"/>
                                              </a:solidFill>
                                              <a:latin typeface="Cambria Math"/>
                                            </a:rPr>
                                            <m:t>1</m:t>
                                          </m:r>
                                        </m:sub>
                                      </m:sSub>
                                    </m:e>
                                  </m:d>
                                  <m:r>
                                    <a:rPr lang="en-US" altLang="ja-JP" i="1">
                                      <a:latin typeface="Cambria Math"/>
                                    </a:rPr>
                                    <m:t>,</m:t>
                                  </m:r>
                                  <m:r>
                                    <a:rPr lang="en-US" altLang="ja-JP" i="1" smtClean="0">
                                      <a:solidFill>
                                        <a:srgbClr val="0070C0"/>
                                      </a:solidFill>
                                      <a:latin typeface="Cambria Math" panose="02040503050406030204" pitchFamily="18" charset="0"/>
                                    </a:rPr>
                                    <m:t> </m:t>
                                  </m:r>
                                  <m:r>
                                    <a:rPr lang="en-US" altLang="ja-JP" b="0" i="1" smtClean="0">
                                      <a:solidFill>
                                        <a:srgbClr val="0070C0"/>
                                      </a:solidFill>
                                      <a:latin typeface="Cambria Math" panose="02040503050406030204" pitchFamily="18" charset="0"/>
                                    </a:rPr>
                                    <m:t>𝑞</m:t>
                                  </m:r>
                                  <m:d>
                                    <m:dPr>
                                      <m:ctrlPr>
                                        <a:rPr lang="en-US" altLang="ja-JP" i="1">
                                          <a:latin typeface="Cambria Math" panose="02040503050406030204" pitchFamily="18" charset="0"/>
                                        </a:rPr>
                                      </m:ctrlPr>
                                    </m:dPr>
                                    <m:e>
                                      <m:r>
                                        <a:rPr lang="en-US" altLang="ja-JP" i="1">
                                          <a:latin typeface="Cambria Math"/>
                                        </a:rPr>
                                        <m:t>0</m:t>
                                      </m:r>
                                    </m:e>
                                  </m:d>
                                </m:e>
                              </m:d>
                            </m:e>
                          </m:d>
                        </m:e>
                      </m:d>
                    </m:oMath>
                  </m:oMathPara>
                </a14:m>
                <a:endParaRPr lang="ja-JP" altLang="en-US" dirty="0"/>
              </a:p>
            </p:txBody>
          </p:sp>
        </mc:Choice>
        <mc:Fallback xmlns="">
          <p:sp>
            <p:nvSpPr>
              <p:cNvPr id="37" name="正方形/長方形 36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760270" y="3184308"/>
                <a:ext cx="3641445" cy="404983"/>
              </a:xfrm>
              <a:prstGeom prst="rect">
                <a:avLst/>
              </a:prstGeom>
              <a:blipFill rotWithShape="0">
                <a:blip r:embed="rId19"/>
                <a:stretch>
                  <a:fillRect b="-2985"/>
                </a:stretch>
              </a:blipFill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39" name="正方形/長方形 38"/>
          <p:cNvSpPr/>
          <p:nvPr/>
        </p:nvSpPr>
        <p:spPr>
          <a:xfrm>
            <a:off x="1823524" y="2309477"/>
            <a:ext cx="7299924" cy="1421981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3" name="正方形/長方形 42"/>
          <p:cNvSpPr/>
          <p:nvPr/>
        </p:nvSpPr>
        <p:spPr>
          <a:xfrm>
            <a:off x="5204667" y="4615522"/>
            <a:ext cx="3762502" cy="2077688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4" name="正方形/長方形 43"/>
          <p:cNvSpPr/>
          <p:nvPr/>
        </p:nvSpPr>
        <p:spPr>
          <a:xfrm>
            <a:off x="6182109" y="3951031"/>
            <a:ext cx="942946" cy="492566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5" name="正方形/長方形 44"/>
          <p:cNvSpPr/>
          <p:nvPr/>
        </p:nvSpPr>
        <p:spPr>
          <a:xfrm>
            <a:off x="4308254" y="1183742"/>
            <a:ext cx="1034594" cy="492566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cxnSp>
        <p:nvCxnSpPr>
          <p:cNvPr id="6" name="直線コネクタ 5"/>
          <p:cNvCxnSpPr/>
          <p:nvPr/>
        </p:nvCxnSpPr>
        <p:spPr>
          <a:xfrm flipV="1">
            <a:off x="5197041" y="4629738"/>
            <a:ext cx="3623431" cy="473670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直線コネクタ 37"/>
          <p:cNvCxnSpPr/>
          <p:nvPr/>
        </p:nvCxnSpPr>
        <p:spPr>
          <a:xfrm>
            <a:off x="5222857" y="4576204"/>
            <a:ext cx="3625659" cy="559174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" name="直線コネクタ 48"/>
          <p:cNvCxnSpPr/>
          <p:nvPr/>
        </p:nvCxnSpPr>
        <p:spPr>
          <a:xfrm flipV="1">
            <a:off x="1850055" y="2487525"/>
            <a:ext cx="3623431" cy="473670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" name="直線コネクタ 49"/>
          <p:cNvCxnSpPr/>
          <p:nvPr/>
        </p:nvCxnSpPr>
        <p:spPr>
          <a:xfrm>
            <a:off x="1875871" y="2433991"/>
            <a:ext cx="3625659" cy="559174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" name="テキスト ボックス 50"/>
          <p:cNvSpPr txBox="1"/>
          <p:nvPr/>
        </p:nvSpPr>
        <p:spPr>
          <a:xfrm>
            <a:off x="2612531" y="4873776"/>
            <a:ext cx="192489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en-US" altLang="ja-JP" sz="2000" dirty="0" err="1">
                <a:solidFill>
                  <a:srgbClr val="00B05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Anharmonicity</a:t>
            </a:r>
            <a:endParaRPr kumimoji="1" lang="ja-JP" altLang="en-US" sz="2000" dirty="0">
              <a:solidFill>
                <a:srgbClr val="00B05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aphicFrame>
        <p:nvGraphicFramePr>
          <p:cNvPr id="36" name="Object 19"/>
          <p:cNvGraphicFramePr>
            <a:graphicFrameLocks noChangeAspect="1"/>
          </p:cNvGraphicFramePr>
          <p:nvPr/>
        </p:nvGraphicFramePr>
        <p:xfrm>
          <a:off x="3551637" y="3910200"/>
          <a:ext cx="1060450" cy="3952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20" imgW="1193760" imgH="444240" progId="Equation.DSMT4">
                  <p:embed/>
                </p:oleObj>
              </mc:Choice>
              <mc:Fallback>
                <p:oleObj name="Equation" r:id="rId20" imgW="1193760" imgH="444240" progId="Equation.DSMT4">
                  <p:embed/>
                  <p:pic>
                    <p:nvPicPr>
                      <p:cNvPr id="36" name="Object 19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1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551637" y="3910200"/>
                        <a:ext cx="1060450" cy="395288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35" name="円/楕円 34"/>
          <p:cNvSpPr/>
          <p:nvPr/>
        </p:nvSpPr>
        <p:spPr>
          <a:xfrm>
            <a:off x="6225882" y="3804278"/>
            <a:ext cx="1161288" cy="744757"/>
          </a:xfrm>
          <a:prstGeom prst="ellipse">
            <a:avLst/>
          </a:prstGeom>
          <a:noFill/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6" name="円/楕円 45"/>
          <p:cNvSpPr/>
          <p:nvPr/>
        </p:nvSpPr>
        <p:spPr>
          <a:xfrm>
            <a:off x="4353738" y="1088756"/>
            <a:ext cx="1213301" cy="744757"/>
          </a:xfrm>
          <a:prstGeom prst="ellipse">
            <a:avLst/>
          </a:prstGeom>
          <a:noFill/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7" name="円/楕円 46"/>
          <p:cNvSpPr/>
          <p:nvPr/>
        </p:nvSpPr>
        <p:spPr>
          <a:xfrm>
            <a:off x="4425689" y="2460041"/>
            <a:ext cx="806553" cy="492777"/>
          </a:xfrm>
          <a:prstGeom prst="ellipse">
            <a:avLst/>
          </a:prstGeom>
          <a:noFill/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8" name="円/楕円 47"/>
          <p:cNvSpPr/>
          <p:nvPr/>
        </p:nvSpPr>
        <p:spPr>
          <a:xfrm>
            <a:off x="7301916" y="2456387"/>
            <a:ext cx="806553" cy="492777"/>
          </a:xfrm>
          <a:prstGeom prst="ellipse">
            <a:avLst/>
          </a:prstGeom>
          <a:noFill/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2" name="円/楕円 51"/>
          <p:cNvSpPr/>
          <p:nvPr/>
        </p:nvSpPr>
        <p:spPr>
          <a:xfrm>
            <a:off x="2654858" y="3140779"/>
            <a:ext cx="1269070" cy="492777"/>
          </a:xfrm>
          <a:prstGeom prst="ellipse">
            <a:avLst/>
          </a:prstGeom>
          <a:noFill/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3" name="円/楕円 52"/>
          <p:cNvSpPr/>
          <p:nvPr/>
        </p:nvSpPr>
        <p:spPr>
          <a:xfrm>
            <a:off x="7769173" y="4603394"/>
            <a:ext cx="806553" cy="492777"/>
          </a:xfrm>
          <a:prstGeom prst="ellipse">
            <a:avLst/>
          </a:prstGeom>
          <a:noFill/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5" name="円/楕円 54"/>
          <p:cNvSpPr/>
          <p:nvPr/>
        </p:nvSpPr>
        <p:spPr>
          <a:xfrm>
            <a:off x="7116356" y="5289297"/>
            <a:ext cx="806553" cy="492777"/>
          </a:xfrm>
          <a:prstGeom prst="ellipse">
            <a:avLst/>
          </a:prstGeom>
          <a:noFill/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6" name="円/楕円 55"/>
          <p:cNvSpPr/>
          <p:nvPr/>
        </p:nvSpPr>
        <p:spPr>
          <a:xfrm>
            <a:off x="5962599" y="5974124"/>
            <a:ext cx="1273697" cy="492777"/>
          </a:xfrm>
          <a:prstGeom prst="ellipse">
            <a:avLst/>
          </a:prstGeom>
          <a:noFill/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146612995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5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9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3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6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9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3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7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1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5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8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51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5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5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59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0" fill="hold">
                      <p:stCondLst>
                        <p:cond delay="indefinite"/>
                      </p:stCondLst>
                      <p:childTnLst>
                        <p:par>
                          <p:cTn id="61" fill="hold">
                            <p:stCondLst>
                              <p:cond delay="0"/>
                            </p:stCondLst>
                            <p:childTnLst>
                              <p:par>
                                <p:cTn id="62" presetID="5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64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67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>
                      <p:stCondLst>
                        <p:cond delay="indefinite"/>
                      </p:stCondLst>
                      <p:childTnLst>
                        <p:par>
                          <p:cTn id="69" fill="hold">
                            <p:stCondLst>
                              <p:cond delay="0"/>
                            </p:stCondLst>
                            <p:childTnLst>
                              <p:par>
                                <p:cTn id="70" presetID="5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2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3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5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6" fill="hold">
                      <p:stCondLst>
                        <p:cond delay="indefinite"/>
                      </p:stCondLst>
                      <p:childTnLst>
                        <p:par>
                          <p:cTn id="77" fill="hold">
                            <p:stCondLst>
                              <p:cond delay="0"/>
                            </p:stCondLst>
                            <p:childTnLst>
                              <p:par>
                                <p:cTn id="78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0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3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500"/>
                            </p:stCondLst>
                            <p:childTnLst>
                              <p:par>
                                <p:cTn id="8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7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0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" grpId="0" animBg="1"/>
      <p:bldP spid="21" grpId="0" animBg="1"/>
      <p:bldP spid="24" grpId="0" animBg="1"/>
      <p:bldP spid="31" grpId="0" animBg="1"/>
      <p:bldP spid="32" grpId="0" animBg="1"/>
      <p:bldP spid="33" grpId="0" animBg="1"/>
      <p:bldP spid="34" grpId="0"/>
      <p:bldP spid="39" grpId="0" animBg="1"/>
      <p:bldP spid="43" grpId="0" animBg="1"/>
      <p:bldP spid="44" grpId="0" animBg="1"/>
      <p:bldP spid="45" grpId="0" animBg="1"/>
      <p:bldP spid="35" grpId="0" animBg="1"/>
      <p:bldP spid="46" grpId="0" animBg="1"/>
      <p:bldP spid="47" grpId="0" animBg="1"/>
      <p:bldP spid="48" grpId="0" animBg="1"/>
      <p:bldP spid="52" grpId="0" animBg="1"/>
      <p:bldP spid="53" grpId="0" animBg="1"/>
      <p:bldP spid="55" grpId="0" animBg="1"/>
      <p:bldP spid="56" grpId="0" animBg="1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698" name="Rectangle 2"/>
          <p:cNvSpPr>
            <a:spLocks noGrp="1" noChangeArrowheads="1"/>
          </p:cNvSpPr>
          <p:nvPr>
            <p:ph type="title" sz="quarter"/>
          </p:nvPr>
        </p:nvSpPr>
        <p:spPr>
          <a:xfrm>
            <a:off x="428625" y="428625"/>
            <a:ext cx="8229600" cy="981075"/>
          </a:xfrm>
        </p:spPr>
        <p:txBody>
          <a:bodyPr rtlCol="0">
            <a:normAutofit/>
          </a:bodyPr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en-US" altLang="ja-JP" sz="3700" b="1" dirty="0">
                <a:solidFill>
                  <a:schemeClr val="tx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2D Raman spectra of Formamide liq.</a:t>
            </a:r>
          </a:p>
        </p:txBody>
      </p:sp>
      <p:sp>
        <p:nvSpPr>
          <p:cNvPr id="107402" name="Text Box 906"/>
          <p:cNvSpPr txBox="1">
            <a:spLocks noChangeArrowheads="1"/>
          </p:cNvSpPr>
          <p:nvPr/>
        </p:nvSpPr>
        <p:spPr bwMode="auto">
          <a:xfrm>
            <a:off x="1643063" y="1643063"/>
            <a:ext cx="2357437" cy="366712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r"/>
            <a:r>
              <a:rPr lang="en-US" altLang="ja-JP" b="1">
                <a:solidFill>
                  <a:schemeClr val="tx2"/>
                </a:solidFill>
                <a:latin typeface="Calibri" pitchFamily="34" charset="0"/>
              </a:rPr>
              <a:t>Modified T-potential</a:t>
            </a:r>
          </a:p>
        </p:txBody>
      </p:sp>
      <p:sp>
        <p:nvSpPr>
          <p:cNvPr id="1556" name="Text Box 906"/>
          <p:cNvSpPr txBox="1">
            <a:spLocks noChangeArrowheads="1"/>
          </p:cNvSpPr>
          <p:nvPr/>
        </p:nvSpPr>
        <p:spPr bwMode="auto">
          <a:xfrm>
            <a:off x="5429250" y="1643063"/>
            <a:ext cx="2071688" cy="366712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r"/>
            <a:r>
              <a:rPr lang="en-US" altLang="ja-JP" b="1">
                <a:solidFill>
                  <a:schemeClr val="tx2"/>
                </a:solidFill>
                <a:latin typeface="Calibri" pitchFamily="34" charset="0"/>
              </a:rPr>
              <a:t>OPLS potential</a:t>
            </a:r>
          </a:p>
        </p:txBody>
      </p:sp>
      <p:sp>
        <p:nvSpPr>
          <p:cNvPr id="832516" name="正方形/長方形 6"/>
          <p:cNvSpPr>
            <a:spLocks noChangeArrowheads="1"/>
          </p:cNvSpPr>
          <p:nvPr/>
        </p:nvSpPr>
        <p:spPr bwMode="auto">
          <a:xfrm>
            <a:off x="1166192" y="6005927"/>
            <a:ext cx="7977808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r>
              <a:rPr lang="en-US" altLang="ja-JP" dirty="0">
                <a:solidFill>
                  <a:schemeClr val="accent2"/>
                </a:solidFill>
                <a:latin typeface="Calibri" pitchFamily="34" charset="0"/>
              </a:rPr>
              <a:t>Li, Huang, Dwayne Miller, Hasegawa, &amp; Tanimura,</a:t>
            </a:r>
            <a:r>
              <a:rPr lang="ja-JP" altLang="en-US" dirty="0">
                <a:solidFill>
                  <a:schemeClr val="accent2"/>
                </a:solidFill>
                <a:latin typeface="Calibri" pitchFamily="34" charset="0"/>
              </a:rPr>
              <a:t> </a:t>
            </a:r>
            <a:r>
              <a:rPr lang="de-DE" dirty="0">
                <a:hlinkClick r:id="rId3"/>
              </a:rPr>
              <a:t>JCP</a:t>
            </a:r>
            <a:r>
              <a:rPr lang="de-DE" b="1" dirty="0">
                <a:hlinkClick r:id="rId3"/>
              </a:rPr>
              <a:t>128</a:t>
            </a:r>
            <a:r>
              <a:rPr lang="de-DE" dirty="0">
                <a:hlinkClick r:id="rId3"/>
              </a:rPr>
              <a:t>, 234507(2008).</a:t>
            </a:r>
            <a:r>
              <a:rPr lang="de-DE" dirty="0"/>
              <a:t> </a:t>
            </a:r>
          </a:p>
        </p:txBody>
      </p:sp>
      <p:pic>
        <p:nvPicPr>
          <p:cNvPr id="832517" name="Picture 2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811213" y="2052638"/>
            <a:ext cx="3724275" cy="36099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832518" name="Picture 4"/>
          <p:cNvPicPr>
            <a:picLocks noChangeAspect="1" noChangeArrowheads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4551363" y="2082800"/>
            <a:ext cx="3838575" cy="3571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  <p:extLst>
      <p:ext uri="{BB962C8B-B14F-4D97-AF65-F5344CB8AC3E}">
        <p14:creationId xmlns:p14="http://schemas.microsoft.com/office/powerpoint/2010/main" val="67567147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4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" dur="500"/>
                                        <p:tgtEl>
                                          <p:spTgt spid="1074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0" dur="500"/>
                                        <p:tgtEl>
                                          <p:spTgt spid="15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7402" grpId="0"/>
      <p:bldP spid="1556" grpId="0"/>
    </p:bldLst>
  </p:timing>
</p:sld>
</file>

<file path=ppt/slides/slide2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タイトル 1"/>
          <p:cNvSpPr txBox="1">
            <a:spLocks/>
          </p:cNvSpPr>
          <p:nvPr/>
        </p:nvSpPr>
        <p:spPr>
          <a:xfrm>
            <a:off x="395536" y="404664"/>
            <a:ext cx="8352928" cy="1143000"/>
          </a:xfrm>
          <a:prstGeom prst="rect">
            <a:avLst/>
          </a:prstGeom>
        </p:spPr>
        <p:txBody>
          <a:bodyPr>
            <a:noAutofit/>
          </a:bodyPr>
          <a:lstStyle/>
          <a:p>
            <a:pPr algn="ctr">
              <a:spcBef>
                <a:spcPts val="768"/>
              </a:spcBef>
            </a:pPr>
            <a:r>
              <a:rPr lang="en-US" altLang="ja-JP" sz="36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2D THz-Raman Spectroscopies</a:t>
            </a:r>
            <a:endParaRPr lang="ja-JP" altLang="en-US" sz="36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75" name="コンテンツ プレースホルダ 2"/>
          <p:cNvSpPr txBox="1">
            <a:spLocks/>
          </p:cNvSpPr>
          <p:nvPr/>
        </p:nvSpPr>
        <p:spPr>
          <a:xfrm>
            <a:off x="346503" y="1171942"/>
            <a:ext cx="2826489" cy="534789"/>
          </a:xfrm>
          <a:prstGeom prst="rect">
            <a:avLst/>
          </a:prstGeom>
        </p:spPr>
        <p:txBody>
          <a:bodyPr/>
          <a:lstStyle/>
          <a:p>
            <a:pPr>
              <a:spcBef>
                <a:spcPts val="768"/>
              </a:spcBef>
            </a:pPr>
            <a:r>
              <a:rPr lang="en-US" altLang="ja-JP" sz="2400" dirty="0">
                <a:solidFill>
                  <a:srgbClr val="0070C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Raman</a:t>
            </a:r>
            <a:r>
              <a:rPr lang="en-US" altLang="ja-JP" sz="24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-</a:t>
            </a:r>
            <a:r>
              <a:rPr lang="en-US" altLang="ja-JP" sz="2400" dirty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THz</a:t>
            </a:r>
            <a:r>
              <a:rPr lang="en-US" altLang="ja-JP" sz="24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-</a:t>
            </a:r>
            <a:r>
              <a:rPr lang="en-US" altLang="ja-JP" sz="2400" dirty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THz</a:t>
            </a:r>
            <a:endParaRPr lang="ja-JP" altLang="en-US" sz="2400" dirty="0">
              <a:solidFill>
                <a:srgbClr val="FF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79" name="コンテンツ プレースホルダ 2"/>
          <p:cNvSpPr txBox="1">
            <a:spLocks/>
          </p:cNvSpPr>
          <p:nvPr/>
        </p:nvSpPr>
        <p:spPr>
          <a:xfrm>
            <a:off x="6206756" y="1149883"/>
            <a:ext cx="2826489" cy="534789"/>
          </a:xfrm>
          <a:prstGeom prst="rect">
            <a:avLst/>
          </a:prstGeom>
        </p:spPr>
        <p:txBody>
          <a:bodyPr/>
          <a:lstStyle/>
          <a:p>
            <a:pPr>
              <a:spcBef>
                <a:spcPts val="768"/>
              </a:spcBef>
            </a:pPr>
            <a:r>
              <a:rPr lang="en-US" altLang="ja-JP" sz="2400" dirty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THz</a:t>
            </a:r>
            <a:r>
              <a:rPr lang="en-US" altLang="ja-JP" sz="24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-</a:t>
            </a:r>
            <a:r>
              <a:rPr lang="en-US" altLang="ja-JP" sz="2400" dirty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THz</a:t>
            </a:r>
            <a:r>
              <a:rPr lang="en-US" altLang="ja-JP" sz="24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-</a:t>
            </a:r>
            <a:r>
              <a:rPr lang="en-US" altLang="ja-JP" sz="2400" dirty="0">
                <a:solidFill>
                  <a:srgbClr val="0070C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Raman</a:t>
            </a:r>
            <a:endParaRPr lang="ja-JP" altLang="en-US" sz="2400" dirty="0">
              <a:solidFill>
                <a:srgbClr val="FF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61" name="図 60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458326" y="1616300"/>
            <a:ext cx="541699" cy="627128"/>
          </a:xfrm>
          <a:prstGeom prst="rect">
            <a:avLst/>
          </a:prstGeom>
        </p:spPr>
      </p:pic>
      <p:pic>
        <p:nvPicPr>
          <p:cNvPr id="74" name="Picture 7" descr="2D_Raman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700907" y="1621510"/>
            <a:ext cx="554577" cy="63114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82" name="図 81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150082" y="1605618"/>
            <a:ext cx="556304" cy="644036"/>
          </a:xfrm>
          <a:prstGeom prst="rect">
            <a:avLst/>
          </a:prstGeom>
        </p:spPr>
      </p:pic>
      <p:pic>
        <p:nvPicPr>
          <p:cNvPr id="97" name="図 96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412747" y="1680645"/>
            <a:ext cx="541699" cy="627128"/>
          </a:xfrm>
          <a:prstGeom prst="rect">
            <a:avLst/>
          </a:prstGeom>
        </p:spPr>
      </p:pic>
      <p:pic>
        <p:nvPicPr>
          <p:cNvPr id="98" name="Picture 7" descr="2D_Raman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4127251" y="1682722"/>
            <a:ext cx="554577" cy="63114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99" name="図 98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922159" y="1658303"/>
            <a:ext cx="556304" cy="644036"/>
          </a:xfrm>
          <a:prstGeom prst="rect">
            <a:avLst/>
          </a:prstGeom>
        </p:spPr>
      </p:pic>
      <p:pic>
        <p:nvPicPr>
          <p:cNvPr id="100" name="図 99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311338" y="1658303"/>
            <a:ext cx="541699" cy="627128"/>
          </a:xfrm>
          <a:prstGeom prst="rect">
            <a:avLst/>
          </a:prstGeom>
        </p:spPr>
      </p:pic>
      <p:pic>
        <p:nvPicPr>
          <p:cNvPr id="101" name="Picture 7" descr="2D_Raman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7768003" y="1646847"/>
            <a:ext cx="554577" cy="63114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02" name="図 101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22175" y="1640400"/>
            <a:ext cx="556304" cy="644036"/>
          </a:xfrm>
          <a:prstGeom prst="rect">
            <a:avLst/>
          </a:prstGeom>
        </p:spPr>
      </p:pic>
      <mc:AlternateContent xmlns:mc="http://schemas.openxmlformats.org/markup-compatibility/2006" xmlns:a14="http://schemas.microsoft.com/office/drawing/2010/main">
        <mc:Choice Requires="a14">
          <p:sp>
            <p:nvSpPr>
              <p:cNvPr id="31" name="テキスト ボックス 30"/>
              <p:cNvSpPr txBox="1"/>
              <p:nvPr/>
            </p:nvSpPr>
            <p:spPr>
              <a:xfrm>
                <a:off x="134007" y="3123942"/>
                <a:ext cx="2862579" cy="33547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Sup>
                        <m:sSubSupPr>
                          <m:ctrlPr>
                            <a:rPr lang="en-US" altLang="ja-JP" sz="1400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SupPr>
                        <m:e>
                          <m:r>
                            <a:rPr lang="en-US" altLang="ja-JP" sz="1400" b="0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  <m:t>+</m:t>
                          </m:r>
                          <m:r>
                            <a:rPr lang="en-US" altLang="ja-JP" sz="1400" i="1">
                              <a:solidFill>
                                <a:srgbClr val="FF0000"/>
                              </a:solidFill>
                              <a:latin typeface="Cambria Math"/>
                            </a:rPr>
                            <m:t>𝜇</m:t>
                          </m:r>
                        </m:e>
                        <m:sub>
                          <m:r>
                            <a:rPr lang="en-US" altLang="ja-JP" sz="1400" i="1">
                              <a:solidFill>
                                <a:srgbClr val="FF0000"/>
                              </a:solidFill>
                              <a:latin typeface="Cambria Math"/>
                            </a:rPr>
                            <m:t>1</m:t>
                          </m:r>
                        </m:sub>
                        <m:sup>
                          <m:r>
                            <a:rPr lang="en-US" altLang="ja-JP" sz="1400" i="1">
                              <a:solidFill>
                                <a:srgbClr val="FF0000"/>
                              </a:solidFill>
                              <a:latin typeface="Cambria Math"/>
                            </a:rPr>
                            <m:t>2</m:t>
                          </m:r>
                        </m:sup>
                      </m:sSubSup>
                      <m:sSub>
                        <m:sSubPr>
                          <m:ctrlPr>
                            <a:rPr lang="en-US" altLang="ja-JP" sz="1400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m:rPr>
                              <m:sty m:val="p"/>
                            </m:rPr>
                            <a:rPr lang="en-US" altLang="ja-JP" sz="1400">
                              <a:solidFill>
                                <a:srgbClr val="0070C0"/>
                              </a:solidFill>
                              <a:latin typeface="Cambria Math"/>
                            </a:rPr>
                            <m:t>Π</m:t>
                          </m:r>
                        </m:e>
                        <m:sub>
                          <m:r>
                            <a:rPr lang="en-US" altLang="ja-JP" sz="1400" i="1">
                              <a:solidFill>
                                <a:srgbClr val="0070C0"/>
                              </a:solidFill>
                              <a:latin typeface="Cambria Math"/>
                            </a:rPr>
                            <m:t>2</m:t>
                          </m:r>
                        </m:sub>
                      </m:sSub>
                      <m:d>
                        <m:dPr>
                          <m:begChr m:val="⟨"/>
                          <m:endChr m:val="⟩"/>
                          <m:ctrlPr>
                            <a:rPr lang="en-US" altLang="ja-JP" sz="1400" i="1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d>
                            <m:dPr>
                              <m:begChr m:val="["/>
                              <m:endChr m:val="]"/>
                              <m:ctrlPr>
                                <a:rPr lang="en-US" altLang="ja-JP" sz="1400" i="1">
                                  <a:latin typeface="Cambria Math" panose="02040503050406030204" pitchFamily="18" charset="0"/>
                                </a:rPr>
                              </m:ctrlPr>
                            </m:dPr>
                            <m:e>
                              <m:r>
                                <a:rPr lang="en-US" altLang="ja-JP" sz="14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𝑞</m:t>
                              </m:r>
                              <m:d>
                                <m:dPr>
                                  <m:ctrlPr>
                                    <a:rPr lang="en-US" altLang="ja-JP" sz="1400" i="1">
                                      <a:latin typeface="Cambria Math" panose="02040503050406030204" pitchFamily="18" charset="0"/>
                                    </a:rPr>
                                  </m:ctrlPr>
                                </m:dPr>
                                <m:e>
                                  <m:sSub>
                                    <m:sSubPr>
                                      <m:ctrlPr>
                                        <a:rPr lang="en-US" altLang="ja-JP" sz="1400" i="1">
                                          <a:solidFill>
                                            <a:srgbClr val="0070C0"/>
                                          </a:solidFill>
                                          <a:latin typeface="Cambria Math" panose="02040503050406030204" pitchFamily="18" charset="0"/>
                                        </a:rPr>
                                      </m:ctrlPr>
                                    </m:sSubPr>
                                    <m:e>
                                      <m:r>
                                        <a:rPr lang="en-US" altLang="ja-JP" sz="1400" i="1">
                                          <a:solidFill>
                                            <a:srgbClr val="0070C0"/>
                                          </a:solidFill>
                                          <a:latin typeface="Cambria Math"/>
                                        </a:rPr>
                                        <m:t>𝑡</m:t>
                                      </m:r>
                                    </m:e>
                                    <m:sub>
                                      <m:r>
                                        <a:rPr lang="en-US" altLang="ja-JP" sz="1400" i="1">
                                          <a:solidFill>
                                            <a:srgbClr val="0070C0"/>
                                          </a:solidFill>
                                          <a:latin typeface="Cambria Math"/>
                                        </a:rPr>
                                        <m:t>2</m:t>
                                      </m:r>
                                    </m:sub>
                                  </m:sSub>
                                  <m:r>
                                    <a:rPr lang="en-US" altLang="ja-JP" sz="1400" i="1">
                                      <a:latin typeface="Cambria Math"/>
                                    </a:rPr>
                                    <m:t>+</m:t>
                                  </m:r>
                                  <m:sSub>
                                    <m:sSubPr>
                                      <m:ctrlPr>
                                        <a:rPr lang="en-US" altLang="ja-JP" sz="1400" i="1">
                                          <a:solidFill>
                                            <a:srgbClr val="FF0000"/>
                                          </a:solidFill>
                                          <a:latin typeface="Cambria Math" panose="02040503050406030204" pitchFamily="18" charset="0"/>
                                        </a:rPr>
                                      </m:ctrlPr>
                                    </m:sSubPr>
                                    <m:e>
                                      <m:r>
                                        <a:rPr lang="en-US" altLang="ja-JP" sz="1400" i="1">
                                          <a:solidFill>
                                            <a:srgbClr val="FF0000"/>
                                          </a:solidFill>
                                          <a:latin typeface="Cambria Math"/>
                                        </a:rPr>
                                        <m:t>𝑡</m:t>
                                      </m:r>
                                    </m:e>
                                    <m:sub>
                                      <m:r>
                                        <a:rPr lang="en-US" altLang="ja-JP" sz="1400" i="1">
                                          <a:solidFill>
                                            <a:srgbClr val="FF0000"/>
                                          </a:solidFill>
                                          <a:latin typeface="Cambria Math"/>
                                        </a:rPr>
                                        <m:t>1</m:t>
                                      </m:r>
                                    </m:sub>
                                  </m:sSub>
                                </m:e>
                              </m:d>
                              <m:r>
                                <a:rPr lang="en-US" altLang="ja-JP" sz="1400" i="1">
                                  <a:latin typeface="Cambria Math"/>
                                </a:rPr>
                                <m:t>,</m:t>
                              </m:r>
                              <m:d>
                                <m:dPr>
                                  <m:begChr m:val="["/>
                                  <m:endChr m:val="]"/>
                                  <m:ctrlPr>
                                    <a:rPr lang="en-US" altLang="ja-JP" sz="1400" i="1">
                                      <a:latin typeface="Cambria Math" panose="02040503050406030204" pitchFamily="18" charset="0"/>
                                    </a:rPr>
                                  </m:ctrlPr>
                                </m:dPr>
                                <m:e>
                                  <m:r>
                                    <a:rPr lang="en-US" altLang="ja-JP" sz="14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  <m:t>𝑞</m:t>
                                  </m:r>
                                  <m:d>
                                    <m:dPr>
                                      <m:ctrlPr>
                                        <a:rPr lang="en-US" altLang="ja-JP" sz="1400" i="1">
                                          <a:latin typeface="Cambria Math" panose="02040503050406030204" pitchFamily="18" charset="0"/>
                                        </a:rPr>
                                      </m:ctrlPr>
                                    </m:dPr>
                                    <m:e>
                                      <m:sSub>
                                        <m:sSubPr>
                                          <m:ctrlPr>
                                            <a:rPr lang="en-US" altLang="ja-JP" sz="1400" i="1">
                                              <a:solidFill>
                                                <a:srgbClr val="FF0000"/>
                                              </a:solidFill>
                                              <a:latin typeface="Cambria Math" panose="02040503050406030204" pitchFamily="18" charset="0"/>
                                            </a:rPr>
                                          </m:ctrlPr>
                                        </m:sSubPr>
                                        <m:e>
                                          <m:r>
                                            <a:rPr lang="en-US" altLang="ja-JP" sz="1400" i="1">
                                              <a:solidFill>
                                                <a:srgbClr val="FF0000"/>
                                              </a:solidFill>
                                              <a:latin typeface="Cambria Math"/>
                                            </a:rPr>
                                            <m:t>𝑡</m:t>
                                          </m:r>
                                        </m:e>
                                        <m:sub>
                                          <m:r>
                                            <a:rPr lang="en-US" altLang="ja-JP" sz="1400" i="1">
                                              <a:solidFill>
                                                <a:srgbClr val="FF0000"/>
                                              </a:solidFill>
                                              <a:latin typeface="Cambria Math"/>
                                            </a:rPr>
                                            <m:t>1</m:t>
                                          </m:r>
                                        </m:sub>
                                      </m:sSub>
                                    </m:e>
                                  </m:d>
                                  <m:r>
                                    <a:rPr lang="en-US" altLang="ja-JP" sz="1400" i="1">
                                      <a:latin typeface="Cambria Math"/>
                                    </a:rPr>
                                    <m:t>,</m:t>
                                  </m:r>
                                  <m:sSup>
                                    <m:sSupPr>
                                      <m:ctrlPr>
                                        <a:rPr lang="en-US" altLang="ja-JP" sz="1400" i="1">
                                          <a:solidFill>
                                            <a:srgbClr val="0070C0"/>
                                          </a:solidFill>
                                          <a:latin typeface="Cambria Math" panose="02040503050406030204" pitchFamily="18" charset="0"/>
                                        </a:rPr>
                                      </m:ctrlPr>
                                    </m:sSupPr>
                                    <m:e>
                                      <m:r>
                                        <a:rPr lang="en-US" altLang="ja-JP" sz="1400" b="0" i="1" smtClean="0">
                                          <a:solidFill>
                                            <a:srgbClr val="0070C0"/>
                                          </a:solidFill>
                                          <a:latin typeface="Cambria Math" panose="02040503050406030204" pitchFamily="18" charset="0"/>
                                        </a:rPr>
                                        <m:t>𝑞</m:t>
                                      </m:r>
                                    </m:e>
                                    <m:sup>
                                      <m:r>
                                        <a:rPr lang="en-US" altLang="ja-JP" sz="1400" i="1">
                                          <a:solidFill>
                                            <a:srgbClr val="0070C0"/>
                                          </a:solidFill>
                                          <a:latin typeface="Cambria Math"/>
                                        </a:rPr>
                                        <m:t>2</m:t>
                                      </m:r>
                                    </m:sup>
                                  </m:sSup>
                                  <m:d>
                                    <m:dPr>
                                      <m:ctrlPr>
                                        <a:rPr lang="en-US" altLang="ja-JP" sz="1400" i="1">
                                          <a:latin typeface="Cambria Math" panose="02040503050406030204" pitchFamily="18" charset="0"/>
                                        </a:rPr>
                                      </m:ctrlPr>
                                    </m:dPr>
                                    <m:e>
                                      <m:r>
                                        <a:rPr lang="en-US" altLang="ja-JP" sz="1400" i="1">
                                          <a:latin typeface="Cambria Math"/>
                                        </a:rPr>
                                        <m:t>0</m:t>
                                      </m:r>
                                    </m:e>
                                  </m:d>
                                </m:e>
                              </m:d>
                            </m:e>
                          </m:d>
                        </m:e>
                      </m:d>
                    </m:oMath>
                  </m:oMathPara>
                </a14:m>
                <a:endParaRPr kumimoji="1" lang="ja-JP" altLang="en-US" sz="1400" dirty="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mc:Choice>
        <mc:Fallback xmlns="">
          <p:sp>
            <p:nvSpPr>
              <p:cNvPr id="31" name="テキスト ボックス 30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34007" y="3123942"/>
                <a:ext cx="2862579" cy="335476"/>
              </a:xfrm>
              <a:prstGeom prst="rect">
                <a:avLst/>
              </a:prstGeom>
              <a:blipFill rotWithShape="0">
                <a:blip r:embed="rId5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76" name="テキスト ボックス 75"/>
              <p:cNvSpPr txBox="1"/>
              <p:nvPr/>
            </p:nvSpPr>
            <p:spPr>
              <a:xfrm>
                <a:off x="3144352" y="3116708"/>
                <a:ext cx="2902654" cy="33547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altLang="ja-JP" sz="1400" i="1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m:t>+</m:t>
                      </m:r>
                      <m:sSubSup>
                        <m:sSubSupPr>
                          <m:ctrlPr>
                            <a:rPr lang="en-US" altLang="ja-JP" sz="1400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SupPr>
                        <m:e>
                          <m:r>
                            <a:rPr lang="en-US" altLang="ja-JP" sz="1400" i="1">
                              <a:solidFill>
                                <a:srgbClr val="FF0000"/>
                              </a:solidFill>
                              <a:latin typeface="Cambria Math"/>
                            </a:rPr>
                            <m:t>𝜇</m:t>
                          </m:r>
                        </m:e>
                        <m:sub>
                          <m:r>
                            <a:rPr lang="en-US" altLang="ja-JP" sz="1400" i="1">
                              <a:solidFill>
                                <a:srgbClr val="FF0000"/>
                              </a:solidFill>
                              <a:latin typeface="Cambria Math"/>
                            </a:rPr>
                            <m:t>1</m:t>
                          </m:r>
                        </m:sub>
                        <m:sup>
                          <m:r>
                            <a:rPr lang="en-US" altLang="ja-JP" sz="1400" i="1">
                              <a:solidFill>
                                <a:srgbClr val="FF0000"/>
                              </a:solidFill>
                              <a:latin typeface="Cambria Math"/>
                            </a:rPr>
                            <m:t>2</m:t>
                          </m:r>
                        </m:sup>
                      </m:sSubSup>
                      <m:sSub>
                        <m:sSubPr>
                          <m:ctrlPr>
                            <a:rPr lang="en-US" altLang="ja-JP" sz="1400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m:rPr>
                              <m:sty m:val="p"/>
                            </m:rPr>
                            <a:rPr lang="en-US" altLang="ja-JP" sz="1400">
                              <a:solidFill>
                                <a:srgbClr val="0070C0"/>
                              </a:solidFill>
                              <a:latin typeface="Cambria Math"/>
                            </a:rPr>
                            <m:t>Π</m:t>
                          </m:r>
                        </m:e>
                        <m:sub>
                          <m:r>
                            <a:rPr lang="en-US" altLang="ja-JP" sz="1400" i="1">
                              <a:solidFill>
                                <a:srgbClr val="0070C0"/>
                              </a:solidFill>
                              <a:latin typeface="Cambria Math"/>
                            </a:rPr>
                            <m:t>2</m:t>
                          </m:r>
                        </m:sub>
                      </m:sSub>
                      <m:d>
                        <m:dPr>
                          <m:begChr m:val="⟨"/>
                          <m:endChr m:val="⟩"/>
                          <m:ctrlPr>
                            <a:rPr lang="en-US" altLang="ja-JP" sz="1400" i="1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d>
                            <m:dPr>
                              <m:begChr m:val="["/>
                              <m:endChr m:val="]"/>
                              <m:ctrlPr>
                                <a:rPr lang="en-US" altLang="ja-JP" sz="1400" i="1">
                                  <a:latin typeface="Cambria Math" panose="02040503050406030204" pitchFamily="18" charset="0"/>
                                </a:rPr>
                              </m:ctrlPr>
                            </m:dPr>
                            <m:e>
                              <m:r>
                                <a:rPr lang="en-US" altLang="ja-JP" sz="14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𝑞</m:t>
                              </m:r>
                              <m:d>
                                <m:dPr>
                                  <m:ctrlPr>
                                    <a:rPr lang="en-US" altLang="ja-JP" sz="1400" i="1">
                                      <a:latin typeface="Cambria Math" panose="02040503050406030204" pitchFamily="18" charset="0"/>
                                    </a:rPr>
                                  </m:ctrlPr>
                                </m:dPr>
                                <m:e>
                                  <m:sSub>
                                    <m:sSubPr>
                                      <m:ctrlPr>
                                        <a:rPr lang="en-US" altLang="ja-JP" sz="1400" i="1">
                                          <a:solidFill>
                                            <a:srgbClr val="0070C0"/>
                                          </a:solidFill>
                                          <a:latin typeface="Cambria Math" panose="02040503050406030204" pitchFamily="18" charset="0"/>
                                        </a:rPr>
                                      </m:ctrlPr>
                                    </m:sSubPr>
                                    <m:e>
                                      <m:r>
                                        <a:rPr lang="en-US" altLang="ja-JP" sz="1400" i="1">
                                          <a:solidFill>
                                            <a:srgbClr val="0070C0"/>
                                          </a:solidFill>
                                          <a:latin typeface="Cambria Math"/>
                                        </a:rPr>
                                        <m:t>𝑡</m:t>
                                      </m:r>
                                    </m:e>
                                    <m:sub>
                                      <m:r>
                                        <a:rPr lang="en-US" altLang="ja-JP" sz="1400" i="1">
                                          <a:solidFill>
                                            <a:srgbClr val="0070C0"/>
                                          </a:solidFill>
                                          <a:latin typeface="Cambria Math"/>
                                        </a:rPr>
                                        <m:t>2</m:t>
                                      </m:r>
                                    </m:sub>
                                  </m:sSub>
                                  <m:r>
                                    <a:rPr lang="en-US" altLang="ja-JP" sz="1400" i="1">
                                      <a:latin typeface="Cambria Math"/>
                                    </a:rPr>
                                    <m:t>+</m:t>
                                  </m:r>
                                  <m:sSub>
                                    <m:sSubPr>
                                      <m:ctrlPr>
                                        <a:rPr lang="en-US" altLang="ja-JP" sz="1400" i="1">
                                          <a:solidFill>
                                            <a:srgbClr val="FF0000"/>
                                          </a:solidFill>
                                          <a:latin typeface="Cambria Math" panose="02040503050406030204" pitchFamily="18" charset="0"/>
                                        </a:rPr>
                                      </m:ctrlPr>
                                    </m:sSubPr>
                                    <m:e>
                                      <m:r>
                                        <a:rPr lang="en-US" altLang="ja-JP" sz="1400" i="1">
                                          <a:solidFill>
                                            <a:srgbClr val="FF0000"/>
                                          </a:solidFill>
                                          <a:latin typeface="Cambria Math"/>
                                        </a:rPr>
                                        <m:t>𝑡</m:t>
                                      </m:r>
                                    </m:e>
                                    <m:sub>
                                      <m:r>
                                        <a:rPr lang="en-US" altLang="ja-JP" sz="1400" i="1">
                                          <a:solidFill>
                                            <a:srgbClr val="FF0000"/>
                                          </a:solidFill>
                                          <a:latin typeface="Cambria Math"/>
                                        </a:rPr>
                                        <m:t>1</m:t>
                                      </m:r>
                                    </m:sub>
                                  </m:sSub>
                                </m:e>
                              </m:d>
                              <m:r>
                                <a:rPr lang="en-US" altLang="ja-JP" sz="1400" i="1">
                                  <a:latin typeface="Cambria Math"/>
                                </a:rPr>
                                <m:t>,</m:t>
                              </m:r>
                              <m:d>
                                <m:dPr>
                                  <m:begChr m:val="["/>
                                  <m:endChr m:val="]"/>
                                  <m:ctrlPr>
                                    <a:rPr lang="en-US" altLang="ja-JP" sz="1400" i="1">
                                      <a:latin typeface="Cambria Math" panose="02040503050406030204" pitchFamily="18" charset="0"/>
                                    </a:rPr>
                                  </m:ctrlPr>
                                </m:dPr>
                                <m:e>
                                  <m:sSup>
                                    <m:sSupPr>
                                      <m:ctrlPr>
                                        <a:rPr lang="en-US" altLang="ja-JP" sz="1400" i="1">
                                          <a:solidFill>
                                            <a:srgbClr val="0070C0"/>
                                          </a:solidFill>
                                          <a:latin typeface="Cambria Math" panose="02040503050406030204" pitchFamily="18" charset="0"/>
                                        </a:rPr>
                                      </m:ctrlPr>
                                    </m:sSupPr>
                                    <m:e>
                                      <m:r>
                                        <a:rPr lang="en-US" altLang="ja-JP" sz="1400" b="0" i="1" smtClean="0">
                                          <a:solidFill>
                                            <a:srgbClr val="0070C0"/>
                                          </a:solidFill>
                                          <a:latin typeface="Cambria Math" panose="02040503050406030204" pitchFamily="18" charset="0"/>
                                        </a:rPr>
                                        <m:t>𝑞</m:t>
                                      </m:r>
                                    </m:e>
                                    <m:sup>
                                      <m:r>
                                        <a:rPr lang="en-US" altLang="ja-JP" sz="1400" i="1">
                                          <a:solidFill>
                                            <a:srgbClr val="0070C0"/>
                                          </a:solidFill>
                                          <a:latin typeface="Cambria Math"/>
                                        </a:rPr>
                                        <m:t>2</m:t>
                                      </m:r>
                                    </m:sup>
                                  </m:sSup>
                                  <m:d>
                                    <m:dPr>
                                      <m:ctrlPr>
                                        <a:rPr lang="en-US" altLang="ja-JP" sz="1400" i="1">
                                          <a:latin typeface="Cambria Math" panose="02040503050406030204" pitchFamily="18" charset="0"/>
                                        </a:rPr>
                                      </m:ctrlPr>
                                    </m:dPr>
                                    <m:e>
                                      <m:sSub>
                                        <m:sSubPr>
                                          <m:ctrlPr>
                                            <a:rPr lang="en-US" altLang="ja-JP" sz="1400" i="1">
                                              <a:solidFill>
                                                <a:srgbClr val="FF0000"/>
                                              </a:solidFill>
                                              <a:latin typeface="Cambria Math" panose="02040503050406030204" pitchFamily="18" charset="0"/>
                                            </a:rPr>
                                          </m:ctrlPr>
                                        </m:sSubPr>
                                        <m:e>
                                          <m:r>
                                            <a:rPr lang="en-US" altLang="ja-JP" sz="1400" i="1">
                                              <a:solidFill>
                                                <a:srgbClr val="FF0000"/>
                                              </a:solidFill>
                                              <a:latin typeface="Cambria Math"/>
                                            </a:rPr>
                                            <m:t>𝑡</m:t>
                                          </m:r>
                                        </m:e>
                                        <m:sub>
                                          <m:r>
                                            <a:rPr lang="en-US" altLang="ja-JP" sz="1400" i="1">
                                              <a:solidFill>
                                                <a:srgbClr val="FF0000"/>
                                              </a:solidFill>
                                              <a:latin typeface="Cambria Math"/>
                                            </a:rPr>
                                            <m:t>1</m:t>
                                          </m:r>
                                        </m:sub>
                                      </m:sSub>
                                    </m:e>
                                  </m:d>
                                  <m:r>
                                    <a:rPr lang="en-US" altLang="ja-JP" sz="1400" i="1">
                                      <a:latin typeface="Cambria Math"/>
                                    </a:rPr>
                                    <m:t>,</m:t>
                                  </m:r>
                                  <m:r>
                                    <a:rPr lang="en-US" altLang="ja-JP" sz="140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  <m:t> </m:t>
                                  </m:r>
                                  <m:r>
                                    <a:rPr lang="en-US" altLang="ja-JP" sz="14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  <m:t>𝑞</m:t>
                                  </m:r>
                                  <m:r>
                                    <a:rPr lang="en-US" altLang="ja-JP" sz="1400" i="1">
                                      <a:solidFill>
                                        <a:srgbClr val="0070C0"/>
                                      </a:solidFill>
                                      <a:latin typeface="Cambria Math"/>
                                    </a:rPr>
                                    <m:t> </m:t>
                                  </m:r>
                                  <m:d>
                                    <m:dPr>
                                      <m:ctrlPr>
                                        <a:rPr lang="en-US" altLang="ja-JP" sz="1400" i="1">
                                          <a:latin typeface="Cambria Math" panose="02040503050406030204" pitchFamily="18" charset="0"/>
                                        </a:rPr>
                                      </m:ctrlPr>
                                    </m:dPr>
                                    <m:e>
                                      <m:r>
                                        <a:rPr lang="en-US" altLang="ja-JP" sz="1400" i="1">
                                          <a:latin typeface="Cambria Math"/>
                                        </a:rPr>
                                        <m:t>0</m:t>
                                      </m:r>
                                    </m:e>
                                  </m:d>
                                </m:e>
                              </m:d>
                            </m:e>
                          </m:d>
                        </m:e>
                      </m:d>
                    </m:oMath>
                  </m:oMathPara>
                </a14:m>
                <a:endParaRPr kumimoji="1" lang="ja-JP" altLang="en-US" sz="1400" dirty="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mc:Choice>
        <mc:Fallback xmlns="">
          <p:sp>
            <p:nvSpPr>
              <p:cNvPr id="76" name="テキスト ボックス 75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144352" y="3116708"/>
                <a:ext cx="2902654" cy="335476"/>
              </a:xfrm>
              <a:prstGeom prst="rect">
                <a:avLst/>
              </a:prstGeom>
              <a:blipFill rotWithShape="0">
                <a:blip r:embed="rId6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77" name="テキスト ボックス 76"/>
              <p:cNvSpPr txBox="1"/>
              <p:nvPr/>
            </p:nvSpPr>
            <p:spPr>
              <a:xfrm>
                <a:off x="6159020" y="3109662"/>
                <a:ext cx="2883462" cy="33547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Sup>
                        <m:sSubSupPr>
                          <m:ctrlPr>
                            <a:rPr lang="en-US" altLang="ja-JP" sz="1400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SupPr>
                        <m:e>
                          <m:r>
                            <a:rPr lang="en-US" altLang="ja-JP" sz="1400" b="0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  <m:t>+</m:t>
                          </m:r>
                          <m:r>
                            <a:rPr lang="en-US" altLang="ja-JP" sz="1400" i="1">
                              <a:solidFill>
                                <a:srgbClr val="FF0000"/>
                              </a:solidFill>
                              <a:latin typeface="Cambria Math"/>
                            </a:rPr>
                            <m:t>𝜇</m:t>
                          </m:r>
                        </m:e>
                        <m:sub>
                          <m:r>
                            <a:rPr lang="en-US" altLang="ja-JP" sz="1400" i="1">
                              <a:solidFill>
                                <a:srgbClr val="FF0000"/>
                              </a:solidFill>
                              <a:latin typeface="Cambria Math"/>
                            </a:rPr>
                            <m:t>1</m:t>
                          </m:r>
                        </m:sub>
                        <m:sup>
                          <m:r>
                            <a:rPr lang="en-US" altLang="ja-JP" sz="1400" i="1">
                              <a:solidFill>
                                <a:srgbClr val="FF0000"/>
                              </a:solidFill>
                              <a:latin typeface="Cambria Math"/>
                            </a:rPr>
                            <m:t>2</m:t>
                          </m:r>
                        </m:sup>
                      </m:sSubSup>
                      <m:sSub>
                        <m:sSubPr>
                          <m:ctrlPr>
                            <a:rPr lang="en-US" altLang="ja-JP" sz="1400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m:rPr>
                              <m:sty m:val="p"/>
                            </m:rPr>
                            <a:rPr lang="en-US" altLang="ja-JP" sz="1400">
                              <a:solidFill>
                                <a:srgbClr val="0070C0"/>
                              </a:solidFill>
                              <a:latin typeface="Cambria Math"/>
                            </a:rPr>
                            <m:t>Π</m:t>
                          </m:r>
                        </m:e>
                        <m:sub>
                          <m:r>
                            <a:rPr lang="en-US" altLang="ja-JP" sz="1400" i="1">
                              <a:solidFill>
                                <a:srgbClr val="0070C0"/>
                              </a:solidFill>
                              <a:latin typeface="Cambria Math"/>
                            </a:rPr>
                            <m:t>2</m:t>
                          </m:r>
                        </m:sub>
                      </m:sSub>
                      <m:d>
                        <m:dPr>
                          <m:begChr m:val="⟨"/>
                          <m:endChr m:val="⟩"/>
                          <m:ctrlPr>
                            <a:rPr lang="en-US" altLang="ja-JP" sz="1400" i="1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d>
                            <m:dPr>
                              <m:begChr m:val="["/>
                              <m:endChr m:val="]"/>
                              <m:ctrlPr>
                                <a:rPr lang="en-US" altLang="ja-JP" sz="1400" i="1">
                                  <a:latin typeface="Cambria Math" panose="02040503050406030204" pitchFamily="18" charset="0"/>
                                </a:rPr>
                              </m:ctrlPr>
                            </m:dPr>
                            <m:e>
                              <m:sSup>
                                <m:sSupPr>
                                  <m:ctrlPr>
                                    <a:rPr lang="en-US" altLang="ja-JP" sz="1400" i="1">
                                      <a:solidFill>
                                        <a:srgbClr val="0070C0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sSupPr>
                                <m:e>
                                  <m:r>
                                    <a:rPr lang="en-US" altLang="ja-JP" sz="1400" b="0" i="1" smtClean="0">
                                      <a:solidFill>
                                        <a:srgbClr val="0070C0"/>
                                      </a:solidFill>
                                      <a:latin typeface="Cambria Math" panose="02040503050406030204" pitchFamily="18" charset="0"/>
                                    </a:rPr>
                                    <m:t>𝑞</m:t>
                                  </m:r>
                                </m:e>
                                <m:sup>
                                  <m:r>
                                    <a:rPr lang="en-US" altLang="ja-JP" sz="1400" i="1">
                                      <a:solidFill>
                                        <a:srgbClr val="0070C0"/>
                                      </a:solidFill>
                                      <a:latin typeface="Cambria Math"/>
                                    </a:rPr>
                                    <m:t>2</m:t>
                                  </m:r>
                                </m:sup>
                              </m:sSup>
                              <m:d>
                                <m:dPr>
                                  <m:ctrlPr>
                                    <a:rPr lang="en-US" altLang="ja-JP" sz="1400" i="1">
                                      <a:latin typeface="Cambria Math" panose="02040503050406030204" pitchFamily="18" charset="0"/>
                                    </a:rPr>
                                  </m:ctrlPr>
                                </m:dPr>
                                <m:e>
                                  <m:sSub>
                                    <m:sSubPr>
                                      <m:ctrlPr>
                                        <a:rPr lang="en-US" altLang="ja-JP" sz="1400" i="1">
                                          <a:solidFill>
                                            <a:srgbClr val="0070C0"/>
                                          </a:solidFill>
                                          <a:latin typeface="Cambria Math" panose="02040503050406030204" pitchFamily="18" charset="0"/>
                                        </a:rPr>
                                      </m:ctrlPr>
                                    </m:sSubPr>
                                    <m:e>
                                      <m:r>
                                        <a:rPr lang="en-US" altLang="ja-JP" sz="1400" i="1">
                                          <a:solidFill>
                                            <a:srgbClr val="0070C0"/>
                                          </a:solidFill>
                                          <a:latin typeface="Cambria Math"/>
                                        </a:rPr>
                                        <m:t>𝑡</m:t>
                                      </m:r>
                                    </m:e>
                                    <m:sub>
                                      <m:r>
                                        <a:rPr lang="en-US" altLang="ja-JP" sz="1400" i="1">
                                          <a:solidFill>
                                            <a:srgbClr val="0070C0"/>
                                          </a:solidFill>
                                          <a:latin typeface="Cambria Math"/>
                                        </a:rPr>
                                        <m:t>2</m:t>
                                      </m:r>
                                    </m:sub>
                                  </m:sSub>
                                  <m:r>
                                    <a:rPr lang="en-US" altLang="ja-JP" sz="1400" i="1">
                                      <a:latin typeface="Cambria Math"/>
                                    </a:rPr>
                                    <m:t>+</m:t>
                                  </m:r>
                                  <m:sSub>
                                    <m:sSubPr>
                                      <m:ctrlPr>
                                        <a:rPr lang="en-US" altLang="ja-JP" sz="1400" i="1">
                                          <a:solidFill>
                                            <a:srgbClr val="FF0000"/>
                                          </a:solidFill>
                                          <a:latin typeface="Cambria Math" panose="02040503050406030204" pitchFamily="18" charset="0"/>
                                        </a:rPr>
                                      </m:ctrlPr>
                                    </m:sSubPr>
                                    <m:e>
                                      <m:r>
                                        <a:rPr lang="en-US" altLang="ja-JP" sz="1400" i="1">
                                          <a:solidFill>
                                            <a:srgbClr val="FF0000"/>
                                          </a:solidFill>
                                          <a:latin typeface="Cambria Math"/>
                                        </a:rPr>
                                        <m:t>𝑡</m:t>
                                      </m:r>
                                    </m:e>
                                    <m:sub>
                                      <m:r>
                                        <a:rPr lang="en-US" altLang="ja-JP" sz="1400" i="1">
                                          <a:solidFill>
                                            <a:srgbClr val="FF0000"/>
                                          </a:solidFill>
                                          <a:latin typeface="Cambria Math"/>
                                        </a:rPr>
                                        <m:t>1</m:t>
                                      </m:r>
                                    </m:sub>
                                  </m:sSub>
                                </m:e>
                              </m:d>
                              <m:r>
                                <a:rPr lang="en-US" altLang="ja-JP" sz="1400" i="1">
                                  <a:latin typeface="Cambria Math"/>
                                </a:rPr>
                                <m:t>,</m:t>
                              </m:r>
                              <m:d>
                                <m:dPr>
                                  <m:begChr m:val="["/>
                                  <m:endChr m:val="]"/>
                                  <m:ctrlPr>
                                    <a:rPr lang="en-US" altLang="ja-JP" sz="1400" i="1">
                                      <a:latin typeface="Cambria Math" panose="02040503050406030204" pitchFamily="18" charset="0"/>
                                    </a:rPr>
                                  </m:ctrlPr>
                                </m:dPr>
                                <m:e>
                                  <m:r>
                                    <a:rPr lang="en-US" altLang="ja-JP" sz="14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  <m:t>𝑞</m:t>
                                  </m:r>
                                  <m:d>
                                    <m:dPr>
                                      <m:ctrlPr>
                                        <a:rPr lang="en-US" altLang="ja-JP" sz="1400" i="1">
                                          <a:latin typeface="Cambria Math" panose="02040503050406030204" pitchFamily="18" charset="0"/>
                                        </a:rPr>
                                      </m:ctrlPr>
                                    </m:dPr>
                                    <m:e>
                                      <m:sSub>
                                        <m:sSubPr>
                                          <m:ctrlPr>
                                            <a:rPr lang="en-US" altLang="ja-JP" sz="1400" i="1">
                                              <a:solidFill>
                                                <a:srgbClr val="FF0000"/>
                                              </a:solidFill>
                                              <a:latin typeface="Cambria Math" panose="02040503050406030204" pitchFamily="18" charset="0"/>
                                            </a:rPr>
                                          </m:ctrlPr>
                                        </m:sSubPr>
                                        <m:e>
                                          <m:r>
                                            <a:rPr lang="en-US" altLang="ja-JP" sz="1400" i="1">
                                              <a:solidFill>
                                                <a:srgbClr val="FF0000"/>
                                              </a:solidFill>
                                              <a:latin typeface="Cambria Math"/>
                                            </a:rPr>
                                            <m:t>𝑡</m:t>
                                          </m:r>
                                        </m:e>
                                        <m:sub>
                                          <m:r>
                                            <a:rPr lang="en-US" altLang="ja-JP" sz="1400" i="1">
                                              <a:solidFill>
                                                <a:srgbClr val="FF0000"/>
                                              </a:solidFill>
                                              <a:latin typeface="Cambria Math"/>
                                            </a:rPr>
                                            <m:t>1</m:t>
                                          </m:r>
                                        </m:sub>
                                      </m:sSub>
                                    </m:e>
                                  </m:d>
                                  <m:r>
                                    <a:rPr lang="en-US" altLang="ja-JP" sz="1400" i="1">
                                      <a:latin typeface="Cambria Math"/>
                                    </a:rPr>
                                    <m:t>,</m:t>
                                  </m:r>
                                  <m:r>
                                    <a:rPr lang="en-US" altLang="ja-JP" sz="140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  <m:t> </m:t>
                                  </m:r>
                                  <m:r>
                                    <a:rPr lang="en-US" altLang="ja-JP" sz="14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  <m:t>𝑞</m:t>
                                  </m:r>
                                  <m:r>
                                    <a:rPr lang="en-US" altLang="ja-JP" sz="1400" i="1">
                                      <a:solidFill>
                                        <a:srgbClr val="0070C0"/>
                                      </a:solidFill>
                                      <a:latin typeface="Cambria Math"/>
                                    </a:rPr>
                                    <m:t> </m:t>
                                  </m:r>
                                  <m:d>
                                    <m:dPr>
                                      <m:ctrlPr>
                                        <a:rPr lang="en-US" altLang="ja-JP" sz="1400" i="1">
                                          <a:latin typeface="Cambria Math" panose="02040503050406030204" pitchFamily="18" charset="0"/>
                                        </a:rPr>
                                      </m:ctrlPr>
                                    </m:dPr>
                                    <m:e>
                                      <m:r>
                                        <a:rPr lang="en-US" altLang="ja-JP" sz="1400" i="1">
                                          <a:latin typeface="Cambria Math"/>
                                        </a:rPr>
                                        <m:t>0</m:t>
                                      </m:r>
                                    </m:e>
                                  </m:d>
                                </m:e>
                              </m:d>
                            </m:e>
                          </m:d>
                        </m:e>
                      </m:d>
                    </m:oMath>
                  </m:oMathPara>
                </a14:m>
                <a:endParaRPr kumimoji="1" lang="ja-JP" altLang="en-US" sz="1400" dirty="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mc:Choice>
        <mc:Fallback xmlns="">
          <p:sp>
            <p:nvSpPr>
              <p:cNvPr id="77" name="テキスト ボックス 76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159020" y="3109662"/>
                <a:ext cx="2883462" cy="335476"/>
              </a:xfrm>
              <a:prstGeom prst="rect">
                <a:avLst/>
              </a:prstGeom>
              <a:blipFill rotWithShape="0">
                <a:blip r:embed="rId7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35" name="正方形/長方形 34"/>
          <p:cNvSpPr/>
          <p:nvPr/>
        </p:nvSpPr>
        <p:spPr>
          <a:xfrm>
            <a:off x="217566" y="2506058"/>
            <a:ext cx="2695462" cy="441980"/>
          </a:xfrm>
          <a:prstGeom prst="rect">
            <a:avLst/>
          </a:prstGeom>
          <a:noFill/>
          <a:ln>
            <a:solidFill>
              <a:schemeClr val="accent4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srgbClr val="FFC000"/>
              </a:solidFill>
            </a:endParaRPr>
          </a:p>
        </p:txBody>
      </p:sp>
      <p:sp>
        <p:nvSpPr>
          <p:cNvPr id="36" name="正方形/長方形 35"/>
          <p:cNvSpPr/>
          <p:nvPr/>
        </p:nvSpPr>
        <p:spPr>
          <a:xfrm>
            <a:off x="3232150" y="3076467"/>
            <a:ext cx="2772397" cy="441980"/>
          </a:xfrm>
          <a:prstGeom prst="rect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srgbClr val="FFC000"/>
              </a:solidFill>
            </a:endParaRPr>
          </a:p>
        </p:txBody>
      </p:sp>
      <p:sp>
        <p:nvSpPr>
          <p:cNvPr id="37" name="正方形/長方形 36"/>
          <p:cNvSpPr/>
          <p:nvPr/>
        </p:nvSpPr>
        <p:spPr>
          <a:xfrm>
            <a:off x="6187418" y="3083345"/>
            <a:ext cx="2773025" cy="428224"/>
          </a:xfrm>
          <a:prstGeom prst="rect">
            <a:avLst/>
          </a:prstGeom>
          <a:noFill/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srgbClr val="FFC000"/>
              </a:solidFill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9" name="正方形/長方形 38"/>
              <p:cNvSpPr/>
              <p:nvPr/>
            </p:nvSpPr>
            <p:spPr>
              <a:xfrm>
                <a:off x="3209424" y="2551559"/>
                <a:ext cx="2795124" cy="346570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14:m>
                  <m:oMath xmlns:m="http://schemas.openxmlformats.org/officeDocument/2006/math">
                    <m:sSubSup>
                      <m:sSubSupPr>
                        <m:ctrlPr>
                          <a:rPr lang="en-US" altLang="ja-JP" sz="1400" i="1" smtClean="0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</m:ctrlPr>
                      </m:sSubSupPr>
                      <m:e>
                        <m:sSubSup>
                          <m:sSubSupPr>
                            <m:ctrlPr>
                              <a:rPr lang="en-US" altLang="ja-JP" sz="1400" i="1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SupPr>
                          <m:e>
                            <m:r>
                              <a:rPr lang="en-US" altLang="ja-JP" sz="1400" i="1">
                                <a:solidFill>
                                  <a:srgbClr val="FF0000"/>
                                </a:solidFill>
                                <a:latin typeface="Cambria Math"/>
                              </a:rPr>
                              <m:t>𝜇</m:t>
                            </m:r>
                          </m:e>
                          <m:sub>
                            <m:r>
                              <a:rPr lang="en-US" altLang="ja-JP" sz="1400" i="1">
                                <a:solidFill>
                                  <a:srgbClr val="FF0000"/>
                                </a:solidFill>
                                <a:latin typeface="Cambria Math"/>
                              </a:rPr>
                              <m:t>1</m:t>
                            </m:r>
                          </m:sub>
                          <m:sup>
                            <m:r>
                              <a:rPr lang="en-US" altLang="ja-JP" sz="1400" i="1">
                                <a:solidFill>
                                  <a:srgbClr val="FF0000"/>
                                </a:solidFill>
                                <a:latin typeface="Cambria Math"/>
                              </a:rPr>
                              <m:t>2</m:t>
                            </m:r>
                          </m:sup>
                        </m:sSubSup>
                        <m:r>
                          <m:rPr>
                            <m:sty m:val="p"/>
                          </m:rPr>
                          <a:rPr lang="en-US" altLang="ja-JP" sz="1400">
                            <a:solidFill>
                              <a:srgbClr val="0070C0"/>
                            </a:solidFill>
                            <a:latin typeface="Cambria Math"/>
                          </a:rPr>
                          <m:t>Π</m:t>
                        </m:r>
                      </m:e>
                      <m:sub>
                        <m:r>
                          <a:rPr lang="en-US" altLang="ja-JP" sz="1400" i="1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  <m:t>1</m:t>
                        </m:r>
                      </m:sub>
                      <m:sup/>
                    </m:sSubSup>
                    <m:d>
                      <m:dPr>
                        <m:begChr m:val="⟨"/>
                        <m:endChr m:val="⟩"/>
                        <m:ctrlPr>
                          <a:rPr lang="en-US" altLang="ja-JP" sz="1400" i="1" smtClean="0"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d>
                          <m:dPr>
                            <m:begChr m:val="["/>
                            <m:endChr m:val="]"/>
                            <m:ctrlPr>
                              <a:rPr lang="en-US" altLang="ja-JP" sz="1400" i="1" smtClean="0">
                                <a:latin typeface="Cambria Math" panose="02040503050406030204" pitchFamily="18" charset="0"/>
                              </a:rPr>
                            </m:ctrlPr>
                          </m:dPr>
                          <m:e>
                            <m:r>
                              <a:rPr lang="en-US" altLang="ja-JP" sz="14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𝑞</m:t>
                            </m:r>
                            <m:d>
                              <m:dPr>
                                <m:ctrlPr>
                                  <a:rPr lang="en-US" altLang="ja-JP" sz="1400" i="1">
                                    <a:latin typeface="Cambria Math" panose="02040503050406030204" pitchFamily="18" charset="0"/>
                                  </a:rPr>
                                </m:ctrlPr>
                              </m:dPr>
                              <m:e>
                                <m:sSub>
                                  <m:sSubPr>
                                    <m:ctrlPr>
                                      <a:rPr lang="en-US" altLang="ja-JP" sz="1400" i="1">
                                        <a:solidFill>
                                          <a:srgbClr val="0070C0"/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ja-JP" sz="1400" i="1">
                                        <a:solidFill>
                                          <a:srgbClr val="0070C0"/>
                                        </a:solidFill>
                                        <a:latin typeface="Cambria Math"/>
                                      </a:rPr>
                                      <m:t>𝑡</m:t>
                                    </m:r>
                                  </m:e>
                                  <m:sub>
                                    <m:r>
                                      <a:rPr lang="en-US" altLang="ja-JP" sz="1400" i="1">
                                        <a:solidFill>
                                          <a:srgbClr val="0070C0"/>
                                        </a:solidFill>
                                        <a:latin typeface="Cambria Math"/>
                                      </a:rPr>
                                      <m:t>2</m:t>
                                    </m:r>
                                  </m:sub>
                                </m:sSub>
                                <m:r>
                                  <a:rPr lang="en-US" altLang="ja-JP" sz="1400" i="1">
                                    <a:latin typeface="Cambria Math"/>
                                  </a:rPr>
                                  <m:t>+</m:t>
                                </m:r>
                                <m:sSub>
                                  <m:sSubPr>
                                    <m:ctrlPr>
                                      <a:rPr lang="en-US" altLang="ja-JP" sz="1400" i="1">
                                        <a:solidFill>
                                          <a:srgbClr val="FF0000"/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ja-JP" sz="1400" i="1">
                                        <a:solidFill>
                                          <a:srgbClr val="FF0000"/>
                                        </a:solidFill>
                                        <a:latin typeface="Cambria Math"/>
                                      </a:rPr>
                                      <m:t>𝑡</m:t>
                                    </m:r>
                                  </m:e>
                                  <m:sub>
                                    <m:r>
                                      <a:rPr lang="en-US" altLang="ja-JP" sz="1400" i="1">
                                        <a:solidFill>
                                          <a:srgbClr val="FF0000"/>
                                        </a:solidFill>
                                        <a:latin typeface="Cambria Math"/>
                                      </a:rPr>
                                      <m:t>1</m:t>
                                    </m:r>
                                  </m:sub>
                                </m:sSub>
                              </m:e>
                            </m:d>
                            <m:r>
                              <a:rPr lang="en-US" altLang="ja-JP" sz="1400" i="1">
                                <a:latin typeface="Cambria Math"/>
                              </a:rPr>
                              <m:t>,</m:t>
                            </m:r>
                            <m:d>
                              <m:dPr>
                                <m:begChr m:val="["/>
                                <m:endChr m:val="]"/>
                                <m:ctrlPr>
                                  <a:rPr lang="en-US" altLang="ja-JP" sz="1400" i="1">
                                    <a:latin typeface="Cambria Math" panose="02040503050406030204" pitchFamily="18" charset="0"/>
                                  </a:rPr>
                                </m:ctrlPr>
                              </m:dPr>
                              <m:e>
                                <m:r>
                                  <a:rPr lang="en-US" altLang="ja-JP" sz="1400" b="0" i="1" smtClean="0">
                                    <a:solidFill>
                                      <a:srgbClr val="FF0000"/>
                                    </a:solidFill>
                                    <a:latin typeface="Cambria Math" panose="02040503050406030204" pitchFamily="18" charset="0"/>
                                  </a:rPr>
                                  <m:t>𝑞</m:t>
                                </m:r>
                                <m:d>
                                  <m:dPr>
                                    <m:ctrlPr>
                                      <a:rPr lang="en-US" altLang="ja-JP" sz="1400" i="1">
                                        <a:latin typeface="Cambria Math" panose="02040503050406030204" pitchFamily="18" charset="0"/>
                                      </a:rPr>
                                    </m:ctrlPr>
                                  </m:dPr>
                                  <m:e>
                                    <m:sSub>
                                      <m:sSubPr>
                                        <m:ctrlPr>
                                          <a:rPr lang="en-US" altLang="ja-JP" sz="1400" i="1">
                                            <a:solidFill>
                                              <a:srgbClr val="FF0000"/>
                                            </a:solidFill>
                                            <a:latin typeface="Cambria Math" panose="02040503050406030204" pitchFamily="18" charset="0"/>
                                          </a:rPr>
                                        </m:ctrlPr>
                                      </m:sSubPr>
                                      <m:e>
                                        <m:r>
                                          <a:rPr lang="en-US" altLang="ja-JP" sz="1400" i="1">
                                            <a:solidFill>
                                              <a:srgbClr val="FF0000"/>
                                            </a:solidFill>
                                            <a:latin typeface="Cambria Math"/>
                                          </a:rPr>
                                          <m:t>𝑡</m:t>
                                        </m:r>
                                      </m:e>
                                      <m:sub>
                                        <m:r>
                                          <a:rPr lang="en-US" altLang="ja-JP" sz="1400" i="1">
                                            <a:solidFill>
                                              <a:srgbClr val="FF0000"/>
                                            </a:solidFill>
                                            <a:latin typeface="Cambria Math"/>
                                          </a:rPr>
                                          <m:t>1</m:t>
                                        </m:r>
                                      </m:sub>
                                    </m:sSub>
                                  </m:e>
                                </m:d>
                                <m:r>
                                  <a:rPr lang="en-US" altLang="ja-JP" sz="1400" i="1">
                                    <a:latin typeface="Cambria Math"/>
                                  </a:rPr>
                                  <m:t>,</m:t>
                                </m:r>
                                <m:r>
                                  <a:rPr lang="en-US" altLang="ja-JP" sz="1400" i="1" smtClean="0">
                                    <a:solidFill>
                                      <a:srgbClr val="0070C0"/>
                                    </a:solidFill>
                                    <a:latin typeface="Cambria Math" panose="02040503050406030204" pitchFamily="18" charset="0"/>
                                  </a:rPr>
                                  <m:t> </m:t>
                                </m:r>
                                <m:r>
                                  <a:rPr lang="en-US" altLang="ja-JP" sz="1400" b="0" i="1" smtClean="0">
                                    <a:solidFill>
                                      <a:srgbClr val="0070C0"/>
                                    </a:solidFill>
                                    <a:latin typeface="Cambria Math" panose="02040503050406030204" pitchFamily="18" charset="0"/>
                                  </a:rPr>
                                  <m:t>𝑞</m:t>
                                </m:r>
                                <m:d>
                                  <m:dPr>
                                    <m:ctrlPr>
                                      <a:rPr lang="en-US" altLang="ja-JP" sz="1400" i="1">
                                        <a:latin typeface="Cambria Math" panose="02040503050406030204" pitchFamily="18" charset="0"/>
                                      </a:rPr>
                                    </m:ctrlPr>
                                  </m:dPr>
                                  <m:e>
                                    <m:r>
                                      <a:rPr lang="en-US" altLang="ja-JP" sz="1400" i="1">
                                        <a:latin typeface="Cambria Math"/>
                                      </a:rPr>
                                      <m:t>0</m:t>
                                    </m:r>
                                  </m:e>
                                </m:d>
                              </m:e>
                            </m:d>
                          </m:e>
                        </m:d>
                      </m:e>
                    </m:d>
                  </m:oMath>
                </a14:m>
                <a:r>
                  <a:rPr lang="en-US" altLang="ja-JP" sz="1400" dirty="0"/>
                  <a:t> </a:t>
                </a:r>
                <a:endParaRPr lang="ja-JP" altLang="en-US" sz="1400" dirty="0"/>
              </a:p>
            </p:txBody>
          </p:sp>
        </mc:Choice>
        <mc:Fallback xmlns="">
          <p:sp>
            <p:nvSpPr>
              <p:cNvPr id="39" name="正方形/長方形 38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209424" y="2551559"/>
                <a:ext cx="2795124" cy="346570"/>
              </a:xfrm>
              <a:prstGeom prst="rect">
                <a:avLst/>
              </a:prstGeom>
              <a:blipFill rotWithShape="0">
                <a:blip r:embed="rId8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43" name="正方形/長方形 42"/>
              <p:cNvSpPr/>
              <p:nvPr/>
            </p:nvSpPr>
            <p:spPr>
              <a:xfrm>
                <a:off x="6159020" y="2563177"/>
                <a:ext cx="2774286" cy="346570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14:m>
                  <m:oMath xmlns:m="http://schemas.openxmlformats.org/officeDocument/2006/math">
                    <m:sSubSup>
                      <m:sSubSupPr>
                        <m:ctrlPr>
                          <a:rPr lang="en-US" altLang="ja-JP" sz="1400" i="1" smtClean="0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</m:ctrlPr>
                      </m:sSubSupPr>
                      <m:e>
                        <m:sSubSup>
                          <m:sSubSupPr>
                            <m:ctrlPr>
                              <a:rPr lang="en-US" altLang="ja-JP" sz="1400" i="1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SupPr>
                          <m:e>
                            <m:r>
                              <a:rPr lang="en-US" altLang="ja-JP" sz="1400" i="1">
                                <a:solidFill>
                                  <a:srgbClr val="FF0000"/>
                                </a:solidFill>
                                <a:latin typeface="Cambria Math"/>
                              </a:rPr>
                              <m:t>𝜇</m:t>
                            </m:r>
                          </m:e>
                          <m:sub>
                            <m:r>
                              <a:rPr lang="en-US" altLang="ja-JP" sz="1400" i="1">
                                <a:solidFill>
                                  <a:srgbClr val="FF0000"/>
                                </a:solidFill>
                                <a:latin typeface="Cambria Math"/>
                              </a:rPr>
                              <m:t>1</m:t>
                            </m:r>
                          </m:sub>
                          <m:sup>
                            <m:r>
                              <a:rPr lang="en-US" altLang="ja-JP" sz="1400" i="1">
                                <a:solidFill>
                                  <a:srgbClr val="FF0000"/>
                                </a:solidFill>
                                <a:latin typeface="Cambria Math"/>
                              </a:rPr>
                              <m:t>2</m:t>
                            </m:r>
                          </m:sup>
                        </m:sSubSup>
                        <m:r>
                          <m:rPr>
                            <m:sty m:val="p"/>
                          </m:rPr>
                          <a:rPr lang="en-US" altLang="ja-JP" sz="1400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  <m:t>Π</m:t>
                        </m:r>
                      </m:e>
                      <m:sub>
                        <m:r>
                          <a:rPr lang="en-US" altLang="ja-JP" sz="1400" i="1">
                            <a:solidFill>
                              <a:srgbClr val="0070C0"/>
                            </a:solidFill>
                            <a:latin typeface="Cambria Math"/>
                          </a:rPr>
                          <m:t>1</m:t>
                        </m:r>
                      </m:sub>
                      <m:sup/>
                    </m:sSubSup>
                    <m:d>
                      <m:dPr>
                        <m:begChr m:val="⟨"/>
                        <m:endChr m:val="⟩"/>
                        <m:ctrlPr>
                          <a:rPr lang="en-US" altLang="ja-JP" sz="1400" i="1" smtClean="0"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d>
                          <m:dPr>
                            <m:begChr m:val="["/>
                            <m:endChr m:val="]"/>
                            <m:ctrlPr>
                              <a:rPr lang="en-US" altLang="ja-JP" sz="1400" i="1" smtClean="0">
                                <a:latin typeface="Cambria Math" panose="02040503050406030204" pitchFamily="18" charset="0"/>
                              </a:rPr>
                            </m:ctrlPr>
                          </m:dPr>
                          <m:e>
                            <m:r>
                              <a:rPr lang="en-US" altLang="ja-JP" sz="14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𝑞</m:t>
                            </m:r>
                            <m:d>
                              <m:dPr>
                                <m:ctrlPr>
                                  <a:rPr lang="en-US" altLang="ja-JP" sz="1400" i="1">
                                    <a:latin typeface="Cambria Math" panose="02040503050406030204" pitchFamily="18" charset="0"/>
                                  </a:rPr>
                                </m:ctrlPr>
                              </m:dPr>
                              <m:e>
                                <m:sSub>
                                  <m:sSubPr>
                                    <m:ctrlPr>
                                      <a:rPr lang="en-US" altLang="ja-JP" sz="1400" i="1">
                                        <a:solidFill>
                                          <a:srgbClr val="0070C0"/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ja-JP" sz="1400" i="1">
                                        <a:solidFill>
                                          <a:srgbClr val="0070C0"/>
                                        </a:solidFill>
                                        <a:latin typeface="Cambria Math"/>
                                      </a:rPr>
                                      <m:t>𝑡</m:t>
                                    </m:r>
                                  </m:e>
                                  <m:sub>
                                    <m:r>
                                      <a:rPr lang="en-US" altLang="ja-JP" sz="1400" i="1">
                                        <a:solidFill>
                                          <a:srgbClr val="0070C0"/>
                                        </a:solidFill>
                                        <a:latin typeface="Cambria Math"/>
                                      </a:rPr>
                                      <m:t>2</m:t>
                                    </m:r>
                                  </m:sub>
                                </m:sSub>
                                <m:r>
                                  <a:rPr lang="en-US" altLang="ja-JP" sz="1400" i="1">
                                    <a:latin typeface="Cambria Math"/>
                                  </a:rPr>
                                  <m:t>+</m:t>
                                </m:r>
                                <m:sSub>
                                  <m:sSubPr>
                                    <m:ctrlPr>
                                      <a:rPr lang="en-US" altLang="ja-JP" sz="1400" i="1">
                                        <a:solidFill>
                                          <a:srgbClr val="FF0000"/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ja-JP" sz="1400" i="1">
                                        <a:solidFill>
                                          <a:srgbClr val="FF0000"/>
                                        </a:solidFill>
                                        <a:latin typeface="Cambria Math"/>
                                      </a:rPr>
                                      <m:t>𝑡</m:t>
                                    </m:r>
                                  </m:e>
                                  <m:sub>
                                    <m:r>
                                      <a:rPr lang="en-US" altLang="ja-JP" sz="1400" i="1">
                                        <a:solidFill>
                                          <a:srgbClr val="FF0000"/>
                                        </a:solidFill>
                                        <a:latin typeface="Cambria Math"/>
                                      </a:rPr>
                                      <m:t>1</m:t>
                                    </m:r>
                                  </m:sub>
                                </m:sSub>
                              </m:e>
                            </m:d>
                            <m:r>
                              <a:rPr lang="en-US" altLang="ja-JP" sz="1400" i="1">
                                <a:latin typeface="Cambria Math"/>
                              </a:rPr>
                              <m:t>,</m:t>
                            </m:r>
                            <m:d>
                              <m:dPr>
                                <m:begChr m:val="["/>
                                <m:endChr m:val="]"/>
                                <m:ctrlPr>
                                  <a:rPr lang="en-US" altLang="ja-JP" sz="1400" i="1">
                                    <a:latin typeface="Cambria Math" panose="02040503050406030204" pitchFamily="18" charset="0"/>
                                  </a:rPr>
                                </m:ctrlPr>
                              </m:dPr>
                              <m:e>
                                <m:r>
                                  <a:rPr lang="en-US" altLang="ja-JP" sz="1400" b="0" i="1" smtClean="0">
                                    <a:solidFill>
                                      <a:srgbClr val="FF0000"/>
                                    </a:solidFill>
                                    <a:latin typeface="Cambria Math" panose="02040503050406030204" pitchFamily="18" charset="0"/>
                                  </a:rPr>
                                  <m:t>𝑞</m:t>
                                </m:r>
                                <m:d>
                                  <m:dPr>
                                    <m:ctrlPr>
                                      <a:rPr lang="en-US" altLang="ja-JP" sz="1400" i="1">
                                        <a:latin typeface="Cambria Math" panose="02040503050406030204" pitchFamily="18" charset="0"/>
                                      </a:rPr>
                                    </m:ctrlPr>
                                  </m:dPr>
                                  <m:e>
                                    <m:sSub>
                                      <m:sSubPr>
                                        <m:ctrlPr>
                                          <a:rPr lang="en-US" altLang="ja-JP" sz="1400" i="1">
                                            <a:solidFill>
                                              <a:srgbClr val="FF0000"/>
                                            </a:solidFill>
                                            <a:latin typeface="Cambria Math" panose="02040503050406030204" pitchFamily="18" charset="0"/>
                                          </a:rPr>
                                        </m:ctrlPr>
                                      </m:sSubPr>
                                      <m:e>
                                        <m:r>
                                          <a:rPr lang="en-US" altLang="ja-JP" sz="1400" i="1">
                                            <a:solidFill>
                                              <a:srgbClr val="FF0000"/>
                                            </a:solidFill>
                                            <a:latin typeface="Cambria Math"/>
                                          </a:rPr>
                                          <m:t>𝑡</m:t>
                                        </m:r>
                                      </m:e>
                                      <m:sub>
                                        <m:r>
                                          <a:rPr lang="en-US" altLang="ja-JP" sz="1400" i="1">
                                            <a:solidFill>
                                              <a:srgbClr val="FF0000"/>
                                            </a:solidFill>
                                            <a:latin typeface="Cambria Math"/>
                                          </a:rPr>
                                          <m:t>1</m:t>
                                        </m:r>
                                      </m:sub>
                                    </m:sSub>
                                  </m:e>
                                </m:d>
                                <m:r>
                                  <a:rPr lang="en-US" altLang="ja-JP" sz="1400" i="1">
                                    <a:latin typeface="Cambria Math"/>
                                  </a:rPr>
                                  <m:t>,</m:t>
                                </m:r>
                                <m:r>
                                  <a:rPr lang="en-US" altLang="ja-JP" sz="1400" i="1" smtClean="0">
                                    <a:solidFill>
                                      <a:srgbClr val="0070C0"/>
                                    </a:solidFill>
                                    <a:latin typeface="Cambria Math" panose="02040503050406030204" pitchFamily="18" charset="0"/>
                                  </a:rPr>
                                  <m:t> </m:t>
                                </m:r>
                                <m:r>
                                  <a:rPr lang="en-US" altLang="ja-JP" sz="1400" b="0" i="1" smtClean="0">
                                    <a:solidFill>
                                      <a:srgbClr val="0070C0"/>
                                    </a:solidFill>
                                    <a:latin typeface="Cambria Math" panose="02040503050406030204" pitchFamily="18" charset="0"/>
                                  </a:rPr>
                                  <m:t>𝑞</m:t>
                                </m:r>
                                <m:d>
                                  <m:dPr>
                                    <m:ctrlPr>
                                      <a:rPr lang="en-US" altLang="ja-JP" sz="1400" i="1">
                                        <a:latin typeface="Cambria Math" panose="02040503050406030204" pitchFamily="18" charset="0"/>
                                      </a:rPr>
                                    </m:ctrlPr>
                                  </m:dPr>
                                  <m:e>
                                    <m:r>
                                      <a:rPr lang="en-US" altLang="ja-JP" sz="1400" i="1">
                                        <a:latin typeface="Cambria Math"/>
                                      </a:rPr>
                                      <m:t>0</m:t>
                                    </m:r>
                                  </m:e>
                                </m:d>
                              </m:e>
                            </m:d>
                          </m:e>
                        </m:d>
                      </m:e>
                    </m:d>
                  </m:oMath>
                </a14:m>
                <a:r>
                  <a:rPr lang="en-US" altLang="ja-JP" sz="1200" dirty="0"/>
                  <a:t> </a:t>
                </a:r>
                <a:endParaRPr lang="ja-JP" altLang="en-US" sz="1200" dirty="0"/>
              </a:p>
            </p:txBody>
          </p:sp>
        </mc:Choice>
        <mc:Fallback xmlns="">
          <p:sp>
            <p:nvSpPr>
              <p:cNvPr id="43" name="正方形/長方形 42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159020" y="2563177"/>
                <a:ext cx="2774286" cy="346570"/>
              </a:xfrm>
              <a:prstGeom prst="rect">
                <a:avLst/>
              </a:prstGeom>
              <a:blipFill rotWithShape="0">
                <a:blip r:embed="rId9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45" name="正方形/長方形 44"/>
              <p:cNvSpPr/>
              <p:nvPr/>
            </p:nvSpPr>
            <p:spPr>
              <a:xfrm>
                <a:off x="259139" y="2563177"/>
                <a:ext cx="2774286" cy="346570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14:m>
                  <m:oMath xmlns:m="http://schemas.openxmlformats.org/officeDocument/2006/math">
                    <m:sSubSup>
                      <m:sSubSupPr>
                        <m:ctrlPr>
                          <a:rPr lang="en-US" altLang="ja-JP" sz="1400" i="1" smtClean="0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</m:ctrlPr>
                      </m:sSubSupPr>
                      <m:e>
                        <m:sSubSup>
                          <m:sSubSupPr>
                            <m:ctrlPr>
                              <a:rPr lang="en-US" altLang="ja-JP" sz="1400" i="1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SupPr>
                          <m:e>
                            <m:r>
                              <a:rPr lang="en-US" altLang="ja-JP" sz="1400" i="1">
                                <a:solidFill>
                                  <a:srgbClr val="FF0000"/>
                                </a:solidFill>
                                <a:latin typeface="Cambria Math"/>
                              </a:rPr>
                              <m:t>𝜇</m:t>
                            </m:r>
                          </m:e>
                          <m:sub>
                            <m:r>
                              <a:rPr lang="en-US" altLang="ja-JP" sz="1400" i="1">
                                <a:solidFill>
                                  <a:srgbClr val="FF0000"/>
                                </a:solidFill>
                                <a:latin typeface="Cambria Math"/>
                              </a:rPr>
                              <m:t>1</m:t>
                            </m:r>
                          </m:sub>
                          <m:sup>
                            <m:r>
                              <a:rPr lang="en-US" altLang="ja-JP" sz="1400" i="1">
                                <a:solidFill>
                                  <a:srgbClr val="FF0000"/>
                                </a:solidFill>
                                <a:latin typeface="Cambria Math"/>
                              </a:rPr>
                              <m:t>2</m:t>
                            </m:r>
                          </m:sup>
                        </m:sSubSup>
                        <m:r>
                          <m:rPr>
                            <m:sty m:val="p"/>
                          </m:rPr>
                          <a:rPr lang="en-US" altLang="ja-JP" sz="1400">
                            <a:solidFill>
                              <a:srgbClr val="0070C0"/>
                            </a:solidFill>
                            <a:latin typeface="Cambria Math"/>
                          </a:rPr>
                          <m:t>Π</m:t>
                        </m:r>
                      </m:e>
                      <m:sub>
                        <m:r>
                          <a:rPr lang="en-US" altLang="ja-JP" sz="1400" i="1">
                            <a:solidFill>
                              <a:srgbClr val="0070C0"/>
                            </a:solidFill>
                            <a:latin typeface="Cambria Math"/>
                          </a:rPr>
                          <m:t>1</m:t>
                        </m:r>
                      </m:sub>
                      <m:sup/>
                    </m:sSubSup>
                    <m:d>
                      <m:dPr>
                        <m:begChr m:val="⟨"/>
                        <m:endChr m:val="⟩"/>
                        <m:ctrlPr>
                          <a:rPr lang="en-US" altLang="ja-JP" sz="1400" i="1" smtClean="0"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d>
                          <m:dPr>
                            <m:begChr m:val="["/>
                            <m:endChr m:val="]"/>
                            <m:ctrlPr>
                              <a:rPr lang="en-US" altLang="ja-JP" sz="1400" i="1" smtClean="0">
                                <a:latin typeface="Cambria Math" panose="02040503050406030204" pitchFamily="18" charset="0"/>
                              </a:rPr>
                            </m:ctrlPr>
                          </m:dPr>
                          <m:e>
                            <m:r>
                              <a:rPr lang="en-US" altLang="ja-JP" sz="14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𝑞</m:t>
                            </m:r>
                            <m:d>
                              <m:dPr>
                                <m:ctrlPr>
                                  <a:rPr lang="en-US" altLang="ja-JP" sz="1400" i="1">
                                    <a:latin typeface="Cambria Math" panose="02040503050406030204" pitchFamily="18" charset="0"/>
                                  </a:rPr>
                                </m:ctrlPr>
                              </m:dPr>
                              <m:e>
                                <m:sSub>
                                  <m:sSubPr>
                                    <m:ctrlPr>
                                      <a:rPr lang="en-US" altLang="ja-JP" sz="1400" i="1">
                                        <a:solidFill>
                                          <a:srgbClr val="0070C0"/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ja-JP" sz="1400" i="1">
                                        <a:solidFill>
                                          <a:srgbClr val="0070C0"/>
                                        </a:solidFill>
                                        <a:latin typeface="Cambria Math"/>
                                      </a:rPr>
                                      <m:t>𝑡</m:t>
                                    </m:r>
                                  </m:e>
                                  <m:sub>
                                    <m:r>
                                      <a:rPr lang="en-US" altLang="ja-JP" sz="1400" i="1">
                                        <a:solidFill>
                                          <a:srgbClr val="0070C0"/>
                                        </a:solidFill>
                                        <a:latin typeface="Cambria Math"/>
                                      </a:rPr>
                                      <m:t>2</m:t>
                                    </m:r>
                                  </m:sub>
                                </m:sSub>
                                <m:r>
                                  <a:rPr lang="en-US" altLang="ja-JP" sz="1400" i="1">
                                    <a:latin typeface="Cambria Math"/>
                                  </a:rPr>
                                  <m:t>+</m:t>
                                </m:r>
                                <m:sSub>
                                  <m:sSubPr>
                                    <m:ctrlPr>
                                      <a:rPr lang="en-US" altLang="ja-JP" sz="1400" i="1">
                                        <a:solidFill>
                                          <a:srgbClr val="FF0000"/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ja-JP" sz="1400" i="1">
                                        <a:solidFill>
                                          <a:srgbClr val="FF0000"/>
                                        </a:solidFill>
                                        <a:latin typeface="Cambria Math"/>
                                      </a:rPr>
                                      <m:t>𝑡</m:t>
                                    </m:r>
                                  </m:e>
                                  <m:sub>
                                    <m:r>
                                      <a:rPr lang="en-US" altLang="ja-JP" sz="1400" i="1">
                                        <a:solidFill>
                                          <a:srgbClr val="FF0000"/>
                                        </a:solidFill>
                                        <a:latin typeface="Cambria Math"/>
                                      </a:rPr>
                                      <m:t>1</m:t>
                                    </m:r>
                                  </m:sub>
                                </m:sSub>
                              </m:e>
                            </m:d>
                            <m:r>
                              <a:rPr lang="en-US" altLang="ja-JP" sz="1400" i="1">
                                <a:latin typeface="Cambria Math"/>
                              </a:rPr>
                              <m:t>,</m:t>
                            </m:r>
                            <m:d>
                              <m:dPr>
                                <m:begChr m:val="["/>
                                <m:endChr m:val="]"/>
                                <m:ctrlPr>
                                  <a:rPr lang="en-US" altLang="ja-JP" sz="1400" i="1">
                                    <a:latin typeface="Cambria Math" panose="02040503050406030204" pitchFamily="18" charset="0"/>
                                  </a:rPr>
                                </m:ctrlPr>
                              </m:dPr>
                              <m:e>
                                <m:r>
                                  <a:rPr lang="en-US" altLang="ja-JP" sz="1400" b="0" i="1" smtClean="0">
                                    <a:solidFill>
                                      <a:srgbClr val="FF0000"/>
                                    </a:solidFill>
                                    <a:latin typeface="Cambria Math" panose="02040503050406030204" pitchFamily="18" charset="0"/>
                                  </a:rPr>
                                  <m:t>𝑞</m:t>
                                </m:r>
                                <m:d>
                                  <m:dPr>
                                    <m:ctrlPr>
                                      <a:rPr lang="en-US" altLang="ja-JP" sz="1400" i="1">
                                        <a:latin typeface="Cambria Math" panose="02040503050406030204" pitchFamily="18" charset="0"/>
                                      </a:rPr>
                                    </m:ctrlPr>
                                  </m:dPr>
                                  <m:e>
                                    <m:sSub>
                                      <m:sSubPr>
                                        <m:ctrlPr>
                                          <a:rPr lang="en-US" altLang="ja-JP" sz="1400" i="1">
                                            <a:solidFill>
                                              <a:srgbClr val="FF0000"/>
                                            </a:solidFill>
                                            <a:latin typeface="Cambria Math" panose="02040503050406030204" pitchFamily="18" charset="0"/>
                                          </a:rPr>
                                        </m:ctrlPr>
                                      </m:sSubPr>
                                      <m:e>
                                        <m:r>
                                          <a:rPr lang="en-US" altLang="ja-JP" sz="1400" i="1">
                                            <a:solidFill>
                                              <a:srgbClr val="FF0000"/>
                                            </a:solidFill>
                                            <a:latin typeface="Cambria Math"/>
                                          </a:rPr>
                                          <m:t>𝑡</m:t>
                                        </m:r>
                                      </m:e>
                                      <m:sub>
                                        <m:r>
                                          <a:rPr lang="en-US" altLang="ja-JP" sz="1400" i="1">
                                            <a:solidFill>
                                              <a:srgbClr val="FF0000"/>
                                            </a:solidFill>
                                            <a:latin typeface="Cambria Math"/>
                                          </a:rPr>
                                          <m:t>1</m:t>
                                        </m:r>
                                      </m:sub>
                                    </m:sSub>
                                  </m:e>
                                </m:d>
                                <m:r>
                                  <a:rPr lang="en-US" altLang="ja-JP" sz="1400" i="1">
                                    <a:latin typeface="Cambria Math"/>
                                  </a:rPr>
                                  <m:t>,</m:t>
                                </m:r>
                                <m:r>
                                  <a:rPr lang="en-US" altLang="ja-JP" sz="1400" i="1" smtClean="0">
                                    <a:solidFill>
                                      <a:srgbClr val="0070C0"/>
                                    </a:solidFill>
                                    <a:latin typeface="Cambria Math" panose="02040503050406030204" pitchFamily="18" charset="0"/>
                                  </a:rPr>
                                  <m:t> </m:t>
                                </m:r>
                                <m:r>
                                  <a:rPr lang="en-US" altLang="ja-JP" sz="1400" b="0" i="1" smtClean="0">
                                    <a:solidFill>
                                      <a:srgbClr val="0070C0"/>
                                    </a:solidFill>
                                    <a:latin typeface="Cambria Math" panose="02040503050406030204" pitchFamily="18" charset="0"/>
                                  </a:rPr>
                                  <m:t>𝑞</m:t>
                                </m:r>
                                <m:d>
                                  <m:dPr>
                                    <m:ctrlPr>
                                      <a:rPr lang="en-US" altLang="ja-JP" sz="1400" i="1">
                                        <a:latin typeface="Cambria Math" panose="02040503050406030204" pitchFamily="18" charset="0"/>
                                      </a:rPr>
                                    </m:ctrlPr>
                                  </m:dPr>
                                  <m:e>
                                    <m:r>
                                      <a:rPr lang="en-US" altLang="ja-JP" sz="1400" i="1">
                                        <a:latin typeface="Cambria Math"/>
                                      </a:rPr>
                                      <m:t>0</m:t>
                                    </m:r>
                                  </m:e>
                                </m:d>
                              </m:e>
                            </m:d>
                          </m:e>
                        </m:d>
                      </m:e>
                    </m:d>
                  </m:oMath>
                </a14:m>
                <a:r>
                  <a:rPr lang="en-US" altLang="ja-JP" sz="1200" dirty="0"/>
                  <a:t> </a:t>
                </a:r>
                <a:endParaRPr lang="ja-JP" altLang="en-US" sz="1200" dirty="0"/>
              </a:p>
            </p:txBody>
          </p:sp>
        </mc:Choice>
        <mc:Fallback xmlns="">
          <p:sp>
            <p:nvSpPr>
              <p:cNvPr id="45" name="正方形/長方形 44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59139" y="2563177"/>
                <a:ext cx="2774286" cy="346570"/>
              </a:xfrm>
              <a:prstGeom prst="rect">
                <a:avLst/>
              </a:prstGeom>
              <a:blipFill rotWithShape="0">
                <a:blip r:embed="rId10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32" name="コンテンツ プレースホルダ 2"/>
          <p:cNvSpPr txBox="1">
            <a:spLocks/>
          </p:cNvSpPr>
          <p:nvPr/>
        </p:nvSpPr>
        <p:spPr>
          <a:xfrm>
            <a:off x="3242084" y="1148210"/>
            <a:ext cx="2826489" cy="534789"/>
          </a:xfrm>
          <a:prstGeom prst="rect">
            <a:avLst/>
          </a:prstGeom>
        </p:spPr>
        <p:txBody>
          <a:bodyPr/>
          <a:lstStyle/>
          <a:p>
            <a:pPr>
              <a:spcBef>
                <a:spcPts val="768"/>
              </a:spcBef>
            </a:pPr>
            <a:r>
              <a:rPr lang="en-US" altLang="ja-JP" sz="2400" dirty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THz</a:t>
            </a:r>
            <a:r>
              <a:rPr lang="en-US" altLang="ja-JP" sz="24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-</a:t>
            </a:r>
            <a:r>
              <a:rPr lang="en-US" altLang="ja-JP" sz="2400" dirty="0">
                <a:solidFill>
                  <a:srgbClr val="0070C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Raman</a:t>
            </a:r>
            <a:r>
              <a:rPr lang="en-US" altLang="ja-JP" sz="24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-</a:t>
            </a:r>
            <a:r>
              <a:rPr lang="en-US" altLang="ja-JP" sz="2400" dirty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THz</a:t>
            </a:r>
            <a:endParaRPr lang="ja-JP" altLang="en-US" sz="2400" dirty="0">
              <a:solidFill>
                <a:srgbClr val="FF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2" name="図 1"/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177635" y="3762031"/>
            <a:ext cx="2683262" cy="2683262"/>
          </a:xfrm>
          <a:prstGeom prst="rect">
            <a:avLst/>
          </a:prstGeom>
        </p:spPr>
      </p:pic>
      <p:pic>
        <p:nvPicPr>
          <p:cNvPr id="5" name="図 4"/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>
            <a:off x="3413106" y="3719770"/>
            <a:ext cx="2387760" cy="2676093"/>
          </a:xfrm>
          <a:prstGeom prst="rect">
            <a:avLst/>
          </a:prstGeom>
        </p:spPr>
      </p:pic>
      <p:pic>
        <p:nvPicPr>
          <p:cNvPr id="6" name="図 5"/>
          <p:cNvPicPr>
            <a:picLocks noChangeAspect="1"/>
          </p:cNvPicPr>
          <p:nvPr/>
        </p:nvPicPr>
        <p:blipFill>
          <a:blip r:embed="rId13"/>
          <a:stretch>
            <a:fillRect/>
          </a:stretch>
        </p:blipFill>
        <p:spPr>
          <a:xfrm>
            <a:off x="6277126" y="3693196"/>
            <a:ext cx="2411470" cy="2702667"/>
          </a:xfrm>
          <a:prstGeom prst="rect">
            <a:avLst/>
          </a:prstGeom>
        </p:spPr>
      </p:pic>
      <p:sp>
        <p:nvSpPr>
          <p:cNvPr id="38" name="正方形/長方形 37"/>
          <p:cNvSpPr/>
          <p:nvPr/>
        </p:nvSpPr>
        <p:spPr>
          <a:xfrm>
            <a:off x="220064" y="3061576"/>
            <a:ext cx="2736047" cy="385472"/>
          </a:xfrm>
          <a:prstGeom prst="rect">
            <a:avLst/>
          </a:prstGeom>
          <a:noFill/>
          <a:ln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srgbClr val="FFC000"/>
              </a:solidFill>
            </a:endParaRPr>
          </a:p>
        </p:txBody>
      </p:sp>
      <p:cxnSp>
        <p:nvCxnSpPr>
          <p:cNvPr id="40" name="直線コネクタ 39"/>
          <p:cNvCxnSpPr/>
          <p:nvPr/>
        </p:nvCxnSpPr>
        <p:spPr>
          <a:xfrm flipV="1">
            <a:off x="72695" y="3049206"/>
            <a:ext cx="2907263" cy="444782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" name="直線コネクタ 40"/>
          <p:cNvCxnSpPr/>
          <p:nvPr/>
        </p:nvCxnSpPr>
        <p:spPr>
          <a:xfrm>
            <a:off x="132009" y="3017870"/>
            <a:ext cx="2907263" cy="493699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2" name="円/楕円 41"/>
          <p:cNvSpPr/>
          <p:nvPr/>
        </p:nvSpPr>
        <p:spPr>
          <a:xfrm rot="16200000">
            <a:off x="-405374" y="4805974"/>
            <a:ext cx="2105876" cy="360040"/>
          </a:xfrm>
          <a:prstGeom prst="ellipse">
            <a:avLst/>
          </a:prstGeom>
          <a:noFill/>
          <a:ln>
            <a:solidFill>
              <a:schemeClr val="accent4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4" name="円/楕円 43"/>
          <p:cNvSpPr/>
          <p:nvPr/>
        </p:nvSpPr>
        <p:spPr>
          <a:xfrm rot="-2700000">
            <a:off x="3327124" y="5485636"/>
            <a:ext cx="1093900" cy="398146"/>
          </a:xfrm>
          <a:prstGeom prst="ellipse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6" name="コンテンツ プレースホルダ 2"/>
          <p:cNvSpPr txBox="1">
            <a:spLocks/>
          </p:cNvSpPr>
          <p:nvPr/>
        </p:nvSpPr>
        <p:spPr>
          <a:xfrm>
            <a:off x="3972433" y="4745433"/>
            <a:ext cx="1334579" cy="437857"/>
          </a:xfrm>
          <a:prstGeom prst="rect">
            <a:avLst/>
          </a:prstGeom>
        </p:spPr>
        <p:txBody>
          <a:bodyPr/>
          <a:lstStyle/>
          <a:p>
            <a:pPr>
              <a:spcBef>
                <a:spcPts val="768"/>
              </a:spcBef>
            </a:pPr>
            <a:r>
              <a:rPr lang="en-US" altLang="ja-JP" sz="2000" dirty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Echo peak </a:t>
            </a:r>
            <a:endParaRPr lang="ja-JP" altLang="en-US" sz="2000" dirty="0">
              <a:solidFill>
                <a:srgbClr val="FF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>
                <a:schemeClr val="accent3"/>
              </a:buClr>
              <a:buSzPct val="95000"/>
              <a:buFont typeface="Wingdings 2"/>
              <a:buNone/>
              <a:tabLst/>
              <a:defRPr/>
            </a:pPr>
            <a:endParaRPr kumimoji="1" lang="en-US" altLang="ja-JP" sz="2000" b="0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49" name="円/楕円 48"/>
          <p:cNvSpPr/>
          <p:nvPr/>
        </p:nvSpPr>
        <p:spPr>
          <a:xfrm rot="16200000">
            <a:off x="5744544" y="5384043"/>
            <a:ext cx="1271059" cy="385308"/>
          </a:xfrm>
          <a:prstGeom prst="ellipse">
            <a:avLst/>
          </a:prstGeom>
          <a:noFill/>
          <a:ln>
            <a:solidFill>
              <a:schemeClr val="tx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0" name="正方形/長方形 49"/>
          <p:cNvSpPr/>
          <p:nvPr/>
        </p:nvSpPr>
        <p:spPr>
          <a:xfrm>
            <a:off x="6707857" y="4834025"/>
            <a:ext cx="1184940" cy="64633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ja-JP" dirty="0">
                <a:solidFill>
                  <a:schemeClr val="accent1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Population</a:t>
            </a:r>
          </a:p>
          <a:p>
            <a:r>
              <a:rPr lang="en-US" altLang="ja-JP" dirty="0">
                <a:solidFill>
                  <a:schemeClr val="accent1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decay</a:t>
            </a:r>
            <a:endParaRPr lang="ja-JP" altLang="en-US" dirty="0">
              <a:solidFill>
                <a:schemeClr val="accent1">
                  <a:lumMod val="75000"/>
                </a:schemeClr>
              </a:solidFill>
            </a:endParaRPr>
          </a:p>
        </p:txBody>
      </p:sp>
      <p:sp>
        <p:nvSpPr>
          <p:cNvPr id="53" name="コンテンツ プレースホルダ 2"/>
          <p:cNvSpPr txBox="1">
            <a:spLocks/>
          </p:cNvSpPr>
          <p:nvPr/>
        </p:nvSpPr>
        <p:spPr>
          <a:xfrm>
            <a:off x="944641" y="4338002"/>
            <a:ext cx="1761745" cy="437857"/>
          </a:xfrm>
          <a:prstGeom prst="rect">
            <a:avLst/>
          </a:prstGeom>
        </p:spPr>
        <p:txBody>
          <a:bodyPr/>
          <a:lstStyle/>
          <a:p>
            <a:pPr>
              <a:spcBef>
                <a:spcPts val="768"/>
              </a:spcBef>
            </a:pPr>
            <a:r>
              <a:rPr lang="en-US" altLang="ja-JP" sz="2000" dirty="0">
                <a:solidFill>
                  <a:schemeClr val="accent4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Anharmonicity</a:t>
            </a:r>
            <a:endParaRPr lang="ja-JP" altLang="en-US" sz="2000" dirty="0">
              <a:solidFill>
                <a:schemeClr val="accent4">
                  <a:lumMod val="7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>
                <a:schemeClr val="accent3"/>
              </a:buClr>
              <a:buSzPct val="95000"/>
              <a:buFont typeface="Wingdings 2"/>
              <a:buNone/>
              <a:tabLst/>
              <a:defRPr/>
            </a:pPr>
            <a:endParaRPr kumimoji="1" lang="en-US" altLang="ja-JP" sz="2000" b="0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17440974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0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1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4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5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9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500"/>
                            </p:stCondLst>
                            <p:childTnLst>
                              <p:par>
                                <p:cTn id="31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3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6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5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1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500"/>
                            </p:stCondLst>
                            <p:childTnLst>
                              <p:par>
                                <p:cTn id="4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8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5" grpId="0" animBg="1"/>
      <p:bldP spid="36" grpId="0" animBg="1"/>
      <p:bldP spid="37" grpId="0" animBg="1"/>
      <p:bldP spid="38" grpId="0" animBg="1"/>
      <p:bldP spid="42" grpId="0" animBg="1"/>
      <p:bldP spid="44" grpId="0" animBg="1"/>
      <p:bldP spid="46" grpId="0"/>
      <p:bldP spid="49" grpId="0" animBg="1"/>
      <p:bldP spid="50" grpId="0"/>
      <p:bldP spid="53" grpId="0"/>
    </p:bldLst>
  </p:timing>
</p:sld>
</file>

<file path=ppt/slides/slide2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3" descr="D:\#DATA-2D\#PPT-2D\formamide.png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051361" y="116632"/>
            <a:ext cx="1020971" cy="76387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" name="Picture 5465" descr="C:\Users\tanimura.THEOCHEM\Desktop\10smallH.gif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7452320" y="2672787"/>
            <a:ext cx="638175" cy="647700"/>
          </a:xfrm>
          <a:prstGeom prst="rect">
            <a:avLst/>
          </a:prstGeom>
          <a:noFill/>
        </p:spPr>
      </p:pic>
      <p:sp>
        <p:nvSpPr>
          <p:cNvPr id="9" name="Rectangle 13"/>
          <p:cNvSpPr txBox="1">
            <a:spLocks noRot="1" noChangeArrowheads="1"/>
          </p:cNvSpPr>
          <p:nvPr/>
        </p:nvSpPr>
        <p:spPr bwMode="auto">
          <a:xfrm>
            <a:off x="6187659" y="1714075"/>
            <a:ext cx="3528392" cy="7826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1"/>
            <a:r>
              <a:rPr lang="en-US" altLang="ja-JP" sz="2000" dirty="0">
                <a:solidFill>
                  <a:schemeClr val="tx2"/>
                </a:solidFill>
                <a:latin typeface="+mj-lt"/>
                <a:ea typeface="+mj-ea"/>
                <a:cs typeface="+mj-cs"/>
              </a:rPr>
              <a:t>Fast modulation</a:t>
            </a:r>
            <a:r>
              <a:rPr kumimoji="1" lang="en-US" altLang="ja-JP" sz="2000" b="0" i="0" u="none" strike="noStrike" kern="120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 case</a:t>
            </a:r>
          </a:p>
          <a:p>
            <a:pPr lvl="1"/>
            <a:r>
              <a:rPr lang="en-US" altLang="ja-JP" sz="2000" noProof="0" dirty="0">
                <a:solidFill>
                  <a:schemeClr val="tx2"/>
                </a:solidFill>
                <a:latin typeface="+mj-lt"/>
                <a:ea typeface="+mj-ea"/>
                <a:cs typeface="+mj-cs"/>
              </a:rPr>
              <a:t>(homogeneous)</a:t>
            </a:r>
            <a:r>
              <a:rPr kumimoji="1" lang="en-US" altLang="ja-JP" sz="2000" b="0" i="0" u="none" strike="noStrike" kern="120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  </a:t>
            </a:r>
          </a:p>
        </p:txBody>
      </p:sp>
      <p:pic>
        <p:nvPicPr>
          <p:cNvPr id="14" name="図 1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744082" y="794910"/>
            <a:ext cx="5969221" cy="2294915"/>
          </a:xfrm>
          <a:prstGeom prst="rect">
            <a:avLst/>
          </a:prstGeom>
        </p:spPr>
      </p:pic>
      <p:pic>
        <p:nvPicPr>
          <p:cNvPr id="15" name="図 14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755576" y="3089825"/>
            <a:ext cx="5862170" cy="2247993"/>
          </a:xfrm>
          <a:prstGeom prst="rect">
            <a:avLst/>
          </a:prstGeom>
        </p:spPr>
      </p:pic>
      <p:pic>
        <p:nvPicPr>
          <p:cNvPr id="12" name="Picture 5" descr="C:\Users\ikeda\Desktop\presen_sources\HCONH2_IR.png"/>
          <p:cNvPicPr>
            <a:picLocks noChangeAspect="1" noChangeArrowheads="1"/>
          </p:cNvPicPr>
          <p:nvPr/>
        </p:nvPicPr>
        <p:blipFill>
          <a:blip r:embed="rId6"/>
          <a:srcRect/>
          <a:stretch>
            <a:fillRect/>
          </a:stretch>
        </p:blipFill>
        <p:spPr bwMode="auto">
          <a:xfrm>
            <a:off x="1109513" y="5206223"/>
            <a:ext cx="3528392" cy="1621275"/>
          </a:xfrm>
          <a:prstGeom prst="rect">
            <a:avLst/>
          </a:prstGeom>
          <a:noFill/>
        </p:spPr>
      </p:pic>
      <p:pic>
        <p:nvPicPr>
          <p:cNvPr id="6" name="図 5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5220072" y="5576117"/>
            <a:ext cx="3312368" cy="881485"/>
          </a:xfrm>
          <a:prstGeom prst="rect">
            <a:avLst/>
          </a:prstGeom>
        </p:spPr>
      </p:pic>
      <p:sp>
        <p:nvSpPr>
          <p:cNvPr id="10" name="コンテンツ プレースホルダ 2"/>
          <p:cNvSpPr txBox="1">
            <a:spLocks/>
          </p:cNvSpPr>
          <p:nvPr/>
        </p:nvSpPr>
        <p:spPr>
          <a:xfrm>
            <a:off x="971600" y="188640"/>
            <a:ext cx="2160240" cy="534789"/>
          </a:xfrm>
          <a:prstGeom prst="rect">
            <a:avLst/>
          </a:prstGeom>
        </p:spPr>
        <p:txBody>
          <a:bodyPr/>
          <a:lstStyle/>
          <a:p>
            <a:pPr>
              <a:spcBef>
                <a:spcPts val="768"/>
              </a:spcBef>
            </a:pPr>
            <a:r>
              <a:rPr lang="en-US" altLang="ja-JP" sz="32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Formamide</a:t>
            </a:r>
            <a:endParaRPr lang="ja-JP" altLang="en-US" sz="32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>
                <a:schemeClr val="accent3"/>
              </a:buClr>
              <a:buSzPct val="95000"/>
              <a:buFont typeface="Wingdings 2"/>
              <a:buNone/>
              <a:tabLst/>
              <a:defRPr/>
            </a:pPr>
            <a:endParaRPr kumimoji="1" lang="en-US" altLang="ja-JP" sz="3200" b="0" i="0" u="none" strike="noStrike" kern="1200" cap="none" spc="0" normalizeH="0" baseline="0" noProof="0" dirty="0">
              <a:ln>
                <a:noFill/>
              </a:ln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1" name="円/楕円 10"/>
          <p:cNvSpPr/>
          <p:nvPr/>
        </p:nvSpPr>
        <p:spPr>
          <a:xfrm rot="16200000">
            <a:off x="404074" y="1726581"/>
            <a:ext cx="1745836" cy="398146"/>
          </a:xfrm>
          <a:prstGeom prst="ellipse">
            <a:avLst/>
          </a:prstGeom>
          <a:noFill/>
          <a:ln>
            <a:solidFill>
              <a:schemeClr val="accent4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" name="コンテンツ プレースホルダ 2"/>
          <p:cNvSpPr txBox="1">
            <a:spLocks/>
          </p:cNvSpPr>
          <p:nvPr/>
        </p:nvSpPr>
        <p:spPr>
          <a:xfrm>
            <a:off x="1415294" y="1376892"/>
            <a:ext cx="1761745" cy="437857"/>
          </a:xfrm>
          <a:prstGeom prst="rect">
            <a:avLst/>
          </a:prstGeom>
        </p:spPr>
        <p:txBody>
          <a:bodyPr/>
          <a:lstStyle/>
          <a:p>
            <a:pPr>
              <a:spcBef>
                <a:spcPts val="768"/>
              </a:spcBef>
            </a:pPr>
            <a:r>
              <a:rPr lang="en-US" altLang="ja-JP" sz="2000" dirty="0">
                <a:solidFill>
                  <a:schemeClr val="accent4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anharmonicity</a:t>
            </a:r>
            <a:endParaRPr lang="ja-JP" altLang="en-US" sz="2000" dirty="0">
              <a:solidFill>
                <a:schemeClr val="accent4">
                  <a:lumMod val="7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>
                <a:schemeClr val="accent3"/>
              </a:buClr>
              <a:buSzPct val="95000"/>
              <a:buFont typeface="Wingdings 2"/>
              <a:buNone/>
              <a:tabLst/>
              <a:defRPr/>
            </a:pPr>
            <a:endParaRPr kumimoji="1" lang="en-US" altLang="ja-JP" sz="2000" b="0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" name="円/楕円 15"/>
          <p:cNvSpPr/>
          <p:nvPr/>
        </p:nvSpPr>
        <p:spPr>
          <a:xfrm rot="16200000">
            <a:off x="441771" y="3824993"/>
            <a:ext cx="1745836" cy="398146"/>
          </a:xfrm>
          <a:prstGeom prst="ellipse">
            <a:avLst/>
          </a:prstGeom>
          <a:noFill/>
          <a:ln>
            <a:solidFill>
              <a:schemeClr val="accent4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" name="正方形/長方形 3"/>
          <p:cNvSpPr/>
          <p:nvPr/>
        </p:nvSpPr>
        <p:spPr>
          <a:xfrm>
            <a:off x="6569282" y="3589750"/>
            <a:ext cx="2600455" cy="92333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ja-JP" dirty="0"/>
              <a:t>Inter molecular motions</a:t>
            </a:r>
          </a:p>
          <a:p>
            <a:r>
              <a:rPr lang="en-US" altLang="ja-JP" dirty="0"/>
              <a:t>over damped</a:t>
            </a:r>
          </a:p>
          <a:p>
            <a:endParaRPr lang="ja-JP" altLang="en-US" dirty="0"/>
          </a:p>
        </p:txBody>
      </p:sp>
      <p:sp>
        <p:nvSpPr>
          <p:cNvPr id="5" name="正方形/長方形 4"/>
          <p:cNvSpPr/>
          <p:nvPr/>
        </p:nvSpPr>
        <p:spPr>
          <a:xfrm>
            <a:off x="229403" y="879814"/>
            <a:ext cx="681597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ja-JP" sz="2400" dirty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MD</a:t>
            </a:r>
            <a:endParaRPr lang="ja-JP" altLang="en-US" sz="2400" dirty="0">
              <a:solidFill>
                <a:srgbClr val="FF0000"/>
              </a:solidFill>
            </a:endParaRPr>
          </a:p>
        </p:txBody>
      </p:sp>
      <p:sp>
        <p:nvSpPr>
          <p:cNvPr id="20" name="正方形/長方形 19"/>
          <p:cNvSpPr/>
          <p:nvPr/>
        </p:nvSpPr>
        <p:spPr>
          <a:xfrm>
            <a:off x="304049" y="2943896"/>
            <a:ext cx="612668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ja-JP" sz="2400" dirty="0">
                <a:solidFill>
                  <a:schemeClr val="bg2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BO</a:t>
            </a:r>
            <a:endParaRPr lang="ja-JP" altLang="en-US" sz="2400" dirty="0">
              <a:solidFill>
                <a:schemeClr val="bg2">
                  <a:lumMod val="25000"/>
                </a:schemeClr>
              </a:solidFill>
            </a:endParaRPr>
          </a:p>
        </p:txBody>
      </p:sp>
      <p:pic>
        <p:nvPicPr>
          <p:cNvPr id="17" name="図 16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096520" y="204000"/>
            <a:ext cx="769266" cy="979065"/>
          </a:xfrm>
          <a:prstGeom prst="rect">
            <a:avLst/>
          </a:prstGeom>
        </p:spPr>
      </p:pic>
      <p:sp>
        <p:nvSpPr>
          <p:cNvPr id="18" name="正方形/長方形 17"/>
          <p:cNvSpPr/>
          <p:nvPr/>
        </p:nvSpPr>
        <p:spPr>
          <a:xfrm>
            <a:off x="8045089" y="1164365"/>
            <a:ext cx="1081193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ja-JP" sz="2000" dirty="0"/>
              <a:t>T. Ikeda</a:t>
            </a:r>
            <a:endParaRPr lang="ja-JP" altLang="en-US" sz="2000" dirty="0"/>
          </a:p>
        </p:txBody>
      </p:sp>
      <p:sp>
        <p:nvSpPr>
          <p:cNvPr id="19" name="正方形/長方形 18"/>
          <p:cNvSpPr/>
          <p:nvPr/>
        </p:nvSpPr>
        <p:spPr>
          <a:xfrm>
            <a:off x="7201170" y="1159085"/>
            <a:ext cx="1081193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ja-JP" sz="2000" dirty="0"/>
              <a:t>H. Ito</a:t>
            </a:r>
            <a:endParaRPr lang="ja-JP" altLang="en-US" sz="2000" dirty="0"/>
          </a:p>
        </p:txBody>
      </p:sp>
      <p:pic>
        <p:nvPicPr>
          <p:cNvPr id="21" name="図 20"/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131645" y="188641"/>
            <a:ext cx="931166" cy="99442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7298492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0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3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 animBg="1"/>
      <p:bldP spid="13" grpId="0"/>
      <p:bldP spid="16" grpId="0" animBg="1"/>
    </p:bldLst>
  </p:timing>
</p:sld>
</file>

<file path=ppt/slides/slide2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" name="Picture 3" descr="D:\#DATA-2D\#PPT-2D\MeOH.png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72037" y="77277"/>
            <a:ext cx="1063622" cy="79578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4" name="Picture 5475" descr="C:\Users\tanimura.THEOCHEM\Desktop\SLinh5.gif"/>
          <p:cNvPicPr>
            <a:picLocks noChangeAspect="1" noChangeArrowheads="1" noCrop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7570352" y="2787238"/>
            <a:ext cx="638175" cy="647700"/>
          </a:xfrm>
          <a:prstGeom prst="rect">
            <a:avLst/>
          </a:prstGeom>
          <a:noFill/>
        </p:spPr>
      </p:pic>
      <p:pic>
        <p:nvPicPr>
          <p:cNvPr id="2" name="図 1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704257" y="772125"/>
            <a:ext cx="5897213" cy="2218871"/>
          </a:xfrm>
          <a:prstGeom prst="rect">
            <a:avLst/>
          </a:prstGeom>
        </p:spPr>
      </p:pic>
      <p:pic>
        <p:nvPicPr>
          <p:cNvPr id="4" name="図 3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672411" y="2981831"/>
            <a:ext cx="6069656" cy="2461650"/>
          </a:xfrm>
          <a:prstGeom prst="rect">
            <a:avLst/>
          </a:prstGeom>
        </p:spPr>
      </p:pic>
      <p:pic>
        <p:nvPicPr>
          <p:cNvPr id="13" name="Picture 5" descr="C:\Users\ikeda\Desktop\presen_sources\MeOH_IR.png"/>
          <p:cNvPicPr>
            <a:picLocks noChangeAspect="1" noChangeArrowheads="1"/>
          </p:cNvPicPr>
          <p:nvPr/>
        </p:nvPicPr>
        <p:blipFill>
          <a:blip r:embed="rId6"/>
          <a:srcRect/>
          <a:stretch>
            <a:fillRect/>
          </a:stretch>
        </p:blipFill>
        <p:spPr bwMode="auto">
          <a:xfrm>
            <a:off x="940063" y="5157192"/>
            <a:ext cx="3573936" cy="1628800"/>
          </a:xfrm>
          <a:prstGeom prst="rect">
            <a:avLst/>
          </a:prstGeom>
          <a:noFill/>
        </p:spPr>
      </p:pic>
      <p:sp>
        <p:nvSpPr>
          <p:cNvPr id="9" name="Rectangle 13"/>
          <p:cNvSpPr txBox="1">
            <a:spLocks noRot="1" noChangeArrowheads="1"/>
          </p:cNvSpPr>
          <p:nvPr/>
        </p:nvSpPr>
        <p:spPr bwMode="auto">
          <a:xfrm>
            <a:off x="6272160" y="1751853"/>
            <a:ext cx="3024336" cy="7826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1"/>
            <a:r>
              <a:rPr lang="en-US" altLang="ja-JP" sz="2000" dirty="0">
                <a:solidFill>
                  <a:schemeClr val="tx2"/>
                </a:solidFill>
                <a:latin typeface="+mj-lt"/>
                <a:ea typeface="+mj-ea"/>
                <a:cs typeface="+mj-cs"/>
              </a:rPr>
              <a:t>slow modulation</a:t>
            </a:r>
            <a:r>
              <a:rPr kumimoji="1" lang="en-US" altLang="ja-JP" sz="2000" b="0" i="0" u="none" strike="noStrike" kern="120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 case</a:t>
            </a:r>
          </a:p>
          <a:p>
            <a:pPr lvl="1"/>
            <a:r>
              <a:rPr lang="en-US" altLang="ja-JP" sz="2000" noProof="0" dirty="0">
                <a:solidFill>
                  <a:schemeClr val="tx2"/>
                </a:solidFill>
                <a:latin typeface="+mj-lt"/>
                <a:ea typeface="+mj-ea"/>
                <a:cs typeface="+mj-cs"/>
              </a:rPr>
              <a:t>(inhomogeneous)</a:t>
            </a:r>
            <a:r>
              <a:rPr kumimoji="1" lang="en-US" altLang="ja-JP" sz="2000" b="0" i="0" u="none" strike="noStrike" kern="120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  </a:t>
            </a:r>
          </a:p>
        </p:txBody>
      </p:sp>
      <p:sp>
        <p:nvSpPr>
          <p:cNvPr id="16" name="円/楕円 15"/>
          <p:cNvSpPr/>
          <p:nvPr/>
        </p:nvSpPr>
        <p:spPr>
          <a:xfrm rot="-2700000">
            <a:off x="2896384" y="2143195"/>
            <a:ext cx="1093900" cy="398146"/>
          </a:xfrm>
          <a:prstGeom prst="ellipse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" name="コンテンツ プレースホルダ 2"/>
          <p:cNvSpPr txBox="1">
            <a:spLocks/>
          </p:cNvSpPr>
          <p:nvPr/>
        </p:nvSpPr>
        <p:spPr>
          <a:xfrm>
            <a:off x="3203848" y="1443703"/>
            <a:ext cx="1334579" cy="437857"/>
          </a:xfrm>
          <a:prstGeom prst="rect">
            <a:avLst/>
          </a:prstGeom>
        </p:spPr>
        <p:txBody>
          <a:bodyPr/>
          <a:lstStyle/>
          <a:p>
            <a:pPr>
              <a:spcBef>
                <a:spcPts val="768"/>
              </a:spcBef>
            </a:pPr>
            <a:r>
              <a:rPr lang="en-US" altLang="ja-JP" sz="2000" dirty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Echo peak </a:t>
            </a:r>
            <a:endParaRPr lang="ja-JP" altLang="en-US" sz="2000" dirty="0">
              <a:solidFill>
                <a:srgbClr val="FF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>
                <a:schemeClr val="accent3"/>
              </a:buClr>
              <a:buSzPct val="95000"/>
              <a:buFont typeface="Wingdings 2"/>
              <a:buNone/>
              <a:tabLst/>
              <a:defRPr/>
            </a:pPr>
            <a:endParaRPr kumimoji="1" lang="en-US" altLang="ja-JP" sz="2000" b="0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0" name="円/楕円 19"/>
          <p:cNvSpPr/>
          <p:nvPr/>
        </p:nvSpPr>
        <p:spPr>
          <a:xfrm rot="-2700000">
            <a:off x="2824376" y="4233232"/>
            <a:ext cx="1093900" cy="398146"/>
          </a:xfrm>
          <a:prstGeom prst="ellipse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pic>
        <p:nvPicPr>
          <p:cNvPr id="3" name="図 2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5066955" y="5373216"/>
            <a:ext cx="3069030" cy="1000690"/>
          </a:xfrm>
          <a:prstGeom prst="rect">
            <a:avLst/>
          </a:prstGeom>
        </p:spPr>
      </p:pic>
      <p:sp>
        <p:nvSpPr>
          <p:cNvPr id="11" name="円/楕円 10"/>
          <p:cNvSpPr/>
          <p:nvPr/>
        </p:nvSpPr>
        <p:spPr>
          <a:xfrm rot="16200000">
            <a:off x="4142088" y="1888862"/>
            <a:ext cx="1494333" cy="398146"/>
          </a:xfrm>
          <a:prstGeom prst="ellipse">
            <a:avLst/>
          </a:prstGeom>
          <a:noFill/>
          <a:ln>
            <a:solidFill>
              <a:schemeClr val="tx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" name="正方形/長方形 4"/>
          <p:cNvSpPr/>
          <p:nvPr/>
        </p:nvSpPr>
        <p:spPr>
          <a:xfrm>
            <a:off x="5223788" y="1339465"/>
            <a:ext cx="1184940" cy="64633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ja-JP" dirty="0">
                <a:solidFill>
                  <a:schemeClr val="accent1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Population</a:t>
            </a:r>
          </a:p>
          <a:p>
            <a:r>
              <a:rPr lang="en-US" altLang="ja-JP" dirty="0">
                <a:solidFill>
                  <a:schemeClr val="accent1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decay</a:t>
            </a:r>
            <a:endParaRPr lang="ja-JP" altLang="en-US" dirty="0">
              <a:solidFill>
                <a:schemeClr val="accent1">
                  <a:lumMod val="75000"/>
                </a:schemeClr>
              </a:solidFill>
            </a:endParaRPr>
          </a:p>
        </p:txBody>
      </p:sp>
      <p:sp>
        <p:nvSpPr>
          <p:cNvPr id="18" name="円/楕円 17"/>
          <p:cNvSpPr/>
          <p:nvPr/>
        </p:nvSpPr>
        <p:spPr>
          <a:xfrm rot="16200000">
            <a:off x="4061004" y="3983032"/>
            <a:ext cx="1494333" cy="398146"/>
          </a:xfrm>
          <a:prstGeom prst="ellipse">
            <a:avLst/>
          </a:prstGeom>
          <a:noFill/>
          <a:ln>
            <a:solidFill>
              <a:schemeClr val="tx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" name="コンテンツ プレースホルダ 2"/>
          <p:cNvSpPr txBox="1">
            <a:spLocks/>
          </p:cNvSpPr>
          <p:nvPr/>
        </p:nvSpPr>
        <p:spPr>
          <a:xfrm>
            <a:off x="935736" y="160859"/>
            <a:ext cx="1980080" cy="534789"/>
          </a:xfrm>
          <a:prstGeom prst="rect">
            <a:avLst/>
          </a:prstGeom>
        </p:spPr>
        <p:txBody>
          <a:bodyPr/>
          <a:lstStyle/>
          <a:p>
            <a:pPr>
              <a:spcBef>
                <a:spcPts val="768"/>
              </a:spcBef>
            </a:pPr>
            <a:r>
              <a:rPr lang="en-US" altLang="ja-JP" sz="32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Methanol</a:t>
            </a:r>
            <a:endParaRPr lang="ja-JP" altLang="en-US" sz="32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>
                <a:schemeClr val="accent3"/>
              </a:buClr>
              <a:buSzPct val="95000"/>
              <a:buFont typeface="Wingdings 2"/>
              <a:buNone/>
              <a:tabLst/>
              <a:defRPr/>
            </a:pPr>
            <a:endParaRPr kumimoji="1" lang="en-US" altLang="ja-JP" sz="3200" b="0" i="0" u="none" strike="noStrike" kern="1200" cap="none" spc="0" normalizeH="0" baseline="0" noProof="0" dirty="0">
              <a:ln>
                <a:noFill/>
              </a:ln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1" name="円/楕円 20"/>
          <p:cNvSpPr/>
          <p:nvPr/>
        </p:nvSpPr>
        <p:spPr>
          <a:xfrm rot="16200000">
            <a:off x="529824" y="3828181"/>
            <a:ext cx="1494333" cy="398146"/>
          </a:xfrm>
          <a:prstGeom prst="ellipse">
            <a:avLst/>
          </a:prstGeom>
          <a:noFill/>
          <a:ln>
            <a:solidFill>
              <a:schemeClr val="accent4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" name="円/楕円 21"/>
          <p:cNvSpPr/>
          <p:nvPr/>
        </p:nvSpPr>
        <p:spPr>
          <a:xfrm rot="16200000">
            <a:off x="404074" y="1726581"/>
            <a:ext cx="1745836" cy="398146"/>
          </a:xfrm>
          <a:prstGeom prst="ellipse">
            <a:avLst/>
          </a:prstGeom>
          <a:noFill/>
          <a:ln>
            <a:solidFill>
              <a:schemeClr val="accent4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" name="コンテンツ プレースホルダ 2"/>
          <p:cNvSpPr txBox="1">
            <a:spLocks/>
          </p:cNvSpPr>
          <p:nvPr/>
        </p:nvSpPr>
        <p:spPr>
          <a:xfrm>
            <a:off x="1415294" y="1376892"/>
            <a:ext cx="1761745" cy="437857"/>
          </a:xfrm>
          <a:prstGeom prst="rect">
            <a:avLst/>
          </a:prstGeom>
        </p:spPr>
        <p:txBody>
          <a:bodyPr/>
          <a:lstStyle/>
          <a:p>
            <a:pPr>
              <a:spcBef>
                <a:spcPts val="768"/>
              </a:spcBef>
            </a:pPr>
            <a:r>
              <a:rPr lang="en-US" altLang="ja-JP" sz="2000" dirty="0">
                <a:solidFill>
                  <a:schemeClr val="accent4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anharmonicity</a:t>
            </a:r>
            <a:endParaRPr lang="ja-JP" altLang="en-US" sz="2000" dirty="0">
              <a:solidFill>
                <a:schemeClr val="accent4">
                  <a:lumMod val="7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>
                <a:schemeClr val="accent3"/>
              </a:buClr>
              <a:buSzPct val="95000"/>
              <a:buFont typeface="Wingdings 2"/>
              <a:buNone/>
              <a:tabLst/>
              <a:defRPr/>
            </a:pPr>
            <a:endParaRPr kumimoji="1" lang="en-US" altLang="ja-JP" sz="2000" b="0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4" name="正方形/長方形 23"/>
          <p:cNvSpPr/>
          <p:nvPr/>
        </p:nvSpPr>
        <p:spPr>
          <a:xfrm>
            <a:off x="6948264" y="3645024"/>
            <a:ext cx="2073837" cy="92333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ja-JP" dirty="0" err="1"/>
              <a:t>Librational</a:t>
            </a:r>
            <a:r>
              <a:rPr lang="en-US" altLang="ja-JP" dirty="0"/>
              <a:t> motion</a:t>
            </a:r>
          </a:p>
          <a:p>
            <a:r>
              <a:rPr lang="en-US" altLang="ja-JP" dirty="0"/>
              <a:t>Under-damped</a:t>
            </a:r>
          </a:p>
          <a:p>
            <a:endParaRPr lang="ja-JP" altLang="en-US" dirty="0"/>
          </a:p>
        </p:txBody>
      </p:sp>
      <p:sp>
        <p:nvSpPr>
          <p:cNvPr id="25" name="正方形/長方形 24"/>
          <p:cNvSpPr/>
          <p:nvPr/>
        </p:nvSpPr>
        <p:spPr>
          <a:xfrm>
            <a:off x="229403" y="879814"/>
            <a:ext cx="681597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ja-JP" sz="2400" dirty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MD</a:t>
            </a:r>
            <a:endParaRPr lang="ja-JP" altLang="en-US" sz="2400" dirty="0">
              <a:solidFill>
                <a:srgbClr val="FF0000"/>
              </a:solidFill>
            </a:endParaRPr>
          </a:p>
        </p:txBody>
      </p:sp>
      <p:sp>
        <p:nvSpPr>
          <p:cNvPr id="26" name="正方形/長方形 25"/>
          <p:cNvSpPr/>
          <p:nvPr/>
        </p:nvSpPr>
        <p:spPr>
          <a:xfrm>
            <a:off x="304049" y="2943896"/>
            <a:ext cx="612668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ja-JP" sz="2400" dirty="0">
                <a:solidFill>
                  <a:schemeClr val="bg2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BO</a:t>
            </a:r>
            <a:endParaRPr lang="ja-JP" altLang="en-US" sz="2400" dirty="0">
              <a:solidFill>
                <a:schemeClr val="bg2">
                  <a:lumMod val="25000"/>
                </a:schemeClr>
              </a:solidFill>
            </a:endParaRPr>
          </a:p>
        </p:txBody>
      </p:sp>
      <p:pic>
        <p:nvPicPr>
          <p:cNvPr id="27" name="図 26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096520" y="204000"/>
            <a:ext cx="769266" cy="979065"/>
          </a:xfrm>
          <a:prstGeom prst="rect">
            <a:avLst/>
          </a:prstGeom>
        </p:spPr>
      </p:pic>
      <p:sp>
        <p:nvSpPr>
          <p:cNvPr id="28" name="正方形/長方形 27"/>
          <p:cNvSpPr/>
          <p:nvPr/>
        </p:nvSpPr>
        <p:spPr>
          <a:xfrm>
            <a:off x="8045089" y="1164365"/>
            <a:ext cx="1081193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ja-JP" sz="2000" dirty="0"/>
              <a:t>T. Ikeda</a:t>
            </a:r>
            <a:endParaRPr lang="ja-JP" altLang="en-US" sz="2000" dirty="0"/>
          </a:p>
        </p:txBody>
      </p:sp>
      <p:sp>
        <p:nvSpPr>
          <p:cNvPr id="29" name="正方形/長方形 28"/>
          <p:cNvSpPr/>
          <p:nvPr/>
        </p:nvSpPr>
        <p:spPr>
          <a:xfrm>
            <a:off x="7201170" y="1159085"/>
            <a:ext cx="1081193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ja-JP" sz="2000" dirty="0"/>
              <a:t>H. Ito</a:t>
            </a:r>
            <a:endParaRPr lang="ja-JP" altLang="en-US" sz="2000" dirty="0"/>
          </a:p>
        </p:txBody>
      </p:sp>
      <p:pic>
        <p:nvPicPr>
          <p:cNvPr id="30" name="図 29"/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131645" y="188641"/>
            <a:ext cx="931166" cy="99442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4801311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0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3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5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8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1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4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5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 animBg="1"/>
      <p:bldP spid="17" grpId="0"/>
      <p:bldP spid="20" grpId="0" animBg="1"/>
      <p:bldP spid="11" grpId="0" animBg="1"/>
      <p:bldP spid="5" grpId="0"/>
      <p:bldP spid="18" grpId="0" animBg="1"/>
      <p:bldP spid="21" grpId="0" animBg="1"/>
      <p:bldP spid="22" grpId="0" animBg="1"/>
      <p:bldP spid="23" grpId="0"/>
    </p:bldLst>
  </p:timing>
</p:sld>
</file>

<file path=ppt/slides/slide2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図 4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 rot="19422095">
            <a:off x="2326318" y="384799"/>
            <a:ext cx="673947" cy="548940"/>
          </a:xfrm>
          <a:prstGeom prst="rect">
            <a:avLst/>
          </a:prstGeom>
        </p:spPr>
      </p:pic>
      <p:sp>
        <p:nvSpPr>
          <p:cNvPr id="7" name="Rectangle 13"/>
          <p:cNvSpPr txBox="1">
            <a:spLocks noRot="1" noChangeArrowheads="1"/>
          </p:cNvSpPr>
          <p:nvPr/>
        </p:nvSpPr>
        <p:spPr bwMode="auto">
          <a:xfrm>
            <a:off x="6266209" y="1710433"/>
            <a:ext cx="3384376" cy="7826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1"/>
            <a:r>
              <a:rPr lang="en-US" altLang="ja-JP" sz="2000" dirty="0">
                <a:solidFill>
                  <a:schemeClr val="tx2"/>
                </a:solidFill>
                <a:latin typeface="+mj-lt"/>
                <a:ea typeface="+mj-ea"/>
                <a:cs typeface="+mj-cs"/>
              </a:rPr>
              <a:t>slow modulation</a:t>
            </a:r>
            <a:r>
              <a:rPr kumimoji="1" lang="en-US" altLang="ja-JP" sz="2000" b="0" i="0" u="none" strike="noStrike" kern="120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 case</a:t>
            </a:r>
          </a:p>
          <a:p>
            <a:pPr lvl="1"/>
            <a:r>
              <a:rPr lang="en-US" altLang="ja-JP" sz="2000" noProof="0" dirty="0">
                <a:solidFill>
                  <a:schemeClr val="tx2"/>
                </a:solidFill>
                <a:latin typeface="+mj-lt"/>
                <a:ea typeface="+mj-ea"/>
                <a:cs typeface="+mj-cs"/>
              </a:rPr>
              <a:t>(inhomogeneous)</a:t>
            </a:r>
            <a:r>
              <a:rPr kumimoji="1" lang="en-US" altLang="ja-JP" sz="2000" b="0" i="0" u="none" strike="noStrike" kern="120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  </a:t>
            </a:r>
          </a:p>
        </p:txBody>
      </p:sp>
      <p:pic>
        <p:nvPicPr>
          <p:cNvPr id="8" name="Picture 5475" descr="C:\Users\tanimura.THEOCHEM\Desktop\SLinh5.gif"/>
          <p:cNvPicPr>
            <a:picLocks noChangeAspect="1" noChangeArrowheads="1" noCrop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7541319" y="2634053"/>
            <a:ext cx="638175" cy="647700"/>
          </a:xfrm>
          <a:prstGeom prst="rect">
            <a:avLst/>
          </a:prstGeom>
          <a:noFill/>
        </p:spPr>
      </p:pic>
      <p:pic>
        <p:nvPicPr>
          <p:cNvPr id="4" name="図 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731648" y="748353"/>
            <a:ext cx="5902742" cy="2290924"/>
          </a:xfrm>
          <a:prstGeom prst="rect">
            <a:avLst/>
          </a:prstGeom>
        </p:spPr>
      </p:pic>
      <p:pic>
        <p:nvPicPr>
          <p:cNvPr id="6" name="図 5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717238" y="3030187"/>
            <a:ext cx="5931563" cy="2368470"/>
          </a:xfrm>
          <a:prstGeom prst="rect">
            <a:avLst/>
          </a:prstGeom>
        </p:spPr>
      </p:pic>
      <p:pic>
        <p:nvPicPr>
          <p:cNvPr id="15" name="Picture 5" descr="C:\Users\ikeda\Desktop\presen_sources\H2O_IR.png"/>
          <p:cNvPicPr>
            <a:picLocks noChangeAspect="1" noChangeArrowheads="1"/>
          </p:cNvPicPr>
          <p:nvPr/>
        </p:nvPicPr>
        <p:blipFill>
          <a:blip r:embed="rId6"/>
          <a:srcRect/>
          <a:stretch>
            <a:fillRect/>
          </a:stretch>
        </p:blipFill>
        <p:spPr bwMode="auto">
          <a:xfrm>
            <a:off x="1043608" y="5229200"/>
            <a:ext cx="3573935" cy="1628800"/>
          </a:xfrm>
          <a:prstGeom prst="rect">
            <a:avLst/>
          </a:prstGeom>
          <a:noFill/>
        </p:spPr>
      </p:pic>
      <p:pic>
        <p:nvPicPr>
          <p:cNvPr id="2" name="図 1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5118109" y="5539640"/>
            <a:ext cx="3061385" cy="1006038"/>
          </a:xfrm>
          <a:prstGeom prst="rect">
            <a:avLst/>
          </a:prstGeom>
        </p:spPr>
      </p:pic>
      <p:sp>
        <p:nvSpPr>
          <p:cNvPr id="11" name="円/楕円 10"/>
          <p:cNvSpPr/>
          <p:nvPr/>
        </p:nvSpPr>
        <p:spPr>
          <a:xfrm rot="-2700000">
            <a:off x="2896384" y="2143195"/>
            <a:ext cx="1093900" cy="398146"/>
          </a:xfrm>
          <a:prstGeom prst="ellipse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" name="コンテンツ プレースホルダ 2"/>
          <p:cNvSpPr txBox="1">
            <a:spLocks/>
          </p:cNvSpPr>
          <p:nvPr/>
        </p:nvSpPr>
        <p:spPr>
          <a:xfrm>
            <a:off x="3203848" y="1443703"/>
            <a:ext cx="1334579" cy="437857"/>
          </a:xfrm>
          <a:prstGeom prst="rect">
            <a:avLst/>
          </a:prstGeom>
        </p:spPr>
        <p:txBody>
          <a:bodyPr/>
          <a:lstStyle/>
          <a:p>
            <a:pPr>
              <a:spcBef>
                <a:spcPts val="768"/>
              </a:spcBef>
            </a:pPr>
            <a:r>
              <a:rPr lang="en-US" altLang="ja-JP" sz="2000" dirty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Echo peak </a:t>
            </a:r>
            <a:endParaRPr lang="ja-JP" altLang="en-US" sz="2000" dirty="0">
              <a:solidFill>
                <a:srgbClr val="FF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>
                <a:schemeClr val="accent3"/>
              </a:buClr>
              <a:buSzPct val="95000"/>
              <a:buFont typeface="Wingdings 2"/>
              <a:buNone/>
              <a:tabLst/>
              <a:defRPr/>
            </a:pPr>
            <a:endParaRPr kumimoji="1" lang="en-US" altLang="ja-JP" sz="2000" b="0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" name="円/楕円 12"/>
          <p:cNvSpPr/>
          <p:nvPr/>
        </p:nvSpPr>
        <p:spPr>
          <a:xfrm rot="-2700000">
            <a:off x="2824376" y="4233232"/>
            <a:ext cx="1093900" cy="398146"/>
          </a:xfrm>
          <a:prstGeom prst="ellipse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" name="円/楕円 13"/>
          <p:cNvSpPr/>
          <p:nvPr/>
        </p:nvSpPr>
        <p:spPr>
          <a:xfrm rot="16200000">
            <a:off x="4142088" y="1888862"/>
            <a:ext cx="1494333" cy="398146"/>
          </a:xfrm>
          <a:prstGeom prst="ellipse">
            <a:avLst/>
          </a:prstGeom>
          <a:noFill/>
          <a:ln>
            <a:solidFill>
              <a:schemeClr val="tx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" name="正方形/長方形 15"/>
          <p:cNvSpPr/>
          <p:nvPr/>
        </p:nvSpPr>
        <p:spPr>
          <a:xfrm>
            <a:off x="5223788" y="1339465"/>
            <a:ext cx="1184940" cy="64633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ja-JP" dirty="0">
                <a:solidFill>
                  <a:schemeClr val="accent1">
                    <a:lumMod val="60000"/>
                    <a:lumOff val="4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Population</a:t>
            </a:r>
          </a:p>
          <a:p>
            <a:r>
              <a:rPr lang="en-US" altLang="ja-JP" dirty="0">
                <a:solidFill>
                  <a:schemeClr val="accent1">
                    <a:lumMod val="60000"/>
                    <a:lumOff val="4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decay</a:t>
            </a:r>
            <a:endParaRPr lang="ja-JP" altLang="en-US" dirty="0">
              <a:solidFill>
                <a:schemeClr val="accent1">
                  <a:lumMod val="60000"/>
                  <a:lumOff val="40000"/>
                </a:schemeClr>
              </a:solidFill>
            </a:endParaRPr>
          </a:p>
        </p:txBody>
      </p:sp>
      <p:sp>
        <p:nvSpPr>
          <p:cNvPr id="17" name="円/楕円 16"/>
          <p:cNvSpPr/>
          <p:nvPr/>
        </p:nvSpPr>
        <p:spPr>
          <a:xfrm rot="16200000">
            <a:off x="4061004" y="3983032"/>
            <a:ext cx="1494333" cy="398146"/>
          </a:xfrm>
          <a:prstGeom prst="ellipse">
            <a:avLst/>
          </a:prstGeom>
          <a:noFill/>
          <a:ln>
            <a:solidFill>
              <a:schemeClr val="tx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" name="円/楕円 17"/>
          <p:cNvSpPr/>
          <p:nvPr/>
        </p:nvSpPr>
        <p:spPr>
          <a:xfrm rot="16200000">
            <a:off x="529824" y="3828181"/>
            <a:ext cx="1494333" cy="398146"/>
          </a:xfrm>
          <a:prstGeom prst="ellipse">
            <a:avLst/>
          </a:prstGeom>
          <a:noFill/>
          <a:ln>
            <a:solidFill>
              <a:schemeClr val="accent4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" name="円/楕円 18"/>
          <p:cNvSpPr/>
          <p:nvPr/>
        </p:nvSpPr>
        <p:spPr>
          <a:xfrm rot="16200000">
            <a:off x="404074" y="1726581"/>
            <a:ext cx="1745836" cy="398146"/>
          </a:xfrm>
          <a:prstGeom prst="ellipse">
            <a:avLst/>
          </a:prstGeom>
          <a:noFill/>
          <a:ln>
            <a:solidFill>
              <a:schemeClr val="accent4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" name="コンテンツ プレースホルダ 2"/>
          <p:cNvSpPr txBox="1">
            <a:spLocks/>
          </p:cNvSpPr>
          <p:nvPr/>
        </p:nvSpPr>
        <p:spPr>
          <a:xfrm>
            <a:off x="1415294" y="1376892"/>
            <a:ext cx="1761745" cy="437857"/>
          </a:xfrm>
          <a:prstGeom prst="rect">
            <a:avLst/>
          </a:prstGeom>
        </p:spPr>
        <p:txBody>
          <a:bodyPr/>
          <a:lstStyle/>
          <a:p>
            <a:pPr>
              <a:spcBef>
                <a:spcPts val="768"/>
              </a:spcBef>
            </a:pPr>
            <a:r>
              <a:rPr lang="en-US" altLang="ja-JP" sz="2000" dirty="0">
                <a:solidFill>
                  <a:schemeClr val="accent4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anharmonicity</a:t>
            </a:r>
            <a:endParaRPr lang="ja-JP" altLang="en-US" sz="2000" dirty="0">
              <a:solidFill>
                <a:schemeClr val="accent4">
                  <a:lumMod val="7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>
                <a:schemeClr val="accent3"/>
              </a:buClr>
              <a:buSzPct val="95000"/>
              <a:buFont typeface="Wingdings 2"/>
              <a:buNone/>
              <a:tabLst/>
              <a:defRPr/>
            </a:pPr>
            <a:endParaRPr kumimoji="1" lang="en-US" altLang="ja-JP" sz="2000" b="0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2" name="コンテンツ プレースホルダ 2"/>
          <p:cNvSpPr txBox="1">
            <a:spLocks/>
          </p:cNvSpPr>
          <p:nvPr/>
        </p:nvSpPr>
        <p:spPr>
          <a:xfrm>
            <a:off x="1103474" y="221017"/>
            <a:ext cx="1187992" cy="534789"/>
          </a:xfrm>
          <a:prstGeom prst="rect">
            <a:avLst/>
          </a:prstGeom>
        </p:spPr>
        <p:txBody>
          <a:bodyPr/>
          <a:lstStyle/>
          <a:p>
            <a:pPr>
              <a:spcBef>
                <a:spcPts val="768"/>
              </a:spcBef>
            </a:pPr>
            <a:r>
              <a:rPr lang="en-US" altLang="ja-JP" sz="32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Water</a:t>
            </a:r>
            <a:endParaRPr lang="ja-JP" altLang="en-US" sz="32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>
                <a:schemeClr val="accent3"/>
              </a:buClr>
              <a:buSzPct val="95000"/>
              <a:buFont typeface="Wingdings 2"/>
              <a:buNone/>
              <a:tabLst/>
              <a:defRPr/>
            </a:pPr>
            <a:endParaRPr kumimoji="1" lang="en-US" altLang="ja-JP" sz="3200" b="0" i="0" u="none" strike="noStrike" kern="1200" cap="none" spc="0" normalizeH="0" baseline="0" noProof="0" dirty="0">
              <a:ln>
                <a:noFill/>
              </a:ln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3" name="正方形/長方形 22"/>
          <p:cNvSpPr/>
          <p:nvPr/>
        </p:nvSpPr>
        <p:spPr>
          <a:xfrm>
            <a:off x="6876256" y="3645024"/>
            <a:ext cx="2073837" cy="92333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ja-JP" dirty="0" err="1"/>
              <a:t>Librational</a:t>
            </a:r>
            <a:r>
              <a:rPr lang="en-US" altLang="ja-JP" dirty="0"/>
              <a:t> motion</a:t>
            </a:r>
          </a:p>
          <a:p>
            <a:r>
              <a:rPr lang="en-US" altLang="ja-JP" dirty="0"/>
              <a:t>Under-damped</a:t>
            </a:r>
          </a:p>
          <a:p>
            <a:endParaRPr lang="ja-JP" altLang="en-US" dirty="0"/>
          </a:p>
        </p:txBody>
      </p:sp>
      <p:sp>
        <p:nvSpPr>
          <p:cNvPr id="24" name="正方形/長方形 23"/>
          <p:cNvSpPr/>
          <p:nvPr/>
        </p:nvSpPr>
        <p:spPr>
          <a:xfrm>
            <a:off x="229403" y="879814"/>
            <a:ext cx="681597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ja-JP" sz="2400" dirty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MD</a:t>
            </a:r>
            <a:endParaRPr lang="ja-JP" altLang="en-US" sz="2400" dirty="0">
              <a:solidFill>
                <a:srgbClr val="FF0000"/>
              </a:solidFill>
            </a:endParaRPr>
          </a:p>
        </p:txBody>
      </p:sp>
      <p:sp>
        <p:nvSpPr>
          <p:cNvPr id="25" name="正方形/長方形 24"/>
          <p:cNvSpPr/>
          <p:nvPr/>
        </p:nvSpPr>
        <p:spPr>
          <a:xfrm>
            <a:off x="304049" y="2943896"/>
            <a:ext cx="612668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ja-JP" sz="2400" dirty="0">
                <a:solidFill>
                  <a:schemeClr val="bg2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BO</a:t>
            </a:r>
            <a:endParaRPr lang="ja-JP" altLang="en-US" sz="2400" dirty="0">
              <a:solidFill>
                <a:schemeClr val="bg2">
                  <a:lumMod val="25000"/>
                </a:schemeClr>
              </a:solidFill>
            </a:endParaRPr>
          </a:p>
        </p:txBody>
      </p:sp>
      <p:pic>
        <p:nvPicPr>
          <p:cNvPr id="26" name="図 25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096520" y="204000"/>
            <a:ext cx="769266" cy="979065"/>
          </a:xfrm>
          <a:prstGeom prst="rect">
            <a:avLst/>
          </a:prstGeom>
        </p:spPr>
      </p:pic>
      <p:sp>
        <p:nvSpPr>
          <p:cNvPr id="27" name="正方形/長方形 26"/>
          <p:cNvSpPr/>
          <p:nvPr/>
        </p:nvSpPr>
        <p:spPr>
          <a:xfrm>
            <a:off x="8045089" y="1164365"/>
            <a:ext cx="1081193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ja-JP" sz="2000" dirty="0"/>
              <a:t>T. Ikeda</a:t>
            </a:r>
            <a:endParaRPr lang="ja-JP" altLang="en-US" sz="2000" dirty="0"/>
          </a:p>
        </p:txBody>
      </p:sp>
      <p:sp>
        <p:nvSpPr>
          <p:cNvPr id="28" name="正方形/長方形 27"/>
          <p:cNvSpPr/>
          <p:nvPr/>
        </p:nvSpPr>
        <p:spPr>
          <a:xfrm>
            <a:off x="7201170" y="1159085"/>
            <a:ext cx="1081193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ja-JP" sz="2000" dirty="0"/>
              <a:t>H. Ito</a:t>
            </a:r>
            <a:endParaRPr lang="ja-JP" altLang="en-US" sz="2000" dirty="0"/>
          </a:p>
        </p:txBody>
      </p:sp>
      <p:pic>
        <p:nvPicPr>
          <p:cNvPr id="29" name="図 28"/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131645" y="188641"/>
            <a:ext cx="931166" cy="99442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4439803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0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3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5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8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1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4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5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 animBg="1"/>
      <p:bldP spid="12" grpId="0"/>
      <p:bldP spid="13" grpId="0" animBg="1"/>
      <p:bldP spid="14" grpId="0" animBg="1"/>
      <p:bldP spid="16" grpId="0"/>
      <p:bldP spid="17" grpId="0" animBg="1"/>
      <p:bldP spid="18" grpId="0" animBg="1"/>
      <p:bldP spid="19" grpId="0" animBg="1"/>
      <p:bldP spid="20" grpId="0"/>
    </p:bldLst>
  </p:timing>
</p:sld>
</file>

<file path=ppt/slides/slide2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図 3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962708" y="1399426"/>
            <a:ext cx="2016224" cy="1921458"/>
          </a:xfrm>
          <a:prstGeom prst="rect">
            <a:avLst/>
          </a:prstGeom>
        </p:spPr>
      </p:pic>
      <p:pic>
        <p:nvPicPr>
          <p:cNvPr id="5" name="図 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67544" y="1210992"/>
            <a:ext cx="5184576" cy="5049786"/>
          </a:xfrm>
          <a:prstGeom prst="rect">
            <a:avLst/>
          </a:prstGeom>
        </p:spPr>
      </p:pic>
      <p:pic>
        <p:nvPicPr>
          <p:cNvPr id="6" name="図 5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131450" y="4386282"/>
            <a:ext cx="1678740" cy="1807133"/>
          </a:xfrm>
          <a:prstGeom prst="rect">
            <a:avLst/>
          </a:prstGeom>
        </p:spPr>
      </p:pic>
      <p:sp>
        <p:nvSpPr>
          <p:cNvPr id="2" name="正方形/長方形 1"/>
          <p:cNvSpPr/>
          <p:nvPr/>
        </p:nvSpPr>
        <p:spPr>
          <a:xfrm>
            <a:off x="611560" y="6349318"/>
            <a:ext cx="6408712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spcBef>
                <a:spcPts val="768"/>
              </a:spcBef>
            </a:pPr>
            <a:r>
              <a:rPr lang="en-US" altLang="ja-JP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H. Ito, T. Hasegawa, Y. Tanimura, </a:t>
            </a:r>
            <a:r>
              <a:rPr lang="en-US" altLang="ja-JP" dirty="0">
                <a:solidFill>
                  <a:srgbClr val="FFC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JPC Lett. 7, 4147 (2016). </a:t>
            </a:r>
          </a:p>
        </p:txBody>
      </p:sp>
      <p:sp>
        <p:nvSpPr>
          <p:cNvPr id="3" name="正方形/長方形 2"/>
          <p:cNvSpPr/>
          <p:nvPr/>
        </p:nvSpPr>
        <p:spPr>
          <a:xfrm>
            <a:off x="5981648" y="3861048"/>
            <a:ext cx="1332416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ja-JP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4-site model</a:t>
            </a:r>
            <a:endParaRPr lang="ja-JP" altLang="en-US" dirty="0"/>
          </a:p>
        </p:txBody>
      </p:sp>
      <p:sp>
        <p:nvSpPr>
          <p:cNvPr id="8" name="タイトル 1"/>
          <p:cNvSpPr txBox="1">
            <a:spLocks/>
          </p:cNvSpPr>
          <p:nvPr/>
        </p:nvSpPr>
        <p:spPr>
          <a:xfrm>
            <a:off x="395536" y="274504"/>
            <a:ext cx="8640960" cy="1143000"/>
          </a:xfrm>
          <a:prstGeom prst="rect">
            <a:avLst/>
          </a:prstGeom>
        </p:spPr>
        <p:txBody>
          <a:bodyPr>
            <a:noAutofit/>
          </a:bodyPr>
          <a:lstStyle/>
          <a:p>
            <a:pPr algn="ctr">
              <a:spcBef>
                <a:spcPts val="768"/>
              </a:spcBef>
            </a:pPr>
            <a:r>
              <a:rPr lang="en-US" altLang="ja-JP" sz="36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2DTHz-Raman and polarizability of water</a:t>
            </a:r>
            <a:endParaRPr lang="ja-JP" altLang="en-US" sz="36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1" name="正方形/長方形 10"/>
          <p:cNvSpPr/>
          <p:nvPr/>
        </p:nvSpPr>
        <p:spPr>
          <a:xfrm>
            <a:off x="8131057" y="4990780"/>
            <a:ext cx="1081193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ja-JP" sz="2000" dirty="0"/>
              <a:t>H. Ito</a:t>
            </a:r>
            <a:endParaRPr lang="ja-JP" altLang="en-US" sz="2000" dirty="0"/>
          </a:p>
        </p:txBody>
      </p:sp>
      <p:pic>
        <p:nvPicPr>
          <p:cNvPr id="12" name="図 11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131057" y="3979888"/>
            <a:ext cx="931166" cy="994424"/>
          </a:xfrm>
          <a:prstGeom prst="rect">
            <a:avLst/>
          </a:prstGeom>
        </p:spPr>
      </p:pic>
      <p:pic>
        <p:nvPicPr>
          <p:cNvPr id="13" name="図 12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156784" y="5390890"/>
            <a:ext cx="879712" cy="1069789"/>
          </a:xfrm>
          <a:prstGeom prst="rect">
            <a:avLst/>
          </a:prstGeom>
        </p:spPr>
      </p:pic>
      <p:sp>
        <p:nvSpPr>
          <p:cNvPr id="15" name="正方形/長方形 14"/>
          <p:cNvSpPr/>
          <p:nvPr/>
        </p:nvSpPr>
        <p:spPr>
          <a:xfrm>
            <a:off x="7593496" y="6460679"/>
            <a:ext cx="1716179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ja-JP" sz="2000" dirty="0" err="1"/>
              <a:t>T.Hasegawa</a:t>
            </a:r>
            <a:endParaRPr lang="ja-JP" altLang="en-US" sz="2000" dirty="0"/>
          </a:p>
        </p:txBody>
      </p:sp>
    </p:spTree>
    <p:extLst>
      <p:ext uri="{BB962C8B-B14F-4D97-AF65-F5344CB8AC3E}">
        <p14:creationId xmlns:p14="http://schemas.microsoft.com/office/powerpoint/2010/main" val="3708877202"/>
      </p:ext>
    </p:extLst>
  </p:cSld>
  <p:clrMapOvr>
    <a:masterClrMapping/>
  </p:clrMapOvr>
</p:sld>
</file>

<file path=ppt/slides/slide2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図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971600" y="910414"/>
            <a:ext cx="6539402" cy="5592604"/>
          </a:xfrm>
          <a:prstGeom prst="rect">
            <a:avLst/>
          </a:prstGeom>
        </p:spPr>
      </p:pic>
      <p:sp>
        <p:nvSpPr>
          <p:cNvPr id="3" name="正方形/長方形 2"/>
          <p:cNvSpPr/>
          <p:nvPr/>
        </p:nvSpPr>
        <p:spPr>
          <a:xfrm>
            <a:off x="539552" y="6488668"/>
            <a:ext cx="5904656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spcBef>
                <a:spcPts val="768"/>
              </a:spcBef>
            </a:pPr>
            <a:r>
              <a:rPr lang="en-US" altLang="ja-JP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H. Ito, T. Hasegawa, Y. Tanimura, </a:t>
            </a:r>
            <a:r>
              <a:rPr lang="en-US" altLang="ja-JP" dirty="0">
                <a:solidFill>
                  <a:srgbClr val="FFC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JPC Lett. 7, 4147 (2016). </a:t>
            </a:r>
          </a:p>
        </p:txBody>
      </p:sp>
      <p:sp>
        <p:nvSpPr>
          <p:cNvPr id="4" name="正方形/長方形 3"/>
          <p:cNvSpPr/>
          <p:nvPr/>
        </p:nvSpPr>
        <p:spPr>
          <a:xfrm>
            <a:off x="515277" y="260648"/>
            <a:ext cx="8111708" cy="70788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ja-JP" sz="2000" dirty="0"/>
              <a:t>Intramolecular Charge-flow &amp; Intermolecular Charge-transfer effects of </a:t>
            </a:r>
          </a:p>
          <a:p>
            <a:r>
              <a:rPr lang="en-US" altLang="ja-JP" sz="2000" dirty="0"/>
              <a:t>Raman Polarizability  </a:t>
            </a:r>
            <a:endParaRPr lang="ja-JP" altLang="en-US" sz="2000" dirty="0"/>
          </a:p>
        </p:txBody>
      </p:sp>
      <p:sp>
        <p:nvSpPr>
          <p:cNvPr id="5" name="角丸四角形 4"/>
          <p:cNvSpPr/>
          <p:nvPr/>
        </p:nvSpPr>
        <p:spPr>
          <a:xfrm>
            <a:off x="955628" y="4581128"/>
            <a:ext cx="6840760" cy="1921890"/>
          </a:xfrm>
          <a:prstGeom prst="roundRect">
            <a:avLst/>
          </a:prstGeom>
          <a:noFill/>
          <a:ln w="381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" name="正方形/長方形 5"/>
          <p:cNvSpPr/>
          <p:nvPr/>
        </p:nvSpPr>
        <p:spPr>
          <a:xfrm>
            <a:off x="8174855" y="6325338"/>
            <a:ext cx="1081193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ja-JP" sz="2000" dirty="0"/>
              <a:t>H. Ito</a:t>
            </a:r>
            <a:endParaRPr lang="ja-JP" altLang="en-US" sz="2000" dirty="0"/>
          </a:p>
        </p:txBody>
      </p:sp>
      <p:pic>
        <p:nvPicPr>
          <p:cNvPr id="7" name="図 6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105330" y="5354894"/>
            <a:ext cx="931166" cy="99442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74859274"/>
      </p:ext>
    </p:extLst>
  </p:cSld>
  <p:clrMapOvr>
    <a:masterClrMapping/>
  </p:clrMapOvr>
</p:sld>
</file>

<file path=ppt/slides/slide2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 txBox="1">
            <a:spLocks/>
          </p:cNvSpPr>
          <p:nvPr/>
        </p:nvSpPr>
        <p:spPr>
          <a:xfrm>
            <a:off x="395536" y="404664"/>
            <a:ext cx="8352928" cy="1143000"/>
          </a:xfrm>
          <a:prstGeom prst="rect">
            <a:avLst/>
          </a:prstGeom>
        </p:spPr>
        <p:txBody>
          <a:bodyPr>
            <a:noAutofit/>
          </a:bodyPr>
          <a:lstStyle/>
          <a:p>
            <a:pPr algn="ctr">
              <a:spcBef>
                <a:spcPct val="0"/>
              </a:spcBef>
            </a:pPr>
            <a:r>
              <a:rPr kumimoji="1" lang="en-US" altLang="ja-JP" sz="3600" b="1" i="0" u="none" strike="noStrike" kern="1200" cap="none" spc="0" normalizeH="0" baseline="0" noProof="0" dirty="0">
                <a:ln>
                  <a:noFill/>
                </a:ln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imes New Roman" panose="02020603050405020304" pitchFamily="18" charset="0"/>
                <a:ea typeface="+mj-ea"/>
                <a:cs typeface="Times New Roman" panose="02020603050405020304" pitchFamily="18" charset="0"/>
              </a:rPr>
              <a:t>Summary</a:t>
            </a:r>
            <a:endParaRPr kumimoji="1" lang="ja-JP" altLang="en-US" sz="3600" b="1" i="0" u="none" strike="noStrike" kern="1200" cap="none" spc="0" normalizeH="0" baseline="0" noProof="0" dirty="0">
              <a:ln>
                <a:noFill/>
              </a:ln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Times New Roman" panose="02020603050405020304" pitchFamily="18" charset="0"/>
              <a:ea typeface="+mj-ea"/>
              <a:cs typeface="Times New Roman" panose="02020603050405020304" pitchFamily="18" charset="0"/>
            </a:endParaRPr>
          </a:p>
        </p:txBody>
      </p:sp>
      <p:sp>
        <p:nvSpPr>
          <p:cNvPr id="3" name="円/楕円 2"/>
          <p:cNvSpPr/>
          <p:nvPr/>
        </p:nvSpPr>
        <p:spPr>
          <a:xfrm>
            <a:off x="445140" y="2082914"/>
            <a:ext cx="240067" cy="260117"/>
          </a:xfrm>
          <a:prstGeom prst="ellipse">
            <a:avLst/>
          </a:prstGeom>
          <a:solidFill>
            <a:srgbClr val="00B0F0"/>
          </a:solidFill>
          <a:ln>
            <a:noFill/>
          </a:ln>
          <a:effectLst/>
          <a:scene3d>
            <a:camera prst="orthographicFront"/>
            <a:lightRig rig="threePt" dir="t"/>
          </a:scene3d>
          <a:sp3d>
            <a:bevelT w="190500" h="1905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" name="テキスト ボックス 4"/>
          <p:cNvSpPr txBox="1"/>
          <p:nvPr/>
        </p:nvSpPr>
        <p:spPr>
          <a:xfrm>
            <a:off x="753023" y="1921620"/>
            <a:ext cx="2088232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ja-JP" sz="30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2D </a:t>
            </a:r>
            <a:r>
              <a:rPr lang="en-US" altLang="ja-JP" sz="3000" dirty="0">
                <a:solidFill>
                  <a:srgbClr val="0070C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Raman</a:t>
            </a:r>
            <a:r>
              <a:rPr lang="en-US" altLang="ja-JP" sz="30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                                           </a:t>
            </a:r>
            <a:endParaRPr kumimoji="1" lang="ja-JP" altLang="en-US" sz="30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6" name="テキスト ボックス 5"/>
          <p:cNvSpPr txBox="1"/>
          <p:nvPr/>
        </p:nvSpPr>
        <p:spPr>
          <a:xfrm>
            <a:off x="3772964" y="2924944"/>
            <a:ext cx="2880360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ja-JP" sz="3000" dirty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THz</a:t>
            </a:r>
            <a:r>
              <a:rPr lang="en-US" altLang="ja-JP" sz="30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-</a:t>
            </a:r>
            <a:r>
              <a:rPr lang="en-US" altLang="ja-JP" sz="3000" dirty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THz</a:t>
            </a:r>
            <a:r>
              <a:rPr lang="en-US" altLang="ja-JP" sz="30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-</a:t>
            </a:r>
            <a:r>
              <a:rPr lang="en-US" altLang="ja-JP" sz="3000" dirty="0">
                <a:solidFill>
                  <a:srgbClr val="0070C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Raman</a:t>
            </a:r>
            <a:r>
              <a:rPr lang="en-US" altLang="ja-JP" sz="30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                 </a:t>
            </a:r>
            <a:endParaRPr kumimoji="1" lang="ja-JP" altLang="en-US" sz="30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7" name="テキスト ボックス 6"/>
          <p:cNvSpPr txBox="1"/>
          <p:nvPr/>
        </p:nvSpPr>
        <p:spPr>
          <a:xfrm>
            <a:off x="3772964" y="2082914"/>
            <a:ext cx="2880360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ja-JP" sz="3000" dirty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THz</a:t>
            </a:r>
            <a:r>
              <a:rPr lang="en-US" altLang="ja-JP" sz="30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-</a:t>
            </a:r>
            <a:r>
              <a:rPr lang="en-US" altLang="ja-JP" sz="3000" dirty="0">
                <a:solidFill>
                  <a:srgbClr val="0070C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Raman-</a:t>
            </a:r>
            <a:r>
              <a:rPr lang="en-US" altLang="ja-JP" sz="3000" dirty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THz</a:t>
            </a:r>
            <a:endParaRPr kumimoji="1" lang="ja-JP" altLang="en-US" sz="30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8" name="テキスト ボックス 7"/>
          <p:cNvSpPr txBox="1"/>
          <p:nvPr/>
        </p:nvSpPr>
        <p:spPr>
          <a:xfrm>
            <a:off x="3772964" y="1218818"/>
            <a:ext cx="3024336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ja-JP" sz="3000" dirty="0">
                <a:solidFill>
                  <a:srgbClr val="0070C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Raman</a:t>
            </a:r>
            <a:r>
              <a:rPr lang="en-US" altLang="ja-JP" sz="30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 -</a:t>
            </a:r>
            <a:r>
              <a:rPr lang="en-US" altLang="ja-JP" sz="3000" dirty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THz</a:t>
            </a:r>
            <a:r>
              <a:rPr lang="en-US" altLang="ja-JP" sz="30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-</a:t>
            </a:r>
            <a:r>
              <a:rPr lang="en-US" altLang="ja-JP" sz="3000" dirty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THz</a:t>
            </a:r>
            <a:endParaRPr kumimoji="1" lang="ja-JP" altLang="en-US" sz="30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cxnSp>
        <p:nvCxnSpPr>
          <p:cNvPr id="10" name="直線矢印コネクタ 9"/>
          <p:cNvCxnSpPr/>
          <p:nvPr/>
        </p:nvCxnSpPr>
        <p:spPr>
          <a:xfrm>
            <a:off x="2692844" y="2362839"/>
            <a:ext cx="944488" cy="0"/>
          </a:xfrm>
          <a:prstGeom prst="straightConnector1">
            <a:avLst/>
          </a:prstGeom>
          <a:ln>
            <a:solidFill>
              <a:srgbClr val="FF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直線コネクタ 14"/>
          <p:cNvCxnSpPr/>
          <p:nvPr/>
        </p:nvCxnSpPr>
        <p:spPr>
          <a:xfrm>
            <a:off x="3088888" y="1534726"/>
            <a:ext cx="0" cy="1728000"/>
          </a:xfrm>
          <a:prstGeom prst="line">
            <a:avLst/>
          </a:prstGeom>
          <a:ln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直線矢印コネクタ 16"/>
          <p:cNvCxnSpPr/>
          <p:nvPr/>
        </p:nvCxnSpPr>
        <p:spPr>
          <a:xfrm flipV="1">
            <a:off x="3088888" y="1534726"/>
            <a:ext cx="548444" cy="2926"/>
          </a:xfrm>
          <a:prstGeom prst="straightConnector1">
            <a:avLst/>
          </a:prstGeom>
          <a:ln>
            <a:solidFill>
              <a:srgbClr val="FF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直線矢印コネクタ 18"/>
          <p:cNvCxnSpPr/>
          <p:nvPr/>
        </p:nvCxnSpPr>
        <p:spPr>
          <a:xfrm flipV="1">
            <a:off x="3080504" y="3262918"/>
            <a:ext cx="548444" cy="2926"/>
          </a:xfrm>
          <a:prstGeom prst="straightConnector1">
            <a:avLst/>
          </a:prstGeom>
          <a:ln>
            <a:solidFill>
              <a:srgbClr val="FF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テキスト ボックス 20"/>
          <p:cNvSpPr txBox="1"/>
          <p:nvPr/>
        </p:nvSpPr>
        <p:spPr>
          <a:xfrm>
            <a:off x="875971" y="4008326"/>
            <a:ext cx="8947834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ja-JP" sz="28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BO LL+SL model: characteristic of 2D THz-Raman </a:t>
            </a:r>
            <a:r>
              <a:rPr lang="en-US" altLang="ja-JP" sz="30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</a:p>
        </p:txBody>
      </p:sp>
      <p:sp>
        <p:nvSpPr>
          <p:cNvPr id="25" name="コンテンツ プレースホルダ 2"/>
          <p:cNvSpPr txBox="1">
            <a:spLocks/>
          </p:cNvSpPr>
          <p:nvPr/>
        </p:nvSpPr>
        <p:spPr>
          <a:xfrm>
            <a:off x="4449788" y="1705304"/>
            <a:ext cx="1800200" cy="437857"/>
          </a:xfrm>
          <a:prstGeom prst="rect">
            <a:avLst/>
          </a:prstGeom>
        </p:spPr>
        <p:txBody>
          <a:bodyPr/>
          <a:lstStyle/>
          <a:p>
            <a:pPr>
              <a:spcBef>
                <a:spcPts val="768"/>
              </a:spcBef>
            </a:pPr>
            <a:r>
              <a:rPr lang="en-US" altLang="ja-JP" sz="2000" dirty="0">
                <a:solidFill>
                  <a:srgbClr val="00B05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Anharmonicity</a:t>
            </a:r>
            <a:endParaRPr lang="ja-JP" altLang="en-US" sz="2000" dirty="0">
              <a:solidFill>
                <a:srgbClr val="00B05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>
                <a:schemeClr val="accent3"/>
              </a:buClr>
              <a:buSzPct val="95000"/>
              <a:buFont typeface="Wingdings 2"/>
              <a:buNone/>
              <a:tabLst/>
              <a:defRPr/>
            </a:pPr>
            <a:endParaRPr kumimoji="1" lang="en-US" altLang="ja-JP" sz="2000" b="0" i="0" u="none" strike="noStrike" kern="1200" cap="none" spc="0" normalizeH="0" baseline="0" noProof="0" dirty="0">
              <a:ln>
                <a:noFill/>
              </a:ln>
              <a:solidFill>
                <a:srgbClr val="00B05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6" name="コンテンツ プレースホルダ 2"/>
          <p:cNvSpPr txBox="1">
            <a:spLocks/>
          </p:cNvSpPr>
          <p:nvPr/>
        </p:nvSpPr>
        <p:spPr>
          <a:xfrm>
            <a:off x="5461337" y="2571955"/>
            <a:ext cx="1054879" cy="437857"/>
          </a:xfrm>
          <a:prstGeom prst="rect">
            <a:avLst/>
          </a:prstGeom>
        </p:spPr>
        <p:txBody>
          <a:bodyPr/>
          <a:lstStyle/>
          <a:p>
            <a:pPr>
              <a:spcBef>
                <a:spcPts val="768"/>
              </a:spcBef>
            </a:pPr>
            <a:r>
              <a:rPr lang="en-US" altLang="ja-JP" sz="2000" dirty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echo</a:t>
            </a:r>
            <a:endParaRPr lang="ja-JP" altLang="en-US" sz="2000" dirty="0">
              <a:solidFill>
                <a:srgbClr val="FF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>
                <a:schemeClr val="accent3"/>
              </a:buClr>
              <a:buSzPct val="95000"/>
              <a:buFont typeface="Wingdings 2"/>
              <a:buNone/>
              <a:tabLst/>
              <a:defRPr/>
            </a:pPr>
            <a:endParaRPr kumimoji="1" lang="en-US" altLang="ja-JP" sz="2000" b="0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8" name="コンテンツ プレースホルダ 2"/>
          <p:cNvSpPr txBox="1">
            <a:spLocks/>
          </p:cNvSpPr>
          <p:nvPr/>
        </p:nvSpPr>
        <p:spPr>
          <a:xfrm>
            <a:off x="4653751" y="3387422"/>
            <a:ext cx="2088232" cy="437857"/>
          </a:xfrm>
          <a:prstGeom prst="rect">
            <a:avLst/>
          </a:prstGeom>
        </p:spPr>
        <p:txBody>
          <a:bodyPr/>
          <a:lstStyle/>
          <a:p>
            <a:pPr>
              <a:spcBef>
                <a:spcPts val="768"/>
              </a:spcBef>
            </a:pPr>
            <a:r>
              <a:rPr lang="en-US" altLang="ja-JP" sz="2000" dirty="0">
                <a:solidFill>
                  <a:schemeClr val="accent1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Population decay</a:t>
            </a:r>
            <a:endParaRPr lang="ja-JP" altLang="en-US" sz="2000" dirty="0">
              <a:solidFill>
                <a:schemeClr val="accent1">
                  <a:lumMod val="7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>
                <a:schemeClr val="accent3"/>
              </a:buClr>
              <a:buSzPct val="95000"/>
              <a:buFont typeface="Wingdings 2"/>
              <a:buNone/>
              <a:tabLst/>
              <a:defRPr/>
            </a:pPr>
            <a:endParaRPr kumimoji="1" lang="en-US" altLang="ja-JP" sz="2000" b="0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9" name="コンテンツ プレースホルダ 2"/>
          <p:cNvSpPr txBox="1">
            <a:spLocks/>
          </p:cNvSpPr>
          <p:nvPr/>
        </p:nvSpPr>
        <p:spPr>
          <a:xfrm>
            <a:off x="539552" y="5304806"/>
            <a:ext cx="7588122" cy="473323"/>
          </a:xfrm>
          <a:prstGeom prst="rect">
            <a:avLst/>
          </a:prstGeom>
        </p:spPr>
        <p:txBody>
          <a:bodyPr/>
          <a:lstStyle/>
          <a:p>
            <a:pPr>
              <a:spcBef>
                <a:spcPts val="768"/>
              </a:spcBef>
            </a:pPr>
            <a:r>
              <a:rPr lang="en-US" altLang="ja-JP" sz="24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H. Ito, T. Hasegawa, Y. Tanimura, </a:t>
            </a:r>
            <a:r>
              <a:rPr lang="fr-FR" altLang="ja-JP" sz="2400" dirty="0">
                <a:solidFill>
                  <a:srgbClr val="FFC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JCP </a:t>
            </a:r>
            <a:r>
              <a:rPr lang="fr-FR" altLang="ja-JP" sz="2400" b="1" dirty="0">
                <a:solidFill>
                  <a:srgbClr val="FFC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141</a:t>
            </a:r>
            <a:r>
              <a:rPr lang="fr-FR" altLang="ja-JP" sz="2400" dirty="0">
                <a:solidFill>
                  <a:srgbClr val="FFC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, 124503 (2014)</a:t>
            </a:r>
            <a:r>
              <a:rPr lang="en-US" altLang="ja-JP" sz="2400" dirty="0">
                <a:solidFill>
                  <a:srgbClr val="FFC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</a:p>
          <a:p>
            <a:pPr>
              <a:spcBef>
                <a:spcPts val="768"/>
              </a:spcBef>
            </a:pPr>
            <a:r>
              <a:rPr lang="en-US" altLang="ja-JP" sz="24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T. Ikeda, H. Ito, Y. Tanimura </a:t>
            </a:r>
            <a:r>
              <a:rPr lang="en-US" altLang="ja-JP" sz="2400" dirty="0">
                <a:solidFill>
                  <a:srgbClr val="FFC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JCP 142, 212421 (2015). </a:t>
            </a:r>
          </a:p>
          <a:p>
            <a:pPr>
              <a:spcBef>
                <a:spcPts val="768"/>
              </a:spcBef>
            </a:pPr>
            <a:r>
              <a:rPr lang="en-US" altLang="ja-JP" sz="24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H. Ito, T. Hasegawa, Y. Tanimura, </a:t>
            </a:r>
            <a:r>
              <a:rPr lang="en-US" altLang="ja-JP" sz="2400" dirty="0">
                <a:solidFill>
                  <a:srgbClr val="FFC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JPC Lett. 7, 4147 (2016). </a:t>
            </a:r>
          </a:p>
          <a:p>
            <a:pPr>
              <a:spcBef>
                <a:spcPts val="768"/>
              </a:spcBef>
            </a:pPr>
            <a:endParaRPr lang="en-US" altLang="ja-JP" sz="2400" dirty="0">
              <a:solidFill>
                <a:srgbClr val="FFC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endParaRPr lang="en-US" altLang="ja-JP" sz="24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>
              <a:spcBef>
                <a:spcPts val="768"/>
              </a:spcBef>
            </a:pPr>
            <a:r>
              <a:rPr lang="en-US" altLang="ja-JP" sz="2400" dirty="0">
                <a:solidFill>
                  <a:srgbClr val="FFC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  </a:t>
            </a:r>
            <a:endParaRPr lang="ja-JP" altLang="en-US" sz="2400" dirty="0">
              <a:solidFill>
                <a:srgbClr val="FFC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22" name="Picture 2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83867" y="2378736"/>
            <a:ext cx="1412562" cy="131366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3" name="図 2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857298" y="2965234"/>
            <a:ext cx="1094893" cy="1071865"/>
          </a:xfrm>
          <a:prstGeom prst="rect">
            <a:avLst/>
          </a:prstGeom>
        </p:spPr>
      </p:pic>
      <p:pic>
        <p:nvPicPr>
          <p:cNvPr id="24" name="図 2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833515" y="1894182"/>
            <a:ext cx="1118676" cy="1122650"/>
          </a:xfrm>
          <a:prstGeom prst="rect">
            <a:avLst/>
          </a:prstGeom>
        </p:spPr>
      </p:pic>
      <p:pic>
        <p:nvPicPr>
          <p:cNvPr id="30" name="図 29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6864165" y="894504"/>
            <a:ext cx="1076065" cy="1058985"/>
          </a:xfrm>
          <a:prstGeom prst="rect">
            <a:avLst/>
          </a:prstGeom>
        </p:spPr>
      </p:pic>
      <p:sp>
        <p:nvSpPr>
          <p:cNvPr id="31" name="円/楕円 30"/>
          <p:cNvSpPr/>
          <p:nvPr/>
        </p:nvSpPr>
        <p:spPr>
          <a:xfrm>
            <a:off x="453065" y="4156693"/>
            <a:ext cx="240067" cy="260117"/>
          </a:xfrm>
          <a:prstGeom prst="ellipse">
            <a:avLst/>
          </a:prstGeom>
          <a:solidFill>
            <a:srgbClr val="00B0F0"/>
          </a:solidFill>
          <a:ln>
            <a:noFill/>
          </a:ln>
          <a:effectLst/>
          <a:scene3d>
            <a:camera prst="orthographicFront"/>
            <a:lightRig rig="threePt" dir="t"/>
          </a:scene3d>
          <a:sp3d>
            <a:bevelT w="190500" h="1905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2" name="円/楕円 31"/>
          <p:cNvSpPr/>
          <p:nvPr/>
        </p:nvSpPr>
        <p:spPr>
          <a:xfrm>
            <a:off x="496668" y="4857072"/>
            <a:ext cx="240067" cy="260117"/>
          </a:xfrm>
          <a:prstGeom prst="ellipse">
            <a:avLst/>
          </a:prstGeom>
          <a:solidFill>
            <a:srgbClr val="00B0F0"/>
          </a:solidFill>
          <a:ln>
            <a:noFill/>
          </a:ln>
          <a:effectLst/>
          <a:scene3d>
            <a:camera prst="orthographicFront"/>
            <a:lightRig rig="threePt" dir="t"/>
          </a:scene3d>
          <a:sp3d>
            <a:bevelT w="190500" h="1905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7" name="テキスト ボックス 26"/>
          <p:cNvSpPr txBox="1"/>
          <p:nvPr/>
        </p:nvSpPr>
        <p:spPr>
          <a:xfrm>
            <a:off x="875971" y="4673729"/>
            <a:ext cx="8947834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ja-JP" sz="28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Water &amp; methanol: echo from </a:t>
            </a:r>
            <a:r>
              <a:rPr lang="en-US" altLang="ja-JP" sz="2800" dirty="0" err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librational</a:t>
            </a:r>
            <a:r>
              <a:rPr lang="en-US" altLang="ja-JP" sz="28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 motion</a:t>
            </a:r>
            <a:endParaRPr lang="en-US" altLang="ja-JP" sz="30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537614644"/>
      </p:ext>
    </p:extLst>
  </p:cSld>
  <p:clrMapOvr>
    <a:masterClrMapping/>
  </p:clrMapOvr>
</p:sld>
</file>

<file path=ppt/slides/slide2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正方形/長方形 5"/>
          <p:cNvSpPr/>
          <p:nvPr/>
        </p:nvSpPr>
        <p:spPr>
          <a:xfrm>
            <a:off x="899592" y="2420888"/>
            <a:ext cx="6487673" cy="707886"/>
          </a:xfrm>
          <a:prstGeom prst="rect">
            <a:avLst/>
          </a:prstGeom>
          <a:solidFill>
            <a:schemeClr val="bg1"/>
          </a:solidFill>
        </p:spPr>
        <p:txBody>
          <a:bodyPr wrap="none">
            <a:spAutoFit/>
          </a:bodyPr>
          <a:lstStyle/>
          <a:p>
            <a:r>
              <a:rPr lang="en-US" altLang="ja-JP" sz="4000" b="1" dirty="0">
                <a:solidFill>
                  <a:schemeClr val="tx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2D IR-Raman spectroscopy</a:t>
            </a:r>
            <a:endParaRPr lang="en-US" sz="4000" dirty="0"/>
          </a:p>
        </p:txBody>
      </p:sp>
      <p:sp>
        <p:nvSpPr>
          <p:cNvPr id="3" name="正方形/長方形 2"/>
          <p:cNvSpPr/>
          <p:nvPr/>
        </p:nvSpPr>
        <p:spPr>
          <a:xfrm>
            <a:off x="841880" y="4607644"/>
            <a:ext cx="6948264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ja-JP" dirty="0"/>
              <a:t> </a:t>
            </a:r>
            <a:r>
              <a:rPr lang="en-US" altLang="ja-JP" sz="24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H. Ito and Y. Tanimura, </a:t>
            </a:r>
            <a:r>
              <a:rPr lang="en-US" altLang="ja-JP" sz="24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  <a:hlinkClick r:id="rId2"/>
              </a:rPr>
              <a:t>JCP 144, 074201  (2016).</a:t>
            </a:r>
            <a:endParaRPr lang="ja-JP" altLang="en-US" sz="24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4" name="正方形/長方形 3"/>
          <p:cNvSpPr/>
          <p:nvPr/>
        </p:nvSpPr>
        <p:spPr>
          <a:xfrm>
            <a:off x="927514" y="3212976"/>
            <a:ext cx="6384889" cy="584775"/>
          </a:xfrm>
          <a:prstGeom prst="rect">
            <a:avLst/>
          </a:prstGeom>
          <a:solidFill>
            <a:schemeClr val="bg1"/>
          </a:solidFill>
        </p:spPr>
        <p:txBody>
          <a:bodyPr wrap="none">
            <a:spAutoFit/>
          </a:bodyPr>
          <a:lstStyle/>
          <a:p>
            <a:r>
              <a:rPr lang="en-US" sz="3200" dirty="0">
                <a:solidFill>
                  <a:srgbClr val="FF0000"/>
                </a:solidFill>
              </a:rPr>
              <a:t>(inter- and intra-molecular modes)</a:t>
            </a:r>
          </a:p>
        </p:txBody>
      </p:sp>
      <p:sp>
        <p:nvSpPr>
          <p:cNvPr id="5" name="正方形/長方形 4"/>
          <p:cNvSpPr/>
          <p:nvPr/>
        </p:nvSpPr>
        <p:spPr>
          <a:xfrm>
            <a:off x="1029311" y="5213723"/>
            <a:ext cx="7920880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ja-JP" dirty="0"/>
              <a:t>M. </a:t>
            </a:r>
            <a:r>
              <a:rPr lang="en-US" altLang="ja-JP" dirty="0" err="1"/>
              <a:t>Grechko</a:t>
            </a:r>
            <a:r>
              <a:rPr lang="en-US" altLang="ja-JP" dirty="0"/>
              <a:t>, T. Hasegawa, F. D’Angelo, H. Ito, D. </a:t>
            </a:r>
            <a:r>
              <a:rPr lang="en-US" altLang="ja-JP" dirty="0" err="1"/>
              <a:t>Turchinovich</a:t>
            </a:r>
            <a:r>
              <a:rPr lang="en-US" altLang="ja-JP" dirty="0"/>
              <a:t>, Y. Nagata &amp; M. Bonn,  Nature comm. </a:t>
            </a:r>
            <a:r>
              <a:rPr lang="en-US" altLang="ja-JP" b="1" dirty="0"/>
              <a:t>9</a:t>
            </a:r>
            <a:r>
              <a:rPr lang="en-US" altLang="ja-JP" dirty="0"/>
              <a:t>, 885 (2018)</a:t>
            </a:r>
            <a:endParaRPr lang="ja-JP" altLang="en-US" dirty="0"/>
          </a:p>
        </p:txBody>
      </p:sp>
    </p:spTree>
    <p:extLst>
      <p:ext uri="{BB962C8B-B14F-4D97-AF65-F5344CB8AC3E}">
        <p14:creationId xmlns:p14="http://schemas.microsoft.com/office/powerpoint/2010/main" val="3198775914"/>
      </p:ext>
    </p:extLst>
  </p:cSld>
  <p:clrMapOvr>
    <a:masterClrMapping/>
  </p:clrMapOvr>
</p:sld>
</file>

<file path=ppt/slides/slide2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" name="T-Bend">
            <a:hlinkClick r:id="" action="ppaction://media"/>
          </p:cNvPr>
          <p:cNvPicPr>
            <a:picLocks noChangeAspect="1"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3"/>
          <a:stretch>
            <a:fillRect/>
          </a:stretch>
        </p:blipFill>
        <p:spPr>
          <a:xfrm>
            <a:off x="621533" y="5417254"/>
            <a:ext cx="1852262" cy="1391501"/>
          </a:xfrm>
          <a:prstGeom prst="rect">
            <a:avLst/>
          </a:prstGeom>
        </p:spPr>
      </p:pic>
      <p:pic>
        <p:nvPicPr>
          <p:cNvPr id="14" name="Bend">
            <a:hlinkClick r:id="" action="ppaction://media"/>
          </p:cNvPr>
          <p:cNvPicPr>
            <a:picLocks noChangeAspect="1"/>
          </p:cNvPicPr>
          <p:nvPr>
            <a:vide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14"/>
          <a:stretch>
            <a:fillRect/>
          </a:stretch>
        </p:blipFill>
        <p:spPr>
          <a:xfrm rot="2400000">
            <a:off x="3416838" y="5623018"/>
            <a:ext cx="881158" cy="661961"/>
          </a:xfrm>
          <a:prstGeom prst="rect">
            <a:avLst/>
          </a:prstGeom>
        </p:spPr>
      </p:pic>
      <p:pic>
        <p:nvPicPr>
          <p:cNvPr id="13" name="OH-S">
            <a:hlinkClick r:id="" action="ppaction://media"/>
          </p:cNvPr>
          <p:cNvPicPr>
            <a:picLocks noChangeAspect="1"/>
          </p:cNvPicPr>
          <p:nvPr>
            <a:videoFile r:link="rId6"/>
            <p:extLst>
              <p:ext uri="{DAA4B4D4-6D71-4841-9C94-3DE7FCFB9230}">
                <p14:media xmlns:p14="http://schemas.microsoft.com/office/powerpoint/2010/main" r:embed="rId5"/>
              </p:ext>
            </p:extLst>
          </p:nvPr>
        </p:nvPicPr>
        <p:blipFill>
          <a:blip r:embed="rId14"/>
          <a:stretch>
            <a:fillRect/>
          </a:stretch>
        </p:blipFill>
        <p:spPr>
          <a:xfrm>
            <a:off x="5526582" y="5475738"/>
            <a:ext cx="903599" cy="678824"/>
          </a:xfrm>
          <a:prstGeom prst="rect">
            <a:avLst/>
          </a:prstGeom>
        </p:spPr>
      </p:pic>
      <p:pic>
        <p:nvPicPr>
          <p:cNvPr id="12" name="OH-AS">
            <a:hlinkClick r:id="" action="ppaction://media"/>
          </p:cNvPr>
          <p:cNvPicPr>
            <a:picLocks noChangeAspect="1"/>
          </p:cNvPicPr>
          <p:nvPr>
            <a:videoFile r:link="rId8"/>
            <p:extLst>
              <p:ext uri="{DAA4B4D4-6D71-4841-9C94-3DE7FCFB9230}">
                <p14:media xmlns:p14="http://schemas.microsoft.com/office/powerpoint/2010/main" r:embed="rId7"/>
              </p:ext>
            </p:extLst>
          </p:nvPr>
        </p:nvPicPr>
        <p:blipFill>
          <a:blip r:embed="rId14"/>
          <a:stretch>
            <a:fillRect/>
          </a:stretch>
        </p:blipFill>
        <p:spPr>
          <a:xfrm>
            <a:off x="6586357" y="5417254"/>
            <a:ext cx="953201" cy="716087"/>
          </a:xfrm>
          <a:prstGeom prst="rect">
            <a:avLst/>
          </a:prstGeom>
        </p:spPr>
      </p:pic>
      <p:pic>
        <p:nvPicPr>
          <p:cNvPr id="2" name="Picture 6"/>
          <p:cNvPicPr>
            <a:picLocks noChangeAspect="1" noChangeArrowheads="1"/>
          </p:cNvPicPr>
          <p:nvPr/>
        </p:nvPicPr>
        <p:blipFill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0476" y="1757843"/>
            <a:ext cx="4675540" cy="316194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cxnSp>
        <p:nvCxnSpPr>
          <p:cNvPr id="3" name="直線矢印コネクタ 2"/>
          <p:cNvCxnSpPr/>
          <p:nvPr/>
        </p:nvCxnSpPr>
        <p:spPr>
          <a:xfrm>
            <a:off x="2582332" y="4586451"/>
            <a:ext cx="816653" cy="662181"/>
          </a:xfrm>
          <a:prstGeom prst="straightConnector1">
            <a:avLst/>
          </a:prstGeom>
          <a:ln w="38100">
            <a:solidFill>
              <a:srgbClr val="00B0F0"/>
            </a:solidFill>
            <a:prstDash val="sysDot"/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" name="コンテンツ プレースホルダ 2"/>
          <p:cNvSpPr txBox="1">
            <a:spLocks/>
          </p:cNvSpPr>
          <p:nvPr/>
        </p:nvSpPr>
        <p:spPr>
          <a:xfrm>
            <a:off x="5595634" y="4974888"/>
            <a:ext cx="1875837" cy="390773"/>
          </a:xfrm>
          <a:prstGeom prst="rect">
            <a:avLst/>
          </a:prstGeom>
        </p:spPr>
        <p:txBody>
          <a:bodyPr/>
          <a:lstStyle/>
          <a:p>
            <a:pPr>
              <a:spcBef>
                <a:spcPts val="768"/>
              </a:spcBef>
            </a:pPr>
            <a:r>
              <a:rPr lang="en-US" altLang="ja-JP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O-H Stretching</a:t>
            </a:r>
            <a:endParaRPr lang="ja-JP" altLang="en-US" dirty="0"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</p:txBody>
      </p:sp>
      <p:sp>
        <p:nvSpPr>
          <p:cNvPr id="5" name="コンテンツ プレースホルダ 2"/>
          <p:cNvSpPr txBox="1">
            <a:spLocks/>
          </p:cNvSpPr>
          <p:nvPr/>
        </p:nvSpPr>
        <p:spPr>
          <a:xfrm>
            <a:off x="3043356" y="5346419"/>
            <a:ext cx="1800200" cy="390773"/>
          </a:xfrm>
          <a:prstGeom prst="rect">
            <a:avLst/>
          </a:prstGeom>
        </p:spPr>
        <p:txBody>
          <a:bodyPr/>
          <a:lstStyle/>
          <a:p>
            <a:pPr>
              <a:spcBef>
                <a:spcPts val="768"/>
              </a:spcBef>
            </a:pPr>
            <a:r>
              <a:rPr lang="en-US" altLang="ja-JP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H-O-H Bending</a:t>
            </a:r>
            <a:endParaRPr lang="ja-JP" altLang="en-US" dirty="0"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</p:txBody>
      </p:sp>
      <p:cxnSp>
        <p:nvCxnSpPr>
          <p:cNvPr id="6" name="直線矢印コネクタ 5"/>
          <p:cNvCxnSpPr/>
          <p:nvPr/>
        </p:nvCxnSpPr>
        <p:spPr>
          <a:xfrm flipV="1">
            <a:off x="1475656" y="3227735"/>
            <a:ext cx="144016" cy="576064"/>
          </a:xfrm>
          <a:prstGeom prst="straightConnector1">
            <a:avLst/>
          </a:prstGeom>
          <a:ln w="38100">
            <a:solidFill>
              <a:srgbClr val="00B050"/>
            </a:solidFill>
            <a:prstDash val="sysDot"/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正方形/長方形 23"/>
          <p:cNvSpPr/>
          <p:nvPr/>
        </p:nvSpPr>
        <p:spPr>
          <a:xfrm>
            <a:off x="5529037" y="1180162"/>
            <a:ext cx="5327576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ja-JP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Hasegawa and Tanimura, </a:t>
            </a:r>
          </a:p>
          <a:p>
            <a:r>
              <a:rPr lang="en-US" altLang="ja-JP" i="1" dirty="0">
                <a:solidFill>
                  <a:srgbClr val="1F05BB"/>
                </a:solidFill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  JPCB</a:t>
            </a:r>
            <a:r>
              <a:rPr lang="en-US" altLang="ja-JP" dirty="0">
                <a:solidFill>
                  <a:srgbClr val="1F05BB"/>
                </a:solidFill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,</a:t>
            </a:r>
            <a:r>
              <a:rPr lang="en-US" altLang="ja-JP" b="1" dirty="0">
                <a:solidFill>
                  <a:srgbClr val="1F05BB"/>
                </a:solidFill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115</a:t>
            </a:r>
            <a:r>
              <a:rPr lang="en-US" altLang="ja-JP" dirty="0">
                <a:solidFill>
                  <a:srgbClr val="1F05BB"/>
                </a:solidFill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, 5545 (2011)</a:t>
            </a:r>
            <a:r>
              <a:rPr lang="en-US" altLang="ja-JP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.</a:t>
            </a:r>
            <a:endParaRPr lang="ja-JP" altLang="en-US" dirty="0"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</p:txBody>
      </p:sp>
      <p:cxnSp>
        <p:nvCxnSpPr>
          <p:cNvPr id="8" name="直線矢印コネクタ 7"/>
          <p:cNvCxnSpPr/>
          <p:nvPr/>
        </p:nvCxnSpPr>
        <p:spPr>
          <a:xfrm>
            <a:off x="1008112" y="4486474"/>
            <a:ext cx="539552" cy="1030758"/>
          </a:xfrm>
          <a:prstGeom prst="straightConnector1">
            <a:avLst/>
          </a:prstGeom>
          <a:ln w="38100">
            <a:solidFill>
              <a:srgbClr val="FF0000"/>
            </a:solidFill>
            <a:prstDash val="sysDot"/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コンテンツ プレースホルダ 2"/>
          <p:cNvSpPr txBox="1">
            <a:spLocks/>
          </p:cNvSpPr>
          <p:nvPr/>
        </p:nvSpPr>
        <p:spPr>
          <a:xfrm>
            <a:off x="1876396" y="3429000"/>
            <a:ext cx="1183436" cy="390773"/>
          </a:xfrm>
          <a:prstGeom prst="rect">
            <a:avLst/>
          </a:prstGeom>
        </p:spPr>
        <p:txBody>
          <a:bodyPr/>
          <a:lstStyle/>
          <a:p>
            <a:pPr>
              <a:spcBef>
                <a:spcPts val="768"/>
              </a:spcBef>
            </a:pPr>
            <a:r>
              <a:rPr lang="en-US" altLang="ja-JP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Libration</a:t>
            </a:r>
            <a:endParaRPr lang="ja-JP" altLang="en-US" dirty="0"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>
                <a:schemeClr val="accent3"/>
              </a:buClr>
              <a:buSzPct val="95000"/>
              <a:buFont typeface="Wingdings 2"/>
              <a:buNone/>
              <a:tabLst/>
              <a:defRPr/>
            </a:pPr>
            <a:endParaRPr kumimoji="1" lang="en-US" altLang="ja-JP" sz="3200" b="0" i="0" u="none" strike="noStrike" kern="1200" cap="none" spc="0" normalizeH="0" baseline="0" noProof="0" dirty="0">
              <a:ln>
                <a:noFill/>
              </a:ln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</p:txBody>
      </p:sp>
      <p:sp>
        <p:nvSpPr>
          <p:cNvPr id="7" name="コンテンツ プレースホルダ 2"/>
          <p:cNvSpPr txBox="1">
            <a:spLocks/>
          </p:cNvSpPr>
          <p:nvPr/>
        </p:nvSpPr>
        <p:spPr>
          <a:xfrm>
            <a:off x="50093" y="5053246"/>
            <a:ext cx="1606091" cy="390773"/>
          </a:xfrm>
          <a:prstGeom prst="rect">
            <a:avLst/>
          </a:prstGeom>
        </p:spPr>
        <p:txBody>
          <a:bodyPr/>
          <a:lstStyle/>
          <a:p>
            <a:pPr>
              <a:spcBef>
                <a:spcPts val="768"/>
              </a:spcBef>
            </a:pPr>
            <a:r>
              <a:rPr lang="en-US" altLang="ja-JP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Translation</a:t>
            </a:r>
            <a:endParaRPr lang="ja-JP" altLang="en-US" dirty="0"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>
                <a:schemeClr val="accent3"/>
              </a:buClr>
              <a:buSzPct val="95000"/>
              <a:buFont typeface="Wingdings 2"/>
              <a:buNone/>
              <a:tabLst/>
              <a:defRPr/>
            </a:pPr>
            <a:endParaRPr kumimoji="1" lang="en-US" altLang="ja-JP" sz="3200" b="0" i="0" u="none" strike="noStrike" kern="1200" cap="none" spc="0" normalizeH="0" baseline="0" noProof="0" dirty="0">
              <a:ln>
                <a:noFill/>
              </a:ln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</p:txBody>
      </p:sp>
      <p:sp>
        <p:nvSpPr>
          <p:cNvPr id="77" name="正方形/長方形 76"/>
          <p:cNvSpPr/>
          <p:nvPr/>
        </p:nvSpPr>
        <p:spPr>
          <a:xfrm>
            <a:off x="373276" y="1364630"/>
            <a:ext cx="1635384" cy="4001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spcBef>
                <a:spcPts val="768"/>
              </a:spcBef>
            </a:pPr>
            <a:r>
              <a:rPr lang="en-US" altLang="ja-JP" sz="2000" dirty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IR</a:t>
            </a:r>
            <a:r>
              <a:rPr lang="en-US" altLang="ja-JP" sz="20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 spectrum </a:t>
            </a:r>
          </a:p>
        </p:txBody>
      </p:sp>
      <p:pic>
        <p:nvPicPr>
          <p:cNvPr id="15" name="Lib">
            <a:hlinkClick r:id="" action="ppaction://media"/>
          </p:cNvPr>
          <p:cNvPicPr>
            <a:picLocks noChangeAspect="1"/>
          </p:cNvPicPr>
          <p:nvPr>
            <a:videoFile r:link="rId10"/>
            <p:extLst>
              <p:ext uri="{DAA4B4D4-6D71-4841-9C94-3DE7FCFB9230}">
                <p14:media xmlns:p14="http://schemas.microsoft.com/office/powerpoint/2010/main" r:embed="rId9"/>
              </p:ext>
            </p:extLst>
          </p:nvPr>
        </p:nvPicPr>
        <p:blipFill>
          <a:blip r:embed="rId16"/>
          <a:stretch>
            <a:fillRect/>
          </a:stretch>
        </p:blipFill>
        <p:spPr>
          <a:xfrm>
            <a:off x="1156316" y="1854980"/>
            <a:ext cx="1903516" cy="1430004"/>
          </a:xfrm>
          <a:prstGeom prst="rect">
            <a:avLst/>
          </a:prstGeom>
        </p:spPr>
      </p:pic>
      <p:sp>
        <p:nvSpPr>
          <p:cNvPr id="30" name="コンテンツ プレースホルダ 2"/>
          <p:cNvSpPr txBox="1">
            <a:spLocks/>
          </p:cNvSpPr>
          <p:nvPr/>
        </p:nvSpPr>
        <p:spPr>
          <a:xfrm>
            <a:off x="497594" y="625595"/>
            <a:ext cx="4903144" cy="534789"/>
          </a:xfrm>
          <a:prstGeom prst="rect">
            <a:avLst/>
          </a:prstGeom>
        </p:spPr>
        <p:txBody>
          <a:bodyPr/>
          <a:lstStyle/>
          <a:p>
            <a:pPr>
              <a:spcBef>
                <a:spcPts val="768"/>
              </a:spcBef>
            </a:pPr>
            <a:r>
              <a:rPr lang="en-US" altLang="ja-JP" sz="28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Force field model: POLI2VS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>
                <a:schemeClr val="accent3"/>
              </a:buClr>
              <a:buSzPct val="95000"/>
              <a:buFont typeface="Wingdings 2"/>
              <a:buNone/>
              <a:tabLst/>
              <a:defRPr/>
            </a:pPr>
            <a:endParaRPr kumimoji="1" lang="en-US" altLang="ja-JP" sz="3200" b="1" i="0" u="none" strike="noStrike" kern="1200" cap="none" spc="0" normalizeH="0" baseline="0" noProof="0" dirty="0">
              <a:ln>
                <a:noFill/>
              </a:ln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Arial Unicode MS" panose="020B0604020202020204" pitchFamily="50" charset="-128"/>
              <a:ea typeface="Arial Unicode MS" panose="020B0604020202020204" pitchFamily="50" charset="-128"/>
              <a:cs typeface="Arial Unicode MS" panose="020B0604020202020204" pitchFamily="50" charset="-128"/>
            </a:endParaRPr>
          </a:p>
        </p:txBody>
      </p:sp>
      <p:sp>
        <p:nvSpPr>
          <p:cNvPr id="64" name="角丸四角形 63"/>
          <p:cNvSpPr/>
          <p:nvPr/>
        </p:nvSpPr>
        <p:spPr>
          <a:xfrm>
            <a:off x="5526582" y="3546633"/>
            <a:ext cx="2934648" cy="861109"/>
          </a:xfrm>
          <a:prstGeom prst="roundRect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5" name="正方形/長方形 64"/>
          <p:cNvSpPr/>
          <p:nvPr/>
        </p:nvSpPr>
        <p:spPr>
          <a:xfrm>
            <a:off x="5529190" y="2770368"/>
            <a:ext cx="3025352" cy="576532"/>
          </a:xfrm>
          <a:prstGeom prst="rect">
            <a:avLst/>
          </a:prstGeom>
          <a:solidFill>
            <a:schemeClr val="bg1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6" name="コンテンツ プレースホルダ 2"/>
          <p:cNvSpPr txBox="1">
            <a:spLocks/>
          </p:cNvSpPr>
          <p:nvPr/>
        </p:nvSpPr>
        <p:spPr>
          <a:xfrm>
            <a:off x="5715135" y="3594882"/>
            <a:ext cx="2635320" cy="375146"/>
          </a:xfrm>
          <a:prstGeom prst="rect">
            <a:avLst/>
          </a:prstGeom>
        </p:spPr>
        <p:txBody>
          <a:bodyPr/>
          <a:lstStyle/>
          <a:p>
            <a:pPr>
              <a:spcBef>
                <a:spcPts val="768"/>
              </a:spcBef>
            </a:pPr>
            <a:r>
              <a:rPr lang="en-US" altLang="ja-JP" dirty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Dipole moment </a:t>
            </a:r>
            <a:r>
              <a:rPr lang="en-US" altLang="ja-JP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surface</a:t>
            </a:r>
            <a:endParaRPr lang="ja-JP" altLang="en-US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 Unicode MS" panose="020B0604020202020204" pitchFamily="50" charset="-128"/>
              <a:ea typeface="Arial Unicode MS" panose="020B0604020202020204" pitchFamily="50" charset="-128"/>
              <a:cs typeface="Arial Unicode MS" panose="020B0604020202020204" pitchFamily="50" charset="-128"/>
            </a:endParaRPr>
          </a:p>
        </p:txBody>
      </p:sp>
      <p:sp>
        <p:nvSpPr>
          <p:cNvPr id="67" name="コンテンツ プレースホルダ 2"/>
          <p:cNvSpPr txBox="1">
            <a:spLocks/>
          </p:cNvSpPr>
          <p:nvPr/>
        </p:nvSpPr>
        <p:spPr>
          <a:xfrm>
            <a:off x="5724926" y="4010545"/>
            <a:ext cx="2467899" cy="303075"/>
          </a:xfrm>
          <a:prstGeom prst="rect">
            <a:avLst/>
          </a:prstGeom>
        </p:spPr>
        <p:txBody>
          <a:bodyPr/>
          <a:lstStyle/>
          <a:p>
            <a:pPr>
              <a:spcBef>
                <a:spcPts val="768"/>
              </a:spcBef>
            </a:pPr>
            <a:r>
              <a:rPr lang="en-US" altLang="ja-JP" dirty="0">
                <a:solidFill>
                  <a:srgbClr val="0070C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Polarizability</a:t>
            </a:r>
            <a:r>
              <a:rPr lang="en-US" altLang="ja-JP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 surface</a:t>
            </a:r>
            <a:endParaRPr lang="ja-JP" altLang="en-US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 Unicode MS" panose="020B0604020202020204" pitchFamily="50" charset="-128"/>
              <a:ea typeface="Arial Unicode MS" panose="020B0604020202020204" pitchFamily="50" charset="-128"/>
              <a:cs typeface="Arial Unicode MS" panose="020B0604020202020204" pitchFamily="50" charset="-128"/>
            </a:endParaRPr>
          </a:p>
        </p:txBody>
      </p:sp>
      <p:sp>
        <p:nvSpPr>
          <p:cNvPr id="68" name="コンテンツ プレースホルダ 2"/>
          <p:cNvSpPr txBox="1">
            <a:spLocks/>
          </p:cNvSpPr>
          <p:nvPr/>
        </p:nvSpPr>
        <p:spPr>
          <a:xfrm>
            <a:off x="5526582" y="2824449"/>
            <a:ext cx="3312368" cy="399444"/>
          </a:xfrm>
          <a:prstGeom prst="rect">
            <a:avLst/>
          </a:prstGeom>
          <a:ln>
            <a:noFill/>
          </a:ln>
        </p:spPr>
        <p:txBody>
          <a:bodyPr/>
          <a:lstStyle/>
          <a:p>
            <a:pPr>
              <a:spcBef>
                <a:spcPts val="768"/>
              </a:spcBef>
            </a:pPr>
            <a:r>
              <a:rPr lang="en-US" altLang="ja-JP" sz="24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CCSD/</a:t>
            </a:r>
            <a:r>
              <a:rPr lang="en-US" altLang="ja-JP" sz="2400" b="1" dirty="0" err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aug</a:t>
            </a:r>
            <a:r>
              <a:rPr lang="en-US" altLang="ja-JP" sz="24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-cc-</a:t>
            </a:r>
            <a:r>
              <a:rPr lang="en-US" altLang="ja-JP" sz="2400" b="1" dirty="0" err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pVQZ</a:t>
            </a:r>
            <a:endParaRPr lang="ja-JP" altLang="en-US" sz="2400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 Unicode MS" panose="020B0604020202020204" pitchFamily="50" charset="-128"/>
              <a:ea typeface="Arial Unicode MS" panose="020B0604020202020204" pitchFamily="50" charset="-128"/>
              <a:cs typeface="Arial Unicode MS" panose="020B0604020202020204" pitchFamily="50" charset="-128"/>
            </a:endParaRPr>
          </a:p>
        </p:txBody>
      </p:sp>
      <p:sp>
        <p:nvSpPr>
          <p:cNvPr id="16" name="正方形/長方形 15"/>
          <p:cNvSpPr/>
          <p:nvPr/>
        </p:nvSpPr>
        <p:spPr>
          <a:xfrm>
            <a:off x="5279025" y="1987863"/>
            <a:ext cx="4572000" cy="646331"/>
          </a:xfrm>
          <a:prstGeom prst="rect">
            <a:avLst/>
          </a:prstGeom>
        </p:spPr>
        <p:txBody>
          <a:bodyPr>
            <a:spAutoFit/>
          </a:bodyPr>
          <a:lstStyle/>
          <a:p>
            <a:r>
              <a:rPr lang="en-US" altLang="ja-JP" b="1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A flexible polarizable water model </a:t>
            </a:r>
          </a:p>
          <a:p>
            <a:r>
              <a:rPr lang="en-US" altLang="ja-JP" b="1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for </a:t>
            </a:r>
            <a:r>
              <a:rPr lang="en-US" altLang="ja-JP" b="1" dirty="0">
                <a:solidFill>
                  <a:srgbClr val="FF0000"/>
                </a:solidFill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IR</a:t>
            </a:r>
            <a:r>
              <a:rPr lang="en-US" altLang="ja-JP" b="1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 and </a:t>
            </a:r>
            <a:r>
              <a:rPr lang="en-US" altLang="ja-JP" b="1" dirty="0">
                <a:solidFill>
                  <a:srgbClr val="0070C0"/>
                </a:solidFill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Raman</a:t>
            </a:r>
            <a:r>
              <a:rPr lang="en-US" altLang="ja-JP" b="1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 spectroscopy</a:t>
            </a:r>
          </a:p>
        </p:txBody>
      </p:sp>
      <p:cxnSp>
        <p:nvCxnSpPr>
          <p:cNvPr id="25" name="直線矢印コネクタ 24"/>
          <p:cNvCxnSpPr/>
          <p:nvPr/>
        </p:nvCxnSpPr>
        <p:spPr>
          <a:xfrm>
            <a:off x="4070993" y="3574691"/>
            <a:ext cx="1329745" cy="1540485"/>
          </a:xfrm>
          <a:prstGeom prst="straightConnector1">
            <a:avLst/>
          </a:prstGeom>
          <a:ln w="38100">
            <a:solidFill>
              <a:srgbClr val="1F05BB"/>
            </a:solidFill>
            <a:prstDash val="sysDot"/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26" name="図 25"/>
          <p:cNvPicPr>
            <a:picLocks noChangeAspect="1"/>
          </p:cNvPicPr>
          <p:nvPr/>
        </p:nvPicPr>
        <p:blipFill>
          <a:blip r:embed="rId1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213759" y="196329"/>
            <a:ext cx="879712" cy="1069789"/>
          </a:xfrm>
          <a:prstGeom prst="rect">
            <a:avLst/>
          </a:prstGeom>
        </p:spPr>
      </p:pic>
      <p:sp>
        <p:nvSpPr>
          <p:cNvPr id="27" name="正方形/長方形 26"/>
          <p:cNvSpPr/>
          <p:nvPr/>
        </p:nvSpPr>
        <p:spPr>
          <a:xfrm>
            <a:off x="7309893" y="636560"/>
            <a:ext cx="1834107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ja-JP" sz="2000" dirty="0"/>
              <a:t>T. Hasegawa</a:t>
            </a:r>
            <a:endParaRPr lang="ja-JP" altLang="en-US" sz="2000" dirty="0"/>
          </a:p>
        </p:txBody>
      </p:sp>
    </p:spTree>
    <p:extLst>
      <p:ext uri="{BB962C8B-B14F-4D97-AF65-F5344CB8AC3E}">
        <p14:creationId xmlns:p14="http://schemas.microsoft.com/office/powerpoint/2010/main" val="356819664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2001" fill="hold"/>
                                        <p:tgtEl>
                                          <p:spTgt spid="1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8" dur="2135" fill="hold"/>
                                        <p:tgtEl>
                                          <p:spTgt spid="17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9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0" dur="2001" fill="hold"/>
                                        <p:tgtEl>
                                          <p:spTgt spid="1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1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2" dur="2001" fill="hold"/>
                                        <p:tgtEl>
                                          <p:spTgt spid="1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3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4" dur="2402" fill="hold"/>
                                        <p:tgtEl>
                                          <p:spTgt spid="1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video>
              <p:cMediaNode vol="80000">
                <p:cTn id="15" repeatCount="indefinite" fill="remove" display="0">
                  <p:stCondLst>
                    <p:cond delay="indefinite"/>
                  </p:stCondLst>
                </p:cTn>
                <p:tgtEl>
                  <p:spTgt spid="12"/>
                </p:tgtEl>
              </p:cMediaNode>
            </p:video>
            <p:video>
              <p:cMediaNode vol="80000">
                <p:cTn id="16" repeatCount="indefinite" fill="remove" display="0">
                  <p:stCondLst>
                    <p:cond delay="indefinite"/>
                  </p:stCondLst>
                </p:cTn>
                <p:tgtEl>
                  <p:spTgt spid="17"/>
                </p:tgtEl>
              </p:cMediaNode>
            </p:video>
            <p:video>
              <p:cMediaNode vol="80000">
                <p:cTn id="17" repeatCount="indefinite" fill="remove" display="0">
                  <p:stCondLst>
                    <p:cond delay="indefinite"/>
                  </p:stCondLst>
                </p:cTn>
                <p:tgtEl>
                  <p:spTgt spid="13"/>
                </p:tgtEl>
              </p:cMediaNode>
            </p:video>
            <p:video>
              <p:cMediaNode vol="80000">
                <p:cTn id="18" repeatCount="indefinite" fill="remove" display="0">
                  <p:stCondLst>
                    <p:cond delay="indefinite"/>
                  </p:stCondLst>
                </p:cTn>
                <p:tgtEl>
                  <p:spTgt spid="14"/>
                </p:tgtEl>
              </p:cMediaNode>
            </p:video>
            <p:video>
              <p:cMediaNode vol="80000">
                <p:cTn id="19" repeatCount="indefinite" fill="remove" display="0">
                  <p:stCondLst>
                    <p:cond delay="indefinite"/>
                  </p:stCondLst>
                </p:cTn>
                <p:tgtEl>
                  <p:spTgt spid="15"/>
                </p:tgtEl>
              </p:cMediaNode>
            </p:video>
          </p:childTnLst>
        </p:cTn>
      </p:par>
    </p:tnLst>
  </p:timing>
</p:sld>
</file>

<file path=ppt/slides/slide2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6" name="Picture 2">
            <a:extLst>
              <a:ext uri="{FF2B5EF4-FFF2-40B4-BE49-F238E27FC236}">
                <a16:creationId xmlns:a16="http://schemas.microsoft.com/office/drawing/2014/main" id="{128B7312-1B45-4B9D-A48F-A7D3CD84F92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174690" y="3464435"/>
            <a:ext cx="600000" cy="900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5" name="Picture 5">
            <a:extLst>
              <a:ext uri="{FF2B5EF4-FFF2-40B4-BE49-F238E27FC236}">
                <a16:creationId xmlns:a16="http://schemas.microsoft.com/office/drawing/2014/main" id="{E28372F2-1201-4AFB-9B68-FE67F7015A6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40977" y="3464435"/>
            <a:ext cx="652501" cy="900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3" name="Picture 5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118551" y="3507539"/>
            <a:ext cx="652501" cy="900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2" name="Picture 2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234948" y="3507539"/>
            <a:ext cx="600000" cy="900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1" name="Picture 2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322780" y="3471635"/>
            <a:ext cx="600000" cy="900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0" name="Picture 5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00397" y="3457235"/>
            <a:ext cx="1304925" cy="914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0" name="Picture 4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4293" y="3471635"/>
            <a:ext cx="645517" cy="900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22" name="直線矢印コネクタ 21"/>
          <p:cNvCxnSpPr/>
          <p:nvPr/>
        </p:nvCxnSpPr>
        <p:spPr>
          <a:xfrm flipV="1">
            <a:off x="220277" y="4371635"/>
            <a:ext cx="2716699" cy="120"/>
          </a:xfrm>
          <a:prstGeom prst="straightConnector1">
            <a:avLst/>
          </a:prstGeom>
          <a:ln w="38100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23" name="テキスト ボックス 22"/>
              <p:cNvSpPr txBox="1"/>
              <p:nvPr/>
            </p:nvSpPr>
            <p:spPr>
              <a:xfrm>
                <a:off x="912727" y="3395461"/>
                <a:ext cx="459678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kumimoji="1" lang="en-US" altLang="ja-JP" sz="2000" b="0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kumimoji="1" lang="en-US" altLang="ja-JP" sz="2000" b="0" i="1" smtClean="0">
                              <a:solidFill>
                                <a:srgbClr val="FF0000"/>
                              </a:solidFill>
                              <a:latin typeface="Cambria Math"/>
                            </a:rPr>
                            <m:t>𝑡</m:t>
                          </m:r>
                        </m:e>
                        <m:sub>
                          <m:r>
                            <a:rPr kumimoji="1" lang="en-US" altLang="ja-JP" sz="2000" b="0" i="1" smtClean="0">
                              <a:solidFill>
                                <a:srgbClr val="FF0000"/>
                              </a:solidFill>
                              <a:latin typeface="Cambria Math"/>
                            </a:rPr>
                            <m:t>1</m:t>
                          </m:r>
                        </m:sub>
                      </m:sSub>
                    </m:oMath>
                  </m:oMathPara>
                </a14:m>
                <a:endParaRPr kumimoji="1" lang="ja-JP" altLang="en-US" sz="2000" dirty="0">
                  <a:solidFill>
                    <a:srgbClr val="FF0000"/>
                  </a:solidFill>
                </a:endParaRPr>
              </a:p>
            </p:txBody>
          </p:sp>
        </mc:Choice>
        <mc:Fallback xmlns="">
          <p:sp>
            <p:nvSpPr>
              <p:cNvPr id="23" name="テキスト ボックス 22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912727" y="3395461"/>
                <a:ext cx="459678" cy="400110"/>
              </a:xfrm>
              <a:prstGeom prst="rect">
                <a:avLst/>
              </a:prstGeom>
              <a:blipFill rotWithShape="0">
                <a:blip r:embed="rId6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24" name="直線矢印コネクタ 23"/>
          <p:cNvCxnSpPr/>
          <p:nvPr/>
        </p:nvCxnSpPr>
        <p:spPr>
          <a:xfrm>
            <a:off x="652325" y="3876290"/>
            <a:ext cx="972000" cy="0"/>
          </a:xfrm>
          <a:prstGeom prst="straightConnector1">
            <a:avLst/>
          </a:prstGeom>
          <a:ln>
            <a:solidFill>
              <a:srgbClr val="FF0000"/>
            </a:solidFill>
            <a:headEnd type="arrow"/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直線矢印コネクタ 24"/>
          <p:cNvCxnSpPr/>
          <p:nvPr/>
        </p:nvCxnSpPr>
        <p:spPr>
          <a:xfrm>
            <a:off x="1588429" y="3867579"/>
            <a:ext cx="972000" cy="0"/>
          </a:xfrm>
          <a:prstGeom prst="straightConnector1">
            <a:avLst/>
          </a:prstGeom>
          <a:ln>
            <a:solidFill>
              <a:srgbClr val="0070C0"/>
            </a:solidFill>
            <a:headEnd type="arrow"/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26" name="テキスト ボックス 25"/>
              <p:cNvSpPr txBox="1"/>
              <p:nvPr/>
            </p:nvSpPr>
            <p:spPr>
              <a:xfrm>
                <a:off x="2020477" y="3395461"/>
                <a:ext cx="465640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kumimoji="1" lang="en-US" altLang="ja-JP" sz="2000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kumimoji="1" lang="en-US" altLang="ja-JP" sz="2000" b="0" i="1" smtClean="0">
                              <a:solidFill>
                                <a:srgbClr val="0070C0"/>
                              </a:solidFill>
                              <a:latin typeface="Cambria Math"/>
                            </a:rPr>
                            <m:t>𝑡</m:t>
                          </m:r>
                        </m:e>
                        <m:sub>
                          <m:r>
                            <a:rPr kumimoji="1" lang="en-US" altLang="ja-JP" sz="2000" b="0" i="1" smtClean="0">
                              <a:solidFill>
                                <a:srgbClr val="0070C0"/>
                              </a:solidFill>
                              <a:latin typeface="Cambria Math"/>
                            </a:rPr>
                            <m:t>2</m:t>
                          </m:r>
                        </m:sub>
                      </m:sSub>
                    </m:oMath>
                  </m:oMathPara>
                </a14:m>
                <a:endParaRPr kumimoji="1" lang="ja-JP" altLang="en-US" sz="2000" dirty="0">
                  <a:solidFill>
                    <a:srgbClr val="0070C0"/>
                  </a:solidFill>
                </a:endParaRPr>
              </a:p>
            </p:txBody>
          </p:sp>
        </mc:Choice>
        <mc:Fallback xmlns="">
          <p:sp>
            <p:nvSpPr>
              <p:cNvPr id="26" name="テキスト ボックス 25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020477" y="3395461"/>
                <a:ext cx="465640" cy="400110"/>
              </a:xfrm>
              <a:prstGeom prst="rect">
                <a:avLst/>
              </a:prstGeom>
              <a:blipFill rotWithShape="0">
                <a:blip r:embed="rId7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31" name="テキスト ボックス 30"/>
              <p:cNvSpPr txBox="1"/>
              <p:nvPr/>
            </p:nvSpPr>
            <p:spPr>
              <a:xfrm>
                <a:off x="53686" y="4522280"/>
                <a:ext cx="2883290" cy="404983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d>
                        <m:dPr>
                          <m:begChr m:val="⟨"/>
                          <m:endChr m:val="⟩"/>
                          <m:ctrlPr>
                            <a:rPr kumimoji="1" lang="en-US" altLang="ja-JP" b="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d>
                            <m:dPr>
                              <m:begChr m:val="["/>
                              <m:endChr m:val="]"/>
                              <m:ctrlPr>
                                <a:rPr kumimoji="1" lang="en-US" altLang="ja-JP" b="0" i="1" smtClean="0">
                                  <a:latin typeface="Cambria Math" panose="02040503050406030204" pitchFamily="18" charset="0"/>
                                </a:rPr>
                              </m:ctrlPr>
                            </m:dPr>
                            <m:e>
                              <m:d>
                                <m:dPr>
                                  <m:begChr m:val="["/>
                                  <m:endChr m:val="]"/>
                                  <m:ctrlPr>
                                    <a:rPr lang="en-US" altLang="ja-JP" i="1">
                                      <a:latin typeface="Cambria Math" panose="02040503050406030204" pitchFamily="18" charset="0"/>
                                    </a:rPr>
                                  </m:ctrlPr>
                                </m:dPr>
                                <m:e>
                                  <m:r>
                                    <a:rPr lang="en-US" altLang="ja-JP" i="1" smtClean="0">
                                      <a:solidFill>
                                        <a:srgbClr val="FF0000"/>
                                      </a:solidFill>
                                      <a:latin typeface="Cambria Math"/>
                                    </a:rPr>
                                    <m:t>𝜇</m:t>
                                  </m:r>
                                  <m:d>
                                    <m:dPr>
                                      <m:ctrlPr>
                                        <a:rPr lang="en-US" altLang="ja-JP" i="1">
                                          <a:latin typeface="Cambria Math" panose="02040503050406030204" pitchFamily="18" charset="0"/>
                                        </a:rPr>
                                      </m:ctrlPr>
                                    </m:dPr>
                                    <m:e>
                                      <m:sSub>
                                        <m:sSubPr>
                                          <m:ctrlPr>
                                            <a:rPr lang="en-US" altLang="ja-JP" i="1" smtClean="0">
                                              <a:solidFill>
                                                <a:srgbClr val="0070C0"/>
                                              </a:solidFill>
                                              <a:latin typeface="Cambria Math" panose="02040503050406030204" pitchFamily="18" charset="0"/>
                                            </a:rPr>
                                          </m:ctrlPr>
                                        </m:sSubPr>
                                        <m:e>
                                          <m:r>
                                            <a:rPr lang="en-US" altLang="ja-JP" i="1">
                                              <a:solidFill>
                                                <a:srgbClr val="0070C0"/>
                                              </a:solidFill>
                                              <a:latin typeface="Cambria Math"/>
                                            </a:rPr>
                                            <m:t>𝑡</m:t>
                                          </m:r>
                                        </m:e>
                                        <m:sub>
                                          <m:r>
                                            <a:rPr lang="en-US" altLang="ja-JP" i="1">
                                              <a:solidFill>
                                                <a:srgbClr val="0070C0"/>
                                              </a:solidFill>
                                              <a:latin typeface="Cambria Math"/>
                                            </a:rPr>
                                            <m:t>2</m:t>
                                          </m:r>
                                        </m:sub>
                                      </m:sSub>
                                      <m:r>
                                        <a:rPr lang="en-US" altLang="ja-JP" i="1">
                                          <a:latin typeface="Cambria Math"/>
                                        </a:rPr>
                                        <m:t>+</m:t>
                                      </m:r>
                                      <m:sSub>
                                        <m:sSubPr>
                                          <m:ctrlPr>
                                            <a:rPr lang="en-US" altLang="ja-JP" i="1" smtClean="0">
                                              <a:solidFill>
                                                <a:srgbClr val="FF0000"/>
                                              </a:solidFill>
                                              <a:latin typeface="Cambria Math" panose="02040503050406030204" pitchFamily="18" charset="0"/>
                                            </a:rPr>
                                          </m:ctrlPr>
                                        </m:sSubPr>
                                        <m:e>
                                          <m:r>
                                            <a:rPr lang="en-US" altLang="ja-JP" i="1">
                                              <a:solidFill>
                                                <a:srgbClr val="FF0000"/>
                                              </a:solidFill>
                                              <a:latin typeface="Cambria Math"/>
                                            </a:rPr>
                                            <m:t>𝑡</m:t>
                                          </m:r>
                                        </m:e>
                                        <m:sub>
                                          <m:r>
                                            <a:rPr lang="en-US" altLang="ja-JP" i="1">
                                              <a:solidFill>
                                                <a:srgbClr val="FF0000"/>
                                              </a:solidFill>
                                              <a:latin typeface="Cambria Math"/>
                                            </a:rPr>
                                            <m:t>1</m:t>
                                          </m:r>
                                        </m:sub>
                                      </m:sSub>
                                    </m:e>
                                  </m:d>
                                  <m:r>
                                    <a:rPr lang="en-US" altLang="ja-JP" i="1">
                                      <a:latin typeface="Cambria Math"/>
                                    </a:rPr>
                                    <m:t>,</m:t>
                                  </m:r>
                                  <m:r>
                                    <a:rPr lang="en-US" altLang="ja-JP" b="0" i="1" smtClean="0">
                                      <a:solidFill>
                                        <a:srgbClr val="FF0000"/>
                                      </a:solidFill>
                                      <a:latin typeface="Cambria Math"/>
                                    </a:rPr>
                                    <m:t>𝜇</m:t>
                                  </m:r>
                                  <m:d>
                                    <m:dPr>
                                      <m:ctrlPr>
                                        <a:rPr lang="en-US" altLang="ja-JP" i="1">
                                          <a:latin typeface="Cambria Math" panose="02040503050406030204" pitchFamily="18" charset="0"/>
                                        </a:rPr>
                                      </m:ctrlPr>
                                    </m:dPr>
                                    <m:e>
                                      <m:sSub>
                                        <m:sSubPr>
                                          <m:ctrlPr>
                                            <a:rPr lang="en-US" altLang="ja-JP" i="1" smtClean="0">
                                              <a:solidFill>
                                                <a:srgbClr val="FF0000"/>
                                              </a:solidFill>
                                              <a:latin typeface="Cambria Math" panose="02040503050406030204" pitchFamily="18" charset="0"/>
                                            </a:rPr>
                                          </m:ctrlPr>
                                        </m:sSubPr>
                                        <m:e>
                                          <m:r>
                                            <a:rPr lang="en-US" altLang="ja-JP" i="1">
                                              <a:solidFill>
                                                <a:srgbClr val="FF0000"/>
                                              </a:solidFill>
                                              <a:latin typeface="Cambria Math"/>
                                            </a:rPr>
                                            <m:t>𝑡</m:t>
                                          </m:r>
                                        </m:e>
                                        <m:sub>
                                          <m:r>
                                            <a:rPr lang="en-US" altLang="ja-JP" i="1">
                                              <a:solidFill>
                                                <a:srgbClr val="FF0000"/>
                                              </a:solidFill>
                                              <a:latin typeface="Cambria Math"/>
                                            </a:rPr>
                                            <m:t>1</m:t>
                                          </m:r>
                                        </m:sub>
                                      </m:sSub>
                                    </m:e>
                                  </m:d>
                                </m:e>
                              </m:d>
                              <m:r>
                                <a:rPr lang="en-US" altLang="ja-JP" b="0" i="1" smtClean="0">
                                  <a:latin typeface="Cambria Math"/>
                                </a:rPr>
                                <m:t>,</m:t>
                              </m:r>
                              <m:r>
                                <m:rPr>
                                  <m:sty m:val="p"/>
                                </m:rPr>
                                <a:rPr lang="en-US" altLang="ja-JP" b="0" i="0" smtClean="0">
                                  <a:solidFill>
                                    <a:srgbClr val="0070C0"/>
                                  </a:solidFill>
                                  <a:latin typeface="Cambria Math"/>
                                </a:rPr>
                                <m:t>Π</m:t>
                              </m:r>
                              <m:r>
                                <a:rPr lang="en-US" altLang="ja-JP" b="0" i="1" smtClean="0">
                                  <a:latin typeface="Cambria Math"/>
                                </a:rPr>
                                <m:t>(0)</m:t>
                              </m:r>
                            </m:e>
                          </m:d>
                        </m:e>
                      </m:d>
                    </m:oMath>
                  </m:oMathPara>
                </a14:m>
                <a:endParaRPr kumimoji="1" lang="ja-JP" altLang="en-US" dirty="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mc:Choice>
        <mc:Fallback xmlns="">
          <p:sp>
            <p:nvSpPr>
              <p:cNvPr id="31" name="テキスト ボックス 30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3686" y="4522280"/>
                <a:ext cx="2883290" cy="404983"/>
              </a:xfrm>
              <a:prstGeom prst="rect">
                <a:avLst/>
              </a:prstGeom>
              <a:blipFill rotWithShape="0">
                <a:blip r:embed="rId8"/>
                <a:stretch>
                  <a:fillRect b="-9091"/>
                </a:stretch>
              </a:blipFill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  <p:pic>
        <p:nvPicPr>
          <p:cNvPr id="50" name="Picture 2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364693" y="3471635"/>
            <a:ext cx="600000" cy="900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52" name="直線矢印コネクタ 51"/>
          <p:cNvCxnSpPr/>
          <p:nvPr/>
        </p:nvCxnSpPr>
        <p:spPr>
          <a:xfrm flipV="1">
            <a:off x="3190782" y="4371515"/>
            <a:ext cx="2716699" cy="120"/>
          </a:xfrm>
          <a:prstGeom prst="straightConnector1">
            <a:avLst/>
          </a:prstGeom>
          <a:ln w="38100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53" name="テキスト ボックス 52"/>
              <p:cNvSpPr txBox="1"/>
              <p:nvPr/>
            </p:nvSpPr>
            <p:spPr>
              <a:xfrm>
                <a:off x="3883232" y="3395461"/>
                <a:ext cx="459678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kumimoji="1" lang="en-US" altLang="ja-JP" sz="2000" b="0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kumimoji="1" lang="en-US" altLang="ja-JP" sz="2000" b="0" i="1" smtClean="0">
                              <a:solidFill>
                                <a:srgbClr val="FF0000"/>
                              </a:solidFill>
                              <a:latin typeface="Cambria Math"/>
                            </a:rPr>
                            <m:t>𝑡</m:t>
                          </m:r>
                        </m:e>
                        <m:sub>
                          <m:r>
                            <a:rPr kumimoji="1" lang="en-US" altLang="ja-JP" sz="2000" b="0" i="1" smtClean="0">
                              <a:solidFill>
                                <a:srgbClr val="FF0000"/>
                              </a:solidFill>
                              <a:latin typeface="Cambria Math"/>
                            </a:rPr>
                            <m:t>1</m:t>
                          </m:r>
                        </m:sub>
                      </m:sSub>
                    </m:oMath>
                  </m:oMathPara>
                </a14:m>
                <a:endParaRPr kumimoji="1" lang="ja-JP" altLang="en-US" sz="2000" dirty="0">
                  <a:solidFill>
                    <a:srgbClr val="FF0000"/>
                  </a:solidFill>
                </a:endParaRPr>
              </a:p>
            </p:txBody>
          </p:sp>
        </mc:Choice>
        <mc:Fallback xmlns="">
          <p:sp>
            <p:nvSpPr>
              <p:cNvPr id="53" name="テキスト ボックス 52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883232" y="3395461"/>
                <a:ext cx="459678" cy="400110"/>
              </a:xfrm>
              <a:prstGeom prst="rect">
                <a:avLst/>
              </a:prstGeom>
              <a:blipFill rotWithShape="0">
                <a:blip r:embed="rId10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54" name="直線矢印コネクタ 53"/>
          <p:cNvCxnSpPr/>
          <p:nvPr/>
        </p:nvCxnSpPr>
        <p:spPr>
          <a:xfrm>
            <a:off x="3622830" y="3876290"/>
            <a:ext cx="972000" cy="0"/>
          </a:xfrm>
          <a:prstGeom prst="straightConnector1">
            <a:avLst/>
          </a:prstGeom>
          <a:ln>
            <a:solidFill>
              <a:srgbClr val="FF0000"/>
            </a:solidFill>
            <a:headEnd type="arrow"/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" name="直線矢印コネクタ 54"/>
          <p:cNvCxnSpPr/>
          <p:nvPr/>
        </p:nvCxnSpPr>
        <p:spPr>
          <a:xfrm>
            <a:off x="4558934" y="3867579"/>
            <a:ext cx="972000" cy="0"/>
          </a:xfrm>
          <a:prstGeom prst="straightConnector1">
            <a:avLst/>
          </a:prstGeom>
          <a:ln>
            <a:solidFill>
              <a:srgbClr val="0070C0"/>
            </a:solidFill>
            <a:headEnd type="arrow"/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56" name="テキスト ボックス 55"/>
              <p:cNvSpPr txBox="1"/>
              <p:nvPr/>
            </p:nvSpPr>
            <p:spPr>
              <a:xfrm>
                <a:off x="4990982" y="3395461"/>
                <a:ext cx="465640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kumimoji="1" lang="en-US" altLang="ja-JP" sz="2000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kumimoji="1" lang="en-US" altLang="ja-JP" sz="2000" b="0" i="1" smtClean="0">
                              <a:solidFill>
                                <a:srgbClr val="0070C0"/>
                              </a:solidFill>
                              <a:latin typeface="Cambria Math"/>
                            </a:rPr>
                            <m:t>𝑡</m:t>
                          </m:r>
                        </m:e>
                        <m:sub>
                          <m:r>
                            <a:rPr kumimoji="1" lang="en-US" altLang="ja-JP" sz="2000" b="0" i="1" smtClean="0">
                              <a:solidFill>
                                <a:srgbClr val="0070C0"/>
                              </a:solidFill>
                              <a:latin typeface="Cambria Math"/>
                            </a:rPr>
                            <m:t>2</m:t>
                          </m:r>
                        </m:sub>
                      </m:sSub>
                    </m:oMath>
                  </m:oMathPara>
                </a14:m>
                <a:endParaRPr kumimoji="1" lang="ja-JP" altLang="en-US" sz="2000" dirty="0">
                  <a:solidFill>
                    <a:srgbClr val="0070C0"/>
                  </a:solidFill>
                </a:endParaRPr>
              </a:p>
            </p:txBody>
          </p:sp>
        </mc:Choice>
        <mc:Fallback xmlns="">
          <p:sp>
            <p:nvSpPr>
              <p:cNvPr id="56" name="テキスト ボックス 55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990982" y="3395461"/>
                <a:ext cx="465640" cy="400110"/>
              </a:xfrm>
              <a:prstGeom prst="rect">
                <a:avLst/>
              </a:prstGeom>
              <a:blipFill rotWithShape="0">
                <a:blip r:embed="rId11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63" name="直線矢印コネクタ 62"/>
          <p:cNvCxnSpPr/>
          <p:nvPr/>
        </p:nvCxnSpPr>
        <p:spPr>
          <a:xfrm>
            <a:off x="6124933" y="4371755"/>
            <a:ext cx="2880320" cy="0"/>
          </a:xfrm>
          <a:prstGeom prst="straightConnector1">
            <a:avLst/>
          </a:prstGeom>
          <a:ln w="38100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64" name="テキスト ボックス 63"/>
              <p:cNvSpPr txBox="1"/>
              <p:nvPr/>
            </p:nvSpPr>
            <p:spPr>
              <a:xfrm>
                <a:off x="6817383" y="3395461"/>
                <a:ext cx="459678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kumimoji="1" lang="en-US" altLang="ja-JP" sz="2000" b="0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kumimoji="1" lang="en-US" altLang="ja-JP" sz="2000" b="0" i="1" smtClean="0">
                              <a:solidFill>
                                <a:srgbClr val="FF0000"/>
                              </a:solidFill>
                              <a:latin typeface="Cambria Math"/>
                            </a:rPr>
                            <m:t>𝑡</m:t>
                          </m:r>
                        </m:e>
                        <m:sub>
                          <m:r>
                            <a:rPr kumimoji="1" lang="en-US" altLang="ja-JP" sz="2000" b="0" i="1" smtClean="0">
                              <a:solidFill>
                                <a:srgbClr val="FF0000"/>
                              </a:solidFill>
                              <a:latin typeface="Cambria Math"/>
                            </a:rPr>
                            <m:t>1</m:t>
                          </m:r>
                        </m:sub>
                      </m:sSub>
                    </m:oMath>
                  </m:oMathPara>
                </a14:m>
                <a:endParaRPr kumimoji="1" lang="ja-JP" altLang="en-US" sz="2000" dirty="0">
                  <a:solidFill>
                    <a:srgbClr val="FF0000"/>
                  </a:solidFill>
                </a:endParaRPr>
              </a:p>
            </p:txBody>
          </p:sp>
        </mc:Choice>
        <mc:Fallback xmlns="">
          <p:sp>
            <p:nvSpPr>
              <p:cNvPr id="64" name="テキスト ボックス 63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817383" y="3395461"/>
                <a:ext cx="459678" cy="400110"/>
              </a:xfrm>
              <a:prstGeom prst="rect">
                <a:avLst/>
              </a:prstGeom>
              <a:blipFill rotWithShape="0">
                <a:blip r:embed="rId12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65" name="直線矢印コネクタ 64"/>
          <p:cNvCxnSpPr/>
          <p:nvPr/>
        </p:nvCxnSpPr>
        <p:spPr>
          <a:xfrm>
            <a:off x="6556981" y="3876290"/>
            <a:ext cx="972000" cy="0"/>
          </a:xfrm>
          <a:prstGeom prst="straightConnector1">
            <a:avLst/>
          </a:prstGeom>
          <a:ln>
            <a:solidFill>
              <a:srgbClr val="FF0000"/>
            </a:solidFill>
            <a:headEnd type="arrow"/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6" name="直線矢印コネクタ 65"/>
          <p:cNvCxnSpPr/>
          <p:nvPr/>
        </p:nvCxnSpPr>
        <p:spPr>
          <a:xfrm>
            <a:off x="7493085" y="3867579"/>
            <a:ext cx="972000" cy="0"/>
          </a:xfrm>
          <a:prstGeom prst="straightConnector1">
            <a:avLst/>
          </a:prstGeom>
          <a:ln>
            <a:solidFill>
              <a:srgbClr val="0070C0"/>
            </a:solidFill>
            <a:headEnd type="arrow"/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67" name="テキスト ボックス 66"/>
              <p:cNvSpPr txBox="1"/>
              <p:nvPr/>
            </p:nvSpPr>
            <p:spPr>
              <a:xfrm>
                <a:off x="7817901" y="3426808"/>
                <a:ext cx="465640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kumimoji="1" lang="en-US" altLang="ja-JP" sz="2000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kumimoji="1" lang="en-US" altLang="ja-JP" sz="2000" b="0" i="1" smtClean="0">
                              <a:solidFill>
                                <a:srgbClr val="0070C0"/>
                              </a:solidFill>
                              <a:latin typeface="Cambria Math"/>
                            </a:rPr>
                            <m:t>𝑡</m:t>
                          </m:r>
                        </m:e>
                        <m:sub>
                          <m:r>
                            <a:rPr kumimoji="1" lang="en-US" altLang="ja-JP" sz="2000" b="0" i="1" smtClean="0">
                              <a:solidFill>
                                <a:srgbClr val="0070C0"/>
                              </a:solidFill>
                              <a:latin typeface="Cambria Math"/>
                            </a:rPr>
                            <m:t>2</m:t>
                          </m:r>
                        </m:sub>
                      </m:sSub>
                    </m:oMath>
                  </m:oMathPara>
                </a14:m>
                <a:endParaRPr kumimoji="1" lang="ja-JP" altLang="en-US" sz="2000" dirty="0">
                  <a:solidFill>
                    <a:srgbClr val="0070C0"/>
                  </a:solidFill>
                </a:endParaRPr>
              </a:p>
            </p:txBody>
          </p:sp>
        </mc:Choice>
        <mc:Fallback xmlns="">
          <p:sp>
            <p:nvSpPr>
              <p:cNvPr id="67" name="テキスト ボックス 66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817901" y="3426808"/>
                <a:ext cx="465640" cy="400110"/>
              </a:xfrm>
              <a:prstGeom prst="rect">
                <a:avLst/>
              </a:prstGeom>
              <a:blipFill rotWithShape="0">
                <a:blip r:embed="rId13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76" name="テキスト ボックス 75"/>
              <p:cNvSpPr txBox="1"/>
              <p:nvPr/>
            </p:nvSpPr>
            <p:spPr>
              <a:xfrm>
                <a:off x="3082234" y="4499042"/>
                <a:ext cx="2883290" cy="404983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d>
                        <m:dPr>
                          <m:begChr m:val="⟨"/>
                          <m:endChr m:val="⟩"/>
                          <m:ctrlPr>
                            <a:rPr kumimoji="1" lang="en-US" altLang="ja-JP" b="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d>
                            <m:dPr>
                              <m:begChr m:val="["/>
                              <m:endChr m:val="]"/>
                              <m:ctrlPr>
                                <a:rPr kumimoji="1" lang="en-US" altLang="ja-JP" b="0" i="1" smtClean="0">
                                  <a:latin typeface="Cambria Math" panose="02040503050406030204" pitchFamily="18" charset="0"/>
                                </a:rPr>
                              </m:ctrlPr>
                            </m:dPr>
                            <m:e>
                              <m:d>
                                <m:dPr>
                                  <m:begChr m:val="["/>
                                  <m:endChr m:val="]"/>
                                  <m:ctrlPr>
                                    <a:rPr lang="en-US" altLang="ja-JP" i="1">
                                      <a:latin typeface="Cambria Math" panose="02040503050406030204" pitchFamily="18" charset="0"/>
                                    </a:rPr>
                                  </m:ctrlPr>
                                </m:dPr>
                                <m:e>
                                  <m:r>
                                    <a:rPr lang="en-US" altLang="ja-JP" i="1" smtClean="0">
                                      <a:solidFill>
                                        <a:srgbClr val="FF0000"/>
                                      </a:solidFill>
                                      <a:latin typeface="Cambria Math"/>
                                    </a:rPr>
                                    <m:t>𝜇</m:t>
                                  </m:r>
                                  <m:d>
                                    <m:dPr>
                                      <m:ctrlPr>
                                        <a:rPr lang="en-US" altLang="ja-JP" i="1">
                                          <a:latin typeface="Cambria Math" panose="02040503050406030204" pitchFamily="18" charset="0"/>
                                        </a:rPr>
                                      </m:ctrlPr>
                                    </m:dPr>
                                    <m:e>
                                      <m:sSub>
                                        <m:sSubPr>
                                          <m:ctrlPr>
                                            <a:rPr lang="en-US" altLang="ja-JP" i="1" smtClean="0">
                                              <a:solidFill>
                                                <a:srgbClr val="0070C0"/>
                                              </a:solidFill>
                                              <a:latin typeface="Cambria Math" panose="02040503050406030204" pitchFamily="18" charset="0"/>
                                            </a:rPr>
                                          </m:ctrlPr>
                                        </m:sSubPr>
                                        <m:e>
                                          <m:r>
                                            <a:rPr lang="en-US" altLang="ja-JP" i="1">
                                              <a:solidFill>
                                                <a:srgbClr val="0070C0"/>
                                              </a:solidFill>
                                              <a:latin typeface="Cambria Math"/>
                                            </a:rPr>
                                            <m:t>𝑡</m:t>
                                          </m:r>
                                        </m:e>
                                        <m:sub>
                                          <m:r>
                                            <a:rPr lang="en-US" altLang="ja-JP" i="1">
                                              <a:solidFill>
                                                <a:srgbClr val="0070C0"/>
                                              </a:solidFill>
                                              <a:latin typeface="Cambria Math"/>
                                            </a:rPr>
                                            <m:t>2</m:t>
                                          </m:r>
                                        </m:sub>
                                      </m:sSub>
                                      <m:r>
                                        <a:rPr lang="en-US" altLang="ja-JP" i="1">
                                          <a:latin typeface="Cambria Math"/>
                                        </a:rPr>
                                        <m:t>+</m:t>
                                      </m:r>
                                      <m:sSub>
                                        <m:sSubPr>
                                          <m:ctrlPr>
                                            <a:rPr lang="en-US" altLang="ja-JP" i="1" smtClean="0">
                                              <a:solidFill>
                                                <a:srgbClr val="FF0000"/>
                                              </a:solidFill>
                                              <a:latin typeface="Cambria Math" panose="02040503050406030204" pitchFamily="18" charset="0"/>
                                            </a:rPr>
                                          </m:ctrlPr>
                                        </m:sSubPr>
                                        <m:e>
                                          <m:r>
                                            <a:rPr lang="en-US" altLang="ja-JP" i="1">
                                              <a:solidFill>
                                                <a:srgbClr val="FF0000"/>
                                              </a:solidFill>
                                              <a:latin typeface="Cambria Math"/>
                                            </a:rPr>
                                            <m:t>𝑡</m:t>
                                          </m:r>
                                        </m:e>
                                        <m:sub>
                                          <m:r>
                                            <a:rPr lang="en-US" altLang="ja-JP" i="1">
                                              <a:solidFill>
                                                <a:srgbClr val="FF0000"/>
                                              </a:solidFill>
                                              <a:latin typeface="Cambria Math"/>
                                            </a:rPr>
                                            <m:t>1</m:t>
                                          </m:r>
                                        </m:sub>
                                      </m:sSub>
                                    </m:e>
                                  </m:d>
                                  <m:r>
                                    <a:rPr lang="en-US" altLang="ja-JP" i="1">
                                      <a:latin typeface="Cambria Math"/>
                                    </a:rPr>
                                    <m:t>,</m:t>
                                  </m:r>
                                  <m:r>
                                    <m:rPr>
                                      <m:sty m:val="p"/>
                                    </m:rPr>
                                    <a:rPr lang="en-US" altLang="ja-JP" smtClean="0">
                                      <a:solidFill>
                                        <a:srgbClr val="0070C0"/>
                                      </a:solidFill>
                                      <a:latin typeface="Cambria Math"/>
                                    </a:rPr>
                                    <m:t>Π</m:t>
                                  </m:r>
                                  <m:d>
                                    <m:dPr>
                                      <m:ctrlPr>
                                        <a:rPr lang="en-US" altLang="ja-JP" i="1">
                                          <a:latin typeface="Cambria Math" panose="02040503050406030204" pitchFamily="18" charset="0"/>
                                        </a:rPr>
                                      </m:ctrlPr>
                                    </m:dPr>
                                    <m:e>
                                      <m:sSub>
                                        <m:sSubPr>
                                          <m:ctrlPr>
                                            <a:rPr lang="en-US" altLang="ja-JP" i="1" smtClean="0">
                                              <a:solidFill>
                                                <a:srgbClr val="FF0000"/>
                                              </a:solidFill>
                                              <a:latin typeface="Cambria Math" panose="02040503050406030204" pitchFamily="18" charset="0"/>
                                            </a:rPr>
                                          </m:ctrlPr>
                                        </m:sSubPr>
                                        <m:e>
                                          <m:r>
                                            <a:rPr lang="en-US" altLang="ja-JP" i="1">
                                              <a:solidFill>
                                                <a:srgbClr val="FF0000"/>
                                              </a:solidFill>
                                              <a:latin typeface="Cambria Math"/>
                                            </a:rPr>
                                            <m:t>𝑡</m:t>
                                          </m:r>
                                        </m:e>
                                        <m:sub>
                                          <m:r>
                                            <a:rPr lang="en-US" altLang="ja-JP" i="1">
                                              <a:solidFill>
                                                <a:srgbClr val="FF0000"/>
                                              </a:solidFill>
                                              <a:latin typeface="Cambria Math"/>
                                            </a:rPr>
                                            <m:t>1</m:t>
                                          </m:r>
                                        </m:sub>
                                      </m:sSub>
                                    </m:e>
                                  </m:d>
                                </m:e>
                              </m:d>
                              <m:r>
                                <a:rPr lang="en-US" altLang="ja-JP" b="0" i="1" smtClean="0">
                                  <a:latin typeface="Cambria Math"/>
                                </a:rPr>
                                <m:t>,</m:t>
                              </m:r>
                              <m:r>
                                <a:rPr lang="en-US" altLang="ja-JP" b="0" i="1" smtClean="0">
                                  <a:solidFill>
                                    <a:srgbClr val="FF0000"/>
                                  </a:solidFill>
                                  <a:latin typeface="Cambria Math"/>
                                </a:rPr>
                                <m:t>𝜇</m:t>
                              </m:r>
                              <m:r>
                                <a:rPr lang="en-US" altLang="ja-JP" b="0" i="1" smtClean="0">
                                  <a:latin typeface="Cambria Math"/>
                                </a:rPr>
                                <m:t>(0)</m:t>
                              </m:r>
                            </m:e>
                          </m:d>
                        </m:e>
                      </m:d>
                    </m:oMath>
                  </m:oMathPara>
                </a14:m>
                <a:endParaRPr kumimoji="1" lang="ja-JP" altLang="en-US" dirty="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mc:Choice>
        <mc:Fallback xmlns="">
          <p:sp>
            <p:nvSpPr>
              <p:cNvPr id="76" name="テキスト ボックス 75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082234" y="4499042"/>
                <a:ext cx="2883290" cy="404983"/>
              </a:xfrm>
              <a:prstGeom prst="rect">
                <a:avLst/>
              </a:prstGeom>
              <a:blipFill rotWithShape="0">
                <a:blip r:embed="rId14"/>
                <a:stretch>
                  <a:fillRect b="-10606"/>
                </a:stretch>
              </a:blipFill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77" name="テキスト ボックス 76"/>
              <p:cNvSpPr txBox="1"/>
              <p:nvPr/>
            </p:nvSpPr>
            <p:spPr>
              <a:xfrm>
                <a:off x="6073643" y="4483713"/>
                <a:ext cx="2934586" cy="404983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d>
                        <m:dPr>
                          <m:begChr m:val="⟨"/>
                          <m:endChr m:val="⟩"/>
                          <m:ctrlPr>
                            <a:rPr kumimoji="1" lang="en-US" altLang="ja-JP" b="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d>
                            <m:dPr>
                              <m:begChr m:val="["/>
                              <m:endChr m:val="]"/>
                              <m:ctrlPr>
                                <a:rPr kumimoji="1" lang="en-US" altLang="ja-JP" b="0" i="1" smtClean="0">
                                  <a:latin typeface="Cambria Math" panose="02040503050406030204" pitchFamily="18" charset="0"/>
                                </a:rPr>
                              </m:ctrlPr>
                            </m:dPr>
                            <m:e>
                              <m:d>
                                <m:dPr>
                                  <m:begChr m:val="["/>
                                  <m:endChr m:val="]"/>
                                  <m:ctrlPr>
                                    <a:rPr lang="en-US" altLang="ja-JP" i="1">
                                      <a:latin typeface="Cambria Math" panose="02040503050406030204" pitchFamily="18" charset="0"/>
                                    </a:rPr>
                                  </m:ctrlPr>
                                </m:dPr>
                                <m:e>
                                  <m:r>
                                    <m:rPr>
                                      <m:sty m:val="p"/>
                                    </m:rPr>
                                    <a:rPr lang="en-US" altLang="ja-JP" smtClean="0">
                                      <a:solidFill>
                                        <a:srgbClr val="0070C0"/>
                                      </a:solidFill>
                                      <a:latin typeface="Cambria Math"/>
                                    </a:rPr>
                                    <m:t>Π</m:t>
                                  </m:r>
                                  <m:d>
                                    <m:dPr>
                                      <m:ctrlPr>
                                        <a:rPr lang="en-US" altLang="ja-JP" i="1">
                                          <a:latin typeface="Cambria Math" panose="02040503050406030204" pitchFamily="18" charset="0"/>
                                        </a:rPr>
                                      </m:ctrlPr>
                                    </m:dPr>
                                    <m:e>
                                      <m:sSub>
                                        <m:sSubPr>
                                          <m:ctrlPr>
                                            <a:rPr lang="en-US" altLang="ja-JP" i="1" smtClean="0">
                                              <a:solidFill>
                                                <a:srgbClr val="0070C0"/>
                                              </a:solidFill>
                                              <a:latin typeface="Cambria Math" panose="02040503050406030204" pitchFamily="18" charset="0"/>
                                            </a:rPr>
                                          </m:ctrlPr>
                                        </m:sSubPr>
                                        <m:e>
                                          <m:r>
                                            <a:rPr lang="en-US" altLang="ja-JP" i="1">
                                              <a:solidFill>
                                                <a:srgbClr val="0070C0"/>
                                              </a:solidFill>
                                              <a:latin typeface="Cambria Math"/>
                                            </a:rPr>
                                            <m:t>𝑡</m:t>
                                          </m:r>
                                        </m:e>
                                        <m:sub>
                                          <m:r>
                                            <a:rPr lang="en-US" altLang="ja-JP" i="1">
                                              <a:solidFill>
                                                <a:srgbClr val="0070C0"/>
                                              </a:solidFill>
                                              <a:latin typeface="Cambria Math"/>
                                            </a:rPr>
                                            <m:t>2</m:t>
                                          </m:r>
                                        </m:sub>
                                      </m:sSub>
                                      <m:r>
                                        <a:rPr lang="en-US" altLang="ja-JP" i="1">
                                          <a:latin typeface="Cambria Math"/>
                                        </a:rPr>
                                        <m:t>+</m:t>
                                      </m:r>
                                      <m:sSub>
                                        <m:sSubPr>
                                          <m:ctrlPr>
                                            <a:rPr lang="en-US" altLang="ja-JP" i="1" smtClean="0">
                                              <a:solidFill>
                                                <a:srgbClr val="FF0000"/>
                                              </a:solidFill>
                                              <a:latin typeface="Cambria Math" panose="02040503050406030204" pitchFamily="18" charset="0"/>
                                            </a:rPr>
                                          </m:ctrlPr>
                                        </m:sSubPr>
                                        <m:e>
                                          <m:r>
                                            <a:rPr lang="en-US" altLang="ja-JP" i="1">
                                              <a:solidFill>
                                                <a:srgbClr val="FF0000"/>
                                              </a:solidFill>
                                              <a:latin typeface="Cambria Math"/>
                                            </a:rPr>
                                            <m:t>𝑡</m:t>
                                          </m:r>
                                        </m:e>
                                        <m:sub>
                                          <m:r>
                                            <a:rPr lang="en-US" altLang="ja-JP" i="1">
                                              <a:solidFill>
                                                <a:srgbClr val="FF0000"/>
                                              </a:solidFill>
                                              <a:latin typeface="Cambria Math"/>
                                            </a:rPr>
                                            <m:t>1</m:t>
                                          </m:r>
                                        </m:sub>
                                      </m:sSub>
                                    </m:e>
                                  </m:d>
                                  <m:r>
                                    <a:rPr lang="en-US" altLang="ja-JP" i="1">
                                      <a:latin typeface="Cambria Math"/>
                                    </a:rPr>
                                    <m:t>,</m:t>
                                  </m:r>
                                  <m:r>
                                    <a:rPr lang="en-US" altLang="ja-JP" b="0" i="1" smtClean="0">
                                      <a:solidFill>
                                        <a:srgbClr val="FF0000"/>
                                      </a:solidFill>
                                      <a:latin typeface="Cambria Math"/>
                                    </a:rPr>
                                    <m:t>𝜇</m:t>
                                  </m:r>
                                  <m:r>
                                    <a:rPr lang="en-US" altLang="ja-JP" i="1" smtClean="0">
                                      <a:latin typeface="Cambria Math"/>
                                    </a:rPr>
                                    <m:t> </m:t>
                                  </m:r>
                                  <m:d>
                                    <m:dPr>
                                      <m:ctrlPr>
                                        <a:rPr lang="en-US" altLang="ja-JP" i="1">
                                          <a:latin typeface="Cambria Math" panose="02040503050406030204" pitchFamily="18" charset="0"/>
                                        </a:rPr>
                                      </m:ctrlPr>
                                    </m:dPr>
                                    <m:e>
                                      <m:sSub>
                                        <m:sSubPr>
                                          <m:ctrlPr>
                                            <a:rPr lang="en-US" altLang="ja-JP" i="1" smtClean="0">
                                              <a:solidFill>
                                                <a:srgbClr val="FF0000"/>
                                              </a:solidFill>
                                              <a:latin typeface="Cambria Math" panose="02040503050406030204" pitchFamily="18" charset="0"/>
                                            </a:rPr>
                                          </m:ctrlPr>
                                        </m:sSubPr>
                                        <m:e>
                                          <m:r>
                                            <a:rPr lang="en-US" altLang="ja-JP" i="1">
                                              <a:solidFill>
                                                <a:srgbClr val="FF0000"/>
                                              </a:solidFill>
                                              <a:latin typeface="Cambria Math"/>
                                            </a:rPr>
                                            <m:t>𝑡</m:t>
                                          </m:r>
                                        </m:e>
                                        <m:sub>
                                          <m:r>
                                            <a:rPr lang="en-US" altLang="ja-JP" i="1">
                                              <a:solidFill>
                                                <a:srgbClr val="FF0000"/>
                                              </a:solidFill>
                                              <a:latin typeface="Cambria Math"/>
                                            </a:rPr>
                                            <m:t>1</m:t>
                                          </m:r>
                                        </m:sub>
                                      </m:sSub>
                                    </m:e>
                                  </m:d>
                                </m:e>
                              </m:d>
                              <m:r>
                                <a:rPr lang="en-US" altLang="ja-JP" b="0" i="1" smtClean="0">
                                  <a:latin typeface="Cambria Math"/>
                                </a:rPr>
                                <m:t>,</m:t>
                              </m:r>
                              <m:r>
                                <a:rPr lang="en-US" altLang="ja-JP" b="0" i="1" smtClean="0">
                                  <a:solidFill>
                                    <a:srgbClr val="FF0000"/>
                                  </a:solidFill>
                                  <a:latin typeface="Cambria Math"/>
                                </a:rPr>
                                <m:t>𝜇</m:t>
                              </m:r>
                              <m:r>
                                <a:rPr lang="en-US" altLang="ja-JP" b="0" i="1" smtClean="0">
                                  <a:latin typeface="Cambria Math"/>
                                </a:rPr>
                                <m:t>(0)</m:t>
                              </m:r>
                            </m:e>
                          </m:d>
                        </m:e>
                      </m:d>
                    </m:oMath>
                  </m:oMathPara>
                </a14:m>
                <a:endParaRPr kumimoji="1" lang="ja-JP" altLang="en-US" dirty="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mc:Choice>
        <mc:Fallback xmlns="">
          <p:sp>
            <p:nvSpPr>
              <p:cNvPr id="77" name="テキスト ボックス 76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073643" y="4483713"/>
                <a:ext cx="2934586" cy="404983"/>
              </a:xfrm>
              <a:prstGeom prst="rect">
                <a:avLst/>
              </a:prstGeom>
              <a:blipFill rotWithShape="0">
                <a:blip r:embed="rId15"/>
                <a:stretch>
                  <a:fillRect b="-9091"/>
                </a:stretch>
              </a:blipFill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75" name="コンテンツ プレースホルダ 2"/>
          <p:cNvSpPr txBox="1">
            <a:spLocks/>
          </p:cNvSpPr>
          <p:nvPr/>
        </p:nvSpPr>
        <p:spPr>
          <a:xfrm>
            <a:off x="418601" y="2138229"/>
            <a:ext cx="2826489" cy="534789"/>
          </a:xfrm>
          <a:prstGeom prst="rect">
            <a:avLst/>
          </a:prstGeom>
        </p:spPr>
        <p:txBody>
          <a:bodyPr/>
          <a:lstStyle/>
          <a:p>
            <a:pPr>
              <a:spcBef>
                <a:spcPts val="768"/>
              </a:spcBef>
            </a:pPr>
            <a:r>
              <a:rPr lang="en-US" altLang="ja-JP" sz="2400" dirty="0">
                <a:solidFill>
                  <a:srgbClr val="0070C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Raman</a:t>
            </a:r>
            <a:r>
              <a:rPr lang="en-US" altLang="ja-JP" sz="24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- </a:t>
            </a:r>
            <a:r>
              <a:rPr lang="en-US" altLang="ja-JP" sz="2400" dirty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IR </a:t>
            </a:r>
            <a:r>
              <a:rPr lang="en-US" altLang="ja-JP" sz="24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-  </a:t>
            </a:r>
            <a:r>
              <a:rPr lang="en-US" altLang="ja-JP" sz="2400" dirty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IR</a:t>
            </a:r>
            <a:endParaRPr lang="ja-JP" altLang="en-US" sz="2400" dirty="0">
              <a:solidFill>
                <a:srgbClr val="FF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78" name="コンテンツ プレースホルダ 2"/>
          <p:cNvSpPr txBox="1">
            <a:spLocks/>
          </p:cNvSpPr>
          <p:nvPr/>
        </p:nvSpPr>
        <p:spPr>
          <a:xfrm>
            <a:off x="3334673" y="2097768"/>
            <a:ext cx="2826489" cy="534789"/>
          </a:xfrm>
          <a:prstGeom prst="rect">
            <a:avLst/>
          </a:prstGeom>
        </p:spPr>
        <p:txBody>
          <a:bodyPr/>
          <a:lstStyle/>
          <a:p>
            <a:pPr>
              <a:spcBef>
                <a:spcPts val="768"/>
              </a:spcBef>
            </a:pPr>
            <a:r>
              <a:rPr lang="en-US" altLang="ja-JP" sz="2800" dirty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   </a:t>
            </a:r>
            <a:r>
              <a:rPr lang="en-US" altLang="ja-JP" sz="2400" dirty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IR</a:t>
            </a:r>
            <a:r>
              <a:rPr lang="en-US" altLang="ja-JP" sz="24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-</a:t>
            </a:r>
            <a:r>
              <a:rPr lang="en-US" altLang="ja-JP" sz="2400" dirty="0">
                <a:solidFill>
                  <a:srgbClr val="0070C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Raman</a:t>
            </a:r>
            <a:r>
              <a:rPr lang="en-US" altLang="ja-JP" sz="24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- </a:t>
            </a:r>
            <a:r>
              <a:rPr lang="en-US" altLang="ja-JP" sz="2400" dirty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IR</a:t>
            </a:r>
            <a:endParaRPr lang="ja-JP" altLang="en-US" sz="2400" dirty="0">
              <a:solidFill>
                <a:srgbClr val="FF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79" name="コンテンツ プレースホルダ 2"/>
          <p:cNvSpPr txBox="1">
            <a:spLocks/>
          </p:cNvSpPr>
          <p:nvPr/>
        </p:nvSpPr>
        <p:spPr>
          <a:xfrm>
            <a:off x="6336337" y="2204377"/>
            <a:ext cx="2826489" cy="534789"/>
          </a:xfrm>
          <a:prstGeom prst="rect">
            <a:avLst/>
          </a:prstGeom>
        </p:spPr>
        <p:txBody>
          <a:bodyPr/>
          <a:lstStyle/>
          <a:p>
            <a:pPr>
              <a:spcBef>
                <a:spcPts val="768"/>
              </a:spcBef>
            </a:pPr>
            <a:r>
              <a:rPr lang="en-US" altLang="ja-JP" sz="2400" dirty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IR   </a:t>
            </a:r>
            <a:r>
              <a:rPr lang="en-US" altLang="ja-JP" sz="24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- </a:t>
            </a:r>
            <a:r>
              <a:rPr lang="en-US" altLang="ja-JP" sz="2400" dirty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IR </a:t>
            </a:r>
            <a:r>
              <a:rPr lang="en-US" altLang="ja-JP" sz="24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- </a:t>
            </a:r>
            <a:r>
              <a:rPr lang="en-US" altLang="ja-JP" sz="2400" dirty="0">
                <a:solidFill>
                  <a:srgbClr val="0070C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Raman</a:t>
            </a:r>
            <a:endParaRPr lang="ja-JP" altLang="en-US" sz="2400" dirty="0">
              <a:solidFill>
                <a:srgbClr val="FF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74" name="Picture 7" descr="2D_Raman"/>
          <p:cNvPicPr>
            <a:picLocks noChangeAspect="1" noChangeArrowheads="1"/>
          </p:cNvPicPr>
          <p:nvPr/>
        </p:nvPicPr>
        <p:blipFill>
          <a:blip r:embed="rId16" cstate="print"/>
          <a:srcRect/>
          <a:stretch>
            <a:fillRect/>
          </a:stretch>
        </p:blipFill>
        <p:spPr bwMode="auto">
          <a:xfrm>
            <a:off x="405109" y="2603761"/>
            <a:ext cx="554577" cy="63114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98" name="Picture 7" descr="2D_Raman"/>
          <p:cNvPicPr>
            <a:picLocks noChangeAspect="1" noChangeArrowheads="1"/>
          </p:cNvPicPr>
          <p:nvPr/>
        </p:nvPicPr>
        <p:blipFill>
          <a:blip r:embed="rId16" cstate="print"/>
          <a:srcRect/>
          <a:stretch>
            <a:fillRect/>
          </a:stretch>
        </p:blipFill>
        <p:spPr bwMode="auto">
          <a:xfrm>
            <a:off x="4299056" y="2636912"/>
            <a:ext cx="554577" cy="63114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01" name="Picture 7" descr="2D_Raman"/>
          <p:cNvPicPr>
            <a:picLocks noChangeAspect="1" noChangeArrowheads="1"/>
          </p:cNvPicPr>
          <p:nvPr/>
        </p:nvPicPr>
        <p:blipFill>
          <a:blip r:embed="rId16" cstate="print"/>
          <a:srcRect/>
          <a:stretch>
            <a:fillRect/>
          </a:stretch>
        </p:blipFill>
        <p:spPr bwMode="auto">
          <a:xfrm>
            <a:off x="8084436" y="2684310"/>
            <a:ext cx="554577" cy="63114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" name="図 3"/>
          <p:cNvPicPr>
            <a:picLocks noChangeAspect="1"/>
          </p:cNvPicPr>
          <p:nvPr/>
        </p:nvPicPr>
        <p:blipFill>
          <a:blip r:embed="rId17"/>
          <a:stretch>
            <a:fillRect/>
          </a:stretch>
        </p:blipFill>
        <p:spPr>
          <a:xfrm>
            <a:off x="1323387" y="2613684"/>
            <a:ext cx="508459" cy="641223"/>
          </a:xfrm>
          <a:prstGeom prst="rect">
            <a:avLst/>
          </a:prstGeom>
        </p:spPr>
      </p:pic>
      <p:pic>
        <p:nvPicPr>
          <p:cNvPr id="59" name="図 58"/>
          <p:cNvPicPr>
            <a:picLocks noChangeAspect="1"/>
          </p:cNvPicPr>
          <p:nvPr/>
        </p:nvPicPr>
        <p:blipFill>
          <a:blip r:embed="rId17"/>
          <a:stretch>
            <a:fillRect/>
          </a:stretch>
        </p:blipFill>
        <p:spPr>
          <a:xfrm>
            <a:off x="2130154" y="2598720"/>
            <a:ext cx="508459" cy="641223"/>
          </a:xfrm>
          <a:prstGeom prst="rect">
            <a:avLst/>
          </a:prstGeom>
        </p:spPr>
      </p:pic>
      <p:pic>
        <p:nvPicPr>
          <p:cNvPr id="62" name="図 61"/>
          <p:cNvPicPr>
            <a:picLocks noChangeAspect="1"/>
          </p:cNvPicPr>
          <p:nvPr/>
        </p:nvPicPr>
        <p:blipFill>
          <a:blip r:embed="rId17"/>
          <a:stretch>
            <a:fillRect/>
          </a:stretch>
        </p:blipFill>
        <p:spPr>
          <a:xfrm>
            <a:off x="3397631" y="2626831"/>
            <a:ext cx="508459" cy="641223"/>
          </a:xfrm>
          <a:prstGeom prst="rect">
            <a:avLst/>
          </a:prstGeom>
        </p:spPr>
      </p:pic>
      <p:pic>
        <p:nvPicPr>
          <p:cNvPr id="69" name="図 68"/>
          <p:cNvPicPr>
            <a:picLocks noChangeAspect="1"/>
          </p:cNvPicPr>
          <p:nvPr/>
        </p:nvPicPr>
        <p:blipFill>
          <a:blip r:embed="rId17"/>
          <a:stretch>
            <a:fillRect/>
          </a:stretch>
        </p:blipFill>
        <p:spPr>
          <a:xfrm>
            <a:off x="6292010" y="2652839"/>
            <a:ext cx="508459" cy="641223"/>
          </a:xfrm>
          <a:prstGeom prst="rect">
            <a:avLst/>
          </a:prstGeom>
        </p:spPr>
      </p:pic>
      <p:pic>
        <p:nvPicPr>
          <p:cNvPr id="70" name="図 69"/>
          <p:cNvPicPr>
            <a:picLocks noChangeAspect="1"/>
          </p:cNvPicPr>
          <p:nvPr/>
        </p:nvPicPr>
        <p:blipFill>
          <a:blip r:embed="rId17"/>
          <a:stretch>
            <a:fillRect/>
          </a:stretch>
        </p:blipFill>
        <p:spPr>
          <a:xfrm>
            <a:off x="7188223" y="2642742"/>
            <a:ext cx="508459" cy="641223"/>
          </a:xfrm>
          <a:prstGeom prst="rect">
            <a:avLst/>
          </a:prstGeom>
        </p:spPr>
      </p:pic>
      <p:pic>
        <p:nvPicPr>
          <p:cNvPr id="80" name="図 79"/>
          <p:cNvPicPr>
            <a:picLocks noChangeAspect="1"/>
          </p:cNvPicPr>
          <p:nvPr/>
        </p:nvPicPr>
        <p:blipFill>
          <a:blip r:embed="rId17"/>
          <a:stretch>
            <a:fillRect/>
          </a:stretch>
        </p:blipFill>
        <p:spPr>
          <a:xfrm>
            <a:off x="5202392" y="2614838"/>
            <a:ext cx="508459" cy="641223"/>
          </a:xfrm>
          <a:prstGeom prst="rect">
            <a:avLst/>
          </a:prstGeom>
        </p:spPr>
      </p:pic>
      <p:sp>
        <p:nvSpPr>
          <p:cNvPr id="5" name="正方形/長方形 4"/>
          <p:cNvSpPr/>
          <p:nvPr/>
        </p:nvSpPr>
        <p:spPr>
          <a:xfrm>
            <a:off x="8002806" y="1625857"/>
            <a:ext cx="915635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ja-JP" altLang="ja-JP" sz="1600" dirty="0">
                <a:solidFill>
                  <a:srgbClr val="666699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Herschel</a:t>
            </a:r>
            <a:endParaRPr lang="ja-JP" altLang="en-US" sz="16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139" name="図 138"/>
          <p:cNvPicPr>
            <a:picLocks noChangeAspect="1"/>
          </p:cNvPicPr>
          <p:nvPr/>
        </p:nvPicPr>
        <p:blipFill>
          <a:blip r:embed="rId17"/>
          <a:stretch>
            <a:fillRect/>
          </a:stretch>
        </p:blipFill>
        <p:spPr>
          <a:xfrm>
            <a:off x="8112054" y="599678"/>
            <a:ext cx="697141" cy="879172"/>
          </a:xfrm>
          <a:prstGeom prst="rect">
            <a:avLst/>
          </a:prstGeom>
        </p:spPr>
      </p:pic>
      <p:sp>
        <p:nvSpPr>
          <p:cNvPr id="44" name="タイトル 1"/>
          <p:cNvSpPr txBox="1">
            <a:spLocks/>
          </p:cNvSpPr>
          <p:nvPr/>
        </p:nvSpPr>
        <p:spPr>
          <a:xfrm>
            <a:off x="-302207" y="719388"/>
            <a:ext cx="8352928" cy="1143000"/>
          </a:xfrm>
          <a:prstGeom prst="rect">
            <a:avLst/>
          </a:prstGeom>
        </p:spPr>
        <p:txBody>
          <a:bodyPr>
            <a:noAutofit/>
          </a:bodyPr>
          <a:lstStyle/>
          <a:p>
            <a:pPr algn="ctr">
              <a:spcBef>
                <a:spcPts val="768"/>
              </a:spcBef>
            </a:pPr>
            <a:r>
              <a:rPr lang="en-US" altLang="ja-JP" sz="32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2D IR-Raman  </a:t>
            </a:r>
            <a:r>
              <a:rPr lang="en-US" altLang="ja-JP" sz="24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(inter- &amp; intramolecular modes) </a:t>
            </a:r>
            <a:endParaRPr lang="ja-JP" altLang="en-US" sz="24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2091299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3" name="Picture 5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131900" y="2700921"/>
            <a:ext cx="652501" cy="900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2" name="Picture 2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248297" y="2700921"/>
            <a:ext cx="600000" cy="900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1" name="Picture 2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336129" y="2665017"/>
            <a:ext cx="600000" cy="900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0" name="Picture 5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13746" y="2650617"/>
            <a:ext cx="1304925" cy="914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0" name="Picture 4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77642" y="2665017"/>
            <a:ext cx="645517" cy="900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22" name="直線矢印コネクタ 21"/>
          <p:cNvCxnSpPr/>
          <p:nvPr/>
        </p:nvCxnSpPr>
        <p:spPr>
          <a:xfrm flipV="1">
            <a:off x="233626" y="3565017"/>
            <a:ext cx="2716699" cy="120"/>
          </a:xfrm>
          <a:prstGeom prst="straightConnector1">
            <a:avLst/>
          </a:prstGeom>
          <a:ln w="38100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23" name="テキスト ボックス 22"/>
              <p:cNvSpPr txBox="1"/>
              <p:nvPr/>
            </p:nvSpPr>
            <p:spPr>
              <a:xfrm>
                <a:off x="926076" y="2588843"/>
                <a:ext cx="459678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kumimoji="1" lang="en-US" altLang="ja-JP" sz="2000" b="0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kumimoji="1" lang="en-US" altLang="ja-JP" sz="2000" b="0" i="1" smtClean="0">
                              <a:solidFill>
                                <a:srgbClr val="FF0000"/>
                              </a:solidFill>
                              <a:latin typeface="Cambria Math"/>
                            </a:rPr>
                            <m:t>𝑡</m:t>
                          </m:r>
                        </m:e>
                        <m:sub>
                          <m:r>
                            <a:rPr kumimoji="1" lang="en-US" altLang="ja-JP" sz="2000" b="0" i="1" smtClean="0">
                              <a:solidFill>
                                <a:srgbClr val="FF0000"/>
                              </a:solidFill>
                              <a:latin typeface="Cambria Math"/>
                            </a:rPr>
                            <m:t>1</m:t>
                          </m:r>
                        </m:sub>
                      </m:sSub>
                    </m:oMath>
                  </m:oMathPara>
                </a14:m>
                <a:endParaRPr kumimoji="1" lang="ja-JP" altLang="en-US" sz="2000" dirty="0">
                  <a:solidFill>
                    <a:srgbClr val="FF0000"/>
                  </a:solidFill>
                </a:endParaRPr>
              </a:p>
            </p:txBody>
          </p:sp>
        </mc:Choice>
        <mc:Fallback xmlns="">
          <p:sp>
            <p:nvSpPr>
              <p:cNvPr id="23" name="テキスト ボックス 22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926076" y="2588843"/>
                <a:ext cx="459678" cy="400110"/>
              </a:xfrm>
              <a:prstGeom prst="rect">
                <a:avLst/>
              </a:prstGeom>
              <a:blipFill rotWithShape="0">
                <a:blip r:embed="rId6"/>
                <a:stretch>
                  <a:fillRect b="-3077"/>
                </a:stretch>
              </a:blipFill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24" name="直線矢印コネクタ 23"/>
          <p:cNvCxnSpPr/>
          <p:nvPr/>
        </p:nvCxnSpPr>
        <p:spPr>
          <a:xfrm>
            <a:off x="665674" y="3069672"/>
            <a:ext cx="972000" cy="0"/>
          </a:xfrm>
          <a:prstGeom prst="straightConnector1">
            <a:avLst/>
          </a:prstGeom>
          <a:ln>
            <a:solidFill>
              <a:srgbClr val="FF0000"/>
            </a:solidFill>
            <a:headEnd type="arrow"/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直線矢印コネクタ 24"/>
          <p:cNvCxnSpPr/>
          <p:nvPr/>
        </p:nvCxnSpPr>
        <p:spPr>
          <a:xfrm>
            <a:off x="1601778" y="3060961"/>
            <a:ext cx="972000" cy="0"/>
          </a:xfrm>
          <a:prstGeom prst="straightConnector1">
            <a:avLst/>
          </a:prstGeom>
          <a:ln>
            <a:solidFill>
              <a:srgbClr val="0070C0"/>
            </a:solidFill>
            <a:headEnd type="arrow"/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26" name="テキスト ボックス 25"/>
              <p:cNvSpPr txBox="1"/>
              <p:nvPr/>
            </p:nvSpPr>
            <p:spPr>
              <a:xfrm>
                <a:off x="2033826" y="2588843"/>
                <a:ext cx="465640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kumimoji="1" lang="en-US" altLang="ja-JP" sz="2000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kumimoji="1" lang="en-US" altLang="ja-JP" sz="2000" b="0" i="1" smtClean="0">
                              <a:solidFill>
                                <a:srgbClr val="0070C0"/>
                              </a:solidFill>
                              <a:latin typeface="Cambria Math"/>
                            </a:rPr>
                            <m:t>𝑡</m:t>
                          </m:r>
                        </m:e>
                        <m:sub>
                          <m:r>
                            <a:rPr kumimoji="1" lang="en-US" altLang="ja-JP" sz="2000" b="0" i="1" smtClean="0">
                              <a:solidFill>
                                <a:srgbClr val="0070C0"/>
                              </a:solidFill>
                              <a:latin typeface="Cambria Math"/>
                            </a:rPr>
                            <m:t>2</m:t>
                          </m:r>
                        </m:sub>
                      </m:sSub>
                    </m:oMath>
                  </m:oMathPara>
                </a14:m>
                <a:endParaRPr kumimoji="1" lang="ja-JP" altLang="en-US" sz="2000" dirty="0">
                  <a:solidFill>
                    <a:srgbClr val="0070C0"/>
                  </a:solidFill>
                </a:endParaRPr>
              </a:p>
            </p:txBody>
          </p:sp>
        </mc:Choice>
        <mc:Fallback xmlns="">
          <p:sp>
            <p:nvSpPr>
              <p:cNvPr id="26" name="テキスト ボックス 25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033826" y="2588843"/>
                <a:ext cx="465640" cy="400110"/>
              </a:xfrm>
              <a:prstGeom prst="rect">
                <a:avLst/>
              </a:prstGeom>
              <a:blipFill rotWithShape="0">
                <a:blip r:embed="rId7"/>
                <a:stretch>
                  <a:fillRect b="-4615"/>
                </a:stretch>
              </a:blipFill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31" name="テキスト ボックス 30"/>
              <p:cNvSpPr txBox="1"/>
              <p:nvPr/>
            </p:nvSpPr>
            <p:spPr>
              <a:xfrm>
                <a:off x="105890" y="3776527"/>
                <a:ext cx="2883290" cy="404983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d>
                        <m:dPr>
                          <m:begChr m:val="⟨"/>
                          <m:endChr m:val="⟩"/>
                          <m:ctrlPr>
                            <a:rPr kumimoji="1" lang="en-US" altLang="ja-JP" b="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d>
                            <m:dPr>
                              <m:begChr m:val="["/>
                              <m:endChr m:val="]"/>
                              <m:ctrlPr>
                                <a:rPr kumimoji="1" lang="en-US" altLang="ja-JP" b="0" i="1" smtClean="0">
                                  <a:latin typeface="Cambria Math" panose="02040503050406030204" pitchFamily="18" charset="0"/>
                                </a:rPr>
                              </m:ctrlPr>
                            </m:dPr>
                            <m:e>
                              <m:d>
                                <m:dPr>
                                  <m:begChr m:val="["/>
                                  <m:endChr m:val="]"/>
                                  <m:ctrlPr>
                                    <a:rPr lang="en-US" altLang="ja-JP" i="1">
                                      <a:latin typeface="Cambria Math" panose="02040503050406030204" pitchFamily="18" charset="0"/>
                                    </a:rPr>
                                  </m:ctrlPr>
                                </m:dPr>
                                <m:e>
                                  <m:r>
                                    <a:rPr lang="en-US" altLang="ja-JP" i="1" smtClean="0">
                                      <a:solidFill>
                                        <a:srgbClr val="FF0000"/>
                                      </a:solidFill>
                                      <a:latin typeface="Cambria Math"/>
                                    </a:rPr>
                                    <m:t>𝜇</m:t>
                                  </m:r>
                                  <m:d>
                                    <m:dPr>
                                      <m:ctrlPr>
                                        <a:rPr lang="en-US" altLang="ja-JP" i="1">
                                          <a:latin typeface="Cambria Math" panose="02040503050406030204" pitchFamily="18" charset="0"/>
                                        </a:rPr>
                                      </m:ctrlPr>
                                    </m:dPr>
                                    <m:e>
                                      <m:sSub>
                                        <m:sSubPr>
                                          <m:ctrlPr>
                                            <a:rPr lang="en-US" altLang="ja-JP" i="1" smtClean="0">
                                              <a:solidFill>
                                                <a:srgbClr val="0070C0"/>
                                              </a:solidFill>
                                              <a:latin typeface="Cambria Math" panose="02040503050406030204" pitchFamily="18" charset="0"/>
                                            </a:rPr>
                                          </m:ctrlPr>
                                        </m:sSubPr>
                                        <m:e>
                                          <m:r>
                                            <a:rPr lang="en-US" altLang="ja-JP" i="1">
                                              <a:solidFill>
                                                <a:srgbClr val="0070C0"/>
                                              </a:solidFill>
                                              <a:latin typeface="Cambria Math"/>
                                            </a:rPr>
                                            <m:t>𝑡</m:t>
                                          </m:r>
                                        </m:e>
                                        <m:sub>
                                          <m:r>
                                            <a:rPr lang="en-US" altLang="ja-JP" i="1">
                                              <a:solidFill>
                                                <a:srgbClr val="0070C0"/>
                                              </a:solidFill>
                                              <a:latin typeface="Cambria Math"/>
                                            </a:rPr>
                                            <m:t>2</m:t>
                                          </m:r>
                                        </m:sub>
                                      </m:sSub>
                                      <m:r>
                                        <a:rPr lang="en-US" altLang="ja-JP" i="1">
                                          <a:latin typeface="Cambria Math"/>
                                        </a:rPr>
                                        <m:t>+</m:t>
                                      </m:r>
                                      <m:sSub>
                                        <m:sSubPr>
                                          <m:ctrlPr>
                                            <a:rPr lang="en-US" altLang="ja-JP" i="1" smtClean="0">
                                              <a:solidFill>
                                                <a:srgbClr val="FF0000"/>
                                              </a:solidFill>
                                              <a:latin typeface="Cambria Math" panose="02040503050406030204" pitchFamily="18" charset="0"/>
                                            </a:rPr>
                                          </m:ctrlPr>
                                        </m:sSubPr>
                                        <m:e>
                                          <m:r>
                                            <a:rPr lang="en-US" altLang="ja-JP" i="1">
                                              <a:solidFill>
                                                <a:srgbClr val="FF0000"/>
                                              </a:solidFill>
                                              <a:latin typeface="Cambria Math"/>
                                            </a:rPr>
                                            <m:t>𝑡</m:t>
                                          </m:r>
                                        </m:e>
                                        <m:sub>
                                          <m:r>
                                            <a:rPr lang="en-US" altLang="ja-JP" i="1">
                                              <a:solidFill>
                                                <a:srgbClr val="FF0000"/>
                                              </a:solidFill>
                                              <a:latin typeface="Cambria Math"/>
                                            </a:rPr>
                                            <m:t>1</m:t>
                                          </m:r>
                                        </m:sub>
                                      </m:sSub>
                                    </m:e>
                                  </m:d>
                                  <m:r>
                                    <a:rPr lang="en-US" altLang="ja-JP" i="1">
                                      <a:latin typeface="Cambria Math"/>
                                    </a:rPr>
                                    <m:t>,</m:t>
                                  </m:r>
                                  <m:r>
                                    <a:rPr lang="en-US" altLang="ja-JP" b="0" i="1" smtClean="0">
                                      <a:solidFill>
                                        <a:srgbClr val="FF0000"/>
                                      </a:solidFill>
                                      <a:latin typeface="Cambria Math"/>
                                    </a:rPr>
                                    <m:t>𝜇</m:t>
                                  </m:r>
                                  <m:d>
                                    <m:dPr>
                                      <m:ctrlPr>
                                        <a:rPr lang="en-US" altLang="ja-JP" i="1">
                                          <a:latin typeface="Cambria Math" panose="02040503050406030204" pitchFamily="18" charset="0"/>
                                        </a:rPr>
                                      </m:ctrlPr>
                                    </m:dPr>
                                    <m:e>
                                      <m:sSub>
                                        <m:sSubPr>
                                          <m:ctrlPr>
                                            <a:rPr lang="en-US" altLang="ja-JP" i="1" smtClean="0">
                                              <a:solidFill>
                                                <a:srgbClr val="FF0000"/>
                                              </a:solidFill>
                                              <a:latin typeface="Cambria Math" panose="02040503050406030204" pitchFamily="18" charset="0"/>
                                            </a:rPr>
                                          </m:ctrlPr>
                                        </m:sSubPr>
                                        <m:e>
                                          <m:r>
                                            <a:rPr lang="en-US" altLang="ja-JP" i="1">
                                              <a:solidFill>
                                                <a:srgbClr val="FF0000"/>
                                              </a:solidFill>
                                              <a:latin typeface="Cambria Math"/>
                                            </a:rPr>
                                            <m:t>𝑡</m:t>
                                          </m:r>
                                        </m:e>
                                        <m:sub>
                                          <m:r>
                                            <a:rPr lang="en-US" altLang="ja-JP" i="1">
                                              <a:solidFill>
                                                <a:srgbClr val="FF0000"/>
                                              </a:solidFill>
                                              <a:latin typeface="Cambria Math"/>
                                            </a:rPr>
                                            <m:t>1</m:t>
                                          </m:r>
                                        </m:sub>
                                      </m:sSub>
                                    </m:e>
                                  </m:d>
                                </m:e>
                              </m:d>
                              <m:r>
                                <a:rPr lang="en-US" altLang="ja-JP" b="0" i="1" smtClean="0">
                                  <a:latin typeface="Cambria Math"/>
                                </a:rPr>
                                <m:t>,</m:t>
                              </m:r>
                              <m:r>
                                <m:rPr>
                                  <m:sty m:val="p"/>
                                </m:rPr>
                                <a:rPr lang="en-US" altLang="ja-JP" b="0" i="0" smtClean="0">
                                  <a:solidFill>
                                    <a:srgbClr val="0070C0"/>
                                  </a:solidFill>
                                  <a:latin typeface="Cambria Math"/>
                                </a:rPr>
                                <m:t>Π</m:t>
                              </m:r>
                              <m:r>
                                <a:rPr lang="en-US" altLang="ja-JP" b="0" i="1" smtClean="0">
                                  <a:latin typeface="Cambria Math"/>
                                </a:rPr>
                                <m:t>(0)</m:t>
                              </m:r>
                            </m:e>
                          </m:d>
                        </m:e>
                      </m:d>
                    </m:oMath>
                  </m:oMathPara>
                </a14:m>
                <a:endParaRPr kumimoji="1" lang="ja-JP" altLang="en-US" dirty="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mc:Choice>
        <mc:Fallback xmlns="">
          <p:sp>
            <p:nvSpPr>
              <p:cNvPr id="31" name="テキスト ボックス 30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05890" y="3776527"/>
                <a:ext cx="2883290" cy="404983"/>
              </a:xfrm>
              <a:prstGeom prst="rect">
                <a:avLst/>
              </a:prstGeom>
              <a:blipFill rotWithShape="0">
                <a:blip r:embed="rId8"/>
                <a:stretch>
                  <a:fillRect b="-9091"/>
                </a:stretch>
              </a:blipFill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  <p:pic>
        <p:nvPicPr>
          <p:cNvPr id="14342" name="Picture 6"/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66074" y="2669667"/>
            <a:ext cx="1343025" cy="895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0" name="Picture 2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378042" y="2665017"/>
            <a:ext cx="600000" cy="900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52" name="直線矢印コネクタ 51"/>
          <p:cNvCxnSpPr/>
          <p:nvPr/>
        </p:nvCxnSpPr>
        <p:spPr>
          <a:xfrm flipV="1">
            <a:off x="3204131" y="3564897"/>
            <a:ext cx="2716699" cy="120"/>
          </a:xfrm>
          <a:prstGeom prst="straightConnector1">
            <a:avLst/>
          </a:prstGeom>
          <a:ln w="38100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53" name="テキスト ボックス 52"/>
              <p:cNvSpPr txBox="1"/>
              <p:nvPr/>
            </p:nvSpPr>
            <p:spPr>
              <a:xfrm>
                <a:off x="3896581" y="2588843"/>
                <a:ext cx="459678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kumimoji="1" lang="en-US" altLang="ja-JP" sz="2000" b="0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kumimoji="1" lang="en-US" altLang="ja-JP" sz="2000" b="0" i="1" smtClean="0">
                              <a:solidFill>
                                <a:srgbClr val="FF0000"/>
                              </a:solidFill>
                              <a:latin typeface="Cambria Math"/>
                            </a:rPr>
                            <m:t>𝑡</m:t>
                          </m:r>
                        </m:e>
                        <m:sub>
                          <m:r>
                            <a:rPr kumimoji="1" lang="en-US" altLang="ja-JP" sz="2000" b="0" i="1" smtClean="0">
                              <a:solidFill>
                                <a:srgbClr val="FF0000"/>
                              </a:solidFill>
                              <a:latin typeface="Cambria Math"/>
                            </a:rPr>
                            <m:t>1</m:t>
                          </m:r>
                        </m:sub>
                      </m:sSub>
                    </m:oMath>
                  </m:oMathPara>
                </a14:m>
                <a:endParaRPr kumimoji="1" lang="ja-JP" altLang="en-US" sz="2000" dirty="0">
                  <a:solidFill>
                    <a:srgbClr val="FF0000"/>
                  </a:solidFill>
                </a:endParaRPr>
              </a:p>
            </p:txBody>
          </p:sp>
        </mc:Choice>
        <mc:Fallback xmlns="">
          <p:sp>
            <p:nvSpPr>
              <p:cNvPr id="53" name="テキスト ボックス 52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896581" y="2588843"/>
                <a:ext cx="459678" cy="400110"/>
              </a:xfrm>
              <a:prstGeom prst="rect">
                <a:avLst/>
              </a:prstGeom>
              <a:blipFill rotWithShape="0">
                <a:blip r:embed="rId10"/>
                <a:stretch>
                  <a:fillRect b="-3077"/>
                </a:stretch>
              </a:blipFill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54" name="直線矢印コネクタ 53"/>
          <p:cNvCxnSpPr/>
          <p:nvPr/>
        </p:nvCxnSpPr>
        <p:spPr>
          <a:xfrm>
            <a:off x="3636179" y="3069672"/>
            <a:ext cx="972000" cy="0"/>
          </a:xfrm>
          <a:prstGeom prst="straightConnector1">
            <a:avLst/>
          </a:prstGeom>
          <a:ln>
            <a:solidFill>
              <a:srgbClr val="FF0000"/>
            </a:solidFill>
            <a:headEnd type="arrow"/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" name="直線矢印コネクタ 54"/>
          <p:cNvCxnSpPr/>
          <p:nvPr/>
        </p:nvCxnSpPr>
        <p:spPr>
          <a:xfrm>
            <a:off x="4572283" y="3060961"/>
            <a:ext cx="972000" cy="0"/>
          </a:xfrm>
          <a:prstGeom prst="straightConnector1">
            <a:avLst/>
          </a:prstGeom>
          <a:ln>
            <a:solidFill>
              <a:srgbClr val="0070C0"/>
            </a:solidFill>
            <a:headEnd type="arrow"/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56" name="テキスト ボックス 55"/>
              <p:cNvSpPr txBox="1"/>
              <p:nvPr/>
            </p:nvSpPr>
            <p:spPr>
              <a:xfrm>
                <a:off x="5004331" y="2588843"/>
                <a:ext cx="465640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kumimoji="1" lang="en-US" altLang="ja-JP" sz="2000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kumimoji="1" lang="en-US" altLang="ja-JP" sz="2000" b="0" i="1" smtClean="0">
                              <a:solidFill>
                                <a:srgbClr val="0070C0"/>
                              </a:solidFill>
                              <a:latin typeface="Cambria Math"/>
                            </a:rPr>
                            <m:t>𝑡</m:t>
                          </m:r>
                        </m:e>
                        <m:sub>
                          <m:r>
                            <a:rPr kumimoji="1" lang="en-US" altLang="ja-JP" sz="2000" b="0" i="1" smtClean="0">
                              <a:solidFill>
                                <a:srgbClr val="0070C0"/>
                              </a:solidFill>
                              <a:latin typeface="Cambria Math"/>
                            </a:rPr>
                            <m:t>2</m:t>
                          </m:r>
                        </m:sub>
                      </m:sSub>
                    </m:oMath>
                  </m:oMathPara>
                </a14:m>
                <a:endParaRPr kumimoji="1" lang="ja-JP" altLang="en-US" sz="2000" dirty="0">
                  <a:solidFill>
                    <a:srgbClr val="0070C0"/>
                  </a:solidFill>
                </a:endParaRPr>
              </a:p>
            </p:txBody>
          </p:sp>
        </mc:Choice>
        <mc:Fallback xmlns="">
          <p:sp>
            <p:nvSpPr>
              <p:cNvPr id="56" name="テキスト ボックス 55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004331" y="2588843"/>
                <a:ext cx="465640" cy="400110"/>
              </a:xfrm>
              <a:prstGeom prst="rect">
                <a:avLst/>
              </a:prstGeom>
              <a:blipFill rotWithShape="0">
                <a:blip r:embed="rId11"/>
                <a:stretch>
                  <a:fillRect b="-4615"/>
                </a:stretch>
              </a:blipFill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63" name="直線矢印コネクタ 62"/>
          <p:cNvCxnSpPr/>
          <p:nvPr/>
        </p:nvCxnSpPr>
        <p:spPr>
          <a:xfrm>
            <a:off x="6138282" y="3565137"/>
            <a:ext cx="2880320" cy="0"/>
          </a:xfrm>
          <a:prstGeom prst="straightConnector1">
            <a:avLst/>
          </a:prstGeom>
          <a:ln w="38100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64" name="テキスト ボックス 63"/>
              <p:cNvSpPr txBox="1"/>
              <p:nvPr/>
            </p:nvSpPr>
            <p:spPr>
              <a:xfrm>
                <a:off x="6830732" y="2588843"/>
                <a:ext cx="459678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kumimoji="1" lang="en-US" altLang="ja-JP" sz="2000" b="0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kumimoji="1" lang="en-US" altLang="ja-JP" sz="2000" b="0" i="1" smtClean="0">
                              <a:solidFill>
                                <a:srgbClr val="FF0000"/>
                              </a:solidFill>
                              <a:latin typeface="Cambria Math"/>
                            </a:rPr>
                            <m:t>𝑡</m:t>
                          </m:r>
                        </m:e>
                        <m:sub>
                          <m:r>
                            <a:rPr kumimoji="1" lang="en-US" altLang="ja-JP" sz="2000" b="0" i="1" smtClean="0">
                              <a:solidFill>
                                <a:srgbClr val="FF0000"/>
                              </a:solidFill>
                              <a:latin typeface="Cambria Math"/>
                            </a:rPr>
                            <m:t>1</m:t>
                          </m:r>
                        </m:sub>
                      </m:sSub>
                    </m:oMath>
                  </m:oMathPara>
                </a14:m>
                <a:endParaRPr kumimoji="1" lang="ja-JP" altLang="en-US" sz="2000" dirty="0">
                  <a:solidFill>
                    <a:srgbClr val="FF0000"/>
                  </a:solidFill>
                </a:endParaRPr>
              </a:p>
            </p:txBody>
          </p:sp>
        </mc:Choice>
        <mc:Fallback xmlns="">
          <p:sp>
            <p:nvSpPr>
              <p:cNvPr id="64" name="テキスト ボックス 63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830732" y="2588843"/>
                <a:ext cx="459678" cy="400110"/>
              </a:xfrm>
              <a:prstGeom prst="rect">
                <a:avLst/>
              </a:prstGeom>
              <a:blipFill rotWithShape="0">
                <a:blip r:embed="rId12"/>
                <a:stretch>
                  <a:fillRect b="-3077"/>
                </a:stretch>
              </a:blipFill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65" name="直線矢印コネクタ 64"/>
          <p:cNvCxnSpPr/>
          <p:nvPr/>
        </p:nvCxnSpPr>
        <p:spPr>
          <a:xfrm>
            <a:off x="6570330" y="3069672"/>
            <a:ext cx="972000" cy="0"/>
          </a:xfrm>
          <a:prstGeom prst="straightConnector1">
            <a:avLst/>
          </a:prstGeom>
          <a:ln>
            <a:solidFill>
              <a:srgbClr val="FF0000"/>
            </a:solidFill>
            <a:headEnd type="arrow"/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6" name="直線矢印コネクタ 65"/>
          <p:cNvCxnSpPr/>
          <p:nvPr/>
        </p:nvCxnSpPr>
        <p:spPr>
          <a:xfrm>
            <a:off x="7506434" y="3060961"/>
            <a:ext cx="972000" cy="0"/>
          </a:xfrm>
          <a:prstGeom prst="straightConnector1">
            <a:avLst/>
          </a:prstGeom>
          <a:ln>
            <a:solidFill>
              <a:srgbClr val="0070C0"/>
            </a:solidFill>
            <a:headEnd type="arrow"/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67" name="テキスト ボックス 66"/>
              <p:cNvSpPr txBox="1"/>
              <p:nvPr/>
            </p:nvSpPr>
            <p:spPr>
              <a:xfrm>
                <a:off x="7831250" y="2620190"/>
                <a:ext cx="465640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kumimoji="1" lang="en-US" altLang="ja-JP" sz="2000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kumimoji="1" lang="en-US" altLang="ja-JP" sz="2000" b="0" i="1" smtClean="0">
                              <a:solidFill>
                                <a:srgbClr val="0070C0"/>
                              </a:solidFill>
                              <a:latin typeface="Cambria Math"/>
                            </a:rPr>
                            <m:t>𝑡</m:t>
                          </m:r>
                        </m:e>
                        <m:sub>
                          <m:r>
                            <a:rPr kumimoji="1" lang="en-US" altLang="ja-JP" sz="2000" b="0" i="1" smtClean="0">
                              <a:solidFill>
                                <a:srgbClr val="0070C0"/>
                              </a:solidFill>
                              <a:latin typeface="Cambria Math"/>
                            </a:rPr>
                            <m:t>2</m:t>
                          </m:r>
                        </m:sub>
                      </m:sSub>
                    </m:oMath>
                  </m:oMathPara>
                </a14:m>
                <a:endParaRPr kumimoji="1" lang="ja-JP" altLang="en-US" sz="2000" dirty="0">
                  <a:solidFill>
                    <a:srgbClr val="0070C0"/>
                  </a:solidFill>
                </a:endParaRPr>
              </a:p>
            </p:txBody>
          </p:sp>
        </mc:Choice>
        <mc:Fallback xmlns="">
          <p:sp>
            <p:nvSpPr>
              <p:cNvPr id="67" name="テキスト ボックス 66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831250" y="2620190"/>
                <a:ext cx="465640" cy="400110"/>
              </a:xfrm>
              <a:prstGeom prst="rect">
                <a:avLst/>
              </a:prstGeom>
              <a:blipFill rotWithShape="0">
                <a:blip r:embed="rId13"/>
                <a:stretch>
                  <a:fillRect b="-4615"/>
                </a:stretch>
              </a:blipFill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76" name="テキスト ボックス 75"/>
              <p:cNvSpPr txBox="1"/>
              <p:nvPr/>
            </p:nvSpPr>
            <p:spPr>
              <a:xfrm>
                <a:off x="3098370" y="3792638"/>
                <a:ext cx="2883290" cy="404983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d>
                        <m:dPr>
                          <m:begChr m:val="⟨"/>
                          <m:endChr m:val="⟩"/>
                          <m:ctrlPr>
                            <a:rPr kumimoji="1" lang="en-US" altLang="ja-JP" b="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d>
                            <m:dPr>
                              <m:begChr m:val="["/>
                              <m:endChr m:val="]"/>
                              <m:ctrlPr>
                                <a:rPr kumimoji="1" lang="en-US" altLang="ja-JP" b="0" i="1" smtClean="0">
                                  <a:latin typeface="Cambria Math" panose="02040503050406030204" pitchFamily="18" charset="0"/>
                                </a:rPr>
                              </m:ctrlPr>
                            </m:dPr>
                            <m:e>
                              <m:d>
                                <m:dPr>
                                  <m:begChr m:val="["/>
                                  <m:endChr m:val="]"/>
                                  <m:ctrlPr>
                                    <a:rPr lang="en-US" altLang="ja-JP" i="1">
                                      <a:latin typeface="Cambria Math" panose="02040503050406030204" pitchFamily="18" charset="0"/>
                                    </a:rPr>
                                  </m:ctrlPr>
                                </m:dPr>
                                <m:e>
                                  <m:r>
                                    <a:rPr lang="en-US" altLang="ja-JP" i="1" smtClean="0">
                                      <a:solidFill>
                                        <a:srgbClr val="FF0000"/>
                                      </a:solidFill>
                                      <a:latin typeface="Cambria Math"/>
                                    </a:rPr>
                                    <m:t>𝜇</m:t>
                                  </m:r>
                                  <m:d>
                                    <m:dPr>
                                      <m:ctrlPr>
                                        <a:rPr lang="en-US" altLang="ja-JP" i="1">
                                          <a:latin typeface="Cambria Math" panose="02040503050406030204" pitchFamily="18" charset="0"/>
                                        </a:rPr>
                                      </m:ctrlPr>
                                    </m:dPr>
                                    <m:e>
                                      <m:sSub>
                                        <m:sSubPr>
                                          <m:ctrlPr>
                                            <a:rPr lang="en-US" altLang="ja-JP" i="1" smtClean="0">
                                              <a:solidFill>
                                                <a:srgbClr val="0070C0"/>
                                              </a:solidFill>
                                              <a:latin typeface="Cambria Math" panose="02040503050406030204" pitchFamily="18" charset="0"/>
                                            </a:rPr>
                                          </m:ctrlPr>
                                        </m:sSubPr>
                                        <m:e>
                                          <m:r>
                                            <a:rPr lang="en-US" altLang="ja-JP" i="1">
                                              <a:solidFill>
                                                <a:srgbClr val="0070C0"/>
                                              </a:solidFill>
                                              <a:latin typeface="Cambria Math"/>
                                            </a:rPr>
                                            <m:t>𝑡</m:t>
                                          </m:r>
                                        </m:e>
                                        <m:sub>
                                          <m:r>
                                            <a:rPr lang="en-US" altLang="ja-JP" i="1">
                                              <a:solidFill>
                                                <a:srgbClr val="0070C0"/>
                                              </a:solidFill>
                                              <a:latin typeface="Cambria Math"/>
                                            </a:rPr>
                                            <m:t>2</m:t>
                                          </m:r>
                                        </m:sub>
                                      </m:sSub>
                                      <m:r>
                                        <a:rPr lang="en-US" altLang="ja-JP" i="1">
                                          <a:latin typeface="Cambria Math"/>
                                        </a:rPr>
                                        <m:t>+</m:t>
                                      </m:r>
                                      <m:sSub>
                                        <m:sSubPr>
                                          <m:ctrlPr>
                                            <a:rPr lang="en-US" altLang="ja-JP" i="1" smtClean="0">
                                              <a:solidFill>
                                                <a:srgbClr val="FF0000"/>
                                              </a:solidFill>
                                              <a:latin typeface="Cambria Math" panose="02040503050406030204" pitchFamily="18" charset="0"/>
                                            </a:rPr>
                                          </m:ctrlPr>
                                        </m:sSubPr>
                                        <m:e>
                                          <m:r>
                                            <a:rPr lang="en-US" altLang="ja-JP" i="1">
                                              <a:solidFill>
                                                <a:srgbClr val="FF0000"/>
                                              </a:solidFill>
                                              <a:latin typeface="Cambria Math"/>
                                            </a:rPr>
                                            <m:t>𝑡</m:t>
                                          </m:r>
                                        </m:e>
                                        <m:sub>
                                          <m:r>
                                            <a:rPr lang="en-US" altLang="ja-JP" i="1">
                                              <a:solidFill>
                                                <a:srgbClr val="FF0000"/>
                                              </a:solidFill>
                                              <a:latin typeface="Cambria Math"/>
                                            </a:rPr>
                                            <m:t>1</m:t>
                                          </m:r>
                                        </m:sub>
                                      </m:sSub>
                                    </m:e>
                                  </m:d>
                                  <m:r>
                                    <a:rPr lang="en-US" altLang="ja-JP" i="1">
                                      <a:latin typeface="Cambria Math"/>
                                    </a:rPr>
                                    <m:t>,</m:t>
                                  </m:r>
                                  <m:r>
                                    <m:rPr>
                                      <m:sty m:val="p"/>
                                    </m:rPr>
                                    <a:rPr lang="en-US" altLang="ja-JP" smtClean="0">
                                      <a:solidFill>
                                        <a:srgbClr val="0070C0"/>
                                      </a:solidFill>
                                      <a:latin typeface="Cambria Math"/>
                                    </a:rPr>
                                    <m:t>Π</m:t>
                                  </m:r>
                                  <m:d>
                                    <m:dPr>
                                      <m:ctrlPr>
                                        <a:rPr lang="en-US" altLang="ja-JP" i="1">
                                          <a:latin typeface="Cambria Math" panose="02040503050406030204" pitchFamily="18" charset="0"/>
                                        </a:rPr>
                                      </m:ctrlPr>
                                    </m:dPr>
                                    <m:e>
                                      <m:sSub>
                                        <m:sSubPr>
                                          <m:ctrlPr>
                                            <a:rPr lang="en-US" altLang="ja-JP" i="1" smtClean="0">
                                              <a:solidFill>
                                                <a:srgbClr val="FF0000"/>
                                              </a:solidFill>
                                              <a:latin typeface="Cambria Math" panose="02040503050406030204" pitchFamily="18" charset="0"/>
                                            </a:rPr>
                                          </m:ctrlPr>
                                        </m:sSubPr>
                                        <m:e>
                                          <m:r>
                                            <a:rPr lang="en-US" altLang="ja-JP" i="1">
                                              <a:solidFill>
                                                <a:srgbClr val="FF0000"/>
                                              </a:solidFill>
                                              <a:latin typeface="Cambria Math"/>
                                            </a:rPr>
                                            <m:t>𝑡</m:t>
                                          </m:r>
                                        </m:e>
                                        <m:sub>
                                          <m:r>
                                            <a:rPr lang="en-US" altLang="ja-JP" i="1">
                                              <a:solidFill>
                                                <a:srgbClr val="FF0000"/>
                                              </a:solidFill>
                                              <a:latin typeface="Cambria Math"/>
                                            </a:rPr>
                                            <m:t>1</m:t>
                                          </m:r>
                                        </m:sub>
                                      </m:sSub>
                                    </m:e>
                                  </m:d>
                                </m:e>
                              </m:d>
                              <m:r>
                                <a:rPr lang="en-US" altLang="ja-JP" b="0" i="1" smtClean="0">
                                  <a:latin typeface="Cambria Math"/>
                                </a:rPr>
                                <m:t>,</m:t>
                              </m:r>
                              <m:r>
                                <a:rPr lang="en-US" altLang="ja-JP" b="0" i="1" smtClean="0">
                                  <a:solidFill>
                                    <a:srgbClr val="FF0000"/>
                                  </a:solidFill>
                                  <a:latin typeface="Cambria Math"/>
                                </a:rPr>
                                <m:t>𝜇</m:t>
                              </m:r>
                              <m:r>
                                <a:rPr lang="en-US" altLang="ja-JP" b="0" i="1" smtClean="0">
                                  <a:latin typeface="Cambria Math"/>
                                </a:rPr>
                                <m:t>(0)</m:t>
                              </m:r>
                            </m:e>
                          </m:d>
                        </m:e>
                      </m:d>
                    </m:oMath>
                  </m:oMathPara>
                </a14:m>
                <a:endParaRPr kumimoji="1" lang="ja-JP" altLang="en-US" dirty="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mc:Choice>
        <mc:Fallback xmlns="">
          <p:sp>
            <p:nvSpPr>
              <p:cNvPr id="76" name="テキスト ボックス 75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098370" y="3792638"/>
                <a:ext cx="2883290" cy="404983"/>
              </a:xfrm>
              <a:prstGeom prst="rect">
                <a:avLst/>
              </a:prstGeom>
              <a:blipFill rotWithShape="0">
                <a:blip r:embed="rId14"/>
                <a:stretch>
                  <a:fillRect b="-8955"/>
                </a:stretch>
              </a:blipFill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77" name="テキスト ボックス 76"/>
              <p:cNvSpPr txBox="1"/>
              <p:nvPr/>
            </p:nvSpPr>
            <p:spPr>
              <a:xfrm>
                <a:off x="6099639" y="3752995"/>
                <a:ext cx="2934586" cy="404983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d>
                        <m:dPr>
                          <m:begChr m:val="⟨"/>
                          <m:endChr m:val="⟩"/>
                          <m:ctrlPr>
                            <a:rPr kumimoji="1" lang="en-US" altLang="ja-JP" b="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d>
                            <m:dPr>
                              <m:begChr m:val="["/>
                              <m:endChr m:val="]"/>
                              <m:ctrlPr>
                                <a:rPr kumimoji="1" lang="en-US" altLang="ja-JP" b="0" i="1" smtClean="0">
                                  <a:latin typeface="Cambria Math" panose="02040503050406030204" pitchFamily="18" charset="0"/>
                                </a:rPr>
                              </m:ctrlPr>
                            </m:dPr>
                            <m:e>
                              <m:d>
                                <m:dPr>
                                  <m:begChr m:val="["/>
                                  <m:endChr m:val="]"/>
                                  <m:ctrlPr>
                                    <a:rPr lang="en-US" altLang="ja-JP" i="1">
                                      <a:latin typeface="Cambria Math" panose="02040503050406030204" pitchFamily="18" charset="0"/>
                                    </a:rPr>
                                  </m:ctrlPr>
                                </m:dPr>
                                <m:e>
                                  <m:r>
                                    <m:rPr>
                                      <m:sty m:val="p"/>
                                    </m:rPr>
                                    <a:rPr lang="en-US" altLang="ja-JP" smtClean="0">
                                      <a:solidFill>
                                        <a:srgbClr val="0070C0"/>
                                      </a:solidFill>
                                      <a:latin typeface="Cambria Math"/>
                                    </a:rPr>
                                    <m:t>Π</m:t>
                                  </m:r>
                                  <m:d>
                                    <m:dPr>
                                      <m:ctrlPr>
                                        <a:rPr lang="en-US" altLang="ja-JP" i="1">
                                          <a:latin typeface="Cambria Math" panose="02040503050406030204" pitchFamily="18" charset="0"/>
                                        </a:rPr>
                                      </m:ctrlPr>
                                    </m:dPr>
                                    <m:e>
                                      <m:sSub>
                                        <m:sSubPr>
                                          <m:ctrlPr>
                                            <a:rPr lang="en-US" altLang="ja-JP" i="1" smtClean="0">
                                              <a:solidFill>
                                                <a:srgbClr val="0070C0"/>
                                              </a:solidFill>
                                              <a:latin typeface="Cambria Math" panose="02040503050406030204" pitchFamily="18" charset="0"/>
                                            </a:rPr>
                                          </m:ctrlPr>
                                        </m:sSubPr>
                                        <m:e>
                                          <m:r>
                                            <a:rPr lang="en-US" altLang="ja-JP" i="1">
                                              <a:solidFill>
                                                <a:srgbClr val="0070C0"/>
                                              </a:solidFill>
                                              <a:latin typeface="Cambria Math"/>
                                            </a:rPr>
                                            <m:t>𝑡</m:t>
                                          </m:r>
                                        </m:e>
                                        <m:sub>
                                          <m:r>
                                            <a:rPr lang="en-US" altLang="ja-JP" i="1">
                                              <a:solidFill>
                                                <a:srgbClr val="0070C0"/>
                                              </a:solidFill>
                                              <a:latin typeface="Cambria Math"/>
                                            </a:rPr>
                                            <m:t>2</m:t>
                                          </m:r>
                                        </m:sub>
                                      </m:sSub>
                                      <m:r>
                                        <a:rPr lang="en-US" altLang="ja-JP" i="1">
                                          <a:latin typeface="Cambria Math"/>
                                        </a:rPr>
                                        <m:t>+</m:t>
                                      </m:r>
                                      <m:sSub>
                                        <m:sSubPr>
                                          <m:ctrlPr>
                                            <a:rPr lang="en-US" altLang="ja-JP" i="1" smtClean="0">
                                              <a:solidFill>
                                                <a:srgbClr val="FF0000"/>
                                              </a:solidFill>
                                              <a:latin typeface="Cambria Math" panose="02040503050406030204" pitchFamily="18" charset="0"/>
                                            </a:rPr>
                                          </m:ctrlPr>
                                        </m:sSubPr>
                                        <m:e>
                                          <m:r>
                                            <a:rPr lang="en-US" altLang="ja-JP" i="1">
                                              <a:solidFill>
                                                <a:srgbClr val="FF0000"/>
                                              </a:solidFill>
                                              <a:latin typeface="Cambria Math"/>
                                            </a:rPr>
                                            <m:t>𝑡</m:t>
                                          </m:r>
                                        </m:e>
                                        <m:sub>
                                          <m:r>
                                            <a:rPr lang="en-US" altLang="ja-JP" i="1">
                                              <a:solidFill>
                                                <a:srgbClr val="FF0000"/>
                                              </a:solidFill>
                                              <a:latin typeface="Cambria Math"/>
                                            </a:rPr>
                                            <m:t>1</m:t>
                                          </m:r>
                                        </m:sub>
                                      </m:sSub>
                                    </m:e>
                                  </m:d>
                                  <m:r>
                                    <a:rPr lang="en-US" altLang="ja-JP" i="1">
                                      <a:latin typeface="Cambria Math"/>
                                    </a:rPr>
                                    <m:t>,</m:t>
                                  </m:r>
                                  <m:r>
                                    <a:rPr lang="en-US" altLang="ja-JP" b="0" i="1" smtClean="0">
                                      <a:solidFill>
                                        <a:srgbClr val="FF0000"/>
                                      </a:solidFill>
                                      <a:latin typeface="Cambria Math"/>
                                    </a:rPr>
                                    <m:t>𝜇</m:t>
                                  </m:r>
                                  <m:r>
                                    <a:rPr lang="en-US" altLang="ja-JP" i="1" smtClean="0">
                                      <a:latin typeface="Cambria Math"/>
                                    </a:rPr>
                                    <m:t> </m:t>
                                  </m:r>
                                  <m:d>
                                    <m:dPr>
                                      <m:ctrlPr>
                                        <a:rPr lang="en-US" altLang="ja-JP" i="1">
                                          <a:latin typeface="Cambria Math" panose="02040503050406030204" pitchFamily="18" charset="0"/>
                                        </a:rPr>
                                      </m:ctrlPr>
                                    </m:dPr>
                                    <m:e>
                                      <m:sSub>
                                        <m:sSubPr>
                                          <m:ctrlPr>
                                            <a:rPr lang="en-US" altLang="ja-JP" i="1" smtClean="0">
                                              <a:solidFill>
                                                <a:srgbClr val="FF0000"/>
                                              </a:solidFill>
                                              <a:latin typeface="Cambria Math" panose="02040503050406030204" pitchFamily="18" charset="0"/>
                                            </a:rPr>
                                          </m:ctrlPr>
                                        </m:sSubPr>
                                        <m:e>
                                          <m:r>
                                            <a:rPr lang="en-US" altLang="ja-JP" i="1">
                                              <a:solidFill>
                                                <a:srgbClr val="FF0000"/>
                                              </a:solidFill>
                                              <a:latin typeface="Cambria Math"/>
                                            </a:rPr>
                                            <m:t>𝑡</m:t>
                                          </m:r>
                                        </m:e>
                                        <m:sub>
                                          <m:r>
                                            <a:rPr lang="en-US" altLang="ja-JP" i="1">
                                              <a:solidFill>
                                                <a:srgbClr val="FF0000"/>
                                              </a:solidFill>
                                              <a:latin typeface="Cambria Math"/>
                                            </a:rPr>
                                            <m:t>1</m:t>
                                          </m:r>
                                        </m:sub>
                                      </m:sSub>
                                    </m:e>
                                  </m:d>
                                </m:e>
                              </m:d>
                              <m:r>
                                <a:rPr lang="en-US" altLang="ja-JP" b="0" i="1" smtClean="0">
                                  <a:latin typeface="Cambria Math"/>
                                </a:rPr>
                                <m:t>,</m:t>
                              </m:r>
                              <m:r>
                                <a:rPr lang="en-US" altLang="ja-JP" b="0" i="1" smtClean="0">
                                  <a:solidFill>
                                    <a:srgbClr val="FF0000"/>
                                  </a:solidFill>
                                  <a:latin typeface="Cambria Math"/>
                                </a:rPr>
                                <m:t>𝜇</m:t>
                              </m:r>
                              <m:r>
                                <a:rPr lang="en-US" altLang="ja-JP" b="0" i="1" smtClean="0">
                                  <a:latin typeface="Cambria Math"/>
                                </a:rPr>
                                <m:t>(0)</m:t>
                              </m:r>
                            </m:e>
                          </m:d>
                        </m:e>
                      </m:d>
                    </m:oMath>
                  </m:oMathPara>
                </a14:m>
                <a:endParaRPr kumimoji="1" lang="ja-JP" altLang="en-US" dirty="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mc:Choice>
        <mc:Fallback xmlns="">
          <p:sp>
            <p:nvSpPr>
              <p:cNvPr id="77" name="テキスト ボックス 76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099639" y="3752995"/>
                <a:ext cx="2934586" cy="404983"/>
              </a:xfrm>
              <a:prstGeom prst="rect">
                <a:avLst/>
              </a:prstGeom>
              <a:blipFill rotWithShape="0">
                <a:blip r:embed="rId15"/>
                <a:stretch>
                  <a:fillRect b="-9091"/>
                </a:stretch>
              </a:blipFill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" name="正方形/長方形 1"/>
          <p:cNvSpPr/>
          <p:nvPr/>
        </p:nvSpPr>
        <p:spPr>
          <a:xfrm>
            <a:off x="-53951" y="470990"/>
            <a:ext cx="8802752" cy="49524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5" name="コンテンツ プレースホルダ 2"/>
          <p:cNvSpPr txBox="1">
            <a:spLocks/>
          </p:cNvSpPr>
          <p:nvPr/>
        </p:nvSpPr>
        <p:spPr>
          <a:xfrm>
            <a:off x="271881" y="1101796"/>
            <a:ext cx="2826489" cy="534789"/>
          </a:xfrm>
          <a:prstGeom prst="rect">
            <a:avLst/>
          </a:prstGeom>
        </p:spPr>
        <p:txBody>
          <a:bodyPr/>
          <a:lstStyle/>
          <a:p>
            <a:pPr>
              <a:spcBef>
                <a:spcPts val="768"/>
              </a:spcBef>
            </a:pPr>
            <a:r>
              <a:rPr lang="en-US" altLang="ja-JP" sz="2800" dirty="0">
                <a:solidFill>
                  <a:srgbClr val="0070C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Raman</a:t>
            </a:r>
            <a:r>
              <a:rPr lang="en-US" altLang="ja-JP" sz="28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-</a:t>
            </a:r>
            <a:r>
              <a:rPr lang="en-US" altLang="ja-JP" sz="2800" dirty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THz</a:t>
            </a:r>
            <a:r>
              <a:rPr lang="en-US" altLang="ja-JP" sz="28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-</a:t>
            </a:r>
            <a:r>
              <a:rPr lang="en-US" altLang="ja-JP" sz="2800" dirty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THz</a:t>
            </a:r>
            <a:endParaRPr lang="ja-JP" altLang="en-US" sz="2800" dirty="0">
              <a:solidFill>
                <a:srgbClr val="FF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78" name="コンテンツ プレースホルダ 2"/>
          <p:cNvSpPr txBox="1">
            <a:spLocks/>
          </p:cNvSpPr>
          <p:nvPr/>
        </p:nvSpPr>
        <p:spPr>
          <a:xfrm>
            <a:off x="3193464" y="1119324"/>
            <a:ext cx="2826489" cy="534789"/>
          </a:xfrm>
          <a:prstGeom prst="rect">
            <a:avLst/>
          </a:prstGeom>
        </p:spPr>
        <p:txBody>
          <a:bodyPr/>
          <a:lstStyle/>
          <a:p>
            <a:pPr>
              <a:spcBef>
                <a:spcPts val="768"/>
              </a:spcBef>
            </a:pPr>
            <a:r>
              <a:rPr lang="en-US" altLang="ja-JP" sz="2800" dirty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THz</a:t>
            </a:r>
            <a:r>
              <a:rPr lang="en-US" altLang="ja-JP" sz="28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-</a:t>
            </a:r>
            <a:r>
              <a:rPr lang="en-US" altLang="ja-JP" sz="2800" dirty="0">
                <a:solidFill>
                  <a:srgbClr val="0070C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Raman</a:t>
            </a:r>
            <a:r>
              <a:rPr lang="en-US" altLang="ja-JP" sz="28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-</a:t>
            </a:r>
            <a:r>
              <a:rPr lang="en-US" altLang="ja-JP" sz="2800" dirty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THz</a:t>
            </a:r>
            <a:endParaRPr lang="ja-JP" altLang="en-US" sz="2800" dirty="0">
              <a:solidFill>
                <a:srgbClr val="FF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79" name="コンテンツ プレースホルダ 2"/>
          <p:cNvSpPr txBox="1">
            <a:spLocks/>
          </p:cNvSpPr>
          <p:nvPr/>
        </p:nvSpPr>
        <p:spPr>
          <a:xfrm>
            <a:off x="6215715" y="1133860"/>
            <a:ext cx="2826489" cy="534789"/>
          </a:xfrm>
          <a:prstGeom prst="rect">
            <a:avLst/>
          </a:prstGeom>
        </p:spPr>
        <p:txBody>
          <a:bodyPr/>
          <a:lstStyle/>
          <a:p>
            <a:pPr>
              <a:spcBef>
                <a:spcPts val="768"/>
              </a:spcBef>
            </a:pPr>
            <a:r>
              <a:rPr lang="en-US" altLang="ja-JP" sz="2800" dirty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THz</a:t>
            </a:r>
            <a:r>
              <a:rPr lang="en-US" altLang="ja-JP" sz="28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-</a:t>
            </a:r>
            <a:r>
              <a:rPr lang="en-US" altLang="ja-JP" sz="2800" dirty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THz</a:t>
            </a:r>
            <a:r>
              <a:rPr lang="en-US" altLang="ja-JP" sz="28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-</a:t>
            </a:r>
            <a:r>
              <a:rPr lang="en-US" altLang="ja-JP" sz="2800" dirty="0">
                <a:solidFill>
                  <a:srgbClr val="0070C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Raman</a:t>
            </a:r>
            <a:endParaRPr lang="ja-JP" altLang="en-US" sz="2800" dirty="0">
              <a:solidFill>
                <a:srgbClr val="FF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61" name="図 60"/>
          <p:cNvPicPr>
            <a:picLocks noChangeAspect="1"/>
          </p:cNvPicPr>
          <p:nvPr/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306077" y="1784249"/>
            <a:ext cx="541699" cy="627128"/>
          </a:xfrm>
          <a:prstGeom prst="rect">
            <a:avLst/>
          </a:prstGeom>
        </p:spPr>
      </p:pic>
      <p:pic>
        <p:nvPicPr>
          <p:cNvPr id="74" name="Picture 7" descr="2D_Raman"/>
          <p:cNvPicPr>
            <a:picLocks noChangeAspect="1" noChangeArrowheads="1"/>
          </p:cNvPicPr>
          <p:nvPr/>
        </p:nvPicPr>
        <p:blipFill>
          <a:blip r:embed="rId17" cstate="print"/>
          <a:srcRect/>
          <a:stretch>
            <a:fillRect/>
          </a:stretch>
        </p:blipFill>
        <p:spPr bwMode="auto">
          <a:xfrm>
            <a:off x="418458" y="1797143"/>
            <a:ext cx="554577" cy="63114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82" name="図 81"/>
          <p:cNvPicPr>
            <a:picLocks noChangeAspect="1"/>
          </p:cNvPicPr>
          <p:nvPr/>
        </p:nvPicPr>
        <p:blipFill>
          <a:blip r:embed="rId1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150469" y="1768433"/>
            <a:ext cx="556304" cy="644036"/>
          </a:xfrm>
          <a:prstGeom prst="rect">
            <a:avLst/>
          </a:prstGeom>
        </p:spPr>
      </p:pic>
      <p:pic>
        <p:nvPicPr>
          <p:cNvPr id="97" name="図 96"/>
          <p:cNvPicPr>
            <a:picLocks noChangeAspect="1"/>
          </p:cNvPicPr>
          <p:nvPr/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334381" y="1774626"/>
            <a:ext cx="541699" cy="627128"/>
          </a:xfrm>
          <a:prstGeom prst="rect">
            <a:avLst/>
          </a:prstGeom>
        </p:spPr>
      </p:pic>
      <p:pic>
        <p:nvPicPr>
          <p:cNvPr id="98" name="Picture 7" descr="2D_Raman"/>
          <p:cNvPicPr>
            <a:picLocks noChangeAspect="1" noChangeArrowheads="1"/>
          </p:cNvPicPr>
          <p:nvPr/>
        </p:nvPicPr>
        <p:blipFill>
          <a:blip r:embed="rId17" cstate="print"/>
          <a:srcRect/>
          <a:stretch>
            <a:fillRect/>
          </a:stretch>
        </p:blipFill>
        <p:spPr bwMode="auto">
          <a:xfrm>
            <a:off x="4330890" y="1797143"/>
            <a:ext cx="554577" cy="63114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99" name="図 98"/>
          <p:cNvPicPr>
            <a:picLocks noChangeAspect="1"/>
          </p:cNvPicPr>
          <p:nvPr/>
        </p:nvPicPr>
        <p:blipFill>
          <a:blip r:embed="rId1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26438" y="1784249"/>
            <a:ext cx="556304" cy="644036"/>
          </a:xfrm>
          <a:prstGeom prst="rect">
            <a:avLst/>
          </a:prstGeom>
        </p:spPr>
      </p:pic>
      <p:pic>
        <p:nvPicPr>
          <p:cNvPr id="100" name="図 99"/>
          <p:cNvPicPr>
            <a:picLocks noChangeAspect="1"/>
          </p:cNvPicPr>
          <p:nvPr/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353064" y="1792779"/>
            <a:ext cx="541699" cy="627128"/>
          </a:xfrm>
          <a:prstGeom prst="rect">
            <a:avLst/>
          </a:prstGeom>
        </p:spPr>
      </p:pic>
      <p:pic>
        <p:nvPicPr>
          <p:cNvPr id="101" name="Picture 7" descr="2D_Raman"/>
          <p:cNvPicPr>
            <a:picLocks noChangeAspect="1" noChangeArrowheads="1"/>
          </p:cNvPicPr>
          <p:nvPr/>
        </p:nvPicPr>
        <p:blipFill>
          <a:blip r:embed="rId17" cstate="print"/>
          <a:srcRect/>
          <a:stretch>
            <a:fillRect/>
          </a:stretch>
        </p:blipFill>
        <p:spPr bwMode="auto">
          <a:xfrm>
            <a:off x="8072196" y="1789244"/>
            <a:ext cx="554577" cy="63114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02" name="図 101"/>
          <p:cNvPicPr>
            <a:picLocks noChangeAspect="1"/>
          </p:cNvPicPr>
          <p:nvPr/>
        </p:nvPicPr>
        <p:blipFill>
          <a:blip r:embed="rId1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237464" y="1778367"/>
            <a:ext cx="556304" cy="644036"/>
          </a:xfrm>
          <a:prstGeom prst="rect">
            <a:avLst/>
          </a:prstGeom>
        </p:spPr>
      </p:pic>
      <p:sp>
        <p:nvSpPr>
          <p:cNvPr id="96" name="タイトル 1"/>
          <p:cNvSpPr txBox="1">
            <a:spLocks/>
          </p:cNvSpPr>
          <p:nvPr/>
        </p:nvSpPr>
        <p:spPr>
          <a:xfrm>
            <a:off x="-811968" y="396763"/>
            <a:ext cx="8352928" cy="1143000"/>
          </a:xfrm>
          <a:prstGeom prst="rect">
            <a:avLst/>
          </a:prstGeom>
        </p:spPr>
        <p:txBody>
          <a:bodyPr>
            <a:noAutofit/>
          </a:bodyPr>
          <a:lstStyle/>
          <a:p>
            <a:pPr algn="ctr">
              <a:spcBef>
                <a:spcPts val="768"/>
              </a:spcBef>
            </a:pPr>
            <a:r>
              <a:rPr lang="en-US" altLang="ja-JP" sz="36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2D Raman-THz Spectroscopies</a:t>
            </a:r>
            <a:endParaRPr lang="ja-JP" altLang="en-US" sz="36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59" name="Picture 3"/>
          <p:cNvPicPr>
            <a:picLocks noChangeAspect="1" noChangeArrowheads="1"/>
          </p:cNvPicPr>
          <p:nvPr/>
        </p:nvPicPr>
        <p:blipFill>
          <a:blip r:embed="rId1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733099" y="4482436"/>
            <a:ext cx="2109365" cy="145152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FFFFFF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4" name="図 3"/>
          <p:cNvPicPr>
            <a:picLocks noChangeAspect="1"/>
          </p:cNvPicPr>
          <p:nvPr/>
        </p:nvPicPr>
        <p:blipFill>
          <a:blip r:embed="rId20"/>
          <a:stretch>
            <a:fillRect/>
          </a:stretch>
        </p:blipFill>
        <p:spPr>
          <a:xfrm>
            <a:off x="936039" y="4479417"/>
            <a:ext cx="2257425" cy="2266950"/>
          </a:xfrm>
          <a:prstGeom prst="rect">
            <a:avLst/>
          </a:prstGeom>
        </p:spPr>
      </p:pic>
      <p:sp>
        <p:nvSpPr>
          <p:cNvPr id="5" name="正方形/長方形 4"/>
          <p:cNvSpPr/>
          <p:nvPr/>
        </p:nvSpPr>
        <p:spPr>
          <a:xfrm>
            <a:off x="3748453" y="6087687"/>
            <a:ext cx="4572000" cy="646331"/>
          </a:xfrm>
          <a:prstGeom prst="rect">
            <a:avLst/>
          </a:prstGeom>
        </p:spPr>
        <p:txBody>
          <a:bodyPr>
            <a:spAutoFit/>
          </a:bodyPr>
          <a:lstStyle/>
          <a:p>
            <a:r>
              <a:rPr lang="en-GB" altLang="ja-JP" dirty="0">
                <a:latin typeface="Arial" panose="020B0604020202020204" pitchFamily="34" charset="0"/>
              </a:rPr>
              <a:t>J. </a:t>
            </a:r>
            <a:r>
              <a:rPr lang="en-GB" altLang="ja-JP" dirty="0" err="1">
                <a:latin typeface="Arial" panose="020B0604020202020204" pitchFamily="34" charset="0"/>
              </a:rPr>
              <a:t>Savolainen</a:t>
            </a:r>
            <a:r>
              <a:rPr lang="en-GB" altLang="ja-JP" dirty="0">
                <a:latin typeface="Arial" panose="020B0604020202020204" pitchFamily="34" charset="0"/>
              </a:rPr>
              <a:t>. S. </a:t>
            </a:r>
            <a:r>
              <a:rPr lang="en-GB" altLang="ja-JP" dirty="0" err="1">
                <a:latin typeface="Arial" panose="020B0604020202020204" pitchFamily="34" charset="0"/>
              </a:rPr>
              <a:t>Ahmod</a:t>
            </a:r>
            <a:r>
              <a:rPr lang="en-GB" altLang="ja-JP" dirty="0">
                <a:latin typeface="Arial" panose="020B0604020202020204" pitchFamily="34" charset="0"/>
              </a:rPr>
              <a:t>, P. Hamm,  </a:t>
            </a:r>
          </a:p>
          <a:p>
            <a:r>
              <a:rPr lang="en-GB" altLang="ja-JP" dirty="0">
                <a:latin typeface="Arial" panose="020B0604020202020204" pitchFamily="34" charset="0"/>
              </a:rPr>
              <a:t>PNAS 110, 20402 (2013).</a:t>
            </a:r>
          </a:p>
        </p:txBody>
      </p:sp>
    </p:spTree>
    <p:extLst>
      <p:ext uri="{BB962C8B-B14F-4D97-AF65-F5344CB8AC3E}">
        <p14:creationId xmlns:p14="http://schemas.microsoft.com/office/powerpoint/2010/main" val="3238683346"/>
      </p:ext>
    </p:extLst>
  </p:cSld>
  <p:clrMapOvr>
    <a:masterClrMapping/>
  </p:clrMapOvr>
</p:sld>
</file>

<file path=ppt/slides/slide2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 txBox="1">
            <a:spLocks/>
          </p:cNvSpPr>
          <p:nvPr/>
        </p:nvSpPr>
        <p:spPr>
          <a:xfrm>
            <a:off x="-699360" y="234723"/>
            <a:ext cx="8329861" cy="720080"/>
          </a:xfrm>
          <a:prstGeom prst="rect">
            <a:avLst/>
          </a:prstGeom>
        </p:spPr>
        <p:txBody>
          <a:bodyPr>
            <a:noAutofit/>
          </a:bodyPr>
          <a:lstStyle/>
          <a:p>
            <a:pPr algn="ctr">
              <a:spcBef>
                <a:spcPts val="768"/>
              </a:spcBef>
            </a:pPr>
            <a:r>
              <a:rPr lang="en-US" altLang="ja-JP" sz="3600" b="1" dirty="0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MD results of water (POLIIV2)</a:t>
            </a:r>
            <a:endParaRPr lang="ja-JP" altLang="en-US" sz="3600" b="1" dirty="0">
              <a:latin typeface="Arial Unicode MS" panose="020B0604020202020204" pitchFamily="50" charset="-128"/>
              <a:ea typeface="Arial Unicode MS" panose="020B0604020202020204" pitchFamily="50" charset="-128"/>
              <a:cs typeface="Arial Unicode MS" panose="020B0604020202020204" pitchFamily="50" charset="-128"/>
            </a:endParaRPr>
          </a:p>
        </p:txBody>
      </p:sp>
      <p:pic>
        <p:nvPicPr>
          <p:cNvPr id="6" name="図 5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-108520" y="3468288"/>
            <a:ext cx="8943697" cy="2898236"/>
          </a:xfrm>
          <a:prstGeom prst="rect">
            <a:avLst/>
          </a:prstGeom>
        </p:spPr>
      </p:pic>
      <p:pic>
        <p:nvPicPr>
          <p:cNvPr id="27" name="Picture 2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74786" y="1660248"/>
            <a:ext cx="2682670" cy="105894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8" name="Picture 2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21170" y="1681280"/>
            <a:ext cx="2629359" cy="103791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9" name="Picture 21"/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317358" y="1716989"/>
            <a:ext cx="2626287" cy="98712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" name="コンテンツ プレースホルダ 2"/>
          <p:cNvSpPr txBox="1">
            <a:spLocks/>
          </p:cNvSpPr>
          <p:nvPr/>
        </p:nvSpPr>
        <p:spPr>
          <a:xfrm>
            <a:off x="611560" y="1187813"/>
            <a:ext cx="2016224" cy="523273"/>
          </a:xfrm>
          <a:prstGeom prst="rect">
            <a:avLst/>
          </a:prstGeom>
        </p:spPr>
        <p:txBody>
          <a:bodyPr/>
          <a:lstStyle/>
          <a:p>
            <a:pPr>
              <a:spcBef>
                <a:spcPts val="768"/>
              </a:spcBef>
            </a:pPr>
            <a:r>
              <a:rPr lang="en-US" altLang="ja-JP" sz="2400" dirty="0">
                <a:solidFill>
                  <a:srgbClr val="0070C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Raman-</a:t>
            </a:r>
            <a:r>
              <a:rPr lang="en-US" altLang="ja-JP" sz="2400" dirty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IR-IR</a:t>
            </a:r>
            <a:endParaRPr lang="ja-JP" altLang="en-US" sz="2400" dirty="0">
              <a:solidFill>
                <a:srgbClr val="FF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 Unicode MS" panose="020B0604020202020204" pitchFamily="50" charset="-128"/>
              <a:ea typeface="Arial Unicode MS" panose="020B0604020202020204" pitchFamily="50" charset="-128"/>
              <a:cs typeface="Arial Unicode MS" panose="020B0604020202020204" pitchFamily="50" charset="-128"/>
            </a:endParaRPr>
          </a:p>
        </p:txBody>
      </p:sp>
      <p:sp>
        <p:nvSpPr>
          <p:cNvPr id="31" name="コンテンツ プレースホルダ 2"/>
          <p:cNvSpPr txBox="1">
            <a:spLocks/>
          </p:cNvSpPr>
          <p:nvPr/>
        </p:nvSpPr>
        <p:spPr>
          <a:xfrm>
            <a:off x="3563888" y="1154240"/>
            <a:ext cx="2114870" cy="440316"/>
          </a:xfrm>
          <a:prstGeom prst="rect">
            <a:avLst/>
          </a:prstGeom>
        </p:spPr>
        <p:txBody>
          <a:bodyPr/>
          <a:lstStyle/>
          <a:p>
            <a:pPr>
              <a:spcBef>
                <a:spcPts val="768"/>
              </a:spcBef>
            </a:pPr>
            <a:r>
              <a:rPr lang="en-US" altLang="ja-JP" sz="2400" dirty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IR</a:t>
            </a:r>
            <a:r>
              <a:rPr lang="en-US" altLang="ja-JP" sz="24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-</a:t>
            </a:r>
            <a:r>
              <a:rPr lang="en-US" altLang="ja-JP" sz="2400" dirty="0">
                <a:solidFill>
                  <a:srgbClr val="0070C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Raman</a:t>
            </a:r>
            <a:r>
              <a:rPr lang="en-US" altLang="ja-JP" sz="24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-</a:t>
            </a:r>
            <a:r>
              <a:rPr lang="en-US" altLang="ja-JP" sz="2400" dirty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IR</a:t>
            </a:r>
            <a:endParaRPr lang="ja-JP" altLang="en-US" sz="2400" dirty="0">
              <a:solidFill>
                <a:srgbClr val="FF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 Unicode MS" panose="020B0604020202020204" pitchFamily="50" charset="-128"/>
              <a:ea typeface="Arial Unicode MS" panose="020B0604020202020204" pitchFamily="50" charset="-128"/>
              <a:cs typeface="Arial Unicode MS" panose="020B0604020202020204" pitchFamily="50" charset="-128"/>
            </a:endParaRPr>
          </a:p>
        </p:txBody>
      </p:sp>
      <p:sp>
        <p:nvSpPr>
          <p:cNvPr id="32" name="コンテンツ プレースホルダ 2"/>
          <p:cNvSpPr txBox="1">
            <a:spLocks/>
          </p:cNvSpPr>
          <p:nvPr/>
        </p:nvSpPr>
        <p:spPr>
          <a:xfrm>
            <a:off x="6584549" y="1166365"/>
            <a:ext cx="2091907" cy="400705"/>
          </a:xfrm>
          <a:prstGeom prst="rect">
            <a:avLst/>
          </a:prstGeom>
        </p:spPr>
        <p:txBody>
          <a:bodyPr/>
          <a:lstStyle/>
          <a:p>
            <a:pPr>
              <a:spcBef>
                <a:spcPts val="768"/>
              </a:spcBef>
            </a:pPr>
            <a:r>
              <a:rPr lang="en-US" altLang="ja-JP" sz="2400" dirty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IR</a:t>
            </a:r>
            <a:r>
              <a:rPr lang="en-US" altLang="ja-JP" sz="24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-</a:t>
            </a:r>
            <a:r>
              <a:rPr lang="en-US" altLang="ja-JP" sz="2400" dirty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IR</a:t>
            </a:r>
            <a:r>
              <a:rPr lang="en-US" altLang="ja-JP" sz="24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-</a:t>
            </a:r>
            <a:r>
              <a:rPr lang="en-US" altLang="ja-JP" sz="2400" dirty="0">
                <a:solidFill>
                  <a:srgbClr val="0070C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Raman</a:t>
            </a:r>
            <a:endParaRPr lang="ja-JP" altLang="en-US" sz="2400" dirty="0">
              <a:solidFill>
                <a:srgbClr val="FF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 Unicode MS" panose="020B0604020202020204" pitchFamily="50" charset="-128"/>
              <a:ea typeface="Arial Unicode MS" panose="020B0604020202020204" pitchFamily="50" charset="-128"/>
              <a:cs typeface="Arial Unicode MS" panose="020B0604020202020204" pitchFamily="50" charset="-128"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3" name="テキスト ボックス 32"/>
              <p:cNvSpPr txBox="1"/>
              <p:nvPr/>
            </p:nvSpPr>
            <p:spPr>
              <a:xfrm>
                <a:off x="-36512" y="2884204"/>
                <a:ext cx="2912718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d>
                        <m:dPr>
                          <m:begChr m:val="⟨"/>
                          <m:endChr m:val="⟩"/>
                          <m:ctrlPr>
                            <a:rPr kumimoji="1" lang="en-US" altLang="ja-JP" b="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sSub>
                            <m:sSubPr>
                              <m:ctrlPr>
                                <a:rPr kumimoji="1" lang="en-US" altLang="ja-JP" b="0" i="1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d>
                                <m:dPr>
                                  <m:begChr m:val="{"/>
                                  <m:endChr m:val="}"/>
                                  <m:ctrlPr>
                                    <a:rPr kumimoji="1" lang="en-US" altLang="ja-JP" b="0" i="1" smtClean="0">
                                      <a:latin typeface="Cambria Math" panose="02040503050406030204" pitchFamily="18" charset="0"/>
                                    </a:rPr>
                                  </m:ctrlPr>
                                </m:dPr>
                                <m:e>
                                  <m:r>
                                    <a:rPr kumimoji="1" lang="en-US" altLang="ja-JP" b="1" i="0" smtClean="0">
                                      <a:solidFill>
                                        <a:srgbClr val="0070C0"/>
                                      </a:solidFill>
                                      <a:latin typeface="Cambria Math"/>
                                    </a:rPr>
                                    <m:t>𝚷</m:t>
                                  </m:r>
                                  <m:d>
                                    <m:dPr>
                                      <m:ctrlPr>
                                        <a:rPr kumimoji="1" lang="en-US" altLang="ja-JP" b="0" i="1" smtClean="0">
                                          <a:latin typeface="Cambria Math" panose="02040503050406030204" pitchFamily="18" charset="0"/>
                                        </a:rPr>
                                      </m:ctrlPr>
                                    </m:dPr>
                                    <m:e>
                                      <m:r>
                                        <a:rPr kumimoji="1" lang="en-US" altLang="ja-JP" b="0" i="1" smtClean="0">
                                          <a:latin typeface="Cambria Math"/>
                                        </a:rPr>
                                        <m:t>0</m:t>
                                      </m:r>
                                    </m:e>
                                  </m:d>
                                  <m:r>
                                    <a:rPr kumimoji="1" lang="en-US" altLang="ja-JP" b="0" i="1" smtClean="0">
                                      <a:latin typeface="Cambria Math" panose="02040503050406030204" pitchFamily="18" charset="0"/>
                                    </a:rPr>
                                    <m:t>,</m:t>
                                  </m:r>
                                  <m:sSub>
                                    <m:sSubPr>
                                      <m:ctrlPr>
                                        <a:rPr lang="en-US" altLang="ja-JP" i="1">
                                          <a:latin typeface="Cambria Math" panose="02040503050406030204" pitchFamily="18" charset="0"/>
                                        </a:rPr>
                                      </m:ctrlPr>
                                    </m:sSubPr>
                                    <m:e>
                                      <m:d>
                                        <m:dPr>
                                          <m:begChr m:val="{"/>
                                          <m:endChr m:val="}"/>
                                          <m:ctrlPr>
                                            <a:rPr lang="en-US" altLang="ja-JP" i="1">
                                              <a:latin typeface="Cambria Math" panose="02040503050406030204" pitchFamily="18" charset="0"/>
                                            </a:rPr>
                                          </m:ctrlPr>
                                        </m:dPr>
                                        <m:e>
                                          <m:r>
                                            <a:rPr lang="en-US" altLang="ja-JP" b="1" i="1" smtClean="0">
                                              <a:solidFill>
                                                <a:srgbClr val="FF0000"/>
                                              </a:solidFill>
                                              <a:latin typeface="Cambria Math"/>
                                            </a:rPr>
                                            <m:t>𝝁</m:t>
                                          </m:r>
                                          <m:d>
                                            <m:dPr>
                                              <m:ctrlPr>
                                                <a:rPr lang="en-US" altLang="ja-JP" i="1">
                                                  <a:latin typeface="Cambria Math" panose="02040503050406030204" pitchFamily="18" charset="0"/>
                                                </a:rPr>
                                              </m:ctrlPr>
                                            </m:dPr>
                                            <m:e>
                                              <m:sSub>
                                                <m:sSubPr>
                                                  <m:ctrlPr>
                                                    <a:rPr lang="en-US" altLang="ja-JP" i="1" smtClean="0">
                                                      <a:solidFill>
                                                        <a:srgbClr val="FF0000"/>
                                                      </a:solidFill>
                                                      <a:latin typeface="Cambria Math" panose="02040503050406030204" pitchFamily="18" charset="0"/>
                                                    </a:rPr>
                                                  </m:ctrlPr>
                                                </m:sSubPr>
                                                <m:e>
                                                  <m:r>
                                                    <a:rPr lang="en-US" altLang="ja-JP" i="1">
                                                      <a:solidFill>
                                                        <a:srgbClr val="FF0000"/>
                                                      </a:solidFill>
                                                      <a:latin typeface="Cambria Math" panose="02040503050406030204" pitchFamily="18" charset="0"/>
                                                    </a:rPr>
                                                    <m:t>𝑡</m:t>
                                                  </m:r>
                                                </m:e>
                                                <m:sub>
                                                  <m:r>
                                                    <a:rPr lang="en-US" altLang="ja-JP" b="0" i="1" smtClean="0">
                                                      <a:solidFill>
                                                        <a:srgbClr val="FF0000"/>
                                                      </a:solidFill>
                                                      <a:latin typeface="Cambria Math"/>
                                                    </a:rPr>
                                                    <m:t>1</m:t>
                                                  </m:r>
                                                </m:sub>
                                              </m:sSub>
                                            </m:e>
                                          </m:d>
                                          <m:r>
                                            <a:rPr lang="en-US" altLang="ja-JP" i="1">
                                              <a:latin typeface="Cambria Math"/>
                                            </a:rPr>
                                            <m:t>,</m:t>
                                          </m:r>
                                          <m:r>
                                            <a:rPr lang="en-US" altLang="ja-JP" b="1" i="1" smtClean="0">
                                              <a:solidFill>
                                                <a:srgbClr val="FF0000"/>
                                              </a:solidFill>
                                              <a:latin typeface="Cambria Math"/>
                                            </a:rPr>
                                            <m:t>𝝁</m:t>
                                          </m:r>
                                          <m:d>
                                            <m:dPr>
                                              <m:ctrlPr>
                                                <a:rPr lang="en-US" altLang="ja-JP" i="1">
                                                  <a:latin typeface="Cambria Math" panose="02040503050406030204" pitchFamily="18" charset="0"/>
                                                </a:rPr>
                                              </m:ctrlPr>
                                            </m:dPr>
                                            <m:e>
                                              <m:sSub>
                                                <m:sSubPr>
                                                  <m:ctrlPr>
                                                    <a:rPr lang="en-US" altLang="ja-JP" b="0" i="1" smtClean="0">
                                                      <a:solidFill>
                                                        <a:srgbClr val="0070C0"/>
                                                      </a:solidFill>
                                                      <a:latin typeface="Cambria Math" panose="02040503050406030204" pitchFamily="18" charset="0"/>
                                                    </a:rPr>
                                                  </m:ctrlPr>
                                                </m:sSubPr>
                                                <m:e>
                                                  <m:r>
                                                    <a:rPr lang="en-US" altLang="ja-JP" i="1">
                                                      <a:solidFill>
                                                        <a:srgbClr val="0070C0"/>
                                                      </a:solidFill>
                                                      <a:latin typeface="Cambria Math"/>
                                                    </a:rPr>
                                                    <m:t>𝑡</m:t>
                                                  </m:r>
                                                </m:e>
                                                <m:sub>
                                                  <m:r>
                                                    <a:rPr lang="en-US" altLang="ja-JP" b="0" i="1" smtClean="0">
                                                      <a:solidFill>
                                                        <a:srgbClr val="0070C0"/>
                                                      </a:solidFill>
                                                      <a:latin typeface="Cambria Math"/>
                                                    </a:rPr>
                                                    <m:t>12</m:t>
                                                  </m:r>
                                                </m:sub>
                                              </m:sSub>
                                            </m:e>
                                          </m:d>
                                        </m:e>
                                      </m:d>
                                    </m:e>
                                    <m:sub>
                                      <m:r>
                                        <a:rPr lang="en-US" altLang="ja-JP" i="1">
                                          <a:latin typeface="Cambria Math"/>
                                        </a:rPr>
                                        <m:t>𝑃𝐵</m:t>
                                      </m:r>
                                    </m:sub>
                                  </m:sSub>
                                </m:e>
                              </m:d>
                            </m:e>
                            <m:sub>
                              <m:r>
                                <a:rPr kumimoji="1" lang="en-US" altLang="ja-JP" b="0" i="1" smtClean="0">
                                  <a:latin typeface="Cambria Math"/>
                                </a:rPr>
                                <m:t>𝑃𝐵</m:t>
                              </m:r>
                            </m:sub>
                          </m:sSub>
                        </m:e>
                      </m:d>
                    </m:oMath>
                  </m:oMathPara>
                </a14:m>
                <a:endParaRPr kumimoji="1" lang="ja-JP" altLang="en-US" dirty="0"/>
              </a:p>
            </p:txBody>
          </p:sp>
        </mc:Choice>
        <mc:Fallback xmlns="">
          <p:sp>
            <p:nvSpPr>
              <p:cNvPr id="33" name="テキスト ボックス 32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-36512" y="2884204"/>
                <a:ext cx="2912718" cy="369332"/>
              </a:xfrm>
              <a:prstGeom prst="rect">
                <a:avLst/>
              </a:prstGeom>
              <a:blipFill rotWithShape="0">
                <a:blip r:embed="rId7"/>
                <a:stretch>
                  <a:fillRect b="-3279"/>
                </a:stretch>
              </a:blipFill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34" name="テキスト ボックス 33"/>
              <p:cNvSpPr txBox="1"/>
              <p:nvPr/>
            </p:nvSpPr>
            <p:spPr>
              <a:xfrm>
                <a:off x="2955426" y="2874912"/>
                <a:ext cx="2912718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d>
                        <m:dPr>
                          <m:begChr m:val="⟨"/>
                          <m:endChr m:val="⟩"/>
                          <m:ctrlPr>
                            <a:rPr kumimoji="1" lang="en-US" altLang="ja-JP" b="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sSub>
                            <m:sSubPr>
                              <m:ctrlPr>
                                <a:rPr kumimoji="1" lang="en-US" altLang="ja-JP" b="0" i="1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d>
                                <m:dPr>
                                  <m:begChr m:val="{"/>
                                  <m:endChr m:val="}"/>
                                  <m:ctrlPr>
                                    <a:rPr kumimoji="1" lang="en-US" altLang="ja-JP" b="0" i="1" smtClean="0">
                                      <a:latin typeface="Cambria Math" panose="02040503050406030204" pitchFamily="18" charset="0"/>
                                    </a:rPr>
                                  </m:ctrlPr>
                                </m:dPr>
                                <m:e>
                                  <m:r>
                                    <a:rPr lang="en-US" altLang="ja-JP" b="1" i="1">
                                      <a:solidFill>
                                        <a:srgbClr val="FF0000"/>
                                      </a:solidFill>
                                      <a:latin typeface="Cambria Math"/>
                                    </a:rPr>
                                    <m:t>𝝁</m:t>
                                  </m:r>
                                  <m:d>
                                    <m:dPr>
                                      <m:ctrlPr>
                                        <a:rPr kumimoji="1" lang="en-US" altLang="ja-JP" b="0" i="1" smtClean="0">
                                          <a:latin typeface="Cambria Math" panose="02040503050406030204" pitchFamily="18" charset="0"/>
                                        </a:rPr>
                                      </m:ctrlPr>
                                    </m:dPr>
                                    <m:e>
                                      <m:r>
                                        <a:rPr kumimoji="1" lang="en-US" altLang="ja-JP" b="0" i="1" smtClean="0">
                                          <a:latin typeface="Cambria Math"/>
                                        </a:rPr>
                                        <m:t>0</m:t>
                                      </m:r>
                                    </m:e>
                                  </m:d>
                                  <m:r>
                                    <a:rPr kumimoji="1" lang="en-US" altLang="ja-JP" b="0" i="1" smtClean="0">
                                      <a:latin typeface="Cambria Math"/>
                                    </a:rPr>
                                    <m:t>,</m:t>
                                  </m:r>
                                  <m:sSub>
                                    <m:sSubPr>
                                      <m:ctrlPr>
                                        <a:rPr lang="en-US" altLang="ja-JP" i="1">
                                          <a:latin typeface="Cambria Math" panose="02040503050406030204" pitchFamily="18" charset="0"/>
                                        </a:rPr>
                                      </m:ctrlPr>
                                    </m:sSubPr>
                                    <m:e>
                                      <m:d>
                                        <m:dPr>
                                          <m:begChr m:val="{"/>
                                          <m:endChr m:val="}"/>
                                          <m:ctrlPr>
                                            <a:rPr lang="en-US" altLang="ja-JP" i="1">
                                              <a:latin typeface="Cambria Math" panose="02040503050406030204" pitchFamily="18" charset="0"/>
                                            </a:rPr>
                                          </m:ctrlPr>
                                        </m:dPr>
                                        <m:e>
                                          <m:r>
                                            <a:rPr lang="en-US" altLang="ja-JP" b="1">
                                              <a:solidFill>
                                                <a:srgbClr val="0070C0"/>
                                              </a:solidFill>
                                              <a:latin typeface="Cambria Math"/>
                                            </a:rPr>
                                            <m:t>𝚷</m:t>
                                          </m:r>
                                          <m:d>
                                            <m:dPr>
                                              <m:ctrlPr>
                                                <a:rPr lang="en-US" altLang="ja-JP" i="1">
                                                  <a:latin typeface="Cambria Math" panose="02040503050406030204" pitchFamily="18" charset="0"/>
                                                </a:rPr>
                                              </m:ctrlPr>
                                            </m:dPr>
                                            <m:e>
                                              <m:sSub>
                                                <m:sSubPr>
                                                  <m:ctrlPr>
                                                    <a:rPr lang="en-US" altLang="ja-JP" i="1" smtClean="0">
                                                      <a:solidFill>
                                                        <a:srgbClr val="FF0000"/>
                                                      </a:solidFill>
                                                      <a:latin typeface="Cambria Math" panose="02040503050406030204" pitchFamily="18" charset="0"/>
                                                    </a:rPr>
                                                  </m:ctrlPr>
                                                </m:sSubPr>
                                                <m:e>
                                                  <m:r>
                                                    <a:rPr lang="en-US" altLang="ja-JP" i="1">
                                                      <a:solidFill>
                                                        <a:srgbClr val="FF0000"/>
                                                      </a:solidFill>
                                                      <a:latin typeface="Cambria Math"/>
                                                    </a:rPr>
                                                    <m:t>𝑡</m:t>
                                                  </m:r>
                                                </m:e>
                                                <m:sub>
                                                  <m:r>
                                                    <a:rPr lang="en-US" altLang="ja-JP" b="0" i="1" smtClean="0">
                                                      <a:solidFill>
                                                        <a:srgbClr val="FF0000"/>
                                                      </a:solidFill>
                                                      <a:latin typeface="Cambria Math"/>
                                                    </a:rPr>
                                                    <m:t>1</m:t>
                                                  </m:r>
                                                </m:sub>
                                              </m:sSub>
                                            </m:e>
                                          </m:d>
                                          <m:r>
                                            <a:rPr lang="en-US" altLang="ja-JP" i="1">
                                              <a:latin typeface="Cambria Math"/>
                                            </a:rPr>
                                            <m:t>,</m:t>
                                          </m:r>
                                          <m:r>
                                            <a:rPr lang="en-US" altLang="ja-JP" b="1" i="1" smtClean="0">
                                              <a:solidFill>
                                                <a:srgbClr val="FF0000"/>
                                              </a:solidFill>
                                              <a:latin typeface="Cambria Math"/>
                                            </a:rPr>
                                            <m:t>𝝁</m:t>
                                          </m:r>
                                          <m:d>
                                            <m:dPr>
                                              <m:ctrlPr>
                                                <a:rPr lang="en-US" altLang="ja-JP" i="1">
                                                  <a:latin typeface="Cambria Math" panose="02040503050406030204" pitchFamily="18" charset="0"/>
                                                </a:rPr>
                                              </m:ctrlPr>
                                            </m:dPr>
                                            <m:e>
                                              <m:sSub>
                                                <m:sSubPr>
                                                  <m:ctrlPr>
                                                    <a:rPr lang="en-US" altLang="ja-JP" b="0" i="1" smtClean="0">
                                                      <a:solidFill>
                                                        <a:srgbClr val="0070C0"/>
                                                      </a:solidFill>
                                                      <a:latin typeface="Cambria Math" panose="02040503050406030204" pitchFamily="18" charset="0"/>
                                                    </a:rPr>
                                                  </m:ctrlPr>
                                                </m:sSubPr>
                                                <m:e>
                                                  <m:r>
                                                    <a:rPr lang="en-US" altLang="ja-JP" i="1">
                                                      <a:solidFill>
                                                        <a:srgbClr val="0070C0"/>
                                                      </a:solidFill>
                                                      <a:latin typeface="Cambria Math"/>
                                                    </a:rPr>
                                                    <m:t>𝑡</m:t>
                                                  </m:r>
                                                </m:e>
                                                <m:sub>
                                                  <m:r>
                                                    <a:rPr lang="en-US" altLang="ja-JP" b="0" i="1" smtClean="0">
                                                      <a:solidFill>
                                                        <a:srgbClr val="0070C0"/>
                                                      </a:solidFill>
                                                      <a:latin typeface="Cambria Math"/>
                                                    </a:rPr>
                                                    <m:t>12</m:t>
                                                  </m:r>
                                                </m:sub>
                                              </m:sSub>
                                            </m:e>
                                          </m:d>
                                        </m:e>
                                      </m:d>
                                    </m:e>
                                    <m:sub>
                                      <m:r>
                                        <a:rPr lang="en-US" altLang="ja-JP" i="1">
                                          <a:latin typeface="Cambria Math"/>
                                        </a:rPr>
                                        <m:t>𝑃𝐵</m:t>
                                      </m:r>
                                    </m:sub>
                                  </m:sSub>
                                </m:e>
                              </m:d>
                            </m:e>
                            <m:sub>
                              <m:r>
                                <a:rPr kumimoji="1" lang="en-US" altLang="ja-JP" b="0" i="1" smtClean="0">
                                  <a:latin typeface="Cambria Math"/>
                                </a:rPr>
                                <m:t>𝑃𝐵</m:t>
                              </m:r>
                            </m:sub>
                          </m:sSub>
                        </m:e>
                      </m:d>
                    </m:oMath>
                  </m:oMathPara>
                </a14:m>
                <a:endParaRPr kumimoji="1" lang="ja-JP" altLang="en-US" dirty="0"/>
              </a:p>
            </p:txBody>
          </p:sp>
        </mc:Choice>
        <mc:Fallback xmlns="">
          <p:sp>
            <p:nvSpPr>
              <p:cNvPr id="34" name="テキスト ボックス 33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955426" y="2874912"/>
                <a:ext cx="2912718" cy="369332"/>
              </a:xfrm>
              <a:prstGeom prst="rect">
                <a:avLst/>
              </a:prstGeom>
              <a:blipFill rotWithShape="0">
                <a:blip r:embed="rId8"/>
                <a:stretch>
                  <a:fillRect b="-5000"/>
                </a:stretch>
              </a:blipFill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35" name="テキスト ボックス 34"/>
              <p:cNvSpPr txBox="1"/>
              <p:nvPr/>
            </p:nvSpPr>
            <p:spPr>
              <a:xfrm>
                <a:off x="5979762" y="2884204"/>
                <a:ext cx="2912718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d>
                        <m:dPr>
                          <m:begChr m:val="⟨"/>
                          <m:endChr m:val="⟩"/>
                          <m:ctrlPr>
                            <a:rPr kumimoji="1" lang="en-US" altLang="ja-JP" b="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sSub>
                            <m:sSubPr>
                              <m:ctrlPr>
                                <a:rPr kumimoji="1" lang="en-US" altLang="ja-JP" b="0" i="1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d>
                                <m:dPr>
                                  <m:begChr m:val="{"/>
                                  <m:endChr m:val="}"/>
                                  <m:ctrlPr>
                                    <a:rPr kumimoji="1" lang="en-US" altLang="ja-JP" b="0" i="1" smtClean="0">
                                      <a:latin typeface="Cambria Math" panose="02040503050406030204" pitchFamily="18" charset="0"/>
                                    </a:rPr>
                                  </m:ctrlPr>
                                </m:dPr>
                                <m:e>
                                  <m:r>
                                    <a:rPr lang="en-US" altLang="ja-JP" b="1" i="1">
                                      <a:solidFill>
                                        <a:srgbClr val="FF0000"/>
                                      </a:solidFill>
                                      <a:latin typeface="Cambria Math"/>
                                    </a:rPr>
                                    <m:t>𝝁</m:t>
                                  </m:r>
                                  <m:d>
                                    <m:dPr>
                                      <m:ctrlPr>
                                        <a:rPr kumimoji="1" lang="en-US" altLang="ja-JP" b="0" i="1" smtClean="0">
                                          <a:latin typeface="Cambria Math" panose="02040503050406030204" pitchFamily="18" charset="0"/>
                                        </a:rPr>
                                      </m:ctrlPr>
                                    </m:dPr>
                                    <m:e>
                                      <m:r>
                                        <a:rPr kumimoji="1" lang="en-US" altLang="ja-JP" b="0" i="1" smtClean="0">
                                          <a:latin typeface="Cambria Math"/>
                                        </a:rPr>
                                        <m:t>0</m:t>
                                      </m:r>
                                    </m:e>
                                  </m:d>
                                  <m:r>
                                    <a:rPr kumimoji="1" lang="en-US" altLang="ja-JP" b="0" i="1" smtClean="0">
                                      <a:latin typeface="Cambria Math"/>
                                    </a:rPr>
                                    <m:t>,</m:t>
                                  </m:r>
                                  <m:sSub>
                                    <m:sSubPr>
                                      <m:ctrlPr>
                                        <a:rPr lang="en-US" altLang="ja-JP" i="1">
                                          <a:latin typeface="Cambria Math" panose="02040503050406030204" pitchFamily="18" charset="0"/>
                                        </a:rPr>
                                      </m:ctrlPr>
                                    </m:sSubPr>
                                    <m:e>
                                      <m:d>
                                        <m:dPr>
                                          <m:begChr m:val="{"/>
                                          <m:endChr m:val="}"/>
                                          <m:ctrlPr>
                                            <a:rPr lang="en-US" altLang="ja-JP" i="1">
                                              <a:latin typeface="Cambria Math" panose="02040503050406030204" pitchFamily="18" charset="0"/>
                                            </a:rPr>
                                          </m:ctrlPr>
                                        </m:dPr>
                                        <m:e>
                                          <m:r>
                                            <a:rPr lang="en-US" altLang="ja-JP" b="1" i="1">
                                              <a:solidFill>
                                                <a:srgbClr val="FF0000"/>
                                              </a:solidFill>
                                              <a:latin typeface="Cambria Math"/>
                                            </a:rPr>
                                            <m:t>𝝁</m:t>
                                          </m:r>
                                          <m:d>
                                            <m:dPr>
                                              <m:ctrlPr>
                                                <a:rPr lang="en-US" altLang="ja-JP" i="1">
                                                  <a:latin typeface="Cambria Math" panose="02040503050406030204" pitchFamily="18" charset="0"/>
                                                </a:rPr>
                                              </m:ctrlPr>
                                            </m:dPr>
                                            <m:e>
                                              <m:sSub>
                                                <m:sSubPr>
                                                  <m:ctrlPr>
                                                    <a:rPr lang="en-US" altLang="ja-JP" i="1" smtClean="0">
                                                      <a:solidFill>
                                                        <a:srgbClr val="FF0000"/>
                                                      </a:solidFill>
                                                      <a:latin typeface="Cambria Math" panose="02040503050406030204" pitchFamily="18" charset="0"/>
                                                    </a:rPr>
                                                  </m:ctrlPr>
                                                </m:sSubPr>
                                                <m:e>
                                                  <m:r>
                                                    <a:rPr lang="en-US" altLang="ja-JP" i="1">
                                                      <a:solidFill>
                                                        <a:srgbClr val="FF0000"/>
                                                      </a:solidFill>
                                                      <a:latin typeface="Cambria Math"/>
                                                    </a:rPr>
                                                    <m:t>𝑡</m:t>
                                                  </m:r>
                                                </m:e>
                                                <m:sub>
                                                  <m:r>
                                                    <a:rPr lang="en-US" altLang="ja-JP" b="0" i="1" smtClean="0">
                                                      <a:solidFill>
                                                        <a:srgbClr val="FF0000"/>
                                                      </a:solidFill>
                                                      <a:latin typeface="Cambria Math"/>
                                                    </a:rPr>
                                                    <m:t>1</m:t>
                                                  </m:r>
                                                </m:sub>
                                              </m:sSub>
                                            </m:e>
                                          </m:d>
                                          <m:r>
                                            <a:rPr lang="en-US" altLang="ja-JP" i="1">
                                              <a:latin typeface="Cambria Math"/>
                                            </a:rPr>
                                            <m:t>,</m:t>
                                          </m:r>
                                          <m:r>
                                            <a:rPr lang="en-US" altLang="ja-JP" b="1">
                                              <a:solidFill>
                                                <a:srgbClr val="0070C0"/>
                                              </a:solidFill>
                                              <a:latin typeface="Cambria Math"/>
                                            </a:rPr>
                                            <m:t>𝚷</m:t>
                                          </m:r>
                                          <m:d>
                                            <m:dPr>
                                              <m:ctrlPr>
                                                <a:rPr lang="en-US" altLang="ja-JP" i="1">
                                                  <a:latin typeface="Cambria Math" panose="02040503050406030204" pitchFamily="18" charset="0"/>
                                                </a:rPr>
                                              </m:ctrlPr>
                                            </m:dPr>
                                            <m:e>
                                              <m:sSub>
                                                <m:sSubPr>
                                                  <m:ctrlPr>
                                                    <a:rPr lang="en-US" altLang="ja-JP" b="0" i="1" smtClean="0">
                                                      <a:solidFill>
                                                        <a:srgbClr val="0070C0"/>
                                                      </a:solidFill>
                                                      <a:latin typeface="Cambria Math" panose="02040503050406030204" pitchFamily="18" charset="0"/>
                                                    </a:rPr>
                                                  </m:ctrlPr>
                                                </m:sSubPr>
                                                <m:e>
                                                  <m:r>
                                                    <a:rPr lang="en-US" altLang="ja-JP" i="1">
                                                      <a:solidFill>
                                                        <a:srgbClr val="0070C0"/>
                                                      </a:solidFill>
                                                      <a:latin typeface="Cambria Math"/>
                                                    </a:rPr>
                                                    <m:t>𝑡</m:t>
                                                  </m:r>
                                                </m:e>
                                                <m:sub>
                                                  <m:r>
                                                    <a:rPr lang="en-US" altLang="ja-JP" b="0" i="1" smtClean="0">
                                                      <a:solidFill>
                                                        <a:srgbClr val="0070C0"/>
                                                      </a:solidFill>
                                                      <a:latin typeface="Cambria Math" panose="02040503050406030204" pitchFamily="18" charset="0"/>
                                                    </a:rPr>
                                                    <m:t>12</m:t>
                                                  </m:r>
                                                </m:sub>
                                              </m:sSub>
                                            </m:e>
                                          </m:d>
                                        </m:e>
                                      </m:d>
                                    </m:e>
                                    <m:sub>
                                      <m:r>
                                        <a:rPr lang="en-US" altLang="ja-JP" i="1">
                                          <a:latin typeface="Cambria Math"/>
                                        </a:rPr>
                                        <m:t>𝑃𝐵</m:t>
                                      </m:r>
                                    </m:sub>
                                  </m:sSub>
                                </m:e>
                              </m:d>
                            </m:e>
                            <m:sub>
                              <m:r>
                                <a:rPr kumimoji="1" lang="en-US" altLang="ja-JP" b="0" i="1" smtClean="0">
                                  <a:latin typeface="Cambria Math"/>
                                </a:rPr>
                                <m:t>𝑃𝐵</m:t>
                              </m:r>
                            </m:sub>
                          </m:sSub>
                        </m:e>
                      </m:d>
                    </m:oMath>
                  </m:oMathPara>
                </a14:m>
                <a:endParaRPr kumimoji="1" lang="ja-JP" altLang="en-US" dirty="0"/>
              </a:p>
            </p:txBody>
          </p:sp>
        </mc:Choice>
        <mc:Fallback xmlns="">
          <p:sp>
            <p:nvSpPr>
              <p:cNvPr id="35" name="テキスト ボックス 34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979762" y="2884204"/>
                <a:ext cx="2912718" cy="369332"/>
              </a:xfrm>
              <a:prstGeom prst="rect">
                <a:avLst/>
              </a:prstGeom>
              <a:blipFill rotWithShape="0">
                <a:blip r:embed="rId9"/>
                <a:stretch>
                  <a:fillRect b="-3279"/>
                </a:stretch>
              </a:blipFill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  <p:pic>
        <p:nvPicPr>
          <p:cNvPr id="13" name="図 12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200332" y="3435972"/>
            <a:ext cx="2841183" cy="2614494"/>
          </a:xfrm>
          <a:prstGeom prst="rect">
            <a:avLst/>
          </a:prstGeom>
        </p:spPr>
      </p:pic>
      <p:pic>
        <p:nvPicPr>
          <p:cNvPr id="14" name="図 13"/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3035319" y="3430629"/>
            <a:ext cx="2873897" cy="2635046"/>
          </a:xfrm>
          <a:prstGeom prst="rect">
            <a:avLst/>
          </a:prstGeom>
        </p:spPr>
      </p:pic>
      <p:pic>
        <p:nvPicPr>
          <p:cNvPr id="15" name="図 14"/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>
            <a:off x="5941046" y="3413017"/>
            <a:ext cx="2951434" cy="2690316"/>
          </a:xfrm>
          <a:prstGeom prst="rect">
            <a:avLst/>
          </a:prstGeom>
        </p:spPr>
      </p:pic>
      <p:sp>
        <p:nvSpPr>
          <p:cNvPr id="20" name="正方形/長方形 19"/>
          <p:cNvSpPr/>
          <p:nvPr/>
        </p:nvSpPr>
        <p:spPr>
          <a:xfrm>
            <a:off x="8062807" y="264343"/>
            <a:ext cx="1081193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ja-JP" sz="2000" dirty="0"/>
              <a:t>H. Ito</a:t>
            </a:r>
            <a:endParaRPr lang="ja-JP" altLang="en-US" sz="2000" dirty="0"/>
          </a:p>
        </p:txBody>
      </p:sp>
      <p:pic>
        <p:nvPicPr>
          <p:cNvPr id="21" name="図 20"/>
          <p:cNvPicPr>
            <a:picLocks noChangeAspect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206991" y="96982"/>
            <a:ext cx="803253" cy="857821"/>
          </a:xfrm>
          <a:prstGeom prst="rect">
            <a:avLst/>
          </a:prstGeom>
        </p:spPr>
      </p:pic>
      <p:sp>
        <p:nvSpPr>
          <p:cNvPr id="22" name="正方形/長方形 21"/>
          <p:cNvSpPr/>
          <p:nvPr/>
        </p:nvSpPr>
        <p:spPr>
          <a:xfrm>
            <a:off x="1419847" y="6381951"/>
            <a:ext cx="6948264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ja-JP" dirty="0"/>
              <a:t> </a:t>
            </a:r>
            <a:r>
              <a:rPr lang="en-US" altLang="ja-JP" sz="24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H. Ito and Y. Tanimura, </a:t>
            </a:r>
            <a:r>
              <a:rPr lang="en-US" altLang="ja-JP" sz="24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  <a:hlinkClick r:id="rId14"/>
              </a:rPr>
              <a:t>JCP 144 074201  (2016).</a:t>
            </a:r>
            <a:endParaRPr lang="ja-JP" altLang="en-US" sz="24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098761388"/>
      </p:ext>
    </p:extLst>
  </p:cSld>
  <p:clrMapOvr>
    <a:masterClrMapping/>
  </p:clrMapOvr>
</p:sld>
</file>

<file path=ppt/slides/slide2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" name="Rectangle 13"/>
          <p:cNvSpPr>
            <a:spLocks noGrp="1" noRot="1" noChangeArrowheads="1"/>
          </p:cNvSpPr>
          <p:nvPr>
            <p:ph type="title" sz="quarter"/>
          </p:nvPr>
        </p:nvSpPr>
        <p:spPr>
          <a:xfrm>
            <a:off x="395536" y="1052736"/>
            <a:ext cx="8208962" cy="606326"/>
          </a:xfrm>
        </p:spPr>
        <p:txBody>
          <a:bodyPr>
            <a:normAutofit fontScale="90000"/>
          </a:bodyPr>
          <a:lstStyle/>
          <a:p>
            <a:pPr eaLnBrk="1" hangingPunct="1"/>
            <a:r>
              <a:rPr lang="en-US" altLang="ja-JP" sz="3200" dirty="0"/>
              <a:t>LL+SL Classical Hierarchal Fokker-Planck Equations  </a:t>
            </a:r>
            <a:br>
              <a:rPr lang="en-US" altLang="ja-JP" sz="3200" dirty="0"/>
            </a:br>
            <a:r>
              <a:rPr lang="en-US" altLang="ja-JP" sz="3200" dirty="0"/>
              <a:t>(two-mode case)</a:t>
            </a:r>
          </a:p>
        </p:txBody>
      </p:sp>
      <p:graphicFrame>
        <p:nvGraphicFramePr>
          <p:cNvPr id="54" name="Object 2"/>
          <p:cNvGraphicFramePr>
            <a:graphicFrameLocks noGrp="1" noChangeAspect="1"/>
          </p:cNvGraphicFramePr>
          <p:nvPr>
            <p:ph sz="quarter" idx="1"/>
          </p:nvPr>
        </p:nvGraphicFramePr>
        <p:xfrm>
          <a:off x="539552" y="2060848"/>
          <a:ext cx="8123168" cy="1584176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3" imgW="11785320" imgH="2298600" progId="Equation.DSMT4">
                  <p:embed/>
                </p:oleObj>
              </mc:Choice>
              <mc:Fallback>
                <p:oleObj name="Equation" r:id="rId3" imgW="11785320" imgH="2298600" progId="Equation.DSMT4">
                  <p:embed/>
                  <p:pic>
                    <p:nvPicPr>
                      <p:cNvPr id="54" name="Object 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39552" y="2060848"/>
                        <a:ext cx="8123168" cy="1584176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</p:spPr>
                  </p:pic>
                </p:oleObj>
              </mc:Fallback>
            </mc:AlternateContent>
          </a:graphicData>
        </a:graphic>
      </p:graphicFrame>
      <p:sp>
        <p:nvSpPr>
          <p:cNvPr id="4" name="正方形/長方形 3"/>
          <p:cNvSpPr/>
          <p:nvPr/>
        </p:nvSpPr>
        <p:spPr>
          <a:xfrm>
            <a:off x="1331640" y="4335488"/>
            <a:ext cx="6948264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ja-JP" dirty="0"/>
              <a:t> </a:t>
            </a:r>
            <a:r>
              <a:rPr lang="en-US" altLang="ja-JP" sz="24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H. Ito and Y. Tanimura, </a:t>
            </a:r>
            <a:r>
              <a:rPr lang="en-US" altLang="ja-JP" sz="24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  <a:hlinkClick r:id="rId5"/>
              </a:rPr>
              <a:t>JCP 144 074201  (2016).</a:t>
            </a:r>
            <a:endParaRPr lang="ja-JP" altLang="en-US" sz="24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748046358"/>
      </p:ext>
    </p:extLst>
  </p:cSld>
  <p:clrMapOvr>
    <a:masterClrMapping/>
  </p:clrMapOvr>
</p:sld>
</file>

<file path=ppt/slides/slide2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a14="http://schemas.microsoft.com/office/drawing/2010/main">
        <mc:Choice Requires="a14">
          <p:sp>
            <p:nvSpPr>
              <p:cNvPr id="46" name="テキスト ボックス 45"/>
              <p:cNvSpPr txBox="1"/>
              <p:nvPr/>
            </p:nvSpPr>
            <p:spPr>
              <a:xfrm>
                <a:off x="1115616" y="3500033"/>
                <a:ext cx="5693866" cy="1030347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m:rPr>
                          <m:sty m:val="p"/>
                        </m:rPr>
                        <a:rPr kumimoji="1" lang="en-US" altLang="ja-JP" sz="2400" b="0" i="0" smtClean="0">
                          <a:solidFill>
                            <a:schemeClr val="accent1">
                              <a:lumMod val="60000"/>
                              <a:lumOff val="40000"/>
                            </a:schemeClr>
                          </a:solidFill>
                          <a:latin typeface="Cambria Math"/>
                        </a:rPr>
                        <m:t>Π</m:t>
                      </m:r>
                      <m:r>
                        <a:rPr lang="en-US" altLang="ja-JP" sz="2400" b="0" i="1" dirty="0" smtClean="0">
                          <a:solidFill>
                            <a:schemeClr val="tx1"/>
                          </a:solidFill>
                          <a:latin typeface="Cambria Math"/>
                        </a:rPr>
                        <m:t>=</m:t>
                      </m:r>
                      <m:sSub>
                        <m:sSubPr>
                          <m:ctrlPr>
                            <a:rPr lang="en-US" altLang="ja-JP" sz="2400" b="0" i="1" dirty="0" smtClean="0">
                              <a:solidFill>
                                <a:schemeClr val="accent1">
                                  <a:lumMod val="60000"/>
                                  <a:lumOff val="40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m:rPr>
                              <m:sty m:val="p"/>
                            </m:rPr>
                            <a:rPr lang="en-US" altLang="ja-JP" sz="2400" b="0" i="0" dirty="0" smtClean="0">
                              <a:solidFill>
                                <a:schemeClr val="accent1">
                                  <a:lumMod val="60000"/>
                                  <a:lumOff val="40000"/>
                                </a:schemeClr>
                              </a:solidFill>
                              <a:latin typeface="Cambria Math"/>
                            </a:rPr>
                            <m:t>Π</m:t>
                          </m:r>
                        </m:e>
                        <m:sub>
                          <m:r>
                            <a:rPr lang="en-US" altLang="ja-JP" sz="2400" b="0" i="1" dirty="0" smtClean="0">
                              <a:solidFill>
                                <a:schemeClr val="accent1">
                                  <a:lumMod val="60000"/>
                                  <a:lumOff val="40000"/>
                                </a:schemeClr>
                              </a:solidFill>
                              <a:latin typeface="Cambria Math"/>
                            </a:rPr>
                            <m:t>0</m:t>
                          </m:r>
                        </m:sub>
                      </m:sSub>
                      <m:r>
                        <a:rPr lang="en-US" altLang="ja-JP" sz="2400" b="0" i="1" dirty="0" smtClean="0">
                          <a:solidFill>
                            <a:schemeClr val="tx1"/>
                          </a:solidFill>
                          <a:latin typeface="Cambria Math"/>
                        </a:rPr>
                        <m:t>+</m:t>
                      </m:r>
                      <m:nary>
                        <m:naryPr>
                          <m:chr m:val="∑"/>
                          <m:supHide m:val="on"/>
                          <m:ctrlPr>
                            <a:rPr lang="en-US" altLang="ja-JP" sz="2400" b="0" i="1" dirty="0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</m:ctrlPr>
                        </m:naryPr>
                        <m:sub>
                          <m:r>
                            <a:rPr lang="en-US" altLang="ja-JP" sz="2400" b="0" i="1" dirty="0" smtClean="0">
                              <a:solidFill>
                                <a:schemeClr val="tx1"/>
                              </a:solidFill>
                              <a:latin typeface="Cambria Math"/>
                            </a:rPr>
                            <m:t>𝑖</m:t>
                          </m:r>
                        </m:sub>
                        <m:sup/>
                        <m:e>
                          <m:sSubSup>
                            <m:sSubSupPr>
                              <m:ctrlPr>
                                <a:rPr lang="en-US" altLang="ja-JP" sz="2400" b="0" i="1" dirty="0" smtClean="0">
                                  <a:solidFill>
                                    <a:schemeClr val="accent1">
                                      <a:lumMod val="60000"/>
                                      <a:lumOff val="40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SupPr>
                            <m:e>
                              <m:r>
                                <m:rPr>
                                  <m:sty m:val="p"/>
                                </m:rPr>
                                <a:rPr lang="en-US" altLang="ja-JP" sz="2400" b="0" i="0" dirty="0" smtClean="0">
                                  <a:solidFill>
                                    <a:schemeClr val="accent1">
                                      <a:lumMod val="60000"/>
                                      <a:lumOff val="40000"/>
                                    </a:schemeClr>
                                  </a:solidFill>
                                  <a:latin typeface="Cambria Math"/>
                                </a:rPr>
                                <m:t>Π</m:t>
                              </m:r>
                            </m:e>
                            <m:sub>
                              <m:r>
                                <a:rPr lang="en-US" altLang="ja-JP" sz="2400" b="0" i="1" dirty="0" smtClean="0">
                                  <a:solidFill>
                                    <a:schemeClr val="accent1">
                                      <a:lumMod val="60000"/>
                                      <a:lumOff val="40000"/>
                                    </a:schemeClr>
                                  </a:solidFill>
                                  <a:latin typeface="Cambria Math"/>
                                </a:rPr>
                                <m:t>𝑖</m:t>
                              </m:r>
                            </m:sub>
                            <m:sup>
                              <m:r>
                                <a:rPr lang="en-US" altLang="ja-JP" sz="2400" b="0" i="1" dirty="0" smtClean="0">
                                  <a:solidFill>
                                    <a:schemeClr val="accent1">
                                      <a:lumMod val="60000"/>
                                      <a:lumOff val="40000"/>
                                    </a:schemeClr>
                                  </a:solidFill>
                                  <a:latin typeface="Cambria Math"/>
                                </a:rPr>
                                <m:t>(1)</m:t>
                              </m:r>
                            </m:sup>
                          </m:sSubSup>
                          <m:sSub>
                            <m:sSubPr>
                              <m:ctrlPr>
                                <a:rPr lang="en-US" altLang="ja-JP" sz="2400" b="0" i="1" dirty="0" smtClean="0">
                                  <a:solidFill>
                                    <a:schemeClr val="tx1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altLang="ja-JP" sz="2400" b="0" i="1" dirty="0" smtClean="0">
                                  <a:solidFill>
                                    <a:schemeClr val="tx1"/>
                                  </a:solidFill>
                                  <a:latin typeface="Cambria Math"/>
                                </a:rPr>
                                <m:t>𝑞</m:t>
                              </m:r>
                            </m:e>
                            <m:sub>
                              <m:r>
                                <a:rPr lang="en-US" altLang="ja-JP" sz="2400" b="0" i="1" dirty="0" smtClean="0">
                                  <a:solidFill>
                                    <a:schemeClr val="tx1"/>
                                  </a:solidFill>
                                  <a:latin typeface="Cambria Math"/>
                                </a:rPr>
                                <m:t>𝑖</m:t>
                              </m:r>
                            </m:sub>
                          </m:sSub>
                        </m:e>
                      </m:nary>
                      <m:r>
                        <a:rPr lang="en-US" altLang="ja-JP" sz="2400" b="0" i="1" dirty="0" smtClean="0">
                          <a:solidFill>
                            <a:schemeClr val="tx1"/>
                          </a:solidFill>
                          <a:latin typeface="Cambria Math"/>
                        </a:rPr>
                        <m:t>+</m:t>
                      </m:r>
                      <m:f>
                        <m:fPr>
                          <m:ctrlPr>
                            <a:rPr lang="en-US" altLang="ja-JP" sz="2400" i="1"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n-US" altLang="ja-JP" sz="2400" i="1">
                              <a:latin typeface="Cambria Math"/>
                            </a:rPr>
                            <m:t>1</m:t>
                          </m:r>
                        </m:num>
                        <m:den>
                          <m:r>
                            <a:rPr lang="en-US" altLang="ja-JP" sz="2400" i="1">
                              <a:latin typeface="Cambria Math"/>
                            </a:rPr>
                            <m:t>2!</m:t>
                          </m:r>
                        </m:den>
                      </m:f>
                      <m:nary>
                        <m:naryPr>
                          <m:chr m:val="∑"/>
                          <m:supHide m:val="on"/>
                          <m:ctrlPr>
                            <a:rPr lang="en-US" altLang="ja-JP" sz="2400" i="1" dirty="0">
                              <a:latin typeface="Cambria Math" panose="02040503050406030204" pitchFamily="18" charset="0"/>
                            </a:rPr>
                          </m:ctrlPr>
                        </m:naryPr>
                        <m:sub>
                          <m:r>
                            <a:rPr lang="en-US" altLang="ja-JP" sz="2400" i="1" dirty="0">
                              <a:latin typeface="Cambria Math"/>
                            </a:rPr>
                            <m:t>𝑖</m:t>
                          </m:r>
                          <m:r>
                            <a:rPr lang="en-US" altLang="ja-JP" sz="2400" b="0" i="1" dirty="0" smtClean="0">
                              <a:latin typeface="Cambria Math"/>
                            </a:rPr>
                            <m:t>,</m:t>
                          </m:r>
                          <m:r>
                            <a:rPr lang="en-US" altLang="ja-JP" sz="2400" b="0" i="1" dirty="0" smtClean="0">
                              <a:latin typeface="Cambria Math"/>
                            </a:rPr>
                            <m:t>𝑗</m:t>
                          </m:r>
                        </m:sub>
                        <m:sup/>
                        <m:e>
                          <m:sSub>
                            <m:sSubPr>
                              <m:ctrlPr>
                                <a:rPr lang="en-US" altLang="ja-JP" sz="2400" i="1" dirty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sSubSup>
                                <m:sSubSupPr>
                                  <m:ctrlPr>
                                    <a:rPr lang="en-US" altLang="ja-JP" sz="2400" i="1" dirty="0" smtClean="0">
                                      <a:solidFill>
                                        <a:schemeClr val="accent1">
                                          <a:lumMod val="60000"/>
                                          <a:lumOff val="40000"/>
                                        </a:schemeClr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sSubSupPr>
                                <m:e>
                                  <m:r>
                                    <m:rPr>
                                      <m:sty m:val="p"/>
                                    </m:rPr>
                                    <a:rPr lang="en-US" altLang="ja-JP" sz="2400" dirty="0">
                                      <a:solidFill>
                                        <a:schemeClr val="accent1">
                                          <a:lumMod val="60000"/>
                                          <a:lumOff val="40000"/>
                                        </a:schemeClr>
                                      </a:solidFill>
                                      <a:latin typeface="Cambria Math"/>
                                    </a:rPr>
                                    <m:t>Π</m:t>
                                  </m:r>
                                </m:e>
                                <m:sub>
                                  <m:r>
                                    <a:rPr lang="en-US" altLang="ja-JP" sz="2400" i="1" dirty="0">
                                      <a:solidFill>
                                        <a:schemeClr val="accent1">
                                          <a:lumMod val="60000"/>
                                          <a:lumOff val="40000"/>
                                        </a:schemeClr>
                                      </a:solidFill>
                                      <a:latin typeface="Cambria Math"/>
                                    </a:rPr>
                                    <m:t>𝑖</m:t>
                                  </m:r>
                                  <m:r>
                                    <a:rPr lang="en-US" altLang="ja-JP" sz="2400" b="0" i="1" dirty="0" smtClean="0">
                                      <a:solidFill>
                                        <a:schemeClr val="accent1">
                                          <a:lumMod val="60000"/>
                                          <a:lumOff val="40000"/>
                                        </a:schemeClr>
                                      </a:solidFill>
                                      <a:latin typeface="Cambria Math"/>
                                    </a:rPr>
                                    <m:t>𝑗</m:t>
                                  </m:r>
                                </m:sub>
                                <m:sup>
                                  <m:r>
                                    <a:rPr lang="en-US" altLang="ja-JP" sz="2400" i="1" dirty="0">
                                      <a:solidFill>
                                        <a:schemeClr val="accent1">
                                          <a:lumMod val="60000"/>
                                          <a:lumOff val="40000"/>
                                        </a:schemeClr>
                                      </a:solidFill>
                                      <a:latin typeface="Cambria Math"/>
                                    </a:rPr>
                                    <m:t>(</m:t>
                                  </m:r>
                                  <m:r>
                                    <a:rPr lang="en-US" altLang="ja-JP" sz="2400" b="0" i="1" dirty="0" smtClean="0">
                                      <a:solidFill>
                                        <a:schemeClr val="accent1">
                                          <a:lumMod val="60000"/>
                                          <a:lumOff val="40000"/>
                                        </a:schemeClr>
                                      </a:solidFill>
                                      <a:latin typeface="Cambria Math"/>
                                    </a:rPr>
                                    <m:t>2</m:t>
                                  </m:r>
                                  <m:r>
                                    <a:rPr lang="en-US" altLang="ja-JP" sz="2400" i="1" dirty="0">
                                      <a:solidFill>
                                        <a:schemeClr val="accent1">
                                          <a:lumMod val="60000"/>
                                          <a:lumOff val="40000"/>
                                        </a:schemeClr>
                                      </a:solidFill>
                                      <a:latin typeface="Cambria Math"/>
                                    </a:rPr>
                                    <m:t>)</m:t>
                                  </m:r>
                                </m:sup>
                              </m:sSubSup>
                              <m:r>
                                <a:rPr lang="en-US" altLang="ja-JP" sz="2400" i="1" dirty="0">
                                  <a:latin typeface="Cambria Math"/>
                                </a:rPr>
                                <m:t>𝑞</m:t>
                              </m:r>
                            </m:e>
                            <m:sub>
                              <m:r>
                                <a:rPr lang="en-US" altLang="ja-JP" sz="2400" i="1" dirty="0">
                                  <a:latin typeface="Cambria Math"/>
                                </a:rPr>
                                <m:t>𝑖</m:t>
                              </m:r>
                            </m:sub>
                          </m:sSub>
                          <m:sSub>
                            <m:sSubPr>
                              <m:ctrlPr>
                                <a:rPr lang="en-US" altLang="ja-JP" sz="2400" i="1" dirty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altLang="ja-JP" sz="2400" i="1" dirty="0">
                                  <a:latin typeface="Cambria Math"/>
                                </a:rPr>
                                <m:t>𝑞</m:t>
                              </m:r>
                            </m:e>
                            <m:sub>
                              <m:r>
                                <a:rPr lang="en-US" altLang="ja-JP" sz="2400" b="0" i="1" dirty="0" smtClean="0">
                                  <a:latin typeface="Cambria Math"/>
                                </a:rPr>
                                <m:t>𝑗</m:t>
                              </m:r>
                            </m:sub>
                          </m:sSub>
                        </m:e>
                      </m:nary>
                      <m:r>
                        <a:rPr lang="en-US" altLang="ja-JP" sz="2400" b="0" i="1" dirty="0" smtClean="0">
                          <a:latin typeface="Cambria Math"/>
                        </a:rPr>
                        <m:t>+⋯</m:t>
                      </m:r>
                    </m:oMath>
                  </m:oMathPara>
                </a14:m>
                <a:endParaRPr kumimoji="1" lang="en-US" altLang="ja-JP" sz="2400" b="0" i="1" dirty="0"/>
              </a:p>
            </p:txBody>
          </p:sp>
        </mc:Choice>
        <mc:Fallback xmlns="">
          <p:sp>
            <p:nvSpPr>
              <p:cNvPr id="46" name="テキスト ボックス 45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115616" y="3500033"/>
                <a:ext cx="5693866" cy="1030347"/>
              </a:xfrm>
              <a:prstGeom prst="rect">
                <a:avLst/>
              </a:prstGeom>
              <a:blipFill rotWithShape="0">
                <a:blip r:embed="rId2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47" name="テキスト ボックス 46"/>
              <p:cNvSpPr txBox="1"/>
              <p:nvPr/>
            </p:nvSpPr>
            <p:spPr>
              <a:xfrm>
                <a:off x="709550" y="1640884"/>
                <a:ext cx="7893379" cy="1030347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m:rPr>
                          <m:sty m:val="p"/>
                        </m:rPr>
                        <a:rPr kumimoji="1" lang="en-US" altLang="ja-JP" sz="2400" b="0" i="0" smtClean="0">
                          <a:solidFill>
                            <a:schemeClr val="tx1"/>
                          </a:solidFill>
                          <a:latin typeface="Cambria Math"/>
                        </a:rPr>
                        <m:t>U</m:t>
                      </m:r>
                      <m:r>
                        <a:rPr kumimoji="1" lang="en-US" altLang="ja-JP" sz="2400" b="0" i="1" smtClean="0">
                          <a:solidFill>
                            <a:schemeClr val="tx1"/>
                          </a:solidFill>
                          <a:latin typeface="Cambria Math"/>
                        </a:rPr>
                        <m:t>=</m:t>
                      </m:r>
                      <m:sSub>
                        <m:sSubPr>
                          <m:ctrlPr>
                            <a:rPr kumimoji="1" lang="en-US" altLang="ja-JP" sz="2400" b="0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kumimoji="1" lang="en-US" altLang="ja-JP" sz="2400" b="0" i="1" smtClean="0">
                              <a:solidFill>
                                <a:schemeClr val="tx1"/>
                              </a:solidFill>
                              <a:latin typeface="Cambria Math"/>
                            </a:rPr>
                            <m:t>𝑈</m:t>
                          </m:r>
                        </m:e>
                        <m:sub>
                          <m:r>
                            <a:rPr kumimoji="1" lang="en-US" altLang="ja-JP" sz="2400" b="0" i="1" smtClean="0">
                              <a:solidFill>
                                <a:schemeClr val="tx1"/>
                              </a:solidFill>
                              <a:latin typeface="Cambria Math"/>
                            </a:rPr>
                            <m:t>0</m:t>
                          </m:r>
                        </m:sub>
                      </m:sSub>
                      <m:r>
                        <a:rPr kumimoji="1" lang="en-US" altLang="ja-JP" sz="2400" b="0" i="1" smtClean="0">
                          <a:solidFill>
                            <a:schemeClr val="tx1"/>
                          </a:solidFill>
                          <a:latin typeface="Cambria Math"/>
                        </a:rPr>
                        <m:t>+</m:t>
                      </m:r>
                      <m:nary>
                        <m:naryPr>
                          <m:chr m:val="∑"/>
                          <m:supHide m:val="on"/>
                          <m:ctrlPr>
                            <a:rPr lang="en-US" altLang="ja-JP" sz="2400" i="1">
                              <a:latin typeface="Cambria Math" panose="02040503050406030204" pitchFamily="18" charset="0"/>
                            </a:rPr>
                          </m:ctrlPr>
                        </m:naryPr>
                        <m:sub>
                          <m:r>
                            <a:rPr lang="en-US" altLang="ja-JP" sz="2400" i="1">
                              <a:latin typeface="Cambria Math"/>
                            </a:rPr>
                            <m:t>𝑖</m:t>
                          </m:r>
                        </m:sub>
                        <m:sup/>
                        <m:e>
                          <m:sSub>
                            <m:sSubPr>
                              <m:ctrlPr>
                                <a:rPr lang="en-US" altLang="ja-JP" sz="2400" b="0" i="1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altLang="ja-JP" sz="2400" b="0" i="1" smtClean="0">
                                  <a:latin typeface="Cambria Math"/>
                                </a:rPr>
                                <m:t>𝐹</m:t>
                              </m:r>
                            </m:e>
                            <m:sub>
                              <m:r>
                                <a:rPr lang="en-US" altLang="ja-JP" sz="2400" b="0" i="1" smtClean="0">
                                  <a:latin typeface="Cambria Math"/>
                                </a:rPr>
                                <m:t>𝑖</m:t>
                              </m:r>
                            </m:sub>
                          </m:sSub>
                          <m:sSub>
                            <m:sSubPr>
                              <m:ctrlPr>
                                <a:rPr lang="en-US" altLang="ja-JP" sz="2400" b="0" i="1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altLang="ja-JP" sz="2400" b="0" i="1" smtClean="0">
                                  <a:latin typeface="Cambria Math"/>
                                </a:rPr>
                                <m:t>𝑞</m:t>
                              </m:r>
                            </m:e>
                            <m:sub>
                              <m:r>
                                <a:rPr lang="en-US" altLang="ja-JP" sz="2400" b="0" i="1" smtClean="0">
                                  <a:latin typeface="Cambria Math"/>
                                </a:rPr>
                                <m:t>𝑖</m:t>
                              </m:r>
                            </m:sub>
                          </m:sSub>
                        </m:e>
                      </m:nary>
                      <m:r>
                        <a:rPr lang="en-US" altLang="ja-JP" sz="2400" i="1">
                          <a:latin typeface="Cambria Math"/>
                        </a:rPr>
                        <m:t>+</m:t>
                      </m:r>
                      <m:nary>
                        <m:naryPr>
                          <m:chr m:val="∑"/>
                          <m:supHide m:val="on"/>
                          <m:ctrlPr>
                            <a:rPr kumimoji="1" lang="en-US" altLang="ja-JP" sz="2400" b="0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</m:ctrlPr>
                        </m:naryPr>
                        <m:sub>
                          <m:r>
                            <a:rPr kumimoji="1" lang="en-US" altLang="ja-JP" sz="2400" b="0" i="1" smtClean="0">
                              <a:solidFill>
                                <a:schemeClr val="tx1"/>
                              </a:solidFill>
                              <a:latin typeface="Cambria Math"/>
                            </a:rPr>
                            <m:t>𝑖</m:t>
                          </m:r>
                        </m:sub>
                        <m:sup/>
                        <m:e>
                          <m:f>
                            <m:fPr>
                              <m:ctrlPr>
                                <a:rPr kumimoji="1" lang="en-US" altLang="ja-JP" sz="2400" b="0" i="1" smtClean="0">
                                  <a:solidFill>
                                    <a:schemeClr val="tx1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fPr>
                            <m:num>
                              <m:r>
                                <a:rPr kumimoji="1" lang="en-US" altLang="ja-JP" sz="2400" b="0" i="1" smtClean="0">
                                  <a:solidFill>
                                    <a:schemeClr val="tx1"/>
                                  </a:solidFill>
                                  <a:latin typeface="Cambria Math"/>
                                </a:rPr>
                                <m:t>1</m:t>
                              </m:r>
                            </m:num>
                            <m:den>
                              <m:r>
                                <a:rPr kumimoji="1" lang="en-US" altLang="ja-JP" sz="2400" b="0" i="1" smtClean="0">
                                  <a:solidFill>
                                    <a:schemeClr val="tx1"/>
                                  </a:solidFill>
                                  <a:latin typeface="Cambria Math"/>
                                </a:rPr>
                                <m:t>2!</m:t>
                              </m:r>
                            </m:den>
                          </m:f>
                          <m:sSubSup>
                            <m:sSubSupPr>
                              <m:ctrlPr>
                                <a:rPr lang="en-US" altLang="ja-JP" sz="2400" i="1">
                                  <a:latin typeface="Cambria Math" panose="02040503050406030204" pitchFamily="18" charset="0"/>
                                </a:rPr>
                              </m:ctrlPr>
                            </m:sSubSupPr>
                            <m:e>
                              <m:sSub>
                                <m:sSubPr>
                                  <m:ctrlPr>
                                    <a:rPr lang="en-US" altLang="ja-JP" sz="2400" i="1">
                                      <a:latin typeface="Cambria Math" panose="02040503050406030204" pitchFamily="18" charset="0"/>
                                    </a:rPr>
                                  </m:ctrlPr>
                                </m:sSubPr>
                                <m:e>
                                  <m:r>
                                    <a:rPr lang="en-US" altLang="ja-JP" sz="2400" i="1">
                                      <a:latin typeface="Cambria Math"/>
                                    </a:rPr>
                                    <m:t>𝑚</m:t>
                                  </m:r>
                                </m:e>
                                <m:sub>
                                  <m:r>
                                    <a:rPr lang="en-US" altLang="ja-JP" sz="2400" i="1">
                                      <a:latin typeface="Cambria Math"/>
                                    </a:rPr>
                                    <m:t>𝑖</m:t>
                                  </m:r>
                                </m:sub>
                              </m:sSub>
                              <m:sSubSup>
                                <m:sSubSupPr>
                                  <m:ctrlPr>
                                    <a:rPr lang="en-US" altLang="ja-JP" sz="2400" i="1">
                                      <a:latin typeface="Cambria Math" panose="02040503050406030204" pitchFamily="18" charset="0"/>
                                    </a:rPr>
                                  </m:ctrlPr>
                                </m:sSubSupPr>
                                <m:e>
                                  <m:r>
                                    <a:rPr lang="en-US" altLang="ja-JP" sz="2400" i="1">
                                      <a:latin typeface="Cambria Math"/>
                                    </a:rPr>
                                    <m:t>𝜔</m:t>
                                  </m:r>
                                </m:e>
                                <m:sub>
                                  <m:r>
                                    <a:rPr lang="en-US" altLang="ja-JP" sz="2400" i="1">
                                      <a:latin typeface="Cambria Math"/>
                                    </a:rPr>
                                    <m:t>𝑖</m:t>
                                  </m:r>
                                </m:sub>
                                <m:sup>
                                  <m:r>
                                    <a:rPr lang="en-US" altLang="ja-JP" sz="2400" i="1">
                                      <a:latin typeface="Cambria Math"/>
                                    </a:rPr>
                                    <m:t>2</m:t>
                                  </m:r>
                                </m:sup>
                              </m:sSubSup>
                              <m:r>
                                <a:rPr lang="en-US" altLang="ja-JP" sz="2400" i="1">
                                  <a:latin typeface="Cambria Math"/>
                                </a:rPr>
                                <m:t>𝑞</m:t>
                              </m:r>
                            </m:e>
                            <m:sub>
                              <m:r>
                                <a:rPr lang="en-US" altLang="ja-JP" sz="2400" i="1">
                                  <a:latin typeface="Cambria Math"/>
                                </a:rPr>
                                <m:t>𝑖</m:t>
                              </m:r>
                            </m:sub>
                            <m:sup>
                              <m:r>
                                <a:rPr lang="en-US" altLang="ja-JP" sz="2400" i="1">
                                  <a:latin typeface="Cambria Math"/>
                                </a:rPr>
                                <m:t>2</m:t>
                              </m:r>
                            </m:sup>
                          </m:sSubSup>
                        </m:e>
                      </m:nary>
                      <m:r>
                        <a:rPr lang="en-US" altLang="ja-JP" sz="2400" b="0" i="1" smtClean="0">
                          <a:solidFill>
                            <a:schemeClr val="tx1"/>
                          </a:solidFill>
                          <a:latin typeface="Cambria Math"/>
                        </a:rPr>
                        <m:t>+</m:t>
                      </m:r>
                      <m:nary>
                        <m:naryPr>
                          <m:chr m:val="∑"/>
                          <m:supHide m:val="on"/>
                          <m:ctrlPr>
                            <a:rPr lang="en-US" altLang="ja-JP" sz="2400" i="1">
                              <a:latin typeface="Cambria Math" panose="02040503050406030204" pitchFamily="18" charset="0"/>
                            </a:rPr>
                          </m:ctrlPr>
                        </m:naryPr>
                        <m:sub>
                          <m:r>
                            <a:rPr lang="en-US" altLang="ja-JP" sz="2400" i="1">
                              <a:latin typeface="Cambria Math"/>
                            </a:rPr>
                            <m:t>𝑖</m:t>
                          </m:r>
                          <m:r>
                            <a:rPr lang="en-US" altLang="ja-JP" sz="2400" b="0" i="1" smtClean="0">
                              <a:latin typeface="Cambria Math"/>
                            </a:rPr>
                            <m:t>,</m:t>
                          </m:r>
                          <m:r>
                            <a:rPr lang="en-US" altLang="ja-JP" sz="2400" b="0" i="1" smtClean="0">
                              <a:latin typeface="Cambria Math"/>
                            </a:rPr>
                            <m:t>𝑗</m:t>
                          </m:r>
                          <m:r>
                            <a:rPr lang="en-US" altLang="ja-JP" sz="2400" b="0" i="1" smtClean="0">
                              <a:latin typeface="Cambria Math"/>
                            </a:rPr>
                            <m:t>,</m:t>
                          </m:r>
                          <m:r>
                            <a:rPr lang="en-US" altLang="ja-JP" sz="2400" b="0" i="1" smtClean="0">
                              <a:latin typeface="Cambria Math"/>
                            </a:rPr>
                            <m:t>𝑘</m:t>
                          </m:r>
                        </m:sub>
                        <m:sup/>
                        <m:e>
                          <m:f>
                            <m:fPr>
                              <m:ctrlPr>
                                <a:rPr lang="en-US" altLang="ja-JP" sz="2400" i="1">
                                  <a:latin typeface="Cambria Math" panose="02040503050406030204" pitchFamily="18" charset="0"/>
                                </a:rPr>
                              </m:ctrlPr>
                            </m:fPr>
                            <m:num>
                              <m:r>
                                <a:rPr lang="en-US" altLang="ja-JP" sz="2400" i="1" smtClean="0">
                                  <a:latin typeface="Cambria Math"/>
                                </a:rPr>
                                <m:t>1</m:t>
                              </m:r>
                            </m:num>
                            <m:den>
                              <m:r>
                                <a:rPr lang="en-US" altLang="ja-JP" sz="2400" b="0" i="1" smtClean="0">
                                  <a:latin typeface="Cambria Math"/>
                                </a:rPr>
                                <m:t>3</m:t>
                              </m:r>
                              <m:r>
                                <a:rPr lang="en-US" altLang="ja-JP" sz="2400" i="1">
                                  <a:latin typeface="Cambria Math"/>
                                </a:rPr>
                                <m:t>!</m:t>
                              </m:r>
                            </m:den>
                          </m:f>
                          <m:sSub>
                            <m:sSubPr>
                              <m:ctrlPr>
                                <a:rPr lang="en-US" altLang="ja-JP" sz="2400" b="0" i="1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altLang="ja-JP" sz="2400" b="0" i="1" smtClean="0">
                                  <a:latin typeface="Cambria Math"/>
                                </a:rPr>
                                <m:t>𝑔</m:t>
                              </m:r>
                            </m:e>
                            <m:sub>
                              <m:r>
                                <a:rPr lang="en-US" altLang="ja-JP" sz="2400" b="0" i="1" smtClean="0">
                                  <a:latin typeface="Cambria Math"/>
                                </a:rPr>
                                <m:t>𝑖𝑗𝑘</m:t>
                              </m:r>
                            </m:sub>
                          </m:sSub>
                          <m:sSub>
                            <m:sSubPr>
                              <m:ctrlPr>
                                <a:rPr lang="en-US" altLang="ja-JP" sz="2400" i="1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altLang="ja-JP" sz="2400" i="1">
                                  <a:latin typeface="Cambria Math"/>
                                </a:rPr>
                                <m:t>𝑞</m:t>
                              </m:r>
                            </m:e>
                            <m:sub>
                              <m:r>
                                <a:rPr lang="en-US" altLang="ja-JP" sz="2400" b="0" i="1" smtClean="0">
                                  <a:latin typeface="Cambria Math"/>
                                </a:rPr>
                                <m:t>𝑖</m:t>
                              </m:r>
                            </m:sub>
                          </m:sSub>
                          <m:sSub>
                            <m:sSubPr>
                              <m:ctrlPr>
                                <a:rPr lang="en-US" altLang="ja-JP" sz="2400" i="1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altLang="ja-JP" sz="2400" i="1">
                                  <a:latin typeface="Cambria Math"/>
                                </a:rPr>
                                <m:t>𝑞</m:t>
                              </m:r>
                            </m:e>
                            <m:sub>
                              <m:r>
                                <a:rPr lang="en-US" altLang="ja-JP" sz="2400" i="1">
                                  <a:latin typeface="Cambria Math"/>
                                </a:rPr>
                                <m:t>𝑗</m:t>
                              </m:r>
                            </m:sub>
                          </m:sSub>
                          <m:sSub>
                            <m:sSubPr>
                              <m:ctrlPr>
                                <a:rPr lang="en-US" altLang="ja-JP" sz="2400" b="0" i="1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altLang="ja-JP" sz="2400" b="0" i="1" smtClean="0">
                                  <a:latin typeface="Cambria Math"/>
                                </a:rPr>
                                <m:t>𝑞</m:t>
                              </m:r>
                            </m:e>
                            <m:sub>
                              <m:r>
                                <a:rPr lang="en-US" altLang="ja-JP" sz="2400" b="0" i="1" smtClean="0">
                                  <a:latin typeface="Cambria Math"/>
                                </a:rPr>
                                <m:t>𝑘</m:t>
                              </m:r>
                            </m:sub>
                          </m:sSub>
                        </m:e>
                      </m:nary>
                      <m:r>
                        <a:rPr lang="en-US" altLang="ja-JP" sz="2400" i="1" smtClean="0">
                          <a:latin typeface="Cambria Math"/>
                        </a:rPr>
                        <m:t>+</m:t>
                      </m:r>
                      <m:r>
                        <a:rPr lang="en-US" altLang="ja-JP" sz="2400" b="0" i="1" smtClean="0">
                          <a:latin typeface="Cambria Math"/>
                        </a:rPr>
                        <m:t>⋯</m:t>
                      </m:r>
                    </m:oMath>
                  </m:oMathPara>
                </a14:m>
                <a:endParaRPr kumimoji="1" lang="en-US" altLang="ja-JP" sz="2400" b="0" i="1" dirty="0"/>
              </a:p>
            </p:txBody>
          </p:sp>
        </mc:Choice>
        <mc:Fallback xmlns="">
          <p:sp>
            <p:nvSpPr>
              <p:cNvPr id="47" name="テキスト ボックス 46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09550" y="1640884"/>
                <a:ext cx="7893379" cy="1030347"/>
              </a:xfrm>
              <a:prstGeom prst="rect">
                <a:avLst/>
              </a:prstGeom>
              <a:blipFill rotWithShape="0">
                <a:blip r:embed="rId3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48" name="角丸四角形 47"/>
          <p:cNvSpPr/>
          <p:nvPr/>
        </p:nvSpPr>
        <p:spPr>
          <a:xfrm>
            <a:off x="3420146" y="1650873"/>
            <a:ext cx="1947634" cy="1020358"/>
          </a:xfrm>
          <a:prstGeom prst="roundRect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9" name="角丸四角形 48"/>
          <p:cNvSpPr/>
          <p:nvPr/>
        </p:nvSpPr>
        <p:spPr>
          <a:xfrm>
            <a:off x="5570309" y="1650873"/>
            <a:ext cx="3032620" cy="1020358"/>
          </a:xfrm>
          <a:prstGeom prst="roundRect">
            <a:avLst/>
          </a:prstGeom>
          <a:noFill/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0" name="テキスト ボックス 49"/>
          <p:cNvSpPr txBox="1"/>
          <p:nvPr/>
        </p:nvSpPr>
        <p:spPr>
          <a:xfrm>
            <a:off x="3356389" y="1218825"/>
            <a:ext cx="1582898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en-US" altLang="ja-JP" sz="2000" b="1" dirty="0">
                <a:solidFill>
                  <a:srgbClr val="FF0000"/>
                </a:solidFill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Harmonic</a:t>
            </a:r>
            <a:endParaRPr kumimoji="1" lang="ja-JP" altLang="en-US" sz="2000" b="1" dirty="0">
              <a:solidFill>
                <a:srgbClr val="FF0000"/>
              </a:solidFill>
              <a:latin typeface="Arial Unicode MS" panose="020B0604020202020204" pitchFamily="50" charset="-128"/>
              <a:ea typeface="Arial Unicode MS" panose="020B0604020202020204" pitchFamily="50" charset="-128"/>
              <a:cs typeface="Arial Unicode MS" panose="020B0604020202020204" pitchFamily="50" charset="-128"/>
            </a:endParaRPr>
          </a:p>
        </p:txBody>
      </p:sp>
      <p:sp>
        <p:nvSpPr>
          <p:cNvPr id="51" name="テキスト ボックス 50"/>
          <p:cNvSpPr txBox="1"/>
          <p:nvPr/>
        </p:nvSpPr>
        <p:spPr>
          <a:xfrm>
            <a:off x="5511796" y="1218825"/>
            <a:ext cx="2011391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en-US" altLang="ja-JP" sz="2000" b="1" dirty="0" err="1">
                <a:solidFill>
                  <a:srgbClr val="00B050"/>
                </a:solidFill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Anharmonic</a:t>
            </a:r>
            <a:endParaRPr kumimoji="1" lang="ja-JP" altLang="en-US" sz="2000" b="1" dirty="0">
              <a:solidFill>
                <a:srgbClr val="00B050"/>
              </a:solidFill>
              <a:latin typeface="Arial Unicode MS" panose="020B0604020202020204" pitchFamily="50" charset="-128"/>
              <a:ea typeface="Arial Unicode MS" panose="020B0604020202020204" pitchFamily="50" charset="-128"/>
              <a:cs typeface="Arial Unicode MS" panose="020B0604020202020204" pitchFamily="50" charset="-128"/>
            </a:endParaRPr>
          </a:p>
        </p:txBody>
      </p:sp>
      <p:sp>
        <p:nvSpPr>
          <p:cNvPr id="52" name="角丸四角形 51"/>
          <p:cNvSpPr/>
          <p:nvPr/>
        </p:nvSpPr>
        <p:spPr>
          <a:xfrm>
            <a:off x="2271050" y="3500033"/>
            <a:ext cx="1651945" cy="1030347"/>
          </a:xfrm>
          <a:prstGeom prst="roundRect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3" name="テキスト ボックス 52"/>
          <p:cNvSpPr txBox="1"/>
          <p:nvPr/>
        </p:nvSpPr>
        <p:spPr>
          <a:xfrm>
            <a:off x="2453963" y="3077974"/>
            <a:ext cx="118193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en-US" altLang="ja-JP" sz="2000" b="1" dirty="0">
                <a:solidFill>
                  <a:srgbClr val="FF0000"/>
                </a:solidFill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Linear</a:t>
            </a:r>
            <a:endParaRPr kumimoji="1" lang="ja-JP" altLang="en-US" sz="2000" b="1" dirty="0">
              <a:solidFill>
                <a:srgbClr val="FF0000"/>
              </a:solidFill>
              <a:latin typeface="Arial Unicode MS" panose="020B0604020202020204" pitchFamily="50" charset="-128"/>
              <a:ea typeface="Arial Unicode MS" panose="020B0604020202020204" pitchFamily="50" charset="-128"/>
              <a:cs typeface="Arial Unicode MS" panose="020B0604020202020204" pitchFamily="50" charset="-128"/>
            </a:endParaRPr>
          </a:p>
        </p:txBody>
      </p:sp>
      <p:sp>
        <p:nvSpPr>
          <p:cNvPr id="54" name="角丸四角形 53"/>
          <p:cNvSpPr/>
          <p:nvPr/>
        </p:nvSpPr>
        <p:spPr>
          <a:xfrm>
            <a:off x="4138745" y="3500033"/>
            <a:ext cx="2670737" cy="1030347"/>
          </a:xfrm>
          <a:prstGeom prst="roundRect">
            <a:avLst/>
          </a:prstGeom>
          <a:noFill/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srgbClr val="0070C0"/>
              </a:solidFill>
            </a:endParaRPr>
          </a:p>
        </p:txBody>
      </p:sp>
      <p:sp>
        <p:nvSpPr>
          <p:cNvPr id="55" name="テキスト ボックス 54"/>
          <p:cNvSpPr txBox="1"/>
          <p:nvPr/>
        </p:nvSpPr>
        <p:spPr>
          <a:xfrm>
            <a:off x="4068016" y="3077974"/>
            <a:ext cx="1664381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en-US" altLang="ja-JP" sz="2000" b="1" dirty="0" err="1">
                <a:solidFill>
                  <a:srgbClr val="0070C0"/>
                </a:solidFill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NonLinear</a:t>
            </a:r>
            <a:endParaRPr kumimoji="1" lang="ja-JP" altLang="en-US" sz="2000" b="1" dirty="0">
              <a:solidFill>
                <a:srgbClr val="0070C0"/>
              </a:solidFill>
              <a:latin typeface="Arial Unicode MS" panose="020B0604020202020204" pitchFamily="50" charset="-128"/>
              <a:ea typeface="Arial Unicode MS" panose="020B0604020202020204" pitchFamily="50" charset="-128"/>
              <a:cs typeface="Arial Unicode MS" panose="020B0604020202020204" pitchFamily="50" charset="-128"/>
            </a:endParaRPr>
          </a:p>
        </p:txBody>
      </p:sp>
      <p:sp>
        <p:nvSpPr>
          <p:cNvPr id="26" name="タイトル 1"/>
          <p:cNvSpPr txBox="1">
            <a:spLocks/>
          </p:cNvSpPr>
          <p:nvPr/>
        </p:nvSpPr>
        <p:spPr>
          <a:xfrm>
            <a:off x="395536" y="404664"/>
            <a:ext cx="8424936" cy="788268"/>
          </a:xfrm>
          <a:prstGeom prst="rect">
            <a:avLst/>
          </a:prstGeom>
        </p:spPr>
        <p:txBody>
          <a:bodyPr>
            <a:noAutofit/>
          </a:bodyPr>
          <a:lstStyle/>
          <a:p>
            <a:pPr algn="ctr">
              <a:spcBef>
                <a:spcPts val="768"/>
              </a:spcBef>
            </a:pPr>
            <a:r>
              <a:rPr lang="en-US" altLang="ja-JP" sz="3600" b="1" dirty="0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Key players </a:t>
            </a:r>
            <a:endParaRPr lang="ja-JP" altLang="en-US" sz="3600" b="1" dirty="0">
              <a:latin typeface="Arial Unicode MS" panose="020B0604020202020204" pitchFamily="50" charset="-128"/>
              <a:ea typeface="Arial Unicode MS" panose="020B0604020202020204" pitchFamily="50" charset="-128"/>
              <a:cs typeface="Arial Unicode MS" panose="020B0604020202020204" pitchFamily="50" charset="-128"/>
            </a:endParaRPr>
          </a:p>
        </p:txBody>
      </p:sp>
      <p:sp>
        <p:nvSpPr>
          <p:cNvPr id="3" name="正方形/長方形 2"/>
          <p:cNvSpPr/>
          <p:nvPr/>
        </p:nvSpPr>
        <p:spPr>
          <a:xfrm>
            <a:off x="534677" y="1281541"/>
            <a:ext cx="1082348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ja-JP" b="1" dirty="0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Potential</a:t>
            </a:r>
            <a:endParaRPr lang="ja-JP" altLang="en-US" dirty="0"/>
          </a:p>
        </p:txBody>
      </p:sp>
      <p:sp>
        <p:nvSpPr>
          <p:cNvPr id="25" name="正方形/長方形 24"/>
          <p:cNvSpPr/>
          <p:nvPr/>
        </p:nvSpPr>
        <p:spPr>
          <a:xfrm>
            <a:off x="579419" y="2994849"/>
            <a:ext cx="1479892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ja-JP" b="1" dirty="0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Polarizability</a:t>
            </a:r>
            <a:endParaRPr lang="ja-JP" altLang="en-US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27" name="テキスト ボックス 26"/>
              <p:cNvSpPr txBox="1"/>
              <p:nvPr/>
            </p:nvSpPr>
            <p:spPr>
              <a:xfrm>
                <a:off x="1338503" y="5269814"/>
                <a:ext cx="5545300" cy="1030347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altLang="ja-JP" sz="2400" i="1">
                          <a:solidFill>
                            <a:srgbClr val="FF0000"/>
                          </a:solidFill>
                          <a:latin typeface="Cambria Math"/>
                        </a:rPr>
                        <m:t>𝜇</m:t>
                      </m:r>
                      <m:r>
                        <a:rPr lang="en-US" altLang="ja-JP" sz="2400" b="0" i="1" dirty="0" smtClean="0">
                          <a:solidFill>
                            <a:schemeClr val="tx1"/>
                          </a:solidFill>
                          <a:latin typeface="Cambria Math"/>
                        </a:rPr>
                        <m:t>=</m:t>
                      </m:r>
                      <m:sSub>
                        <m:sSubPr>
                          <m:ctrlPr>
                            <a:rPr lang="en-US" altLang="ja-JP" sz="2400" b="0" i="1" dirty="0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ja-JP" sz="2400" i="1">
                              <a:solidFill>
                                <a:srgbClr val="FF0000"/>
                              </a:solidFill>
                              <a:latin typeface="Cambria Math"/>
                            </a:rPr>
                            <m:t>𝜇</m:t>
                          </m:r>
                        </m:e>
                        <m:sub>
                          <m:r>
                            <a:rPr lang="en-US" altLang="ja-JP" sz="2400" b="0" i="1" dirty="0" smtClean="0">
                              <a:solidFill>
                                <a:srgbClr val="FF0000"/>
                              </a:solidFill>
                              <a:latin typeface="Cambria Math"/>
                            </a:rPr>
                            <m:t>0</m:t>
                          </m:r>
                        </m:sub>
                      </m:sSub>
                      <m:r>
                        <a:rPr lang="en-US" altLang="ja-JP" sz="2400" b="0" i="1" dirty="0" smtClean="0">
                          <a:solidFill>
                            <a:schemeClr val="tx1"/>
                          </a:solidFill>
                          <a:latin typeface="Cambria Math"/>
                        </a:rPr>
                        <m:t>+</m:t>
                      </m:r>
                      <m:nary>
                        <m:naryPr>
                          <m:chr m:val="∑"/>
                          <m:supHide m:val="on"/>
                          <m:ctrlPr>
                            <a:rPr lang="en-US" altLang="ja-JP" sz="2400" b="0" i="1" dirty="0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</m:ctrlPr>
                        </m:naryPr>
                        <m:sub>
                          <m:r>
                            <a:rPr lang="en-US" altLang="ja-JP" sz="2400" b="0" i="1" dirty="0" smtClean="0">
                              <a:solidFill>
                                <a:schemeClr val="tx1"/>
                              </a:solidFill>
                              <a:latin typeface="Cambria Math"/>
                            </a:rPr>
                            <m:t>𝑖</m:t>
                          </m:r>
                        </m:sub>
                        <m:sup/>
                        <m:e>
                          <m:sSubSup>
                            <m:sSubSupPr>
                              <m:ctrlPr>
                                <a:rPr lang="en-US" altLang="ja-JP" sz="2400" b="0" i="1" dirty="0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SupPr>
                            <m:e>
                              <m:r>
                                <a:rPr lang="en-US" altLang="ja-JP" sz="2400" i="1">
                                  <a:solidFill>
                                    <a:srgbClr val="FF0000"/>
                                  </a:solidFill>
                                  <a:latin typeface="Cambria Math"/>
                                </a:rPr>
                                <m:t>𝜇</m:t>
                              </m:r>
                            </m:e>
                            <m:sub>
                              <m:r>
                                <a:rPr lang="en-US" altLang="ja-JP" sz="2400" b="0" i="1" dirty="0" smtClean="0">
                                  <a:solidFill>
                                    <a:srgbClr val="FF0000"/>
                                  </a:solidFill>
                                  <a:latin typeface="Cambria Math"/>
                                </a:rPr>
                                <m:t>𝑖</m:t>
                              </m:r>
                            </m:sub>
                            <m:sup>
                              <m:r>
                                <a:rPr lang="en-US" altLang="ja-JP" sz="2400" b="0" i="1" dirty="0" smtClean="0">
                                  <a:solidFill>
                                    <a:srgbClr val="FF0000"/>
                                  </a:solidFill>
                                  <a:latin typeface="Cambria Math"/>
                                </a:rPr>
                                <m:t>(1)</m:t>
                              </m:r>
                            </m:sup>
                          </m:sSubSup>
                          <m:sSub>
                            <m:sSubPr>
                              <m:ctrlPr>
                                <a:rPr lang="en-US" altLang="ja-JP" sz="2400" b="0" i="1" dirty="0" smtClean="0">
                                  <a:solidFill>
                                    <a:schemeClr val="tx1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altLang="ja-JP" sz="2400" b="0" i="1" dirty="0" smtClean="0">
                                  <a:solidFill>
                                    <a:schemeClr val="tx1"/>
                                  </a:solidFill>
                                  <a:latin typeface="Cambria Math"/>
                                </a:rPr>
                                <m:t>𝑞</m:t>
                              </m:r>
                            </m:e>
                            <m:sub>
                              <m:r>
                                <a:rPr lang="en-US" altLang="ja-JP" sz="2400" b="0" i="1" dirty="0" smtClean="0">
                                  <a:solidFill>
                                    <a:schemeClr val="tx1"/>
                                  </a:solidFill>
                                  <a:latin typeface="Cambria Math"/>
                                </a:rPr>
                                <m:t>𝑖</m:t>
                              </m:r>
                            </m:sub>
                          </m:sSub>
                        </m:e>
                      </m:nary>
                      <m:r>
                        <a:rPr lang="en-US" altLang="ja-JP" sz="2400" b="0" i="1" dirty="0" smtClean="0">
                          <a:solidFill>
                            <a:schemeClr val="tx1"/>
                          </a:solidFill>
                          <a:latin typeface="Cambria Math"/>
                        </a:rPr>
                        <m:t>+</m:t>
                      </m:r>
                      <m:f>
                        <m:fPr>
                          <m:ctrlPr>
                            <a:rPr lang="en-US" altLang="ja-JP" sz="2400" i="1"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n-US" altLang="ja-JP" sz="2400" i="1">
                              <a:latin typeface="Cambria Math"/>
                            </a:rPr>
                            <m:t>1</m:t>
                          </m:r>
                        </m:num>
                        <m:den>
                          <m:r>
                            <a:rPr lang="en-US" altLang="ja-JP" sz="2400" i="1">
                              <a:latin typeface="Cambria Math"/>
                            </a:rPr>
                            <m:t>2!</m:t>
                          </m:r>
                        </m:den>
                      </m:f>
                      <m:nary>
                        <m:naryPr>
                          <m:chr m:val="∑"/>
                          <m:supHide m:val="on"/>
                          <m:ctrlPr>
                            <a:rPr lang="en-US" altLang="ja-JP" sz="2400" i="1" dirty="0">
                              <a:latin typeface="Cambria Math" panose="02040503050406030204" pitchFamily="18" charset="0"/>
                            </a:rPr>
                          </m:ctrlPr>
                        </m:naryPr>
                        <m:sub>
                          <m:r>
                            <a:rPr lang="en-US" altLang="ja-JP" sz="2400" i="1" dirty="0">
                              <a:latin typeface="Cambria Math"/>
                            </a:rPr>
                            <m:t>𝑖</m:t>
                          </m:r>
                          <m:r>
                            <a:rPr lang="en-US" altLang="ja-JP" sz="2400" b="0" i="1" dirty="0" smtClean="0">
                              <a:latin typeface="Cambria Math"/>
                            </a:rPr>
                            <m:t>,</m:t>
                          </m:r>
                          <m:r>
                            <a:rPr lang="en-US" altLang="ja-JP" sz="2400" b="0" i="1" dirty="0" smtClean="0">
                              <a:latin typeface="Cambria Math"/>
                            </a:rPr>
                            <m:t>𝑗</m:t>
                          </m:r>
                        </m:sub>
                        <m:sup/>
                        <m:e>
                          <m:sSub>
                            <m:sSubPr>
                              <m:ctrlPr>
                                <a:rPr lang="en-US" altLang="ja-JP" sz="2400" i="1" dirty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sSubSup>
                                <m:sSubSupPr>
                                  <m:ctrlPr>
                                    <a:rPr lang="en-US" altLang="ja-JP" sz="2400" i="1" dirty="0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sSubSupPr>
                                <m:e>
                                  <m:r>
                                    <a:rPr lang="en-US" altLang="ja-JP" sz="2400" i="1">
                                      <a:solidFill>
                                        <a:srgbClr val="FF0000"/>
                                      </a:solidFill>
                                      <a:latin typeface="Cambria Math"/>
                                    </a:rPr>
                                    <m:t>𝜇</m:t>
                                  </m:r>
                                </m:e>
                                <m:sub>
                                  <m:r>
                                    <a:rPr lang="en-US" altLang="ja-JP" sz="2400" i="1" dirty="0">
                                      <a:solidFill>
                                        <a:srgbClr val="FF0000"/>
                                      </a:solidFill>
                                      <a:latin typeface="Cambria Math"/>
                                    </a:rPr>
                                    <m:t>𝑖</m:t>
                                  </m:r>
                                  <m:r>
                                    <a:rPr lang="en-US" altLang="ja-JP" sz="2400" b="0" i="1" dirty="0" smtClean="0">
                                      <a:solidFill>
                                        <a:srgbClr val="FF0000"/>
                                      </a:solidFill>
                                      <a:latin typeface="Cambria Math"/>
                                    </a:rPr>
                                    <m:t>𝑗</m:t>
                                  </m:r>
                                </m:sub>
                                <m:sup>
                                  <m:r>
                                    <a:rPr lang="en-US" altLang="ja-JP" sz="2400" i="1" dirty="0">
                                      <a:solidFill>
                                        <a:srgbClr val="FF0000"/>
                                      </a:solidFill>
                                      <a:latin typeface="Cambria Math"/>
                                    </a:rPr>
                                    <m:t>(</m:t>
                                  </m:r>
                                  <m:r>
                                    <a:rPr lang="en-US" altLang="ja-JP" sz="2400" b="0" i="1" dirty="0" smtClean="0">
                                      <a:solidFill>
                                        <a:srgbClr val="FF0000"/>
                                      </a:solidFill>
                                      <a:latin typeface="Cambria Math"/>
                                    </a:rPr>
                                    <m:t>2</m:t>
                                  </m:r>
                                  <m:r>
                                    <a:rPr lang="en-US" altLang="ja-JP" sz="2400" i="1" dirty="0">
                                      <a:solidFill>
                                        <a:srgbClr val="FF0000"/>
                                      </a:solidFill>
                                      <a:latin typeface="Cambria Math"/>
                                    </a:rPr>
                                    <m:t>)</m:t>
                                  </m:r>
                                </m:sup>
                              </m:sSubSup>
                              <m:r>
                                <a:rPr lang="en-US" altLang="ja-JP" sz="2400" i="1" dirty="0">
                                  <a:latin typeface="Cambria Math"/>
                                </a:rPr>
                                <m:t>𝑞</m:t>
                              </m:r>
                            </m:e>
                            <m:sub>
                              <m:r>
                                <a:rPr lang="en-US" altLang="ja-JP" sz="2400" i="1" dirty="0">
                                  <a:latin typeface="Cambria Math"/>
                                </a:rPr>
                                <m:t>𝑖</m:t>
                              </m:r>
                            </m:sub>
                          </m:sSub>
                          <m:sSub>
                            <m:sSubPr>
                              <m:ctrlPr>
                                <a:rPr lang="en-US" altLang="ja-JP" sz="2400" i="1" dirty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altLang="ja-JP" sz="2400" i="1" dirty="0">
                                  <a:latin typeface="Cambria Math"/>
                                </a:rPr>
                                <m:t>𝑞</m:t>
                              </m:r>
                            </m:e>
                            <m:sub>
                              <m:r>
                                <a:rPr lang="en-US" altLang="ja-JP" sz="2400" b="0" i="1" dirty="0" smtClean="0">
                                  <a:latin typeface="Cambria Math"/>
                                </a:rPr>
                                <m:t>𝑗</m:t>
                              </m:r>
                            </m:sub>
                          </m:sSub>
                        </m:e>
                      </m:nary>
                      <m:r>
                        <a:rPr lang="en-US" altLang="ja-JP" sz="2400" b="0" i="1" dirty="0" smtClean="0">
                          <a:latin typeface="Cambria Math"/>
                        </a:rPr>
                        <m:t>+⋯</m:t>
                      </m:r>
                    </m:oMath>
                  </m:oMathPara>
                </a14:m>
                <a:endParaRPr kumimoji="1" lang="en-US" altLang="ja-JP" sz="2400" b="0" i="1" dirty="0"/>
              </a:p>
            </p:txBody>
          </p:sp>
        </mc:Choice>
        <mc:Fallback xmlns="">
          <p:sp>
            <p:nvSpPr>
              <p:cNvPr id="27" name="テキスト ボックス 26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338503" y="5269814"/>
                <a:ext cx="5545300" cy="1030347"/>
              </a:xfrm>
              <a:prstGeom prst="rect">
                <a:avLst/>
              </a:prstGeom>
              <a:blipFill rotWithShape="0">
                <a:blip r:embed="rId4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9" name="角丸四角形 28"/>
          <p:cNvSpPr/>
          <p:nvPr/>
        </p:nvSpPr>
        <p:spPr>
          <a:xfrm>
            <a:off x="2484752" y="5251038"/>
            <a:ext cx="1439227" cy="1030347"/>
          </a:xfrm>
          <a:prstGeom prst="roundRect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0" name="テキスト ボックス 29"/>
          <p:cNvSpPr txBox="1"/>
          <p:nvPr/>
        </p:nvSpPr>
        <p:spPr>
          <a:xfrm>
            <a:off x="2423043" y="4869704"/>
            <a:ext cx="118193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en-US" altLang="ja-JP" sz="2000" b="1" dirty="0">
                <a:solidFill>
                  <a:srgbClr val="FF0000"/>
                </a:solidFill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Linear</a:t>
            </a:r>
            <a:endParaRPr kumimoji="1" lang="ja-JP" altLang="en-US" sz="2000" b="1" dirty="0">
              <a:solidFill>
                <a:srgbClr val="FF0000"/>
              </a:solidFill>
              <a:latin typeface="Arial Unicode MS" panose="020B0604020202020204" pitchFamily="50" charset="-128"/>
              <a:ea typeface="Arial Unicode MS" panose="020B0604020202020204" pitchFamily="50" charset="-128"/>
              <a:cs typeface="Arial Unicode MS" panose="020B0604020202020204" pitchFamily="50" charset="-128"/>
            </a:endParaRPr>
          </a:p>
        </p:txBody>
      </p:sp>
      <p:sp>
        <p:nvSpPr>
          <p:cNvPr id="31" name="角丸四角形 30"/>
          <p:cNvSpPr/>
          <p:nvPr/>
        </p:nvSpPr>
        <p:spPr>
          <a:xfrm>
            <a:off x="4028125" y="5251038"/>
            <a:ext cx="2670737" cy="1030347"/>
          </a:xfrm>
          <a:prstGeom prst="roundRect">
            <a:avLst/>
          </a:prstGeom>
          <a:noFill/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srgbClr val="0070C0"/>
              </a:solidFill>
            </a:endParaRPr>
          </a:p>
        </p:txBody>
      </p:sp>
      <p:sp>
        <p:nvSpPr>
          <p:cNvPr id="32" name="テキスト ボックス 31"/>
          <p:cNvSpPr txBox="1"/>
          <p:nvPr/>
        </p:nvSpPr>
        <p:spPr>
          <a:xfrm>
            <a:off x="4055327" y="4850928"/>
            <a:ext cx="5341209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en-US" altLang="ja-JP" sz="2000" b="1" dirty="0" err="1">
                <a:solidFill>
                  <a:srgbClr val="0070C0"/>
                </a:solidFill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NonLinear</a:t>
            </a:r>
            <a:r>
              <a:rPr kumimoji="1" lang="en-US" altLang="ja-JP" sz="2000" b="1" dirty="0">
                <a:solidFill>
                  <a:srgbClr val="0070C0"/>
                </a:solidFill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 </a:t>
            </a:r>
            <a:r>
              <a:rPr kumimoji="1" lang="en-US" altLang="ja-JP" sz="2000" b="1" dirty="0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(large for intramolecular mode)</a:t>
            </a:r>
            <a:endParaRPr kumimoji="1" lang="ja-JP" altLang="en-US" sz="2000" b="1" dirty="0">
              <a:latin typeface="Arial Unicode MS" panose="020B0604020202020204" pitchFamily="50" charset="-128"/>
              <a:ea typeface="Arial Unicode MS" panose="020B0604020202020204" pitchFamily="50" charset="-128"/>
              <a:cs typeface="Arial Unicode MS" panose="020B0604020202020204" pitchFamily="50" charset="-128"/>
            </a:endParaRPr>
          </a:p>
        </p:txBody>
      </p:sp>
      <p:sp>
        <p:nvSpPr>
          <p:cNvPr id="33" name="正方形/長方形 32"/>
          <p:cNvSpPr/>
          <p:nvPr/>
        </p:nvSpPr>
        <p:spPr>
          <a:xfrm>
            <a:off x="534677" y="4789645"/>
            <a:ext cx="1736373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ja-JP" b="1" dirty="0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Dipole moment</a:t>
            </a:r>
            <a:endParaRPr lang="ja-JP" altLang="en-US" dirty="0"/>
          </a:p>
        </p:txBody>
      </p:sp>
    </p:spTree>
    <p:extLst>
      <p:ext uri="{BB962C8B-B14F-4D97-AF65-F5344CB8AC3E}">
        <p14:creationId xmlns:p14="http://schemas.microsoft.com/office/powerpoint/2010/main" val="158241358"/>
      </p:ext>
    </p:extLst>
  </p:cSld>
  <p:clrMapOvr>
    <a:masterClrMapping/>
  </p:clrMapOvr>
</p:sld>
</file>

<file path=ppt/slides/slide2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テキスト ボックス 17"/>
          <p:cNvSpPr txBox="1"/>
          <p:nvPr/>
        </p:nvSpPr>
        <p:spPr>
          <a:xfrm>
            <a:off x="287863" y="1416205"/>
            <a:ext cx="597666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en-US" altLang="ja-JP" sz="2400" dirty="0">
                <a:solidFill>
                  <a:srgbClr val="00B05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Anharmonicity (AH)</a:t>
            </a:r>
            <a:r>
              <a:rPr lang="en-US" altLang="ja-JP" sz="2400" dirty="0">
                <a:solidFill>
                  <a:srgbClr val="00B05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: </a:t>
            </a:r>
            <a:r>
              <a:rPr lang="en-US" altLang="ja-JP" sz="2400" dirty="0">
                <a:solidFill>
                  <a:srgbClr val="980266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 Raman-IR-IR</a:t>
            </a:r>
            <a:endParaRPr kumimoji="1" lang="ja-JP" altLang="en-US" sz="2400" dirty="0">
              <a:solidFill>
                <a:srgbClr val="980266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 Unicode MS" panose="020B0604020202020204" pitchFamily="50" charset="-128"/>
              <a:ea typeface="Arial Unicode MS" panose="020B0604020202020204" pitchFamily="50" charset="-128"/>
              <a:cs typeface="Arial Unicode MS" panose="020B0604020202020204" pitchFamily="50" charset="-128"/>
            </a:endParaRPr>
          </a:p>
        </p:txBody>
      </p:sp>
      <p:sp>
        <p:nvSpPr>
          <p:cNvPr id="19" name="テキスト ボックス 18"/>
          <p:cNvSpPr txBox="1"/>
          <p:nvPr/>
        </p:nvSpPr>
        <p:spPr>
          <a:xfrm>
            <a:off x="310007" y="3198167"/>
            <a:ext cx="602652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en-US" altLang="ja-JP" sz="2400" dirty="0" err="1">
                <a:solidFill>
                  <a:srgbClr val="0070C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NonLinearity</a:t>
            </a:r>
            <a:r>
              <a:rPr kumimoji="1" lang="en-US" altLang="ja-JP" sz="2400" dirty="0">
                <a:solidFill>
                  <a:srgbClr val="0070C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 (NL2)  : </a:t>
            </a:r>
            <a:r>
              <a:rPr kumimoji="1" lang="en-US" altLang="ja-JP" sz="2400" dirty="0">
                <a:solidFill>
                  <a:srgbClr val="C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IR-Raman-IR </a:t>
            </a:r>
            <a:endParaRPr kumimoji="1" lang="ja-JP" altLang="en-US" sz="2400" dirty="0">
              <a:solidFill>
                <a:srgbClr val="C0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 Unicode MS" panose="020B0604020202020204" pitchFamily="50" charset="-128"/>
              <a:ea typeface="Arial Unicode MS" panose="020B0604020202020204" pitchFamily="50" charset="-128"/>
              <a:cs typeface="Arial Unicode MS" panose="020B0604020202020204" pitchFamily="50" charset="-128"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57" name="テキスト ボックス 56"/>
              <p:cNvSpPr txBox="1"/>
              <p:nvPr/>
            </p:nvSpPr>
            <p:spPr>
              <a:xfrm>
                <a:off x="610400" y="2014899"/>
                <a:ext cx="4239119" cy="93904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nary>
                        <m:naryPr>
                          <m:chr m:val="∑"/>
                          <m:supHide m:val="on"/>
                          <m:ctrlPr>
                            <a:rPr lang="en-US" altLang="ja-JP" sz="2000" b="0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</m:ctrlPr>
                        </m:naryPr>
                        <m:sub>
                          <m:r>
                            <a:rPr lang="en-US" altLang="ja-JP" sz="2000" b="0" i="1" smtClean="0">
                              <a:solidFill>
                                <a:schemeClr val="tx1"/>
                              </a:solidFill>
                              <a:latin typeface="Cambria Math"/>
                            </a:rPr>
                            <m:t>𝑖𝑗𝑘</m:t>
                          </m:r>
                        </m:sub>
                        <m:sup/>
                        <m:e>
                          <m:sSubSup>
                            <m:sSubSupPr>
                              <m:ctrlPr>
                                <a:rPr lang="en-US" altLang="ja-JP" sz="2000" i="1">
                                  <a:latin typeface="Cambria Math" panose="02040503050406030204" pitchFamily="18" charset="0"/>
                                </a:rPr>
                              </m:ctrlPr>
                            </m:sSubSupPr>
                            <m:e>
                              <m:r>
                                <m:rPr>
                                  <m:sty m:val="p"/>
                                </m:rPr>
                                <a:rPr lang="en-US" altLang="ja-JP" sz="2000">
                                  <a:latin typeface="Cambria Math"/>
                                </a:rPr>
                                <m:t>Π</m:t>
                              </m:r>
                            </m:e>
                            <m:sub>
                              <m:r>
                                <a:rPr lang="en-US" altLang="ja-JP" sz="2000" i="1">
                                  <a:latin typeface="Cambria Math"/>
                                </a:rPr>
                                <m:t>𝑖</m:t>
                              </m:r>
                            </m:sub>
                            <m:sup/>
                          </m:sSubSup>
                          <m:sSubSup>
                            <m:sSubSupPr>
                              <m:ctrlPr>
                                <a:rPr lang="en-US" altLang="ja-JP" sz="2000" i="1">
                                  <a:latin typeface="Cambria Math" panose="02040503050406030204" pitchFamily="18" charset="0"/>
                                </a:rPr>
                              </m:ctrlPr>
                            </m:sSubSupPr>
                            <m:e>
                              <m:r>
                                <m:rPr>
                                  <m:sty m:val="p"/>
                                </m:rPr>
                                <a:rPr lang="en-US" altLang="ja-JP" sz="2000">
                                  <a:latin typeface="Cambria Math"/>
                                </a:rPr>
                                <m:t>Π</m:t>
                              </m:r>
                            </m:e>
                            <m:sub>
                              <m:r>
                                <a:rPr lang="en-US" altLang="ja-JP" sz="2000" i="1">
                                  <a:latin typeface="Cambria Math"/>
                                </a:rPr>
                                <m:t>𝑗</m:t>
                              </m:r>
                            </m:sub>
                            <m:sup/>
                          </m:sSubSup>
                          <m:sSubSup>
                            <m:sSubSupPr>
                              <m:ctrlPr>
                                <a:rPr lang="en-US" altLang="ja-JP" sz="2000" i="1">
                                  <a:latin typeface="Cambria Math" panose="02040503050406030204" pitchFamily="18" charset="0"/>
                                </a:rPr>
                              </m:ctrlPr>
                            </m:sSubSupPr>
                            <m:e>
                              <m:r>
                                <m:rPr>
                                  <m:sty m:val="p"/>
                                </m:rPr>
                                <a:rPr lang="en-US" altLang="ja-JP" sz="2000">
                                  <a:latin typeface="Cambria Math"/>
                                </a:rPr>
                                <m:t>Π</m:t>
                              </m:r>
                            </m:e>
                            <m:sub>
                              <m:r>
                                <a:rPr lang="en-US" altLang="ja-JP" sz="2000" i="1">
                                  <a:latin typeface="Cambria Math"/>
                                </a:rPr>
                                <m:t>𝑘</m:t>
                              </m:r>
                            </m:sub>
                            <m:sup/>
                          </m:sSubSup>
                          <m:d>
                            <m:dPr>
                              <m:begChr m:val="⟨"/>
                              <m:endChr m:val="⟩"/>
                              <m:ctrlPr>
                                <a:rPr lang="en-US" altLang="ja-JP" sz="2000" i="1">
                                  <a:latin typeface="Cambria Math" panose="02040503050406030204" pitchFamily="18" charset="0"/>
                                </a:rPr>
                              </m:ctrlPr>
                            </m:dPr>
                            <m:e>
                              <m:sSub>
                                <m:sSubPr>
                                  <m:ctrlPr>
                                    <a:rPr lang="en-US" altLang="ja-JP" sz="2000" b="0" i="1" smtClean="0">
                                      <a:latin typeface="Cambria Math" panose="02040503050406030204" pitchFamily="18" charset="0"/>
                                    </a:rPr>
                                  </m:ctrlPr>
                                </m:sSubPr>
                                <m:e>
                                  <m:d>
                                    <m:dPr>
                                      <m:begChr m:val="{"/>
                                      <m:endChr m:val="}"/>
                                      <m:ctrlPr>
                                        <a:rPr lang="en-US" altLang="ja-JP" sz="2000" i="1" smtClean="0">
                                          <a:latin typeface="Cambria Math" panose="02040503050406030204" pitchFamily="18" charset="0"/>
                                        </a:rPr>
                                      </m:ctrlPr>
                                    </m:dPr>
                                    <m:e>
                                      <m:sSub>
                                        <m:sSubPr>
                                          <m:ctrlPr>
                                            <a:rPr lang="en-US" altLang="ja-JP" sz="2000" i="1">
                                              <a:latin typeface="Cambria Math" panose="02040503050406030204" pitchFamily="18" charset="0"/>
                                            </a:rPr>
                                          </m:ctrlPr>
                                        </m:sSubPr>
                                        <m:e>
                                          <m:d>
                                            <m:dPr>
                                              <m:begChr m:val="{"/>
                                              <m:endChr m:val="}"/>
                                              <m:ctrlPr>
                                                <a:rPr lang="en-US" altLang="ja-JP" sz="2000" i="1">
                                                  <a:latin typeface="Cambria Math" panose="02040503050406030204" pitchFamily="18" charset="0"/>
                                                </a:rPr>
                                              </m:ctrlPr>
                                            </m:dPr>
                                            <m:e>
                                              <m:sSub>
                                                <m:sSubPr>
                                                  <m:ctrlPr>
                                                    <a:rPr lang="en-US" altLang="ja-JP" sz="2000" i="1">
                                                      <a:latin typeface="Cambria Math" panose="02040503050406030204" pitchFamily="18" charset="0"/>
                                                    </a:rPr>
                                                  </m:ctrlPr>
                                                </m:sSubPr>
                                                <m:e>
                                                  <m:r>
                                                    <a:rPr lang="en-US" altLang="ja-JP" sz="2000" i="1">
                                                      <a:latin typeface="Cambria Math"/>
                                                    </a:rPr>
                                                    <m:t>𝑞</m:t>
                                                  </m:r>
                                                </m:e>
                                                <m:sub>
                                                  <m:r>
                                                    <a:rPr lang="en-US" altLang="ja-JP" sz="2000" i="1">
                                                      <a:latin typeface="Cambria Math"/>
                                                    </a:rPr>
                                                    <m:t>𝑘</m:t>
                                                  </m:r>
                                                </m:sub>
                                              </m:sSub>
                                              <m:d>
                                                <m:dPr>
                                                  <m:ctrlPr>
                                                    <a:rPr lang="en-US" altLang="ja-JP" sz="2000" i="1">
                                                      <a:latin typeface="Cambria Math" panose="02040503050406030204" pitchFamily="18" charset="0"/>
                                                    </a:rPr>
                                                  </m:ctrlPr>
                                                </m:dPr>
                                                <m:e>
                                                  <m:sSub>
                                                    <m:sSubPr>
                                                      <m:ctrlPr>
                                                        <a:rPr lang="en-US" altLang="ja-JP" sz="2000" i="1">
                                                          <a:solidFill>
                                                            <a:srgbClr val="0070C0"/>
                                                          </a:solidFill>
                                                          <a:latin typeface="Cambria Math" panose="02040503050406030204" pitchFamily="18" charset="0"/>
                                                        </a:rPr>
                                                      </m:ctrlPr>
                                                    </m:sSubPr>
                                                    <m:e>
                                                      <m:r>
                                                        <a:rPr lang="en-US" altLang="ja-JP" sz="2000" i="1">
                                                          <a:solidFill>
                                                            <a:srgbClr val="0070C0"/>
                                                          </a:solidFill>
                                                          <a:latin typeface="Cambria Math"/>
                                                        </a:rPr>
                                                        <m:t>𝑡</m:t>
                                                      </m:r>
                                                    </m:e>
                                                    <m:sub>
                                                      <m:r>
                                                        <a:rPr lang="en-US" altLang="ja-JP" sz="2000" i="1">
                                                          <a:solidFill>
                                                            <a:srgbClr val="0070C0"/>
                                                          </a:solidFill>
                                                          <a:latin typeface="Cambria Math"/>
                                                        </a:rPr>
                                                        <m:t>12</m:t>
                                                      </m:r>
                                                    </m:sub>
                                                  </m:sSub>
                                                </m:e>
                                              </m:d>
                                              <m:r>
                                                <a:rPr lang="en-US" altLang="ja-JP" sz="2000" b="0" i="1" smtClean="0">
                                                  <a:solidFill>
                                                    <a:schemeClr val="tx1"/>
                                                  </a:solidFill>
                                                  <a:latin typeface="Cambria Math"/>
                                                </a:rPr>
                                                <m:t>,</m:t>
                                              </m:r>
                                              <m:sSub>
                                                <m:sSubPr>
                                                  <m:ctrlPr>
                                                    <a:rPr lang="en-US" altLang="ja-JP" sz="2000" i="1">
                                                      <a:latin typeface="Cambria Math" panose="02040503050406030204" pitchFamily="18" charset="0"/>
                                                    </a:rPr>
                                                  </m:ctrlPr>
                                                </m:sSubPr>
                                                <m:e>
                                                  <m:r>
                                                    <a:rPr lang="en-US" altLang="ja-JP" sz="2000" i="1">
                                                      <a:latin typeface="Cambria Math"/>
                                                    </a:rPr>
                                                    <m:t>𝑞</m:t>
                                                  </m:r>
                                                </m:e>
                                                <m:sub>
                                                  <m:r>
                                                    <a:rPr lang="en-US" altLang="ja-JP" sz="2000" i="1">
                                                      <a:latin typeface="Cambria Math"/>
                                                    </a:rPr>
                                                    <m:t>𝑗</m:t>
                                                  </m:r>
                                                </m:sub>
                                              </m:sSub>
                                              <m:d>
                                                <m:dPr>
                                                  <m:ctrlPr>
                                                    <a:rPr lang="en-US" altLang="ja-JP" sz="2000" i="1">
                                                      <a:latin typeface="Cambria Math" panose="02040503050406030204" pitchFamily="18" charset="0"/>
                                                    </a:rPr>
                                                  </m:ctrlPr>
                                                </m:dPr>
                                                <m:e>
                                                  <m:sSub>
                                                    <m:sSubPr>
                                                      <m:ctrlPr>
                                                        <a:rPr lang="en-US" altLang="ja-JP" sz="2000" i="1">
                                                          <a:solidFill>
                                                            <a:srgbClr val="FF0000"/>
                                                          </a:solidFill>
                                                          <a:latin typeface="Cambria Math" panose="02040503050406030204" pitchFamily="18" charset="0"/>
                                                        </a:rPr>
                                                      </m:ctrlPr>
                                                    </m:sSubPr>
                                                    <m:e>
                                                      <m:r>
                                                        <a:rPr lang="en-US" altLang="ja-JP" sz="2000" i="1">
                                                          <a:solidFill>
                                                            <a:srgbClr val="FF0000"/>
                                                          </a:solidFill>
                                                          <a:latin typeface="Cambria Math"/>
                                                        </a:rPr>
                                                        <m:t>𝑡</m:t>
                                                      </m:r>
                                                    </m:e>
                                                    <m:sub>
                                                      <m:r>
                                                        <a:rPr lang="en-US" altLang="ja-JP" sz="2000" i="1">
                                                          <a:solidFill>
                                                            <a:srgbClr val="FF0000"/>
                                                          </a:solidFill>
                                                          <a:latin typeface="Cambria Math"/>
                                                        </a:rPr>
                                                        <m:t>1</m:t>
                                                      </m:r>
                                                    </m:sub>
                                                  </m:sSub>
                                                </m:e>
                                              </m:d>
                                            </m:e>
                                          </m:d>
                                        </m:e>
                                        <m:sub>
                                          <m:r>
                                            <a:rPr lang="en-US" altLang="ja-JP" sz="2000" i="1">
                                              <a:latin typeface="Cambria Math"/>
                                            </a:rPr>
                                            <m:t>𝑃𝐵</m:t>
                                          </m:r>
                                        </m:sub>
                                      </m:sSub>
                                      <m:r>
                                        <a:rPr lang="en-US" altLang="ja-JP" sz="2000" b="0" i="1" smtClean="0">
                                          <a:latin typeface="Cambria Math"/>
                                        </a:rPr>
                                        <m:t>,</m:t>
                                      </m:r>
                                      <m:sSub>
                                        <m:sSubPr>
                                          <m:ctrlPr>
                                            <a:rPr lang="en-US" altLang="ja-JP" sz="2000" i="1">
                                              <a:latin typeface="Cambria Math" panose="02040503050406030204" pitchFamily="18" charset="0"/>
                                            </a:rPr>
                                          </m:ctrlPr>
                                        </m:sSubPr>
                                        <m:e>
                                          <m:r>
                                            <a:rPr lang="en-US" altLang="ja-JP" sz="2000" i="1">
                                              <a:latin typeface="Cambria Math"/>
                                            </a:rPr>
                                            <m:t>𝑞</m:t>
                                          </m:r>
                                        </m:e>
                                        <m:sub>
                                          <m:r>
                                            <a:rPr lang="en-US" altLang="ja-JP" sz="2000" i="1">
                                              <a:latin typeface="Cambria Math"/>
                                            </a:rPr>
                                            <m:t>𝑖</m:t>
                                          </m:r>
                                        </m:sub>
                                      </m:sSub>
                                      <m:d>
                                        <m:dPr>
                                          <m:ctrlPr>
                                            <a:rPr lang="en-US" altLang="ja-JP" sz="2000" i="1">
                                              <a:latin typeface="Cambria Math" panose="02040503050406030204" pitchFamily="18" charset="0"/>
                                            </a:rPr>
                                          </m:ctrlPr>
                                        </m:dPr>
                                        <m:e>
                                          <m:r>
                                            <a:rPr lang="en-US" altLang="ja-JP" sz="2000" i="1">
                                              <a:latin typeface="Cambria Math"/>
                                            </a:rPr>
                                            <m:t>0</m:t>
                                          </m:r>
                                        </m:e>
                                      </m:d>
                                    </m:e>
                                  </m:d>
                                </m:e>
                                <m:sub>
                                  <m:r>
                                    <a:rPr lang="en-US" altLang="ja-JP" sz="2000" b="0" i="1" smtClean="0">
                                      <a:latin typeface="Cambria Math"/>
                                    </a:rPr>
                                    <m:t>𝑃𝐵</m:t>
                                  </m:r>
                                </m:sub>
                              </m:sSub>
                              <m:r>
                                <a:rPr lang="en-US" altLang="ja-JP" sz="2000" i="1" smtClean="0">
                                  <a:latin typeface="Cambria Math"/>
                                </a:rPr>
                                <m:t> </m:t>
                              </m:r>
                            </m:e>
                          </m:d>
                          <m:r>
                            <m:rPr>
                              <m:nor/>
                            </m:rPr>
                            <a:rPr lang="en-US" altLang="ja-JP" sz="2000" i="1" dirty="0">
                              <a:latin typeface="Cambria Math"/>
                            </a:rPr>
                            <m:t> </m:t>
                          </m:r>
                        </m:e>
                      </m:nary>
                    </m:oMath>
                  </m:oMathPara>
                </a14:m>
                <a:endParaRPr lang="en-US" altLang="ja-JP" sz="2000" b="0" i="1" dirty="0">
                  <a:latin typeface="Cambria Math"/>
                </a:endParaRPr>
              </a:p>
            </p:txBody>
          </p:sp>
        </mc:Choice>
        <mc:Fallback xmlns="">
          <p:sp>
            <p:nvSpPr>
              <p:cNvPr id="57" name="テキスト ボックス 56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10400" y="2014899"/>
                <a:ext cx="4239119" cy="939040"/>
              </a:xfrm>
              <a:prstGeom prst="rect">
                <a:avLst/>
              </a:prstGeom>
              <a:blipFill rotWithShape="0">
                <a:blip r:embed="rId2"/>
                <a:stretch>
                  <a:fillRect r="-16667"/>
                </a:stretch>
              </a:blipFill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58" name="テキスト ボックス 57"/>
              <p:cNvSpPr txBox="1"/>
              <p:nvPr/>
            </p:nvSpPr>
            <p:spPr>
              <a:xfrm>
                <a:off x="610400" y="3698879"/>
                <a:ext cx="4248472" cy="93904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nary>
                        <m:naryPr>
                          <m:chr m:val="∑"/>
                          <m:supHide m:val="on"/>
                          <m:ctrlPr>
                            <a:rPr lang="en-US" altLang="ja-JP" sz="2000" b="0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</m:ctrlPr>
                        </m:naryPr>
                        <m:sub>
                          <m:r>
                            <a:rPr lang="en-US" altLang="ja-JP" sz="2000" b="0" i="1" smtClean="0">
                              <a:solidFill>
                                <a:schemeClr val="tx1"/>
                              </a:solidFill>
                              <a:latin typeface="Cambria Math"/>
                            </a:rPr>
                            <m:t>𝑖𝑗𝑘𝑙</m:t>
                          </m:r>
                        </m:sub>
                        <m:sup/>
                        <m:e>
                          <m:sSubSup>
                            <m:sSubSupPr>
                              <m:ctrlPr>
                                <a:rPr lang="en-US" altLang="ja-JP" sz="2000" i="1">
                                  <a:latin typeface="Cambria Math" panose="02040503050406030204" pitchFamily="18" charset="0"/>
                                </a:rPr>
                              </m:ctrlPr>
                            </m:sSubSupPr>
                            <m:e>
                              <m:r>
                                <m:rPr>
                                  <m:sty m:val="p"/>
                                </m:rPr>
                                <a:rPr lang="en-US" altLang="ja-JP" sz="2000">
                                  <a:latin typeface="Cambria Math"/>
                                </a:rPr>
                                <m:t>Π</m:t>
                              </m:r>
                            </m:e>
                            <m:sub>
                              <m:r>
                                <a:rPr lang="en-US" altLang="ja-JP" sz="2000" i="1">
                                  <a:latin typeface="Cambria Math"/>
                                </a:rPr>
                                <m:t>𝑖</m:t>
                              </m:r>
                            </m:sub>
                            <m:sup/>
                          </m:sSubSup>
                          <m:sSubSup>
                            <m:sSubSupPr>
                              <m:ctrlPr>
                                <a:rPr lang="en-US" altLang="ja-JP" sz="2000" i="1">
                                  <a:latin typeface="Cambria Math" panose="02040503050406030204" pitchFamily="18" charset="0"/>
                                </a:rPr>
                              </m:ctrlPr>
                            </m:sSubSupPr>
                            <m:e>
                              <m:r>
                                <m:rPr>
                                  <m:sty m:val="p"/>
                                </m:rPr>
                                <a:rPr lang="en-US" altLang="ja-JP" sz="2000">
                                  <a:latin typeface="Cambria Math"/>
                                </a:rPr>
                                <m:t>Π</m:t>
                              </m:r>
                            </m:e>
                            <m:sub>
                              <m:r>
                                <a:rPr lang="en-US" altLang="ja-JP" sz="2000" i="1">
                                  <a:latin typeface="Cambria Math"/>
                                </a:rPr>
                                <m:t>𝑗</m:t>
                              </m:r>
                              <m:r>
                                <a:rPr lang="en-US" altLang="ja-JP" sz="2000" b="0" i="1" smtClean="0">
                                  <a:latin typeface="Cambria Math"/>
                                </a:rPr>
                                <m:t>𝑘</m:t>
                              </m:r>
                            </m:sub>
                            <m:sup/>
                          </m:sSubSup>
                          <m:sSubSup>
                            <m:sSubSupPr>
                              <m:ctrlPr>
                                <a:rPr lang="en-US" altLang="ja-JP" sz="2000" i="1">
                                  <a:latin typeface="Cambria Math" panose="02040503050406030204" pitchFamily="18" charset="0"/>
                                </a:rPr>
                              </m:ctrlPr>
                            </m:sSubSupPr>
                            <m:e>
                              <m:r>
                                <m:rPr>
                                  <m:sty m:val="p"/>
                                </m:rPr>
                                <a:rPr lang="en-US" altLang="ja-JP" sz="2000">
                                  <a:latin typeface="Cambria Math"/>
                                </a:rPr>
                                <m:t>Π</m:t>
                              </m:r>
                            </m:e>
                            <m:sub>
                              <m:r>
                                <a:rPr lang="en-US" altLang="ja-JP" sz="2000" b="0" i="1" smtClean="0">
                                  <a:latin typeface="Cambria Math"/>
                                </a:rPr>
                                <m:t>𝑙</m:t>
                              </m:r>
                            </m:sub>
                            <m:sup/>
                          </m:sSubSup>
                          <m:d>
                            <m:dPr>
                              <m:begChr m:val="⟨"/>
                              <m:endChr m:val="⟩"/>
                              <m:ctrlPr>
                                <a:rPr lang="en-US" altLang="ja-JP" sz="2000" i="1">
                                  <a:latin typeface="Cambria Math" panose="02040503050406030204" pitchFamily="18" charset="0"/>
                                </a:rPr>
                              </m:ctrlPr>
                            </m:dPr>
                            <m:e>
                              <m:sSub>
                                <m:sSubPr>
                                  <m:ctrlPr>
                                    <a:rPr lang="en-US" altLang="ja-JP" sz="2000" i="1">
                                      <a:latin typeface="Cambria Math" panose="02040503050406030204" pitchFamily="18" charset="0"/>
                                    </a:rPr>
                                  </m:ctrlPr>
                                </m:sSubPr>
                                <m:e>
                                  <m:d>
                                    <m:dPr>
                                      <m:begChr m:val="{"/>
                                      <m:endChr m:val="}"/>
                                      <m:ctrlPr>
                                        <a:rPr lang="en-US" altLang="ja-JP" sz="2000" i="1">
                                          <a:latin typeface="Cambria Math" panose="02040503050406030204" pitchFamily="18" charset="0"/>
                                        </a:rPr>
                                      </m:ctrlPr>
                                    </m:dPr>
                                    <m:e>
                                      <m:sSub>
                                        <m:sSubPr>
                                          <m:ctrlPr>
                                            <a:rPr lang="en-US" altLang="ja-JP" sz="2000" i="1">
                                              <a:latin typeface="Cambria Math" panose="02040503050406030204" pitchFamily="18" charset="0"/>
                                            </a:rPr>
                                          </m:ctrlPr>
                                        </m:sSubPr>
                                        <m:e>
                                          <m:d>
                                            <m:dPr>
                                              <m:begChr m:val="{"/>
                                              <m:endChr m:val="}"/>
                                              <m:ctrlPr>
                                                <a:rPr lang="en-US" altLang="ja-JP" sz="2000" i="1">
                                                  <a:latin typeface="Cambria Math" panose="02040503050406030204" pitchFamily="18" charset="0"/>
                                                </a:rPr>
                                              </m:ctrlPr>
                                            </m:dPr>
                                            <m:e>
                                              <m:sSub>
                                                <m:sSubPr>
                                                  <m:ctrlPr>
                                                    <a:rPr lang="en-US" altLang="ja-JP" sz="2000" i="1">
                                                      <a:latin typeface="Cambria Math" panose="02040503050406030204" pitchFamily="18" charset="0"/>
                                                    </a:rPr>
                                                  </m:ctrlPr>
                                                </m:sSubPr>
                                                <m:e>
                                                  <m:r>
                                                    <a:rPr lang="en-US" altLang="ja-JP" sz="2000" i="1">
                                                      <a:latin typeface="Cambria Math"/>
                                                    </a:rPr>
                                                    <m:t>𝑞</m:t>
                                                  </m:r>
                                                </m:e>
                                                <m:sub>
                                                  <m:r>
                                                    <a:rPr lang="en-US" altLang="ja-JP" sz="2000" b="0" i="1" smtClean="0">
                                                      <a:latin typeface="Cambria Math"/>
                                                    </a:rPr>
                                                    <m:t>𝑙</m:t>
                                                  </m:r>
                                                </m:sub>
                                              </m:sSub>
                                              <m:d>
                                                <m:dPr>
                                                  <m:ctrlPr>
                                                    <a:rPr lang="en-US" altLang="ja-JP" sz="2000" i="1">
                                                      <a:latin typeface="Cambria Math" panose="02040503050406030204" pitchFamily="18" charset="0"/>
                                                    </a:rPr>
                                                  </m:ctrlPr>
                                                </m:dPr>
                                                <m:e>
                                                  <m:sSub>
                                                    <m:sSubPr>
                                                      <m:ctrlPr>
                                                        <a:rPr lang="en-US" altLang="ja-JP" sz="2000" i="1">
                                                          <a:solidFill>
                                                            <a:srgbClr val="0070C0"/>
                                                          </a:solidFill>
                                                          <a:latin typeface="Cambria Math" panose="02040503050406030204" pitchFamily="18" charset="0"/>
                                                        </a:rPr>
                                                      </m:ctrlPr>
                                                    </m:sSubPr>
                                                    <m:e>
                                                      <m:r>
                                                        <a:rPr lang="en-US" altLang="ja-JP" sz="2000" i="1">
                                                          <a:solidFill>
                                                            <a:srgbClr val="0070C0"/>
                                                          </a:solidFill>
                                                          <a:latin typeface="Cambria Math"/>
                                                        </a:rPr>
                                                        <m:t>𝑡</m:t>
                                                      </m:r>
                                                    </m:e>
                                                    <m:sub>
                                                      <m:r>
                                                        <a:rPr lang="en-US" altLang="ja-JP" sz="2000" i="1">
                                                          <a:solidFill>
                                                            <a:srgbClr val="0070C0"/>
                                                          </a:solidFill>
                                                          <a:latin typeface="Cambria Math"/>
                                                        </a:rPr>
                                                        <m:t>12</m:t>
                                                      </m:r>
                                                    </m:sub>
                                                  </m:sSub>
                                                </m:e>
                                              </m:d>
                                              <m:r>
                                                <a:rPr lang="en-US" altLang="ja-JP" sz="2000" i="1">
                                                  <a:latin typeface="Cambria Math"/>
                                                </a:rPr>
                                                <m:t>,</m:t>
                                              </m:r>
                                              <m:sSub>
                                                <m:sSubPr>
                                                  <m:ctrlPr>
                                                    <a:rPr lang="en-US" altLang="ja-JP" sz="2000" i="1">
                                                      <a:latin typeface="Cambria Math" panose="02040503050406030204" pitchFamily="18" charset="0"/>
                                                    </a:rPr>
                                                  </m:ctrlPr>
                                                </m:sSubPr>
                                                <m:e>
                                                  <m:r>
                                                    <a:rPr lang="en-US" altLang="ja-JP" sz="2000" i="1">
                                                      <a:latin typeface="Cambria Math"/>
                                                    </a:rPr>
                                                    <m:t>𝑞</m:t>
                                                  </m:r>
                                                </m:e>
                                                <m:sub>
                                                  <m:r>
                                                    <a:rPr lang="en-US" altLang="ja-JP" sz="2000" b="0" i="1" smtClean="0">
                                                      <a:latin typeface="Cambria Math"/>
                                                    </a:rPr>
                                                    <m:t>𝑘</m:t>
                                                  </m:r>
                                                </m:sub>
                                              </m:sSub>
                                              <m:d>
                                                <m:dPr>
                                                  <m:ctrlPr>
                                                    <a:rPr lang="en-US" altLang="ja-JP" sz="2000" i="1">
                                                      <a:latin typeface="Cambria Math" panose="02040503050406030204" pitchFamily="18" charset="0"/>
                                                    </a:rPr>
                                                  </m:ctrlPr>
                                                </m:dPr>
                                                <m:e>
                                                  <m:sSub>
                                                    <m:sSubPr>
                                                      <m:ctrlPr>
                                                        <a:rPr lang="en-US" altLang="ja-JP" sz="2000" i="1">
                                                          <a:solidFill>
                                                            <a:srgbClr val="FF0000"/>
                                                          </a:solidFill>
                                                          <a:latin typeface="Cambria Math" panose="02040503050406030204" pitchFamily="18" charset="0"/>
                                                        </a:rPr>
                                                      </m:ctrlPr>
                                                    </m:sSubPr>
                                                    <m:e>
                                                      <m:r>
                                                        <a:rPr lang="en-US" altLang="ja-JP" sz="2000" i="1">
                                                          <a:solidFill>
                                                            <a:srgbClr val="FF0000"/>
                                                          </a:solidFill>
                                                          <a:latin typeface="Cambria Math"/>
                                                        </a:rPr>
                                                        <m:t>𝑡</m:t>
                                                      </m:r>
                                                    </m:e>
                                                    <m:sub>
                                                      <m:r>
                                                        <a:rPr lang="en-US" altLang="ja-JP" sz="2000" i="1">
                                                          <a:solidFill>
                                                            <a:srgbClr val="FF0000"/>
                                                          </a:solidFill>
                                                          <a:latin typeface="Cambria Math"/>
                                                        </a:rPr>
                                                        <m:t>1</m:t>
                                                      </m:r>
                                                    </m:sub>
                                                  </m:sSub>
                                                </m:e>
                                              </m:d>
                                              <m:sSub>
                                                <m:sSubPr>
                                                  <m:ctrlPr>
                                                    <a:rPr lang="en-US" altLang="ja-JP" sz="2000" i="1">
                                                      <a:latin typeface="Cambria Math" panose="02040503050406030204" pitchFamily="18" charset="0"/>
                                                    </a:rPr>
                                                  </m:ctrlPr>
                                                </m:sSubPr>
                                                <m:e>
                                                  <m:r>
                                                    <a:rPr lang="en-US" altLang="ja-JP" sz="2000" i="1">
                                                      <a:latin typeface="Cambria Math"/>
                                                    </a:rPr>
                                                    <m:t>𝑞</m:t>
                                                  </m:r>
                                                </m:e>
                                                <m:sub>
                                                  <m:r>
                                                    <a:rPr lang="en-US" altLang="ja-JP" sz="2000" i="1">
                                                      <a:latin typeface="Cambria Math"/>
                                                    </a:rPr>
                                                    <m:t>𝑗</m:t>
                                                  </m:r>
                                                </m:sub>
                                              </m:sSub>
                                              <m:d>
                                                <m:dPr>
                                                  <m:ctrlPr>
                                                    <a:rPr lang="en-US" altLang="ja-JP" sz="2000" i="1">
                                                      <a:latin typeface="Cambria Math" panose="02040503050406030204" pitchFamily="18" charset="0"/>
                                                    </a:rPr>
                                                  </m:ctrlPr>
                                                </m:dPr>
                                                <m:e>
                                                  <m:sSub>
                                                    <m:sSubPr>
                                                      <m:ctrlPr>
                                                        <a:rPr lang="en-US" altLang="ja-JP" sz="2000" i="1">
                                                          <a:solidFill>
                                                            <a:srgbClr val="FF0000"/>
                                                          </a:solidFill>
                                                          <a:latin typeface="Cambria Math" panose="02040503050406030204" pitchFamily="18" charset="0"/>
                                                        </a:rPr>
                                                      </m:ctrlPr>
                                                    </m:sSubPr>
                                                    <m:e>
                                                      <m:r>
                                                        <a:rPr lang="en-US" altLang="ja-JP" sz="2000" i="1">
                                                          <a:solidFill>
                                                            <a:srgbClr val="FF0000"/>
                                                          </a:solidFill>
                                                          <a:latin typeface="Cambria Math"/>
                                                        </a:rPr>
                                                        <m:t>𝑡</m:t>
                                                      </m:r>
                                                    </m:e>
                                                    <m:sub>
                                                      <m:r>
                                                        <a:rPr lang="en-US" altLang="ja-JP" sz="2000" i="1">
                                                          <a:solidFill>
                                                            <a:srgbClr val="FF0000"/>
                                                          </a:solidFill>
                                                          <a:latin typeface="Cambria Math"/>
                                                        </a:rPr>
                                                        <m:t>1</m:t>
                                                      </m:r>
                                                    </m:sub>
                                                  </m:sSub>
                                                </m:e>
                                              </m:d>
                                            </m:e>
                                          </m:d>
                                        </m:e>
                                        <m:sub>
                                          <m:r>
                                            <a:rPr lang="en-US" altLang="ja-JP" sz="2000" i="1">
                                              <a:latin typeface="Cambria Math"/>
                                            </a:rPr>
                                            <m:t>𝑃𝐵</m:t>
                                          </m:r>
                                        </m:sub>
                                      </m:sSub>
                                      <m:r>
                                        <a:rPr lang="en-US" altLang="ja-JP" sz="2000" i="1">
                                          <a:latin typeface="Cambria Math"/>
                                        </a:rPr>
                                        <m:t>,</m:t>
                                      </m:r>
                                      <m:sSub>
                                        <m:sSubPr>
                                          <m:ctrlPr>
                                            <a:rPr lang="en-US" altLang="ja-JP" sz="2000" i="1">
                                              <a:latin typeface="Cambria Math" panose="02040503050406030204" pitchFamily="18" charset="0"/>
                                            </a:rPr>
                                          </m:ctrlPr>
                                        </m:sSubPr>
                                        <m:e>
                                          <m:r>
                                            <a:rPr lang="en-US" altLang="ja-JP" sz="2000" i="1">
                                              <a:latin typeface="Cambria Math"/>
                                            </a:rPr>
                                            <m:t>𝑞</m:t>
                                          </m:r>
                                        </m:e>
                                        <m:sub>
                                          <m:r>
                                            <a:rPr lang="en-US" altLang="ja-JP" sz="2000" i="1">
                                              <a:latin typeface="Cambria Math"/>
                                            </a:rPr>
                                            <m:t>𝑖</m:t>
                                          </m:r>
                                        </m:sub>
                                      </m:sSub>
                                      <m:d>
                                        <m:dPr>
                                          <m:ctrlPr>
                                            <a:rPr lang="en-US" altLang="ja-JP" sz="2000" i="1">
                                              <a:latin typeface="Cambria Math" panose="02040503050406030204" pitchFamily="18" charset="0"/>
                                            </a:rPr>
                                          </m:ctrlPr>
                                        </m:dPr>
                                        <m:e>
                                          <m:r>
                                            <a:rPr lang="en-US" altLang="ja-JP" sz="2000" i="1">
                                              <a:latin typeface="Cambria Math"/>
                                            </a:rPr>
                                            <m:t>0</m:t>
                                          </m:r>
                                        </m:e>
                                      </m:d>
                                    </m:e>
                                  </m:d>
                                </m:e>
                                <m:sub>
                                  <m:r>
                                    <a:rPr lang="en-US" altLang="ja-JP" sz="2000" i="1">
                                      <a:latin typeface="Cambria Math"/>
                                    </a:rPr>
                                    <m:t>𝑃𝐵</m:t>
                                  </m:r>
                                </m:sub>
                              </m:sSub>
                            </m:e>
                          </m:d>
                          <m:r>
                            <m:rPr>
                              <m:nor/>
                            </m:rPr>
                            <a:rPr lang="en-US" altLang="ja-JP" sz="2000" i="1" dirty="0">
                              <a:latin typeface="Cambria Math"/>
                            </a:rPr>
                            <m:t> </m:t>
                          </m:r>
                        </m:e>
                      </m:nary>
                    </m:oMath>
                  </m:oMathPara>
                </a14:m>
                <a:endParaRPr lang="en-US" altLang="ja-JP" sz="2000" b="0" i="1" dirty="0">
                  <a:latin typeface="Cambria Math"/>
                </a:endParaRPr>
              </a:p>
            </p:txBody>
          </p:sp>
        </mc:Choice>
        <mc:Fallback xmlns="">
          <p:sp>
            <p:nvSpPr>
              <p:cNvPr id="58" name="テキスト ボックス 5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10400" y="3698879"/>
                <a:ext cx="4248472" cy="939040"/>
              </a:xfrm>
              <a:prstGeom prst="rect">
                <a:avLst/>
              </a:prstGeom>
              <a:blipFill rotWithShape="0">
                <a:blip r:embed="rId3"/>
                <a:stretch>
                  <a:fillRect r="-30273"/>
                </a:stretch>
              </a:blipFill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59" name="テキスト ボックス 58"/>
              <p:cNvSpPr txBox="1"/>
              <p:nvPr/>
            </p:nvSpPr>
            <p:spPr>
              <a:xfrm>
                <a:off x="588586" y="5289055"/>
                <a:ext cx="4248472" cy="93904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nary>
                        <m:naryPr>
                          <m:chr m:val="∑"/>
                          <m:supHide m:val="on"/>
                          <m:ctrlPr>
                            <a:rPr lang="en-US" altLang="ja-JP" sz="2000" b="0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</m:ctrlPr>
                        </m:naryPr>
                        <m:sub>
                          <m:r>
                            <a:rPr lang="en-US" altLang="ja-JP" sz="2000" b="0" i="1" smtClean="0">
                              <a:solidFill>
                                <a:schemeClr val="tx1"/>
                              </a:solidFill>
                              <a:latin typeface="Cambria Math"/>
                            </a:rPr>
                            <m:t>𝑖𝑗𝑘𝑙</m:t>
                          </m:r>
                        </m:sub>
                        <m:sup/>
                        <m:e>
                          <m:sSubSup>
                            <m:sSubSupPr>
                              <m:ctrlPr>
                                <a:rPr lang="en-US" altLang="ja-JP" sz="2000" i="1">
                                  <a:latin typeface="Cambria Math" panose="02040503050406030204" pitchFamily="18" charset="0"/>
                                </a:rPr>
                              </m:ctrlPr>
                            </m:sSubSupPr>
                            <m:e>
                              <m:r>
                                <m:rPr>
                                  <m:sty m:val="p"/>
                                </m:rPr>
                                <a:rPr lang="en-US" altLang="ja-JP" sz="2000">
                                  <a:latin typeface="Cambria Math"/>
                                </a:rPr>
                                <m:t>Π</m:t>
                              </m:r>
                            </m:e>
                            <m:sub>
                              <m:r>
                                <a:rPr lang="en-US" altLang="ja-JP" sz="2000" i="1">
                                  <a:latin typeface="Cambria Math"/>
                                </a:rPr>
                                <m:t>𝑖</m:t>
                              </m:r>
                            </m:sub>
                            <m:sup/>
                          </m:sSubSup>
                          <m:sSubSup>
                            <m:sSubSupPr>
                              <m:ctrlPr>
                                <a:rPr lang="en-US" altLang="ja-JP" sz="2000" i="1">
                                  <a:latin typeface="Cambria Math" panose="02040503050406030204" pitchFamily="18" charset="0"/>
                                </a:rPr>
                              </m:ctrlPr>
                            </m:sSubSupPr>
                            <m:e>
                              <m:r>
                                <m:rPr>
                                  <m:sty m:val="p"/>
                                </m:rPr>
                                <a:rPr lang="en-US" altLang="ja-JP" sz="2000">
                                  <a:latin typeface="Cambria Math"/>
                                </a:rPr>
                                <m:t>Π</m:t>
                              </m:r>
                            </m:e>
                            <m:sub>
                              <m:r>
                                <a:rPr lang="en-US" altLang="ja-JP" sz="2000" i="1">
                                  <a:latin typeface="Cambria Math"/>
                                </a:rPr>
                                <m:t>𝑗</m:t>
                              </m:r>
                            </m:sub>
                            <m:sup/>
                          </m:sSubSup>
                          <m:sSubSup>
                            <m:sSubSupPr>
                              <m:ctrlPr>
                                <a:rPr lang="en-US" altLang="ja-JP" sz="2000" i="1">
                                  <a:latin typeface="Cambria Math" panose="02040503050406030204" pitchFamily="18" charset="0"/>
                                </a:rPr>
                              </m:ctrlPr>
                            </m:sSubSupPr>
                            <m:e>
                              <m:r>
                                <m:rPr>
                                  <m:sty m:val="p"/>
                                </m:rPr>
                                <a:rPr lang="en-US" altLang="ja-JP" sz="2000">
                                  <a:latin typeface="Cambria Math"/>
                                </a:rPr>
                                <m:t>Π</m:t>
                              </m:r>
                            </m:e>
                            <m:sub>
                              <m:r>
                                <a:rPr lang="en-US" altLang="ja-JP" sz="2000" b="0" i="1" smtClean="0">
                                  <a:latin typeface="Cambria Math"/>
                                </a:rPr>
                                <m:t>𝑘𝑙</m:t>
                              </m:r>
                            </m:sub>
                            <m:sup/>
                          </m:sSubSup>
                          <m:d>
                            <m:dPr>
                              <m:begChr m:val="⟨"/>
                              <m:endChr m:val="⟩"/>
                              <m:ctrlPr>
                                <a:rPr lang="en-US" altLang="ja-JP" sz="2000" i="1">
                                  <a:latin typeface="Cambria Math" panose="02040503050406030204" pitchFamily="18" charset="0"/>
                                </a:rPr>
                              </m:ctrlPr>
                            </m:dPr>
                            <m:e>
                              <m:sSub>
                                <m:sSubPr>
                                  <m:ctrlPr>
                                    <a:rPr lang="en-US" altLang="ja-JP" sz="2000" i="1">
                                      <a:latin typeface="Cambria Math" panose="02040503050406030204" pitchFamily="18" charset="0"/>
                                    </a:rPr>
                                  </m:ctrlPr>
                                </m:sSubPr>
                                <m:e>
                                  <m:d>
                                    <m:dPr>
                                      <m:begChr m:val="{"/>
                                      <m:endChr m:val="}"/>
                                      <m:ctrlPr>
                                        <a:rPr lang="en-US" altLang="ja-JP" sz="2000" i="1">
                                          <a:latin typeface="Cambria Math" panose="02040503050406030204" pitchFamily="18" charset="0"/>
                                        </a:rPr>
                                      </m:ctrlPr>
                                    </m:dPr>
                                    <m:e>
                                      <m:sSub>
                                        <m:sSubPr>
                                          <m:ctrlPr>
                                            <a:rPr lang="en-US" altLang="ja-JP" sz="2000" i="1">
                                              <a:latin typeface="Cambria Math" panose="02040503050406030204" pitchFamily="18" charset="0"/>
                                            </a:rPr>
                                          </m:ctrlPr>
                                        </m:sSubPr>
                                        <m:e>
                                          <m:d>
                                            <m:dPr>
                                              <m:begChr m:val="{"/>
                                              <m:endChr m:val="}"/>
                                              <m:ctrlPr>
                                                <a:rPr lang="en-US" altLang="ja-JP" sz="2000" i="1">
                                                  <a:latin typeface="Cambria Math" panose="02040503050406030204" pitchFamily="18" charset="0"/>
                                                </a:rPr>
                                              </m:ctrlPr>
                                            </m:dPr>
                                            <m:e>
                                              <m:sSub>
                                                <m:sSubPr>
                                                  <m:ctrlPr>
                                                    <a:rPr lang="en-US" altLang="ja-JP" sz="2000" i="1">
                                                      <a:latin typeface="Cambria Math" panose="02040503050406030204" pitchFamily="18" charset="0"/>
                                                    </a:rPr>
                                                  </m:ctrlPr>
                                                </m:sSubPr>
                                                <m:e>
                                                  <m:r>
                                                    <a:rPr lang="en-US" altLang="ja-JP" sz="2000" i="1">
                                                      <a:latin typeface="Cambria Math"/>
                                                    </a:rPr>
                                                    <m:t>𝑞</m:t>
                                                  </m:r>
                                                </m:e>
                                                <m:sub>
                                                  <m:r>
                                                    <a:rPr lang="en-US" altLang="ja-JP" sz="2000" i="1">
                                                      <a:latin typeface="Cambria Math"/>
                                                    </a:rPr>
                                                    <m:t>𝑙</m:t>
                                                  </m:r>
                                                </m:sub>
                                              </m:sSub>
                                              <m:d>
                                                <m:dPr>
                                                  <m:ctrlPr>
                                                    <a:rPr lang="en-US" altLang="ja-JP" sz="2000" i="1">
                                                      <a:latin typeface="Cambria Math" panose="02040503050406030204" pitchFamily="18" charset="0"/>
                                                    </a:rPr>
                                                  </m:ctrlPr>
                                                </m:dPr>
                                                <m:e>
                                                  <m:sSub>
                                                    <m:sSubPr>
                                                      <m:ctrlPr>
                                                        <a:rPr lang="en-US" altLang="ja-JP" sz="2000" i="1">
                                                          <a:solidFill>
                                                            <a:srgbClr val="0070C0"/>
                                                          </a:solidFill>
                                                          <a:latin typeface="Cambria Math" panose="02040503050406030204" pitchFamily="18" charset="0"/>
                                                        </a:rPr>
                                                      </m:ctrlPr>
                                                    </m:sSubPr>
                                                    <m:e>
                                                      <m:r>
                                                        <a:rPr lang="en-US" altLang="ja-JP" sz="2000" i="1">
                                                          <a:solidFill>
                                                            <a:srgbClr val="0070C0"/>
                                                          </a:solidFill>
                                                          <a:latin typeface="Cambria Math"/>
                                                        </a:rPr>
                                                        <m:t>𝑡</m:t>
                                                      </m:r>
                                                    </m:e>
                                                    <m:sub>
                                                      <m:r>
                                                        <a:rPr lang="en-US" altLang="ja-JP" sz="2000" i="1">
                                                          <a:solidFill>
                                                            <a:srgbClr val="0070C0"/>
                                                          </a:solidFill>
                                                          <a:latin typeface="Cambria Math"/>
                                                        </a:rPr>
                                                        <m:t>12</m:t>
                                                      </m:r>
                                                    </m:sub>
                                                  </m:sSub>
                                                </m:e>
                                              </m:d>
                                              <m:sSub>
                                                <m:sSubPr>
                                                  <m:ctrlPr>
                                                    <a:rPr lang="en-US" altLang="ja-JP" sz="2000" i="1">
                                                      <a:latin typeface="Cambria Math" panose="02040503050406030204" pitchFamily="18" charset="0"/>
                                                    </a:rPr>
                                                  </m:ctrlPr>
                                                </m:sSubPr>
                                                <m:e>
                                                  <m:r>
                                                    <a:rPr lang="en-US" altLang="ja-JP" sz="2000" i="1">
                                                      <a:latin typeface="Cambria Math"/>
                                                    </a:rPr>
                                                    <m:t>𝑞</m:t>
                                                  </m:r>
                                                </m:e>
                                                <m:sub>
                                                  <m:r>
                                                    <a:rPr lang="en-US" altLang="ja-JP" sz="2000" b="0" i="1" smtClean="0">
                                                      <a:latin typeface="Cambria Math"/>
                                                    </a:rPr>
                                                    <m:t>𝑘</m:t>
                                                  </m:r>
                                                </m:sub>
                                              </m:sSub>
                                              <m:d>
                                                <m:dPr>
                                                  <m:ctrlPr>
                                                    <a:rPr lang="en-US" altLang="ja-JP" sz="2000" i="1">
                                                      <a:latin typeface="Cambria Math" panose="02040503050406030204" pitchFamily="18" charset="0"/>
                                                    </a:rPr>
                                                  </m:ctrlPr>
                                                </m:dPr>
                                                <m:e>
                                                  <m:sSub>
                                                    <m:sSubPr>
                                                      <m:ctrlPr>
                                                        <a:rPr lang="en-US" altLang="ja-JP" sz="2000" i="1">
                                                          <a:solidFill>
                                                            <a:srgbClr val="0070C0"/>
                                                          </a:solidFill>
                                                          <a:latin typeface="Cambria Math" panose="02040503050406030204" pitchFamily="18" charset="0"/>
                                                        </a:rPr>
                                                      </m:ctrlPr>
                                                    </m:sSubPr>
                                                    <m:e>
                                                      <m:r>
                                                        <a:rPr lang="en-US" altLang="ja-JP" sz="2000" i="1">
                                                          <a:solidFill>
                                                            <a:srgbClr val="0070C0"/>
                                                          </a:solidFill>
                                                          <a:latin typeface="Cambria Math"/>
                                                        </a:rPr>
                                                        <m:t>𝑡</m:t>
                                                      </m:r>
                                                    </m:e>
                                                    <m:sub>
                                                      <m:r>
                                                        <a:rPr lang="en-US" altLang="ja-JP" sz="2000" i="1">
                                                          <a:solidFill>
                                                            <a:srgbClr val="0070C0"/>
                                                          </a:solidFill>
                                                          <a:latin typeface="Cambria Math"/>
                                                        </a:rPr>
                                                        <m:t>12</m:t>
                                                      </m:r>
                                                    </m:sub>
                                                  </m:sSub>
                                                </m:e>
                                              </m:d>
                                              <m:r>
                                                <a:rPr lang="en-US" altLang="ja-JP" sz="2000" i="1">
                                                  <a:latin typeface="Cambria Math"/>
                                                </a:rPr>
                                                <m:t>,</m:t>
                                              </m:r>
                                              <m:r>
                                                <a:rPr lang="en-US" altLang="ja-JP" sz="2000" i="1" smtClean="0">
                                                  <a:latin typeface="Cambria Math"/>
                                                </a:rPr>
                                                <m:t> </m:t>
                                              </m:r>
                                              <m:sSub>
                                                <m:sSubPr>
                                                  <m:ctrlPr>
                                                    <a:rPr lang="en-US" altLang="ja-JP" sz="2000" i="1">
                                                      <a:latin typeface="Cambria Math" panose="02040503050406030204" pitchFamily="18" charset="0"/>
                                                    </a:rPr>
                                                  </m:ctrlPr>
                                                </m:sSubPr>
                                                <m:e>
                                                  <m:r>
                                                    <a:rPr lang="en-US" altLang="ja-JP" sz="2000" i="1">
                                                      <a:latin typeface="Cambria Math"/>
                                                    </a:rPr>
                                                    <m:t>𝑞</m:t>
                                                  </m:r>
                                                </m:e>
                                                <m:sub>
                                                  <m:r>
                                                    <a:rPr lang="en-US" altLang="ja-JP" sz="2000" i="1">
                                                      <a:latin typeface="Cambria Math"/>
                                                    </a:rPr>
                                                    <m:t>𝑗</m:t>
                                                  </m:r>
                                                </m:sub>
                                              </m:sSub>
                                              <m:d>
                                                <m:dPr>
                                                  <m:ctrlPr>
                                                    <a:rPr lang="en-US" altLang="ja-JP" sz="2000" i="1">
                                                      <a:latin typeface="Cambria Math" panose="02040503050406030204" pitchFamily="18" charset="0"/>
                                                    </a:rPr>
                                                  </m:ctrlPr>
                                                </m:dPr>
                                                <m:e>
                                                  <m:sSub>
                                                    <m:sSubPr>
                                                      <m:ctrlPr>
                                                        <a:rPr lang="en-US" altLang="ja-JP" sz="2000" i="1">
                                                          <a:solidFill>
                                                            <a:srgbClr val="FF0000"/>
                                                          </a:solidFill>
                                                          <a:latin typeface="Cambria Math" panose="02040503050406030204" pitchFamily="18" charset="0"/>
                                                        </a:rPr>
                                                      </m:ctrlPr>
                                                    </m:sSubPr>
                                                    <m:e>
                                                      <m:r>
                                                        <a:rPr lang="en-US" altLang="ja-JP" sz="2000" i="1">
                                                          <a:solidFill>
                                                            <a:srgbClr val="FF0000"/>
                                                          </a:solidFill>
                                                          <a:latin typeface="Cambria Math"/>
                                                        </a:rPr>
                                                        <m:t>𝑡</m:t>
                                                      </m:r>
                                                    </m:e>
                                                    <m:sub>
                                                      <m:r>
                                                        <a:rPr lang="en-US" altLang="ja-JP" sz="2000" i="1">
                                                          <a:solidFill>
                                                            <a:srgbClr val="FF0000"/>
                                                          </a:solidFill>
                                                          <a:latin typeface="Cambria Math"/>
                                                        </a:rPr>
                                                        <m:t>1</m:t>
                                                      </m:r>
                                                    </m:sub>
                                                  </m:sSub>
                                                </m:e>
                                              </m:d>
                                            </m:e>
                                          </m:d>
                                        </m:e>
                                        <m:sub>
                                          <m:r>
                                            <a:rPr lang="en-US" altLang="ja-JP" sz="2000" i="1">
                                              <a:latin typeface="Cambria Math"/>
                                            </a:rPr>
                                            <m:t>𝑃𝐵</m:t>
                                          </m:r>
                                        </m:sub>
                                      </m:sSub>
                                      <m:r>
                                        <a:rPr lang="en-US" altLang="ja-JP" sz="2000" i="1">
                                          <a:latin typeface="Cambria Math"/>
                                        </a:rPr>
                                        <m:t>,</m:t>
                                      </m:r>
                                      <m:sSub>
                                        <m:sSubPr>
                                          <m:ctrlPr>
                                            <a:rPr lang="en-US" altLang="ja-JP" sz="2000" i="1">
                                              <a:latin typeface="Cambria Math" panose="02040503050406030204" pitchFamily="18" charset="0"/>
                                            </a:rPr>
                                          </m:ctrlPr>
                                        </m:sSubPr>
                                        <m:e>
                                          <m:r>
                                            <a:rPr lang="en-US" altLang="ja-JP" sz="2000" i="1">
                                              <a:latin typeface="Cambria Math"/>
                                            </a:rPr>
                                            <m:t>𝑞</m:t>
                                          </m:r>
                                        </m:e>
                                        <m:sub>
                                          <m:r>
                                            <a:rPr lang="en-US" altLang="ja-JP" sz="2000" i="1">
                                              <a:latin typeface="Cambria Math"/>
                                            </a:rPr>
                                            <m:t>𝑖</m:t>
                                          </m:r>
                                        </m:sub>
                                      </m:sSub>
                                      <m:d>
                                        <m:dPr>
                                          <m:ctrlPr>
                                            <a:rPr lang="en-US" altLang="ja-JP" sz="2000" i="1">
                                              <a:latin typeface="Cambria Math" panose="02040503050406030204" pitchFamily="18" charset="0"/>
                                            </a:rPr>
                                          </m:ctrlPr>
                                        </m:dPr>
                                        <m:e>
                                          <m:r>
                                            <a:rPr lang="en-US" altLang="ja-JP" sz="2000" i="1">
                                              <a:latin typeface="Cambria Math"/>
                                            </a:rPr>
                                            <m:t>0</m:t>
                                          </m:r>
                                        </m:e>
                                      </m:d>
                                    </m:e>
                                  </m:d>
                                </m:e>
                                <m:sub>
                                  <m:r>
                                    <a:rPr lang="en-US" altLang="ja-JP" sz="2000" i="1">
                                      <a:latin typeface="Cambria Math"/>
                                    </a:rPr>
                                    <m:t>𝑃𝐵</m:t>
                                  </m:r>
                                </m:sub>
                              </m:sSub>
                            </m:e>
                          </m:d>
                          <m:r>
                            <m:rPr>
                              <m:nor/>
                            </m:rPr>
                            <a:rPr lang="en-US" altLang="ja-JP" sz="2000" i="1" dirty="0">
                              <a:latin typeface="Cambria Math"/>
                            </a:rPr>
                            <m:t> </m:t>
                          </m:r>
                        </m:e>
                      </m:nary>
                    </m:oMath>
                  </m:oMathPara>
                </a14:m>
                <a:endParaRPr lang="en-US" altLang="ja-JP" sz="2000" b="0" i="1" dirty="0">
                  <a:latin typeface="Cambria Math"/>
                </a:endParaRPr>
              </a:p>
            </p:txBody>
          </p:sp>
        </mc:Choice>
        <mc:Fallback xmlns="">
          <p:sp>
            <p:nvSpPr>
              <p:cNvPr id="59" name="テキスト ボックス 58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88586" y="5289055"/>
                <a:ext cx="4248472" cy="939040"/>
              </a:xfrm>
              <a:prstGeom prst="rect">
                <a:avLst/>
              </a:prstGeom>
              <a:blipFill rotWithShape="0">
                <a:blip r:embed="rId4"/>
                <a:stretch>
                  <a:fillRect r="-33046"/>
                </a:stretch>
              </a:blipFill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0" name="テキスト ボックス 19"/>
          <p:cNvSpPr txBox="1"/>
          <p:nvPr/>
        </p:nvSpPr>
        <p:spPr>
          <a:xfrm>
            <a:off x="6364738" y="1487641"/>
            <a:ext cx="262778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en-US" altLang="ja-JP" dirty="0" err="1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Harmonicity</a:t>
            </a:r>
            <a:r>
              <a:rPr lang="en-US" altLang="ja-JP" dirty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 &amp; Linearity</a:t>
            </a:r>
            <a:endParaRPr lang="ja-JP" altLang="en-US" dirty="0">
              <a:solidFill>
                <a:srgbClr val="FF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 Unicode MS" panose="020B0604020202020204" pitchFamily="50" charset="-128"/>
              <a:ea typeface="Arial Unicode MS" panose="020B0604020202020204" pitchFamily="50" charset="-128"/>
              <a:cs typeface="Arial Unicode MS" panose="020B0604020202020204" pitchFamily="50" charset="-128"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22" name="テキスト ボックス 21"/>
              <p:cNvSpPr txBox="1"/>
              <p:nvPr/>
            </p:nvSpPr>
            <p:spPr>
              <a:xfrm>
                <a:off x="6257234" y="1856973"/>
                <a:ext cx="2771800" cy="71769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altLang="ja-JP" sz="1600" b="0" i="1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m:t>−</m:t>
                      </m:r>
                      <m:nary>
                        <m:naryPr>
                          <m:chr m:val="∑"/>
                          <m:supHide m:val="on"/>
                          <m:ctrlPr>
                            <a:rPr lang="en-US" altLang="ja-JP" sz="1600" b="0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</m:ctrlPr>
                        </m:naryPr>
                        <m:sub>
                          <m:r>
                            <a:rPr lang="en-US" altLang="ja-JP" sz="1600" b="0" i="1" smtClean="0">
                              <a:solidFill>
                                <a:schemeClr val="tx1"/>
                              </a:solidFill>
                              <a:latin typeface="Cambria Math"/>
                            </a:rPr>
                            <m:t>𝑖𝑗</m:t>
                          </m:r>
                        </m:sub>
                        <m:sup/>
                        <m:e>
                          <m:sSubSup>
                            <m:sSubSupPr>
                              <m:ctrlPr>
                                <a:rPr lang="en-US" altLang="ja-JP" sz="1600" i="1">
                                  <a:latin typeface="Cambria Math" panose="02040503050406030204" pitchFamily="18" charset="0"/>
                                </a:rPr>
                              </m:ctrlPr>
                            </m:sSubSupPr>
                            <m:e>
                              <m:r>
                                <m:rPr>
                                  <m:sty m:val="p"/>
                                </m:rPr>
                                <a:rPr lang="en-US" altLang="ja-JP" sz="1600">
                                  <a:latin typeface="Cambria Math"/>
                                </a:rPr>
                                <m:t>Π</m:t>
                              </m:r>
                            </m:e>
                            <m:sub>
                              <m:r>
                                <a:rPr lang="en-US" altLang="ja-JP" sz="1600" i="1">
                                  <a:latin typeface="Cambria Math"/>
                                </a:rPr>
                                <m:t>𝑖</m:t>
                              </m:r>
                            </m:sub>
                            <m:sup/>
                          </m:sSubSup>
                          <m:sSubSup>
                            <m:sSubSupPr>
                              <m:ctrlPr>
                                <a:rPr lang="en-US" altLang="ja-JP" sz="1600" i="1">
                                  <a:latin typeface="Cambria Math" panose="02040503050406030204" pitchFamily="18" charset="0"/>
                                </a:rPr>
                              </m:ctrlPr>
                            </m:sSubSupPr>
                            <m:e>
                              <m:r>
                                <m:rPr>
                                  <m:sty m:val="p"/>
                                </m:rPr>
                                <a:rPr lang="en-US" altLang="ja-JP" sz="1600">
                                  <a:latin typeface="Cambria Math"/>
                                </a:rPr>
                                <m:t>Π</m:t>
                              </m:r>
                            </m:e>
                            <m:sub>
                              <m:r>
                                <a:rPr lang="en-US" altLang="ja-JP" sz="1600" i="1">
                                  <a:latin typeface="Cambria Math"/>
                                </a:rPr>
                                <m:t>𝑗</m:t>
                              </m:r>
                            </m:sub>
                            <m:sup/>
                          </m:sSubSup>
                          <m:d>
                            <m:dPr>
                              <m:begChr m:val="⟨"/>
                              <m:endChr m:val="⟩"/>
                              <m:ctrlPr>
                                <a:rPr lang="en-US" altLang="ja-JP" sz="1600" i="1">
                                  <a:latin typeface="Cambria Math" panose="02040503050406030204" pitchFamily="18" charset="0"/>
                                </a:rPr>
                              </m:ctrlPr>
                            </m:dPr>
                            <m:e>
                              <m:sSub>
                                <m:sSubPr>
                                  <m:ctrlPr>
                                    <a:rPr lang="en-US" altLang="ja-JP" sz="1600" b="0" i="1" smtClean="0">
                                      <a:latin typeface="Cambria Math" panose="02040503050406030204" pitchFamily="18" charset="0"/>
                                    </a:rPr>
                                  </m:ctrlPr>
                                </m:sSubPr>
                                <m:e>
                                  <m:d>
                                    <m:dPr>
                                      <m:begChr m:val="{"/>
                                      <m:endChr m:val="}"/>
                                      <m:ctrlPr>
                                        <a:rPr lang="en-US" altLang="ja-JP" sz="1600" i="1" smtClean="0">
                                          <a:latin typeface="Cambria Math" panose="02040503050406030204" pitchFamily="18" charset="0"/>
                                        </a:rPr>
                                      </m:ctrlPr>
                                    </m:dPr>
                                    <m:e>
                                      <m:sSub>
                                        <m:sSubPr>
                                          <m:ctrlPr>
                                            <a:rPr lang="en-US" altLang="ja-JP" sz="1600" i="1">
                                              <a:latin typeface="Cambria Math" panose="02040503050406030204" pitchFamily="18" charset="0"/>
                                            </a:rPr>
                                          </m:ctrlPr>
                                        </m:sSubPr>
                                        <m:e>
                                          <m:r>
                                            <a:rPr lang="en-US" altLang="ja-JP" sz="1600" i="1">
                                              <a:latin typeface="Cambria Math"/>
                                            </a:rPr>
                                            <m:t>𝑞</m:t>
                                          </m:r>
                                        </m:e>
                                        <m:sub>
                                          <m:r>
                                            <a:rPr lang="en-US" altLang="ja-JP" sz="1600" i="1">
                                              <a:latin typeface="Cambria Math"/>
                                            </a:rPr>
                                            <m:t>𝑗</m:t>
                                          </m:r>
                                        </m:sub>
                                      </m:sSub>
                                      <m:d>
                                        <m:dPr>
                                          <m:ctrlPr>
                                            <a:rPr lang="en-US" altLang="ja-JP" sz="1600" i="1">
                                              <a:latin typeface="Cambria Math" panose="02040503050406030204" pitchFamily="18" charset="0"/>
                                            </a:rPr>
                                          </m:ctrlPr>
                                        </m:dPr>
                                        <m:e>
                                          <m:r>
                                            <a:rPr lang="en-US" altLang="ja-JP" sz="1600" i="1">
                                              <a:latin typeface="Cambria Math"/>
                                            </a:rPr>
                                            <m:t>𝑡</m:t>
                                          </m:r>
                                        </m:e>
                                      </m:d>
                                      <m:r>
                                        <a:rPr lang="en-US" altLang="ja-JP" sz="1600" b="0" i="1" smtClean="0">
                                          <a:latin typeface="Cambria Math"/>
                                        </a:rPr>
                                        <m:t>,</m:t>
                                      </m:r>
                                      <m:sSub>
                                        <m:sSubPr>
                                          <m:ctrlPr>
                                            <a:rPr lang="en-US" altLang="ja-JP" sz="1600" i="1">
                                              <a:latin typeface="Cambria Math" panose="02040503050406030204" pitchFamily="18" charset="0"/>
                                            </a:rPr>
                                          </m:ctrlPr>
                                        </m:sSubPr>
                                        <m:e>
                                          <m:r>
                                            <a:rPr lang="en-US" altLang="ja-JP" sz="1600" i="1">
                                              <a:latin typeface="Cambria Math"/>
                                            </a:rPr>
                                            <m:t>𝑞</m:t>
                                          </m:r>
                                        </m:e>
                                        <m:sub>
                                          <m:r>
                                            <a:rPr lang="en-US" altLang="ja-JP" sz="1600" i="1">
                                              <a:latin typeface="Cambria Math"/>
                                            </a:rPr>
                                            <m:t>𝑖</m:t>
                                          </m:r>
                                        </m:sub>
                                      </m:sSub>
                                      <m:d>
                                        <m:dPr>
                                          <m:ctrlPr>
                                            <a:rPr lang="en-US" altLang="ja-JP" sz="1600" i="1">
                                              <a:latin typeface="Cambria Math" panose="02040503050406030204" pitchFamily="18" charset="0"/>
                                            </a:rPr>
                                          </m:ctrlPr>
                                        </m:dPr>
                                        <m:e>
                                          <m:r>
                                            <a:rPr lang="en-US" altLang="ja-JP" sz="1600" i="1">
                                              <a:latin typeface="Cambria Math"/>
                                            </a:rPr>
                                            <m:t>0</m:t>
                                          </m:r>
                                        </m:e>
                                      </m:d>
                                      <m:r>
                                        <a:rPr lang="en-US" altLang="ja-JP" sz="1600" i="1" smtClean="0">
                                          <a:latin typeface="Cambria Math"/>
                                        </a:rPr>
                                        <m:t> </m:t>
                                      </m:r>
                                    </m:e>
                                  </m:d>
                                </m:e>
                                <m:sub>
                                  <m:r>
                                    <a:rPr lang="en-US" altLang="ja-JP" sz="1600" b="0" i="1" smtClean="0">
                                      <a:latin typeface="Cambria Math"/>
                                    </a:rPr>
                                    <m:t>𝑃𝐵</m:t>
                                  </m:r>
                                </m:sub>
                              </m:sSub>
                            </m:e>
                          </m:d>
                          <m:r>
                            <m:rPr>
                              <m:nor/>
                            </m:rPr>
                            <a:rPr lang="en-US" altLang="ja-JP" sz="1600" i="1" dirty="0">
                              <a:latin typeface="Cambria Math"/>
                            </a:rPr>
                            <m:t> </m:t>
                          </m:r>
                        </m:e>
                      </m:nary>
                    </m:oMath>
                  </m:oMathPara>
                </a14:m>
                <a:endParaRPr lang="en-US" altLang="ja-JP" sz="1600" b="0" i="1" dirty="0">
                  <a:latin typeface="Cambria Math"/>
                </a:endParaRPr>
              </a:p>
            </p:txBody>
          </p:sp>
        </mc:Choice>
        <mc:Fallback xmlns="">
          <p:sp>
            <p:nvSpPr>
              <p:cNvPr id="22" name="テキスト ボックス 21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257234" y="1856973"/>
                <a:ext cx="2771800" cy="717697"/>
              </a:xfrm>
              <a:prstGeom prst="rect">
                <a:avLst/>
              </a:prstGeom>
              <a:blipFill rotWithShape="0">
                <a:blip r:embed="rId5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3" name="角丸四角形 22"/>
          <p:cNvSpPr/>
          <p:nvPr/>
        </p:nvSpPr>
        <p:spPr>
          <a:xfrm>
            <a:off x="6222973" y="1192932"/>
            <a:ext cx="2806061" cy="1384121"/>
          </a:xfrm>
          <a:prstGeom prst="roundRect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" name="正方形/長方形 1"/>
          <p:cNvSpPr/>
          <p:nvPr/>
        </p:nvSpPr>
        <p:spPr>
          <a:xfrm>
            <a:off x="6403285" y="1032987"/>
            <a:ext cx="2267960" cy="360000"/>
          </a:xfrm>
          <a:prstGeom prst="rect">
            <a:avLst/>
          </a:prstGeom>
          <a:solidFill>
            <a:schemeClr val="bg1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" name="テキスト ボックス 23"/>
          <p:cNvSpPr txBox="1"/>
          <p:nvPr/>
        </p:nvSpPr>
        <p:spPr>
          <a:xfrm>
            <a:off x="6444208" y="992877"/>
            <a:ext cx="2227037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en-US" altLang="ja-JP" sz="20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1D spectroscopy</a:t>
            </a:r>
            <a:endParaRPr lang="ja-JP" altLang="en-US" sz="20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 Unicode MS" panose="020B0604020202020204" pitchFamily="50" charset="-128"/>
              <a:ea typeface="Arial Unicode MS" panose="020B0604020202020204" pitchFamily="50" charset="-128"/>
              <a:cs typeface="Arial Unicode MS" panose="020B0604020202020204" pitchFamily="50" charset="-128"/>
            </a:endParaRPr>
          </a:p>
        </p:txBody>
      </p:sp>
      <p:sp>
        <p:nvSpPr>
          <p:cNvPr id="26" name="タイトル 1"/>
          <p:cNvSpPr txBox="1">
            <a:spLocks/>
          </p:cNvSpPr>
          <p:nvPr/>
        </p:nvSpPr>
        <p:spPr>
          <a:xfrm>
            <a:off x="395536" y="404664"/>
            <a:ext cx="8424936" cy="788268"/>
          </a:xfrm>
          <a:prstGeom prst="rect">
            <a:avLst/>
          </a:prstGeom>
        </p:spPr>
        <p:txBody>
          <a:bodyPr>
            <a:noAutofit/>
          </a:bodyPr>
          <a:lstStyle/>
          <a:p>
            <a:pPr algn="ctr">
              <a:spcBef>
                <a:spcPts val="768"/>
              </a:spcBef>
            </a:pPr>
            <a:r>
              <a:rPr lang="en-US" altLang="ja-JP" sz="3600" b="1" dirty="0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Response functions </a:t>
            </a:r>
            <a:endParaRPr lang="ja-JP" altLang="en-US" sz="3600" b="1" dirty="0">
              <a:latin typeface="Arial Unicode MS" panose="020B0604020202020204" pitchFamily="50" charset="-128"/>
              <a:ea typeface="Arial Unicode MS" panose="020B0604020202020204" pitchFamily="50" charset="-128"/>
              <a:cs typeface="Arial Unicode MS" panose="020B0604020202020204" pitchFamily="50" charset="-128"/>
            </a:endParaRPr>
          </a:p>
        </p:txBody>
      </p:sp>
      <p:sp>
        <p:nvSpPr>
          <p:cNvPr id="28" name="テキスト ボックス 27"/>
          <p:cNvSpPr txBox="1"/>
          <p:nvPr/>
        </p:nvSpPr>
        <p:spPr>
          <a:xfrm>
            <a:off x="287862" y="4827390"/>
            <a:ext cx="5753179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en-US" altLang="ja-JP" sz="2400" dirty="0" err="1">
                <a:solidFill>
                  <a:srgbClr val="0070C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NonLinearity</a:t>
            </a:r>
            <a:r>
              <a:rPr kumimoji="1" lang="en-US" altLang="ja-JP" sz="2400" dirty="0">
                <a:solidFill>
                  <a:srgbClr val="0070C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 (NL3): </a:t>
            </a:r>
            <a:r>
              <a:rPr lang="en-US" altLang="ja-JP" sz="2400" dirty="0">
                <a:solidFill>
                  <a:srgbClr val="C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 </a:t>
            </a:r>
            <a:r>
              <a:rPr kumimoji="1" lang="en-US" altLang="ja-JP" sz="2400" dirty="0">
                <a:solidFill>
                  <a:srgbClr val="C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IR-IR-Raman</a:t>
            </a:r>
            <a:endParaRPr kumimoji="1" lang="ja-JP" altLang="en-US" sz="2400" dirty="0">
              <a:solidFill>
                <a:srgbClr val="C0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 Unicode MS" panose="020B0604020202020204" pitchFamily="50" charset="-128"/>
              <a:ea typeface="Arial Unicode MS" panose="020B0604020202020204" pitchFamily="50" charset="-128"/>
              <a:cs typeface="Arial Unicode MS" panose="020B0604020202020204" pitchFamily="50" charset="-128"/>
            </a:endParaRPr>
          </a:p>
        </p:txBody>
      </p:sp>
      <p:pic>
        <p:nvPicPr>
          <p:cNvPr id="3" name="図 2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7088733" y="3429000"/>
            <a:ext cx="1764019" cy="1427252"/>
          </a:xfrm>
          <a:prstGeom prst="rect">
            <a:avLst/>
          </a:prstGeom>
        </p:spPr>
      </p:pic>
      <p:pic>
        <p:nvPicPr>
          <p:cNvPr id="4" name="図 3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7061137" y="5226219"/>
            <a:ext cx="1448622" cy="163178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02653336"/>
      </p:ext>
    </p:extLst>
  </p:cSld>
  <p:clrMapOvr>
    <a:masterClrMapping/>
  </p:clrMapOvr>
</p:sld>
</file>

<file path=ppt/slides/slide2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2530" name="Picture 2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0708" y="2259111"/>
            <a:ext cx="2880000" cy="21134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テキスト ボックス 3"/>
          <p:cNvSpPr txBox="1"/>
          <p:nvPr/>
        </p:nvSpPr>
        <p:spPr>
          <a:xfrm>
            <a:off x="96" y="1420723"/>
            <a:ext cx="232254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en-US" altLang="ja-JP" sz="2400" b="1" dirty="0" err="1">
                <a:solidFill>
                  <a:srgbClr val="00B05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Anharmonicity</a:t>
            </a:r>
            <a:endParaRPr kumimoji="1" lang="ja-JP" altLang="en-US" sz="2400" b="1" dirty="0">
              <a:solidFill>
                <a:srgbClr val="00B05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 Unicode MS" panose="020B0604020202020204" pitchFamily="50" charset="-128"/>
              <a:ea typeface="Arial Unicode MS" panose="020B0604020202020204" pitchFamily="50" charset="-128"/>
              <a:cs typeface="Arial Unicode MS" panose="020B0604020202020204" pitchFamily="50" charset="-128"/>
            </a:endParaRPr>
          </a:p>
        </p:txBody>
      </p:sp>
      <p:sp>
        <p:nvSpPr>
          <p:cNvPr id="9" name="テキスト ボックス 8"/>
          <p:cNvSpPr txBox="1"/>
          <p:nvPr/>
        </p:nvSpPr>
        <p:spPr>
          <a:xfrm>
            <a:off x="90708" y="1859001"/>
            <a:ext cx="1719808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ja-JP" sz="20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RII</a:t>
            </a:r>
            <a:endParaRPr kumimoji="1" lang="ja-JP" altLang="en-US" sz="20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 Unicode MS" panose="020B0604020202020204" pitchFamily="50" charset="-128"/>
              <a:ea typeface="Arial Unicode MS" panose="020B0604020202020204" pitchFamily="50" charset="-128"/>
              <a:cs typeface="Arial Unicode MS" panose="020B0604020202020204" pitchFamily="50" charset="-128"/>
            </a:endParaRPr>
          </a:p>
        </p:txBody>
      </p:sp>
      <p:pic>
        <p:nvPicPr>
          <p:cNvPr id="11" name="Picture 8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115044" y="2441212"/>
            <a:ext cx="2880000" cy="191624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mc:AlternateContent xmlns:mc="http://schemas.openxmlformats.org/markup-compatibility/2006" xmlns:a14="http://schemas.microsoft.com/office/drawing/2010/main">
        <mc:Choice Requires="a14">
          <p:sp>
            <p:nvSpPr>
              <p:cNvPr id="17" name="テキスト ボックス 16"/>
              <p:cNvSpPr txBox="1"/>
              <p:nvPr/>
            </p:nvSpPr>
            <p:spPr>
              <a:xfrm>
                <a:off x="7857272" y="3217996"/>
                <a:ext cx="521553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kumimoji="1" lang="en-US" altLang="ja-JP" sz="2400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kumimoji="1" lang="en-US" altLang="ja-JP" sz="2400" b="0" i="1" smtClean="0">
                              <a:solidFill>
                                <a:srgbClr val="0070C0"/>
                              </a:solidFill>
                              <a:latin typeface="Cambria Math"/>
                            </a:rPr>
                            <m:t>𝑡</m:t>
                          </m:r>
                        </m:e>
                        <m:sub>
                          <m:r>
                            <a:rPr kumimoji="1" lang="en-US" altLang="ja-JP" sz="2400" b="0" i="1" smtClean="0">
                              <a:solidFill>
                                <a:srgbClr val="0070C0"/>
                              </a:solidFill>
                              <a:latin typeface="Cambria Math"/>
                            </a:rPr>
                            <m:t>2</m:t>
                          </m:r>
                        </m:sub>
                      </m:sSub>
                    </m:oMath>
                  </m:oMathPara>
                </a14:m>
                <a:endParaRPr kumimoji="1" lang="ja-JP" altLang="en-US" sz="2400" dirty="0"/>
              </a:p>
            </p:txBody>
          </p:sp>
        </mc:Choice>
        <mc:Fallback xmlns="">
          <p:sp>
            <p:nvSpPr>
              <p:cNvPr id="17" name="テキスト ボックス 16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857272" y="3217996"/>
                <a:ext cx="521553" cy="461665"/>
              </a:xfrm>
              <a:prstGeom prst="rect">
                <a:avLst/>
              </a:prstGeom>
              <a:blipFill rotWithShape="0">
                <a:blip r:embed="rId4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8" name="テキスト ボックス 17"/>
          <p:cNvSpPr txBox="1"/>
          <p:nvPr/>
        </p:nvSpPr>
        <p:spPr>
          <a:xfrm>
            <a:off x="3032016" y="1919036"/>
            <a:ext cx="1666884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en-US" altLang="ja-JP" sz="20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IRI: Echo</a:t>
            </a:r>
            <a:endParaRPr kumimoji="1" lang="ja-JP" altLang="en-US" sz="20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 Unicode MS" panose="020B0604020202020204" pitchFamily="50" charset="-128"/>
              <a:ea typeface="Arial Unicode MS" panose="020B0604020202020204" pitchFamily="50" charset="-128"/>
              <a:cs typeface="Arial Unicode MS" panose="020B0604020202020204" pitchFamily="50" charset="-128"/>
            </a:endParaRPr>
          </a:p>
        </p:txBody>
      </p:sp>
      <p:pic>
        <p:nvPicPr>
          <p:cNvPr id="19" name="Picture 7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39060" y="2366949"/>
            <a:ext cx="2880000" cy="202997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mc:AlternateContent xmlns:mc="http://schemas.openxmlformats.org/markup-compatibility/2006" xmlns:a14="http://schemas.microsoft.com/office/drawing/2010/main">
        <mc:Choice Requires="a14">
          <p:sp>
            <p:nvSpPr>
              <p:cNvPr id="20" name="テキスト ボックス 19"/>
              <p:cNvSpPr txBox="1"/>
              <p:nvPr/>
            </p:nvSpPr>
            <p:spPr>
              <a:xfrm>
                <a:off x="6427092" y="3820861"/>
                <a:ext cx="514436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kumimoji="1" lang="en-US" altLang="ja-JP" sz="2400" b="0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kumimoji="1" lang="en-US" altLang="ja-JP" sz="2400" b="0" i="1" smtClean="0">
                              <a:solidFill>
                                <a:srgbClr val="FF0000"/>
                              </a:solidFill>
                              <a:latin typeface="Cambria Math"/>
                            </a:rPr>
                            <m:t>𝑡</m:t>
                          </m:r>
                        </m:e>
                        <m:sub>
                          <m:r>
                            <a:rPr kumimoji="1" lang="en-US" altLang="ja-JP" sz="2400" b="0" i="1" smtClean="0">
                              <a:solidFill>
                                <a:srgbClr val="FF0000"/>
                              </a:solidFill>
                              <a:latin typeface="Cambria Math"/>
                            </a:rPr>
                            <m:t>1</m:t>
                          </m:r>
                        </m:sub>
                      </m:sSub>
                    </m:oMath>
                  </m:oMathPara>
                </a14:m>
                <a:endParaRPr kumimoji="1" lang="ja-JP" altLang="en-US" sz="2400" dirty="0"/>
              </a:p>
            </p:txBody>
          </p:sp>
        </mc:Choice>
        <mc:Fallback xmlns="">
          <p:sp>
            <p:nvSpPr>
              <p:cNvPr id="20" name="テキスト ボックス 19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427092" y="3820861"/>
                <a:ext cx="514436" cy="461665"/>
              </a:xfrm>
              <a:prstGeom prst="rect">
                <a:avLst/>
              </a:prstGeom>
              <a:blipFill rotWithShape="0">
                <a:blip r:embed="rId6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1" name="テキスト ボックス 20"/>
              <p:cNvSpPr txBox="1"/>
              <p:nvPr/>
            </p:nvSpPr>
            <p:spPr>
              <a:xfrm>
                <a:off x="8209795" y="3850478"/>
                <a:ext cx="521553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kumimoji="1" lang="en-US" altLang="ja-JP" sz="2400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kumimoji="1" lang="en-US" altLang="ja-JP" sz="2400" b="0" i="1" smtClean="0">
                              <a:solidFill>
                                <a:srgbClr val="0070C0"/>
                              </a:solidFill>
                              <a:latin typeface="Cambria Math"/>
                            </a:rPr>
                            <m:t>𝑡</m:t>
                          </m:r>
                        </m:e>
                        <m:sub>
                          <m:r>
                            <a:rPr kumimoji="1" lang="en-US" altLang="ja-JP" sz="2400" b="0" i="1" smtClean="0">
                              <a:solidFill>
                                <a:srgbClr val="0070C0"/>
                              </a:solidFill>
                              <a:latin typeface="Cambria Math"/>
                            </a:rPr>
                            <m:t>2</m:t>
                          </m:r>
                        </m:sub>
                      </m:sSub>
                    </m:oMath>
                  </m:oMathPara>
                </a14:m>
                <a:endParaRPr kumimoji="1" lang="ja-JP" altLang="en-US" sz="2400" dirty="0"/>
              </a:p>
            </p:txBody>
          </p:sp>
        </mc:Choice>
        <mc:Fallback xmlns="">
          <p:sp>
            <p:nvSpPr>
              <p:cNvPr id="21" name="テキスト ボックス 20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8209795" y="3850478"/>
                <a:ext cx="521553" cy="461665"/>
              </a:xfrm>
              <a:prstGeom prst="rect">
                <a:avLst/>
              </a:prstGeom>
              <a:blipFill rotWithShape="0">
                <a:blip r:embed="rId7"/>
                <a:stretch>
                  <a:fillRect b="-1333"/>
                </a:stretch>
              </a:blipFill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3" name="テキスト ボックス 22"/>
          <p:cNvSpPr txBox="1"/>
          <p:nvPr/>
        </p:nvSpPr>
        <p:spPr>
          <a:xfrm>
            <a:off x="5779020" y="1876645"/>
            <a:ext cx="3236786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en-US" altLang="ja-JP" sz="20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IIR: Population Relaxation</a:t>
            </a:r>
            <a:endParaRPr kumimoji="1" lang="ja-JP" altLang="en-US" sz="20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 Unicode MS" panose="020B0604020202020204" pitchFamily="50" charset="-128"/>
              <a:ea typeface="Arial Unicode MS" panose="020B0604020202020204" pitchFamily="50" charset="-128"/>
              <a:cs typeface="Arial Unicode MS" panose="020B0604020202020204" pitchFamily="50" charset="-128"/>
            </a:endParaRPr>
          </a:p>
        </p:txBody>
      </p:sp>
      <p:sp>
        <p:nvSpPr>
          <p:cNvPr id="24" name="円/楕円 23"/>
          <p:cNvSpPr/>
          <p:nvPr/>
        </p:nvSpPr>
        <p:spPr>
          <a:xfrm>
            <a:off x="3131840" y="2914010"/>
            <a:ext cx="2719508" cy="558440"/>
          </a:xfrm>
          <a:prstGeom prst="ellipse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6" name="円/楕円 25"/>
          <p:cNvSpPr/>
          <p:nvPr/>
        </p:nvSpPr>
        <p:spPr>
          <a:xfrm rot="-1800000">
            <a:off x="6062205" y="2575844"/>
            <a:ext cx="1898552" cy="449406"/>
          </a:xfrm>
          <a:prstGeom prst="ellipse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7" name="Line 9"/>
          <p:cNvSpPr>
            <a:spLocks noChangeShapeType="1"/>
          </p:cNvSpPr>
          <p:nvPr/>
        </p:nvSpPr>
        <p:spPr bwMode="auto">
          <a:xfrm rot="-2700000">
            <a:off x="6296304" y="2645581"/>
            <a:ext cx="1330881" cy="335748"/>
          </a:xfrm>
          <a:prstGeom prst="line">
            <a:avLst/>
          </a:prstGeom>
          <a:noFill/>
          <a:ln w="38100">
            <a:solidFill>
              <a:schemeClr val="tx1"/>
            </a:solidFill>
            <a:prstDash val="solid"/>
            <a:round/>
            <a:headEnd type="none"/>
            <a:tailEnd type="triangle"/>
          </a:ln>
          <a:effectLst/>
        </p:spPr>
        <p:txBody>
          <a:bodyPr/>
          <a:lstStyle>
            <a:defPPr>
              <a:defRPr lang="ja-JP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umimoji="1" kern="1200">
                <a:solidFill>
                  <a:schemeClr val="tx1"/>
                </a:solidFill>
                <a:latin typeface="Arial" charset="0"/>
                <a:ea typeface="ＭＳ Ｐゴシック" charset="-128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umimoji="1" kern="1200">
                <a:solidFill>
                  <a:schemeClr val="tx1"/>
                </a:solidFill>
                <a:latin typeface="Arial" charset="0"/>
                <a:ea typeface="ＭＳ Ｐゴシック" charset="-128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umimoji="1" kern="1200">
                <a:solidFill>
                  <a:schemeClr val="tx1"/>
                </a:solidFill>
                <a:latin typeface="Arial" charset="0"/>
                <a:ea typeface="ＭＳ Ｐゴシック" charset="-128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umimoji="1" kern="1200">
                <a:solidFill>
                  <a:schemeClr val="tx1"/>
                </a:solidFill>
                <a:latin typeface="Arial" charset="0"/>
                <a:ea typeface="ＭＳ Ｐゴシック" charset="-128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umimoji="1" kern="1200">
                <a:solidFill>
                  <a:schemeClr val="tx1"/>
                </a:solidFill>
                <a:latin typeface="Arial" charset="0"/>
                <a:ea typeface="ＭＳ Ｐゴシック" charset="-128"/>
                <a:cs typeface="+mn-cs"/>
              </a:defRPr>
            </a:lvl5pPr>
            <a:lvl6pPr marL="2286000" algn="l" defTabSz="914400" rtl="0" eaLnBrk="1" latinLnBrk="0" hangingPunct="1">
              <a:defRPr kumimoji="1" kern="1200">
                <a:solidFill>
                  <a:schemeClr val="tx1"/>
                </a:solidFill>
                <a:latin typeface="Arial" charset="0"/>
                <a:ea typeface="ＭＳ Ｐゴシック" charset="-128"/>
                <a:cs typeface="+mn-cs"/>
              </a:defRPr>
            </a:lvl6pPr>
            <a:lvl7pPr marL="2743200" algn="l" defTabSz="914400" rtl="0" eaLnBrk="1" latinLnBrk="0" hangingPunct="1">
              <a:defRPr kumimoji="1" kern="1200">
                <a:solidFill>
                  <a:schemeClr val="tx1"/>
                </a:solidFill>
                <a:latin typeface="Arial" charset="0"/>
                <a:ea typeface="ＭＳ Ｐゴシック" charset="-128"/>
                <a:cs typeface="+mn-cs"/>
              </a:defRPr>
            </a:lvl7pPr>
            <a:lvl8pPr marL="3200400" algn="l" defTabSz="914400" rtl="0" eaLnBrk="1" latinLnBrk="0" hangingPunct="1">
              <a:defRPr kumimoji="1" kern="1200">
                <a:solidFill>
                  <a:schemeClr val="tx1"/>
                </a:solidFill>
                <a:latin typeface="Arial" charset="0"/>
                <a:ea typeface="ＭＳ Ｐゴシック" charset="-128"/>
                <a:cs typeface="+mn-cs"/>
              </a:defRPr>
            </a:lvl8pPr>
            <a:lvl9pPr marL="3657600" algn="l" defTabSz="914400" rtl="0" eaLnBrk="1" latinLnBrk="0" hangingPunct="1">
              <a:defRPr kumimoji="1" kern="1200">
                <a:solidFill>
                  <a:schemeClr val="tx1"/>
                </a:solidFill>
                <a:latin typeface="Arial" charset="0"/>
                <a:ea typeface="ＭＳ Ｐゴシック" charset="-128"/>
                <a:cs typeface="+mn-cs"/>
              </a:defRPr>
            </a:lvl9pPr>
          </a:lstStyle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atin typeface="+mn-lt"/>
              <a:ea typeface="+mn-ea"/>
            </a:endParaRPr>
          </a:p>
        </p:txBody>
      </p:sp>
      <p:sp>
        <p:nvSpPr>
          <p:cNvPr id="28" name="Line 9"/>
          <p:cNvSpPr>
            <a:spLocks noChangeShapeType="1"/>
          </p:cNvSpPr>
          <p:nvPr/>
        </p:nvSpPr>
        <p:spPr bwMode="auto">
          <a:xfrm rot="-2700000">
            <a:off x="3646798" y="2430508"/>
            <a:ext cx="1590329" cy="1581336"/>
          </a:xfrm>
          <a:prstGeom prst="line">
            <a:avLst/>
          </a:prstGeom>
          <a:noFill/>
          <a:ln w="38100">
            <a:solidFill>
              <a:schemeClr val="tx1"/>
            </a:solidFill>
            <a:prstDash val="solid"/>
            <a:round/>
            <a:headEnd type="none"/>
            <a:tailEnd type="triangle"/>
          </a:ln>
          <a:effectLst/>
        </p:spPr>
        <p:txBody>
          <a:bodyPr/>
          <a:lstStyle>
            <a:defPPr>
              <a:defRPr lang="ja-JP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umimoji="1" kern="1200">
                <a:solidFill>
                  <a:schemeClr val="tx1"/>
                </a:solidFill>
                <a:latin typeface="Arial" charset="0"/>
                <a:ea typeface="ＭＳ Ｐゴシック" charset="-128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umimoji="1" kern="1200">
                <a:solidFill>
                  <a:schemeClr val="tx1"/>
                </a:solidFill>
                <a:latin typeface="Arial" charset="0"/>
                <a:ea typeface="ＭＳ Ｐゴシック" charset="-128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umimoji="1" kern="1200">
                <a:solidFill>
                  <a:schemeClr val="tx1"/>
                </a:solidFill>
                <a:latin typeface="Arial" charset="0"/>
                <a:ea typeface="ＭＳ Ｐゴシック" charset="-128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umimoji="1" kern="1200">
                <a:solidFill>
                  <a:schemeClr val="tx1"/>
                </a:solidFill>
                <a:latin typeface="Arial" charset="0"/>
                <a:ea typeface="ＭＳ Ｐゴシック" charset="-128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umimoji="1" kern="1200">
                <a:solidFill>
                  <a:schemeClr val="tx1"/>
                </a:solidFill>
                <a:latin typeface="Arial" charset="0"/>
                <a:ea typeface="ＭＳ Ｐゴシック" charset="-128"/>
                <a:cs typeface="+mn-cs"/>
              </a:defRPr>
            </a:lvl5pPr>
            <a:lvl6pPr marL="2286000" algn="l" defTabSz="914400" rtl="0" eaLnBrk="1" latinLnBrk="0" hangingPunct="1">
              <a:defRPr kumimoji="1" kern="1200">
                <a:solidFill>
                  <a:schemeClr val="tx1"/>
                </a:solidFill>
                <a:latin typeface="Arial" charset="0"/>
                <a:ea typeface="ＭＳ Ｐゴシック" charset="-128"/>
                <a:cs typeface="+mn-cs"/>
              </a:defRPr>
            </a:lvl6pPr>
            <a:lvl7pPr marL="2743200" algn="l" defTabSz="914400" rtl="0" eaLnBrk="1" latinLnBrk="0" hangingPunct="1">
              <a:defRPr kumimoji="1" kern="1200">
                <a:solidFill>
                  <a:schemeClr val="tx1"/>
                </a:solidFill>
                <a:latin typeface="Arial" charset="0"/>
                <a:ea typeface="ＭＳ Ｐゴシック" charset="-128"/>
                <a:cs typeface="+mn-cs"/>
              </a:defRPr>
            </a:lvl7pPr>
            <a:lvl8pPr marL="3200400" algn="l" defTabSz="914400" rtl="0" eaLnBrk="1" latinLnBrk="0" hangingPunct="1">
              <a:defRPr kumimoji="1" kern="1200">
                <a:solidFill>
                  <a:schemeClr val="tx1"/>
                </a:solidFill>
                <a:latin typeface="Arial" charset="0"/>
                <a:ea typeface="ＭＳ Ｐゴシック" charset="-128"/>
                <a:cs typeface="+mn-cs"/>
              </a:defRPr>
            </a:lvl8pPr>
            <a:lvl9pPr marL="3657600" algn="l" defTabSz="914400" rtl="0" eaLnBrk="1" latinLnBrk="0" hangingPunct="1">
              <a:defRPr kumimoji="1" kern="1200">
                <a:solidFill>
                  <a:schemeClr val="tx1"/>
                </a:solidFill>
                <a:latin typeface="Arial" charset="0"/>
                <a:ea typeface="ＭＳ Ｐゴシック" charset="-128"/>
                <a:cs typeface="+mn-cs"/>
              </a:defRPr>
            </a:lvl9pPr>
          </a:lstStyle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atin typeface="+mn-lt"/>
              <a:ea typeface="+mn-ea"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0" name="テキスト ボックス 29"/>
              <p:cNvSpPr txBox="1"/>
              <p:nvPr/>
            </p:nvSpPr>
            <p:spPr>
              <a:xfrm>
                <a:off x="3403076" y="3821933"/>
                <a:ext cx="514436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kumimoji="1" lang="en-US" altLang="ja-JP" sz="2400" b="0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kumimoji="1" lang="en-US" altLang="ja-JP" sz="2400" b="0" i="1" smtClean="0">
                              <a:solidFill>
                                <a:srgbClr val="FF0000"/>
                              </a:solidFill>
                              <a:latin typeface="Cambria Math"/>
                            </a:rPr>
                            <m:t>𝑡</m:t>
                          </m:r>
                        </m:e>
                        <m:sub>
                          <m:r>
                            <a:rPr kumimoji="1" lang="en-US" altLang="ja-JP" sz="2400" b="0" i="1" smtClean="0">
                              <a:solidFill>
                                <a:srgbClr val="FF0000"/>
                              </a:solidFill>
                              <a:latin typeface="Cambria Math"/>
                            </a:rPr>
                            <m:t>1</m:t>
                          </m:r>
                        </m:sub>
                      </m:sSub>
                    </m:oMath>
                  </m:oMathPara>
                </a14:m>
                <a:endParaRPr kumimoji="1" lang="ja-JP" altLang="en-US" sz="2400" dirty="0"/>
              </a:p>
            </p:txBody>
          </p:sp>
        </mc:Choice>
        <mc:Fallback xmlns="">
          <p:sp>
            <p:nvSpPr>
              <p:cNvPr id="30" name="テキスト ボックス 29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403076" y="3821933"/>
                <a:ext cx="514436" cy="461665"/>
              </a:xfrm>
              <a:prstGeom prst="rect">
                <a:avLst/>
              </a:prstGeom>
              <a:blipFill rotWithShape="0">
                <a:blip r:embed="rId8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31" name="テキスト ボックス 30"/>
              <p:cNvSpPr txBox="1"/>
              <p:nvPr/>
            </p:nvSpPr>
            <p:spPr>
              <a:xfrm>
                <a:off x="5185779" y="3851550"/>
                <a:ext cx="521553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kumimoji="1" lang="en-US" altLang="ja-JP" sz="2400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kumimoji="1" lang="en-US" altLang="ja-JP" sz="2400" b="0" i="1" smtClean="0">
                              <a:solidFill>
                                <a:srgbClr val="0070C0"/>
                              </a:solidFill>
                              <a:latin typeface="Cambria Math"/>
                            </a:rPr>
                            <m:t>𝑡</m:t>
                          </m:r>
                        </m:e>
                        <m:sub>
                          <m:r>
                            <a:rPr kumimoji="1" lang="en-US" altLang="ja-JP" sz="2400" b="0" i="1" smtClean="0">
                              <a:solidFill>
                                <a:srgbClr val="0070C0"/>
                              </a:solidFill>
                              <a:latin typeface="Cambria Math"/>
                            </a:rPr>
                            <m:t>2</m:t>
                          </m:r>
                        </m:sub>
                      </m:sSub>
                    </m:oMath>
                  </m:oMathPara>
                </a14:m>
                <a:endParaRPr kumimoji="1" lang="ja-JP" altLang="en-US" sz="2400" dirty="0"/>
              </a:p>
            </p:txBody>
          </p:sp>
        </mc:Choice>
        <mc:Fallback xmlns="">
          <p:sp>
            <p:nvSpPr>
              <p:cNvPr id="31" name="テキスト ボックス 30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185779" y="3851550"/>
                <a:ext cx="521553" cy="461665"/>
              </a:xfrm>
              <a:prstGeom prst="rect">
                <a:avLst/>
              </a:prstGeom>
              <a:blipFill rotWithShape="0">
                <a:blip r:embed="rId9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32" name="テキスト ボックス 31"/>
              <p:cNvSpPr txBox="1"/>
              <p:nvPr/>
            </p:nvSpPr>
            <p:spPr>
              <a:xfrm>
                <a:off x="306412" y="3834707"/>
                <a:ext cx="514436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kumimoji="1" lang="en-US" altLang="ja-JP" sz="2400" b="0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kumimoji="1" lang="en-US" altLang="ja-JP" sz="2400" b="0" i="1" smtClean="0">
                              <a:solidFill>
                                <a:srgbClr val="FF0000"/>
                              </a:solidFill>
                              <a:latin typeface="Cambria Math"/>
                            </a:rPr>
                            <m:t>𝑡</m:t>
                          </m:r>
                        </m:e>
                        <m:sub>
                          <m:r>
                            <a:rPr kumimoji="1" lang="en-US" altLang="ja-JP" sz="2400" b="0" i="1" smtClean="0">
                              <a:solidFill>
                                <a:srgbClr val="FF0000"/>
                              </a:solidFill>
                              <a:latin typeface="Cambria Math"/>
                            </a:rPr>
                            <m:t>1</m:t>
                          </m:r>
                        </m:sub>
                      </m:sSub>
                    </m:oMath>
                  </m:oMathPara>
                </a14:m>
                <a:endParaRPr kumimoji="1" lang="ja-JP" altLang="en-US" sz="2400" dirty="0"/>
              </a:p>
            </p:txBody>
          </p:sp>
        </mc:Choice>
        <mc:Fallback xmlns="">
          <p:sp>
            <p:nvSpPr>
              <p:cNvPr id="32" name="テキスト ボックス 31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06412" y="3834707"/>
                <a:ext cx="514436" cy="461665"/>
              </a:xfrm>
              <a:prstGeom prst="rect">
                <a:avLst/>
              </a:prstGeom>
              <a:blipFill rotWithShape="0">
                <a:blip r:embed="rId10"/>
                <a:stretch>
                  <a:fillRect b="-1316"/>
                </a:stretch>
              </a:blipFill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33" name="テキスト ボックス 32"/>
              <p:cNvSpPr txBox="1"/>
              <p:nvPr/>
            </p:nvSpPr>
            <p:spPr>
              <a:xfrm>
                <a:off x="2089115" y="3864324"/>
                <a:ext cx="521553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kumimoji="1" lang="en-US" altLang="ja-JP" sz="2400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kumimoji="1" lang="en-US" altLang="ja-JP" sz="2400" b="0" i="1" smtClean="0">
                              <a:solidFill>
                                <a:srgbClr val="0070C0"/>
                              </a:solidFill>
                              <a:latin typeface="Cambria Math"/>
                            </a:rPr>
                            <m:t>𝑡</m:t>
                          </m:r>
                        </m:e>
                        <m:sub>
                          <m:r>
                            <a:rPr kumimoji="1" lang="en-US" altLang="ja-JP" sz="2400" b="0" i="1" smtClean="0">
                              <a:solidFill>
                                <a:srgbClr val="0070C0"/>
                              </a:solidFill>
                              <a:latin typeface="Cambria Math"/>
                            </a:rPr>
                            <m:t>2</m:t>
                          </m:r>
                        </m:sub>
                      </m:sSub>
                    </m:oMath>
                  </m:oMathPara>
                </a14:m>
                <a:endParaRPr kumimoji="1" lang="ja-JP" altLang="en-US" sz="2400" dirty="0"/>
              </a:p>
            </p:txBody>
          </p:sp>
        </mc:Choice>
        <mc:Fallback xmlns="">
          <p:sp>
            <p:nvSpPr>
              <p:cNvPr id="33" name="テキスト ボックス 32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089115" y="3864324"/>
                <a:ext cx="521553" cy="461665"/>
              </a:xfrm>
              <a:prstGeom prst="rect">
                <a:avLst/>
              </a:prstGeom>
              <a:blipFill rotWithShape="0">
                <a:blip r:embed="rId11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34" name="テキスト ボックス 33"/>
          <p:cNvSpPr txBox="1"/>
          <p:nvPr/>
        </p:nvSpPr>
        <p:spPr>
          <a:xfrm>
            <a:off x="2970708" y="1414980"/>
            <a:ext cx="2238686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en-US" altLang="ja-JP" sz="2400" b="1" dirty="0" err="1">
                <a:solidFill>
                  <a:srgbClr val="0070C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NonLinearity</a:t>
            </a:r>
            <a:endParaRPr kumimoji="1" lang="ja-JP" altLang="en-US" sz="2400" b="1" dirty="0">
              <a:solidFill>
                <a:srgbClr val="0070C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 Unicode MS" panose="020B0604020202020204" pitchFamily="50" charset="-128"/>
              <a:ea typeface="Arial Unicode MS" panose="020B0604020202020204" pitchFamily="50" charset="-128"/>
              <a:cs typeface="Arial Unicode MS" panose="020B0604020202020204" pitchFamily="50" charset="-128"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81" name="テキスト ボックス 80"/>
              <p:cNvSpPr txBox="1"/>
              <p:nvPr/>
            </p:nvSpPr>
            <p:spPr>
              <a:xfrm>
                <a:off x="648359" y="4661933"/>
                <a:ext cx="1836015" cy="67056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kumimoji="1" lang="en-US" altLang="ja-JP" sz="2000" b="0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m:rPr>
                              <m:sty m:val="p"/>
                            </m:rPr>
                            <a:rPr kumimoji="1" lang="en-US" altLang="ja-JP" sz="2000" b="0" i="0" smtClean="0">
                              <a:solidFill>
                                <a:schemeClr val="tx1"/>
                              </a:solidFill>
                              <a:latin typeface="Cambria Math"/>
                            </a:rPr>
                            <m:t>U</m:t>
                          </m:r>
                        </m:e>
                        <m:sub>
                          <m:r>
                            <m:rPr>
                              <m:sty m:val="p"/>
                            </m:rPr>
                            <a:rPr kumimoji="1" lang="en-US" altLang="ja-JP" sz="2000" b="0" i="0" smtClean="0">
                              <a:solidFill>
                                <a:srgbClr val="00B050"/>
                              </a:solidFill>
                              <a:latin typeface="Cambria Math"/>
                            </a:rPr>
                            <m:t>AH</m:t>
                          </m:r>
                        </m:sub>
                      </m:sSub>
                      <m:r>
                        <a:rPr kumimoji="1" lang="en-US" altLang="ja-JP" sz="2000" b="0" i="1" smtClean="0">
                          <a:solidFill>
                            <a:schemeClr val="tx1"/>
                          </a:solidFill>
                          <a:latin typeface="Cambria Math"/>
                        </a:rPr>
                        <m:t>=</m:t>
                      </m:r>
                      <m:f>
                        <m:fPr>
                          <m:ctrlPr>
                            <a:rPr lang="en-US" altLang="ja-JP" sz="2000" i="1"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n-US" altLang="ja-JP" sz="2000" i="1">
                              <a:latin typeface="Cambria Math"/>
                            </a:rPr>
                            <m:t>1</m:t>
                          </m:r>
                        </m:num>
                        <m:den>
                          <m:r>
                            <a:rPr lang="en-US" altLang="ja-JP" sz="2000" b="0" i="1" smtClean="0">
                              <a:latin typeface="Cambria Math" panose="02040503050406030204" pitchFamily="18" charset="0"/>
                            </a:rPr>
                            <m:t>6</m:t>
                          </m:r>
                        </m:den>
                      </m:f>
                      <m:sSub>
                        <m:sSubPr>
                          <m:ctrlPr>
                            <a:rPr lang="en-US" altLang="ja-JP" sz="2000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ja-JP" sz="2000" b="0" i="1" smtClean="0">
                              <a:latin typeface="Cambria Math"/>
                            </a:rPr>
                            <m:t>𝑔</m:t>
                          </m:r>
                        </m:e>
                        <m:sub>
                          <m:sSup>
                            <m:sSupPr>
                              <m:ctrlPr>
                                <a:rPr lang="en-US" altLang="ja-JP" sz="2000" b="0" i="1" smtClean="0">
                                  <a:latin typeface="Cambria Math" panose="02040503050406030204" pitchFamily="18" charset="0"/>
                                </a:rPr>
                              </m:ctrlPr>
                            </m:sSupPr>
                            <m:e>
                              <m:r>
                                <a:rPr lang="en-US" altLang="ja-JP" sz="2000" b="0" i="1" smtClean="0">
                                  <a:latin typeface="Cambria Math"/>
                                </a:rPr>
                                <m:t>1</m:t>
                              </m:r>
                            </m:e>
                            <m:sup>
                              <m:r>
                                <a:rPr lang="en-US" altLang="ja-JP" sz="2000" b="0" i="1" smtClean="0">
                                  <a:latin typeface="Cambria Math"/>
                                </a:rPr>
                                <m:t>3</m:t>
                              </m:r>
                            </m:sup>
                          </m:sSup>
                        </m:sub>
                      </m:sSub>
                      <m:sSubSup>
                        <m:sSubSupPr>
                          <m:ctrlPr>
                            <a:rPr lang="en-US" altLang="ja-JP" sz="2000" b="0" i="1" smtClean="0">
                              <a:latin typeface="Cambria Math" panose="02040503050406030204" pitchFamily="18" charset="0"/>
                            </a:rPr>
                          </m:ctrlPr>
                        </m:sSubSupPr>
                        <m:e>
                          <m:r>
                            <a:rPr lang="en-US" altLang="ja-JP" sz="2000" i="1">
                              <a:latin typeface="Cambria Math"/>
                            </a:rPr>
                            <m:t>𝑞</m:t>
                          </m:r>
                        </m:e>
                        <m:sub>
                          <m:r>
                            <a:rPr lang="en-US" altLang="ja-JP" sz="2000" b="0" i="1" smtClean="0">
                              <a:latin typeface="Cambria Math"/>
                            </a:rPr>
                            <m:t>1</m:t>
                          </m:r>
                        </m:sub>
                        <m:sup>
                          <m:r>
                            <a:rPr lang="en-US" altLang="ja-JP" sz="2000" b="0" i="1" smtClean="0">
                              <a:latin typeface="Cambria Math"/>
                            </a:rPr>
                            <m:t>3</m:t>
                          </m:r>
                        </m:sup>
                      </m:sSubSup>
                    </m:oMath>
                  </m:oMathPara>
                </a14:m>
                <a:endParaRPr kumimoji="1" lang="en-US" altLang="ja-JP" sz="2000" b="0" i="1" dirty="0"/>
              </a:p>
            </p:txBody>
          </p:sp>
        </mc:Choice>
        <mc:Fallback xmlns="">
          <p:sp>
            <p:nvSpPr>
              <p:cNvPr id="81" name="テキスト ボックス 80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48359" y="4661933"/>
                <a:ext cx="1836015" cy="670568"/>
              </a:xfrm>
              <a:prstGeom prst="rect">
                <a:avLst/>
              </a:prstGeom>
              <a:blipFill rotWithShape="0">
                <a:blip r:embed="rId12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82" name="テキスト ボックス 81"/>
              <p:cNvSpPr txBox="1"/>
              <p:nvPr/>
            </p:nvSpPr>
            <p:spPr>
              <a:xfrm>
                <a:off x="697634" y="5519050"/>
                <a:ext cx="1737463" cy="47263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kumimoji="1" lang="en-US" altLang="ja-JP" sz="2000" b="0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m:rPr>
                              <m:sty m:val="p"/>
                            </m:rPr>
                            <a:rPr kumimoji="1" lang="en-US" altLang="ja-JP" sz="2000" b="0" i="0" smtClean="0">
                              <a:solidFill>
                                <a:schemeClr val="tx1"/>
                              </a:solidFill>
                              <a:latin typeface="Cambria Math"/>
                            </a:rPr>
                            <m:t>Π</m:t>
                          </m:r>
                        </m:e>
                        <m:sub>
                          <m:r>
                            <m:rPr>
                              <m:sty m:val="p"/>
                            </m:rPr>
                            <a:rPr kumimoji="1" lang="en-US" altLang="ja-JP" sz="2000" b="0" i="0" smtClean="0">
                              <a:solidFill>
                                <a:srgbClr val="0070C0"/>
                              </a:solidFill>
                              <a:latin typeface="Cambria Math"/>
                            </a:rPr>
                            <m:t>NL</m:t>
                          </m:r>
                        </m:sub>
                      </m:sSub>
                      <m:r>
                        <a:rPr lang="en-US" altLang="ja-JP" sz="2000" b="0" i="1" dirty="0" smtClean="0">
                          <a:solidFill>
                            <a:schemeClr val="tx1"/>
                          </a:solidFill>
                          <a:latin typeface="Cambria Math"/>
                        </a:rPr>
                        <m:t>=</m:t>
                      </m:r>
                      <m:sSubSup>
                        <m:sSubSupPr>
                          <m:ctrlPr>
                            <a:rPr lang="en-US" altLang="ja-JP" sz="2000" i="1" dirty="0" smtClean="0">
                              <a:latin typeface="Cambria Math" panose="02040503050406030204" pitchFamily="18" charset="0"/>
                            </a:rPr>
                          </m:ctrlPr>
                        </m:sSubSupPr>
                        <m:e>
                          <m:sSubSup>
                            <m:sSubSupPr>
                              <m:ctrlPr>
                                <a:rPr lang="en-US" altLang="ja-JP" sz="2000" i="1" dirty="0">
                                  <a:latin typeface="Cambria Math" panose="02040503050406030204" pitchFamily="18" charset="0"/>
                                </a:rPr>
                              </m:ctrlPr>
                            </m:sSubSupPr>
                            <m:e>
                              <m:r>
                                <m:rPr>
                                  <m:sty m:val="p"/>
                                </m:rPr>
                                <a:rPr lang="en-US" altLang="ja-JP" sz="2000" dirty="0">
                                  <a:latin typeface="Cambria Math"/>
                                </a:rPr>
                                <m:t>Π</m:t>
                              </m:r>
                            </m:e>
                            <m:sub>
                              <m:r>
                                <a:rPr lang="en-US" altLang="ja-JP" sz="2000" b="0" i="1" dirty="0" smtClean="0">
                                  <a:latin typeface="Cambria Math"/>
                                </a:rPr>
                                <m:t>11</m:t>
                              </m:r>
                            </m:sub>
                            <m:sup>
                              <m:d>
                                <m:dPr>
                                  <m:ctrlPr>
                                    <a:rPr lang="en-US" altLang="ja-JP" sz="2000" i="1" dirty="0">
                                      <a:latin typeface="Cambria Math" panose="02040503050406030204" pitchFamily="18" charset="0"/>
                                    </a:rPr>
                                  </m:ctrlPr>
                                </m:dPr>
                                <m:e>
                                  <m:r>
                                    <a:rPr lang="en-US" altLang="ja-JP" sz="2000" i="1" dirty="0">
                                      <a:latin typeface="Cambria Math"/>
                                    </a:rPr>
                                    <m:t>2</m:t>
                                  </m:r>
                                </m:e>
                              </m:d>
                            </m:sup>
                          </m:sSubSup>
                          <m:r>
                            <a:rPr lang="en-US" altLang="ja-JP" sz="2000" i="1" dirty="0">
                              <a:latin typeface="Cambria Math"/>
                            </a:rPr>
                            <m:t>𝑞</m:t>
                          </m:r>
                        </m:e>
                        <m:sub>
                          <m:r>
                            <a:rPr lang="en-US" altLang="ja-JP" sz="2000" b="0" i="1" dirty="0" smtClean="0">
                              <a:latin typeface="Cambria Math"/>
                            </a:rPr>
                            <m:t>1</m:t>
                          </m:r>
                        </m:sub>
                        <m:sup>
                          <m:r>
                            <a:rPr lang="en-US" altLang="ja-JP" sz="2000" b="0" i="1" dirty="0" smtClean="0">
                              <a:latin typeface="Cambria Math"/>
                            </a:rPr>
                            <m:t>2</m:t>
                          </m:r>
                        </m:sup>
                      </m:sSubSup>
                    </m:oMath>
                  </m:oMathPara>
                </a14:m>
                <a:endParaRPr kumimoji="1" lang="en-US" altLang="ja-JP" sz="2000" b="0" i="1" dirty="0"/>
              </a:p>
            </p:txBody>
          </p:sp>
        </mc:Choice>
        <mc:Fallback xmlns="">
          <p:sp>
            <p:nvSpPr>
              <p:cNvPr id="82" name="テキスト ボックス 81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97634" y="5519050"/>
                <a:ext cx="1737463" cy="472630"/>
              </a:xfrm>
              <a:prstGeom prst="rect">
                <a:avLst/>
              </a:prstGeom>
              <a:blipFill rotWithShape="0">
                <a:blip r:embed="rId13"/>
                <a:stretch>
                  <a:fillRect b="-5128"/>
                </a:stretch>
              </a:blipFill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  <p:pic>
        <p:nvPicPr>
          <p:cNvPr id="64" name="図 63"/>
          <p:cNvPicPr>
            <a:picLocks noChangeAspect="1"/>
          </p:cNvPicPr>
          <p:nvPr/>
        </p:nvPicPr>
        <p:blipFill>
          <a:blip r:embed="rId14"/>
          <a:stretch>
            <a:fillRect/>
          </a:stretch>
        </p:blipFill>
        <p:spPr>
          <a:xfrm>
            <a:off x="3487679" y="4725144"/>
            <a:ext cx="2240650" cy="1812890"/>
          </a:xfrm>
          <a:prstGeom prst="rect">
            <a:avLst/>
          </a:prstGeom>
        </p:spPr>
      </p:pic>
      <p:pic>
        <p:nvPicPr>
          <p:cNvPr id="65" name="図 64"/>
          <p:cNvPicPr>
            <a:picLocks noChangeAspect="1"/>
          </p:cNvPicPr>
          <p:nvPr/>
        </p:nvPicPr>
        <p:blipFill>
          <a:blip r:embed="rId15"/>
          <a:stretch>
            <a:fillRect/>
          </a:stretch>
        </p:blipFill>
        <p:spPr>
          <a:xfrm>
            <a:off x="6657268" y="4777477"/>
            <a:ext cx="1710207" cy="1926440"/>
          </a:xfrm>
          <a:prstGeom prst="rect">
            <a:avLst/>
          </a:prstGeom>
        </p:spPr>
      </p:pic>
      <p:sp>
        <p:nvSpPr>
          <p:cNvPr id="35" name="タイトル 1"/>
          <p:cNvSpPr txBox="1">
            <a:spLocks/>
          </p:cNvSpPr>
          <p:nvPr/>
        </p:nvSpPr>
        <p:spPr>
          <a:xfrm>
            <a:off x="359532" y="145791"/>
            <a:ext cx="8424936" cy="788268"/>
          </a:xfrm>
          <a:prstGeom prst="rect">
            <a:avLst/>
          </a:prstGeom>
        </p:spPr>
        <p:txBody>
          <a:bodyPr>
            <a:noAutofit/>
          </a:bodyPr>
          <a:lstStyle/>
          <a:p>
            <a:pPr algn="ctr">
              <a:spcBef>
                <a:spcPts val="768"/>
              </a:spcBef>
            </a:pPr>
            <a:r>
              <a:rPr lang="en-US" altLang="ja-JP" sz="3600" b="1" dirty="0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2D profiles obtained from LL+SL model</a:t>
            </a:r>
            <a:endParaRPr lang="ja-JP" altLang="en-US" sz="3600" b="1" dirty="0">
              <a:latin typeface="Arial Unicode MS" panose="020B0604020202020204" pitchFamily="50" charset="-128"/>
              <a:ea typeface="Arial Unicode MS" panose="020B0604020202020204" pitchFamily="50" charset="-128"/>
              <a:cs typeface="Arial Unicode MS" panose="020B0604020202020204" pitchFamily="50" charset="-128"/>
            </a:endParaRPr>
          </a:p>
        </p:txBody>
      </p:sp>
      <p:sp>
        <p:nvSpPr>
          <p:cNvPr id="36" name="正方形/長方形 35"/>
          <p:cNvSpPr/>
          <p:nvPr/>
        </p:nvSpPr>
        <p:spPr>
          <a:xfrm>
            <a:off x="6008711" y="843266"/>
            <a:ext cx="2251001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ja-JP" sz="2800" dirty="0">
                <a:solidFill>
                  <a:srgbClr val="0070C0"/>
                </a:solidFill>
              </a:rPr>
              <a:t>Time domain</a:t>
            </a:r>
          </a:p>
        </p:txBody>
      </p:sp>
    </p:spTree>
    <p:extLst>
      <p:ext uri="{BB962C8B-B14F-4D97-AF65-F5344CB8AC3E}">
        <p14:creationId xmlns:p14="http://schemas.microsoft.com/office/powerpoint/2010/main" val="113075848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0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5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5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8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" grpId="0" animBg="1"/>
      <p:bldP spid="26" grpId="0" animBg="1"/>
      <p:bldP spid="27" grpId="0" animBg="1"/>
      <p:bldP spid="28" grpId="0" animBg="1"/>
    </p:bldLst>
  </p:timing>
</p:sld>
</file>

<file path=ppt/slides/slide2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4571" y="2348880"/>
            <a:ext cx="8694858" cy="2880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mc:AlternateContent xmlns:mc="http://schemas.openxmlformats.org/markup-compatibility/2006" xmlns:a14="http://schemas.microsoft.com/office/drawing/2010/main">
        <mc:Choice Requires="a14">
          <p:sp>
            <p:nvSpPr>
              <p:cNvPr id="2" name="テキスト ボックス 1"/>
              <p:cNvSpPr txBox="1"/>
              <p:nvPr/>
            </p:nvSpPr>
            <p:spPr>
              <a:xfrm>
                <a:off x="4407798" y="1327173"/>
                <a:ext cx="4505592" cy="62510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kumimoji="1" lang="en-US" altLang="ja-JP" sz="1600" b="0" i="1" smtClean="0">
                          <a:latin typeface="Cambria Math"/>
                        </a:rPr>
                        <m:t>𝐼</m:t>
                      </m:r>
                      <m:d>
                        <m:dPr>
                          <m:ctrlPr>
                            <a:rPr kumimoji="1" lang="en-US" altLang="ja-JP" sz="1600" b="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sSub>
                            <m:sSubPr>
                              <m:ctrlPr>
                                <a:rPr kumimoji="1" lang="en-US" altLang="ja-JP" sz="1600" b="0" i="1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kumimoji="1" lang="en-US" altLang="ja-JP" sz="1600" b="0" i="1" smtClean="0">
                                  <a:latin typeface="Cambria Math"/>
                                </a:rPr>
                                <m:t>𝜔</m:t>
                              </m:r>
                            </m:e>
                            <m:sub>
                              <m:r>
                                <a:rPr kumimoji="1" lang="en-US" altLang="ja-JP" sz="1600" b="0" i="1" smtClean="0">
                                  <a:latin typeface="Cambria Math"/>
                                </a:rPr>
                                <m:t>2</m:t>
                              </m:r>
                            </m:sub>
                          </m:sSub>
                          <m:r>
                            <a:rPr kumimoji="1" lang="en-US" altLang="ja-JP" sz="1600" b="0" i="1" smtClean="0">
                              <a:latin typeface="Cambria Math"/>
                            </a:rPr>
                            <m:t>,</m:t>
                          </m:r>
                          <m:sSub>
                            <m:sSubPr>
                              <m:ctrlPr>
                                <a:rPr kumimoji="1" lang="en-US" altLang="ja-JP" sz="1600" b="0" i="1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kumimoji="1" lang="en-US" altLang="ja-JP" sz="1600" b="0" i="1" smtClean="0">
                                  <a:latin typeface="Cambria Math"/>
                                </a:rPr>
                                <m:t>𝜔</m:t>
                              </m:r>
                            </m:e>
                            <m:sub>
                              <m:r>
                                <a:rPr kumimoji="1" lang="en-US" altLang="ja-JP" sz="1600" b="0" i="1" smtClean="0">
                                  <a:latin typeface="Cambria Math"/>
                                </a:rPr>
                                <m:t>1</m:t>
                              </m:r>
                            </m:sub>
                          </m:sSub>
                        </m:e>
                      </m:d>
                      <m:r>
                        <a:rPr kumimoji="1" lang="en-US" altLang="ja-JP" sz="1600" b="0" i="1" smtClean="0">
                          <a:latin typeface="Cambria Math"/>
                        </a:rPr>
                        <m:t>=</m:t>
                      </m:r>
                      <m:nary>
                        <m:naryPr>
                          <m:chr m:val="∬"/>
                          <m:ctrlPr>
                            <a:rPr kumimoji="1" lang="en-US" altLang="ja-JP" sz="1600" b="0" i="1" smtClean="0">
                              <a:latin typeface="Cambria Math" panose="02040503050406030204" pitchFamily="18" charset="0"/>
                            </a:rPr>
                          </m:ctrlPr>
                        </m:naryPr>
                        <m:sub>
                          <m:r>
                            <m:rPr>
                              <m:brk m:alnAt="23"/>
                            </m:rPr>
                            <a:rPr kumimoji="1" lang="en-US" altLang="ja-JP" sz="1600" b="0" i="1" smtClean="0">
                              <a:latin typeface="Cambria Math"/>
                            </a:rPr>
                            <m:t>0</m:t>
                          </m:r>
                        </m:sub>
                        <m:sup>
                          <m:r>
                            <a:rPr kumimoji="1" lang="en-US" altLang="ja-JP" sz="1600" b="0" i="1" smtClean="0">
                              <a:latin typeface="Cambria Math"/>
                            </a:rPr>
                            <m:t>∞</m:t>
                          </m:r>
                        </m:sup>
                        <m:e>
                          <m:r>
                            <a:rPr kumimoji="1" lang="en-US" altLang="ja-JP" sz="1600" b="0" i="1" smtClean="0">
                              <a:latin typeface="Cambria Math"/>
                            </a:rPr>
                            <m:t>𝑑</m:t>
                          </m:r>
                          <m:sSub>
                            <m:sSubPr>
                              <m:ctrlPr>
                                <a:rPr kumimoji="1" lang="en-US" altLang="ja-JP" sz="1600" b="0" i="1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kumimoji="1" lang="en-US" altLang="ja-JP" sz="1600" b="0" i="1" smtClean="0">
                                  <a:latin typeface="Cambria Math"/>
                                </a:rPr>
                                <m:t>𝑡</m:t>
                              </m:r>
                            </m:e>
                            <m:sub>
                              <m:r>
                                <a:rPr kumimoji="1" lang="en-US" altLang="ja-JP" sz="1600" b="0" i="1" smtClean="0">
                                  <a:latin typeface="Cambria Math"/>
                                </a:rPr>
                                <m:t>1</m:t>
                              </m:r>
                            </m:sub>
                          </m:sSub>
                          <m:r>
                            <a:rPr lang="en-US" altLang="ja-JP" sz="1600" i="1">
                              <a:latin typeface="Cambria Math"/>
                            </a:rPr>
                            <m:t>𝑑</m:t>
                          </m:r>
                          <m:sSub>
                            <m:sSubPr>
                              <m:ctrlPr>
                                <a:rPr lang="en-US" altLang="ja-JP" sz="1600" i="1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altLang="ja-JP" sz="1600" i="1">
                                  <a:latin typeface="Cambria Math"/>
                                </a:rPr>
                                <m:t>𝑡</m:t>
                              </m:r>
                            </m:e>
                            <m:sub>
                              <m:r>
                                <a:rPr lang="en-US" altLang="ja-JP" sz="1600" b="0" i="1" smtClean="0">
                                  <a:latin typeface="Cambria Math"/>
                                </a:rPr>
                                <m:t>2</m:t>
                              </m:r>
                            </m:sub>
                          </m:sSub>
                          <m:r>
                            <a:rPr lang="en-US" altLang="ja-JP" sz="1600" b="0" i="1" smtClean="0">
                              <a:latin typeface="Cambria Math"/>
                            </a:rPr>
                            <m:t>𝑅</m:t>
                          </m:r>
                          <m:r>
                            <a:rPr lang="en-US" altLang="ja-JP" sz="1600" b="0" i="1" smtClean="0">
                              <a:latin typeface="Cambria Math"/>
                            </a:rPr>
                            <m:t>(</m:t>
                          </m:r>
                          <m:sSub>
                            <m:sSubPr>
                              <m:ctrlPr>
                                <a:rPr lang="en-US" altLang="ja-JP" sz="1600" b="0" i="1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altLang="ja-JP" sz="1600" b="0" i="1" smtClean="0">
                                  <a:latin typeface="Cambria Math"/>
                                </a:rPr>
                                <m:t>𝑡</m:t>
                              </m:r>
                            </m:e>
                            <m:sub>
                              <m:r>
                                <a:rPr lang="en-US" altLang="ja-JP" sz="1600" b="0" i="1" smtClean="0">
                                  <a:latin typeface="Cambria Math"/>
                                </a:rPr>
                                <m:t>2</m:t>
                              </m:r>
                            </m:sub>
                          </m:sSub>
                          <m:r>
                            <a:rPr lang="en-US" altLang="ja-JP" sz="1600" b="0" i="1" smtClean="0">
                              <a:latin typeface="Cambria Math"/>
                            </a:rPr>
                            <m:t>, </m:t>
                          </m:r>
                          <m:sSub>
                            <m:sSubPr>
                              <m:ctrlPr>
                                <a:rPr lang="en-US" altLang="ja-JP" sz="1600" b="0" i="1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altLang="ja-JP" sz="1600" b="0" i="1" smtClean="0">
                                  <a:latin typeface="Cambria Math"/>
                                </a:rPr>
                                <m:t>𝑡</m:t>
                              </m:r>
                            </m:e>
                            <m:sub>
                              <m:r>
                                <a:rPr lang="en-US" altLang="ja-JP" sz="1600" b="0" i="1" smtClean="0">
                                  <a:latin typeface="Cambria Math"/>
                                </a:rPr>
                                <m:t>1</m:t>
                              </m:r>
                            </m:sub>
                          </m:sSub>
                          <m:r>
                            <a:rPr lang="en-US" altLang="ja-JP" sz="1600" b="0" i="1" smtClean="0">
                              <a:latin typeface="Cambria Math"/>
                            </a:rPr>
                            <m:t>)</m:t>
                          </m:r>
                          <m:func>
                            <m:funcPr>
                              <m:ctrlPr>
                                <a:rPr kumimoji="1" lang="en-US" altLang="ja-JP" sz="1600" b="0" i="1" smtClean="0">
                                  <a:latin typeface="Cambria Math" panose="02040503050406030204" pitchFamily="18" charset="0"/>
                                </a:rPr>
                              </m:ctrlPr>
                            </m:funcPr>
                            <m:fName>
                              <m:r>
                                <m:rPr>
                                  <m:sty m:val="p"/>
                                </m:rPr>
                                <a:rPr kumimoji="1" lang="en-US" altLang="ja-JP" sz="1600" b="0" i="0" smtClean="0">
                                  <a:latin typeface="Cambria Math"/>
                                </a:rPr>
                                <m:t>sin</m:t>
                              </m:r>
                            </m:fName>
                            <m:e>
                              <m:sSub>
                                <m:sSubPr>
                                  <m:ctrlPr>
                                    <a:rPr kumimoji="1" lang="en-US" altLang="ja-JP" sz="1600" b="0" i="1" smtClean="0">
                                      <a:latin typeface="Cambria Math" panose="02040503050406030204" pitchFamily="18" charset="0"/>
                                    </a:rPr>
                                  </m:ctrlPr>
                                </m:sSubPr>
                                <m:e>
                                  <m:r>
                                    <a:rPr kumimoji="1" lang="en-US" altLang="ja-JP" sz="1600" b="0" i="1" smtClean="0">
                                      <a:latin typeface="Cambria Math"/>
                                    </a:rPr>
                                    <m:t>𝜔</m:t>
                                  </m:r>
                                </m:e>
                                <m:sub>
                                  <m:r>
                                    <a:rPr kumimoji="1" lang="en-US" altLang="ja-JP" sz="1600" b="0" i="1" smtClean="0">
                                      <a:latin typeface="Cambria Math"/>
                                    </a:rPr>
                                    <m:t>1</m:t>
                                  </m:r>
                                </m:sub>
                              </m:sSub>
                              <m:sSub>
                                <m:sSubPr>
                                  <m:ctrlPr>
                                    <a:rPr kumimoji="1" lang="en-US" altLang="ja-JP" sz="1600" b="0" i="1" smtClean="0">
                                      <a:latin typeface="Cambria Math" panose="02040503050406030204" pitchFamily="18" charset="0"/>
                                    </a:rPr>
                                  </m:ctrlPr>
                                </m:sSubPr>
                                <m:e>
                                  <m:r>
                                    <a:rPr kumimoji="1" lang="en-US" altLang="ja-JP" sz="1600" b="0" i="1" smtClean="0">
                                      <a:latin typeface="Cambria Math"/>
                                    </a:rPr>
                                    <m:t>𝑡</m:t>
                                  </m:r>
                                </m:e>
                                <m:sub>
                                  <m:r>
                                    <a:rPr kumimoji="1" lang="en-US" altLang="ja-JP" sz="1600" b="0" i="1" smtClean="0">
                                      <a:latin typeface="Cambria Math"/>
                                    </a:rPr>
                                    <m:t>1</m:t>
                                  </m:r>
                                </m:sub>
                              </m:sSub>
                            </m:e>
                          </m:func>
                          <m:func>
                            <m:funcPr>
                              <m:ctrlPr>
                                <a:rPr lang="en-US" altLang="ja-JP" sz="1600" i="1">
                                  <a:latin typeface="Cambria Math" panose="02040503050406030204" pitchFamily="18" charset="0"/>
                                </a:rPr>
                              </m:ctrlPr>
                            </m:funcPr>
                            <m:fName>
                              <m:r>
                                <m:rPr>
                                  <m:sty m:val="p"/>
                                </m:rPr>
                                <a:rPr lang="en-US" altLang="ja-JP" sz="1600">
                                  <a:latin typeface="Cambria Math"/>
                                </a:rPr>
                                <m:t>sin</m:t>
                              </m:r>
                            </m:fName>
                            <m:e>
                              <m:sSub>
                                <m:sSubPr>
                                  <m:ctrlPr>
                                    <a:rPr lang="en-US" altLang="ja-JP" sz="1600" i="1">
                                      <a:latin typeface="Cambria Math" panose="02040503050406030204" pitchFamily="18" charset="0"/>
                                    </a:rPr>
                                  </m:ctrlPr>
                                </m:sSubPr>
                                <m:e>
                                  <m:r>
                                    <a:rPr lang="en-US" altLang="ja-JP" sz="1600" i="1">
                                      <a:latin typeface="Cambria Math"/>
                                    </a:rPr>
                                    <m:t>𝜔</m:t>
                                  </m:r>
                                </m:e>
                                <m:sub>
                                  <m:r>
                                    <a:rPr lang="en-US" altLang="ja-JP" sz="1600" b="0" i="1" smtClean="0">
                                      <a:latin typeface="Cambria Math"/>
                                    </a:rPr>
                                    <m:t>2</m:t>
                                  </m:r>
                                </m:sub>
                              </m:sSub>
                              <m:sSub>
                                <m:sSubPr>
                                  <m:ctrlPr>
                                    <a:rPr lang="en-US" altLang="ja-JP" sz="1600" i="1">
                                      <a:latin typeface="Cambria Math" panose="02040503050406030204" pitchFamily="18" charset="0"/>
                                    </a:rPr>
                                  </m:ctrlPr>
                                </m:sSubPr>
                                <m:e>
                                  <m:r>
                                    <a:rPr lang="en-US" altLang="ja-JP" sz="1600" i="1">
                                      <a:latin typeface="Cambria Math"/>
                                    </a:rPr>
                                    <m:t>𝑡</m:t>
                                  </m:r>
                                </m:e>
                                <m:sub>
                                  <m:r>
                                    <a:rPr lang="en-US" altLang="ja-JP" sz="1600" b="0" i="1" smtClean="0">
                                      <a:latin typeface="Cambria Math"/>
                                    </a:rPr>
                                    <m:t>2</m:t>
                                  </m:r>
                                </m:sub>
                              </m:sSub>
                            </m:e>
                          </m:func>
                        </m:e>
                      </m:nary>
                    </m:oMath>
                  </m:oMathPara>
                </a14:m>
                <a:endParaRPr kumimoji="1" lang="ja-JP" altLang="en-US" sz="1600" dirty="0"/>
              </a:p>
            </p:txBody>
          </p:sp>
        </mc:Choice>
        <mc:Fallback xmlns="">
          <p:sp>
            <p:nvSpPr>
              <p:cNvPr id="2" name="テキスト ボックス 1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407798" y="1327173"/>
                <a:ext cx="4505592" cy="625108"/>
              </a:xfrm>
              <a:prstGeom prst="rect">
                <a:avLst/>
              </a:prstGeom>
              <a:blipFill rotWithShape="0">
                <a:blip r:embed="rId3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2" name="コンテンツ プレースホルダ 2"/>
          <p:cNvSpPr txBox="1">
            <a:spLocks/>
          </p:cNvSpPr>
          <p:nvPr/>
        </p:nvSpPr>
        <p:spPr>
          <a:xfrm>
            <a:off x="656619" y="1772496"/>
            <a:ext cx="4752528" cy="534789"/>
          </a:xfrm>
          <a:prstGeom prst="rect">
            <a:avLst/>
          </a:prstGeom>
        </p:spPr>
        <p:txBody>
          <a:bodyPr/>
          <a:lstStyle/>
          <a:p>
            <a:pPr>
              <a:spcBef>
                <a:spcPts val="768"/>
              </a:spcBef>
            </a:pPr>
            <a:r>
              <a:rPr lang="en-US" altLang="ja-JP" sz="28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1 mode case</a:t>
            </a:r>
            <a:endParaRPr lang="ja-JP" altLang="en-US" sz="2800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 Unicode MS" panose="020B0604020202020204" pitchFamily="50" charset="-128"/>
              <a:ea typeface="Arial Unicode MS" panose="020B0604020202020204" pitchFamily="50" charset="-128"/>
              <a:cs typeface="Arial Unicode MS" panose="020B0604020202020204" pitchFamily="50" charset="-128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>
                <a:schemeClr val="accent3"/>
              </a:buClr>
              <a:buSzPct val="95000"/>
              <a:buFont typeface="Wingdings 2"/>
              <a:buNone/>
              <a:tabLst/>
              <a:defRPr/>
            </a:pPr>
            <a:endParaRPr kumimoji="1" lang="en-US" altLang="ja-JP" sz="3200" b="1" i="0" u="none" strike="noStrike" kern="1200" cap="none" spc="0" normalizeH="0" baseline="0" noProof="0" dirty="0">
              <a:ln>
                <a:noFill/>
              </a:ln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Arial Unicode MS" panose="020B0604020202020204" pitchFamily="50" charset="-128"/>
              <a:ea typeface="Arial Unicode MS" panose="020B0604020202020204" pitchFamily="50" charset="-128"/>
              <a:cs typeface="Arial Unicode MS" panose="020B0604020202020204" pitchFamily="50" charset="-128"/>
            </a:endParaRPr>
          </a:p>
        </p:txBody>
      </p:sp>
      <p:sp>
        <p:nvSpPr>
          <p:cNvPr id="13" name="円/楕円 12"/>
          <p:cNvSpPr/>
          <p:nvPr/>
        </p:nvSpPr>
        <p:spPr>
          <a:xfrm>
            <a:off x="152563" y="1844504"/>
            <a:ext cx="360000" cy="360000"/>
          </a:xfrm>
          <a:prstGeom prst="ellipse">
            <a:avLst/>
          </a:prstGeom>
          <a:solidFill>
            <a:srgbClr val="00B0F0"/>
          </a:solidFill>
          <a:ln>
            <a:noFill/>
          </a:ln>
          <a:effectLst/>
          <a:scene3d>
            <a:camera prst="orthographicFront"/>
            <a:lightRig rig="threePt" dir="t"/>
          </a:scene3d>
          <a:sp3d>
            <a:bevelT w="190500" h="1905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14" name="テキスト ボックス 13"/>
              <p:cNvSpPr txBox="1"/>
              <p:nvPr/>
            </p:nvSpPr>
            <p:spPr>
              <a:xfrm>
                <a:off x="971600" y="5298002"/>
                <a:ext cx="1836015" cy="67056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kumimoji="1" lang="en-US" altLang="ja-JP" sz="2000" b="0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m:rPr>
                              <m:sty m:val="p"/>
                            </m:rPr>
                            <a:rPr kumimoji="1" lang="en-US" altLang="ja-JP" sz="2000" b="0" i="0" smtClean="0">
                              <a:solidFill>
                                <a:schemeClr val="tx1"/>
                              </a:solidFill>
                              <a:latin typeface="Cambria Math"/>
                            </a:rPr>
                            <m:t>U</m:t>
                          </m:r>
                        </m:e>
                        <m:sub>
                          <m:r>
                            <m:rPr>
                              <m:sty m:val="p"/>
                            </m:rPr>
                            <a:rPr kumimoji="1" lang="en-US" altLang="ja-JP" sz="2000" b="0" i="0" smtClean="0">
                              <a:solidFill>
                                <a:srgbClr val="00B050"/>
                              </a:solidFill>
                              <a:latin typeface="Cambria Math"/>
                            </a:rPr>
                            <m:t>AH</m:t>
                          </m:r>
                        </m:sub>
                      </m:sSub>
                      <m:r>
                        <a:rPr kumimoji="1" lang="en-US" altLang="ja-JP" sz="2000" b="0" i="1" smtClean="0">
                          <a:solidFill>
                            <a:schemeClr val="tx1"/>
                          </a:solidFill>
                          <a:latin typeface="Cambria Math"/>
                        </a:rPr>
                        <m:t>=</m:t>
                      </m:r>
                      <m:f>
                        <m:fPr>
                          <m:ctrlPr>
                            <a:rPr lang="en-US" altLang="ja-JP" sz="2000" i="1"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n-US" altLang="ja-JP" sz="2000" i="1">
                              <a:latin typeface="Cambria Math"/>
                            </a:rPr>
                            <m:t>1</m:t>
                          </m:r>
                        </m:num>
                        <m:den>
                          <m:r>
                            <a:rPr lang="en-US" altLang="ja-JP" sz="2000" b="0" i="1" smtClean="0">
                              <a:latin typeface="Cambria Math"/>
                            </a:rPr>
                            <m:t>6</m:t>
                          </m:r>
                        </m:den>
                      </m:f>
                      <m:sSub>
                        <m:sSubPr>
                          <m:ctrlPr>
                            <a:rPr lang="en-US" altLang="ja-JP" sz="2000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ja-JP" sz="2000" b="0" i="1" smtClean="0">
                              <a:latin typeface="Cambria Math"/>
                            </a:rPr>
                            <m:t>𝑔</m:t>
                          </m:r>
                        </m:e>
                        <m:sub>
                          <m:sSup>
                            <m:sSupPr>
                              <m:ctrlPr>
                                <a:rPr lang="en-US" altLang="ja-JP" sz="2000" b="0" i="1" smtClean="0">
                                  <a:latin typeface="Cambria Math" panose="02040503050406030204" pitchFamily="18" charset="0"/>
                                </a:rPr>
                              </m:ctrlPr>
                            </m:sSupPr>
                            <m:e>
                              <m:r>
                                <a:rPr lang="en-US" altLang="ja-JP" sz="2000" b="0" i="1" smtClean="0">
                                  <a:latin typeface="Cambria Math"/>
                                </a:rPr>
                                <m:t>1</m:t>
                              </m:r>
                            </m:e>
                            <m:sup>
                              <m:r>
                                <a:rPr lang="en-US" altLang="ja-JP" sz="2000" b="0" i="1" smtClean="0">
                                  <a:latin typeface="Cambria Math"/>
                                </a:rPr>
                                <m:t>3</m:t>
                              </m:r>
                            </m:sup>
                          </m:sSup>
                        </m:sub>
                      </m:sSub>
                      <m:sSubSup>
                        <m:sSubSupPr>
                          <m:ctrlPr>
                            <a:rPr lang="en-US" altLang="ja-JP" sz="2000" b="0" i="1" smtClean="0">
                              <a:latin typeface="Cambria Math" panose="02040503050406030204" pitchFamily="18" charset="0"/>
                            </a:rPr>
                          </m:ctrlPr>
                        </m:sSubSupPr>
                        <m:e>
                          <m:r>
                            <a:rPr lang="en-US" altLang="ja-JP" sz="2000" i="1">
                              <a:latin typeface="Cambria Math"/>
                            </a:rPr>
                            <m:t>𝑞</m:t>
                          </m:r>
                        </m:e>
                        <m:sub>
                          <m:r>
                            <a:rPr lang="en-US" altLang="ja-JP" sz="2000" b="0" i="1" smtClean="0">
                              <a:latin typeface="Cambria Math"/>
                            </a:rPr>
                            <m:t>1</m:t>
                          </m:r>
                        </m:sub>
                        <m:sup>
                          <m:r>
                            <a:rPr lang="en-US" altLang="ja-JP" sz="2000" b="0" i="1" smtClean="0">
                              <a:latin typeface="Cambria Math"/>
                            </a:rPr>
                            <m:t>3</m:t>
                          </m:r>
                        </m:sup>
                      </m:sSubSup>
                    </m:oMath>
                  </m:oMathPara>
                </a14:m>
                <a:endParaRPr kumimoji="1" lang="en-US" altLang="ja-JP" sz="2000" b="0" i="1" dirty="0"/>
              </a:p>
            </p:txBody>
          </p:sp>
        </mc:Choice>
        <mc:Fallback xmlns="">
          <p:sp>
            <p:nvSpPr>
              <p:cNvPr id="14" name="テキスト ボックス 13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971600" y="5298002"/>
                <a:ext cx="1836015" cy="670568"/>
              </a:xfrm>
              <a:prstGeom prst="rect">
                <a:avLst/>
              </a:prstGeom>
              <a:blipFill rotWithShape="0">
                <a:blip r:embed="rId4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5" name="テキスト ボックス 14"/>
              <p:cNvSpPr txBox="1"/>
              <p:nvPr/>
            </p:nvSpPr>
            <p:spPr>
              <a:xfrm>
                <a:off x="5043951" y="5396971"/>
                <a:ext cx="1737463" cy="47263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kumimoji="1" lang="en-US" altLang="ja-JP" sz="2000" b="0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m:rPr>
                              <m:sty m:val="p"/>
                            </m:rPr>
                            <a:rPr kumimoji="1" lang="en-US" altLang="ja-JP" sz="2000" b="0" i="0" smtClean="0">
                              <a:solidFill>
                                <a:schemeClr val="tx1"/>
                              </a:solidFill>
                              <a:latin typeface="Cambria Math"/>
                            </a:rPr>
                            <m:t>Π</m:t>
                          </m:r>
                        </m:e>
                        <m:sub>
                          <m:r>
                            <m:rPr>
                              <m:sty m:val="p"/>
                            </m:rPr>
                            <a:rPr kumimoji="1" lang="en-US" altLang="ja-JP" sz="2000" b="0" i="0" smtClean="0">
                              <a:solidFill>
                                <a:srgbClr val="0070C0"/>
                              </a:solidFill>
                              <a:latin typeface="Cambria Math"/>
                            </a:rPr>
                            <m:t>NL</m:t>
                          </m:r>
                        </m:sub>
                      </m:sSub>
                      <m:r>
                        <a:rPr lang="en-US" altLang="ja-JP" sz="2000" b="0" i="1" dirty="0" smtClean="0">
                          <a:solidFill>
                            <a:schemeClr val="tx1"/>
                          </a:solidFill>
                          <a:latin typeface="Cambria Math"/>
                        </a:rPr>
                        <m:t>=</m:t>
                      </m:r>
                      <m:sSubSup>
                        <m:sSubSupPr>
                          <m:ctrlPr>
                            <a:rPr lang="en-US" altLang="ja-JP" sz="2000" i="1" dirty="0" smtClean="0">
                              <a:latin typeface="Cambria Math" panose="02040503050406030204" pitchFamily="18" charset="0"/>
                            </a:rPr>
                          </m:ctrlPr>
                        </m:sSubSupPr>
                        <m:e>
                          <m:sSubSup>
                            <m:sSubSupPr>
                              <m:ctrlPr>
                                <a:rPr lang="en-US" altLang="ja-JP" sz="2000" i="1" dirty="0">
                                  <a:latin typeface="Cambria Math" panose="02040503050406030204" pitchFamily="18" charset="0"/>
                                </a:rPr>
                              </m:ctrlPr>
                            </m:sSubSupPr>
                            <m:e>
                              <m:r>
                                <m:rPr>
                                  <m:sty m:val="p"/>
                                </m:rPr>
                                <a:rPr lang="en-US" altLang="ja-JP" sz="2000" dirty="0">
                                  <a:latin typeface="Cambria Math"/>
                                </a:rPr>
                                <m:t>Π</m:t>
                              </m:r>
                            </m:e>
                            <m:sub>
                              <m:r>
                                <a:rPr lang="en-US" altLang="ja-JP" sz="2000" b="0" i="1" dirty="0" smtClean="0">
                                  <a:latin typeface="Cambria Math"/>
                                </a:rPr>
                                <m:t>11</m:t>
                              </m:r>
                            </m:sub>
                            <m:sup>
                              <m:d>
                                <m:dPr>
                                  <m:ctrlPr>
                                    <a:rPr lang="en-US" altLang="ja-JP" sz="2000" i="1" dirty="0">
                                      <a:latin typeface="Cambria Math" panose="02040503050406030204" pitchFamily="18" charset="0"/>
                                    </a:rPr>
                                  </m:ctrlPr>
                                </m:dPr>
                                <m:e>
                                  <m:r>
                                    <a:rPr lang="en-US" altLang="ja-JP" sz="2000" i="1" dirty="0">
                                      <a:latin typeface="Cambria Math"/>
                                    </a:rPr>
                                    <m:t>2</m:t>
                                  </m:r>
                                </m:e>
                              </m:d>
                            </m:sup>
                          </m:sSubSup>
                          <m:r>
                            <a:rPr lang="en-US" altLang="ja-JP" sz="2000" i="1" dirty="0">
                              <a:latin typeface="Cambria Math"/>
                            </a:rPr>
                            <m:t>𝑞</m:t>
                          </m:r>
                        </m:e>
                        <m:sub>
                          <m:r>
                            <a:rPr lang="en-US" altLang="ja-JP" sz="2000" b="0" i="1" dirty="0" smtClean="0">
                              <a:latin typeface="Cambria Math"/>
                            </a:rPr>
                            <m:t>1</m:t>
                          </m:r>
                        </m:sub>
                        <m:sup>
                          <m:r>
                            <a:rPr lang="en-US" altLang="ja-JP" sz="2000" b="0" i="1" dirty="0" smtClean="0">
                              <a:latin typeface="Cambria Math"/>
                            </a:rPr>
                            <m:t>2</m:t>
                          </m:r>
                        </m:sup>
                      </m:sSubSup>
                    </m:oMath>
                  </m:oMathPara>
                </a14:m>
                <a:endParaRPr kumimoji="1" lang="en-US" altLang="ja-JP" sz="2000" b="0" i="1" dirty="0"/>
              </a:p>
            </p:txBody>
          </p:sp>
        </mc:Choice>
        <mc:Fallback xmlns="">
          <p:sp>
            <p:nvSpPr>
              <p:cNvPr id="15" name="テキスト ボックス 14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043951" y="5396971"/>
                <a:ext cx="1737463" cy="472630"/>
              </a:xfrm>
              <a:prstGeom prst="rect">
                <a:avLst/>
              </a:prstGeom>
              <a:blipFill rotWithShape="0">
                <a:blip r:embed="rId5"/>
                <a:stretch>
                  <a:fillRect b="-5128"/>
                </a:stretch>
              </a:blipFill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0" name="タイトル 1"/>
          <p:cNvSpPr txBox="1">
            <a:spLocks/>
          </p:cNvSpPr>
          <p:nvPr/>
        </p:nvSpPr>
        <p:spPr>
          <a:xfrm>
            <a:off x="359532" y="145791"/>
            <a:ext cx="8424936" cy="788268"/>
          </a:xfrm>
          <a:prstGeom prst="rect">
            <a:avLst/>
          </a:prstGeom>
        </p:spPr>
        <p:txBody>
          <a:bodyPr>
            <a:noAutofit/>
          </a:bodyPr>
          <a:lstStyle/>
          <a:p>
            <a:pPr algn="ctr">
              <a:spcBef>
                <a:spcPts val="768"/>
              </a:spcBef>
            </a:pPr>
            <a:r>
              <a:rPr lang="en-US" altLang="ja-JP" sz="3600" b="1" dirty="0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2D profiles obtained from LL+SL model</a:t>
            </a:r>
            <a:endParaRPr lang="ja-JP" altLang="en-US" sz="3600" b="1" dirty="0">
              <a:latin typeface="Arial Unicode MS" panose="020B0604020202020204" pitchFamily="50" charset="-128"/>
              <a:ea typeface="Arial Unicode MS" panose="020B0604020202020204" pitchFamily="50" charset="-128"/>
              <a:cs typeface="Arial Unicode MS" panose="020B0604020202020204" pitchFamily="50" charset="-128"/>
            </a:endParaRPr>
          </a:p>
        </p:txBody>
      </p:sp>
      <p:sp>
        <p:nvSpPr>
          <p:cNvPr id="16" name="正方形/長方形 15"/>
          <p:cNvSpPr/>
          <p:nvPr/>
        </p:nvSpPr>
        <p:spPr>
          <a:xfrm>
            <a:off x="5508104" y="773072"/>
            <a:ext cx="2988254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ja-JP" sz="2800" dirty="0">
                <a:solidFill>
                  <a:srgbClr val="FF0000"/>
                </a:solidFill>
              </a:rPr>
              <a:t>frequency domain</a:t>
            </a:r>
          </a:p>
        </p:txBody>
      </p:sp>
    </p:spTree>
    <p:extLst>
      <p:ext uri="{BB962C8B-B14F-4D97-AF65-F5344CB8AC3E}">
        <p14:creationId xmlns:p14="http://schemas.microsoft.com/office/powerpoint/2010/main" val="495655650"/>
      </p:ext>
    </p:extLst>
  </p:cSld>
  <p:clrMapOvr>
    <a:masterClrMapping/>
  </p:clrMapOvr>
</p:sld>
</file>

<file path=ppt/slides/slide2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a14="http://schemas.microsoft.com/office/drawing/2010/main">
        <mc:Choice Requires="a14">
          <p:sp>
            <p:nvSpPr>
              <p:cNvPr id="6" name="テキスト ボックス 5"/>
              <p:cNvSpPr txBox="1"/>
              <p:nvPr/>
            </p:nvSpPr>
            <p:spPr>
              <a:xfrm>
                <a:off x="323528" y="5875101"/>
                <a:ext cx="3966983" cy="578235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altLang="ja-JP" sz="2000" i="1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ja-JP" sz="2000" i="1">
                              <a:latin typeface="Cambria Math" panose="02040503050406030204" pitchFamily="18" charset="0"/>
                            </a:rPr>
                            <m:t>𝑈</m:t>
                          </m:r>
                        </m:e>
                        <m:sub>
                          <m:r>
                            <a:rPr lang="en-US" altLang="ja-JP" sz="2000" i="1">
                              <a:latin typeface="Cambria Math"/>
                            </a:rPr>
                            <m:t>𝑠</m:t>
                          </m:r>
                          <m:sSup>
                            <m:sSupPr>
                              <m:ctrlPr>
                                <a:rPr lang="en-US" altLang="ja-JP" sz="2000" i="1">
                                  <a:latin typeface="Cambria Math" panose="02040503050406030204" pitchFamily="18" charset="0"/>
                                </a:rPr>
                              </m:ctrlPr>
                            </m:sSupPr>
                            <m:e>
                              <m:r>
                                <a:rPr lang="en-US" altLang="ja-JP" sz="2000" i="1">
                                  <a:latin typeface="Cambria Math"/>
                                </a:rPr>
                                <m:t>𝑠</m:t>
                              </m:r>
                            </m:e>
                            <m:sup>
                              <m:r>
                                <a:rPr lang="en-US" altLang="ja-JP" sz="2000" i="1">
                                  <a:latin typeface="Cambria Math"/>
                                </a:rPr>
                                <m:t>′</m:t>
                              </m:r>
                            </m:sup>
                          </m:sSup>
                        </m:sub>
                      </m:sSub>
                      <m:r>
                        <a:rPr kumimoji="1" lang="en-US" altLang="ja-JP" sz="2000" b="0" i="1" smtClean="0">
                          <a:latin typeface="Cambria Math" panose="02040503050406030204" pitchFamily="18" charset="0"/>
                        </a:rPr>
                        <m:t>=</m:t>
                      </m:r>
                      <m:f>
                        <m:fPr>
                          <m:ctrlPr>
                            <a:rPr lang="en-US" altLang="ja-JP" sz="2000" i="1"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n-US" altLang="ja-JP" sz="2000" i="1">
                              <a:latin typeface="Cambria Math" panose="02040503050406030204" pitchFamily="18" charset="0"/>
                            </a:rPr>
                            <m:t>1</m:t>
                          </m:r>
                        </m:num>
                        <m:den>
                          <m:r>
                            <a:rPr lang="en-US" altLang="ja-JP" sz="2000" i="1">
                              <a:latin typeface="Cambria Math" panose="02040503050406030204" pitchFamily="18" charset="0"/>
                            </a:rPr>
                            <m:t>6</m:t>
                          </m:r>
                        </m:den>
                      </m:f>
                      <m:d>
                        <m:dPr>
                          <m:begChr m:val="["/>
                          <m:endChr m:val="]"/>
                          <m:ctrlPr>
                            <a:rPr lang="en-US" altLang="ja-JP" sz="2000" i="1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US" altLang="ja-JP" sz="2000" i="1">
                              <a:latin typeface="Cambria Math" panose="02040503050406030204" pitchFamily="18" charset="0"/>
                            </a:rPr>
                            <m:t>3</m:t>
                          </m:r>
                          <m:sSub>
                            <m:sSubPr>
                              <m:ctrlPr>
                                <a:rPr lang="en-US" altLang="ja-JP" sz="2000" i="1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altLang="ja-JP" sz="2000" i="1">
                                  <a:latin typeface="Cambria Math" panose="02040503050406030204" pitchFamily="18" charset="0"/>
                                </a:rPr>
                                <m:t>𝑔</m:t>
                              </m:r>
                            </m:e>
                            <m:sub>
                              <m:sSup>
                                <m:sSupPr>
                                  <m:ctrlPr>
                                    <a:rPr lang="en-US" altLang="ja-JP" sz="2000" i="1">
                                      <a:latin typeface="Cambria Math" panose="02040503050406030204" pitchFamily="18" charset="0"/>
                                    </a:rPr>
                                  </m:ctrlPr>
                                </m:sSupPr>
                                <m:e>
                                  <m:r>
                                    <a:rPr lang="en-US" altLang="ja-JP" sz="2000" i="1">
                                      <a:latin typeface="Cambria Math" panose="02040503050406030204" pitchFamily="18" charset="0"/>
                                    </a:rPr>
                                    <m:t>𝑠</m:t>
                                  </m:r>
                                </m:e>
                                <m:sup>
                                  <m:r>
                                    <a:rPr lang="en-US" altLang="ja-JP" sz="2000" i="1">
                                      <a:latin typeface="Cambria Math" panose="02040503050406030204" pitchFamily="18" charset="0"/>
                                    </a:rPr>
                                    <m:t>2</m:t>
                                  </m:r>
                                </m:sup>
                              </m:sSup>
                              <m:r>
                                <a:rPr lang="en-US" altLang="ja-JP" sz="2000" i="1">
                                  <a:latin typeface="Cambria Math" panose="02040503050406030204" pitchFamily="18" charset="0"/>
                                </a:rPr>
                                <m:t>𝑠</m:t>
                              </m:r>
                              <m:r>
                                <a:rPr lang="en-US" altLang="ja-JP" sz="2000" i="1">
                                  <a:latin typeface="Cambria Math" panose="02040503050406030204" pitchFamily="18" charset="0"/>
                                </a:rPr>
                                <m:t>′</m:t>
                              </m:r>
                            </m:sub>
                          </m:sSub>
                          <m:sSubSup>
                            <m:sSubSupPr>
                              <m:ctrlPr>
                                <a:rPr lang="en-US" altLang="ja-JP" sz="2000" i="1">
                                  <a:latin typeface="Cambria Math" panose="02040503050406030204" pitchFamily="18" charset="0"/>
                                </a:rPr>
                              </m:ctrlPr>
                            </m:sSubSupPr>
                            <m:e>
                              <m:r>
                                <a:rPr lang="en-US" altLang="ja-JP" sz="2000" i="1">
                                  <a:latin typeface="Cambria Math" panose="02040503050406030204" pitchFamily="18" charset="0"/>
                                </a:rPr>
                                <m:t>𝑞</m:t>
                              </m:r>
                            </m:e>
                            <m:sub>
                              <m:r>
                                <a:rPr lang="en-US" altLang="ja-JP" sz="2000" i="1">
                                  <a:latin typeface="Cambria Math" panose="02040503050406030204" pitchFamily="18" charset="0"/>
                                </a:rPr>
                                <m:t>𝑠</m:t>
                              </m:r>
                            </m:sub>
                            <m:sup>
                              <m:r>
                                <a:rPr lang="en-US" altLang="ja-JP" sz="2000" i="1">
                                  <a:latin typeface="Cambria Math" panose="02040503050406030204" pitchFamily="18" charset="0"/>
                                </a:rPr>
                                <m:t>2</m:t>
                              </m:r>
                            </m:sup>
                          </m:sSubSup>
                          <m:sSub>
                            <m:sSubPr>
                              <m:ctrlPr>
                                <a:rPr lang="en-US" altLang="ja-JP" sz="2000" i="1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altLang="ja-JP" sz="2000" i="1">
                                  <a:latin typeface="Cambria Math" panose="02040503050406030204" pitchFamily="18" charset="0"/>
                                </a:rPr>
                                <m:t>𝑞</m:t>
                              </m:r>
                            </m:e>
                            <m:sub>
                              <m:r>
                                <a:rPr lang="en-US" altLang="ja-JP" sz="2000" i="1">
                                  <a:latin typeface="Cambria Math" panose="02040503050406030204" pitchFamily="18" charset="0"/>
                                </a:rPr>
                                <m:t>𝑠</m:t>
                              </m:r>
                              <m:r>
                                <a:rPr lang="en-US" altLang="ja-JP" sz="2000" i="1">
                                  <a:latin typeface="Cambria Math" panose="02040503050406030204" pitchFamily="18" charset="0"/>
                                </a:rPr>
                                <m:t>′</m:t>
                              </m:r>
                            </m:sub>
                          </m:sSub>
                          <m:r>
                            <a:rPr lang="en-US" altLang="ja-JP" sz="2000" i="1">
                              <a:latin typeface="Cambria Math" panose="02040503050406030204" pitchFamily="18" charset="0"/>
                            </a:rPr>
                            <m:t>+3</m:t>
                          </m:r>
                          <m:sSub>
                            <m:sSubPr>
                              <m:ctrlPr>
                                <a:rPr lang="en-US" altLang="ja-JP" sz="2000" i="1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altLang="ja-JP" sz="2000" i="1">
                                  <a:latin typeface="Cambria Math" panose="02040503050406030204" pitchFamily="18" charset="0"/>
                                </a:rPr>
                                <m:t>𝑔</m:t>
                              </m:r>
                            </m:e>
                            <m:sub>
                              <m:r>
                                <a:rPr lang="en-US" altLang="ja-JP" sz="2000" i="1">
                                  <a:latin typeface="Cambria Math" panose="02040503050406030204" pitchFamily="18" charset="0"/>
                                </a:rPr>
                                <m:t>𝑠</m:t>
                              </m:r>
                              <m:sSup>
                                <m:sSupPr>
                                  <m:ctrlPr>
                                    <a:rPr lang="en-US" altLang="ja-JP" sz="2000" i="1">
                                      <a:latin typeface="Cambria Math" panose="02040503050406030204" pitchFamily="18" charset="0"/>
                                    </a:rPr>
                                  </m:ctrlPr>
                                </m:sSupPr>
                                <m:e>
                                  <m:r>
                                    <a:rPr lang="en-US" altLang="ja-JP" sz="2000" i="1">
                                      <a:latin typeface="Cambria Math" panose="02040503050406030204" pitchFamily="18" charset="0"/>
                                    </a:rPr>
                                    <m:t>𝑠</m:t>
                                  </m:r>
                                </m:e>
                                <m:sup>
                                  <m:r>
                                    <a:rPr lang="en-US" altLang="ja-JP" sz="2000" i="1">
                                      <a:latin typeface="Cambria Math" panose="02040503050406030204" pitchFamily="18" charset="0"/>
                                    </a:rPr>
                                    <m:t>′2</m:t>
                                  </m:r>
                                </m:sup>
                              </m:sSup>
                            </m:sub>
                          </m:sSub>
                          <m:sSub>
                            <m:sSubPr>
                              <m:ctrlPr>
                                <a:rPr lang="en-US" altLang="ja-JP" sz="2000" i="1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altLang="ja-JP" sz="2000" i="1">
                                  <a:latin typeface="Cambria Math" panose="02040503050406030204" pitchFamily="18" charset="0"/>
                                </a:rPr>
                                <m:t>𝑞</m:t>
                              </m:r>
                            </m:e>
                            <m:sub>
                              <m:r>
                                <a:rPr lang="en-US" altLang="ja-JP" sz="2000" i="1">
                                  <a:latin typeface="Cambria Math" panose="02040503050406030204" pitchFamily="18" charset="0"/>
                                </a:rPr>
                                <m:t>𝑠</m:t>
                              </m:r>
                            </m:sub>
                          </m:sSub>
                          <m:sSubSup>
                            <m:sSubSupPr>
                              <m:ctrlPr>
                                <a:rPr lang="en-US" altLang="ja-JP" sz="2000" i="1">
                                  <a:latin typeface="Cambria Math" panose="02040503050406030204" pitchFamily="18" charset="0"/>
                                </a:rPr>
                              </m:ctrlPr>
                            </m:sSubSupPr>
                            <m:e>
                              <m:r>
                                <a:rPr lang="en-US" altLang="ja-JP" sz="2000" i="1">
                                  <a:latin typeface="Cambria Math" panose="02040503050406030204" pitchFamily="18" charset="0"/>
                                </a:rPr>
                                <m:t>𝑞</m:t>
                              </m:r>
                            </m:e>
                            <m:sub>
                              <m:r>
                                <a:rPr lang="en-US" altLang="ja-JP" sz="2000" i="1">
                                  <a:latin typeface="Cambria Math" panose="02040503050406030204" pitchFamily="18" charset="0"/>
                                </a:rPr>
                                <m:t>𝑠</m:t>
                              </m:r>
                              <m:r>
                                <a:rPr lang="en-US" altLang="ja-JP" sz="2000" i="1">
                                  <a:latin typeface="Cambria Math" panose="02040503050406030204" pitchFamily="18" charset="0"/>
                                </a:rPr>
                                <m:t>′</m:t>
                              </m:r>
                            </m:sub>
                            <m:sup>
                              <m:r>
                                <a:rPr lang="en-US" altLang="ja-JP" sz="2000" i="1">
                                  <a:latin typeface="Cambria Math" panose="02040503050406030204" pitchFamily="18" charset="0"/>
                                </a:rPr>
                                <m:t>2</m:t>
                              </m:r>
                            </m:sup>
                          </m:sSubSup>
                        </m:e>
                      </m:d>
                    </m:oMath>
                  </m:oMathPara>
                </a14:m>
                <a:endParaRPr kumimoji="1" lang="ja-JP" altLang="en-US" sz="2000" dirty="0"/>
              </a:p>
            </p:txBody>
          </p:sp>
        </mc:Choice>
        <mc:Fallback xmlns="">
          <p:sp>
            <p:nvSpPr>
              <p:cNvPr id="6" name="テキスト ボックス 5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23528" y="5875101"/>
                <a:ext cx="3966983" cy="578235"/>
              </a:xfrm>
              <a:prstGeom prst="rect">
                <a:avLst/>
              </a:prstGeom>
              <a:blipFill rotWithShape="1">
                <a:blip r:embed="rId2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7" name="円/楕円 6"/>
          <p:cNvSpPr/>
          <p:nvPr/>
        </p:nvSpPr>
        <p:spPr>
          <a:xfrm>
            <a:off x="1410191" y="5742548"/>
            <a:ext cx="1351002" cy="873387"/>
          </a:xfrm>
          <a:prstGeom prst="ellipse">
            <a:avLst/>
          </a:prstGeom>
          <a:noFill/>
          <a:ln>
            <a:solidFill>
              <a:srgbClr val="FF33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" name="円/楕円 7"/>
          <p:cNvSpPr/>
          <p:nvPr/>
        </p:nvSpPr>
        <p:spPr>
          <a:xfrm>
            <a:off x="2922359" y="5742548"/>
            <a:ext cx="1368152" cy="873387"/>
          </a:xfrm>
          <a:prstGeom prst="ellipse">
            <a:avLst/>
          </a:prstGeom>
          <a:noFill/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" name="テキスト ボックス 12"/>
          <p:cNvSpPr txBox="1"/>
          <p:nvPr/>
        </p:nvSpPr>
        <p:spPr>
          <a:xfrm>
            <a:off x="1698223" y="5733256"/>
            <a:ext cx="79208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en-US" altLang="ja-JP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AH1</a:t>
            </a:r>
            <a:endParaRPr kumimoji="1" lang="ja-JP" altLang="en-US" dirty="0">
              <a:solidFill>
                <a:srgbClr val="FF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4" name="テキスト ボックス 13"/>
          <p:cNvSpPr txBox="1"/>
          <p:nvPr/>
        </p:nvSpPr>
        <p:spPr>
          <a:xfrm>
            <a:off x="3282399" y="5733256"/>
            <a:ext cx="79208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en-US" altLang="ja-JP" dirty="0">
                <a:solidFill>
                  <a:srgbClr val="00B05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AH2</a:t>
            </a:r>
            <a:endParaRPr kumimoji="1" lang="ja-JP" altLang="en-US" dirty="0">
              <a:solidFill>
                <a:srgbClr val="00B05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1" name="タイトル 1"/>
          <p:cNvSpPr txBox="1">
            <a:spLocks/>
          </p:cNvSpPr>
          <p:nvPr/>
        </p:nvSpPr>
        <p:spPr>
          <a:xfrm>
            <a:off x="359532" y="145791"/>
            <a:ext cx="8424936" cy="788268"/>
          </a:xfrm>
          <a:prstGeom prst="rect">
            <a:avLst/>
          </a:prstGeom>
        </p:spPr>
        <p:txBody>
          <a:bodyPr>
            <a:noAutofit/>
          </a:bodyPr>
          <a:lstStyle/>
          <a:p>
            <a:pPr algn="ctr">
              <a:spcBef>
                <a:spcPts val="768"/>
              </a:spcBef>
            </a:pPr>
            <a:r>
              <a:rPr lang="en-US" altLang="ja-JP" sz="3600" b="1" dirty="0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2D profiles obtained from LL+SL model</a:t>
            </a:r>
            <a:endParaRPr lang="ja-JP" altLang="en-US" sz="3600" b="1" dirty="0">
              <a:latin typeface="Arial Unicode MS" panose="020B0604020202020204" pitchFamily="50" charset="-128"/>
              <a:ea typeface="Arial Unicode MS" panose="020B0604020202020204" pitchFamily="50" charset="-128"/>
              <a:cs typeface="Arial Unicode MS" panose="020B0604020202020204" pitchFamily="50" charset="-128"/>
            </a:endParaRPr>
          </a:p>
        </p:txBody>
      </p:sp>
      <p:pic>
        <p:nvPicPr>
          <p:cNvPr id="2050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5496" y="2162056"/>
            <a:ext cx="8918592" cy="2340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5" name="コンテンツ プレースホルダ 2"/>
          <p:cNvSpPr txBox="1">
            <a:spLocks/>
          </p:cNvSpPr>
          <p:nvPr/>
        </p:nvSpPr>
        <p:spPr>
          <a:xfrm>
            <a:off x="683568" y="922491"/>
            <a:ext cx="4752528" cy="534789"/>
          </a:xfrm>
          <a:prstGeom prst="rect">
            <a:avLst/>
          </a:prstGeom>
        </p:spPr>
        <p:txBody>
          <a:bodyPr/>
          <a:lstStyle/>
          <a:p>
            <a:pPr>
              <a:spcBef>
                <a:spcPts val="768"/>
              </a:spcBef>
            </a:pPr>
            <a:r>
              <a:rPr lang="en-US" altLang="ja-JP" sz="28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2 mode case</a:t>
            </a:r>
            <a:endParaRPr lang="ja-JP" altLang="en-US" sz="2800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 Unicode MS" panose="020B0604020202020204" pitchFamily="50" charset="-128"/>
              <a:ea typeface="Arial Unicode MS" panose="020B0604020202020204" pitchFamily="50" charset="-128"/>
              <a:cs typeface="Arial Unicode MS" panose="020B0604020202020204" pitchFamily="50" charset="-128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>
                <a:schemeClr val="accent3"/>
              </a:buClr>
              <a:buSzPct val="95000"/>
              <a:buFont typeface="Wingdings 2"/>
              <a:buNone/>
              <a:tabLst/>
              <a:defRPr/>
            </a:pPr>
            <a:endParaRPr kumimoji="1" lang="en-US" altLang="ja-JP" sz="3200" b="1" i="0" u="none" strike="noStrike" kern="1200" cap="none" spc="0" normalizeH="0" baseline="0" noProof="0" dirty="0">
              <a:ln>
                <a:noFill/>
              </a:ln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Arial Unicode MS" panose="020B0604020202020204" pitchFamily="50" charset="-128"/>
              <a:ea typeface="Arial Unicode MS" panose="020B0604020202020204" pitchFamily="50" charset="-128"/>
              <a:cs typeface="Arial Unicode MS" panose="020B0604020202020204" pitchFamily="50" charset="-128"/>
            </a:endParaRPr>
          </a:p>
        </p:txBody>
      </p:sp>
      <p:sp>
        <p:nvSpPr>
          <p:cNvPr id="56" name="円/楕円 55"/>
          <p:cNvSpPr/>
          <p:nvPr/>
        </p:nvSpPr>
        <p:spPr>
          <a:xfrm>
            <a:off x="311401" y="1002525"/>
            <a:ext cx="360000" cy="360000"/>
          </a:xfrm>
          <a:prstGeom prst="ellipse">
            <a:avLst/>
          </a:prstGeom>
          <a:solidFill>
            <a:srgbClr val="00B0F0"/>
          </a:solidFill>
          <a:ln>
            <a:noFill/>
          </a:ln>
          <a:effectLst/>
          <a:scene3d>
            <a:camera prst="orthographicFront"/>
            <a:lightRig rig="threePt" dir="t"/>
          </a:scene3d>
          <a:sp3d>
            <a:bevelT w="190500" h="1905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57" name="テキスト ボックス 56"/>
              <p:cNvSpPr txBox="1"/>
              <p:nvPr/>
            </p:nvSpPr>
            <p:spPr>
              <a:xfrm>
                <a:off x="4313506" y="764436"/>
                <a:ext cx="4505592" cy="62510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kumimoji="1" lang="en-US" altLang="ja-JP" sz="1600" b="0" i="1" smtClean="0">
                          <a:latin typeface="Cambria Math"/>
                        </a:rPr>
                        <m:t>𝐼</m:t>
                      </m:r>
                      <m:d>
                        <m:dPr>
                          <m:ctrlPr>
                            <a:rPr kumimoji="1" lang="en-US" altLang="ja-JP" sz="1600" b="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sSub>
                            <m:sSubPr>
                              <m:ctrlPr>
                                <a:rPr kumimoji="1" lang="en-US" altLang="ja-JP" sz="1600" b="0" i="1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kumimoji="1" lang="en-US" altLang="ja-JP" sz="1600" b="0" i="1" smtClean="0">
                                  <a:latin typeface="Cambria Math"/>
                                </a:rPr>
                                <m:t>𝜔</m:t>
                              </m:r>
                            </m:e>
                            <m:sub>
                              <m:r>
                                <a:rPr kumimoji="1" lang="en-US" altLang="ja-JP" sz="1600" b="0" i="1" smtClean="0">
                                  <a:latin typeface="Cambria Math"/>
                                </a:rPr>
                                <m:t>2</m:t>
                              </m:r>
                            </m:sub>
                          </m:sSub>
                          <m:r>
                            <a:rPr kumimoji="1" lang="en-US" altLang="ja-JP" sz="1600" b="0" i="1" smtClean="0">
                              <a:latin typeface="Cambria Math" panose="02040503050406030204" pitchFamily="18" charset="0"/>
                            </a:rPr>
                            <m:t>,</m:t>
                          </m:r>
                          <m:sSub>
                            <m:sSubPr>
                              <m:ctrlPr>
                                <a:rPr kumimoji="1" lang="en-US" altLang="ja-JP" sz="1600" b="0" i="1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kumimoji="1" lang="en-US" altLang="ja-JP" sz="1600" b="0" i="1" smtClean="0">
                                  <a:latin typeface="Cambria Math"/>
                                </a:rPr>
                                <m:t>𝜔</m:t>
                              </m:r>
                            </m:e>
                            <m:sub>
                              <m:r>
                                <a:rPr kumimoji="1" lang="en-US" altLang="ja-JP" sz="1600" b="0" i="1" smtClean="0">
                                  <a:latin typeface="Cambria Math"/>
                                </a:rPr>
                                <m:t>1</m:t>
                              </m:r>
                            </m:sub>
                          </m:sSub>
                        </m:e>
                      </m:d>
                      <m:r>
                        <a:rPr kumimoji="1" lang="en-US" altLang="ja-JP" sz="1600" b="0" i="1" smtClean="0">
                          <a:latin typeface="Cambria Math"/>
                        </a:rPr>
                        <m:t>=</m:t>
                      </m:r>
                      <m:nary>
                        <m:naryPr>
                          <m:chr m:val="∬"/>
                          <m:ctrlPr>
                            <a:rPr kumimoji="1" lang="en-US" altLang="ja-JP" sz="1600" b="0" i="1" smtClean="0">
                              <a:latin typeface="Cambria Math" panose="02040503050406030204" pitchFamily="18" charset="0"/>
                            </a:rPr>
                          </m:ctrlPr>
                        </m:naryPr>
                        <m:sub>
                          <m:r>
                            <m:rPr>
                              <m:brk m:alnAt="23"/>
                            </m:rPr>
                            <a:rPr kumimoji="1" lang="en-US" altLang="ja-JP" sz="1600" b="0" i="1" smtClean="0">
                              <a:latin typeface="Cambria Math" panose="02040503050406030204" pitchFamily="18" charset="0"/>
                            </a:rPr>
                            <m:t>0</m:t>
                          </m:r>
                        </m:sub>
                        <m:sup>
                          <m:r>
                            <a:rPr kumimoji="1" lang="en-US" altLang="ja-JP" sz="1600" b="0" i="1" smtClean="0">
                              <a:latin typeface="Cambria Math"/>
                            </a:rPr>
                            <m:t>∞</m:t>
                          </m:r>
                        </m:sup>
                        <m:e>
                          <m:r>
                            <a:rPr kumimoji="1" lang="en-US" altLang="ja-JP" sz="1600" b="0" i="1" smtClean="0">
                              <a:latin typeface="Cambria Math"/>
                            </a:rPr>
                            <m:t>𝑑</m:t>
                          </m:r>
                          <m:sSub>
                            <m:sSubPr>
                              <m:ctrlPr>
                                <a:rPr kumimoji="1" lang="en-US" altLang="ja-JP" sz="1600" b="0" i="1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kumimoji="1" lang="en-US" altLang="ja-JP" sz="1600" b="0" i="1" smtClean="0">
                                  <a:latin typeface="Cambria Math"/>
                                </a:rPr>
                                <m:t>𝑡</m:t>
                              </m:r>
                            </m:e>
                            <m:sub>
                              <m:r>
                                <a:rPr kumimoji="1" lang="en-US" altLang="ja-JP" sz="1600" b="0" i="1" smtClean="0">
                                  <a:latin typeface="Cambria Math"/>
                                </a:rPr>
                                <m:t>1</m:t>
                              </m:r>
                            </m:sub>
                          </m:sSub>
                          <m:r>
                            <a:rPr lang="en-US" altLang="ja-JP" sz="1600" i="1">
                              <a:latin typeface="Cambria Math"/>
                            </a:rPr>
                            <m:t>𝑑</m:t>
                          </m:r>
                          <m:sSub>
                            <m:sSubPr>
                              <m:ctrlPr>
                                <a:rPr lang="en-US" altLang="ja-JP" sz="1600" i="1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altLang="ja-JP" sz="1600" i="1">
                                  <a:latin typeface="Cambria Math"/>
                                </a:rPr>
                                <m:t>𝑡</m:t>
                              </m:r>
                            </m:e>
                            <m:sub>
                              <m:r>
                                <a:rPr lang="en-US" altLang="ja-JP" sz="1600" b="0" i="1" smtClean="0">
                                  <a:latin typeface="Cambria Math"/>
                                </a:rPr>
                                <m:t>2</m:t>
                              </m:r>
                            </m:sub>
                          </m:sSub>
                          <m:r>
                            <a:rPr lang="en-US" altLang="ja-JP" sz="1600" b="0" i="1" smtClean="0">
                              <a:latin typeface="Cambria Math"/>
                            </a:rPr>
                            <m:t>𝑅</m:t>
                          </m:r>
                          <m:r>
                            <a:rPr lang="en-US" altLang="ja-JP" sz="1600" b="0" i="1" smtClean="0">
                              <a:latin typeface="Cambria Math" panose="02040503050406030204" pitchFamily="18" charset="0"/>
                            </a:rPr>
                            <m:t>(</m:t>
                          </m:r>
                          <m:sSub>
                            <m:sSubPr>
                              <m:ctrlPr>
                                <a:rPr lang="en-US" altLang="ja-JP" sz="1600" b="0" i="1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altLang="ja-JP" sz="1600" b="0" i="1" smtClean="0">
                                  <a:latin typeface="Cambria Math"/>
                                </a:rPr>
                                <m:t>𝑡</m:t>
                              </m:r>
                            </m:e>
                            <m:sub>
                              <m:r>
                                <a:rPr lang="en-US" altLang="ja-JP" sz="1600" b="0" i="1" smtClean="0">
                                  <a:latin typeface="Cambria Math"/>
                                </a:rPr>
                                <m:t>2</m:t>
                              </m:r>
                            </m:sub>
                          </m:sSub>
                          <m:r>
                            <a:rPr lang="en-US" altLang="ja-JP" sz="1600" b="0" i="1" smtClean="0">
                              <a:latin typeface="Cambria Math"/>
                            </a:rPr>
                            <m:t>, </m:t>
                          </m:r>
                          <m:sSub>
                            <m:sSubPr>
                              <m:ctrlPr>
                                <a:rPr lang="en-US" altLang="ja-JP" sz="1600" b="0" i="1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altLang="ja-JP" sz="1600" b="0" i="1" smtClean="0">
                                  <a:latin typeface="Cambria Math"/>
                                </a:rPr>
                                <m:t>𝑡</m:t>
                              </m:r>
                            </m:e>
                            <m:sub>
                              <m:r>
                                <a:rPr lang="en-US" altLang="ja-JP" sz="1600" b="0" i="1" smtClean="0">
                                  <a:latin typeface="Cambria Math"/>
                                </a:rPr>
                                <m:t>1</m:t>
                              </m:r>
                            </m:sub>
                          </m:sSub>
                          <m:r>
                            <a:rPr lang="en-US" altLang="ja-JP" sz="1600" b="0" i="1" smtClean="0">
                              <a:latin typeface="Cambria Math"/>
                            </a:rPr>
                            <m:t>)</m:t>
                          </m:r>
                          <m:func>
                            <m:funcPr>
                              <m:ctrlPr>
                                <a:rPr kumimoji="1" lang="en-US" altLang="ja-JP" sz="1600" b="0" i="1" smtClean="0">
                                  <a:latin typeface="Cambria Math" panose="02040503050406030204" pitchFamily="18" charset="0"/>
                                </a:rPr>
                              </m:ctrlPr>
                            </m:funcPr>
                            <m:fName>
                              <m:r>
                                <m:rPr>
                                  <m:sty m:val="p"/>
                                </m:rPr>
                                <a:rPr kumimoji="1" lang="en-US" altLang="ja-JP" sz="1600" b="0" i="0" smtClean="0">
                                  <a:latin typeface="Cambria Math"/>
                                </a:rPr>
                                <m:t>sin</m:t>
                              </m:r>
                            </m:fName>
                            <m:e>
                              <m:sSub>
                                <m:sSubPr>
                                  <m:ctrlPr>
                                    <a:rPr kumimoji="1" lang="en-US" altLang="ja-JP" sz="1600" b="0" i="1" smtClean="0">
                                      <a:latin typeface="Cambria Math" panose="02040503050406030204" pitchFamily="18" charset="0"/>
                                    </a:rPr>
                                  </m:ctrlPr>
                                </m:sSubPr>
                                <m:e>
                                  <m:r>
                                    <a:rPr kumimoji="1" lang="en-US" altLang="ja-JP" sz="1600" b="0" i="1" smtClean="0">
                                      <a:latin typeface="Cambria Math"/>
                                    </a:rPr>
                                    <m:t>𝜔</m:t>
                                  </m:r>
                                </m:e>
                                <m:sub>
                                  <m:r>
                                    <a:rPr kumimoji="1" lang="en-US" altLang="ja-JP" sz="1600" b="0" i="1" smtClean="0">
                                      <a:latin typeface="Cambria Math"/>
                                    </a:rPr>
                                    <m:t>1</m:t>
                                  </m:r>
                                </m:sub>
                              </m:sSub>
                              <m:sSub>
                                <m:sSubPr>
                                  <m:ctrlPr>
                                    <a:rPr kumimoji="1" lang="en-US" altLang="ja-JP" sz="1600" b="0" i="1" smtClean="0">
                                      <a:latin typeface="Cambria Math" panose="02040503050406030204" pitchFamily="18" charset="0"/>
                                    </a:rPr>
                                  </m:ctrlPr>
                                </m:sSubPr>
                                <m:e>
                                  <m:r>
                                    <a:rPr kumimoji="1" lang="en-US" altLang="ja-JP" sz="1600" b="0" i="1" smtClean="0">
                                      <a:latin typeface="Cambria Math"/>
                                    </a:rPr>
                                    <m:t>𝑡</m:t>
                                  </m:r>
                                </m:e>
                                <m:sub>
                                  <m:r>
                                    <a:rPr kumimoji="1" lang="en-US" altLang="ja-JP" sz="1600" b="0" i="1" smtClean="0">
                                      <a:latin typeface="Cambria Math"/>
                                    </a:rPr>
                                    <m:t>1</m:t>
                                  </m:r>
                                </m:sub>
                              </m:sSub>
                            </m:e>
                          </m:func>
                          <m:func>
                            <m:funcPr>
                              <m:ctrlPr>
                                <a:rPr lang="en-US" altLang="ja-JP" sz="1600" i="1">
                                  <a:latin typeface="Cambria Math" panose="02040503050406030204" pitchFamily="18" charset="0"/>
                                </a:rPr>
                              </m:ctrlPr>
                            </m:funcPr>
                            <m:fName>
                              <m:r>
                                <m:rPr>
                                  <m:sty m:val="p"/>
                                </m:rPr>
                                <a:rPr lang="en-US" altLang="ja-JP" sz="1600">
                                  <a:latin typeface="Cambria Math"/>
                                </a:rPr>
                                <m:t>sin</m:t>
                              </m:r>
                            </m:fName>
                            <m:e>
                              <m:sSub>
                                <m:sSubPr>
                                  <m:ctrlPr>
                                    <a:rPr lang="en-US" altLang="ja-JP" sz="1600" i="1">
                                      <a:latin typeface="Cambria Math" panose="02040503050406030204" pitchFamily="18" charset="0"/>
                                    </a:rPr>
                                  </m:ctrlPr>
                                </m:sSubPr>
                                <m:e>
                                  <m:r>
                                    <a:rPr lang="en-US" altLang="ja-JP" sz="1600" i="1">
                                      <a:latin typeface="Cambria Math" panose="02040503050406030204" pitchFamily="18" charset="0"/>
                                    </a:rPr>
                                    <m:t>𝜔</m:t>
                                  </m:r>
                                </m:e>
                                <m:sub>
                                  <m:r>
                                    <a:rPr lang="en-US" altLang="ja-JP" sz="1600" b="0" i="1" smtClean="0">
                                      <a:latin typeface="Cambria Math"/>
                                    </a:rPr>
                                    <m:t>2</m:t>
                                  </m:r>
                                </m:sub>
                              </m:sSub>
                              <m:sSub>
                                <m:sSubPr>
                                  <m:ctrlPr>
                                    <a:rPr lang="en-US" altLang="ja-JP" sz="1600" i="1">
                                      <a:latin typeface="Cambria Math" panose="02040503050406030204" pitchFamily="18" charset="0"/>
                                    </a:rPr>
                                  </m:ctrlPr>
                                </m:sSubPr>
                                <m:e>
                                  <m:r>
                                    <a:rPr lang="en-US" altLang="ja-JP" sz="1600" i="1">
                                      <a:latin typeface="Cambria Math"/>
                                    </a:rPr>
                                    <m:t>𝑡</m:t>
                                  </m:r>
                                </m:e>
                                <m:sub>
                                  <m:r>
                                    <a:rPr lang="en-US" altLang="ja-JP" sz="1600" b="0" i="1" smtClean="0">
                                      <a:latin typeface="Cambria Math"/>
                                    </a:rPr>
                                    <m:t>2</m:t>
                                  </m:r>
                                </m:sub>
                              </m:sSub>
                            </m:e>
                          </m:func>
                        </m:e>
                      </m:nary>
                    </m:oMath>
                  </m:oMathPara>
                </a14:m>
                <a:endParaRPr kumimoji="1" lang="ja-JP" altLang="en-US" sz="1600" dirty="0"/>
              </a:p>
            </p:txBody>
          </p:sp>
        </mc:Choice>
        <mc:Fallback xmlns="">
          <p:sp>
            <p:nvSpPr>
              <p:cNvPr id="57" name="テキスト ボックス 56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313506" y="764436"/>
                <a:ext cx="4505592" cy="625108"/>
              </a:xfrm>
              <a:prstGeom prst="rect">
                <a:avLst/>
              </a:prstGeom>
              <a:blipFill rotWithShape="0">
                <a:blip r:embed="rId4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61" name="テキスト ボックス 60"/>
              <p:cNvSpPr txBox="1"/>
              <p:nvPr/>
            </p:nvSpPr>
            <p:spPr>
              <a:xfrm>
                <a:off x="35496" y="4616281"/>
                <a:ext cx="5077800" cy="97295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kumimoji="1" lang="en-US" altLang="ja-JP" sz="2000" b="0" i="1" smtClean="0">
                          <a:latin typeface="Cambria Math"/>
                        </a:rPr>
                        <m:t>𝐻</m:t>
                      </m:r>
                      <m:r>
                        <a:rPr kumimoji="1" lang="en-US" altLang="ja-JP" sz="2000" b="0" i="1" smtClean="0">
                          <a:latin typeface="Cambria Math"/>
                        </a:rPr>
                        <m:t>=</m:t>
                      </m:r>
                      <m:nary>
                        <m:naryPr>
                          <m:chr m:val="∑"/>
                          <m:ctrlPr>
                            <a:rPr kumimoji="1" lang="en-US" altLang="ja-JP" sz="2000" b="0" i="1" smtClean="0">
                              <a:latin typeface="Cambria Math" panose="02040503050406030204" pitchFamily="18" charset="0"/>
                            </a:rPr>
                          </m:ctrlPr>
                        </m:naryPr>
                        <m:sub>
                          <m:r>
                            <a:rPr kumimoji="1" lang="en-US" altLang="ja-JP" sz="2000" b="0" i="1" smtClean="0">
                              <a:latin typeface="Cambria Math"/>
                            </a:rPr>
                            <m:t>𝑠</m:t>
                          </m:r>
                        </m:sub>
                        <m:sup>
                          <m:r>
                            <a:rPr kumimoji="1" lang="en-US" altLang="ja-JP" sz="2000" b="0" i="1" smtClean="0">
                              <a:latin typeface="Cambria Math"/>
                            </a:rPr>
                            <m:t>𝛼</m:t>
                          </m:r>
                          <m:r>
                            <a:rPr kumimoji="1" lang="en-US" altLang="ja-JP" sz="2000" b="0" i="1" smtClean="0">
                              <a:latin typeface="Cambria Math"/>
                            </a:rPr>
                            <m:t>, </m:t>
                          </m:r>
                          <m:r>
                            <a:rPr kumimoji="1" lang="en-US" altLang="ja-JP" sz="2000" b="0" i="1" smtClean="0">
                              <a:latin typeface="Cambria Math" panose="02040503050406030204" pitchFamily="18" charset="0"/>
                            </a:rPr>
                            <m:t>𝛽</m:t>
                          </m:r>
                        </m:sup>
                        <m:e>
                          <m:d>
                            <m:dPr>
                              <m:begChr m:val="["/>
                              <m:endChr m:val="]"/>
                              <m:ctrlPr>
                                <a:rPr lang="en-US" altLang="ja-JP" sz="2000" i="1">
                                  <a:latin typeface="Cambria Math" panose="02040503050406030204" pitchFamily="18" charset="0"/>
                                </a:rPr>
                              </m:ctrlPr>
                            </m:dPr>
                            <m:e>
                              <m:sSubSup>
                                <m:sSubSupPr>
                                  <m:ctrlPr>
                                    <a:rPr lang="en-US" altLang="ja-JP" sz="2000" i="1">
                                      <a:latin typeface="Cambria Math" panose="02040503050406030204" pitchFamily="18" charset="0"/>
                                    </a:rPr>
                                  </m:ctrlPr>
                                </m:sSubSupPr>
                                <m:e>
                                  <m:r>
                                    <a:rPr lang="en-US" altLang="ja-JP" sz="2000" i="1">
                                      <a:latin typeface="Cambria Math"/>
                                    </a:rPr>
                                    <m:t>𝐻</m:t>
                                  </m:r>
                                </m:e>
                                <m:sub>
                                  <m:r>
                                    <a:rPr lang="en-US" altLang="ja-JP" sz="2000" i="1">
                                      <a:latin typeface="Cambria Math"/>
                                    </a:rPr>
                                    <m:t>𝑆</m:t>
                                  </m:r>
                                </m:sub>
                                <m:sup>
                                  <m:r>
                                    <a:rPr lang="en-US" altLang="ja-JP" sz="2000" i="1">
                                      <a:latin typeface="Cambria Math"/>
                                    </a:rPr>
                                    <m:t>(</m:t>
                                  </m:r>
                                  <m:r>
                                    <a:rPr lang="en-US" altLang="ja-JP" sz="2000" b="0" i="1" smtClean="0">
                                      <a:latin typeface="Cambria Math"/>
                                    </a:rPr>
                                    <m:t>𝑠</m:t>
                                  </m:r>
                                  <m:r>
                                    <a:rPr lang="en-US" altLang="ja-JP" sz="2000" i="1">
                                      <a:latin typeface="Cambria Math"/>
                                    </a:rPr>
                                    <m:t>)</m:t>
                                  </m:r>
                                </m:sup>
                              </m:sSubSup>
                              <m:r>
                                <a:rPr lang="en-US" altLang="ja-JP" sz="2000" i="1">
                                  <a:latin typeface="Cambria Math" panose="02040503050406030204" pitchFamily="18" charset="0"/>
                                </a:rPr>
                                <m:t>+</m:t>
                              </m:r>
                              <m:sSubSup>
                                <m:sSubSupPr>
                                  <m:ctrlPr>
                                    <a:rPr lang="en-US" altLang="ja-JP" sz="2000" i="1">
                                      <a:latin typeface="Cambria Math" panose="02040503050406030204" pitchFamily="18" charset="0"/>
                                    </a:rPr>
                                  </m:ctrlPr>
                                </m:sSubSupPr>
                                <m:e>
                                  <m:r>
                                    <a:rPr lang="en-US" altLang="ja-JP" sz="2000" i="1">
                                      <a:latin typeface="Cambria Math"/>
                                    </a:rPr>
                                    <m:t>𝐻</m:t>
                                  </m:r>
                                </m:e>
                                <m:sub>
                                  <m:r>
                                    <a:rPr lang="en-US" altLang="ja-JP" sz="2000" i="1">
                                      <a:latin typeface="Cambria Math"/>
                                    </a:rPr>
                                    <m:t>𝐵</m:t>
                                  </m:r>
                                </m:sub>
                                <m:sup>
                                  <m:r>
                                    <a:rPr lang="en-US" altLang="ja-JP" sz="2000" i="1">
                                      <a:latin typeface="Cambria Math"/>
                                    </a:rPr>
                                    <m:t>(</m:t>
                                  </m:r>
                                  <m:r>
                                    <a:rPr lang="en-US" altLang="ja-JP" sz="2000" b="0" i="1" smtClean="0">
                                      <a:latin typeface="Cambria Math"/>
                                    </a:rPr>
                                    <m:t>𝑠</m:t>
                                  </m:r>
                                  <m:r>
                                    <a:rPr lang="en-US" altLang="ja-JP" sz="2000" i="1">
                                      <a:latin typeface="Cambria Math"/>
                                    </a:rPr>
                                    <m:t>)</m:t>
                                  </m:r>
                                </m:sup>
                              </m:sSubSup>
                              <m:r>
                                <a:rPr lang="en-US" altLang="ja-JP" sz="2000" i="1">
                                  <a:latin typeface="Cambria Math"/>
                                </a:rPr>
                                <m:t>+</m:t>
                              </m:r>
                              <m:sSubSup>
                                <m:sSubSupPr>
                                  <m:ctrlPr>
                                    <a:rPr lang="en-US" altLang="ja-JP" sz="2000" i="1">
                                      <a:latin typeface="Cambria Math" panose="02040503050406030204" pitchFamily="18" charset="0"/>
                                    </a:rPr>
                                  </m:ctrlPr>
                                </m:sSubSupPr>
                                <m:e>
                                  <m:r>
                                    <a:rPr lang="en-US" altLang="ja-JP" sz="2000" i="1">
                                      <a:latin typeface="Cambria Math"/>
                                    </a:rPr>
                                    <m:t>𝐻</m:t>
                                  </m:r>
                                </m:e>
                                <m:sub>
                                  <m:r>
                                    <a:rPr lang="en-US" altLang="ja-JP" sz="2000" i="1">
                                      <a:latin typeface="Cambria Math"/>
                                    </a:rPr>
                                    <m:t>𝐼</m:t>
                                  </m:r>
                                </m:sub>
                                <m:sup>
                                  <m:r>
                                    <a:rPr lang="en-US" altLang="ja-JP" sz="2000" i="1">
                                      <a:latin typeface="Cambria Math"/>
                                    </a:rPr>
                                    <m:t>(</m:t>
                                  </m:r>
                                  <m:r>
                                    <a:rPr lang="en-US" altLang="ja-JP" sz="2000" b="0" i="1" smtClean="0">
                                      <a:latin typeface="Cambria Math"/>
                                    </a:rPr>
                                    <m:t>𝑠</m:t>
                                  </m:r>
                                  <m:r>
                                    <a:rPr lang="en-US" altLang="ja-JP" sz="2000" i="1">
                                      <a:latin typeface="Cambria Math"/>
                                    </a:rPr>
                                    <m:t>)</m:t>
                                  </m:r>
                                </m:sup>
                              </m:sSubSup>
                            </m:e>
                          </m:d>
                        </m:e>
                      </m:nary>
                      <m:r>
                        <a:rPr kumimoji="1" lang="en-US" altLang="ja-JP" sz="2000" b="0" i="1" smtClean="0">
                          <a:latin typeface="Cambria Math"/>
                        </a:rPr>
                        <m:t>+</m:t>
                      </m:r>
                      <m:sSub>
                        <m:sSubPr>
                          <m:ctrlPr>
                            <a:rPr kumimoji="1" lang="en-US" altLang="ja-JP" sz="2000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kumimoji="1" lang="en-US" altLang="ja-JP" sz="2000" b="0" i="1" smtClean="0">
                              <a:latin typeface="Cambria Math"/>
                            </a:rPr>
                            <m:t>𝑈</m:t>
                          </m:r>
                        </m:e>
                        <m:sub>
                          <m:r>
                            <a:rPr kumimoji="1" lang="en-US" altLang="ja-JP" sz="2000" b="0" i="1" smtClean="0">
                              <a:latin typeface="Cambria Math"/>
                            </a:rPr>
                            <m:t>𝛼𝛽</m:t>
                          </m:r>
                        </m:sub>
                      </m:sSub>
                      <m:r>
                        <a:rPr kumimoji="1" lang="en-US" altLang="ja-JP" sz="2000" b="0" i="1" smtClean="0">
                          <a:latin typeface="Cambria Math"/>
                        </a:rPr>
                        <m:t>(</m:t>
                      </m:r>
                      <m:sSub>
                        <m:sSubPr>
                          <m:ctrlPr>
                            <a:rPr kumimoji="1" lang="en-US" altLang="ja-JP" sz="2000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kumimoji="1" lang="en-US" altLang="ja-JP" sz="2000" b="0" i="1" smtClean="0">
                              <a:latin typeface="Cambria Math"/>
                            </a:rPr>
                            <m:t>𝑞</m:t>
                          </m:r>
                        </m:e>
                        <m:sub>
                          <m:r>
                            <a:rPr kumimoji="1" lang="en-US" altLang="ja-JP" sz="2000" b="0" i="1" smtClean="0">
                              <a:latin typeface="Cambria Math"/>
                            </a:rPr>
                            <m:t>𝛼</m:t>
                          </m:r>
                        </m:sub>
                      </m:sSub>
                      <m:r>
                        <a:rPr kumimoji="1" lang="en-US" altLang="ja-JP" sz="2000" b="0" i="1" smtClean="0">
                          <a:latin typeface="Cambria Math"/>
                        </a:rPr>
                        <m:t>,</m:t>
                      </m:r>
                      <m:sSub>
                        <m:sSubPr>
                          <m:ctrlPr>
                            <a:rPr lang="en-US" altLang="ja-JP" sz="2000" i="1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ja-JP" sz="2000" i="1">
                              <a:latin typeface="Cambria Math" panose="02040503050406030204" pitchFamily="18" charset="0"/>
                            </a:rPr>
                            <m:t>𝑞</m:t>
                          </m:r>
                        </m:e>
                        <m:sub>
                          <m:r>
                            <a:rPr lang="en-US" altLang="ja-JP" sz="2000" b="0" i="1" smtClean="0">
                              <a:latin typeface="Cambria Math"/>
                            </a:rPr>
                            <m:t>𝛽</m:t>
                          </m:r>
                        </m:sub>
                      </m:sSub>
                      <m:r>
                        <a:rPr kumimoji="1" lang="en-US" altLang="ja-JP" sz="2000" b="0" i="1" smtClean="0">
                          <a:latin typeface="Cambria Math"/>
                        </a:rPr>
                        <m:t>)</m:t>
                      </m:r>
                    </m:oMath>
                  </m:oMathPara>
                </a14:m>
                <a:endParaRPr kumimoji="1" lang="ja-JP" altLang="en-US" sz="2000" dirty="0"/>
              </a:p>
            </p:txBody>
          </p:sp>
        </mc:Choice>
        <mc:Fallback xmlns="">
          <p:sp>
            <p:nvSpPr>
              <p:cNvPr id="61" name="テキスト ボックス 60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5496" y="4616281"/>
                <a:ext cx="5077800" cy="972959"/>
              </a:xfrm>
              <a:prstGeom prst="rect">
                <a:avLst/>
              </a:prstGeom>
              <a:blipFill rotWithShape="1">
                <a:blip r:embed="rId5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62" name="テキスト ボックス 61"/>
              <p:cNvSpPr txBox="1"/>
              <p:nvPr/>
            </p:nvSpPr>
            <p:spPr>
              <a:xfrm>
                <a:off x="4644008" y="5696401"/>
                <a:ext cx="4276491" cy="97295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m:rPr>
                          <m:sty m:val="p"/>
                        </m:rPr>
                        <a:rPr kumimoji="1" lang="en-US" altLang="ja-JP" sz="2000" b="0" i="0" smtClean="0">
                          <a:solidFill>
                            <a:schemeClr val="tx1"/>
                          </a:solidFill>
                          <a:latin typeface="Cambria Math"/>
                        </a:rPr>
                        <m:t>Π</m:t>
                      </m:r>
                      <m:r>
                        <a:rPr lang="en-US" altLang="ja-JP" sz="2000" b="0" i="1" dirty="0" smtClean="0">
                          <a:solidFill>
                            <a:schemeClr val="tx1"/>
                          </a:solidFill>
                          <a:latin typeface="Cambria Math"/>
                        </a:rPr>
                        <m:t>=</m:t>
                      </m:r>
                      <m:nary>
                        <m:naryPr>
                          <m:chr m:val="∑"/>
                          <m:ctrlPr>
                            <a:rPr lang="en-US" altLang="ja-JP" sz="2000" b="0" i="1" dirty="0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</m:ctrlPr>
                        </m:naryPr>
                        <m:sub>
                          <m:r>
                            <a:rPr lang="en-US" altLang="ja-JP" sz="2000" b="0" i="1" dirty="0" smtClean="0">
                              <a:solidFill>
                                <a:schemeClr val="tx1"/>
                              </a:solidFill>
                              <a:latin typeface="Cambria Math"/>
                            </a:rPr>
                            <m:t>𝑠</m:t>
                          </m:r>
                        </m:sub>
                        <m:sup>
                          <m:r>
                            <a:rPr lang="en-US" altLang="ja-JP" sz="2000" b="0" i="1" dirty="0" smtClean="0">
                              <a:solidFill>
                                <a:schemeClr val="tx1"/>
                              </a:solidFill>
                              <a:latin typeface="Cambria Math"/>
                            </a:rPr>
                            <m:t>𝛼</m:t>
                          </m:r>
                          <m:r>
                            <a:rPr lang="en-US" altLang="ja-JP" sz="2000" b="0" i="1" dirty="0" smtClean="0">
                              <a:solidFill>
                                <a:schemeClr val="tx1"/>
                              </a:solidFill>
                              <a:latin typeface="Cambria Math"/>
                            </a:rPr>
                            <m:t>, </m:t>
                          </m:r>
                          <m:r>
                            <a:rPr lang="en-US" altLang="ja-JP" sz="2000" b="0" i="1" dirty="0" smtClean="0">
                              <a:solidFill>
                                <a:schemeClr val="tx1"/>
                              </a:solidFill>
                              <a:latin typeface="Cambria Math"/>
                            </a:rPr>
                            <m:t>𝛽</m:t>
                          </m:r>
                        </m:sup>
                        <m:e>
                          <m:d>
                            <m:dPr>
                              <m:begChr m:val="["/>
                              <m:endChr m:val="]"/>
                              <m:ctrlPr>
                                <a:rPr lang="en-US" altLang="ja-JP" sz="2000" b="0" i="1" dirty="0" smtClean="0">
                                  <a:solidFill>
                                    <a:schemeClr val="tx1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dPr>
                            <m:e>
                              <m:sSub>
                                <m:sSubPr>
                                  <m:ctrlPr>
                                    <a:rPr lang="en-US" altLang="ja-JP" sz="2000" i="1" dirty="0">
                                      <a:latin typeface="Cambria Math" panose="02040503050406030204" pitchFamily="18" charset="0"/>
                                    </a:rPr>
                                  </m:ctrlPr>
                                </m:sSubPr>
                                <m:e>
                                  <m:r>
                                    <m:rPr>
                                      <m:sty m:val="p"/>
                                    </m:rPr>
                                    <a:rPr lang="en-US" altLang="ja-JP" sz="2000" dirty="0">
                                      <a:latin typeface="Cambria Math"/>
                                    </a:rPr>
                                    <m:t>Π</m:t>
                                  </m:r>
                                </m:e>
                                <m:sub>
                                  <m:r>
                                    <a:rPr lang="en-US" altLang="ja-JP" sz="2000" i="1" dirty="0">
                                      <a:latin typeface="Cambria Math"/>
                                    </a:rPr>
                                    <m:t>𝑠</m:t>
                                  </m:r>
                                </m:sub>
                              </m:sSub>
                              <m:sSub>
                                <m:sSubPr>
                                  <m:ctrlPr>
                                    <a:rPr lang="en-US" altLang="ja-JP" sz="2000" i="1" dirty="0">
                                      <a:latin typeface="Cambria Math" panose="02040503050406030204" pitchFamily="18" charset="0"/>
                                    </a:rPr>
                                  </m:ctrlPr>
                                </m:sSubPr>
                                <m:e>
                                  <m:r>
                                    <a:rPr lang="en-US" altLang="ja-JP" sz="2000" i="1" dirty="0">
                                      <a:latin typeface="Cambria Math"/>
                                    </a:rPr>
                                    <m:t>𝑞</m:t>
                                  </m:r>
                                </m:e>
                                <m:sub>
                                  <m:r>
                                    <a:rPr lang="en-US" altLang="ja-JP" sz="2000" i="1" dirty="0">
                                      <a:latin typeface="Cambria Math"/>
                                    </a:rPr>
                                    <m:t>𝑠</m:t>
                                  </m:r>
                                </m:sub>
                              </m:sSub>
                              <m:r>
                                <a:rPr lang="en-US" altLang="ja-JP" sz="2000" b="0" i="1" dirty="0" smtClean="0">
                                  <a:latin typeface="Cambria Math"/>
                                </a:rPr>
                                <m:t>+</m:t>
                              </m:r>
                              <m:f>
                                <m:fPr>
                                  <m:ctrlPr>
                                    <a:rPr lang="en-US" altLang="ja-JP" sz="2000" b="0" i="1" dirty="0" smtClean="0">
                                      <a:latin typeface="Cambria Math" panose="02040503050406030204" pitchFamily="18" charset="0"/>
                                    </a:rPr>
                                  </m:ctrlPr>
                                </m:fPr>
                                <m:num>
                                  <m:r>
                                    <a:rPr lang="en-US" altLang="ja-JP" sz="2000" b="0" i="1" dirty="0" smtClean="0">
                                      <a:latin typeface="Cambria Math"/>
                                    </a:rPr>
                                    <m:t>1</m:t>
                                  </m:r>
                                </m:num>
                                <m:den>
                                  <m:r>
                                    <a:rPr lang="en-US" altLang="ja-JP" sz="2000" b="0" i="1" dirty="0" smtClean="0">
                                      <a:latin typeface="Cambria Math"/>
                                    </a:rPr>
                                    <m:t>2</m:t>
                                  </m:r>
                                </m:den>
                              </m:f>
                              <m:sSub>
                                <m:sSubPr>
                                  <m:ctrlPr>
                                    <a:rPr lang="en-US" altLang="ja-JP" sz="2000" i="1" dirty="0">
                                      <a:latin typeface="Cambria Math" panose="02040503050406030204" pitchFamily="18" charset="0"/>
                                    </a:rPr>
                                  </m:ctrlPr>
                                </m:sSubPr>
                                <m:e>
                                  <m:r>
                                    <m:rPr>
                                      <m:sty m:val="p"/>
                                    </m:rPr>
                                    <a:rPr lang="en-US" altLang="ja-JP" sz="2000" dirty="0">
                                      <a:latin typeface="Cambria Math"/>
                                    </a:rPr>
                                    <m:t>Π</m:t>
                                  </m:r>
                                </m:e>
                                <m:sub>
                                  <m:r>
                                    <a:rPr lang="en-US" altLang="ja-JP" sz="2000" i="1" dirty="0">
                                      <a:latin typeface="Cambria Math"/>
                                    </a:rPr>
                                    <m:t>𝑠</m:t>
                                  </m:r>
                                  <m:r>
                                    <a:rPr lang="en-US" altLang="ja-JP" sz="2000" b="0" i="1" dirty="0" smtClean="0">
                                      <a:latin typeface="Cambria Math"/>
                                    </a:rPr>
                                    <m:t>𝑠</m:t>
                                  </m:r>
                                </m:sub>
                              </m:sSub>
                              <m:sSubSup>
                                <m:sSubSupPr>
                                  <m:ctrlPr>
                                    <a:rPr lang="en-US" altLang="ja-JP" sz="2000" b="0" i="1" dirty="0" smtClean="0">
                                      <a:latin typeface="Cambria Math" panose="02040503050406030204" pitchFamily="18" charset="0"/>
                                    </a:rPr>
                                  </m:ctrlPr>
                                </m:sSubSupPr>
                                <m:e>
                                  <m:r>
                                    <a:rPr lang="en-US" altLang="ja-JP" sz="2000" b="0" i="1" dirty="0" smtClean="0">
                                      <a:latin typeface="Cambria Math" panose="02040503050406030204" pitchFamily="18" charset="0"/>
                                    </a:rPr>
                                    <m:t>𝑞</m:t>
                                  </m:r>
                                </m:e>
                                <m:sub>
                                  <m:r>
                                    <a:rPr lang="en-US" altLang="ja-JP" sz="2000" b="0" i="1" dirty="0" smtClean="0">
                                      <a:latin typeface="Cambria Math"/>
                                    </a:rPr>
                                    <m:t>𝑠</m:t>
                                  </m:r>
                                </m:sub>
                                <m:sup>
                                  <m:r>
                                    <a:rPr lang="en-US" altLang="ja-JP" sz="2000" b="0" i="1" dirty="0" smtClean="0">
                                      <a:latin typeface="Cambria Math"/>
                                    </a:rPr>
                                    <m:t>2</m:t>
                                  </m:r>
                                </m:sup>
                              </m:sSubSup>
                            </m:e>
                          </m:d>
                        </m:e>
                      </m:nary>
                      <m:r>
                        <a:rPr lang="en-US" altLang="ja-JP" sz="2000" b="0" i="1" dirty="0" smtClean="0">
                          <a:solidFill>
                            <a:schemeClr val="tx1"/>
                          </a:solidFill>
                          <a:latin typeface="Cambria Math"/>
                        </a:rPr>
                        <m:t>+</m:t>
                      </m:r>
                      <m:sSub>
                        <m:sSubPr>
                          <m:ctrlPr>
                            <a:rPr lang="en-US" altLang="ja-JP" sz="2000" i="1" dirty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m:rPr>
                              <m:sty m:val="p"/>
                            </m:rPr>
                            <a:rPr lang="en-US" altLang="ja-JP" sz="2000" dirty="0">
                              <a:latin typeface="Cambria Math"/>
                            </a:rPr>
                            <m:t>Π</m:t>
                          </m:r>
                        </m:e>
                        <m:sub>
                          <m:r>
                            <a:rPr lang="en-US" altLang="ja-JP" sz="2000" b="0" i="1" dirty="0" smtClean="0">
                              <a:latin typeface="Cambria Math"/>
                            </a:rPr>
                            <m:t>𝛼𝛽</m:t>
                          </m:r>
                        </m:sub>
                      </m:sSub>
                      <m:sSub>
                        <m:sSubPr>
                          <m:ctrlPr>
                            <a:rPr lang="en-US" altLang="ja-JP" sz="2000" b="0" i="1" dirty="0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ja-JP" sz="2000" b="0" i="1" dirty="0" smtClean="0">
                              <a:latin typeface="Cambria Math"/>
                            </a:rPr>
                            <m:t>𝑞</m:t>
                          </m:r>
                        </m:e>
                        <m:sub>
                          <m:r>
                            <a:rPr lang="en-US" altLang="ja-JP" sz="2000" b="0" i="1" dirty="0" smtClean="0">
                              <a:latin typeface="Cambria Math"/>
                            </a:rPr>
                            <m:t>𝛼</m:t>
                          </m:r>
                        </m:sub>
                      </m:sSub>
                      <m:sSub>
                        <m:sSubPr>
                          <m:ctrlPr>
                            <a:rPr lang="en-US" altLang="ja-JP" sz="2000" i="1" dirty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ja-JP" sz="2000" i="1" dirty="0">
                              <a:latin typeface="Cambria Math"/>
                            </a:rPr>
                            <m:t>𝑞</m:t>
                          </m:r>
                        </m:e>
                        <m:sub>
                          <m:r>
                            <a:rPr lang="en-US" altLang="ja-JP" sz="2000" b="0" i="1" dirty="0" smtClean="0">
                              <a:latin typeface="Cambria Math" panose="02040503050406030204" pitchFamily="18" charset="0"/>
                            </a:rPr>
                            <m:t>𝛽</m:t>
                          </m:r>
                        </m:sub>
                      </m:sSub>
                    </m:oMath>
                  </m:oMathPara>
                </a14:m>
                <a:endParaRPr kumimoji="1" lang="en-US" altLang="ja-JP" sz="2000" b="0" i="1" dirty="0"/>
              </a:p>
            </p:txBody>
          </p:sp>
        </mc:Choice>
        <mc:Fallback xmlns="">
          <p:sp>
            <p:nvSpPr>
              <p:cNvPr id="62" name="テキスト ボックス 61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644008" y="5696401"/>
                <a:ext cx="4276491" cy="972959"/>
              </a:xfrm>
              <a:prstGeom prst="rect">
                <a:avLst/>
              </a:prstGeom>
              <a:blipFill rotWithShape="1">
                <a:blip r:embed="rId6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63" name="円/楕円 62"/>
          <p:cNvSpPr/>
          <p:nvPr/>
        </p:nvSpPr>
        <p:spPr>
          <a:xfrm>
            <a:off x="7697646" y="5767502"/>
            <a:ext cx="1222853" cy="873387"/>
          </a:xfrm>
          <a:prstGeom prst="ellipse">
            <a:avLst/>
          </a:prstGeom>
          <a:noFill/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4" name="テキスト ボックス 63"/>
          <p:cNvSpPr txBox="1"/>
          <p:nvPr/>
        </p:nvSpPr>
        <p:spPr>
          <a:xfrm>
            <a:off x="7596336" y="5408369"/>
            <a:ext cx="71273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en-US" altLang="ja-JP" dirty="0">
                <a:solidFill>
                  <a:srgbClr val="0070C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NL</a:t>
            </a:r>
            <a:endParaRPr kumimoji="1" lang="ja-JP" altLang="en-US" dirty="0">
              <a:solidFill>
                <a:srgbClr val="0070C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9" name="正方形/長方形 8"/>
          <p:cNvSpPr/>
          <p:nvPr/>
        </p:nvSpPr>
        <p:spPr>
          <a:xfrm>
            <a:off x="124578" y="2197800"/>
            <a:ext cx="4310080" cy="2339409"/>
          </a:xfrm>
          <a:prstGeom prst="rect">
            <a:avLst/>
          </a:prstGeom>
          <a:noFill/>
          <a:ln w="38100"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5" name="正方形/長方形 64"/>
          <p:cNvSpPr/>
          <p:nvPr/>
        </p:nvSpPr>
        <p:spPr>
          <a:xfrm>
            <a:off x="4572000" y="2197800"/>
            <a:ext cx="4320480" cy="2339409"/>
          </a:xfrm>
          <a:prstGeom prst="rect">
            <a:avLst/>
          </a:prstGeom>
          <a:noFill/>
          <a:ln w="38100"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6" name="テキスト ボックス 65"/>
          <p:cNvSpPr txBox="1"/>
          <p:nvPr/>
        </p:nvSpPr>
        <p:spPr>
          <a:xfrm>
            <a:off x="159263" y="1485268"/>
            <a:ext cx="4327154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en-US" altLang="ja-JP" sz="2000" b="1" dirty="0">
                <a:solidFill>
                  <a:srgbClr val="00B05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Mechanical </a:t>
            </a:r>
            <a:r>
              <a:rPr kumimoji="1" lang="en-US" altLang="ja-JP" sz="2000" b="1" dirty="0" err="1">
                <a:solidFill>
                  <a:srgbClr val="00B05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AnHarmonic</a:t>
            </a:r>
            <a:r>
              <a:rPr kumimoji="1" lang="en-US" altLang="ja-JP" sz="2000" b="1" dirty="0">
                <a:solidFill>
                  <a:srgbClr val="00B05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 Coupling (MAHC)</a:t>
            </a:r>
            <a:endParaRPr kumimoji="1" lang="ja-JP" altLang="en-US" sz="2000" b="1" dirty="0">
              <a:solidFill>
                <a:srgbClr val="00B05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67" name="テキスト ボックス 66"/>
          <p:cNvSpPr txBox="1"/>
          <p:nvPr/>
        </p:nvSpPr>
        <p:spPr>
          <a:xfrm>
            <a:off x="4572000" y="1453539"/>
            <a:ext cx="4477503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en-US" altLang="ja-JP" sz="2000" b="1" dirty="0">
                <a:solidFill>
                  <a:srgbClr val="0070C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Electric </a:t>
            </a:r>
            <a:r>
              <a:rPr lang="en-US" altLang="ja-JP" sz="2000" b="1" dirty="0">
                <a:solidFill>
                  <a:srgbClr val="0070C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Anharmonic</a:t>
            </a:r>
            <a:r>
              <a:rPr kumimoji="1" lang="en-US" altLang="ja-JP" sz="2000" b="1" dirty="0">
                <a:solidFill>
                  <a:srgbClr val="0070C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 Coupling (EAHC)</a:t>
            </a:r>
            <a:endParaRPr kumimoji="1" lang="ja-JP" altLang="en-US" sz="2000" b="1" dirty="0">
              <a:solidFill>
                <a:srgbClr val="0070C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cxnSp>
        <p:nvCxnSpPr>
          <p:cNvPr id="3" name="直線コネクタ 2"/>
          <p:cNvCxnSpPr/>
          <p:nvPr/>
        </p:nvCxnSpPr>
        <p:spPr>
          <a:xfrm>
            <a:off x="5068800" y="2601080"/>
            <a:ext cx="0" cy="1548000"/>
          </a:xfrm>
          <a:prstGeom prst="line">
            <a:avLst/>
          </a:prstGeom>
          <a:ln w="19050">
            <a:solidFill>
              <a:srgbClr val="FF3300"/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" name="直線コネクタ 21"/>
          <p:cNvCxnSpPr/>
          <p:nvPr/>
        </p:nvCxnSpPr>
        <p:spPr>
          <a:xfrm>
            <a:off x="5860800" y="2601080"/>
            <a:ext cx="0" cy="1548000"/>
          </a:xfrm>
          <a:prstGeom prst="line">
            <a:avLst/>
          </a:prstGeom>
          <a:ln w="19050">
            <a:solidFill>
              <a:srgbClr val="0070C0"/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" name="直線コネクタ 22"/>
          <p:cNvCxnSpPr/>
          <p:nvPr/>
        </p:nvCxnSpPr>
        <p:spPr>
          <a:xfrm>
            <a:off x="4788024" y="3106800"/>
            <a:ext cx="1584000" cy="0"/>
          </a:xfrm>
          <a:prstGeom prst="line">
            <a:avLst/>
          </a:prstGeom>
          <a:ln w="19050">
            <a:solidFill>
              <a:srgbClr val="0070C0"/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直線コネクタ 25"/>
          <p:cNvCxnSpPr/>
          <p:nvPr/>
        </p:nvCxnSpPr>
        <p:spPr>
          <a:xfrm>
            <a:off x="4788024" y="3898800"/>
            <a:ext cx="1584000" cy="0"/>
          </a:xfrm>
          <a:prstGeom prst="line">
            <a:avLst/>
          </a:prstGeom>
          <a:ln w="19050">
            <a:solidFill>
              <a:srgbClr val="FF3300"/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直線コネクタ 26"/>
          <p:cNvCxnSpPr/>
          <p:nvPr/>
        </p:nvCxnSpPr>
        <p:spPr>
          <a:xfrm>
            <a:off x="7117200" y="2601080"/>
            <a:ext cx="0" cy="1548000"/>
          </a:xfrm>
          <a:prstGeom prst="line">
            <a:avLst/>
          </a:prstGeom>
          <a:ln w="19050">
            <a:solidFill>
              <a:srgbClr val="FF0000"/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直線コネクタ 27"/>
          <p:cNvCxnSpPr/>
          <p:nvPr/>
        </p:nvCxnSpPr>
        <p:spPr>
          <a:xfrm>
            <a:off x="7909200" y="2601080"/>
            <a:ext cx="0" cy="1548000"/>
          </a:xfrm>
          <a:prstGeom prst="line">
            <a:avLst/>
          </a:prstGeom>
          <a:ln w="19050">
            <a:solidFill>
              <a:srgbClr val="0070C0"/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直線コネクタ 28"/>
          <p:cNvCxnSpPr/>
          <p:nvPr/>
        </p:nvCxnSpPr>
        <p:spPr>
          <a:xfrm>
            <a:off x="6840000" y="2844000"/>
            <a:ext cx="1584000" cy="0"/>
          </a:xfrm>
          <a:prstGeom prst="line">
            <a:avLst/>
          </a:prstGeom>
          <a:ln w="19050">
            <a:solidFill>
              <a:srgbClr val="00B050"/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直線コネクタ 29"/>
          <p:cNvCxnSpPr/>
          <p:nvPr/>
        </p:nvCxnSpPr>
        <p:spPr>
          <a:xfrm>
            <a:off x="6840000" y="3384000"/>
            <a:ext cx="1584000" cy="0"/>
          </a:xfrm>
          <a:prstGeom prst="line">
            <a:avLst/>
          </a:prstGeom>
          <a:ln w="19050">
            <a:solidFill>
              <a:srgbClr val="00B050"/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10" name="テキスト ボックス 9"/>
              <p:cNvSpPr txBox="1"/>
              <p:nvPr/>
            </p:nvSpPr>
            <p:spPr>
              <a:xfrm>
                <a:off x="5929685" y="3964734"/>
                <a:ext cx="210186" cy="169277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kumimoji="1" lang="en-US" altLang="ja-JP" sz="1100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kumimoji="1" lang="en-US" altLang="ja-JP" sz="1100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𝜔</m:t>
                          </m:r>
                        </m:e>
                        <m:sub>
                          <m:r>
                            <a:rPr kumimoji="1" lang="en-US" altLang="ja-JP" sz="1100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𝛼</m:t>
                          </m:r>
                        </m:sub>
                      </m:sSub>
                    </m:oMath>
                  </m:oMathPara>
                </a14:m>
                <a:endParaRPr kumimoji="1" lang="ja-JP" altLang="en-US" sz="1100" dirty="0">
                  <a:solidFill>
                    <a:srgbClr val="0070C0"/>
                  </a:solidFill>
                </a:endParaRPr>
              </a:p>
            </p:txBody>
          </p:sp>
        </mc:Choice>
        <mc:Fallback xmlns="">
          <p:sp>
            <p:nvSpPr>
              <p:cNvPr id="10" name="テキスト ボックス 9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929685" y="3964734"/>
                <a:ext cx="210186" cy="169277"/>
              </a:xfrm>
              <a:prstGeom prst="rect">
                <a:avLst/>
              </a:prstGeom>
              <a:blipFill rotWithShape="0">
                <a:blip r:embed="rId7"/>
                <a:stretch>
                  <a:fillRect l="-8824" b="-14286"/>
                </a:stretch>
              </a:blipFill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32" name="テキスト ボックス 31"/>
              <p:cNvSpPr txBox="1"/>
              <p:nvPr/>
            </p:nvSpPr>
            <p:spPr>
              <a:xfrm>
                <a:off x="5097092" y="3948510"/>
                <a:ext cx="210314" cy="184346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kumimoji="1" lang="en-US" altLang="ja-JP" sz="1100" b="0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kumimoji="1" lang="en-US" altLang="ja-JP" sz="1100" b="0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𝜔</m:t>
                          </m:r>
                        </m:e>
                        <m:sub>
                          <m:r>
                            <a:rPr kumimoji="1" lang="en-US" altLang="ja-JP" sz="1100" b="0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𝛽</m:t>
                          </m:r>
                        </m:sub>
                      </m:sSub>
                    </m:oMath>
                  </m:oMathPara>
                </a14:m>
                <a:endParaRPr kumimoji="1" lang="ja-JP" altLang="en-US" sz="1100" dirty="0">
                  <a:solidFill>
                    <a:srgbClr val="FF0000"/>
                  </a:solidFill>
                </a:endParaRPr>
              </a:p>
            </p:txBody>
          </p:sp>
        </mc:Choice>
        <mc:Fallback xmlns="">
          <p:sp>
            <p:nvSpPr>
              <p:cNvPr id="32" name="テキスト ボックス 31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097092" y="3948510"/>
                <a:ext cx="210314" cy="184346"/>
              </a:xfrm>
              <a:prstGeom prst="rect">
                <a:avLst/>
              </a:prstGeom>
              <a:blipFill rotWithShape="0">
                <a:blip r:embed="rId8"/>
                <a:stretch>
                  <a:fillRect l="-8571" r="-14286" b="-30000"/>
                </a:stretch>
              </a:blipFill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33" name="テキスト ボックス 32"/>
              <p:cNvSpPr txBox="1"/>
              <p:nvPr/>
            </p:nvSpPr>
            <p:spPr>
              <a:xfrm>
                <a:off x="4788024" y="2855224"/>
                <a:ext cx="210186" cy="169277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kumimoji="1" lang="en-US" altLang="ja-JP" sz="1100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kumimoji="1" lang="en-US" altLang="ja-JP" sz="1100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𝜔</m:t>
                          </m:r>
                        </m:e>
                        <m:sub>
                          <m:r>
                            <a:rPr kumimoji="1" lang="en-US" altLang="ja-JP" sz="1100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𝛼</m:t>
                          </m:r>
                        </m:sub>
                      </m:sSub>
                    </m:oMath>
                  </m:oMathPara>
                </a14:m>
                <a:endParaRPr kumimoji="1" lang="ja-JP" altLang="en-US" sz="1100" dirty="0">
                  <a:solidFill>
                    <a:srgbClr val="0070C0"/>
                  </a:solidFill>
                </a:endParaRPr>
              </a:p>
            </p:txBody>
          </p:sp>
        </mc:Choice>
        <mc:Fallback xmlns="">
          <p:sp>
            <p:nvSpPr>
              <p:cNvPr id="33" name="テキスト ボックス 32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788024" y="2855224"/>
                <a:ext cx="210186" cy="169277"/>
              </a:xfrm>
              <a:prstGeom prst="rect">
                <a:avLst/>
              </a:prstGeom>
              <a:blipFill rotWithShape="0">
                <a:blip r:embed="rId9"/>
                <a:stretch>
                  <a:fillRect l="-8571" b="-14286"/>
                </a:stretch>
              </a:blipFill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34" name="テキスト ボックス 33"/>
              <p:cNvSpPr txBox="1"/>
              <p:nvPr/>
            </p:nvSpPr>
            <p:spPr>
              <a:xfrm>
                <a:off x="4812958" y="3676702"/>
                <a:ext cx="210314" cy="184346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kumimoji="1" lang="en-US" altLang="ja-JP" sz="1100" b="0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kumimoji="1" lang="en-US" altLang="ja-JP" sz="1100" b="0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𝜔</m:t>
                          </m:r>
                        </m:e>
                        <m:sub>
                          <m:r>
                            <a:rPr kumimoji="1" lang="en-US" altLang="ja-JP" sz="1100" b="0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𝛽</m:t>
                          </m:r>
                        </m:sub>
                      </m:sSub>
                    </m:oMath>
                  </m:oMathPara>
                </a14:m>
                <a:endParaRPr kumimoji="1" lang="ja-JP" altLang="en-US" sz="1100" dirty="0">
                  <a:solidFill>
                    <a:srgbClr val="FF0000"/>
                  </a:solidFill>
                </a:endParaRPr>
              </a:p>
            </p:txBody>
          </p:sp>
        </mc:Choice>
        <mc:Fallback xmlns="">
          <p:sp>
            <p:nvSpPr>
              <p:cNvPr id="34" name="テキスト ボックス 33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812958" y="3676702"/>
                <a:ext cx="210314" cy="184346"/>
              </a:xfrm>
              <a:prstGeom prst="rect">
                <a:avLst/>
              </a:prstGeom>
              <a:blipFill rotWithShape="0">
                <a:blip r:embed="rId10"/>
                <a:stretch>
                  <a:fillRect l="-8824" r="-14706" b="-33333"/>
                </a:stretch>
              </a:blipFill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35" name="テキスト ボックス 34"/>
              <p:cNvSpPr txBox="1"/>
              <p:nvPr/>
            </p:nvSpPr>
            <p:spPr>
              <a:xfrm>
                <a:off x="7957569" y="3974270"/>
                <a:ext cx="210186" cy="169277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kumimoji="1" lang="en-US" altLang="ja-JP" sz="1100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kumimoji="1" lang="en-US" altLang="ja-JP" sz="1100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𝜔</m:t>
                          </m:r>
                        </m:e>
                        <m:sub>
                          <m:r>
                            <a:rPr kumimoji="1" lang="en-US" altLang="ja-JP" sz="1100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𝛼</m:t>
                          </m:r>
                        </m:sub>
                      </m:sSub>
                    </m:oMath>
                  </m:oMathPara>
                </a14:m>
                <a:endParaRPr kumimoji="1" lang="ja-JP" altLang="en-US" sz="1100" dirty="0">
                  <a:solidFill>
                    <a:srgbClr val="0070C0"/>
                  </a:solidFill>
                </a:endParaRPr>
              </a:p>
            </p:txBody>
          </p:sp>
        </mc:Choice>
        <mc:Fallback xmlns="">
          <p:sp>
            <p:nvSpPr>
              <p:cNvPr id="35" name="テキスト ボックス 34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957569" y="3974270"/>
                <a:ext cx="210186" cy="169277"/>
              </a:xfrm>
              <a:prstGeom prst="rect">
                <a:avLst/>
              </a:prstGeom>
              <a:blipFill rotWithShape="0">
                <a:blip r:embed="rId11"/>
                <a:stretch>
                  <a:fillRect l="-8571" b="-10714"/>
                </a:stretch>
              </a:blipFill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36" name="テキスト ボックス 35"/>
              <p:cNvSpPr txBox="1"/>
              <p:nvPr/>
            </p:nvSpPr>
            <p:spPr>
              <a:xfrm>
                <a:off x="7164288" y="3964734"/>
                <a:ext cx="210314" cy="184346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kumimoji="1" lang="en-US" altLang="ja-JP" sz="1100" b="0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kumimoji="1" lang="en-US" altLang="ja-JP" sz="1100" b="0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𝜔</m:t>
                          </m:r>
                        </m:e>
                        <m:sub>
                          <m:r>
                            <a:rPr kumimoji="1" lang="en-US" altLang="ja-JP" sz="1100" b="0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𝛽</m:t>
                          </m:r>
                        </m:sub>
                      </m:sSub>
                    </m:oMath>
                  </m:oMathPara>
                </a14:m>
                <a:endParaRPr kumimoji="1" lang="ja-JP" altLang="en-US" sz="1100" dirty="0">
                  <a:solidFill>
                    <a:srgbClr val="FF0000"/>
                  </a:solidFill>
                </a:endParaRPr>
              </a:p>
            </p:txBody>
          </p:sp>
        </mc:Choice>
        <mc:Fallback xmlns="">
          <p:sp>
            <p:nvSpPr>
              <p:cNvPr id="36" name="テキスト ボックス 35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164288" y="3964734"/>
                <a:ext cx="210314" cy="184346"/>
              </a:xfrm>
              <a:prstGeom prst="rect">
                <a:avLst/>
              </a:prstGeom>
              <a:blipFill rotWithShape="0">
                <a:blip r:embed="rId12"/>
                <a:stretch>
                  <a:fillRect l="-8571" r="-14286" b="-29032"/>
                </a:stretch>
              </a:blipFill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37" name="テキスト ボックス 36"/>
              <p:cNvSpPr txBox="1"/>
              <p:nvPr/>
            </p:nvSpPr>
            <p:spPr>
              <a:xfrm>
                <a:off x="6512555" y="2884614"/>
                <a:ext cx="555216" cy="184346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kumimoji="1" lang="en-US" altLang="ja-JP" sz="1100" b="0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sSub>
                            <m:sSubPr>
                              <m:ctrlPr>
                                <a:rPr lang="en-US" altLang="ja-JP" sz="1100" i="1">
                                  <a:solidFill>
                                    <a:srgbClr val="0070C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altLang="ja-JP" sz="1100" i="1">
                                  <a:solidFill>
                                    <a:srgbClr val="0070C0"/>
                                  </a:solidFill>
                                  <a:latin typeface="Cambria Math" panose="02040503050406030204" pitchFamily="18" charset="0"/>
                                </a:rPr>
                                <m:t>𝜔</m:t>
                              </m:r>
                            </m:e>
                            <m:sub>
                              <m:r>
                                <a:rPr lang="en-US" altLang="ja-JP" sz="1100" i="1">
                                  <a:solidFill>
                                    <a:srgbClr val="0070C0"/>
                                  </a:solidFill>
                                  <a:latin typeface="Cambria Math" panose="02040503050406030204" pitchFamily="18" charset="0"/>
                                </a:rPr>
                                <m:t>𝛼</m:t>
                              </m:r>
                            </m:sub>
                          </m:sSub>
                          <m:r>
                            <a:rPr lang="en-US" altLang="ja-JP" sz="1100" b="0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  <m:t>+</m:t>
                          </m:r>
                          <m:r>
                            <a:rPr kumimoji="1" lang="en-US" altLang="ja-JP" sz="1100" b="0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𝜔</m:t>
                          </m:r>
                        </m:e>
                        <m:sub>
                          <m:r>
                            <a:rPr kumimoji="1" lang="en-US" altLang="ja-JP" sz="1100" b="0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𝛽</m:t>
                          </m:r>
                        </m:sub>
                      </m:sSub>
                    </m:oMath>
                  </m:oMathPara>
                </a14:m>
                <a:endParaRPr kumimoji="1" lang="ja-JP" altLang="en-US" sz="1100" dirty="0">
                  <a:solidFill>
                    <a:srgbClr val="FF0000"/>
                  </a:solidFill>
                </a:endParaRPr>
              </a:p>
            </p:txBody>
          </p:sp>
        </mc:Choice>
        <mc:Fallback xmlns="">
          <p:sp>
            <p:nvSpPr>
              <p:cNvPr id="37" name="テキスト ボックス 36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512555" y="2884614"/>
                <a:ext cx="555216" cy="184346"/>
              </a:xfrm>
              <a:prstGeom prst="rect">
                <a:avLst/>
              </a:prstGeom>
              <a:blipFill rotWithShape="0">
                <a:blip r:embed="rId13"/>
                <a:stretch>
                  <a:fillRect l="-3297" r="-5495" b="-33333"/>
                </a:stretch>
              </a:blipFill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38" name="テキスト ボックス 37"/>
              <p:cNvSpPr txBox="1"/>
              <p:nvPr/>
            </p:nvSpPr>
            <p:spPr>
              <a:xfrm>
                <a:off x="6516216" y="3388670"/>
                <a:ext cx="555216" cy="184346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kumimoji="1" lang="en-US" altLang="ja-JP" sz="1100" b="0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sSub>
                            <m:sSubPr>
                              <m:ctrlPr>
                                <a:rPr lang="en-US" altLang="ja-JP" sz="1100" i="1">
                                  <a:solidFill>
                                    <a:srgbClr val="0070C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altLang="ja-JP" sz="1100" i="1">
                                  <a:solidFill>
                                    <a:srgbClr val="0070C0"/>
                                  </a:solidFill>
                                  <a:latin typeface="Cambria Math" panose="02040503050406030204" pitchFamily="18" charset="0"/>
                                </a:rPr>
                                <m:t>𝜔</m:t>
                              </m:r>
                            </m:e>
                            <m:sub>
                              <m:r>
                                <a:rPr lang="en-US" altLang="ja-JP" sz="1100" i="1">
                                  <a:solidFill>
                                    <a:srgbClr val="0070C0"/>
                                  </a:solidFill>
                                  <a:latin typeface="Cambria Math" panose="02040503050406030204" pitchFamily="18" charset="0"/>
                                </a:rPr>
                                <m:t>𝛼</m:t>
                              </m:r>
                            </m:sub>
                          </m:sSub>
                          <m:r>
                            <a:rPr lang="en-US" altLang="ja-JP" sz="1100" b="0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  <m:t>−</m:t>
                          </m:r>
                          <m:r>
                            <a:rPr kumimoji="1" lang="en-US" altLang="ja-JP" sz="1100" b="0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𝜔</m:t>
                          </m:r>
                        </m:e>
                        <m:sub>
                          <m:r>
                            <a:rPr kumimoji="1" lang="en-US" altLang="ja-JP" sz="1100" b="0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𝛽</m:t>
                          </m:r>
                        </m:sub>
                      </m:sSub>
                    </m:oMath>
                  </m:oMathPara>
                </a14:m>
                <a:endParaRPr kumimoji="1" lang="ja-JP" altLang="en-US" sz="1100" dirty="0">
                  <a:solidFill>
                    <a:srgbClr val="FF0000"/>
                  </a:solidFill>
                </a:endParaRPr>
              </a:p>
            </p:txBody>
          </p:sp>
        </mc:Choice>
        <mc:Fallback xmlns="">
          <p:sp>
            <p:nvSpPr>
              <p:cNvPr id="38" name="テキスト ボックス 3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516216" y="3388670"/>
                <a:ext cx="555216" cy="184346"/>
              </a:xfrm>
              <a:prstGeom prst="rect">
                <a:avLst/>
              </a:prstGeom>
              <a:blipFill rotWithShape="0">
                <a:blip r:embed="rId14"/>
                <a:stretch>
                  <a:fillRect l="-3297" r="-4396" b="-30000"/>
                </a:stretch>
              </a:blipFill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39" name="正方形/長方形 38"/>
          <p:cNvSpPr/>
          <p:nvPr/>
        </p:nvSpPr>
        <p:spPr>
          <a:xfrm>
            <a:off x="5081853" y="4649544"/>
            <a:ext cx="4572000" cy="584775"/>
          </a:xfrm>
          <a:prstGeom prst="rect">
            <a:avLst/>
          </a:prstGeom>
        </p:spPr>
        <p:txBody>
          <a:bodyPr>
            <a:spAutoFit/>
          </a:bodyPr>
          <a:lstStyle/>
          <a:p>
            <a:r>
              <a:rPr lang="en-US" altLang="ja-JP" sz="1600" dirty="0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electrical anharmonic coupling (EAHC)  mechanical anharmonic coupling (MAHC) </a:t>
            </a:r>
            <a:endParaRPr lang="ja-JP" altLang="en-US" sz="1600" dirty="0">
              <a:latin typeface="Arial Unicode MS" panose="020B0604020202020204" pitchFamily="50" charset="-128"/>
              <a:ea typeface="Arial Unicode MS" panose="020B0604020202020204" pitchFamily="50" charset="-128"/>
              <a:cs typeface="Arial Unicode MS" panose="020B0604020202020204" pitchFamily="50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1376214224"/>
      </p:ext>
    </p:extLst>
  </p:cSld>
  <p:clrMapOvr>
    <a:masterClrMapping/>
  </p:clrMapOvr>
</p:sld>
</file>

<file path=ppt/slides/slide2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タイトル 1"/>
          <p:cNvSpPr txBox="1">
            <a:spLocks/>
          </p:cNvSpPr>
          <p:nvPr/>
        </p:nvSpPr>
        <p:spPr>
          <a:xfrm>
            <a:off x="359532" y="476672"/>
            <a:ext cx="8424936" cy="788268"/>
          </a:xfrm>
          <a:prstGeom prst="rect">
            <a:avLst/>
          </a:prstGeom>
        </p:spPr>
        <p:txBody>
          <a:bodyPr>
            <a:noAutofit/>
          </a:bodyPr>
          <a:lstStyle>
            <a:defPPr>
              <a:defRPr lang="ja-JP"/>
            </a:defPPr>
            <a:lvl1pPr marL="0" algn="l" defTabSz="914400" rtl="0" eaLnBrk="1" latinLnBrk="0" hangingPunct="1">
              <a:defRPr kumimoji="1"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kumimoji="1"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kumimoji="1"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kumimoji="1"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kumimoji="1"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umimoji="1"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umimoji="1"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umimoji="1"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umimoji="1"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spcBef>
                <a:spcPts val="768"/>
              </a:spcBef>
            </a:pPr>
            <a:r>
              <a:rPr lang="en-US" altLang="ja-JP" sz="36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1D Vibrational Spectroscopy</a:t>
            </a:r>
            <a:endParaRPr lang="ja-JP" altLang="en-US" sz="2800" b="1" dirty="0">
              <a:latin typeface="Arial Unicode MS" panose="020B0604020202020204" pitchFamily="50" charset="-128"/>
              <a:ea typeface="Arial Unicode MS" panose="020B0604020202020204" pitchFamily="50" charset="-128"/>
              <a:cs typeface="Arial Unicode MS" panose="020B0604020202020204" pitchFamily="50" charset="-128"/>
            </a:endParaRPr>
          </a:p>
        </p:txBody>
      </p:sp>
      <p:pic>
        <p:nvPicPr>
          <p:cNvPr id="14" name="Picture 4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47456" y="2166854"/>
            <a:ext cx="2232000" cy="23158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mc:AlternateContent xmlns:mc="http://schemas.openxmlformats.org/markup-compatibility/2006" xmlns:a14="http://schemas.microsoft.com/office/drawing/2010/main">
        <mc:Choice Requires="a14">
          <p:sp>
            <p:nvSpPr>
              <p:cNvPr id="16" name="テキスト ボックス 15"/>
              <p:cNvSpPr txBox="1"/>
              <p:nvPr/>
            </p:nvSpPr>
            <p:spPr>
              <a:xfrm>
                <a:off x="6732240" y="4602923"/>
                <a:ext cx="1180836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kumimoji="1" lang="en-US" altLang="ja-JP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kumimoji="1" lang="en-US" altLang="ja-JP" b="0" i="1" smtClean="0">
                              <a:latin typeface="Cambria Math"/>
                            </a:rPr>
                            <m:t>𝜏</m:t>
                          </m:r>
                        </m:e>
                        <m:sub>
                          <m:r>
                            <a:rPr kumimoji="1" lang="en-US" altLang="ja-JP" b="0" i="1" smtClean="0">
                              <a:latin typeface="Cambria Math"/>
                            </a:rPr>
                            <m:t>𝑠</m:t>
                          </m:r>
                        </m:sub>
                      </m:sSub>
                      <m:r>
                        <a:rPr kumimoji="1" lang="en-US" altLang="ja-JP" b="0" i="1" smtClean="0">
                          <a:latin typeface="Cambria Math"/>
                        </a:rPr>
                        <m:t>=1/</m:t>
                      </m:r>
                      <m:sSub>
                        <m:sSubPr>
                          <m:ctrlPr>
                            <a:rPr kumimoji="1" lang="en-US" altLang="ja-JP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kumimoji="1" lang="en-US" altLang="ja-JP" b="0" i="1" smtClean="0">
                              <a:latin typeface="Cambria Math"/>
                            </a:rPr>
                            <m:t>𝛾</m:t>
                          </m:r>
                        </m:e>
                        <m:sub>
                          <m:r>
                            <a:rPr kumimoji="1" lang="en-US" altLang="ja-JP" b="0" i="1" smtClean="0">
                              <a:latin typeface="Cambria Math"/>
                            </a:rPr>
                            <m:t>𝑠</m:t>
                          </m:r>
                        </m:sub>
                      </m:sSub>
                    </m:oMath>
                  </m:oMathPara>
                </a14:m>
                <a:endParaRPr kumimoji="1" lang="ja-JP" altLang="en-US" dirty="0"/>
              </a:p>
            </p:txBody>
          </p:sp>
        </mc:Choice>
        <mc:Fallback xmlns="">
          <p:sp>
            <p:nvSpPr>
              <p:cNvPr id="16" name="テキスト ボックス 15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732240" y="4602923"/>
                <a:ext cx="1180836" cy="369332"/>
              </a:xfrm>
              <a:prstGeom prst="rect">
                <a:avLst/>
              </a:prstGeom>
              <a:blipFill rotWithShape="0">
                <a:blip r:embed="rId4"/>
                <a:stretch>
                  <a:fillRect b="-13115"/>
                </a:stretch>
              </a:blipFill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  <p:pic>
        <p:nvPicPr>
          <p:cNvPr id="2" name="図 1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451232" y="3769114"/>
            <a:ext cx="6081242" cy="3088885"/>
          </a:xfrm>
          <a:prstGeom prst="rect">
            <a:avLst/>
          </a:prstGeom>
        </p:spPr>
      </p:pic>
      <p:pic>
        <p:nvPicPr>
          <p:cNvPr id="4" name="図 3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560770" y="1222447"/>
            <a:ext cx="5781675" cy="2628900"/>
          </a:xfrm>
          <a:prstGeom prst="rect">
            <a:avLst/>
          </a:prstGeom>
        </p:spPr>
      </p:pic>
      <p:sp>
        <p:nvSpPr>
          <p:cNvPr id="5" name="正方形/長方形 4"/>
          <p:cNvSpPr/>
          <p:nvPr/>
        </p:nvSpPr>
        <p:spPr>
          <a:xfrm>
            <a:off x="6345992" y="1425625"/>
            <a:ext cx="2723823" cy="64633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ja-JP" b="1" dirty="0">
                <a:solidFill>
                  <a:srgbClr val="0070C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Fitted parameters</a:t>
            </a:r>
          </a:p>
          <a:p>
            <a:r>
              <a:rPr lang="en-US" altLang="ja-JP" dirty="0">
                <a:solidFill>
                  <a:srgbClr val="0070C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(dephasing, anharmonicity)</a:t>
            </a:r>
            <a:endParaRPr lang="ja-JP" altLang="en-US" dirty="0"/>
          </a:p>
        </p:txBody>
      </p:sp>
      <p:sp>
        <p:nvSpPr>
          <p:cNvPr id="8" name="正方形/長方形 7"/>
          <p:cNvSpPr/>
          <p:nvPr/>
        </p:nvSpPr>
        <p:spPr>
          <a:xfrm>
            <a:off x="8174855" y="6325338"/>
            <a:ext cx="1081193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ja-JP" sz="2000" dirty="0"/>
              <a:t>H. Ito</a:t>
            </a:r>
            <a:endParaRPr lang="ja-JP" altLang="en-US" sz="2000" dirty="0"/>
          </a:p>
        </p:txBody>
      </p:sp>
      <p:pic>
        <p:nvPicPr>
          <p:cNvPr id="9" name="図 8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105330" y="5354894"/>
            <a:ext cx="931166" cy="99442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2494387"/>
      </p:ext>
    </p:extLst>
  </p:cSld>
  <p:clrMapOvr>
    <a:masterClrMapping/>
  </p:clrMapOvr>
</p:sld>
</file>

<file path=ppt/slides/slide2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タイトル 1"/>
          <p:cNvSpPr txBox="1">
            <a:spLocks/>
          </p:cNvSpPr>
          <p:nvPr/>
        </p:nvSpPr>
        <p:spPr>
          <a:xfrm>
            <a:off x="323528" y="250752"/>
            <a:ext cx="8424936" cy="788268"/>
          </a:xfrm>
          <a:prstGeom prst="rect">
            <a:avLst/>
          </a:prstGeom>
        </p:spPr>
        <p:txBody>
          <a:bodyPr>
            <a:noAutofit/>
          </a:bodyPr>
          <a:lstStyle>
            <a:defPPr>
              <a:defRPr lang="ja-JP"/>
            </a:defPPr>
            <a:lvl1pPr marL="0" algn="l" defTabSz="914400" rtl="0" eaLnBrk="1" latinLnBrk="0" hangingPunct="1">
              <a:defRPr kumimoji="1"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kumimoji="1"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kumimoji="1"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kumimoji="1"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kumimoji="1"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umimoji="1"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umimoji="1"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umimoji="1"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umimoji="1"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spcBef>
                <a:spcPts val="768"/>
              </a:spcBef>
            </a:pPr>
            <a:r>
              <a:rPr lang="en-US" altLang="ja-JP" sz="36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2D Vibrational Spectroscopy</a:t>
            </a:r>
            <a:endParaRPr lang="ja-JP" altLang="en-US" sz="2800" b="1" dirty="0">
              <a:latin typeface="Arial Unicode MS" panose="020B0604020202020204" pitchFamily="50" charset="-128"/>
              <a:ea typeface="Arial Unicode MS" panose="020B0604020202020204" pitchFamily="50" charset="-128"/>
              <a:cs typeface="Arial Unicode MS" panose="020B0604020202020204" pitchFamily="50" charset="-128"/>
            </a:endParaRPr>
          </a:p>
        </p:txBody>
      </p:sp>
      <p:pic>
        <p:nvPicPr>
          <p:cNvPr id="4101" name="Picture 5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123377" y="1503680"/>
            <a:ext cx="1866971" cy="223224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" name="図 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71589" y="908720"/>
            <a:ext cx="6840760" cy="5562900"/>
          </a:xfrm>
          <a:prstGeom prst="rect">
            <a:avLst/>
          </a:prstGeom>
        </p:spPr>
      </p:pic>
      <p:sp>
        <p:nvSpPr>
          <p:cNvPr id="17" name="正方形/長方形 16"/>
          <p:cNvSpPr/>
          <p:nvPr/>
        </p:nvSpPr>
        <p:spPr>
          <a:xfrm>
            <a:off x="7018759" y="781181"/>
            <a:ext cx="2076209" cy="615553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ja-JP" b="1" dirty="0">
                <a:solidFill>
                  <a:srgbClr val="0070C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Fitted parameters</a:t>
            </a:r>
          </a:p>
          <a:p>
            <a:r>
              <a:rPr lang="en-US" altLang="ja-JP" sz="1600" dirty="0">
                <a:solidFill>
                  <a:srgbClr val="0070C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(mode-mode coupling)</a:t>
            </a:r>
            <a:endParaRPr lang="ja-JP" altLang="en-US" sz="1600" dirty="0"/>
          </a:p>
        </p:txBody>
      </p:sp>
      <p:sp>
        <p:nvSpPr>
          <p:cNvPr id="6" name="円/楕円 5"/>
          <p:cNvSpPr/>
          <p:nvPr/>
        </p:nvSpPr>
        <p:spPr>
          <a:xfrm>
            <a:off x="7018757" y="2483746"/>
            <a:ext cx="2039737" cy="288033"/>
          </a:xfrm>
          <a:prstGeom prst="ellipse">
            <a:avLst/>
          </a:prstGeom>
          <a:noFill/>
          <a:ln>
            <a:solidFill>
              <a:srgbClr val="FF33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" name="円/楕円 6"/>
          <p:cNvSpPr/>
          <p:nvPr/>
        </p:nvSpPr>
        <p:spPr>
          <a:xfrm>
            <a:off x="7034229" y="1863720"/>
            <a:ext cx="2039737" cy="288033"/>
          </a:xfrm>
          <a:prstGeom prst="ellipse">
            <a:avLst/>
          </a:prstGeom>
          <a:noFill/>
          <a:ln>
            <a:solidFill>
              <a:srgbClr val="00B0F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pic>
        <p:nvPicPr>
          <p:cNvPr id="12" name="図 11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321091" y="1490626"/>
            <a:ext cx="2171398" cy="1998148"/>
          </a:xfrm>
          <a:prstGeom prst="rect">
            <a:avLst/>
          </a:prstGeom>
        </p:spPr>
      </p:pic>
      <p:pic>
        <p:nvPicPr>
          <p:cNvPr id="13" name="図 12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2580025" y="1522295"/>
            <a:ext cx="2097199" cy="1922901"/>
          </a:xfrm>
          <a:prstGeom prst="rect">
            <a:avLst/>
          </a:prstGeom>
        </p:spPr>
      </p:pic>
      <p:pic>
        <p:nvPicPr>
          <p:cNvPr id="14" name="図 13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4779013" y="1497657"/>
            <a:ext cx="2133336" cy="1944596"/>
          </a:xfrm>
          <a:prstGeom prst="rect">
            <a:avLst/>
          </a:prstGeom>
        </p:spPr>
      </p:pic>
      <p:sp>
        <p:nvSpPr>
          <p:cNvPr id="8" name="円/楕円 7"/>
          <p:cNvSpPr/>
          <p:nvPr/>
        </p:nvSpPr>
        <p:spPr>
          <a:xfrm>
            <a:off x="563801" y="1791431"/>
            <a:ext cx="504056" cy="432048"/>
          </a:xfrm>
          <a:prstGeom prst="ellipse">
            <a:avLst/>
          </a:prstGeom>
          <a:noFill/>
          <a:ln>
            <a:solidFill>
              <a:srgbClr val="FF33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" name="円/楕円 9"/>
          <p:cNvSpPr/>
          <p:nvPr/>
        </p:nvSpPr>
        <p:spPr>
          <a:xfrm>
            <a:off x="5100305" y="1756594"/>
            <a:ext cx="504056" cy="432048"/>
          </a:xfrm>
          <a:prstGeom prst="ellipse">
            <a:avLst/>
          </a:prstGeom>
          <a:noFill/>
          <a:ln>
            <a:solidFill>
              <a:srgbClr val="FF33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" name="円/楕円 10"/>
          <p:cNvSpPr/>
          <p:nvPr/>
        </p:nvSpPr>
        <p:spPr>
          <a:xfrm>
            <a:off x="5625060" y="1801557"/>
            <a:ext cx="504057" cy="347495"/>
          </a:xfrm>
          <a:prstGeom prst="ellipse">
            <a:avLst/>
          </a:prstGeom>
          <a:noFill/>
          <a:ln>
            <a:solidFill>
              <a:srgbClr val="00B0F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" name="円/楕円 8"/>
          <p:cNvSpPr/>
          <p:nvPr/>
        </p:nvSpPr>
        <p:spPr>
          <a:xfrm>
            <a:off x="2868057" y="1759790"/>
            <a:ext cx="504056" cy="432048"/>
          </a:xfrm>
          <a:prstGeom prst="ellipse">
            <a:avLst/>
          </a:prstGeom>
          <a:noFill/>
          <a:ln>
            <a:solidFill>
              <a:srgbClr val="FF33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" name="正方形/長方形 1"/>
          <p:cNvSpPr/>
          <p:nvPr/>
        </p:nvSpPr>
        <p:spPr>
          <a:xfrm>
            <a:off x="7083318" y="4246374"/>
            <a:ext cx="1941557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ja-JP" sz="1600" b="1" dirty="0">
                <a:solidFill>
                  <a:srgbClr val="0070C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OH </a:t>
            </a:r>
            <a:r>
              <a:rPr lang="en-US" altLang="ja-JP" sz="1600" b="1" dirty="0" err="1">
                <a:solidFill>
                  <a:srgbClr val="0070C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st.</a:t>
            </a:r>
            <a:r>
              <a:rPr lang="en-US" altLang="ja-JP" sz="1600" b="1" dirty="0">
                <a:solidFill>
                  <a:srgbClr val="0070C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 + HOH bend</a:t>
            </a:r>
            <a:endParaRPr lang="ja-JP" altLang="en-US" sz="1600" dirty="0"/>
          </a:p>
        </p:txBody>
      </p:sp>
      <p:sp>
        <p:nvSpPr>
          <p:cNvPr id="16" name="正方形/長方形 15"/>
          <p:cNvSpPr/>
          <p:nvPr/>
        </p:nvSpPr>
        <p:spPr>
          <a:xfrm>
            <a:off x="7163073" y="5041246"/>
            <a:ext cx="1838965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ja-JP" sz="1600" b="1" dirty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OH </a:t>
            </a:r>
            <a:r>
              <a:rPr lang="en-US" altLang="ja-JP" sz="1600" b="1" dirty="0" err="1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st.</a:t>
            </a:r>
            <a:r>
              <a:rPr lang="en-US" altLang="ja-JP" sz="1600" b="1" dirty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 + HB trans.</a:t>
            </a:r>
            <a:endParaRPr lang="ja-JP" altLang="en-US" sz="1600" dirty="0">
              <a:solidFill>
                <a:srgbClr val="FF0000"/>
              </a:solidFill>
            </a:endParaRPr>
          </a:p>
        </p:txBody>
      </p:sp>
      <p:sp>
        <p:nvSpPr>
          <p:cNvPr id="5" name="正方形/長方形 4"/>
          <p:cNvSpPr/>
          <p:nvPr/>
        </p:nvSpPr>
        <p:spPr>
          <a:xfrm>
            <a:off x="7657270" y="4670606"/>
            <a:ext cx="479618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ja-JP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VS</a:t>
            </a:r>
            <a:endParaRPr lang="ja-JP" altLang="en-US" dirty="0"/>
          </a:p>
        </p:txBody>
      </p:sp>
      <p:sp>
        <p:nvSpPr>
          <p:cNvPr id="15" name="正方形/長方形 14"/>
          <p:cNvSpPr/>
          <p:nvPr/>
        </p:nvSpPr>
        <p:spPr>
          <a:xfrm>
            <a:off x="7212587" y="5496256"/>
            <a:ext cx="1415772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ja-JP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Comparable</a:t>
            </a:r>
          </a:p>
        </p:txBody>
      </p:sp>
      <p:sp>
        <p:nvSpPr>
          <p:cNvPr id="18" name="正方形/長方形 17"/>
          <p:cNvSpPr/>
          <p:nvPr/>
        </p:nvSpPr>
        <p:spPr>
          <a:xfrm>
            <a:off x="7212587" y="5982044"/>
            <a:ext cx="4572000" cy="646331"/>
          </a:xfrm>
          <a:prstGeom prst="rect">
            <a:avLst/>
          </a:prstGeom>
        </p:spPr>
        <p:txBody>
          <a:bodyPr>
            <a:spAutoFit/>
          </a:bodyPr>
          <a:lstStyle/>
          <a:p>
            <a:r>
              <a:rPr lang="en-US" altLang="ja-JP" b="1" dirty="0">
                <a:solidFill>
                  <a:srgbClr val="F753E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Measurable by</a:t>
            </a:r>
          </a:p>
          <a:p>
            <a:r>
              <a:rPr lang="en-US" altLang="ja-JP" b="1" dirty="0">
                <a:solidFill>
                  <a:srgbClr val="F753E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2D IR-Raman </a:t>
            </a:r>
          </a:p>
        </p:txBody>
      </p:sp>
    </p:spTree>
    <p:extLst>
      <p:ext uri="{BB962C8B-B14F-4D97-AF65-F5344CB8AC3E}">
        <p14:creationId xmlns:p14="http://schemas.microsoft.com/office/powerpoint/2010/main" val="375616659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7" grpId="0" animBg="1"/>
      <p:bldP spid="8" grpId="0" animBg="1"/>
      <p:bldP spid="10" grpId="0" animBg="1"/>
      <p:bldP spid="11" grpId="0" animBg="1"/>
      <p:bldP spid="9" grpId="0" animBg="1"/>
    </p:bldLst>
  </p:timing>
</p:sld>
</file>

<file path=ppt/slides/slide2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図 1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386144" y="1100184"/>
            <a:ext cx="5657036" cy="4385648"/>
          </a:xfrm>
          <a:prstGeom prst="rect">
            <a:avLst/>
          </a:prstGeom>
        </p:spPr>
      </p:pic>
      <p:sp>
        <p:nvSpPr>
          <p:cNvPr id="3" name="タイトル 1"/>
          <p:cNvSpPr txBox="1">
            <a:spLocks/>
          </p:cNvSpPr>
          <p:nvPr/>
        </p:nvSpPr>
        <p:spPr>
          <a:xfrm>
            <a:off x="359532" y="476672"/>
            <a:ext cx="8424936" cy="788268"/>
          </a:xfrm>
          <a:prstGeom prst="rect">
            <a:avLst/>
          </a:prstGeom>
        </p:spPr>
        <p:txBody>
          <a:bodyPr>
            <a:noAutofit/>
          </a:bodyPr>
          <a:lstStyle>
            <a:defPPr>
              <a:defRPr lang="ja-JP"/>
            </a:defPPr>
            <a:lvl1pPr marL="0" algn="l" defTabSz="914400" rtl="0" eaLnBrk="1" latinLnBrk="0" hangingPunct="1">
              <a:defRPr kumimoji="1"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kumimoji="1"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kumimoji="1"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kumimoji="1"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kumimoji="1"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umimoji="1"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umimoji="1"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umimoji="1"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umimoji="1"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spcBef>
                <a:spcPts val="768"/>
              </a:spcBef>
            </a:pPr>
            <a:r>
              <a:rPr lang="en-US" altLang="ja-JP" sz="36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2D Vibrational Spectroscopy</a:t>
            </a:r>
            <a:endParaRPr lang="ja-JP" altLang="en-US" sz="2800" b="1" dirty="0">
              <a:latin typeface="Arial Unicode MS" panose="020B0604020202020204" pitchFamily="50" charset="-128"/>
              <a:ea typeface="Arial Unicode MS" panose="020B0604020202020204" pitchFamily="50" charset="-128"/>
              <a:cs typeface="Arial Unicode MS" panose="020B0604020202020204" pitchFamily="50" charset="-128"/>
            </a:endParaRPr>
          </a:p>
        </p:txBody>
      </p:sp>
      <p:sp>
        <p:nvSpPr>
          <p:cNvPr id="8" name="コンテンツ プレースホルダ 2"/>
          <p:cNvSpPr txBox="1">
            <a:spLocks/>
          </p:cNvSpPr>
          <p:nvPr/>
        </p:nvSpPr>
        <p:spPr>
          <a:xfrm>
            <a:off x="6633349" y="1511919"/>
            <a:ext cx="1875837" cy="390773"/>
          </a:xfrm>
          <a:prstGeom prst="rect">
            <a:avLst/>
          </a:prstGeom>
        </p:spPr>
        <p:txBody>
          <a:bodyPr/>
          <a:lstStyle/>
          <a:p>
            <a:pPr>
              <a:spcBef>
                <a:spcPts val="768"/>
              </a:spcBef>
            </a:pPr>
            <a:r>
              <a:rPr lang="en-US" altLang="ja-JP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O-H Stretching</a:t>
            </a:r>
            <a:endParaRPr lang="ja-JP" altLang="en-US" dirty="0"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</p:txBody>
      </p:sp>
      <p:sp>
        <p:nvSpPr>
          <p:cNvPr id="12" name="円/楕円 11"/>
          <p:cNvSpPr/>
          <p:nvPr/>
        </p:nvSpPr>
        <p:spPr>
          <a:xfrm>
            <a:off x="986942" y="3663052"/>
            <a:ext cx="685893" cy="555426"/>
          </a:xfrm>
          <a:prstGeom prst="ellipse">
            <a:avLst/>
          </a:prstGeom>
          <a:noFill/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" name="円/楕円 13"/>
          <p:cNvSpPr/>
          <p:nvPr/>
        </p:nvSpPr>
        <p:spPr>
          <a:xfrm>
            <a:off x="899592" y="4222798"/>
            <a:ext cx="568863" cy="699443"/>
          </a:xfrm>
          <a:prstGeom prst="ellipse">
            <a:avLst/>
          </a:prstGeom>
          <a:noFill/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" name="正方形/長方形 14"/>
          <p:cNvSpPr/>
          <p:nvPr/>
        </p:nvSpPr>
        <p:spPr>
          <a:xfrm>
            <a:off x="1733611" y="3717879"/>
            <a:ext cx="790601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ja-JP" sz="1600" b="1" dirty="0">
                <a:solidFill>
                  <a:srgbClr val="00B05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MAHC</a:t>
            </a:r>
            <a:endParaRPr lang="ja-JP" altLang="en-US" sz="1600" dirty="0">
              <a:solidFill>
                <a:srgbClr val="00B050"/>
              </a:solidFill>
            </a:endParaRPr>
          </a:p>
        </p:txBody>
      </p:sp>
      <p:sp>
        <p:nvSpPr>
          <p:cNvPr id="16" name="正方形/長方形 15"/>
          <p:cNvSpPr/>
          <p:nvPr/>
        </p:nvSpPr>
        <p:spPr>
          <a:xfrm>
            <a:off x="1415202" y="4392526"/>
            <a:ext cx="1400329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ja-JP" sz="1600" b="1" dirty="0">
                <a:solidFill>
                  <a:srgbClr val="0070C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EAHC </a:t>
            </a:r>
            <a:r>
              <a:rPr lang="en-US" altLang="ja-JP" sz="16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&amp; </a:t>
            </a:r>
            <a:r>
              <a:rPr lang="en-US" altLang="ja-JP" sz="1600" b="1" dirty="0">
                <a:solidFill>
                  <a:srgbClr val="00B05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MAHC</a:t>
            </a:r>
            <a:endParaRPr lang="ja-JP" altLang="en-US" sz="1600" dirty="0">
              <a:solidFill>
                <a:srgbClr val="00B050"/>
              </a:solidFill>
            </a:endParaRPr>
          </a:p>
        </p:txBody>
      </p:sp>
      <p:sp>
        <p:nvSpPr>
          <p:cNvPr id="17" name="正方形/長方形 16"/>
          <p:cNvSpPr/>
          <p:nvPr/>
        </p:nvSpPr>
        <p:spPr>
          <a:xfrm>
            <a:off x="3447345" y="3778721"/>
            <a:ext cx="872760" cy="3385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ja-JP" sz="1600" b="1" dirty="0">
                <a:solidFill>
                  <a:srgbClr val="0070C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EAHC</a:t>
            </a:r>
            <a:endParaRPr lang="ja-JP" altLang="en-US" sz="1600" dirty="0">
              <a:solidFill>
                <a:srgbClr val="00B050"/>
              </a:solidFill>
            </a:endParaRPr>
          </a:p>
        </p:txBody>
      </p:sp>
      <p:sp>
        <p:nvSpPr>
          <p:cNvPr id="18" name="円/楕円 17"/>
          <p:cNvSpPr/>
          <p:nvPr/>
        </p:nvSpPr>
        <p:spPr>
          <a:xfrm>
            <a:off x="3381718" y="4292012"/>
            <a:ext cx="651252" cy="390806"/>
          </a:xfrm>
          <a:prstGeom prst="ellipse">
            <a:avLst/>
          </a:prstGeom>
          <a:noFill/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cxnSp>
        <p:nvCxnSpPr>
          <p:cNvPr id="27" name="直線矢印コネクタ 26"/>
          <p:cNvCxnSpPr/>
          <p:nvPr/>
        </p:nvCxnSpPr>
        <p:spPr>
          <a:xfrm>
            <a:off x="7382944" y="3366259"/>
            <a:ext cx="16958" cy="593585"/>
          </a:xfrm>
          <a:prstGeom prst="straightConnector1">
            <a:avLst/>
          </a:prstGeom>
          <a:ln w="5715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" name="コンテンツ プレースホルダ 2"/>
          <p:cNvSpPr txBox="1">
            <a:spLocks/>
          </p:cNvSpPr>
          <p:nvPr/>
        </p:nvSpPr>
        <p:spPr>
          <a:xfrm>
            <a:off x="9252520" y="6741368"/>
            <a:ext cx="1731821" cy="390773"/>
          </a:xfrm>
          <a:prstGeom prst="rect">
            <a:avLst/>
          </a:prstGeom>
        </p:spPr>
        <p:txBody>
          <a:bodyPr/>
          <a:lstStyle/>
          <a:p>
            <a:pPr>
              <a:spcBef>
                <a:spcPts val="768"/>
              </a:spcBef>
            </a:pPr>
            <a:r>
              <a:rPr lang="en-US" altLang="ja-JP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O-H Stretching</a:t>
            </a:r>
            <a:endParaRPr lang="ja-JP" altLang="en-US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</p:txBody>
      </p:sp>
      <p:sp>
        <p:nvSpPr>
          <p:cNvPr id="30" name="コンテンツ プレースホルダ 2"/>
          <p:cNvSpPr txBox="1">
            <a:spLocks/>
          </p:cNvSpPr>
          <p:nvPr/>
        </p:nvSpPr>
        <p:spPr>
          <a:xfrm>
            <a:off x="6577335" y="5321076"/>
            <a:ext cx="2182155" cy="390773"/>
          </a:xfrm>
          <a:prstGeom prst="rect">
            <a:avLst/>
          </a:prstGeom>
        </p:spPr>
        <p:txBody>
          <a:bodyPr/>
          <a:lstStyle/>
          <a:p>
            <a:pPr>
              <a:spcBef>
                <a:spcPts val="768"/>
              </a:spcBef>
            </a:pPr>
            <a:r>
              <a:rPr lang="en-US" altLang="ja-JP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HB-Translation</a:t>
            </a:r>
            <a:endParaRPr lang="ja-JP" altLang="en-US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</p:txBody>
      </p:sp>
      <p:sp>
        <p:nvSpPr>
          <p:cNvPr id="31" name="正方形/長方形 30"/>
          <p:cNvSpPr/>
          <p:nvPr/>
        </p:nvSpPr>
        <p:spPr>
          <a:xfrm>
            <a:off x="7687153" y="3562559"/>
            <a:ext cx="1043876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ja-JP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coupling</a:t>
            </a:r>
            <a:endParaRPr lang="ja-JP" altLang="en-US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2" name="テキスト ボックス 31"/>
              <p:cNvSpPr txBox="1"/>
              <p:nvPr/>
            </p:nvSpPr>
            <p:spPr>
              <a:xfrm>
                <a:off x="6604549" y="5776465"/>
                <a:ext cx="1511952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kumimoji="1" lang="en-US" altLang="ja-JP" b="0" i="1" smtClean="0">
                          <a:solidFill>
                            <a:srgbClr val="FF0000"/>
                          </a:solidFill>
                          <a:latin typeface="Cambria Math"/>
                        </a:rPr>
                        <m:t>0~200 </m:t>
                      </m:r>
                      <m:r>
                        <m:rPr>
                          <m:sty m:val="p"/>
                        </m:rPr>
                        <a:rPr kumimoji="1" lang="en-US" altLang="ja-JP" b="0" i="0" smtClean="0">
                          <a:solidFill>
                            <a:srgbClr val="FF0000"/>
                          </a:solidFill>
                          <a:latin typeface="Cambria Math"/>
                        </a:rPr>
                        <m:t>c</m:t>
                      </m:r>
                      <m:sSup>
                        <m:sSupPr>
                          <m:ctrlPr>
                            <a:rPr kumimoji="1" lang="en-US" altLang="ja-JP" b="0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m:rPr>
                              <m:sty m:val="p"/>
                            </m:rPr>
                            <a:rPr kumimoji="1" lang="en-US" altLang="ja-JP" b="0" i="0" smtClean="0">
                              <a:solidFill>
                                <a:srgbClr val="FF0000"/>
                              </a:solidFill>
                              <a:latin typeface="Cambria Math"/>
                            </a:rPr>
                            <m:t>m</m:t>
                          </m:r>
                        </m:e>
                        <m:sup>
                          <m:r>
                            <a:rPr kumimoji="1" lang="en-US" altLang="ja-JP" b="0" i="0" smtClean="0">
                              <a:solidFill>
                                <a:srgbClr val="FF0000"/>
                              </a:solidFill>
                              <a:latin typeface="Cambria Math"/>
                            </a:rPr>
                            <m:t>−1</m:t>
                          </m:r>
                        </m:sup>
                      </m:sSup>
                    </m:oMath>
                  </m:oMathPara>
                </a14:m>
                <a:endParaRPr kumimoji="1" lang="ja-JP" altLang="en-US" dirty="0">
                  <a:solidFill>
                    <a:srgbClr val="FF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mc:Choice>
        <mc:Fallback xmlns="">
          <p:sp>
            <p:nvSpPr>
              <p:cNvPr id="32" name="テキスト ボックス 31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604549" y="5776465"/>
                <a:ext cx="1511952" cy="369332"/>
              </a:xfrm>
              <a:prstGeom prst="rect">
                <a:avLst/>
              </a:prstGeom>
              <a:blipFill rotWithShape="0">
                <a:blip r:embed="rId11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  <p:pic>
        <p:nvPicPr>
          <p:cNvPr id="33" name="Trans">
            <a:hlinkClick r:id="" action="ppaction://media"/>
          </p:cNvPr>
          <p:cNvPicPr>
            <a:picLocks noChangeAspect="1"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2"/>
          <a:stretch>
            <a:fillRect/>
          </a:stretch>
        </p:blipFill>
        <p:spPr>
          <a:xfrm>
            <a:off x="6587081" y="4054960"/>
            <a:ext cx="1800000" cy="1352240"/>
          </a:xfrm>
          <a:prstGeom prst="rect">
            <a:avLst/>
          </a:prstGeom>
        </p:spPr>
      </p:pic>
      <mc:AlternateContent xmlns:mc="http://schemas.openxmlformats.org/markup-compatibility/2006" xmlns:a14="http://schemas.microsoft.com/office/drawing/2010/main">
        <mc:Choice Requires="a14">
          <p:sp>
            <p:nvSpPr>
              <p:cNvPr id="39" name="テキスト ボックス 38"/>
              <p:cNvSpPr txBox="1"/>
              <p:nvPr/>
            </p:nvSpPr>
            <p:spPr>
              <a:xfrm>
                <a:off x="6623238" y="1905670"/>
                <a:ext cx="2024913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kumimoji="1" lang="en-US" altLang="ja-JP" b="0" i="0" smtClean="0">
                          <a:solidFill>
                            <a:srgbClr val="1F05BB"/>
                          </a:solidFill>
                          <a:latin typeface="Cambria Math"/>
                        </a:rPr>
                        <m:t>3000~4000 </m:t>
                      </m:r>
                      <m:r>
                        <m:rPr>
                          <m:sty m:val="p"/>
                        </m:rPr>
                        <a:rPr kumimoji="1" lang="en-US" altLang="ja-JP" b="0" i="0" smtClean="0">
                          <a:solidFill>
                            <a:srgbClr val="1F05BB"/>
                          </a:solidFill>
                          <a:latin typeface="Cambria Math"/>
                        </a:rPr>
                        <m:t>c</m:t>
                      </m:r>
                      <m:sSup>
                        <m:sSupPr>
                          <m:ctrlPr>
                            <a:rPr kumimoji="1" lang="en-US" altLang="ja-JP" b="0" i="1" smtClean="0">
                              <a:solidFill>
                                <a:srgbClr val="1F05BB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m:rPr>
                              <m:sty m:val="p"/>
                            </m:rPr>
                            <a:rPr kumimoji="1" lang="en-US" altLang="ja-JP" b="0" i="0" smtClean="0">
                              <a:solidFill>
                                <a:srgbClr val="1F05BB"/>
                              </a:solidFill>
                              <a:latin typeface="Cambria Math"/>
                            </a:rPr>
                            <m:t>m</m:t>
                          </m:r>
                        </m:e>
                        <m:sup>
                          <m:r>
                            <a:rPr kumimoji="1" lang="en-US" altLang="ja-JP" b="0" i="0" smtClean="0">
                              <a:solidFill>
                                <a:srgbClr val="1F05BB"/>
                              </a:solidFill>
                              <a:latin typeface="Cambria Math"/>
                            </a:rPr>
                            <m:t>−1</m:t>
                          </m:r>
                        </m:sup>
                      </m:sSup>
                    </m:oMath>
                  </m:oMathPara>
                </a14:m>
                <a:endParaRPr kumimoji="1" lang="ja-JP" altLang="en-US" dirty="0">
                  <a:solidFill>
                    <a:srgbClr val="1F05BB"/>
                  </a:solidFill>
                </a:endParaRPr>
              </a:p>
            </p:txBody>
          </p:sp>
        </mc:Choice>
        <mc:Fallback xmlns="">
          <p:sp>
            <p:nvSpPr>
              <p:cNvPr id="39" name="テキスト ボックス 38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623238" y="1905670"/>
                <a:ext cx="2024913" cy="369332"/>
              </a:xfrm>
              <a:prstGeom prst="rect">
                <a:avLst/>
              </a:prstGeom>
              <a:blipFill rotWithShape="0">
                <a:blip r:embed="rId13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40" name="直線矢印コネクタ 39"/>
          <p:cNvCxnSpPr/>
          <p:nvPr/>
        </p:nvCxnSpPr>
        <p:spPr>
          <a:xfrm flipH="1">
            <a:off x="3693376" y="4755029"/>
            <a:ext cx="13968" cy="898207"/>
          </a:xfrm>
          <a:prstGeom prst="straightConnector1">
            <a:avLst/>
          </a:prstGeom>
          <a:ln w="12700">
            <a:tailEnd type="arrow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pic>
        <p:nvPicPr>
          <p:cNvPr id="4" name="図 3"/>
          <p:cNvPicPr>
            <a:picLocks noChangeAspect="1"/>
          </p:cNvPicPr>
          <p:nvPr/>
        </p:nvPicPr>
        <p:blipFill>
          <a:blip r:embed="rId14"/>
          <a:stretch>
            <a:fillRect/>
          </a:stretch>
        </p:blipFill>
        <p:spPr>
          <a:xfrm>
            <a:off x="687249" y="1601032"/>
            <a:ext cx="1825729" cy="1539935"/>
          </a:xfrm>
          <a:prstGeom prst="rect">
            <a:avLst/>
          </a:prstGeom>
        </p:spPr>
      </p:pic>
      <p:pic>
        <p:nvPicPr>
          <p:cNvPr id="6" name="図 5"/>
          <p:cNvPicPr>
            <a:picLocks noChangeAspect="1"/>
          </p:cNvPicPr>
          <p:nvPr/>
        </p:nvPicPr>
        <p:blipFill>
          <a:blip r:embed="rId15"/>
          <a:stretch>
            <a:fillRect/>
          </a:stretch>
        </p:blipFill>
        <p:spPr>
          <a:xfrm>
            <a:off x="2491452" y="1588081"/>
            <a:ext cx="1899600" cy="1552886"/>
          </a:xfrm>
          <a:prstGeom prst="rect">
            <a:avLst/>
          </a:prstGeom>
        </p:spPr>
      </p:pic>
      <p:pic>
        <p:nvPicPr>
          <p:cNvPr id="7" name="図 6"/>
          <p:cNvPicPr>
            <a:picLocks noChangeAspect="1"/>
          </p:cNvPicPr>
          <p:nvPr/>
        </p:nvPicPr>
        <p:blipFill>
          <a:blip r:embed="rId16"/>
          <a:stretch>
            <a:fillRect/>
          </a:stretch>
        </p:blipFill>
        <p:spPr>
          <a:xfrm>
            <a:off x="4320105" y="1588081"/>
            <a:ext cx="1772085" cy="1541149"/>
          </a:xfrm>
          <a:prstGeom prst="rect">
            <a:avLst/>
          </a:prstGeom>
        </p:spPr>
      </p:pic>
      <p:pic>
        <p:nvPicPr>
          <p:cNvPr id="25" name="Lib">
            <a:hlinkClick r:id="" action="ppaction://media"/>
          </p:cNvPr>
          <p:cNvPicPr>
            <a:picLocks noChangeAspect="1"/>
          </p:cNvPicPr>
          <p:nvPr>
            <a:vide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17"/>
          <a:stretch>
            <a:fillRect/>
          </a:stretch>
        </p:blipFill>
        <p:spPr>
          <a:xfrm>
            <a:off x="3491880" y="5602055"/>
            <a:ext cx="1413760" cy="1062078"/>
          </a:xfrm>
          <a:prstGeom prst="rect">
            <a:avLst/>
          </a:prstGeom>
        </p:spPr>
      </p:pic>
      <p:sp>
        <p:nvSpPr>
          <p:cNvPr id="10" name="コンテンツ プレースホルダ 2"/>
          <p:cNvSpPr txBox="1">
            <a:spLocks/>
          </p:cNvSpPr>
          <p:nvPr/>
        </p:nvSpPr>
        <p:spPr>
          <a:xfrm>
            <a:off x="2849534" y="5581078"/>
            <a:ext cx="1183436" cy="390773"/>
          </a:xfrm>
          <a:prstGeom prst="rect">
            <a:avLst/>
          </a:prstGeom>
        </p:spPr>
        <p:txBody>
          <a:bodyPr/>
          <a:lstStyle/>
          <a:p>
            <a:pPr>
              <a:spcBef>
                <a:spcPts val="768"/>
              </a:spcBef>
            </a:pPr>
            <a:r>
              <a:rPr lang="en-US" altLang="ja-JP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Libration</a:t>
            </a:r>
            <a:endParaRPr lang="ja-JP" altLang="en-US" dirty="0"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>
                <a:schemeClr val="accent3"/>
              </a:buClr>
              <a:buSzPct val="95000"/>
              <a:buFont typeface="Wingdings 2"/>
              <a:buNone/>
              <a:tabLst/>
              <a:defRPr/>
            </a:pPr>
            <a:endParaRPr kumimoji="1" lang="en-US" altLang="ja-JP" sz="3200" b="0" i="0" u="none" strike="noStrike" kern="1200" cap="none" spc="0" normalizeH="0" baseline="0" noProof="0" dirty="0">
              <a:ln>
                <a:noFill/>
              </a:ln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</p:txBody>
      </p:sp>
      <p:pic>
        <p:nvPicPr>
          <p:cNvPr id="26" name="OH-S">
            <a:hlinkClick r:id="" action="ppaction://media"/>
          </p:cNvPr>
          <p:cNvPicPr>
            <a:picLocks noChangeAspect="1"/>
          </p:cNvPicPr>
          <p:nvPr>
            <a:videoFile r:link="rId6"/>
            <p:extLst>
              <p:ext uri="{DAA4B4D4-6D71-4841-9C94-3DE7FCFB9230}">
                <p14:media xmlns:p14="http://schemas.microsoft.com/office/powerpoint/2010/main" r:embed="rId5"/>
              </p:ext>
            </p:extLst>
          </p:nvPr>
        </p:nvPicPr>
        <p:blipFill>
          <a:blip r:embed="rId18"/>
          <a:stretch>
            <a:fillRect/>
          </a:stretch>
        </p:blipFill>
        <p:spPr>
          <a:xfrm>
            <a:off x="6496360" y="2398071"/>
            <a:ext cx="903599" cy="678824"/>
          </a:xfrm>
          <a:prstGeom prst="rect">
            <a:avLst/>
          </a:prstGeom>
        </p:spPr>
      </p:pic>
      <p:pic>
        <p:nvPicPr>
          <p:cNvPr id="28" name="OH-AS">
            <a:hlinkClick r:id="" action="ppaction://media"/>
          </p:cNvPr>
          <p:cNvPicPr>
            <a:picLocks noChangeAspect="1"/>
          </p:cNvPicPr>
          <p:nvPr>
            <a:videoFile r:link="rId8"/>
            <p:extLst>
              <p:ext uri="{DAA4B4D4-6D71-4841-9C94-3DE7FCFB9230}">
                <p14:media xmlns:p14="http://schemas.microsoft.com/office/powerpoint/2010/main" r:embed="rId7"/>
              </p:ext>
            </p:extLst>
          </p:nvPr>
        </p:nvPicPr>
        <p:blipFill>
          <a:blip r:embed="rId18"/>
          <a:stretch>
            <a:fillRect/>
          </a:stretch>
        </p:blipFill>
        <p:spPr>
          <a:xfrm>
            <a:off x="7487081" y="2400264"/>
            <a:ext cx="953201" cy="71608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3353577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2001" fill="hold"/>
                                        <p:tgtEl>
                                          <p:spTgt spid="28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8" dur="2001" fill="hold"/>
                                        <p:tgtEl>
                                          <p:spTgt spid="26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9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0" dur="2135" fill="hold"/>
                                        <p:tgtEl>
                                          <p:spTgt spid="3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26" dur="2402" fill="hold"/>
                                        <p:tgtEl>
                                          <p:spTgt spid="2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video>
              <p:cMediaNode vol="80000">
                <p:cTn id="27" repeatCount="indefinite" fill="remove" display="0">
                  <p:stCondLst>
                    <p:cond delay="indefinite"/>
                  </p:stCondLst>
                </p:cTn>
                <p:tgtEl>
                  <p:spTgt spid="33"/>
                </p:tgtEl>
              </p:cMediaNode>
            </p:video>
            <p:video>
              <p:cMediaNode vol="80000">
                <p:cTn id="28" repeatCount="indefinite" fill="remove" display="0">
                  <p:stCondLst>
                    <p:cond delay="indefinite"/>
                  </p:stCondLst>
                </p:cTn>
                <p:tgtEl>
                  <p:spTgt spid="25"/>
                </p:tgtEl>
              </p:cMediaNode>
            </p:video>
            <p:video>
              <p:cMediaNode vol="80000">
                <p:cTn id="29" repeatCount="indefinite" fill="remove" display="0">
                  <p:stCondLst>
                    <p:cond delay="indefinite"/>
                  </p:stCondLst>
                </p:cTn>
                <p:tgtEl>
                  <p:spTgt spid="28"/>
                </p:tgtEl>
              </p:cMediaNode>
            </p:video>
            <p:video>
              <p:cMediaNode vol="80000">
                <p:cTn id="30" repeatCount="indefinite" fill="remove" display="0">
                  <p:stCondLst>
                    <p:cond delay="indefinite"/>
                  </p:stCondLst>
                </p:cTn>
                <p:tgtEl>
                  <p:spTgt spid="26"/>
                </p:tgtEl>
              </p:cMediaNode>
            </p:video>
          </p:childTnLst>
        </p:cTn>
      </p:par>
    </p:tnLst>
    <p:bldLst>
      <p:bldP spid="18" grpId="0" animBg="1"/>
      <p:bldP spid="10" grpId="0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" name="コンテンツ プレースホルダ 2"/>
          <p:cNvSpPr txBox="1">
            <a:spLocks/>
          </p:cNvSpPr>
          <p:nvPr/>
        </p:nvSpPr>
        <p:spPr bwMode="auto">
          <a:xfrm>
            <a:off x="750888" y="1090613"/>
            <a:ext cx="8215312" cy="49101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marL="342900" indent="-342900">
              <a:spcBef>
                <a:spcPct val="20000"/>
              </a:spcBef>
              <a:buFont typeface="Arial" charset="0"/>
              <a:buNone/>
            </a:pPr>
            <a:r>
              <a:rPr lang="en-US" altLang="ja-JP" sz="3200" dirty="0">
                <a:latin typeface="Arial Unicode MS"/>
                <a:ea typeface="Arial Unicode MS"/>
                <a:cs typeface="Arial Unicode MS"/>
              </a:rPr>
              <a:t>IR case:</a:t>
            </a:r>
          </a:p>
          <a:p>
            <a:pPr marL="342900" indent="-342900">
              <a:spcBef>
                <a:spcPct val="20000"/>
              </a:spcBef>
              <a:buFont typeface="Arial" charset="0"/>
              <a:buNone/>
            </a:pPr>
            <a:endParaRPr lang="en-US" altLang="ja-JP" sz="3200" dirty="0">
              <a:latin typeface="Arial Unicode MS"/>
              <a:ea typeface="Arial Unicode MS"/>
              <a:cs typeface="Arial Unicode MS"/>
            </a:endParaRPr>
          </a:p>
          <a:p>
            <a:pPr marL="342900" indent="-342900">
              <a:spcBef>
                <a:spcPct val="20000"/>
              </a:spcBef>
              <a:buFont typeface="Arial" charset="0"/>
              <a:buNone/>
            </a:pPr>
            <a:endParaRPr lang="en-US" altLang="ja-JP" sz="1600" dirty="0">
              <a:latin typeface="Arial Unicode MS"/>
              <a:ea typeface="Arial Unicode MS"/>
              <a:cs typeface="Arial Unicode MS"/>
            </a:endParaRPr>
          </a:p>
          <a:p>
            <a:pPr marL="342900" indent="-342900">
              <a:spcBef>
                <a:spcPct val="20000"/>
              </a:spcBef>
              <a:buFont typeface="Arial" charset="0"/>
              <a:buNone/>
            </a:pPr>
            <a:endParaRPr lang="en-US" altLang="ja-JP" sz="1600" dirty="0">
              <a:latin typeface="Arial Unicode MS"/>
              <a:ea typeface="Arial Unicode MS"/>
              <a:cs typeface="Arial Unicode MS"/>
            </a:endParaRPr>
          </a:p>
          <a:p>
            <a:pPr marL="342900" indent="-342900">
              <a:spcBef>
                <a:spcPct val="20000"/>
              </a:spcBef>
              <a:buFont typeface="Arial" charset="0"/>
              <a:buNone/>
            </a:pPr>
            <a:endParaRPr lang="en-US" altLang="ja-JP" sz="1600" dirty="0">
              <a:latin typeface="Arial Unicode MS"/>
              <a:ea typeface="Arial Unicode MS"/>
              <a:cs typeface="Arial Unicode MS"/>
            </a:endParaRPr>
          </a:p>
          <a:p>
            <a:pPr marL="342900" indent="-342900">
              <a:spcBef>
                <a:spcPct val="20000"/>
              </a:spcBef>
              <a:buFont typeface="Arial" charset="0"/>
              <a:buNone/>
            </a:pPr>
            <a:endParaRPr lang="en-US" altLang="ja-JP" sz="1600" dirty="0">
              <a:latin typeface="Arial Unicode MS"/>
              <a:ea typeface="Arial Unicode MS"/>
              <a:cs typeface="Arial Unicode MS"/>
            </a:endParaRPr>
          </a:p>
          <a:p>
            <a:pPr marL="342900" indent="-342900">
              <a:spcBef>
                <a:spcPct val="20000"/>
              </a:spcBef>
              <a:buFont typeface="Arial" charset="0"/>
              <a:buNone/>
            </a:pPr>
            <a:endParaRPr lang="en-US" altLang="ja-JP" sz="1000" dirty="0">
              <a:latin typeface="Arial Unicode MS"/>
              <a:ea typeface="Arial Unicode MS"/>
              <a:cs typeface="Arial Unicode MS"/>
            </a:endParaRPr>
          </a:p>
          <a:p>
            <a:pPr marL="342900" indent="-342900">
              <a:spcBef>
                <a:spcPct val="20000"/>
              </a:spcBef>
              <a:buFont typeface="Arial" charset="0"/>
              <a:buNone/>
            </a:pPr>
            <a:endParaRPr lang="en-US" altLang="ja-JP" sz="1000" dirty="0">
              <a:latin typeface="Arial Unicode MS"/>
              <a:ea typeface="Arial Unicode MS"/>
              <a:cs typeface="Arial Unicode MS"/>
            </a:endParaRPr>
          </a:p>
          <a:p>
            <a:pPr marL="342900" indent="-342900">
              <a:spcBef>
                <a:spcPct val="20000"/>
              </a:spcBef>
              <a:buFont typeface="Arial" charset="0"/>
              <a:buNone/>
            </a:pPr>
            <a:r>
              <a:rPr lang="en-US" altLang="ja-JP" sz="2000" dirty="0">
                <a:latin typeface="Arial Unicode MS"/>
                <a:ea typeface="Arial Unicode MS"/>
                <a:cs typeface="Arial Unicode MS"/>
              </a:rPr>
              <a:t>Liouville paths</a:t>
            </a:r>
            <a:endParaRPr lang="en-US" altLang="ja-JP" sz="1600" dirty="0">
              <a:latin typeface="Arial Unicode MS"/>
              <a:ea typeface="Arial Unicode MS"/>
              <a:cs typeface="Arial Unicode MS"/>
            </a:endParaRPr>
          </a:p>
          <a:p>
            <a:pPr marL="342900" indent="-342900">
              <a:spcBef>
                <a:spcPct val="20000"/>
              </a:spcBef>
            </a:pPr>
            <a:endParaRPr lang="en-US" altLang="ja-JP" sz="1000" dirty="0">
              <a:latin typeface="Calibri" pitchFamily="34" charset="0"/>
            </a:endParaRPr>
          </a:p>
          <a:p>
            <a:pPr marL="342900" indent="-342900">
              <a:spcBef>
                <a:spcPct val="20000"/>
              </a:spcBef>
            </a:pPr>
            <a:endParaRPr lang="en-US" altLang="ja-JP" sz="1000" dirty="0">
              <a:latin typeface="Calibri" pitchFamily="34" charset="0"/>
            </a:endParaRPr>
          </a:p>
          <a:p>
            <a:pPr marL="342900" indent="-342900">
              <a:spcBef>
                <a:spcPct val="20000"/>
              </a:spcBef>
              <a:buFont typeface="Arial" charset="0"/>
              <a:buNone/>
            </a:pPr>
            <a:endParaRPr lang="en-US" altLang="ja-JP" sz="1600" dirty="0">
              <a:latin typeface="Arial Unicode MS"/>
              <a:ea typeface="Arial Unicode MS"/>
              <a:cs typeface="Arial Unicode MS"/>
            </a:endParaRPr>
          </a:p>
          <a:p>
            <a:pPr marL="342900" indent="-342900">
              <a:spcBef>
                <a:spcPct val="20000"/>
              </a:spcBef>
              <a:buFont typeface="Arial" charset="0"/>
              <a:buNone/>
            </a:pPr>
            <a:r>
              <a:rPr lang="en-US" altLang="ja-JP" sz="4000" b="1" dirty="0">
                <a:latin typeface="Arial Unicode MS"/>
                <a:ea typeface="Arial Unicode MS"/>
                <a:cs typeface="Arial Unicode MS"/>
              </a:rPr>
              <a:t>                                          - C. C.</a:t>
            </a:r>
          </a:p>
          <a:p>
            <a:pPr marL="342900" indent="-342900">
              <a:spcBef>
                <a:spcPct val="20000"/>
              </a:spcBef>
              <a:buFont typeface="Arial" charset="0"/>
              <a:buNone/>
            </a:pPr>
            <a:endParaRPr lang="en-US" altLang="ja-JP" sz="4400" b="1" dirty="0">
              <a:latin typeface="Arial Unicode MS"/>
              <a:ea typeface="Arial Unicode MS"/>
              <a:cs typeface="Arial Unicode MS"/>
            </a:endParaRPr>
          </a:p>
        </p:txBody>
      </p:sp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479425" y="160338"/>
            <a:ext cx="8229600" cy="1143000"/>
          </a:xfrm>
        </p:spPr>
        <p:txBody>
          <a:bodyPr rtlCol="0">
            <a:normAutofit/>
          </a:bodyPr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en-US" altLang="ja-JP" sz="4000" b="1" dirty="0">
                <a:solidFill>
                  <a:schemeClr val="tx2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Third-order Response function</a:t>
            </a:r>
            <a:endParaRPr lang="ja-JP" altLang="en-US" sz="4000" b="1" dirty="0">
              <a:solidFill>
                <a:schemeClr val="tx2">
                  <a:lumMod val="50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</p:txBody>
      </p:sp>
      <p:sp>
        <p:nvSpPr>
          <p:cNvPr id="38925" name="Rectangle 2"/>
          <p:cNvSpPr>
            <a:spLocks noChangeArrowheads="1"/>
          </p:cNvSpPr>
          <p:nvPr/>
        </p:nvSpPr>
        <p:spPr bwMode="auto">
          <a:xfrm>
            <a:off x="0" y="0"/>
            <a:ext cx="9144000" cy="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endParaRPr lang="ja-JP" altLang="en-US">
              <a:latin typeface="Calibri" pitchFamily="34" charset="0"/>
            </a:endParaRPr>
          </a:p>
        </p:txBody>
      </p:sp>
      <p:graphicFrame>
        <p:nvGraphicFramePr>
          <p:cNvPr id="38913" name="Object 1"/>
          <p:cNvGraphicFramePr>
            <a:graphicFrameLocks noChangeAspect="1"/>
          </p:cNvGraphicFramePr>
          <p:nvPr/>
        </p:nvGraphicFramePr>
        <p:xfrm>
          <a:off x="2360613" y="1192213"/>
          <a:ext cx="4724400" cy="41116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3" imgW="4724280" imgH="406080" progId="Equation.DSMT4">
                  <p:embed/>
                </p:oleObj>
              </mc:Choice>
              <mc:Fallback>
                <p:oleObj name="Equation" r:id="rId3" imgW="4724280" imgH="406080" progId="Equation.DSMT4">
                  <p:embed/>
                  <p:pic>
                    <p:nvPicPr>
                      <p:cNvPr id="38913" name="Object 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360613" y="1192213"/>
                        <a:ext cx="4724400" cy="411162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38926" name="Rectangle 4"/>
          <p:cNvSpPr>
            <a:spLocks noChangeArrowheads="1"/>
          </p:cNvSpPr>
          <p:nvPr/>
        </p:nvSpPr>
        <p:spPr bwMode="auto">
          <a:xfrm>
            <a:off x="0" y="0"/>
            <a:ext cx="9144000" cy="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endParaRPr lang="ja-JP" altLang="en-US">
              <a:latin typeface="Calibri" pitchFamily="34" charset="0"/>
            </a:endParaRPr>
          </a:p>
        </p:txBody>
      </p:sp>
      <p:sp>
        <p:nvSpPr>
          <p:cNvPr id="38927" name="Rectangle 6"/>
          <p:cNvSpPr>
            <a:spLocks noChangeArrowheads="1"/>
          </p:cNvSpPr>
          <p:nvPr/>
        </p:nvSpPr>
        <p:spPr bwMode="auto">
          <a:xfrm>
            <a:off x="0" y="0"/>
            <a:ext cx="9144000" cy="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endParaRPr lang="ja-JP" altLang="en-US">
              <a:latin typeface="Calibri" pitchFamily="34" charset="0"/>
            </a:endParaRPr>
          </a:p>
        </p:txBody>
      </p:sp>
      <p:sp>
        <p:nvSpPr>
          <p:cNvPr id="11" name="Line 9"/>
          <p:cNvSpPr>
            <a:spLocks noChangeShapeType="1"/>
          </p:cNvSpPr>
          <p:nvPr/>
        </p:nvSpPr>
        <p:spPr bwMode="auto">
          <a:xfrm flipH="1">
            <a:off x="1955800" y="4330700"/>
            <a:ext cx="0" cy="1800225"/>
          </a:xfrm>
          <a:prstGeom prst="line">
            <a:avLst/>
          </a:prstGeom>
          <a:noFill/>
          <a:ln w="38100">
            <a:solidFill>
              <a:srgbClr val="00B0F0"/>
            </a:solidFill>
            <a:round/>
            <a:headEnd type="triangle" w="med" len="med"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12" name="Line 10"/>
          <p:cNvSpPr>
            <a:spLocks noChangeShapeType="1"/>
          </p:cNvSpPr>
          <p:nvPr/>
        </p:nvSpPr>
        <p:spPr bwMode="auto">
          <a:xfrm>
            <a:off x="2324100" y="4327525"/>
            <a:ext cx="0" cy="1800225"/>
          </a:xfrm>
          <a:custGeom>
            <a:avLst/>
            <a:gdLst>
              <a:gd name="T0" fmla="*/ 0 w 581020"/>
              <a:gd name="T1" fmla="*/ 2147483647 h 15"/>
              <a:gd name="T2" fmla="*/ 0 w 581020"/>
              <a:gd name="T3" fmla="*/ 0 h 15"/>
              <a:gd name="T4" fmla="*/ 0 60000 65536"/>
              <a:gd name="T5" fmla="*/ 0 60000 65536"/>
              <a:gd name="T6" fmla="*/ 0 w 581020"/>
              <a:gd name="T7" fmla="*/ 0 h 15"/>
              <a:gd name="T8" fmla="*/ 0 w 581020"/>
              <a:gd name="T9" fmla="*/ 15 h 15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581020" h="15">
                <a:moveTo>
                  <a:pt x="0" y="15"/>
                </a:moveTo>
                <a:lnTo>
                  <a:pt x="581020" y="0"/>
                </a:lnTo>
              </a:path>
            </a:pathLst>
          </a:custGeom>
          <a:noFill/>
          <a:ln w="38100">
            <a:solidFill>
              <a:srgbClr val="00B050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ja-JP" altLang="en-US">
              <a:latin typeface="Calibri" pitchFamily="34" charset="0"/>
            </a:endParaRPr>
          </a:p>
        </p:txBody>
      </p:sp>
      <p:sp>
        <p:nvSpPr>
          <p:cNvPr id="14" name="星 7 13"/>
          <p:cNvSpPr>
            <a:spLocks noChangeAspect="1"/>
          </p:cNvSpPr>
          <p:nvPr/>
        </p:nvSpPr>
        <p:spPr>
          <a:xfrm>
            <a:off x="1874838" y="4202113"/>
            <a:ext cx="144462" cy="142875"/>
          </a:xfrm>
          <a:prstGeom prst="star7">
            <a:avLst/>
          </a:prstGeom>
          <a:solidFill>
            <a:srgbClr val="0070C0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16" name="Line 9"/>
          <p:cNvSpPr>
            <a:spLocks noChangeShapeType="1"/>
          </p:cNvSpPr>
          <p:nvPr/>
        </p:nvSpPr>
        <p:spPr bwMode="auto">
          <a:xfrm flipH="1">
            <a:off x="3268663" y="4348163"/>
            <a:ext cx="0" cy="1800225"/>
          </a:xfrm>
          <a:prstGeom prst="line">
            <a:avLst/>
          </a:prstGeom>
          <a:noFill/>
          <a:ln w="38100">
            <a:solidFill>
              <a:srgbClr val="00B0F0"/>
            </a:solidFill>
            <a:round/>
            <a:headEnd type="triangle" w="med" len="med"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17" name="Line 10"/>
          <p:cNvSpPr>
            <a:spLocks noChangeShapeType="1"/>
          </p:cNvSpPr>
          <p:nvPr/>
        </p:nvSpPr>
        <p:spPr bwMode="auto">
          <a:xfrm>
            <a:off x="3619500" y="4337050"/>
            <a:ext cx="0" cy="1798638"/>
          </a:xfrm>
          <a:custGeom>
            <a:avLst/>
            <a:gdLst>
              <a:gd name="T0" fmla="*/ 0 w 581020"/>
              <a:gd name="T1" fmla="*/ 2147483647 h 15"/>
              <a:gd name="T2" fmla="*/ 0 w 581020"/>
              <a:gd name="T3" fmla="*/ 0 h 15"/>
              <a:gd name="T4" fmla="*/ 0 60000 65536"/>
              <a:gd name="T5" fmla="*/ 0 60000 65536"/>
              <a:gd name="T6" fmla="*/ 0 w 581020"/>
              <a:gd name="T7" fmla="*/ 0 h 15"/>
              <a:gd name="T8" fmla="*/ 0 w 581020"/>
              <a:gd name="T9" fmla="*/ 15 h 15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581020" h="15">
                <a:moveTo>
                  <a:pt x="0" y="15"/>
                </a:moveTo>
                <a:lnTo>
                  <a:pt x="581020" y="0"/>
                </a:lnTo>
              </a:path>
            </a:pathLst>
          </a:custGeom>
          <a:noFill/>
          <a:ln w="38100">
            <a:solidFill>
              <a:srgbClr val="00B050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ja-JP" altLang="en-US">
              <a:latin typeface="Calibri" pitchFamily="34" charset="0"/>
            </a:endParaRPr>
          </a:p>
        </p:txBody>
      </p:sp>
      <p:sp>
        <p:nvSpPr>
          <p:cNvPr id="19" name="星 7 18"/>
          <p:cNvSpPr>
            <a:spLocks noChangeAspect="1"/>
          </p:cNvSpPr>
          <p:nvPr/>
        </p:nvSpPr>
        <p:spPr>
          <a:xfrm>
            <a:off x="3186113" y="4195763"/>
            <a:ext cx="144462" cy="144462"/>
          </a:xfrm>
          <a:prstGeom prst="star7">
            <a:avLst/>
          </a:prstGeom>
          <a:solidFill>
            <a:srgbClr val="0070C0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20" name="星 7 19"/>
          <p:cNvSpPr>
            <a:spLocks noChangeAspect="1"/>
          </p:cNvSpPr>
          <p:nvPr/>
        </p:nvSpPr>
        <p:spPr>
          <a:xfrm>
            <a:off x="3195638" y="5429250"/>
            <a:ext cx="144462" cy="142875"/>
          </a:xfrm>
          <a:prstGeom prst="star7">
            <a:avLst/>
          </a:prstGeom>
          <a:solidFill>
            <a:srgbClr val="FF00FF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21" name="Line 9"/>
          <p:cNvSpPr>
            <a:spLocks noChangeShapeType="1"/>
          </p:cNvSpPr>
          <p:nvPr/>
        </p:nvSpPr>
        <p:spPr bwMode="auto">
          <a:xfrm flipH="1">
            <a:off x="4587875" y="4360863"/>
            <a:ext cx="0" cy="1800225"/>
          </a:xfrm>
          <a:prstGeom prst="line">
            <a:avLst/>
          </a:prstGeom>
          <a:noFill/>
          <a:ln w="38100">
            <a:solidFill>
              <a:srgbClr val="00B0F0"/>
            </a:solidFill>
            <a:round/>
            <a:headEnd type="triangle" w="med" len="med"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22" name="Line 10"/>
          <p:cNvSpPr>
            <a:spLocks noChangeShapeType="1"/>
          </p:cNvSpPr>
          <p:nvPr/>
        </p:nvSpPr>
        <p:spPr bwMode="auto">
          <a:xfrm>
            <a:off x="4981575" y="4337050"/>
            <a:ext cx="0" cy="1798638"/>
          </a:xfrm>
          <a:custGeom>
            <a:avLst/>
            <a:gdLst>
              <a:gd name="T0" fmla="*/ 0 w 581020"/>
              <a:gd name="T1" fmla="*/ 2147483647 h 15"/>
              <a:gd name="T2" fmla="*/ 0 w 581020"/>
              <a:gd name="T3" fmla="*/ 0 h 15"/>
              <a:gd name="T4" fmla="*/ 0 60000 65536"/>
              <a:gd name="T5" fmla="*/ 0 60000 65536"/>
              <a:gd name="T6" fmla="*/ 0 w 581020"/>
              <a:gd name="T7" fmla="*/ 0 h 15"/>
              <a:gd name="T8" fmla="*/ 0 w 581020"/>
              <a:gd name="T9" fmla="*/ 15 h 15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581020" h="15">
                <a:moveTo>
                  <a:pt x="0" y="15"/>
                </a:moveTo>
                <a:lnTo>
                  <a:pt x="581020" y="0"/>
                </a:lnTo>
              </a:path>
            </a:pathLst>
          </a:custGeom>
          <a:noFill/>
          <a:ln w="38100">
            <a:solidFill>
              <a:srgbClr val="00B050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ja-JP" altLang="en-US">
              <a:latin typeface="Calibri" pitchFamily="34" charset="0"/>
            </a:endParaRPr>
          </a:p>
        </p:txBody>
      </p:sp>
      <p:sp>
        <p:nvSpPr>
          <p:cNvPr id="24" name="星 7 23"/>
          <p:cNvSpPr>
            <a:spLocks noChangeAspect="1"/>
          </p:cNvSpPr>
          <p:nvPr/>
        </p:nvSpPr>
        <p:spPr>
          <a:xfrm>
            <a:off x="4498975" y="4221163"/>
            <a:ext cx="144463" cy="144462"/>
          </a:xfrm>
          <a:prstGeom prst="star7">
            <a:avLst/>
          </a:prstGeom>
          <a:solidFill>
            <a:srgbClr val="0070C0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25" name="星 7 24"/>
          <p:cNvSpPr>
            <a:spLocks noChangeAspect="1"/>
          </p:cNvSpPr>
          <p:nvPr/>
        </p:nvSpPr>
        <p:spPr>
          <a:xfrm>
            <a:off x="4905375" y="5429250"/>
            <a:ext cx="144463" cy="142875"/>
          </a:xfrm>
          <a:prstGeom prst="star7">
            <a:avLst/>
          </a:prstGeom>
          <a:solidFill>
            <a:srgbClr val="FF00FF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26" name="Line 9"/>
          <p:cNvSpPr>
            <a:spLocks noChangeShapeType="1"/>
          </p:cNvSpPr>
          <p:nvPr/>
        </p:nvSpPr>
        <p:spPr bwMode="auto">
          <a:xfrm flipH="1">
            <a:off x="5849938" y="4351338"/>
            <a:ext cx="0" cy="1800225"/>
          </a:xfrm>
          <a:prstGeom prst="line">
            <a:avLst/>
          </a:prstGeom>
          <a:noFill/>
          <a:ln w="38100">
            <a:solidFill>
              <a:srgbClr val="00B0F0"/>
            </a:solidFill>
            <a:round/>
            <a:headEnd type="triangle" w="med" len="med"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27" name="Line 10"/>
          <p:cNvSpPr>
            <a:spLocks noChangeShapeType="1"/>
          </p:cNvSpPr>
          <p:nvPr/>
        </p:nvSpPr>
        <p:spPr bwMode="auto">
          <a:xfrm>
            <a:off x="6265863" y="4341813"/>
            <a:ext cx="0" cy="1800225"/>
          </a:xfrm>
          <a:custGeom>
            <a:avLst/>
            <a:gdLst>
              <a:gd name="T0" fmla="*/ 0 w 581020"/>
              <a:gd name="T1" fmla="*/ 2147483647 h 15"/>
              <a:gd name="T2" fmla="*/ 0 w 581020"/>
              <a:gd name="T3" fmla="*/ 0 h 15"/>
              <a:gd name="T4" fmla="*/ 0 60000 65536"/>
              <a:gd name="T5" fmla="*/ 0 60000 65536"/>
              <a:gd name="T6" fmla="*/ 0 w 581020"/>
              <a:gd name="T7" fmla="*/ 0 h 15"/>
              <a:gd name="T8" fmla="*/ 0 w 581020"/>
              <a:gd name="T9" fmla="*/ 15 h 15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581020" h="15">
                <a:moveTo>
                  <a:pt x="0" y="15"/>
                </a:moveTo>
                <a:lnTo>
                  <a:pt x="581020" y="0"/>
                </a:lnTo>
              </a:path>
            </a:pathLst>
          </a:custGeom>
          <a:noFill/>
          <a:ln w="38100">
            <a:solidFill>
              <a:srgbClr val="00B050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ja-JP" altLang="en-US">
              <a:latin typeface="Calibri" pitchFamily="34" charset="0"/>
            </a:endParaRPr>
          </a:p>
        </p:txBody>
      </p:sp>
      <p:sp>
        <p:nvSpPr>
          <p:cNvPr id="29" name="星 7 28"/>
          <p:cNvSpPr>
            <a:spLocks noChangeAspect="1"/>
          </p:cNvSpPr>
          <p:nvPr/>
        </p:nvSpPr>
        <p:spPr>
          <a:xfrm>
            <a:off x="5775325" y="4206875"/>
            <a:ext cx="144463" cy="144463"/>
          </a:xfrm>
          <a:prstGeom prst="star7">
            <a:avLst/>
          </a:prstGeom>
          <a:solidFill>
            <a:srgbClr val="0070C0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30" name="星 7 29"/>
          <p:cNvSpPr>
            <a:spLocks noChangeAspect="1"/>
          </p:cNvSpPr>
          <p:nvPr/>
        </p:nvSpPr>
        <p:spPr>
          <a:xfrm>
            <a:off x="5786438" y="5445125"/>
            <a:ext cx="144462" cy="144463"/>
          </a:xfrm>
          <a:prstGeom prst="star7">
            <a:avLst/>
          </a:prstGeom>
          <a:solidFill>
            <a:srgbClr val="FF00FF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31" name="星 7 30"/>
          <p:cNvSpPr>
            <a:spLocks noChangeAspect="1"/>
          </p:cNvSpPr>
          <p:nvPr/>
        </p:nvSpPr>
        <p:spPr>
          <a:xfrm>
            <a:off x="1884363" y="5895975"/>
            <a:ext cx="142875" cy="144463"/>
          </a:xfrm>
          <a:prstGeom prst="star7">
            <a:avLst/>
          </a:prstGeom>
          <a:solidFill>
            <a:srgbClr val="66FFFF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32" name="星 7 31"/>
          <p:cNvSpPr>
            <a:spLocks noChangeAspect="1"/>
          </p:cNvSpPr>
          <p:nvPr/>
        </p:nvSpPr>
        <p:spPr>
          <a:xfrm>
            <a:off x="3551238" y="5894388"/>
            <a:ext cx="144462" cy="144462"/>
          </a:xfrm>
          <a:prstGeom prst="star7">
            <a:avLst/>
          </a:prstGeom>
          <a:solidFill>
            <a:srgbClr val="66FFFF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33" name="星 7 32"/>
          <p:cNvSpPr>
            <a:spLocks noChangeAspect="1"/>
          </p:cNvSpPr>
          <p:nvPr/>
        </p:nvSpPr>
        <p:spPr>
          <a:xfrm>
            <a:off x="4913313" y="5886450"/>
            <a:ext cx="144462" cy="142875"/>
          </a:xfrm>
          <a:prstGeom prst="star7">
            <a:avLst/>
          </a:prstGeom>
          <a:solidFill>
            <a:srgbClr val="66FFFF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34" name="星 7 33"/>
          <p:cNvSpPr>
            <a:spLocks noChangeAspect="1"/>
          </p:cNvSpPr>
          <p:nvPr/>
        </p:nvSpPr>
        <p:spPr>
          <a:xfrm>
            <a:off x="5770563" y="5880100"/>
            <a:ext cx="142875" cy="144463"/>
          </a:xfrm>
          <a:prstGeom prst="star7">
            <a:avLst/>
          </a:prstGeom>
          <a:solidFill>
            <a:srgbClr val="66FFFF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cxnSp>
        <p:nvCxnSpPr>
          <p:cNvPr id="35" name="直線コネクタ 34"/>
          <p:cNvCxnSpPr/>
          <p:nvPr/>
        </p:nvCxnSpPr>
        <p:spPr>
          <a:xfrm>
            <a:off x="1235075" y="5965825"/>
            <a:ext cx="5253038" cy="3175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直線コネクタ 35"/>
          <p:cNvCxnSpPr/>
          <p:nvPr/>
        </p:nvCxnSpPr>
        <p:spPr>
          <a:xfrm rot="10800000">
            <a:off x="1243013" y="5491163"/>
            <a:ext cx="5273675" cy="2540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8" name="Text Box 12"/>
          <p:cNvSpPr txBox="1">
            <a:spLocks noChangeArrowheads="1"/>
          </p:cNvSpPr>
          <p:nvPr/>
        </p:nvSpPr>
        <p:spPr bwMode="auto">
          <a:xfrm>
            <a:off x="1235075" y="5502275"/>
            <a:ext cx="379413" cy="461963"/>
          </a:xfrm>
          <a:prstGeom prst="rect">
            <a:avLst/>
          </a:prstGeom>
          <a:solidFill>
            <a:schemeClr val="bg1"/>
          </a:solidFill>
          <a:ln w="9525" algn="ctr">
            <a:noFill/>
            <a:miter lim="800000"/>
            <a:headEnd/>
            <a:tailEnd/>
          </a:ln>
          <a:effectLst>
            <a:outerShdw dist="35921" dir="2700000" sx="1000" sy="1000" algn="ctr" rotWithShape="0">
              <a:schemeClr val="bg2">
                <a:alpha val="50000"/>
              </a:schemeClr>
            </a:outerShdw>
          </a:effectLst>
        </p:spPr>
        <p:txBody>
          <a:bodyPr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ja-JP" sz="2400" i="1" dirty="0">
                <a:latin typeface="+mn-lt"/>
                <a:ea typeface="ＭＳ Ｐゴシック" pitchFamily="50" charset="-128"/>
              </a:rPr>
              <a:t>t</a:t>
            </a:r>
            <a:r>
              <a:rPr lang="en-US" altLang="ja-JP" sz="1200" dirty="0">
                <a:latin typeface="+mn-lt"/>
                <a:ea typeface="ＭＳ Ｐゴシック" pitchFamily="50" charset="-128"/>
              </a:rPr>
              <a:t>1</a:t>
            </a:r>
            <a:endParaRPr lang="en-US" altLang="ja-JP" sz="2400" dirty="0">
              <a:latin typeface="+mn-lt"/>
              <a:ea typeface="ＭＳ Ｐゴシック" pitchFamily="50" charset="-128"/>
            </a:endParaRPr>
          </a:p>
        </p:txBody>
      </p:sp>
      <p:sp>
        <p:nvSpPr>
          <p:cNvPr id="39" name="Text Box 12"/>
          <p:cNvSpPr txBox="1">
            <a:spLocks noChangeArrowheads="1"/>
          </p:cNvSpPr>
          <p:nvPr/>
        </p:nvSpPr>
        <p:spPr bwMode="auto">
          <a:xfrm>
            <a:off x="1241425" y="5022850"/>
            <a:ext cx="368300" cy="461963"/>
          </a:xfrm>
          <a:prstGeom prst="rect">
            <a:avLst/>
          </a:prstGeom>
          <a:solidFill>
            <a:schemeClr val="bg1"/>
          </a:solidFill>
          <a:ln w="9525" algn="ctr">
            <a:noFill/>
            <a:miter lim="800000"/>
            <a:headEnd/>
            <a:tailEnd/>
          </a:ln>
          <a:effectLst>
            <a:outerShdw dist="35921" dir="2700000" sx="1000" sy="1000" algn="ctr" rotWithShape="0">
              <a:schemeClr val="bg2">
                <a:alpha val="50000"/>
              </a:schemeClr>
            </a:outerShdw>
          </a:effectLst>
        </p:spPr>
        <p:txBody>
          <a:bodyPr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ja-JP" sz="2400" i="1" dirty="0">
                <a:latin typeface="+mn-lt"/>
                <a:ea typeface="ＭＳ Ｐゴシック" pitchFamily="50" charset="-128"/>
              </a:rPr>
              <a:t>t</a:t>
            </a:r>
            <a:r>
              <a:rPr lang="en-US" altLang="ja-JP" sz="1200" dirty="0">
                <a:latin typeface="+mn-lt"/>
                <a:ea typeface="ＭＳ Ｐゴシック" pitchFamily="50" charset="-128"/>
              </a:rPr>
              <a:t>2</a:t>
            </a:r>
            <a:endParaRPr lang="en-US" altLang="ja-JP" sz="2400" dirty="0">
              <a:latin typeface="+mn-lt"/>
              <a:ea typeface="ＭＳ Ｐゴシック" pitchFamily="50" charset="-128"/>
            </a:endParaRPr>
          </a:p>
        </p:txBody>
      </p:sp>
      <p:cxnSp>
        <p:nvCxnSpPr>
          <p:cNvPr id="40" name="直線コネクタ 39"/>
          <p:cNvCxnSpPr/>
          <p:nvPr/>
        </p:nvCxnSpPr>
        <p:spPr>
          <a:xfrm rot="10800000">
            <a:off x="1292225" y="4346575"/>
            <a:ext cx="5402263" cy="1746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2" name="Text Box 12"/>
          <p:cNvSpPr txBox="1">
            <a:spLocks noChangeArrowheads="1"/>
          </p:cNvSpPr>
          <p:nvPr/>
        </p:nvSpPr>
        <p:spPr bwMode="auto">
          <a:xfrm>
            <a:off x="1241425" y="4446588"/>
            <a:ext cx="368300" cy="461962"/>
          </a:xfrm>
          <a:prstGeom prst="rect">
            <a:avLst/>
          </a:prstGeom>
          <a:solidFill>
            <a:schemeClr val="bg1"/>
          </a:solidFill>
          <a:ln w="9525" algn="ctr">
            <a:noFill/>
            <a:miter lim="800000"/>
            <a:headEnd/>
            <a:tailEnd/>
          </a:ln>
          <a:effectLst>
            <a:outerShdw dist="35921" dir="2700000" sx="1000" sy="1000" algn="ctr" rotWithShape="0">
              <a:schemeClr val="bg2">
                <a:alpha val="50000"/>
              </a:schemeClr>
            </a:outerShdw>
          </a:effectLst>
        </p:spPr>
        <p:txBody>
          <a:bodyPr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ja-JP" sz="2400" i="1" dirty="0">
                <a:latin typeface="+mn-lt"/>
                <a:ea typeface="ＭＳ Ｐゴシック" pitchFamily="50" charset="-128"/>
              </a:rPr>
              <a:t>t</a:t>
            </a:r>
            <a:r>
              <a:rPr lang="en-US" altLang="ja-JP" sz="1200" dirty="0">
                <a:latin typeface="+mn-lt"/>
                <a:ea typeface="ＭＳ Ｐゴシック" pitchFamily="50" charset="-128"/>
              </a:rPr>
              <a:t>3</a:t>
            </a:r>
            <a:endParaRPr lang="en-US" altLang="ja-JP" sz="2400" dirty="0">
              <a:latin typeface="+mn-lt"/>
              <a:ea typeface="ＭＳ Ｐゴシック" pitchFamily="50" charset="-128"/>
            </a:endParaRPr>
          </a:p>
        </p:txBody>
      </p:sp>
      <p:graphicFrame>
        <p:nvGraphicFramePr>
          <p:cNvPr id="38920" name="Object 8"/>
          <p:cNvGraphicFramePr>
            <a:graphicFrameLocks noChangeAspect="1"/>
          </p:cNvGraphicFramePr>
          <p:nvPr/>
        </p:nvGraphicFramePr>
        <p:xfrm>
          <a:off x="768350" y="2551113"/>
          <a:ext cx="8039100" cy="1193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5" imgW="8038800" imgH="1193760" progId="Equation.DSMT4">
                  <p:embed/>
                </p:oleObj>
              </mc:Choice>
              <mc:Fallback>
                <p:oleObj name="Equation" r:id="rId5" imgW="8038800" imgH="1193760" progId="Equation.DSMT4">
                  <p:embed/>
                  <p:pic>
                    <p:nvPicPr>
                      <p:cNvPr id="38920" name="Object 8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68350" y="2551113"/>
                        <a:ext cx="8039100" cy="11938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38921" name="Object 9"/>
          <p:cNvGraphicFramePr>
            <a:graphicFrameLocks noChangeAspect="1"/>
          </p:cNvGraphicFramePr>
          <p:nvPr/>
        </p:nvGraphicFramePr>
        <p:xfrm>
          <a:off x="746125" y="1865313"/>
          <a:ext cx="7543800" cy="3302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7" imgW="7543800" imgH="330120" progId="Equation.DSMT4">
                  <p:embed/>
                </p:oleObj>
              </mc:Choice>
              <mc:Fallback>
                <p:oleObj name="Equation" r:id="rId7" imgW="7543800" imgH="330120" progId="Equation.DSMT4">
                  <p:embed/>
                  <p:pic>
                    <p:nvPicPr>
                      <p:cNvPr id="38921" name="Object 9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46125" y="1865313"/>
                        <a:ext cx="7543800" cy="330200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38922" name="Object 10"/>
          <p:cNvGraphicFramePr>
            <a:graphicFrameLocks noGrp="1" noChangeAspect="1"/>
          </p:cNvGraphicFramePr>
          <p:nvPr>
            <p:ph idx="1"/>
          </p:nvPr>
        </p:nvGraphicFramePr>
        <p:xfrm>
          <a:off x="762000" y="2538413"/>
          <a:ext cx="7734300" cy="8064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9" imgW="5359320" imgH="558720" progId="Equation.DSMT4">
                  <p:embed/>
                </p:oleObj>
              </mc:Choice>
              <mc:Fallback>
                <p:oleObj name="Equation" r:id="rId9" imgW="5359320" imgH="558720" progId="Equation.DSMT4">
                  <p:embed/>
                  <p:pic>
                    <p:nvPicPr>
                      <p:cNvPr id="38922" name="Object 10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0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62000" y="2538413"/>
                        <a:ext cx="7734300" cy="8064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cxnSp>
        <p:nvCxnSpPr>
          <p:cNvPr id="37" name="直線コネクタ 36"/>
          <p:cNvCxnSpPr/>
          <p:nvPr/>
        </p:nvCxnSpPr>
        <p:spPr>
          <a:xfrm rot="10800000">
            <a:off x="1284288" y="5008563"/>
            <a:ext cx="5302250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" name="星 7 12"/>
          <p:cNvSpPr>
            <a:spLocks noChangeAspect="1"/>
          </p:cNvSpPr>
          <p:nvPr/>
        </p:nvSpPr>
        <p:spPr>
          <a:xfrm>
            <a:off x="2243138" y="4935538"/>
            <a:ext cx="144462" cy="144462"/>
          </a:xfrm>
          <a:prstGeom prst="star7">
            <a:avLst/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18" name="星 7 17"/>
          <p:cNvSpPr>
            <a:spLocks noChangeAspect="1"/>
          </p:cNvSpPr>
          <p:nvPr/>
        </p:nvSpPr>
        <p:spPr>
          <a:xfrm>
            <a:off x="3541713" y="4937125"/>
            <a:ext cx="144462" cy="144463"/>
          </a:xfrm>
          <a:prstGeom prst="star7">
            <a:avLst/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23" name="星 7 22"/>
          <p:cNvSpPr>
            <a:spLocks noChangeAspect="1"/>
          </p:cNvSpPr>
          <p:nvPr/>
        </p:nvSpPr>
        <p:spPr>
          <a:xfrm>
            <a:off x="4533900" y="4929188"/>
            <a:ext cx="144463" cy="144462"/>
          </a:xfrm>
          <a:prstGeom prst="star7">
            <a:avLst/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15" name="星 7 14"/>
          <p:cNvSpPr>
            <a:spLocks noChangeAspect="1"/>
          </p:cNvSpPr>
          <p:nvPr/>
        </p:nvSpPr>
        <p:spPr>
          <a:xfrm>
            <a:off x="2246313" y="5434013"/>
            <a:ext cx="144462" cy="144462"/>
          </a:xfrm>
          <a:prstGeom prst="star7">
            <a:avLst/>
          </a:prstGeom>
          <a:solidFill>
            <a:srgbClr val="FF00FF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28" name="星 7 27"/>
          <p:cNvSpPr>
            <a:spLocks noChangeAspect="1"/>
          </p:cNvSpPr>
          <p:nvPr/>
        </p:nvSpPr>
        <p:spPr>
          <a:xfrm>
            <a:off x="5791200" y="4927600"/>
            <a:ext cx="144463" cy="144463"/>
          </a:xfrm>
          <a:prstGeom prst="star7">
            <a:avLst/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54" name="テキスト ボックス 53"/>
          <p:cNvSpPr txBox="1">
            <a:spLocks noChangeArrowheads="1"/>
          </p:cNvSpPr>
          <p:nvPr/>
        </p:nvSpPr>
        <p:spPr bwMode="auto">
          <a:xfrm>
            <a:off x="2624138" y="2120900"/>
            <a:ext cx="458787" cy="4619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 sz="2400" b="1" dirty="0">
                <a:solidFill>
                  <a:srgbClr val="FF0000"/>
                </a:solidFill>
                <a:latin typeface="Calibri" pitchFamily="34" charset="0"/>
              </a:rPr>
              <a:t>(I)</a:t>
            </a:r>
            <a:endParaRPr lang="ja-JP" altLang="en-US" sz="2400" b="1" dirty="0">
              <a:solidFill>
                <a:srgbClr val="FF0000"/>
              </a:solidFill>
              <a:latin typeface="Calibri" pitchFamily="34" charset="0"/>
            </a:endParaRPr>
          </a:p>
        </p:txBody>
      </p:sp>
      <p:sp>
        <p:nvSpPr>
          <p:cNvPr id="55" name="テキスト ボックス 54"/>
          <p:cNvSpPr txBox="1">
            <a:spLocks noChangeArrowheads="1"/>
          </p:cNvSpPr>
          <p:nvPr/>
        </p:nvSpPr>
        <p:spPr bwMode="auto">
          <a:xfrm>
            <a:off x="1927225" y="6080125"/>
            <a:ext cx="458788" cy="4619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 sz="2400" b="1">
                <a:solidFill>
                  <a:srgbClr val="FF0000"/>
                </a:solidFill>
                <a:latin typeface="Calibri" pitchFamily="34" charset="0"/>
              </a:rPr>
              <a:t>(I)</a:t>
            </a:r>
            <a:endParaRPr lang="ja-JP" altLang="en-US" sz="2400" b="1">
              <a:solidFill>
                <a:srgbClr val="FF0000"/>
              </a:solidFill>
              <a:latin typeface="Calibri" pitchFamily="34" charset="0"/>
            </a:endParaRPr>
          </a:p>
        </p:txBody>
      </p:sp>
      <p:sp>
        <p:nvSpPr>
          <p:cNvPr id="56" name="テキスト ボックス 55"/>
          <p:cNvSpPr txBox="1">
            <a:spLocks noChangeArrowheads="1"/>
          </p:cNvSpPr>
          <p:nvPr/>
        </p:nvSpPr>
        <p:spPr bwMode="auto">
          <a:xfrm>
            <a:off x="3194050" y="6118225"/>
            <a:ext cx="541338" cy="4619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 sz="2400" b="1">
                <a:solidFill>
                  <a:srgbClr val="FF00FF"/>
                </a:solidFill>
                <a:latin typeface="Calibri" pitchFamily="34" charset="0"/>
              </a:rPr>
              <a:t>(II)</a:t>
            </a:r>
            <a:endParaRPr lang="ja-JP" altLang="en-US" sz="2400" b="1">
              <a:solidFill>
                <a:srgbClr val="FF00FF"/>
              </a:solidFill>
              <a:latin typeface="Calibri" pitchFamily="34" charset="0"/>
            </a:endParaRPr>
          </a:p>
        </p:txBody>
      </p:sp>
      <p:sp>
        <p:nvSpPr>
          <p:cNvPr id="57" name="正方形/長方形 56"/>
          <p:cNvSpPr>
            <a:spLocks noChangeArrowheads="1"/>
          </p:cNvSpPr>
          <p:nvPr/>
        </p:nvSpPr>
        <p:spPr bwMode="auto">
          <a:xfrm>
            <a:off x="4579938" y="2105025"/>
            <a:ext cx="582612" cy="466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US" altLang="ja-JP" sz="2400" b="1">
                <a:solidFill>
                  <a:srgbClr val="FF00FF"/>
                </a:solidFill>
                <a:latin typeface="Calibri" pitchFamily="34" charset="0"/>
              </a:rPr>
              <a:t>(II)</a:t>
            </a:r>
            <a:endParaRPr lang="ja-JP" altLang="en-US" sz="2400" b="1">
              <a:solidFill>
                <a:srgbClr val="FF00FF"/>
              </a:solidFill>
              <a:latin typeface="Calibri" pitchFamily="34" charset="0"/>
            </a:endParaRPr>
          </a:p>
        </p:txBody>
      </p:sp>
      <p:sp>
        <p:nvSpPr>
          <p:cNvPr id="60" name="正方形/長方形 59"/>
          <p:cNvSpPr>
            <a:spLocks noChangeArrowheads="1"/>
          </p:cNvSpPr>
          <p:nvPr/>
        </p:nvSpPr>
        <p:spPr bwMode="auto">
          <a:xfrm>
            <a:off x="4505325" y="6118225"/>
            <a:ext cx="622300" cy="4619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 sz="2400" b="1">
                <a:solidFill>
                  <a:srgbClr val="3A30FA"/>
                </a:solidFill>
                <a:latin typeface="Calibri" pitchFamily="34" charset="0"/>
              </a:rPr>
              <a:t>(III)</a:t>
            </a:r>
            <a:endParaRPr lang="ja-JP" altLang="en-US" sz="2400" b="1">
              <a:solidFill>
                <a:srgbClr val="3A30FA"/>
              </a:solidFill>
              <a:latin typeface="Calibri" pitchFamily="34" charset="0"/>
            </a:endParaRPr>
          </a:p>
        </p:txBody>
      </p:sp>
      <p:sp>
        <p:nvSpPr>
          <p:cNvPr id="61" name="正方形/長方形 60"/>
          <p:cNvSpPr>
            <a:spLocks noChangeArrowheads="1"/>
          </p:cNvSpPr>
          <p:nvPr/>
        </p:nvSpPr>
        <p:spPr bwMode="auto">
          <a:xfrm>
            <a:off x="7145338" y="2108200"/>
            <a:ext cx="622300" cy="4619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 sz="2400" b="1">
                <a:solidFill>
                  <a:srgbClr val="3A30FA"/>
                </a:solidFill>
                <a:latin typeface="Calibri" pitchFamily="34" charset="0"/>
              </a:rPr>
              <a:t>(III)</a:t>
            </a:r>
            <a:endParaRPr lang="ja-JP" altLang="en-US" sz="2400" b="1">
              <a:solidFill>
                <a:srgbClr val="3A30FA"/>
              </a:solidFill>
              <a:latin typeface="Calibri" pitchFamily="34" charset="0"/>
            </a:endParaRPr>
          </a:p>
        </p:txBody>
      </p:sp>
      <p:sp>
        <p:nvSpPr>
          <p:cNvPr id="63" name="正方形/長方形 62"/>
          <p:cNvSpPr/>
          <p:nvPr/>
        </p:nvSpPr>
        <p:spPr>
          <a:xfrm>
            <a:off x="2501900" y="3289300"/>
            <a:ext cx="642938" cy="461963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ja-JP" sz="2400" b="1" dirty="0">
                <a:solidFill>
                  <a:schemeClr val="accent3">
                    <a:lumMod val="75000"/>
                  </a:schemeClr>
                </a:solidFill>
                <a:latin typeface="+mn-lt"/>
                <a:ea typeface="+mn-ea"/>
              </a:rPr>
              <a:t>(IV)</a:t>
            </a:r>
            <a:endParaRPr lang="ja-JP" altLang="en-US" sz="2400" b="1" dirty="0">
              <a:solidFill>
                <a:schemeClr val="accent3">
                  <a:lumMod val="75000"/>
                </a:schemeClr>
              </a:solidFill>
              <a:latin typeface="+mn-lt"/>
              <a:ea typeface="+mn-ea"/>
            </a:endParaRPr>
          </a:p>
        </p:txBody>
      </p:sp>
      <p:sp>
        <p:nvSpPr>
          <p:cNvPr id="64" name="正方形/長方形 63"/>
          <p:cNvSpPr/>
          <p:nvPr/>
        </p:nvSpPr>
        <p:spPr>
          <a:xfrm>
            <a:off x="5764213" y="6113463"/>
            <a:ext cx="641350" cy="46196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ja-JP" sz="2400" b="1" dirty="0">
                <a:solidFill>
                  <a:schemeClr val="accent3">
                    <a:lumMod val="75000"/>
                  </a:schemeClr>
                </a:solidFill>
                <a:latin typeface="+mn-lt"/>
                <a:ea typeface="+mn-ea"/>
              </a:rPr>
              <a:t>(IV)</a:t>
            </a:r>
            <a:endParaRPr lang="ja-JP" altLang="en-US" sz="2400" b="1" dirty="0">
              <a:solidFill>
                <a:schemeClr val="accent3">
                  <a:lumMod val="75000"/>
                </a:schemeClr>
              </a:solidFill>
              <a:latin typeface="+mn-lt"/>
              <a:ea typeface="+mn-ea"/>
            </a:endParaRPr>
          </a:p>
        </p:txBody>
      </p:sp>
      <p:pic>
        <p:nvPicPr>
          <p:cNvPr id="38924" name="Picture 12"/>
          <p:cNvPicPr>
            <a:picLocks noChangeAspect="1" noChangeArrowheads="1"/>
          </p:cNvPicPr>
          <p:nvPr/>
        </p:nvPicPr>
        <p:blipFill>
          <a:blip r:embed="rId11" cstate="print"/>
          <a:srcRect/>
          <a:stretch>
            <a:fillRect/>
          </a:stretch>
        </p:blipFill>
        <p:spPr bwMode="auto">
          <a:xfrm>
            <a:off x="2236788" y="4002088"/>
            <a:ext cx="4705350" cy="21621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51" name="Line 9"/>
          <p:cNvSpPr>
            <a:spLocks noChangeShapeType="1"/>
          </p:cNvSpPr>
          <p:nvPr/>
        </p:nvSpPr>
        <p:spPr bwMode="auto">
          <a:xfrm flipV="1">
            <a:off x="2095668" y="2898229"/>
            <a:ext cx="684000" cy="3874"/>
          </a:xfrm>
          <a:prstGeom prst="line">
            <a:avLst/>
          </a:prstGeom>
          <a:noFill/>
          <a:ln w="38100">
            <a:solidFill>
              <a:srgbClr val="00B0F0"/>
            </a:solidFill>
            <a:round/>
            <a:headEnd type="triangle" w="med" len="med"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52" name="Line 10"/>
          <p:cNvSpPr>
            <a:spLocks noChangeShapeType="1"/>
          </p:cNvSpPr>
          <p:nvPr/>
        </p:nvSpPr>
        <p:spPr bwMode="auto">
          <a:xfrm flipV="1">
            <a:off x="2973496" y="2883203"/>
            <a:ext cx="648000" cy="0"/>
          </a:xfrm>
          <a:custGeom>
            <a:avLst/>
            <a:gdLst>
              <a:gd name="T0" fmla="*/ 0 w 581020"/>
              <a:gd name="T1" fmla="*/ 0 h 15"/>
              <a:gd name="T2" fmla="*/ 1007577 w 581020"/>
              <a:gd name="T3" fmla="*/ 0 h 15"/>
              <a:gd name="T4" fmla="*/ 0 60000 65536"/>
              <a:gd name="T5" fmla="*/ 0 60000 65536"/>
              <a:gd name="T6" fmla="*/ 0 w 581020"/>
              <a:gd name="T7" fmla="*/ 0 h 15"/>
              <a:gd name="T8" fmla="*/ 581020 w 581020"/>
              <a:gd name="T9" fmla="*/ 0 h 15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581020" h="15">
                <a:moveTo>
                  <a:pt x="0" y="15"/>
                </a:moveTo>
                <a:lnTo>
                  <a:pt x="581020" y="0"/>
                </a:lnTo>
              </a:path>
            </a:pathLst>
          </a:custGeom>
          <a:noFill/>
          <a:ln w="38100">
            <a:solidFill>
              <a:srgbClr val="00B050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ja-JP" altLang="en-US">
              <a:latin typeface="Calibri" pitchFamily="34" charset="0"/>
            </a:endParaRPr>
          </a:p>
        </p:txBody>
      </p:sp>
      <p:sp>
        <p:nvSpPr>
          <p:cNvPr id="58" name="Line 9"/>
          <p:cNvSpPr>
            <a:spLocks noChangeShapeType="1"/>
          </p:cNvSpPr>
          <p:nvPr/>
        </p:nvSpPr>
        <p:spPr bwMode="auto">
          <a:xfrm flipV="1">
            <a:off x="4445676" y="2916517"/>
            <a:ext cx="684000" cy="3874"/>
          </a:xfrm>
          <a:prstGeom prst="line">
            <a:avLst/>
          </a:prstGeom>
          <a:noFill/>
          <a:ln w="38100">
            <a:solidFill>
              <a:srgbClr val="00B0F0"/>
            </a:solidFill>
            <a:round/>
            <a:headEnd type="triangle" w="med" len="med"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59" name="Line 10"/>
          <p:cNvSpPr>
            <a:spLocks noChangeShapeType="1"/>
          </p:cNvSpPr>
          <p:nvPr/>
        </p:nvSpPr>
        <p:spPr bwMode="auto">
          <a:xfrm flipV="1">
            <a:off x="5323504" y="2901491"/>
            <a:ext cx="648000" cy="0"/>
          </a:xfrm>
          <a:custGeom>
            <a:avLst/>
            <a:gdLst>
              <a:gd name="T0" fmla="*/ 0 w 581020"/>
              <a:gd name="T1" fmla="*/ 0 h 15"/>
              <a:gd name="T2" fmla="*/ 1007577 w 581020"/>
              <a:gd name="T3" fmla="*/ 0 h 15"/>
              <a:gd name="T4" fmla="*/ 0 60000 65536"/>
              <a:gd name="T5" fmla="*/ 0 60000 65536"/>
              <a:gd name="T6" fmla="*/ 0 w 581020"/>
              <a:gd name="T7" fmla="*/ 0 h 15"/>
              <a:gd name="T8" fmla="*/ 581020 w 581020"/>
              <a:gd name="T9" fmla="*/ 0 h 15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581020" h="15">
                <a:moveTo>
                  <a:pt x="0" y="15"/>
                </a:moveTo>
                <a:lnTo>
                  <a:pt x="581020" y="0"/>
                </a:lnTo>
              </a:path>
            </a:pathLst>
          </a:custGeom>
          <a:noFill/>
          <a:ln w="38100">
            <a:solidFill>
              <a:srgbClr val="00B050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ja-JP" altLang="en-US">
              <a:latin typeface="Calibri" pitchFamily="34" charset="0"/>
            </a:endParaRPr>
          </a:p>
        </p:txBody>
      </p:sp>
      <p:sp>
        <p:nvSpPr>
          <p:cNvPr id="62" name="Line 9"/>
          <p:cNvSpPr>
            <a:spLocks noChangeShapeType="1"/>
          </p:cNvSpPr>
          <p:nvPr/>
        </p:nvSpPr>
        <p:spPr bwMode="auto">
          <a:xfrm flipV="1">
            <a:off x="6850548" y="2898229"/>
            <a:ext cx="612000" cy="3874"/>
          </a:xfrm>
          <a:prstGeom prst="line">
            <a:avLst/>
          </a:prstGeom>
          <a:noFill/>
          <a:ln w="38100">
            <a:solidFill>
              <a:srgbClr val="00B0F0"/>
            </a:solidFill>
            <a:round/>
            <a:headEnd type="triangle" w="med" len="med"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65" name="Line 10"/>
          <p:cNvSpPr>
            <a:spLocks noChangeShapeType="1"/>
          </p:cNvSpPr>
          <p:nvPr/>
        </p:nvSpPr>
        <p:spPr bwMode="auto">
          <a:xfrm flipV="1">
            <a:off x="7755808" y="2901491"/>
            <a:ext cx="648000" cy="0"/>
          </a:xfrm>
          <a:custGeom>
            <a:avLst/>
            <a:gdLst>
              <a:gd name="T0" fmla="*/ 0 w 581020"/>
              <a:gd name="T1" fmla="*/ 0 h 15"/>
              <a:gd name="T2" fmla="*/ 1007577 w 581020"/>
              <a:gd name="T3" fmla="*/ 0 h 15"/>
              <a:gd name="T4" fmla="*/ 0 60000 65536"/>
              <a:gd name="T5" fmla="*/ 0 60000 65536"/>
              <a:gd name="T6" fmla="*/ 0 w 581020"/>
              <a:gd name="T7" fmla="*/ 0 h 15"/>
              <a:gd name="T8" fmla="*/ 581020 w 581020"/>
              <a:gd name="T9" fmla="*/ 0 h 15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581020" h="15">
                <a:moveTo>
                  <a:pt x="0" y="15"/>
                </a:moveTo>
                <a:lnTo>
                  <a:pt x="581020" y="0"/>
                </a:lnTo>
              </a:path>
            </a:pathLst>
          </a:custGeom>
          <a:noFill/>
          <a:ln w="38100">
            <a:solidFill>
              <a:srgbClr val="00B050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ja-JP" altLang="en-US">
              <a:latin typeface="Calibri" pitchFamily="34" charset="0"/>
            </a:endParaRPr>
          </a:p>
        </p:txBody>
      </p:sp>
      <p:sp>
        <p:nvSpPr>
          <p:cNvPr id="66" name="Line 9"/>
          <p:cNvSpPr>
            <a:spLocks noChangeShapeType="1"/>
          </p:cNvSpPr>
          <p:nvPr/>
        </p:nvSpPr>
        <p:spPr bwMode="auto">
          <a:xfrm flipV="1">
            <a:off x="2150532" y="3309709"/>
            <a:ext cx="684000" cy="3874"/>
          </a:xfrm>
          <a:prstGeom prst="line">
            <a:avLst/>
          </a:prstGeom>
          <a:noFill/>
          <a:ln w="38100">
            <a:solidFill>
              <a:srgbClr val="00B0F0"/>
            </a:solidFill>
            <a:round/>
            <a:headEnd type="triangle" w="med" len="med"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67" name="Line 10"/>
          <p:cNvSpPr>
            <a:spLocks noChangeShapeType="1"/>
          </p:cNvSpPr>
          <p:nvPr/>
        </p:nvSpPr>
        <p:spPr bwMode="auto">
          <a:xfrm flipV="1">
            <a:off x="3028360" y="3294683"/>
            <a:ext cx="648000" cy="0"/>
          </a:xfrm>
          <a:custGeom>
            <a:avLst/>
            <a:gdLst>
              <a:gd name="T0" fmla="*/ 0 w 581020"/>
              <a:gd name="T1" fmla="*/ 0 h 15"/>
              <a:gd name="T2" fmla="*/ 1007577 w 581020"/>
              <a:gd name="T3" fmla="*/ 0 h 15"/>
              <a:gd name="T4" fmla="*/ 0 60000 65536"/>
              <a:gd name="T5" fmla="*/ 0 60000 65536"/>
              <a:gd name="T6" fmla="*/ 0 w 581020"/>
              <a:gd name="T7" fmla="*/ 0 h 15"/>
              <a:gd name="T8" fmla="*/ 581020 w 581020"/>
              <a:gd name="T9" fmla="*/ 0 h 15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581020" h="15">
                <a:moveTo>
                  <a:pt x="0" y="15"/>
                </a:moveTo>
                <a:lnTo>
                  <a:pt x="581020" y="0"/>
                </a:lnTo>
              </a:path>
            </a:pathLst>
          </a:custGeom>
          <a:noFill/>
          <a:ln w="38100">
            <a:solidFill>
              <a:srgbClr val="00B050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ja-JP" altLang="en-US">
              <a:latin typeface="Calibri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9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7" dur="500"/>
                                        <p:tgtEl>
                                          <p:spTgt spid="389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9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2" dur="500"/>
                                        <p:tgtEl>
                                          <p:spTgt spid="389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5" presetClass="exit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16" dur="500"/>
                                        <p:tgtEl>
                                          <p:spTgt spid="3892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89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9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0" dur="500"/>
                                        <p:tgtEl>
                                          <p:spTgt spid="389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5" presetClass="exit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24" dur="500"/>
                                        <p:tgtEl>
                                          <p:spTgt spid="3892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89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500"/>
                            </p:stCondLst>
                            <p:childTnLst>
                              <p:par>
                                <p:cTn id="27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9" dur="500"/>
                                        <p:tgtEl>
                                          <p:spTgt spid="5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1000"/>
                            </p:stCondLst>
                            <p:childTnLst>
                              <p:par>
                                <p:cTn id="31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3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1500"/>
                            </p:stCondLst>
                            <p:childTnLst>
                              <p:par>
                                <p:cTn id="35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7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18" presetClass="entr" presetSubtype="3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0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18" presetClass="entr" presetSubtype="9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43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18" presetClass="entr" presetSubtype="3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6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18" presetClass="entr" presetSubtype="3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9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52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2000"/>
                            </p:stCondLst>
                            <p:childTnLst>
                              <p:par>
                                <p:cTn id="54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56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>
                            <p:stCondLst>
                              <p:cond delay="2500"/>
                            </p:stCondLst>
                            <p:childTnLst>
                              <p:par>
                                <p:cTn id="58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60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3000"/>
                            </p:stCondLst>
                            <p:childTnLst>
                              <p:par>
                                <p:cTn id="62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64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67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3500"/>
                            </p:stCondLst>
                            <p:childTnLst>
                              <p:par>
                                <p:cTn id="69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1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4000"/>
                            </p:stCondLst>
                            <p:childTnLst>
                              <p:par>
                                <p:cTn id="73" presetID="18" presetClass="entr" presetSubtype="3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75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6" presetID="18" presetClass="entr" presetSubtype="9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78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9" presetID="18" presetClass="entr" presetSubtype="3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81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2" presetID="18" presetClass="entr" presetSubtype="3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84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5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87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4500"/>
                            </p:stCondLst>
                            <p:childTnLst>
                              <p:par>
                                <p:cTn id="89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91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2" fill="hold">
                            <p:stCondLst>
                              <p:cond delay="5000"/>
                            </p:stCondLst>
                            <p:childTnLst>
                              <p:par>
                                <p:cTn id="93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95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6" fill="hold">
                            <p:stCondLst>
                              <p:cond delay="5500"/>
                            </p:stCondLst>
                            <p:childTnLst>
                              <p:par>
                                <p:cTn id="97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99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0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02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3" fill="hold">
                            <p:stCondLst>
                              <p:cond delay="6000"/>
                            </p:stCondLst>
                            <p:childTnLst>
                              <p:par>
                                <p:cTn id="104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06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7" fill="hold">
                            <p:stCondLst>
                              <p:cond delay="6500"/>
                            </p:stCondLst>
                            <p:childTnLst>
                              <p:par>
                                <p:cTn id="108" presetID="18" presetClass="entr" presetSubtype="3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10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1" presetID="18" presetClass="entr" presetSubtype="9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113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4" presetID="18" presetClass="entr" presetSubtype="3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16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7" presetID="18" presetClass="entr" presetSubtype="3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19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0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22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3" fill="hold">
                            <p:stCondLst>
                              <p:cond delay="7000"/>
                            </p:stCondLst>
                            <p:childTnLst>
                              <p:par>
                                <p:cTn id="124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26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7" fill="hold">
                            <p:stCondLst>
                              <p:cond delay="7500"/>
                            </p:stCondLst>
                            <p:childTnLst>
                              <p:par>
                                <p:cTn id="128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30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1" fill="hold">
                            <p:stCondLst>
                              <p:cond delay="8000"/>
                            </p:stCondLst>
                            <p:childTnLst>
                              <p:par>
                                <p:cTn id="132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34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5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37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8" fill="hold">
                            <p:stCondLst>
                              <p:cond delay="8500"/>
                            </p:stCondLst>
                            <p:childTnLst>
                              <p:par>
                                <p:cTn id="139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41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2" fill="hold">
                            <p:stCondLst>
                              <p:cond delay="9000"/>
                            </p:stCondLst>
                            <p:childTnLst>
                              <p:par>
                                <p:cTn id="143" presetID="18" presetClass="entr" presetSubtype="3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45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6" presetID="18" presetClass="entr" presetSubtype="9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148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9" presetID="18" presetClass="entr" presetSubtype="3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51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2" presetID="18" presetClass="entr" presetSubtype="3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54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5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57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8" fill="hold">
                            <p:stCondLst>
                              <p:cond delay="9500"/>
                            </p:stCondLst>
                            <p:childTnLst>
                              <p:par>
                                <p:cTn id="159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61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2" fill="hold">
                            <p:stCondLst>
                              <p:cond delay="10000"/>
                            </p:stCondLst>
                            <p:childTnLst>
                              <p:par>
                                <p:cTn id="163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65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6" fill="hold">
                            <p:stCondLst>
                              <p:cond delay="10500"/>
                            </p:stCondLst>
                            <p:childTnLst>
                              <p:par>
                                <p:cTn id="167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69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0" fill="hold">
                            <p:stCondLst>
                              <p:cond delay="11000"/>
                            </p:stCondLst>
                            <p:childTnLst>
                              <p:par>
                                <p:cTn id="171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73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4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76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7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79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0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82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3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85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6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88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9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91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2" fill="hold">
                            <p:stCondLst>
                              <p:cond delay="11500"/>
                            </p:stCondLst>
                            <p:childTnLst>
                              <p:par>
                                <p:cTn id="193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>
                                            <p:txEl>
                                              <p:pRg st="12" end="1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95" dur="500"/>
                                        <p:tgtEl>
                                          <p:spTgt spid="53">
                                            <p:txEl>
                                              <p:pRg st="12" end="1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6" presetID="5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197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9" presetID="5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200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2" presetID="5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203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5" presetID="5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206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8" presetID="5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209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1" presetID="5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212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4" presetID="5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215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7" presetID="5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218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 animBg="1"/>
      <p:bldP spid="14" grpId="0" animBg="1"/>
      <p:bldP spid="16" grpId="0" animBg="1"/>
      <p:bldP spid="17" grpId="0" animBg="1"/>
      <p:bldP spid="19" grpId="0" animBg="1"/>
      <p:bldP spid="20" grpId="0" animBg="1"/>
      <p:bldP spid="21" grpId="0" animBg="1"/>
      <p:bldP spid="22" grpId="0" animBg="1"/>
      <p:bldP spid="24" grpId="0" animBg="1"/>
      <p:bldP spid="25" grpId="0" animBg="1"/>
      <p:bldP spid="26" grpId="0" animBg="1"/>
      <p:bldP spid="27" grpId="0" animBg="1"/>
      <p:bldP spid="29" grpId="0" animBg="1"/>
      <p:bldP spid="30" grpId="0" animBg="1"/>
      <p:bldP spid="32" grpId="0" animBg="1"/>
      <p:bldP spid="33" grpId="0" animBg="1"/>
      <p:bldP spid="34" grpId="0" animBg="1"/>
      <p:bldP spid="38" grpId="0" animBg="1"/>
      <p:bldP spid="39" grpId="0" animBg="1"/>
      <p:bldP spid="42" grpId="0" animBg="1"/>
      <p:bldP spid="13" grpId="0" animBg="1"/>
      <p:bldP spid="18" grpId="0" animBg="1"/>
      <p:bldP spid="23" grpId="0" animBg="1"/>
      <p:bldP spid="15" grpId="0" animBg="1"/>
      <p:bldP spid="28" grpId="0" animBg="1"/>
      <p:bldP spid="55" grpId="0"/>
      <p:bldP spid="56" grpId="0"/>
      <p:bldP spid="57" grpId="0"/>
      <p:bldP spid="60" grpId="0"/>
      <p:bldP spid="61" grpId="0"/>
      <p:bldP spid="63" grpId="0"/>
      <p:bldP spid="64" grpId="0"/>
      <p:bldP spid="51" grpId="0" animBg="1"/>
      <p:bldP spid="51" grpId="1" animBg="1"/>
      <p:bldP spid="52" grpId="0" animBg="1"/>
      <p:bldP spid="52" grpId="1" animBg="1"/>
      <p:bldP spid="58" grpId="0" animBg="1"/>
      <p:bldP spid="58" grpId="1" animBg="1"/>
      <p:bldP spid="59" grpId="0" animBg="1"/>
      <p:bldP spid="59" grpId="1" animBg="1"/>
      <p:bldP spid="62" grpId="0" animBg="1"/>
      <p:bldP spid="62" grpId="1" animBg="1"/>
      <p:bldP spid="65" grpId="0" animBg="1"/>
      <p:bldP spid="65" grpId="1" animBg="1"/>
      <p:bldP spid="66" grpId="0" animBg="1"/>
      <p:bldP spid="66" grpId="1" animBg="1"/>
      <p:bldP spid="67" grpId="0" animBg="1"/>
      <p:bldP spid="67" grpId="1" animBg="1"/>
    </p:bldLst>
  </p:timing>
</p:sld>
</file>

<file path=ppt/slides/slide2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42" name="Picture 2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7135" y="2811861"/>
            <a:ext cx="2138563" cy="1800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タイトル 1"/>
          <p:cNvSpPr txBox="1">
            <a:spLocks/>
          </p:cNvSpPr>
          <p:nvPr/>
        </p:nvSpPr>
        <p:spPr>
          <a:xfrm>
            <a:off x="359532" y="408484"/>
            <a:ext cx="8424936" cy="788268"/>
          </a:xfrm>
          <a:prstGeom prst="rect">
            <a:avLst/>
          </a:prstGeom>
        </p:spPr>
        <p:txBody>
          <a:bodyPr>
            <a:noAutofit/>
          </a:bodyPr>
          <a:lstStyle>
            <a:defPPr>
              <a:defRPr lang="ja-JP"/>
            </a:defPPr>
            <a:lvl1pPr marL="0" algn="l" defTabSz="914400" rtl="0" eaLnBrk="1" latinLnBrk="0" hangingPunct="1">
              <a:defRPr kumimoji="1"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kumimoji="1"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kumimoji="1"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kumimoji="1"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kumimoji="1"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umimoji="1"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umimoji="1"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umimoji="1"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umimoji="1"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spcBef>
                <a:spcPts val="768"/>
              </a:spcBef>
            </a:pPr>
            <a:r>
              <a:rPr lang="en-US" altLang="ja-JP" sz="36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Summary of 2D IR-Raman part</a:t>
            </a:r>
            <a:endParaRPr lang="ja-JP" altLang="en-US" sz="2800" b="1" dirty="0">
              <a:latin typeface="Arial Unicode MS" panose="020B0604020202020204" pitchFamily="50" charset="-128"/>
              <a:ea typeface="Arial Unicode MS" panose="020B0604020202020204" pitchFamily="50" charset="-128"/>
              <a:cs typeface="Arial Unicode MS" panose="020B0604020202020204" pitchFamily="50" charset="-128"/>
            </a:endParaRPr>
          </a:p>
        </p:txBody>
      </p:sp>
      <p:sp>
        <p:nvSpPr>
          <p:cNvPr id="3" name="テキスト ボックス 2"/>
          <p:cNvSpPr txBox="1"/>
          <p:nvPr/>
        </p:nvSpPr>
        <p:spPr>
          <a:xfrm>
            <a:off x="577135" y="1308142"/>
            <a:ext cx="8331251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ja-JP" sz="20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OH-Stretching and HB-Translation modes are coupled</a:t>
            </a:r>
          </a:p>
          <a:p>
            <a:r>
              <a:rPr lang="ja-JP" altLang="en-US" sz="20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　→ </a:t>
            </a:r>
            <a:r>
              <a:rPr lang="en-US" altLang="ja-JP" sz="20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May be observed in 2D </a:t>
            </a:r>
            <a:r>
              <a:rPr lang="en-US" altLang="ja-JP" sz="2000" dirty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IR</a:t>
            </a:r>
            <a:r>
              <a:rPr lang="en-US" altLang="ja-JP" sz="20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-</a:t>
            </a:r>
            <a:r>
              <a:rPr lang="en-US" altLang="ja-JP" sz="2000" dirty="0">
                <a:solidFill>
                  <a:srgbClr val="0070C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Raman</a:t>
            </a:r>
            <a:r>
              <a:rPr lang="en-US" altLang="ja-JP" sz="20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 spectroscopy</a:t>
            </a:r>
            <a:endParaRPr kumimoji="1" lang="ja-JP" altLang="en-US" sz="2000" dirty="0">
              <a:solidFill>
                <a:srgbClr val="0070C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  <a:reflection blurRad="6350" stA="55000" endA="300" endPos="45500" dir="5400000" sy="-100000" algn="bl" rotWithShape="0"/>
              </a:effectLst>
              <a:latin typeface="Arial Unicode MS" panose="020B0604020202020204" pitchFamily="50" charset="-128"/>
              <a:ea typeface="Arial Unicode MS" panose="020B0604020202020204" pitchFamily="50" charset="-128"/>
              <a:cs typeface="Arial Unicode MS" panose="020B0604020202020204" pitchFamily="50" charset="-128"/>
            </a:endParaRPr>
          </a:p>
        </p:txBody>
      </p:sp>
      <p:sp>
        <p:nvSpPr>
          <p:cNvPr id="5" name="正方形/長方形 4"/>
          <p:cNvSpPr/>
          <p:nvPr/>
        </p:nvSpPr>
        <p:spPr>
          <a:xfrm>
            <a:off x="1719150" y="2883693"/>
            <a:ext cx="864339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ja-JP" b="1" dirty="0">
                <a:solidFill>
                  <a:srgbClr val="00B05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MAHC</a:t>
            </a:r>
            <a:endParaRPr lang="ja-JP" altLang="en-US" dirty="0">
              <a:solidFill>
                <a:srgbClr val="00B050"/>
              </a:solidFill>
            </a:endParaRPr>
          </a:p>
        </p:txBody>
      </p:sp>
      <p:sp>
        <p:nvSpPr>
          <p:cNvPr id="6" name="正方形/長方形 5"/>
          <p:cNvSpPr/>
          <p:nvPr/>
        </p:nvSpPr>
        <p:spPr>
          <a:xfrm>
            <a:off x="1635578" y="3893522"/>
            <a:ext cx="1043876" cy="64633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ja-JP" b="1" dirty="0">
                <a:solidFill>
                  <a:srgbClr val="0070C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EAHC </a:t>
            </a:r>
            <a:r>
              <a:rPr lang="en-US" altLang="ja-JP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&amp;</a:t>
            </a:r>
          </a:p>
          <a:p>
            <a:r>
              <a:rPr lang="en-US" altLang="ja-JP" b="1" dirty="0">
                <a:solidFill>
                  <a:srgbClr val="00B05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MAHC</a:t>
            </a:r>
            <a:endParaRPr lang="ja-JP" altLang="en-US" dirty="0">
              <a:solidFill>
                <a:srgbClr val="00B050"/>
              </a:solidFill>
            </a:endParaRPr>
          </a:p>
        </p:txBody>
      </p:sp>
      <p:sp>
        <p:nvSpPr>
          <p:cNvPr id="7" name="円/楕円 6"/>
          <p:cNvSpPr/>
          <p:nvPr/>
        </p:nvSpPr>
        <p:spPr>
          <a:xfrm>
            <a:off x="915498" y="2883693"/>
            <a:ext cx="790778" cy="720080"/>
          </a:xfrm>
          <a:prstGeom prst="ellipse">
            <a:avLst/>
          </a:prstGeom>
          <a:noFill/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" name="円/楕円 7"/>
          <p:cNvSpPr/>
          <p:nvPr/>
        </p:nvSpPr>
        <p:spPr>
          <a:xfrm>
            <a:off x="843490" y="3531765"/>
            <a:ext cx="875660" cy="936104"/>
          </a:xfrm>
          <a:prstGeom prst="ellipse">
            <a:avLst/>
          </a:prstGeom>
          <a:noFill/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" name="コンテンツ プレースホルダ 2"/>
          <p:cNvSpPr txBox="1">
            <a:spLocks/>
          </p:cNvSpPr>
          <p:nvPr/>
        </p:nvSpPr>
        <p:spPr>
          <a:xfrm>
            <a:off x="852917" y="2514749"/>
            <a:ext cx="1567657" cy="422888"/>
          </a:xfrm>
          <a:prstGeom prst="rect">
            <a:avLst/>
          </a:prstGeom>
        </p:spPr>
        <p:txBody>
          <a:bodyPr/>
          <a:lstStyle/>
          <a:p>
            <a:pPr>
              <a:spcBef>
                <a:spcPts val="768"/>
              </a:spcBef>
            </a:pPr>
            <a:r>
              <a:rPr lang="en-US" altLang="ja-JP" dirty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IR</a:t>
            </a:r>
            <a:r>
              <a:rPr lang="en-US" altLang="ja-JP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-</a:t>
            </a:r>
            <a:r>
              <a:rPr lang="en-US" altLang="ja-JP" dirty="0">
                <a:solidFill>
                  <a:srgbClr val="0070C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Raman</a:t>
            </a:r>
            <a:r>
              <a:rPr lang="en-US" altLang="ja-JP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-</a:t>
            </a:r>
            <a:r>
              <a:rPr lang="en-US" altLang="ja-JP" dirty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IR</a:t>
            </a:r>
            <a:endParaRPr lang="ja-JP" altLang="en-US" dirty="0">
              <a:solidFill>
                <a:srgbClr val="FF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 Unicode MS" panose="020B0604020202020204" pitchFamily="50" charset="-128"/>
              <a:ea typeface="Arial Unicode MS" panose="020B0604020202020204" pitchFamily="50" charset="-128"/>
              <a:cs typeface="Arial Unicode MS" panose="020B0604020202020204" pitchFamily="50" charset="-128"/>
            </a:endParaRPr>
          </a:p>
        </p:txBody>
      </p:sp>
      <p:pic>
        <p:nvPicPr>
          <p:cNvPr id="20" name="Picture 3"/>
          <p:cNvPicPr>
            <a:picLocks noChangeAspect="1" noChangeArrowheads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34043" y="4611885"/>
            <a:ext cx="777599" cy="216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1" name="Picture 4"/>
          <p:cNvPicPr>
            <a:picLocks noChangeAspect="1" noChangeArrowheads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7426" y="3325022"/>
            <a:ext cx="252000" cy="7828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22" name="直線矢印コネクタ 21"/>
          <p:cNvCxnSpPr/>
          <p:nvPr/>
        </p:nvCxnSpPr>
        <p:spPr>
          <a:xfrm>
            <a:off x="5379994" y="3315717"/>
            <a:ext cx="1296144" cy="0"/>
          </a:xfrm>
          <a:prstGeom prst="straightConnector1">
            <a:avLst/>
          </a:prstGeom>
          <a:ln w="57150">
            <a:solidFill>
              <a:srgbClr val="1F05BB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" name="直線矢印コネクタ 22"/>
          <p:cNvCxnSpPr/>
          <p:nvPr/>
        </p:nvCxnSpPr>
        <p:spPr>
          <a:xfrm flipH="1">
            <a:off x="5379994" y="3603749"/>
            <a:ext cx="1296000" cy="0"/>
          </a:xfrm>
          <a:prstGeom prst="straightConnector1">
            <a:avLst/>
          </a:prstGeom>
          <a:ln w="5715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正方形/長方形 23"/>
          <p:cNvSpPr/>
          <p:nvPr/>
        </p:nvSpPr>
        <p:spPr>
          <a:xfrm>
            <a:off x="5524010" y="3675757"/>
            <a:ext cx="1043876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ja-JP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coupling</a:t>
            </a:r>
            <a:endParaRPr lang="ja-JP" altLang="en-US" dirty="0"/>
          </a:p>
        </p:txBody>
      </p:sp>
      <p:sp>
        <p:nvSpPr>
          <p:cNvPr id="25" name="コンテンツ プレースホルダ 2"/>
          <p:cNvSpPr txBox="1">
            <a:spLocks/>
          </p:cNvSpPr>
          <p:nvPr/>
        </p:nvSpPr>
        <p:spPr>
          <a:xfrm>
            <a:off x="6888533" y="4005064"/>
            <a:ext cx="1731821" cy="390773"/>
          </a:xfrm>
          <a:prstGeom prst="rect">
            <a:avLst/>
          </a:prstGeom>
        </p:spPr>
        <p:txBody>
          <a:bodyPr/>
          <a:lstStyle/>
          <a:p>
            <a:pPr>
              <a:spcBef>
                <a:spcPts val="768"/>
              </a:spcBef>
            </a:pPr>
            <a:r>
              <a:rPr lang="en-US" altLang="ja-JP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O-H Stretching</a:t>
            </a:r>
            <a:endParaRPr lang="ja-JP" altLang="en-US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</p:txBody>
      </p:sp>
      <p:sp>
        <p:nvSpPr>
          <p:cNvPr id="26" name="コンテンツ プレースホルダ 2"/>
          <p:cNvSpPr txBox="1">
            <a:spLocks/>
          </p:cNvSpPr>
          <p:nvPr/>
        </p:nvSpPr>
        <p:spPr>
          <a:xfrm>
            <a:off x="3305751" y="4005064"/>
            <a:ext cx="2182155" cy="390773"/>
          </a:xfrm>
          <a:prstGeom prst="rect">
            <a:avLst/>
          </a:prstGeom>
        </p:spPr>
        <p:txBody>
          <a:bodyPr/>
          <a:lstStyle/>
          <a:p>
            <a:pPr>
              <a:spcBef>
                <a:spcPts val="768"/>
              </a:spcBef>
            </a:pPr>
            <a:r>
              <a:rPr lang="en-US" altLang="ja-JP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HB-Translation</a:t>
            </a:r>
            <a:endParaRPr lang="ja-JP" altLang="en-US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</p:txBody>
      </p:sp>
      <p:sp>
        <p:nvSpPr>
          <p:cNvPr id="27" name="正方形/長方形 26"/>
          <p:cNvSpPr/>
          <p:nvPr/>
        </p:nvSpPr>
        <p:spPr>
          <a:xfrm>
            <a:off x="5524010" y="2811661"/>
            <a:ext cx="1043876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ja-JP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coupling</a:t>
            </a:r>
            <a:endParaRPr lang="ja-JP" altLang="en-US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28" name="テキスト ボックス 27"/>
              <p:cNvSpPr txBox="1"/>
              <p:nvPr/>
            </p:nvSpPr>
            <p:spPr>
              <a:xfrm>
                <a:off x="3399674" y="4323829"/>
                <a:ext cx="1511952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kumimoji="1" lang="en-US" altLang="ja-JP" b="0" i="1" smtClean="0">
                          <a:solidFill>
                            <a:srgbClr val="FF0000"/>
                          </a:solidFill>
                          <a:latin typeface="Cambria Math"/>
                        </a:rPr>
                        <m:t>0~200 </m:t>
                      </m:r>
                      <m:r>
                        <m:rPr>
                          <m:sty m:val="p"/>
                        </m:rPr>
                        <a:rPr kumimoji="1" lang="en-US" altLang="ja-JP" b="0" i="0" smtClean="0">
                          <a:solidFill>
                            <a:srgbClr val="FF0000"/>
                          </a:solidFill>
                          <a:latin typeface="Cambria Math"/>
                        </a:rPr>
                        <m:t>c</m:t>
                      </m:r>
                      <m:sSup>
                        <m:sSupPr>
                          <m:ctrlPr>
                            <a:rPr kumimoji="1" lang="en-US" altLang="ja-JP" b="0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m:rPr>
                              <m:sty m:val="p"/>
                            </m:rPr>
                            <a:rPr kumimoji="1" lang="en-US" altLang="ja-JP" b="0" i="0" smtClean="0">
                              <a:solidFill>
                                <a:srgbClr val="FF0000"/>
                              </a:solidFill>
                              <a:latin typeface="Cambria Math"/>
                            </a:rPr>
                            <m:t>m</m:t>
                          </m:r>
                        </m:e>
                        <m:sup>
                          <m:r>
                            <a:rPr kumimoji="1" lang="en-US" altLang="ja-JP" b="0" i="0" smtClean="0">
                              <a:solidFill>
                                <a:srgbClr val="FF0000"/>
                              </a:solidFill>
                              <a:latin typeface="Cambria Math"/>
                            </a:rPr>
                            <m:t>−1</m:t>
                          </m:r>
                        </m:sup>
                      </m:sSup>
                    </m:oMath>
                  </m:oMathPara>
                </a14:m>
                <a:endParaRPr kumimoji="1" lang="ja-JP" altLang="en-US" dirty="0">
                  <a:solidFill>
                    <a:srgbClr val="FF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mc:Choice>
        <mc:Fallback xmlns="">
          <p:sp>
            <p:nvSpPr>
              <p:cNvPr id="28" name="テキスト ボックス 2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399674" y="4323829"/>
                <a:ext cx="1511952" cy="369332"/>
              </a:xfrm>
              <a:prstGeom prst="rect">
                <a:avLst/>
              </a:prstGeom>
              <a:blipFill rotWithShape="0">
                <a:blip r:embed="rId11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9" name="テキスト ボックス 28"/>
              <p:cNvSpPr txBox="1"/>
              <p:nvPr/>
            </p:nvSpPr>
            <p:spPr>
              <a:xfrm>
                <a:off x="6883473" y="4314537"/>
                <a:ext cx="2024913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kumimoji="1" lang="en-US" altLang="ja-JP" b="0" i="0" smtClean="0">
                          <a:solidFill>
                            <a:srgbClr val="1F05BB"/>
                          </a:solidFill>
                          <a:latin typeface="Cambria Math"/>
                        </a:rPr>
                        <m:t>3000~4000 </m:t>
                      </m:r>
                      <m:r>
                        <m:rPr>
                          <m:sty m:val="p"/>
                        </m:rPr>
                        <a:rPr kumimoji="1" lang="en-US" altLang="ja-JP" b="0" i="0" smtClean="0">
                          <a:solidFill>
                            <a:srgbClr val="1F05BB"/>
                          </a:solidFill>
                          <a:latin typeface="Cambria Math"/>
                        </a:rPr>
                        <m:t>c</m:t>
                      </m:r>
                      <m:sSup>
                        <m:sSupPr>
                          <m:ctrlPr>
                            <a:rPr kumimoji="1" lang="en-US" altLang="ja-JP" b="0" i="1" smtClean="0">
                              <a:solidFill>
                                <a:srgbClr val="1F05BB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m:rPr>
                              <m:sty m:val="p"/>
                            </m:rPr>
                            <a:rPr kumimoji="1" lang="en-US" altLang="ja-JP" b="0" i="0" smtClean="0">
                              <a:solidFill>
                                <a:srgbClr val="1F05BB"/>
                              </a:solidFill>
                              <a:latin typeface="Cambria Math"/>
                            </a:rPr>
                            <m:t>m</m:t>
                          </m:r>
                        </m:e>
                        <m:sup>
                          <m:r>
                            <a:rPr kumimoji="1" lang="en-US" altLang="ja-JP" b="0" i="0" smtClean="0">
                              <a:solidFill>
                                <a:srgbClr val="1F05BB"/>
                              </a:solidFill>
                              <a:latin typeface="Cambria Math"/>
                            </a:rPr>
                            <m:t>−1</m:t>
                          </m:r>
                        </m:sup>
                      </m:sSup>
                    </m:oMath>
                  </m:oMathPara>
                </a14:m>
                <a:endParaRPr kumimoji="1" lang="ja-JP" altLang="en-US" dirty="0">
                  <a:solidFill>
                    <a:srgbClr val="1F05BB"/>
                  </a:solidFill>
                </a:endParaRPr>
              </a:p>
            </p:txBody>
          </p:sp>
        </mc:Choice>
        <mc:Fallback xmlns="">
          <p:sp>
            <p:nvSpPr>
              <p:cNvPr id="29" name="テキスト ボックス 28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883473" y="4314537"/>
                <a:ext cx="2024913" cy="369332"/>
              </a:xfrm>
              <a:prstGeom prst="rect">
                <a:avLst/>
              </a:prstGeom>
              <a:blipFill rotWithShape="0">
                <a:blip r:embed="rId12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  <p:pic>
        <p:nvPicPr>
          <p:cNvPr id="30" name="Trans">
            <a:hlinkClick r:id="" action="ppaction://media"/>
          </p:cNvPr>
          <p:cNvPicPr>
            <a:picLocks noChangeAspect="1"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3"/>
          <a:stretch>
            <a:fillRect/>
          </a:stretch>
        </p:blipFill>
        <p:spPr>
          <a:xfrm>
            <a:off x="3219754" y="2667645"/>
            <a:ext cx="1800000" cy="1352240"/>
          </a:xfrm>
          <a:prstGeom prst="rect">
            <a:avLst/>
          </a:prstGeom>
        </p:spPr>
      </p:pic>
      <p:sp>
        <p:nvSpPr>
          <p:cNvPr id="33" name="円/楕円 32"/>
          <p:cNvSpPr/>
          <p:nvPr/>
        </p:nvSpPr>
        <p:spPr>
          <a:xfrm>
            <a:off x="179532" y="1314765"/>
            <a:ext cx="360000" cy="360000"/>
          </a:xfrm>
          <a:prstGeom prst="ellipse">
            <a:avLst/>
          </a:prstGeom>
          <a:solidFill>
            <a:srgbClr val="00B0F0"/>
          </a:solidFill>
          <a:ln>
            <a:noFill/>
          </a:ln>
          <a:effectLst/>
          <a:scene3d>
            <a:camera prst="orthographicFront"/>
            <a:lightRig rig="threePt" dir="t"/>
          </a:scene3d>
          <a:sp3d>
            <a:bevelT w="190500" h="1905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7" name="正方形/長方形 36"/>
          <p:cNvSpPr/>
          <p:nvPr/>
        </p:nvSpPr>
        <p:spPr>
          <a:xfrm>
            <a:off x="840580" y="5447124"/>
            <a:ext cx="8280920" cy="73866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spcBef>
                <a:spcPct val="0"/>
              </a:spcBef>
              <a:defRPr/>
            </a:pPr>
            <a:r>
              <a:rPr lang="en-US" altLang="ja-JP" sz="2400" dirty="0">
                <a:solidFill>
                  <a:srgbClr val="0070C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H. Ito and Y. Tanimura, </a:t>
            </a:r>
            <a:r>
              <a:rPr lang="de-DE" altLang="ja-JP" sz="2400" dirty="0">
                <a:solidFill>
                  <a:srgbClr val="0070C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J. Chem. Phys. 144 074201 (2016).</a:t>
            </a:r>
            <a:endParaRPr lang="en-US" altLang="ja-JP" sz="2400" dirty="0">
              <a:solidFill>
                <a:srgbClr val="0070C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lvl="0">
              <a:spcBef>
                <a:spcPct val="0"/>
              </a:spcBef>
              <a:defRPr/>
            </a:pPr>
            <a:endParaRPr lang="en-US" altLang="ja-JP" i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</p:txBody>
      </p:sp>
      <p:pic>
        <p:nvPicPr>
          <p:cNvPr id="32" name="OH-S">
            <a:hlinkClick r:id="" action="ppaction://media"/>
          </p:cNvPr>
          <p:cNvPicPr>
            <a:picLocks noChangeAspect="1"/>
          </p:cNvPicPr>
          <p:nvPr>
            <a:vide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14"/>
          <a:stretch>
            <a:fillRect/>
          </a:stretch>
        </p:blipFill>
        <p:spPr>
          <a:xfrm>
            <a:off x="7273198" y="3171504"/>
            <a:ext cx="903599" cy="678824"/>
          </a:xfrm>
          <a:prstGeom prst="rect">
            <a:avLst/>
          </a:prstGeom>
        </p:spPr>
      </p:pic>
      <p:pic>
        <p:nvPicPr>
          <p:cNvPr id="34" name="OH-AS">
            <a:hlinkClick r:id="" action="ppaction://media"/>
          </p:cNvPr>
          <p:cNvPicPr>
            <a:picLocks noChangeAspect="1"/>
          </p:cNvPicPr>
          <p:nvPr>
            <a:videoFile r:link="rId6"/>
            <p:extLst>
              <p:ext uri="{DAA4B4D4-6D71-4841-9C94-3DE7FCFB9230}">
                <p14:media xmlns:p14="http://schemas.microsoft.com/office/powerpoint/2010/main" r:embed="rId5"/>
              </p:ext>
            </p:extLst>
          </p:nvPr>
        </p:nvPicPr>
        <p:blipFill>
          <a:blip r:embed="rId14"/>
          <a:stretch>
            <a:fillRect/>
          </a:stretch>
        </p:blipFill>
        <p:spPr>
          <a:xfrm>
            <a:off x="7248396" y="2437271"/>
            <a:ext cx="953201" cy="71608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3652297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2001" fill="hold"/>
                                        <p:tgtEl>
                                          <p:spTgt spid="3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8" dur="2001" fill="hold"/>
                                        <p:tgtEl>
                                          <p:spTgt spid="3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9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0" dur="2135" fill="hold"/>
                                        <p:tgtEl>
                                          <p:spTgt spid="30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video>
              <p:cMediaNode vol="80000">
                <p:cTn id="11" repeatCount="indefinite" fill="remove" display="0">
                  <p:stCondLst>
                    <p:cond delay="indefinite"/>
                  </p:stCondLst>
                </p:cTn>
                <p:tgtEl>
                  <p:spTgt spid="30"/>
                </p:tgtEl>
              </p:cMediaNode>
            </p:video>
            <p:video>
              <p:cMediaNode vol="80000">
                <p:cTn id="12" repeatCount="indefinite" fill="remove" display="0">
                  <p:stCondLst>
                    <p:cond delay="indefinite"/>
                  </p:stCondLst>
                </p:cTn>
                <p:tgtEl>
                  <p:spTgt spid="34"/>
                </p:tgtEl>
              </p:cMediaNode>
            </p:video>
            <p:video>
              <p:cMediaNode vol="80000">
                <p:cTn id="13" repeatCount="indefinite" fill="remove" display="0">
                  <p:stCondLst>
                    <p:cond delay="indefinite"/>
                  </p:stCondLst>
                </p:cTn>
                <p:tgtEl>
                  <p:spTgt spid="32"/>
                </p:tgtEl>
              </p:cMediaNode>
            </p:video>
          </p:childTnLst>
        </p:cTn>
      </p:par>
    </p:tnLst>
  </p:timing>
</p:sld>
</file>

<file path=ppt/slides/slide2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" name="Rectangle 13"/>
          <p:cNvSpPr>
            <a:spLocks noGrp="1" noRot="1" noChangeArrowheads="1"/>
          </p:cNvSpPr>
          <p:nvPr>
            <p:ph type="title"/>
          </p:nvPr>
        </p:nvSpPr>
        <p:spPr>
          <a:xfrm>
            <a:off x="305767" y="4869160"/>
            <a:ext cx="8676481" cy="606326"/>
          </a:xfrm>
        </p:spPr>
        <p:txBody>
          <a:bodyPr>
            <a:normAutofit fontScale="90000"/>
          </a:bodyPr>
          <a:lstStyle/>
          <a:p>
            <a:pPr eaLnBrk="1" hangingPunct="1"/>
            <a:r>
              <a:rPr lang="en-US" altLang="ja-JP" sz="3200" b="1" dirty="0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If we solve the parameterized LL+SL BO model  quantum mechanically, can we predict right signal?</a:t>
            </a:r>
          </a:p>
        </p:txBody>
      </p:sp>
      <p:pic>
        <p:nvPicPr>
          <p:cNvPr id="3" name="図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2008" y="1196752"/>
            <a:ext cx="9144000" cy="2287240"/>
          </a:xfrm>
          <a:prstGeom prst="rect">
            <a:avLst/>
          </a:prstGeom>
        </p:spPr>
      </p:pic>
      <p:sp>
        <p:nvSpPr>
          <p:cNvPr id="5" name="正方形/長方形 4"/>
          <p:cNvSpPr/>
          <p:nvPr/>
        </p:nvSpPr>
        <p:spPr>
          <a:xfrm>
            <a:off x="683568" y="3494105"/>
            <a:ext cx="7920880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ja-JP" dirty="0"/>
              <a:t>M. </a:t>
            </a:r>
            <a:r>
              <a:rPr lang="en-US" altLang="ja-JP" dirty="0" err="1"/>
              <a:t>Grechko</a:t>
            </a:r>
            <a:r>
              <a:rPr lang="en-US" altLang="ja-JP" dirty="0"/>
              <a:t>, T. Hasegawa, F. D’Angelo, H. Ito, D. </a:t>
            </a:r>
            <a:r>
              <a:rPr lang="en-US" altLang="ja-JP" dirty="0" err="1"/>
              <a:t>Turchinovich</a:t>
            </a:r>
            <a:r>
              <a:rPr lang="en-US" altLang="ja-JP" dirty="0"/>
              <a:t>, Y. Nagata &amp; M. Bonn,  Nature comm. </a:t>
            </a:r>
            <a:r>
              <a:rPr lang="en-US" altLang="ja-JP" b="1" dirty="0"/>
              <a:t>9</a:t>
            </a:r>
            <a:r>
              <a:rPr lang="en-US" altLang="ja-JP" dirty="0"/>
              <a:t>, 885 (2018)</a:t>
            </a:r>
            <a:endParaRPr lang="ja-JP" altLang="en-US" dirty="0"/>
          </a:p>
        </p:txBody>
      </p:sp>
      <p:sp>
        <p:nvSpPr>
          <p:cNvPr id="6" name="正方形/長方形 5"/>
          <p:cNvSpPr/>
          <p:nvPr/>
        </p:nvSpPr>
        <p:spPr>
          <a:xfrm>
            <a:off x="663924" y="476672"/>
            <a:ext cx="7467109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ja-JP" sz="2800" b="1" dirty="0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Experimental results obtained by Bonn group </a:t>
            </a:r>
            <a:endParaRPr lang="ja-JP" altLang="en-US" sz="2800" dirty="0"/>
          </a:p>
        </p:txBody>
      </p:sp>
    </p:spTree>
    <p:extLst>
      <p:ext uri="{BB962C8B-B14F-4D97-AF65-F5344CB8AC3E}">
        <p14:creationId xmlns:p14="http://schemas.microsoft.com/office/powerpoint/2010/main" val="3449732622"/>
      </p:ext>
    </p:extLst>
  </p:cSld>
  <p:clrMapOvr>
    <a:masterClrMapping/>
  </p:clrMapOvr>
</p:sld>
</file>

<file path=ppt/slides/slide2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4018" name="Rectangle 2"/>
          <p:cNvSpPr>
            <a:spLocks noChangeArrowheads="1"/>
          </p:cNvSpPr>
          <p:nvPr/>
        </p:nvSpPr>
        <p:spPr bwMode="auto">
          <a:xfrm>
            <a:off x="358775" y="5026025"/>
            <a:ext cx="3313113" cy="1081088"/>
          </a:xfrm>
          <a:prstGeom prst="rect">
            <a:avLst/>
          </a:prstGeom>
          <a:solidFill>
            <a:srgbClr val="FFFF99"/>
          </a:solidFill>
          <a:ln w="9525" algn="ctr">
            <a:noFill/>
            <a:miter lim="800000"/>
            <a:headEnd/>
            <a:tailEnd/>
          </a:ln>
          <a:effectLst>
            <a:outerShdw dist="35921" dir="2700000" algn="ctr" rotWithShape="0">
              <a:srgbClr val="808080">
                <a:alpha val="50000"/>
              </a:srgbClr>
            </a:outerShdw>
          </a:effectLst>
        </p:spPr>
        <p:txBody>
          <a:bodyPr wrap="none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ja-JP">
              <a:latin typeface="Tahoma" pitchFamily="34" charset="0"/>
              <a:ea typeface="+mn-ea"/>
            </a:endParaRPr>
          </a:p>
        </p:txBody>
      </p:sp>
      <p:sp>
        <p:nvSpPr>
          <p:cNvPr id="214019" name="Rectangle 3"/>
          <p:cNvSpPr>
            <a:spLocks noChangeArrowheads="1"/>
          </p:cNvSpPr>
          <p:nvPr/>
        </p:nvSpPr>
        <p:spPr bwMode="auto">
          <a:xfrm>
            <a:off x="358775" y="1858963"/>
            <a:ext cx="3313113" cy="1511300"/>
          </a:xfrm>
          <a:prstGeom prst="rect">
            <a:avLst/>
          </a:prstGeom>
          <a:solidFill>
            <a:srgbClr val="FFFF99"/>
          </a:solidFill>
          <a:ln w="9525" algn="ctr">
            <a:noFill/>
            <a:miter lim="800000"/>
            <a:headEnd/>
            <a:tailEnd/>
          </a:ln>
          <a:effectLst>
            <a:outerShdw dist="35921" dir="2700000" algn="ctr" rotWithShape="0">
              <a:srgbClr val="808080">
                <a:alpha val="50000"/>
              </a:srgbClr>
            </a:outerShdw>
          </a:effectLst>
        </p:spPr>
        <p:txBody>
          <a:bodyPr wrap="none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ja-JP">
              <a:latin typeface="Tahoma" pitchFamily="34" charset="0"/>
              <a:ea typeface="+mn-ea"/>
            </a:endParaRPr>
          </a:p>
        </p:txBody>
      </p:sp>
      <p:pic>
        <p:nvPicPr>
          <p:cNvPr id="25611" name="Picture 4" descr="demo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5761038" y="4048125"/>
            <a:ext cx="2735262" cy="24844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25612" name="Rectangle 5"/>
          <p:cNvSpPr>
            <a:spLocks noGrp="1" noChangeArrowheads="1"/>
          </p:cNvSpPr>
          <p:nvPr>
            <p:ph type="title"/>
          </p:nvPr>
        </p:nvSpPr>
        <p:spPr>
          <a:xfrm>
            <a:off x="428625" y="428625"/>
            <a:ext cx="8229600" cy="1143000"/>
          </a:xfrm>
        </p:spPr>
        <p:txBody>
          <a:bodyPr rtlCol="0">
            <a:normAutofit/>
          </a:bodyPr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en-US" altLang="ja-JP" b="1" dirty="0">
                <a:solidFill>
                  <a:schemeClr val="tx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3D IR in frequency domain</a:t>
            </a:r>
            <a:endParaRPr lang="en-US" altLang="ja-JP" dirty="0">
              <a:solidFill>
                <a:schemeClr val="tx2">
                  <a:lumMod val="75000"/>
                </a:schemeClr>
              </a:solidFill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</p:txBody>
      </p:sp>
      <p:sp>
        <p:nvSpPr>
          <p:cNvPr id="25613" name="Line 6"/>
          <p:cNvSpPr>
            <a:spLocks noChangeShapeType="1"/>
          </p:cNvSpPr>
          <p:nvPr/>
        </p:nvSpPr>
        <p:spPr bwMode="auto">
          <a:xfrm flipV="1">
            <a:off x="7488238" y="5734050"/>
            <a:ext cx="1152525" cy="692150"/>
          </a:xfrm>
          <a:prstGeom prst="line">
            <a:avLst/>
          </a:prstGeom>
          <a:noFill/>
          <a:ln w="38100">
            <a:solidFill>
              <a:schemeClr val="hlink"/>
            </a:solidFill>
            <a:round/>
            <a:headEnd/>
            <a:tailEnd type="triangle" w="med" len="med"/>
          </a:ln>
        </p:spPr>
        <p:txBody>
          <a:bodyPr wrap="none" anchor="ctr"/>
          <a:lstStyle/>
          <a:p>
            <a:endParaRPr lang="ja-JP" altLang="en-US"/>
          </a:p>
        </p:txBody>
      </p:sp>
      <p:sp>
        <p:nvSpPr>
          <p:cNvPr id="25614" name="Line 7"/>
          <p:cNvSpPr>
            <a:spLocks noChangeShapeType="1"/>
          </p:cNvSpPr>
          <p:nvPr/>
        </p:nvSpPr>
        <p:spPr bwMode="auto">
          <a:xfrm>
            <a:off x="5686425" y="6057900"/>
            <a:ext cx="1801813" cy="350838"/>
          </a:xfrm>
          <a:prstGeom prst="line">
            <a:avLst/>
          </a:prstGeom>
          <a:noFill/>
          <a:ln w="38100">
            <a:solidFill>
              <a:schemeClr val="folHlink"/>
            </a:solidFill>
            <a:round/>
            <a:headEnd/>
            <a:tailEnd type="triangle" w="med" len="med"/>
          </a:ln>
        </p:spPr>
        <p:txBody>
          <a:bodyPr wrap="none" anchor="ctr"/>
          <a:lstStyle/>
          <a:p>
            <a:endParaRPr lang="ja-JP" altLang="en-US"/>
          </a:p>
        </p:txBody>
      </p:sp>
      <p:sp>
        <p:nvSpPr>
          <p:cNvPr id="214024" name="AutoShape 8"/>
          <p:cNvSpPr>
            <a:spLocks noChangeArrowheads="1"/>
          </p:cNvSpPr>
          <p:nvPr/>
        </p:nvSpPr>
        <p:spPr bwMode="auto">
          <a:xfrm rot="5400000">
            <a:off x="4030662" y="2146301"/>
            <a:ext cx="504825" cy="1079500"/>
          </a:xfrm>
          <a:prstGeom prst="downArrow">
            <a:avLst>
              <a:gd name="adj1" fmla="val 34361"/>
              <a:gd name="adj2" fmla="val 113106"/>
            </a:avLst>
          </a:prstGeom>
          <a:solidFill>
            <a:srgbClr val="FFFF99"/>
          </a:solidFill>
          <a:ln w="9525">
            <a:solidFill>
              <a:schemeClr val="tx1"/>
            </a:solidFill>
            <a:miter lim="800000"/>
            <a:headEnd/>
            <a:tailEnd/>
          </a:ln>
          <a:effectLst>
            <a:outerShdw dist="35921" dir="2700000" algn="ctr" rotWithShape="0">
              <a:srgbClr val="808080"/>
            </a:outerShdw>
          </a:effectLst>
        </p:spPr>
        <p:txBody>
          <a:bodyPr wrap="none" anchor="ctr"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>
              <a:latin typeface="+mn-lt"/>
              <a:ea typeface="+mn-ea"/>
            </a:endParaRPr>
          </a:p>
        </p:txBody>
      </p:sp>
      <p:sp>
        <p:nvSpPr>
          <p:cNvPr id="25616" name="Text Box 9"/>
          <p:cNvSpPr txBox="1">
            <a:spLocks noChangeArrowheads="1"/>
          </p:cNvSpPr>
          <p:nvPr/>
        </p:nvSpPr>
        <p:spPr bwMode="auto">
          <a:xfrm>
            <a:off x="430213" y="3802063"/>
            <a:ext cx="1657350" cy="82232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>
            <a:prstShdw prst="shdw17" dist="17961" dir="2700000">
              <a:schemeClr val="bg2"/>
            </a:prstShdw>
          </a:effectLst>
        </p:spPr>
        <p:txBody>
          <a:bodyPr wrap="none">
            <a:spAutoFit/>
          </a:bodyPr>
          <a:lstStyle/>
          <a:p>
            <a:r>
              <a:rPr lang="en-US" altLang="ja-JP" sz="2400" i="1">
                <a:latin typeface="Times New Roman" pitchFamily="18" charset="0"/>
                <a:ea typeface="HG明朝B"/>
                <a:cs typeface="HG明朝B"/>
              </a:rPr>
              <a:t>2D Fourier </a:t>
            </a:r>
          </a:p>
          <a:p>
            <a:r>
              <a:rPr lang="en-US" altLang="ja-JP" sz="2400" i="1">
                <a:latin typeface="Times New Roman" pitchFamily="18" charset="0"/>
                <a:ea typeface="HG明朝B"/>
                <a:cs typeface="HG明朝B"/>
              </a:rPr>
              <a:t>Transform</a:t>
            </a:r>
          </a:p>
        </p:txBody>
      </p:sp>
      <p:sp>
        <p:nvSpPr>
          <p:cNvPr id="25617" name="Text Box 10"/>
          <p:cNvSpPr txBox="1">
            <a:spLocks noChangeArrowheads="1"/>
          </p:cNvSpPr>
          <p:nvPr/>
        </p:nvSpPr>
        <p:spPr bwMode="auto">
          <a:xfrm>
            <a:off x="4103688" y="4883150"/>
            <a:ext cx="1139825" cy="45720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>
            <a:prstShdw prst="shdw17" dist="17961" dir="2700000">
              <a:schemeClr val="bg2"/>
            </a:prstShdw>
          </a:effectLst>
        </p:spPr>
        <p:txBody>
          <a:bodyPr wrap="none">
            <a:spAutoFit/>
          </a:bodyPr>
          <a:lstStyle/>
          <a:p>
            <a:r>
              <a:rPr lang="en-US" altLang="ja-JP" sz="2400" i="1">
                <a:latin typeface="Times New Roman" pitchFamily="18" charset="0"/>
                <a:ea typeface="HG明朝B"/>
                <a:cs typeface="HG明朝B"/>
              </a:rPr>
              <a:t>2D Plot</a:t>
            </a:r>
          </a:p>
        </p:txBody>
      </p:sp>
      <p:sp>
        <p:nvSpPr>
          <p:cNvPr id="214027" name="AutoShape 11"/>
          <p:cNvSpPr>
            <a:spLocks noChangeArrowheads="1"/>
          </p:cNvSpPr>
          <p:nvPr/>
        </p:nvSpPr>
        <p:spPr bwMode="auto">
          <a:xfrm rot="16200000">
            <a:off x="4464050" y="5099051"/>
            <a:ext cx="504825" cy="1079500"/>
          </a:xfrm>
          <a:prstGeom prst="downArrow">
            <a:avLst>
              <a:gd name="adj1" fmla="val 34361"/>
              <a:gd name="adj2" fmla="val 113106"/>
            </a:avLst>
          </a:prstGeom>
          <a:solidFill>
            <a:srgbClr val="FFFF99"/>
          </a:solidFill>
          <a:ln w="9525">
            <a:solidFill>
              <a:schemeClr val="tx1"/>
            </a:solidFill>
            <a:miter lim="800000"/>
            <a:headEnd/>
            <a:tailEnd/>
          </a:ln>
          <a:effectLst>
            <a:outerShdw dist="35921" dir="2700000" algn="ctr" rotWithShape="0">
              <a:srgbClr val="808080"/>
            </a:outerShdw>
          </a:effectLst>
        </p:spPr>
        <p:txBody>
          <a:bodyPr wrap="none" anchor="ctr"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>
              <a:latin typeface="+mn-lt"/>
              <a:ea typeface="+mn-ea"/>
            </a:endParaRPr>
          </a:p>
        </p:txBody>
      </p:sp>
      <p:sp>
        <p:nvSpPr>
          <p:cNvPr id="144403" name="Text Box 12"/>
          <p:cNvSpPr txBox="1">
            <a:spLocks noChangeArrowheads="1"/>
          </p:cNvSpPr>
          <p:nvPr/>
        </p:nvSpPr>
        <p:spPr bwMode="auto">
          <a:xfrm>
            <a:off x="360363" y="1890713"/>
            <a:ext cx="3311525" cy="47307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>
            <a:prstShdw prst="shdw17" dist="17961" dir="2700000">
              <a:schemeClr val="bg2"/>
            </a:prstShdw>
          </a:effectLst>
        </p:spPr>
        <p:txBody>
          <a:bodyPr>
            <a:spAutoFit/>
          </a:bodyPr>
          <a:lstStyle/>
          <a:p>
            <a:r>
              <a:rPr lang="en-US" altLang="ja-JP" sz="2500">
                <a:latin typeface="Georgia" pitchFamily="18" charset="0"/>
                <a:ea typeface="HG明朝B"/>
                <a:cs typeface="HG明朝B"/>
              </a:rPr>
              <a:t>Third-order response</a:t>
            </a:r>
          </a:p>
        </p:txBody>
      </p:sp>
      <p:sp>
        <p:nvSpPr>
          <p:cNvPr id="214029" name="AutoShape 13"/>
          <p:cNvSpPr>
            <a:spLocks noChangeArrowheads="1"/>
          </p:cNvSpPr>
          <p:nvPr/>
        </p:nvSpPr>
        <p:spPr bwMode="auto">
          <a:xfrm>
            <a:off x="2087563" y="3730625"/>
            <a:ext cx="504825" cy="1079500"/>
          </a:xfrm>
          <a:prstGeom prst="downArrow">
            <a:avLst>
              <a:gd name="adj1" fmla="val 34361"/>
              <a:gd name="adj2" fmla="val 113106"/>
            </a:avLst>
          </a:prstGeom>
          <a:solidFill>
            <a:srgbClr val="FFFF99"/>
          </a:solidFill>
          <a:ln w="9525">
            <a:solidFill>
              <a:schemeClr val="tx1"/>
            </a:solidFill>
            <a:miter lim="800000"/>
            <a:headEnd/>
            <a:tailEnd/>
          </a:ln>
          <a:effectLst>
            <a:outerShdw dist="35921" dir="2700000" algn="ctr" rotWithShape="0">
              <a:srgbClr val="808080"/>
            </a:outerShdw>
          </a:effectLst>
        </p:spPr>
        <p:txBody>
          <a:bodyPr wrap="none" anchor="ctr"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>
              <a:latin typeface="+mn-lt"/>
              <a:ea typeface="+mn-ea"/>
            </a:endParaRPr>
          </a:p>
        </p:txBody>
      </p:sp>
      <p:sp>
        <p:nvSpPr>
          <p:cNvPr id="25621" name="Text Box 14"/>
          <p:cNvSpPr txBox="1">
            <a:spLocks noChangeArrowheads="1"/>
          </p:cNvSpPr>
          <p:nvPr/>
        </p:nvSpPr>
        <p:spPr bwMode="auto">
          <a:xfrm>
            <a:off x="4357688" y="5937250"/>
            <a:ext cx="969962" cy="45720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>
            <a:prstShdw prst="shdw17" dist="17961" dir="2700000">
              <a:schemeClr val="bg2"/>
            </a:prstShdw>
          </a:effectLst>
        </p:spPr>
        <p:txBody>
          <a:bodyPr wrap="none">
            <a:spAutoFit/>
          </a:bodyPr>
          <a:lstStyle/>
          <a:p>
            <a:r>
              <a:rPr lang="en-US" altLang="ja-JP" sz="2400">
                <a:latin typeface="Times New Roman" pitchFamily="18" charset="0"/>
                <a:ea typeface="HG明朝B"/>
                <a:cs typeface="HG明朝B"/>
              </a:rPr>
              <a:t>: fixed</a:t>
            </a:r>
          </a:p>
        </p:txBody>
      </p:sp>
      <p:pic>
        <p:nvPicPr>
          <p:cNvPr id="144406" name="Picture 15" descr="pulse-sequence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5003800" y="1566863"/>
            <a:ext cx="4140200" cy="1890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aphicFrame>
        <p:nvGraphicFramePr>
          <p:cNvPr id="144386" name="Object 2"/>
          <p:cNvGraphicFramePr>
            <a:graphicFrameLocks noChangeAspect="1"/>
          </p:cNvGraphicFramePr>
          <p:nvPr/>
        </p:nvGraphicFramePr>
        <p:xfrm>
          <a:off x="7031038" y="3336925"/>
          <a:ext cx="241300" cy="3937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5" imgW="241200" imgH="393480" progId="Equation.DSMT4">
                  <p:embed/>
                </p:oleObj>
              </mc:Choice>
              <mc:Fallback>
                <p:oleObj name="Equation" r:id="rId5" imgW="241200" imgH="393480" progId="Equation.DSMT4">
                  <p:embed/>
                  <p:pic>
                    <p:nvPicPr>
                      <p:cNvPr id="144386" name="Object 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031038" y="3336925"/>
                        <a:ext cx="241300" cy="3937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1796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44387" name="Object 3"/>
          <p:cNvGraphicFramePr>
            <a:graphicFrameLocks noChangeAspect="1"/>
          </p:cNvGraphicFramePr>
          <p:nvPr/>
        </p:nvGraphicFramePr>
        <p:xfrm>
          <a:off x="7534275" y="3336925"/>
          <a:ext cx="241300" cy="3937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7" imgW="241200" imgH="393480" progId="Equation.DSMT4">
                  <p:embed/>
                </p:oleObj>
              </mc:Choice>
              <mc:Fallback>
                <p:oleObj name="Equation" r:id="rId7" imgW="241200" imgH="393480" progId="Equation.DSMT4">
                  <p:embed/>
                  <p:pic>
                    <p:nvPicPr>
                      <p:cNvPr id="144387" name="Object 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534275" y="3336925"/>
                        <a:ext cx="241300" cy="3937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1796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44388" name="Object 4"/>
          <p:cNvGraphicFramePr>
            <a:graphicFrameLocks noChangeAspect="1"/>
          </p:cNvGraphicFramePr>
          <p:nvPr/>
        </p:nvGraphicFramePr>
        <p:xfrm>
          <a:off x="8064500" y="3336925"/>
          <a:ext cx="203200" cy="3937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9" imgW="203040" imgH="393480" progId="Equation.DSMT4">
                  <p:embed/>
                </p:oleObj>
              </mc:Choice>
              <mc:Fallback>
                <p:oleObj name="Equation" r:id="rId9" imgW="203040" imgH="393480" progId="Equation.DSMT4">
                  <p:embed/>
                  <p:pic>
                    <p:nvPicPr>
                      <p:cNvPr id="144388" name="Object 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0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8064500" y="3336925"/>
                        <a:ext cx="203200" cy="3937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1796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44389" name="Object 5"/>
          <p:cNvGraphicFramePr>
            <a:graphicFrameLocks noChangeAspect="1"/>
          </p:cNvGraphicFramePr>
          <p:nvPr/>
        </p:nvGraphicFramePr>
        <p:xfrm>
          <a:off x="1082675" y="2595563"/>
          <a:ext cx="1879600" cy="5207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1" imgW="1879560" imgH="520560" progId="Equation.DSMT4">
                  <p:embed/>
                </p:oleObj>
              </mc:Choice>
              <mc:Fallback>
                <p:oleObj name="Equation" r:id="rId11" imgW="1879560" imgH="520560" progId="Equation.DSMT4">
                  <p:embed/>
                  <p:pic>
                    <p:nvPicPr>
                      <p:cNvPr id="144389" name="Object 5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2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082675" y="2595563"/>
                        <a:ext cx="1879600" cy="5207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1796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5606" name="Object 6"/>
          <p:cNvGraphicFramePr>
            <a:graphicFrameLocks noChangeAspect="1"/>
          </p:cNvGraphicFramePr>
          <p:nvPr/>
        </p:nvGraphicFramePr>
        <p:xfrm>
          <a:off x="1131888" y="5314950"/>
          <a:ext cx="2146300" cy="5207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3" imgW="2145960" imgH="520560" progId="Equation.DSMT4">
                  <p:embed/>
                </p:oleObj>
              </mc:Choice>
              <mc:Fallback>
                <p:oleObj name="Equation" r:id="rId13" imgW="2145960" imgH="520560" progId="Equation.DSMT4">
                  <p:embed/>
                  <p:pic>
                    <p:nvPicPr>
                      <p:cNvPr id="25606" name="Object 6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131888" y="5314950"/>
                        <a:ext cx="2146300" cy="5207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1796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5607" name="Object 7"/>
          <p:cNvGraphicFramePr>
            <a:graphicFrameLocks noChangeAspect="1"/>
          </p:cNvGraphicFramePr>
          <p:nvPr/>
        </p:nvGraphicFramePr>
        <p:xfrm>
          <a:off x="4187825" y="5975350"/>
          <a:ext cx="241300" cy="3937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5" imgW="241200" imgH="393480" progId="Equation.DSMT4">
                  <p:embed/>
                </p:oleObj>
              </mc:Choice>
              <mc:Fallback>
                <p:oleObj name="Equation" r:id="rId15" imgW="241200" imgH="393480" progId="Equation.DSMT4">
                  <p:embed/>
                  <p:pic>
                    <p:nvPicPr>
                      <p:cNvPr id="25607" name="Object 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187825" y="5975350"/>
                        <a:ext cx="241300" cy="3937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1796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44407" name="Text Box 22"/>
          <p:cNvSpPr txBox="1">
            <a:spLocks noChangeArrowheads="1"/>
          </p:cNvSpPr>
          <p:nvPr/>
        </p:nvSpPr>
        <p:spPr bwMode="auto">
          <a:xfrm>
            <a:off x="8280400" y="2362200"/>
            <a:ext cx="493713" cy="366713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>
            <a:prstShdw prst="shdw17" dist="17961" dir="2700000">
              <a:schemeClr val="bg2"/>
            </a:prstShdw>
          </a:effectLst>
        </p:spPr>
        <p:txBody>
          <a:bodyPr wrap="none">
            <a:spAutoFit/>
          </a:bodyPr>
          <a:lstStyle/>
          <a:p>
            <a:r>
              <a:rPr lang="en-US" altLang="ja-JP">
                <a:solidFill>
                  <a:srgbClr val="FF00FF"/>
                </a:solidFill>
                <a:latin typeface="Georgia" pitchFamily="18" charset="0"/>
                <a:ea typeface="HG明朝B"/>
                <a:cs typeface="HG明朝B"/>
              </a:rPr>
              <a:t>1</a:t>
            </a:r>
            <a:r>
              <a:rPr lang="en-US" altLang="ja-JP" baseline="30000">
                <a:solidFill>
                  <a:srgbClr val="FF00FF"/>
                </a:solidFill>
                <a:latin typeface="Georgia" pitchFamily="18" charset="0"/>
                <a:ea typeface="HG明朝B"/>
                <a:cs typeface="HG明朝B"/>
              </a:rPr>
              <a:t>st</a:t>
            </a:r>
            <a:r>
              <a:rPr lang="en-US" altLang="ja-JP">
                <a:solidFill>
                  <a:srgbClr val="FF00FF"/>
                </a:solidFill>
                <a:latin typeface="Georgia" pitchFamily="18" charset="0"/>
                <a:ea typeface="HG明朝B"/>
                <a:cs typeface="HG明朝B"/>
              </a:rPr>
              <a:t> </a:t>
            </a:r>
          </a:p>
        </p:txBody>
      </p:sp>
      <p:sp>
        <p:nvSpPr>
          <p:cNvPr id="144408" name="Text Box 23"/>
          <p:cNvSpPr txBox="1">
            <a:spLocks noChangeArrowheads="1"/>
          </p:cNvSpPr>
          <p:nvPr/>
        </p:nvSpPr>
        <p:spPr bwMode="auto">
          <a:xfrm>
            <a:off x="7848600" y="2074863"/>
            <a:ext cx="542925" cy="366712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>
            <a:prstShdw prst="shdw17" dist="17961" dir="2700000">
              <a:schemeClr val="bg2"/>
            </a:prstShdw>
          </a:effectLst>
        </p:spPr>
        <p:txBody>
          <a:bodyPr wrap="none">
            <a:spAutoFit/>
          </a:bodyPr>
          <a:lstStyle/>
          <a:p>
            <a:r>
              <a:rPr lang="en-US" altLang="ja-JP">
                <a:solidFill>
                  <a:srgbClr val="FF00FF"/>
                </a:solidFill>
                <a:latin typeface="Georgia" pitchFamily="18" charset="0"/>
                <a:ea typeface="HG明朝B"/>
                <a:cs typeface="HG明朝B"/>
              </a:rPr>
              <a:t>2</a:t>
            </a:r>
            <a:r>
              <a:rPr lang="en-US" altLang="ja-JP" baseline="30000">
                <a:solidFill>
                  <a:srgbClr val="FF00FF"/>
                </a:solidFill>
                <a:latin typeface="Georgia" pitchFamily="18" charset="0"/>
                <a:ea typeface="HG明朝B"/>
                <a:cs typeface="HG明朝B"/>
              </a:rPr>
              <a:t>nd</a:t>
            </a:r>
            <a:r>
              <a:rPr lang="en-US" altLang="ja-JP">
                <a:solidFill>
                  <a:srgbClr val="FF00FF"/>
                </a:solidFill>
                <a:latin typeface="Georgia" pitchFamily="18" charset="0"/>
                <a:ea typeface="HG明朝B"/>
                <a:cs typeface="HG明朝B"/>
              </a:rPr>
              <a:t> </a:t>
            </a:r>
          </a:p>
        </p:txBody>
      </p:sp>
      <p:sp>
        <p:nvSpPr>
          <p:cNvPr id="144409" name="Text Box 24"/>
          <p:cNvSpPr txBox="1">
            <a:spLocks noChangeArrowheads="1"/>
          </p:cNvSpPr>
          <p:nvPr/>
        </p:nvSpPr>
        <p:spPr bwMode="auto">
          <a:xfrm>
            <a:off x="7343775" y="1785938"/>
            <a:ext cx="509588" cy="366712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>
            <a:prstShdw prst="shdw17" dist="17961" dir="2700000">
              <a:schemeClr val="bg2"/>
            </a:prstShdw>
          </a:effectLst>
        </p:spPr>
        <p:txBody>
          <a:bodyPr wrap="none">
            <a:spAutoFit/>
          </a:bodyPr>
          <a:lstStyle/>
          <a:p>
            <a:r>
              <a:rPr lang="en-US" altLang="ja-JP">
                <a:solidFill>
                  <a:srgbClr val="FF00FF"/>
                </a:solidFill>
                <a:latin typeface="Georgia" pitchFamily="18" charset="0"/>
                <a:ea typeface="HG明朝B"/>
                <a:cs typeface="HG明朝B"/>
              </a:rPr>
              <a:t>3</a:t>
            </a:r>
            <a:r>
              <a:rPr lang="en-US" altLang="ja-JP" baseline="30000">
                <a:solidFill>
                  <a:srgbClr val="FF00FF"/>
                </a:solidFill>
                <a:latin typeface="Georgia" pitchFamily="18" charset="0"/>
                <a:ea typeface="HG明朝B"/>
                <a:cs typeface="HG明朝B"/>
              </a:rPr>
              <a:t>rd</a:t>
            </a:r>
            <a:r>
              <a:rPr lang="en-US" altLang="ja-JP">
                <a:solidFill>
                  <a:srgbClr val="FF00FF"/>
                </a:solidFill>
                <a:latin typeface="Georgia" pitchFamily="18" charset="0"/>
                <a:ea typeface="HG明朝B"/>
                <a:cs typeface="HG明朝B"/>
              </a:rPr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133271062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40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" dur="500"/>
                                        <p:tgtEl>
                                          <p:spTgt spid="2140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0" dur="500"/>
                                        <p:tgtEl>
                                          <p:spTgt spid="256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3" dur="500"/>
                                        <p:tgtEl>
                                          <p:spTgt spid="256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40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6" dur="500"/>
                                        <p:tgtEl>
                                          <p:spTgt spid="2140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5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1" dur="500"/>
                                        <p:tgtEl>
                                          <p:spTgt spid="256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4" dur="500"/>
                                        <p:tgtEl>
                                          <p:spTgt spid="256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40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7" dur="500"/>
                                        <p:tgtEl>
                                          <p:spTgt spid="2140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0" dur="500"/>
                                        <p:tgtEl>
                                          <p:spTgt spid="256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3" dur="500"/>
                                        <p:tgtEl>
                                          <p:spTgt spid="256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6" dur="500"/>
                                        <p:tgtEl>
                                          <p:spTgt spid="256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9" dur="500"/>
                                        <p:tgtEl>
                                          <p:spTgt spid="256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4018" grpId="0" animBg="1"/>
      <p:bldP spid="25613" grpId="0" animBg="1"/>
      <p:bldP spid="25614" grpId="0" animBg="1"/>
      <p:bldP spid="25616" grpId="0"/>
      <p:bldP spid="25617" grpId="0"/>
      <p:bldP spid="214027" grpId="0" animBg="1"/>
      <p:bldP spid="214029" grpId="0" animBg="1"/>
      <p:bldP spid="25621" grpId="0"/>
    </p:bldLst>
  </p:timing>
</p:sld>
</file>

<file path=ppt/slides/slide2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>
            <a:extLst>
              <a:ext uri="{FF2B5EF4-FFF2-40B4-BE49-F238E27FC236}">
                <a16:creationId xmlns:a16="http://schemas.microsoft.com/office/drawing/2014/main" id="{E4665B05-5FBB-1F1C-4150-C57A8F635AF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-1628153" y="-126559"/>
            <a:ext cx="8702936" cy="1143000"/>
          </a:xfrm>
        </p:spPr>
        <p:txBody>
          <a:bodyPr/>
          <a:lstStyle/>
          <a:p>
            <a:r>
              <a:rPr lang="en-US" altLang="ja-JP" dirty="0"/>
              <a:t>Experiments </a:t>
            </a:r>
            <a:r>
              <a:rPr lang="en-US" altLang="ja-JP" sz="3600" dirty="0"/>
              <a:t>(water)</a:t>
            </a:r>
            <a:endParaRPr kumimoji="1" lang="ja-JP" altLang="en-US" sz="3600" dirty="0"/>
          </a:p>
        </p:txBody>
      </p:sp>
      <p:pic>
        <p:nvPicPr>
          <p:cNvPr id="15" name="図 14" descr="グラフ, ダイアグラム&#10;&#10;自動的に生成された説明">
            <a:extLst>
              <a:ext uri="{FF2B5EF4-FFF2-40B4-BE49-F238E27FC236}">
                <a16:creationId xmlns:a16="http://schemas.microsoft.com/office/drawing/2014/main" id="{12E7C1D7-700E-D7D3-1297-72770C80CB03}"/>
              </a:ext>
            </a:extLst>
          </p:cNvPr>
          <p:cNvPicPr>
            <a:picLocks noChangeAspect="1"/>
          </p:cNvPicPr>
          <p:nvPr/>
        </p:nvPicPr>
        <p:blipFill rotWithShape="1"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30489"/>
          <a:stretch/>
        </p:blipFill>
        <p:spPr>
          <a:xfrm>
            <a:off x="4849809" y="110672"/>
            <a:ext cx="3604911" cy="3167756"/>
          </a:xfrm>
          <a:prstGeom prst="rect">
            <a:avLst/>
          </a:prstGeom>
        </p:spPr>
      </p:pic>
      <p:sp>
        <p:nvSpPr>
          <p:cNvPr id="17" name="テキスト ボックス 16">
            <a:extLst>
              <a:ext uri="{FF2B5EF4-FFF2-40B4-BE49-F238E27FC236}">
                <a16:creationId xmlns:a16="http://schemas.microsoft.com/office/drawing/2014/main" id="{42CA49C6-72D7-7E22-3397-5ABC143903B9}"/>
              </a:ext>
            </a:extLst>
          </p:cNvPr>
          <p:cNvSpPr txBox="1"/>
          <p:nvPr/>
        </p:nvSpPr>
        <p:spPr>
          <a:xfrm>
            <a:off x="4956752" y="3198515"/>
            <a:ext cx="41148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ja-JP" sz="1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L. De Marco, J. A. Fournier, M. </a:t>
            </a:r>
            <a:r>
              <a:rPr lang="en-US" altLang="ja-JP" sz="1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Thämer</a:t>
            </a:r>
            <a:r>
              <a:rPr lang="en-US" altLang="ja-JP" sz="1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,  W. Carpenter, and A. </a:t>
            </a:r>
            <a:r>
              <a:rPr lang="en-US" altLang="ja-JP" sz="1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Tokmakoff</a:t>
            </a:r>
            <a:r>
              <a:rPr lang="en-US" altLang="ja-JP" sz="1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de-DE" altLang="ja-JP" sz="1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J. Chem. Phys. </a:t>
            </a:r>
            <a:r>
              <a:rPr lang="de-DE" altLang="ja-JP" sz="1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145</a:t>
            </a:r>
            <a:r>
              <a:rPr lang="de-DE" altLang="ja-JP" sz="1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, 094501 (2016).</a:t>
            </a:r>
            <a:endParaRPr lang="ja-JP" altLang="en-US" sz="14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5" name="Text Box 14"/>
          <p:cNvSpPr txBox="1">
            <a:spLocks noChangeArrowheads="1"/>
          </p:cNvSpPr>
          <p:nvPr/>
        </p:nvSpPr>
        <p:spPr bwMode="auto">
          <a:xfrm>
            <a:off x="130723" y="3065751"/>
            <a:ext cx="4663864" cy="52322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r>
              <a:rPr lang="en-US" altLang="ja-JP" sz="1400" dirty="0">
                <a:latin typeface="Times New Roman" panose="02020603050405020304" pitchFamily="18" charset="0"/>
                <a:ea typeface="Arial Unicode MS"/>
                <a:cs typeface="Times New Roman" panose="02020603050405020304" pitchFamily="18" charset="0"/>
              </a:rPr>
              <a:t>M. L. Cowan, B. D. Bruner, N. </a:t>
            </a:r>
            <a:r>
              <a:rPr lang="en-US" altLang="ja-JP" sz="1400" dirty="0" err="1">
                <a:latin typeface="Times New Roman" panose="02020603050405020304" pitchFamily="18" charset="0"/>
                <a:ea typeface="Arial Unicode MS"/>
                <a:cs typeface="Times New Roman" panose="02020603050405020304" pitchFamily="18" charset="0"/>
              </a:rPr>
              <a:t>Huse</a:t>
            </a:r>
            <a:r>
              <a:rPr lang="en-US" altLang="ja-JP" sz="1400" dirty="0">
                <a:latin typeface="Times New Roman" panose="02020603050405020304" pitchFamily="18" charset="0"/>
                <a:ea typeface="Arial Unicode MS"/>
                <a:cs typeface="Times New Roman" panose="02020603050405020304" pitchFamily="18" charset="0"/>
              </a:rPr>
              <a:t>,  J. R. Dwyer, B. </a:t>
            </a:r>
            <a:r>
              <a:rPr lang="en-US" altLang="ja-JP" sz="1400" dirty="0" err="1">
                <a:latin typeface="Times New Roman" panose="02020603050405020304" pitchFamily="18" charset="0"/>
                <a:ea typeface="Arial Unicode MS"/>
                <a:cs typeface="Times New Roman" panose="02020603050405020304" pitchFamily="18" charset="0"/>
              </a:rPr>
              <a:t>Chugh</a:t>
            </a:r>
            <a:r>
              <a:rPr lang="en-US" altLang="ja-JP" sz="1400" dirty="0">
                <a:latin typeface="Times New Roman" panose="02020603050405020304" pitchFamily="18" charset="0"/>
                <a:ea typeface="Arial Unicode MS"/>
                <a:cs typeface="Times New Roman" panose="02020603050405020304" pitchFamily="18" charset="0"/>
              </a:rPr>
              <a:t>, E. T. J. </a:t>
            </a:r>
            <a:r>
              <a:rPr lang="en-US" altLang="ja-JP" sz="1400" dirty="0" err="1">
                <a:latin typeface="Times New Roman" panose="02020603050405020304" pitchFamily="18" charset="0"/>
                <a:ea typeface="Arial Unicode MS"/>
                <a:cs typeface="Times New Roman" panose="02020603050405020304" pitchFamily="18" charset="0"/>
              </a:rPr>
              <a:t>Nibbering</a:t>
            </a:r>
            <a:r>
              <a:rPr lang="en-US" altLang="ja-JP" sz="1400" dirty="0">
                <a:latin typeface="Times New Roman" panose="02020603050405020304" pitchFamily="18" charset="0"/>
                <a:ea typeface="Arial Unicode MS"/>
                <a:cs typeface="Times New Roman" panose="02020603050405020304" pitchFamily="18" charset="0"/>
              </a:rPr>
              <a:t>,  T. </a:t>
            </a:r>
            <a:r>
              <a:rPr lang="en-US" altLang="ja-JP" sz="1400" dirty="0" err="1">
                <a:latin typeface="Times New Roman" panose="02020603050405020304" pitchFamily="18" charset="0"/>
                <a:ea typeface="Arial Unicode MS"/>
                <a:cs typeface="Times New Roman" panose="02020603050405020304" pitchFamily="18" charset="0"/>
              </a:rPr>
              <a:t>Elsaesser</a:t>
            </a:r>
            <a:r>
              <a:rPr lang="en-US" altLang="ja-JP" sz="1400" dirty="0">
                <a:latin typeface="Times New Roman" panose="02020603050405020304" pitchFamily="18" charset="0"/>
                <a:ea typeface="Arial Unicode MS"/>
                <a:cs typeface="Times New Roman" panose="02020603050405020304" pitchFamily="18" charset="0"/>
              </a:rPr>
              <a:t> &amp; R.J.D. Miller </a:t>
            </a:r>
            <a:r>
              <a:rPr lang="en-US" altLang="ja-JP" sz="1400" dirty="0">
                <a:latin typeface="Times New Roman" panose="02020603050405020304" pitchFamily="18" charset="0"/>
                <a:cs typeface="Times New Roman" pitchFamily="18" charset="0"/>
                <a:hlinkClick r:id="rId7"/>
              </a:rPr>
              <a:t>Nature (2005)</a:t>
            </a:r>
            <a:endParaRPr lang="en-US" altLang="ja-JP" sz="1400" b="1" dirty="0">
              <a:latin typeface="Times New Roman" panose="02020603050405020304" pitchFamily="18" charset="0"/>
              <a:cs typeface="Times New Roman" pitchFamily="18" charset="0"/>
            </a:endParaRPr>
          </a:p>
        </p:txBody>
      </p:sp>
      <p:pic>
        <p:nvPicPr>
          <p:cNvPr id="6" name="Picture 20" descr="無題"/>
          <p:cNvPicPr>
            <a:picLocks noChangeAspect="1" noChangeArrowheads="1"/>
          </p:cNvPicPr>
          <p:nvPr/>
        </p:nvPicPr>
        <p:blipFill>
          <a:blip r:embed="rId8" cstate="print"/>
          <a:srcRect/>
          <a:stretch>
            <a:fillRect/>
          </a:stretch>
        </p:blipFill>
        <p:spPr bwMode="auto">
          <a:xfrm>
            <a:off x="1072473" y="1016441"/>
            <a:ext cx="2520950" cy="1981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3" name="図 2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1072473" y="3657081"/>
            <a:ext cx="2824534" cy="2761913"/>
          </a:xfrm>
          <a:prstGeom prst="rect">
            <a:avLst/>
          </a:prstGeom>
        </p:spPr>
      </p:pic>
      <p:sp>
        <p:nvSpPr>
          <p:cNvPr id="4" name="正方形/長方形 3"/>
          <p:cNvSpPr/>
          <p:nvPr/>
        </p:nvSpPr>
        <p:spPr>
          <a:xfrm>
            <a:off x="290744" y="6334780"/>
            <a:ext cx="4343822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ja-JP" sz="1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L. </a:t>
            </a:r>
            <a:r>
              <a:rPr lang="en-US" altLang="ja-JP" sz="1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Chuntonov</a:t>
            </a:r>
            <a:r>
              <a:rPr lang="en-US" altLang="ja-JP" sz="1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, R. Kumar, &amp; D. G. Kuroda, </a:t>
            </a:r>
          </a:p>
          <a:p>
            <a:r>
              <a:rPr lang="en-US" altLang="ja-JP" sz="1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PCCP 16, 13172 (2014).</a:t>
            </a:r>
            <a:endParaRPr lang="ja-JP" altLang="en-US" sz="14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9" name="Picture 6">
            <a:extLst>
              <a:ext uri="{FF2B5EF4-FFF2-40B4-BE49-F238E27FC236}">
                <a16:creationId xmlns:a16="http://schemas.microsoft.com/office/drawing/2014/main" id="{37395D1B-5723-43D4-B4C8-B20DE703BD9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07018" y="4000298"/>
            <a:ext cx="4084012" cy="27619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0" name="Bend">
            <a:hlinkClick r:id="" action="ppaction://media"/>
            <a:extLst>
              <a:ext uri="{FF2B5EF4-FFF2-40B4-BE49-F238E27FC236}">
                <a16:creationId xmlns:a16="http://schemas.microsoft.com/office/drawing/2014/main" id="{3BD57B05-87A4-4DC9-B921-9F66B086C14E}"/>
              </a:ext>
            </a:extLst>
          </p:cNvPr>
          <p:cNvPicPr>
            <a:picLocks noChangeAspect="1"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1"/>
          <a:stretch>
            <a:fillRect/>
          </a:stretch>
        </p:blipFill>
        <p:spPr>
          <a:xfrm rot="2400000">
            <a:off x="283656" y="4377061"/>
            <a:ext cx="818552" cy="614929"/>
          </a:xfrm>
          <a:prstGeom prst="rect">
            <a:avLst/>
          </a:prstGeom>
        </p:spPr>
      </p:pic>
      <p:pic>
        <p:nvPicPr>
          <p:cNvPr id="11" name="OH-S">
            <a:hlinkClick r:id="" action="ppaction://media"/>
            <a:extLst>
              <a:ext uri="{FF2B5EF4-FFF2-40B4-BE49-F238E27FC236}">
                <a16:creationId xmlns:a16="http://schemas.microsoft.com/office/drawing/2014/main" id="{EA597790-8205-4AA5-A36E-70810C932314}"/>
              </a:ext>
            </a:extLst>
          </p:cNvPr>
          <p:cNvPicPr>
            <a:picLocks noChangeAspect="1"/>
          </p:cNvPicPr>
          <p:nvPr>
            <a:vide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11"/>
          <a:stretch>
            <a:fillRect/>
          </a:stretch>
        </p:blipFill>
        <p:spPr>
          <a:xfrm>
            <a:off x="6740337" y="4478877"/>
            <a:ext cx="700162" cy="525993"/>
          </a:xfrm>
          <a:prstGeom prst="rect">
            <a:avLst/>
          </a:prstGeom>
        </p:spPr>
      </p:pic>
      <p:cxnSp>
        <p:nvCxnSpPr>
          <p:cNvPr id="12" name="直線矢印コネクタ 11">
            <a:extLst>
              <a:ext uri="{FF2B5EF4-FFF2-40B4-BE49-F238E27FC236}">
                <a16:creationId xmlns:a16="http://schemas.microsoft.com/office/drawing/2014/main" id="{03AEA875-1677-460D-96AE-9FCD33D8BBA6}"/>
              </a:ext>
            </a:extLst>
          </p:cNvPr>
          <p:cNvCxnSpPr/>
          <p:nvPr/>
        </p:nvCxnSpPr>
        <p:spPr>
          <a:xfrm>
            <a:off x="2077986" y="4435898"/>
            <a:ext cx="813509" cy="924754"/>
          </a:xfrm>
          <a:prstGeom prst="straightConnector1">
            <a:avLst/>
          </a:prstGeom>
          <a:ln w="38100">
            <a:solidFill>
              <a:srgbClr val="00B0F0"/>
            </a:solidFill>
            <a:prstDash val="sysDot"/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" name="コンテンツ プレースホルダ 2">
            <a:extLst>
              <a:ext uri="{FF2B5EF4-FFF2-40B4-BE49-F238E27FC236}">
                <a16:creationId xmlns:a16="http://schemas.microsoft.com/office/drawing/2014/main" id="{FE190D3F-72FF-4DAB-9C4F-8BBF36DF3D56}"/>
              </a:ext>
            </a:extLst>
          </p:cNvPr>
          <p:cNvSpPr txBox="1">
            <a:spLocks/>
          </p:cNvSpPr>
          <p:nvPr/>
        </p:nvSpPr>
        <p:spPr>
          <a:xfrm>
            <a:off x="5796162" y="4157533"/>
            <a:ext cx="2023213" cy="390773"/>
          </a:xfrm>
          <a:prstGeom prst="rect">
            <a:avLst/>
          </a:prstGeom>
        </p:spPr>
        <p:txBody>
          <a:bodyPr/>
          <a:lstStyle/>
          <a:p>
            <a:pPr>
              <a:spcBef>
                <a:spcPts val="768"/>
              </a:spcBef>
            </a:pPr>
            <a:r>
              <a:rPr lang="ja-JP" altLang="en-US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①</a:t>
            </a:r>
            <a:r>
              <a:rPr lang="en-US" altLang="ja-JP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O-H Stretching</a:t>
            </a:r>
            <a:endParaRPr lang="ja-JP" altLang="en-US" dirty="0"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</p:txBody>
      </p:sp>
      <p:sp>
        <p:nvSpPr>
          <p:cNvPr id="14" name="コンテンツ プレースホルダ 2">
            <a:extLst>
              <a:ext uri="{FF2B5EF4-FFF2-40B4-BE49-F238E27FC236}">
                <a16:creationId xmlns:a16="http://schemas.microsoft.com/office/drawing/2014/main" id="{506E48FF-7710-48FB-A297-8CE05E32CFFA}"/>
              </a:ext>
            </a:extLst>
          </p:cNvPr>
          <p:cNvSpPr txBox="1">
            <a:spLocks/>
          </p:cNvSpPr>
          <p:nvPr/>
        </p:nvSpPr>
        <p:spPr>
          <a:xfrm>
            <a:off x="5358394" y="5100660"/>
            <a:ext cx="2058741" cy="390773"/>
          </a:xfrm>
          <a:prstGeom prst="rect">
            <a:avLst/>
          </a:prstGeom>
        </p:spPr>
        <p:txBody>
          <a:bodyPr/>
          <a:lstStyle/>
          <a:p>
            <a:pPr>
              <a:spcBef>
                <a:spcPts val="768"/>
              </a:spcBef>
            </a:pPr>
            <a:r>
              <a:rPr lang="ja-JP" altLang="en-US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②</a:t>
            </a:r>
            <a:r>
              <a:rPr lang="en-US" altLang="ja-JP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H-O-H Bending</a:t>
            </a:r>
            <a:endParaRPr lang="ja-JP" altLang="en-US" dirty="0"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</p:txBody>
      </p:sp>
      <p:pic>
        <p:nvPicPr>
          <p:cNvPr id="19" name="OH-S">
            <a:hlinkClick r:id="" action="ppaction://media"/>
            <a:extLst>
              <a:ext uri="{FF2B5EF4-FFF2-40B4-BE49-F238E27FC236}">
                <a16:creationId xmlns:a16="http://schemas.microsoft.com/office/drawing/2014/main" id="{084E79C1-5208-489A-91A5-BA2FF7C98E60}"/>
              </a:ext>
            </a:extLst>
          </p:cNvPr>
          <p:cNvPicPr>
            <a:picLocks noChangeAspect="1"/>
          </p:cNvPicPr>
          <p:nvPr>
            <a:vide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11"/>
          <a:stretch>
            <a:fillRect/>
          </a:stretch>
        </p:blipFill>
        <p:spPr>
          <a:xfrm>
            <a:off x="130499" y="1275399"/>
            <a:ext cx="819634" cy="615746"/>
          </a:xfrm>
          <a:prstGeom prst="rect">
            <a:avLst/>
          </a:prstGeom>
        </p:spPr>
      </p:pic>
      <p:pic>
        <p:nvPicPr>
          <p:cNvPr id="20" name="Bend">
            <a:hlinkClick r:id="" action="ppaction://media"/>
            <a:extLst>
              <a:ext uri="{FF2B5EF4-FFF2-40B4-BE49-F238E27FC236}">
                <a16:creationId xmlns:a16="http://schemas.microsoft.com/office/drawing/2014/main" id="{BD42D8C7-BAFC-415B-B3B9-122212E12C9F}"/>
              </a:ext>
            </a:extLst>
          </p:cNvPr>
          <p:cNvPicPr>
            <a:picLocks noChangeAspect="1"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1"/>
          <a:stretch>
            <a:fillRect/>
          </a:stretch>
        </p:blipFill>
        <p:spPr>
          <a:xfrm rot="2400000">
            <a:off x="6187984" y="5533733"/>
            <a:ext cx="802543" cy="602902"/>
          </a:xfrm>
          <a:prstGeom prst="rect">
            <a:avLst/>
          </a:prstGeom>
        </p:spPr>
      </p:pic>
      <p:pic>
        <p:nvPicPr>
          <p:cNvPr id="21" name="Bend">
            <a:hlinkClick r:id="" action="ppaction://media"/>
            <a:extLst>
              <a:ext uri="{FF2B5EF4-FFF2-40B4-BE49-F238E27FC236}">
                <a16:creationId xmlns:a16="http://schemas.microsoft.com/office/drawing/2014/main" id="{1A15E3F4-6423-4709-86B2-E08E0E7B4679}"/>
              </a:ext>
            </a:extLst>
          </p:cNvPr>
          <p:cNvPicPr>
            <a:picLocks noChangeAspect="1"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1"/>
          <a:stretch>
            <a:fillRect/>
          </a:stretch>
        </p:blipFill>
        <p:spPr>
          <a:xfrm rot="2400000">
            <a:off x="283880" y="4356279"/>
            <a:ext cx="818552" cy="614929"/>
          </a:xfrm>
          <a:prstGeom prst="rect">
            <a:avLst/>
          </a:prstGeom>
        </p:spPr>
      </p:pic>
      <p:pic>
        <p:nvPicPr>
          <p:cNvPr id="22" name="OH-S">
            <a:hlinkClick r:id="" action="ppaction://media"/>
            <a:extLst>
              <a:ext uri="{FF2B5EF4-FFF2-40B4-BE49-F238E27FC236}">
                <a16:creationId xmlns:a16="http://schemas.microsoft.com/office/drawing/2014/main" id="{321462C7-245A-4FE5-83F1-25C44F7F0F1C}"/>
              </a:ext>
            </a:extLst>
          </p:cNvPr>
          <p:cNvPicPr>
            <a:picLocks noChangeAspect="1"/>
          </p:cNvPicPr>
          <p:nvPr>
            <a:vide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11"/>
          <a:stretch>
            <a:fillRect/>
          </a:stretch>
        </p:blipFill>
        <p:spPr>
          <a:xfrm>
            <a:off x="130723" y="1254617"/>
            <a:ext cx="819634" cy="615746"/>
          </a:xfrm>
          <a:prstGeom prst="rect">
            <a:avLst/>
          </a:prstGeom>
        </p:spPr>
      </p:pic>
      <p:pic>
        <p:nvPicPr>
          <p:cNvPr id="23" name="Bend">
            <a:hlinkClick r:id="" action="ppaction://media"/>
            <a:extLst>
              <a:ext uri="{FF2B5EF4-FFF2-40B4-BE49-F238E27FC236}">
                <a16:creationId xmlns:a16="http://schemas.microsoft.com/office/drawing/2014/main" id="{593F9B72-1EF6-4F7F-9041-9EEBBE4B95DD}"/>
              </a:ext>
            </a:extLst>
          </p:cNvPr>
          <p:cNvPicPr>
            <a:picLocks noChangeAspect="1"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1"/>
          <a:stretch>
            <a:fillRect/>
          </a:stretch>
        </p:blipFill>
        <p:spPr>
          <a:xfrm rot="2400000">
            <a:off x="8534334" y="2497515"/>
            <a:ext cx="548580" cy="412115"/>
          </a:xfrm>
          <a:prstGeom prst="rect">
            <a:avLst/>
          </a:prstGeom>
        </p:spPr>
      </p:pic>
      <p:pic>
        <p:nvPicPr>
          <p:cNvPr id="24" name="OH-S">
            <a:hlinkClick r:id="" action="ppaction://media"/>
            <a:extLst>
              <a:ext uri="{FF2B5EF4-FFF2-40B4-BE49-F238E27FC236}">
                <a16:creationId xmlns:a16="http://schemas.microsoft.com/office/drawing/2014/main" id="{43D9DF77-59CF-4474-A8BF-22648A6BED1C}"/>
              </a:ext>
            </a:extLst>
          </p:cNvPr>
          <p:cNvPicPr>
            <a:picLocks noChangeAspect="1"/>
          </p:cNvPicPr>
          <p:nvPr>
            <a:vide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11"/>
          <a:stretch>
            <a:fillRect/>
          </a:stretch>
        </p:blipFill>
        <p:spPr>
          <a:xfrm>
            <a:off x="8447528" y="444941"/>
            <a:ext cx="696472" cy="52322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9949976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2001" fill="hold"/>
                                        <p:tgtEl>
                                          <p:spTgt spid="11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8" dur="2001" fill="hold"/>
                                        <p:tgtEl>
                                          <p:spTgt spid="10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9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0" dur="2001" fill="hold"/>
                                        <p:tgtEl>
                                          <p:spTgt spid="1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1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2" dur="2001" fill="hold"/>
                                        <p:tgtEl>
                                          <p:spTgt spid="20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3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4" dur="2001" fill="hold"/>
                                        <p:tgtEl>
                                          <p:spTgt spid="21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5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6" dur="2001" fill="hold"/>
                                        <p:tgtEl>
                                          <p:spTgt spid="2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7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8" dur="2001" fill="hold"/>
                                        <p:tgtEl>
                                          <p:spTgt spid="2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9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20" dur="2001" fill="hold"/>
                                        <p:tgtEl>
                                          <p:spTgt spid="2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video>
              <p:cMediaNode vol="80000">
                <p:cTn id="21" repeatCount="indefinite" fill="remove" display="0">
                  <p:stCondLst>
                    <p:cond delay="indefinite"/>
                  </p:stCondLst>
                </p:cTn>
                <p:tgtEl>
                  <p:spTgt spid="11"/>
                </p:tgtEl>
              </p:cMediaNode>
            </p:video>
            <p:video>
              <p:cMediaNode vol="80000">
                <p:cTn id="22" repeatCount="indefinite" fill="remove" display="0">
                  <p:stCondLst>
                    <p:cond delay="indefinite"/>
                  </p:stCondLst>
                </p:cTn>
                <p:tgtEl>
                  <p:spTgt spid="10"/>
                </p:tgtEl>
              </p:cMediaNode>
            </p:video>
            <p:video>
              <p:cMediaNode vol="80000">
                <p:cTn id="23" repeatCount="indefinite" fill="remove" display="0">
                  <p:stCondLst>
                    <p:cond delay="indefinite"/>
                  </p:stCondLst>
                </p:cTn>
                <p:tgtEl>
                  <p:spTgt spid="19"/>
                </p:tgtEl>
              </p:cMediaNode>
            </p:video>
            <p:video>
              <p:cMediaNode vol="80000">
                <p:cTn id="24" repeatCount="indefinite" fill="remove" display="0">
                  <p:stCondLst>
                    <p:cond delay="indefinite"/>
                  </p:stCondLst>
                </p:cTn>
                <p:tgtEl>
                  <p:spTgt spid="20"/>
                </p:tgtEl>
              </p:cMediaNode>
            </p:video>
            <p:video>
              <p:cMediaNode vol="80000">
                <p:cTn id="25" repeatCount="indefinite" fill="remove" display="0">
                  <p:stCondLst>
                    <p:cond delay="indefinite"/>
                  </p:stCondLst>
                </p:cTn>
                <p:tgtEl>
                  <p:spTgt spid="21"/>
                </p:tgtEl>
              </p:cMediaNode>
            </p:video>
            <p:video>
              <p:cMediaNode vol="80000">
                <p:cTn id="26" repeatCount="indefinite" fill="remove" display="0">
                  <p:stCondLst>
                    <p:cond delay="indefinite"/>
                  </p:stCondLst>
                </p:cTn>
                <p:tgtEl>
                  <p:spTgt spid="22"/>
                </p:tgtEl>
              </p:cMediaNode>
            </p:video>
            <p:video>
              <p:cMediaNode vol="80000">
                <p:cTn id="27" repeatCount="indefinite" fill="remove" display="0">
                  <p:stCondLst>
                    <p:cond delay="indefinite"/>
                  </p:stCondLst>
                </p:cTn>
                <p:tgtEl>
                  <p:spTgt spid="23"/>
                </p:tgtEl>
              </p:cMediaNode>
            </p:video>
            <p:video>
              <p:cMediaNode vol="80000">
                <p:cTn id="28" repeatCount="indefinite" fill="remove" display="0">
                  <p:stCondLst>
                    <p:cond delay="indefinite"/>
                  </p:stCondLst>
                </p:cTn>
                <p:tgtEl>
                  <p:spTgt spid="24"/>
                </p:tgtEl>
              </p:cMediaNode>
            </p:video>
          </p:childTnLst>
        </p:cTn>
      </p:par>
    </p:tnLst>
  </p:timing>
</p:sld>
</file>

<file path=ppt/slides/slide2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508829" y="17568"/>
            <a:ext cx="8229600" cy="1143000"/>
          </a:xfrm>
        </p:spPr>
        <p:txBody>
          <a:bodyPr/>
          <a:lstStyle/>
          <a:p>
            <a:r>
              <a:rPr lang="en-US" altLang="ja-JP" dirty="0"/>
              <a:t>Our practical approach </a:t>
            </a:r>
            <a:endParaRPr kumimoji="1" lang="ja-JP" altLang="en-US" dirty="0"/>
          </a:p>
        </p:txBody>
      </p:sp>
      <p:sp>
        <p:nvSpPr>
          <p:cNvPr id="9" name="下矢印 8"/>
          <p:cNvSpPr/>
          <p:nvPr/>
        </p:nvSpPr>
        <p:spPr>
          <a:xfrm>
            <a:off x="6514620" y="3102046"/>
            <a:ext cx="770860" cy="754912"/>
          </a:xfrm>
          <a:prstGeom prst="down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kumimoji="1" lang="en-US" altLang="ja-JP" dirty="0"/>
              <a:t>             </a:t>
            </a:r>
            <a:endParaRPr kumimoji="1" lang="ja-JP" altLang="en-US" dirty="0"/>
          </a:p>
        </p:txBody>
      </p:sp>
      <p:sp>
        <p:nvSpPr>
          <p:cNvPr id="10" name="正方形/長方形 9"/>
          <p:cNvSpPr/>
          <p:nvPr/>
        </p:nvSpPr>
        <p:spPr>
          <a:xfrm>
            <a:off x="5585269" y="3941782"/>
            <a:ext cx="3821943" cy="95410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ja-JP" sz="2800" dirty="0"/>
              <a:t>2D IR-Raman</a:t>
            </a:r>
          </a:p>
          <a:p>
            <a:r>
              <a:rPr lang="en-US" altLang="ja-JP" sz="2800" dirty="0">
                <a:solidFill>
                  <a:srgbClr val="0541EB"/>
                </a:solidFill>
              </a:rPr>
              <a:t>BO model </a:t>
            </a:r>
            <a:r>
              <a:rPr lang="en-US" altLang="ja-JP" sz="2800" dirty="0">
                <a:solidFill>
                  <a:srgbClr val="FF0000"/>
                </a:solidFill>
              </a:rPr>
              <a:t>(quantum)</a:t>
            </a:r>
            <a:endParaRPr lang="ja-JP" altLang="en-US" sz="2800" dirty="0">
              <a:solidFill>
                <a:srgbClr val="FF0000"/>
              </a:solidFill>
            </a:endParaRPr>
          </a:p>
        </p:txBody>
      </p:sp>
      <p:sp>
        <p:nvSpPr>
          <p:cNvPr id="11" name="下矢印 10"/>
          <p:cNvSpPr/>
          <p:nvPr/>
        </p:nvSpPr>
        <p:spPr>
          <a:xfrm>
            <a:off x="6514620" y="4944839"/>
            <a:ext cx="770860" cy="754912"/>
          </a:xfrm>
          <a:prstGeom prst="down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kumimoji="1" lang="en-US" altLang="ja-JP" dirty="0"/>
              <a:t>             </a:t>
            </a:r>
            <a:endParaRPr kumimoji="1" lang="ja-JP" altLang="en-US" dirty="0"/>
          </a:p>
        </p:txBody>
      </p:sp>
      <p:sp>
        <p:nvSpPr>
          <p:cNvPr id="13" name="正方形/長方形 12"/>
          <p:cNvSpPr/>
          <p:nvPr/>
        </p:nvSpPr>
        <p:spPr>
          <a:xfrm>
            <a:off x="5447044" y="5735625"/>
            <a:ext cx="3821943" cy="95410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ja-JP" sz="2800" dirty="0"/>
              <a:t>2D IR</a:t>
            </a:r>
          </a:p>
          <a:p>
            <a:r>
              <a:rPr lang="en-US" altLang="ja-JP" sz="2800" dirty="0">
                <a:solidFill>
                  <a:srgbClr val="0541EB"/>
                </a:solidFill>
              </a:rPr>
              <a:t>BO model </a:t>
            </a:r>
            <a:r>
              <a:rPr lang="en-US" altLang="ja-JP" sz="2800" dirty="0">
                <a:solidFill>
                  <a:srgbClr val="FF0000"/>
                </a:solidFill>
              </a:rPr>
              <a:t>(quantum)</a:t>
            </a:r>
            <a:endParaRPr lang="ja-JP" altLang="en-US" sz="2800" dirty="0">
              <a:solidFill>
                <a:srgbClr val="FF0000"/>
              </a:solidFill>
            </a:endParaRPr>
          </a:p>
        </p:txBody>
      </p:sp>
      <p:sp>
        <p:nvSpPr>
          <p:cNvPr id="14" name="下矢印 13"/>
          <p:cNvSpPr/>
          <p:nvPr/>
        </p:nvSpPr>
        <p:spPr>
          <a:xfrm>
            <a:off x="1842594" y="3153064"/>
            <a:ext cx="770860" cy="754912"/>
          </a:xfrm>
          <a:prstGeom prst="downArrow">
            <a:avLst/>
          </a:prstGeom>
          <a:solidFill>
            <a:srgbClr val="FF0000">
              <a:alpha val="18000"/>
            </a:srgbClr>
          </a:solidFill>
          <a:ln>
            <a:solidFill>
              <a:schemeClr val="tx1">
                <a:alpha val="53000"/>
              </a:schemeClr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kumimoji="1" lang="en-US" altLang="ja-JP" dirty="0"/>
              <a:t>             </a:t>
            </a:r>
            <a:endParaRPr kumimoji="1" lang="ja-JP" altLang="en-US" dirty="0"/>
          </a:p>
        </p:txBody>
      </p:sp>
      <p:sp>
        <p:nvSpPr>
          <p:cNvPr id="15" name="正方形/長方形 14"/>
          <p:cNvSpPr/>
          <p:nvPr/>
        </p:nvSpPr>
        <p:spPr>
          <a:xfrm>
            <a:off x="358519" y="3910522"/>
            <a:ext cx="4198745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ja-JP" sz="2400" dirty="0"/>
              <a:t>2D IR-Raman </a:t>
            </a:r>
            <a:endParaRPr lang="en-US" altLang="ja-JP" sz="2800" dirty="0"/>
          </a:p>
          <a:p>
            <a:r>
              <a:rPr lang="en-US" altLang="ja-JP" sz="2400" dirty="0">
                <a:solidFill>
                  <a:srgbClr val="0541EB"/>
                </a:solidFill>
              </a:rPr>
              <a:t>   MD simulation</a:t>
            </a:r>
            <a:r>
              <a:rPr lang="en-US" altLang="ja-JP" sz="2400" dirty="0">
                <a:solidFill>
                  <a:srgbClr val="FF0000"/>
                </a:solidFill>
              </a:rPr>
              <a:t>(quantum)</a:t>
            </a:r>
            <a:endParaRPr lang="ja-JP" altLang="en-US" sz="2400" dirty="0">
              <a:solidFill>
                <a:srgbClr val="FF0000"/>
              </a:solidFill>
            </a:endParaRPr>
          </a:p>
        </p:txBody>
      </p:sp>
      <p:sp>
        <p:nvSpPr>
          <p:cNvPr id="16" name="下矢印 15"/>
          <p:cNvSpPr/>
          <p:nvPr/>
        </p:nvSpPr>
        <p:spPr>
          <a:xfrm>
            <a:off x="1833989" y="4938301"/>
            <a:ext cx="770860" cy="754912"/>
          </a:xfrm>
          <a:prstGeom prst="downArrow">
            <a:avLst/>
          </a:prstGeom>
          <a:solidFill>
            <a:srgbClr val="FF0000">
              <a:alpha val="9000"/>
            </a:srgbClr>
          </a:solidFill>
          <a:ln>
            <a:solidFill>
              <a:schemeClr val="tx1">
                <a:alpha val="81000"/>
              </a:schemeClr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kumimoji="1" lang="en-US" altLang="ja-JP" dirty="0"/>
              <a:t>             </a:t>
            </a:r>
            <a:endParaRPr kumimoji="1" lang="ja-JP" altLang="en-US" dirty="0"/>
          </a:p>
        </p:txBody>
      </p:sp>
      <p:sp>
        <p:nvSpPr>
          <p:cNvPr id="17" name="正方形/長方形 16"/>
          <p:cNvSpPr/>
          <p:nvPr/>
        </p:nvSpPr>
        <p:spPr>
          <a:xfrm>
            <a:off x="358519" y="5719154"/>
            <a:ext cx="4198745" cy="95410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ja-JP" sz="2800" dirty="0"/>
              <a:t>3</a:t>
            </a:r>
            <a:r>
              <a:rPr lang="en-US" altLang="ja-JP" sz="2800" baseline="30000" dirty="0"/>
              <a:t>rd</a:t>
            </a:r>
            <a:r>
              <a:rPr lang="en-US" altLang="ja-JP" sz="2800" dirty="0"/>
              <a:t>-order 2D IR</a:t>
            </a:r>
          </a:p>
          <a:p>
            <a:r>
              <a:rPr lang="en-US" altLang="ja-JP" sz="2800" dirty="0">
                <a:solidFill>
                  <a:srgbClr val="0541EB"/>
                </a:solidFill>
              </a:rPr>
              <a:t>MD simulation </a:t>
            </a:r>
            <a:r>
              <a:rPr lang="en-US" altLang="ja-JP" sz="2800" dirty="0">
                <a:solidFill>
                  <a:srgbClr val="FF0000"/>
                </a:solidFill>
              </a:rPr>
              <a:t>(quantum)</a:t>
            </a:r>
            <a:endParaRPr lang="ja-JP" altLang="en-US" sz="2800" dirty="0">
              <a:solidFill>
                <a:srgbClr val="FF0000"/>
              </a:solidFill>
            </a:endParaRPr>
          </a:p>
        </p:txBody>
      </p:sp>
      <p:sp>
        <p:nvSpPr>
          <p:cNvPr id="18" name="左右矢印 17"/>
          <p:cNvSpPr/>
          <p:nvPr/>
        </p:nvSpPr>
        <p:spPr>
          <a:xfrm>
            <a:off x="4440749" y="4252148"/>
            <a:ext cx="688054" cy="361507"/>
          </a:xfrm>
          <a:prstGeom prst="leftRightArrow">
            <a:avLst/>
          </a:prstGeom>
          <a:solidFill>
            <a:srgbClr val="FFCCFF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" name="左右矢印 18"/>
          <p:cNvSpPr/>
          <p:nvPr/>
        </p:nvSpPr>
        <p:spPr>
          <a:xfrm>
            <a:off x="4440749" y="5867110"/>
            <a:ext cx="688054" cy="361507"/>
          </a:xfrm>
          <a:prstGeom prst="leftRightArrow">
            <a:avLst/>
          </a:prstGeom>
          <a:solidFill>
            <a:srgbClr val="FFCCFF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graphicFrame>
        <p:nvGraphicFramePr>
          <p:cNvPr id="6" name="オブジェクト 5"/>
          <p:cNvGraphicFramePr>
            <a:graphicFrameLocks noChangeAspect="1"/>
          </p:cNvGraphicFramePr>
          <p:nvPr/>
        </p:nvGraphicFramePr>
        <p:xfrm>
          <a:off x="657753" y="1032274"/>
          <a:ext cx="4890988" cy="196642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ビットマップ イメージ" r:id="rId2" imgW="5421600" imgH="2179440" progId="Paint.Picture">
                  <p:embed/>
                </p:oleObj>
              </mc:Choice>
              <mc:Fallback>
                <p:oleObj name="ビットマップ イメージ" r:id="rId2" imgW="5421600" imgH="2179440" progId="Paint.Picture">
                  <p:embed/>
                  <p:pic>
                    <p:nvPicPr>
                      <p:cNvPr id="6" name="オブジェクト 5"/>
                      <p:cNvPicPr/>
                      <p:nvPr/>
                    </p:nvPicPr>
                    <p:blipFill>
                      <a:blip r:embed="rId3"/>
                      <a:stretch>
                        <a:fillRect/>
                      </a:stretch>
                    </p:blipFill>
                    <p:spPr>
                      <a:xfrm>
                        <a:off x="657753" y="1032274"/>
                        <a:ext cx="4890988" cy="1966420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正方形/長方形 2"/>
          <p:cNvSpPr/>
          <p:nvPr/>
        </p:nvSpPr>
        <p:spPr>
          <a:xfrm>
            <a:off x="197224" y="3160094"/>
            <a:ext cx="1518364" cy="64633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ja-JP" dirty="0"/>
              <a:t>Not possible </a:t>
            </a:r>
          </a:p>
          <a:p>
            <a:r>
              <a:rPr lang="en-US" altLang="ja-JP" dirty="0"/>
              <a:t>at this time.</a:t>
            </a:r>
            <a:endParaRPr lang="ja-JP" altLang="en-US" dirty="0"/>
          </a:p>
        </p:txBody>
      </p:sp>
      <p:sp>
        <p:nvSpPr>
          <p:cNvPr id="20" name="正方形/長方形 19"/>
          <p:cNvSpPr/>
          <p:nvPr/>
        </p:nvSpPr>
        <p:spPr>
          <a:xfrm>
            <a:off x="261344" y="4895889"/>
            <a:ext cx="1390124" cy="64633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ja-JP" dirty="0"/>
              <a:t>Impossible </a:t>
            </a:r>
          </a:p>
          <a:p>
            <a:r>
              <a:rPr lang="en-US" altLang="ja-JP" dirty="0"/>
              <a:t>at this time.</a:t>
            </a:r>
            <a:endParaRPr lang="ja-JP" altLang="en-US" dirty="0"/>
          </a:p>
        </p:txBody>
      </p:sp>
      <p:sp>
        <p:nvSpPr>
          <p:cNvPr id="21" name="正方形/長方形 20"/>
          <p:cNvSpPr/>
          <p:nvPr/>
        </p:nvSpPr>
        <p:spPr>
          <a:xfrm>
            <a:off x="3857653" y="1185209"/>
            <a:ext cx="2225384" cy="1722454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" name="正方形/長方形 21"/>
          <p:cNvSpPr/>
          <p:nvPr/>
        </p:nvSpPr>
        <p:spPr>
          <a:xfrm>
            <a:off x="3949469" y="1258881"/>
            <a:ext cx="2225384" cy="1722454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graphicFrame>
        <p:nvGraphicFramePr>
          <p:cNvPr id="7" name="オブジェクト 6"/>
          <p:cNvGraphicFramePr>
            <a:graphicFrameLocks noChangeAspect="1"/>
          </p:cNvGraphicFramePr>
          <p:nvPr/>
        </p:nvGraphicFramePr>
        <p:xfrm>
          <a:off x="5128803" y="922478"/>
          <a:ext cx="5067957" cy="2053616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ビットマップ イメージ" r:id="rId4" imgW="5661720" imgH="2293560" progId="Paint.Picture">
                  <p:embed/>
                </p:oleObj>
              </mc:Choice>
              <mc:Fallback>
                <p:oleObj name="ビットマップ イメージ" r:id="rId4" imgW="5661720" imgH="2293560" progId="Paint.Picture">
                  <p:embed/>
                  <p:pic>
                    <p:nvPicPr>
                      <p:cNvPr id="7" name="オブジェクト 6"/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5128803" y="922478"/>
                        <a:ext cx="5067957" cy="2053616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3" name="正方形/長方形 22"/>
          <p:cNvSpPr/>
          <p:nvPr/>
        </p:nvSpPr>
        <p:spPr>
          <a:xfrm>
            <a:off x="8489841" y="922478"/>
            <a:ext cx="1834741" cy="2203023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" name="左右矢印 23"/>
          <p:cNvSpPr/>
          <p:nvPr/>
        </p:nvSpPr>
        <p:spPr>
          <a:xfrm>
            <a:off x="4287762" y="1865682"/>
            <a:ext cx="688054" cy="361507"/>
          </a:xfrm>
          <a:prstGeom prst="leftRightArrow">
            <a:avLst/>
          </a:prstGeom>
          <a:solidFill>
            <a:srgbClr val="FFCCFF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cxnSp>
        <p:nvCxnSpPr>
          <p:cNvPr id="25" name="直線コネクタ 24"/>
          <p:cNvCxnSpPr/>
          <p:nvPr/>
        </p:nvCxnSpPr>
        <p:spPr>
          <a:xfrm flipV="1">
            <a:off x="508829" y="3233811"/>
            <a:ext cx="3708329" cy="3415996"/>
          </a:xfrm>
          <a:prstGeom prst="line">
            <a:avLst/>
          </a:prstGeom>
          <a:ln w="127000">
            <a:solidFill>
              <a:srgbClr val="FF0000"/>
            </a:solidFill>
          </a:ln>
        </p:spPr>
        <p:style>
          <a:lnRef idx="1">
            <a:schemeClr val="accent2"/>
          </a:lnRef>
          <a:fillRef idx="0">
            <a:schemeClr val="accent2"/>
          </a:fillRef>
          <a:effectRef idx="0">
            <a:schemeClr val="accent2"/>
          </a:effectRef>
          <a:fontRef idx="minor">
            <a:schemeClr val="tx1"/>
          </a:fontRef>
        </p:style>
      </p:cxnSp>
      <p:cxnSp>
        <p:nvCxnSpPr>
          <p:cNvPr id="26" name="直線コネクタ 25"/>
          <p:cNvCxnSpPr/>
          <p:nvPr/>
        </p:nvCxnSpPr>
        <p:spPr>
          <a:xfrm>
            <a:off x="508829" y="3102046"/>
            <a:ext cx="3778933" cy="3498212"/>
          </a:xfrm>
          <a:prstGeom prst="line">
            <a:avLst/>
          </a:prstGeom>
          <a:ln w="127000">
            <a:solidFill>
              <a:srgbClr val="FF0000"/>
            </a:solidFill>
          </a:ln>
        </p:spPr>
        <p:style>
          <a:lnRef idx="1">
            <a:schemeClr val="accent2"/>
          </a:lnRef>
          <a:fillRef idx="0">
            <a:schemeClr val="accent2"/>
          </a:fillRef>
          <a:effectRef idx="0">
            <a:schemeClr val="accent2"/>
          </a:effectRef>
          <a:fontRef idx="minor">
            <a:schemeClr val="tx1"/>
          </a:fontRef>
        </p:style>
      </p:cxnSp>
      <p:sp>
        <p:nvSpPr>
          <p:cNvPr id="4" name="楕円 3"/>
          <p:cNvSpPr/>
          <p:nvPr/>
        </p:nvSpPr>
        <p:spPr>
          <a:xfrm>
            <a:off x="5128802" y="3716991"/>
            <a:ext cx="3919663" cy="1573990"/>
          </a:xfrm>
          <a:prstGeom prst="ellipse">
            <a:avLst/>
          </a:prstGeom>
          <a:noFill/>
          <a:ln w="76200">
            <a:solidFill>
              <a:srgbClr val="FE3859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252136094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6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8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9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>
                      <p:stCondLst>
                        <p:cond delay="indefinite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0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500"/>
                            </p:stCondLst>
                            <p:childTnLst>
                              <p:par>
                                <p:cTn id="7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4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 animBg="1"/>
      <p:bldP spid="10" grpId="0"/>
      <p:bldP spid="11" grpId="0" animBg="1"/>
      <p:bldP spid="13" grpId="0"/>
      <p:bldP spid="14" grpId="0" animBg="1"/>
      <p:bldP spid="15" grpId="0"/>
      <p:bldP spid="16" grpId="0" animBg="1"/>
      <p:bldP spid="17" grpId="0"/>
      <p:bldP spid="18" grpId="0" animBg="1"/>
      <p:bldP spid="19" grpId="0" animBg="1"/>
      <p:bldP spid="3" grpId="0"/>
      <p:bldP spid="20" grpId="0"/>
      <p:bldP spid="4" grpId="0" animBg="1"/>
    </p:bldLst>
  </p:timing>
</p:sld>
</file>

<file path=ppt/slides/slide2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3" name="Lib">
            <a:hlinkClick r:id="" action="ppaction://media"/>
          </p:cNvPr>
          <p:cNvPicPr>
            <a:picLocks noChangeAspect="1"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3"/>
          <a:stretch>
            <a:fillRect/>
          </a:stretch>
        </p:blipFill>
        <p:spPr>
          <a:xfrm rot="1939471">
            <a:off x="58054" y="4847555"/>
            <a:ext cx="2093359" cy="1572622"/>
          </a:xfrm>
          <a:prstGeom prst="rect">
            <a:avLst/>
          </a:prstGeom>
        </p:spPr>
      </p:pic>
      <p:sp>
        <p:nvSpPr>
          <p:cNvPr id="6" name="テキスト ボックス 5"/>
          <p:cNvSpPr txBox="1"/>
          <p:nvPr/>
        </p:nvSpPr>
        <p:spPr>
          <a:xfrm>
            <a:off x="4868338" y="1049295"/>
            <a:ext cx="2174295" cy="61555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en-US" altLang="ja-JP" sz="2000" b="1" dirty="0">
                <a:solidFill>
                  <a:srgbClr val="FF0000"/>
                </a:solidFill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 Heat baths</a:t>
            </a:r>
          </a:p>
          <a:p>
            <a:r>
              <a:rPr lang="en-US" altLang="ja-JP" sz="1400" dirty="0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(intermolecular modes)</a:t>
            </a:r>
            <a:endParaRPr kumimoji="1" lang="ja-JP" altLang="en-US" sz="1400" dirty="0">
              <a:latin typeface="Arial Unicode MS" panose="020B0604020202020204" pitchFamily="50" charset="-128"/>
              <a:ea typeface="Arial Unicode MS" panose="020B0604020202020204" pitchFamily="50" charset="-128"/>
              <a:cs typeface="Arial Unicode MS" panose="020B0604020202020204" pitchFamily="50" charset="-128"/>
            </a:endParaRPr>
          </a:p>
        </p:txBody>
      </p:sp>
      <p:sp>
        <p:nvSpPr>
          <p:cNvPr id="7" name="テキスト ボックス 6"/>
          <p:cNvSpPr txBox="1"/>
          <p:nvPr/>
        </p:nvSpPr>
        <p:spPr>
          <a:xfrm>
            <a:off x="2896394" y="1066075"/>
            <a:ext cx="1728192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en-US" altLang="ja-JP" sz="2000" b="1" dirty="0">
                <a:solidFill>
                  <a:srgbClr val="00B050"/>
                </a:solidFill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mode-mode </a:t>
            </a:r>
          </a:p>
          <a:p>
            <a:r>
              <a:rPr kumimoji="1" lang="en-US" altLang="ja-JP" sz="2000" b="1" dirty="0">
                <a:solidFill>
                  <a:srgbClr val="00B050"/>
                </a:solidFill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coupling</a:t>
            </a:r>
            <a:endParaRPr kumimoji="1" lang="ja-JP" altLang="en-US" sz="2000" b="1" dirty="0">
              <a:solidFill>
                <a:srgbClr val="00B050"/>
              </a:solidFill>
              <a:latin typeface="Arial Unicode MS" panose="020B0604020202020204" pitchFamily="50" charset="-128"/>
              <a:ea typeface="Arial Unicode MS" panose="020B0604020202020204" pitchFamily="50" charset="-128"/>
              <a:cs typeface="Arial Unicode MS" panose="020B0604020202020204" pitchFamily="50" charset="-128"/>
            </a:endParaRPr>
          </a:p>
        </p:txBody>
      </p:sp>
      <p:sp>
        <p:nvSpPr>
          <p:cNvPr id="8" name="正方形/長方形 7"/>
          <p:cNvSpPr/>
          <p:nvPr/>
        </p:nvSpPr>
        <p:spPr>
          <a:xfrm>
            <a:off x="196499" y="1163604"/>
            <a:ext cx="2759089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ja-JP" b="1" dirty="0">
                <a:solidFill>
                  <a:srgbClr val="00B0F0"/>
                </a:solidFill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                 System</a:t>
            </a:r>
          </a:p>
          <a:p>
            <a:r>
              <a:rPr lang="en-US" altLang="ja-JP" sz="1400" b="1" dirty="0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(intra and intermolecular modes)</a:t>
            </a:r>
            <a:endParaRPr lang="ja-JP" altLang="en-US" sz="1400" dirty="0"/>
          </a:p>
        </p:txBody>
      </p:sp>
      <p:sp>
        <p:nvSpPr>
          <p:cNvPr id="15" name="正方形/長方形 14"/>
          <p:cNvSpPr/>
          <p:nvPr/>
        </p:nvSpPr>
        <p:spPr>
          <a:xfrm>
            <a:off x="7058351" y="1014859"/>
            <a:ext cx="1479892" cy="64633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ja-JP" b="1" dirty="0">
                <a:solidFill>
                  <a:srgbClr val="00B0F0"/>
                </a:solidFill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System-bath</a:t>
            </a:r>
          </a:p>
          <a:p>
            <a:r>
              <a:rPr lang="en-US" altLang="ja-JP" b="1" dirty="0">
                <a:solidFill>
                  <a:srgbClr val="00B0F0"/>
                </a:solidFill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interaction</a:t>
            </a:r>
            <a:endParaRPr lang="ja-JP" altLang="en-US" dirty="0">
              <a:solidFill>
                <a:srgbClr val="00B0F0"/>
              </a:solidFill>
            </a:endParaRPr>
          </a:p>
        </p:txBody>
      </p:sp>
      <p:graphicFrame>
        <p:nvGraphicFramePr>
          <p:cNvPr id="19" name="Object 2"/>
          <p:cNvGraphicFramePr>
            <a:graphicFrameLocks noChangeAspect="1"/>
          </p:cNvGraphicFramePr>
          <p:nvPr/>
        </p:nvGraphicFramePr>
        <p:xfrm>
          <a:off x="260350" y="1727200"/>
          <a:ext cx="8328025" cy="7874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4" imgW="12052080" imgH="1143000" progId="Equation.DSMT4">
                  <p:embed/>
                </p:oleObj>
              </mc:Choice>
              <mc:Fallback>
                <p:oleObj name="Equation" r:id="rId14" imgW="12052080" imgH="1143000" progId="Equation.DSMT4">
                  <p:embed/>
                  <p:pic>
                    <p:nvPicPr>
                      <p:cNvPr id="19" name="Object 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5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60350" y="1727200"/>
                        <a:ext cx="8328025" cy="7874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</p:spPr>
                  </p:pic>
                </p:oleObj>
              </mc:Fallback>
            </mc:AlternateContent>
          </a:graphicData>
        </a:graphic>
      </p:graphicFrame>
      <p:sp>
        <p:nvSpPr>
          <p:cNvPr id="26" name="タイトル 1"/>
          <p:cNvSpPr txBox="1">
            <a:spLocks/>
          </p:cNvSpPr>
          <p:nvPr/>
        </p:nvSpPr>
        <p:spPr>
          <a:xfrm>
            <a:off x="169929" y="302402"/>
            <a:ext cx="9000057" cy="1143000"/>
          </a:xfrm>
          <a:prstGeom prst="rect">
            <a:avLst/>
          </a:prstGeom>
        </p:spPr>
        <p:txBody>
          <a:bodyPr rtlCol="0">
            <a:normAutofit fontScale="97500"/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kumimoji="1"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9pPr>
          </a:lstStyle>
          <a:p>
            <a:pPr algn="l" eaLnBrk="1" fontAlgn="auto" hangingPunct="1">
              <a:spcAft>
                <a:spcPts val="0"/>
              </a:spcAft>
              <a:defRPr/>
            </a:pPr>
            <a:r>
              <a:rPr lang="en-US" altLang="ja-JP" sz="32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Multimode Brownian model for water spectra</a:t>
            </a:r>
            <a:endParaRPr lang="ja-JP" altLang="en-US" sz="3200" b="1" dirty="0">
              <a:solidFill>
                <a:srgbClr val="0541EB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</p:txBody>
      </p:sp>
      <p:graphicFrame>
        <p:nvGraphicFramePr>
          <p:cNvPr id="27" name="Object 5"/>
          <p:cNvGraphicFramePr>
            <a:graphicFrameLocks noChangeAspect="1"/>
          </p:cNvGraphicFramePr>
          <p:nvPr/>
        </p:nvGraphicFramePr>
        <p:xfrm>
          <a:off x="6616543" y="3564670"/>
          <a:ext cx="1193800" cy="4953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6" imgW="1193760" imgH="495000" progId="Equation.DSMT4">
                  <p:embed/>
                </p:oleObj>
              </mc:Choice>
              <mc:Fallback>
                <p:oleObj name="Equation" r:id="rId16" imgW="1193760" imgH="495000" progId="Equation.DSMT4">
                  <p:embed/>
                  <p:pic>
                    <p:nvPicPr>
                      <p:cNvPr id="27" name="Object 5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7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616543" y="3564670"/>
                        <a:ext cx="1193800" cy="4953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30" name="Picture 5" descr="C:\Documents and Settings\tanimurayoshitaka\デスクトップ\LLlogtidinal.gif"/>
          <p:cNvPicPr>
            <a:picLocks noChangeAspect="1" noChangeArrowheads="1" noCrop="1"/>
          </p:cNvPicPr>
          <p:nvPr/>
        </p:nvPicPr>
        <p:blipFill>
          <a:blip r:embed="rId18" cstate="print"/>
          <a:srcRect/>
          <a:stretch>
            <a:fillRect/>
          </a:stretch>
        </p:blipFill>
        <p:spPr bwMode="auto">
          <a:xfrm>
            <a:off x="6419240" y="2400482"/>
            <a:ext cx="803236" cy="1130758"/>
          </a:xfrm>
          <a:prstGeom prst="rect">
            <a:avLst/>
          </a:prstGeom>
          <a:noFill/>
        </p:spPr>
      </p:pic>
      <p:pic>
        <p:nvPicPr>
          <p:cNvPr id="32" name="Picture 38" descr="2006-09-14_22-45-48_anime"/>
          <p:cNvPicPr>
            <a:picLocks noChangeAspect="1" noChangeArrowheads="1" noCrop="1"/>
          </p:cNvPicPr>
          <p:nvPr/>
        </p:nvPicPr>
        <p:blipFill>
          <a:blip r:embed="rId19" cstate="print"/>
          <a:srcRect/>
          <a:stretch>
            <a:fillRect/>
          </a:stretch>
        </p:blipFill>
        <p:spPr bwMode="auto">
          <a:xfrm>
            <a:off x="7368068" y="2633148"/>
            <a:ext cx="860457" cy="85043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2" name="正方形/長方形 1"/>
          <p:cNvSpPr/>
          <p:nvPr/>
        </p:nvSpPr>
        <p:spPr>
          <a:xfrm>
            <a:off x="4485228" y="6038687"/>
            <a:ext cx="3685624" cy="64633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ja-JP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Non-Markovian, non-perturbative, </a:t>
            </a:r>
          </a:p>
          <a:p>
            <a:r>
              <a:rPr lang="en-US" altLang="ja-JP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and </a:t>
            </a:r>
            <a:r>
              <a:rPr lang="en-US" altLang="ja-JP" b="1" dirty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system-bath entanglement</a:t>
            </a:r>
            <a:endParaRPr lang="ja-JP" altLang="en-US" dirty="0">
              <a:solidFill>
                <a:srgbClr val="FF0000"/>
              </a:solidFill>
            </a:endParaRPr>
          </a:p>
        </p:txBody>
      </p:sp>
      <p:sp>
        <p:nvSpPr>
          <p:cNvPr id="4" name="正方形/長方形 3"/>
          <p:cNvSpPr/>
          <p:nvPr/>
        </p:nvSpPr>
        <p:spPr>
          <a:xfrm>
            <a:off x="7906499" y="6231634"/>
            <a:ext cx="1263487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ja-JP" sz="28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HEOM</a:t>
            </a:r>
            <a:endParaRPr lang="ja-JP" altLang="en-US" sz="2800" dirty="0"/>
          </a:p>
        </p:txBody>
      </p:sp>
      <p:pic>
        <p:nvPicPr>
          <p:cNvPr id="18" name="図 17" descr="時計 が含まれている画像&#10;&#10;自動的に生成された説明">
            <a:extLst>
              <a:ext uri="{FF2B5EF4-FFF2-40B4-BE49-F238E27FC236}">
                <a16:creationId xmlns:a16="http://schemas.microsoft.com/office/drawing/2014/main" id="{EE2BD099-917F-2A21-2677-70EF59A66C1D}"/>
              </a:ext>
            </a:extLst>
          </p:cNvPr>
          <p:cNvPicPr>
            <a:picLocks noChangeAspect="1"/>
          </p:cNvPicPr>
          <p:nvPr/>
        </p:nvPicPr>
        <p:blipFill>
          <a:blip r:embed="rId2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726202" y="4398646"/>
            <a:ext cx="3172016" cy="621402"/>
          </a:xfrm>
          <a:prstGeom prst="rect">
            <a:avLst/>
          </a:prstGeom>
        </p:spPr>
      </p:pic>
      <p:pic>
        <p:nvPicPr>
          <p:cNvPr id="21" name="図 20" descr="ダイアグラム&#10;&#10;自動的に生成された説明">
            <a:extLst>
              <a:ext uri="{FF2B5EF4-FFF2-40B4-BE49-F238E27FC236}">
                <a16:creationId xmlns:a16="http://schemas.microsoft.com/office/drawing/2014/main" id="{6633A1B9-ED1A-8C0D-60DE-C77F39DA1783}"/>
              </a:ext>
            </a:extLst>
          </p:cNvPr>
          <p:cNvPicPr>
            <a:picLocks noChangeAspect="1"/>
          </p:cNvPicPr>
          <p:nvPr/>
        </p:nvPicPr>
        <p:blipFill>
          <a:blip r:embed="rId2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748443" y="5171281"/>
            <a:ext cx="3414133" cy="716028"/>
          </a:xfrm>
          <a:prstGeom prst="rect">
            <a:avLst/>
          </a:prstGeom>
        </p:spPr>
      </p:pic>
      <p:sp>
        <p:nvSpPr>
          <p:cNvPr id="52" name="コンテンツ プレースホルダ 2"/>
          <p:cNvSpPr txBox="1">
            <a:spLocks/>
          </p:cNvSpPr>
          <p:nvPr/>
        </p:nvSpPr>
        <p:spPr>
          <a:xfrm>
            <a:off x="93128" y="2930764"/>
            <a:ext cx="2023213" cy="352448"/>
          </a:xfrm>
          <a:prstGeom prst="rect">
            <a:avLst/>
          </a:prstGeom>
        </p:spPr>
        <p:txBody>
          <a:bodyPr/>
          <a:lstStyle/>
          <a:p>
            <a:pPr>
              <a:spcBef>
                <a:spcPts val="768"/>
              </a:spcBef>
            </a:pPr>
            <a:r>
              <a:rPr lang="ja-JP" altLang="en-US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①</a:t>
            </a:r>
            <a:r>
              <a:rPr lang="en-US" altLang="ja-JP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O-H Stretching</a:t>
            </a:r>
            <a:endParaRPr lang="ja-JP" altLang="en-US" dirty="0"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</p:txBody>
      </p:sp>
      <p:sp>
        <p:nvSpPr>
          <p:cNvPr id="53" name="コンテンツ プレースホルダ 2"/>
          <p:cNvSpPr txBox="1">
            <a:spLocks/>
          </p:cNvSpPr>
          <p:nvPr/>
        </p:nvSpPr>
        <p:spPr>
          <a:xfrm>
            <a:off x="2256693" y="2979125"/>
            <a:ext cx="2058741" cy="390773"/>
          </a:xfrm>
          <a:prstGeom prst="rect">
            <a:avLst/>
          </a:prstGeom>
        </p:spPr>
        <p:txBody>
          <a:bodyPr/>
          <a:lstStyle/>
          <a:p>
            <a:pPr>
              <a:spcBef>
                <a:spcPts val="768"/>
              </a:spcBef>
            </a:pPr>
            <a:r>
              <a:rPr lang="ja-JP" altLang="en-US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②</a:t>
            </a:r>
            <a:r>
              <a:rPr lang="en-US" altLang="ja-JP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H-O-H Bending</a:t>
            </a:r>
            <a:endParaRPr lang="ja-JP" altLang="en-US" dirty="0"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</p:txBody>
      </p:sp>
      <p:sp>
        <p:nvSpPr>
          <p:cNvPr id="55" name="コンテンツ プレースホルダ 2"/>
          <p:cNvSpPr txBox="1">
            <a:spLocks/>
          </p:cNvSpPr>
          <p:nvPr/>
        </p:nvSpPr>
        <p:spPr>
          <a:xfrm>
            <a:off x="2549582" y="4683241"/>
            <a:ext cx="1606091" cy="673614"/>
          </a:xfrm>
          <a:prstGeom prst="rect">
            <a:avLst/>
          </a:prstGeom>
        </p:spPr>
        <p:txBody>
          <a:bodyPr/>
          <a:lstStyle/>
          <a:p>
            <a:pPr>
              <a:spcBef>
                <a:spcPts val="768"/>
              </a:spcBef>
            </a:pPr>
            <a:r>
              <a:rPr lang="ja-JP" altLang="en-US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④</a:t>
            </a:r>
            <a:r>
              <a:rPr lang="en-US" altLang="ja-JP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Translation</a:t>
            </a:r>
            <a:endParaRPr lang="ja-JP" altLang="en-US" dirty="0"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>
                <a:schemeClr val="accent3"/>
              </a:buClr>
              <a:buSzPct val="95000"/>
              <a:buFont typeface="Wingdings 2"/>
              <a:buNone/>
              <a:tabLst/>
              <a:defRPr/>
            </a:pPr>
            <a:endParaRPr kumimoji="1" lang="en-US" altLang="ja-JP" sz="3200" b="0" i="0" u="none" strike="noStrike" kern="1200" cap="none" spc="0" normalizeH="0" baseline="0" noProof="0" dirty="0">
              <a:ln>
                <a:noFill/>
              </a:ln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</p:txBody>
      </p:sp>
      <p:sp>
        <p:nvSpPr>
          <p:cNvPr id="54" name="コンテンツ プレースホルダ 2"/>
          <p:cNvSpPr txBox="1">
            <a:spLocks/>
          </p:cNvSpPr>
          <p:nvPr/>
        </p:nvSpPr>
        <p:spPr>
          <a:xfrm>
            <a:off x="219879" y="4743514"/>
            <a:ext cx="1334203" cy="390773"/>
          </a:xfrm>
          <a:prstGeom prst="rect">
            <a:avLst/>
          </a:prstGeom>
        </p:spPr>
        <p:txBody>
          <a:bodyPr/>
          <a:lstStyle/>
          <a:p>
            <a:pPr>
              <a:spcBef>
                <a:spcPts val="768"/>
              </a:spcBef>
            </a:pPr>
            <a:r>
              <a:rPr lang="ja-JP" altLang="en-US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③</a:t>
            </a:r>
            <a:r>
              <a:rPr lang="en-US" altLang="ja-JP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Libration</a:t>
            </a:r>
            <a:endParaRPr lang="ja-JP" altLang="en-US" dirty="0"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>
                <a:schemeClr val="accent3"/>
              </a:buClr>
              <a:buSzPct val="95000"/>
              <a:buFont typeface="Wingdings 2"/>
              <a:buNone/>
              <a:tabLst/>
              <a:defRPr/>
            </a:pPr>
            <a:endParaRPr kumimoji="1" lang="en-US" altLang="ja-JP" sz="3200" b="0" i="0" u="none" strike="noStrike" kern="1200" cap="none" spc="0" normalizeH="0" baseline="0" noProof="0" dirty="0">
              <a:ln>
                <a:noFill/>
              </a:ln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</p:txBody>
      </p:sp>
      <p:pic>
        <p:nvPicPr>
          <p:cNvPr id="60" name="OH-S">
            <a:hlinkClick r:id="" action="ppaction://media"/>
          </p:cNvPr>
          <p:cNvPicPr>
            <a:picLocks noChangeAspect="1"/>
          </p:cNvPicPr>
          <p:nvPr>
            <a:vide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22"/>
          <a:stretch>
            <a:fillRect/>
          </a:stretch>
        </p:blipFill>
        <p:spPr>
          <a:xfrm>
            <a:off x="298955" y="3612111"/>
            <a:ext cx="781170" cy="586850"/>
          </a:xfrm>
          <a:prstGeom prst="rect">
            <a:avLst/>
          </a:prstGeom>
        </p:spPr>
      </p:pic>
      <p:pic>
        <p:nvPicPr>
          <p:cNvPr id="61" name="OH-AS">
            <a:hlinkClick r:id="" action="ppaction://media"/>
          </p:cNvPr>
          <p:cNvPicPr>
            <a:picLocks noChangeAspect="1"/>
          </p:cNvPicPr>
          <p:nvPr>
            <a:videoFile r:link="rId6"/>
            <p:extLst>
              <p:ext uri="{DAA4B4D4-6D71-4841-9C94-3DE7FCFB9230}">
                <p14:media xmlns:p14="http://schemas.microsoft.com/office/powerpoint/2010/main" r:embed="rId5"/>
              </p:ext>
            </p:extLst>
          </p:nvPr>
        </p:nvPicPr>
        <p:blipFill>
          <a:blip r:embed="rId22"/>
          <a:stretch>
            <a:fillRect/>
          </a:stretch>
        </p:blipFill>
        <p:spPr>
          <a:xfrm>
            <a:off x="1172063" y="3612111"/>
            <a:ext cx="807963" cy="606978"/>
          </a:xfrm>
          <a:prstGeom prst="rect">
            <a:avLst/>
          </a:prstGeom>
        </p:spPr>
      </p:pic>
      <p:pic>
        <p:nvPicPr>
          <p:cNvPr id="62" name="Bend">
            <a:hlinkClick r:id="" action="ppaction://media"/>
          </p:cNvPr>
          <p:cNvPicPr>
            <a:picLocks noChangeAspect="1"/>
          </p:cNvPicPr>
          <p:nvPr>
            <a:videoFile r:link="rId8"/>
            <p:extLst>
              <p:ext uri="{DAA4B4D4-6D71-4841-9C94-3DE7FCFB9230}">
                <p14:media xmlns:p14="http://schemas.microsoft.com/office/powerpoint/2010/main" r:embed="rId7"/>
              </p:ext>
            </p:extLst>
          </p:nvPr>
        </p:nvPicPr>
        <p:blipFill>
          <a:blip r:embed="rId22"/>
          <a:stretch>
            <a:fillRect/>
          </a:stretch>
        </p:blipFill>
        <p:spPr>
          <a:xfrm rot="2400000">
            <a:off x="2997418" y="3655310"/>
            <a:ext cx="754843" cy="567068"/>
          </a:xfrm>
          <a:prstGeom prst="rect">
            <a:avLst/>
          </a:prstGeom>
        </p:spPr>
      </p:pic>
      <p:pic>
        <p:nvPicPr>
          <p:cNvPr id="64" name="T-Bend">
            <a:hlinkClick r:id="" action="ppaction://media"/>
          </p:cNvPr>
          <p:cNvPicPr>
            <a:picLocks noChangeAspect="1"/>
          </p:cNvPicPr>
          <p:nvPr>
            <a:videoFile r:link="rId10"/>
            <p:extLst>
              <p:ext uri="{DAA4B4D4-6D71-4841-9C94-3DE7FCFB9230}">
                <p14:media xmlns:p14="http://schemas.microsoft.com/office/powerpoint/2010/main" r:embed="rId9"/>
              </p:ext>
            </p:extLst>
          </p:nvPr>
        </p:nvPicPr>
        <p:blipFill>
          <a:blip r:embed="rId23"/>
          <a:stretch>
            <a:fillRect/>
          </a:stretch>
        </p:blipFill>
        <p:spPr>
          <a:xfrm>
            <a:off x="2176908" y="5134287"/>
            <a:ext cx="1811215" cy="1360664"/>
          </a:xfrm>
          <a:prstGeom prst="rect">
            <a:avLst/>
          </a:prstGeom>
        </p:spPr>
      </p:pic>
      <p:sp>
        <p:nvSpPr>
          <p:cNvPr id="3" name="正方形/長方形 2"/>
          <p:cNvSpPr/>
          <p:nvPr/>
        </p:nvSpPr>
        <p:spPr>
          <a:xfrm>
            <a:off x="4968225" y="2960046"/>
            <a:ext cx="1172116" cy="64633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ja-JP" b="1" dirty="0">
                <a:solidFill>
                  <a:srgbClr val="00B050"/>
                </a:solidFill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Nonlinear</a:t>
            </a:r>
          </a:p>
          <a:p>
            <a:r>
              <a:rPr lang="en-US" altLang="ja-JP" b="1" dirty="0">
                <a:solidFill>
                  <a:srgbClr val="00B050"/>
                </a:solidFill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S-B int.</a:t>
            </a:r>
            <a:endParaRPr lang="ja-JP" altLang="en-US" dirty="0"/>
          </a:p>
        </p:txBody>
      </p:sp>
      <p:sp>
        <p:nvSpPr>
          <p:cNvPr id="5" name="正方形/長方形 4"/>
          <p:cNvSpPr/>
          <p:nvPr/>
        </p:nvSpPr>
        <p:spPr>
          <a:xfrm>
            <a:off x="4597644" y="4059970"/>
            <a:ext cx="800219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ja-JP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dipole</a:t>
            </a:r>
            <a:endParaRPr lang="ja-JP" altLang="en-US" dirty="0"/>
          </a:p>
        </p:txBody>
      </p:sp>
      <p:sp>
        <p:nvSpPr>
          <p:cNvPr id="28" name="正方形/長方形 27"/>
          <p:cNvSpPr/>
          <p:nvPr/>
        </p:nvSpPr>
        <p:spPr>
          <a:xfrm>
            <a:off x="4568115" y="4927376"/>
            <a:ext cx="1454244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ja-JP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polarizability</a:t>
            </a:r>
            <a:endParaRPr lang="ja-JP" altLang="en-US" dirty="0"/>
          </a:p>
        </p:txBody>
      </p:sp>
      <p:sp>
        <p:nvSpPr>
          <p:cNvPr id="29" name="AutoShape 13">
            <a:extLst>
              <a:ext uri="{FF2B5EF4-FFF2-40B4-BE49-F238E27FC236}">
                <a16:creationId xmlns:a16="http://schemas.microsoft.com/office/drawing/2014/main" id="{09A7202B-AF1D-42D9-9C46-9946CB42B10A}"/>
              </a:ext>
            </a:extLst>
          </p:cNvPr>
          <p:cNvSpPr>
            <a:spLocks noChangeArrowheads="1"/>
          </p:cNvSpPr>
          <p:nvPr/>
        </p:nvSpPr>
        <p:spPr bwMode="auto">
          <a:xfrm rot="16200000">
            <a:off x="2270370" y="3666915"/>
            <a:ext cx="249528" cy="557586"/>
          </a:xfrm>
          <a:prstGeom prst="downArrow">
            <a:avLst>
              <a:gd name="adj1" fmla="val 34361"/>
              <a:gd name="adj2" fmla="val 113106"/>
            </a:avLst>
          </a:prstGeom>
          <a:solidFill>
            <a:srgbClr val="FFFF99"/>
          </a:solidFill>
          <a:ln w="9525">
            <a:solidFill>
              <a:schemeClr val="tx1"/>
            </a:solidFill>
            <a:miter lim="800000"/>
            <a:headEnd/>
            <a:tailEnd/>
          </a:ln>
          <a:effectLst>
            <a:outerShdw dist="35921" dir="2700000" algn="ctr" rotWithShape="0">
              <a:srgbClr val="808080"/>
            </a:outerShdw>
          </a:effectLst>
        </p:spPr>
        <p:txBody>
          <a:bodyPr wrap="none" anchor="ctr"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>
              <a:latin typeface="+mn-lt"/>
              <a:ea typeface="+mn-ea"/>
            </a:endParaRPr>
          </a:p>
        </p:txBody>
      </p:sp>
      <p:sp>
        <p:nvSpPr>
          <p:cNvPr id="31" name="AutoShape 13">
            <a:extLst>
              <a:ext uri="{FF2B5EF4-FFF2-40B4-BE49-F238E27FC236}">
                <a16:creationId xmlns:a16="http://schemas.microsoft.com/office/drawing/2014/main" id="{C8E01DB2-784D-43C5-A595-F4B8DE5CB4C6}"/>
              </a:ext>
            </a:extLst>
          </p:cNvPr>
          <p:cNvSpPr>
            <a:spLocks noChangeArrowheads="1"/>
          </p:cNvSpPr>
          <p:nvPr/>
        </p:nvSpPr>
        <p:spPr bwMode="auto">
          <a:xfrm rot="18350337">
            <a:off x="1838474" y="4538687"/>
            <a:ext cx="276500" cy="631676"/>
          </a:xfrm>
          <a:prstGeom prst="downArrow">
            <a:avLst>
              <a:gd name="adj1" fmla="val 34361"/>
              <a:gd name="adj2" fmla="val 113106"/>
            </a:avLst>
          </a:prstGeom>
          <a:solidFill>
            <a:srgbClr val="FFFF99"/>
          </a:solidFill>
          <a:ln w="9525">
            <a:solidFill>
              <a:schemeClr val="tx1"/>
            </a:solidFill>
            <a:miter lim="800000"/>
            <a:headEnd/>
            <a:tailEnd/>
          </a:ln>
          <a:effectLst>
            <a:outerShdw dist="35921" dir="2700000" algn="ctr" rotWithShape="0">
              <a:srgbClr val="808080"/>
            </a:outerShdw>
          </a:effectLst>
        </p:spPr>
        <p:txBody>
          <a:bodyPr wrap="none" anchor="ctr"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>
              <a:latin typeface="+mn-lt"/>
              <a:ea typeface="+mn-ea"/>
            </a:endParaRPr>
          </a:p>
        </p:txBody>
      </p:sp>
    </p:spTree>
    <p:extLst>
      <p:ext uri="{BB962C8B-B14F-4D97-AF65-F5344CB8AC3E}">
        <p14:creationId xmlns:p14="http://schemas.microsoft.com/office/powerpoint/2010/main" val="236409514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2001" fill="hold"/>
                                        <p:tgtEl>
                                          <p:spTgt spid="61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8" dur="2001" fill="hold"/>
                                        <p:tgtEl>
                                          <p:spTgt spid="60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9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0" dur="2001" fill="hold"/>
                                        <p:tgtEl>
                                          <p:spTgt spid="6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1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2" dur="2402" fill="hold"/>
                                        <p:tgtEl>
                                          <p:spTgt spid="6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3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4" dur="2135" fill="hold"/>
                                        <p:tgtEl>
                                          <p:spTgt spid="6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>
                      <p:stCondLst>
                        <p:cond delay="indefinite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5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52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5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57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video>
              <p:cMediaNode vol="80000">
                <p:cTn id="58" repeatCount="indefinite" fill="remove" display="0">
                  <p:stCondLst>
                    <p:cond delay="indefinite"/>
                  </p:stCondLst>
                </p:cTn>
                <p:tgtEl>
                  <p:spTgt spid="61"/>
                </p:tgtEl>
              </p:cMediaNode>
            </p:video>
            <p:video>
              <p:cMediaNode vol="80000">
                <p:cTn id="59" repeatCount="indefinite" fill="remove" display="0">
                  <p:stCondLst>
                    <p:cond delay="indefinite"/>
                  </p:stCondLst>
                </p:cTn>
                <p:tgtEl>
                  <p:spTgt spid="60"/>
                </p:tgtEl>
              </p:cMediaNode>
            </p:video>
            <p:video>
              <p:cMediaNode vol="80000">
                <p:cTn id="60" repeatCount="indefinite" fill="remove" display="0">
                  <p:stCondLst>
                    <p:cond delay="indefinite"/>
                  </p:stCondLst>
                </p:cTn>
                <p:tgtEl>
                  <p:spTgt spid="62"/>
                </p:tgtEl>
              </p:cMediaNode>
            </p:video>
            <p:video>
              <p:cMediaNode vol="80000">
                <p:cTn id="61" repeatCount="indefinite" fill="remove" display="0">
                  <p:stCondLst>
                    <p:cond delay="indefinite"/>
                  </p:stCondLst>
                </p:cTn>
                <p:tgtEl>
                  <p:spTgt spid="63"/>
                </p:tgtEl>
              </p:cMediaNode>
            </p:video>
            <p:video>
              <p:cMediaNode vol="80000">
                <p:cTn id="62" repeatCount="indefinite" fill="remove" display="0">
                  <p:stCondLst>
                    <p:cond delay="indefinite"/>
                  </p:stCondLst>
                </p:cTn>
                <p:tgtEl>
                  <p:spTgt spid="64"/>
                </p:tgtEl>
              </p:cMediaNode>
            </p:video>
          </p:childTnLst>
        </p:cTn>
      </p:par>
    </p:tnLst>
    <p:bldLst>
      <p:bldP spid="2" grpId="0"/>
      <p:bldP spid="4" grpId="0"/>
      <p:bldP spid="5" grpId="0"/>
      <p:bldP spid="28" grpId="0"/>
      <p:bldP spid="29" grpId="0" animBg="1"/>
      <p:bldP spid="31" grpId="0" animBg="1"/>
    </p:bldLst>
  </p:timing>
</p:sld>
</file>

<file path=ppt/slides/slide2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図 4" descr="グラフ, ヒストグラム&#10;&#10;自動的に生成された説明">
            <a:extLst>
              <a:ext uri="{FF2B5EF4-FFF2-40B4-BE49-F238E27FC236}">
                <a16:creationId xmlns:a16="http://schemas.microsoft.com/office/drawing/2014/main" id="{3BB75115-740C-DE45-315F-EAB01D3E7769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939810" y="3306558"/>
            <a:ext cx="4279200" cy="3049792"/>
          </a:xfrm>
          <a:prstGeom prst="rect">
            <a:avLst/>
          </a:prstGeom>
        </p:spPr>
      </p:pic>
      <p:sp>
        <p:nvSpPr>
          <p:cNvPr id="2" name="タイトル 1">
            <a:extLst>
              <a:ext uri="{FF2B5EF4-FFF2-40B4-BE49-F238E27FC236}">
                <a16:creationId xmlns:a16="http://schemas.microsoft.com/office/drawing/2014/main" id="{7DC8DFFD-E901-4DB8-A865-58CF7CF3B9E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ja-JP" dirty="0"/>
              <a:t>Parameter variables</a:t>
            </a:r>
            <a:endParaRPr kumimoji="1" lang="ja-JP" altLang="en-US" dirty="0"/>
          </a:p>
        </p:txBody>
      </p:sp>
      <p:sp>
        <p:nvSpPr>
          <p:cNvPr id="4" name="スライド番号プレースホルダー 3">
            <a:extLst>
              <a:ext uri="{FF2B5EF4-FFF2-40B4-BE49-F238E27FC236}">
                <a16:creationId xmlns:a16="http://schemas.microsoft.com/office/drawing/2014/main" id="{E0D19455-61CD-4D0F-86BC-8B4FB390A4E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15C3D37-39B9-485D-B265-8BA5DC3DD89D}" type="slidenum">
              <a:rPr kumimoji="1" lang="ja-JP" altLang="en-US" smtClean="0"/>
              <a:t>256</a:t>
            </a:fld>
            <a:endParaRPr kumimoji="1" lang="ja-JP" altLang="en-US" dirty="0"/>
          </a:p>
        </p:txBody>
      </p:sp>
      <p:pic>
        <p:nvPicPr>
          <p:cNvPr id="14" name="図 13" descr="テーブル&#10;&#10;自動的に生成された説明">
            <a:extLst>
              <a:ext uri="{FF2B5EF4-FFF2-40B4-BE49-F238E27FC236}">
                <a16:creationId xmlns:a16="http://schemas.microsoft.com/office/drawing/2014/main" id="{96B160FF-126D-EEB3-C77B-02CC0CB04AF0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5338" y="1265941"/>
            <a:ext cx="8702792" cy="1809672"/>
          </a:xfrm>
          <a:prstGeom prst="rect">
            <a:avLst/>
          </a:prstGeom>
        </p:spPr>
      </p:pic>
      <p:pic>
        <p:nvPicPr>
          <p:cNvPr id="16" name="図 15" descr="テーブル&#10;&#10;自動的に生成された説明">
            <a:extLst>
              <a:ext uri="{FF2B5EF4-FFF2-40B4-BE49-F238E27FC236}">
                <a16:creationId xmlns:a16="http://schemas.microsoft.com/office/drawing/2014/main" id="{832D6350-7C92-32B4-EC2D-ADA5F6D82ADB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7990" y="3846498"/>
            <a:ext cx="4585548" cy="1960439"/>
          </a:xfrm>
          <a:prstGeom prst="rect">
            <a:avLst/>
          </a:prstGeom>
        </p:spPr>
      </p:pic>
      <p:sp>
        <p:nvSpPr>
          <p:cNvPr id="3" name="正方形/長方形 2"/>
          <p:cNvSpPr/>
          <p:nvPr/>
        </p:nvSpPr>
        <p:spPr>
          <a:xfrm>
            <a:off x="894704" y="3528412"/>
            <a:ext cx="3698577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ja-JP" dirty="0">
                <a:solidFill>
                  <a:srgbClr val="FF0000"/>
                </a:solidFill>
              </a:rPr>
              <a:t>Mechanical AHC        </a:t>
            </a:r>
            <a:r>
              <a:rPr lang="en-US" altLang="ja-JP" dirty="0">
                <a:solidFill>
                  <a:srgbClr val="0541EB"/>
                </a:solidFill>
              </a:rPr>
              <a:t>Electric AHC</a:t>
            </a:r>
            <a:endParaRPr lang="ja-JP" altLang="en-US" dirty="0">
              <a:solidFill>
                <a:srgbClr val="0541EB"/>
              </a:solidFill>
            </a:endParaRPr>
          </a:p>
        </p:txBody>
      </p:sp>
      <p:sp>
        <p:nvSpPr>
          <p:cNvPr id="8" name="円/楕円 5"/>
          <p:cNvSpPr/>
          <p:nvPr/>
        </p:nvSpPr>
        <p:spPr>
          <a:xfrm>
            <a:off x="75338" y="4668820"/>
            <a:ext cx="4572608" cy="315796"/>
          </a:xfrm>
          <a:prstGeom prst="ellipse">
            <a:avLst/>
          </a:prstGeom>
          <a:noFill/>
          <a:ln>
            <a:solidFill>
              <a:srgbClr val="FF33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" name="円/楕円 6"/>
          <p:cNvSpPr/>
          <p:nvPr/>
        </p:nvSpPr>
        <p:spPr>
          <a:xfrm>
            <a:off x="-133874" y="4100964"/>
            <a:ext cx="4781820" cy="415881"/>
          </a:xfrm>
          <a:prstGeom prst="ellipse">
            <a:avLst/>
          </a:prstGeom>
          <a:noFill/>
          <a:ln>
            <a:solidFill>
              <a:srgbClr val="00B0F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203180404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  <p:bldP spid="9" grpId="0" animBg="1"/>
    </p:bldLst>
  </p:timing>
</p:sld>
</file>

<file path=ppt/slides/slide2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スライド番号プレースホルダー 3">
            <a:extLst>
              <a:ext uri="{FF2B5EF4-FFF2-40B4-BE49-F238E27FC236}">
                <a16:creationId xmlns:a16="http://schemas.microsoft.com/office/drawing/2014/main" id="{E0D19455-61CD-4D0F-86BC-8B4FB390A4E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15C3D37-39B9-485D-B265-8BA5DC3DD89D}" type="slidenum">
              <a:rPr kumimoji="1" lang="ja-JP" altLang="en-US" smtClean="0"/>
              <a:t>257</a:t>
            </a:fld>
            <a:endParaRPr kumimoji="1" lang="ja-JP" altLang="en-US" dirty="0"/>
          </a:p>
        </p:txBody>
      </p:sp>
      <p:pic>
        <p:nvPicPr>
          <p:cNvPr id="12" name="図 11" descr="グラフ, ヒストグラム&#10;&#10;自動的に生成された説明">
            <a:extLst>
              <a:ext uri="{FF2B5EF4-FFF2-40B4-BE49-F238E27FC236}">
                <a16:creationId xmlns:a16="http://schemas.microsoft.com/office/drawing/2014/main" id="{E664CA9A-DDAD-35EC-9C20-C82E8B744369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8187" y="2308570"/>
            <a:ext cx="5965082" cy="4251323"/>
          </a:xfrm>
          <a:prstGeom prst="rect">
            <a:avLst/>
          </a:prstGeom>
        </p:spPr>
      </p:pic>
      <p:sp>
        <p:nvSpPr>
          <p:cNvPr id="7" name="矢印: 左 6">
            <a:extLst>
              <a:ext uri="{FF2B5EF4-FFF2-40B4-BE49-F238E27FC236}">
                <a16:creationId xmlns:a16="http://schemas.microsoft.com/office/drawing/2014/main" id="{D7EDD36E-4239-AF33-5A98-47C14C049188}"/>
              </a:ext>
            </a:extLst>
          </p:cNvPr>
          <p:cNvSpPr/>
          <p:nvPr/>
        </p:nvSpPr>
        <p:spPr>
          <a:xfrm>
            <a:off x="4870141" y="3381883"/>
            <a:ext cx="233313" cy="671660"/>
          </a:xfrm>
          <a:prstGeom prst="leftArrow">
            <a:avLst/>
          </a:prstGeom>
          <a:solidFill>
            <a:schemeClr val="accent2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" name="矢印: 左 5">
            <a:extLst>
              <a:ext uri="{FF2B5EF4-FFF2-40B4-BE49-F238E27FC236}">
                <a16:creationId xmlns:a16="http://schemas.microsoft.com/office/drawing/2014/main" id="{D762EF0B-9332-FC1A-7F05-B7F1B519BF48}"/>
              </a:ext>
            </a:extLst>
          </p:cNvPr>
          <p:cNvSpPr/>
          <p:nvPr/>
        </p:nvSpPr>
        <p:spPr>
          <a:xfrm rot="16460393">
            <a:off x="3458428" y="5048331"/>
            <a:ext cx="412581" cy="177547"/>
          </a:xfrm>
          <a:prstGeom prst="leftArrow">
            <a:avLst>
              <a:gd name="adj1" fmla="val 50000"/>
              <a:gd name="adj2" fmla="val 97648"/>
            </a:avLst>
          </a:prstGeom>
          <a:solidFill>
            <a:schemeClr val="accent2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" name="矢印: 左 7">
            <a:extLst>
              <a:ext uri="{FF2B5EF4-FFF2-40B4-BE49-F238E27FC236}">
                <a16:creationId xmlns:a16="http://schemas.microsoft.com/office/drawing/2014/main" id="{6A9918AC-D064-C72A-2FDF-4CB756DE0012}"/>
              </a:ext>
            </a:extLst>
          </p:cNvPr>
          <p:cNvSpPr/>
          <p:nvPr/>
        </p:nvSpPr>
        <p:spPr>
          <a:xfrm>
            <a:off x="4870141" y="5221288"/>
            <a:ext cx="233313" cy="671660"/>
          </a:xfrm>
          <a:prstGeom prst="leftArrow">
            <a:avLst/>
          </a:prstGeom>
          <a:solidFill>
            <a:schemeClr val="accent2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" name="テキスト ボックス 8">
            <a:extLst>
              <a:ext uri="{FF2B5EF4-FFF2-40B4-BE49-F238E27FC236}">
                <a16:creationId xmlns:a16="http://schemas.microsoft.com/office/drawing/2014/main" id="{284AD53C-3640-915C-5961-DDADEE595501}"/>
              </a:ext>
            </a:extLst>
          </p:cNvPr>
          <p:cNvSpPr txBox="1"/>
          <p:nvPr/>
        </p:nvSpPr>
        <p:spPr>
          <a:xfrm>
            <a:off x="6262387" y="2461272"/>
            <a:ext cx="1907909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ja-JP" dirty="0"/>
              <a:t>stretch</a:t>
            </a:r>
            <a:r>
              <a:rPr lang="ja-JP" altLang="en-US" dirty="0"/>
              <a:t>・</a:t>
            </a:r>
            <a:r>
              <a:rPr lang="en-US" altLang="ja-JP" dirty="0"/>
              <a:t>bend</a:t>
            </a:r>
          </a:p>
          <a:p>
            <a:r>
              <a:rPr lang="ja-JP" altLang="en-US" dirty="0"/>
              <a:t>⇒ </a:t>
            </a:r>
            <a:r>
              <a:rPr lang="en-US" altLang="ja-JP" u="sng" dirty="0"/>
              <a:t>red shifted </a:t>
            </a:r>
            <a:endParaRPr lang="ja-JP" altLang="en-US" u="sng" dirty="0"/>
          </a:p>
        </p:txBody>
      </p:sp>
      <p:sp>
        <p:nvSpPr>
          <p:cNvPr id="10" name="テキスト ボックス 9">
            <a:extLst>
              <a:ext uri="{FF2B5EF4-FFF2-40B4-BE49-F238E27FC236}">
                <a16:creationId xmlns:a16="http://schemas.microsoft.com/office/drawing/2014/main" id="{331F02E5-0E48-EB19-6CB9-05A917BDD706}"/>
              </a:ext>
            </a:extLst>
          </p:cNvPr>
          <p:cNvSpPr txBox="1"/>
          <p:nvPr/>
        </p:nvSpPr>
        <p:spPr>
          <a:xfrm>
            <a:off x="6262387" y="3262886"/>
            <a:ext cx="2669116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ja-JP" dirty="0"/>
              <a:t>Combination band</a:t>
            </a:r>
          </a:p>
          <a:p>
            <a:r>
              <a:rPr lang="ja-JP" altLang="en-US" dirty="0"/>
              <a:t>⇒ </a:t>
            </a:r>
            <a:r>
              <a:rPr lang="en-US" altLang="ja-JP" u="sng" dirty="0"/>
              <a:t>quantum</a:t>
            </a:r>
            <a:r>
              <a:rPr lang="ja-JP" altLang="en-US" u="sng" dirty="0"/>
              <a:t>＞</a:t>
            </a:r>
            <a:r>
              <a:rPr lang="en-US" altLang="ja-JP" u="sng" dirty="0"/>
              <a:t>classical</a:t>
            </a:r>
            <a:endParaRPr lang="ja-JP" altLang="en-US" u="sng" dirty="0"/>
          </a:p>
        </p:txBody>
      </p:sp>
      <p:sp>
        <p:nvSpPr>
          <p:cNvPr id="11" name="テキスト ボックス 10">
            <a:extLst>
              <a:ext uri="{FF2B5EF4-FFF2-40B4-BE49-F238E27FC236}">
                <a16:creationId xmlns:a16="http://schemas.microsoft.com/office/drawing/2014/main" id="{60F34BD9-8CBE-449F-D5B5-7A28D80874C8}"/>
              </a:ext>
            </a:extLst>
          </p:cNvPr>
          <p:cNvSpPr txBox="1"/>
          <p:nvPr/>
        </p:nvSpPr>
        <p:spPr>
          <a:xfrm>
            <a:off x="6603564" y="6213644"/>
            <a:ext cx="1749229" cy="5078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altLang="ja-JP" sz="900" kern="100" dirty="0">
                <a:latin typeface="Times New Roman" panose="02020603050405020304" pitchFamily="18" charset="0"/>
                <a:ea typeface="ＭＳ 明朝" panose="02020609040205080304" pitchFamily="17" charset="-128"/>
              </a:rPr>
              <a:t>T. Hasegawa and Y. </a:t>
            </a:r>
            <a:r>
              <a:rPr lang="en-US" altLang="ja-JP" sz="900" kern="100" dirty="0" err="1">
                <a:latin typeface="Times New Roman" panose="02020603050405020304" pitchFamily="18" charset="0"/>
                <a:ea typeface="ＭＳ 明朝" panose="02020609040205080304" pitchFamily="17" charset="-128"/>
              </a:rPr>
              <a:t>Tanimura</a:t>
            </a:r>
            <a:r>
              <a:rPr lang="en-US" altLang="ja-JP" sz="900" kern="100" dirty="0">
                <a:latin typeface="Times New Roman" panose="02020603050405020304" pitchFamily="18" charset="0"/>
                <a:ea typeface="ＭＳ 明朝" panose="02020609040205080304" pitchFamily="17" charset="-128"/>
              </a:rPr>
              <a:t>, </a:t>
            </a:r>
            <a:br>
              <a:rPr lang="en-US" altLang="ja-JP" sz="900" kern="100" dirty="0">
                <a:latin typeface="Times New Roman" panose="02020603050405020304" pitchFamily="18" charset="0"/>
                <a:ea typeface="ＭＳ 明朝" panose="02020609040205080304" pitchFamily="17" charset="-128"/>
              </a:rPr>
            </a:br>
            <a:r>
              <a:rPr lang="en-US" altLang="ja-JP" sz="900" kern="100" dirty="0">
                <a:latin typeface="Times New Roman" panose="02020603050405020304" pitchFamily="18" charset="0"/>
                <a:ea typeface="ＭＳ 明朝" panose="02020609040205080304" pitchFamily="17" charset="-128"/>
              </a:rPr>
              <a:t>J. Phys. Chem. B </a:t>
            </a:r>
            <a:r>
              <a:rPr lang="en-US" altLang="ja-JP" sz="900" b="1" kern="100" dirty="0">
                <a:latin typeface="Times New Roman" panose="02020603050405020304" pitchFamily="18" charset="0"/>
                <a:ea typeface="ＭＳ 明朝" panose="02020609040205080304" pitchFamily="17" charset="-128"/>
              </a:rPr>
              <a:t>115</a:t>
            </a:r>
            <a:r>
              <a:rPr lang="en-US" altLang="ja-JP" sz="900" kern="100" dirty="0">
                <a:latin typeface="Times New Roman" panose="02020603050405020304" pitchFamily="18" charset="0"/>
                <a:ea typeface="ＭＳ 明朝" panose="02020609040205080304" pitchFamily="17" charset="-128"/>
              </a:rPr>
              <a:t>, 5545 (2011).</a:t>
            </a:r>
            <a:endParaRPr lang="ja-JP" altLang="en-US" sz="900" dirty="0"/>
          </a:p>
        </p:txBody>
      </p:sp>
      <p:grpSp>
        <p:nvGrpSpPr>
          <p:cNvPr id="13" name="グループ化 12">
            <a:extLst>
              <a:ext uri="{FF2B5EF4-FFF2-40B4-BE49-F238E27FC236}">
                <a16:creationId xmlns:a16="http://schemas.microsoft.com/office/drawing/2014/main" id="{F2E5BC75-4A96-70E3-4A0E-B77D8B214640}"/>
              </a:ext>
            </a:extLst>
          </p:cNvPr>
          <p:cNvGrpSpPr/>
          <p:nvPr/>
        </p:nvGrpSpPr>
        <p:grpSpPr>
          <a:xfrm>
            <a:off x="6262387" y="4421044"/>
            <a:ext cx="2431580" cy="1790320"/>
            <a:chOff x="7673858" y="2252991"/>
            <a:chExt cx="4123247" cy="3035857"/>
          </a:xfrm>
        </p:grpSpPr>
        <p:pic>
          <p:nvPicPr>
            <p:cNvPr id="14" name="図 13" descr="グラフ, ヒストグラム&#10;&#10;自動的に生成された説明">
              <a:extLst>
                <a:ext uri="{FF2B5EF4-FFF2-40B4-BE49-F238E27FC236}">
                  <a16:creationId xmlns:a16="http://schemas.microsoft.com/office/drawing/2014/main" id="{0EC8D74B-91EF-D787-8295-E2424206E8FE}"/>
                </a:ext>
              </a:extLst>
            </p:cNvPr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673858" y="2252991"/>
              <a:ext cx="4123247" cy="3035857"/>
            </a:xfrm>
            <a:prstGeom prst="rect">
              <a:avLst/>
            </a:prstGeom>
          </p:spPr>
        </p:pic>
        <p:cxnSp>
          <p:nvCxnSpPr>
            <p:cNvPr id="15" name="直線矢印コネクタ 14">
              <a:extLst>
                <a:ext uri="{FF2B5EF4-FFF2-40B4-BE49-F238E27FC236}">
                  <a16:creationId xmlns:a16="http://schemas.microsoft.com/office/drawing/2014/main" id="{67A9FD1F-2BCB-2B28-B1E5-45DDB52A5CC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10873779" y="4176786"/>
              <a:ext cx="554192" cy="0"/>
            </a:xfrm>
            <a:prstGeom prst="straightConnector1">
              <a:avLst/>
            </a:prstGeom>
            <a:ln w="50800">
              <a:solidFill>
                <a:srgbClr val="00B05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16" name="直線矢印コネクタ 15">
            <a:extLst>
              <a:ext uri="{FF2B5EF4-FFF2-40B4-BE49-F238E27FC236}">
                <a16:creationId xmlns:a16="http://schemas.microsoft.com/office/drawing/2014/main" id="{EF2FF239-B884-3548-5E94-7A31FF279065}"/>
              </a:ext>
            </a:extLst>
          </p:cNvPr>
          <p:cNvCxnSpPr>
            <a:cxnSpLocks/>
          </p:cNvCxnSpPr>
          <p:nvPr/>
        </p:nvCxnSpPr>
        <p:spPr>
          <a:xfrm>
            <a:off x="7641190" y="5605045"/>
            <a:ext cx="0" cy="337394"/>
          </a:xfrm>
          <a:prstGeom prst="straightConnector1">
            <a:avLst/>
          </a:prstGeom>
          <a:ln w="50800">
            <a:solidFill>
              <a:srgbClr val="00B05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テキスト ボックス 2">
            <a:extLst>
              <a:ext uri="{FF2B5EF4-FFF2-40B4-BE49-F238E27FC236}">
                <a16:creationId xmlns:a16="http://schemas.microsoft.com/office/drawing/2014/main" id="{0236E8C4-6711-87D1-0A81-B591D6448F74}"/>
              </a:ext>
            </a:extLst>
          </p:cNvPr>
          <p:cNvSpPr txBox="1"/>
          <p:nvPr/>
        </p:nvSpPr>
        <p:spPr>
          <a:xfrm>
            <a:off x="6464650" y="4141764"/>
            <a:ext cx="215970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ja-JP" b="1" u="sng">
                <a:solidFill>
                  <a:srgbClr val="FF0000"/>
                </a:solidFill>
              </a:rPr>
              <a:t>MD</a:t>
            </a:r>
            <a:r>
              <a:rPr lang="ja-JP" altLang="en-US" u="sng"/>
              <a:t> </a:t>
            </a:r>
            <a:r>
              <a:rPr lang="en-US" altLang="ja-JP" u="sng" dirty="0"/>
              <a:t>vs </a:t>
            </a:r>
            <a:r>
              <a:rPr lang="en-US" altLang="ja-JP" b="1" u="sng" dirty="0" err="1">
                <a:solidFill>
                  <a:schemeClr val="accent1"/>
                </a:solidFill>
              </a:rPr>
              <a:t>exp</a:t>
            </a:r>
            <a:endParaRPr kumimoji="1" lang="ja-JP" altLang="en-US" u="sng" dirty="0"/>
          </a:p>
        </p:txBody>
      </p:sp>
      <p:sp>
        <p:nvSpPr>
          <p:cNvPr id="5" name="正方形/長方形 4"/>
          <p:cNvSpPr/>
          <p:nvPr/>
        </p:nvSpPr>
        <p:spPr>
          <a:xfrm>
            <a:off x="198555" y="276009"/>
            <a:ext cx="9049948" cy="9233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ja-JP" dirty="0"/>
              <a:t>Discretized Hierarchical </a:t>
            </a:r>
            <a:r>
              <a:rPr lang="en-US" altLang="ja-JP" dirty="0" err="1"/>
              <a:t>eqs</a:t>
            </a:r>
            <a:r>
              <a:rPr lang="en-US" altLang="ja-JP" dirty="0"/>
              <a:t>. of Motion in a Mixed Liouville-Wigner space </a:t>
            </a:r>
            <a:r>
              <a:rPr lang="en-US" altLang="ja-JP" sz="1400" dirty="0"/>
              <a:t>(DHEOM-MLWS) </a:t>
            </a:r>
          </a:p>
          <a:p>
            <a:r>
              <a:rPr lang="en-US" altLang="ja-JP" dirty="0"/>
              <a:t>        </a:t>
            </a:r>
            <a:r>
              <a:rPr lang="ja-JP" altLang="en-US" dirty="0"/>
              <a:t>・</a:t>
            </a:r>
            <a:r>
              <a:rPr lang="en-US" altLang="ja-JP" dirty="0"/>
              <a:t>Intramolecular </a:t>
            </a:r>
            <a:r>
              <a:rPr lang="ja-JP" altLang="en-US" dirty="0"/>
              <a:t>→</a:t>
            </a:r>
            <a:r>
              <a:rPr lang="en-US" altLang="ja-JP" dirty="0"/>
              <a:t>  Liouville space</a:t>
            </a:r>
          </a:p>
          <a:p>
            <a:r>
              <a:rPr lang="en-US" altLang="ja-JP" dirty="0"/>
              <a:t>        </a:t>
            </a:r>
            <a:r>
              <a:rPr lang="ja-JP" altLang="en-US" dirty="0"/>
              <a:t>・</a:t>
            </a:r>
            <a:r>
              <a:rPr lang="en-US" altLang="ja-JP" dirty="0"/>
              <a:t>Intermolecular </a:t>
            </a:r>
            <a:r>
              <a:rPr lang="ja-JP" altLang="en-US" dirty="0"/>
              <a:t>→　</a:t>
            </a:r>
            <a:r>
              <a:rPr lang="en-US" altLang="ja-JP" dirty="0"/>
              <a:t>Wigner space </a:t>
            </a:r>
            <a:endParaRPr lang="ja-JP" altLang="en-US" dirty="0"/>
          </a:p>
        </p:txBody>
      </p:sp>
      <p:pic>
        <p:nvPicPr>
          <p:cNvPr id="19" name="図 18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585441" y="747858"/>
            <a:ext cx="1483861" cy="1430492"/>
          </a:xfrm>
          <a:prstGeom prst="rect">
            <a:avLst/>
          </a:prstGeom>
        </p:spPr>
      </p:pic>
      <p:sp>
        <p:nvSpPr>
          <p:cNvPr id="20" name="正方形/長方形 19"/>
          <p:cNvSpPr/>
          <p:nvPr/>
        </p:nvSpPr>
        <p:spPr>
          <a:xfrm>
            <a:off x="4481351" y="711973"/>
            <a:ext cx="3159839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ja-JP" dirty="0"/>
              <a:t>With Lagrange-mesh</a:t>
            </a:r>
            <a:r>
              <a:rPr lang="ja-JP" altLang="en-US" dirty="0"/>
              <a:t> </a:t>
            </a:r>
            <a:r>
              <a:rPr lang="en-US" altLang="ja-JP" dirty="0"/>
              <a:t>method</a:t>
            </a:r>
            <a:endParaRPr lang="ja-JP" altLang="en-US" dirty="0"/>
          </a:p>
        </p:txBody>
      </p:sp>
      <p:sp>
        <p:nvSpPr>
          <p:cNvPr id="21" name="正方形/長方形 20"/>
          <p:cNvSpPr/>
          <p:nvPr/>
        </p:nvSpPr>
        <p:spPr>
          <a:xfrm>
            <a:off x="198555" y="1757085"/>
            <a:ext cx="6174890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ja-JP" sz="3200" dirty="0"/>
              <a:t>Demo: 1D IR &amp; Raman spectra</a:t>
            </a:r>
            <a:endParaRPr lang="ja-JP" altLang="en-US" sz="3200" dirty="0"/>
          </a:p>
        </p:txBody>
      </p:sp>
      <p:sp>
        <p:nvSpPr>
          <p:cNvPr id="22" name="正方形/長方形 21"/>
          <p:cNvSpPr/>
          <p:nvPr/>
        </p:nvSpPr>
        <p:spPr>
          <a:xfrm>
            <a:off x="1321512" y="1276307"/>
            <a:ext cx="5917004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ja-JP" dirty="0"/>
              <a:t>Highly Parallelized computing:  (two hours for 2D signal)</a:t>
            </a:r>
            <a:endParaRPr lang="ja-JP" altLang="en-US" dirty="0"/>
          </a:p>
        </p:txBody>
      </p:sp>
    </p:spTree>
    <p:extLst>
      <p:ext uri="{BB962C8B-B14F-4D97-AF65-F5344CB8AC3E}">
        <p14:creationId xmlns:p14="http://schemas.microsoft.com/office/powerpoint/2010/main" val="269755760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>
            <a:extLst>
              <a:ext uri="{FF2B5EF4-FFF2-40B4-BE49-F238E27FC236}">
                <a16:creationId xmlns:a16="http://schemas.microsoft.com/office/drawing/2014/main" id="{46F1C416-383F-21F8-146C-BEB843DA20B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-1417247" y="136928"/>
            <a:ext cx="8229600" cy="1143000"/>
          </a:xfrm>
        </p:spPr>
        <p:txBody>
          <a:bodyPr/>
          <a:lstStyle/>
          <a:p>
            <a:r>
              <a:rPr lang="en-US" altLang="ja-JP" dirty="0"/>
              <a:t>Demonstration</a:t>
            </a:r>
            <a:br>
              <a:rPr lang="en-US" altLang="ja-JP" dirty="0"/>
            </a:br>
            <a:r>
              <a:rPr lang="en-US" altLang="ja-JP" dirty="0"/>
              <a:t>  (a set of 2 modes)</a:t>
            </a:r>
            <a:endParaRPr kumimoji="1" lang="ja-JP" altLang="en-US" dirty="0"/>
          </a:p>
        </p:txBody>
      </p:sp>
      <p:sp>
        <p:nvSpPr>
          <p:cNvPr id="4" name="スライド番号プレースホルダー 3">
            <a:extLst>
              <a:ext uri="{FF2B5EF4-FFF2-40B4-BE49-F238E27FC236}">
                <a16:creationId xmlns:a16="http://schemas.microsoft.com/office/drawing/2014/main" id="{776A9351-C39A-722C-477F-D33479F7258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15C3D37-39B9-485D-B265-8BA5DC3DD89D}" type="slidenum">
              <a:rPr kumimoji="1" lang="ja-JP" altLang="en-US" smtClean="0"/>
              <a:t>258</a:t>
            </a:fld>
            <a:endParaRPr kumimoji="1" lang="ja-JP" altLang="en-US" dirty="0"/>
          </a:p>
        </p:txBody>
      </p:sp>
      <p:pic>
        <p:nvPicPr>
          <p:cNvPr id="8" name="図 7" descr="グラフ, 等高線グラフ&#10;&#10;自動的に生成された説明">
            <a:extLst>
              <a:ext uri="{FF2B5EF4-FFF2-40B4-BE49-F238E27FC236}">
                <a16:creationId xmlns:a16="http://schemas.microsoft.com/office/drawing/2014/main" id="{8266E511-A191-BD23-FFD5-DEE379E5F743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2171" b="18276"/>
          <a:stretch/>
        </p:blipFill>
        <p:spPr>
          <a:xfrm>
            <a:off x="396119" y="1913470"/>
            <a:ext cx="7038282" cy="3672864"/>
          </a:xfrm>
          <a:prstGeom prst="rect">
            <a:avLst/>
          </a:prstGeom>
        </p:spPr>
      </p:pic>
      <p:sp>
        <p:nvSpPr>
          <p:cNvPr id="11" name="テキスト ボックス 10">
            <a:extLst>
              <a:ext uri="{FF2B5EF4-FFF2-40B4-BE49-F238E27FC236}">
                <a16:creationId xmlns:a16="http://schemas.microsoft.com/office/drawing/2014/main" id="{45A21218-1FCC-E21E-5E5E-8F19DF5B48C1}"/>
              </a:ext>
            </a:extLst>
          </p:cNvPr>
          <p:cNvSpPr txBox="1"/>
          <p:nvPr/>
        </p:nvSpPr>
        <p:spPr>
          <a:xfrm>
            <a:off x="613522" y="1388950"/>
            <a:ext cx="3301738" cy="4154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ja-JP" sz="2100" b="1" u="sng" dirty="0"/>
              <a:t>stretch + translation  </a:t>
            </a:r>
            <a:endParaRPr lang="ja-JP" altLang="en-US" sz="2100" b="1" u="sng" dirty="0"/>
          </a:p>
        </p:txBody>
      </p:sp>
      <p:sp>
        <p:nvSpPr>
          <p:cNvPr id="3" name="矢印: 下 2">
            <a:extLst>
              <a:ext uri="{FF2B5EF4-FFF2-40B4-BE49-F238E27FC236}">
                <a16:creationId xmlns:a16="http://schemas.microsoft.com/office/drawing/2014/main" id="{6E966B3F-59EA-2706-1F61-8B257C463064}"/>
              </a:ext>
            </a:extLst>
          </p:cNvPr>
          <p:cNvSpPr/>
          <p:nvPr/>
        </p:nvSpPr>
        <p:spPr>
          <a:xfrm>
            <a:off x="2950369" y="3693319"/>
            <a:ext cx="435769" cy="728663"/>
          </a:xfrm>
          <a:prstGeom prst="downArrow">
            <a:avLst/>
          </a:prstGeom>
          <a:solidFill>
            <a:schemeClr val="accent2"/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" name="正方形/長方形 9"/>
          <p:cNvSpPr/>
          <p:nvPr/>
        </p:nvSpPr>
        <p:spPr>
          <a:xfrm>
            <a:off x="5653032" y="5686788"/>
            <a:ext cx="2941896" cy="92333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ja-JP" dirty="0"/>
              <a:t>DHEOM-MLWS</a:t>
            </a:r>
          </a:p>
          <a:p>
            <a:r>
              <a:rPr lang="en-US" altLang="ja-JP" dirty="0"/>
              <a:t>To obtain the above results</a:t>
            </a:r>
          </a:p>
          <a:p>
            <a:r>
              <a:rPr lang="en-US" altLang="ja-JP" dirty="0"/>
              <a:t>2-hrs by PC</a:t>
            </a:r>
            <a:endParaRPr lang="ja-JP" altLang="en-US" dirty="0"/>
          </a:p>
        </p:txBody>
      </p:sp>
      <p:pic>
        <p:nvPicPr>
          <p:cNvPr id="9" name="図 8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984635" y="168062"/>
            <a:ext cx="1702165" cy="172012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18255381"/>
      </p:ext>
    </p:extLst>
  </p:cSld>
  <p:clrMapOvr>
    <a:masterClrMapping/>
  </p:clrMapOvr>
</p:sld>
</file>

<file path=ppt/slides/slide2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図 3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053800" y="831099"/>
            <a:ext cx="6881932" cy="2533728"/>
          </a:xfrm>
          <a:prstGeom prst="rect">
            <a:avLst/>
          </a:prstGeom>
          <a:solidFill>
            <a:srgbClr val="FFFF00"/>
          </a:solidFill>
          <a:ln w="38100">
            <a:solidFill>
              <a:srgbClr val="0070C0"/>
            </a:solidFill>
          </a:ln>
        </p:spPr>
      </p:pic>
      <p:pic>
        <p:nvPicPr>
          <p:cNvPr id="5" name="図 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982640" y="4041293"/>
            <a:ext cx="6855724" cy="2637196"/>
          </a:xfrm>
          <a:prstGeom prst="rect">
            <a:avLst/>
          </a:prstGeom>
          <a:ln w="38100">
            <a:solidFill>
              <a:srgbClr val="0070C0"/>
            </a:solidFill>
          </a:ln>
        </p:spPr>
      </p:pic>
      <p:sp>
        <p:nvSpPr>
          <p:cNvPr id="7" name="角丸四角形 6"/>
          <p:cNvSpPr/>
          <p:nvPr/>
        </p:nvSpPr>
        <p:spPr>
          <a:xfrm>
            <a:off x="3396018" y="2624493"/>
            <a:ext cx="1223748" cy="245660"/>
          </a:xfrm>
          <a:prstGeom prst="roundRect">
            <a:avLst/>
          </a:prstGeom>
          <a:solidFill>
            <a:srgbClr val="FFFF00">
              <a:alpha val="50000"/>
            </a:srgbClr>
          </a:solidFill>
          <a:ln>
            <a:solidFill>
              <a:srgbClr val="FE3859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" name="角丸四角形 7"/>
          <p:cNvSpPr/>
          <p:nvPr/>
        </p:nvSpPr>
        <p:spPr>
          <a:xfrm>
            <a:off x="2835636" y="5905996"/>
            <a:ext cx="1264692" cy="263140"/>
          </a:xfrm>
          <a:prstGeom prst="roundRect">
            <a:avLst/>
          </a:prstGeom>
          <a:solidFill>
            <a:srgbClr val="FFFF00">
              <a:alpha val="50000"/>
            </a:srgbClr>
          </a:solidFill>
          <a:ln>
            <a:solidFill>
              <a:srgbClr val="FE3859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" name="テキスト ボックス 9"/>
          <p:cNvSpPr txBox="1"/>
          <p:nvPr/>
        </p:nvSpPr>
        <p:spPr>
          <a:xfrm>
            <a:off x="90171" y="202321"/>
            <a:ext cx="794948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kumimoji="1" lang="en-US" altLang="ja-JP" sz="2400" dirty="0"/>
              <a:t>(</a:t>
            </a:r>
            <a:r>
              <a:rPr kumimoji="1" lang="en-US" altLang="ja-JP" sz="2400" dirty="0" err="1"/>
              <a:t>i</a:t>
            </a:r>
            <a:r>
              <a:rPr kumimoji="1" lang="en-US" altLang="ja-JP" sz="2400" dirty="0"/>
              <a:t>) </a:t>
            </a:r>
            <a:r>
              <a:rPr kumimoji="1" lang="ja-JP" altLang="en-US" sz="2400" dirty="0">
                <a:solidFill>
                  <a:srgbClr val="FF0000"/>
                </a:solidFill>
              </a:rPr>
              <a:t>２</a:t>
            </a:r>
            <a:r>
              <a:rPr kumimoji="1" lang="en-US" altLang="ja-JP" sz="2400" dirty="0">
                <a:solidFill>
                  <a:srgbClr val="FF0000"/>
                </a:solidFill>
              </a:rPr>
              <a:t>D THz-IR-Raman </a:t>
            </a:r>
            <a:r>
              <a:rPr kumimoji="1" lang="en-US" altLang="ja-JP" sz="2400" dirty="0">
                <a:solidFill>
                  <a:srgbClr val="0070C0"/>
                </a:solidFill>
              </a:rPr>
              <a:t>for water  </a:t>
            </a:r>
            <a:r>
              <a:rPr kumimoji="1" lang="en-US" altLang="ja-JP" sz="2400" dirty="0">
                <a:solidFill>
                  <a:schemeClr val="tx2">
                    <a:lumMod val="75000"/>
                  </a:schemeClr>
                </a:solidFill>
              </a:rPr>
              <a:t>(w. </a:t>
            </a:r>
            <a:r>
              <a:rPr lang="en-US" altLang="ja-JP" sz="2400" dirty="0">
                <a:solidFill>
                  <a:schemeClr val="tx2">
                    <a:lumMod val="75000"/>
                  </a:schemeClr>
                </a:solidFill>
              </a:rPr>
              <a:t>source</a:t>
            </a:r>
            <a:r>
              <a:rPr kumimoji="1" lang="en-US" altLang="ja-JP" sz="2400" dirty="0">
                <a:solidFill>
                  <a:schemeClr val="tx2">
                    <a:lumMod val="75000"/>
                  </a:schemeClr>
                </a:solidFill>
              </a:rPr>
              <a:t> codes for PC)</a:t>
            </a:r>
            <a:endParaRPr kumimoji="1" lang="ja-JP" altLang="en-US" sz="2400" dirty="0">
              <a:solidFill>
                <a:schemeClr val="tx2">
                  <a:lumMod val="75000"/>
                </a:schemeClr>
              </a:solidFill>
            </a:endParaRPr>
          </a:p>
        </p:txBody>
      </p:sp>
      <p:sp>
        <p:nvSpPr>
          <p:cNvPr id="11" name="テキスト ボックス 10"/>
          <p:cNvSpPr txBox="1"/>
          <p:nvPr/>
        </p:nvSpPr>
        <p:spPr>
          <a:xfrm>
            <a:off x="90171" y="3531940"/>
            <a:ext cx="6486071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kumimoji="1" lang="en-US" altLang="ja-JP" sz="2400" dirty="0"/>
              <a:t>(ii) </a:t>
            </a:r>
            <a:r>
              <a:rPr kumimoji="1" lang="ja-JP" altLang="en-US" sz="2400" dirty="0">
                <a:solidFill>
                  <a:srgbClr val="FF0000"/>
                </a:solidFill>
              </a:rPr>
              <a:t>２</a:t>
            </a:r>
            <a:r>
              <a:rPr kumimoji="1" lang="en-US" altLang="ja-JP" sz="2400" dirty="0">
                <a:solidFill>
                  <a:srgbClr val="FF0000"/>
                </a:solidFill>
              </a:rPr>
              <a:t>D IR &amp; 2D IR-IR-Raman-Raman </a:t>
            </a:r>
            <a:r>
              <a:rPr kumimoji="1" lang="en-US" altLang="ja-JP" sz="2400" dirty="0">
                <a:solidFill>
                  <a:srgbClr val="0070C0"/>
                </a:solidFill>
              </a:rPr>
              <a:t>for water</a:t>
            </a:r>
            <a:endParaRPr kumimoji="1" lang="ja-JP" altLang="en-US" sz="2400" dirty="0">
              <a:solidFill>
                <a:srgbClr val="0070C0"/>
              </a:solidFill>
            </a:endParaRPr>
          </a:p>
        </p:txBody>
      </p:sp>
      <p:sp>
        <p:nvSpPr>
          <p:cNvPr id="12" name="正方形/長方形 11"/>
          <p:cNvSpPr/>
          <p:nvPr/>
        </p:nvSpPr>
        <p:spPr>
          <a:xfrm>
            <a:off x="3648502" y="1838090"/>
            <a:ext cx="4096058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ja-JP" b="1" dirty="0">
                <a:solidFill>
                  <a:srgbClr val="7030A0"/>
                </a:solidFill>
              </a:rPr>
              <a:t>DHEOM-MLWS for 2D water spectra</a:t>
            </a:r>
            <a:endParaRPr lang="ja-JP" altLang="en-US" b="1" dirty="0">
              <a:solidFill>
                <a:srgbClr val="7030A0"/>
              </a:solidFill>
            </a:endParaRPr>
          </a:p>
        </p:txBody>
      </p:sp>
      <p:sp>
        <p:nvSpPr>
          <p:cNvPr id="13" name="正方形/長方形 12"/>
          <p:cNvSpPr/>
          <p:nvPr/>
        </p:nvSpPr>
        <p:spPr>
          <a:xfrm>
            <a:off x="4286913" y="5910197"/>
            <a:ext cx="1918539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de-DE" altLang="ja-JP" dirty="0">
                <a:solidFill>
                  <a:srgbClr val="FF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(JCP editor‘s pick</a:t>
            </a:r>
            <a:r>
              <a:rPr lang="de-DE" altLang="ja-JP" dirty="0">
                <a:latin typeface="Montserrat-Regular"/>
              </a:rPr>
              <a:t>)</a:t>
            </a:r>
            <a:endParaRPr lang="ja-JP" altLang="en-US" dirty="0"/>
          </a:p>
        </p:txBody>
      </p:sp>
      <p:pic>
        <p:nvPicPr>
          <p:cNvPr id="14" name="図 1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80052" y="2234307"/>
            <a:ext cx="865858" cy="1051398"/>
          </a:xfrm>
          <a:prstGeom prst="rect">
            <a:avLst/>
          </a:prstGeom>
        </p:spPr>
      </p:pic>
      <p:sp>
        <p:nvSpPr>
          <p:cNvPr id="17" name="正方形/長方形 16"/>
          <p:cNvSpPr/>
          <p:nvPr/>
        </p:nvSpPr>
        <p:spPr>
          <a:xfrm>
            <a:off x="4076214" y="5065396"/>
            <a:ext cx="3859518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ja-JP" dirty="0">
                <a:solidFill>
                  <a:srgbClr val="FF0000"/>
                </a:solidFill>
              </a:rPr>
              <a:t>(2 </a:t>
            </a:r>
            <a:r>
              <a:rPr lang="en-US" altLang="ja-JP" dirty="0" err="1">
                <a:solidFill>
                  <a:srgbClr val="FF0000"/>
                </a:solidFill>
              </a:rPr>
              <a:t>hrs</a:t>
            </a:r>
            <a:r>
              <a:rPr lang="en-US" altLang="ja-JP" dirty="0">
                <a:solidFill>
                  <a:srgbClr val="FF0000"/>
                </a:solidFill>
              </a:rPr>
              <a:t> calculation by </a:t>
            </a:r>
            <a:r>
              <a:rPr lang="en-US" altLang="ja-JP" sz="1600" dirty="0">
                <a:solidFill>
                  <a:srgbClr val="FF0000"/>
                </a:solidFill>
              </a:rPr>
              <a:t>DHEOM-MLWS )</a:t>
            </a:r>
            <a:endParaRPr lang="ja-JP" altLang="en-US" sz="1600" dirty="0">
              <a:solidFill>
                <a:srgbClr val="FF0000"/>
              </a:solidFill>
            </a:endParaRPr>
          </a:p>
        </p:txBody>
      </p:sp>
      <p:pic>
        <p:nvPicPr>
          <p:cNvPr id="2" name="図 1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93637" y="5635355"/>
            <a:ext cx="906717" cy="974557"/>
          </a:xfrm>
          <a:prstGeom prst="rect">
            <a:avLst/>
          </a:prstGeom>
        </p:spPr>
      </p:pic>
      <p:pic>
        <p:nvPicPr>
          <p:cNvPr id="9" name="図 8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856025" y="795774"/>
            <a:ext cx="1287975" cy="124165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9878058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  <p:bldP spid="11" grpId="0"/>
      <p:bldP spid="12" grpId="0"/>
      <p:bldP spid="13" grpId="0"/>
      <p:bldP spid="17" grpId="0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 rtlCol="0">
            <a:normAutofit/>
          </a:bodyPr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en-US" altLang="ja-JP" sz="4000" b="1" dirty="0">
                <a:solidFill>
                  <a:schemeClr val="tx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Third-order 3D IR spectroscopy</a:t>
            </a:r>
            <a:endParaRPr lang="ja-JP" altLang="en-US" sz="4000" b="1" dirty="0">
              <a:solidFill>
                <a:schemeClr val="tx2">
                  <a:lumMod val="7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</p:txBody>
      </p:sp>
      <p:sp>
        <p:nvSpPr>
          <p:cNvPr id="40970" name="コンテンツ プレースホルダ 2"/>
          <p:cNvSpPr>
            <a:spLocks noGrp="1"/>
          </p:cNvSpPr>
          <p:nvPr>
            <p:ph idx="1"/>
          </p:nvPr>
        </p:nvSpPr>
        <p:spPr>
          <a:xfrm>
            <a:off x="457200" y="1463675"/>
            <a:ext cx="8229600" cy="4525963"/>
          </a:xfrm>
        </p:spPr>
        <p:txBody>
          <a:bodyPr/>
          <a:lstStyle/>
          <a:p>
            <a:pPr eaLnBrk="1" hangingPunct="1">
              <a:buFont typeface="Arial" charset="0"/>
              <a:buNone/>
            </a:pPr>
            <a:r>
              <a:rPr lang="en-US" altLang="ja-JP">
                <a:latin typeface="Arial Unicode MS"/>
                <a:ea typeface="Arial Unicode MS"/>
                <a:cs typeface="Arial Unicode MS"/>
              </a:rPr>
              <a:t>Polarization</a:t>
            </a:r>
          </a:p>
          <a:p>
            <a:pPr eaLnBrk="1" hangingPunct="1"/>
            <a:endParaRPr lang="ja-JP" altLang="en-US"/>
          </a:p>
        </p:txBody>
      </p:sp>
      <p:pic>
        <p:nvPicPr>
          <p:cNvPr id="40971" name="Picture 15" descr="2dIR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990600" y="4092575"/>
            <a:ext cx="3035300" cy="20367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aphicFrame>
        <p:nvGraphicFramePr>
          <p:cNvPr id="40964" name="Object 4"/>
          <p:cNvGraphicFramePr>
            <a:graphicFrameLocks noChangeAspect="1"/>
          </p:cNvGraphicFramePr>
          <p:nvPr/>
        </p:nvGraphicFramePr>
        <p:xfrm>
          <a:off x="854075" y="2176463"/>
          <a:ext cx="7289800" cy="57943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4" imgW="7365960" imgH="583920" progId="Equation.DSMT4">
                  <p:embed/>
                </p:oleObj>
              </mc:Choice>
              <mc:Fallback>
                <p:oleObj name="Equation" r:id="rId4" imgW="7365960" imgH="583920" progId="Equation.DSMT4">
                  <p:embed/>
                  <p:pic>
                    <p:nvPicPr>
                      <p:cNvPr id="40964" name="Object 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854075" y="2176463"/>
                        <a:ext cx="7289800" cy="579437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4" name="Object 18"/>
          <p:cNvGraphicFramePr>
            <a:graphicFrameLocks noChangeAspect="1"/>
          </p:cNvGraphicFramePr>
          <p:nvPr/>
        </p:nvGraphicFramePr>
        <p:xfrm>
          <a:off x="803275" y="2905125"/>
          <a:ext cx="8020050" cy="7715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6" imgW="6984720" imgH="672840" progId="Equation.DSMT4">
                  <p:embed/>
                </p:oleObj>
              </mc:Choice>
              <mc:Fallback>
                <p:oleObj name="Equation" r:id="rId6" imgW="6984720" imgH="672840" progId="Equation.DSMT4">
                  <p:embed/>
                  <p:pic>
                    <p:nvPicPr>
                      <p:cNvPr id="4" name="Object 18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803275" y="2905125"/>
                        <a:ext cx="8020050" cy="771525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40972" name="Picture 15" descr="pulse-sequence"/>
          <p:cNvPicPr>
            <a:picLocks noChangeAspect="1" noChangeArrowheads="1"/>
          </p:cNvPicPr>
          <p:nvPr/>
        </p:nvPicPr>
        <p:blipFill>
          <a:blip r:embed="rId8" cstate="print"/>
          <a:srcRect/>
          <a:stretch>
            <a:fillRect/>
          </a:stretch>
        </p:blipFill>
        <p:spPr bwMode="auto">
          <a:xfrm>
            <a:off x="4489450" y="4138613"/>
            <a:ext cx="4140200" cy="1890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aphicFrame>
        <p:nvGraphicFramePr>
          <p:cNvPr id="40966" name="Object 2"/>
          <p:cNvGraphicFramePr>
            <a:graphicFrameLocks noChangeAspect="1"/>
          </p:cNvGraphicFramePr>
          <p:nvPr/>
        </p:nvGraphicFramePr>
        <p:xfrm>
          <a:off x="6516688" y="5908675"/>
          <a:ext cx="241300" cy="3937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9" imgW="241200" imgH="393480" progId="Equation.DSMT4">
                  <p:embed/>
                </p:oleObj>
              </mc:Choice>
              <mc:Fallback>
                <p:oleObj name="Equation" r:id="rId9" imgW="241200" imgH="393480" progId="Equation.DSMT4">
                  <p:embed/>
                  <p:pic>
                    <p:nvPicPr>
                      <p:cNvPr id="40966" name="Object 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0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516688" y="5908675"/>
                        <a:ext cx="241300" cy="3937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1796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40967" name="Object 3"/>
          <p:cNvGraphicFramePr>
            <a:graphicFrameLocks noChangeAspect="1"/>
          </p:cNvGraphicFramePr>
          <p:nvPr/>
        </p:nvGraphicFramePr>
        <p:xfrm>
          <a:off x="7019925" y="5908675"/>
          <a:ext cx="241300" cy="3937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1" imgW="241200" imgH="393480" progId="Equation.DSMT4">
                  <p:embed/>
                </p:oleObj>
              </mc:Choice>
              <mc:Fallback>
                <p:oleObj name="Equation" r:id="rId11" imgW="241200" imgH="393480" progId="Equation.DSMT4">
                  <p:embed/>
                  <p:pic>
                    <p:nvPicPr>
                      <p:cNvPr id="40967" name="Object 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2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019925" y="5908675"/>
                        <a:ext cx="241300" cy="3937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1796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40968" name="Object 4"/>
          <p:cNvGraphicFramePr>
            <a:graphicFrameLocks noChangeAspect="1"/>
          </p:cNvGraphicFramePr>
          <p:nvPr/>
        </p:nvGraphicFramePr>
        <p:xfrm>
          <a:off x="7550150" y="5908675"/>
          <a:ext cx="203200" cy="3937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3" imgW="203040" imgH="393480" progId="Equation.DSMT4">
                  <p:embed/>
                </p:oleObj>
              </mc:Choice>
              <mc:Fallback>
                <p:oleObj name="Equation" r:id="rId13" imgW="203040" imgH="393480" progId="Equation.DSMT4">
                  <p:embed/>
                  <p:pic>
                    <p:nvPicPr>
                      <p:cNvPr id="40968" name="Object 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550150" y="5908675"/>
                        <a:ext cx="203200" cy="3937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1796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40973" name="Text Box 22"/>
          <p:cNvSpPr txBox="1">
            <a:spLocks noChangeArrowheads="1"/>
          </p:cNvSpPr>
          <p:nvPr/>
        </p:nvSpPr>
        <p:spPr bwMode="auto">
          <a:xfrm>
            <a:off x="7844211" y="4934743"/>
            <a:ext cx="493713" cy="366713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>
            <a:prstShdw prst="shdw17" dist="17961" dir="2700000">
              <a:schemeClr val="bg2"/>
            </a:prstShdw>
          </a:effectLst>
        </p:spPr>
        <p:txBody>
          <a:bodyPr wrap="none">
            <a:spAutoFit/>
          </a:bodyPr>
          <a:lstStyle/>
          <a:p>
            <a:r>
              <a:rPr lang="en-US" altLang="ja-JP" dirty="0">
                <a:solidFill>
                  <a:srgbClr val="FF00FF"/>
                </a:solidFill>
                <a:latin typeface="Georgia" pitchFamily="18" charset="0"/>
                <a:ea typeface="HG明朝B"/>
                <a:cs typeface="HG明朝B"/>
              </a:rPr>
              <a:t>1</a:t>
            </a:r>
            <a:r>
              <a:rPr lang="en-US" altLang="ja-JP" baseline="30000" dirty="0">
                <a:solidFill>
                  <a:srgbClr val="FF00FF"/>
                </a:solidFill>
                <a:latin typeface="Georgia" pitchFamily="18" charset="0"/>
                <a:ea typeface="HG明朝B"/>
                <a:cs typeface="HG明朝B"/>
              </a:rPr>
              <a:t>st</a:t>
            </a:r>
            <a:r>
              <a:rPr lang="en-US" altLang="ja-JP" dirty="0">
                <a:solidFill>
                  <a:srgbClr val="FF00FF"/>
                </a:solidFill>
                <a:latin typeface="Georgia" pitchFamily="18" charset="0"/>
                <a:ea typeface="HG明朝B"/>
                <a:cs typeface="HG明朝B"/>
              </a:rPr>
              <a:t> </a:t>
            </a:r>
          </a:p>
        </p:txBody>
      </p:sp>
      <p:sp>
        <p:nvSpPr>
          <p:cNvPr id="40974" name="Text Box 23"/>
          <p:cNvSpPr txBox="1">
            <a:spLocks noChangeArrowheads="1"/>
          </p:cNvSpPr>
          <p:nvPr/>
        </p:nvSpPr>
        <p:spPr bwMode="auto">
          <a:xfrm>
            <a:off x="7378981" y="4611687"/>
            <a:ext cx="542925" cy="366712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>
            <a:prstShdw prst="shdw17" dist="17961" dir="2700000">
              <a:schemeClr val="bg2"/>
            </a:prstShdw>
          </a:effectLst>
        </p:spPr>
        <p:txBody>
          <a:bodyPr wrap="none">
            <a:spAutoFit/>
          </a:bodyPr>
          <a:lstStyle/>
          <a:p>
            <a:r>
              <a:rPr lang="en-US" altLang="ja-JP" dirty="0">
                <a:solidFill>
                  <a:srgbClr val="FF00FF"/>
                </a:solidFill>
                <a:latin typeface="Georgia" pitchFamily="18" charset="0"/>
                <a:ea typeface="HG明朝B"/>
                <a:cs typeface="HG明朝B"/>
              </a:rPr>
              <a:t>2</a:t>
            </a:r>
            <a:r>
              <a:rPr lang="en-US" altLang="ja-JP" baseline="30000" dirty="0">
                <a:solidFill>
                  <a:srgbClr val="FF00FF"/>
                </a:solidFill>
                <a:latin typeface="Georgia" pitchFamily="18" charset="0"/>
                <a:ea typeface="HG明朝B"/>
                <a:cs typeface="HG明朝B"/>
              </a:rPr>
              <a:t>nd</a:t>
            </a:r>
            <a:r>
              <a:rPr lang="en-US" altLang="ja-JP" dirty="0">
                <a:solidFill>
                  <a:srgbClr val="FF00FF"/>
                </a:solidFill>
                <a:latin typeface="Georgia" pitchFamily="18" charset="0"/>
                <a:ea typeface="HG明朝B"/>
                <a:cs typeface="HG明朝B"/>
              </a:rPr>
              <a:t> </a:t>
            </a:r>
          </a:p>
        </p:txBody>
      </p:sp>
      <p:sp>
        <p:nvSpPr>
          <p:cNvPr id="40975" name="Text Box 24"/>
          <p:cNvSpPr txBox="1">
            <a:spLocks noChangeArrowheads="1"/>
          </p:cNvSpPr>
          <p:nvPr/>
        </p:nvSpPr>
        <p:spPr bwMode="auto">
          <a:xfrm>
            <a:off x="6829425" y="4357688"/>
            <a:ext cx="509588" cy="366712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>
            <a:prstShdw prst="shdw17" dist="17961" dir="2700000">
              <a:schemeClr val="bg2"/>
            </a:prstShdw>
          </a:effectLst>
        </p:spPr>
        <p:txBody>
          <a:bodyPr wrap="none">
            <a:spAutoFit/>
          </a:bodyPr>
          <a:lstStyle/>
          <a:p>
            <a:r>
              <a:rPr lang="en-US" altLang="ja-JP">
                <a:solidFill>
                  <a:srgbClr val="FF00FF"/>
                </a:solidFill>
                <a:latin typeface="Georgia" pitchFamily="18" charset="0"/>
                <a:ea typeface="HG明朝B"/>
                <a:cs typeface="HG明朝B"/>
              </a:rPr>
              <a:t>3</a:t>
            </a:r>
            <a:r>
              <a:rPr lang="en-US" altLang="ja-JP" baseline="30000">
                <a:solidFill>
                  <a:srgbClr val="FF00FF"/>
                </a:solidFill>
                <a:latin typeface="Georgia" pitchFamily="18" charset="0"/>
                <a:ea typeface="HG明朝B"/>
                <a:cs typeface="HG明朝B"/>
              </a:rPr>
              <a:t>rd</a:t>
            </a:r>
            <a:r>
              <a:rPr lang="en-US" altLang="ja-JP">
                <a:solidFill>
                  <a:srgbClr val="FF00FF"/>
                </a:solidFill>
                <a:latin typeface="Georgia" pitchFamily="18" charset="0"/>
                <a:ea typeface="HG明朝B"/>
                <a:cs typeface="HG明朝B"/>
              </a:rPr>
              <a:t> </a:t>
            </a:r>
          </a:p>
        </p:txBody>
      </p:sp>
    </p:spTree>
  </p:cSld>
  <p:clrMapOvr>
    <a:masterClrMapping/>
  </p:clrMapOvr>
</p:sld>
</file>

<file path=ppt/slides/slide2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" name="図 14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321961" y="2133220"/>
            <a:ext cx="7052370" cy="3804875"/>
          </a:xfrm>
          <a:prstGeom prst="rect">
            <a:avLst/>
          </a:prstGeom>
        </p:spPr>
      </p:pic>
      <p:pic>
        <p:nvPicPr>
          <p:cNvPr id="2" name="図 1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91433" y="2146392"/>
            <a:ext cx="7447720" cy="3843809"/>
          </a:xfrm>
          <a:prstGeom prst="rect">
            <a:avLst/>
          </a:prstGeom>
        </p:spPr>
      </p:pic>
      <p:sp>
        <p:nvSpPr>
          <p:cNvPr id="3" name="正方形/長方形 2"/>
          <p:cNvSpPr/>
          <p:nvPr/>
        </p:nvSpPr>
        <p:spPr>
          <a:xfrm>
            <a:off x="778478" y="6211669"/>
            <a:ext cx="2425664" cy="64633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de-DE" altLang="ja-JP" dirty="0">
                <a:latin typeface="Montserrat-Regular"/>
              </a:rPr>
              <a:t>Takahashi &amp; Tanimura, </a:t>
            </a:r>
          </a:p>
          <a:p>
            <a:r>
              <a:rPr lang="de-DE" altLang="ja-JP" dirty="0">
                <a:latin typeface="Montserrat-Regular"/>
              </a:rPr>
              <a:t>JCP</a:t>
            </a:r>
            <a:r>
              <a:rPr lang="de-DE" altLang="ja-JP" dirty="0">
                <a:latin typeface="Montserrat-Bold"/>
              </a:rPr>
              <a:t>158</a:t>
            </a:r>
            <a:r>
              <a:rPr lang="de-DE" altLang="ja-JP" dirty="0">
                <a:latin typeface="Montserrat-Regular"/>
              </a:rPr>
              <a:t>, 124108 (2023</a:t>
            </a:r>
            <a:endParaRPr lang="ja-JP" altLang="en-US" dirty="0"/>
          </a:p>
        </p:txBody>
      </p:sp>
      <p:pic>
        <p:nvPicPr>
          <p:cNvPr id="5" name="図 4" descr="グラフ, ダイアグラム&#10;&#10;自動的に生成された説明">
            <a:extLst>
              <a:ext uri="{FF2B5EF4-FFF2-40B4-BE49-F238E27FC236}">
                <a16:creationId xmlns:a16="http://schemas.microsoft.com/office/drawing/2014/main" id="{12E7C1D7-700E-D7D3-1297-72770C80CB03}"/>
              </a:ext>
            </a:extLst>
          </p:cNvPr>
          <p:cNvPicPr>
            <a:picLocks noChangeAspect="1"/>
          </p:cNvPicPr>
          <p:nvPr/>
        </p:nvPicPr>
        <p:blipFill rotWithShape="1"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30489"/>
          <a:stretch/>
        </p:blipFill>
        <p:spPr>
          <a:xfrm>
            <a:off x="6420409" y="-11529"/>
            <a:ext cx="2593571" cy="2279057"/>
          </a:xfrm>
          <a:prstGeom prst="rect">
            <a:avLst/>
          </a:prstGeom>
        </p:spPr>
      </p:pic>
      <p:sp>
        <p:nvSpPr>
          <p:cNvPr id="6" name="正方形/長方形 5"/>
          <p:cNvSpPr/>
          <p:nvPr/>
        </p:nvSpPr>
        <p:spPr>
          <a:xfrm>
            <a:off x="512045" y="119766"/>
            <a:ext cx="5219699" cy="70788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ja-JP" sz="4000" dirty="0"/>
              <a:t>Stretch + bend modes</a:t>
            </a:r>
            <a:endParaRPr lang="ja-JP" altLang="en-US" sz="4000" dirty="0"/>
          </a:p>
        </p:txBody>
      </p:sp>
      <p:sp>
        <p:nvSpPr>
          <p:cNvPr id="7" name="テキスト ボックス 6">
            <a:extLst>
              <a:ext uri="{FF2B5EF4-FFF2-40B4-BE49-F238E27FC236}">
                <a16:creationId xmlns:a16="http://schemas.microsoft.com/office/drawing/2014/main" id="{42CA49C6-72D7-7E22-3397-5ABC143903B9}"/>
              </a:ext>
            </a:extLst>
          </p:cNvPr>
          <p:cNvSpPr txBox="1"/>
          <p:nvPr/>
        </p:nvSpPr>
        <p:spPr>
          <a:xfrm>
            <a:off x="7086600" y="2170024"/>
            <a:ext cx="41148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ja-JP" sz="16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Tokmakoff</a:t>
            </a:r>
            <a:r>
              <a:rPr lang="en-US" altLang="ja-JP" sz="1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G. </a:t>
            </a:r>
          </a:p>
          <a:p>
            <a:r>
              <a:rPr lang="de-DE" altLang="ja-JP" sz="1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JCP</a:t>
            </a:r>
            <a:r>
              <a:rPr lang="de-DE" altLang="ja-JP" sz="16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145</a:t>
            </a:r>
            <a:r>
              <a:rPr lang="de-DE" altLang="ja-JP" sz="1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, 094501 (2016).</a:t>
            </a:r>
            <a:endParaRPr lang="ja-JP" altLang="en-US" sz="16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8" name="図 7"/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2534334" y="867799"/>
            <a:ext cx="3975551" cy="1076181"/>
          </a:xfrm>
          <a:prstGeom prst="rect">
            <a:avLst/>
          </a:prstGeom>
        </p:spPr>
      </p:pic>
      <p:sp>
        <p:nvSpPr>
          <p:cNvPr id="12" name="正方形/長方形 11"/>
          <p:cNvSpPr/>
          <p:nvPr/>
        </p:nvSpPr>
        <p:spPr>
          <a:xfrm>
            <a:off x="7307933" y="6118786"/>
            <a:ext cx="1796197" cy="64633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ja-JP" dirty="0"/>
              <a:t>DHEOM-MLWS</a:t>
            </a:r>
          </a:p>
          <a:p>
            <a:r>
              <a:rPr lang="en-US" altLang="ja-JP" dirty="0"/>
              <a:t>2-hrs by PC</a:t>
            </a:r>
            <a:endParaRPr lang="ja-JP" altLang="en-US" dirty="0"/>
          </a:p>
        </p:txBody>
      </p:sp>
      <p:pic>
        <p:nvPicPr>
          <p:cNvPr id="13" name="図 12"/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>
            <a:off x="20183" y="6212541"/>
            <a:ext cx="674776" cy="725262"/>
          </a:xfrm>
          <a:prstGeom prst="rect">
            <a:avLst/>
          </a:prstGeom>
        </p:spPr>
      </p:pic>
      <p:sp>
        <p:nvSpPr>
          <p:cNvPr id="4" name="正方形/長方形 3"/>
          <p:cNvSpPr/>
          <p:nvPr/>
        </p:nvSpPr>
        <p:spPr>
          <a:xfrm>
            <a:off x="7389618" y="2682445"/>
            <a:ext cx="1531188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ja-JP" dirty="0"/>
              <a:t>stretch-bend </a:t>
            </a:r>
            <a:endParaRPr lang="ja-JP" altLang="en-US" dirty="0"/>
          </a:p>
        </p:txBody>
      </p:sp>
      <p:sp>
        <p:nvSpPr>
          <p:cNvPr id="16" name="タイトル 1"/>
          <p:cNvSpPr txBox="1">
            <a:spLocks/>
          </p:cNvSpPr>
          <p:nvPr/>
        </p:nvSpPr>
        <p:spPr>
          <a:xfrm>
            <a:off x="8272182" y="3899500"/>
            <a:ext cx="755371" cy="788268"/>
          </a:xfrm>
          <a:prstGeom prst="rect">
            <a:avLst/>
          </a:prstGeom>
        </p:spPr>
        <p:txBody>
          <a:bodyPr>
            <a:noAutofit/>
          </a:bodyPr>
          <a:lstStyle>
            <a:defPPr>
              <a:defRPr lang="ja-JP"/>
            </a:defPPr>
            <a:lvl1pPr marL="0" algn="l" defTabSz="914400" rtl="0" eaLnBrk="1" latinLnBrk="0" hangingPunct="1">
              <a:defRPr kumimoji="1"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kumimoji="1"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kumimoji="1"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kumimoji="1"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kumimoji="1"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umimoji="1"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umimoji="1"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umimoji="1"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umimoji="1"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spcBef>
                <a:spcPts val="768"/>
              </a:spcBef>
            </a:pPr>
            <a:r>
              <a:rPr lang="en-US" altLang="ja-JP" sz="36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x3</a:t>
            </a:r>
            <a:endParaRPr lang="ja-JP" altLang="en-US" sz="2800" b="1" dirty="0">
              <a:latin typeface="Arial Unicode MS" panose="020B0604020202020204" pitchFamily="50" charset="-128"/>
              <a:ea typeface="Arial Unicode MS" panose="020B0604020202020204" pitchFamily="50" charset="-128"/>
              <a:cs typeface="Arial Unicode MS" panose="020B0604020202020204" pitchFamily="50" charset="-128"/>
            </a:endParaRPr>
          </a:p>
        </p:txBody>
      </p:sp>
      <p:sp>
        <p:nvSpPr>
          <p:cNvPr id="18" name="タイトル 1"/>
          <p:cNvSpPr txBox="1">
            <a:spLocks/>
          </p:cNvSpPr>
          <p:nvPr/>
        </p:nvSpPr>
        <p:spPr>
          <a:xfrm>
            <a:off x="742690" y="931618"/>
            <a:ext cx="1676672" cy="788268"/>
          </a:xfrm>
          <a:prstGeom prst="rect">
            <a:avLst/>
          </a:prstGeom>
        </p:spPr>
        <p:txBody>
          <a:bodyPr>
            <a:noAutofit/>
          </a:bodyPr>
          <a:lstStyle>
            <a:defPPr>
              <a:defRPr lang="ja-JP"/>
            </a:defPPr>
            <a:lvl1pPr marL="0" algn="l" defTabSz="914400" rtl="0" eaLnBrk="1" latinLnBrk="0" hangingPunct="1">
              <a:defRPr kumimoji="1"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kumimoji="1"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kumimoji="1"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kumimoji="1"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kumimoji="1"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umimoji="1"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umimoji="1"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umimoji="1"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umimoji="1"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spcBef>
                <a:spcPts val="768"/>
              </a:spcBef>
            </a:pPr>
            <a:r>
              <a:rPr lang="en-US" altLang="ja-JP" sz="36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2D IR</a:t>
            </a:r>
            <a:endParaRPr lang="ja-JP" altLang="en-US" sz="2800" b="1" dirty="0">
              <a:latin typeface="Arial Unicode MS" panose="020B0604020202020204" pitchFamily="50" charset="-128"/>
              <a:ea typeface="Arial Unicode MS" panose="020B0604020202020204" pitchFamily="50" charset="-128"/>
              <a:cs typeface="Arial Unicode MS" panose="020B0604020202020204" pitchFamily="50" charset="-128"/>
            </a:endParaRPr>
          </a:p>
        </p:txBody>
      </p:sp>
      <p:pic>
        <p:nvPicPr>
          <p:cNvPr id="9" name="図 8"/>
          <p:cNvPicPr>
            <a:picLocks noChangeAspect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107768" y="5875114"/>
            <a:ext cx="1136585" cy="1148574"/>
          </a:xfrm>
          <a:prstGeom prst="rect">
            <a:avLst/>
          </a:prstGeom>
        </p:spPr>
      </p:pic>
      <p:sp>
        <p:nvSpPr>
          <p:cNvPr id="37" name="矢印: 右 2">
            <a:extLst>
              <a:ext uri="{FF2B5EF4-FFF2-40B4-BE49-F238E27FC236}">
                <a16:creationId xmlns:a16="http://schemas.microsoft.com/office/drawing/2014/main" id="{C5970265-7299-3EA1-1E9D-3D3938843053}"/>
              </a:ext>
            </a:extLst>
          </p:cNvPr>
          <p:cNvSpPr/>
          <p:nvPr/>
        </p:nvSpPr>
        <p:spPr>
          <a:xfrm>
            <a:off x="4024868" y="5078325"/>
            <a:ext cx="2576540" cy="331205"/>
          </a:xfrm>
          <a:prstGeom prst="rightArrow">
            <a:avLst/>
          </a:prstGeom>
          <a:solidFill>
            <a:srgbClr val="FFC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8" name="テキスト ボックス 37">
            <a:extLst>
              <a:ext uri="{FF2B5EF4-FFF2-40B4-BE49-F238E27FC236}">
                <a16:creationId xmlns:a16="http://schemas.microsoft.com/office/drawing/2014/main" id="{02D934DB-D4FD-4450-5E49-FC43BB758163}"/>
              </a:ext>
            </a:extLst>
          </p:cNvPr>
          <p:cNvSpPr txBox="1"/>
          <p:nvPr/>
        </p:nvSpPr>
        <p:spPr>
          <a:xfrm>
            <a:off x="4185209" y="5457656"/>
            <a:ext cx="2235200" cy="369332"/>
          </a:xfrm>
          <a:prstGeom prst="rect">
            <a:avLst/>
          </a:prstGeom>
          <a:solidFill>
            <a:srgbClr val="FFC000"/>
          </a:solidFill>
        </p:spPr>
        <p:txBody>
          <a:bodyPr wrap="square" rtlCol="0">
            <a:spAutoFit/>
          </a:bodyPr>
          <a:lstStyle/>
          <a:p>
            <a:r>
              <a:rPr lang="en-US" altLang="ja-JP" dirty="0"/>
              <a:t>p</a:t>
            </a:r>
            <a:r>
              <a:rPr kumimoji="1" lang="en-US" altLang="ja-JP" dirty="0"/>
              <a:t>opulation transfer</a:t>
            </a:r>
            <a:endParaRPr kumimoji="1" lang="ja-JP" altLang="en-US" dirty="0"/>
          </a:p>
        </p:txBody>
      </p:sp>
      <p:sp>
        <p:nvSpPr>
          <p:cNvPr id="42" name="矢印: 右 6">
            <a:extLst>
              <a:ext uri="{FF2B5EF4-FFF2-40B4-BE49-F238E27FC236}">
                <a16:creationId xmlns:a16="http://schemas.microsoft.com/office/drawing/2014/main" id="{E77E4079-7B7A-3C4D-20BA-DA18DD79EBE3}"/>
              </a:ext>
            </a:extLst>
          </p:cNvPr>
          <p:cNvSpPr/>
          <p:nvPr/>
        </p:nvSpPr>
        <p:spPr>
          <a:xfrm>
            <a:off x="950217" y="5058120"/>
            <a:ext cx="2938290" cy="331205"/>
          </a:xfrm>
          <a:prstGeom prst="rightArrow">
            <a:avLst/>
          </a:prstGeom>
          <a:solidFill>
            <a:schemeClr val="accent5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3" name="テキスト ボックス 42">
            <a:extLst>
              <a:ext uri="{FF2B5EF4-FFF2-40B4-BE49-F238E27FC236}">
                <a16:creationId xmlns:a16="http://schemas.microsoft.com/office/drawing/2014/main" id="{723BD246-944C-84C8-61FC-486C658D3234}"/>
              </a:ext>
            </a:extLst>
          </p:cNvPr>
          <p:cNvSpPr txBox="1"/>
          <p:nvPr/>
        </p:nvSpPr>
        <p:spPr>
          <a:xfrm>
            <a:off x="1738929" y="5394488"/>
            <a:ext cx="1295686" cy="369332"/>
          </a:xfrm>
          <a:prstGeom prst="rect">
            <a:avLst/>
          </a:prstGeom>
          <a:solidFill>
            <a:srgbClr val="00B050">
              <a:alpha val="82000"/>
            </a:srgbClr>
          </a:solidFill>
        </p:spPr>
        <p:txBody>
          <a:bodyPr wrap="square" rtlCol="0">
            <a:spAutoFit/>
          </a:bodyPr>
          <a:lstStyle/>
          <a:p>
            <a:r>
              <a:rPr kumimoji="1" lang="en-US" altLang="ja-JP" dirty="0"/>
              <a:t>dephasing</a:t>
            </a:r>
            <a:endParaRPr kumimoji="1" lang="ja-JP" altLang="en-US" dirty="0"/>
          </a:p>
        </p:txBody>
      </p:sp>
      <p:pic>
        <p:nvPicPr>
          <p:cNvPr id="19" name="Bend">
            <a:hlinkClick r:id="" action="ppaction://media"/>
            <a:extLst>
              <a:ext uri="{FF2B5EF4-FFF2-40B4-BE49-F238E27FC236}">
                <a16:creationId xmlns:a16="http://schemas.microsoft.com/office/drawing/2014/main" id="{DD0D2A58-5C23-4A70-A300-0B3E676FC8F1}"/>
              </a:ext>
            </a:extLst>
          </p:cNvPr>
          <p:cNvPicPr>
            <a:picLocks noChangeAspect="1"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4"/>
          <a:stretch>
            <a:fillRect/>
          </a:stretch>
        </p:blipFill>
        <p:spPr>
          <a:xfrm rot="1580012">
            <a:off x="7635574" y="4428831"/>
            <a:ext cx="754843" cy="567068"/>
          </a:xfrm>
          <a:prstGeom prst="rect">
            <a:avLst/>
          </a:prstGeom>
        </p:spPr>
      </p:pic>
      <p:pic>
        <p:nvPicPr>
          <p:cNvPr id="20" name="OH-S">
            <a:hlinkClick r:id="" action="ppaction://media"/>
            <a:extLst>
              <a:ext uri="{FF2B5EF4-FFF2-40B4-BE49-F238E27FC236}">
                <a16:creationId xmlns:a16="http://schemas.microsoft.com/office/drawing/2014/main" id="{66AEF986-97D1-4431-BC77-D944F37B479F}"/>
              </a:ext>
            </a:extLst>
          </p:cNvPr>
          <p:cNvPicPr>
            <a:picLocks noChangeAspect="1"/>
          </p:cNvPicPr>
          <p:nvPr>
            <a:vide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14"/>
          <a:stretch>
            <a:fillRect/>
          </a:stretch>
        </p:blipFill>
        <p:spPr>
          <a:xfrm>
            <a:off x="7244353" y="3082784"/>
            <a:ext cx="730058" cy="548452"/>
          </a:xfrm>
          <a:prstGeom prst="rect">
            <a:avLst/>
          </a:prstGeom>
        </p:spPr>
      </p:pic>
      <p:pic>
        <p:nvPicPr>
          <p:cNvPr id="21" name="OH-AS">
            <a:hlinkClick r:id="" action="ppaction://media"/>
            <a:extLst>
              <a:ext uri="{FF2B5EF4-FFF2-40B4-BE49-F238E27FC236}">
                <a16:creationId xmlns:a16="http://schemas.microsoft.com/office/drawing/2014/main" id="{BC6DF19C-0252-4F89-B830-09ADFFFF5221}"/>
              </a:ext>
            </a:extLst>
          </p:cNvPr>
          <p:cNvPicPr>
            <a:picLocks noChangeAspect="1"/>
          </p:cNvPicPr>
          <p:nvPr>
            <a:videoFile r:link="rId6"/>
            <p:extLst>
              <p:ext uri="{DAA4B4D4-6D71-4841-9C94-3DE7FCFB9230}">
                <p14:media xmlns:p14="http://schemas.microsoft.com/office/powerpoint/2010/main" r:embed="rId5"/>
              </p:ext>
            </p:extLst>
          </p:nvPr>
        </p:nvPicPr>
        <p:blipFill>
          <a:blip r:embed="rId14"/>
          <a:stretch>
            <a:fillRect/>
          </a:stretch>
        </p:blipFill>
        <p:spPr>
          <a:xfrm>
            <a:off x="8117785" y="3112148"/>
            <a:ext cx="730058" cy="548452"/>
          </a:xfrm>
          <a:prstGeom prst="rect">
            <a:avLst/>
          </a:prstGeom>
        </p:spPr>
      </p:pic>
      <p:sp>
        <p:nvSpPr>
          <p:cNvPr id="22" name="下矢印 8">
            <a:extLst>
              <a:ext uri="{FF2B5EF4-FFF2-40B4-BE49-F238E27FC236}">
                <a16:creationId xmlns:a16="http://schemas.microsoft.com/office/drawing/2014/main" id="{BA5C63A4-41D2-4177-9A4E-EA80A6538B6C}"/>
              </a:ext>
            </a:extLst>
          </p:cNvPr>
          <p:cNvSpPr/>
          <p:nvPr/>
        </p:nvSpPr>
        <p:spPr>
          <a:xfrm>
            <a:off x="7967423" y="3808809"/>
            <a:ext cx="139937" cy="627983"/>
          </a:xfrm>
          <a:prstGeom prst="down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kumimoji="1" lang="en-US" altLang="ja-JP" dirty="0"/>
              <a:t>             </a:t>
            </a:r>
            <a:endParaRPr kumimoji="1" lang="ja-JP" altLang="en-US" dirty="0"/>
          </a:p>
        </p:txBody>
      </p:sp>
    </p:spTree>
    <p:extLst>
      <p:ext uri="{BB962C8B-B14F-4D97-AF65-F5344CB8AC3E}">
        <p14:creationId xmlns:p14="http://schemas.microsoft.com/office/powerpoint/2010/main" val="37644078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2001" fill="hold"/>
                                        <p:tgtEl>
                                          <p:spTgt spid="1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8" dur="2001" fill="hold"/>
                                        <p:tgtEl>
                                          <p:spTgt spid="21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3" dur="2001" fill="hold"/>
                                        <p:tgtEl>
                                          <p:spTgt spid="20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500"/>
                            </p:stCondLst>
                            <p:childTnLst>
                              <p:par>
                                <p:cTn id="39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0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video>
              <p:cMediaNode vol="80000">
                <p:cTn id="42" repeatCount="indefinite" fill="remove" display="0">
                  <p:stCondLst>
                    <p:cond delay="indefinite"/>
                  </p:stCondLst>
                </p:cTn>
                <p:tgtEl>
                  <p:spTgt spid="19"/>
                </p:tgtEl>
              </p:cMediaNode>
            </p:video>
            <p:video>
              <p:cMediaNode vol="80000">
                <p:cTn id="43" repeatCount="indefinite" fill="remove" display="0">
                  <p:stCondLst>
                    <p:cond delay="indefinite"/>
                  </p:stCondLst>
                </p:cTn>
                <p:tgtEl>
                  <p:spTgt spid="21"/>
                </p:tgtEl>
              </p:cMediaNode>
            </p:video>
            <p:video>
              <p:cMediaNode vol="80000">
                <p:cTn id="44" repeatCount="indefinite" fill="remove" display="0">
                  <p:stCondLst>
                    <p:cond delay="indefinite"/>
                  </p:stCondLst>
                </p:cTn>
                <p:tgtEl>
                  <p:spTgt spid="20"/>
                </p:tgtEl>
              </p:cMediaNode>
            </p:video>
          </p:childTnLst>
        </p:cTn>
      </p:par>
    </p:tnLst>
    <p:bldLst>
      <p:bldP spid="4" grpId="0"/>
      <p:bldP spid="16" grpId="0"/>
      <p:bldP spid="37" grpId="0" animBg="1"/>
      <p:bldP spid="38" grpId="0" animBg="1"/>
      <p:bldP spid="42" grpId="0" animBg="1"/>
      <p:bldP spid="43" grpId="0" animBg="1"/>
      <p:bldP spid="22" grpId="0" animBg="1"/>
    </p:bldLst>
  </p:timing>
</p:sld>
</file>

<file path=ppt/slides/slide2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" name="Bend">
            <a:hlinkClick r:id="" action="ppaction://media"/>
            <a:extLst>
              <a:ext uri="{FF2B5EF4-FFF2-40B4-BE49-F238E27FC236}">
                <a16:creationId xmlns:a16="http://schemas.microsoft.com/office/drawing/2014/main" id="{F9E81617-F6BE-4632-A7E8-1A38ECCEBA67}"/>
              </a:ext>
            </a:extLst>
          </p:cNvPr>
          <p:cNvPicPr>
            <a:picLocks noChangeAspect="1"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4"/>
          <a:stretch>
            <a:fillRect/>
          </a:stretch>
        </p:blipFill>
        <p:spPr>
          <a:xfrm rot="2400000">
            <a:off x="4242592" y="1568973"/>
            <a:ext cx="1223905" cy="919446"/>
          </a:xfrm>
          <a:prstGeom prst="rect">
            <a:avLst/>
          </a:prstGeom>
        </p:spPr>
      </p:pic>
      <p:pic>
        <p:nvPicPr>
          <p:cNvPr id="2" name="図 1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279160" y="2921793"/>
            <a:ext cx="7320351" cy="2770191"/>
          </a:xfrm>
          <a:prstGeom prst="rect">
            <a:avLst/>
          </a:prstGeom>
        </p:spPr>
      </p:pic>
      <p:pic>
        <p:nvPicPr>
          <p:cNvPr id="6" name="図 5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991596" y="420646"/>
            <a:ext cx="3935839" cy="1065431"/>
          </a:xfrm>
          <a:prstGeom prst="rect">
            <a:avLst/>
          </a:prstGeom>
        </p:spPr>
      </p:pic>
      <p:sp>
        <p:nvSpPr>
          <p:cNvPr id="7" name="タイトル 1"/>
          <p:cNvSpPr txBox="1">
            <a:spLocks/>
          </p:cNvSpPr>
          <p:nvPr/>
        </p:nvSpPr>
        <p:spPr>
          <a:xfrm>
            <a:off x="1164245" y="742714"/>
            <a:ext cx="1676672" cy="788268"/>
          </a:xfrm>
          <a:prstGeom prst="rect">
            <a:avLst/>
          </a:prstGeom>
        </p:spPr>
        <p:txBody>
          <a:bodyPr>
            <a:noAutofit/>
          </a:bodyPr>
          <a:lstStyle>
            <a:defPPr>
              <a:defRPr lang="ja-JP"/>
            </a:defPPr>
            <a:lvl1pPr marL="0" algn="l" defTabSz="914400" rtl="0" eaLnBrk="1" latinLnBrk="0" hangingPunct="1">
              <a:defRPr kumimoji="1"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kumimoji="1"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kumimoji="1"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kumimoji="1"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kumimoji="1"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umimoji="1"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umimoji="1"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umimoji="1"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umimoji="1"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spcBef>
                <a:spcPts val="768"/>
              </a:spcBef>
            </a:pPr>
            <a:r>
              <a:rPr lang="en-US" altLang="ja-JP" sz="36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2D IR</a:t>
            </a:r>
            <a:endParaRPr lang="ja-JP" altLang="en-US" sz="2800" b="1" dirty="0">
              <a:latin typeface="Arial Unicode MS" panose="020B0604020202020204" pitchFamily="50" charset="-128"/>
              <a:ea typeface="Arial Unicode MS" panose="020B0604020202020204" pitchFamily="50" charset="-128"/>
              <a:cs typeface="Arial Unicode MS" panose="020B0604020202020204" pitchFamily="50" charset="-128"/>
            </a:endParaRPr>
          </a:p>
        </p:txBody>
      </p:sp>
      <p:sp>
        <p:nvSpPr>
          <p:cNvPr id="8" name="正方形/長方形 7"/>
          <p:cNvSpPr/>
          <p:nvPr/>
        </p:nvSpPr>
        <p:spPr>
          <a:xfrm>
            <a:off x="656953" y="1615840"/>
            <a:ext cx="3159839" cy="64633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ja-JP" sz="3600" dirty="0">
                <a:solidFill>
                  <a:schemeClr val="accent2">
                    <a:lumMod val="75000"/>
                  </a:schemeClr>
                </a:solidFill>
              </a:rPr>
              <a:t>Bending mode</a:t>
            </a:r>
            <a:endParaRPr lang="ja-JP" altLang="en-US" sz="3600" dirty="0">
              <a:solidFill>
                <a:schemeClr val="accent2">
                  <a:lumMod val="75000"/>
                </a:schemeClr>
              </a:solidFill>
            </a:endParaRPr>
          </a:p>
        </p:txBody>
      </p:sp>
      <p:cxnSp>
        <p:nvCxnSpPr>
          <p:cNvPr id="9" name="直線コネクタ 8">
            <a:extLst>
              <a:ext uri="{FF2B5EF4-FFF2-40B4-BE49-F238E27FC236}">
                <a16:creationId xmlns:a16="http://schemas.microsoft.com/office/drawing/2014/main" id="{D48D9374-51D7-8D3D-C424-174159CB6539}"/>
              </a:ext>
            </a:extLst>
          </p:cNvPr>
          <p:cNvCxnSpPr>
            <a:cxnSpLocks/>
          </p:cNvCxnSpPr>
          <p:nvPr/>
        </p:nvCxnSpPr>
        <p:spPr>
          <a:xfrm>
            <a:off x="1268840" y="4095881"/>
            <a:ext cx="1305636" cy="104633"/>
          </a:xfrm>
          <a:prstGeom prst="line">
            <a:avLst/>
          </a:prstGeom>
          <a:ln w="53975">
            <a:solidFill>
              <a:srgbClr val="FF0000"/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直線コネクタ 10">
            <a:extLst>
              <a:ext uri="{FF2B5EF4-FFF2-40B4-BE49-F238E27FC236}">
                <a16:creationId xmlns:a16="http://schemas.microsoft.com/office/drawing/2014/main" id="{D48D9374-51D7-8D3D-C424-174159CB6539}"/>
              </a:ext>
            </a:extLst>
          </p:cNvPr>
          <p:cNvCxnSpPr>
            <a:cxnSpLocks/>
          </p:cNvCxnSpPr>
          <p:nvPr/>
        </p:nvCxnSpPr>
        <p:spPr>
          <a:xfrm flipV="1">
            <a:off x="2789792" y="4095881"/>
            <a:ext cx="1235123" cy="100084"/>
          </a:xfrm>
          <a:prstGeom prst="line">
            <a:avLst/>
          </a:prstGeom>
          <a:ln w="53975">
            <a:solidFill>
              <a:srgbClr val="FF0000"/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直線コネクタ 15">
            <a:extLst>
              <a:ext uri="{FF2B5EF4-FFF2-40B4-BE49-F238E27FC236}">
                <a16:creationId xmlns:a16="http://schemas.microsoft.com/office/drawing/2014/main" id="{D48D9374-51D7-8D3D-C424-174159CB6539}"/>
              </a:ext>
            </a:extLst>
          </p:cNvPr>
          <p:cNvCxnSpPr>
            <a:cxnSpLocks/>
          </p:cNvCxnSpPr>
          <p:nvPr/>
        </p:nvCxnSpPr>
        <p:spPr>
          <a:xfrm>
            <a:off x="4365115" y="4145923"/>
            <a:ext cx="1069076" cy="0"/>
          </a:xfrm>
          <a:prstGeom prst="line">
            <a:avLst/>
          </a:prstGeom>
          <a:ln w="53975">
            <a:solidFill>
              <a:srgbClr val="FF0000"/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直線コネクタ 17">
            <a:extLst>
              <a:ext uri="{FF2B5EF4-FFF2-40B4-BE49-F238E27FC236}">
                <a16:creationId xmlns:a16="http://schemas.microsoft.com/office/drawing/2014/main" id="{D48D9374-51D7-8D3D-C424-174159CB6539}"/>
              </a:ext>
            </a:extLst>
          </p:cNvPr>
          <p:cNvCxnSpPr>
            <a:cxnSpLocks/>
          </p:cNvCxnSpPr>
          <p:nvPr/>
        </p:nvCxnSpPr>
        <p:spPr>
          <a:xfrm flipV="1">
            <a:off x="5817246" y="4135526"/>
            <a:ext cx="1142270" cy="10397"/>
          </a:xfrm>
          <a:prstGeom prst="line">
            <a:avLst/>
          </a:prstGeom>
          <a:ln w="53975">
            <a:solidFill>
              <a:srgbClr val="FF0000"/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3" name="図 2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5397121" y="5508503"/>
            <a:ext cx="3648162" cy="128456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51515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2001" fill="hold"/>
                                        <p:tgtEl>
                                          <p:spTgt spid="1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video>
              <p:cMediaNode vol="80000">
                <p:cTn id="7" repeatCount="indefinite" fill="remove" display="0">
                  <p:stCondLst>
                    <p:cond delay="indefinite"/>
                  </p:stCondLst>
                </p:cTn>
                <p:tgtEl>
                  <p:spTgt spid="12"/>
                </p:tgtEl>
              </p:cMediaNode>
            </p:video>
          </p:childTnLst>
        </p:cTn>
      </p:par>
    </p:tnLst>
  </p:timing>
</p:sld>
</file>

<file path=ppt/slides/slide2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テキスト ボックス 2"/>
          <p:cNvSpPr txBox="1"/>
          <p:nvPr/>
        </p:nvSpPr>
        <p:spPr>
          <a:xfrm>
            <a:off x="315808" y="1382292"/>
            <a:ext cx="3363421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kumimoji="1" lang="en-US" altLang="ja-JP" sz="3200" dirty="0"/>
              <a:t>Bend </a:t>
            </a:r>
            <a:r>
              <a:rPr lang="en-US" altLang="ja-JP" sz="3200" dirty="0"/>
              <a:t>+</a:t>
            </a:r>
            <a:r>
              <a:rPr kumimoji="1" lang="en-US" altLang="ja-JP" sz="3200" dirty="0"/>
              <a:t> librational</a:t>
            </a:r>
            <a:endParaRPr kumimoji="1" lang="ja-JP" altLang="en-US" sz="3200" dirty="0"/>
          </a:p>
        </p:txBody>
      </p:sp>
      <p:sp>
        <p:nvSpPr>
          <p:cNvPr id="4" name="Rectangle 10"/>
          <p:cNvSpPr>
            <a:spLocks noChangeArrowheads="1"/>
          </p:cNvSpPr>
          <p:nvPr/>
        </p:nvSpPr>
        <p:spPr bwMode="auto">
          <a:xfrm>
            <a:off x="473943" y="500430"/>
            <a:ext cx="7510583" cy="5847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r>
              <a:rPr lang="en-US" altLang="ja-JP" sz="3200" dirty="0">
                <a:latin typeface="Arial Unicode MS"/>
                <a:ea typeface="Arial Unicode MS"/>
                <a:cs typeface="Arial Unicode MS"/>
              </a:rPr>
              <a:t>2D IR-IR-Raman-Raman: </a:t>
            </a:r>
          </a:p>
        </p:txBody>
      </p:sp>
      <p:pic>
        <p:nvPicPr>
          <p:cNvPr id="5" name="図 4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5451960" y="244306"/>
            <a:ext cx="3164327" cy="1073335"/>
          </a:xfrm>
          <a:prstGeom prst="rect">
            <a:avLst/>
          </a:prstGeom>
        </p:spPr>
      </p:pic>
      <p:graphicFrame>
        <p:nvGraphicFramePr>
          <p:cNvPr id="7" name="Object 5"/>
          <p:cNvGraphicFramePr>
            <a:graphicFrameLocks noChangeAspect="1"/>
          </p:cNvGraphicFramePr>
          <p:nvPr/>
        </p:nvGraphicFramePr>
        <p:xfrm>
          <a:off x="3873769" y="1482893"/>
          <a:ext cx="1079500" cy="4445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7" imgW="1079280" imgH="444240" progId="Equation.DSMT4">
                  <p:embed/>
                </p:oleObj>
              </mc:Choice>
              <mc:Fallback>
                <p:oleObj name="Equation" r:id="rId7" imgW="1079280" imgH="444240" progId="Equation.DSMT4">
                  <p:embed/>
                  <p:pic>
                    <p:nvPicPr>
                      <p:cNvPr id="7" name="Object 5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8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873769" y="1482893"/>
                        <a:ext cx="1079500" cy="4445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8" name="図 7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0" y="2750500"/>
            <a:ext cx="5463159" cy="2162889"/>
          </a:xfrm>
          <a:prstGeom prst="rect">
            <a:avLst/>
          </a:prstGeom>
        </p:spPr>
      </p:pic>
      <p:pic>
        <p:nvPicPr>
          <p:cNvPr id="10" name="図 9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4946837" y="2858971"/>
            <a:ext cx="5133975" cy="2295525"/>
          </a:xfrm>
          <a:prstGeom prst="rect">
            <a:avLst/>
          </a:prstGeom>
        </p:spPr>
      </p:pic>
      <mc:AlternateContent xmlns:mc="http://schemas.openxmlformats.org/markup-compatibility/2006" xmlns:a14="http://schemas.microsoft.com/office/drawing/2010/main">
        <mc:Choice Requires="a14">
          <p:sp>
            <p:nvSpPr>
              <p:cNvPr id="11" name="テキスト ボックス 10">
                <a:extLst>
                  <a:ext uri="{FF2B5EF4-FFF2-40B4-BE49-F238E27FC236}">
                    <a16:creationId xmlns:a16="http://schemas.microsoft.com/office/drawing/2014/main" id="{9A5E5D2F-2F66-2ABA-CE6B-07A480F583DC}"/>
                  </a:ext>
                </a:extLst>
              </p:cNvPr>
              <p:cNvSpPr txBox="1"/>
              <p:nvPr/>
            </p:nvSpPr>
            <p:spPr>
              <a:xfrm>
                <a:off x="1254516" y="5052560"/>
                <a:ext cx="686021" cy="276999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kumimoji="1" lang="en-US" altLang="ja-JP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kumimoji="1" lang="en-US" altLang="ja-JP" b="0" i="1" smtClean="0">
                              <a:latin typeface="Cambria Math" panose="02040503050406030204" pitchFamily="18" charset="0"/>
                            </a:rPr>
                            <m:t>𝜔</m:t>
                          </m:r>
                        </m:e>
                        <m:sub>
                          <m:r>
                            <m:rPr>
                              <m:sty m:val="p"/>
                            </m:rPr>
                            <a:rPr kumimoji="1" lang="en-US" altLang="ja-JP" b="0" i="0" smtClean="0">
                              <a:latin typeface="Cambria Math" panose="02040503050406030204" pitchFamily="18" charset="0"/>
                            </a:rPr>
                            <m:t>comb</m:t>
                          </m:r>
                        </m:sub>
                      </m:sSub>
                    </m:oMath>
                  </m:oMathPara>
                </a14:m>
                <a:endParaRPr kumimoji="1" lang="en-US" altLang="ja-JP" b="0" dirty="0"/>
              </a:p>
            </p:txBody>
          </p:sp>
        </mc:Choice>
        <mc:Fallback xmlns="">
          <p:sp>
            <p:nvSpPr>
              <p:cNvPr id="11" name="テキスト ボックス 10">
                <a:extLst>
                  <a:ext uri="{FF2B5EF4-FFF2-40B4-BE49-F238E27FC236}">
                    <a16:creationId xmlns:a16="http://schemas.microsoft.com/office/drawing/2014/main" id="{9A5E5D2F-2F66-2ABA-CE6B-07A480F583DC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254516" y="5052560"/>
                <a:ext cx="686021" cy="276999"/>
              </a:xfrm>
              <a:prstGeom prst="rect">
                <a:avLst/>
              </a:prstGeom>
              <a:blipFill>
                <a:blip r:embed="rId11"/>
                <a:stretch>
                  <a:fillRect l="-3571" r="-3571" b="-20000"/>
                </a:stretch>
              </a:blipFill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13" name="直線コネクタ 12">
            <a:extLst>
              <a:ext uri="{FF2B5EF4-FFF2-40B4-BE49-F238E27FC236}">
                <a16:creationId xmlns:a16="http://schemas.microsoft.com/office/drawing/2014/main" id="{D48D9374-51D7-8D3D-C424-174159CB6539}"/>
              </a:ext>
            </a:extLst>
          </p:cNvPr>
          <p:cNvCxnSpPr>
            <a:cxnSpLocks/>
          </p:cNvCxnSpPr>
          <p:nvPr/>
        </p:nvCxnSpPr>
        <p:spPr>
          <a:xfrm>
            <a:off x="1360730" y="3423785"/>
            <a:ext cx="0" cy="1628775"/>
          </a:xfrm>
          <a:prstGeom prst="line">
            <a:avLst/>
          </a:prstGeom>
          <a:ln w="38100">
            <a:solidFill>
              <a:srgbClr val="FE3859"/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直線矢印コネクタ 13">
            <a:extLst>
              <a:ext uri="{FF2B5EF4-FFF2-40B4-BE49-F238E27FC236}">
                <a16:creationId xmlns:a16="http://schemas.microsoft.com/office/drawing/2014/main" id="{67D78406-1A6C-DA7D-5584-775355C17E65}"/>
              </a:ext>
            </a:extLst>
          </p:cNvPr>
          <p:cNvCxnSpPr>
            <a:cxnSpLocks/>
          </p:cNvCxnSpPr>
          <p:nvPr/>
        </p:nvCxnSpPr>
        <p:spPr>
          <a:xfrm>
            <a:off x="5526643" y="4072481"/>
            <a:ext cx="523360" cy="1082015"/>
          </a:xfrm>
          <a:prstGeom prst="straightConnector1">
            <a:avLst/>
          </a:prstGeom>
          <a:ln w="25400">
            <a:solidFill>
              <a:srgbClr val="FF00FF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テキスト ボックス 14"/>
          <p:cNvSpPr txBox="1"/>
          <p:nvPr/>
        </p:nvSpPr>
        <p:spPr>
          <a:xfrm>
            <a:off x="5230875" y="5189764"/>
            <a:ext cx="1906291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kumimoji="1" lang="en-US" altLang="ja-JP" sz="1600" dirty="0"/>
              <a:t>bend </a:t>
            </a:r>
            <a:r>
              <a:rPr lang="ja-JP" altLang="en-US" sz="1600" dirty="0"/>
              <a:t>→</a:t>
            </a:r>
            <a:r>
              <a:rPr kumimoji="1" lang="en-US" altLang="ja-JP" sz="1600" dirty="0"/>
              <a:t> librational</a:t>
            </a:r>
          </a:p>
          <a:p>
            <a:r>
              <a:rPr lang="en-US" altLang="ja-JP" sz="1600" dirty="0"/>
              <a:t>Population transfer</a:t>
            </a:r>
            <a:endParaRPr kumimoji="1" lang="ja-JP" altLang="en-US" sz="1600" dirty="0"/>
          </a:p>
        </p:txBody>
      </p:sp>
      <p:cxnSp>
        <p:nvCxnSpPr>
          <p:cNvPr id="16" name="直線矢印コネクタ 15">
            <a:extLst>
              <a:ext uri="{FF2B5EF4-FFF2-40B4-BE49-F238E27FC236}">
                <a16:creationId xmlns:a16="http://schemas.microsoft.com/office/drawing/2014/main" id="{67D78406-1A6C-DA7D-5584-775355C17E65}"/>
              </a:ext>
            </a:extLst>
          </p:cNvPr>
          <p:cNvCxnSpPr>
            <a:cxnSpLocks/>
          </p:cNvCxnSpPr>
          <p:nvPr/>
        </p:nvCxnSpPr>
        <p:spPr>
          <a:xfrm>
            <a:off x="1226467" y="4406255"/>
            <a:ext cx="758319" cy="1553481"/>
          </a:xfrm>
          <a:prstGeom prst="straightConnector1">
            <a:avLst/>
          </a:prstGeom>
          <a:ln w="25400">
            <a:solidFill>
              <a:srgbClr val="FF00FF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直線コネクタ 16">
            <a:extLst>
              <a:ext uri="{FF2B5EF4-FFF2-40B4-BE49-F238E27FC236}">
                <a16:creationId xmlns:a16="http://schemas.microsoft.com/office/drawing/2014/main" id="{D48D9374-51D7-8D3D-C424-174159CB6539}"/>
              </a:ext>
            </a:extLst>
          </p:cNvPr>
          <p:cNvCxnSpPr>
            <a:cxnSpLocks/>
          </p:cNvCxnSpPr>
          <p:nvPr/>
        </p:nvCxnSpPr>
        <p:spPr>
          <a:xfrm flipH="1">
            <a:off x="710005" y="3578915"/>
            <a:ext cx="1680" cy="1654680"/>
          </a:xfrm>
          <a:prstGeom prst="line">
            <a:avLst/>
          </a:prstGeom>
          <a:ln w="25400">
            <a:solidFill>
              <a:srgbClr val="FF0000"/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18" name="テキスト ボックス 17">
                <a:extLst>
                  <a:ext uri="{FF2B5EF4-FFF2-40B4-BE49-F238E27FC236}">
                    <a16:creationId xmlns:a16="http://schemas.microsoft.com/office/drawing/2014/main" id="{9A5E5D2F-2F66-2ABA-CE6B-07A480F583DC}"/>
                  </a:ext>
                </a:extLst>
              </p:cNvPr>
              <p:cNvSpPr txBox="1"/>
              <p:nvPr/>
            </p:nvSpPr>
            <p:spPr>
              <a:xfrm>
                <a:off x="558197" y="5337699"/>
                <a:ext cx="649152" cy="276999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kumimoji="1" lang="en-US" altLang="ja-JP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kumimoji="1" lang="en-US" altLang="ja-JP" b="0" i="1" smtClean="0">
                              <a:latin typeface="Cambria Math" panose="02040503050406030204" pitchFamily="18" charset="0"/>
                            </a:rPr>
                            <m:t>𝜔</m:t>
                          </m:r>
                        </m:e>
                        <m:sub>
                          <m:r>
                            <m:rPr>
                              <m:sty m:val="p"/>
                            </m:rPr>
                            <a:rPr kumimoji="1" lang="en-US" altLang="ja-JP" b="0" i="0" smtClean="0">
                              <a:latin typeface="Cambria Math" panose="02040503050406030204" pitchFamily="18" charset="0"/>
                            </a:rPr>
                            <m:t>bend</m:t>
                          </m:r>
                        </m:sub>
                      </m:sSub>
                    </m:oMath>
                  </m:oMathPara>
                </a14:m>
                <a:endParaRPr kumimoji="1" lang="en-US" altLang="ja-JP" b="0" dirty="0"/>
              </a:p>
            </p:txBody>
          </p:sp>
        </mc:Choice>
        <mc:Fallback xmlns="">
          <p:sp>
            <p:nvSpPr>
              <p:cNvPr id="18" name="テキスト ボックス 17">
                <a:extLst>
                  <a:ext uri="{FF2B5EF4-FFF2-40B4-BE49-F238E27FC236}">
                    <a16:creationId xmlns:a16="http://schemas.microsoft.com/office/drawing/2014/main" id="{9A5E5D2F-2F66-2ABA-CE6B-07A480F583DC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58197" y="5337699"/>
                <a:ext cx="649152" cy="276999"/>
              </a:xfrm>
              <a:prstGeom prst="rect">
                <a:avLst/>
              </a:prstGeom>
              <a:blipFill>
                <a:blip r:embed="rId12"/>
                <a:stretch>
                  <a:fillRect l="-3774" r="-3774" b="-20000"/>
                </a:stretch>
              </a:blipFill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4" name="テキスト ボックス 23">
                <a:extLst>
                  <a:ext uri="{FF2B5EF4-FFF2-40B4-BE49-F238E27FC236}">
                    <a16:creationId xmlns:a16="http://schemas.microsoft.com/office/drawing/2014/main" id="{60ECB50C-345A-359B-FC65-1042979E7921}"/>
                  </a:ext>
                </a:extLst>
              </p:cNvPr>
              <p:cNvSpPr txBox="1"/>
              <p:nvPr/>
            </p:nvSpPr>
            <p:spPr>
              <a:xfrm>
                <a:off x="139845" y="5891890"/>
                <a:ext cx="8316379" cy="40229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14:m>
                  <m:oMath xmlns:m="http://schemas.openxmlformats.org/officeDocument/2006/math">
                    <m:r>
                      <a:rPr lang="en-US" altLang="ja-JP" i="1" smtClean="0">
                        <a:latin typeface="Cambria Math"/>
                      </a:rPr>
                      <m:t>|</m:t>
                    </m:r>
                    <m:d>
                      <m:dPr>
                        <m:begChr m:val=""/>
                        <m:endChr m:val="⟩"/>
                        <m:ctrlPr>
                          <a:rPr lang="en-US" altLang="ja-JP" i="1"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sSub>
                          <m:sSubPr>
                            <m:ctrlPr>
                              <a:rPr lang="en-US" altLang="ja-JP" i="1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altLang="ja-JP" i="1">
                                <a:latin typeface="Cambria Math" panose="02040503050406030204" pitchFamily="18" charset="0"/>
                              </a:rPr>
                              <m:t>0</m:t>
                            </m:r>
                          </m:e>
                          <m:sub>
                            <m:r>
                              <m:rPr>
                                <m:sty m:val="p"/>
                              </m:rPr>
                              <a:rPr lang="en-US" altLang="ja-JP" b="0" i="0" smtClean="0">
                                <a:latin typeface="Cambria Math" panose="02040503050406030204" pitchFamily="18" charset="0"/>
                              </a:rPr>
                              <m:t>b</m:t>
                            </m:r>
                          </m:sub>
                        </m:sSub>
                        <m:r>
                          <a:rPr lang="en-US" altLang="ja-JP" i="1">
                            <a:latin typeface="Cambria Math" panose="02040503050406030204" pitchFamily="18" charset="0"/>
                          </a:rPr>
                          <m:t>,</m:t>
                        </m:r>
                        <m:sSub>
                          <m:sSubPr>
                            <m:ctrlPr>
                              <a:rPr lang="en-US" altLang="ja-JP" i="1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altLang="ja-JP" i="1">
                                <a:latin typeface="Cambria Math" panose="02040503050406030204" pitchFamily="18" charset="0"/>
                              </a:rPr>
                              <m:t>0</m:t>
                            </m:r>
                          </m:e>
                          <m:sub>
                            <m:r>
                              <m:rPr>
                                <m:sty m:val="p"/>
                              </m:rPr>
                              <a:rPr lang="en-US" altLang="ja-JP" b="0" i="0" smtClean="0">
                                <a:latin typeface="Cambria Math" panose="02040503050406030204" pitchFamily="18" charset="0"/>
                              </a:rPr>
                              <m:t>l</m:t>
                            </m:r>
                          </m:sub>
                        </m:sSub>
                      </m:e>
                    </m:d>
                    <m:d>
                      <m:dPr>
                        <m:begChr m:val="⟨"/>
                        <m:endChr m:val=""/>
                        <m:ctrlPr>
                          <a:rPr lang="en-US" altLang="ja-JP" i="1"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sSub>
                          <m:sSubPr>
                            <m:ctrlPr>
                              <a:rPr lang="en-US" altLang="ja-JP" i="1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altLang="ja-JP" i="1">
                                <a:latin typeface="Cambria Math" panose="02040503050406030204" pitchFamily="18" charset="0"/>
                              </a:rPr>
                              <m:t>0</m:t>
                            </m:r>
                          </m:e>
                          <m:sub>
                            <m:r>
                              <m:rPr>
                                <m:sty m:val="p"/>
                              </m:rPr>
                              <a:rPr lang="en-US" altLang="ja-JP" b="0" i="0" smtClean="0">
                                <a:latin typeface="Cambria Math" panose="02040503050406030204" pitchFamily="18" charset="0"/>
                              </a:rPr>
                              <m:t>l</m:t>
                            </m:r>
                          </m:sub>
                        </m:sSub>
                      </m:e>
                    </m:d>
                    <m:r>
                      <a:rPr lang="en-US" altLang="ja-JP" i="1">
                        <a:latin typeface="Cambria Math" panose="02040503050406030204" pitchFamily="18" charset="0"/>
                      </a:rPr>
                      <m:t>,</m:t>
                    </m:r>
                    <m:sSub>
                      <m:sSubPr>
                        <m:ctrlPr>
                          <a:rPr lang="en-US" altLang="ja-JP" i="1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ja-JP" i="1">
                            <a:latin typeface="Cambria Math" panose="02040503050406030204" pitchFamily="18" charset="0"/>
                          </a:rPr>
                          <m:t>0</m:t>
                        </m:r>
                      </m:e>
                      <m:sub>
                        <m:r>
                          <m:rPr>
                            <m:sty m:val="p"/>
                          </m:rPr>
                          <a:rPr lang="en-US" altLang="ja-JP" b="0" i="0" smtClean="0">
                            <a:latin typeface="Cambria Math" panose="02040503050406030204" pitchFamily="18" charset="0"/>
                          </a:rPr>
                          <m:t>b</m:t>
                        </m:r>
                      </m:sub>
                    </m:sSub>
                    <m:r>
                      <a:rPr lang="en-US" altLang="ja-JP" i="1">
                        <a:latin typeface="Cambria Math"/>
                      </a:rPr>
                      <m:t>|</m:t>
                    </m:r>
                    <m:r>
                      <a:rPr lang="ja-JP" altLang="en-US" i="1" dirty="0">
                        <a:latin typeface="Cambria Math" panose="02040503050406030204" pitchFamily="18" charset="0"/>
                      </a:rPr>
                      <m:t>→</m:t>
                    </m:r>
                    <m:r>
                      <a:rPr lang="en-US" altLang="ja-JP" i="1">
                        <a:latin typeface="Cambria Math"/>
                      </a:rPr>
                      <m:t>|</m:t>
                    </m:r>
                    <m:d>
                      <m:dPr>
                        <m:begChr m:val=""/>
                        <m:endChr m:val="⟩"/>
                        <m:ctrlPr>
                          <a:rPr lang="en-US" altLang="ja-JP" i="1"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sSub>
                          <m:sSubPr>
                            <m:ctrlPr>
                              <a:rPr lang="en-US" altLang="ja-JP" i="1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altLang="ja-JP" b="0" i="1" smtClean="0">
                                <a:latin typeface="Cambria Math" panose="02040503050406030204" pitchFamily="18" charset="0"/>
                              </a:rPr>
                              <m:t>1</m:t>
                            </m:r>
                          </m:e>
                          <m:sub>
                            <m:r>
                              <m:rPr>
                                <m:sty m:val="p"/>
                              </m:rPr>
                              <a:rPr lang="en-US" altLang="ja-JP" b="0" i="0" smtClean="0">
                                <a:latin typeface="Cambria Math" panose="02040503050406030204" pitchFamily="18" charset="0"/>
                              </a:rPr>
                              <m:t>b</m:t>
                            </m:r>
                          </m:sub>
                        </m:sSub>
                        <m:r>
                          <a:rPr lang="en-US" altLang="ja-JP" i="1">
                            <a:latin typeface="Cambria Math" panose="02040503050406030204" pitchFamily="18" charset="0"/>
                          </a:rPr>
                          <m:t>,</m:t>
                        </m:r>
                        <m:sSub>
                          <m:sSubPr>
                            <m:ctrlPr>
                              <a:rPr lang="en-US" altLang="ja-JP" i="1" smtClean="0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altLang="ja-JP" b="0" i="1" smtClean="0">
                                <a:latin typeface="Cambria Math" panose="02040503050406030204" pitchFamily="18" charset="0"/>
                              </a:rPr>
                              <m:t>1</m:t>
                            </m:r>
                          </m:e>
                          <m:sub>
                            <m:r>
                              <m:rPr>
                                <m:sty m:val="p"/>
                              </m:rPr>
                              <a:rPr lang="en-US" altLang="ja-JP" b="0" i="0" smtClean="0">
                                <a:latin typeface="Cambria Math" panose="02040503050406030204" pitchFamily="18" charset="0"/>
                              </a:rPr>
                              <m:t>l</m:t>
                            </m:r>
                          </m:sub>
                        </m:sSub>
                      </m:e>
                    </m:d>
                    <m:d>
                      <m:dPr>
                        <m:begChr m:val="⟨"/>
                        <m:endChr m:val=""/>
                        <m:ctrlPr>
                          <a:rPr lang="en-US" altLang="ja-JP" i="1"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sSub>
                          <m:sSubPr>
                            <m:ctrlPr>
                              <a:rPr lang="en-US" altLang="ja-JP" i="1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altLang="ja-JP" i="1" smtClean="0">
                                <a:latin typeface="Cambria Math" panose="02040503050406030204" pitchFamily="18" charset="0"/>
                              </a:rPr>
                              <m:t>0</m:t>
                            </m:r>
                          </m:e>
                          <m:sub>
                            <m:r>
                              <m:rPr>
                                <m:sty m:val="p"/>
                              </m:rPr>
                              <a:rPr lang="en-US" altLang="ja-JP" b="0" i="0" smtClean="0">
                                <a:latin typeface="Cambria Math" panose="02040503050406030204" pitchFamily="18" charset="0"/>
                              </a:rPr>
                              <m:t>l</m:t>
                            </m:r>
                          </m:sub>
                        </m:sSub>
                      </m:e>
                    </m:d>
                    <m:r>
                      <a:rPr lang="en-US" altLang="ja-JP" i="1">
                        <a:latin typeface="Cambria Math" panose="02040503050406030204" pitchFamily="18" charset="0"/>
                      </a:rPr>
                      <m:t>,</m:t>
                    </m:r>
                    <m:sSub>
                      <m:sSubPr>
                        <m:ctrlPr>
                          <a:rPr lang="en-US" altLang="ja-JP" i="1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ja-JP" i="1">
                            <a:latin typeface="Cambria Math" panose="02040503050406030204" pitchFamily="18" charset="0"/>
                          </a:rPr>
                          <m:t>0</m:t>
                        </m:r>
                      </m:e>
                      <m:sub>
                        <m:r>
                          <m:rPr>
                            <m:sty m:val="p"/>
                          </m:rPr>
                          <a:rPr lang="en-US" altLang="ja-JP" b="0" i="0" smtClean="0">
                            <a:latin typeface="Cambria Math" panose="02040503050406030204" pitchFamily="18" charset="0"/>
                          </a:rPr>
                          <m:t>b</m:t>
                        </m:r>
                      </m:sub>
                    </m:sSub>
                    <m:r>
                      <a:rPr lang="en-US" altLang="ja-JP" i="1">
                        <a:latin typeface="Cambria Math"/>
                      </a:rPr>
                      <m:t>|</m:t>
                    </m:r>
                    <m:r>
                      <a:rPr lang="en-US" altLang="ja-JP" i="1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→</m:t>
                    </m:r>
                    <m:r>
                      <a:rPr lang="en-US" altLang="ja-JP" i="1">
                        <a:latin typeface="Cambria Math"/>
                      </a:rPr>
                      <m:t>|</m:t>
                    </m:r>
                    <m:d>
                      <m:dPr>
                        <m:begChr m:val=""/>
                        <m:endChr m:val="⟩"/>
                        <m:ctrlPr>
                          <a:rPr lang="en-US" altLang="ja-JP" i="1"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sSub>
                          <m:sSubPr>
                            <m:ctrlPr>
                              <a:rPr lang="en-US" altLang="ja-JP" i="1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altLang="ja-JP" b="0" i="1" smtClean="0">
                                <a:latin typeface="Cambria Math" panose="02040503050406030204" pitchFamily="18" charset="0"/>
                              </a:rPr>
                              <m:t>1</m:t>
                            </m:r>
                          </m:e>
                          <m:sub>
                            <m:r>
                              <m:rPr>
                                <m:sty m:val="p"/>
                              </m:rPr>
                              <a:rPr lang="en-US" altLang="ja-JP" b="0" i="0" smtClean="0">
                                <a:latin typeface="Cambria Math" panose="02040503050406030204" pitchFamily="18" charset="0"/>
                              </a:rPr>
                              <m:t>b</m:t>
                            </m:r>
                          </m:sub>
                        </m:sSub>
                        <m:r>
                          <a:rPr lang="en-US" altLang="ja-JP" i="1">
                            <a:latin typeface="Cambria Math" panose="02040503050406030204" pitchFamily="18" charset="0"/>
                          </a:rPr>
                          <m:t>,</m:t>
                        </m:r>
                        <m:sSub>
                          <m:sSubPr>
                            <m:ctrlPr>
                              <a:rPr lang="en-US" altLang="ja-JP" i="1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altLang="ja-JP" b="0" i="1" smtClean="0">
                                <a:latin typeface="Cambria Math" panose="02040503050406030204" pitchFamily="18" charset="0"/>
                              </a:rPr>
                              <m:t>1</m:t>
                            </m:r>
                          </m:e>
                          <m:sub>
                            <m:r>
                              <m:rPr>
                                <m:sty m:val="p"/>
                              </m:rPr>
                              <a:rPr lang="en-US" altLang="ja-JP" b="0" i="0" smtClean="0">
                                <a:latin typeface="Cambria Math" panose="02040503050406030204" pitchFamily="18" charset="0"/>
                              </a:rPr>
                              <m:t>l</m:t>
                            </m:r>
                          </m:sub>
                        </m:sSub>
                      </m:e>
                    </m:d>
                    <m:d>
                      <m:dPr>
                        <m:begChr m:val="⟨"/>
                        <m:endChr m:val=""/>
                        <m:ctrlPr>
                          <a:rPr lang="en-US" altLang="ja-JP" i="1"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sSub>
                          <m:sSubPr>
                            <m:ctrlPr>
                              <a:rPr lang="en-US" altLang="ja-JP" i="1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altLang="ja-JP" b="0" i="1" smtClean="0">
                                <a:latin typeface="Cambria Math" panose="02040503050406030204" pitchFamily="18" charset="0"/>
                              </a:rPr>
                              <m:t>1</m:t>
                            </m:r>
                          </m:e>
                          <m:sub>
                            <m:r>
                              <m:rPr>
                                <m:sty m:val="p"/>
                              </m:rPr>
                              <a:rPr lang="en-US" altLang="ja-JP" b="0" i="0" smtClean="0">
                                <a:latin typeface="Cambria Math" panose="02040503050406030204" pitchFamily="18" charset="0"/>
                              </a:rPr>
                              <m:t>l</m:t>
                            </m:r>
                          </m:sub>
                        </m:sSub>
                      </m:e>
                    </m:d>
                    <m:r>
                      <a:rPr lang="en-US" altLang="ja-JP" i="1">
                        <a:latin typeface="Cambria Math" panose="02040503050406030204" pitchFamily="18" charset="0"/>
                      </a:rPr>
                      <m:t>,</m:t>
                    </m:r>
                    <m:sSub>
                      <m:sSubPr>
                        <m:ctrlPr>
                          <a:rPr lang="en-US" altLang="ja-JP" i="1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ja-JP" b="0" i="1" smtClean="0">
                            <a:latin typeface="Cambria Math" panose="02040503050406030204" pitchFamily="18" charset="0"/>
                          </a:rPr>
                          <m:t>1</m:t>
                        </m:r>
                      </m:e>
                      <m:sub>
                        <m:r>
                          <m:rPr>
                            <m:sty m:val="p"/>
                          </m:rPr>
                          <a:rPr lang="en-US" altLang="ja-JP" b="0" i="0" smtClean="0">
                            <a:latin typeface="Cambria Math" panose="02040503050406030204" pitchFamily="18" charset="0"/>
                          </a:rPr>
                          <m:t>b</m:t>
                        </m:r>
                      </m:sub>
                    </m:sSub>
                    <m:r>
                      <a:rPr lang="en-US" altLang="ja-JP" i="1">
                        <a:latin typeface="Cambria Math"/>
                      </a:rPr>
                      <m:t>|</m:t>
                    </m:r>
                    <m:r>
                      <a:rPr lang="en-US" altLang="ja-JP" i="1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→</m:t>
                    </m:r>
                    <m:r>
                      <a:rPr lang="en-US" altLang="ja-JP" i="1">
                        <a:latin typeface="Cambria Math"/>
                      </a:rPr>
                      <m:t>|</m:t>
                    </m:r>
                    <m:d>
                      <m:dPr>
                        <m:begChr m:val=""/>
                        <m:endChr m:val="⟩"/>
                        <m:ctrlPr>
                          <a:rPr lang="en-US" altLang="ja-JP" i="1"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sSub>
                          <m:sSubPr>
                            <m:ctrlPr>
                              <a:rPr lang="en-US" altLang="ja-JP" i="1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altLang="ja-JP" b="0" i="1" smtClean="0">
                                <a:latin typeface="Cambria Math" panose="02040503050406030204" pitchFamily="18" charset="0"/>
                              </a:rPr>
                              <m:t>1</m:t>
                            </m:r>
                          </m:e>
                          <m:sub>
                            <m:r>
                              <m:rPr>
                                <m:sty m:val="p"/>
                              </m:rPr>
                              <a:rPr lang="en-US" altLang="ja-JP" b="0" i="0" smtClean="0">
                                <a:latin typeface="Cambria Math" panose="02040503050406030204" pitchFamily="18" charset="0"/>
                              </a:rPr>
                              <m:t>b</m:t>
                            </m:r>
                          </m:sub>
                        </m:sSub>
                        <m:r>
                          <a:rPr lang="en-US" altLang="ja-JP" i="1">
                            <a:latin typeface="Cambria Math" panose="02040503050406030204" pitchFamily="18" charset="0"/>
                          </a:rPr>
                          <m:t>,</m:t>
                        </m:r>
                        <m:sSub>
                          <m:sSubPr>
                            <m:ctrlPr>
                              <a:rPr lang="en-US" altLang="ja-JP" i="1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altLang="ja-JP" b="0" i="1" smtClean="0">
                                <a:latin typeface="Cambria Math" panose="02040503050406030204" pitchFamily="18" charset="0"/>
                              </a:rPr>
                              <m:t>2</m:t>
                            </m:r>
                          </m:e>
                          <m:sub>
                            <m:r>
                              <m:rPr>
                                <m:sty m:val="p"/>
                              </m:rPr>
                              <a:rPr lang="en-US" altLang="ja-JP" b="0" i="0" smtClean="0">
                                <a:latin typeface="Cambria Math" panose="02040503050406030204" pitchFamily="18" charset="0"/>
                              </a:rPr>
                              <m:t>l</m:t>
                            </m:r>
                          </m:sub>
                        </m:sSub>
                      </m:e>
                    </m:d>
                    <m:d>
                      <m:dPr>
                        <m:begChr m:val="⟨"/>
                        <m:endChr m:val=""/>
                        <m:ctrlPr>
                          <a:rPr lang="en-US" altLang="ja-JP" i="1"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sSub>
                          <m:sSubPr>
                            <m:ctrlPr>
                              <a:rPr lang="en-US" altLang="ja-JP" i="1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altLang="ja-JP" b="0" i="1" smtClean="0">
                                <a:latin typeface="Cambria Math" panose="02040503050406030204" pitchFamily="18" charset="0"/>
                              </a:rPr>
                              <m:t>1</m:t>
                            </m:r>
                          </m:e>
                          <m:sub>
                            <m:r>
                              <m:rPr>
                                <m:sty m:val="p"/>
                              </m:rPr>
                              <a:rPr lang="en-US" altLang="ja-JP" b="0" i="0" smtClean="0">
                                <a:latin typeface="Cambria Math" panose="02040503050406030204" pitchFamily="18" charset="0"/>
                              </a:rPr>
                              <m:t>l</m:t>
                            </m:r>
                          </m:sub>
                        </m:sSub>
                      </m:e>
                    </m:d>
                    <m:r>
                      <a:rPr lang="en-US" altLang="ja-JP" i="1">
                        <a:latin typeface="Cambria Math" panose="02040503050406030204" pitchFamily="18" charset="0"/>
                      </a:rPr>
                      <m:t>,</m:t>
                    </m:r>
                    <m:sSub>
                      <m:sSubPr>
                        <m:ctrlPr>
                          <a:rPr lang="en-US" altLang="ja-JP" i="1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ja-JP" b="0" i="1" smtClean="0">
                            <a:latin typeface="Cambria Math" panose="02040503050406030204" pitchFamily="18" charset="0"/>
                          </a:rPr>
                          <m:t>1</m:t>
                        </m:r>
                      </m:e>
                      <m:sub>
                        <m:r>
                          <m:rPr>
                            <m:sty m:val="p"/>
                          </m:rPr>
                          <a:rPr lang="en-US" altLang="ja-JP" b="0" i="0" smtClean="0">
                            <a:latin typeface="Cambria Math" panose="02040503050406030204" pitchFamily="18" charset="0"/>
                          </a:rPr>
                          <m:t>b</m:t>
                        </m:r>
                      </m:sub>
                    </m:sSub>
                    <m:r>
                      <a:rPr lang="en-US" altLang="ja-JP" i="1">
                        <a:latin typeface="Cambria Math"/>
                      </a:rPr>
                      <m:t>|</m:t>
                    </m:r>
                  </m:oMath>
                </a14:m>
                <a:r>
                  <a:rPr lang="en-US" altLang="ja-JP" dirty="0">
                    <a:ea typeface="Cambria Math" panose="02040503050406030204" pitchFamily="18" charset="0"/>
                  </a:rPr>
                  <a:t> </a:t>
                </a:r>
                <a14:m>
                  <m:oMath xmlns:m="http://schemas.openxmlformats.org/officeDocument/2006/math">
                    <m:r>
                      <a:rPr lang="en-US" altLang="ja-JP" i="1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→</m:t>
                    </m:r>
                    <m:r>
                      <a:rPr lang="en-US" altLang="ja-JP" i="1">
                        <a:latin typeface="Cambria Math"/>
                      </a:rPr>
                      <m:t>|</m:t>
                    </m:r>
                    <m:d>
                      <m:dPr>
                        <m:begChr m:val=""/>
                        <m:endChr m:val="⟩"/>
                        <m:ctrlPr>
                          <a:rPr lang="en-US" altLang="ja-JP" i="1"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sSub>
                          <m:sSubPr>
                            <m:ctrlPr>
                              <a:rPr lang="en-US" altLang="ja-JP" i="1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altLang="ja-JP" i="1">
                                <a:latin typeface="Cambria Math" panose="02040503050406030204" pitchFamily="18" charset="0"/>
                              </a:rPr>
                              <m:t>1</m:t>
                            </m:r>
                          </m:e>
                          <m:sub>
                            <m:r>
                              <m:rPr>
                                <m:sty m:val="p"/>
                              </m:rPr>
                              <a:rPr lang="en-US" altLang="ja-JP">
                                <a:latin typeface="Cambria Math" panose="02040503050406030204" pitchFamily="18" charset="0"/>
                              </a:rPr>
                              <m:t>b</m:t>
                            </m:r>
                          </m:sub>
                        </m:sSub>
                        <m:r>
                          <a:rPr lang="en-US" altLang="ja-JP" i="1">
                            <a:latin typeface="Cambria Math" panose="02040503050406030204" pitchFamily="18" charset="0"/>
                          </a:rPr>
                          <m:t>,</m:t>
                        </m:r>
                        <m:sSub>
                          <m:sSubPr>
                            <m:ctrlPr>
                              <a:rPr lang="en-US" altLang="ja-JP" i="1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altLang="ja-JP" b="0" i="1" smtClean="0">
                                <a:latin typeface="Cambria Math" panose="02040503050406030204" pitchFamily="18" charset="0"/>
                              </a:rPr>
                              <m:t>1</m:t>
                            </m:r>
                          </m:e>
                          <m:sub>
                            <m:r>
                              <m:rPr>
                                <m:sty m:val="p"/>
                              </m:rPr>
                              <a:rPr lang="en-US" altLang="ja-JP">
                                <a:latin typeface="Cambria Math" panose="02040503050406030204" pitchFamily="18" charset="0"/>
                              </a:rPr>
                              <m:t>l</m:t>
                            </m:r>
                          </m:sub>
                        </m:sSub>
                      </m:e>
                    </m:d>
                    <m:d>
                      <m:dPr>
                        <m:begChr m:val="⟨"/>
                        <m:endChr m:val=""/>
                        <m:ctrlPr>
                          <a:rPr lang="en-US" altLang="ja-JP" i="1"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sSub>
                          <m:sSubPr>
                            <m:ctrlPr>
                              <a:rPr lang="en-US" altLang="ja-JP" i="1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altLang="ja-JP" i="1">
                                <a:latin typeface="Cambria Math" panose="02040503050406030204" pitchFamily="18" charset="0"/>
                              </a:rPr>
                              <m:t>1</m:t>
                            </m:r>
                          </m:e>
                          <m:sub>
                            <m:r>
                              <m:rPr>
                                <m:sty m:val="p"/>
                              </m:rPr>
                              <a:rPr lang="en-US" altLang="ja-JP">
                                <a:latin typeface="Cambria Math" panose="02040503050406030204" pitchFamily="18" charset="0"/>
                              </a:rPr>
                              <m:t>l</m:t>
                            </m:r>
                          </m:sub>
                        </m:sSub>
                      </m:e>
                    </m:d>
                    <m:r>
                      <a:rPr lang="en-US" altLang="ja-JP" i="1">
                        <a:latin typeface="Cambria Math" panose="02040503050406030204" pitchFamily="18" charset="0"/>
                      </a:rPr>
                      <m:t>,</m:t>
                    </m:r>
                    <m:sSub>
                      <m:sSubPr>
                        <m:ctrlPr>
                          <a:rPr lang="en-US" altLang="ja-JP" i="1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ja-JP" i="1">
                            <a:latin typeface="Cambria Math" panose="02040503050406030204" pitchFamily="18" charset="0"/>
                          </a:rPr>
                          <m:t>1</m:t>
                        </m:r>
                      </m:e>
                      <m:sub>
                        <m:r>
                          <m:rPr>
                            <m:sty m:val="p"/>
                          </m:rPr>
                          <a:rPr lang="en-US" altLang="ja-JP">
                            <a:latin typeface="Cambria Math" panose="02040503050406030204" pitchFamily="18" charset="0"/>
                          </a:rPr>
                          <m:t>b</m:t>
                        </m:r>
                      </m:sub>
                    </m:sSub>
                    <m:r>
                      <a:rPr lang="en-US" altLang="ja-JP" i="1">
                        <a:latin typeface="Cambria Math"/>
                      </a:rPr>
                      <m:t>|</m:t>
                    </m:r>
                  </m:oMath>
                </a14:m>
                <a:endParaRPr lang="ja-JP" altLang="en-US" dirty="0"/>
              </a:p>
            </p:txBody>
          </p:sp>
        </mc:Choice>
        <mc:Fallback xmlns="">
          <p:sp>
            <p:nvSpPr>
              <p:cNvPr id="24" name="テキスト ボックス 23">
                <a:extLst>
                  <a:ext uri="{FF2B5EF4-FFF2-40B4-BE49-F238E27FC236}">
                    <a16:creationId xmlns:a16="http://schemas.microsoft.com/office/drawing/2014/main" id="{60ECB50C-345A-359B-FC65-1042979E7921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39845" y="5891890"/>
                <a:ext cx="8316379" cy="402290"/>
              </a:xfrm>
              <a:prstGeom prst="rect">
                <a:avLst/>
              </a:prstGeom>
              <a:blipFill>
                <a:blip r:embed="rId13"/>
                <a:stretch>
                  <a:fillRect l="-220" t="-156061" b="-233333"/>
                </a:stretch>
              </a:blipFill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7" name="テキスト ボックス 26">
                <a:extLst>
                  <a:ext uri="{FF2B5EF4-FFF2-40B4-BE49-F238E27FC236}">
                    <a16:creationId xmlns:a16="http://schemas.microsoft.com/office/drawing/2014/main" id="{96E1FC81-6A03-0776-7314-0EF867599BB4}"/>
                  </a:ext>
                </a:extLst>
              </p:cNvPr>
              <p:cNvSpPr txBox="1"/>
              <p:nvPr/>
            </p:nvSpPr>
            <p:spPr>
              <a:xfrm>
                <a:off x="181522" y="2395412"/>
                <a:ext cx="8233023" cy="40229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14:m>
                  <m:oMath xmlns:m="http://schemas.openxmlformats.org/officeDocument/2006/math">
                    <m:r>
                      <a:rPr lang="en-US" altLang="ja-JP" i="1" smtClean="0">
                        <a:latin typeface="Cambria Math"/>
                      </a:rPr>
                      <m:t>|</m:t>
                    </m:r>
                    <m:d>
                      <m:dPr>
                        <m:begChr m:val=""/>
                        <m:endChr m:val="⟩"/>
                        <m:ctrlPr>
                          <a:rPr lang="en-US" altLang="ja-JP" i="1"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sSub>
                          <m:sSubPr>
                            <m:ctrlPr>
                              <a:rPr lang="en-US" altLang="ja-JP" i="1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altLang="ja-JP" i="1">
                                <a:latin typeface="Cambria Math" panose="02040503050406030204" pitchFamily="18" charset="0"/>
                              </a:rPr>
                              <m:t>0</m:t>
                            </m:r>
                          </m:e>
                          <m:sub>
                            <m:r>
                              <m:rPr>
                                <m:sty m:val="p"/>
                              </m:rPr>
                              <a:rPr lang="en-US" altLang="ja-JP" b="0" i="0" smtClean="0">
                                <a:latin typeface="Cambria Math" panose="02040503050406030204" pitchFamily="18" charset="0"/>
                              </a:rPr>
                              <m:t>b</m:t>
                            </m:r>
                          </m:sub>
                        </m:sSub>
                        <m:r>
                          <a:rPr lang="en-US" altLang="ja-JP" i="1">
                            <a:latin typeface="Cambria Math" panose="02040503050406030204" pitchFamily="18" charset="0"/>
                          </a:rPr>
                          <m:t>,</m:t>
                        </m:r>
                        <m:sSub>
                          <m:sSubPr>
                            <m:ctrlPr>
                              <a:rPr lang="en-US" altLang="ja-JP" i="1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altLang="ja-JP" i="1">
                                <a:latin typeface="Cambria Math" panose="02040503050406030204" pitchFamily="18" charset="0"/>
                              </a:rPr>
                              <m:t>0</m:t>
                            </m:r>
                          </m:e>
                          <m:sub>
                            <m:r>
                              <m:rPr>
                                <m:sty m:val="p"/>
                              </m:rPr>
                              <a:rPr lang="en-US" altLang="ja-JP" b="0" i="0" smtClean="0">
                                <a:latin typeface="Cambria Math" panose="02040503050406030204" pitchFamily="18" charset="0"/>
                              </a:rPr>
                              <m:t>l</m:t>
                            </m:r>
                          </m:sub>
                        </m:sSub>
                      </m:e>
                    </m:d>
                    <m:d>
                      <m:dPr>
                        <m:begChr m:val="⟨"/>
                        <m:endChr m:val=""/>
                        <m:ctrlPr>
                          <a:rPr lang="en-US" altLang="ja-JP" i="1"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sSub>
                          <m:sSubPr>
                            <m:ctrlPr>
                              <a:rPr lang="en-US" altLang="ja-JP" i="1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altLang="ja-JP" i="1">
                                <a:latin typeface="Cambria Math" panose="02040503050406030204" pitchFamily="18" charset="0"/>
                              </a:rPr>
                              <m:t>0</m:t>
                            </m:r>
                          </m:e>
                          <m:sub>
                            <m:r>
                              <m:rPr>
                                <m:sty m:val="p"/>
                              </m:rPr>
                              <a:rPr lang="en-US" altLang="ja-JP" b="0" i="0" smtClean="0">
                                <a:latin typeface="Cambria Math" panose="02040503050406030204" pitchFamily="18" charset="0"/>
                              </a:rPr>
                              <m:t>l</m:t>
                            </m:r>
                          </m:sub>
                        </m:sSub>
                      </m:e>
                    </m:d>
                    <m:r>
                      <a:rPr lang="en-US" altLang="ja-JP" i="1">
                        <a:latin typeface="Cambria Math" panose="02040503050406030204" pitchFamily="18" charset="0"/>
                      </a:rPr>
                      <m:t>,</m:t>
                    </m:r>
                    <m:sSub>
                      <m:sSubPr>
                        <m:ctrlPr>
                          <a:rPr lang="en-US" altLang="ja-JP" i="1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ja-JP" i="1">
                            <a:latin typeface="Cambria Math" panose="02040503050406030204" pitchFamily="18" charset="0"/>
                          </a:rPr>
                          <m:t>0</m:t>
                        </m:r>
                      </m:e>
                      <m:sub>
                        <m:r>
                          <m:rPr>
                            <m:sty m:val="p"/>
                          </m:rPr>
                          <a:rPr lang="en-US" altLang="ja-JP" b="0" i="0" smtClean="0">
                            <a:latin typeface="Cambria Math" panose="02040503050406030204" pitchFamily="18" charset="0"/>
                          </a:rPr>
                          <m:t>b</m:t>
                        </m:r>
                      </m:sub>
                    </m:sSub>
                    <m:r>
                      <a:rPr lang="en-US" altLang="ja-JP" i="1">
                        <a:latin typeface="Cambria Math"/>
                      </a:rPr>
                      <m:t>|</m:t>
                    </m:r>
                    <m:r>
                      <a:rPr lang="ja-JP" altLang="en-US" i="1" dirty="0">
                        <a:latin typeface="Cambria Math" panose="02040503050406030204" pitchFamily="18" charset="0"/>
                      </a:rPr>
                      <m:t>→</m:t>
                    </m:r>
                    <m:r>
                      <a:rPr lang="en-US" altLang="ja-JP" i="1">
                        <a:latin typeface="Cambria Math"/>
                      </a:rPr>
                      <m:t>|</m:t>
                    </m:r>
                    <m:d>
                      <m:dPr>
                        <m:begChr m:val=""/>
                        <m:endChr m:val="⟩"/>
                        <m:ctrlPr>
                          <a:rPr lang="en-US" altLang="ja-JP" i="1"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sSub>
                          <m:sSubPr>
                            <m:ctrlPr>
                              <a:rPr lang="en-US" altLang="ja-JP" i="1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altLang="ja-JP" b="0" i="1" smtClean="0">
                                <a:latin typeface="Cambria Math" panose="02040503050406030204" pitchFamily="18" charset="0"/>
                              </a:rPr>
                              <m:t>1</m:t>
                            </m:r>
                          </m:e>
                          <m:sub>
                            <m:r>
                              <m:rPr>
                                <m:sty m:val="p"/>
                              </m:rPr>
                              <a:rPr lang="en-US" altLang="ja-JP" b="0" i="0" smtClean="0">
                                <a:latin typeface="Cambria Math" panose="02040503050406030204" pitchFamily="18" charset="0"/>
                              </a:rPr>
                              <m:t>b</m:t>
                            </m:r>
                          </m:sub>
                        </m:sSub>
                        <m:r>
                          <a:rPr lang="en-US" altLang="ja-JP" i="1">
                            <a:latin typeface="Cambria Math" panose="02040503050406030204" pitchFamily="18" charset="0"/>
                          </a:rPr>
                          <m:t>,</m:t>
                        </m:r>
                        <m:sSub>
                          <m:sSubPr>
                            <m:ctrlPr>
                              <a:rPr lang="en-US" altLang="ja-JP" i="1" smtClean="0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altLang="ja-JP" b="0" i="1" smtClean="0">
                                <a:latin typeface="Cambria Math" panose="02040503050406030204" pitchFamily="18" charset="0"/>
                              </a:rPr>
                              <m:t>1</m:t>
                            </m:r>
                          </m:e>
                          <m:sub>
                            <m:r>
                              <m:rPr>
                                <m:sty m:val="p"/>
                              </m:rPr>
                              <a:rPr lang="en-US" altLang="ja-JP" b="0" i="0" smtClean="0">
                                <a:latin typeface="Cambria Math" panose="02040503050406030204" pitchFamily="18" charset="0"/>
                              </a:rPr>
                              <m:t>l</m:t>
                            </m:r>
                          </m:sub>
                        </m:sSub>
                      </m:e>
                    </m:d>
                    <m:d>
                      <m:dPr>
                        <m:begChr m:val="⟨"/>
                        <m:endChr m:val=""/>
                        <m:ctrlPr>
                          <a:rPr lang="en-US" altLang="ja-JP" i="1"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sSub>
                          <m:sSubPr>
                            <m:ctrlPr>
                              <a:rPr lang="en-US" altLang="ja-JP" i="1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altLang="ja-JP" i="1" smtClean="0">
                                <a:latin typeface="Cambria Math" panose="02040503050406030204" pitchFamily="18" charset="0"/>
                              </a:rPr>
                              <m:t>0</m:t>
                            </m:r>
                          </m:e>
                          <m:sub>
                            <m:r>
                              <m:rPr>
                                <m:sty m:val="p"/>
                              </m:rPr>
                              <a:rPr lang="en-US" altLang="ja-JP" b="0" i="0" smtClean="0">
                                <a:latin typeface="Cambria Math" panose="02040503050406030204" pitchFamily="18" charset="0"/>
                              </a:rPr>
                              <m:t>l</m:t>
                            </m:r>
                          </m:sub>
                        </m:sSub>
                      </m:e>
                    </m:d>
                    <m:r>
                      <a:rPr lang="en-US" altLang="ja-JP" i="1">
                        <a:latin typeface="Cambria Math" panose="02040503050406030204" pitchFamily="18" charset="0"/>
                      </a:rPr>
                      <m:t>,</m:t>
                    </m:r>
                    <m:sSub>
                      <m:sSubPr>
                        <m:ctrlPr>
                          <a:rPr lang="en-US" altLang="ja-JP" i="1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ja-JP" i="1">
                            <a:latin typeface="Cambria Math" panose="02040503050406030204" pitchFamily="18" charset="0"/>
                          </a:rPr>
                          <m:t>0</m:t>
                        </m:r>
                      </m:e>
                      <m:sub>
                        <m:r>
                          <m:rPr>
                            <m:sty m:val="p"/>
                          </m:rPr>
                          <a:rPr lang="en-US" altLang="ja-JP" b="0" i="0" smtClean="0">
                            <a:latin typeface="Cambria Math" panose="02040503050406030204" pitchFamily="18" charset="0"/>
                          </a:rPr>
                          <m:t>b</m:t>
                        </m:r>
                      </m:sub>
                    </m:sSub>
                    <m:r>
                      <a:rPr lang="en-US" altLang="ja-JP" i="1">
                        <a:latin typeface="Cambria Math"/>
                      </a:rPr>
                      <m:t>|</m:t>
                    </m:r>
                    <m:r>
                      <a:rPr lang="en-US" altLang="ja-JP" i="1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→</m:t>
                    </m:r>
                    <m:r>
                      <a:rPr lang="en-US" altLang="ja-JP" i="1">
                        <a:latin typeface="Cambria Math"/>
                      </a:rPr>
                      <m:t>|</m:t>
                    </m:r>
                    <m:d>
                      <m:dPr>
                        <m:begChr m:val=""/>
                        <m:endChr m:val="⟩"/>
                        <m:ctrlPr>
                          <a:rPr lang="en-US" altLang="ja-JP" i="1"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sSub>
                          <m:sSubPr>
                            <m:ctrlPr>
                              <a:rPr lang="en-US" altLang="ja-JP" i="1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altLang="ja-JP" b="0" i="1" smtClean="0">
                                <a:latin typeface="Cambria Math" panose="02040503050406030204" pitchFamily="18" charset="0"/>
                              </a:rPr>
                              <m:t>1</m:t>
                            </m:r>
                          </m:e>
                          <m:sub>
                            <m:r>
                              <m:rPr>
                                <m:sty m:val="p"/>
                              </m:rPr>
                              <a:rPr lang="en-US" altLang="ja-JP" b="0" i="0" smtClean="0">
                                <a:latin typeface="Cambria Math" panose="02040503050406030204" pitchFamily="18" charset="0"/>
                              </a:rPr>
                              <m:t>b</m:t>
                            </m:r>
                          </m:sub>
                        </m:sSub>
                        <m:r>
                          <a:rPr lang="en-US" altLang="ja-JP" i="1">
                            <a:latin typeface="Cambria Math" panose="02040503050406030204" pitchFamily="18" charset="0"/>
                          </a:rPr>
                          <m:t>,</m:t>
                        </m:r>
                        <m:sSub>
                          <m:sSubPr>
                            <m:ctrlPr>
                              <a:rPr lang="en-US" altLang="ja-JP" i="1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altLang="ja-JP" b="0" i="1" smtClean="0">
                                <a:latin typeface="Cambria Math" panose="02040503050406030204" pitchFamily="18" charset="0"/>
                              </a:rPr>
                              <m:t>1</m:t>
                            </m:r>
                          </m:e>
                          <m:sub>
                            <m:r>
                              <m:rPr>
                                <m:sty m:val="p"/>
                              </m:rPr>
                              <a:rPr lang="en-US" altLang="ja-JP" b="0" i="0" smtClean="0">
                                <a:latin typeface="Cambria Math" panose="02040503050406030204" pitchFamily="18" charset="0"/>
                              </a:rPr>
                              <m:t>l</m:t>
                            </m:r>
                          </m:sub>
                        </m:sSub>
                      </m:e>
                    </m:d>
                    <m:d>
                      <m:dPr>
                        <m:begChr m:val="⟨"/>
                        <m:endChr m:val=""/>
                        <m:ctrlPr>
                          <a:rPr lang="en-US" altLang="ja-JP" i="1"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sSub>
                          <m:sSubPr>
                            <m:ctrlPr>
                              <a:rPr lang="en-US" altLang="ja-JP" i="1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altLang="ja-JP" b="0" i="1" smtClean="0">
                                <a:latin typeface="Cambria Math" panose="02040503050406030204" pitchFamily="18" charset="0"/>
                              </a:rPr>
                              <m:t>1</m:t>
                            </m:r>
                          </m:e>
                          <m:sub>
                            <m:r>
                              <m:rPr>
                                <m:sty m:val="p"/>
                              </m:rPr>
                              <a:rPr lang="en-US" altLang="ja-JP" b="0" i="0" smtClean="0">
                                <a:latin typeface="Cambria Math" panose="02040503050406030204" pitchFamily="18" charset="0"/>
                              </a:rPr>
                              <m:t>l</m:t>
                            </m:r>
                          </m:sub>
                        </m:sSub>
                      </m:e>
                    </m:d>
                    <m:r>
                      <a:rPr lang="en-US" altLang="ja-JP" i="1">
                        <a:latin typeface="Cambria Math" panose="02040503050406030204" pitchFamily="18" charset="0"/>
                      </a:rPr>
                      <m:t>,</m:t>
                    </m:r>
                    <m:sSub>
                      <m:sSubPr>
                        <m:ctrlPr>
                          <a:rPr lang="en-US" altLang="ja-JP" i="1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ja-JP" b="0" i="1" smtClean="0">
                            <a:latin typeface="Cambria Math" panose="02040503050406030204" pitchFamily="18" charset="0"/>
                          </a:rPr>
                          <m:t>1</m:t>
                        </m:r>
                      </m:e>
                      <m:sub>
                        <m:r>
                          <m:rPr>
                            <m:sty m:val="p"/>
                          </m:rPr>
                          <a:rPr lang="en-US" altLang="ja-JP" b="0" i="0" smtClean="0">
                            <a:latin typeface="Cambria Math" panose="02040503050406030204" pitchFamily="18" charset="0"/>
                          </a:rPr>
                          <m:t>b</m:t>
                        </m:r>
                      </m:sub>
                    </m:sSub>
                    <m:r>
                      <a:rPr lang="en-US" altLang="ja-JP" i="1">
                        <a:latin typeface="Cambria Math"/>
                      </a:rPr>
                      <m:t>|</m:t>
                    </m:r>
                    <m:r>
                      <a:rPr lang="en-US" altLang="ja-JP" i="1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→</m:t>
                    </m:r>
                    <m:r>
                      <a:rPr lang="en-US" altLang="ja-JP" i="1">
                        <a:latin typeface="Cambria Math"/>
                      </a:rPr>
                      <m:t>|</m:t>
                    </m:r>
                    <m:d>
                      <m:dPr>
                        <m:begChr m:val=""/>
                        <m:endChr m:val="⟩"/>
                        <m:ctrlPr>
                          <a:rPr lang="en-US" altLang="ja-JP" i="1"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sSub>
                          <m:sSubPr>
                            <m:ctrlPr>
                              <a:rPr lang="en-US" altLang="ja-JP" i="1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altLang="ja-JP" b="0" i="1" smtClean="0">
                                <a:latin typeface="Cambria Math" panose="02040503050406030204" pitchFamily="18" charset="0"/>
                              </a:rPr>
                              <m:t>1</m:t>
                            </m:r>
                          </m:e>
                          <m:sub>
                            <m:r>
                              <m:rPr>
                                <m:sty m:val="p"/>
                              </m:rPr>
                              <a:rPr lang="en-US" altLang="ja-JP" b="0" i="0" smtClean="0">
                                <a:latin typeface="Cambria Math" panose="02040503050406030204" pitchFamily="18" charset="0"/>
                              </a:rPr>
                              <m:t>b</m:t>
                            </m:r>
                          </m:sub>
                        </m:sSub>
                        <m:r>
                          <a:rPr lang="en-US" altLang="ja-JP" i="1">
                            <a:latin typeface="Cambria Math" panose="02040503050406030204" pitchFamily="18" charset="0"/>
                          </a:rPr>
                          <m:t>,</m:t>
                        </m:r>
                        <m:sSub>
                          <m:sSubPr>
                            <m:ctrlPr>
                              <a:rPr lang="en-US" altLang="ja-JP" i="1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altLang="ja-JP" i="1">
                                <a:latin typeface="Cambria Math" panose="02040503050406030204" pitchFamily="18" charset="0"/>
                              </a:rPr>
                              <m:t>0</m:t>
                            </m:r>
                          </m:e>
                          <m:sub>
                            <m:r>
                              <m:rPr>
                                <m:sty m:val="p"/>
                              </m:rPr>
                              <a:rPr lang="en-US" altLang="ja-JP" b="0" i="0" smtClean="0">
                                <a:latin typeface="Cambria Math" panose="02040503050406030204" pitchFamily="18" charset="0"/>
                              </a:rPr>
                              <m:t>l</m:t>
                            </m:r>
                          </m:sub>
                        </m:sSub>
                      </m:e>
                    </m:d>
                    <m:d>
                      <m:dPr>
                        <m:begChr m:val="⟨"/>
                        <m:endChr m:val=""/>
                        <m:ctrlPr>
                          <a:rPr lang="en-US" altLang="ja-JP" i="1"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sSub>
                          <m:sSubPr>
                            <m:ctrlPr>
                              <a:rPr lang="en-US" altLang="ja-JP" i="1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altLang="ja-JP" b="0" i="1" smtClean="0">
                                <a:latin typeface="Cambria Math" panose="02040503050406030204" pitchFamily="18" charset="0"/>
                              </a:rPr>
                              <m:t>1</m:t>
                            </m:r>
                          </m:e>
                          <m:sub>
                            <m:r>
                              <m:rPr>
                                <m:sty m:val="p"/>
                              </m:rPr>
                              <a:rPr lang="en-US" altLang="ja-JP" b="0" i="0" smtClean="0">
                                <a:latin typeface="Cambria Math" panose="02040503050406030204" pitchFamily="18" charset="0"/>
                              </a:rPr>
                              <m:t>l</m:t>
                            </m:r>
                          </m:sub>
                        </m:sSub>
                      </m:e>
                    </m:d>
                    <m:r>
                      <a:rPr lang="en-US" altLang="ja-JP" i="1">
                        <a:latin typeface="Cambria Math" panose="02040503050406030204" pitchFamily="18" charset="0"/>
                      </a:rPr>
                      <m:t>,</m:t>
                    </m:r>
                    <m:sSub>
                      <m:sSubPr>
                        <m:ctrlPr>
                          <a:rPr lang="en-US" altLang="ja-JP" i="1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ja-JP" b="0" i="1" smtClean="0">
                            <a:latin typeface="Cambria Math" panose="02040503050406030204" pitchFamily="18" charset="0"/>
                          </a:rPr>
                          <m:t>1</m:t>
                        </m:r>
                      </m:e>
                      <m:sub>
                        <m:r>
                          <m:rPr>
                            <m:sty m:val="p"/>
                          </m:rPr>
                          <a:rPr lang="en-US" altLang="ja-JP" b="0" i="0" smtClean="0">
                            <a:latin typeface="Cambria Math" panose="02040503050406030204" pitchFamily="18" charset="0"/>
                          </a:rPr>
                          <m:t>b</m:t>
                        </m:r>
                      </m:sub>
                    </m:sSub>
                    <m:r>
                      <a:rPr lang="en-US" altLang="ja-JP" i="1">
                        <a:latin typeface="Cambria Math"/>
                      </a:rPr>
                      <m:t>|</m:t>
                    </m:r>
                  </m:oMath>
                </a14:m>
                <a:r>
                  <a:rPr lang="en-US" altLang="ja-JP" dirty="0">
                    <a:ea typeface="Cambria Math" panose="02040503050406030204" pitchFamily="18" charset="0"/>
                  </a:rPr>
                  <a:t> </a:t>
                </a:r>
                <a14:m>
                  <m:oMath xmlns:m="http://schemas.openxmlformats.org/officeDocument/2006/math">
                    <m:r>
                      <a:rPr lang="en-US" altLang="ja-JP" i="1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→</m:t>
                    </m:r>
                    <m:r>
                      <a:rPr lang="en-US" altLang="ja-JP" i="1">
                        <a:latin typeface="Cambria Math"/>
                      </a:rPr>
                      <m:t>|</m:t>
                    </m:r>
                    <m:d>
                      <m:dPr>
                        <m:begChr m:val=""/>
                        <m:endChr m:val="⟩"/>
                        <m:ctrlPr>
                          <a:rPr lang="en-US" altLang="ja-JP" i="1"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sSub>
                          <m:sSubPr>
                            <m:ctrlPr>
                              <a:rPr lang="en-US" altLang="ja-JP" i="1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altLang="ja-JP" i="1">
                                <a:latin typeface="Cambria Math" panose="02040503050406030204" pitchFamily="18" charset="0"/>
                              </a:rPr>
                              <m:t>1</m:t>
                            </m:r>
                          </m:e>
                          <m:sub>
                            <m:r>
                              <m:rPr>
                                <m:sty m:val="p"/>
                              </m:rPr>
                              <a:rPr lang="en-US" altLang="ja-JP">
                                <a:latin typeface="Cambria Math" panose="02040503050406030204" pitchFamily="18" charset="0"/>
                              </a:rPr>
                              <m:t>b</m:t>
                            </m:r>
                          </m:sub>
                        </m:sSub>
                        <m:r>
                          <a:rPr lang="en-US" altLang="ja-JP" i="1">
                            <a:latin typeface="Cambria Math" panose="02040503050406030204" pitchFamily="18" charset="0"/>
                          </a:rPr>
                          <m:t>,</m:t>
                        </m:r>
                        <m:sSub>
                          <m:sSubPr>
                            <m:ctrlPr>
                              <a:rPr lang="en-US" altLang="ja-JP" i="1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altLang="ja-JP" b="0" i="1" smtClean="0">
                                <a:latin typeface="Cambria Math" panose="02040503050406030204" pitchFamily="18" charset="0"/>
                              </a:rPr>
                              <m:t>1</m:t>
                            </m:r>
                          </m:e>
                          <m:sub>
                            <m:r>
                              <m:rPr>
                                <m:sty m:val="p"/>
                              </m:rPr>
                              <a:rPr lang="en-US" altLang="ja-JP">
                                <a:latin typeface="Cambria Math" panose="02040503050406030204" pitchFamily="18" charset="0"/>
                              </a:rPr>
                              <m:t>l</m:t>
                            </m:r>
                          </m:sub>
                        </m:sSub>
                      </m:e>
                    </m:d>
                    <m:d>
                      <m:dPr>
                        <m:begChr m:val="⟨"/>
                        <m:endChr m:val=""/>
                        <m:ctrlPr>
                          <a:rPr lang="en-US" altLang="ja-JP" i="1"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sSub>
                          <m:sSubPr>
                            <m:ctrlPr>
                              <a:rPr lang="en-US" altLang="ja-JP" i="1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altLang="ja-JP" i="1">
                                <a:latin typeface="Cambria Math" panose="02040503050406030204" pitchFamily="18" charset="0"/>
                              </a:rPr>
                              <m:t>1</m:t>
                            </m:r>
                          </m:e>
                          <m:sub>
                            <m:r>
                              <m:rPr>
                                <m:sty m:val="p"/>
                              </m:rPr>
                              <a:rPr lang="en-US" altLang="ja-JP">
                                <a:latin typeface="Cambria Math" panose="02040503050406030204" pitchFamily="18" charset="0"/>
                              </a:rPr>
                              <m:t>l</m:t>
                            </m:r>
                          </m:sub>
                        </m:sSub>
                      </m:e>
                    </m:d>
                    <m:r>
                      <a:rPr lang="en-US" altLang="ja-JP" i="1">
                        <a:latin typeface="Cambria Math" panose="02040503050406030204" pitchFamily="18" charset="0"/>
                      </a:rPr>
                      <m:t>,</m:t>
                    </m:r>
                    <m:sSub>
                      <m:sSubPr>
                        <m:ctrlPr>
                          <a:rPr lang="en-US" altLang="ja-JP" i="1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ja-JP" i="1">
                            <a:latin typeface="Cambria Math" panose="02040503050406030204" pitchFamily="18" charset="0"/>
                          </a:rPr>
                          <m:t>1</m:t>
                        </m:r>
                      </m:e>
                      <m:sub>
                        <m:r>
                          <m:rPr>
                            <m:sty m:val="p"/>
                          </m:rPr>
                          <a:rPr lang="en-US" altLang="ja-JP">
                            <a:latin typeface="Cambria Math" panose="02040503050406030204" pitchFamily="18" charset="0"/>
                          </a:rPr>
                          <m:t>b</m:t>
                        </m:r>
                      </m:sub>
                    </m:sSub>
                    <m:r>
                      <a:rPr lang="en-US" altLang="ja-JP" i="1">
                        <a:latin typeface="Cambria Math"/>
                      </a:rPr>
                      <m:t>|</m:t>
                    </m:r>
                  </m:oMath>
                </a14:m>
                <a:endParaRPr lang="ja-JP" altLang="en-US" dirty="0"/>
              </a:p>
            </p:txBody>
          </p:sp>
        </mc:Choice>
        <mc:Fallback xmlns="">
          <p:sp>
            <p:nvSpPr>
              <p:cNvPr id="27" name="テキスト ボックス 26">
                <a:extLst>
                  <a:ext uri="{FF2B5EF4-FFF2-40B4-BE49-F238E27FC236}">
                    <a16:creationId xmlns:a16="http://schemas.microsoft.com/office/drawing/2014/main" id="{96E1FC81-6A03-0776-7314-0EF867599BB4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81522" y="2395412"/>
                <a:ext cx="8233023" cy="402290"/>
              </a:xfrm>
              <a:prstGeom prst="rect">
                <a:avLst/>
              </a:prstGeom>
              <a:blipFill>
                <a:blip r:embed="rId14"/>
                <a:stretch>
                  <a:fillRect l="-222" t="-156061" b="-233333"/>
                </a:stretch>
              </a:blipFill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28" name="コネクタ: カギ線 11">
            <a:extLst>
              <a:ext uri="{FF2B5EF4-FFF2-40B4-BE49-F238E27FC236}">
                <a16:creationId xmlns:a16="http://schemas.microsoft.com/office/drawing/2014/main" id="{60EC41BE-54B9-6C13-6866-C528D786C8FD}"/>
              </a:ext>
            </a:extLst>
          </p:cNvPr>
          <p:cNvCxnSpPr>
            <a:cxnSpLocks/>
          </p:cNvCxnSpPr>
          <p:nvPr/>
        </p:nvCxnSpPr>
        <p:spPr>
          <a:xfrm rot="5400000" flipH="1" flipV="1">
            <a:off x="1047258" y="2926719"/>
            <a:ext cx="1061209" cy="652505"/>
          </a:xfrm>
          <a:prstGeom prst="bentConnector3">
            <a:avLst>
              <a:gd name="adj1" fmla="val 50000"/>
            </a:avLst>
          </a:prstGeom>
          <a:ln w="25400">
            <a:solidFill>
              <a:srgbClr val="FF00FF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2" name="図 1"/>
          <p:cNvPicPr>
            <a:picLocks noChangeAspect="1"/>
          </p:cNvPicPr>
          <p:nvPr/>
        </p:nvPicPr>
        <p:blipFill>
          <a:blip r:embed="rId15"/>
          <a:stretch>
            <a:fillRect/>
          </a:stretch>
        </p:blipFill>
        <p:spPr>
          <a:xfrm>
            <a:off x="3332807" y="4827814"/>
            <a:ext cx="1057275" cy="361950"/>
          </a:xfrm>
          <a:prstGeom prst="rect">
            <a:avLst/>
          </a:prstGeom>
        </p:spPr>
      </p:pic>
      <p:sp>
        <p:nvSpPr>
          <p:cNvPr id="20" name="正方形/長方形 19"/>
          <p:cNvSpPr/>
          <p:nvPr/>
        </p:nvSpPr>
        <p:spPr>
          <a:xfrm>
            <a:off x="6890796" y="4897390"/>
            <a:ext cx="1940430" cy="430096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pic>
        <p:nvPicPr>
          <p:cNvPr id="9" name="図 8"/>
          <p:cNvPicPr>
            <a:picLocks noChangeAspect="1"/>
          </p:cNvPicPr>
          <p:nvPr/>
        </p:nvPicPr>
        <p:blipFill>
          <a:blip r:embed="rId16"/>
          <a:stretch>
            <a:fillRect/>
          </a:stretch>
        </p:blipFill>
        <p:spPr>
          <a:xfrm>
            <a:off x="1904115" y="5217373"/>
            <a:ext cx="2706235" cy="1114332"/>
          </a:xfrm>
          <a:prstGeom prst="rect">
            <a:avLst/>
          </a:prstGeom>
        </p:spPr>
      </p:pic>
      <p:sp>
        <p:nvSpPr>
          <p:cNvPr id="34" name="正方形/長方形 33"/>
          <p:cNvSpPr/>
          <p:nvPr/>
        </p:nvSpPr>
        <p:spPr>
          <a:xfrm>
            <a:off x="8159384" y="2673328"/>
            <a:ext cx="1940430" cy="2516436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pic>
        <p:nvPicPr>
          <p:cNvPr id="6" name="Lib">
            <a:hlinkClick r:id="" action="ppaction://media"/>
            <a:extLst>
              <a:ext uri="{FF2B5EF4-FFF2-40B4-BE49-F238E27FC236}">
                <a16:creationId xmlns:a16="http://schemas.microsoft.com/office/drawing/2014/main" id="{20092A71-FAA0-496B-A8DB-6D22E4502001}"/>
              </a:ext>
            </a:extLst>
          </p:cNvPr>
          <p:cNvPicPr>
            <a:picLocks noChangeAspect="1"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7"/>
          <a:stretch>
            <a:fillRect/>
          </a:stretch>
        </p:blipFill>
        <p:spPr>
          <a:xfrm rot="3345886">
            <a:off x="7054152" y="1381501"/>
            <a:ext cx="1446386" cy="1086588"/>
          </a:xfrm>
          <a:prstGeom prst="rect">
            <a:avLst/>
          </a:prstGeom>
        </p:spPr>
      </p:pic>
      <p:pic>
        <p:nvPicPr>
          <p:cNvPr id="12" name="Bend">
            <a:hlinkClick r:id="" action="ppaction://media"/>
            <a:extLst>
              <a:ext uri="{FF2B5EF4-FFF2-40B4-BE49-F238E27FC236}">
                <a16:creationId xmlns:a16="http://schemas.microsoft.com/office/drawing/2014/main" id="{75D2A499-4ED4-E086-3D51-6A09DF72B947}"/>
              </a:ext>
            </a:extLst>
          </p:cNvPr>
          <p:cNvPicPr>
            <a:picLocks noChangeAspect="1"/>
          </p:cNvPicPr>
          <p:nvPr>
            <a:vide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18"/>
          <a:stretch>
            <a:fillRect/>
          </a:stretch>
        </p:blipFill>
        <p:spPr>
          <a:xfrm rot="2400000">
            <a:off x="5545912" y="1496813"/>
            <a:ext cx="754843" cy="567068"/>
          </a:xfrm>
          <a:prstGeom prst="rect">
            <a:avLst/>
          </a:prstGeom>
        </p:spPr>
      </p:pic>
      <p:sp>
        <p:nvSpPr>
          <p:cNvPr id="19" name="下矢印 8">
            <a:extLst>
              <a:ext uri="{FF2B5EF4-FFF2-40B4-BE49-F238E27FC236}">
                <a16:creationId xmlns:a16="http://schemas.microsoft.com/office/drawing/2014/main" id="{5C85006A-3DF9-241B-180F-F844FD9F5109}"/>
              </a:ext>
            </a:extLst>
          </p:cNvPr>
          <p:cNvSpPr/>
          <p:nvPr/>
        </p:nvSpPr>
        <p:spPr>
          <a:xfrm rot="16200000" flipH="1">
            <a:off x="6582994" y="1596086"/>
            <a:ext cx="307258" cy="627983"/>
          </a:xfrm>
          <a:prstGeom prst="down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kumimoji="1" lang="en-US" altLang="ja-JP" dirty="0"/>
              <a:t>             </a:t>
            </a:r>
            <a:endParaRPr kumimoji="1" lang="ja-JP" altLang="en-US" dirty="0"/>
          </a:p>
        </p:txBody>
      </p:sp>
    </p:spTree>
    <p:extLst>
      <p:ext uri="{BB962C8B-B14F-4D97-AF65-F5344CB8AC3E}">
        <p14:creationId xmlns:p14="http://schemas.microsoft.com/office/powerpoint/2010/main" val="40559752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36" dur="2001" fill="hold"/>
                                        <p:tgtEl>
                                          <p:spTgt spid="1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37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38" dur="2402" fill="hold"/>
                                        <p:tgtEl>
                                          <p:spTgt spid="6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video>
              <p:cMediaNode vol="80000">
                <p:cTn id="39" repeatCount="indefinite" fill="remove" display="0">
                  <p:stCondLst>
                    <p:cond delay="indefinite"/>
                  </p:stCondLst>
                </p:cTn>
                <p:tgtEl>
                  <p:spTgt spid="12"/>
                </p:tgtEl>
              </p:cMediaNode>
            </p:video>
            <p:video>
              <p:cMediaNode vol="80000">
                <p:cTn id="40" repeatCount="indefinite" fill="remove" display="0">
                  <p:stCondLst>
                    <p:cond delay="indefinite"/>
                  </p:stCondLst>
                </p:cTn>
                <p:tgtEl>
                  <p:spTgt spid="6"/>
                </p:tgtEl>
              </p:cMediaNode>
            </p:video>
          </p:childTnLst>
        </p:cTn>
      </p:par>
    </p:tnLst>
    <p:bldLst>
      <p:bldP spid="11" grpId="0"/>
      <p:bldP spid="24" grpId="0"/>
      <p:bldP spid="27" grpId="0"/>
    </p:bldLst>
  </p:timing>
</p:sld>
</file>

<file path=ppt/slides/slide2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" name="T-Bend">
            <a:hlinkClick r:id="" action="ppaction://media"/>
            <a:extLst>
              <a:ext uri="{FF2B5EF4-FFF2-40B4-BE49-F238E27FC236}">
                <a16:creationId xmlns:a16="http://schemas.microsoft.com/office/drawing/2014/main" id="{3990909C-A9D5-484F-82BE-C10646E863B4}"/>
              </a:ext>
            </a:extLst>
          </p:cNvPr>
          <p:cNvPicPr>
            <a:picLocks noChangeAspect="1"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8"/>
          <a:stretch>
            <a:fillRect/>
          </a:stretch>
        </p:blipFill>
        <p:spPr>
          <a:xfrm>
            <a:off x="7247348" y="1338090"/>
            <a:ext cx="1457560" cy="1094983"/>
          </a:xfrm>
          <a:prstGeom prst="rect">
            <a:avLst/>
          </a:prstGeom>
        </p:spPr>
      </p:pic>
      <p:sp>
        <p:nvSpPr>
          <p:cNvPr id="3" name="テキスト ボックス 2"/>
          <p:cNvSpPr txBox="1"/>
          <p:nvPr/>
        </p:nvSpPr>
        <p:spPr>
          <a:xfrm>
            <a:off x="439092" y="1056914"/>
            <a:ext cx="3302507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kumimoji="1" lang="en-US" altLang="ja-JP" sz="2800" dirty="0">
                <a:solidFill>
                  <a:srgbClr val="FF0000"/>
                </a:solidFill>
              </a:rPr>
              <a:t>Stretch</a:t>
            </a:r>
            <a:r>
              <a:rPr kumimoji="1" lang="en-US" altLang="ja-JP" sz="2800" dirty="0"/>
              <a:t> </a:t>
            </a:r>
            <a:r>
              <a:rPr lang="en-US" altLang="ja-JP" sz="2800" dirty="0"/>
              <a:t>- </a:t>
            </a:r>
            <a:r>
              <a:rPr lang="en-US" altLang="ja-JP" sz="2800" dirty="0">
                <a:solidFill>
                  <a:schemeClr val="accent1">
                    <a:lumMod val="50000"/>
                  </a:schemeClr>
                </a:solidFill>
              </a:rPr>
              <a:t>t</a:t>
            </a:r>
            <a:r>
              <a:rPr kumimoji="1" lang="en-US" altLang="ja-JP" sz="2800" dirty="0">
                <a:solidFill>
                  <a:schemeClr val="accent1">
                    <a:lumMod val="50000"/>
                  </a:schemeClr>
                </a:solidFill>
              </a:rPr>
              <a:t>ranslation</a:t>
            </a:r>
            <a:endParaRPr kumimoji="1" lang="ja-JP" altLang="en-US" sz="2800" dirty="0">
              <a:solidFill>
                <a:schemeClr val="accent1">
                  <a:lumMod val="50000"/>
                </a:schemeClr>
              </a:solidFill>
            </a:endParaRPr>
          </a:p>
        </p:txBody>
      </p:sp>
      <p:sp>
        <p:nvSpPr>
          <p:cNvPr id="4" name="Rectangle 10"/>
          <p:cNvSpPr>
            <a:spLocks noChangeArrowheads="1"/>
          </p:cNvSpPr>
          <p:nvPr/>
        </p:nvSpPr>
        <p:spPr bwMode="auto">
          <a:xfrm>
            <a:off x="443763" y="225719"/>
            <a:ext cx="7510583" cy="5847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r>
              <a:rPr lang="en-US" altLang="ja-JP" sz="3200" dirty="0">
                <a:latin typeface="Arial Unicode MS"/>
                <a:ea typeface="Arial Unicode MS"/>
                <a:cs typeface="Arial Unicode MS"/>
              </a:rPr>
              <a:t>2D IR-IR-Raman-Raman: </a:t>
            </a:r>
          </a:p>
        </p:txBody>
      </p:sp>
      <p:pic>
        <p:nvPicPr>
          <p:cNvPr id="5" name="図 4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5873967" y="302812"/>
            <a:ext cx="2877671" cy="976102"/>
          </a:xfrm>
          <a:prstGeom prst="rect">
            <a:avLst/>
          </a:prstGeom>
        </p:spPr>
      </p:pic>
      <p:pic>
        <p:nvPicPr>
          <p:cNvPr id="6" name="図 5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567451" y="2441929"/>
            <a:ext cx="5114925" cy="2114550"/>
          </a:xfrm>
          <a:prstGeom prst="rect">
            <a:avLst/>
          </a:prstGeom>
        </p:spPr>
      </p:pic>
      <p:pic>
        <p:nvPicPr>
          <p:cNvPr id="7" name="図 6"/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5682376" y="2484242"/>
            <a:ext cx="3248025" cy="2057400"/>
          </a:xfrm>
          <a:prstGeom prst="rect">
            <a:avLst/>
          </a:prstGeom>
        </p:spPr>
      </p:pic>
      <p:pic>
        <p:nvPicPr>
          <p:cNvPr id="8" name="図 7"/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>
            <a:off x="4286292" y="4576624"/>
            <a:ext cx="1057275" cy="361950"/>
          </a:xfrm>
          <a:prstGeom prst="rect">
            <a:avLst/>
          </a:prstGeom>
        </p:spPr>
      </p:pic>
      <p:graphicFrame>
        <p:nvGraphicFramePr>
          <p:cNvPr id="14" name="Object 5"/>
          <p:cNvGraphicFramePr>
            <a:graphicFrameLocks noChangeAspect="1"/>
          </p:cNvGraphicFramePr>
          <p:nvPr/>
        </p:nvGraphicFramePr>
        <p:xfrm>
          <a:off x="3816392" y="1056914"/>
          <a:ext cx="939800" cy="4445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3" imgW="939600" imgH="444240" progId="Equation.DSMT4">
                  <p:embed/>
                </p:oleObj>
              </mc:Choice>
              <mc:Fallback>
                <p:oleObj name="Equation" r:id="rId13" imgW="939600" imgH="444240" progId="Equation.DSMT4">
                  <p:embed/>
                  <p:pic>
                    <p:nvPicPr>
                      <p:cNvPr id="14" name="Object 5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4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816392" y="1056914"/>
                        <a:ext cx="939800" cy="4445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6" name="下矢印 8">
            <a:extLst>
              <a:ext uri="{FF2B5EF4-FFF2-40B4-BE49-F238E27FC236}">
                <a16:creationId xmlns:a16="http://schemas.microsoft.com/office/drawing/2014/main" id="{5114CAB9-9DC4-4A45-A92F-AE278B97A9D4}"/>
              </a:ext>
            </a:extLst>
          </p:cNvPr>
          <p:cNvSpPr/>
          <p:nvPr/>
        </p:nvSpPr>
        <p:spPr>
          <a:xfrm rot="16200000" flipH="1">
            <a:off x="6582995" y="1633069"/>
            <a:ext cx="307258" cy="627983"/>
          </a:xfrm>
          <a:prstGeom prst="down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kumimoji="1" lang="en-US" altLang="ja-JP" dirty="0"/>
              <a:t>             </a:t>
            </a:r>
            <a:endParaRPr kumimoji="1" lang="ja-JP" altLang="en-US" dirty="0"/>
          </a:p>
        </p:txBody>
      </p:sp>
      <p:pic>
        <p:nvPicPr>
          <p:cNvPr id="18" name="OH-S">
            <a:hlinkClick r:id="" action="ppaction://media"/>
            <a:extLst>
              <a:ext uri="{FF2B5EF4-FFF2-40B4-BE49-F238E27FC236}">
                <a16:creationId xmlns:a16="http://schemas.microsoft.com/office/drawing/2014/main" id="{DC406467-B4D2-48BA-833D-12318D0DC9E1}"/>
              </a:ext>
            </a:extLst>
          </p:cNvPr>
          <p:cNvPicPr>
            <a:picLocks noChangeAspect="1"/>
          </p:cNvPicPr>
          <p:nvPr>
            <a:vide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15"/>
          <a:stretch>
            <a:fillRect/>
          </a:stretch>
        </p:blipFill>
        <p:spPr>
          <a:xfrm>
            <a:off x="5364957" y="1261116"/>
            <a:ext cx="730058" cy="548452"/>
          </a:xfrm>
          <a:prstGeom prst="rect">
            <a:avLst/>
          </a:prstGeom>
        </p:spPr>
      </p:pic>
      <p:pic>
        <p:nvPicPr>
          <p:cNvPr id="19" name="OH-AS">
            <a:hlinkClick r:id="" action="ppaction://media"/>
            <a:extLst>
              <a:ext uri="{FF2B5EF4-FFF2-40B4-BE49-F238E27FC236}">
                <a16:creationId xmlns:a16="http://schemas.microsoft.com/office/drawing/2014/main" id="{2C986F13-FC6D-4D67-93AC-6E70CAEDCF21}"/>
              </a:ext>
            </a:extLst>
          </p:cNvPr>
          <p:cNvPicPr>
            <a:picLocks noChangeAspect="1"/>
          </p:cNvPicPr>
          <p:nvPr>
            <a:videoFile r:link="rId6"/>
            <p:extLst>
              <p:ext uri="{DAA4B4D4-6D71-4841-9C94-3DE7FCFB9230}">
                <p14:media xmlns:p14="http://schemas.microsoft.com/office/powerpoint/2010/main" r:embed="rId5"/>
              </p:ext>
            </p:extLst>
          </p:nvPr>
        </p:nvPicPr>
        <p:blipFill>
          <a:blip r:embed="rId15"/>
          <a:stretch>
            <a:fillRect/>
          </a:stretch>
        </p:blipFill>
        <p:spPr>
          <a:xfrm>
            <a:off x="5481436" y="1852613"/>
            <a:ext cx="730058" cy="54845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2352425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2001" fill="hold"/>
                                        <p:tgtEl>
                                          <p:spTgt spid="1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8" dur="2001" fill="hold"/>
                                        <p:tgtEl>
                                          <p:spTgt spid="18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video>
              <p:cMediaNode vol="80000">
                <p:cTn id="15" repeatCount="indefinite" fill="remove" display="0">
                  <p:stCondLst>
                    <p:cond delay="indefinite"/>
                  </p:stCondLst>
                </p:cTn>
                <p:tgtEl>
                  <p:spTgt spid="17"/>
                </p:tgtEl>
              </p:cMediaNode>
            </p:video>
            <p:video>
              <p:cMediaNode vol="80000">
                <p:cTn id="16" repeatCount="indefinite" fill="remove" display="0">
                  <p:stCondLst>
                    <p:cond delay="indefinite"/>
                  </p:stCondLst>
                </p:cTn>
                <p:tgtEl>
                  <p:spTgt spid="19"/>
                </p:tgtEl>
              </p:cMediaNode>
            </p:video>
            <p:video>
              <p:cMediaNode vol="80000">
                <p:cTn id="17" repeatCount="indefinite" fill="remove" display="0">
                  <p:stCondLst>
                    <p:cond delay="indefinite"/>
                  </p:stCondLst>
                </p:cTn>
                <p:tgtEl>
                  <p:spTgt spid="18"/>
                </p:tgtEl>
              </p:cMediaNode>
            </p:video>
          </p:childTnLst>
        </p:cTn>
      </p:par>
    </p:tnLst>
    <p:bldLst>
      <p:bldP spid="16" grpId="0" animBg="1"/>
    </p:bldLst>
  </p:timing>
</p:sld>
</file>

<file path=ppt/slides/slide2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テキスト ボックス 2"/>
          <p:cNvSpPr txBox="1"/>
          <p:nvPr/>
        </p:nvSpPr>
        <p:spPr>
          <a:xfrm>
            <a:off x="439092" y="1056914"/>
            <a:ext cx="3302507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kumimoji="1" lang="en-US" altLang="ja-JP" sz="2800" dirty="0"/>
              <a:t>Stretch </a:t>
            </a:r>
            <a:r>
              <a:rPr lang="en-US" altLang="ja-JP" sz="2800" dirty="0"/>
              <a:t>- t</a:t>
            </a:r>
            <a:r>
              <a:rPr kumimoji="1" lang="en-US" altLang="ja-JP" sz="2800" dirty="0"/>
              <a:t>ranslation</a:t>
            </a:r>
            <a:endParaRPr kumimoji="1" lang="ja-JP" altLang="en-US" sz="2800" dirty="0"/>
          </a:p>
        </p:txBody>
      </p:sp>
      <p:sp>
        <p:nvSpPr>
          <p:cNvPr id="4" name="Rectangle 10"/>
          <p:cNvSpPr>
            <a:spLocks noChangeArrowheads="1"/>
          </p:cNvSpPr>
          <p:nvPr/>
        </p:nvSpPr>
        <p:spPr bwMode="auto">
          <a:xfrm>
            <a:off x="443763" y="225719"/>
            <a:ext cx="7510583" cy="5847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r>
              <a:rPr lang="en-US" altLang="ja-JP" sz="3200" dirty="0">
                <a:latin typeface="Arial Unicode MS"/>
                <a:ea typeface="Arial Unicode MS"/>
                <a:cs typeface="Arial Unicode MS"/>
              </a:rPr>
              <a:t>2D IR-IR-Raman-Raman: </a:t>
            </a:r>
          </a:p>
        </p:txBody>
      </p:sp>
      <p:pic>
        <p:nvPicPr>
          <p:cNvPr id="5" name="図 4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873967" y="302812"/>
            <a:ext cx="2877671" cy="976102"/>
          </a:xfrm>
          <a:prstGeom prst="rect">
            <a:avLst/>
          </a:prstGeom>
        </p:spPr>
      </p:pic>
      <p:pic>
        <p:nvPicPr>
          <p:cNvPr id="6" name="図 5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38851" y="1747333"/>
            <a:ext cx="5114925" cy="2114550"/>
          </a:xfrm>
          <a:prstGeom prst="rect">
            <a:avLst/>
          </a:prstGeom>
        </p:spPr>
      </p:pic>
      <p:pic>
        <p:nvPicPr>
          <p:cNvPr id="7" name="図 6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5453776" y="1789646"/>
            <a:ext cx="3248025" cy="2057400"/>
          </a:xfrm>
          <a:prstGeom prst="rect">
            <a:avLst/>
          </a:prstGeom>
        </p:spPr>
      </p:pic>
      <p:pic>
        <p:nvPicPr>
          <p:cNvPr id="8" name="図 7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4057692" y="3882028"/>
            <a:ext cx="1057275" cy="361950"/>
          </a:xfrm>
          <a:prstGeom prst="rect">
            <a:avLst/>
          </a:prstGeom>
        </p:spPr>
      </p:pic>
      <p:pic>
        <p:nvPicPr>
          <p:cNvPr id="9" name="図 8">
            <a:extLst>
              <a:ext uri="{FF2B5EF4-FFF2-40B4-BE49-F238E27FC236}">
                <a16:creationId xmlns:a16="http://schemas.microsoft.com/office/drawing/2014/main" id="{F7BE84EA-5C48-E7DC-E9F8-2C368E8D4496}"/>
              </a:ext>
            </a:extLst>
          </p:cNvPr>
          <p:cNvPicPr>
            <a:picLocks noChangeAspect="1"/>
          </p:cNvPicPr>
          <p:nvPr/>
        </p:nvPicPr>
        <p:blipFill rotWithShape="1"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0783" t="9036" r="4896" b="13779"/>
          <a:stretch/>
        </p:blipFill>
        <p:spPr>
          <a:xfrm>
            <a:off x="4996631" y="4251856"/>
            <a:ext cx="3936175" cy="2701907"/>
          </a:xfrm>
          <a:prstGeom prst="rect">
            <a:avLst/>
          </a:prstGeom>
        </p:spPr>
      </p:pic>
      <p:sp>
        <p:nvSpPr>
          <p:cNvPr id="10" name="テキスト ボックス 9">
            <a:extLst>
              <a:ext uri="{FF2B5EF4-FFF2-40B4-BE49-F238E27FC236}">
                <a16:creationId xmlns:a16="http://schemas.microsoft.com/office/drawing/2014/main" id="{7C7EB5E6-3E55-EED3-96AC-2C0D619ED4B8}"/>
              </a:ext>
            </a:extLst>
          </p:cNvPr>
          <p:cNvSpPr txBox="1"/>
          <p:nvPr/>
        </p:nvSpPr>
        <p:spPr>
          <a:xfrm>
            <a:off x="439092" y="4763544"/>
            <a:ext cx="455753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en-US" altLang="ja-JP" sz="2000" dirty="0"/>
              <a:t>IR</a:t>
            </a:r>
            <a:r>
              <a:rPr lang="ja-JP" altLang="en-US" sz="2000" dirty="0"/>
              <a:t> </a:t>
            </a:r>
            <a:r>
              <a:rPr lang="en-US" altLang="ja-JP" sz="2000" dirty="0"/>
              <a:t>pulses excite </a:t>
            </a:r>
            <a:r>
              <a:rPr kumimoji="1" lang="en-US" altLang="ja-JP" sz="2000" dirty="0"/>
              <a:t>translation mode too</a:t>
            </a:r>
          </a:p>
          <a:p>
            <a:r>
              <a:rPr lang="ja-JP" altLang="en-US" sz="2000" dirty="0"/>
              <a:t>⇒ </a:t>
            </a:r>
            <a:r>
              <a:rPr lang="en-US" altLang="ja-JP" sz="2000" dirty="0"/>
              <a:t>phase twist</a:t>
            </a:r>
          </a:p>
        </p:txBody>
      </p:sp>
      <p:sp>
        <p:nvSpPr>
          <p:cNvPr id="12" name="正方形/長方形 11"/>
          <p:cNvSpPr/>
          <p:nvPr/>
        </p:nvSpPr>
        <p:spPr>
          <a:xfrm>
            <a:off x="5873967" y="3854924"/>
            <a:ext cx="1603965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ja-JP" b="1" dirty="0">
                <a:solidFill>
                  <a:srgbClr val="00B0F0"/>
                </a:solidFill>
              </a:rPr>
              <a:t>Time domain</a:t>
            </a:r>
            <a:endParaRPr lang="ja-JP" altLang="en-US" b="1" dirty="0">
              <a:solidFill>
                <a:srgbClr val="00B0F0"/>
              </a:solidFill>
            </a:endParaRPr>
          </a:p>
        </p:txBody>
      </p:sp>
      <p:graphicFrame>
        <p:nvGraphicFramePr>
          <p:cNvPr id="14" name="Object 5"/>
          <p:cNvGraphicFramePr>
            <a:graphicFrameLocks noChangeAspect="1"/>
          </p:cNvGraphicFramePr>
          <p:nvPr/>
        </p:nvGraphicFramePr>
        <p:xfrm>
          <a:off x="4116429" y="1056664"/>
          <a:ext cx="939800" cy="4445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7" imgW="939600" imgH="444240" progId="Equation.DSMT4">
                  <p:embed/>
                </p:oleObj>
              </mc:Choice>
              <mc:Fallback>
                <p:oleObj name="Equation" r:id="rId7" imgW="939600" imgH="444240" progId="Equation.DSMT4">
                  <p:embed/>
                  <p:pic>
                    <p:nvPicPr>
                      <p:cNvPr id="14" name="Object 5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8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116429" y="1056664"/>
                        <a:ext cx="939800" cy="4445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</p:spTree>
    <p:extLst>
      <p:ext uri="{BB962C8B-B14F-4D97-AF65-F5344CB8AC3E}">
        <p14:creationId xmlns:p14="http://schemas.microsoft.com/office/powerpoint/2010/main" val="1796923681"/>
      </p:ext>
    </p:extLst>
  </p:cSld>
  <p:clrMapOvr>
    <a:masterClrMapping/>
  </p:clrMapOvr>
</p:sld>
</file>

<file path=ppt/slides/slide2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テキスト ボックス 2"/>
          <p:cNvSpPr txBox="1"/>
          <p:nvPr/>
        </p:nvSpPr>
        <p:spPr>
          <a:xfrm>
            <a:off x="537488" y="1327457"/>
            <a:ext cx="3023585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kumimoji="1" lang="en-US" altLang="ja-JP" sz="2800" dirty="0"/>
              <a:t>Stretch - Libration</a:t>
            </a:r>
            <a:endParaRPr kumimoji="1" lang="ja-JP" altLang="en-US" sz="2800" dirty="0"/>
          </a:p>
        </p:txBody>
      </p:sp>
      <p:pic>
        <p:nvPicPr>
          <p:cNvPr id="5" name="図 4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16631" y="1968009"/>
            <a:ext cx="5267325" cy="2028825"/>
          </a:xfrm>
          <a:prstGeom prst="rect">
            <a:avLst/>
          </a:prstGeom>
        </p:spPr>
      </p:pic>
      <p:pic>
        <p:nvPicPr>
          <p:cNvPr id="6" name="図 5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483956" y="1968009"/>
            <a:ext cx="3295650" cy="2047875"/>
          </a:xfrm>
          <a:prstGeom prst="rect">
            <a:avLst/>
          </a:prstGeom>
        </p:spPr>
      </p:pic>
      <p:pic>
        <p:nvPicPr>
          <p:cNvPr id="2" name="図 1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205851" y="4188516"/>
            <a:ext cx="1057275" cy="361950"/>
          </a:xfrm>
          <a:prstGeom prst="rect">
            <a:avLst/>
          </a:prstGeom>
        </p:spPr>
      </p:pic>
      <p:sp>
        <p:nvSpPr>
          <p:cNvPr id="7" name="Rectangle 10"/>
          <p:cNvSpPr>
            <a:spLocks noChangeArrowheads="1"/>
          </p:cNvSpPr>
          <p:nvPr/>
        </p:nvSpPr>
        <p:spPr bwMode="auto">
          <a:xfrm>
            <a:off x="259662" y="457008"/>
            <a:ext cx="7510583" cy="5847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r>
              <a:rPr lang="en-US" altLang="ja-JP" sz="3200" dirty="0">
                <a:latin typeface="Arial Unicode MS"/>
                <a:ea typeface="Arial Unicode MS"/>
                <a:cs typeface="Arial Unicode MS"/>
              </a:rPr>
              <a:t>2D IR-IR-Raman-Raman: </a:t>
            </a:r>
          </a:p>
        </p:txBody>
      </p:sp>
      <p:pic>
        <p:nvPicPr>
          <p:cNvPr id="8" name="図 7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5359945" y="389825"/>
            <a:ext cx="3315052" cy="1124461"/>
          </a:xfrm>
          <a:prstGeom prst="rect">
            <a:avLst/>
          </a:prstGeom>
        </p:spPr>
      </p:pic>
      <p:graphicFrame>
        <p:nvGraphicFramePr>
          <p:cNvPr id="9" name="Object 5"/>
          <p:cNvGraphicFramePr>
            <a:graphicFrameLocks noChangeAspect="1"/>
          </p:cNvGraphicFramePr>
          <p:nvPr/>
        </p:nvGraphicFramePr>
        <p:xfrm>
          <a:off x="4098925" y="1292225"/>
          <a:ext cx="927100" cy="4445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6" imgW="927000" imgH="444240" progId="Equation.DSMT4">
                  <p:embed/>
                </p:oleObj>
              </mc:Choice>
              <mc:Fallback>
                <p:oleObj name="Equation" r:id="rId6" imgW="927000" imgH="444240" progId="Equation.DSMT4">
                  <p:embed/>
                  <p:pic>
                    <p:nvPicPr>
                      <p:cNvPr id="9" name="Object 5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7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098925" y="1292225"/>
                        <a:ext cx="927100" cy="4445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</p:spTree>
    <p:extLst>
      <p:ext uri="{BB962C8B-B14F-4D97-AF65-F5344CB8AC3E}">
        <p14:creationId xmlns:p14="http://schemas.microsoft.com/office/powerpoint/2010/main" val="1602006019"/>
      </p:ext>
    </p:extLst>
  </p:cSld>
  <p:clrMapOvr>
    <a:masterClrMapping/>
  </p:clrMapOvr>
</p:sld>
</file>

<file path=ppt/slides/slide2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テキスト ボックス 1">
            <a:extLst>
              <a:ext uri="{FF2B5EF4-FFF2-40B4-BE49-F238E27FC236}">
                <a16:creationId xmlns:a16="http://schemas.microsoft.com/office/drawing/2014/main" id="{81D39825-B676-48BA-847D-8498DE1AD98E}"/>
              </a:ext>
            </a:extLst>
          </p:cNvPr>
          <p:cNvSpPr txBox="1"/>
          <p:nvPr/>
        </p:nvSpPr>
        <p:spPr>
          <a:xfrm>
            <a:off x="1055053" y="748542"/>
            <a:ext cx="15648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dirty="0"/>
              <a:t>2 modes</a:t>
            </a:r>
          </a:p>
        </p:txBody>
      </p:sp>
      <p:pic>
        <p:nvPicPr>
          <p:cNvPr id="8" name="OH-AS">
            <a:hlinkClick r:id="" action="ppaction://media"/>
            <a:extLst>
              <a:ext uri="{FF2B5EF4-FFF2-40B4-BE49-F238E27FC236}">
                <a16:creationId xmlns:a16="http://schemas.microsoft.com/office/drawing/2014/main" id="{38D1A5C3-5627-4450-80DB-A6AD6D695E54}"/>
              </a:ext>
            </a:extLst>
          </p:cNvPr>
          <p:cNvPicPr>
            <a:picLocks noChangeAspect="1"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0"/>
          <a:stretch>
            <a:fillRect/>
          </a:stretch>
        </p:blipFill>
        <p:spPr>
          <a:xfrm>
            <a:off x="3728792" y="1212105"/>
            <a:ext cx="911114" cy="684469"/>
          </a:xfrm>
          <a:prstGeom prst="rect">
            <a:avLst/>
          </a:prstGeom>
        </p:spPr>
      </p:pic>
      <p:pic>
        <p:nvPicPr>
          <p:cNvPr id="9" name="OH-S">
            <a:hlinkClick r:id="" action="ppaction://media"/>
            <a:extLst>
              <a:ext uri="{FF2B5EF4-FFF2-40B4-BE49-F238E27FC236}">
                <a16:creationId xmlns:a16="http://schemas.microsoft.com/office/drawing/2014/main" id="{70672288-77AD-4A78-9C19-0F4433880CE6}"/>
              </a:ext>
            </a:extLst>
          </p:cNvPr>
          <p:cNvPicPr>
            <a:picLocks noChangeAspect="1"/>
          </p:cNvPicPr>
          <p:nvPr>
            <a:vide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10"/>
          <a:stretch>
            <a:fillRect/>
          </a:stretch>
        </p:blipFill>
        <p:spPr>
          <a:xfrm>
            <a:off x="5385530" y="1282670"/>
            <a:ext cx="872197" cy="655233"/>
          </a:xfrm>
          <a:prstGeom prst="rect">
            <a:avLst/>
          </a:prstGeom>
        </p:spPr>
      </p:pic>
      <p:pic>
        <p:nvPicPr>
          <p:cNvPr id="10" name="Bend">
            <a:hlinkClick r:id="" action="ppaction://media"/>
            <a:extLst>
              <a:ext uri="{FF2B5EF4-FFF2-40B4-BE49-F238E27FC236}">
                <a16:creationId xmlns:a16="http://schemas.microsoft.com/office/drawing/2014/main" id="{DC65A112-EBC3-4E3E-AB41-EC2177FB2381}"/>
              </a:ext>
            </a:extLst>
          </p:cNvPr>
          <p:cNvPicPr>
            <a:picLocks noChangeAspect="1"/>
          </p:cNvPicPr>
          <p:nvPr>
            <a:videoFile r:link="rId6"/>
            <p:extLst>
              <p:ext uri="{DAA4B4D4-6D71-4841-9C94-3DE7FCFB9230}">
                <p14:media xmlns:p14="http://schemas.microsoft.com/office/powerpoint/2010/main" r:embed="rId5"/>
              </p:ext>
            </p:extLst>
          </p:nvPr>
        </p:nvPicPr>
        <p:blipFill>
          <a:blip r:embed="rId10"/>
          <a:stretch>
            <a:fillRect/>
          </a:stretch>
        </p:blipFill>
        <p:spPr>
          <a:xfrm rot="2400000">
            <a:off x="4593637" y="2861961"/>
            <a:ext cx="799029" cy="600261"/>
          </a:xfrm>
          <a:prstGeom prst="rect">
            <a:avLst/>
          </a:prstGeom>
        </p:spPr>
      </p:pic>
      <p:pic>
        <p:nvPicPr>
          <p:cNvPr id="11" name="Lib">
            <a:hlinkClick r:id="" action="ppaction://media"/>
            <a:extLst>
              <a:ext uri="{FF2B5EF4-FFF2-40B4-BE49-F238E27FC236}">
                <a16:creationId xmlns:a16="http://schemas.microsoft.com/office/drawing/2014/main" id="{18398554-56D3-4C97-856B-7C42C2407702}"/>
              </a:ext>
            </a:extLst>
          </p:cNvPr>
          <p:cNvPicPr>
            <a:picLocks noChangeAspect="1"/>
          </p:cNvPicPr>
          <p:nvPr>
            <a:videoFile r:link="rId8"/>
            <p:extLst>
              <p:ext uri="{DAA4B4D4-6D71-4841-9C94-3DE7FCFB9230}">
                <p14:media xmlns:p14="http://schemas.microsoft.com/office/powerpoint/2010/main" r:embed="rId7"/>
              </p:ext>
            </p:extLst>
          </p:nvPr>
        </p:nvPicPr>
        <p:blipFill>
          <a:blip r:embed="rId11"/>
          <a:stretch>
            <a:fillRect/>
          </a:stretch>
        </p:blipFill>
        <p:spPr>
          <a:xfrm rot="1961576">
            <a:off x="881632" y="5066361"/>
            <a:ext cx="2320773" cy="1743466"/>
          </a:xfrm>
          <a:prstGeom prst="rect">
            <a:avLst/>
          </a:prstGeom>
        </p:spPr>
      </p:pic>
      <p:pic>
        <p:nvPicPr>
          <p:cNvPr id="12" name="Bend">
            <a:hlinkClick r:id="" action="ppaction://media"/>
            <a:extLst>
              <a:ext uri="{FF2B5EF4-FFF2-40B4-BE49-F238E27FC236}">
                <a16:creationId xmlns:a16="http://schemas.microsoft.com/office/drawing/2014/main" id="{D5383FF4-AE3F-4A5A-A83F-963E60534169}"/>
              </a:ext>
            </a:extLst>
          </p:cNvPr>
          <p:cNvPicPr>
            <a:picLocks noChangeAspect="1"/>
          </p:cNvPicPr>
          <p:nvPr>
            <a:videoFile r:link="rId6"/>
            <p:extLst>
              <p:ext uri="{DAA4B4D4-6D71-4841-9C94-3DE7FCFB9230}">
                <p14:media xmlns:p14="http://schemas.microsoft.com/office/powerpoint/2010/main" r:embed="rId5"/>
              </p:ext>
            </p:extLst>
          </p:nvPr>
        </p:nvPicPr>
        <p:blipFill>
          <a:blip r:embed="rId10"/>
          <a:stretch>
            <a:fillRect/>
          </a:stretch>
        </p:blipFill>
        <p:spPr>
          <a:xfrm rot="2400000">
            <a:off x="1590662" y="4197033"/>
            <a:ext cx="754843" cy="567068"/>
          </a:xfrm>
          <a:prstGeom prst="rect">
            <a:avLst/>
          </a:prstGeom>
        </p:spPr>
      </p:pic>
      <p:sp>
        <p:nvSpPr>
          <p:cNvPr id="13" name="下矢印 8">
            <a:extLst>
              <a:ext uri="{FF2B5EF4-FFF2-40B4-BE49-F238E27FC236}">
                <a16:creationId xmlns:a16="http://schemas.microsoft.com/office/drawing/2014/main" id="{2B274EAF-2FDD-4D49-A8AA-F26BF527AA8D}"/>
              </a:ext>
            </a:extLst>
          </p:cNvPr>
          <p:cNvSpPr/>
          <p:nvPr/>
        </p:nvSpPr>
        <p:spPr>
          <a:xfrm flipH="1">
            <a:off x="1794308" y="2222189"/>
            <a:ext cx="307258" cy="627983"/>
          </a:xfrm>
          <a:prstGeom prst="down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kumimoji="1" lang="en-US" altLang="ja-JP" dirty="0"/>
              <a:t>             </a:t>
            </a:r>
            <a:endParaRPr kumimoji="1" lang="ja-JP" altLang="en-US" dirty="0"/>
          </a:p>
        </p:txBody>
      </p:sp>
      <p:sp>
        <p:nvSpPr>
          <p:cNvPr id="14" name="下矢印 8">
            <a:extLst>
              <a:ext uri="{FF2B5EF4-FFF2-40B4-BE49-F238E27FC236}">
                <a16:creationId xmlns:a16="http://schemas.microsoft.com/office/drawing/2014/main" id="{843EDC0A-45D9-48F3-9BF3-39E3034422C1}"/>
              </a:ext>
            </a:extLst>
          </p:cNvPr>
          <p:cNvSpPr/>
          <p:nvPr/>
        </p:nvSpPr>
        <p:spPr>
          <a:xfrm rot="2362036" flipH="1">
            <a:off x="5235563" y="2078568"/>
            <a:ext cx="307258" cy="627983"/>
          </a:xfrm>
          <a:prstGeom prst="down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kumimoji="1" lang="en-US" altLang="ja-JP" dirty="0"/>
              <a:t>             </a:t>
            </a:r>
            <a:endParaRPr kumimoji="1" lang="ja-JP" altLang="en-US" dirty="0"/>
          </a:p>
        </p:txBody>
      </p:sp>
      <p:sp>
        <p:nvSpPr>
          <p:cNvPr id="15" name="下矢印 8">
            <a:extLst>
              <a:ext uri="{FF2B5EF4-FFF2-40B4-BE49-F238E27FC236}">
                <a16:creationId xmlns:a16="http://schemas.microsoft.com/office/drawing/2014/main" id="{8A390C60-A5CE-4674-BE43-BDCADC9F4738}"/>
              </a:ext>
            </a:extLst>
          </p:cNvPr>
          <p:cNvSpPr/>
          <p:nvPr/>
        </p:nvSpPr>
        <p:spPr>
          <a:xfrm rot="20738160" flipH="1">
            <a:off x="4417274" y="2015197"/>
            <a:ext cx="307258" cy="627983"/>
          </a:xfrm>
          <a:prstGeom prst="down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kumimoji="1" lang="en-US" altLang="ja-JP" dirty="0"/>
              <a:t>             </a:t>
            </a:r>
            <a:endParaRPr kumimoji="1" lang="ja-JP" altLang="en-US" dirty="0"/>
          </a:p>
        </p:txBody>
      </p:sp>
      <p:sp>
        <p:nvSpPr>
          <p:cNvPr id="16" name="左右矢印 17">
            <a:extLst>
              <a:ext uri="{FF2B5EF4-FFF2-40B4-BE49-F238E27FC236}">
                <a16:creationId xmlns:a16="http://schemas.microsoft.com/office/drawing/2014/main" id="{09EA4CE5-351A-4C0A-BDFE-137D9D65569D}"/>
              </a:ext>
            </a:extLst>
          </p:cNvPr>
          <p:cNvSpPr/>
          <p:nvPr/>
        </p:nvSpPr>
        <p:spPr>
          <a:xfrm>
            <a:off x="4726747" y="1544103"/>
            <a:ext cx="584907" cy="256860"/>
          </a:xfrm>
          <a:prstGeom prst="leftRightArrow">
            <a:avLst/>
          </a:prstGeom>
          <a:solidFill>
            <a:srgbClr val="FFCCFF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" name="テキスト ボックス 24">
            <a:extLst>
              <a:ext uri="{FF2B5EF4-FFF2-40B4-BE49-F238E27FC236}">
                <a16:creationId xmlns:a16="http://schemas.microsoft.com/office/drawing/2014/main" id="{274BA8B4-DA2F-48BE-AEC4-B646B45C8113}"/>
              </a:ext>
            </a:extLst>
          </p:cNvPr>
          <p:cNvSpPr txBox="1"/>
          <p:nvPr/>
        </p:nvSpPr>
        <p:spPr>
          <a:xfrm>
            <a:off x="3997557" y="669910"/>
            <a:ext cx="15648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dirty="0"/>
              <a:t>3 modes</a:t>
            </a:r>
          </a:p>
        </p:txBody>
      </p:sp>
      <p:sp>
        <p:nvSpPr>
          <p:cNvPr id="27" name="テキスト ボックス 26">
            <a:extLst>
              <a:ext uri="{FF2B5EF4-FFF2-40B4-BE49-F238E27FC236}">
                <a16:creationId xmlns:a16="http://schemas.microsoft.com/office/drawing/2014/main" id="{FD09D18D-7559-4109-941D-EC9C166A3C6C}"/>
              </a:ext>
            </a:extLst>
          </p:cNvPr>
          <p:cNvSpPr txBox="1"/>
          <p:nvPr/>
        </p:nvSpPr>
        <p:spPr>
          <a:xfrm>
            <a:off x="923066" y="3722500"/>
            <a:ext cx="15648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dirty="0"/>
              <a:t>2 modes</a:t>
            </a:r>
          </a:p>
        </p:txBody>
      </p:sp>
      <p:sp>
        <p:nvSpPr>
          <p:cNvPr id="28" name="四角形: 角を丸くする 27">
            <a:extLst>
              <a:ext uri="{FF2B5EF4-FFF2-40B4-BE49-F238E27FC236}">
                <a16:creationId xmlns:a16="http://schemas.microsoft.com/office/drawing/2014/main" id="{9F1DCD14-2A81-4C46-9307-DF99A4C15463}"/>
              </a:ext>
            </a:extLst>
          </p:cNvPr>
          <p:cNvSpPr/>
          <p:nvPr/>
        </p:nvSpPr>
        <p:spPr>
          <a:xfrm>
            <a:off x="923041" y="1320617"/>
            <a:ext cx="2068233" cy="759643"/>
          </a:xfrm>
          <a:prstGeom prst="roundRect">
            <a:avLst/>
          </a:prstGeom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29" name="OH-AS">
            <a:hlinkClick r:id="" action="ppaction://media"/>
            <a:extLst>
              <a:ext uri="{FF2B5EF4-FFF2-40B4-BE49-F238E27FC236}">
                <a16:creationId xmlns:a16="http://schemas.microsoft.com/office/drawing/2014/main" id="{E960F002-CB03-4A12-8CE4-E506B494BA74}"/>
              </a:ext>
            </a:extLst>
          </p:cNvPr>
          <p:cNvPicPr>
            <a:picLocks noChangeAspect="1"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0"/>
          <a:stretch>
            <a:fillRect/>
          </a:stretch>
        </p:blipFill>
        <p:spPr>
          <a:xfrm>
            <a:off x="1573938" y="1403410"/>
            <a:ext cx="735401" cy="552465"/>
          </a:xfrm>
          <a:prstGeom prst="rect">
            <a:avLst/>
          </a:prstGeom>
        </p:spPr>
      </p:pic>
      <p:pic>
        <p:nvPicPr>
          <p:cNvPr id="30" name="OH-S">
            <a:hlinkClick r:id="" action="ppaction://media"/>
            <a:extLst>
              <a:ext uri="{FF2B5EF4-FFF2-40B4-BE49-F238E27FC236}">
                <a16:creationId xmlns:a16="http://schemas.microsoft.com/office/drawing/2014/main" id="{6B243CE0-5452-4757-A711-9214A23A505E}"/>
              </a:ext>
            </a:extLst>
          </p:cNvPr>
          <p:cNvPicPr>
            <a:picLocks noChangeAspect="1"/>
          </p:cNvPicPr>
          <p:nvPr>
            <a:vide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10"/>
          <a:stretch>
            <a:fillRect/>
          </a:stretch>
        </p:blipFill>
        <p:spPr>
          <a:xfrm>
            <a:off x="1571947" y="1328957"/>
            <a:ext cx="888353" cy="667370"/>
          </a:xfrm>
          <a:prstGeom prst="rect">
            <a:avLst/>
          </a:prstGeom>
        </p:spPr>
      </p:pic>
      <p:pic>
        <p:nvPicPr>
          <p:cNvPr id="31" name="Bend">
            <a:hlinkClick r:id="" action="ppaction://media"/>
            <a:extLst>
              <a:ext uri="{FF2B5EF4-FFF2-40B4-BE49-F238E27FC236}">
                <a16:creationId xmlns:a16="http://schemas.microsoft.com/office/drawing/2014/main" id="{C29ADDDA-6E3F-429E-8880-C7A9BCDD0055}"/>
              </a:ext>
            </a:extLst>
          </p:cNvPr>
          <p:cNvPicPr>
            <a:picLocks noChangeAspect="1"/>
          </p:cNvPicPr>
          <p:nvPr>
            <a:videoFile r:link="rId6"/>
            <p:extLst>
              <p:ext uri="{DAA4B4D4-6D71-4841-9C94-3DE7FCFB9230}">
                <p14:media xmlns:p14="http://schemas.microsoft.com/office/powerpoint/2010/main" r:embed="rId5"/>
              </p:ext>
            </p:extLst>
          </p:nvPr>
        </p:nvPicPr>
        <p:blipFill>
          <a:blip r:embed="rId10"/>
          <a:stretch>
            <a:fillRect/>
          </a:stretch>
        </p:blipFill>
        <p:spPr>
          <a:xfrm rot="269463">
            <a:off x="1568569" y="2861962"/>
            <a:ext cx="799029" cy="600261"/>
          </a:xfrm>
          <a:prstGeom prst="rect">
            <a:avLst/>
          </a:prstGeom>
        </p:spPr>
      </p:pic>
      <p:sp>
        <p:nvSpPr>
          <p:cNvPr id="35" name="下矢印 8">
            <a:extLst>
              <a:ext uri="{FF2B5EF4-FFF2-40B4-BE49-F238E27FC236}">
                <a16:creationId xmlns:a16="http://schemas.microsoft.com/office/drawing/2014/main" id="{71B19A8C-FDDE-4F66-A810-E87C3A34879B}"/>
              </a:ext>
            </a:extLst>
          </p:cNvPr>
          <p:cNvSpPr/>
          <p:nvPr/>
        </p:nvSpPr>
        <p:spPr>
          <a:xfrm flipH="1">
            <a:off x="1820448" y="4972927"/>
            <a:ext cx="307258" cy="448322"/>
          </a:xfrm>
          <a:prstGeom prst="down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kumimoji="1" lang="en-US" altLang="ja-JP" dirty="0"/>
              <a:t>             </a:t>
            </a:r>
            <a:endParaRPr kumimoji="1" lang="ja-JP" altLang="en-US" dirty="0"/>
          </a:p>
        </p:txBody>
      </p:sp>
      <p:sp>
        <p:nvSpPr>
          <p:cNvPr id="32" name="テキスト ボックス 31">
            <a:extLst>
              <a:ext uri="{FF2B5EF4-FFF2-40B4-BE49-F238E27FC236}">
                <a16:creationId xmlns:a16="http://schemas.microsoft.com/office/drawing/2014/main" id="{E0EF4302-5A4E-417F-9556-7E1698811973}"/>
              </a:ext>
            </a:extLst>
          </p:cNvPr>
          <p:cNvSpPr txBox="1"/>
          <p:nvPr/>
        </p:nvSpPr>
        <p:spPr>
          <a:xfrm>
            <a:off x="156356" y="9843"/>
            <a:ext cx="9124135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altLang="ja-JP" sz="3200" dirty="0">
                <a:latin typeface="Arial Unicode MS"/>
                <a:ea typeface="Arial Unicode MS"/>
                <a:cs typeface="Arial Unicode MS"/>
              </a:rPr>
              <a:t>From 2 modes calculation to 3 modes calculation</a:t>
            </a:r>
            <a:endParaRPr lang="en-US" sz="3200" dirty="0"/>
          </a:p>
        </p:txBody>
      </p:sp>
      <p:sp>
        <p:nvSpPr>
          <p:cNvPr id="3" name="正方形/長方形 2">
            <a:extLst>
              <a:ext uri="{FF2B5EF4-FFF2-40B4-BE49-F238E27FC236}">
                <a16:creationId xmlns:a16="http://schemas.microsoft.com/office/drawing/2014/main" id="{3E5403F5-E006-445D-86F0-CF9A136D7BE5}"/>
              </a:ext>
            </a:extLst>
          </p:cNvPr>
          <p:cNvSpPr/>
          <p:nvPr/>
        </p:nvSpPr>
        <p:spPr>
          <a:xfrm>
            <a:off x="3501355" y="1148251"/>
            <a:ext cx="2987019" cy="2683948"/>
          </a:xfrm>
          <a:prstGeom prst="rect">
            <a:avLst/>
          </a:prstGeom>
          <a:ln>
            <a:solidFill>
              <a:schemeClr val="bg1"/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四角形: 角を丸くする 17">
            <a:extLst>
              <a:ext uri="{FF2B5EF4-FFF2-40B4-BE49-F238E27FC236}">
                <a16:creationId xmlns:a16="http://schemas.microsoft.com/office/drawing/2014/main" id="{CE2B3730-A216-477B-A3A1-7C69EAFEAD39}"/>
              </a:ext>
            </a:extLst>
          </p:cNvPr>
          <p:cNvSpPr/>
          <p:nvPr/>
        </p:nvSpPr>
        <p:spPr>
          <a:xfrm>
            <a:off x="3736898" y="1148250"/>
            <a:ext cx="2330989" cy="748324"/>
          </a:xfrm>
          <a:prstGeom prst="roundRect">
            <a:avLst/>
          </a:prstGeom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19" name="OH-AS">
            <a:hlinkClick r:id="" action="ppaction://media"/>
            <a:extLst>
              <a:ext uri="{FF2B5EF4-FFF2-40B4-BE49-F238E27FC236}">
                <a16:creationId xmlns:a16="http://schemas.microsoft.com/office/drawing/2014/main" id="{3A2EFEAA-20F1-4C88-BBD9-AF463C9316B3}"/>
              </a:ext>
            </a:extLst>
          </p:cNvPr>
          <p:cNvPicPr>
            <a:picLocks noChangeAspect="1"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0"/>
          <a:stretch>
            <a:fillRect/>
          </a:stretch>
        </p:blipFill>
        <p:spPr>
          <a:xfrm>
            <a:off x="4009440" y="1198583"/>
            <a:ext cx="855836" cy="642941"/>
          </a:xfrm>
          <a:prstGeom prst="rect">
            <a:avLst/>
          </a:prstGeom>
        </p:spPr>
      </p:pic>
      <p:pic>
        <p:nvPicPr>
          <p:cNvPr id="20" name="OH-S">
            <a:hlinkClick r:id="" action="ppaction://media"/>
            <a:extLst>
              <a:ext uri="{FF2B5EF4-FFF2-40B4-BE49-F238E27FC236}">
                <a16:creationId xmlns:a16="http://schemas.microsoft.com/office/drawing/2014/main" id="{FC04A4AB-41E9-4513-A205-0C812EFF04B8}"/>
              </a:ext>
            </a:extLst>
          </p:cNvPr>
          <p:cNvPicPr>
            <a:picLocks noChangeAspect="1"/>
          </p:cNvPicPr>
          <p:nvPr>
            <a:vide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10"/>
          <a:stretch>
            <a:fillRect/>
          </a:stretch>
        </p:blipFill>
        <p:spPr>
          <a:xfrm>
            <a:off x="4974803" y="1183662"/>
            <a:ext cx="855836" cy="642942"/>
          </a:xfrm>
          <a:prstGeom prst="rect">
            <a:avLst/>
          </a:prstGeom>
        </p:spPr>
      </p:pic>
      <p:pic>
        <p:nvPicPr>
          <p:cNvPr id="21" name="Bend">
            <a:hlinkClick r:id="" action="ppaction://media"/>
            <a:extLst>
              <a:ext uri="{FF2B5EF4-FFF2-40B4-BE49-F238E27FC236}">
                <a16:creationId xmlns:a16="http://schemas.microsoft.com/office/drawing/2014/main" id="{FA6829D7-DB97-49C0-9589-F3DB85AA73D6}"/>
              </a:ext>
            </a:extLst>
          </p:cNvPr>
          <p:cNvPicPr>
            <a:picLocks noChangeAspect="1"/>
          </p:cNvPicPr>
          <p:nvPr>
            <a:videoFile r:link="rId6"/>
            <p:extLst>
              <p:ext uri="{DAA4B4D4-6D71-4841-9C94-3DE7FCFB9230}">
                <p14:media xmlns:p14="http://schemas.microsoft.com/office/powerpoint/2010/main" r:embed="rId5"/>
              </p:ext>
            </p:extLst>
          </p:nvPr>
        </p:nvPicPr>
        <p:blipFill>
          <a:blip r:embed="rId10"/>
          <a:stretch>
            <a:fillRect/>
          </a:stretch>
        </p:blipFill>
        <p:spPr>
          <a:xfrm rot="2400000">
            <a:off x="4619571" y="2945536"/>
            <a:ext cx="799029" cy="600261"/>
          </a:xfrm>
          <a:prstGeom prst="rect">
            <a:avLst/>
          </a:prstGeom>
        </p:spPr>
      </p:pic>
      <p:sp>
        <p:nvSpPr>
          <p:cNvPr id="22" name="下矢印 8">
            <a:extLst>
              <a:ext uri="{FF2B5EF4-FFF2-40B4-BE49-F238E27FC236}">
                <a16:creationId xmlns:a16="http://schemas.microsoft.com/office/drawing/2014/main" id="{6534D0F8-2544-444A-8A72-D172FB584926}"/>
              </a:ext>
            </a:extLst>
          </p:cNvPr>
          <p:cNvSpPr/>
          <p:nvPr/>
        </p:nvSpPr>
        <p:spPr>
          <a:xfrm flipH="1">
            <a:off x="4848845" y="2078567"/>
            <a:ext cx="307258" cy="627983"/>
          </a:xfrm>
          <a:prstGeom prst="down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kumimoji="1" lang="en-US" altLang="ja-JP" dirty="0"/>
              <a:t>             </a:t>
            </a:r>
            <a:endParaRPr kumimoji="1" lang="ja-JP" altLang="en-US" dirty="0"/>
          </a:p>
        </p:txBody>
      </p:sp>
      <p:pic>
        <p:nvPicPr>
          <p:cNvPr id="36" name="図 35" descr="グラフ, ダイアグラム&#10;&#10;自動的に生成された説明">
            <a:extLst>
              <a:ext uri="{FF2B5EF4-FFF2-40B4-BE49-F238E27FC236}">
                <a16:creationId xmlns:a16="http://schemas.microsoft.com/office/drawing/2014/main" id="{11C9991B-475A-449A-BD74-B756527F1CA1}"/>
              </a:ext>
            </a:extLst>
          </p:cNvPr>
          <p:cNvPicPr>
            <a:picLocks noChangeAspect="1"/>
          </p:cNvPicPr>
          <p:nvPr/>
        </p:nvPicPr>
        <p:blipFill rotWithShape="1"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30489"/>
          <a:stretch/>
        </p:blipFill>
        <p:spPr>
          <a:xfrm>
            <a:off x="6227378" y="939038"/>
            <a:ext cx="2593571" cy="2279057"/>
          </a:xfrm>
          <a:prstGeom prst="rect">
            <a:avLst/>
          </a:prstGeom>
        </p:spPr>
      </p:pic>
      <p:sp>
        <p:nvSpPr>
          <p:cNvPr id="37" name="テキスト ボックス 36">
            <a:extLst>
              <a:ext uri="{FF2B5EF4-FFF2-40B4-BE49-F238E27FC236}">
                <a16:creationId xmlns:a16="http://schemas.microsoft.com/office/drawing/2014/main" id="{F4EDBBE0-03A4-4DEA-8552-F7B4D9446B1E}"/>
              </a:ext>
            </a:extLst>
          </p:cNvPr>
          <p:cNvSpPr txBox="1"/>
          <p:nvPr/>
        </p:nvSpPr>
        <p:spPr>
          <a:xfrm>
            <a:off x="6575465" y="3229729"/>
            <a:ext cx="41148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ja-JP" sz="16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Tokmakoff</a:t>
            </a:r>
            <a:r>
              <a:rPr lang="en-US" altLang="ja-JP" sz="1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G. </a:t>
            </a:r>
          </a:p>
          <a:p>
            <a:r>
              <a:rPr lang="de-DE" altLang="ja-JP" sz="1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JCP</a:t>
            </a:r>
            <a:r>
              <a:rPr lang="de-DE" altLang="ja-JP" sz="16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145</a:t>
            </a:r>
            <a:r>
              <a:rPr lang="de-DE" altLang="ja-JP" sz="1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, 094501 (2016).</a:t>
            </a:r>
            <a:endParaRPr lang="ja-JP" altLang="en-US" sz="16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4" name="四角形: 角を丸くする 3">
            <a:extLst>
              <a:ext uri="{FF2B5EF4-FFF2-40B4-BE49-F238E27FC236}">
                <a16:creationId xmlns:a16="http://schemas.microsoft.com/office/drawing/2014/main" id="{77AC1EBC-C260-4430-8023-1F9A10E28AA4}"/>
              </a:ext>
            </a:extLst>
          </p:cNvPr>
          <p:cNvSpPr/>
          <p:nvPr/>
        </p:nvSpPr>
        <p:spPr>
          <a:xfrm>
            <a:off x="6416450" y="1982200"/>
            <a:ext cx="1884171" cy="750552"/>
          </a:xfrm>
          <a:prstGeom prst="roundRect">
            <a:avLst/>
          </a:prstGeom>
          <a:noFill/>
          <a:ln w="762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" name="テキスト ボックス 32">
            <a:extLst>
              <a:ext uri="{FF2B5EF4-FFF2-40B4-BE49-F238E27FC236}">
                <a16:creationId xmlns:a16="http://schemas.microsoft.com/office/drawing/2014/main" id="{03723481-FBD2-42F2-AFD6-2C201265120E}"/>
              </a:ext>
            </a:extLst>
          </p:cNvPr>
          <p:cNvSpPr txBox="1"/>
          <p:nvPr/>
        </p:nvSpPr>
        <p:spPr>
          <a:xfrm>
            <a:off x="3238269" y="4064359"/>
            <a:ext cx="6674392" cy="246221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altLang="ja-JP" sz="2800" dirty="0">
                <a:latin typeface="Arial Unicode MS"/>
                <a:ea typeface="Arial Unicode MS"/>
                <a:cs typeface="Arial Unicode MS"/>
              </a:rPr>
              <a:t>3 modes</a:t>
            </a:r>
          </a:p>
          <a:p>
            <a:endParaRPr lang="en-US" altLang="ja-JP" dirty="0">
              <a:latin typeface="Arial Unicode MS"/>
              <a:ea typeface="Arial Unicode MS"/>
              <a:cs typeface="Arial Unicode MS"/>
            </a:endParaRPr>
          </a:p>
          <a:p>
            <a:r>
              <a:rPr lang="en-US" altLang="ja-JP" sz="3600" dirty="0">
                <a:solidFill>
                  <a:schemeClr val="tx2">
                    <a:lumMod val="75000"/>
                  </a:schemeClr>
                </a:solidFill>
                <a:latin typeface="Arial Unicode MS"/>
                <a:ea typeface="Arial Unicode MS"/>
                <a:cs typeface="Arial Unicode MS"/>
              </a:rPr>
              <a:t>Only classical calculations</a:t>
            </a:r>
          </a:p>
          <a:p>
            <a:r>
              <a:rPr lang="en-US" altLang="ja-JP" sz="3600" dirty="0">
                <a:solidFill>
                  <a:schemeClr val="tx2">
                    <a:lumMod val="75000"/>
                  </a:schemeClr>
                </a:solidFill>
                <a:latin typeface="Arial Unicode MS"/>
                <a:ea typeface="Arial Unicode MS"/>
                <a:cs typeface="Arial Unicode MS"/>
              </a:rPr>
              <a:t>are possible now</a:t>
            </a:r>
          </a:p>
          <a:p>
            <a:endParaRPr lang="en-US" dirty="0">
              <a:solidFill>
                <a:schemeClr val="tx2">
                  <a:lumMod val="75000"/>
                </a:schemeClr>
              </a:solidFill>
              <a:latin typeface="Arial Unicode MS"/>
              <a:ea typeface="Arial Unicode MS"/>
              <a:cs typeface="Arial Unicode MS"/>
            </a:endParaRPr>
          </a:p>
          <a:p>
            <a:r>
              <a:rPr lang="en-US" dirty="0">
                <a:solidFill>
                  <a:schemeClr val="accent2">
                    <a:lumMod val="75000"/>
                  </a:schemeClr>
                </a:solidFill>
                <a:latin typeface="Arial Unicode MS"/>
                <a:ea typeface="Arial Unicode MS"/>
                <a:cs typeface="Arial Unicode MS"/>
              </a:rPr>
              <a:t>Classical hierarchical Fokker-Planck Equations</a:t>
            </a:r>
            <a:endParaRPr lang="en-US" dirty="0">
              <a:solidFill>
                <a:schemeClr val="accent2">
                  <a:lumMod val="75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468847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2001" fill="hold"/>
                                        <p:tgtEl>
                                          <p:spTgt spid="2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8" dur="2001" fill="hold"/>
                                        <p:tgtEl>
                                          <p:spTgt spid="30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9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0" dur="2001" fill="hold"/>
                                        <p:tgtEl>
                                          <p:spTgt spid="31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38" dur="2001" fill="hold"/>
                                        <p:tgtEl>
                                          <p:spTgt spid="8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39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40" dur="2001" fill="hold"/>
                                        <p:tgtEl>
                                          <p:spTgt spid="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41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42" dur="2001" fill="hold"/>
                                        <p:tgtEl>
                                          <p:spTgt spid="10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58" dur="2001" fill="hold"/>
                                        <p:tgtEl>
                                          <p:spTgt spid="1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59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0" dur="2402" fill="hold"/>
                                        <p:tgtEl>
                                          <p:spTgt spid="11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8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1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4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7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0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1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82" dur="2001" fill="hold"/>
                                        <p:tgtEl>
                                          <p:spTgt spid="1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83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84" dur="2001" fill="hold"/>
                                        <p:tgtEl>
                                          <p:spTgt spid="20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85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86" dur="2001" fill="hold"/>
                                        <p:tgtEl>
                                          <p:spTgt spid="21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video>
              <p:cMediaNode vol="80000">
                <p:cTn id="87" repeatCount="indefinite" fill="remove" display="0">
                  <p:stCondLst>
                    <p:cond delay="indefinite"/>
                  </p:stCondLst>
                </p:cTn>
                <p:tgtEl>
                  <p:spTgt spid="8"/>
                </p:tgtEl>
              </p:cMediaNode>
            </p:video>
            <p:video>
              <p:cMediaNode vol="80000">
                <p:cTn id="88" repeatCount="indefinite" fill="remove" display="0">
                  <p:stCondLst>
                    <p:cond delay="indefinite"/>
                  </p:stCondLst>
                </p:cTn>
                <p:tgtEl>
                  <p:spTgt spid="9"/>
                </p:tgtEl>
              </p:cMediaNode>
            </p:video>
            <p:video>
              <p:cMediaNode vol="80000">
                <p:cTn id="89" repeatCount="indefinite" fill="remove" display="0">
                  <p:stCondLst>
                    <p:cond delay="indefinite"/>
                  </p:stCondLst>
                </p:cTn>
                <p:tgtEl>
                  <p:spTgt spid="10"/>
                </p:tgtEl>
              </p:cMediaNode>
            </p:video>
            <p:video>
              <p:cMediaNode vol="80000">
                <p:cTn id="90" repeatCount="indefinite" fill="remove" display="0">
                  <p:stCondLst>
                    <p:cond delay="indefinite"/>
                  </p:stCondLst>
                </p:cTn>
                <p:tgtEl>
                  <p:spTgt spid="12"/>
                </p:tgtEl>
              </p:cMediaNode>
            </p:video>
            <p:video>
              <p:cMediaNode vol="80000">
                <p:cTn id="91" repeatCount="indefinite" fill="remove" display="0">
                  <p:stCondLst>
                    <p:cond delay="indefinite"/>
                  </p:stCondLst>
                </p:cTn>
                <p:tgtEl>
                  <p:spTgt spid="11"/>
                </p:tgtEl>
              </p:cMediaNode>
            </p:video>
            <p:video>
              <p:cMediaNode vol="80000">
                <p:cTn id="92" repeatCount="indefinite" fill="remove" display="0">
                  <p:stCondLst>
                    <p:cond delay="indefinite"/>
                  </p:stCondLst>
                </p:cTn>
                <p:tgtEl>
                  <p:spTgt spid="19"/>
                </p:tgtEl>
              </p:cMediaNode>
            </p:video>
            <p:video>
              <p:cMediaNode vol="80000">
                <p:cTn id="93" repeatCount="indefinite" fill="remove" display="0">
                  <p:stCondLst>
                    <p:cond delay="indefinite"/>
                  </p:stCondLst>
                </p:cTn>
                <p:tgtEl>
                  <p:spTgt spid="20"/>
                </p:tgtEl>
              </p:cMediaNode>
            </p:video>
            <p:video>
              <p:cMediaNode vol="80000">
                <p:cTn id="94" repeatCount="indefinite" fill="remove" display="0">
                  <p:stCondLst>
                    <p:cond delay="indefinite"/>
                  </p:stCondLst>
                </p:cTn>
                <p:tgtEl>
                  <p:spTgt spid="21"/>
                </p:tgtEl>
              </p:cMediaNode>
            </p:video>
            <p:video>
              <p:cMediaNode vol="80000">
                <p:cTn id="95" repeatCount="indefinite" fill="remove" display="0">
                  <p:stCondLst>
                    <p:cond delay="indefinite"/>
                  </p:stCondLst>
                </p:cTn>
                <p:tgtEl>
                  <p:spTgt spid="29"/>
                </p:tgtEl>
              </p:cMediaNode>
            </p:video>
            <p:video>
              <p:cMediaNode vol="80000">
                <p:cTn id="96" repeatCount="indefinite" fill="remove" display="0">
                  <p:stCondLst>
                    <p:cond delay="indefinite"/>
                  </p:stCondLst>
                </p:cTn>
                <p:tgtEl>
                  <p:spTgt spid="30"/>
                </p:tgtEl>
              </p:cMediaNode>
            </p:video>
            <p:video>
              <p:cMediaNode vol="80000">
                <p:cTn id="97" repeatCount="indefinite" fill="remove" display="0">
                  <p:stCondLst>
                    <p:cond delay="indefinite"/>
                  </p:stCondLst>
                </p:cTn>
                <p:tgtEl>
                  <p:spTgt spid="31"/>
                </p:tgtEl>
              </p:cMediaNode>
            </p:video>
          </p:childTnLst>
        </p:cTn>
      </p:par>
    </p:tnLst>
    <p:bldLst>
      <p:bldP spid="13" grpId="0" animBg="1"/>
      <p:bldP spid="14" grpId="0" animBg="1"/>
      <p:bldP spid="15" grpId="0" animBg="1"/>
      <p:bldP spid="16" grpId="0" animBg="1"/>
      <p:bldP spid="25" grpId="0"/>
      <p:bldP spid="27" grpId="0"/>
      <p:bldP spid="35" grpId="0" animBg="1"/>
      <p:bldP spid="3" grpId="0" animBg="1"/>
      <p:bldP spid="18" grpId="0" animBg="1"/>
      <p:bldP spid="22" grpId="0" animBg="1"/>
    </p:bldLst>
  </p:timing>
</p:sld>
</file>

<file path=ppt/slides/slide2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3" name="図 42">
            <a:extLst>
              <a:ext uri="{FF2B5EF4-FFF2-40B4-BE49-F238E27FC236}">
                <a16:creationId xmlns:a16="http://schemas.microsoft.com/office/drawing/2014/main" id="{2AB507F6-8F4C-49FC-B482-439AD76DE1DE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4778846" y="3714457"/>
            <a:ext cx="4128938" cy="1562822"/>
          </a:xfrm>
          <a:prstGeom prst="rect">
            <a:avLst/>
          </a:prstGeom>
        </p:spPr>
      </p:pic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-162059" y="157439"/>
            <a:ext cx="8610600" cy="735806"/>
          </a:xfrm>
        </p:spPr>
        <p:txBody>
          <a:bodyPr/>
          <a:lstStyle/>
          <a:p>
            <a:r>
              <a:rPr lang="en-US" altLang="ja-JP" dirty="0"/>
              <a:t>Quantum vs classical calculations </a:t>
            </a:r>
            <a:br>
              <a:rPr lang="en-US" altLang="ja-JP" dirty="0"/>
            </a:br>
            <a:r>
              <a:rPr lang="en-US" altLang="ja-JP" sz="2800" dirty="0"/>
              <a:t>(2 modes: quantum and classical)</a:t>
            </a:r>
            <a:endParaRPr kumimoji="1" lang="ja-JP" altLang="en-US" sz="2800" dirty="0"/>
          </a:p>
        </p:txBody>
      </p:sp>
      <p:sp>
        <p:nvSpPr>
          <p:cNvPr id="22" name="四角形: 角を丸くする 21">
            <a:extLst>
              <a:ext uri="{FF2B5EF4-FFF2-40B4-BE49-F238E27FC236}">
                <a16:creationId xmlns:a16="http://schemas.microsoft.com/office/drawing/2014/main" id="{EB9EBD24-6E57-46ED-BCEC-B0D15C547FD8}"/>
              </a:ext>
            </a:extLst>
          </p:cNvPr>
          <p:cNvSpPr/>
          <p:nvPr/>
        </p:nvSpPr>
        <p:spPr>
          <a:xfrm>
            <a:off x="7080464" y="5303578"/>
            <a:ext cx="1673441" cy="646331"/>
          </a:xfrm>
          <a:prstGeom prst="roundRect">
            <a:avLst/>
          </a:prstGeom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23" name="OH-AS">
            <a:hlinkClick r:id="" action="ppaction://media"/>
            <a:extLst>
              <a:ext uri="{FF2B5EF4-FFF2-40B4-BE49-F238E27FC236}">
                <a16:creationId xmlns:a16="http://schemas.microsoft.com/office/drawing/2014/main" id="{7DAE34D0-B4EC-4608-BDD2-36C257B79EB6}"/>
              </a:ext>
            </a:extLst>
          </p:cNvPr>
          <p:cNvPicPr>
            <a:picLocks noChangeAspect="1"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9"/>
          <a:stretch>
            <a:fillRect/>
          </a:stretch>
        </p:blipFill>
        <p:spPr>
          <a:xfrm>
            <a:off x="7215247" y="5337657"/>
            <a:ext cx="615380" cy="462300"/>
          </a:xfrm>
          <a:prstGeom prst="rect">
            <a:avLst/>
          </a:prstGeom>
        </p:spPr>
      </p:pic>
      <p:pic>
        <p:nvPicPr>
          <p:cNvPr id="24" name="OH-S">
            <a:hlinkClick r:id="" action="ppaction://media"/>
            <a:extLst>
              <a:ext uri="{FF2B5EF4-FFF2-40B4-BE49-F238E27FC236}">
                <a16:creationId xmlns:a16="http://schemas.microsoft.com/office/drawing/2014/main" id="{9227F61A-2B87-467D-84E0-7D9E4CD0F739}"/>
              </a:ext>
            </a:extLst>
          </p:cNvPr>
          <p:cNvPicPr>
            <a:picLocks noChangeAspect="1"/>
          </p:cNvPicPr>
          <p:nvPr>
            <a:vide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9"/>
          <a:stretch>
            <a:fillRect/>
          </a:stretch>
        </p:blipFill>
        <p:spPr>
          <a:xfrm>
            <a:off x="7957122" y="5337657"/>
            <a:ext cx="615379" cy="462300"/>
          </a:xfrm>
          <a:prstGeom prst="rect">
            <a:avLst/>
          </a:prstGeom>
        </p:spPr>
      </p:pic>
      <p:pic>
        <p:nvPicPr>
          <p:cNvPr id="25" name="Bend">
            <a:hlinkClick r:id="" action="ppaction://media"/>
            <a:extLst>
              <a:ext uri="{FF2B5EF4-FFF2-40B4-BE49-F238E27FC236}">
                <a16:creationId xmlns:a16="http://schemas.microsoft.com/office/drawing/2014/main" id="{8E52B9C3-595F-4D43-AA37-FB4898D60613}"/>
              </a:ext>
            </a:extLst>
          </p:cNvPr>
          <p:cNvPicPr>
            <a:picLocks noChangeAspect="1"/>
          </p:cNvPicPr>
          <p:nvPr>
            <a:videoFile r:link="rId6"/>
            <p:extLst>
              <p:ext uri="{DAA4B4D4-6D71-4841-9C94-3DE7FCFB9230}">
                <p14:media xmlns:p14="http://schemas.microsoft.com/office/powerpoint/2010/main" r:embed="rId5"/>
              </p:ext>
            </p:extLst>
          </p:nvPr>
        </p:nvPicPr>
        <p:blipFill>
          <a:blip r:embed="rId9"/>
          <a:stretch>
            <a:fillRect/>
          </a:stretch>
        </p:blipFill>
        <p:spPr>
          <a:xfrm rot="597355">
            <a:off x="7517670" y="6210489"/>
            <a:ext cx="799029" cy="600261"/>
          </a:xfrm>
          <a:prstGeom prst="rect">
            <a:avLst/>
          </a:prstGeom>
        </p:spPr>
      </p:pic>
      <p:sp>
        <p:nvSpPr>
          <p:cNvPr id="26" name="下矢印 8">
            <a:extLst>
              <a:ext uri="{FF2B5EF4-FFF2-40B4-BE49-F238E27FC236}">
                <a16:creationId xmlns:a16="http://schemas.microsoft.com/office/drawing/2014/main" id="{70C83963-C0C7-452D-9438-5235D68917B0}"/>
              </a:ext>
            </a:extLst>
          </p:cNvPr>
          <p:cNvSpPr/>
          <p:nvPr/>
        </p:nvSpPr>
        <p:spPr>
          <a:xfrm flipH="1">
            <a:off x="7763555" y="5984683"/>
            <a:ext cx="307258" cy="322506"/>
          </a:xfrm>
          <a:prstGeom prst="down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kumimoji="1" lang="en-US" altLang="ja-JP" dirty="0"/>
              <a:t>             </a:t>
            </a:r>
            <a:endParaRPr kumimoji="1" lang="ja-JP" altLang="en-US" dirty="0"/>
          </a:p>
        </p:txBody>
      </p:sp>
      <p:pic>
        <p:nvPicPr>
          <p:cNvPr id="6473730" name="Picture 2">
            <a:extLst>
              <a:ext uri="{FF2B5EF4-FFF2-40B4-BE49-F238E27FC236}">
                <a16:creationId xmlns:a16="http://schemas.microsoft.com/office/drawing/2014/main" id="{50134672-7061-44E0-8078-1172997BB4F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113719" y="38278"/>
            <a:ext cx="823117" cy="89863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4" name="テキスト ボックス 43">
            <a:extLst>
              <a:ext uri="{FF2B5EF4-FFF2-40B4-BE49-F238E27FC236}">
                <a16:creationId xmlns:a16="http://schemas.microsoft.com/office/drawing/2014/main" id="{8225F5C0-3A03-4726-BC8F-86D74ED7EF69}"/>
              </a:ext>
            </a:extLst>
          </p:cNvPr>
          <p:cNvSpPr txBox="1"/>
          <p:nvPr/>
        </p:nvSpPr>
        <p:spPr>
          <a:xfrm>
            <a:off x="1007731" y="5753191"/>
            <a:ext cx="5271306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altLang="ja-JP" dirty="0"/>
              <a:t>Left:  Quantum Hierarchical Fokker-Planck </a:t>
            </a:r>
            <a:r>
              <a:rPr lang="en-US" altLang="ja-JP" dirty="0" err="1"/>
              <a:t>Eqs</a:t>
            </a:r>
            <a:r>
              <a:rPr lang="en-US" altLang="ja-JP" dirty="0"/>
              <a:t>.</a:t>
            </a:r>
            <a:endParaRPr lang="en-US" dirty="0"/>
          </a:p>
        </p:txBody>
      </p:sp>
      <p:sp>
        <p:nvSpPr>
          <p:cNvPr id="45" name="テキスト ボックス 44">
            <a:extLst>
              <a:ext uri="{FF2B5EF4-FFF2-40B4-BE49-F238E27FC236}">
                <a16:creationId xmlns:a16="http://schemas.microsoft.com/office/drawing/2014/main" id="{9BCAD47B-DDF2-4E5E-883F-6C4567E50240}"/>
              </a:ext>
            </a:extLst>
          </p:cNvPr>
          <p:cNvSpPr txBox="1"/>
          <p:nvPr/>
        </p:nvSpPr>
        <p:spPr>
          <a:xfrm>
            <a:off x="1007731" y="6122523"/>
            <a:ext cx="5193322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altLang="ja-JP" dirty="0">
                <a:solidFill>
                  <a:srgbClr val="0070C0"/>
                </a:solidFill>
              </a:rPr>
              <a:t>Right: Classical Hierarchical Fokker-Planck </a:t>
            </a:r>
            <a:r>
              <a:rPr lang="en-US" altLang="ja-JP" dirty="0" err="1">
                <a:solidFill>
                  <a:srgbClr val="0070C0"/>
                </a:solidFill>
              </a:rPr>
              <a:t>Eqs</a:t>
            </a:r>
            <a:r>
              <a:rPr lang="en-US" altLang="ja-JP" dirty="0"/>
              <a:t>.</a:t>
            </a:r>
            <a:endParaRPr lang="en-US" dirty="0"/>
          </a:p>
        </p:txBody>
      </p:sp>
      <p:pic>
        <p:nvPicPr>
          <p:cNvPr id="11" name="図 10">
            <a:extLst>
              <a:ext uri="{FF2B5EF4-FFF2-40B4-BE49-F238E27FC236}">
                <a16:creationId xmlns:a16="http://schemas.microsoft.com/office/drawing/2014/main" id="{24471EF3-BE9C-445E-B3CE-23E1293A8189}"/>
              </a:ext>
            </a:extLst>
          </p:cNvPr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4143241" y="1237411"/>
            <a:ext cx="4764543" cy="2600688"/>
          </a:xfrm>
          <a:prstGeom prst="rect">
            <a:avLst/>
          </a:prstGeom>
        </p:spPr>
      </p:pic>
      <p:pic>
        <p:nvPicPr>
          <p:cNvPr id="15" name="図 14">
            <a:extLst>
              <a:ext uri="{FF2B5EF4-FFF2-40B4-BE49-F238E27FC236}">
                <a16:creationId xmlns:a16="http://schemas.microsoft.com/office/drawing/2014/main" id="{651E4549-1635-4AB1-8FF4-2717DEFE4CEC}"/>
              </a:ext>
            </a:extLst>
          </p:cNvPr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>
            <a:off x="185953" y="1124508"/>
            <a:ext cx="4534424" cy="2562051"/>
          </a:xfrm>
          <a:prstGeom prst="rect">
            <a:avLst/>
          </a:prstGeom>
        </p:spPr>
      </p:pic>
      <p:pic>
        <p:nvPicPr>
          <p:cNvPr id="31" name="図 30">
            <a:extLst>
              <a:ext uri="{FF2B5EF4-FFF2-40B4-BE49-F238E27FC236}">
                <a16:creationId xmlns:a16="http://schemas.microsoft.com/office/drawing/2014/main" id="{A2C1AC82-11C0-44B9-97D7-73CA9D31C460}"/>
              </a:ext>
            </a:extLst>
          </p:cNvPr>
          <p:cNvPicPr>
            <a:picLocks noChangeAspect="1"/>
          </p:cNvPicPr>
          <p:nvPr/>
        </p:nvPicPr>
        <p:blipFill>
          <a:blip r:embed="rId13"/>
          <a:stretch>
            <a:fillRect/>
          </a:stretch>
        </p:blipFill>
        <p:spPr>
          <a:xfrm>
            <a:off x="158523" y="3755815"/>
            <a:ext cx="4628073" cy="1700916"/>
          </a:xfrm>
          <a:prstGeom prst="rect">
            <a:avLst/>
          </a:prstGeom>
        </p:spPr>
      </p:pic>
      <p:sp>
        <p:nvSpPr>
          <p:cNvPr id="16" name="テキスト ボックス 15">
            <a:extLst>
              <a:ext uri="{FF2B5EF4-FFF2-40B4-BE49-F238E27FC236}">
                <a16:creationId xmlns:a16="http://schemas.microsoft.com/office/drawing/2014/main" id="{F5CABD12-8475-4B66-B9C2-0EB76ECC6ACE}"/>
              </a:ext>
            </a:extLst>
          </p:cNvPr>
          <p:cNvSpPr txBox="1"/>
          <p:nvPr/>
        </p:nvSpPr>
        <p:spPr>
          <a:xfrm>
            <a:off x="8023995" y="893245"/>
            <a:ext cx="1362200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altLang="ja-JP" sz="1800" dirty="0"/>
              <a:t>Hoshino</a:t>
            </a:r>
            <a:endParaRPr lang="en-US" dirty="0"/>
          </a:p>
        </p:txBody>
      </p:sp>
      <p:sp>
        <p:nvSpPr>
          <p:cNvPr id="17" name="テキスト ボックス 16">
            <a:extLst>
              <a:ext uri="{FF2B5EF4-FFF2-40B4-BE49-F238E27FC236}">
                <a16:creationId xmlns:a16="http://schemas.microsoft.com/office/drawing/2014/main" id="{10BD1771-7872-4F1F-8D4D-9C27BC15F932}"/>
              </a:ext>
            </a:extLst>
          </p:cNvPr>
          <p:cNvSpPr txBox="1"/>
          <p:nvPr/>
        </p:nvSpPr>
        <p:spPr>
          <a:xfrm>
            <a:off x="1826692" y="6488668"/>
            <a:ext cx="4128938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altLang="ja-JP" sz="1800" dirty="0"/>
              <a:t>Hoshino &amp; Tanimura, JCP submitted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16759328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2001" fill="hold"/>
                                        <p:tgtEl>
                                          <p:spTgt spid="2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8" dur="2001" fill="hold"/>
                                        <p:tgtEl>
                                          <p:spTgt spid="2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9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0" dur="2001" fill="hold"/>
                                        <p:tgtEl>
                                          <p:spTgt spid="2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video>
              <p:cMediaNode vol="80000">
                <p:cTn id="11" repeatCount="indefinite" fill="remove" display="0">
                  <p:stCondLst>
                    <p:cond delay="indefinite"/>
                  </p:stCondLst>
                </p:cTn>
                <p:tgtEl>
                  <p:spTgt spid="23"/>
                </p:tgtEl>
              </p:cMediaNode>
            </p:video>
            <p:video>
              <p:cMediaNode vol="80000">
                <p:cTn id="12" repeatCount="indefinite" fill="remove" display="0">
                  <p:stCondLst>
                    <p:cond delay="indefinite"/>
                  </p:stCondLst>
                </p:cTn>
                <p:tgtEl>
                  <p:spTgt spid="24"/>
                </p:tgtEl>
              </p:cMediaNode>
            </p:video>
            <p:video>
              <p:cMediaNode vol="80000">
                <p:cTn id="13" repeatCount="indefinite" fill="remove" display="0">
                  <p:stCondLst>
                    <p:cond delay="indefinite"/>
                  </p:stCondLst>
                </p:cTn>
                <p:tgtEl>
                  <p:spTgt spid="25"/>
                </p:tgtEl>
              </p:cMediaNode>
            </p:video>
          </p:childTnLst>
        </p:cTn>
      </p:par>
    </p:tnLst>
  </p:timing>
</p:sld>
</file>

<file path=ppt/slides/slide2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正方形/長方形 17"/>
          <p:cNvSpPr/>
          <p:nvPr/>
        </p:nvSpPr>
        <p:spPr>
          <a:xfrm>
            <a:off x="438864" y="243266"/>
            <a:ext cx="6925166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ja-JP" sz="3200" dirty="0">
                <a:solidFill>
                  <a:prstClr val="black"/>
                </a:solidFill>
                <a:latin typeface="Calibri Light" panose="020F0302020204030204"/>
                <a:cs typeface="+mj-cs"/>
              </a:rPr>
              <a:t>3 Mode calculations (weak 1-1’ coupling)</a:t>
            </a:r>
            <a:endParaRPr lang="ja-JP" altLang="en-US" sz="3200" dirty="0"/>
          </a:p>
        </p:txBody>
      </p:sp>
      <p:sp>
        <p:nvSpPr>
          <p:cNvPr id="30" name="テキスト ボックス 29"/>
          <p:cNvSpPr txBox="1"/>
          <p:nvPr/>
        </p:nvSpPr>
        <p:spPr>
          <a:xfrm>
            <a:off x="7291186" y="1610728"/>
            <a:ext cx="120417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ja-JP" dirty="0"/>
              <a:t>t</a:t>
            </a:r>
            <a:r>
              <a:rPr kumimoji="1" lang="en-US" altLang="ja-JP" dirty="0"/>
              <a:t>2= 420 fs</a:t>
            </a:r>
            <a:endParaRPr kumimoji="1" lang="ja-JP" altLang="en-US" dirty="0"/>
          </a:p>
        </p:txBody>
      </p:sp>
      <p:pic>
        <p:nvPicPr>
          <p:cNvPr id="42" name="OH-AS">
            <a:hlinkClick r:id="" action="ppaction://media"/>
            <a:extLst>
              <a:ext uri="{FF2B5EF4-FFF2-40B4-BE49-F238E27FC236}">
                <a16:creationId xmlns:a16="http://schemas.microsoft.com/office/drawing/2014/main" id="{8FDE968E-124D-4399-9A3D-6B387E473324}"/>
              </a:ext>
            </a:extLst>
          </p:cNvPr>
          <p:cNvPicPr>
            <a:picLocks noChangeAspect="1"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8"/>
          <a:stretch>
            <a:fillRect/>
          </a:stretch>
        </p:blipFill>
        <p:spPr>
          <a:xfrm>
            <a:off x="6781070" y="4900721"/>
            <a:ext cx="835924" cy="627983"/>
          </a:xfrm>
          <a:prstGeom prst="rect">
            <a:avLst/>
          </a:prstGeom>
        </p:spPr>
      </p:pic>
      <p:pic>
        <p:nvPicPr>
          <p:cNvPr id="43" name="OH-S">
            <a:hlinkClick r:id="" action="ppaction://media"/>
            <a:extLst>
              <a:ext uri="{FF2B5EF4-FFF2-40B4-BE49-F238E27FC236}">
                <a16:creationId xmlns:a16="http://schemas.microsoft.com/office/drawing/2014/main" id="{FB207585-30C0-4A37-8387-766D5C19534A}"/>
              </a:ext>
            </a:extLst>
          </p:cNvPr>
          <p:cNvPicPr>
            <a:picLocks noChangeAspect="1"/>
          </p:cNvPicPr>
          <p:nvPr>
            <a:vide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8"/>
          <a:stretch>
            <a:fillRect/>
          </a:stretch>
        </p:blipFill>
        <p:spPr>
          <a:xfrm>
            <a:off x="8178603" y="4962060"/>
            <a:ext cx="835924" cy="627983"/>
          </a:xfrm>
          <a:prstGeom prst="rect">
            <a:avLst/>
          </a:prstGeom>
        </p:spPr>
      </p:pic>
      <p:pic>
        <p:nvPicPr>
          <p:cNvPr id="44" name="Bend">
            <a:hlinkClick r:id="" action="ppaction://media"/>
            <a:extLst>
              <a:ext uri="{FF2B5EF4-FFF2-40B4-BE49-F238E27FC236}">
                <a16:creationId xmlns:a16="http://schemas.microsoft.com/office/drawing/2014/main" id="{47CE9EB8-1159-4764-AE4B-E691E5505452}"/>
              </a:ext>
            </a:extLst>
          </p:cNvPr>
          <p:cNvPicPr>
            <a:picLocks noChangeAspect="1"/>
          </p:cNvPicPr>
          <p:nvPr>
            <a:videoFile r:link="rId6"/>
            <p:extLst>
              <p:ext uri="{DAA4B4D4-6D71-4841-9C94-3DE7FCFB9230}">
                <p14:media xmlns:p14="http://schemas.microsoft.com/office/powerpoint/2010/main" r:embed="rId5"/>
              </p:ext>
            </p:extLst>
          </p:nvPr>
        </p:nvPicPr>
        <p:blipFill>
          <a:blip r:embed="rId8"/>
          <a:stretch>
            <a:fillRect/>
          </a:stretch>
        </p:blipFill>
        <p:spPr>
          <a:xfrm rot="613381">
            <a:off x="7516804" y="6098585"/>
            <a:ext cx="799029" cy="517336"/>
          </a:xfrm>
          <a:prstGeom prst="rect">
            <a:avLst/>
          </a:prstGeom>
        </p:spPr>
      </p:pic>
      <p:sp>
        <p:nvSpPr>
          <p:cNvPr id="46" name="下矢印 8">
            <a:extLst>
              <a:ext uri="{FF2B5EF4-FFF2-40B4-BE49-F238E27FC236}">
                <a16:creationId xmlns:a16="http://schemas.microsoft.com/office/drawing/2014/main" id="{386E00AF-FCC8-44AB-8378-A32D8F22FB98}"/>
              </a:ext>
            </a:extLst>
          </p:cNvPr>
          <p:cNvSpPr/>
          <p:nvPr/>
        </p:nvSpPr>
        <p:spPr>
          <a:xfrm rot="2008189" flipH="1">
            <a:off x="8060026" y="5629134"/>
            <a:ext cx="202144" cy="555247"/>
          </a:xfrm>
          <a:prstGeom prst="down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kumimoji="1" lang="en-US" altLang="ja-JP" dirty="0"/>
              <a:t>             </a:t>
            </a:r>
            <a:endParaRPr kumimoji="1" lang="ja-JP" altLang="en-US" dirty="0"/>
          </a:p>
        </p:txBody>
      </p:sp>
      <p:sp>
        <p:nvSpPr>
          <p:cNvPr id="48" name="下矢印 8">
            <a:extLst>
              <a:ext uri="{FF2B5EF4-FFF2-40B4-BE49-F238E27FC236}">
                <a16:creationId xmlns:a16="http://schemas.microsoft.com/office/drawing/2014/main" id="{19D296E3-BD1A-4DC6-9DFF-6503D9F741F7}"/>
              </a:ext>
            </a:extLst>
          </p:cNvPr>
          <p:cNvSpPr/>
          <p:nvPr/>
        </p:nvSpPr>
        <p:spPr>
          <a:xfrm rot="19603952" flipH="1">
            <a:off x="7432726" y="5603044"/>
            <a:ext cx="269247" cy="600726"/>
          </a:xfrm>
          <a:prstGeom prst="down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kumimoji="1" lang="en-US" altLang="ja-JP" dirty="0"/>
              <a:t>             </a:t>
            </a:r>
            <a:endParaRPr kumimoji="1" lang="ja-JP" altLang="en-US" dirty="0"/>
          </a:p>
        </p:txBody>
      </p:sp>
      <p:sp>
        <p:nvSpPr>
          <p:cNvPr id="50" name="左右矢印 17">
            <a:extLst>
              <a:ext uri="{FF2B5EF4-FFF2-40B4-BE49-F238E27FC236}">
                <a16:creationId xmlns:a16="http://schemas.microsoft.com/office/drawing/2014/main" id="{BBC3EABA-6A34-4189-91FB-4BC1B10069DD}"/>
              </a:ext>
            </a:extLst>
          </p:cNvPr>
          <p:cNvSpPr/>
          <p:nvPr/>
        </p:nvSpPr>
        <p:spPr>
          <a:xfrm>
            <a:off x="7626516" y="5023927"/>
            <a:ext cx="533517" cy="308168"/>
          </a:xfrm>
          <a:prstGeom prst="leftRightArrow">
            <a:avLst/>
          </a:prstGeom>
          <a:solidFill>
            <a:srgbClr val="FFCCFF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pic>
        <p:nvPicPr>
          <p:cNvPr id="52" name="Picture 2">
            <a:extLst>
              <a:ext uri="{FF2B5EF4-FFF2-40B4-BE49-F238E27FC236}">
                <a16:creationId xmlns:a16="http://schemas.microsoft.com/office/drawing/2014/main" id="{CFBA127D-8647-4E47-81D0-B844F890EFE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173487" y="-53077"/>
            <a:ext cx="823117" cy="89863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54" name="テキスト ボックス 53">
            <a:extLst>
              <a:ext uri="{FF2B5EF4-FFF2-40B4-BE49-F238E27FC236}">
                <a16:creationId xmlns:a16="http://schemas.microsoft.com/office/drawing/2014/main" id="{C032F417-5F6E-4677-B2F8-73DF43FDD4E1}"/>
              </a:ext>
            </a:extLst>
          </p:cNvPr>
          <p:cNvSpPr txBox="1"/>
          <p:nvPr/>
        </p:nvSpPr>
        <p:spPr>
          <a:xfrm>
            <a:off x="7887273" y="874941"/>
            <a:ext cx="1395543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altLang="ja-JP" sz="1200" dirty="0"/>
              <a:t>Hoshino</a:t>
            </a:r>
            <a:r>
              <a:rPr lang="ja-JP" altLang="en-US" sz="1200" dirty="0"/>
              <a:t> </a:t>
            </a:r>
            <a:r>
              <a:rPr lang="en-US" altLang="ja-JP" sz="1200" dirty="0"/>
              <a:t>and</a:t>
            </a:r>
            <a:r>
              <a:rPr lang="ja-JP" altLang="en-US" sz="1200" dirty="0"/>
              <a:t> </a:t>
            </a:r>
            <a:r>
              <a:rPr lang="en-US" altLang="ja-JP" sz="1200" dirty="0"/>
              <a:t>YT,</a:t>
            </a:r>
            <a:r>
              <a:rPr lang="ja-JP" altLang="en-US" sz="1200" dirty="0"/>
              <a:t> </a:t>
            </a:r>
            <a:r>
              <a:rPr lang="en-US" altLang="ja-JP" sz="1200" dirty="0"/>
              <a:t>JCP</a:t>
            </a:r>
            <a:r>
              <a:rPr lang="ja-JP" altLang="en-US" sz="1200" dirty="0"/>
              <a:t> </a:t>
            </a:r>
            <a:r>
              <a:rPr lang="en-US" altLang="ja-JP" sz="1200" dirty="0"/>
              <a:t>accepted</a:t>
            </a:r>
            <a:endParaRPr kumimoji="1" lang="ja-JP" altLang="en-US" sz="1200" dirty="0"/>
          </a:p>
        </p:txBody>
      </p:sp>
      <p:sp>
        <p:nvSpPr>
          <p:cNvPr id="61" name="テキスト ボックス 60">
            <a:extLst>
              <a:ext uri="{FF2B5EF4-FFF2-40B4-BE49-F238E27FC236}">
                <a16:creationId xmlns:a16="http://schemas.microsoft.com/office/drawing/2014/main" id="{43C36A69-E1FB-474B-9BDB-9F82F141EC96}"/>
              </a:ext>
            </a:extLst>
          </p:cNvPr>
          <p:cNvSpPr txBox="1"/>
          <p:nvPr/>
        </p:nvSpPr>
        <p:spPr>
          <a:xfrm>
            <a:off x="6039279" y="5631955"/>
            <a:ext cx="1324751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altLang="ja-JP" dirty="0"/>
              <a:t>3 Modes</a:t>
            </a:r>
          </a:p>
          <a:p>
            <a:r>
              <a:rPr lang="en-US" dirty="0"/>
              <a:t>classical</a:t>
            </a:r>
          </a:p>
        </p:txBody>
      </p:sp>
      <p:sp>
        <p:nvSpPr>
          <p:cNvPr id="65" name="四角形: 角を丸くする 64">
            <a:extLst>
              <a:ext uri="{FF2B5EF4-FFF2-40B4-BE49-F238E27FC236}">
                <a16:creationId xmlns:a16="http://schemas.microsoft.com/office/drawing/2014/main" id="{4C264C2F-EC99-46FA-B3A3-F9296E347317}"/>
              </a:ext>
            </a:extLst>
          </p:cNvPr>
          <p:cNvSpPr/>
          <p:nvPr/>
        </p:nvSpPr>
        <p:spPr>
          <a:xfrm>
            <a:off x="-55428" y="1893248"/>
            <a:ext cx="120928" cy="3315261"/>
          </a:xfrm>
          <a:prstGeom prst="round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3" name="図 2">
            <a:extLst>
              <a:ext uri="{FF2B5EF4-FFF2-40B4-BE49-F238E27FC236}">
                <a16:creationId xmlns:a16="http://schemas.microsoft.com/office/drawing/2014/main" id="{E7ED0E56-6BC1-4441-8226-FD6F11EDC535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281515" y="1001041"/>
            <a:ext cx="6644567" cy="3315260"/>
          </a:xfrm>
          <a:prstGeom prst="rect">
            <a:avLst/>
          </a:prstGeom>
        </p:spPr>
      </p:pic>
      <p:pic>
        <p:nvPicPr>
          <p:cNvPr id="7" name="図 6">
            <a:extLst>
              <a:ext uri="{FF2B5EF4-FFF2-40B4-BE49-F238E27FC236}">
                <a16:creationId xmlns:a16="http://schemas.microsoft.com/office/drawing/2014/main" id="{CA8A1857-E920-4BC7-BBE9-2BCCAC23C88E}"/>
              </a:ext>
            </a:extLst>
          </p:cNvPr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438864" y="4173917"/>
            <a:ext cx="5032830" cy="193925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6854436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2001" fill="hold"/>
                                        <p:tgtEl>
                                          <p:spTgt spid="4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8" dur="2001" fill="hold"/>
                                        <p:tgtEl>
                                          <p:spTgt spid="4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9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0" dur="2001" fill="hold"/>
                                        <p:tgtEl>
                                          <p:spTgt spid="4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video>
              <p:cMediaNode vol="80000">
                <p:cTn id="11" repeatCount="indefinite" fill="remove" display="0">
                  <p:stCondLst>
                    <p:cond delay="indefinite"/>
                  </p:stCondLst>
                </p:cTn>
                <p:tgtEl>
                  <p:spTgt spid="42"/>
                </p:tgtEl>
              </p:cMediaNode>
            </p:video>
            <p:video>
              <p:cMediaNode vol="80000">
                <p:cTn id="12" repeatCount="indefinite" fill="remove" display="0">
                  <p:stCondLst>
                    <p:cond delay="indefinite"/>
                  </p:stCondLst>
                </p:cTn>
                <p:tgtEl>
                  <p:spTgt spid="43"/>
                </p:tgtEl>
              </p:cMediaNode>
            </p:video>
            <p:video>
              <p:cMediaNode vol="80000">
                <p:cTn id="13" repeatCount="indefinite" fill="remove" display="0">
                  <p:stCondLst>
                    <p:cond delay="indefinite"/>
                  </p:stCondLst>
                </p:cTn>
                <p:tgtEl>
                  <p:spTgt spid="44"/>
                </p:tgtEl>
              </p:cMediaNode>
            </p:video>
          </p:childTnLst>
        </p:cTn>
      </p:par>
    </p:tnLst>
  </p:timing>
</p:sld>
</file>

<file path=ppt/slides/slide2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正方形/長方形 17"/>
          <p:cNvSpPr/>
          <p:nvPr/>
        </p:nvSpPr>
        <p:spPr>
          <a:xfrm>
            <a:off x="438864" y="243266"/>
            <a:ext cx="7105343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ja-JP" sz="3200" dirty="0">
                <a:solidFill>
                  <a:prstClr val="black"/>
                </a:solidFill>
                <a:latin typeface="Calibri Light" panose="020F0302020204030204"/>
                <a:cs typeface="+mj-cs"/>
              </a:rPr>
              <a:t>3 Mode calculations (strong 1-1’ coupling)</a:t>
            </a:r>
            <a:endParaRPr lang="ja-JP" altLang="en-US" sz="3200" dirty="0"/>
          </a:p>
        </p:txBody>
      </p:sp>
      <p:sp>
        <p:nvSpPr>
          <p:cNvPr id="30" name="テキスト ボックス 29"/>
          <p:cNvSpPr txBox="1"/>
          <p:nvPr/>
        </p:nvSpPr>
        <p:spPr>
          <a:xfrm>
            <a:off x="7376924" y="1177449"/>
            <a:ext cx="120417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ja-JP" dirty="0"/>
              <a:t>t</a:t>
            </a:r>
            <a:r>
              <a:rPr kumimoji="1" lang="en-US" altLang="ja-JP" dirty="0"/>
              <a:t>2= 420 fs</a:t>
            </a:r>
            <a:endParaRPr kumimoji="1" lang="ja-JP" altLang="en-US" dirty="0"/>
          </a:p>
        </p:txBody>
      </p:sp>
      <p:pic>
        <p:nvPicPr>
          <p:cNvPr id="42" name="OH-AS">
            <a:hlinkClick r:id="" action="ppaction://media"/>
            <a:extLst>
              <a:ext uri="{FF2B5EF4-FFF2-40B4-BE49-F238E27FC236}">
                <a16:creationId xmlns:a16="http://schemas.microsoft.com/office/drawing/2014/main" id="{8FDE968E-124D-4399-9A3D-6B387E473324}"/>
              </a:ext>
            </a:extLst>
          </p:cNvPr>
          <p:cNvPicPr>
            <a:picLocks noChangeAspect="1"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8"/>
          <a:stretch>
            <a:fillRect/>
          </a:stretch>
        </p:blipFill>
        <p:spPr>
          <a:xfrm>
            <a:off x="6361681" y="4831197"/>
            <a:ext cx="876843" cy="658723"/>
          </a:xfrm>
          <a:prstGeom prst="rect">
            <a:avLst/>
          </a:prstGeom>
        </p:spPr>
      </p:pic>
      <p:pic>
        <p:nvPicPr>
          <p:cNvPr id="43" name="OH-S">
            <a:hlinkClick r:id="" action="ppaction://media"/>
            <a:extLst>
              <a:ext uri="{FF2B5EF4-FFF2-40B4-BE49-F238E27FC236}">
                <a16:creationId xmlns:a16="http://schemas.microsoft.com/office/drawing/2014/main" id="{FB207585-30C0-4A37-8387-766D5C19534A}"/>
              </a:ext>
            </a:extLst>
          </p:cNvPr>
          <p:cNvPicPr>
            <a:picLocks noChangeAspect="1"/>
          </p:cNvPicPr>
          <p:nvPr>
            <a:vide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8"/>
          <a:stretch>
            <a:fillRect/>
          </a:stretch>
        </p:blipFill>
        <p:spPr>
          <a:xfrm>
            <a:off x="8032641" y="4885876"/>
            <a:ext cx="876843" cy="658723"/>
          </a:xfrm>
          <a:prstGeom prst="rect">
            <a:avLst/>
          </a:prstGeom>
        </p:spPr>
      </p:pic>
      <p:pic>
        <p:nvPicPr>
          <p:cNvPr id="44" name="Bend">
            <a:hlinkClick r:id="" action="ppaction://media"/>
            <a:extLst>
              <a:ext uri="{FF2B5EF4-FFF2-40B4-BE49-F238E27FC236}">
                <a16:creationId xmlns:a16="http://schemas.microsoft.com/office/drawing/2014/main" id="{47CE9EB8-1159-4764-AE4B-E691E5505452}"/>
              </a:ext>
            </a:extLst>
          </p:cNvPr>
          <p:cNvPicPr>
            <a:picLocks noChangeAspect="1"/>
          </p:cNvPicPr>
          <p:nvPr>
            <a:videoFile r:link="rId6"/>
            <p:extLst>
              <p:ext uri="{DAA4B4D4-6D71-4841-9C94-3DE7FCFB9230}">
                <p14:media xmlns:p14="http://schemas.microsoft.com/office/powerpoint/2010/main" r:embed="rId5"/>
              </p:ext>
            </p:extLst>
          </p:nvPr>
        </p:nvPicPr>
        <p:blipFill>
          <a:blip r:embed="rId8"/>
          <a:stretch>
            <a:fillRect/>
          </a:stretch>
        </p:blipFill>
        <p:spPr>
          <a:xfrm rot="613381">
            <a:off x="7308386" y="6086099"/>
            <a:ext cx="838142" cy="542660"/>
          </a:xfrm>
          <a:prstGeom prst="rect">
            <a:avLst/>
          </a:prstGeom>
        </p:spPr>
      </p:pic>
      <p:sp>
        <p:nvSpPr>
          <p:cNvPr id="46" name="下矢印 8">
            <a:extLst>
              <a:ext uri="{FF2B5EF4-FFF2-40B4-BE49-F238E27FC236}">
                <a16:creationId xmlns:a16="http://schemas.microsoft.com/office/drawing/2014/main" id="{386E00AF-FCC8-44AB-8378-A32D8F22FB98}"/>
              </a:ext>
            </a:extLst>
          </p:cNvPr>
          <p:cNvSpPr/>
          <p:nvPr/>
        </p:nvSpPr>
        <p:spPr>
          <a:xfrm rot="2008189" flipH="1">
            <a:off x="7804646" y="5755134"/>
            <a:ext cx="212039" cy="424875"/>
          </a:xfrm>
          <a:prstGeom prst="down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kumimoji="1" lang="en-US" altLang="ja-JP" dirty="0"/>
              <a:t>             </a:t>
            </a:r>
            <a:endParaRPr kumimoji="1" lang="ja-JP" altLang="en-US" dirty="0"/>
          </a:p>
        </p:txBody>
      </p:sp>
      <p:sp>
        <p:nvSpPr>
          <p:cNvPr id="48" name="下矢印 8">
            <a:extLst>
              <a:ext uri="{FF2B5EF4-FFF2-40B4-BE49-F238E27FC236}">
                <a16:creationId xmlns:a16="http://schemas.microsoft.com/office/drawing/2014/main" id="{19D296E3-BD1A-4DC6-9DFF-6503D9F741F7}"/>
              </a:ext>
            </a:extLst>
          </p:cNvPr>
          <p:cNvSpPr/>
          <p:nvPr/>
        </p:nvSpPr>
        <p:spPr>
          <a:xfrm rot="19792674" flipH="1">
            <a:off x="7288406" y="5599095"/>
            <a:ext cx="177037" cy="514239"/>
          </a:xfrm>
          <a:prstGeom prst="down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kumimoji="1" lang="en-US" altLang="ja-JP" dirty="0"/>
              <a:t>             </a:t>
            </a:r>
            <a:endParaRPr kumimoji="1" lang="ja-JP" altLang="en-US" dirty="0"/>
          </a:p>
        </p:txBody>
      </p:sp>
      <p:sp>
        <p:nvSpPr>
          <p:cNvPr id="50" name="左右矢印 17">
            <a:extLst>
              <a:ext uri="{FF2B5EF4-FFF2-40B4-BE49-F238E27FC236}">
                <a16:creationId xmlns:a16="http://schemas.microsoft.com/office/drawing/2014/main" id="{BBC3EABA-6A34-4189-91FB-4BC1B10069DD}"/>
              </a:ext>
            </a:extLst>
          </p:cNvPr>
          <p:cNvSpPr/>
          <p:nvPr/>
        </p:nvSpPr>
        <p:spPr>
          <a:xfrm>
            <a:off x="7326404" y="4863277"/>
            <a:ext cx="757325" cy="571785"/>
          </a:xfrm>
          <a:prstGeom prst="leftRightArrow">
            <a:avLst/>
          </a:prstGeom>
          <a:solidFill>
            <a:srgbClr val="FFCCFF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pic>
        <p:nvPicPr>
          <p:cNvPr id="52" name="Picture 2">
            <a:extLst>
              <a:ext uri="{FF2B5EF4-FFF2-40B4-BE49-F238E27FC236}">
                <a16:creationId xmlns:a16="http://schemas.microsoft.com/office/drawing/2014/main" id="{CFBA127D-8647-4E47-81D0-B844F890EFE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173487" y="-53077"/>
            <a:ext cx="823117" cy="89863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54" name="テキスト ボックス 53">
            <a:extLst>
              <a:ext uri="{FF2B5EF4-FFF2-40B4-BE49-F238E27FC236}">
                <a16:creationId xmlns:a16="http://schemas.microsoft.com/office/drawing/2014/main" id="{C032F417-5F6E-4677-B2F8-73DF43FDD4E1}"/>
              </a:ext>
            </a:extLst>
          </p:cNvPr>
          <p:cNvSpPr txBox="1"/>
          <p:nvPr/>
        </p:nvSpPr>
        <p:spPr>
          <a:xfrm>
            <a:off x="8100162" y="806500"/>
            <a:ext cx="1140056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altLang="ja-JP" dirty="0"/>
              <a:t>Hoshino</a:t>
            </a:r>
            <a:endParaRPr kumimoji="1" lang="ja-JP" altLang="en-US" dirty="0"/>
          </a:p>
        </p:txBody>
      </p:sp>
      <p:sp>
        <p:nvSpPr>
          <p:cNvPr id="61" name="テキスト ボックス 60">
            <a:extLst>
              <a:ext uri="{FF2B5EF4-FFF2-40B4-BE49-F238E27FC236}">
                <a16:creationId xmlns:a16="http://schemas.microsoft.com/office/drawing/2014/main" id="{43C36A69-E1FB-474B-9BDB-9F82F141EC96}"/>
              </a:ext>
            </a:extLst>
          </p:cNvPr>
          <p:cNvSpPr txBox="1"/>
          <p:nvPr/>
        </p:nvSpPr>
        <p:spPr>
          <a:xfrm>
            <a:off x="5699093" y="5583326"/>
            <a:ext cx="1212173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altLang="ja-JP" dirty="0"/>
              <a:t>3 Modes</a:t>
            </a:r>
          </a:p>
          <a:p>
            <a:r>
              <a:rPr lang="en-US" dirty="0"/>
              <a:t>classical</a:t>
            </a:r>
          </a:p>
        </p:txBody>
      </p:sp>
      <p:sp>
        <p:nvSpPr>
          <p:cNvPr id="65" name="四角形: 角を丸くする 64">
            <a:extLst>
              <a:ext uri="{FF2B5EF4-FFF2-40B4-BE49-F238E27FC236}">
                <a16:creationId xmlns:a16="http://schemas.microsoft.com/office/drawing/2014/main" id="{4C264C2F-EC99-46FA-B3A3-F9296E347317}"/>
              </a:ext>
            </a:extLst>
          </p:cNvPr>
          <p:cNvSpPr/>
          <p:nvPr/>
        </p:nvSpPr>
        <p:spPr>
          <a:xfrm>
            <a:off x="-55428" y="1893248"/>
            <a:ext cx="120928" cy="3315261"/>
          </a:xfrm>
          <a:prstGeom prst="round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4" name="図 3">
            <a:extLst>
              <a:ext uri="{FF2B5EF4-FFF2-40B4-BE49-F238E27FC236}">
                <a16:creationId xmlns:a16="http://schemas.microsoft.com/office/drawing/2014/main" id="{394137C7-1090-4058-93C8-B3F4F1092957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496318" y="845555"/>
            <a:ext cx="6354253" cy="3401065"/>
          </a:xfrm>
          <a:prstGeom prst="rect">
            <a:avLst/>
          </a:prstGeom>
        </p:spPr>
      </p:pic>
      <p:pic>
        <p:nvPicPr>
          <p:cNvPr id="6" name="図 5">
            <a:extLst>
              <a:ext uri="{FF2B5EF4-FFF2-40B4-BE49-F238E27FC236}">
                <a16:creationId xmlns:a16="http://schemas.microsoft.com/office/drawing/2014/main" id="{EACFF2BF-EB9C-42AB-8BF2-B96BCB6A0644}"/>
              </a:ext>
            </a:extLst>
          </p:cNvPr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421117" y="4001824"/>
            <a:ext cx="5117454" cy="210521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87961285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2001" fill="hold"/>
                                        <p:tgtEl>
                                          <p:spTgt spid="4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8" dur="2001" fill="hold"/>
                                        <p:tgtEl>
                                          <p:spTgt spid="4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9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0" dur="2001" fill="hold"/>
                                        <p:tgtEl>
                                          <p:spTgt spid="4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video>
              <p:cMediaNode vol="80000">
                <p:cTn id="11" repeatCount="indefinite" fill="remove" display="0">
                  <p:stCondLst>
                    <p:cond delay="indefinite"/>
                  </p:stCondLst>
                </p:cTn>
                <p:tgtEl>
                  <p:spTgt spid="42"/>
                </p:tgtEl>
              </p:cMediaNode>
            </p:video>
            <p:video>
              <p:cMediaNode vol="80000">
                <p:cTn id="12" repeatCount="indefinite" fill="remove" display="0">
                  <p:stCondLst>
                    <p:cond delay="indefinite"/>
                  </p:stCondLst>
                </p:cTn>
                <p:tgtEl>
                  <p:spTgt spid="43"/>
                </p:tgtEl>
              </p:cMediaNode>
            </p:video>
            <p:video>
              <p:cMediaNode vol="80000">
                <p:cTn id="13" repeatCount="indefinite" fill="remove" display="0">
                  <p:stCondLst>
                    <p:cond delay="indefinite"/>
                  </p:stCondLst>
                </p:cTn>
                <p:tgtEl>
                  <p:spTgt spid="44"/>
                </p:tgtEl>
              </p:cMediaNode>
            </p:video>
          </p:childTnLst>
        </p:cTn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 sz="quarter"/>
          </p:nvPr>
        </p:nvSpPr>
        <p:spPr>
          <a:xfrm>
            <a:off x="474663" y="220663"/>
            <a:ext cx="8229600" cy="1143000"/>
          </a:xfrm>
        </p:spPr>
        <p:txBody>
          <a:bodyPr rtlCol="0">
            <a:normAutofit/>
          </a:bodyPr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en-US" altLang="ja-JP" sz="3600" b="1" dirty="0">
                <a:solidFill>
                  <a:schemeClr val="tx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Useful expressions of response </a:t>
            </a:r>
            <a:r>
              <a:rPr lang="en-US" altLang="ja-JP" sz="3600" b="1" dirty="0" err="1">
                <a:solidFill>
                  <a:schemeClr val="tx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funcs</a:t>
            </a:r>
            <a:r>
              <a:rPr lang="en-US" altLang="ja-JP" sz="3600" b="1" dirty="0">
                <a:solidFill>
                  <a:schemeClr val="tx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.</a:t>
            </a:r>
            <a:endParaRPr lang="ja-JP" altLang="en-US" sz="3600" b="1" dirty="0">
              <a:solidFill>
                <a:schemeClr val="tx2">
                  <a:lumMod val="7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</p:txBody>
      </p:sp>
      <p:sp>
        <p:nvSpPr>
          <p:cNvPr id="85029" name="Rectangle 2"/>
          <p:cNvSpPr>
            <a:spLocks noChangeArrowheads="1"/>
          </p:cNvSpPr>
          <p:nvPr/>
        </p:nvSpPr>
        <p:spPr bwMode="auto">
          <a:xfrm>
            <a:off x="0" y="0"/>
            <a:ext cx="9144000" cy="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endParaRPr lang="ja-JP" altLang="en-US">
              <a:latin typeface="Calibri" pitchFamily="34" charset="0"/>
            </a:endParaRPr>
          </a:p>
        </p:txBody>
      </p:sp>
      <p:graphicFrame>
        <p:nvGraphicFramePr>
          <p:cNvPr id="84993" name="Object 1"/>
          <p:cNvGraphicFramePr>
            <a:graphicFrameLocks noChangeAspect="1"/>
          </p:cNvGraphicFramePr>
          <p:nvPr/>
        </p:nvGraphicFramePr>
        <p:xfrm>
          <a:off x="1085850" y="1189038"/>
          <a:ext cx="3581400" cy="6000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3" imgW="3581280" imgH="609480" progId="Equation.DSMT4">
                  <p:embed/>
                </p:oleObj>
              </mc:Choice>
              <mc:Fallback>
                <p:oleObj name="Equation" r:id="rId3" imgW="3581280" imgH="609480" progId="Equation.DSMT4">
                  <p:embed/>
                  <p:pic>
                    <p:nvPicPr>
                      <p:cNvPr id="84993" name="Object 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085850" y="1189038"/>
                        <a:ext cx="3581400" cy="600075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85030" name="Rectangle 4"/>
          <p:cNvSpPr>
            <a:spLocks noChangeArrowheads="1"/>
          </p:cNvSpPr>
          <p:nvPr/>
        </p:nvSpPr>
        <p:spPr bwMode="auto">
          <a:xfrm>
            <a:off x="0" y="0"/>
            <a:ext cx="9144000" cy="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endParaRPr lang="ja-JP" altLang="en-US">
              <a:latin typeface="Calibri" pitchFamily="34" charset="0"/>
            </a:endParaRPr>
          </a:p>
        </p:txBody>
      </p:sp>
      <p:graphicFrame>
        <p:nvGraphicFramePr>
          <p:cNvPr id="84995" name="Object 3"/>
          <p:cNvGraphicFramePr>
            <a:graphicFrameLocks noChangeAspect="1"/>
          </p:cNvGraphicFramePr>
          <p:nvPr/>
        </p:nvGraphicFramePr>
        <p:xfrm>
          <a:off x="1901825" y="4732338"/>
          <a:ext cx="4260850" cy="6032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5" imgW="4254480" imgH="609480" progId="Equation.DSMT4">
                  <p:embed/>
                </p:oleObj>
              </mc:Choice>
              <mc:Fallback>
                <p:oleObj name="Equation" r:id="rId5" imgW="4254480" imgH="609480" progId="Equation.DSMT4">
                  <p:embed/>
                  <p:pic>
                    <p:nvPicPr>
                      <p:cNvPr id="84995" name="Object 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901825" y="4732338"/>
                        <a:ext cx="4260850" cy="603250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85031" name="Rectangle 6"/>
          <p:cNvSpPr>
            <a:spLocks noChangeArrowheads="1"/>
          </p:cNvSpPr>
          <p:nvPr/>
        </p:nvSpPr>
        <p:spPr bwMode="auto">
          <a:xfrm>
            <a:off x="0" y="0"/>
            <a:ext cx="9144000" cy="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endParaRPr lang="ja-JP" altLang="en-US">
              <a:latin typeface="Calibri" pitchFamily="34" charset="0"/>
            </a:endParaRPr>
          </a:p>
        </p:txBody>
      </p:sp>
      <p:sp>
        <p:nvSpPr>
          <p:cNvPr id="85032" name="Rectangle 8"/>
          <p:cNvSpPr>
            <a:spLocks noChangeArrowheads="1"/>
          </p:cNvSpPr>
          <p:nvPr/>
        </p:nvSpPr>
        <p:spPr bwMode="auto">
          <a:xfrm>
            <a:off x="0" y="0"/>
            <a:ext cx="9144000" cy="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endParaRPr lang="ja-JP" altLang="en-US">
              <a:latin typeface="Calibri" pitchFamily="34" charset="0"/>
            </a:endParaRPr>
          </a:p>
        </p:txBody>
      </p:sp>
      <p:sp>
        <p:nvSpPr>
          <p:cNvPr id="85033" name="Rectangle 10"/>
          <p:cNvSpPr>
            <a:spLocks noChangeArrowheads="1"/>
          </p:cNvSpPr>
          <p:nvPr/>
        </p:nvSpPr>
        <p:spPr bwMode="auto">
          <a:xfrm>
            <a:off x="0" y="0"/>
            <a:ext cx="9144000" cy="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endParaRPr lang="ja-JP" altLang="en-US">
              <a:latin typeface="Calibri" pitchFamily="34" charset="0"/>
            </a:endParaRPr>
          </a:p>
        </p:txBody>
      </p:sp>
      <p:sp>
        <p:nvSpPr>
          <p:cNvPr id="85034" name="Rectangle 12"/>
          <p:cNvSpPr>
            <a:spLocks noChangeArrowheads="1"/>
          </p:cNvSpPr>
          <p:nvPr/>
        </p:nvSpPr>
        <p:spPr bwMode="auto">
          <a:xfrm>
            <a:off x="0" y="0"/>
            <a:ext cx="9144000" cy="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endParaRPr lang="ja-JP" altLang="en-US">
              <a:latin typeface="Calibri" pitchFamily="34" charset="0"/>
            </a:endParaRPr>
          </a:p>
        </p:txBody>
      </p:sp>
      <p:sp>
        <p:nvSpPr>
          <p:cNvPr id="85035" name="Rectangle 14"/>
          <p:cNvSpPr>
            <a:spLocks noChangeArrowheads="1"/>
          </p:cNvSpPr>
          <p:nvPr/>
        </p:nvSpPr>
        <p:spPr bwMode="auto">
          <a:xfrm>
            <a:off x="0" y="0"/>
            <a:ext cx="9144000" cy="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endParaRPr lang="ja-JP" altLang="en-US">
              <a:latin typeface="Calibri" pitchFamily="34" charset="0"/>
            </a:endParaRPr>
          </a:p>
        </p:txBody>
      </p:sp>
      <p:sp>
        <p:nvSpPr>
          <p:cNvPr id="85036" name="Rectangle 16"/>
          <p:cNvSpPr>
            <a:spLocks noChangeArrowheads="1"/>
          </p:cNvSpPr>
          <p:nvPr/>
        </p:nvSpPr>
        <p:spPr bwMode="auto">
          <a:xfrm>
            <a:off x="0" y="0"/>
            <a:ext cx="9144000" cy="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endParaRPr lang="ja-JP" altLang="en-US">
              <a:latin typeface="Calibri" pitchFamily="34" charset="0"/>
            </a:endParaRPr>
          </a:p>
        </p:txBody>
      </p:sp>
      <p:sp>
        <p:nvSpPr>
          <p:cNvPr id="85037" name="Rectangle 18"/>
          <p:cNvSpPr>
            <a:spLocks noChangeArrowheads="1"/>
          </p:cNvSpPr>
          <p:nvPr/>
        </p:nvSpPr>
        <p:spPr bwMode="auto">
          <a:xfrm>
            <a:off x="0" y="0"/>
            <a:ext cx="9144000" cy="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endParaRPr lang="ja-JP" altLang="en-US">
              <a:latin typeface="Calibri" pitchFamily="34" charset="0"/>
            </a:endParaRPr>
          </a:p>
        </p:txBody>
      </p:sp>
      <p:sp>
        <p:nvSpPr>
          <p:cNvPr id="85038" name="Rectangle 20"/>
          <p:cNvSpPr>
            <a:spLocks noChangeArrowheads="1"/>
          </p:cNvSpPr>
          <p:nvPr/>
        </p:nvSpPr>
        <p:spPr bwMode="auto">
          <a:xfrm>
            <a:off x="0" y="0"/>
            <a:ext cx="9144000" cy="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endParaRPr lang="ja-JP" altLang="en-US">
              <a:latin typeface="Calibri" pitchFamily="34" charset="0"/>
            </a:endParaRPr>
          </a:p>
        </p:txBody>
      </p:sp>
      <p:sp>
        <p:nvSpPr>
          <p:cNvPr id="85039" name="Rectangle 22"/>
          <p:cNvSpPr>
            <a:spLocks noChangeArrowheads="1"/>
          </p:cNvSpPr>
          <p:nvPr/>
        </p:nvSpPr>
        <p:spPr bwMode="auto">
          <a:xfrm>
            <a:off x="0" y="0"/>
            <a:ext cx="9144000" cy="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endParaRPr lang="ja-JP" altLang="en-US">
              <a:latin typeface="Calibri" pitchFamily="34" charset="0"/>
            </a:endParaRPr>
          </a:p>
        </p:txBody>
      </p:sp>
      <p:sp>
        <p:nvSpPr>
          <p:cNvPr id="85040" name="Rectangle 24"/>
          <p:cNvSpPr>
            <a:spLocks noChangeArrowheads="1"/>
          </p:cNvSpPr>
          <p:nvPr/>
        </p:nvSpPr>
        <p:spPr bwMode="auto">
          <a:xfrm>
            <a:off x="0" y="0"/>
            <a:ext cx="9144000" cy="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endParaRPr lang="ja-JP" altLang="en-US">
              <a:latin typeface="Calibri" pitchFamily="34" charset="0"/>
            </a:endParaRPr>
          </a:p>
        </p:txBody>
      </p:sp>
      <p:sp>
        <p:nvSpPr>
          <p:cNvPr id="85041" name="Rectangle 26"/>
          <p:cNvSpPr>
            <a:spLocks noChangeArrowheads="1"/>
          </p:cNvSpPr>
          <p:nvPr/>
        </p:nvSpPr>
        <p:spPr bwMode="auto">
          <a:xfrm>
            <a:off x="0" y="0"/>
            <a:ext cx="9144000" cy="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endParaRPr lang="ja-JP" altLang="en-US">
              <a:latin typeface="Calibri" pitchFamily="34" charset="0"/>
            </a:endParaRPr>
          </a:p>
        </p:txBody>
      </p:sp>
      <p:graphicFrame>
        <p:nvGraphicFramePr>
          <p:cNvPr id="85019" name="Object 27"/>
          <p:cNvGraphicFramePr>
            <a:graphicFrameLocks noChangeAspect="1"/>
          </p:cNvGraphicFramePr>
          <p:nvPr/>
        </p:nvGraphicFramePr>
        <p:xfrm>
          <a:off x="6324600" y="5538788"/>
          <a:ext cx="1701800" cy="3016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7" imgW="1701720" imgH="304560" progId="Equation.DSMT4">
                  <p:embed/>
                </p:oleObj>
              </mc:Choice>
              <mc:Fallback>
                <p:oleObj name="Equation" r:id="rId7" imgW="1701720" imgH="304560" progId="Equation.DSMT4">
                  <p:embed/>
                  <p:pic>
                    <p:nvPicPr>
                      <p:cNvPr id="85019" name="Object 2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324600" y="5538788"/>
                        <a:ext cx="1701800" cy="301625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85020" name="Object 28"/>
          <p:cNvGraphicFramePr>
            <a:graphicFrameLocks noChangeAspect="1"/>
          </p:cNvGraphicFramePr>
          <p:nvPr/>
        </p:nvGraphicFramePr>
        <p:xfrm>
          <a:off x="1951038" y="1841500"/>
          <a:ext cx="3937000" cy="6096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9" imgW="3936960" imgH="609480" progId="Equation.DSMT4">
                  <p:embed/>
                </p:oleObj>
              </mc:Choice>
              <mc:Fallback>
                <p:oleObj name="Equation" r:id="rId9" imgW="3936960" imgH="609480" progId="Equation.DSMT4">
                  <p:embed/>
                  <p:pic>
                    <p:nvPicPr>
                      <p:cNvPr id="85020" name="Object 28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0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951038" y="1841500"/>
                        <a:ext cx="3937000" cy="6096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85021" name="Object 29"/>
          <p:cNvGraphicFramePr>
            <a:graphicFrameLocks noChangeAspect="1"/>
          </p:cNvGraphicFramePr>
          <p:nvPr/>
        </p:nvGraphicFramePr>
        <p:xfrm>
          <a:off x="1944688" y="2517775"/>
          <a:ext cx="3937000" cy="6096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1" imgW="3936960" imgH="609480" progId="Equation.DSMT4">
                  <p:embed/>
                </p:oleObj>
              </mc:Choice>
              <mc:Fallback>
                <p:oleObj name="Equation" r:id="rId11" imgW="3936960" imgH="609480" progId="Equation.DSMT4">
                  <p:embed/>
                  <p:pic>
                    <p:nvPicPr>
                      <p:cNvPr id="85021" name="Object 29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2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944688" y="2517775"/>
                        <a:ext cx="3937000" cy="6096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85022" name="Object 30"/>
          <p:cNvGraphicFramePr>
            <a:graphicFrameLocks noChangeAspect="1"/>
          </p:cNvGraphicFramePr>
          <p:nvPr/>
        </p:nvGraphicFramePr>
        <p:xfrm>
          <a:off x="1924050" y="3279775"/>
          <a:ext cx="3416300" cy="6096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3" imgW="3416040" imgH="609480" progId="Equation.DSMT4">
                  <p:embed/>
                </p:oleObj>
              </mc:Choice>
              <mc:Fallback>
                <p:oleObj name="Equation" r:id="rId13" imgW="3416040" imgH="609480" progId="Equation.DSMT4">
                  <p:embed/>
                  <p:pic>
                    <p:nvPicPr>
                      <p:cNvPr id="85022" name="Object 30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924050" y="3279775"/>
                        <a:ext cx="3416300" cy="6096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85023" name="Object 31"/>
          <p:cNvGraphicFramePr>
            <a:graphicFrameLocks noChangeAspect="1"/>
          </p:cNvGraphicFramePr>
          <p:nvPr/>
        </p:nvGraphicFramePr>
        <p:xfrm>
          <a:off x="1882775" y="3976688"/>
          <a:ext cx="4254500" cy="6096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5" imgW="4254480" imgH="609480" progId="Equation.DSMT4">
                  <p:embed/>
                </p:oleObj>
              </mc:Choice>
              <mc:Fallback>
                <p:oleObj name="Equation" r:id="rId15" imgW="4254480" imgH="609480" progId="Equation.DSMT4">
                  <p:embed/>
                  <p:pic>
                    <p:nvPicPr>
                      <p:cNvPr id="85023" name="Object 3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882775" y="3976688"/>
                        <a:ext cx="4254500" cy="6096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85024" name="Object 32"/>
          <p:cNvGraphicFramePr>
            <a:graphicFrameLocks noChangeAspect="1"/>
          </p:cNvGraphicFramePr>
          <p:nvPr/>
        </p:nvGraphicFramePr>
        <p:xfrm>
          <a:off x="1922463" y="5387975"/>
          <a:ext cx="3395662" cy="6032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7" imgW="3390840" imgH="609480" progId="Equation.DSMT4">
                  <p:embed/>
                </p:oleObj>
              </mc:Choice>
              <mc:Fallback>
                <p:oleObj name="Equation" r:id="rId17" imgW="3390840" imgH="609480" progId="Equation.DSMT4">
                  <p:embed/>
                  <p:pic>
                    <p:nvPicPr>
                      <p:cNvPr id="85024" name="Object 3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922463" y="5387975"/>
                        <a:ext cx="3395662" cy="603250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85042" name="正方形/長方形 38"/>
          <p:cNvSpPr>
            <a:spLocks noChangeArrowheads="1"/>
          </p:cNvSpPr>
          <p:nvPr/>
        </p:nvSpPr>
        <p:spPr bwMode="auto">
          <a:xfrm>
            <a:off x="5736046" y="1262970"/>
            <a:ext cx="3291840" cy="33855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r>
              <a:rPr lang="en-US" altLang="ja-JP" sz="1600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YT &amp; Kubo, </a:t>
            </a:r>
            <a:r>
              <a:rPr lang="en-US" altLang="ja-JP" sz="1600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  <a:hlinkClick r:id="rId19"/>
              </a:rPr>
              <a:t>JPSJ </a:t>
            </a:r>
            <a:r>
              <a:rPr lang="en-US" altLang="ja-JP" sz="1600" b="1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  <a:hlinkClick r:id="rId19"/>
              </a:rPr>
              <a:t>58</a:t>
            </a:r>
            <a:r>
              <a:rPr lang="en-US" altLang="ja-JP" sz="1600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  <a:hlinkClick r:id="rId19"/>
              </a:rPr>
              <a:t>, 1199 (1989) </a:t>
            </a:r>
            <a:endParaRPr lang="en-US" altLang="ja-JP" sz="1600" dirty="0"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</p:txBody>
      </p:sp>
      <p:sp>
        <p:nvSpPr>
          <p:cNvPr id="25" name="Line 17"/>
          <p:cNvSpPr>
            <a:spLocks noChangeShapeType="1"/>
          </p:cNvSpPr>
          <p:nvPr/>
        </p:nvSpPr>
        <p:spPr bwMode="auto">
          <a:xfrm>
            <a:off x="4513263" y="2425700"/>
            <a:ext cx="852487" cy="214313"/>
          </a:xfrm>
          <a:prstGeom prst="line">
            <a:avLst/>
          </a:prstGeom>
          <a:noFill/>
          <a:ln w="22225">
            <a:solidFill>
              <a:srgbClr val="FF0000"/>
            </a:solidFill>
            <a:round/>
            <a:headEnd/>
            <a:tailEnd type="triangle" w="lg" len="lg"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26" name="Line 17"/>
          <p:cNvSpPr>
            <a:spLocks noChangeShapeType="1"/>
          </p:cNvSpPr>
          <p:nvPr/>
        </p:nvSpPr>
        <p:spPr bwMode="auto">
          <a:xfrm flipH="1">
            <a:off x="2989263" y="3038475"/>
            <a:ext cx="1431925" cy="381000"/>
          </a:xfrm>
          <a:prstGeom prst="line">
            <a:avLst/>
          </a:prstGeom>
          <a:noFill/>
          <a:ln w="22225">
            <a:solidFill>
              <a:schemeClr val="tx2">
                <a:lumMod val="60000"/>
                <a:lumOff val="40000"/>
              </a:schemeClr>
            </a:solidFill>
            <a:round/>
            <a:headEnd/>
            <a:tailEnd type="triangle" w="lg" len="lg"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>
              <a:latin typeface="+mn-lt"/>
              <a:ea typeface="+mn-ea"/>
            </a:endParaRPr>
          </a:p>
        </p:txBody>
      </p:sp>
      <p:sp>
        <p:nvSpPr>
          <p:cNvPr id="29" name="Line 17"/>
          <p:cNvSpPr>
            <a:spLocks noChangeShapeType="1"/>
          </p:cNvSpPr>
          <p:nvPr/>
        </p:nvSpPr>
        <p:spPr bwMode="auto">
          <a:xfrm>
            <a:off x="2943225" y="4410075"/>
            <a:ext cx="2620963" cy="457200"/>
          </a:xfrm>
          <a:prstGeom prst="line">
            <a:avLst/>
          </a:prstGeom>
          <a:noFill/>
          <a:ln w="22225">
            <a:solidFill>
              <a:schemeClr val="tx2">
                <a:lumMod val="60000"/>
                <a:lumOff val="40000"/>
              </a:schemeClr>
            </a:solidFill>
            <a:round/>
            <a:headEnd/>
            <a:tailEnd type="triangle" w="lg" len="lg"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>
              <a:latin typeface="+mn-lt"/>
              <a:ea typeface="+mn-ea"/>
            </a:endParaRPr>
          </a:p>
        </p:txBody>
      </p:sp>
      <p:sp>
        <p:nvSpPr>
          <p:cNvPr id="30" name="AutoShape 14"/>
          <p:cNvSpPr>
            <a:spLocks noChangeAspect="1" noChangeArrowheads="1"/>
          </p:cNvSpPr>
          <p:nvPr/>
        </p:nvSpPr>
        <p:spPr bwMode="auto">
          <a:xfrm rot="20087590">
            <a:off x="2794000" y="3797300"/>
            <a:ext cx="477838" cy="192088"/>
          </a:xfrm>
          <a:prstGeom prst="downArrow">
            <a:avLst>
              <a:gd name="adj1" fmla="val 34361"/>
              <a:gd name="adj2" fmla="val 60138"/>
            </a:avLst>
          </a:prstGeom>
          <a:solidFill>
            <a:schemeClr val="tx2">
              <a:lumMod val="60000"/>
              <a:lumOff val="4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  <a:effectLst>
            <a:outerShdw dist="35921" dir="2700000" algn="ctr" rotWithShape="0">
              <a:srgbClr val="808080"/>
            </a:outerShdw>
          </a:effectLst>
        </p:spPr>
        <p:txBody>
          <a:bodyPr wrap="none" anchor="ctr"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>
              <a:latin typeface="+mn-lt"/>
              <a:ea typeface="ＭＳ Ｐゴシック" pitchFamily="50" charset="-128"/>
            </a:endParaRPr>
          </a:p>
        </p:txBody>
      </p:sp>
      <p:graphicFrame>
        <p:nvGraphicFramePr>
          <p:cNvPr id="85025" name="Object 33"/>
          <p:cNvGraphicFramePr>
            <a:graphicFrameLocks noChangeAspect="1"/>
          </p:cNvGraphicFramePr>
          <p:nvPr/>
        </p:nvGraphicFramePr>
        <p:xfrm>
          <a:off x="1919288" y="5967413"/>
          <a:ext cx="3225800" cy="6096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20" imgW="3225600" imgH="609480" progId="Equation.DSMT4">
                  <p:embed/>
                </p:oleObj>
              </mc:Choice>
              <mc:Fallback>
                <p:oleObj name="Equation" r:id="rId20" imgW="3225600" imgH="609480" progId="Equation.DSMT4">
                  <p:embed/>
                  <p:pic>
                    <p:nvPicPr>
                      <p:cNvPr id="85025" name="Object 3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1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919288" y="5967413"/>
                        <a:ext cx="3225800" cy="6096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85026" name="Object 34"/>
          <p:cNvGraphicFramePr>
            <a:graphicFrameLocks noChangeAspect="1"/>
          </p:cNvGraphicFramePr>
          <p:nvPr/>
        </p:nvGraphicFramePr>
        <p:xfrm>
          <a:off x="5976938" y="6097588"/>
          <a:ext cx="2197100" cy="3302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22" imgW="2197080" imgH="330120" progId="Equation.DSMT4">
                  <p:embed/>
                </p:oleObj>
              </mc:Choice>
              <mc:Fallback>
                <p:oleObj name="Equation" r:id="rId22" imgW="2197080" imgH="330120" progId="Equation.DSMT4">
                  <p:embed/>
                  <p:pic>
                    <p:nvPicPr>
                      <p:cNvPr id="85026" name="Object 3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3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976938" y="6097588"/>
                        <a:ext cx="2197100" cy="3302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85027" name="Object 35"/>
          <p:cNvGraphicFramePr>
            <a:graphicFrameLocks noChangeAspect="1"/>
          </p:cNvGraphicFramePr>
          <p:nvPr/>
        </p:nvGraphicFramePr>
        <p:xfrm>
          <a:off x="1920875" y="5386388"/>
          <a:ext cx="3395663" cy="6032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24" imgW="3390840" imgH="609480" progId="Equation.DSMT4">
                  <p:embed/>
                </p:oleObj>
              </mc:Choice>
              <mc:Fallback>
                <p:oleObj name="Equation" r:id="rId24" imgW="3390840" imgH="609480" progId="Equation.DSMT4">
                  <p:embed/>
                  <p:pic>
                    <p:nvPicPr>
                      <p:cNvPr id="85027" name="Object 35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920875" y="5386388"/>
                        <a:ext cx="3395663" cy="603250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32" name="正方形/長方形 31"/>
          <p:cNvSpPr/>
          <p:nvPr/>
        </p:nvSpPr>
        <p:spPr>
          <a:xfrm>
            <a:off x="7345853" y="1604221"/>
            <a:ext cx="1689886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ja-JP" sz="1600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YT, </a:t>
            </a:r>
            <a:r>
              <a:rPr lang="en-US" altLang="ja-JP" sz="1600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  <a:hlinkClick r:id="rId26"/>
              </a:rPr>
              <a:t>JPSJ (2006)</a:t>
            </a:r>
            <a:endParaRPr lang="ja-JP" altLang="en-US" sz="1600" dirty="0"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0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" dur="500"/>
                                        <p:tgtEl>
                                          <p:spTgt spid="850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0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2" dur="500"/>
                                        <p:tgtEl>
                                          <p:spTgt spid="850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4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15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0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0" dur="500"/>
                                        <p:tgtEl>
                                          <p:spTgt spid="850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23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0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8" dur="500"/>
                                        <p:tgtEl>
                                          <p:spTgt spid="850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1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9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6" dur="500"/>
                                        <p:tgtEl>
                                          <p:spTgt spid="849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39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>
                      <p:stCondLst>
                        <p:cond delay="indefinite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0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4" dur="500"/>
                                        <p:tgtEl>
                                          <p:spTgt spid="850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500"/>
                            </p:stCondLst>
                            <p:childTnLst>
                              <p:par>
                                <p:cTn id="46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0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8" dur="500"/>
                                        <p:tgtEl>
                                          <p:spTgt spid="850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0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3" dur="500"/>
                                        <p:tgtEl>
                                          <p:spTgt spid="850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500"/>
                            </p:stCondLst>
                            <p:childTnLst>
                              <p:par>
                                <p:cTn id="55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0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850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850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0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63" dur="500"/>
                                        <p:tgtEl>
                                          <p:spTgt spid="850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5" grpId="0" animBg="1"/>
      <p:bldP spid="30" grpId="0" animBg="1"/>
    </p:bldLst>
  </p:timing>
</p:sld>
</file>

<file path=ppt/slides/slide2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8" name="Lib">
            <a:hlinkClick r:id="" action="ppaction://media"/>
            <a:extLst>
              <a:ext uri="{FF2B5EF4-FFF2-40B4-BE49-F238E27FC236}">
                <a16:creationId xmlns:a16="http://schemas.microsoft.com/office/drawing/2014/main" id="{FC474197-17A7-44D0-8702-B4194785C694}"/>
              </a:ext>
            </a:extLst>
          </p:cNvPr>
          <p:cNvPicPr>
            <a:picLocks noChangeAspect="1"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8"/>
          <a:stretch>
            <a:fillRect/>
          </a:stretch>
        </p:blipFill>
        <p:spPr>
          <a:xfrm rot="3345886">
            <a:off x="8285055" y="129632"/>
            <a:ext cx="950533" cy="714081"/>
          </a:xfrm>
          <a:prstGeom prst="rect">
            <a:avLst/>
          </a:prstGeom>
        </p:spPr>
      </p:pic>
      <p:pic>
        <p:nvPicPr>
          <p:cNvPr id="9" name="図 8">
            <a:extLst>
              <a:ext uri="{FF2B5EF4-FFF2-40B4-BE49-F238E27FC236}">
                <a16:creationId xmlns:a16="http://schemas.microsoft.com/office/drawing/2014/main" id="{37CBE23C-58B9-465A-AFEE-C0AA8DED5129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642855" y="1438253"/>
            <a:ext cx="1981924" cy="1932376"/>
          </a:xfrm>
          <a:prstGeom prst="rect">
            <a:avLst/>
          </a:prstGeom>
        </p:spPr>
      </p:pic>
      <p:pic>
        <p:nvPicPr>
          <p:cNvPr id="11" name="図 10">
            <a:extLst>
              <a:ext uri="{FF2B5EF4-FFF2-40B4-BE49-F238E27FC236}">
                <a16:creationId xmlns:a16="http://schemas.microsoft.com/office/drawing/2014/main" id="{48A973AA-890D-400D-AA53-D50FA8666131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2678796" y="1496623"/>
            <a:ext cx="1939724" cy="1932377"/>
          </a:xfrm>
          <a:prstGeom prst="rect">
            <a:avLst/>
          </a:prstGeom>
        </p:spPr>
      </p:pic>
      <p:pic>
        <p:nvPicPr>
          <p:cNvPr id="13" name="図 12">
            <a:extLst>
              <a:ext uri="{FF2B5EF4-FFF2-40B4-BE49-F238E27FC236}">
                <a16:creationId xmlns:a16="http://schemas.microsoft.com/office/drawing/2014/main" id="{822D6000-DCA4-42C8-8E4E-AAD6D3922AE9}"/>
              </a:ext>
            </a:extLst>
          </p:cNvPr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4718309" y="1496624"/>
            <a:ext cx="2110749" cy="1932376"/>
          </a:xfrm>
          <a:prstGeom prst="rect">
            <a:avLst/>
          </a:prstGeom>
        </p:spPr>
      </p:pic>
      <p:pic>
        <p:nvPicPr>
          <p:cNvPr id="15" name="図 14">
            <a:extLst>
              <a:ext uri="{FF2B5EF4-FFF2-40B4-BE49-F238E27FC236}">
                <a16:creationId xmlns:a16="http://schemas.microsoft.com/office/drawing/2014/main" id="{6358635D-9727-4870-B4FA-2DBA310E169C}"/>
              </a:ext>
            </a:extLst>
          </p:cNvPr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>
            <a:off x="6928847" y="1456009"/>
            <a:ext cx="1987938" cy="1972991"/>
          </a:xfrm>
          <a:prstGeom prst="rect">
            <a:avLst/>
          </a:prstGeom>
        </p:spPr>
      </p:pic>
      <p:pic>
        <p:nvPicPr>
          <p:cNvPr id="17" name="図 16">
            <a:extLst>
              <a:ext uri="{FF2B5EF4-FFF2-40B4-BE49-F238E27FC236}">
                <a16:creationId xmlns:a16="http://schemas.microsoft.com/office/drawing/2014/main" id="{EAE6E3CE-1EDA-490B-80C1-C7DAF6E0A740}"/>
              </a:ext>
            </a:extLst>
          </p:cNvPr>
          <p:cNvPicPr>
            <a:picLocks noChangeAspect="1"/>
          </p:cNvPicPr>
          <p:nvPr/>
        </p:nvPicPr>
        <p:blipFill>
          <a:blip r:embed="rId13"/>
          <a:stretch>
            <a:fillRect/>
          </a:stretch>
        </p:blipFill>
        <p:spPr>
          <a:xfrm>
            <a:off x="830623" y="957199"/>
            <a:ext cx="982855" cy="514285"/>
          </a:xfrm>
          <a:prstGeom prst="rect">
            <a:avLst/>
          </a:prstGeom>
        </p:spPr>
      </p:pic>
      <p:pic>
        <p:nvPicPr>
          <p:cNvPr id="19" name="図 18">
            <a:extLst>
              <a:ext uri="{FF2B5EF4-FFF2-40B4-BE49-F238E27FC236}">
                <a16:creationId xmlns:a16="http://schemas.microsoft.com/office/drawing/2014/main" id="{AC3987DD-03FF-4F09-8945-C65238865486}"/>
              </a:ext>
            </a:extLst>
          </p:cNvPr>
          <p:cNvPicPr>
            <a:picLocks noChangeAspect="1"/>
          </p:cNvPicPr>
          <p:nvPr/>
        </p:nvPicPr>
        <p:blipFill>
          <a:blip r:embed="rId14"/>
          <a:stretch>
            <a:fillRect/>
          </a:stretch>
        </p:blipFill>
        <p:spPr>
          <a:xfrm>
            <a:off x="2826268" y="961653"/>
            <a:ext cx="1142516" cy="503690"/>
          </a:xfrm>
          <a:prstGeom prst="rect">
            <a:avLst/>
          </a:prstGeom>
        </p:spPr>
      </p:pic>
      <p:pic>
        <p:nvPicPr>
          <p:cNvPr id="21" name="図 20">
            <a:extLst>
              <a:ext uri="{FF2B5EF4-FFF2-40B4-BE49-F238E27FC236}">
                <a16:creationId xmlns:a16="http://schemas.microsoft.com/office/drawing/2014/main" id="{310A4B4A-E2C6-4C2E-B9D1-DEC7F0987258}"/>
              </a:ext>
            </a:extLst>
          </p:cNvPr>
          <p:cNvPicPr>
            <a:picLocks noChangeAspect="1"/>
          </p:cNvPicPr>
          <p:nvPr/>
        </p:nvPicPr>
        <p:blipFill>
          <a:blip r:embed="rId15"/>
          <a:stretch>
            <a:fillRect/>
          </a:stretch>
        </p:blipFill>
        <p:spPr>
          <a:xfrm>
            <a:off x="4972535" y="961653"/>
            <a:ext cx="1399735" cy="574420"/>
          </a:xfrm>
          <a:prstGeom prst="rect">
            <a:avLst/>
          </a:prstGeom>
        </p:spPr>
      </p:pic>
      <p:pic>
        <p:nvPicPr>
          <p:cNvPr id="23" name="図 22">
            <a:extLst>
              <a:ext uri="{FF2B5EF4-FFF2-40B4-BE49-F238E27FC236}">
                <a16:creationId xmlns:a16="http://schemas.microsoft.com/office/drawing/2014/main" id="{04B4D7F2-433D-4E94-9AE0-D35F005B340F}"/>
              </a:ext>
            </a:extLst>
          </p:cNvPr>
          <p:cNvPicPr>
            <a:picLocks noChangeAspect="1"/>
          </p:cNvPicPr>
          <p:nvPr/>
        </p:nvPicPr>
        <p:blipFill>
          <a:blip r:embed="rId16"/>
          <a:stretch>
            <a:fillRect/>
          </a:stretch>
        </p:blipFill>
        <p:spPr>
          <a:xfrm>
            <a:off x="7046274" y="882123"/>
            <a:ext cx="1421303" cy="532177"/>
          </a:xfrm>
          <a:prstGeom prst="rect">
            <a:avLst/>
          </a:prstGeom>
        </p:spPr>
      </p:pic>
      <p:sp>
        <p:nvSpPr>
          <p:cNvPr id="25" name="テキスト ボックス 24">
            <a:extLst>
              <a:ext uri="{FF2B5EF4-FFF2-40B4-BE49-F238E27FC236}">
                <a16:creationId xmlns:a16="http://schemas.microsoft.com/office/drawing/2014/main" id="{B757BFC1-FC70-4972-B45C-2D8A8D0206E4}"/>
              </a:ext>
            </a:extLst>
          </p:cNvPr>
          <p:cNvSpPr txBox="1"/>
          <p:nvPr/>
        </p:nvSpPr>
        <p:spPr>
          <a:xfrm>
            <a:off x="-9203" y="110852"/>
            <a:ext cx="7055477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altLang="ja-JP" sz="3200" b="0" i="0" u="none" strike="noStrike" baseline="0" dirty="0">
                <a:latin typeface="KozGoPro-Regular" panose="020B0400000000000000" pitchFamily="34" charset="-128"/>
                <a:ea typeface="KozGoPro-Regular" panose="020B0400000000000000" pitchFamily="34" charset="-128"/>
              </a:rPr>
              <a:t>With bend - lib dipole elements</a:t>
            </a:r>
            <a:endParaRPr lang="ja-JP" altLang="en-US" sz="3200" dirty="0"/>
          </a:p>
        </p:txBody>
      </p:sp>
      <p:pic>
        <p:nvPicPr>
          <p:cNvPr id="27" name="図 26">
            <a:extLst>
              <a:ext uri="{FF2B5EF4-FFF2-40B4-BE49-F238E27FC236}">
                <a16:creationId xmlns:a16="http://schemas.microsoft.com/office/drawing/2014/main" id="{80F9806F-82B2-43E4-A7EE-66587E8C7308}"/>
              </a:ext>
            </a:extLst>
          </p:cNvPr>
          <p:cNvPicPr>
            <a:picLocks noChangeAspect="1"/>
          </p:cNvPicPr>
          <p:nvPr/>
        </p:nvPicPr>
        <p:blipFill>
          <a:blip r:embed="rId17"/>
          <a:stretch>
            <a:fillRect/>
          </a:stretch>
        </p:blipFill>
        <p:spPr>
          <a:xfrm>
            <a:off x="580515" y="4074360"/>
            <a:ext cx="2026064" cy="2034201"/>
          </a:xfrm>
          <a:prstGeom prst="rect">
            <a:avLst/>
          </a:prstGeom>
        </p:spPr>
      </p:pic>
      <p:pic>
        <p:nvPicPr>
          <p:cNvPr id="29" name="図 28">
            <a:extLst>
              <a:ext uri="{FF2B5EF4-FFF2-40B4-BE49-F238E27FC236}">
                <a16:creationId xmlns:a16="http://schemas.microsoft.com/office/drawing/2014/main" id="{1B280258-9397-479E-AC51-F0A2101D01A2}"/>
              </a:ext>
            </a:extLst>
          </p:cNvPr>
          <p:cNvPicPr>
            <a:picLocks noChangeAspect="1"/>
          </p:cNvPicPr>
          <p:nvPr/>
        </p:nvPicPr>
        <p:blipFill>
          <a:blip r:embed="rId18"/>
          <a:stretch>
            <a:fillRect/>
          </a:stretch>
        </p:blipFill>
        <p:spPr>
          <a:xfrm>
            <a:off x="2696600" y="4065762"/>
            <a:ext cx="1947922" cy="2042943"/>
          </a:xfrm>
          <a:prstGeom prst="rect">
            <a:avLst/>
          </a:prstGeom>
        </p:spPr>
      </p:pic>
      <p:pic>
        <p:nvPicPr>
          <p:cNvPr id="31" name="図 30">
            <a:extLst>
              <a:ext uri="{FF2B5EF4-FFF2-40B4-BE49-F238E27FC236}">
                <a16:creationId xmlns:a16="http://schemas.microsoft.com/office/drawing/2014/main" id="{334278F1-8C4C-4005-8E20-2AF773F6DDFF}"/>
              </a:ext>
            </a:extLst>
          </p:cNvPr>
          <p:cNvPicPr>
            <a:picLocks noChangeAspect="1"/>
          </p:cNvPicPr>
          <p:nvPr/>
        </p:nvPicPr>
        <p:blipFill>
          <a:blip r:embed="rId19"/>
          <a:stretch>
            <a:fillRect/>
          </a:stretch>
        </p:blipFill>
        <p:spPr>
          <a:xfrm>
            <a:off x="4696265" y="4021964"/>
            <a:ext cx="2154838" cy="2097046"/>
          </a:xfrm>
          <a:prstGeom prst="rect">
            <a:avLst/>
          </a:prstGeom>
        </p:spPr>
      </p:pic>
      <p:pic>
        <p:nvPicPr>
          <p:cNvPr id="33" name="図 32">
            <a:extLst>
              <a:ext uri="{FF2B5EF4-FFF2-40B4-BE49-F238E27FC236}">
                <a16:creationId xmlns:a16="http://schemas.microsoft.com/office/drawing/2014/main" id="{FC9B7896-EB76-4E56-84E1-202757861370}"/>
              </a:ext>
            </a:extLst>
          </p:cNvPr>
          <p:cNvPicPr>
            <a:picLocks noChangeAspect="1"/>
          </p:cNvPicPr>
          <p:nvPr/>
        </p:nvPicPr>
        <p:blipFill>
          <a:blip r:embed="rId20"/>
          <a:stretch>
            <a:fillRect/>
          </a:stretch>
        </p:blipFill>
        <p:spPr>
          <a:xfrm>
            <a:off x="6939270" y="4019608"/>
            <a:ext cx="2166092" cy="2081148"/>
          </a:xfrm>
          <a:prstGeom prst="rect">
            <a:avLst/>
          </a:prstGeom>
        </p:spPr>
      </p:pic>
      <p:pic>
        <p:nvPicPr>
          <p:cNvPr id="35" name="図 34">
            <a:extLst>
              <a:ext uri="{FF2B5EF4-FFF2-40B4-BE49-F238E27FC236}">
                <a16:creationId xmlns:a16="http://schemas.microsoft.com/office/drawing/2014/main" id="{50B1A034-241E-4C7B-8D7F-ADA0246F51CA}"/>
              </a:ext>
            </a:extLst>
          </p:cNvPr>
          <p:cNvPicPr>
            <a:picLocks noChangeAspect="1"/>
          </p:cNvPicPr>
          <p:nvPr/>
        </p:nvPicPr>
        <p:blipFill>
          <a:blip r:embed="rId21"/>
          <a:stretch>
            <a:fillRect/>
          </a:stretch>
        </p:blipFill>
        <p:spPr>
          <a:xfrm>
            <a:off x="563320" y="3450214"/>
            <a:ext cx="2115476" cy="158096"/>
          </a:xfrm>
          <a:prstGeom prst="rect">
            <a:avLst/>
          </a:prstGeom>
        </p:spPr>
      </p:pic>
      <p:pic>
        <p:nvPicPr>
          <p:cNvPr id="36" name="図 35">
            <a:extLst>
              <a:ext uri="{FF2B5EF4-FFF2-40B4-BE49-F238E27FC236}">
                <a16:creationId xmlns:a16="http://schemas.microsoft.com/office/drawing/2014/main" id="{9F0E3415-AFDA-48C2-B158-37861E6AA660}"/>
              </a:ext>
            </a:extLst>
          </p:cNvPr>
          <p:cNvPicPr>
            <a:picLocks noChangeAspect="1"/>
          </p:cNvPicPr>
          <p:nvPr/>
        </p:nvPicPr>
        <p:blipFill>
          <a:blip r:embed="rId21"/>
          <a:stretch>
            <a:fillRect/>
          </a:stretch>
        </p:blipFill>
        <p:spPr>
          <a:xfrm>
            <a:off x="2653278" y="3450992"/>
            <a:ext cx="2115476" cy="158096"/>
          </a:xfrm>
          <a:prstGeom prst="rect">
            <a:avLst/>
          </a:prstGeom>
        </p:spPr>
      </p:pic>
      <p:pic>
        <p:nvPicPr>
          <p:cNvPr id="37" name="図 36">
            <a:extLst>
              <a:ext uri="{FF2B5EF4-FFF2-40B4-BE49-F238E27FC236}">
                <a16:creationId xmlns:a16="http://schemas.microsoft.com/office/drawing/2014/main" id="{FE0CC2F3-BE65-4163-AF9E-D89AB9836B03}"/>
              </a:ext>
            </a:extLst>
          </p:cNvPr>
          <p:cNvPicPr>
            <a:picLocks noChangeAspect="1"/>
          </p:cNvPicPr>
          <p:nvPr/>
        </p:nvPicPr>
        <p:blipFill>
          <a:blip r:embed="rId21"/>
          <a:stretch>
            <a:fillRect/>
          </a:stretch>
        </p:blipFill>
        <p:spPr>
          <a:xfrm>
            <a:off x="4757671" y="3452570"/>
            <a:ext cx="2115476" cy="158096"/>
          </a:xfrm>
          <a:prstGeom prst="rect">
            <a:avLst/>
          </a:prstGeom>
        </p:spPr>
      </p:pic>
      <p:pic>
        <p:nvPicPr>
          <p:cNvPr id="38" name="図 37">
            <a:extLst>
              <a:ext uri="{FF2B5EF4-FFF2-40B4-BE49-F238E27FC236}">
                <a16:creationId xmlns:a16="http://schemas.microsoft.com/office/drawing/2014/main" id="{1E8C3F60-A1E9-49B8-95E2-8AFB4151CBCA}"/>
              </a:ext>
            </a:extLst>
          </p:cNvPr>
          <p:cNvPicPr>
            <a:picLocks noChangeAspect="1"/>
          </p:cNvPicPr>
          <p:nvPr/>
        </p:nvPicPr>
        <p:blipFill>
          <a:blip r:embed="rId21"/>
          <a:stretch>
            <a:fillRect/>
          </a:stretch>
        </p:blipFill>
        <p:spPr>
          <a:xfrm>
            <a:off x="6928847" y="3450214"/>
            <a:ext cx="2115476" cy="158096"/>
          </a:xfrm>
          <a:prstGeom prst="rect">
            <a:avLst/>
          </a:prstGeom>
        </p:spPr>
      </p:pic>
      <p:pic>
        <p:nvPicPr>
          <p:cNvPr id="39" name="図 38">
            <a:extLst>
              <a:ext uri="{FF2B5EF4-FFF2-40B4-BE49-F238E27FC236}">
                <a16:creationId xmlns:a16="http://schemas.microsoft.com/office/drawing/2014/main" id="{8A14B9BB-0E2A-46C3-AD22-88C23180FFDF}"/>
              </a:ext>
            </a:extLst>
          </p:cNvPr>
          <p:cNvPicPr>
            <a:picLocks noChangeAspect="1"/>
          </p:cNvPicPr>
          <p:nvPr/>
        </p:nvPicPr>
        <p:blipFill>
          <a:blip r:embed="rId21"/>
          <a:stretch>
            <a:fillRect/>
          </a:stretch>
        </p:blipFill>
        <p:spPr>
          <a:xfrm>
            <a:off x="515758" y="6181570"/>
            <a:ext cx="2115476" cy="158096"/>
          </a:xfrm>
          <a:prstGeom prst="rect">
            <a:avLst/>
          </a:prstGeom>
        </p:spPr>
      </p:pic>
      <p:pic>
        <p:nvPicPr>
          <p:cNvPr id="40" name="図 39">
            <a:extLst>
              <a:ext uri="{FF2B5EF4-FFF2-40B4-BE49-F238E27FC236}">
                <a16:creationId xmlns:a16="http://schemas.microsoft.com/office/drawing/2014/main" id="{0CDDB7FA-6BDF-446F-88D9-84F4726D4712}"/>
              </a:ext>
            </a:extLst>
          </p:cNvPr>
          <p:cNvPicPr>
            <a:picLocks noChangeAspect="1"/>
          </p:cNvPicPr>
          <p:nvPr/>
        </p:nvPicPr>
        <p:blipFill>
          <a:blip r:embed="rId21"/>
          <a:stretch>
            <a:fillRect/>
          </a:stretch>
        </p:blipFill>
        <p:spPr>
          <a:xfrm>
            <a:off x="2612823" y="6181570"/>
            <a:ext cx="2115476" cy="158096"/>
          </a:xfrm>
          <a:prstGeom prst="rect">
            <a:avLst/>
          </a:prstGeom>
        </p:spPr>
      </p:pic>
      <p:pic>
        <p:nvPicPr>
          <p:cNvPr id="41" name="図 40">
            <a:extLst>
              <a:ext uri="{FF2B5EF4-FFF2-40B4-BE49-F238E27FC236}">
                <a16:creationId xmlns:a16="http://schemas.microsoft.com/office/drawing/2014/main" id="{0EB3BFAF-D856-4B89-BF67-8AF36528FEB7}"/>
              </a:ext>
            </a:extLst>
          </p:cNvPr>
          <p:cNvPicPr>
            <a:picLocks noChangeAspect="1"/>
          </p:cNvPicPr>
          <p:nvPr/>
        </p:nvPicPr>
        <p:blipFill>
          <a:blip r:embed="rId21"/>
          <a:stretch>
            <a:fillRect/>
          </a:stretch>
        </p:blipFill>
        <p:spPr>
          <a:xfrm>
            <a:off x="4746710" y="6180090"/>
            <a:ext cx="2115476" cy="158096"/>
          </a:xfrm>
          <a:prstGeom prst="rect">
            <a:avLst/>
          </a:prstGeom>
        </p:spPr>
      </p:pic>
      <p:pic>
        <p:nvPicPr>
          <p:cNvPr id="42" name="図 41">
            <a:extLst>
              <a:ext uri="{FF2B5EF4-FFF2-40B4-BE49-F238E27FC236}">
                <a16:creationId xmlns:a16="http://schemas.microsoft.com/office/drawing/2014/main" id="{2605B21E-BAC9-4045-99A3-4EC38A32F300}"/>
              </a:ext>
            </a:extLst>
          </p:cNvPr>
          <p:cNvPicPr>
            <a:picLocks noChangeAspect="1"/>
          </p:cNvPicPr>
          <p:nvPr/>
        </p:nvPicPr>
        <p:blipFill>
          <a:blip r:embed="rId21"/>
          <a:stretch>
            <a:fillRect/>
          </a:stretch>
        </p:blipFill>
        <p:spPr>
          <a:xfrm>
            <a:off x="6989886" y="6183816"/>
            <a:ext cx="2115476" cy="158096"/>
          </a:xfrm>
          <a:prstGeom prst="rect">
            <a:avLst/>
          </a:prstGeom>
        </p:spPr>
      </p:pic>
      <p:pic>
        <p:nvPicPr>
          <p:cNvPr id="44" name="図 43">
            <a:extLst>
              <a:ext uri="{FF2B5EF4-FFF2-40B4-BE49-F238E27FC236}">
                <a16:creationId xmlns:a16="http://schemas.microsoft.com/office/drawing/2014/main" id="{48A906A4-CBB4-42D9-AE5D-3FE34C5BCC55}"/>
              </a:ext>
            </a:extLst>
          </p:cNvPr>
          <p:cNvPicPr>
            <a:picLocks noChangeAspect="1"/>
          </p:cNvPicPr>
          <p:nvPr/>
        </p:nvPicPr>
        <p:blipFill>
          <a:blip r:embed="rId22"/>
          <a:stretch>
            <a:fillRect/>
          </a:stretch>
        </p:blipFill>
        <p:spPr>
          <a:xfrm>
            <a:off x="179206" y="1419475"/>
            <a:ext cx="409632" cy="2046058"/>
          </a:xfrm>
          <a:prstGeom prst="rect">
            <a:avLst/>
          </a:prstGeom>
        </p:spPr>
      </p:pic>
      <p:pic>
        <p:nvPicPr>
          <p:cNvPr id="47" name="図 46">
            <a:extLst>
              <a:ext uri="{FF2B5EF4-FFF2-40B4-BE49-F238E27FC236}">
                <a16:creationId xmlns:a16="http://schemas.microsoft.com/office/drawing/2014/main" id="{1C05A73C-E36C-4604-AE18-7F18A3D123A9}"/>
              </a:ext>
            </a:extLst>
          </p:cNvPr>
          <p:cNvPicPr>
            <a:picLocks noChangeAspect="1"/>
          </p:cNvPicPr>
          <p:nvPr/>
        </p:nvPicPr>
        <p:blipFill>
          <a:blip r:embed="rId22"/>
          <a:stretch>
            <a:fillRect/>
          </a:stretch>
        </p:blipFill>
        <p:spPr>
          <a:xfrm>
            <a:off x="145012" y="4074360"/>
            <a:ext cx="409632" cy="2046058"/>
          </a:xfrm>
          <a:prstGeom prst="rect">
            <a:avLst/>
          </a:prstGeom>
        </p:spPr>
      </p:pic>
      <p:sp>
        <p:nvSpPr>
          <p:cNvPr id="49" name="テキスト ボックス 48">
            <a:extLst>
              <a:ext uri="{FF2B5EF4-FFF2-40B4-BE49-F238E27FC236}">
                <a16:creationId xmlns:a16="http://schemas.microsoft.com/office/drawing/2014/main" id="{C0AD7511-617F-4596-9BF1-296F2D1A517F}"/>
              </a:ext>
            </a:extLst>
          </p:cNvPr>
          <p:cNvSpPr txBox="1"/>
          <p:nvPr/>
        </p:nvSpPr>
        <p:spPr>
          <a:xfrm>
            <a:off x="179206" y="736189"/>
            <a:ext cx="6179713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altLang="ja-JP" sz="1800" b="0" i="0" u="none" strike="noStrike" baseline="0">
                <a:latin typeface="KozGoPro-Regular" panose="020B0400000000000000" pitchFamily="34" charset="-128"/>
                <a:ea typeface="KozGoPro-Regular" panose="020B0400000000000000" pitchFamily="34" charset="-128"/>
              </a:rPr>
              <a:t>intermediate str-bend, str-lib dipole elements</a:t>
            </a:r>
            <a:endParaRPr lang="ja-JP" altLang="en-US" dirty="0"/>
          </a:p>
        </p:txBody>
      </p:sp>
      <p:sp>
        <p:nvSpPr>
          <p:cNvPr id="51" name="テキスト ボックス 50">
            <a:extLst>
              <a:ext uri="{FF2B5EF4-FFF2-40B4-BE49-F238E27FC236}">
                <a16:creationId xmlns:a16="http://schemas.microsoft.com/office/drawing/2014/main" id="{82C2DED9-01DF-4E5B-A46B-0AB875B3AA87}"/>
              </a:ext>
            </a:extLst>
          </p:cNvPr>
          <p:cNvSpPr txBox="1"/>
          <p:nvPr/>
        </p:nvSpPr>
        <p:spPr>
          <a:xfrm>
            <a:off x="246845" y="3692165"/>
            <a:ext cx="4572000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altLang="ja-JP" sz="1800" b="0" i="0" u="none" strike="noStrike" baseline="0" dirty="0">
                <a:latin typeface="KozGoPro-Regular" panose="020B0400000000000000" pitchFamily="34" charset="-128"/>
                <a:ea typeface="KozGoPro-Regular" panose="020B0400000000000000" pitchFamily="34" charset="-128"/>
              </a:rPr>
              <a:t>strong str-bend, str-lib dipole elements</a:t>
            </a:r>
            <a:endParaRPr lang="ja-JP" altLang="en-US" dirty="0"/>
          </a:p>
        </p:txBody>
      </p:sp>
      <p:pic>
        <p:nvPicPr>
          <p:cNvPr id="34" name="OH-AS">
            <a:hlinkClick r:id="" action="ppaction://media"/>
            <a:extLst>
              <a:ext uri="{FF2B5EF4-FFF2-40B4-BE49-F238E27FC236}">
                <a16:creationId xmlns:a16="http://schemas.microsoft.com/office/drawing/2014/main" id="{D7071B42-250F-4CB2-9819-C00C3724E230}"/>
              </a:ext>
            </a:extLst>
          </p:cNvPr>
          <p:cNvPicPr>
            <a:picLocks noChangeAspect="1"/>
          </p:cNvPicPr>
          <p:nvPr>
            <a:vide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23"/>
          <a:stretch>
            <a:fillRect/>
          </a:stretch>
        </p:blipFill>
        <p:spPr>
          <a:xfrm>
            <a:off x="6147615" y="294566"/>
            <a:ext cx="497992" cy="374113"/>
          </a:xfrm>
          <a:prstGeom prst="rect">
            <a:avLst/>
          </a:prstGeom>
        </p:spPr>
      </p:pic>
      <p:pic>
        <p:nvPicPr>
          <p:cNvPr id="45" name="Bend">
            <a:hlinkClick r:id="" action="ppaction://media"/>
            <a:extLst>
              <a:ext uri="{FF2B5EF4-FFF2-40B4-BE49-F238E27FC236}">
                <a16:creationId xmlns:a16="http://schemas.microsoft.com/office/drawing/2014/main" id="{1C6DB2A7-C755-470B-85FF-3DEDF300A9A1}"/>
              </a:ext>
            </a:extLst>
          </p:cNvPr>
          <p:cNvPicPr>
            <a:picLocks noChangeAspect="1"/>
          </p:cNvPicPr>
          <p:nvPr>
            <a:videoFile r:link="rId6"/>
            <p:extLst>
              <p:ext uri="{DAA4B4D4-6D71-4841-9C94-3DE7FCFB9230}">
                <p14:media xmlns:p14="http://schemas.microsoft.com/office/powerpoint/2010/main" r:embed="rId5"/>
              </p:ext>
            </p:extLst>
          </p:nvPr>
        </p:nvPicPr>
        <p:blipFill>
          <a:blip r:embed="rId23"/>
          <a:stretch>
            <a:fillRect/>
          </a:stretch>
        </p:blipFill>
        <p:spPr>
          <a:xfrm rot="2400000">
            <a:off x="7369632" y="272793"/>
            <a:ext cx="491952" cy="369573"/>
          </a:xfrm>
          <a:prstGeom prst="rect">
            <a:avLst/>
          </a:prstGeom>
        </p:spPr>
      </p:pic>
      <p:cxnSp>
        <p:nvCxnSpPr>
          <p:cNvPr id="3" name="直線矢印コネクタ 2">
            <a:extLst>
              <a:ext uri="{FF2B5EF4-FFF2-40B4-BE49-F238E27FC236}">
                <a16:creationId xmlns:a16="http://schemas.microsoft.com/office/drawing/2014/main" id="{8B2E25EF-C460-4000-B3FF-6CE92BF2EFE9}"/>
              </a:ext>
            </a:extLst>
          </p:cNvPr>
          <p:cNvCxnSpPr>
            <a:cxnSpLocks/>
          </p:cNvCxnSpPr>
          <p:nvPr/>
        </p:nvCxnSpPr>
        <p:spPr>
          <a:xfrm flipV="1">
            <a:off x="6756286" y="481623"/>
            <a:ext cx="467200" cy="1"/>
          </a:xfrm>
          <a:prstGeom prst="straightConnector1">
            <a:avLst/>
          </a:prstGeom>
          <a:ln w="38100"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" name="直線矢印コネクタ 47">
            <a:extLst>
              <a:ext uri="{FF2B5EF4-FFF2-40B4-BE49-F238E27FC236}">
                <a16:creationId xmlns:a16="http://schemas.microsoft.com/office/drawing/2014/main" id="{B9717C70-9BF4-4F5E-8F62-93B0A1917C20}"/>
              </a:ext>
            </a:extLst>
          </p:cNvPr>
          <p:cNvCxnSpPr>
            <a:cxnSpLocks/>
          </p:cNvCxnSpPr>
          <p:nvPr/>
        </p:nvCxnSpPr>
        <p:spPr>
          <a:xfrm flipV="1">
            <a:off x="7814024" y="506574"/>
            <a:ext cx="467200" cy="1"/>
          </a:xfrm>
          <a:prstGeom prst="straightConnector1">
            <a:avLst/>
          </a:prstGeom>
          <a:ln w="38100"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楕円 11">
            <a:extLst>
              <a:ext uri="{FF2B5EF4-FFF2-40B4-BE49-F238E27FC236}">
                <a16:creationId xmlns:a16="http://schemas.microsoft.com/office/drawing/2014/main" id="{160410A1-4EE8-4E7D-BF2B-CC295E7CB2C2}"/>
              </a:ext>
            </a:extLst>
          </p:cNvPr>
          <p:cNvSpPr/>
          <p:nvPr/>
        </p:nvSpPr>
        <p:spPr>
          <a:xfrm>
            <a:off x="862776" y="2849732"/>
            <a:ext cx="282639" cy="226381"/>
          </a:xfrm>
          <a:prstGeom prst="ellipse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2" name="楕円 51">
            <a:extLst>
              <a:ext uri="{FF2B5EF4-FFF2-40B4-BE49-F238E27FC236}">
                <a16:creationId xmlns:a16="http://schemas.microsoft.com/office/drawing/2014/main" id="{4D4336EA-45E9-481D-B00A-CEF821FBD30C}"/>
              </a:ext>
            </a:extLst>
          </p:cNvPr>
          <p:cNvSpPr/>
          <p:nvPr/>
        </p:nvSpPr>
        <p:spPr>
          <a:xfrm>
            <a:off x="4972535" y="2814891"/>
            <a:ext cx="282639" cy="226381"/>
          </a:xfrm>
          <a:prstGeom prst="ellipse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3" name="楕円 52">
            <a:extLst>
              <a:ext uri="{FF2B5EF4-FFF2-40B4-BE49-F238E27FC236}">
                <a16:creationId xmlns:a16="http://schemas.microsoft.com/office/drawing/2014/main" id="{774179C2-96A6-4720-83BB-46FEF0F84B9D}"/>
              </a:ext>
            </a:extLst>
          </p:cNvPr>
          <p:cNvSpPr/>
          <p:nvPr/>
        </p:nvSpPr>
        <p:spPr>
          <a:xfrm>
            <a:off x="7175757" y="2888935"/>
            <a:ext cx="282639" cy="226381"/>
          </a:xfrm>
          <a:prstGeom prst="ellipse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4" name="楕円 53">
            <a:extLst>
              <a:ext uri="{FF2B5EF4-FFF2-40B4-BE49-F238E27FC236}">
                <a16:creationId xmlns:a16="http://schemas.microsoft.com/office/drawing/2014/main" id="{43BE2ACB-F54A-40A6-83D2-08ABF2CE33B8}"/>
              </a:ext>
            </a:extLst>
          </p:cNvPr>
          <p:cNvSpPr/>
          <p:nvPr/>
        </p:nvSpPr>
        <p:spPr>
          <a:xfrm>
            <a:off x="2819699" y="2888934"/>
            <a:ext cx="282639" cy="226381"/>
          </a:xfrm>
          <a:prstGeom prst="ellipse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7428144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5" dur="2001" fill="hold"/>
                                        <p:tgtEl>
                                          <p:spTgt spid="3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6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7" dur="2001" fill="hold"/>
                                        <p:tgtEl>
                                          <p:spTgt spid="4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8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9" dur="2402" fill="hold"/>
                                        <p:tgtEl>
                                          <p:spTgt spid="28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video>
              <p:cMediaNode vol="80000">
                <p:cTn id="20" repeatCount="indefinite" fill="remove" display="0">
                  <p:stCondLst>
                    <p:cond delay="indefinite"/>
                  </p:stCondLst>
                </p:cTn>
                <p:tgtEl>
                  <p:spTgt spid="34"/>
                </p:tgtEl>
              </p:cMediaNode>
            </p:video>
            <p:video>
              <p:cMediaNode vol="80000">
                <p:cTn id="21" repeatCount="indefinite" fill="remove" display="0">
                  <p:stCondLst>
                    <p:cond delay="indefinite"/>
                  </p:stCondLst>
                </p:cTn>
                <p:tgtEl>
                  <p:spTgt spid="45"/>
                </p:tgtEl>
              </p:cMediaNode>
            </p:video>
            <p:video>
              <p:cMediaNode vol="80000">
                <p:cTn id="22" repeatCount="indefinite" fill="remove" display="0">
                  <p:stCondLst>
                    <p:cond delay="indefinite"/>
                  </p:stCondLst>
                </p:cTn>
                <p:tgtEl>
                  <p:spTgt spid="28"/>
                </p:tgtEl>
              </p:cMediaNode>
            </p:video>
          </p:childTnLst>
        </p:cTn>
      </p:par>
    </p:tnLst>
  </p:timing>
</p:sld>
</file>

<file path=ppt/slides/slide2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5" name="Picture 5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940435" y="3767533"/>
            <a:ext cx="3414783" cy="118980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36" name="Picture 4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1235566" y="1535547"/>
            <a:ext cx="2880000" cy="233227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37" name="テキスト ボックス 136"/>
          <p:cNvSpPr txBox="1"/>
          <p:nvPr/>
        </p:nvSpPr>
        <p:spPr>
          <a:xfrm>
            <a:off x="539009" y="5091660"/>
            <a:ext cx="3576557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kumimoji="1" lang="en-US" altLang="ja-JP" sz="1600" dirty="0"/>
              <a:t>T. </a:t>
            </a:r>
            <a:r>
              <a:rPr kumimoji="1" lang="en-US" altLang="ja-JP" sz="1600" dirty="0" err="1"/>
              <a:t>Tahara</a:t>
            </a:r>
            <a:r>
              <a:rPr kumimoji="1" lang="en-US" altLang="ja-JP" sz="1600" dirty="0"/>
              <a:t> et al. PCCP 2012, </a:t>
            </a:r>
            <a:r>
              <a:rPr kumimoji="1" lang="en-US" altLang="ja-JP" sz="1600" b="1" dirty="0"/>
              <a:t>14</a:t>
            </a:r>
            <a:r>
              <a:rPr kumimoji="1" lang="en-US" altLang="ja-JP" sz="1600" dirty="0"/>
              <a:t>, 6225</a:t>
            </a:r>
            <a:endParaRPr kumimoji="1" lang="ja-JP" altLang="en-US" sz="1600" dirty="0"/>
          </a:p>
        </p:txBody>
      </p:sp>
      <p:pic>
        <p:nvPicPr>
          <p:cNvPr id="138" name="図 137"/>
          <p:cNvPicPr>
            <a:picLocks noChangeAspect="1"/>
          </p:cNvPicPr>
          <p:nvPr/>
        </p:nvPicPr>
        <p:blipFill rotWithShape="1">
          <a:blip r:embed="rId5"/>
          <a:srcRect r="50640"/>
          <a:stretch/>
        </p:blipFill>
        <p:spPr>
          <a:xfrm>
            <a:off x="4572000" y="1997958"/>
            <a:ext cx="3297971" cy="2543118"/>
          </a:xfrm>
          <a:prstGeom prst="rect">
            <a:avLst/>
          </a:prstGeom>
        </p:spPr>
      </p:pic>
      <p:sp>
        <p:nvSpPr>
          <p:cNvPr id="139" name="テキスト ボックス 138"/>
          <p:cNvSpPr txBox="1"/>
          <p:nvPr/>
        </p:nvSpPr>
        <p:spPr>
          <a:xfrm>
            <a:off x="4644008" y="5068854"/>
            <a:ext cx="4087969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ja-JP" sz="1600" dirty="0"/>
              <a:t>S. </a:t>
            </a:r>
            <a:r>
              <a:rPr lang="en-US" altLang="ja-JP" sz="1600" dirty="0" err="1"/>
              <a:t>Ruhman</a:t>
            </a:r>
            <a:r>
              <a:rPr lang="en-US" altLang="ja-JP" sz="1600" dirty="0"/>
              <a:t> et al. ARPC 2013, 64:437</a:t>
            </a:r>
          </a:p>
        </p:txBody>
      </p:sp>
      <p:sp>
        <p:nvSpPr>
          <p:cNvPr id="140" name="テキスト ボックス 139"/>
          <p:cNvSpPr txBox="1"/>
          <p:nvPr/>
        </p:nvSpPr>
        <p:spPr>
          <a:xfrm>
            <a:off x="1235566" y="1059429"/>
            <a:ext cx="129875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ja-JP" sz="2400" dirty="0"/>
              <a:t>Stilbene</a:t>
            </a:r>
            <a:endParaRPr kumimoji="1" lang="ja-JP" altLang="en-US" sz="2400" dirty="0"/>
          </a:p>
        </p:txBody>
      </p:sp>
      <p:sp>
        <p:nvSpPr>
          <p:cNvPr id="141" name="テキスト ボックス 140"/>
          <p:cNvSpPr txBox="1"/>
          <p:nvPr/>
        </p:nvSpPr>
        <p:spPr>
          <a:xfrm>
            <a:off x="4968614" y="1065491"/>
            <a:ext cx="114486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ja-JP" sz="2400" dirty="0"/>
              <a:t>Retinal</a:t>
            </a:r>
            <a:endParaRPr kumimoji="1" lang="ja-JP" altLang="en-US" sz="2400" dirty="0"/>
          </a:p>
        </p:txBody>
      </p:sp>
      <p:pic>
        <p:nvPicPr>
          <p:cNvPr id="12" name="図 11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722488" y="899524"/>
            <a:ext cx="1398386" cy="1868262"/>
          </a:xfrm>
          <a:prstGeom prst="rect">
            <a:avLst/>
          </a:prstGeom>
        </p:spPr>
      </p:pic>
      <p:sp>
        <p:nvSpPr>
          <p:cNvPr id="15" name="タイトル 1"/>
          <p:cNvSpPr>
            <a:spLocks noGrp="1"/>
          </p:cNvSpPr>
          <p:nvPr>
            <p:ph type="title"/>
          </p:nvPr>
        </p:nvSpPr>
        <p:spPr>
          <a:xfrm>
            <a:off x="215972" y="-61288"/>
            <a:ext cx="8229600" cy="1143000"/>
          </a:xfrm>
        </p:spPr>
        <p:txBody>
          <a:bodyPr>
            <a:normAutofit/>
          </a:bodyPr>
          <a:lstStyle/>
          <a:p>
            <a:r>
              <a:rPr kumimoji="1" lang="en-US" altLang="ja-JP" sz="40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Photo induced isomerization </a:t>
            </a:r>
            <a:endParaRPr kumimoji="1" lang="ja-JP" altLang="en-US" sz="4000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2" name="正方形/長方形 1"/>
          <p:cNvSpPr/>
          <p:nvPr/>
        </p:nvSpPr>
        <p:spPr>
          <a:xfrm>
            <a:off x="1197763" y="5852646"/>
            <a:ext cx="6665607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ja-JP" sz="2800" dirty="0"/>
              <a:t>How does non-linear spectrum look like?</a:t>
            </a:r>
            <a:endParaRPr lang="ja-JP" altLang="en-US" sz="2800" dirty="0"/>
          </a:p>
        </p:txBody>
      </p:sp>
    </p:spTree>
    <p:extLst>
      <p:ext uri="{BB962C8B-B14F-4D97-AF65-F5344CB8AC3E}">
        <p14:creationId xmlns:p14="http://schemas.microsoft.com/office/powerpoint/2010/main" val="4080656868"/>
      </p:ext>
    </p:extLst>
  </p:cSld>
  <p:clrMapOvr>
    <a:masterClrMapping/>
  </p:clrMapOvr>
</p:sld>
</file>

<file path=ppt/slides/slide2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正方形/長方形 3"/>
          <p:cNvSpPr/>
          <p:nvPr/>
        </p:nvSpPr>
        <p:spPr>
          <a:xfrm>
            <a:off x="1188218" y="156874"/>
            <a:ext cx="6353021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ja-JP" b="1" dirty="0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S. Ueno and YT. J. Chem. Theory </a:t>
            </a:r>
            <a:r>
              <a:rPr lang="en-US" altLang="ja-JP" b="1" dirty="0" err="1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Comput</a:t>
            </a:r>
            <a:r>
              <a:rPr lang="en-US" altLang="ja-JP" b="1" dirty="0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. 16, 2099 (2020).</a:t>
            </a:r>
            <a:endParaRPr lang="ja-JP" altLang="en-US" dirty="0"/>
          </a:p>
        </p:txBody>
      </p:sp>
      <p:graphicFrame>
        <p:nvGraphicFramePr>
          <p:cNvPr id="6" name="オブジェクト 5"/>
          <p:cNvGraphicFramePr>
            <a:graphicFrameLocks noChangeAspect="1"/>
          </p:cNvGraphicFramePr>
          <p:nvPr/>
        </p:nvGraphicFramePr>
        <p:xfrm>
          <a:off x="736699" y="156874"/>
          <a:ext cx="7256058" cy="614260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Bitmap Image" r:id="rId2" imgW="5265360" imgH="4457880" progId="PBrush">
                  <p:embed/>
                </p:oleObj>
              </mc:Choice>
              <mc:Fallback>
                <p:oleObj name="Bitmap Image" r:id="rId2" imgW="5265360" imgH="4457880" progId="PBrush">
                  <p:embed/>
                  <p:pic>
                    <p:nvPicPr>
                      <p:cNvPr id="6" name="オブジェクト 5"/>
                      <p:cNvPicPr/>
                      <p:nvPr/>
                    </p:nvPicPr>
                    <p:blipFill>
                      <a:blip r:embed="rId3"/>
                      <a:stretch>
                        <a:fillRect/>
                      </a:stretch>
                    </p:blipFill>
                    <p:spPr>
                      <a:xfrm>
                        <a:off x="736699" y="156874"/>
                        <a:ext cx="7256058" cy="6142602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8" name="テキスト ボックス 7"/>
          <p:cNvSpPr txBox="1"/>
          <p:nvPr/>
        </p:nvSpPr>
        <p:spPr>
          <a:xfrm>
            <a:off x="241110" y="5654721"/>
            <a:ext cx="8593541" cy="954107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r>
              <a:rPr kumimoji="1" lang="en-US" altLang="ja-JP" sz="2800" dirty="0">
                <a:solidFill>
                  <a:srgbClr val="FF0000"/>
                </a:solidFill>
              </a:rPr>
              <a:t>Based on BO model, we are computing  IR- mid IR 2D spectra now! </a:t>
            </a:r>
            <a:endParaRPr kumimoji="1" lang="ja-JP" altLang="en-US" sz="2800" dirty="0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60260312"/>
      </p:ext>
    </p:extLst>
  </p:cSld>
  <p:clrMapOvr>
    <a:masterClrMapping/>
  </p:clrMapOvr>
</p:sld>
</file>

<file path=ppt/slides/slide2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テキスト ボックス 5"/>
          <p:cNvSpPr txBox="1"/>
          <p:nvPr/>
        </p:nvSpPr>
        <p:spPr>
          <a:xfrm>
            <a:off x="4868338" y="1049295"/>
            <a:ext cx="2174295" cy="61555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en-US" altLang="ja-JP" sz="2000" b="1" dirty="0">
                <a:solidFill>
                  <a:srgbClr val="FF0000"/>
                </a:solidFill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 Heat baths</a:t>
            </a:r>
          </a:p>
          <a:p>
            <a:r>
              <a:rPr lang="en-US" altLang="ja-JP" sz="1400" dirty="0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(intermolecular modes)</a:t>
            </a:r>
            <a:endParaRPr kumimoji="1" lang="ja-JP" altLang="en-US" sz="1400" dirty="0">
              <a:latin typeface="Arial Unicode MS" panose="020B0604020202020204" pitchFamily="50" charset="-128"/>
              <a:ea typeface="Arial Unicode MS" panose="020B0604020202020204" pitchFamily="50" charset="-128"/>
              <a:cs typeface="Arial Unicode MS" panose="020B0604020202020204" pitchFamily="50" charset="-128"/>
            </a:endParaRPr>
          </a:p>
        </p:txBody>
      </p:sp>
      <p:sp>
        <p:nvSpPr>
          <p:cNvPr id="7" name="テキスト ボックス 6"/>
          <p:cNvSpPr txBox="1"/>
          <p:nvPr/>
        </p:nvSpPr>
        <p:spPr>
          <a:xfrm>
            <a:off x="2896394" y="1066075"/>
            <a:ext cx="1728192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en-US" altLang="ja-JP" sz="2000" b="1" dirty="0">
                <a:solidFill>
                  <a:srgbClr val="00B050"/>
                </a:solidFill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mode-mode </a:t>
            </a:r>
          </a:p>
          <a:p>
            <a:r>
              <a:rPr kumimoji="1" lang="en-US" altLang="ja-JP" sz="2000" b="1" dirty="0">
                <a:solidFill>
                  <a:srgbClr val="00B050"/>
                </a:solidFill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coupling</a:t>
            </a:r>
            <a:endParaRPr kumimoji="1" lang="ja-JP" altLang="en-US" sz="2000" b="1" dirty="0">
              <a:solidFill>
                <a:srgbClr val="00B050"/>
              </a:solidFill>
              <a:latin typeface="Arial Unicode MS" panose="020B0604020202020204" pitchFamily="50" charset="-128"/>
              <a:ea typeface="Arial Unicode MS" panose="020B0604020202020204" pitchFamily="50" charset="-128"/>
              <a:cs typeface="Arial Unicode MS" panose="020B0604020202020204" pitchFamily="50" charset="-128"/>
            </a:endParaRPr>
          </a:p>
        </p:txBody>
      </p:sp>
      <p:sp>
        <p:nvSpPr>
          <p:cNvPr id="8" name="正方形/長方形 7"/>
          <p:cNvSpPr/>
          <p:nvPr/>
        </p:nvSpPr>
        <p:spPr>
          <a:xfrm>
            <a:off x="703413" y="1073439"/>
            <a:ext cx="2013693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ja-JP" b="1" dirty="0">
                <a:solidFill>
                  <a:srgbClr val="00B0F0"/>
                </a:solidFill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        System</a:t>
            </a:r>
          </a:p>
          <a:p>
            <a:r>
              <a:rPr lang="en-US" altLang="ja-JP" sz="1400" b="1" dirty="0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(intramolecular modes)</a:t>
            </a:r>
            <a:endParaRPr lang="ja-JP" altLang="en-US" sz="1400" dirty="0"/>
          </a:p>
        </p:txBody>
      </p:sp>
      <p:sp>
        <p:nvSpPr>
          <p:cNvPr id="15" name="正方形/長方形 14"/>
          <p:cNvSpPr/>
          <p:nvPr/>
        </p:nvSpPr>
        <p:spPr>
          <a:xfrm>
            <a:off x="7042633" y="1165697"/>
            <a:ext cx="1479892" cy="64633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ja-JP" b="1" dirty="0">
                <a:solidFill>
                  <a:srgbClr val="00B0F0"/>
                </a:solidFill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System-bath</a:t>
            </a:r>
          </a:p>
          <a:p>
            <a:r>
              <a:rPr lang="en-US" altLang="ja-JP" b="1" dirty="0">
                <a:solidFill>
                  <a:srgbClr val="00B0F0"/>
                </a:solidFill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interaction</a:t>
            </a:r>
            <a:endParaRPr lang="ja-JP" altLang="en-US" dirty="0">
              <a:solidFill>
                <a:srgbClr val="00B0F0"/>
              </a:solidFill>
            </a:endParaRPr>
          </a:p>
        </p:txBody>
      </p:sp>
      <p:pic>
        <p:nvPicPr>
          <p:cNvPr id="3" name="図 2"/>
          <p:cNvPicPr>
            <a:picLocks noChangeAspect="1"/>
          </p:cNvPicPr>
          <p:nvPr/>
        </p:nvPicPr>
        <p:blipFill>
          <a:blip r:embed="rId15"/>
          <a:stretch>
            <a:fillRect/>
          </a:stretch>
        </p:blipFill>
        <p:spPr>
          <a:xfrm>
            <a:off x="4569995" y="3079400"/>
            <a:ext cx="3710789" cy="2688028"/>
          </a:xfrm>
          <a:prstGeom prst="rect">
            <a:avLst/>
          </a:prstGeom>
        </p:spPr>
      </p:pic>
      <p:pic>
        <p:nvPicPr>
          <p:cNvPr id="10" name="Bend">
            <a:hlinkClick r:id="" action="ppaction://media"/>
          </p:cNvPr>
          <p:cNvPicPr>
            <a:picLocks noChangeAspect="1"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6"/>
          <a:stretch>
            <a:fillRect/>
          </a:stretch>
        </p:blipFill>
        <p:spPr>
          <a:xfrm rot="2400000">
            <a:off x="787509" y="2833374"/>
            <a:ext cx="705959" cy="530345"/>
          </a:xfrm>
          <a:prstGeom prst="rect">
            <a:avLst/>
          </a:prstGeom>
        </p:spPr>
      </p:pic>
      <p:pic>
        <p:nvPicPr>
          <p:cNvPr id="11" name="OH-S">
            <a:hlinkClick r:id="" action="ppaction://media"/>
          </p:cNvPr>
          <p:cNvPicPr>
            <a:picLocks noChangeAspect="1"/>
          </p:cNvPicPr>
          <p:nvPr>
            <a:vide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16"/>
          <a:stretch>
            <a:fillRect/>
          </a:stretch>
        </p:blipFill>
        <p:spPr>
          <a:xfrm>
            <a:off x="1599007" y="2875392"/>
            <a:ext cx="730058" cy="548452"/>
          </a:xfrm>
          <a:prstGeom prst="rect">
            <a:avLst/>
          </a:prstGeom>
        </p:spPr>
      </p:pic>
      <p:pic>
        <p:nvPicPr>
          <p:cNvPr id="14" name="OH-AS">
            <a:hlinkClick r:id="" action="ppaction://media"/>
          </p:cNvPr>
          <p:cNvPicPr>
            <a:picLocks noChangeAspect="1"/>
          </p:cNvPicPr>
          <p:nvPr>
            <a:videoFile r:link="rId6"/>
            <p:extLst>
              <p:ext uri="{DAA4B4D4-6D71-4841-9C94-3DE7FCFB9230}">
                <p14:media xmlns:p14="http://schemas.microsoft.com/office/powerpoint/2010/main" r:embed="rId5"/>
              </p:ext>
            </p:extLst>
          </p:nvPr>
        </p:nvPicPr>
        <p:blipFill>
          <a:blip r:embed="rId16"/>
          <a:stretch>
            <a:fillRect/>
          </a:stretch>
        </p:blipFill>
        <p:spPr>
          <a:xfrm>
            <a:off x="2531365" y="2890083"/>
            <a:ext cx="730058" cy="548452"/>
          </a:xfrm>
          <a:prstGeom prst="rect">
            <a:avLst/>
          </a:prstGeom>
        </p:spPr>
      </p:pic>
      <p:sp>
        <p:nvSpPr>
          <p:cNvPr id="5" name="正方形/長方形 4"/>
          <p:cNvSpPr/>
          <p:nvPr/>
        </p:nvSpPr>
        <p:spPr>
          <a:xfrm>
            <a:off x="106729" y="6077115"/>
            <a:ext cx="4429418" cy="64633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ja-JP" b="1" dirty="0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System parameters &amp; J(</a:t>
            </a:r>
            <a:r>
              <a:rPr lang="en-US" altLang="ja-JP" b="1" dirty="0">
                <a:latin typeface="Symbol Tiger" panose="05050102010706020507" pitchFamily="18" charset="2"/>
                <a:ea typeface="Arial Unicode MS" panose="020B0604020202020204" pitchFamily="50" charset="-128"/>
                <a:cs typeface="Arial Unicode MS" panose="020B0604020202020204" pitchFamily="50" charset="-128"/>
              </a:rPr>
              <a:t>w</a:t>
            </a:r>
            <a:r>
              <a:rPr lang="en-US" altLang="ja-JP" b="1" dirty="0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) are evaluated</a:t>
            </a:r>
          </a:p>
          <a:p>
            <a:r>
              <a:rPr lang="en-US" altLang="ja-JP" b="1" dirty="0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from MD results</a:t>
            </a:r>
            <a:endParaRPr lang="ja-JP" altLang="en-US" dirty="0">
              <a:solidFill>
                <a:srgbClr val="FF0000"/>
              </a:solidFill>
            </a:endParaRPr>
          </a:p>
        </p:txBody>
      </p:sp>
      <p:graphicFrame>
        <p:nvGraphicFramePr>
          <p:cNvPr id="19" name="Object 2"/>
          <p:cNvGraphicFramePr>
            <a:graphicFrameLocks noChangeAspect="1"/>
          </p:cNvGraphicFramePr>
          <p:nvPr/>
        </p:nvGraphicFramePr>
        <p:xfrm>
          <a:off x="478347" y="1648969"/>
          <a:ext cx="7756525" cy="7874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7" imgW="11226600" imgH="1143000" progId="Equation.DSMT4">
                  <p:embed/>
                </p:oleObj>
              </mc:Choice>
              <mc:Fallback>
                <p:oleObj name="Equation" r:id="rId17" imgW="11226600" imgH="1143000" progId="Equation.DSMT4">
                  <p:embed/>
                  <p:pic>
                    <p:nvPicPr>
                      <p:cNvPr id="19" name="Object 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8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78347" y="1648969"/>
                        <a:ext cx="7756525" cy="7874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20" name="H2O">
            <a:hlinkClick r:id="" action="ppaction://media"/>
          </p:cNvPr>
          <p:cNvPicPr>
            <a:picLocks noChangeAspect="1"/>
          </p:cNvPicPr>
          <p:nvPr>
            <a:videoFile r:link="rId8"/>
            <p:extLst>
              <p:ext uri="{DAA4B4D4-6D71-4841-9C94-3DE7FCFB9230}">
                <p14:media xmlns:p14="http://schemas.microsoft.com/office/powerpoint/2010/main" r:embed="rId7"/>
              </p:ext>
            </p:extLst>
          </p:nvPr>
        </p:nvPicPr>
        <p:blipFill>
          <a:blip r:embed="rId19"/>
          <a:stretch>
            <a:fillRect/>
          </a:stretch>
        </p:blipFill>
        <p:spPr>
          <a:xfrm>
            <a:off x="866455" y="3823053"/>
            <a:ext cx="2432079" cy="1824059"/>
          </a:xfrm>
          <a:prstGeom prst="rect">
            <a:avLst/>
          </a:prstGeom>
        </p:spPr>
      </p:pic>
      <p:pic>
        <p:nvPicPr>
          <p:cNvPr id="23" name="T-Bend">
            <a:hlinkClick r:id="" action="ppaction://media"/>
          </p:cNvPr>
          <p:cNvPicPr>
            <a:picLocks noChangeAspect="1"/>
          </p:cNvPicPr>
          <p:nvPr>
            <a:videoFile r:link="rId10"/>
            <p:extLst>
              <p:ext uri="{DAA4B4D4-6D71-4841-9C94-3DE7FCFB9230}">
                <p14:media xmlns:p14="http://schemas.microsoft.com/office/powerpoint/2010/main" r:embed="rId9"/>
              </p:ext>
            </p:extLst>
          </p:nvPr>
        </p:nvPicPr>
        <p:blipFill>
          <a:blip r:embed="rId20"/>
          <a:stretch>
            <a:fillRect/>
          </a:stretch>
        </p:blipFill>
        <p:spPr>
          <a:xfrm>
            <a:off x="4582926" y="3450325"/>
            <a:ext cx="649363" cy="487830"/>
          </a:xfrm>
          <a:prstGeom prst="rect">
            <a:avLst/>
          </a:prstGeom>
        </p:spPr>
      </p:pic>
      <p:pic>
        <p:nvPicPr>
          <p:cNvPr id="24" name="Lib">
            <a:hlinkClick r:id="" action="ppaction://media"/>
          </p:cNvPr>
          <p:cNvPicPr>
            <a:picLocks noChangeAspect="1"/>
          </p:cNvPicPr>
          <p:nvPr>
            <a:videoFile r:link="rId12"/>
            <p:extLst>
              <p:ext uri="{DAA4B4D4-6D71-4841-9C94-3DE7FCFB9230}">
                <p14:media xmlns:p14="http://schemas.microsoft.com/office/powerpoint/2010/main" r:embed="rId11"/>
              </p:ext>
            </p:extLst>
          </p:nvPr>
        </p:nvPicPr>
        <p:blipFill>
          <a:blip r:embed="rId21"/>
          <a:stretch>
            <a:fillRect/>
          </a:stretch>
        </p:blipFill>
        <p:spPr>
          <a:xfrm>
            <a:off x="5543351" y="4212820"/>
            <a:ext cx="687830" cy="516728"/>
          </a:xfrm>
          <a:prstGeom prst="rect">
            <a:avLst/>
          </a:prstGeom>
        </p:spPr>
      </p:pic>
      <p:pic>
        <p:nvPicPr>
          <p:cNvPr id="21" name="OH-AS">
            <a:hlinkClick r:id="" action="ppaction://media"/>
          </p:cNvPr>
          <p:cNvPicPr>
            <a:picLocks noChangeAspect="1"/>
          </p:cNvPicPr>
          <p:nvPr>
            <a:videoFile r:link="rId6"/>
            <p:extLst>
              <p:ext uri="{DAA4B4D4-6D71-4841-9C94-3DE7FCFB9230}">
                <p14:media xmlns:p14="http://schemas.microsoft.com/office/powerpoint/2010/main" r:embed="rId5"/>
              </p:ext>
            </p:extLst>
          </p:nvPr>
        </p:nvPicPr>
        <p:blipFill>
          <a:blip r:embed="rId16"/>
          <a:stretch>
            <a:fillRect/>
          </a:stretch>
        </p:blipFill>
        <p:spPr>
          <a:xfrm>
            <a:off x="7041611" y="3247796"/>
            <a:ext cx="296390" cy="222661"/>
          </a:xfrm>
          <a:prstGeom prst="rect">
            <a:avLst/>
          </a:prstGeom>
        </p:spPr>
      </p:pic>
      <p:pic>
        <p:nvPicPr>
          <p:cNvPr id="22" name="OH-S">
            <a:hlinkClick r:id="" action="ppaction://media"/>
          </p:cNvPr>
          <p:cNvPicPr>
            <a:picLocks noChangeAspect="1"/>
          </p:cNvPicPr>
          <p:nvPr>
            <a:vide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16"/>
          <a:stretch>
            <a:fillRect/>
          </a:stretch>
        </p:blipFill>
        <p:spPr>
          <a:xfrm>
            <a:off x="7548228" y="3347483"/>
            <a:ext cx="323716" cy="243190"/>
          </a:xfrm>
          <a:prstGeom prst="rect">
            <a:avLst/>
          </a:prstGeom>
        </p:spPr>
      </p:pic>
      <p:pic>
        <p:nvPicPr>
          <p:cNvPr id="25" name="Bend">
            <a:hlinkClick r:id="" action="ppaction://media"/>
          </p:cNvPr>
          <p:cNvPicPr>
            <a:picLocks noChangeAspect="1"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6"/>
          <a:stretch>
            <a:fillRect/>
          </a:stretch>
        </p:blipFill>
        <p:spPr>
          <a:xfrm rot="2400000">
            <a:off x="6536310" y="4625181"/>
            <a:ext cx="277852" cy="208733"/>
          </a:xfrm>
          <a:prstGeom prst="rect">
            <a:avLst/>
          </a:prstGeom>
        </p:spPr>
      </p:pic>
      <p:sp>
        <p:nvSpPr>
          <p:cNvPr id="17" name="スライド番号プレースホルダー 16"/>
          <p:cNvSpPr>
            <a:spLocks noGrp="1"/>
          </p:cNvSpPr>
          <p:nvPr>
            <p:ph type="sldNum" sz="quarter" idx="12"/>
          </p:nvPr>
        </p:nvSpPr>
        <p:spPr>
          <a:xfrm>
            <a:off x="6516439" y="5559422"/>
            <a:ext cx="2133600" cy="365125"/>
          </a:xfrm>
        </p:spPr>
        <p:txBody>
          <a:bodyPr/>
          <a:lstStyle/>
          <a:p>
            <a:fld id="{2D624A83-448A-4278-857B-31F9E8FB8DDC}" type="slidenum">
              <a:rPr kumimoji="1" lang="ja-JP" altLang="en-US" smtClean="0"/>
              <a:pPr/>
              <a:t>273</a:t>
            </a:fld>
            <a:endParaRPr kumimoji="1" lang="ja-JP" altLang="en-US"/>
          </a:p>
        </p:txBody>
      </p:sp>
      <p:sp>
        <p:nvSpPr>
          <p:cNvPr id="26" name="タイトル 1"/>
          <p:cNvSpPr txBox="1">
            <a:spLocks/>
          </p:cNvSpPr>
          <p:nvPr/>
        </p:nvSpPr>
        <p:spPr>
          <a:xfrm>
            <a:off x="106728" y="80892"/>
            <a:ext cx="9000057" cy="1143000"/>
          </a:xfrm>
          <a:prstGeom prst="rect">
            <a:avLst/>
          </a:prstGeom>
        </p:spPr>
        <p:txBody>
          <a:bodyPr rtlCol="0">
            <a:normAutofit fontScale="97500"/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kumimoji="1"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9pPr>
          </a:lstStyle>
          <a:p>
            <a:pPr algn="l" eaLnBrk="1" fontAlgn="auto" hangingPunct="1">
              <a:spcAft>
                <a:spcPts val="0"/>
              </a:spcAft>
              <a:defRPr/>
            </a:pPr>
            <a:r>
              <a:rPr lang="en-US" altLang="ja-JP" sz="40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Brownian model for vibrational spectra</a:t>
            </a:r>
            <a:endParaRPr lang="ja-JP" altLang="en-US" sz="4000" b="1" dirty="0">
              <a:solidFill>
                <a:srgbClr val="0541EB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422606746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33087" fill="hold"/>
                                        <p:tgtEl>
                                          <p:spTgt spid="20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8" dur="2001" fill="hold"/>
                                        <p:tgtEl>
                                          <p:spTgt spid="1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9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0" dur="2001" fill="hold"/>
                                        <p:tgtEl>
                                          <p:spTgt spid="11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1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2" dur="2001" fill="hold"/>
                                        <p:tgtEl>
                                          <p:spTgt spid="10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3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4" dur="2135" fill="hold"/>
                                        <p:tgtEl>
                                          <p:spTgt spid="2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5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6" dur="2402" fill="hold"/>
                                        <p:tgtEl>
                                          <p:spTgt spid="2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7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8" dur="2001" fill="hold"/>
                                        <p:tgtEl>
                                          <p:spTgt spid="21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9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20" dur="2001" fill="hold"/>
                                        <p:tgtEl>
                                          <p:spTgt spid="2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21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22" dur="2001" fill="hold"/>
                                        <p:tgtEl>
                                          <p:spTgt spid="2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1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video>
              <p:cMediaNode vol="80000">
                <p:cTn id="49" repeatCount="indefinite" fill="remove" display="0">
                  <p:stCondLst>
                    <p:cond delay="indefinite"/>
                  </p:stCondLst>
                </p:cTn>
                <p:tgtEl>
                  <p:spTgt spid="14"/>
                </p:tgtEl>
              </p:cMediaNode>
            </p:video>
            <p:video>
              <p:cMediaNode vol="80000">
                <p:cTn id="50" repeatCount="indefinite" fill="remove" display="0">
                  <p:stCondLst>
                    <p:cond delay="indefinite"/>
                  </p:stCondLst>
                </p:cTn>
                <p:tgtEl>
                  <p:spTgt spid="11"/>
                </p:tgtEl>
              </p:cMediaNode>
            </p:video>
            <p:video>
              <p:cMediaNode vol="80000">
                <p:cTn id="51" repeatCount="indefinite" fill="remove" display="0">
                  <p:stCondLst>
                    <p:cond delay="indefinite"/>
                  </p:stCondLst>
                </p:cTn>
                <p:tgtEl>
                  <p:spTgt spid="10"/>
                </p:tgtEl>
              </p:cMediaNode>
            </p:video>
            <p:video>
              <p:cMediaNode vol="80000">
                <p:cTn id="52" fill="hold" display="0">
                  <p:stCondLst>
                    <p:cond delay="indefinite"/>
                  </p:stCondLst>
                </p:cTn>
                <p:tgtEl>
                  <p:spTgt spid="20"/>
                </p:tgtEl>
              </p:cMediaNode>
            </p:video>
            <p:video>
              <p:cMediaNode vol="80000">
                <p:cTn id="53" repeatCount="indefinite" fill="remove" display="0">
                  <p:stCondLst>
                    <p:cond delay="indefinite"/>
                  </p:stCondLst>
                </p:cTn>
                <p:tgtEl>
                  <p:spTgt spid="23"/>
                </p:tgtEl>
              </p:cMediaNode>
            </p:video>
            <p:video>
              <p:cMediaNode vol="80000">
                <p:cTn id="54" repeatCount="indefinite" fill="remove" display="0">
                  <p:stCondLst>
                    <p:cond delay="indefinite"/>
                  </p:stCondLst>
                </p:cTn>
                <p:tgtEl>
                  <p:spTgt spid="24"/>
                </p:tgtEl>
              </p:cMediaNode>
            </p:video>
            <p:video>
              <p:cMediaNode vol="80000">
                <p:cTn id="55" repeatCount="indefinite" fill="remove" display="0">
                  <p:stCondLst>
                    <p:cond delay="indefinite"/>
                  </p:stCondLst>
                </p:cTn>
                <p:tgtEl>
                  <p:spTgt spid="21"/>
                </p:tgtEl>
              </p:cMediaNode>
            </p:video>
            <p:video>
              <p:cMediaNode vol="80000">
                <p:cTn id="56" repeatCount="indefinite" fill="remove" display="0">
                  <p:stCondLst>
                    <p:cond delay="indefinite"/>
                  </p:stCondLst>
                </p:cTn>
                <p:tgtEl>
                  <p:spTgt spid="22"/>
                </p:tgtEl>
              </p:cMediaNode>
            </p:video>
            <p:video>
              <p:cMediaNode vol="80000">
                <p:cTn id="57" repeatCount="indefinite" fill="remove" display="0">
                  <p:stCondLst>
                    <p:cond delay="indefinite"/>
                  </p:stCondLst>
                </p:cTn>
                <p:tgtEl>
                  <p:spTgt spid="25"/>
                </p:tgtEl>
              </p:cMediaNode>
            </p:video>
          </p:childTnLst>
        </p:cTn>
      </p:par>
    </p:tnLst>
  </p:timing>
</p:sld>
</file>

<file path=ppt/slides/slide2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正方形/長方形 5"/>
          <p:cNvSpPr/>
          <p:nvPr/>
        </p:nvSpPr>
        <p:spPr>
          <a:xfrm>
            <a:off x="323528" y="908720"/>
            <a:ext cx="7879080" cy="1200329"/>
          </a:xfrm>
          <a:prstGeom prst="rect">
            <a:avLst/>
          </a:prstGeom>
          <a:solidFill>
            <a:schemeClr val="bg1"/>
          </a:solidFill>
        </p:spPr>
        <p:txBody>
          <a:bodyPr wrap="none">
            <a:spAutoFit/>
          </a:bodyPr>
          <a:lstStyle/>
          <a:p>
            <a:r>
              <a:rPr lang="en-US" altLang="ja-JP" sz="3600" b="1" dirty="0">
                <a:solidFill>
                  <a:schemeClr val="tx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2D spectroscopies of 3D rotor system</a:t>
            </a:r>
          </a:p>
          <a:p>
            <a:endParaRPr lang="en-US" sz="3600" dirty="0"/>
          </a:p>
        </p:txBody>
      </p:sp>
      <p:pic>
        <p:nvPicPr>
          <p:cNvPr id="27" name="図 26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 rot="19700161">
            <a:off x="1580828" y="2137579"/>
            <a:ext cx="2186976" cy="1843921"/>
          </a:xfrm>
          <a:prstGeom prst="rect">
            <a:avLst/>
          </a:prstGeom>
        </p:spPr>
      </p:pic>
      <p:pic>
        <p:nvPicPr>
          <p:cNvPr id="28" name="図 27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644008" y="2627739"/>
            <a:ext cx="889907" cy="1143000"/>
          </a:xfrm>
          <a:prstGeom prst="rect">
            <a:avLst/>
          </a:prstGeom>
        </p:spPr>
      </p:pic>
      <p:sp>
        <p:nvSpPr>
          <p:cNvPr id="29" name="正方形/長方形 28"/>
          <p:cNvSpPr/>
          <p:nvPr/>
        </p:nvSpPr>
        <p:spPr>
          <a:xfrm>
            <a:off x="820277" y="4941168"/>
            <a:ext cx="7056784" cy="29751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algn="just">
              <a:lnSpc>
                <a:spcPts val="1600"/>
              </a:lnSpc>
              <a:spcAft>
                <a:spcPts val="0"/>
              </a:spcAft>
              <a:buSzPts val="1200"/>
              <a:tabLst>
                <a:tab pos="571500" algn="l"/>
              </a:tabLst>
            </a:pPr>
            <a:r>
              <a:rPr lang="en-US" altLang="ja-JP" dirty="0">
                <a:latin typeface="Arial" panose="020B0604020202020204" pitchFamily="34" charset="0"/>
                <a:ea typeface="ＭＳ 明朝" panose="02020609040205080304" pitchFamily="17" charset="-128"/>
              </a:rPr>
              <a:t>Y. Iwamoto and Y. Tanimura, JCP, </a:t>
            </a:r>
            <a:r>
              <a:rPr lang="en-US" altLang="ja-JP" b="1" dirty="0">
                <a:latin typeface="Arial" panose="020B0604020202020204" pitchFamily="34" charset="0"/>
                <a:ea typeface="ＭＳ 明朝" panose="02020609040205080304" pitchFamily="17" charset="-128"/>
              </a:rPr>
              <a:t>149</a:t>
            </a:r>
            <a:r>
              <a:rPr lang="en-US" altLang="ja-JP" dirty="0">
                <a:latin typeface="Arial" panose="020B0604020202020204" pitchFamily="34" charset="0"/>
                <a:ea typeface="ＭＳ 明朝" panose="02020609040205080304" pitchFamily="17" charset="-128"/>
              </a:rPr>
              <a:t>, 084110 (2018)</a:t>
            </a:r>
            <a:endParaRPr lang="ja-JP" altLang="ja-JP" dirty="0">
              <a:effectLst/>
              <a:latin typeface="Times New Roman" panose="02020603050405020304" pitchFamily="18" charset="0"/>
              <a:ea typeface="ＭＳ 明朝" panose="02020609040205080304" pitchFamily="17" charset="-128"/>
            </a:endParaRPr>
          </a:p>
        </p:txBody>
      </p:sp>
      <p:sp>
        <p:nvSpPr>
          <p:cNvPr id="30" name="正方形/長方形 29"/>
          <p:cNvSpPr/>
          <p:nvPr/>
        </p:nvSpPr>
        <p:spPr>
          <a:xfrm>
            <a:off x="734676" y="5373216"/>
            <a:ext cx="7056784" cy="29751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algn="just">
              <a:lnSpc>
                <a:spcPts val="1600"/>
              </a:lnSpc>
              <a:spcAft>
                <a:spcPts val="0"/>
              </a:spcAft>
              <a:buSzPts val="1200"/>
              <a:tabLst>
                <a:tab pos="571500" algn="l"/>
              </a:tabLst>
            </a:pPr>
            <a:r>
              <a:rPr lang="en-US" altLang="ja-JP" dirty="0">
                <a:latin typeface="Arial" panose="020B0604020202020204" pitchFamily="34" charset="0"/>
                <a:ea typeface="ＭＳ 明朝" panose="02020609040205080304" pitchFamily="17" charset="-128"/>
              </a:rPr>
              <a:t>Y. Iwamoto and Y. Tanimura, JCP </a:t>
            </a:r>
            <a:r>
              <a:rPr lang="fr-FR" altLang="ja-JP" b="1" dirty="0">
                <a:latin typeface="Arial" panose="020B0604020202020204" pitchFamily="34" charset="0"/>
                <a:ea typeface="ＭＳ 明朝" panose="02020609040205080304" pitchFamily="17" charset="-128"/>
              </a:rPr>
              <a:t>151, </a:t>
            </a:r>
            <a:r>
              <a:rPr lang="fr-FR" altLang="ja-JP" dirty="0">
                <a:latin typeface="Arial" panose="020B0604020202020204" pitchFamily="34" charset="0"/>
                <a:ea typeface="ＭＳ 明朝" panose="02020609040205080304" pitchFamily="17" charset="-128"/>
              </a:rPr>
              <a:t>044105 (2019).</a:t>
            </a:r>
            <a:r>
              <a:rPr lang="en-US" altLang="ja-JP" dirty="0">
                <a:latin typeface="Arial" panose="020B0604020202020204" pitchFamily="34" charset="0"/>
                <a:ea typeface="ＭＳ 明朝" panose="02020609040205080304" pitchFamily="17" charset="-128"/>
              </a:rPr>
              <a:t> </a:t>
            </a:r>
            <a:endParaRPr lang="ja-JP" altLang="ja-JP" dirty="0">
              <a:effectLst/>
              <a:latin typeface="Times New Roman" panose="02020603050405020304" pitchFamily="18" charset="0"/>
              <a:ea typeface="ＭＳ 明朝" panose="02020609040205080304" pitchFamily="17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1115932686"/>
      </p:ext>
    </p:extLst>
  </p:cSld>
  <p:clrMapOvr>
    <a:masterClrMapping/>
  </p:clrMapOvr>
</p:sld>
</file>

<file path=ppt/slides/slide2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正方形/長方形 2"/>
          <p:cNvSpPr/>
          <p:nvPr/>
        </p:nvSpPr>
        <p:spPr>
          <a:xfrm>
            <a:off x="322191" y="237253"/>
            <a:ext cx="7175362" cy="107721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ja-JP" sz="3200" dirty="0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Rotationally invariant heat-bath model </a:t>
            </a:r>
          </a:p>
          <a:p>
            <a:r>
              <a:rPr lang="en-US" altLang="ja-JP" sz="3200" dirty="0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for 3D quantum rotor</a:t>
            </a:r>
            <a:endParaRPr lang="ja-JP" altLang="en-US" sz="3200" dirty="0">
              <a:latin typeface="Arial Unicode MS" panose="020B0604020202020204" pitchFamily="50" charset="-128"/>
              <a:ea typeface="Arial Unicode MS" panose="020B0604020202020204" pitchFamily="50" charset="-128"/>
              <a:cs typeface="Arial Unicode MS" panose="020B0604020202020204" pitchFamily="50" charset="-128"/>
            </a:endParaRPr>
          </a:p>
        </p:txBody>
      </p:sp>
      <p:sp>
        <p:nvSpPr>
          <p:cNvPr id="6" name="正方形/長方形 5"/>
          <p:cNvSpPr/>
          <p:nvPr/>
        </p:nvSpPr>
        <p:spPr>
          <a:xfrm>
            <a:off x="182400" y="3595053"/>
            <a:ext cx="5606022" cy="4001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ja-JP" sz="2000" dirty="0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Quantum Markovian Master Equation for rotator</a:t>
            </a:r>
            <a:endParaRPr lang="ja-JP" altLang="en-US" sz="2000" dirty="0">
              <a:latin typeface="Arial Unicode MS" panose="020B0604020202020204" pitchFamily="50" charset="-128"/>
              <a:ea typeface="Arial Unicode MS" panose="020B0604020202020204" pitchFamily="50" charset="-128"/>
              <a:cs typeface="Arial Unicode MS" panose="020B0604020202020204" pitchFamily="50" charset="-128"/>
            </a:endParaRPr>
          </a:p>
        </p:txBody>
      </p:sp>
      <p:sp>
        <p:nvSpPr>
          <p:cNvPr id="13" name="正方形/長方形 12"/>
          <p:cNvSpPr/>
          <p:nvPr/>
        </p:nvSpPr>
        <p:spPr>
          <a:xfrm>
            <a:off x="5830168" y="3244228"/>
            <a:ext cx="3097620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ja-JP" dirty="0"/>
              <a:t>In the classical case</a:t>
            </a:r>
            <a:endParaRPr lang="ja-JP" altLang="en-US" dirty="0"/>
          </a:p>
        </p:txBody>
      </p:sp>
      <p:pic>
        <p:nvPicPr>
          <p:cNvPr id="14" name="Picture 3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7378978" y="178291"/>
            <a:ext cx="1576298" cy="14073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15" name="Picture 5" descr="C:\Users\iwamoto.ALPS\Downloads\texclip20180908175113.png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785179" y="1730467"/>
            <a:ext cx="7886379" cy="1417567"/>
          </a:xfrm>
          <a:prstGeom prst="rect">
            <a:avLst/>
          </a:prstGeom>
          <a:noFill/>
        </p:spPr>
      </p:pic>
      <p:pic>
        <p:nvPicPr>
          <p:cNvPr id="11" name="図 10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 rot="18667802">
            <a:off x="7861079" y="776449"/>
            <a:ext cx="612096" cy="198857"/>
          </a:xfrm>
          <a:prstGeom prst="rect">
            <a:avLst/>
          </a:prstGeom>
        </p:spPr>
      </p:pic>
      <p:pic>
        <p:nvPicPr>
          <p:cNvPr id="16" name="Picture 20" descr="C:\Users\iwamoto.ALPS\Downloads\texclip20180815154732.png"/>
          <p:cNvPicPr>
            <a:picLocks noChangeAspect="1" noChangeArrowheads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6021359" y="3656036"/>
            <a:ext cx="2906429" cy="998057"/>
          </a:xfrm>
          <a:prstGeom prst="rect">
            <a:avLst/>
          </a:prstGeom>
          <a:noFill/>
        </p:spPr>
      </p:pic>
      <p:pic>
        <p:nvPicPr>
          <p:cNvPr id="19" name="Picture 7" descr="C:\Users\iwamoto.ALPS\Downloads\texclip20180908175557.png"/>
          <p:cNvPicPr>
            <a:picLocks noChangeAspect="1" noChangeArrowheads="1"/>
          </p:cNvPicPr>
          <p:nvPr/>
        </p:nvPicPr>
        <p:blipFill>
          <a:blip r:embed="rId6" cstate="print"/>
          <a:srcRect/>
          <a:stretch>
            <a:fillRect/>
          </a:stretch>
        </p:blipFill>
        <p:spPr bwMode="auto">
          <a:xfrm>
            <a:off x="827584" y="4205032"/>
            <a:ext cx="6806764" cy="2114592"/>
          </a:xfrm>
          <a:prstGeom prst="rect">
            <a:avLst/>
          </a:prstGeom>
          <a:noFill/>
        </p:spPr>
      </p:pic>
      <p:graphicFrame>
        <p:nvGraphicFramePr>
          <p:cNvPr id="12" name="オブジェクト 11"/>
          <p:cNvGraphicFramePr>
            <a:graphicFrameLocks noChangeAspect="1"/>
          </p:cNvGraphicFramePr>
          <p:nvPr/>
        </p:nvGraphicFramePr>
        <p:xfrm>
          <a:off x="2155544" y="1728238"/>
          <a:ext cx="6516014" cy="435254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7" imgW="5130720" imgH="342720" progId="Equation.DSMT4">
                  <p:embed/>
                </p:oleObj>
              </mc:Choice>
              <mc:Fallback>
                <p:oleObj name="Equation" r:id="rId7" imgW="5130720" imgH="342720" progId="Equation.DSMT4">
                  <p:embed/>
                  <p:pic>
                    <p:nvPicPr>
                      <p:cNvPr id="12" name="オブジェクト 11"/>
                      <p:cNvPicPr/>
                      <p:nvPr/>
                    </p:nvPicPr>
                    <p:blipFill>
                      <a:blip r:embed="rId8"/>
                      <a:stretch>
                        <a:fillRect/>
                      </a:stretch>
                    </p:blipFill>
                    <p:spPr>
                      <a:xfrm>
                        <a:off x="2155544" y="1728238"/>
                        <a:ext cx="6516014" cy="435254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</p:spPr>
                  </p:pic>
                </p:oleObj>
              </mc:Fallback>
            </mc:AlternateContent>
          </a:graphicData>
        </a:graphic>
      </p:graphicFrame>
      <p:sp>
        <p:nvSpPr>
          <p:cNvPr id="17" name="正方形/長方形 16"/>
          <p:cNvSpPr/>
          <p:nvPr/>
        </p:nvSpPr>
        <p:spPr>
          <a:xfrm>
            <a:off x="702574" y="6567074"/>
            <a:ext cx="7056784" cy="29751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algn="just">
              <a:lnSpc>
                <a:spcPts val="1600"/>
              </a:lnSpc>
              <a:spcAft>
                <a:spcPts val="0"/>
              </a:spcAft>
              <a:buSzPts val="1200"/>
              <a:tabLst>
                <a:tab pos="571500" algn="l"/>
              </a:tabLst>
            </a:pPr>
            <a:r>
              <a:rPr lang="en-US" altLang="ja-JP" dirty="0">
                <a:latin typeface="Arial" panose="020B0604020202020204" pitchFamily="34" charset="0"/>
                <a:ea typeface="ＭＳ 明朝" panose="02020609040205080304" pitchFamily="17" charset="-128"/>
              </a:rPr>
              <a:t>Y. Iwamoto and Y. Tanimura, JCP </a:t>
            </a:r>
            <a:r>
              <a:rPr lang="fr-FR" altLang="ja-JP" b="1" dirty="0">
                <a:latin typeface="Arial" panose="020B0604020202020204" pitchFamily="34" charset="0"/>
                <a:ea typeface="ＭＳ 明朝" panose="02020609040205080304" pitchFamily="17" charset="-128"/>
              </a:rPr>
              <a:t>151, </a:t>
            </a:r>
            <a:r>
              <a:rPr lang="fr-FR" altLang="ja-JP" dirty="0">
                <a:latin typeface="Arial" panose="020B0604020202020204" pitchFamily="34" charset="0"/>
                <a:ea typeface="ＭＳ 明朝" panose="02020609040205080304" pitchFamily="17" charset="-128"/>
              </a:rPr>
              <a:t>044105 (2019).</a:t>
            </a:r>
            <a:r>
              <a:rPr lang="en-US" altLang="ja-JP" dirty="0">
                <a:latin typeface="Arial" panose="020B0604020202020204" pitchFamily="34" charset="0"/>
                <a:ea typeface="ＭＳ 明朝" panose="02020609040205080304" pitchFamily="17" charset="-128"/>
              </a:rPr>
              <a:t> </a:t>
            </a:r>
            <a:endParaRPr lang="ja-JP" altLang="ja-JP" dirty="0">
              <a:effectLst/>
              <a:latin typeface="Times New Roman" panose="02020603050405020304" pitchFamily="18" charset="0"/>
              <a:ea typeface="ＭＳ 明朝" panose="02020609040205080304" pitchFamily="17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42694689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13" grpId="0"/>
    </p:bldLst>
  </p:timing>
</p:sld>
</file>

<file path=ppt/slides/slide2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図 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83568" y="1320196"/>
            <a:ext cx="7920880" cy="2868553"/>
          </a:xfrm>
          <a:prstGeom prst="rect">
            <a:avLst/>
          </a:prstGeom>
        </p:spPr>
      </p:pic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493837" y="117778"/>
            <a:ext cx="8515350" cy="1325563"/>
          </a:xfrm>
        </p:spPr>
        <p:txBody>
          <a:bodyPr>
            <a:normAutofit/>
          </a:bodyPr>
          <a:lstStyle/>
          <a:p>
            <a:r>
              <a:rPr lang="en-US" altLang="ja-JP" dirty="0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1D &amp; 2D spectra under Stark field </a:t>
            </a:r>
            <a:r>
              <a:rPr lang="en-US" altLang="ja-JP" sz="1400" dirty="0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(weak damping case)</a:t>
            </a:r>
            <a:endParaRPr kumimoji="1" lang="ja-JP" altLang="en-US" sz="1400" dirty="0">
              <a:latin typeface="Arial Unicode MS" panose="020B0604020202020204" pitchFamily="50" charset="-128"/>
              <a:ea typeface="Arial Unicode MS" panose="020B0604020202020204" pitchFamily="50" charset="-128"/>
              <a:cs typeface="Arial Unicode MS" panose="020B0604020202020204" pitchFamily="50" charset="-128"/>
            </a:endParaRPr>
          </a:p>
        </p:txBody>
      </p:sp>
      <p:sp>
        <p:nvSpPr>
          <p:cNvPr id="7" name="テキスト ボックス 6"/>
          <p:cNvSpPr txBox="1"/>
          <p:nvPr/>
        </p:nvSpPr>
        <p:spPr>
          <a:xfrm>
            <a:off x="3973101" y="1106691"/>
            <a:ext cx="4376391" cy="400110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r>
              <a:rPr kumimoji="1" lang="en-US" altLang="ja-JP" sz="2000" dirty="0">
                <a:solidFill>
                  <a:srgbClr val="0066FF"/>
                </a:solidFill>
              </a:rPr>
              <a:t>Under x-Stark field (magnetic transition)</a:t>
            </a:r>
            <a:endParaRPr kumimoji="1" lang="ja-JP" altLang="en-US" sz="2000" dirty="0">
              <a:solidFill>
                <a:srgbClr val="0066FF"/>
              </a:solidFill>
            </a:endParaRPr>
          </a:p>
        </p:txBody>
      </p:sp>
      <p:pic>
        <p:nvPicPr>
          <p:cNvPr id="4" name="図 3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27584" y="3933056"/>
            <a:ext cx="7323619" cy="3231119"/>
          </a:xfrm>
          <a:prstGeom prst="rect">
            <a:avLst/>
          </a:prstGeom>
        </p:spPr>
      </p:pic>
      <p:sp>
        <p:nvSpPr>
          <p:cNvPr id="5" name="正方形/長方形 4"/>
          <p:cNvSpPr/>
          <p:nvPr/>
        </p:nvSpPr>
        <p:spPr>
          <a:xfrm>
            <a:off x="360390" y="1128821"/>
            <a:ext cx="1385316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ja-JP" dirty="0"/>
              <a:t>1D spectrum</a:t>
            </a:r>
            <a:endParaRPr lang="ja-JP" altLang="en-US" dirty="0"/>
          </a:p>
        </p:txBody>
      </p:sp>
      <p:sp>
        <p:nvSpPr>
          <p:cNvPr id="8" name="正方形/長方形 7"/>
          <p:cNvSpPr/>
          <p:nvPr/>
        </p:nvSpPr>
        <p:spPr>
          <a:xfrm>
            <a:off x="374339" y="3676382"/>
            <a:ext cx="1385316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ja-JP" dirty="0"/>
              <a:t>2D spectrum</a:t>
            </a:r>
            <a:endParaRPr lang="ja-JP" altLang="en-US" dirty="0"/>
          </a:p>
        </p:txBody>
      </p:sp>
      <p:cxnSp>
        <p:nvCxnSpPr>
          <p:cNvPr id="13" name="直線矢印コネクタ 12"/>
          <p:cNvCxnSpPr/>
          <p:nvPr/>
        </p:nvCxnSpPr>
        <p:spPr>
          <a:xfrm>
            <a:off x="5004048" y="5548615"/>
            <a:ext cx="0" cy="288032"/>
          </a:xfrm>
          <a:prstGeom prst="straightConnector1">
            <a:avLst/>
          </a:prstGeom>
          <a:ln w="3810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" name="正方形/長方形 13"/>
          <p:cNvSpPr/>
          <p:nvPr/>
        </p:nvSpPr>
        <p:spPr>
          <a:xfrm>
            <a:off x="3712952" y="4564137"/>
            <a:ext cx="2006127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ja-JP" dirty="0">
                <a:solidFill>
                  <a:srgbClr val="FF0000"/>
                </a:solidFill>
              </a:rPr>
              <a:t>magnetic transition</a:t>
            </a:r>
            <a:endParaRPr lang="ja-JP" altLang="en-US" dirty="0">
              <a:solidFill>
                <a:srgbClr val="FF0000"/>
              </a:solidFill>
            </a:endParaRPr>
          </a:p>
        </p:txBody>
      </p:sp>
      <p:cxnSp>
        <p:nvCxnSpPr>
          <p:cNvPr id="15" name="直線矢印コネクタ 14"/>
          <p:cNvCxnSpPr/>
          <p:nvPr/>
        </p:nvCxnSpPr>
        <p:spPr>
          <a:xfrm flipH="1">
            <a:off x="4182233" y="5013176"/>
            <a:ext cx="332603" cy="0"/>
          </a:xfrm>
          <a:prstGeom prst="straightConnector1">
            <a:avLst/>
          </a:prstGeom>
          <a:ln w="3810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直線矢印コネクタ 17"/>
          <p:cNvCxnSpPr/>
          <p:nvPr/>
        </p:nvCxnSpPr>
        <p:spPr>
          <a:xfrm>
            <a:off x="7164288" y="5548615"/>
            <a:ext cx="0" cy="288032"/>
          </a:xfrm>
          <a:prstGeom prst="straightConnector1">
            <a:avLst/>
          </a:prstGeom>
          <a:ln w="3810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直線矢印コネクタ 18"/>
          <p:cNvCxnSpPr/>
          <p:nvPr/>
        </p:nvCxnSpPr>
        <p:spPr>
          <a:xfrm flipH="1">
            <a:off x="6372200" y="5013176"/>
            <a:ext cx="332603" cy="0"/>
          </a:xfrm>
          <a:prstGeom prst="straightConnector1">
            <a:avLst/>
          </a:prstGeom>
          <a:ln w="3810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" name="正方形/長方形 19"/>
          <p:cNvSpPr/>
          <p:nvPr/>
        </p:nvSpPr>
        <p:spPr>
          <a:xfrm>
            <a:off x="5844543" y="4559206"/>
            <a:ext cx="2006127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ja-JP" dirty="0">
                <a:solidFill>
                  <a:srgbClr val="FF0000"/>
                </a:solidFill>
              </a:rPr>
              <a:t>magnetic transition</a:t>
            </a:r>
            <a:endParaRPr lang="ja-JP" altLang="en-US" dirty="0">
              <a:solidFill>
                <a:srgbClr val="FF0000"/>
              </a:solidFill>
            </a:endParaRPr>
          </a:p>
        </p:txBody>
      </p:sp>
      <p:sp>
        <p:nvSpPr>
          <p:cNvPr id="21" name="テキスト ボックス 20"/>
          <p:cNvSpPr txBox="1"/>
          <p:nvPr/>
        </p:nvSpPr>
        <p:spPr>
          <a:xfrm>
            <a:off x="3810158" y="3585784"/>
            <a:ext cx="4376391" cy="400110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r>
              <a:rPr kumimoji="1" lang="en-US" altLang="ja-JP" sz="2000" dirty="0">
                <a:solidFill>
                  <a:srgbClr val="0066FF"/>
                </a:solidFill>
              </a:rPr>
              <a:t>Under x-Stark field (magnetic transition)</a:t>
            </a:r>
            <a:endParaRPr kumimoji="1" lang="ja-JP" altLang="en-US" sz="2000" dirty="0">
              <a:solidFill>
                <a:srgbClr val="0066FF"/>
              </a:solidFill>
            </a:endParaRPr>
          </a:p>
        </p:txBody>
      </p:sp>
      <p:graphicFrame>
        <p:nvGraphicFramePr>
          <p:cNvPr id="24" name="オブジェクト 23"/>
          <p:cNvGraphicFramePr>
            <a:graphicFrameLocks noChangeAspect="1"/>
          </p:cNvGraphicFramePr>
          <p:nvPr/>
        </p:nvGraphicFramePr>
        <p:xfrm>
          <a:off x="3953633" y="3971401"/>
          <a:ext cx="457200" cy="4191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4" imgW="457200" imgH="419040" progId="Equation.DSMT4">
                  <p:embed/>
                </p:oleObj>
              </mc:Choice>
              <mc:Fallback>
                <p:oleObj name="Equation" r:id="rId4" imgW="457200" imgH="419040" progId="Equation.DSMT4">
                  <p:embed/>
                  <p:pic>
                    <p:nvPicPr>
                      <p:cNvPr id="24" name="オブジェクト 23"/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3953633" y="3971401"/>
                        <a:ext cx="457200" cy="4191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5" name="オブジェクト 24"/>
          <p:cNvGraphicFramePr>
            <a:graphicFrameLocks noChangeAspect="1"/>
          </p:cNvGraphicFramePr>
          <p:nvPr/>
        </p:nvGraphicFramePr>
        <p:xfrm>
          <a:off x="6119588" y="4041842"/>
          <a:ext cx="495300" cy="4191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6" imgW="495000" imgH="419040" progId="Equation.DSMT4">
                  <p:embed/>
                </p:oleObj>
              </mc:Choice>
              <mc:Fallback>
                <p:oleObj name="Equation" r:id="rId6" imgW="495000" imgH="419040" progId="Equation.DSMT4">
                  <p:embed/>
                  <p:pic>
                    <p:nvPicPr>
                      <p:cNvPr id="25" name="オブジェクト 24"/>
                      <p:cNvPicPr/>
                      <p:nvPr/>
                    </p:nvPicPr>
                    <p:blipFill>
                      <a:blip r:embed="rId7"/>
                      <a:stretch>
                        <a:fillRect/>
                      </a:stretch>
                    </p:blipFill>
                    <p:spPr>
                      <a:xfrm>
                        <a:off x="6119588" y="4041842"/>
                        <a:ext cx="495300" cy="4191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6" name="オブジェクト 25"/>
          <p:cNvGraphicFramePr>
            <a:graphicFrameLocks noChangeAspect="1"/>
          </p:cNvGraphicFramePr>
          <p:nvPr/>
        </p:nvGraphicFramePr>
        <p:xfrm>
          <a:off x="3933825" y="1390650"/>
          <a:ext cx="393700" cy="4191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8" imgW="393480" imgH="419040" progId="Equation.DSMT4">
                  <p:embed/>
                </p:oleObj>
              </mc:Choice>
              <mc:Fallback>
                <p:oleObj name="Equation" r:id="rId8" imgW="393480" imgH="419040" progId="Equation.DSMT4">
                  <p:embed/>
                  <p:pic>
                    <p:nvPicPr>
                      <p:cNvPr id="26" name="オブジェクト 25"/>
                      <p:cNvPicPr/>
                      <p:nvPr/>
                    </p:nvPicPr>
                    <p:blipFill>
                      <a:blip r:embed="rId9"/>
                      <a:stretch>
                        <a:fillRect/>
                      </a:stretch>
                    </p:blipFill>
                    <p:spPr>
                      <a:xfrm>
                        <a:off x="3933825" y="1390650"/>
                        <a:ext cx="393700" cy="4191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7" name="オブジェクト 26"/>
          <p:cNvGraphicFramePr>
            <a:graphicFrameLocks noChangeAspect="1"/>
          </p:cNvGraphicFramePr>
          <p:nvPr/>
        </p:nvGraphicFramePr>
        <p:xfrm>
          <a:off x="6119588" y="1434973"/>
          <a:ext cx="393700" cy="4191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0" imgW="393480" imgH="419040" progId="Equation.DSMT4">
                  <p:embed/>
                </p:oleObj>
              </mc:Choice>
              <mc:Fallback>
                <p:oleObj name="Equation" r:id="rId10" imgW="393480" imgH="419040" progId="Equation.DSMT4">
                  <p:embed/>
                  <p:pic>
                    <p:nvPicPr>
                      <p:cNvPr id="27" name="オブジェクト 26"/>
                      <p:cNvPicPr/>
                      <p:nvPr/>
                    </p:nvPicPr>
                    <p:blipFill>
                      <a:blip r:embed="rId11"/>
                      <a:stretch>
                        <a:fillRect/>
                      </a:stretch>
                    </p:blipFill>
                    <p:spPr>
                      <a:xfrm>
                        <a:off x="6119588" y="1434973"/>
                        <a:ext cx="393700" cy="4191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</p:spPr>
                  </p:pic>
                </p:oleObj>
              </mc:Fallback>
            </mc:AlternateContent>
          </a:graphicData>
        </a:graphic>
      </p:graphicFrame>
      <p:sp>
        <p:nvSpPr>
          <p:cNvPr id="22" name="正方形/長方形 21"/>
          <p:cNvSpPr/>
          <p:nvPr/>
        </p:nvSpPr>
        <p:spPr>
          <a:xfrm>
            <a:off x="3563888" y="1983386"/>
            <a:ext cx="2006127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ja-JP" dirty="0">
                <a:solidFill>
                  <a:srgbClr val="FF0000"/>
                </a:solidFill>
              </a:rPr>
              <a:t>magnetic transition</a:t>
            </a:r>
            <a:endParaRPr lang="ja-JP" altLang="en-US" dirty="0">
              <a:solidFill>
                <a:srgbClr val="FF0000"/>
              </a:solidFill>
            </a:endParaRPr>
          </a:p>
        </p:txBody>
      </p:sp>
      <p:cxnSp>
        <p:nvCxnSpPr>
          <p:cNvPr id="23" name="直線矢印コネクタ 22"/>
          <p:cNvCxnSpPr/>
          <p:nvPr/>
        </p:nvCxnSpPr>
        <p:spPr>
          <a:xfrm flipH="1" flipV="1">
            <a:off x="4182233" y="2420888"/>
            <a:ext cx="183540" cy="11537"/>
          </a:xfrm>
          <a:prstGeom prst="straightConnector1">
            <a:avLst/>
          </a:prstGeom>
          <a:ln w="3810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正方形/長方形 27"/>
          <p:cNvSpPr/>
          <p:nvPr/>
        </p:nvSpPr>
        <p:spPr>
          <a:xfrm>
            <a:off x="5844543" y="2190464"/>
            <a:ext cx="2006127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ja-JP" dirty="0">
                <a:solidFill>
                  <a:srgbClr val="FF0000"/>
                </a:solidFill>
              </a:rPr>
              <a:t>magnetic transition</a:t>
            </a:r>
            <a:endParaRPr lang="ja-JP" altLang="en-US" dirty="0">
              <a:solidFill>
                <a:srgbClr val="FF0000"/>
              </a:solidFill>
            </a:endParaRPr>
          </a:p>
        </p:txBody>
      </p:sp>
      <p:cxnSp>
        <p:nvCxnSpPr>
          <p:cNvPr id="29" name="直線矢印コネクタ 28"/>
          <p:cNvCxnSpPr/>
          <p:nvPr/>
        </p:nvCxnSpPr>
        <p:spPr>
          <a:xfrm flipH="1" flipV="1">
            <a:off x="6462888" y="2627966"/>
            <a:ext cx="183540" cy="11537"/>
          </a:xfrm>
          <a:prstGeom prst="straightConnector1">
            <a:avLst/>
          </a:prstGeom>
          <a:ln w="3810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9" name="図 8"/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>
            <a:off x="7591717" y="5545768"/>
            <a:ext cx="1515549" cy="1132696"/>
          </a:xfrm>
          <a:prstGeom prst="rect">
            <a:avLst/>
          </a:prstGeom>
        </p:spPr>
      </p:pic>
      <p:sp>
        <p:nvSpPr>
          <p:cNvPr id="30" name="正方形/長方形 29"/>
          <p:cNvSpPr/>
          <p:nvPr/>
        </p:nvSpPr>
        <p:spPr>
          <a:xfrm>
            <a:off x="867949" y="4667907"/>
            <a:ext cx="1867884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ja-JP" dirty="0">
                <a:solidFill>
                  <a:srgbClr val="00B0F0"/>
                </a:solidFill>
              </a:rPr>
              <a:t>Angular transition</a:t>
            </a:r>
            <a:endParaRPr lang="ja-JP" altLang="en-US" dirty="0">
              <a:solidFill>
                <a:srgbClr val="00B0F0"/>
              </a:solidFill>
            </a:endParaRPr>
          </a:p>
        </p:txBody>
      </p:sp>
      <p:sp>
        <p:nvSpPr>
          <p:cNvPr id="31" name="正方形/長方形 30"/>
          <p:cNvSpPr/>
          <p:nvPr/>
        </p:nvSpPr>
        <p:spPr>
          <a:xfrm>
            <a:off x="946794" y="1778614"/>
            <a:ext cx="1867884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ja-JP" dirty="0">
                <a:solidFill>
                  <a:srgbClr val="00B0F0"/>
                </a:solidFill>
              </a:rPr>
              <a:t>Angular transition</a:t>
            </a:r>
            <a:endParaRPr lang="ja-JP" altLang="en-US" dirty="0">
              <a:solidFill>
                <a:srgbClr val="00B0F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6133363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>
                      <p:stCondLst>
                        <p:cond delay="indefinite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/>
      <p:bldP spid="20" grpId="0"/>
      <p:bldP spid="22" grpId="0"/>
      <p:bldP spid="28" grpId="0"/>
      <p:bldP spid="30" grpId="0"/>
      <p:bldP spid="31" grpId="0"/>
    </p:bldLst>
  </p:timing>
</p:sld>
</file>

<file path=ppt/slides/slide2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図 5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098201" y="1579527"/>
            <a:ext cx="6695728" cy="2342973"/>
          </a:xfrm>
          <a:prstGeom prst="rect">
            <a:avLst/>
          </a:prstGeom>
        </p:spPr>
      </p:pic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374339" y="32940"/>
            <a:ext cx="8758683" cy="1325563"/>
          </a:xfrm>
        </p:spPr>
        <p:txBody>
          <a:bodyPr>
            <a:normAutofit fontScale="90000"/>
          </a:bodyPr>
          <a:lstStyle/>
          <a:p>
            <a:r>
              <a:rPr lang="en-US" altLang="ja-JP" dirty="0"/>
              <a:t>1D &amp; 2D spectra for different system-bath coupling</a:t>
            </a:r>
            <a:endParaRPr kumimoji="1" lang="ja-JP" altLang="en-US" sz="1800" dirty="0"/>
          </a:p>
        </p:txBody>
      </p:sp>
      <p:sp>
        <p:nvSpPr>
          <p:cNvPr id="7" name="テキスト ボックス 6"/>
          <p:cNvSpPr txBox="1"/>
          <p:nvPr/>
        </p:nvSpPr>
        <p:spPr>
          <a:xfrm>
            <a:off x="4182233" y="1195715"/>
            <a:ext cx="2504725" cy="461665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r>
              <a:rPr lang="en-US" altLang="ja-JP" sz="2400" dirty="0">
                <a:solidFill>
                  <a:srgbClr val="0066FF"/>
                </a:solidFill>
              </a:rPr>
              <a:t>Strong coupling </a:t>
            </a:r>
            <a:r>
              <a:rPr lang="ja-JP" altLang="en-US" sz="2400" dirty="0">
                <a:solidFill>
                  <a:srgbClr val="0066FF"/>
                </a:solidFill>
              </a:rPr>
              <a:t>⇒</a:t>
            </a:r>
            <a:endParaRPr kumimoji="1" lang="ja-JP" altLang="en-US" sz="2400" dirty="0">
              <a:solidFill>
                <a:srgbClr val="0066FF"/>
              </a:solidFill>
            </a:endParaRPr>
          </a:p>
        </p:txBody>
      </p:sp>
      <p:sp>
        <p:nvSpPr>
          <p:cNvPr id="5" name="正方形/長方形 4"/>
          <p:cNvSpPr/>
          <p:nvPr/>
        </p:nvSpPr>
        <p:spPr>
          <a:xfrm>
            <a:off x="360390" y="1128821"/>
            <a:ext cx="1385316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ja-JP" dirty="0"/>
              <a:t>1D spectrum</a:t>
            </a:r>
            <a:endParaRPr lang="ja-JP" altLang="en-US" dirty="0"/>
          </a:p>
        </p:txBody>
      </p:sp>
      <p:sp>
        <p:nvSpPr>
          <p:cNvPr id="8" name="正方形/長方形 7"/>
          <p:cNvSpPr/>
          <p:nvPr/>
        </p:nvSpPr>
        <p:spPr>
          <a:xfrm>
            <a:off x="405543" y="3417074"/>
            <a:ext cx="1385316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ja-JP" dirty="0"/>
              <a:t>2D spectrum</a:t>
            </a:r>
            <a:endParaRPr lang="ja-JP" altLang="en-US" dirty="0"/>
          </a:p>
        </p:txBody>
      </p:sp>
      <p:pic>
        <p:nvPicPr>
          <p:cNvPr id="9" name="図 8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56675" y="3844473"/>
            <a:ext cx="6732240" cy="2980660"/>
          </a:xfrm>
          <a:prstGeom prst="rect">
            <a:avLst/>
          </a:prstGeom>
        </p:spPr>
      </p:pic>
      <p:sp>
        <p:nvSpPr>
          <p:cNvPr id="11" name="テキスト ボックス 10"/>
          <p:cNvSpPr txBox="1"/>
          <p:nvPr/>
        </p:nvSpPr>
        <p:spPr>
          <a:xfrm>
            <a:off x="4139349" y="3634801"/>
            <a:ext cx="2504725" cy="461665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r>
              <a:rPr lang="en-US" altLang="ja-JP" sz="2400" dirty="0">
                <a:solidFill>
                  <a:srgbClr val="0066FF"/>
                </a:solidFill>
              </a:rPr>
              <a:t>Strong coupling </a:t>
            </a:r>
            <a:r>
              <a:rPr lang="ja-JP" altLang="en-US" sz="2400" dirty="0">
                <a:solidFill>
                  <a:srgbClr val="0066FF"/>
                </a:solidFill>
              </a:rPr>
              <a:t>⇒</a:t>
            </a:r>
            <a:endParaRPr kumimoji="1" lang="ja-JP" altLang="en-US" sz="2400" dirty="0">
              <a:solidFill>
                <a:srgbClr val="0066FF"/>
              </a:solidFill>
            </a:endParaRPr>
          </a:p>
        </p:txBody>
      </p:sp>
      <p:sp>
        <p:nvSpPr>
          <p:cNvPr id="14" name="正方形/長方形 13"/>
          <p:cNvSpPr/>
          <p:nvPr/>
        </p:nvSpPr>
        <p:spPr>
          <a:xfrm>
            <a:off x="1790859" y="4318091"/>
            <a:ext cx="3354636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ja-JP" b="1" dirty="0">
                <a:solidFill>
                  <a:srgbClr val="FF0000"/>
                </a:solidFill>
              </a:rPr>
              <a:t>Bath induced magnetic transition</a:t>
            </a:r>
            <a:endParaRPr lang="ja-JP" altLang="en-US" b="1" dirty="0">
              <a:solidFill>
                <a:srgbClr val="FF0000"/>
              </a:solidFill>
            </a:endParaRPr>
          </a:p>
        </p:txBody>
      </p:sp>
      <p:cxnSp>
        <p:nvCxnSpPr>
          <p:cNvPr id="16" name="直線矢印コネクタ 15"/>
          <p:cNvCxnSpPr/>
          <p:nvPr/>
        </p:nvCxnSpPr>
        <p:spPr>
          <a:xfrm flipH="1" flipV="1">
            <a:off x="2154932" y="5069086"/>
            <a:ext cx="183540" cy="11537"/>
          </a:xfrm>
          <a:prstGeom prst="straightConnector1">
            <a:avLst/>
          </a:prstGeom>
          <a:ln w="3810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直線矢印コネクタ 16"/>
          <p:cNvCxnSpPr/>
          <p:nvPr/>
        </p:nvCxnSpPr>
        <p:spPr>
          <a:xfrm>
            <a:off x="2514972" y="5283078"/>
            <a:ext cx="0" cy="162377"/>
          </a:xfrm>
          <a:prstGeom prst="straightConnector1">
            <a:avLst/>
          </a:prstGeom>
          <a:ln w="3810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19" name="オブジェクト 18"/>
          <p:cNvGraphicFramePr>
            <a:graphicFrameLocks noChangeAspect="1"/>
          </p:cNvGraphicFramePr>
          <p:nvPr/>
        </p:nvGraphicFramePr>
        <p:xfrm>
          <a:off x="1026567" y="6267147"/>
          <a:ext cx="7516812" cy="4841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4" imgW="5918040" imgH="380880" progId="Equation.DSMT4">
                  <p:embed/>
                </p:oleObj>
              </mc:Choice>
              <mc:Fallback>
                <p:oleObj name="Equation" r:id="rId4" imgW="5918040" imgH="380880" progId="Equation.DSMT4">
                  <p:embed/>
                  <p:pic>
                    <p:nvPicPr>
                      <p:cNvPr id="19" name="オブジェクト 18"/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026567" y="6267147"/>
                        <a:ext cx="7516812" cy="484188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0" name="オブジェクト 19"/>
          <p:cNvGraphicFramePr>
            <a:graphicFrameLocks noChangeAspect="1"/>
          </p:cNvGraphicFramePr>
          <p:nvPr/>
        </p:nvGraphicFramePr>
        <p:xfrm>
          <a:off x="947192" y="6305897"/>
          <a:ext cx="7596187" cy="5334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6" imgW="5981400" imgH="419040" progId="Equation.DSMT4">
                  <p:embed/>
                </p:oleObj>
              </mc:Choice>
              <mc:Fallback>
                <p:oleObj name="Equation" r:id="rId6" imgW="5981400" imgH="419040" progId="Equation.DSMT4">
                  <p:embed/>
                  <p:pic>
                    <p:nvPicPr>
                      <p:cNvPr id="20" name="オブジェクト 19"/>
                      <p:cNvPicPr/>
                      <p:nvPr/>
                    </p:nvPicPr>
                    <p:blipFill>
                      <a:blip r:embed="rId7"/>
                      <a:stretch>
                        <a:fillRect/>
                      </a:stretch>
                    </p:blipFill>
                    <p:spPr>
                      <a:xfrm>
                        <a:off x="947192" y="6305897"/>
                        <a:ext cx="7596187" cy="5334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</p:spPr>
                  </p:pic>
                </p:oleObj>
              </mc:Fallback>
            </mc:AlternateContent>
          </a:graphicData>
        </a:graphic>
      </p:graphicFrame>
      <p:cxnSp>
        <p:nvCxnSpPr>
          <p:cNvPr id="23" name="直線矢印コネクタ 22"/>
          <p:cNvCxnSpPr/>
          <p:nvPr/>
        </p:nvCxnSpPr>
        <p:spPr>
          <a:xfrm flipH="1" flipV="1">
            <a:off x="2368128" y="4906553"/>
            <a:ext cx="183540" cy="11537"/>
          </a:xfrm>
          <a:prstGeom prst="straightConnector1">
            <a:avLst/>
          </a:prstGeom>
          <a:ln w="3810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" name="直線矢印コネクタ 23"/>
          <p:cNvCxnSpPr/>
          <p:nvPr/>
        </p:nvCxnSpPr>
        <p:spPr>
          <a:xfrm>
            <a:off x="2687871" y="5120701"/>
            <a:ext cx="0" cy="162377"/>
          </a:xfrm>
          <a:prstGeom prst="straightConnector1">
            <a:avLst/>
          </a:prstGeom>
          <a:ln w="3810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直線矢印コネクタ 24"/>
          <p:cNvCxnSpPr/>
          <p:nvPr/>
        </p:nvCxnSpPr>
        <p:spPr>
          <a:xfrm flipH="1" flipV="1">
            <a:off x="2504331" y="4762534"/>
            <a:ext cx="183540" cy="11537"/>
          </a:xfrm>
          <a:prstGeom prst="straightConnector1">
            <a:avLst/>
          </a:prstGeom>
          <a:ln w="3810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直線矢印コネクタ 25"/>
          <p:cNvCxnSpPr/>
          <p:nvPr/>
        </p:nvCxnSpPr>
        <p:spPr>
          <a:xfrm>
            <a:off x="2803004" y="4918246"/>
            <a:ext cx="0" cy="162377"/>
          </a:xfrm>
          <a:prstGeom prst="straightConnector1">
            <a:avLst/>
          </a:prstGeom>
          <a:ln w="3810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直線矢印コネクタ 26"/>
          <p:cNvCxnSpPr/>
          <p:nvPr/>
        </p:nvCxnSpPr>
        <p:spPr>
          <a:xfrm flipH="1" flipV="1">
            <a:off x="2010916" y="5231463"/>
            <a:ext cx="183540" cy="11537"/>
          </a:xfrm>
          <a:prstGeom prst="straightConnector1">
            <a:avLst/>
          </a:prstGeom>
          <a:ln w="3810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直線矢印コネクタ 27"/>
          <p:cNvCxnSpPr/>
          <p:nvPr/>
        </p:nvCxnSpPr>
        <p:spPr>
          <a:xfrm>
            <a:off x="2374255" y="5473948"/>
            <a:ext cx="0" cy="162377"/>
          </a:xfrm>
          <a:prstGeom prst="straightConnector1">
            <a:avLst/>
          </a:prstGeom>
          <a:ln w="3810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直線矢印コネクタ 28"/>
          <p:cNvCxnSpPr/>
          <p:nvPr/>
        </p:nvCxnSpPr>
        <p:spPr>
          <a:xfrm flipH="1" flipV="1">
            <a:off x="1850380" y="5393840"/>
            <a:ext cx="183540" cy="11537"/>
          </a:xfrm>
          <a:prstGeom prst="straightConnector1">
            <a:avLst/>
          </a:prstGeom>
          <a:ln w="3810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直線矢印コネクタ 29"/>
          <p:cNvCxnSpPr/>
          <p:nvPr/>
        </p:nvCxnSpPr>
        <p:spPr>
          <a:xfrm>
            <a:off x="2210420" y="5607832"/>
            <a:ext cx="0" cy="162377"/>
          </a:xfrm>
          <a:prstGeom prst="straightConnector1">
            <a:avLst/>
          </a:prstGeom>
          <a:ln w="3810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直線矢印コネクタ 30"/>
          <p:cNvCxnSpPr/>
          <p:nvPr/>
        </p:nvCxnSpPr>
        <p:spPr>
          <a:xfrm flipH="1" flipV="1">
            <a:off x="1737224" y="5562996"/>
            <a:ext cx="183540" cy="11537"/>
          </a:xfrm>
          <a:prstGeom prst="straightConnector1">
            <a:avLst/>
          </a:prstGeom>
          <a:ln w="3810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直線矢印コネクタ 31"/>
          <p:cNvCxnSpPr/>
          <p:nvPr/>
        </p:nvCxnSpPr>
        <p:spPr>
          <a:xfrm>
            <a:off x="2097264" y="5776988"/>
            <a:ext cx="0" cy="162377"/>
          </a:xfrm>
          <a:prstGeom prst="straightConnector1">
            <a:avLst/>
          </a:prstGeom>
          <a:ln w="3810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直線矢印コネクタ 32"/>
          <p:cNvCxnSpPr/>
          <p:nvPr/>
        </p:nvCxnSpPr>
        <p:spPr>
          <a:xfrm flipH="1">
            <a:off x="4483106" y="5201946"/>
            <a:ext cx="5124" cy="203488"/>
          </a:xfrm>
          <a:prstGeom prst="straightConnector1">
            <a:avLst/>
          </a:prstGeom>
          <a:ln w="3810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直線矢印コネクタ 33"/>
          <p:cNvCxnSpPr/>
          <p:nvPr/>
        </p:nvCxnSpPr>
        <p:spPr>
          <a:xfrm flipH="1" flipV="1">
            <a:off x="4099148" y="5074854"/>
            <a:ext cx="247295" cy="6718"/>
          </a:xfrm>
          <a:prstGeom prst="straightConnector1">
            <a:avLst/>
          </a:prstGeom>
          <a:ln w="3810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直線矢印コネクタ 41"/>
          <p:cNvCxnSpPr/>
          <p:nvPr/>
        </p:nvCxnSpPr>
        <p:spPr>
          <a:xfrm flipH="1">
            <a:off x="4658511" y="5057924"/>
            <a:ext cx="5124" cy="203488"/>
          </a:xfrm>
          <a:prstGeom prst="straightConnector1">
            <a:avLst/>
          </a:prstGeom>
          <a:ln w="3810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直線矢印コネクタ 42"/>
          <p:cNvCxnSpPr/>
          <p:nvPr/>
        </p:nvCxnSpPr>
        <p:spPr>
          <a:xfrm flipH="1" flipV="1">
            <a:off x="4274553" y="4930832"/>
            <a:ext cx="247295" cy="6718"/>
          </a:xfrm>
          <a:prstGeom prst="straightConnector1">
            <a:avLst/>
          </a:prstGeom>
          <a:ln w="3810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" name="直線矢印コネクタ 43"/>
          <p:cNvCxnSpPr/>
          <p:nvPr/>
        </p:nvCxnSpPr>
        <p:spPr>
          <a:xfrm flipH="1">
            <a:off x="4824493" y="4892409"/>
            <a:ext cx="5124" cy="203488"/>
          </a:xfrm>
          <a:prstGeom prst="straightConnector1">
            <a:avLst/>
          </a:prstGeom>
          <a:ln w="3810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" name="直線矢印コネクタ 44"/>
          <p:cNvCxnSpPr/>
          <p:nvPr/>
        </p:nvCxnSpPr>
        <p:spPr>
          <a:xfrm flipH="1" flipV="1">
            <a:off x="4440535" y="4765317"/>
            <a:ext cx="247295" cy="6718"/>
          </a:xfrm>
          <a:prstGeom prst="straightConnector1">
            <a:avLst/>
          </a:prstGeom>
          <a:ln w="3810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直線矢印コネクタ 45"/>
          <p:cNvCxnSpPr/>
          <p:nvPr/>
        </p:nvCxnSpPr>
        <p:spPr>
          <a:xfrm flipH="1">
            <a:off x="4334331" y="5383155"/>
            <a:ext cx="5124" cy="203488"/>
          </a:xfrm>
          <a:prstGeom prst="straightConnector1">
            <a:avLst/>
          </a:prstGeom>
          <a:ln w="3810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直線矢印コネクタ 46"/>
          <p:cNvCxnSpPr/>
          <p:nvPr/>
        </p:nvCxnSpPr>
        <p:spPr>
          <a:xfrm flipH="1" flipV="1">
            <a:off x="3950373" y="5256063"/>
            <a:ext cx="247295" cy="6718"/>
          </a:xfrm>
          <a:prstGeom prst="straightConnector1">
            <a:avLst/>
          </a:prstGeom>
          <a:ln w="3810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" name="直線矢印コネクタ 47"/>
          <p:cNvCxnSpPr/>
          <p:nvPr/>
        </p:nvCxnSpPr>
        <p:spPr>
          <a:xfrm flipH="1">
            <a:off x="4165372" y="5545055"/>
            <a:ext cx="5124" cy="203488"/>
          </a:xfrm>
          <a:prstGeom prst="straightConnector1">
            <a:avLst/>
          </a:prstGeom>
          <a:ln w="3810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" name="直線矢印コネクタ 48"/>
          <p:cNvCxnSpPr/>
          <p:nvPr/>
        </p:nvCxnSpPr>
        <p:spPr>
          <a:xfrm flipH="1" flipV="1">
            <a:off x="3781414" y="5417963"/>
            <a:ext cx="247295" cy="6718"/>
          </a:xfrm>
          <a:prstGeom prst="straightConnector1">
            <a:avLst/>
          </a:prstGeom>
          <a:ln w="3810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" name="直線矢印コネクタ 49"/>
          <p:cNvCxnSpPr/>
          <p:nvPr/>
        </p:nvCxnSpPr>
        <p:spPr>
          <a:xfrm flipH="1">
            <a:off x="4026147" y="5702841"/>
            <a:ext cx="5124" cy="203488"/>
          </a:xfrm>
          <a:prstGeom prst="straightConnector1">
            <a:avLst/>
          </a:prstGeom>
          <a:ln w="3810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" name="直線矢印コネクタ 50"/>
          <p:cNvCxnSpPr/>
          <p:nvPr/>
        </p:nvCxnSpPr>
        <p:spPr>
          <a:xfrm flipH="1" flipV="1">
            <a:off x="3642189" y="5575749"/>
            <a:ext cx="247295" cy="6718"/>
          </a:xfrm>
          <a:prstGeom prst="straightConnector1">
            <a:avLst/>
          </a:prstGeom>
          <a:ln w="3810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31329004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4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0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3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6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9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" fill="hold">
                      <p:stCondLst>
                        <p:cond delay="indefinite"/>
                      </p:stCondLst>
                      <p:childTnLst>
                        <p:par>
                          <p:cTn id="81" fill="hold">
                            <p:stCondLst>
                              <p:cond delay="0"/>
                            </p:stCondLst>
                            <p:childTnLst>
                              <p:par>
                                <p:cTn id="82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4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5" fill="hold">
                      <p:stCondLst>
                        <p:cond delay="indefinite"/>
                      </p:stCondLst>
                      <p:childTnLst>
                        <p:par>
                          <p:cTn id="86" fill="hold">
                            <p:stCondLst>
                              <p:cond delay="0"/>
                            </p:stCondLst>
                            <p:childTnLst>
                              <p:par>
                                <p:cTn id="87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8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2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/>
    </p:bldLst>
  </p:timing>
</p:sld>
</file>

<file path=ppt/slides/slide2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2537" name="Picture 15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1173884" y="2140527"/>
            <a:ext cx="498867" cy="30927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351682" name="タイトル 18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ja-JP" sz="4000" b="1" dirty="0">
                <a:solidFill>
                  <a:srgbClr val="953735"/>
                </a:solidFill>
                <a:latin typeface="Arial Unicode MS"/>
                <a:ea typeface="Arial Unicode MS"/>
                <a:cs typeface="Arial Unicode MS"/>
              </a:rPr>
              <a:t>8. Response function approach</a:t>
            </a:r>
            <a:endParaRPr lang="ja-JP" altLang="en-US" sz="4000" dirty="0"/>
          </a:p>
        </p:txBody>
      </p:sp>
      <p:sp>
        <p:nvSpPr>
          <p:cNvPr id="1351683" name="コンテンツ プレースホルダ 19"/>
          <p:cNvSpPr>
            <a:spLocks noGrp="1"/>
          </p:cNvSpPr>
          <p:nvPr>
            <p:ph idx="1"/>
          </p:nvPr>
        </p:nvSpPr>
        <p:spPr>
          <a:xfrm>
            <a:off x="1130589" y="1597891"/>
            <a:ext cx="6787284" cy="1339273"/>
          </a:xfrm>
        </p:spPr>
        <p:txBody>
          <a:bodyPr/>
          <a:lstStyle/>
          <a:p>
            <a:pPr eaLnBrk="1" hangingPunct="1">
              <a:buFont typeface="Arial" charset="0"/>
              <a:buNone/>
            </a:pPr>
            <a:r>
              <a:rPr lang="en-US" altLang="ja-JP" sz="2400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Analytical expressions of response functions</a:t>
            </a:r>
          </a:p>
          <a:p>
            <a:pPr eaLnBrk="1" hangingPunct="1">
              <a:buFont typeface="Arial" charset="0"/>
              <a:buNone/>
            </a:pPr>
            <a:r>
              <a:rPr lang="en-US" altLang="ja-JP" sz="2400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       </a:t>
            </a:r>
            <a:r>
              <a:rPr lang="en-US" altLang="ja-JP" sz="2400" dirty="0" err="1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Mukamel’s</a:t>
            </a:r>
            <a:r>
              <a:rPr lang="en-US" altLang="ja-JP" sz="2400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 book</a:t>
            </a:r>
          </a:p>
        </p:txBody>
      </p:sp>
      <p:sp>
        <p:nvSpPr>
          <p:cNvPr id="5" name="正方形/長方形 4"/>
          <p:cNvSpPr/>
          <p:nvPr/>
        </p:nvSpPr>
        <p:spPr>
          <a:xfrm>
            <a:off x="1129145" y="2898247"/>
            <a:ext cx="7689274" cy="147732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eaLnBrk="1" hangingPunct="1">
              <a:buFont typeface="Arial" pitchFamily="34" charset="0"/>
              <a:buChar char="•"/>
            </a:pPr>
            <a:r>
              <a:rPr lang="en-US" altLang="ja-JP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 P. Hamm, M. Lim, and R. M. Hochstrasser, </a:t>
            </a:r>
            <a:r>
              <a:rPr lang="en-US" altLang="ja-JP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  <a:hlinkClick r:id="rId4"/>
              </a:rPr>
              <a:t>PRL </a:t>
            </a:r>
            <a:r>
              <a:rPr lang="en-US" altLang="ja-JP" b="1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  <a:hlinkClick r:id="rId4"/>
              </a:rPr>
              <a:t>81, 5326 (</a:t>
            </a:r>
            <a:r>
              <a:rPr lang="en-US" altLang="ja-JP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  <a:hlinkClick r:id="rId4"/>
              </a:rPr>
              <a:t>1998).</a:t>
            </a:r>
            <a:endParaRPr lang="en-US" altLang="ja-JP" dirty="0"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  <a:p>
            <a:pPr eaLnBrk="1" hangingPunct="1">
              <a:buFont typeface="Arial" pitchFamily="34" charset="0"/>
              <a:buChar char="•"/>
            </a:pPr>
            <a:r>
              <a:rPr lang="en-US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 K. F. </a:t>
            </a:r>
            <a:r>
              <a:rPr lang="en-US" dirty="0" err="1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Everitt</a:t>
            </a:r>
            <a:r>
              <a:rPr lang="en-US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, E. </a:t>
            </a:r>
            <a:r>
              <a:rPr lang="en-US" dirty="0" err="1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Geva</a:t>
            </a:r>
            <a:r>
              <a:rPr lang="en-US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, &amp; J. L. Skinner, </a:t>
            </a:r>
            <a:r>
              <a:rPr lang="en-US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  <a:hlinkClick r:id="rId5"/>
              </a:rPr>
              <a:t>JCP </a:t>
            </a:r>
            <a:r>
              <a:rPr lang="en-US" b="1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  <a:hlinkClick r:id="rId5"/>
              </a:rPr>
              <a:t>114</a:t>
            </a:r>
            <a:r>
              <a:rPr lang="en-US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  <a:hlinkClick r:id="rId5"/>
              </a:rPr>
              <a:t>, 1326 (2001)</a:t>
            </a:r>
            <a:r>
              <a:rPr lang="en-US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. </a:t>
            </a:r>
          </a:p>
          <a:p>
            <a:pPr eaLnBrk="1" hangingPunct="1">
              <a:buFont typeface="Arial" pitchFamily="34" charset="0"/>
              <a:buChar char="•"/>
            </a:pPr>
            <a:r>
              <a:rPr lang="en-US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 M. Cho, </a:t>
            </a:r>
            <a:r>
              <a:rPr lang="en-US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  <a:hlinkClick r:id="rId6"/>
              </a:rPr>
              <a:t>JCP 115, 4424 (2001).</a:t>
            </a:r>
            <a:endParaRPr lang="en-US" dirty="0"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  <a:p>
            <a:pPr eaLnBrk="1" hangingPunct="1">
              <a:buFont typeface="Arial" pitchFamily="34" charset="0"/>
              <a:buChar char="•"/>
            </a:pPr>
            <a:r>
              <a:rPr lang="en-US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 R. Akiyama and R. Loring, </a:t>
            </a:r>
            <a:r>
              <a:rPr lang="de-DE" dirty="0">
                <a:hlinkClick r:id="rId7"/>
              </a:rPr>
              <a:t>JCP 116, 4655 (2002).</a:t>
            </a:r>
            <a:r>
              <a:rPr lang="en-US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  <a:hlinkClick r:id="rId7"/>
              </a:rPr>
              <a:t> </a:t>
            </a:r>
            <a:endParaRPr lang="ja-JP" altLang="en-US" dirty="0"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  <a:p>
            <a:pPr eaLnBrk="1" hangingPunct="1">
              <a:buFont typeface="Arial" charset="0"/>
              <a:buNone/>
            </a:pPr>
            <a:r>
              <a:rPr lang="en-US" altLang="ja-JP" dirty="0"/>
              <a:t> </a:t>
            </a:r>
            <a:endParaRPr lang="ja-JP" altLang="en-US" dirty="0"/>
          </a:p>
        </p:txBody>
      </p:sp>
    </p:spTree>
  </p:cSld>
  <p:clrMapOvr>
    <a:masterClrMapping/>
  </p:clrMapOvr>
</p:sld>
</file>

<file path=ppt/slides/slide2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470847" y="342877"/>
            <a:ext cx="8229600" cy="1143000"/>
          </a:xfrm>
        </p:spPr>
        <p:txBody>
          <a:bodyPr/>
          <a:lstStyle/>
          <a:p>
            <a:r>
              <a:rPr lang="en-US" altLang="ja-JP" sz="3600" b="1" dirty="0">
                <a:solidFill>
                  <a:schemeClr val="tx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Response function approach for vibrational spectroscopies</a:t>
            </a:r>
            <a:endParaRPr kumimoji="1" lang="ja-JP" altLang="en-US" sz="3600" b="1" dirty="0">
              <a:solidFill>
                <a:schemeClr val="tx2">
                  <a:lumMod val="7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</p:txBody>
      </p:sp>
      <p:sp>
        <p:nvSpPr>
          <p:cNvPr id="3" name="正方形/長方形 2"/>
          <p:cNvSpPr/>
          <p:nvPr/>
        </p:nvSpPr>
        <p:spPr>
          <a:xfrm>
            <a:off x="731520" y="2752401"/>
            <a:ext cx="8135389" cy="34778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eaLnBrk="1" fontAlgn="auto" hangingPunct="1">
              <a:spcAft>
                <a:spcPts val="0"/>
              </a:spcAft>
              <a:buFont typeface="Arial" pitchFamily="34" charset="0"/>
              <a:buChar char="•"/>
              <a:defRPr/>
            </a:pPr>
            <a:r>
              <a:rPr lang="en-US" sz="2000" dirty="0">
                <a:solidFill>
                  <a:schemeClr val="tx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000" dirty="0">
                <a:solidFill>
                  <a:schemeClr val="tx2">
                    <a:lumMod val="75000"/>
                  </a:schemeClr>
                </a:solidFill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 </a:t>
            </a:r>
            <a:r>
              <a:rPr lang="en-US" sz="2000" dirty="0">
                <a:solidFill>
                  <a:srgbClr val="0541EB"/>
                </a:solidFill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Optical modes must be separated from environmental modes</a:t>
            </a:r>
          </a:p>
          <a:p>
            <a:pPr eaLnBrk="1" fontAlgn="auto" hangingPunct="1">
              <a:spcAft>
                <a:spcPts val="0"/>
              </a:spcAft>
              <a:defRPr/>
            </a:pPr>
            <a:endParaRPr lang="en-US" sz="2000" dirty="0">
              <a:solidFill>
                <a:schemeClr val="tx2">
                  <a:lumMod val="75000"/>
                </a:schemeClr>
              </a:solidFill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  <a:p>
            <a:pPr eaLnBrk="1" fontAlgn="auto" hangingPunct="1">
              <a:spcAft>
                <a:spcPts val="0"/>
              </a:spcAft>
              <a:buFont typeface="Arial" pitchFamily="34" charset="0"/>
              <a:buChar char="•"/>
              <a:defRPr/>
            </a:pPr>
            <a:r>
              <a:rPr lang="en-US" sz="2000" dirty="0">
                <a:solidFill>
                  <a:schemeClr val="tx2">
                    <a:lumMod val="75000"/>
                  </a:schemeClr>
                </a:solidFill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  </a:t>
            </a:r>
            <a:r>
              <a:rPr lang="en-US" sz="2000" dirty="0">
                <a:solidFill>
                  <a:srgbClr val="0541EB"/>
                </a:solidFill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Cannot be applied for low freq. modes, because of relaxation</a:t>
            </a:r>
          </a:p>
          <a:p>
            <a:pPr eaLnBrk="1" fontAlgn="auto" hangingPunct="1">
              <a:spcAft>
                <a:spcPts val="0"/>
              </a:spcAft>
              <a:defRPr/>
            </a:pPr>
            <a:r>
              <a:rPr lang="en-US" sz="2000" dirty="0">
                <a:solidFill>
                  <a:schemeClr val="tx2">
                    <a:lumMod val="75000"/>
                  </a:schemeClr>
                </a:solidFill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  (fluctuation-dissipation theorem </a:t>
            </a:r>
            <a:r>
              <a:rPr lang="en-US" sz="2000" dirty="0">
                <a:solidFill>
                  <a:srgbClr val="0541EB"/>
                </a:solidFill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        </a:t>
            </a:r>
            <a:r>
              <a:rPr lang="en-US" sz="2000" dirty="0">
                <a:solidFill>
                  <a:schemeClr val="accent2">
                    <a:lumMod val="75000"/>
                  </a:schemeClr>
                </a:solidFill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thermal equilibrium state</a:t>
            </a:r>
            <a:r>
              <a:rPr lang="en-US" sz="2000" dirty="0">
                <a:solidFill>
                  <a:schemeClr val="tx2">
                    <a:lumMod val="75000"/>
                  </a:schemeClr>
                </a:solidFill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)</a:t>
            </a:r>
          </a:p>
          <a:p>
            <a:pPr eaLnBrk="1" fontAlgn="auto" hangingPunct="1">
              <a:spcAft>
                <a:spcPts val="0"/>
              </a:spcAft>
              <a:defRPr/>
            </a:pPr>
            <a:r>
              <a:rPr lang="en-US" sz="2000" dirty="0">
                <a:solidFill>
                  <a:schemeClr val="tx2">
                    <a:lumMod val="75000"/>
                  </a:schemeClr>
                </a:solidFill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 </a:t>
            </a:r>
          </a:p>
          <a:p>
            <a:pPr eaLnBrk="1" fontAlgn="auto" hangingPunct="1">
              <a:spcAft>
                <a:spcPts val="0"/>
              </a:spcAft>
              <a:buFont typeface="Arial" pitchFamily="34" charset="0"/>
              <a:buChar char="•"/>
              <a:defRPr/>
            </a:pPr>
            <a:r>
              <a:rPr lang="en-US" sz="2000" dirty="0">
                <a:solidFill>
                  <a:schemeClr val="tx2">
                    <a:lumMod val="75000"/>
                  </a:schemeClr>
                </a:solidFill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  </a:t>
            </a:r>
            <a:r>
              <a:rPr lang="en-US" sz="2000" dirty="0" err="1">
                <a:solidFill>
                  <a:srgbClr val="0541EB"/>
                </a:solidFill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Dephaisng</a:t>
            </a:r>
            <a:r>
              <a:rPr lang="en-US" sz="2000" dirty="0">
                <a:solidFill>
                  <a:srgbClr val="0541EB"/>
                </a:solidFill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 &amp; relax. parameters in each states are not independent</a:t>
            </a:r>
          </a:p>
          <a:p>
            <a:pPr eaLnBrk="1" fontAlgn="auto" hangingPunct="1">
              <a:spcAft>
                <a:spcPts val="0"/>
              </a:spcAft>
              <a:defRPr/>
            </a:pPr>
            <a:r>
              <a:rPr lang="en-US" sz="2000" dirty="0">
                <a:solidFill>
                  <a:schemeClr val="tx2">
                    <a:lumMod val="75000"/>
                  </a:schemeClr>
                </a:solidFill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  (vibrational dephasing &amp; relaxation are from LL+SL interactions)</a:t>
            </a:r>
          </a:p>
          <a:p>
            <a:pPr eaLnBrk="1" fontAlgn="auto" hangingPunct="1">
              <a:spcAft>
                <a:spcPts val="0"/>
              </a:spcAft>
              <a:defRPr/>
            </a:pPr>
            <a:endParaRPr lang="en-US" sz="2000" dirty="0">
              <a:solidFill>
                <a:schemeClr val="tx2">
                  <a:lumMod val="75000"/>
                </a:schemeClr>
              </a:solidFill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  <a:p>
            <a:pPr eaLnBrk="1" fontAlgn="auto" hangingPunct="1">
              <a:spcAft>
                <a:spcPts val="0"/>
              </a:spcAft>
              <a:buFont typeface="Arial" pitchFamily="34" charset="0"/>
              <a:buChar char="•"/>
              <a:defRPr/>
            </a:pPr>
            <a:r>
              <a:rPr lang="en-US" sz="2000" dirty="0">
                <a:solidFill>
                  <a:schemeClr val="tx2">
                    <a:lumMod val="75000"/>
                  </a:schemeClr>
                </a:solidFill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  </a:t>
            </a:r>
            <a:r>
              <a:rPr lang="en-US" sz="2000" dirty="0">
                <a:solidFill>
                  <a:srgbClr val="0541EB"/>
                </a:solidFill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Must be weak coherent &amp; population transfers for multimode system</a:t>
            </a:r>
            <a:endParaRPr lang="en-US" sz="2000" dirty="0">
              <a:solidFill>
                <a:srgbClr val="0541EB"/>
              </a:solidFill>
              <a:latin typeface="Times New Roman" pitchFamily="18" charset="0"/>
              <a:cs typeface="Times New Roman" pitchFamily="18" charset="0"/>
            </a:endParaRPr>
          </a:p>
          <a:p>
            <a:pPr eaLnBrk="1" fontAlgn="auto" hangingPunct="1">
              <a:spcAft>
                <a:spcPts val="0"/>
              </a:spcAft>
              <a:defRPr/>
            </a:pPr>
            <a:endParaRPr lang="en-US" sz="2000" dirty="0">
              <a:latin typeface="Times New Roman" pitchFamily="18" charset="0"/>
              <a:cs typeface="Times New Roman" pitchFamily="18" charset="0"/>
            </a:endParaRPr>
          </a:p>
          <a:p>
            <a:pPr eaLnBrk="1" fontAlgn="auto" hangingPunct="1">
              <a:spcAft>
                <a:spcPts val="0"/>
              </a:spcAft>
              <a:defRPr/>
            </a:pPr>
            <a:endParaRPr lang="en-US" sz="20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4" name="正方形/長方形 3"/>
          <p:cNvSpPr/>
          <p:nvPr/>
        </p:nvSpPr>
        <p:spPr>
          <a:xfrm>
            <a:off x="625509" y="1907902"/>
            <a:ext cx="8082391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ja-JP" sz="2800" dirty="0">
                <a:solidFill>
                  <a:schemeClr val="tx2">
                    <a:lumMod val="75000"/>
                  </a:schemeClr>
                </a:solidFill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Everything must be defined in coordinate space</a:t>
            </a:r>
            <a:endParaRPr lang="ja-JP" altLang="en-US" sz="2800" dirty="0">
              <a:solidFill>
                <a:schemeClr val="tx2">
                  <a:lumMod val="75000"/>
                </a:schemeClr>
              </a:solidFill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</p:txBody>
      </p:sp>
      <p:pic>
        <p:nvPicPr>
          <p:cNvPr id="5" name="Picture 15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4647373" y="3778292"/>
            <a:ext cx="345168" cy="2139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 sz="quarter"/>
          </p:nvPr>
        </p:nvSpPr>
        <p:spPr/>
        <p:txBody>
          <a:bodyPr rtlCol="0">
            <a:normAutofit/>
          </a:bodyPr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en-US" altLang="ja-JP" sz="3600" b="1" dirty="0">
                <a:solidFill>
                  <a:schemeClr val="tx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Wigner (phase space) representation</a:t>
            </a:r>
            <a:endParaRPr lang="ja-JP" altLang="en-US" sz="3600" b="1" dirty="0">
              <a:solidFill>
                <a:schemeClr val="tx2">
                  <a:lumMod val="7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</p:txBody>
      </p:sp>
      <p:graphicFrame>
        <p:nvGraphicFramePr>
          <p:cNvPr id="89092" name="Object 4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2577760820"/>
              </p:ext>
            </p:extLst>
          </p:nvPr>
        </p:nvGraphicFramePr>
        <p:xfrm>
          <a:off x="1598613" y="2308225"/>
          <a:ext cx="5238750" cy="812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3" imgW="5232240" imgH="812520" progId="Equation.DSMT4">
                  <p:embed/>
                </p:oleObj>
              </mc:Choice>
              <mc:Fallback>
                <p:oleObj name="Equation" r:id="rId3" imgW="5232240" imgH="812520" progId="Equation.DSMT4">
                  <p:embed/>
                  <p:pic>
                    <p:nvPicPr>
                      <p:cNvPr id="89092" name="Object 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598613" y="2308225"/>
                        <a:ext cx="5238750" cy="812800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89108" name="Rectangle 2"/>
          <p:cNvSpPr>
            <a:spLocks noChangeArrowheads="1"/>
          </p:cNvSpPr>
          <p:nvPr/>
        </p:nvSpPr>
        <p:spPr bwMode="auto">
          <a:xfrm>
            <a:off x="787400" y="1395413"/>
            <a:ext cx="3944938" cy="4619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 sz="2400">
                <a:latin typeface="Arial Unicode MS"/>
                <a:ea typeface="Arial Unicode MS"/>
                <a:cs typeface="Arial Unicode MS"/>
              </a:rPr>
              <a:t>Wigner distribution function</a:t>
            </a:r>
            <a:endParaRPr lang="ja-JP" altLang="en-US" sz="2400">
              <a:latin typeface="Arial Unicode MS"/>
              <a:ea typeface="Arial Unicode MS"/>
              <a:cs typeface="Arial Unicode MS"/>
            </a:endParaRPr>
          </a:p>
        </p:txBody>
      </p:sp>
      <p:graphicFrame>
        <p:nvGraphicFramePr>
          <p:cNvPr id="89104" name="Object 16"/>
          <p:cNvGraphicFramePr>
            <a:graphicFrameLocks noChangeAspect="1"/>
          </p:cNvGraphicFramePr>
          <p:nvPr/>
        </p:nvGraphicFramePr>
        <p:xfrm>
          <a:off x="1285875" y="4070350"/>
          <a:ext cx="5543550" cy="66833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5" imgW="5537160" imgH="672840" progId="Equation.DSMT4">
                  <p:embed/>
                </p:oleObj>
              </mc:Choice>
              <mc:Fallback>
                <p:oleObj name="Equation" r:id="rId5" imgW="5537160" imgH="672840" progId="Equation.DSMT4">
                  <p:embed/>
                  <p:pic>
                    <p:nvPicPr>
                      <p:cNvPr id="89104" name="Object 16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285875" y="4070350"/>
                        <a:ext cx="5543550" cy="668338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89105" name="Object 17"/>
          <p:cNvGraphicFramePr>
            <a:graphicFrameLocks noChangeAspect="1"/>
          </p:cNvGraphicFramePr>
          <p:nvPr/>
        </p:nvGraphicFramePr>
        <p:xfrm>
          <a:off x="4498975" y="4797425"/>
          <a:ext cx="3562350" cy="5207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7" imgW="3555720" imgH="520560" progId="Equation.DSMT4">
                  <p:embed/>
                </p:oleObj>
              </mc:Choice>
              <mc:Fallback>
                <p:oleObj name="Equation" r:id="rId7" imgW="3555720" imgH="520560" progId="Equation.DSMT4">
                  <p:embed/>
                  <p:pic>
                    <p:nvPicPr>
                      <p:cNvPr id="89105" name="Object 1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498975" y="4797425"/>
                        <a:ext cx="3562350" cy="520700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89106" name="Object 18"/>
          <p:cNvGraphicFramePr>
            <a:graphicFrameLocks noChangeAspect="1"/>
          </p:cNvGraphicFramePr>
          <p:nvPr/>
        </p:nvGraphicFramePr>
        <p:xfrm>
          <a:off x="3105150" y="5716588"/>
          <a:ext cx="5118100" cy="7016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9" imgW="5117760" imgH="698400" progId="Equation.DSMT4">
                  <p:embed/>
                </p:oleObj>
              </mc:Choice>
              <mc:Fallback>
                <p:oleObj name="Equation" r:id="rId9" imgW="5117760" imgH="698400" progId="Equation.DSMT4">
                  <p:embed/>
                  <p:pic>
                    <p:nvPicPr>
                      <p:cNvPr id="89106" name="Object 18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0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105150" y="5716588"/>
                        <a:ext cx="5118100" cy="701675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89109" name="Rectangle 2"/>
          <p:cNvSpPr>
            <a:spLocks noChangeArrowheads="1"/>
          </p:cNvSpPr>
          <p:nvPr/>
        </p:nvSpPr>
        <p:spPr bwMode="auto">
          <a:xfrm>
            <a:off x="785813" y="3427413"/>
            <a:ext cx="5108575" cy="4619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 sz="2400">
                <a:latin typeface="Arial Unicode MS"/>
                <a:ea typeface="Arial Unicode MS"/>
                <a:cs typeface="Arial Unicode MS"/>
              </a:rPr>
              <a:t>Operators in Wigner representation</a:t>
            </a:r>
            <a:endParaRPr lang="ja-JP" altLang="en-US" sz="2400">
              <a:latin typeface="Arial Unicode MS"/>
              <a:ea typeface="Arial Unicode MS"/>
              <a:cs typeface="Arial Unicode MS"/>
            </a:endParaRPr>
          </a:p>
        </p:txBody>
      </p:sp>
      <p:sp>
        <p:nvSpPr>
          <p:cNvPr id="89110" name="正方形/長方形 8"/>
          <p:cNvSpPr>
            <a:spLocks noChangeArrowheads="1"/>
          </p:cNvSpPr>
          <p:nvPr/>
        </p:nvSpPr>
        <p:spPr bwMode="auto">
          <a:xfrm>
            <a:off x="4856163" y="1433513"/>
            <a:ext cx="4114800" cy="5810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US" altLang="ja-JP" sz="1600">
                <a:latin typeface="Times New Roman" pitchFamily="18" charset="0"/>
                <a:cs typeface="Times New Roman" pitchFamily="18" charset="0"/>
              </a:rPr>
              <a:t>R. Kubo, Toda &amp; Hashitsume: </a:t>
            </a:r>
            <a:r>
              <a:rPr lang="en-US" altLang="ja-JP" sz="1600" i="1">
                <a:latin typeface="Times New Roman" pitchFamily="18" charset="0"/>
                <a:cs typeface="Times New Roman" pitchFamily="18" charset="0"/>
              </a:rPr>
              <a:t>Statistical Physics</a:t>
            </a:r>
            <a:r>
              <a:rPr lang="en-US" altLang="ja-JP" sz="1600">
                <a:latin typeface="Times New Roman" pitchFamily="18" charset="0"/>
                <a:cs typeface="Times New Roman" pitchFamily="18" charset="0"/>
              </a:rPr>
              <a:t> (Springer-Verlag, 1985)  </a:t>
            </a:r>
            <a:endParaRPr lang="ja-JP" altLang="en-US" sz="160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3" name="Text Box 10"/>
          <p:cNvSpPr txBox="1">
            <a:spLocks noChangeArrowheads="1"/>
          </p:cNvSpPr>
          <p:nvPr/>
        </p:nvSpPr>
        <p:spPr bwMode="auto">
          <a:xfrm>
            <a:off x="640670" y="5263243"/>
            <a:ext cx="3743325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kumimoji="0" lang="de-DE" altLang="ja-JP" sz="2400" dirty="0">
                <a:latin typeface="Arial Unicode MS"/>
                <a:ea typeface="Arial Unicode MS"/>
                <a:cs typeface="Arial Unicode MS"/>
              </a:rPr>
              <a:t>Quantum Liouvillian</a:t>
            </a:r>
          </a:p>
        </p:txBody>
      </p:sp>
      <p:graphicFrame>
        <p:nvGraphicFramePr>
          <p:cNvPr id="24" name="Object 11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3005854297"/>
              </p:ext>
            </p:extLst>
          </p:nvPr>
        </p:nvGraphicFramePr>
        <p:xfrm>
          <a:off x="3000375" y="5716588"/>
          <a:ext cx="4392613" cy="70326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1" imgW="4394160" imgH="863280" progId="Equation.DSMT4">
                  <p:embed/>
                </p:oleObj>
              </mc:Choice>
              <mc:Fallback>
                <p:oleObj name="Equation" r:id="rId11" imgW="4394160" imgH="863280" progId="Equation.DSMT4">
                  <p:embed/>
                  <p:pic>
                    <p:nvPicPr>
                      <p:cNvPr id="24" name="Object 1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2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000375" y="5716588"/>
                        <a:ext cx="4392613" cy="703262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25" name="Picture 16"/>
          <p:cNvPicPr>
            <a:picLocks noChangeAspect="1" noChangeArrowheads="1"/>
          </p:cNvPicPr>
          <p:nvPr/>
        </p:nvPicPr>
        <p:blipFill>
          <a:blip r:embed="rId13" cstate="print"/>
          <a:srcRect/>
          <a:stretch>
            <a:fillRect/>
          </a:stretch>
        </p:blipFill>
        <p:spPr bwMode="auto">
          <a:xfrm>
            <a:off x="2375792" y="5947702"/>
            <a:ext cx="357190" cy="28102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26" name="正方形/長方形 25"/>
          <p:cNvSpPr/>
          <p:nvPr/>
        </p:nvSpPr>
        <p:spPr>
          <a:xfrm>
            <a:off x="2028127" y="6331425"/>
            <a:ext cx="1430200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kumimoji="0" lang="de-DE" altLang="ja-JP" sz="1400" dirty="0">
                <a:latin typeface="Arial Unicode MS"/>
                <a:ea typeface="Arial Unicode MS"/>
                <a:cs typeface="Arial Unicode MS"/>
              </a:rPr>
              <a:t>In classical limit</a:t>
            </a:r>
            <a:endParaRPr lang="ja-JP" altLang="en-US" sz="1400" dirty="0"/>
          </a:p>
        </p:txBody>
      </p:sp>
      <p:graphicFrame>
        <p:nvGraphicFramePr>
          <p:cNvPr id="89114" name="Object 26"/>
          <p:cNvGraphicFramePr>
            <a:graphicFrameLocks noChangeAspect="1"/>
          </p:cNvGraphicFramePr>
          <p:nvPr/>
        </p:nvGraphicFramePr>
        <p:xfrm>
          <a:off x="1027339" y="5800045"/>
          <a:ext cx="1079500" cy="4826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4" imgW="1079280" imgH="482400" progId="Equation.DSMT4">
                  <p:embed/>
                </p:oleObj>
              </mc:Choice>
              <mc:Fallback>
                <p:oleObj name="Equation" r:id="rId14" imgW="1079280" imgH="482400" progId="Equation.DSMT4">
                  <p:embed/>
                  <p:pic>
                    <p:nvPicPr>
                      <p:cNvPr id="89114" name="Object 26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027339" y="5800045"/>
                        <a:ext cx="1079500" cy="4826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0" dur="500"/>
                                        <p:tgtEl>
                                          <p:spTgt spid="891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3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6" dur="500"/>
                                        <p:tgtEl>
                                          <p:spTgt spid="89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5" presetClass="exit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20" dur="500"/>
                                        <p:tgtEl>
                                          <p:spTgt spid="8910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9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500"/>
                            </p:stCondLst>
                            <p:childTnLst>
                              <p:par>
                                <p:cTn id="23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5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8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" grpId="0"/>
      <p:bldP spid="26" grpId="0"/>
    </p:bldLst>
  </p:timing>
</p:sld>
</file>

<file path=ppt/slides/slide2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kumimoji="1" lang="en-US" altLang="ja-JP" sz="3600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Response function approach with frequency mapping</a:t>
            </a:r>
            <a:endParaRPr kumimoji="1" lang="ja-JP" altLang="en-US" sz="3600" dirty="0"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</p:txBody>
      </p:sp>
      <p:sp>
        <p:nvSpPr>
          <p:cNvPr id="7" name="正方形/長方形 6"/>
          <p:cNvSpPr/>
          <p:nvPr/>
        </p:nvSpPr>
        <p:spPr>
          <a:xfrm>
            <a:off x="870739" y="2458475"/>
            <a:ext cx="6492240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ja-JP" b="1" dirty="0"/>
              <a:t>beta-peptide</a:t>
            </a:r>
          </a:p>
        </p:txBody>
      </p:sp>
      <p:sp>
        <p:nvSpPr>
          <p:cNvPr id="8" name="正方形/長方形 7"/>
          <p:cNvSpPr/>
          <p:nvPr/>
        </p:nvSpPr>
        <p:spPr>
          <a:xfrm>
            <a:off x="1265646" y="3175702"/>
            <a:ext cx="3354740" cy="3077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ja-JP" sz="1400" dirty="0"/>
              <a:t>Lee and Cho, </a:t>
            </a:r>
            <a:r>
              <a:rPr lang="en-US" altLang="ja-JP" sz="1400" dirty="0">
                <a:hlinkClick r:id="rId3"/>
              </a:rPr>
              <a:t>JPC B 108, 20397 (2004).</a:t>
            </a:r>
            <a:endParaRPr lang="en-US" altLang="ja-JP" sz="1400" dirty="0"/>
          </a:p>
        </p:txBody>
      </p:sp>
      <p:sp>
        <p:nvSpPr>
          <p:cNvPr id="11" name="正方形/長方形 10"/>
          <p:cNvSpPr/>
          <p:nvPr/>
        </p:nvSpPr>
        <p:spPr>
          <a:xfrm>
            <a:off x="1279451" y="2070933"/>
            <a:ext cx="5560828" cy="3077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400" dirty="0" err="1"/>
              <a:t>Everitt</a:t>
            </a:r>
            <a:r>
              <a:rPr lang="en-US" sz="1400" dirty="0"/>
              <a:t>, </a:t>
            </a:r>
            <a:r>
              <a:rPr lang="en-US" sz="1400" dirty="0" err="1"/>
              <a:t>Geva</a:t>
            </a:r>
            <a:r>
              <a:rPr lang="en-US" sz="1400" dirty="0"/>
              <a:t>, &amp; Skinner, </a:t>
            </a:r>
            <a:r>
              <a:rPr lang="en-US" sz="1400" dirty="0">
                <a:hlinkClick r:id="rId4"/>
              </a:rPr>
              <a:t>JCP </a:t>
            </a:r>
            <a:r>
              <a:rPr lang="en-US" sz="1400" b="1" dirty="0">
                <a:hlinkClick r:id="rId4"/>
              </a:rPr>
              <a:t>114</a:t>
            </a:r>
            <a:r>
              <a:rPr lang="en-US" sz="1400" dirty="0">
                <a:hlinkClick r:id="rId4"/>
              </a:rPr>
              <a:t>, 1326 (2001)</a:t>
            </a:r>
            <a:r>
              <a:rPr lang="en-US" sz="1400" dirty="0"/>
              <a:t>. </a:t>
            </a:r>
          </a:p>
        </p:txBody>
      </p:sp>
      <p:sp>
        <p:nvSpPr>
          <p:cNvPr id="13" name="正方形/長方形 12"/>
          <p:cNvSpPr/>
          <p:nvPr/>
        </p:nvSpPr>
        <p:spPr>
          <a:xfrm>
            <a:off x="877342" y="1691336"/>
            <a:ext cx="6635150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ja-JP" b="1" dirty="0" err="1"/>
              <a:t>Lennard</a:t>
            </a:r>
            <a:r>
              <a:rPr lang="en-US" altLang="ja-JP" b="1" dirty="0"/>
              <a:t>-Jones liquid &amp; Methyl iodide in supercritical argon</a:t>
            </a:r>
            <a:endParaRPr lang="ja-JP" altLang="en-US" dirty="0"/>
          </a:p>
        </p:txBody>
      </p:sp>
      <p:sp>
        <p:nvSpPr>
          <p:cNvPr id="15" name="正方形/長方形 14"/>
          <p:cNvSpPr/>
          <p:nvPr/>
        </p:nvSpPr>
        <p:spPr>
          <a:xfrm>
            <a:off x="1294501" y="4040118"/>
            <a:ext cx="6546273" cy="3077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400" dirty="0" err="1"/>
              <a:t>Piryatinski</a:t>
            </a:r>
            <a:r>
              <a:rPr lang="en-US" sz="1400" dirty="0"/>
              <a:t>, Lawrence, &amp; Skinner, </a:t>
            </a:r>
            <a:r>
              <a:rPr lang="en-US" sz="1400" dirty="0">
                <a:hlinkClick r:id="rId5"/>
              </a:rPr>
              <a:t>J. Chem. Phys. </a:t>
            </a:r>
            <a:r>
              <a:rPr lang="en-US" sz="1400" b="1" dirty="0">
                <a:hlinkClick r:id="rId5"/>
              </a:rPr>
              <a:t>118</a:t>
            </a:r>
            <a:r>
              <a:rPr lang="en-US" sz="1400" dirty="0">
                <a:hlinkClick r:id="rId5"/>
              </a:rPr>
              <a:t>, 9664 (2003)</a:t>
            </a:r>
            <a:r>
              <a:rPr lang="en-US" sz="1400" dirty="0"/>
              <a:t>; </a:t>
            </a:r>
            <a:r>
              <a:rPr lang="en-US" sz="1400" dirty="0">
                <a:hlinkClick r:id="rId6"/>
              </a:rPr>
              <a:t>9672 (2003)</a:t>
            </a:r>
            <a:r>
              <a:rPr lang="en-US" sz="1400" dirty="0"/>
              <a:t>.</a:t>
            </a:r>
          </a:p>
        </p:txBody>
      </p:sp>
      <p:sp>
        <p:nvSpPr>
          <p:cNvPr id="16" name="正方形/長方形 15"/>
          <p:cNvSpPr/>
          <p:nvPr/>
        </p:nvSpPr>
        <p:spPr>
          <a:xfrm>
            <a:off x="883689" y="3607706"/>
            <a:ext cx="1505540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ja-JP" b="1" dirty="0"/>
              <a:t>HOD in D2O</a:t>
            </a:r>
            <a:endParaRPr lang="ja-JP" altLang="en-US" dirty="0"/>
          </a:p>
        </p:txBody>
      </p:sp>
      <p:sp>
        <p:nvSpPr>
          <p:cNvPr id="18" name="正方形/長方形 17"/>
          <p:cNvSpPr/>
          <p:nvPr/>
        </p:nvSpPr>
        <p:spPr>
          <a:xfrm>
            <a:off x="1274459" y="2851343"/>
            <a:ext cx="6948055" cy="3077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400" dirty="0" err="1"/>
              <a:t>Scheurer</a:t>
            </a:r>
            <a:r>
              <a:rPr lang="en-US" sz="1400" dirty="0"/>
              <a:t>, </a:t>
            </a:r>
            <a:r>
              <a:rPr lang="en-US" sz="1400" dirty="0" err="1"/>
              <a:t>Piryatinski</a:t>
            </a:r>
            <a:r>
              <a:rPr lang="en-US" sz="1400" dirty="0"/>
              <a:t> &amp; Mukamel, </a:t>
            </a:r>
            <a:r>
              <a:rPr lang="en-US" sz="1400" dirty="0">
                <a:hlinkClick r:id="rId7"/>
              </a:rPr>
              <a:t>JACS </a:t>
            </a:r>
            <a:r>
              <a:rPr lang="en-US" sz="1400" b="1" dirty="0">
                <a:hlinkClick r:id="rId7"/>
              </a:rPr>
              <a:t>123</a:t>
            </a:r>
            <a:r>
              <a:rPr lang="en-US" sz="1400" dirty="0">
                <a:hlinkClick r:id="rId7"/>
              </a:rPr>
              <a:t>, 3114 (2001)</a:t>
            </a:r>
            <a:r>
              <a:rPr lang="en-US" sz="1400" dirty="0"/>
              <a:t>. </a:t>
            </a:r>
            <a:endParaRPr lang="en-US" altLang="ja-JP" sz="1400" dirty="0"/>
          </a:p>
        </p:txBody>
      </p:sp>
      <p:sp>
        <p:nvSpPr>
          <p:cNvPr id="21" name="正方形/長方形 20"/>
          <p:cNvSpPr/>
          <p:nvPr/>
        </p:nvSpPr>
        <p:spPr>
          <a:xfrm>
            <a:off x="1316180" y="5003908"/>
            <a:ext cx="6227619" cy="3077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ja-JP" sz="1400" dirty="0"/>
              <a:t>Hayashi and </a:t>
            </a:r>
            <a:r>
              <a:rPr lang="en-US" altLang="ja-JP" sz="1400" dirty="0" err="1"/>
              <a:t>Mukemel</a:t>
            </a:r>
            <a:r>
              <a:rPr lang="en-US" altLang="ja-JP" sz="1400" dirty="0"/>
              <a:t>, </a:t>
            </a:r>
            <a:r>
              <a:rPr lang="en-US" altLang="ja-JP" sz="1400" dirty="0">
                <a:hlinkClick r:id="rId8"/>
              </a:rPr>
              <a:t>JPC A 107, 9113 (2003)</a:t>
            </a:r>
            <a:endParaRPr lang="en-US" altLang="ja-JP" sz="1400" dirty="0"/>
          </a:p>
        </p:txBody>
      </p:sp>
      <p:sp>
        <p:nvSpPr>
          <p:cNvPr id="22" name="正方形/長方形 21"/>
          <p:cNvSpPr/>
          <p:nvPr/>
        </p:nvSpPr>
        <p:spPr>
          <a:xfrm>
            <a:off x="888823" y="4484316"/>
            <a:ext cx="4262705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b="1" dirty="0"/>
              <a:t>Hydrogen Bonding in </a:t>
            </a:r>
            <a:r>
              <a:rPr lang="en-US" b="1" dirty="0" err="1"/>
              <a:t>Malonaldehyde</a:t>
            </a:r>
            <a:endParaRPr lang="ja-JP" altLang="en-US" dirty="0"/>
          </a:p>
        </p:txBody>
      </p:sp>
      <p:sp>
        <p:nvSpPr>
          <p:cNvPr id="23" name="正方形/長方形 22"/>
          <p:cNvSpPr/>
          <p:nvPr/>
        </p:nvSpPr>
        <p:spPr>
          <a:xfrm>
            <a:off x="891494" y="5444713"/>
            <a:ext cx="864339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ja-JP" b="1" dirty="0" err="1"/>
              <a:t>MbCO</a:t>
            </a:r>
            <a:endParaRPr lang="en-US" altLang="ja-JP" b="1" dirty="0"/>
          </a:p>
        </p:txBody>
      </p:sp>
      <p:sp>
        <p:nvSpPr>
          <p:cNvPr id="24" name="正方形/長方形 23"/>
          <p:cNvSpPr/>
          <p:nvPr/>
        </p:nvSpPr>
        <p:spPr>
          <a:xfrm>
            <a:off x="1330591" y="5849511"/>
            <a:ext cx="8284464" cy="3077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ja-JP" sz="1400" dirty="0"/>
              <a:t>Merchant, </a:t>
            </a:r>
            <a:r>
              <a:rPr lang="en-US" altLang="ja-JP" sz="1400" dirty="0" err="1"/>
              <a:t>Noid</a:t>
            </a:r>
            <a:r>
              <a:rPr lang="en-US" altLang="ja-JP" sz="1400" dirty="0"/>
              <a:t>, Thompson, Akiyama, Loring, &amp; Fayer, </a:t>
            </a:r>
            <a:r>
              <a:rPr lang="en-US" altLang="ja-JP" sz="1400" dirty="0">
                <a:hlinkClick r:id="rId9"/>
              </a:rPr>
              <a:t>JPC B 107, 4 (2003)</a:t>
            </a:r>
            <a:endParaRPr lang="ja-JP" altLang="en-US" sz="1400" dirty="0"/>
          </a:p>
        </p:txBody>
      </p:sp>
    </p:spTree>
  </p:cSld>
  <p:clrMapOvr>
    <a:masterClrMapping/>
  </p:clrMapOvr>
</p:sld>
</file>

<file path=ppt/slides/slide2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59208" name="Picture 8" descr="http://pubs.acs.org/archives/images/blank.gif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1235075" y="-136525"/>
            <a:ext cx="190500" cy="190500"/>
          </a:xfrm>
          <a:prstGeom prst="rect">
            <a:avLst/>
          </a:prstGeom>
          <a:noFill/>
        </p:spPr>
      </p:pic>
      <p:pic>
        <p:nvPicPr>
          <p:cNvPr id="1459209" name="Picture 9" descr="http://pubs.acs.org/archives/images/blank.gif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8816975" y="138113"/>
            <a:ext cx="190500" cy="190500"/>
          </a:xfrm>
          <a:prstGeom prst="rect">
            <a:avLst/>
          </a:prstGeom>
          <a:noFill/>
        </p:spPr>
      </p:pic>
      <p:sp>
        <p:nvSpPr>
          <p:cNvPr id="9" name="正方形/長方形 8"/>
          <p:cNvSpPr/>
          <p:nvPr/>
        </p:nvSpPr>
        <p:spPr>
          <a:xfrm>
            <a:off x="928750" y="1614764"/>
            <a:ext cx="2428870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ja-JP" b="1" i="1" dirty="0"/>
              <a:t>N</a:t>
            </a:r>
            <a:r>
              <a:rPr lang="en-US" altLang="ja-JP" b="1" dirty="0"/>
              <a:t>-</a:t>
            </a:r>
            <a:r>
              <a:rPr lang="en-US" altLang="ja-JP" b="1" dirty="0" err="1"/>
              <a:t>Methylacetamide</a:t>
            </a:r>
            <a:r>
              <a:rPr lang="en-US" altLang="ja-JP" b="1" dirty="0"/>
              <a:t>: </a:t>
            </a:r>
          </a:p>
        </p:txBody>
      </p:sp>
      <p:sp>
        <p:nvSpPr>
          <p:cNvPr id="10" name="正方形/長方形 9"/>
          <p:cNvSpPr/>
          <p:nvPr/>
        </p:nvSpPr>
        <p:spPr>
          <a:xfrm>
            <a:off x="1167384" y="2114959"/>
            <a:ext cx="4208180" cy="3385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ja-JP" sz="1600" dirty="0" err="1"/>
              <a:t>Kwac</a:t>
            </a:r>
            <a:r>
              <a:rPr lang="en-US" altLang="ja-JP" sz="1600" dirty="0"/>
              <a:t>, Lee,  Cho, </a:t>
            </a:r>
            <a:r>
              <a:rPr lang="en-US" altLang="ja-JP" sz="1600" dirty="0">
                <a:hlinkClick r:id="rId4"/>
              </a:rPr>
              <a:t>JCP </a:t>
            </a:r>
            <a:r>
              <a:rPr lang="en-US" altLang="ja-JP" sz="1600" b="1" dirty="0">
                <a:hlinkClick r:id="rId4"/>
              </a:rPr>
              <a:t>120</a:t>
            </a:r>
            <a:r>
              <a:rPr lang="en-US" altLang="ja-JP" sz="1600" dirty="0">
                <a:hlinkClick r:id="rId4"/>
              </a:rPr>
              <a:t>, 1477 (2004).</a:t>
            </a:r>
            <a:endParaRPr lang="en-US" altLang="ja-JP" sz="1600" dirty="0"/>
          </a:p>
        </p:txBody>
      </p:sp>
      <p:sp>
        <p:nvSpPr>
          <p:cNvPr id="11" name="正方形/長方形 10"/>
          <p:cNvSpPr/>
          <p:nvPr/>
        </p:nvSpPr>
        <p:spPr>
          <a:xfrm>
            <a:off x="1143610" y="3194339"/>
            <a:ext cx="3050643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ja-JP" sz="1600" dirty="0"/>
              <a:t>H. Torii, </a:t>
            </a:r>
            <a:r>
              <a:rPr lang="en-US" altLang="ja-JP" sz="1600" dirty="0">
                <a:hlinkClick r:id="rId5"/>
              </a:rPr>
              <a:t>JPC </a:t>
            </a:r>
            <a:r>
              <a:rPr lang="en-US" altLang="ja-JP" sz="1600" b="1" dirty="0">
                <a:hlinkClick r:id="rId5"/>
              </a:rPr>
              <a:t>A110</a:t>
            </a:r>
            <a:r>
              <a:rPr lang="en-US" altLang="ja-JP" sz="1600" dirty="0">
                <a:hlinkClick r:id="rId5"/>
              </a:rPr>
              <a:t>, 4822 (2006)</a:t>
            </a:r>
            <a:endParaRPr lang="ja-JP" altLang="en-US" sz="1600" dirty="0"/>
          </a:p>
        </p:txBody>
      </p:sp>
      <p:sp>
        <p:nvSpPr>
          <p:cNvPr id="12" name="正方形/長方形 11"/>
          <p:cNvSpPr/>
          <p:nvPr/>
        </p:nvSpPr>
        <p:spPr>
          <a:xfrm>
            <a:off x="895830" y="2687656"/>
            <a:ext cx="2813591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ja-JP" b="1" i="1" dirty="0"/>
              <a:t>N,N</a:t>
            </a:r>
            <a:r>
              <a:rPr lang="en-US" altLang="ja-JP" b="1" dirty="0"/>
              <a:t>-</a:t>
            </a:r>
            <a:r>
              <a:rPr lang="en-US" altLang="ja-JP" b="1" dirty="0" err="1"/>
              <a:t>Dimethylformamide</a:t>
            </a:r>
            <a:endParaRPr lang="en-US" altLang="ja-JP" b="1" dirty="0"/>
          </a:p>
        </p:txBody>
      </p:sp>
      <p:sp>
        <p:nvSpPr>
          <p:cNvPr id="13" name="正方形/長方形 12"/>
          <p:cNvSpPr/>
          <p:nvPr/>
        </p:nvSpPr>
        <p:spPr>
          <a:xfrm>
            <a:off x="1163782" y="1182653"/>
            <a:ext cx="7426036" cy="3077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400" dirty="0"/>
              <a:t>Asbury, </a:t>
            </a:r>
            <a:r>
              <a:rPr lang="en-US" sz="1400" dirty="0" err="1"/>
              <a:t>Steinel</a:t>
            </a:r>
            <a:r>
              <a:rPr lang="en-US" sz="1400" dirty="0"/>
              <a:t>, Stromberg, </a:t>
            </a:r>
            <a:r>
              <a:rPr lang="en-US" sz="1400" dirty="0" err="1"/>
              <a:t>Corcelli</a:t>
            </a:r>
            <a:r>
              <a:rPr lang="en-US" sz="1400" dirty="0"/>
              <a:t>, Lawrence, Skinner, &amp; Fayer, </a:t>
            </a:r>
            <a:r>
              <a:rPr lang="en-US" sz="1400" dirty="0">
                <a:hlinkClick r:id="rId6"/>
              </a:rPr>
              <a:t>JPC A </a:t>
            </a:r>
            <a:r>
              <a:rPr lang="en-US" sz="1400" b="1" dirty="0">
                <a:hlinkClick r:id="rId6"/>
              </a:rPr>
              <a:t>108</a:t>
            </a:r>
            <a:r>
              <a:rPr lang="en-US" sz="1400" dirty="0">
                <a:hlinkClick r:id="rId6"/>
              </a:rPr>
              <a:t>, 1107 (2004)</a:t>
            </a:r>
            <a:r>
              <a:rPr lang="en-US" sz="1400" dirty="0"/>
              <a:t>. </a:t>
            </a:r>
          </a:p>
        </p:txBody>
      </p:sp>
      <p:sp>
        <p:nvSpPr>
          <p:cNvPr id="14" name="正方形/長方形 13"/>
          <p:cNvSpPr/>
          <p:nvPr/>
        </p:nvSpPr>
        <p:spPr>
          <a:xfrm>
            <a:off x="902677" y="764372"/>
            <a:ext cx="817275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b="1" dirty="0"/>
              <a:t>Water</a:t>
            </a:r>
            <a:endParaRPr lang="ja-JP" altLang="en-US" dirty="0"/>
          </a:p>
        </p:txBody>
      </p:sp>
      <p:sp>
        <p:nvSpPr>
          <p:cNvPr id="15" name="正方形/長方形 14"/>
          <p:cNvSpPr/>
          <p:nvPr/>
        </p:nvSpPr>
        <p:spPr>
          <a:xfrm>
            <a:off x="1128699" y="4234934"/>
            <a:ext cx="4682692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600" dirty="0"/>
              <a:t>K. </a:t>
            </a:r>
            <a:r>
              <a:rPr lang="en-US" sz="1600" dirty="0" err="1"/>
              <a:t>Kwak</a:t>
            </a:r>
            <a:r>
              <a:rPr lang="en-US" sz="1600" dirty="0"/>
              <a:t>, etc. </a:t>
            </a:r>
            <a:r>
              <a:rPr lang="en-US" sz="1600" dirty="0">
                <a:hlinkClick r:id="rId7"/>
              </a:rPr>
              <a:t>J. Chem. Phys. </a:t>
            </a:r>
            <a:r>
              <a:rPr lang="en-US" sz="1600" b="1" dirty="0">
                <a:hlinkClick r:id="rId7"/>
              </a:rPr>
              <a:t>125</a:t>
            </a:r>
            <a:r>
              <a:rPr lang="en-US" sz="1600" dirty="0">
                <a:hlinkClick r:id="rId7"/>
              </a:rPr>
              <a:t>, 244508 (2006)</a:t>
            </a:r>
            <a:endParaRPr lang="ja-JP" altLang="en-US" sz="1600" dirty="0"/>
          </a:p>
        </p:txBody>
      </p:sp>
      <p:sp>
        <p:nvSpPr>
          <p:cNvPr id="16" name="正方形/長方形 15"/>
          <p:cNvSpPr/>
          <p:nvPr/>
        </p:nvSpPr>
        <p:spPr>
          <a:xfrm>
            <a:off x="868042" y="3715389"/>
            <a:ext cx="3570208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b="1" dirty="0"/>
              <a:t>Phenol-benzene </a:t>
            </a:r>
            <a:r>
              <a:rPr lang="en-US" b="1" dirty="0" err="1"/>
              <a:t>complexation</a:t>
            </a:r>
            <a:r>
              <a:rPr lang="en-US" b="1" dirty="0"/>
              <a:t> </a:t>
            </a:r>
            <a:endParaRPr lang="ja-JP" altLang="en-US" dirty="0"/>
          </a:p>
        </p:txBody>
      </p:sp>
    </p:spTree>
  </p:cSld>
  <p:clrMapOvr>
    <a:masterClrMapping/>
  </p:clrMapOvr>
</p:sld>
</file>

<file path=ppt/slides/slide2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22" name="Rectangle 2"/>
          <p:cNvSpPr>
            <a:spLocks noGrp="1" noChangeArrowheads="1"/>
          </p:cNvSpPr>
          <p:nvPr>
            <p:ph type="ctrTitle"/>
          </p:nvPr>
        </p:nvSpPr>
        <p:spPr>
          <a:xfrm>
            <a:off x="395288" y="620713"/>
            <a:ext cx="8497887" cy="1744662"/>
          </a:xfrm>
        </p:spPr>
        <p:txBody>
          <a:bodyPr>
            <a:noAutofit/>
          </a:bodyPr>
          <a:lstStyle/>
          <a:p>
            <a:pPr eaLnBrk="1" hangingPunct="1">
              <a:defRPr/>
            </a:pPr>
            <a:r>
              <a:rPr lang="en-US" altLang="ja-JP" sz="4000" b="1" dirty="0">
                <a:solidFill>
                  <a:srgbClr val="953735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Unicode MS"/>
                <a:ea typeface="Arial Unicode MS"/>
                <a:cs typeface="Arial Unicode MS"/>
              </a:rPr>
              <a:t>9. Analyzing free energy landscape by 2DIR &amp; THz spectroscopy</a:t>
            </a:r>
          </a:p>
        </p:txBody>
      </p:sp>
      <p:sp>
        <p:nvSpPr>
          <p:cNvPr id="1355778" name="正方形/長方形 5"/>
          <p:cNvSpPr>
            <a:spLocks noChangeArrowheads="1"/>
          </p:cNvSpPr>
          <p:nvPr/>
        </p:nvSpPr>
        <p:spPr bwMode="auto">
          <a:xfrm>
            <a:off x="1155635" y="5249081"/>
            <a:ext cx="7360783" cy="83099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r>
              <a:rPr lang="en-US" altLang="ja-JP" sz="2400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Y. Suzuki and Y. Tanimura,  </a:t>
            </a:r>
            <a:r>
              <a:rPr lang="de-DE" sz="2400" dirty="0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  <a:hlinkClick r:id="rId3"/>
              </a:rPr>
              <a:t>J. Chem. Phys. </a:t>
            </a:r>
            <a:r>
              <a:rPr lang="de-DE" sz="2400" b="1" dirty="0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  <a:hlinkClick r:id="rId3"/>
              </a:rPr>
              <a:t>128</a:t>
            </a:r>
            <a:r>
              <a:rPr lang="de-DE" sz="2400" dirty="0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  <a:hlinkClick r:id="rId3"/>
              </a:rPr>
              <a:t>, 164501 (2008).</a:t>
            </a:r>
            <a:r>
              <a:rPr lang="de-DE" sz="2400" dirty="0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 </a:t>
            </a:r>
            <a:endParaRPr lang="ja-JP" altLang="en-US" sz="2400" dirty="0"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</p:txBody>
      </p:sp>
      <p:pic>
        <p:nvPicPr>
          <p:cNvPr id="5" name="Picture 15" descr="pulse-sequence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2697328" y="2808810"/>
            <a:ext cx="4140200" cy="1890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aphicFrame>
        <p:nvGraphicFramePr>
          <p:cNvPr id="6" name="Object 2"/>
          <p:cNvGraphicFramePr>
            <a:graphicFrameLocks noChangeAspect="1"/>
          </p:cNvGraphicFramePr>
          <p:nvPr/>
        </p:nvGraphicFramePr>
        <p:xfrm>
          <a:off x="4724566" y="4578872"/>
          <a:ext cx="241300" cy="3937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5" imgW="241200" imgH="393480" progId="Equation.DSMT4">
                  <p:embed/>
                </p:oleObj>
              </mc:Choice>
              <mc:Fallback>
                <p:oleObj name="Equation" r:id="rId5" imgW="241200" imgH="393480" progId="Equation.DSMT4">
                  <p:embed/>
                  <p:pic>
                    <p:nvPicPr>
                      <p:cNvPr id="6" name="Object 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724566" y="4578872"/>
                        <a:ext cx="241300" cy="3937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1796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7" name="Object 3"/>
          <p:cNvGraphicFramePr>
            <a:graphicFrameLocks noChangeAspect="1"/>
          </p:cNvGraphicFramePr>
          <p:nvPr/>
        </p:nvGraphicFramePr>
        <p:xfrm>
          <a:off x="5227803" y="4578872"/>
          <a:ext cx="241300" cy="3937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7" imgW="241200" imgH="393480" progId="Equation.DSMT4">
                  <p:embed/>
                </p:oleObj>
              </mc:Choice>
              <mc:Fallback>
                <p:oleObj name="Equation" r:id="rId7" imgW="241200" imgH="393480" progId="Equation.DSMT4">
                  <p:embed/>
                  <p:pic>
                    <p:nvPicPr>
                      <p:cNvPr id="7" name="Object 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227803" y="4578872"/>
                        <a:ext cx="241300" cy="3937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1796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8" name="Object 4"/>
          <p:cNvGraphicFramePr>
            <a:graphicFrameLocks noChangeAspect="1"/>
          </p:cNvGraphicFramePr>
          <p:nvPr/>
        </p:nvGraphicFramePr>
        <p:xfrm>
          <a:off x="5758028" y="4578872"/>
          <a:ext cx="203200" cy="3937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9" imgW="203040" imgH="393480" progId="Equation.DSMT4">
                  <p:embed/>
                </p:oleObj>
              </mc:Choice>
              <mc:Fallback>
                <p:oleObj name="Equation" r:id="rId9" imgW="203040" imgH="393480" progId="Equation.DSMT4">
                  <p:embed/>
                  <p:pic>
                    <p:nvPicPr>
                      <p:cNvPr id="8" name="Object 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0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758028" y="4578872"/>
                        <a:ext cx="203200" cy="3937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1796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9" name="Text Box 22"/>
          <p:cNvSpPr txBox="1">
            <a:spLocks noChangeArrowheads="1"/>
          </p:cNvSpPr>
          <p:nvPr/>
        </p:nvSpPr>
        <p:spPr bwMode="auto">
          <a:xfrm>
            <a:off x="5973928" y="3604147"/>
            <a:ext cx="493713" cy="366713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>
            <a:prstShdw prst="shdw17" dist="17961" dir="2700000">
              <a:schemeClr val="bg2"/>
            </a:prstShdw>
          </a:effectLst>
        </p:spPr>
        <p:txBody>
          <a:bodyPr wrap="none">
            <a:spAutoFit/>
          </a:bodyPr>
          <a:lstStyle/>
          <a:p>
            <a:r>
              <a:rPr lang="en-US" altLang="ja-JP">
                <a:solidFill>
                  <a:srgbClr val="FF00FF"/>
                </a:solidFill>
                <a:latin typeface="Georgia" pitchFamily="18" charset="0"/>
                <a:ea typeface="HG明朝B"/>
                <a:cs typeface="HG明朝B"/>
              </a:rPr>
              <a:t>1</a:t>
            </a:r>
            <a:r>
              <a:rPr lang="en-US" altLang="ja-JP" baseline="30000">
                <a:solidFill>
                  <a:srgbClr val="FF00FF"/>
                </a:solidFill>
                <a:latin typeface="Georgia" pitchFamily="18" charset="0"/>
                <a:ea typeface="HG明朝B"/>
                <a:cs typeface="HG明朝B"/>
              </a:rPr>
              <a:t>st</a:t>
            </a:r>
            <a:r>
              <a:rPr lang="en-US" altLang="ja-JP">
                <a:solidFill>
                  <a:srgbClr val="FF00FF"/>
                </a:solidFill>
                <a:latin typeface="Georgia" pitchFamily="18" charset="0"/>
                <a:ea typeface="HG明朝B"/>
                <a:cs typeface="HG明朝B"/>
              </a:rPr>
              <a:t> </a:t>
            </a:r>
          </a:p>
        </p:txBody>
      </p:sp>
      <p:sp>
        <p:nvSpPr>
          <p:cNvPr id="10" name="Text Box 23"/>
          <p:cNvSpPr txBox="1">
            <a:spLocks noChangeArrowheads="1"/>
          </p:cNvSpPr>
          <p:nvPr/>
        </p:nvSpPr>
        <p:spPr bwMode="auto">
          <a:xfrm>
            <a:off x="5542128" y="3316810"/>
            <a:ext cx="542925" cy="366712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>
            <a:prstShdw prst="shdw17" dist="17961" dir="2700000">
              <a:schemeClr val="bg2"/>
            </a:prstShdw>
          </a:effectLst>
        </p:spPr>
        <p:txBody>
          <a:bodyPr wrap="none">
            <a:spAutoFit/>
          </a:bodyPr>
          <a:lstStyle/>
          <a:p>
            <a:r>
              <a:rPr lang="en-US" altLang="ja-JP">
                <a:solidFill>
                  <a:srgbClr val="FF00FF"/>
                </a:solidFill>
                <a:latin typeface="Georgia" pitchFamily="18" charset="0"/>
                <a:ea typeface="HG明朝B"/>
                <a:cs typeface="HG明朝B"/>
              </a:rPr>
              <a:t>2</a:t>
            </a:r>
            <a:r>
              <a:rPr lang="en-US" altLang="ja-JP" baseline="30000">
                <a:solidFill>
                  <a:srgbClr val="FF00FF"/>
                </a:solidFill>
                <a:latin typeface="Georgia" pitchFamily="18" charset="0"/>
                <a:ea typeface="HG明朝B"/>
                <a:cs typeface="HG明朝B"/>
              </a:rPr>
              <a:t>nd</a:t>
            </a:r>
            <a:r>
              <a:rPr lang="en-US" altLang="ja-JP">
                <a:solidFill>
                  <a:srgbClr val="FF00FF"/>
                </a:solidFill>
                <a:latin typeface="Georgia" pitchFamily="18" charset="0"/>
                <a:ea typeface="HG明朝B"/>
                <a:cs typeface="HG明朝B"/>
              </a:rPr>
              <a:t> </a:t>
            </a:r>
          </a:p>
        </p:txBody>
      </p:sp>
      <p:sp>
        <p:nvSpPr>
          <p:cNvPr id="11" name="Text Box 24"/>
          <p:cNvSpPr txBox="1">
            <a:spLocks noChangeArrowheads="1"/>
          </p:cNvSpPr>
          <p:nvPr/>
        </p:nvSpPr>
        <p:spPr bwMode="auto">
          <a:xfrm>
            <a:off x="5037303" y="3027885"/>
            <a:ext cx="509588" cy="366712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>
            <a:prstShdw prst="shdw17" dist="17961" dir="2700000">
              <a:schemeClr val="bg2"/>
            </a:prstShdw>
          </a:effectLst>
        </p:spPr>
        <p:txBody>
          <a:bodyPr wrap="none">
            <a:spAutoFit/>
          </a:bodyPr>
          <a:lstStyle/>
          <a:p>
            <a:r>
              <a:rPr lang="en-US" altLang="ja-JP">
                <a:solidFill>
                  <a:srgbClr val="FF00FF"/>
                </a:solidFill>
                <a:latin typeface="Georgia" pitchFamily="18" charset="0"/>
                <a:ea typeface="HG明朝B"/>
                <a:cs typeface="HG明朝B"/>
              </a:rPr>
              <a:t>3</a:t>
            </a:r>
            <a:r>
              <a:rPr lang="en-US" altLang="ja-JP" baseline="30000">
                <a:solidFill>
                  <a:srgbClr val="FF00FF"/>
                </a:solidFill>
                <a:latin typeface="Georgia" pitchFamily="18" charset="0"/>
                <a:ea typeface="HG明朝B"/>
                <a:cs typeface="HG明朝B"/>
              </a:rPr>
              <a:t>rd</a:t>
            </a:r>
            <a:r>
              <a:rPr lang="en-US" altLang="ja-JP">
                <a:solidFill>
                  <a:srgbClr val="FF00FF"/>
                </a:solidFill>
                <a:latin typeface="Georgia" pitchFamily="18" charset="0"/>
                <a:ea typeface="HG明朝B"/>
                <a:cs typeface="HG明朝B"/>
              </a:rPr>
              <a:t> </a:t>
            </a:r>
          </a:p>
        </p:txBody>
      </p:sp>
    </p:spTree>
  </p:cSld>
  <p:clrMapOvr>
    <a:masterClrMapping/>
  </p:clrMapOvr>
</p:sld>
</file>

<file path=ppt/slides/slide2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スライド番号プレースホルダ 5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</a:defRPr>
            </a:lvl9pPr>
          </a:lstStyle>
          <a:p>
            <a:pPr eaLnBrk="1" hangingPunct="1"/>
            <a:fld id="{4E655DC4-321E-4147-AE87-2E171D106FB1}" type="slidenum">
              <a:rPr lang="en-US" altLang="ja-JP" smtClean="0"/>
              <a:pPr eaLnBrk="1" hangingPunct="1"/>
              <a:t>283</a:t>
            </a:fld>
            <a:endParaRPr lang="en-US" altLang="ja-JP"/>
          </a:p>
        </p:txBody>
      </p:sp>
      <p:sp>
        <p:nvSpPr>
          <p:cNvPr id="5123" name="Rectangle 2"/>
          <p:cNvSpPr>
            <a:spLocks noGrp="1" noChangeArrowheads="1"/>
          </p:cNvSpPr>
          <p:nvPr>
            <p:ph type="title"/>
          </p:nvPr>
        </p:nvSpPr>
        <p:spPr>
          <a:xfrm>
            <a:off x="395288" y="0"/>
            <a:ext cx="8229600" cy="1143000"/>
          </a:xfrm>
        </p:spPr>
        <p:txBody>
          <a:bodyPr/>
          <a:lstStyle/>
          <a:p>
            <a:pPr eaLnBrk="1" hangingPunct="1"/>
            <a:r>
              <a:rPr lang="en-US" altLang="ja-JP"/>
              <a:t>Free Energy Landscape (FEL)</a:t>
            </a:r>
          </a:p>
        </p:txBody>
      </p:sp>
      <p:sp>
        <p:nvSpPr>
          <p:cNvPr id="5124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84213" y="5445125"/>
            <a:ext cx="7618412" cy="1223963"/>
          </a:xfrm>
        </p:spPr>
        <p:txBody>
          <a:bodyPr/>
          <a:lstStyle/>
          <a:p>
            <a:pPr eaLnBrk="1" hangingPunct="1"/>
            <a:r>
              <a:rPr lang="en-US" altLang="ja-JP"/>
              <a:t>FEL is highly conceptual entity </a:t>
            </a:r>
          </a:p>
          <a:p>
            <a:pPr eaLnBrk="1" hangingPunct="1"/>
            <a:r>
              <a:rPr lang="en-US" altLang="ja-JP"/>
              <a:t>equilibrium variables  </a:t>
            </a:r>
            <a:r>
              <a:rPr lang="en-US" altLang="ja-JP">
                <a:solidFill>
                  <a:srgbClr val="0066FF"/>
                </a:solidFill>
              </a:rPr>
              <a:t>(not dynamical)</a:t>
            </a:r>
          </a:p>
        </p:txBody>
      </p:sp>
      <p:sp>
        <p:nvSpPr>
          <p:cNvPr id="5125" name="Line 14"/>
          <p:cNvSpPr>
            <a:spLocks noChangeShapeType="1"/>
          </p:cNvSpPr>
          <p:nvPr/>
        </p:nvSpPr>
        <p:spPr bwMode="auto">
          <a:xfrm>
            <a:off x="468313" y="3213100"/>
            <a:ext cx="4278312" cy="31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ja-JP" altLang="en-US"/>
          </a:p>
        </p:txBody>
      </p:sp>
      <p:sp>
        <p:nvSpPr>
          <p:cNvPr id="5126" name="Line 15"/>
          <p:cNvSpPr>
            <a:spLocks noChangeShapeType="1"/>
          </p:cNvSpPr>
          <p:nvPr/>
        </p:nvSpPr>
        <p:spPr bwMode="auto">
          <a:xfrm flipV="1">
            <a:off x="1331913" y="1916113"/>
            <a:ext cx="3175" cy="31686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ja-JP" altLang="en-US"/>
          </a:p>
        </p:txBody>
      </p:sp>
      <p:sp>
        <p:nvSpPr>
          <p:cNvPr id="5127" name="Freeform 16"/>
          <p:cNvSpPr>
            <a:spLocks/>
          </p:cNvSpPr>
          <p:nvPr/>
        </p:nvSpPr>
        <p:spPr bwMode="auto">
          <a:xfrm>
            <a:off x="1042988" y="2060575"/>
            <a:ext cx="3238500" cy="3135313"/>
          </a:xfrm>
          <a:custGeom>
            <a:avLst/>
            <a:gdLst>
              <a:gd name="T0" fmla="*/ 0 w 1270"/>
              <a:gd name="T1" fmla="*/ 2147483647 h 650"/>
              <a:gd name="T2" fmla="*/ 2147483647 w 1270"/>
              <a:gd name="T3" fmla="*/ 2147483647 h 650"/>
              <a:gd name="T4" fmla="*/ 2147483647 w 1270"/>
              <a:gd name="T5" fmla="*/ 2147483647 h 650"/>
              <a:gd name="T6" fmla="*/ 2147483647 w 1270"/>
              <a:gd name="T7" fmla="*/ 2147483647 h 650"/>
              <a:gd name="T8" fmla="*/ 2147483647 w 1270"/>
              <a:gd name="T9" fmla="*/ 2147483647 h 650"/>
              <a:gd name="T10" fmla="*/ 2147483647 w 1270"/>
              <a:gd name="T11" fmla="*/ 2147483647 h 650"/>
              <a:gd name="T12" fmla="*/ 2147483647 w 1270"/>
              <a:gd name="T13" fmla="*/ 2147483647 h 650"/>
              <a:gd name="T14" fmla="*/ 2147483647 w 1270"/>
              <a:gd name="T15" fmla="*/ 2147483647 h 650"/>
              <a:gd name="T16" fmla="*/ 2147483647 w 1270"/>
              <a:gd name="T17" fmla="*/ 2147483647 h 650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1270"/>
              <a:gd name="T28" fmla="*/ 0 h 650"/>
              <a:gd name="T29" fmla="*/ 1270 w 1270"/>
              <a:gd name="T30" fmla="*/ 650 h 650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1270" h="650">
                <a:moveTo>
                  <a:pt x="0" y="190"/>
                </a:moveTo>
                <a:cubicBezTo>
                  <a:pt x="45" y="413"/>
                  <a:pt x="91" y="636"/>
                  <a:pt x="136" y="643"/>
                </a:cubicBezTo>
                <a:cubicBezTo>
                  <a:pt x="181" y="650"/>
                  <a:pt x="234" y="258"/>
                  <a:pt x="272" y="235"/>
                </a:cubicBezTo>
                <a:cubicBezTo>
                  <a:pt x="310" y="212"/>
                  <a:pt x="317" y="545"/>
                  <a:pt x="363" y="507"/>
                </a:cubicBezTo>
                <a:cubicBezTo>
                  <a:pt x="409" y="469"/>
                  <a:pt x="477" y="0"/>
                  <a:pt x="545" y="8"/>
                </a:cubicBezTo>
                <a:cubicBezTo>
                  <a:pt x="613" y="16"/>
                  <a:pt x="711" y="515"/>
                  <a:pt x="771" y="553"/>
                </a:cubicBezTo>
                <a:cubicBezTo>
                  <a:pt x="831" y="591"/>
                  <a:pt x="854" y="228"/>
                  <a:pt x="907" y="235"/>
                </a:cubicBezTo>
                <a:cubicBezTo>
                  <a:pt x="960" y="242"/>
                  <a:pt x="1029" y="621"/>
                  <a:pt x="1089" y="598"/>
                </a:cubicBezTo>
                <a:cubicBezTo>
                  <a:pt x="1149" y="575"/>
                  <a:pt x="1209" y="337"/>
                  <a:pt x="1270" y="99"/>
                </a:cubicBez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ja-JP" altLang="en-US"/>
          </a:p>
        </p:txBody>
      </p:sp>
      <p:graphicFrame>
        <p:nvGraphicFramePr>
          <p:cNvPr id="5128" name="Object 17"/>
          <p:cNvGraphicFramePr>
            <a:graphicFrameLocks noChangeAspect="1"/>
          </p:cNvGraphicFramePr>
          <p:nvPr/>
        </p:nvGraphicFramePr>
        <p:xfrm>
          <a:off x="4932363" y="2997200"/>
          <a:ext cx="341312" cy="37623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2" imgW="126835" imgH="139518" progId="Equation.DSMT4">
                  <p:embed/>
                </p:oleObj>
              </mc:Choice>
              <mc:Fallback>
                <p:oleObj name="Equation" r:id="rId2" imgW="126835" imgH="139518" progId="Equation.DSMT4">
                  <p:embed/>
                  <p:pic>
                    <p:nvPicPr>
                      <p:cNvPr id="5128" name="Object 1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3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932363" y="2997200"/>
                        <a:ext cx="341312" cy="376238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5129" name="Object 18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67799147"/>
              </p:ext>
            </p:extLst>
          </p:nvPr>
        </p:nvGraphicFramePr>
        <p:xfrm>
          <a:off x="384175" y="1362075"/>
          <a:ext cx="1687513" cy="6445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4" imgW="622080" imgH="241200" progId="Equation.DSMT4">
                  <p:embed/>
                </p:oleObj>
              </mc:Choice>
              <mc:Fallback>
                <p:oleObj name="Equation" r:id="rId4" imgW="622080" imgH="241200" progId="Equation.DSMT4">
                  <p:embed/>
                  <p:pic>
                    <p:nvPicPr>
                      <p:cNvPr id="5129" name="Object 18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84175" y="1362075"/>
                        <a:ext cx="1687513" cy="64452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5130" name="Text Box 23"/>
          <p:cNvSpPr txBox="1">
            <a:spLocks noChangeArrowheads="1"/>
          </p:cNvSpPr>
          <p:nvPr/>
        </p:nvSpPr>
        <p:spPr bwMode="auto">
          <a:xfrm>
            <a:off x="4787900" y="3363913"/>
            <a:ext cx="4391025" cy="1831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ja-JP" sz="2000" b="1">
                <a:solidFill>
                  <a:srgbClr val="FF3300"/>
                </a:solidFill>
              </a:rPr>
              <a:t>Usually </a:t>
            </a:r>
            <a:r>
              <a:rPr lang="en-US" altLang="ja-JP" sz="3200" b="1" i="1">
                <a:latin typeface="Times New Roman" pitchFamily="18" charset="0"/>
              </a:rPr>
              <a:t>x</a:t>
            </a:r>
            <a:r>
              <a:rPr lang="en-US" altLang="ja-JP" sz="2000" b="1"/>
              <a:t>  </a:t>
            </a:r>
            <a:r>
              <a:rPr lang="en-US" altLang="ja-JP" sz="2000" b="1">
                <a:solidFill>
                  <a:srgbClr val="FF3300"/>
                </a:solidFill>
              </a:rPr>
              <a:t>is not observable too</a:t>
            </a:r>
          </a:p>
          <a:p>
            <a:pPr eaLnBrk="1" hangingPunct="1">
              <a:spcBef>
                <a:spcPct val="50000"/>
              </a:spcBef>
            </a:pPr>
            <a:r>
              <a:rPr lang="en-US" altLang="ja-JP"/>
              <a:t>  </a:t>
            </a:r>
            <a:r>
              <a:rPr lang="ja-JP" altLang="en-US"/>
              <a:t>・ </a:t>
            </a:r>
            <a:r>
              <a:rPr lang="en-US" altLang="ja-JP"/>
              <a:t>deviation from eq. position (protein)</a:t>
            </a:r>
          </a:p>
          <a:p>
            <a:pPr eaLnBrk="1" hangingPunct="1">
              <a:spcBef>
                <a:spcPct val="50000"/>
              </a:spcBef>
            </a:pPr>
            <a:r>
              <a:rPr lang="en-US" altLang="ja-JP"/>
              <a:t>  </a:t>
            </a:r>
            <a:r>
              <a:rPr lang="ja-JP" altLang="en-US"/>
              <a:t>・ </a:t>
            </a:r>
            <a:r>
              <a:rPr lang="en-US" altLang="ja-JP"/>
              <a:t>solvation energy (Marcus)</a:t>
            </a:r>
          </a:p>
          <a:p>
            <a:pPr eaLnBrk="1" hangingPunct="1">
              <a:spcBef>
                <a:spcPct val="50000"/>
              </a:spcBef>
            </a:pPr>
            <a:r>
              <a:rPr lang="en-US" altLang="ja-JP"/>
              <a:t>  </a:t>
            </a:r>
            <a:r>
              <a:rPr lang="ja-JP" altLang="en-US"/>
              <a:t>・ </a:t>
            </a:r>
            <a:r>
              <a:rPr lang="en-US" altLang="ja-JP"/>
              <a:t>order parameter (phase transition)</a:t>
            </a:r>
          </a:p>
        </p:txBody>
      </p:sp>
      <p:sp>
        <p:nvSpPr>
          <p:cNvPr id="5131" name="Text Box 25"/>
          <p:cNvSpPr txBox="1">
            <a:spLocks noChangeArrowheads="1"/>
          </p:cNvSpPr>
          <p:nvPr/>
        </p:nvSpPr>
        <p:spPr bwMode="auto">
          <a:xfrm>
            <a:off x="4932363" y="2349500"/>
            <a:ext cx="4427537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ja-JP" sz="2000" b="1" dirty="0">
                <a:solidFill>
                  <a:srgbClr val="0066FF"/>
                </a:solidFill>
              </a:rPr>
              <a:t>FEL is not direct observable</a:t>
            </a:r>
            <a:r>
              <a:rPr lang="en-US" altLang="ja-JP" sz="2400" b="1" dirty="0"/>
              <a:t> </a:t>
            </a:r>
          </a:p>
        </p:txBody>
      </p:sp>
      <p:graphicFrame>
        <p:nvGraphicFramePr>
          <p:cNvPr id="5132" name="Object 26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3216653494"/>
              </p:ext>
            </p:extLst>
          </p:nvPr>
        </p:nvGraphicFramePr>
        <p:xfrm>
          <a:off x="5010150" y="1450975"/>
          <a:ext cx="3475038" cy="8223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6" imgW="1688760" imgH="406080" progId="Equation.DSMT4">
                  <p:embed/>
                </p:oleObj>
              </mc:Choice>
              <mc:Fallback>
                <p:oleObj name="Equation" r:id="rId6" imgW="1688760" imgH="406080" progId="Equation.DSMT4">
                  <p:embed/>
                  <p:pic>
                    <p:nvPicPr>
                      <p:cNvPr id="5132" name="Object 26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7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010150" y="1450975"/>
                        <a:ext cx="3475038" cy="82232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5133" name="Rectangle 27"/>
          <p:cNvSpPr>
            <a:spLocks noChangeArrowheads="1"/>
          </p:cNvSpPr>
          <p:nvPr/>
        </p:nvSpPr>
        <p:spPr bwMode="auto">
          <a:xfrm>
            <a:off x="4572000" y="1270000"/>
            <a:ext cx="4319588" cy="1079500"/>
          </a:xfrm>
          <a:prstGeom prst="rect">
            <a:avLst/>
          </a:prstGeom>
          <a:noFill/>
          <a:ln w="28575">
            <a:solidFill>
              <a:srgbClr val="FF3300"/>
            </a:solidFill>
            <a:prstDash val="sysDot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ja-JP" altLang="en-US"/>
          </a:p>
        </p:txBody>
      </p:sp>
      <p:sp>
        <p:nvSpPr>
          <p:cNvPr id="5134" name="Line 28"/>
          <p:cNvSpPr>
            <a:spLocks noChangeShapeType="1"/>
          </p:cNvSpPr>
          <p:nvPr/>
        </p:nvSpPr>
        <p:spPr bwMode="auto">
          <a:xfrm>
            <a:off x="395288" y="981075"/>
            <a:ext cx="8496300" cy="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ja-JP" altLang="en-US"/>
          </a:p>
        </p:txBody>
      </p:sp>
      <p:sp>
        <p:nvSpPr>
          <p:cNvPr id="2" name="Rectangle 16"/>
          <p:cNvSpPr>
            <a:spLocks noChangeArrowheads="1"/>
          </p:cNvSpPr>
          <p:nvPr/>
        </p:nvSpPr>
        <p:spPr bwMode="auto">
          <a:xfrm>
            <a:off x="0" y="0"/>
            <a:ext cx="9144000" cy="0"/>
          </a:xfrm>
          <a:prstGeom prst="rect">
            <a:avLst/>
          </a:prstGeom>
          <a:noFill/>
          <a:ln>
            <a:noFill/>
          </a:ln>
          <a:effectLst>
            <a:prstShdw prst="shdw17" dist="17961" dir="2700000">
              <a:schemeClr val="accent1">
                <a:gamma/>
                <a:shade val="60000"/>
                <a:invGamma/>
              </a:schemeClr>
            </a:prst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/>
          <a:p>
            <a:pPr>
              <a:defRPr/>
            </a:pPr>
            <a:endParaRPr lang="ja-JP" altLang="en-US"/>
          </a:p>
        </p:txBody>
      </p:sp>
      <p:graphicFrame>
        <p:nvGraphicFramePr>
          <p:cNvPr id="4" name="オブジェクト 3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853977782"/>
              </p:ext>
            </p:extLst>
          </p:nvPr>
        </p:nvGraphicFramePr>
        <p:xfrm>
          <a:off x="5003800" y="1527175"/>
          <a:ext cx="2822575" cy="5651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8" imgW="1371600" imgH="279360" progId="Equation.DSMT4">
                  <p:embed/>
                </p:oleObj>
              </mc:Choice>
              <mc:Fallback>
                <p:oleObj name="Equation" r:id="rId8" imgW="1371600" imgH="279360" progId="Equation.DSMT4">
                  <p:embed/>
                  <p:pic>
                    <p:nvPicPr>
                      <p:cNvPr id="4" name="オブジェクト 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9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003800" y="1527175"/>
                        <a:ext cx="2822575" cy="5651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3" name="オブジェクト 2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2353465496"/>
              </p:ext>
            </p:extLst>
          </p:nvPr>
        </p:nvGraphicFramePr>
        <p:xfrm>
          <a:off x="4778224" y="1398587"/>
          <a:ext cx="3946525" cy="8223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0" imgW="1917360" imgH="406080" progId="Equation.DSMT4">
                  <p:embed/>
                </p:oleObj>
              </mc:Choice>
              <mc:Fallback>
                <p:oleObj name="Equation" r:id="rId10" imgW="1917360" imgH="406080" progId="Equation.DSMT4">
                  <p:embed/>
                  <p:pic>
                    <p:nvPicPr>
                      <p:cNvPr id="3" name="オブジェクト 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1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778224" y="1398587"/>
                        <a:ext cx="3946525" cy="82232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</p:spTree>
    <p:extLst>
      <p:ext uri="{BB962C8B-B14F-4D97-AF65-F5344CB8AC3E}">
        <p14:creationId xmlns:p14="http://schemas.microsoft.com/office/powerpoint/2010/main" val="371311038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51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5" dur="500"/>
                                        <p:tgtEl>
                                          <p:spTgt spid="513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500"/>
                            </p:stCondLst>
                            <p:childTnLst>
                              <p:par>
                                <p:cTn id="18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794" name="Line 2"/>
          <p:cNvSpPr>
            <a:spLocks noChangeShapeType="1"/>
          </p:cNvSpPr>
          <p:nvPr/>
        </p:nvSpPr>
        <p:spPr bwMode="auto">
          <a:xfrm>
            <a:off x="250825" y="981075"/>
            <a:ext cx="8496300" cy="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33795" name="Text Box 3"/>
          <p:cNvSpPr txBox="1">
            <a:spLocks noChangeArrowheads="1"/>
          </p:cNvSpPr>
          <p:nvPr/>
        </p:nvSpPr>
        <p:spPr bwMode="auto">
          <a:xfrm>
            <a:off x="539750" y="188913"/>
            <a:ext cx="8135938" cy="5794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altLang="ja-JP" sz="3200" b="1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Our objective &amp; difficulties</a:t>
            </a:r>
          </a:p>
        </p:txBody>
      </p:sp>
      <p:sp>
        <p:nvSpPr>
          <p:cNvPr id="33796" name="Text Box 4"/>
          <p:cNvSpPr txBox="1">
            <a:spLocks noChangeArrowheads="1"/>
          </p:cNvSpPr>
          <p:nvPr/>
        </p:nvSpPr>
        <p:spPr bwMode="auto">
          <a:xfrm>
            <a:off x="862013" y="1071563"/>
            <a:ext cx="8281987" cy="13716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ja-JP" sz="2400" b="1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Explore FEL below &amp; above the freezing temperature</a:t>
            </a:r>
          </a:p>
          <a:p>
            <a:pPr>
              <a:spcBef>
                <a:spcPct val="50000"/>
              </a:spcBef>
            </a:pPr>
            <a:r>
              <a:rPr lang="en-US" altLang="ja-JP" sz="2000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  High temperature:  is it  smooth (parabolic)?</a:t>
            </a:r>
          </a:p>
          <a:p>
            <a:pPr>
              <a:spcBef>
                <a:spcPct val="50000"/>
              </a:spcBef>
            </a:pPr>
            <a:r>
              <a:rPr lang="en-US" altLang="ja-JP" sz="2000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  Low temperature:  how profiles look like?</a:t>
            </a:r>
          </a:p>
        </p:txBody>
      </p:sp>
      <p:pic>
        <p:nvPicPr>
          <p:cNvPr id="33797" name="Picture 5" descr="BD14582_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571500" y="1214438"/>
            <a:ext cx="174625" cy="1444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33798" name="Text Box 6"/>
          <p:cNvSpPr txBox="1">
            <a:spLocks noChangeArrowheads="1"/>
          </p:cNvSpPr>
          <p:nvPr/>
        </p:nvSpPr>
        <p:spPr bwMode="auto">
          <a:xfrm>
            <a:off x="785813" y="3571875"/>
            <a:ext cx="7704137" cy="13716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ja-JP" sz="2400" b="1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Difficulties: obtaining an accurate FEL </a:t>
            </a:r>
          </a:p>
          <a:p>
            <a:pPr>
              <a:spcBef>
                <a:spcPct val="50000"/>
              </a:spcBef>
            </a:pPr>
            <a:r>
              <a:rPr lang="en-US" altLang="ja-JP" sz="2000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       Tremendous degrees of freedom</a:t>
            </a:r>
          </a:p>
          <a:p>
            <a:pPr>
              <a:spcBef>
                <a:spcPct val="50000"/>
              </a:spcBef>
            </a:pPr>
            <a:r>
              <a:rPr lang="en-US" altLang="ja-JP" sz="2000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       (lower acceptance of sampling at low temperature)</a:t>
            </a:r>
          </a:p>
        </p:txBody>
      </p:sp>
      <p:pic>
        <p:nvPicPr>
          <p:cNvPr id="33799" name="Picture 7" descr="BD14582_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684213" y="3573463"/>
            <a:ext cx="144462" cy="1444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33800" name="AutoShape 8"/>
          <p:cNvSpPr>
            <a:spLocks noChangeArrowheads="1"/>
          </p:cNvSpPr>
          <p:nvPr/>
        </p:nvSpPr>
        <p:spPr bwMode="auto">
          <a:xfrm>
            <a:off x="2357438" y="2643188"/>
            <a:ext cx="431800" cy="288925"/>
          </a:xfrm>
          <a:prstGeom prst="rightArrow">
            <a:avLst>
              <a:gd name="adj1" fmla="val 50000"/>
              <a:gd name="adj2" fmla="val 37363"/>
            </a:avLst>
          </a:pr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ja-JP" altLang="en-US">
              <a:latin typeface="Calibri" pitchFamily="34" charset="0"/>
            </a:endParaRPr>
          </a:p>
        </p:txBody>
      </p:sp>
      <p:sp>
        <p:nvSpPr>
          <p:cNvPr id="33801" name="Text Box 9"/>
          <p:cNvSpPr txBox="1">
            <a:spLocks noChangeArrowheads="1"/>
          </p:cNvSpPr>
          <p:nvPr/>
        </p:nvSpPr>
        <p:spPr bwMode="auto">
          <a:xfrm>
            <a:off x="2928938" y="2571750"/>
            <a:ext cx="4211637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ja-JP" sz="2000" b="1" i="1" dirty="0">
                <a:solidFill>
                  <a:srgbClr val="0066FF"/>
                </a:solidFill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how does FEL reflect to dynamics?</a:t>
            </a:r>
          </a:p>
        </p:txBody>
      </p:sp>
      <p:sp>
        <p:nvSpPr>
          <p:cNvPr id="33802" name="AutoShape 10"/>
          <p:cNvSpPr>
            <a:spLocks noChangeArrowheads="1"/>
          </p:cNvSpPr>
          <p:nvPr/>
        </p:nvSpPr>
        <p:spPr bwMode="auto">
          <a:xfrm>
            <a:off x="3132138" y="5661025"/>
            <a:ext cx="431800" cy="288925"/>
          </a:xfrm>
          <a:prstGeom prst="rightArrow">
            <a:avLst>
              <a:gd name="adj1" fmla="val 50000"/>
              <a:gd name="adj2" fmla="val 37363"/>
            </a:avLst>
          </a:pr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ja-JP" altLang="en-US">
              <a:latin typeface="Calibri" pitchFamily="34" charset="0"/>
            </a:endParaRPr>
          </a:p>
        </p:txBody>
      </p:sp>
      <p:sp>
        <p:nvSpPr>
          <p:cNvPr id="33803" name="Text Box 11"/>
          <p:cNvSpPr txBox="1">
            <a:spLocks noChangeArrowheads="1"/>
          </p:cNvSpPr>
          <p:nvPr/>
        </p:nvSpPr>
        <p:spPr bwMode="auto">
          <a:xfrm>
            <a:off x="3786188" y="5000625"/>
            <a:ext cx="4537075" cy="17081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ja-JP" sz="2400" b="1" i="1" dirty="0">
                <a:solidFill>
                  <a:schemeClr val="accent2"/>
                </a:solidFill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Employ a </a:t>
            </a:r>
            <a:r>
              <a:rPr lang="en-US" altLang="ja-JP" sz="2400" b="1" i="1" dirty="0">
                <a:solidFill>
                  <a:srgbClr val="FF0000"/>
                </a:solidFill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very</a:t>
            </a:r>
            <a:r>
              <a:rPr lang="en-US" altLang="ja-JP" sz="2400" b="1" i="1" dirty="0">
                <a:solidFill>
                  <a:schemeClr val="accent2"/>
                </a:solidFill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 simple model</a:t>
            </a:r>
          </a:p>
          <a:p>
            <a:pPr>
              <a:spcBef>
                <a:spcPct val="50000"/>
              </a:spcBef>
            </a:pPr>
            <a:r>
              <a:rPr lang="en-US" altLang="ja-JP" b="1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(minimalist model approach)</a:t>
            </a:r>
          </a:p>
          <a:p>
            <a:pPr>
              <a:spcBef>
                <a:spcPct val="50000"/>
              </a:spcBef>
            </a:pPr>
            <a:r>
              <a:rPr lang="en-US" altLang="ja-JP" b="1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 small system: counts all states</a:t>
            </a:r>
          </a:p>
          <a:p>
            <a:pPr>
              <a:spcBef>
                <a:spcPct val="50000"/>
              </a:spcBef>
            </a:pPr>
            <a:r>
              <a:rPr lang="en-US" altLang="ja-JP" b="1" i="1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 </a:t>
            </a:r>
            <a:r>
              <a:rPr lang="en-US" altLang="ja-JP" b="1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dynamics @ low temp:  master eq. </a:t>
            </a:r>
            <a:endParaRPr lang="en-US" altLang="ja-JP" b="1" i="1" dirty="0"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</p:txBody>
      </p:sp>
      <p:sp>
        <p:nvSpPr>
          <p:cNvPr id="33804" name="Text Box 12"/>
          <p:cNvSpPr txBox="1">
            <a:spLocks noChangeArrowheads="1"/>
          </p:cNvSpPr>
          <p:nvPr/>
        </p:nvSpPr>
        <p:spPr bwMode="auto">
          <a:xfrm>
            <a:off x="755650" y="5516563"/>
            <a:ext cx="2233613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ja-JP" sz="2400" b="1" i="1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Our strategy</a:t>
            </a:r>
          </a:p>
        </p:txBody>
      </p:sp>
      <p:sp>
        <p:nvSpPr>
          <p:cNvPr id="33805" name="AutoShape 8"/>
          <p:cNvSpPr>
            <a:spLocks noChangeArrowheads="1"/>
          </p:cNvSpPr>
          <p:nvPr/>
        </p:nvSpPr>
        <p:spPr bwMode="auto">
          <a:xfrm>
            <a:off x="2357438" y="3143250"/>
            <a:ext cx="431800" cy="288925"/>
          </a:xfrm>
          <a:prstGeom prst="rightArrow">
            <a:avLst>
              <a:gd name="adj1" fmla="val 50000"/>
              <a:gd name="adj2" fmla="val 37363"/>
            </a:avLst>
          </a:pr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ja-JP" altLang="en-US">
              <a:latin typeface="Calibri" pitchFamily="34" charset="0"/>
            </a:endParaRPr>
          </a:p>
        </p:txBody>
      </p:sp>
      <p:sp>
        <p:nvSpPr>
          <p:cNvPr id="33806" name="Text Box 9"/>
          <p:cNvSpPr txBox="1">
            <a:spLocks noChangeArrowheads="1"/>
          </p:cNvSpPr>
          <p:nvPr/>
        </p:nvSpPr>
        <p:spPr bwMode="auto">
          <a:xfrm>
            <a:off x="2928938" y="3071813"/>
            <a:ext cx="5357812" cy="4000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ja-JP" sz="2000" b="1" i="1">
                <a:solidFill>
                  <a:srgbClr val="0066FF"/>
                </a:solidFill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Can we measure it  (2D IR spectroscopy)</a:t>
            </a:r>
          </a:p>
        </p:txBody>
      </p:sp>
    </p:spTree>
  </p:cSld>
  <p:clrMapOvr>
    <a:masterClrMapping/>
  </p:clrMapOvr>
</p:sld>
</file>

<file path=ppt/slides/slide2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5" name="Text Box 226"/>
          <p:cNvSpPr txBox="1">
            <a:spLocks noChangeArrowheads="1"/>
          </p:cNvSpPr>
          <p:nvPr/>
        </p:nvSpPr>
        <p:spPr bwMode="auto">
          <a:xfrm>
            <a:off x="574675" y="1571625"/>
            <a:ext cx="8569325" cy="8620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ja-JP" sz="2000" b="1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How do we detect FEL?</a:t>
            </a:r>
          </a:p>
          <a:p>
            <a:pPr>
              <a:spcBef>
                <a:spcPct val="50000"/>
              </a:spcBef>
            </a:pPr>
            <a:r>
              <a:rPr lang="en-US" altLang="ja-JP" sz="2000" b="1" dirty="0">
                <a:solidFill>
                  <a:srgbClr val="0066FF"/>
                </a:solidFill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         draw FEL as the function of observable</a:t>
            </a:r>
          </a:p>
        </p:txBody>
      </p:sp>
      <p:sp>
        <p:nvSpPr>
          <p:cNvPr id="3076" name="Line 2"/>
          <p:cNvSpPr>
            <a:spLocks noChangeShapeType="1"/>
          </p:cNvSpPr>
          <p:nvPr/>
        </p:nvSpPr>
        <p:spPr bwMode="auto">
          <a:xfrm>
            <a:off x="395288" y="1196975"/>
            <a:ext cx="8496300" cy="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3077" name="Line 3"/>
          <p:cNvSpPr>
            <a:spLocks noChangeShapeType="1"/>
          </p:cNvSpPr>
          <p:nvPr/>
        </p:nvSpPr>
        <p:spPr bwMode="auto">
          <a:xfrm>
            <a:off x="395288" y="1125538"/>
            <a:ext cx="8496300" cy="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grpSp>
        <p:nvGrpSpPr>
          <p:cNvPr id="2" name="Group 8"/>
          <p:cNvGrpSpPr>
            <a:grpSpLocks/>
          </p:cNvGrpSpPr>
          <p:nvPr/>
        </p:nvGrpSpPr>
        <p:grpSpPr bwMode="auto">
          <a:xfrm rot="-8894431">
            <a:off x="3348038" y="4251325"/>
            <a:ext cx="287337" cy="58738"/>
            <a:chOff x="2199" y="2345"/>
            <a:chExt cx="226" cy="46"/>
          </a:xfrm>
        </p:grpSpPr>
        <p:sp>
          <p:nvSpPr>
            <p:cNvPr id="3145" name="AutoShape 9"/>
            <p:cNvSpPr>
              <a:spLocks noChangeArrowheads="1"/>
            </p:cNvSpPr>
            <p:nvPr/>
          </p:nvSpPr>
          <p:spPr bwMode="auto">
            <a:xfrm rot="-10763810">
              <a:off x="2199" y="2345"/>
              <a:ext cx="113" cy="45"/>
            </a:xfrm>
            <a:prstGeom prst="flowChartDelay">
              <a:avLst/>
            </a:prstGeom>
            <a:solidFill>
              <a:srgbClr val="FF3300">
                <a:alpha val="50195"/>
              </a:srgb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3146" name="AutoShape 10"/>
            <p:cNvSpPr>
              <a:spLocks noChangeArrowheads="1"/>
            </p:cNvSpPr>
            <p:nvPr/>
          </p:nvSpPr>
          <p:spPr bwMode="auto">
            <a:xfrm rot="36189">
              <a:off x="2312" y="2346"/>
              <a:ext cx="113" cy="45"/>
            </a:xfrm>
            <a:prstGeom prst="flowChartDelay">
              <a:avLst/>
            </a:prstGeom>
            <a:solidFill>
              <a:schemeClr val="accent2">
                <a:alpha val="50195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ja-JP" altLang="en-US">
                <a:latin typeface="Calibri" pitchFamily="34" charset="0"/>
              </a:endParaRPr>
            </a:p>
          </p:txBody>
        </p:sp>
      </p:grpSp>
      <p:grpSp>
        <p:nvGrpSpPr>
          <p:cNvPr id="3" name="Group 11"/>
          <p:cNvGrpSpPr>
            <a:grpSpLocks/>
          </p:cNvGrpSpPr>
          <p:nvPr/>
        </p:nvGrpSpPr>
        <p:grpSpPr bwMode="auto">
          <a:xfrm rot="-10217103">
            <a:off x="2844800" y="3963988"/>
            <a:ext cx="287338" cy="58737"/>
            <a:chOff x="2199" y="2345"/>
            <a:chExt cx="226" cy="46"/>
          </a:xfrm>
        </p:grpSpPr>
        <p:sp>
          <p:nvSpPr>
            <p:cNvPr id="3143" name="AutoShape 12"/>
            <p:cNvSpPr>
              <a:spLocks noChangeArrowheads="1"/>
            </p:cNvSpPr>
            <p:nvPr/>
          </p:nvSpPr>
          <p:spPr bwMode="auto">
            <a:xfrm rot="-10763810">
              <a:off x="2199" y="2345"/>
              <a:ext cx="113" cy="45"/>
            </a:xfrm>
            <a:prstGeom prst="flowChartDelay">
              <a:avLst/>
            </a:prstGeom>
            <a:solidFill>
              <a:srgbClr val="FF3300">
                <a:alpha val="50195"/>
              </a:srgb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3144" name="AutoShape 13"/>
            <p:cNvSpPr>
              <a:spLocks noChangeArrowheads="1"/>
            </p:cNvSpPr>
            <p:nvPr/>
          </p:nvSpPr>
          <p:spPr bwMode="auto">
            <a:xfrm rot="36189">
              <a:off x="2312" y="2346"/>
              <a:ext cx="113" cy="45"/>
            </a:xfrm>
            <a:prstGeom prst="flowChartDelay">
              <a:avLst/>
            </a:prstGeom>
            <a:solidFill>
              <a:schemeClr val="accent2">
                <a:alpha val="50195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ja-JP" altLang="en-US">
                <a:latin typeface="Calibri" pitchFamily="34" charset="0"/>
              </a:endParaRPr>
            </a:p>
          </p:txBody>
        </p:sp>
      </p:grpSp>
      <p:grpSp>
        <p:nvGrpSpPr>
          <p:cNvPr id="4" name="Group 14"/>
          <p:cNvGrpSpPr>
            <a:grpSpLocks/>
          </p:cNvGrpSpPr>
          <p:nvPr/>
        </p:nvGrpSpPr>
        <p:grpSpPr bwMode="auto">
          <a:xfrm rot="-8863461">
            <a:off x="3348038" y="3789363"/>
            <a:ext cx="287337" cy="58737"/>
            <a:chOff x="2199" y="2345"/>
            <a:chExt cx="226" cy="46"/>
          </a:xfrm>
        </p:grpSpPr>
        <p:sp>
          <p:nvSpPr>
            <p:cNvPr id="3141" name="AutoShape 15"/>
            <p:cNvSpPr>
              <a:spLocks noChangeArrowheads="1"/>
            </p:cNvSpPr>
            <p:nvPr/>
          </p:nvSpPr>
          <p:spPr bwMode="auto">
            <a:xfrm rot="-10763810">
              <a:off x="2199" y="2345"/>
              <a:ext cx="113" cy="45"/>
            </a:xfrm>
            <a:prstGeom prst="flowChartDelay">
              <a:avLst/>
            </a:prstGeom>
            <a:solidFill>
              <a:srgbClr val="FF3300">
                <a:alpha val="50195"/>
              </a:srgb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3142" name="AutoShape 16"/>
            <p:cNvSpPr>
              <a:spLocks noChangeArrowheads="1"/>
            </p:cNvSpPr>
            <p:nvPr/>
          </p:nvSpPr>
          <p:spPr bwMode="auto">
            <a:xfrm rot="36189">
              <a:off x="2312" y="2346"/>
              <a:ext cx="113" cy="45"/>
            </a:xfrm>
            <a:prstGeom prst="flowChartDelay">
              <a:avLst/>
            </a:prstGeom>
            <a:solidFill>
              <a:schemeClr val="accent2">
                <a:alpha val="50195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ja-JP" altLang="en-US">
                <a:latin typeface="Calibri" pitchFamily="34" charset="0"/>
              </a:endParaRPr>
            </a:p>
          </p:txBody>
        </p:sp>
      </p:grpSp>
      <p:grpSp>
        <p:nvGrpSpPr>
          <p:cNvPr id="5" name="Group 17"/>
          <p:cNvGrpSpPr>
            <a:grpSpLocks/>
          </p:cNvGrpSpPr>
          <p:nvPr/>
        </p:nvGrpSpPr>
        <p:grpSpPr bwMode="auto">
          <a:xfrm rot="-4351193">
            <a:off x="3030537" y="3433763"/>
            <a:ext cx="290513" cy="58738"/>
            <a:chOff x="2199" y="2345"/>
            <a:chExt cx="226" cy="46"/>
          </a:xfrm>
        </p:grpSpPr>
        <p:sp>
          <p:nvSpPr>
            <p:cNvPr id="3139" name="AutoShape 18"/>
            <p:cNvSpPr>
              <a:spLocks noChangeArrowheads="1"/>
            </p:cNvSpPr>
            <p:nvPr/>
          </p:nvSpPr>
          <p:spPr bwMode="auto">
            <a:xfrm rot="-10763810">
              <a:off x="2199" y="2345"/>
              <a:ext cx="113" cy="45"/>
            </a:xfrm>
            <a:prstGeom prst="flowChartDelay">
              <a:avLst/>
            </a:prstGeom>
            <a:solidFill>
              <a:srgbClr val="FF3300">
                <a:alpha val="50195"/>
              </a:srgb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3140" name="AutoShape 19"/>
            <p:cNvSpPr>
              <a:spLocks noChangeArrowheads="1"/>
            </p:cNvSpPr>
            <p:nvPr/>
          </p:nvSpPr>
          <p:spPr bwMode="auto">
            <a:xfrm rot="36189">
              <a:off x="2312" y="2346"/>
              <a:ext cx="113" cy="45"/>
            </a:xfrm>
            <a:prstGeom prst="flowChartDelay">
              <a:avLst/>
            </a:prstGeom>
            <a:solidFill>
              <a:schemeClr val="accent2">
                <a:alpha val="50195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ja-JP" altLang="en-US">
                <a:latin typeface="Calibri" pitchFamily="34" charset="0"/>
              </a:endParaRPr>
            </a:p>
          </p:txBody>
        </p:sp>
      </p:grpSp>
      <p:grpSp>
        <p:nvGrpSpPr>
          <p:cNvPr id="6" name="Group 20"/>
          <p:cNvGrpSpPr>
            <a:grpSpLocks/>
          </p:cNvGrpSpPr>
          <p:nvPr/>
        </p:nvGrpSpPr>
        <p:grpSpPr bwMode="auto">
          <a:xfrm rot="2914580">
            <a:off x="3491706" y="3317082"/>
            <a:ext cx="288925" cy="58738"/>
            <a:chOff x="2199" y="2345"/>
            <a:chExt cx="226" cy="46"/>
          </a:xfrm>
        </p:grpSpPr>
        <p:sp>
          <p:nvSpPr>
            <p:cNvPr id="3137" name="AutoShape 21"/>
            <p:cNvSpPr>
              <a:spLocks noChangeArrowheads="1"/>
            </p:cNvSpPr>
            <p:nvPr/>
          </p:nvSpPr>
          <p:spPr bwMode="auto">
            <a:xfrm rot="-10763810">
              <a:off x="2199" y="2345"/>
              <a:ext cx="113" cy="45"/>
            </a:xfrm>
            <a:prstGeom prst="flowChartDelay">
              <a:avLst/>
            </a:prstGeom>
            <a:solidFill>
              <a:srgbClr val="FF3300">
                <a:alpha val="50195"/>
              </a:srgb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3138" name="AutoShape 22"/>
            <p:cNvSpPr>
              <a:spLocks noChangeArrowheads="1"/>
            </p:cNvSpPr>
            <p:nvPr/>
          </p:nvSpPr>
          <p:spPr bwMode="auto">
            <a:xfrm rot="36189">
              <a:off x="2312" y="2346"/>
              <a:ext cx="113" cy="45"/>
            </a:xfrm>
            <a:prstGeom prst="flowChartDelay">
              <a:avLst/>
            </a:prstGeom>
            <a:solidFill>
              <a:schemeClr val="accent2">
                <a:alpha val="50195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ja-JP" altLang="en-US">
                <a:latin typeface="Calibri" pitchFamily="34" charset="0"/>
              </a:endParaRPr>
            </a:p>
          </p:txBody>
        </p:sp>
      </p:grpSp>
      <p:sp>
        <p:nvSpPr>
          <p:cNvPr id="3083" name="AutoShape 23"/>
          <p:cNvSpPr>
            <a:spLocks noChangeArrowheads="1"/>
          </p:cNvSpPr>
          <p:nvPr/>
        </p:nvSpPr>
        <p:spPr bwMode="auto">
          <a:xfrm>
            <a:off x="3348038" y="2852738"/>
            <a:ext cx="936625" cy="1727200"/>
          </a:xfrm>
          <a:prstGeom prst="upArrow">
            <a:avLst>
              <a:gd name="adj1" fmla="val 61352"/>
              <a:gd name="adj2" fmla="val 32510"/>
            </a:avLst>
          </a:prstGeom>
          <a:noFill/>
          <a:ln w="12700">
            <a:solidFill>
              <a:schemeClr val="tx1"/>
            </a:solidFill>
            <a:prstDash val="sysDot"/>
            <a:miter lim="800000"/>
            <a:headEnd/>
            <a:tailEnd/>
          </a:ln>
        </p:spPr>
        <p:txBody>
          <a:bodyPr vert="eaVert" wrap="none" anchor="ctr"/>
          <a:lstStyle/>
          <a:p>
            <a:endParaRPr lang="ja-JP" altLang="en-US">
              <a:latin typeface="Calibri" pitchFamily="34" charset="0"/>
            </a:endParaRPr>
          </a:p>
        </p:txBody>
      </p:sp>
      <p:grpSp>
        <p:nvGrpSpPr>
          <p:cNvPr id="7" name="Group 24"/>
          <p:cNvGrpSpPr>
            <a:grpSpLocks/>
          </p:cNvGrpSpPr>
          <p:nvPr/>
        </p:nvGrpSpPr>
        <p:grpSpPr bwMode="auto">
          <a:xfrm rot="-1831960">
            <a:off x="3030538" y="3427413"/>
            <a:ext cx="290512" cy="58737"/>
            <a:chOff x="2199" y="2345"/>
            <a:chExt cx="226" cy="46"/>
          </a:xfrm>
        </p:grpSpPr>
        <p:sp>
          <p:nvSpPr>
            <p:cNvPr id="3135" name="AutoShape 25"/>
            <p:cNvSpPr>
              <a:spLocks noChangeArrowheads="1"/>
            </p:cNvSpPr>
            <p:nvPr/>
          </p:nvSpPr>
          <p:spPr bwMode="auto">
            <a:xfrm rot="-10763810">
              <a:off x="2199" y="2345"/>
              <a:ext cx="113" cy="45"/>
            </a:xfrm>
            <a:prstGeom prst="flowChartDelay">
              <a:avLst/>
            </a:prstGeom>
            <a:solidFill>
              <a:srgbClr val="FF33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3136" name="AutoShape 26"/>
            <p:cNvSpPr>
              <a:spLocks noChangeArrowheads="1"/>
            </p:cNvSpPr>
            <p:nvPr/>
          </p:nvSpPr>
          <p:spPr bwMode="auto">
            <a:xfrm rot="36189">
              <a:off x="2312" y="2346"/>
              <a:ext cx="113" cy="45"/>
            </a:xfrm>
            <a:prstGeom prst="flowChartDelay">
              <a:avLst/>
            </a:prstGeom>
            <a:solidFill>
              <a:schemeClr val="accent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ja-JP" altLang="en-US">
                <a:latin typeface="Calibri" pitchFamily="34" charset="0"/>
              </a:endParaRPr>
            </a:p>
          </p:txBody>
        </p:sp>
      </p:grpSp>
      <p:grpSp>
        <p:nvGrpSpPr>
          <p:cNvPr id="8" name="Group 27"/>
          <p:cNvGrpSpPr>
            <a:grpSpLocks/>
          </p:cNvGrpSpPr>
          <p:nvPr/>
        </p:nvGrpSpPr>
        <p:grpSpPr bwMode="auto">
          <a:xfrm rot="5400000">
            <a:off x="3498056" y="3313907"/>
            <a:ext cx="288925" cy="58738"/>
            <a:chOff x="2199" y="2345"/>
            <a:chExt cx="226" cy="46"/>
          </a:xfrm>
        </p:grpSpPr>
        <p:sp>
          <p:nvSpPr>
            <p:cNvPr id="3133" name="AutoShape 28"/>
            <p:cNvSpPr>
              <a:spLocks noChangeArrowheads="1"/>
            </p:cNvSpPr>
            <p:nvPr/>
          </p:nvSpPr>
          <p:spPr bwMode="auto">
            <a:xfrm rot="-10763810">
              <a:off x="2199" y="2345"/>
              <a:ext cx="113" cy="45"/>
            </a:xfrm>
            <a:prstGeom prst="flowChartDelay">
              <a:avLst/>
            </a:prstGeom>
            <a:solidFill>
              <a:srgbClr val="FF33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3134" name="AutoShape 29"/>
            <p:cNvSpPr>
              <a:spLocks noChangeArrowheads="1"/>
            </p:cNvSpPr>
            <p:nvPr/>
          </p:nvSpPr>
          <p:spPr bwMode="auto">
            <a:xfrm rot="36189">
              <a:off x="2312" y="2346"/>
              <a:ext cx="113" cy="45"/>
            </a:xfrm>
            <a:prstGeom prst="flowChartDelay">
              <a:avLst/>
            </a:prstGeom>
            <a:solidFill>
              <a:schemeClr val="accent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ja-JP" altLang="en-US">
                <a:latin typeface="Calibri" pitchFamily="34" charset="0"/>
              </a:endParaRPr>
            </a:p>
          </p:txBody>
        </p:sp>
      </p:grpSp>
      <p:grpSp>
        <p:nvGrpSpPr>
          <p:cNvPr id="9" name="Group 30"/>
          <p:cNvGrpSpPr>
            <a:grpSpLocks/>
          </p:cNvGrpSpPr>
          <p:nvPr/>
        </p:nvGrpSpPr>
        <p:grpSpPr bwMode="auto">
          <a:xfrm rot="7934571">
            <a:off x="3354388" y="3790950"/>
            <a:ext cx="287338" cy="58737"/>
            <a:chOff x="2199" y="2345"/>
            <a:chExt cx="226" cy="46"/>
          </a:xfrm>
        </p:grpSpPr>
        <p:sp>
          <p:nvSpPr>
            <p:cNvPr id="3131" name="AutoShape 31"/>
            <p:cNvSpPr>
              <a:spLocks noChangeArrowheads="1"/>
            </p:cNvSpPr>
            <p:nvPr/>
          </p:nvSpPr>
          <p:spPr bwMode="auto">
            <a:xfrm rot="-10763810">
              <a:off x="2199" y="2345"/>
              <a:ext cx="113" cy="45"/>
            </a:xfrm>
            <a:prstGeom prst="flowChartDelay">
              <a:avLst/>
            </a:prstGeom>
            <a:solidFill>
              <a:srgbClr val="FF33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3132" name="AutoShape 32"/>
            <p:cNvSpPr>
              <a:spLocks noChangeArrowheads="1"/>
            </p:cNvSpPr>
            <p:nvPr/>
          </p:nvSpPr>
          <p:spPr bwMode="auto">
            <a:xfrm rot="36189">
              <a:off x="2312" y="2346"/>
              <a:ext cx="113" cy="45"/>
            </a:xfrm>
            <a:prstGeom prst="flowChartDelay">
              <a:avLst/>
            </a:prstGeom>
            <a:solidFill>
              <a:schemeClr val="accent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ja-JP" altLang="en-US">
                <a:latin typeface="Calibri" pitchFamily="34" charset="0"/>
              </a:endParaRPr>
            </a:p>
          </p:txBody>
        </p:sp>
      </p:grpSp>
      <p:grpSp>
        <p:nvGrpSpPr>
          <p:cNvPr id="10" name="Group 33"/>
          <p:cNvGrpSpPr>
            <a:grpSpLocks/>
          </p:cNvGrpSpPr>
          <p:nvPr/>
        </p:nvGrpSpPr>
        <p:grpSpPr bwMode="auto">
          <a:xfrm rot="7476457">
            <a:off x="2836863" y="3965575"/>
            <a:ext cx="287338" cy="58737"/>
            <a:chOff x="2199" y="2345"/>
            <a:chExt cx="226" cy="46"/>
          </a:xfrm>
        </p:grpSpPr>
        <p:sp>
          <p:nvSpPr>
            <p:cNvPr id="3129" name="AutoShape 34"/>
            <p:cNvSpPr>
              <a:spLocks noChangeArrowheads="1"/>
            </p:cNvSpPr>
            <p:nvPr/>
          </p:nvSpPr>
          <p:spPr bwMode="auto">
            <a:xfrm rot="-10763810">
              <a:off x="2199" y="2345"/>
              <a:ext cx="113" cy="45"/>
            </a:xfrm>
            <a:prstGeom prst="flowChartDelay">
              <a:avLst/>
            </a:prstGeom>
            <a:solidFill>
              <a:srgbClr val="FF33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3130" name="AutoShape 35"/>
            <p:cNvSpPr>
              <a:spLocks noChangeArrowheads="1"/>
            </p:cNvSpPr>
            <p:nvPr/>
          </p:nvSpPr>
          <p:spPr bwMode="auto">
            <a:xfrm rot="36189">
              <a:off x="2312" y="2346"/>
              <a:ext cx="113" cy="45"/>
            </a:xfrm>
            <a:prstGeom prst="flowChartDelay">
              <a:avLst/>
            </a:prstGeom>
            <a:solidFill>
              <a:schemeClr val="accent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ja-JP" altLang="en-US">
                <a:latin typeface="Calibri" pitchFamily="34" charset="0"/>
              </a:endParaRPr>
            </a:p>
          </p:txBody>
        </p:sp>
      </p:grpSp>
      <p:grpSp>
        <p:nvGrpSpPr>
          <p:cNvPr id="11" name="Group 36"/>
          <p:cNvGrpSpPr>
            <a:grpSpLocks/>
          </p:cNvGrpSpPr>
          <p:nvPr/>
        </p:nvGrpSpPr>
        <p:grpSpPr bwMode="auto">
          <a:xfrm rot="8858529">
            <a:off x="3878263" y="3463925"/>
            <a:ext cx="290512" cy="57150"/>
            <a:chOff x="2199" y="2345"/>
            <a:chExt cx="226" cy="46"/>
          </a:xfrm>
        </p:grpSpPr>
        <p:sp>
          <p:nvSpPr>
            <p:cNvPr id="3127" name="AutoShape 37"/>
            <p:cNvSpPr>
              <a:spLocks noChangeArrowheads="1"/>
            </p:cNvSpPr>
            <p:nvPr/>
          </p:nvSpPr>
          <p:spPr bwMode="auto">
            <a:xfrm rot="-10763810">
              <a:off x="2199" y="2345"/>
              <a:ext cx="113" cy="45"/>
            </a:xfrm>
            <a:prstGeom prst="flowChartDelay">
              <a:avLst/>
            </a:prstGeom>
            <a:solidFill>
              <a:srgbClr val="FF3300">
                <a:alpha val="50195"/>
              </a:srgb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3128" name="AutoShape 38"/>
            <p:cNvSpPr>
              <a:spLocks noChangeArrowheads="1"/>
            </p:cNvSpPr>
            <p:nvPr/>
          </p:nvSpPr>
          <p:spPr bwMode="auto">
            <a:xfrm rot="36189">
              <a:off x="2312" y="2346"/>
              <a:ext cx="113" cy="45"/>
            </a:xfrm>
            <a:prstGeom prst="flowChartDelay">
              <a:avLst/>
            </a:prstGeom>
            <a:solidFill>
              <a:schemeClr val="accent2">
                <a:alpha val="50195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ja-JP" altLang="en-US">
                <a:latin typeface="Calibri" pitchFamily="34" charset="0"/>
              </a:endParaRPr>
            </a:p>
          </p:txBody>
        </p:sp>
      </p:grpSp>
      <p:grpSp>
        <p:nvGrpSpPr>
          <p:cNvPr id="12" name="Group 39"/>
          <p:cNvGrpSpPr>
            <a:grpSpLocks/>
          </p:cNvGrpSpPr>
          <p:nvPr/>
        </p:nvGrpSpPr>
        <p:grpSpPr bwMode="auto">
          <a:xfrm rot="7715258">
            <a:off x="3344863" y="4252913"/>
            <a:ext cx="287337" cy="58737"/>
            <a:chOff x="2199" y="2345"/>
            <a:chExt cx="226" cy="46"/>
          </a:xfrm>
        </p:grpSpPr>
        <p:sp>
          <p:nvSpPr>
            <p:cNvPr id="3125" name="AutoShape 40"/>
            <p:cNvSpPr>
              <a:spLocks noChangeArrowheads="1"/>
            </p:cNvSpPr>
            <p:nvPr/>
          </p:nvSpPr>
          <p:spPr bwMode="auto">
            <a:xfrm rot="-10763810">
              <a:off x="2199" y="2345"/>
              <a:ext cx="113" cy="45"/>
            </a:xfrm>
            <a:prstGeom prst="flowChartDelay">
              <a:avLst/>
            </a:prstGeom>
            <a:solidFill>
              <a:srgbClr val="FF33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3126" name="AutoShape 41"/>
            <p:cNvSpPr>
              <a:spLocks noChangeArrowheads="1"/>
            </p:cNvSpPr>
            <p:nvPr/>
          </p:nvSpPr>
          <p:spPr bwMode="auto">
            <a:xfrm rot="36189">
              <a:off x="2312" y="2346"/>
              <a:ext cx="113" cy="45"/>
            </a:xfrm>
            <a:prstGeom prst="flowChartDelay">
              <a:avLst/>
            </a:prstGeom>
            <a:solidFill>
              <a:schemeClr val="accent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ja-JP" altLang="en-US">
                <a:latin typeface="Calibri" pitchFamily="34" charset="0"/>
              </a:endParaRPr>
            </a:p>
          </p:txBody>
        </p:sp>
      </p:grpSp>
      <p:sp>
        <p:nvSpPr>
          <p:cNvPr id="3090" name="AutoShape 42"/>
          <p:cNvSpPr>
            <a:spLocks noChangeArrowheads="1"/>
          </p:cNvSpPr>
          <p:nvPr/>
        </p:nvSpPr>
        <p:spPr bwMode="auto">
          <a:xfrm rot="-1717178">
            <a:off x="3454400" y="3148013"/>
            <a:ext cx="215900" cy="71437"/>
          </a:xfrm>
          <a:prstGeom prst="curvedDownArrow">
            <a:avLst>
              <a:gd name="adj1" fmla="val 60445"/>
              <a:gd name="adj2" fmla="val 120890"/>
              <a:gd name="adj3" fmla="val 33333"/>
            </a:avLst>
          </a:pr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ja-JP" altLang="en-US">
              <a:latin typeface="Calibri" pitchFamily="34" charset="0"/>
            </a:endParaRPr>
          </a:p>
        </p:txBody>
      </p:sp>
      <p:sp>
        <p:nvSpPr>
          <p:cNvPr id="3091" name="AutoShape 43"/>
          <p:cNvSpPr>
            <a:spLocks noChangeArrowheads="1"/>
          </p:cNvSpPr>
          <p:nvPr/>
        </p:nvSpPr>
        <p:spPr bwMode="auto">
          <a:xfrm rot="13831653" flipV="1">
            <a:off x="2915444" y="3561556"/>
            <a:ext cx="215900" cy="71438"/>
          </a:xfrm>
          <a:prstGeom prst="curvedUpArrow">
            <a:avLst>
              <a:gd name="adj1" fmla="val 60444"/>
              <a:gd name="adj2" fmla="val 120888"/>
              <a:gd name="adj3" fmla="val 33333"/>
            </a:avLst>
          </a:pr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ja-JP" altLang="en-US">
              <a:latin typeface="Calibri" pitchFamily="34" charset="0"/>
            </a:endParaRPr>
          </a:p>
        </p:txBody>
      </p:sp>
      <p:sp>
        <p:nvSpPr>
          <p:cNvPr id="3092" name="AutoShape 44"/>
          <p:cNvSpPr>
            <a:spLocks noChangeArrowheads="1"/>
          </p:cNvSpPr>
          <p:nvPr/>
        </p:nvSpPr>
        <p:spPr bwMode="auto">
          <a:xfrm rot="-6056029">
            <a:off x="3570288" y="3748087"/>
            <a:ext cx="215900" cy="73025"/>
          </a:xfrm>
          <a:prstGeom prst="curvedUpArrow">
            <a:avLst>
              <a:gd name="adj1" fmla="val 59130"/>
              <a:gd name="adj2" fmla="val 118261"/>
              <a:gd name="adj3" fmla="val 33333"/>
            </a:avLst>
          </a:pr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ja-JP" altLang="en-US">
              <a:latin typeface="Calibri" pitchFamily="34" charset="0"/>
            </a:endParaRPr>
          </a:p>
        </p:txBody>
      </p:sp>
      <p:sp>
        <p:nvSpPr>
          <p:cNvPr id="3093" name="AutoShape 45"/>
          <p:cNvSpPr>
            <a:spLocks noChangeArrowheads="1"/>
          </p:cNvSpPr>
          <p:nvPr/>
        </p:nvSpPr>
        <p:spPr bwMode="auto">
          <a:xfrm rot="-6933282">
            <a:off x="3067051" y="3878262"/>
            <a:ext cx="215900" cy="73025"/>
          </a:xfrm>
          <a:prstGeom prst="curvedUpArrow">
            <a:avLst>
              <a:gd name="adj1" fmla="val 59130"/>
              <a:gd name="adj2" fmla="val 118261"/>
              <a:gd name="adj3" fmla="val 33333"/>
            </a:avLst>
          </a:pr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ja-JP" altLang="en-US">
              <a:latin typeface="Calibri" pitchFamily="34" charset="0"/>
            </a:endParaRPr>
          </a:p>
        </p:txBody>
      </p:sp>
      <p:sp>
        <p:nvSpPr>
          <p:cNvPr id="3094" name="AutoShape 46"/>
          <p:cNvSpPr>
            <a:spLocks noChangeArrowheads="1"/>
          </p:cNvSpPr>
          <p:nvPr/>
        </p:nvSpPr>
        <p:spPr bwMode="auto">
          <a:xfrm rot="-6056029">
            <a:off x="3565526" y="4210050"/>
            <a:ext cx="215900" cy="73025"/>
          </a:xfrm>
          <a:prstGeom prst="curvedUpArrow">
            <a:avLst>
              <a:gd name="adj1" fmla="val 59130"/>
              <a:gd name="adj2" fmla="val 118261"/>
              <a:gd name="adj3" fmla="val 33333"/>
            </a:avLst>
          </a:pr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ja-JP" altLang="en-US">
              <a:latin typeface="Calibri" pitchFamily="34" charset="0"/>
            </a:endParaRPr>
          </a:p>
        </p:txBody>
      </p:sp>
      <p:grpSp>
        <p:nvGrpSpPr>
          <p:cNvPr id="13" name="Group 47"/>
          <p:cNvGrpSpPr>
            <a:grpSpLocks/>
          </p:cNvGrpSpPr>
          <p:nvPr/>
        </p:nvGrpSpPr>
        <p:grpSpPr bwMode="auto">
          <a:xfrm rot="-4351193">
            <a:off x="3967162" y="3938588"/>
            <a:ext cx="290513" cy="58738"/>
            <a:chOff x="2199" y="2345"/>
            <a:chExt cx="226" cy="46"/>
          </a:xfrm>
        </p:grpSpPr>
        <p:sp>
          <p:nvSpPr>
            <p:cNvPr id="3123" name="AutoShape 48"/>
            <p:cNvSpPr>
              <a:spLocks noChangeArrowheads="1"/>
            </p:cNvSpPr>
            <p:nvPr/>
          </p:nvSpPr>
          <p:spPr bwMode="auto">
            <a:xfrm rot="-10763810">
              <a:off x="2199" y="2345"/>
              <a:ext cx="113" cy="45"/>
            </a:xfrm>
            <a:prstGeom prst="flowChartDelay">
              <a:avLst/>
            </a:prstGeom>
            <a:solidFill>
              <a:srgbClr val="FF3300">
                <a:alpha val="50195"/>
              </a:srgb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3124" name="AutoShape 49"/>
            <p:cNvSpPr>
              <a:spLocks noChangeArrowheads="1"/>
            </p:cNvSpPr>
            <p:nvPr/>
          </p:nvSpPr>
          <p:spPr bwMode="auto">
            <a:xfrm rot="36189">
              <a:off x="2312" y="2346"/>
              <a:ext cx="113" cy="45"/>
            </a:xfrm>
            <a:prstGeom prst="flowChartDelay">
              <a:avLst/>
            </a:prstGeom>
            <a:solidFill>
              <a:schemeClr val="accent2">
                <a:alpha val="50195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ja-JP" altLang="en-US">
                <a:latin typeface="Calibri" pitchFamily="34" charset="0"/>
              </a:endParaRPr>
            </a:p>
          </p:txBody>
        </p:sp>
      </p:grpSp>
      <p:grpSp>
        <p:nvGrpSpPr>
          <p:cNvPr id="14" name="Group 50"/>
          <p:cNvGrpSpPr>
            <a:grpSpLocks/>
          </p:cNvGrpSpPr>
          <p:nvPr/>
        </p:nvGrpSpPr>
        <p:grpSpPr bwMode="auto">
          <a:xfrm rot="-1831960">
            <a:off x="3967163" y="3932238"/>
            <a:ext cx="290512" cy="58737"/>
            <a:chOff x="2199" y="2345"/>
            <a:chExt cx="226" cy="46"/>
          </a:xfrm>
        </p:grpSpPr>
        <p:sp>
          <p:nvSpPr>
            <p:cNvPr id="3121" name="AutoShape 51"/>
            <p:cNvSpPr>
              <a:spLocks noChangeArrowheads="1"/>
            </p:cNvSpPr>
            <p:nvPr/>
          </p:nvSpPr>
          <p:spPr bwMode="auto">
            <a:xfrm rot="-10763810">
              <a:off x="2199" y="2345"/>
              <a:ext cx="113" cy="45"/>
            </a:xfrm>
            <a:prstGeom prst="flowChartDelay">
              <a:avLst/>
            </a:prstGeom>
            <a:solidFill>
              <a:srgbClr val="FF33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3122" name="AutoShape 52"/>
            <p:cNvSpPr>
              <a:spLocks noChangeArrowheads="1"/>
            </p:cNvSpPr>
            <p:nvPr/>
          </p:nvSpPr>
          <p:spPr bwMode="auto">
            <a:xfrm rot="36189">
              <a:off x="2312" y="2346"/>
              <a:ext cx="113" cy="45"/>
            </a:xfrm>
            <a:prstGeom prst="flowChartDelay">
              <a:avLst/>
            </a:prstGeom>
            <a:solidFill>
              <a:schemeClr val="accent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ja-JP" altLang="en-US">
                <a:latin typeface="Calibri" pitchFamily="34" charset="0"/>
              </a:endParaRPr>
            </a:p>
          </p:txBody>
        </p:sp>
      </p:grpSp>
      <p:sp>
        <p:nvSpPr>
          <p:cNvPr id="3097" name="AutoShape 53"/>
          <p:cNvSpPr>
            <a:spLocks noChangeArrowheads="1"/>
          </p:cNvSpPr>
          <p:nvPr/>
        </p:nvSpPr>
        <p:spPr bwMode="auto">
          <a:xfrm rot="13831653" flipV="1">
            <a:off x="3852069" y="4066381"/>
            <a:ext cx="215900" cy="71438"/>
          </a:xfrm>
          <a:prstGeom prst="curvedUpArrow">
            <a:avLst>
              <a:gd name="adj1" fmla="val 60444"/>
              <a:gd name="adj2" fmla="val 120888"/>
              <a:gd name="adj3" fmla="val 33333"/>
            </a:avLst>
          </a:pr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ja-JP" altLang="en-US">
              <a:latin typeface="Calibri" pitchFamily="34" charset="0"/>
            </a:endParaRPr>
          </a:p>
        </p:txBody>
      </p:sp>
      <p:grpSp>
        <p:nvGrpSpPr>
          <p:cNvPr id="15" name="Group 54"/>
          <p:cNvGrpSpPr>
            <a:grpSpLocks/>
          </p:cNvGrpSpPr>
          <p:nvPr/>
        </p:nvGrpSpPr>
        <p:grpSpPr bwMode="auto">
          <a:xfrm rot="5400000">
            <a:off x="3879056" y="3463132"/>
            <a:ext cx="290513" cy="57150"/>
            <a:chOff x="2199" y="2345"/>
            <a:chExt cx="226" cy="46"/>
          </a:xfrm>
        </p:grpSpPr>
        <p:sp>
          <p:nvSpPr>
            <p:cNvPr id="3119" name="AutoShape 55"/>
            <p:cNvSpPr>
              <a:spLocks noChangeArrowheads="1"/>
            </p:cNvSpPr>
            <p:nvPr/>
          </p:nvSpPr>
          <p:spPr bwMode="auto">
            <a:xfrm rot="-10763810">
              <a:off x="2199" y="2345"/>
              <a:ext cx="113" cy="45"/>
            </a:xfrm>
            <a:prstGeom prst="flowChartDelay">
              <a:avLst/>
            </a:prstGeom>
            <a:solidFill>
              <a:srgbClr val="FF33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3120" name="AutoShape 56"/>
            <p:cNvSpPr>
              <a:spLocks noChangeArrowheads="1"/>
            </p:cNvSpPr>
            <p:nvPr/>
          </p:nvSpPr>
          <p:spPr bwMode="auto">
            <a:xfrm rot="36189">
              <a:off x="2312" y="2346"/>
              <a:ext cx="113" cy="45"/>
            </a:xfrm>
            <a:prstGeom prst="flowChartDelay">
              <a:avLst/>
            </a:prstGeom>
            <a:solidFill>
              <a:schemeClr val="accent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ja-JP" altLang="en-US">
                <a:latin typeface="Calibri" pitchFamily="34" charset="0"/>
              </a:endParaRPr>
            </a:p>
          </p:txBody>
        </p:sp>
      </p:grpSp>
      <p:sp>
        <p:nvSpPr>
          <p:cNvPr id="3099" name="AutoShape 57"/>
          <p:cNvSpPr>
            <a:spLocks noChangeArrowheads="1"/>
          </p:cNvSpPr>
          <p:nvPr/>
        </p:nvSpPr>
        <p:spPr bwMode="auto">
          <a:xfrm rot="-8860172">
            <a:off x="3995738" y="3273425"/>
            <a:ext cx="215900" cy="73025"/>
          </a:xfrm>
          <a:prstGeom prst="curvedUpArrow">
            <a:avLst>
              <a:gd name="adj1" fmla="val 59130"/>
              <a:gd name="adj2" fmla="val 118261"/>
              <a:gd name="adj3" fmla="val 33333"/>
            </a:avLst>
          </a:pr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ja-JP" altLang="en-US">
              <a:latin typeface="Calibri" pitchFamily="34" charset="0"/>
            </a:endParaRPr>
          </a:p>
        </p:txBody>
      </p:sp>
      <p:grpSp>
        <p:nvGrpSpPr>
          <p:cNvPr id="16" name="Group 58"/>
          <p:cNvGrpSpPr>
            <a:grpSpLocks/>
          </p:cNvGrpSpPr>
          <p:nvPr/>
        </p:nvGrpSpPr>
        <p:grpSpPr bwMode="auto">
          <a:xfrm rot="-8894431">
            <a:off x="4283075" y="4178300"/>
            <a:ext cx="287338" cy="58738"/>
            <a:chOff x="2199" y="2345"/>
            <a:chExt cx="226" cy="46"/>
          </a:xfrm>
        </p:grpSpPr>
        <p:sp>
          <p:nvSpPr>
            <p:cNvPr id="3117" name="AutoShape 59"/>
            <p:cNvSpPr>
              <a:spLocks noChangeArrowheads="1"/>
            </p:cNvSpPr>
            <p:nvPr/>
          </p:nvSpPr>
          <p:spPr bwMode="auto">
            <a:xfrm rot="-10763810">
              <a:off x="2199" y="2345"/>
              <a:ext cx="113" cy="45"/>
            </a:xfrm>
            <a:prstGeom prst="flowChartDelay">
              <a:avLst/>
            </a:prstGeom>
            <a:solidFill>
              <a:srgbClr val="FF3300">
                <a:alpha val="50195"/>
              </a:srgb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3118" name="AutoShape 60"/>
            <p:cNvSpPr>
              <a:spLocks noChangeArrowheads="1"/>
            </p:cNvSpPr>
            <p:nvPr/>
          </p:nvSpPr>
          <p:spPr bwMode="auto">
            <a:xfrm rot="36189">
              <a:off x="2312" y="2346"/>
              <a:ext cx="113" cy="45"/>
            </a:xfrm>
            <a:prstGeom prst="flowChartDelay">
              <a:avLst/>
            </a:prstGeom>
            <a:solidFill>
              <a:schemeClr val="accent2">
                <a:alpha val="50195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ja-JP" altLang="en-US">
                <a:latin typeface="Calibri" pitchFamily="34" charset="0"/>
              </a:endParaRPr>
            </a:p>
          </p:txBody>
        </p:sp>
      </p:grpSp>
      <p:grpSp>
        <p:nvGrpSpPr>
          <p:cNvPr id="17" name="Group 61"/>
          <p:cNvGrpSpPr>
            <a:grpSpLocks/>
          </p:cNvGrpSpPr>
          <p:nvPr/>
        </p:nvGrpSpPr>
        <p:grpSpPr bwMode="auto">
          <a:xfrm rot="7715258">
            <a:off x="4279900" y="4179888"/>
            <a:ext cx="287337" cy="58738"/>
            <a:chOff x="2199" y="2345"/>
            <a:chExt cx="226" cy="46"/>
          </a:xfrm>
        </p:grpSpPr>
        <p:sp>
          <p:nvSpPr>
            <p:cNvPr id="3115" name="AutoShape 62"/>
            <p:cNvSpPr>
              <a:spLocks noChangeArrowheads="1"/>
            </p:cNvSpPr>
            <p:nvPr/>
          </p:nvSpPr>
          <p:spPr bwMode="auto">
            <a:xfrm rot="-10763810">
              <a:off x="2199" y="2345"/>
              <a:ext cx="113" cy="45"/>
            </a:xfrm>
            <a:prstGeom prst="flowChartDelay">
              <a:avLst/>
            </a:prstGeom>
            <a:solidFill>
              <a:srgbClr val="FF33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3116" name="AutoShape 63"/>
            <p:cNvSpPr>
              <a:spLocks noChangeArrowheads="1"/>
            </p:cNvSpPr>
            <p:nvPr/>
          </p:nvSpPr>
          <p:spPr bwMode="auto">
            <a:xfrm rot="36189">
              <a:off x="2312" y="2346"/>
              <a:ext cx="113" cy="45"/>
            </a:xfrm>
            <a:prstGeom prst="flowChartDelay">
              <a:avLst/>
            </a:prstGeom>
            <a:solidFill>
              <a:schemeClr val="accent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ja-JP" altLang="en-US">
                <a:latin typeface="Calibri" pitchFamily="34" charset="0"/>
              </a:endParaRPr>
            </a:p>
          </p:txBody>
        </p:sp>
      </p:grpSp>
      <p:sp>
        <p:nvSpPr>
          <p:cNvPr id="3102" name="AutoShape 64"/>
          <p:cNvSpPr>
            <a:spLocks noChangeArrowheads="1"/>
          </p:cNvSpPr>
          <p:nvPr/>
        </p:nvSpPr>
        <p:spPr bwMode="auto">
          <a:xfrm rot="-6056029">
            <a:off x="4500563" y="4137025"/>
            <a:ext cx="215900" cy="73025"/>
          </a:xfrm>
          <a:prstGeom prst="curvedUpArrow">
            <a:avLst>
              <a:gd name="adj1" fmla="val 59130"/>
              <a:gd name="adj2" fmla="val 118261"/>
              <a:gd name="adj3" fmla="val 33333"/>
            </a:avLst>
          </a:pr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ja-JP" altLang="en-US">
              <a:latin typeface="Calibri" pitchFamily="34" charset="0"/>
            </a:endParaRPr>
          </a:p>
        </p:txBody>
      </p:sp>
      <p:grpSp>
        <p:nvGrpSpPr>
          <p:cNvPr id="18" name="Group 65"/>
          <p:cNvGrpSpPr>
            <a:grpSpLocks/>
          </p:cNvGrpSpPr>
          <p:nvPr/>
        </p:nvGrpSpPr>
        <p:grpSpPr bwMode="auto">
          <a:xfrm rot="-4351193">
            <a:off x="4398962" y="3605213"/>
            <a:ext cx="290513" cy="58738"/>
            <a:chOff x="2199" y="2345"/>
            <a:chExt cx="226" cy="46"/>
          </a:xfrm>
        </p:grpSpPr>
        <p:sp>
          <p:nvSpPr>
            <p:cNvPr id="3113" name="AutoShape 66"/>
            <p:cNvSpPr>
              <a:spLocks noChangeArrowheads="1"/>
            </p:cNvSpPr>
            <p:nvPr/>
          </p:nvSpPr>
          <p:spPr bwMode="auto">
            <a:xfrm rot="-10763810">
              <a:off x="2199" y="2345"/>
              <a:ext cx="113" cy="45"/>
            </a:xfrm>
            <a:prstGeom prst="flowChartDelay">
              <a:avLst/>
            </a:prstGeom>
            <a:solidFill>
              <a:srgbClr val="FF3300">
                <a:alpha val="50195"/>
              </a:srgb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3114" name="AutoShape 67"/>
            <p:cNvSpPr>
              <a:spLocks noChangeArrowheads="1"/>
            </p:cNvSpPr>
            <p:nvPr/>
          </p:nvSpPr>
          <p:spPr bwMode="auto">
            <a:xfrm rot="36189">
              <a:off x="2312" y="2346"/>
              <a:ext cx="113" cy="45"/>
            </a:xfrm>
            <a:prstGeom prst="flowChartDelay">
              <a:avLst/>
            </a:prstGeom>
            <a:solidFill>
              <a:schemeClr val="accent2">
                <a:alpha val="50195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ja-JP" altLang="en-US">
                <a:latin typeface="Calibri" pitchFamily="34" charset="0"/>
              </a:endParaRPr>
            </a:p>
          </p:txBody>
        </p:sp>
      </p:grpSp>
      <p:grpSp>
        <p:nvGrpSpPr>
          <p:cNvPr id="19" name="Group 68"/>
          <p:cNvGrpSpPr>
            <a:grpSpLocks/>
          </p:cNvGrpSpPr>
          <p:nvPr/>
        </p:nvGrpSpPr>
        <p:grpSpPr bwMode="auto">
          <a:xfrm rot="-1831960">
            <a:off x="4398963" y="3598863"/>
            <a:ext cx="290512" cy="58737"/>
            <a:chOff x="2199" y="2345"/>
            <a:chExt cx="226" cy="46"/>
          </a:xfrm>
        </p:grpSpPr>
        <p:sp>
          <p:nvSpPr>
            <p:cNvPr id="3111" name="AutoShape 69"/>
            <p:cNvSpPr>
              <a:spLocks noChangeArrowheads="1"/>
            </p:cNvSpPr>
            <p:nvPr/>
          </p:nvSpPr>
          <p:spPr bwMode="auto">
            <a:xfrm rot="-10763810">
              <a:off x="2199" y="2345"/>
              <a:ext cx="113" cy="45"/>
            </a:xfrm>
            <a:prstGeom prst="flowChartDelay">
              <a:avLst/>
            </a:prstGeom>
            <a:solidFill>
              <a:srgbClr val="FF33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3112" name="AutoShape 70"/>
            <p:cNvSpPr>
              <a:spLocks noChangeArrowheads="1"/>
            </p:cNvSpPr>
            <p:nvPr/>
          </p:nvSpPr>
          <p:spPr bwMode="auto">
            <a:xfrm rot="36189">
              <a:off x="2312" y="2346"/>
              <a:ext cx="113" cy="45"/>
            </a:xfrm>
            <a:prstGeom prst="flowChartDelay">
              <a:avLst/>
            </a:prstGeom>
            <a:solidFill>
              <a:schemeClr val="accent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ja-JP" altLang="en-US">
                <a:latin typeface="Calibri" pitchFamily="34" charset="0"/>
              </a:endParaRPr>
            </a:p>
          </p:txBody>
        </p:sp>
      </p:grpSp>
      <p:sp>
        <p:nvSpPr>
          <p:cNvPr id="3105" name="AutoShape 71"/>
          <p:cNvSpPr>
            <a:spLocks noChangeArrowheads="1"/>
          </p:cNvSpPr>
          <p:nvPr/>
        </p:nvSpPr>
        <p:spPr bwMode="auto">
          <a:xfrm rot="13831653" flipV="1">
            <a:off x="4283869" y="3733006"/>
            <a:ext cx="215900" cy="71438"/>
          </a:xfrm>
          <a:prstGeom prst="curvedUpArrow">
            <a:avLst>
              <a:gd name="adj1" fmla="val 60444"/>
              <a:gd name="adj2" fmla="val 120888"/>
              <a:gd name="adj3" fmla="val 33333"/>
            </a:avLst>
          </a:pr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ja-JP" altLang="en-US">
              <a:latin typeface="Calibri" pitchFamily="34" charset="0"/>
            </a:endParaRPr>
          </a:p>
        </p:txBody>
      </p:sp>
      <p:sp>
        <p:nvSpPr>
          <p:cNvPr id="3106" name="Rectangle 234"/>
          <p:cNvSpPr>
            <a:spLocks noGrp="1" noChangeArrowheads="1"/>
          </p:cNvSpPr>
          <p:nvPr>
            <p:ph type="title"/>
          </p:nvPr>
        </p:nvSpPr>
        <p:spPr>
          <a:xfrm>
            <a:off x="323850" y="0"/>
            <a:ext cx="8229600" cy="1143000"/>
          </a:xfrm>
        </p:spPr>
        <p:txBody>
          <a:bodyPr/>
          <a:lstStyle/>
          <a:p>
            <a:pPr eaLnBrk="1" hangingPunct="1"/>
            <a:r>
              <a:rPr lang="en-US" altLang="ja-JP" sz="3600" b="1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FEL &amp; IR spectroscopy</a:t>
            </a:r>
          </a:p>
        </p:txBody>
      </p:sp>
      <p:sp>
        <p:nvSpPr>
          <p:cNvPr id="3107" name="Text Box 228"/>
          <p:cNvSpPr txBox="1">
            <a:spLocks noChangeArrowheads="1"/>
          </p:cNvSpPr>
          <p:nvPr/>
        </p:nvSpPr>
        <p:spPr bwMode="auto">
          <a:xfrm>
            <a:off x="357188" y="5357813"/>
            <a:ext cx="8569325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ja-JP" sz="2000" b="1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Question to address:  </a:t>
            </a:r>
            <a:r>
              <a:rPr lang="en-US" altLang="ja-JP" sz="2000" b="1" dirty="0">
                <a:solidFill>
                  <a:srgbClr val="FF0000"/>
                </a:solidFill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Does difference of FEL reflects to 2D IR signals?</a:t>
            </a:r>
          </a:p>
        </p:txBody>
      </p:sp>
      <p:graphicFrame>
        <p:nvGraphicFramePr>
          <p:cNvPr id="3074" name="Object 233"/>
          <p:cNvGraphicFramePr>
            <a:graphicFrameLocks noGrp="1" noChangeAspect="1"/>
          </p:cNvGraphicFramePr>
          <p:nvPr>
            <p:ph sz="quarter" idx="3"/>
          </p:nvPr>
        </p:nvGraphicFramePr>
        <p:xfrm>
          <a:off x="5292725" y="3500438"/>
          <a:ext cx="1655763" cy="9302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3" imgW="609480" imgH="342720" progId="Equation.DSMT4">
                  <p:embed/>
                </p:oleObj>
              </mc:Choice>
              <mc:Fallback>
                <p:oleObj name="Equation" r:id="rId3" imgW="609480" imgH="342720" progId="Equation.DSMT4">
                  <p:embed/>
                  <p:pic>
                    <p:nvPicPr>
                      <p:cNvPr id="3074" name="Object 23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292725" y="3500438"/>
                        <a:ext cx="1655763" cy="930275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3108" name="AutoShape 242"/>
          <p:cNvSpPr>
            <a:spLocks noChangeArrowheads="1"/>
          </p:cNvSpPr>
          <p:nvPr/>
        </p:nvSpPr>
        <p:spPr bwMode="auto">
          <a:xfrm>
            <a:off x="714375" y="2071688"/>
            <a:ext cx="431800" cy="288925"/>
          </a:xfrm>
          <a:prstGeom prst="rightArrow">
            <a:avLst>
              <a:gd name="adj1" fmla="val 50000"/>
              <a:gd name="adj2" fmla="val 37363"/>
            </a:avLst>
          </a:pr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ja-JP" altLang="en-US">
              <a:latin typeface="Calibri" pitchFamily="34" charset="0"/>
            </a:endParaRPr>
          </a:p>
        </p:txBody>
      </p:sp>
      <p:sp>
        <p:nvSpPr>
          <p:cNvPr id="3109" name="Text Box 243"/>
          <p:cNvSpPr txBox="1">
            <a:spLocks noChangeArrowheads="1"/>
          </p:cNvSpPr>
          <p:nvPr/>
        </p:nvSpPr>
        <p:spPr bwMode="auto">
          <a:xfrm>
            <a:off x="5219700" y="2997200"/>
            <a:ext cx="2638425" cy="4000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ja-JP" sz="2000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Change  of dipole</a:t>
            </a:r>
          </a:p>
        </p:txBody>
      </p:sp>
      <p:sp>
        <p:nvSpPr>
          <p:cNvPr id="3110" name="正方形/長方形 73"/>
          <p:cNvSpPr>
            <a:spLocks noChangeArrowheads="1"/>
          </p:cNvSpPr>
          <p:nvPr/>
        </p:nvSpPr>
        <p:spPr bwMode="auto">
          <a:xfrm>
            <a:off x="500063" y="4857750"/>
            <a:ext cx="7366000" cy="3698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 b="1" dirty="0">
                <a:solidFill>
                  <a:srgbClr val="0066FF"/>
                </a:solidFill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Conventional IR spectroscopy simply measures relaxation of the signal</a:t>
            </a:r>
            <a:endParaRPr lang="ja-JP" altLang="en-US" dirty="0"/>
          </a:p>
        </p:txBody>
      </p:sp>
    </p:spTree>
  </p:cSld>
  <p:clrMapOvr>
    <a:masterClrMapping/>
  </p:clrMapOvr>
</p:sld>
</file>

<file path=ppt/slides/slide2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" name="Picture 15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257800" y="1139825"/>
            <a:ext cx="3048000" cy="3105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aphicFrame>
        <p:nvGraphicFramePr>
          <p:cNvPr id="246786" name="Object 12"/>
          <p:cNvGraphicFramePr>
            <a:graphicFrameLocks noGrp="1" noChangeAspect="1"/>
          </p:cNvGraphicFramePr>
          <p:nvPr>
            <p:ph sz="quarter" idx="3"/>
          </p:nvPr>
        </p:nvGraphicFramePr>
        <p:xfrm>
          <a:off x="7354888" y="4735513"/>
          <a:ext cx="936625" cy="3968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4" imgW="418918" imgH="177723" progId="Equation.DSMT4">
                  <p:embed/>
                </p:oleObj>
              </mc:Choice>
              <mc:Fallback>
                <p:oleObj name="Equation" r:id="rId4" imgW="418918" imgH="177723" progId="Equation.DSMT4">
                  <p:embed/>
                  <p:pic>
                    <p:nvPicPr>
                      <p:cNvPr id="246786" name="Object 1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354888" y="4735513"/>
                        <a:ext cx="936625" cy="39687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46792" name="Text Box 14"/>
          <p:cNvSpPr txBox="1">
            <a:spLocks noChangeArrowheads="1"/>
          </p:cNvSpPr>
          <p:nvPr/>
        </p:nvSpPr>
        <p:spPr bwMode="auto">
          <a:xfrm>
            <a:off x="5400675" y="4756150"/>
            <a:ext cx="3743325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ja-JP" sz="2000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create two-state</a:t>
            </a:r>
          </a:p>
        </p:txBody>
      </p:sp>
      <p:sp>
        <p:nvSpPr>
          <p:cNvPr id="246793" name="AutoShape 15"/>
          <p:cNvSpPr>
            <a:spLocks noChangeArrowheads="1"/>
          </p:cNvSpPr>
          <p:nvPr/>
        </p:nvSpPr>
        <p:spPr bwMode="auto">
          <a:xfrm>
            <a:off x="4384675" y="4652963"/>
            <a:ext cx="546100" cy="503237"/>
          </a:xfrm>
          <a:prstGeom prst="rightArrow">
            <a:avLst>
              <a:gd name="adj1" fmla="val 50000"/>
              <a:gd name="adj2" fmla="val 46532"/>
            </a:avLst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ja-JP" altLang="en-US">
              <a:latin typeface="Calibri" pitchFamily="34" charset="0"/>
            </a:endParaRPr>
          </a:p>
        </p:txBody>
      </p:sp>
      <p:sp>
        <p:nvSpPr>
          <p:cNvPr id="9222" name="Text Box 16"/>
          <p:cNvSpPr txBox="1">
            <a:spLocks noChangeArrowheads="1"/>
          </p:cNvSpPr>
          <p:nvPr/>
        </p:nvSpPr>
        <p:spPr bwMode="auto">
          <a:xfrm>
            <a:off x="900113" y="333375"/>
            <a:ext cx="6192837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ja-JP" sz="2800" b="1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Our model (two-state model)</a:t>
            </a:r>
          </a:p>
        </p:txBody>
      </p:sp>
      <p:graphicFrame>
        <p:nvGraphicFramePr>
          <p:cNvPr id="246787" name="Object 19"/>
          <p:cNvGraphicFramePr>
            <a:graphicFrameLocks noGrp="1" noChangeAspect="1"/>
          </p:cNvGraphicFramePr>
          <p:nvPr>
            <p:ph sz="quarter" idx="4"/>
            <p:extLst>
              <p:ext uri="{D42A27DB-BD31-4B8C-83A1-F6EECF244321}">
                <p14:modId xmlns:p14="http://schemas.microsoft.com/office/powerpoint/2010/main" val="1021692358"/>
              </p:ext>
            </p:extLst>
          </p:nvPr>
        </p:nvGraphicFramePr>
        <p:xfrm>
          <a:off x="2786063" y="5445224"/>
          <a:ext cx="4248150" cy="5238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6" imgW="3504960" imgH="431640" progId="Equation.DSMT4">
                  <p:embed/>
                </p:oleObj>
              </mc:Choice>
              <mc:Fallback>
                <p:oleObj name="Equation" r:id="rId6" imgW="3504960" imgH="431640" progId="Equation.DSMT4">
                  <p:embed/>
                  <p:pic>
                    <p:nvPicPr>
                      <p:cNvPr id="246787" name="Object 19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7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786063" y="5445224"/>
                        <a:ext cx="4248150" cy="52387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46795" name="Rectangle 24"/>
          <p:cNvSpPr>
            <a:spLocks noGrp="1" noRot="1" noChangeArrowheads="1"/>
          </p:cNvSpPr>
          <p:nvPr>
            <p:ph type="title"/>
          </p:nvPr>
        </p:nvSpPr>
        <p:spPr>
          <a:xfrm>
            <a:off x="1163638" y="5124450"/>
            <a:ext cx="1584325" cy="1143000"/>
          </a:xfrm>
        </p:spPr>
        <p:txBody>
          <a:bodyPr/>
          <a:lstStyle/>
          <a:p>
            <a:pPr algn="l" eaLnBrk="1" hangingPunct="1"/>
            <a:r>
              <a:rPr lang="en-US" altLang="ja-JP" sz="360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FEL</a:t>
            </a:r>
          </a:p>
        </p:txBody>
      </p:sp>
      <p:sp>
        <p:nvSpPr>
          <p:cNvPr id="246796" name="Text Box 25"/>
          <p:cNvSpPr txBox="1">
            <a:spLocks noChangeArrowheads="1"/>
          </p:cNvSpPr>
          <p:nvPr/>
        </p:nvSpPr>
        <p:spPr bwMode="auto">
          <a:xfrm>
            <a:off x="1285875" y="6299200"/>
            <a:ext cx="7429500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ja-JP" sz="2000" b="1" dirty="0">
                <a:solidFill>
                  <a:srgbClr val="0066FF"/>
                </a:solidFill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Count states and Energies as the </a:t>
            </a:r>
            <a:r>
              <a:rPr lang="en-US" altLang="ja-JP" sz="2000" b="1" dirty="0" err="1">
                <a:solidFill>
                  <a:srgbClr val="0066FF"/>
                </a:solidFill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func</a:t>
            </a:r>
            <a:r>
              <a:rPr lang="en-US" altLang="ja-JP" sz="2000" b="1" dirty="0">
                <a:solidFill>
                  <a:srgbClr val="0066FF"/>
                </a:solidFill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 of P  </a:t>
            </a:r>
            <a:r>
              <a:rPr lang="en-US" altLang="ja-JP" sz="2000" b="1" dirty="0">
                <a:solidFill>
                  <a:srgbClr val="FF0000"/>
                </a:solidFill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(2</a:t>
            </a:r>
            <a:r>
              <a:rPr lang="en-US" altLang="ja-JP" sz="2000" b="1" baseline="30000" dirty="0">
                <a:solidFill>
                  <a:srgbClr val="FF0000"/>
                </a:solidFill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16 </a:t>
            </a:r>
            <a:r>
              <a:rPr lang="en-US" altLang="ja-JP" sz="2000" b="1" dirty="0">
                <a:solidFill>
                  <a:srgbClr val="FF0000"/>
                </a:solidFill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~ 64K states )</a:t>
            </a:r>
            <a:r>
              <a:rPr lang="ja-JP" altLang="en-US" sz="2000" b="1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　</a:t>
            </a:r>
          </a:p>
        </p:txBody>
      </p:sp>
      <p:sp>
        <p:nvSpPr>
          <p:cNvPr id="9226" name="Line 26"/>
          <p:cNvSpPr>
            <a:spLocks noChangeShapeType="1"/>
          </p:cNvSpPr>
          <p:nvPr/>
        </p:nvSpPr>
        <p:spPr bwMode="auto">
          <a:xfrm>
            <a:off x="323850" y="1052513"/>
            <a:ext cx="8496300" cy="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ja-JP" altLang="en-US"/>
          </a:p>
        </p:txBody>
      </p:sp>
      <p:pic>
        <p:nvPicPr>
          <p:cNvPr id="4" name="Picture 7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259513" y="1668463"/>
            <a:ext cx="352425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" name="Picture 8"/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54775" y="1460500"/>
            <a:ext cx="152400" cy="3524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" name="Picture 9"/>
          <p:cNvPicPr>
            <a:picLocks noChangeAspect="1" noChangeArrowheads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653088" y="2898775"/>
            <a:ext cx="352425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" name="Picture 10"/>
          <p:cNvPicPr>
            <a:picLocks noChangeAspect="1" noChangeArrowheads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849938" y="2894013"/>
            <a:ext cx="152400" cy="3524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" name="Picture 13"/>
          <p:cNvPicPr>
            <a:picLocks noChangeAspect="1" noChangeArrowheads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999163" y="3424238"/>
            <a:ext cx="152400" cy="3524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46798" name="Picture 14"/>
          <p:cNvPicPr>
            <a:picLocks noChangeAspect="1" noChangeArrowheads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997575" y="3422650"/>
            <a:ext cx="352425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46799" name="Picture 15"/>
          <p:cNvPicPr>
            <a:picLocks noChangeAspect="1" noChangeArrowheads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508750" y="1952625"/>
            <a:ext cx="152400" cy="3524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46801" name="Picture 17"/>
          <p:cNvPicPr>
            <a:picLocks noChangeAspect="1" noChangeArrowheads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526213" y="2149475"/>
            <a:ext cx="352425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235" name="Picture 20"/>
          <p:cNvPicPr>
            <a:picLocks noChangeAspect="1" noChangeArrowheads="1"/>
          </p:cNvPicPr>
          <p:nvPr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20713" y="1233488"/>
            <a:ext cx="3048000" cy="3105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" name="Picture 7"/>
          <p:cNvPicPr>
            <a:picLocks noChangeAspect="1" noChangeArrowheads="1"/>
          </p:cNvPicPr>
          <p:nvPr/>
        </p:nvPicPr>
        <p:blipFill>
          <a:blip r:embed="rId1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11200" y="1295400"/>
            <a:ext cx="2924175" cy="2867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" name="Picture 10"/>
          <p:cNvPicPr>
            <a:picLocks noChangeAspect="1" noChangeArrowheads="1"/>
          </p:cNvPicPr>
          <p:nvPr/>
        </p:nvPicPr>
        <p:blipFill>
          <a:blip r:embed="rId1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19138" y="1293813"/>
            <a:ext cx="2924175" cy="2867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1" name="Picture 11"/>
          <p:cNvPicPr>
            <a:picLocks noChangeAspect="1" noChangeArrowheads="1"/>
          </p:cNvPicPr>
          <p:nvPr/>
        </p:nvPicPr>
        <p:blipFill>
          <a:blip r:embed="rId1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19138" y="1301750"/>
            <a:ext cx="2924175" cy="2867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2" name="Picture 12"/>
          <p:cNvPicPr>
            <a:picLocks noChangeAspect="1" noChangeArrowheads="1"/>
          </p:cNvPicPr>
          <p:nvPr/>
        </p:nvPicPr>
        <p:blipFill>
          <a:blip r:embed="rId2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19138" y="1296988"/>
            <a:ext cx="2924175" cy="2895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4" name="Picture 14"/>
          <p:cNvPicPr>
            <a:picLocks noChangeAspect="1" noChangeArrowheads="1"/>
          </p:cNvPicPr>
          <p:nvPr/>
        </p:nvPicPr>
        <p:blipFill>
          <a:blip r:embed="rId2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256213" y="1149350"/>
            <a:ext cx="3048000" cy="3105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7" name="Picture 9"/>
          <p:cNvPicPr>
            <a:picLocks noChangeAspect="1" noChangeArrowheads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680075" y="1709738"/>
            <a:ext cx="352425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8" name="Picture 10"/>
          <p:cNvPicPr>
            <a:picLocks noChangeAspect="1" noChangeArrowheads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878513" y="1704975"/>
            <a:ext cx="152400" cy="3524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1" name="Picture 7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97750" y="1660525"/>
            <a:ext cx="352425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2" name="Picture 8"/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593013" y="1452563"/>
            <a:ext cx="152400" cy="3524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3" name="Picture 9"/>
          <p:cNvPicPr>
            <a:picLocks noChangeAspect="1" noChangeArrowheads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54813" y="1763713"/>
            <a:ext cx="352425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4" name="Picture 10"/>
          <p:cNvPicPr>
            <a:picLocks noChangeAspect="1" noChangeArrowheads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951663" y="1758950"/>
            <a:ext cx="152400" cy="3524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5" name="Picture 15"/>
          <p:cNvPicPr>
            <a:picLocks noChangeAspect="1" noChangeArrowheads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626225" y="3205163"/>
            <a:ext cx="152400" cy="3524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6" name="Picture 17"/>
          <p:cNvPicPr>
            <a:picLocks noChangeAspect="1" noChangeArrowheads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642100" y="3402013"/>
            <a:ext cx="352425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7" name="Picture 13"/>
          <p:cNvPicPr>
            <a:picLocks noChangeAspect="1" noChangeArrowheads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172325" y="3478213"/>
            <a:ext cx="152400" cy="3524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8" name="Picture 14"/>
          <p:cNvPicPr>
            <a:picLocks noChangeAspect="1" noChangeArrowheads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170738" y="3476625"/>
            <a:ext cx="352425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9" name="Picture 15"/>
          <p:cNvPicPr>
            <a:picLocks noChangeAspect="1" noChangeArrowheads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00963" y="3241675"/>
            <a:ext cx="152400" cy="3524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0" name="Picture 17"/>
          <p:cNvPicPr>
            <a:picLocks noChangeAspect="1" noChangeArrowheads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18425" y="3440113"/>
            <a:ext cx="352425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1" name="Picture 7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70763" y="2762250"/>
            <a:ext cx="352425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2" name="Picture 8"/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566025" y="2554288"/>
            <a:ext cx="152400" cy="3524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3" name="Picture 15"/>
          <p:cNvPicPr>
            <a:picLocks noChangeAspect="1" noChangeArrowheads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43825" y="1971675"/>
            <a:ext cx="152400" cy="3524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4" name="Picture 17"/>
          <p:cNvPicPr>
            <a:picLocks noChangeAspect="1" noChangeArrowheads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61288" y="2168525"/>
            <a:ext cx="352425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5" name="Picture 13"/>
          <p:cNvPicPr>
            <a:picLocks noChangeAspect="1" noChangeArrowheads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118350" y="2333625"/>
            <a:ext cx="152400" cy="3524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6" name="Picture 14"/>
          <p:cNvPicPr>
            <a:picLocks noChangeAspect="1" noChangeArrowheads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118350" y="2332038"/>
            <a:ext cx="352425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7" name="Picture 9"/>
          <p:cNvPicPr>
            <a:picLocks noChangeAspect="1" noChangeArrowheads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16725" y="2952750"/>
            <a:ext cx="352425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8" name="Picture 10"/>
          <p:cNvPicPr>
            <a:picLocks noChangeAspect="1" noChangeArrowheads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015163" y="2947988"/>
            <a:ext cx="152400" cy="3524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9" name="Picture 7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91250" y="2727325"/>
            <a:ext cx="352425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0" name="Picture 8"/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386513" y="2519363"/>
            <a:ext cx="152400" cy="3524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1" name="Picture 13"/>
          <p:cNvPicPr>
            <a:picLocks noChangeAspect="1" noChangeArrowheads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948363" y="2308225"/>
            <a:ext cx="152400" cy="3524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2" name="Picture 14"/>
          <p:cNvPicPr>
            <a:picLocks noChangeAspect="1" noChangeArrowheads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948363" y="2306638"/>
            <a:ext cx="352425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265" name="テキスト ボックス 72"/>
          <p:cNvSpPr txBox="1">
            <a:spLocks noChangeArrowheads="1"/>
          </p:cNvSpPr>
          <p:nvPr/>
        </p:nvSpPr>
        <p:spPr bwMode="auto">
          <a:xfrm>
            <a:off x="3079750" y="4579938"/>
            <a:ext cx="18415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</a:defRPr>
            </a:lvl9pPr>
          </a:lstStyle>
          <a:p>
            <a:pPr eaLnBrk="1" hangingPunct="1"/>
            <a:endParaRPr lang="ja-JP" altLang="en-US"/>
          </a:p>
        </p:txBody>
      </p:sp>
      <p:sp>
        <p:nvSpPr>
          <p:cNvPr id="9266" name="正方形/長方形 73"/>
          <p:cNvSpPr>
            <a:spLocks noChangeArrowheads="1"/>
          </p:cNvSpPr>
          <p:nvPr/>
        </p:nvSpPr>
        <p:spPr bwMode="auto">
          <a:xfrm>
            <a:off x="617538" y="4460875"/>
            <a:ext cx="4256612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/>
          <a:p>
            <a:pPr>
              <a:buFont typeface="Arial" pitchFamily="34" charset="0"/>
              <a:buChar char="•"/>
            </a:pPr>
            <a:r>
              <a:rPr lang="en-US" altLang="ja-JP" sz="1600" dirty="0"/>
              <a:t> </a:t>
            </a:r>
            <a:r>
              <a:rPr lang="en-US" altLang="ja-JP" sz="1600" dirty="0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2D </a:t>
            </a:r>
            <a:r>
              <a:rPr lang="en-US" altLang="ja-JP" sz="1600" dirty="0" err="1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larrice</a:t>
            </a:r>
            <a:endParaRPr lang="en-US" altLang="ja-JP" sz="1600" dirty="0">
              <a:latin typeface="Arial Unicode MS" panose="020B0604020202020204" pitchFamily="50" charset="-128"/>
              <a:ea typeface="Arial Unicode MS" panose="020B0604020202020204" pitchFamily="50" charset="-128"/>
              <a:cs typeface="Arial Unicode MS" panose="020B0604020202020204" pitchFamily="50" charset="-128"/>
            </a:endParaRPr>
          </a:p>
          <a:p>
            <a:pPr>
              <a:buFont typeface="Arial" pitchFamily="34" charset="0"/>
              <a:buChar char="•"/>
            </a:pPr>
            <a:r>
              <a:rPr lang="en-US" altLang="ja-JP" sz="1600" dirty="0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 Four directions    </a:t>
            </a:r>
            <a:r>
              <a:rPr lang="ja-JP" altLang="en-US" sz="1600" dirty="0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　　　</a:t>
            </a:r>
            <a:r>
              <a:rPr lang="en-US" altLang="ja-JP" sz="1600" dirty="0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one minimum</a:t>
            </a:r>
          </a:p>
          <a:p>
            <a:pPr>
              <a:buFont typeface="Arial" pitchFamily="34" charset="0"/>
              <a:buChar char="•"/>
            </a:pPr>
            <a:r>
              <a:rPr lang="en-US" altLang="ja-JP" sz="1600" dirty="0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 All dipole-dipole interactions</a:t>
            </a:r>
          </a:p>
        </p:txBody>
      </p:sp>
      <p:pic>
        <p:nvPicPr>
          <p:cNvPr id="9267" name="Picture 15"/>
          <p:cNvPicPr>
            <a:picLocks noChangeAspect="1" noChangeArrowheads="1"/>
          </p:cNvPicPr>
          <p:nvPr/>
        </p:nvPicPr>
        <p:blipFill>
          <a:blip r:embed="rId2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87588" y="4797425"/>
            <a:ext cx="344487" cy="2143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7" name="AutoShape 15"/>
          <p:cNvSpPr>
            <a:spLocks noChangeArrowheads="1"/>
          </p:cNvSpPr>
          <p:nvPr/>
        </p:nvSpPr>
        <p:spPr bwMode="auto">
          <a:xfrm>
            <a:off x="6286500" y="2286000"/>
            <a:ext cx="1071563" cy="815975"/>
          </a:xfrm>
          <a:prstGeom prst="rightArrow">
            <a:avLst>
              <a:gd name="adj1" fmla="val 50000"/>
              <a:gd name="adj2" fmla="val 46402"/>
            </a:avLst>
          </a:prstGeom>
          <a:solidFill>
            <a:schemeClr val="bg1"/>
          </a:solidFill>
          <a:ln w="38100">
            <a:solidFill>
              <a:srgbClr val="FF0000"/>
            </a:solidFill>
            <a:miter lim="800000"/>
            <a:headEnd/>
            <a:tailEnd/>
          </a:ln>
        </p:spPr>
        <p:txBody>
          <a:bodyPr wrap="none" anchor="ctr"/>
          <a:lstStyle/>
          <a:p>
            <a:pPr>
              <a:defRPr/>
            </a:pPr>
            <a:endParaRPr lang="ja-JP" altLang="en-US">
              <a:ln>
                <a:solidFill>
                  <a:srgbClr val="0033CC"/>
                </a:solidFill>
              </a:ln>
              <a:latin typeface="Calibri" pitchFamily="34" charset="0"/>
            </a:endParaRPr>
          </a:p>
        </p:txBody>
      </p:sp>
      <p:graphicFrame>
        <p:nvGraphicFramePr>
          <p:cNvPr id="246788" name="Object 233"/>
          <p:cNvGraphicFramePr>
            <a:graphicFrameLocks noChangeAspect="1"/>
          </p:cNvGraphicFramePr>
          <p:nvPr/>
        </p:nvGraphicFramePr>
        <p:xfrm>
          <a:off x="6215063" y="3286125"/>
          <a:ext cx="1165225" cy="60801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23" imgW="1168400" imgH="609600" progId="Equation.DSMT4">
                  <p:embed/>
                </p:oleObj>
              </mc:Choice>
              <mc:Fallback>
                <p:oleObj name="Equation" r:id="rId23" imgW="1168400" imgH="609600" progId="Equation.DSMT4">
                  <p:embed/>
                  <p:pic>
                    <p:nvPicPr>
                      <p:cNvPr id="246788" name="Object 23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215063" y="3286125"/>
                        <a:ext cx="1165225" cy="60801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</p:spTree>
    <p:extLst>
      <p:ext uri="{BB962C8B-B14F-4D97-AF65-F5344CB8AC3E}">
        <p14:creationId xmlns:p14="http://schemas.microsoft.com/office/powerpoint/2010/main" val="171346867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67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0" dur="500"/>
                                        <p:tgtEl>
                                          <p:spTgt spid="2467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67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3" dur="500"/>
                                        <p:tgtEl>
                                          <p:spTgt spid="2467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67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6" dur="500"/>
                                        <p:tgtEl>
                                          <p:spTgt spid="2467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 nodeType="clickPar">
                      <p:stCondLst>
                        <p:cond delay="indefinite"/>
                      </p:stCondLst>
                      <p:childTnLst>
                        <p:par>
                          <p:cTn id="3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9" presetID="5" presetClass="exit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40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2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4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7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50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68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53" dur="500"/>
                                        <p:tgtEl>
                                          <p:spTgt spid="2468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56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67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59" dur="500"/>
                                        <p:tgtEl>
                                          <p:spTgt spid="2467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62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3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65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68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9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1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2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4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5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7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8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80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1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83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4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86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7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89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0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92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3" fill="hold" nodeType="clickPar">
                      <p:stCondLst>
                        <p:cond delay="indefinite"/>
                      </p:stCondLst>
                      <p:childTnLst>
                        <p:par>
                          <p:cTn id="9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5" presetID="5" presetClass="exit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96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8" presetID="5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99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1" presetID="5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102" dur="500"/>
                                        <p:tgtEl>
                                          <p:spTgt spid="24680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468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4" presetID="5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105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7" presetID="5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108" dur="500"/>
                                        <p:tgtEl>
                                          <p:spTgt spid="24679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467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0" presetID="5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111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3" presetID="5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114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6" presetID="5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117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9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21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2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24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5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67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27" dur="500"/>
                                        <p:tgtEl>
                                          <p:spTgt spid="2467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8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30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1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33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4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36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7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39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0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42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3" fill="hold" nodeType="clickPar">
                      <p:stCondLst>
                        <p:cond delay="indefinite"/>
                      </p:stCondLst>
                      <p:childTnLst>
                        <p:par>
                          <p:cTn id="14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45" presetID="5" presetClass="exit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146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8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50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1" presetID="5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152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4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56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7" presetID="5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158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0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62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3" presetID="5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164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6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68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9" presetID="5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170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2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74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5" fill="hold" nodeType="clickPar">
                      <p:stCondLst>
                        <p:cond delay="indefinite"/>
                      </p:stCondLst>
                      <p:childTnLst>
                        <p:par>
                          <p:cTn id="17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7" presetID="5" presetClass="exit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178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0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82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3" presetID="5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184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6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88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9" presetID="5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190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2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94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5" fill="hold" nodeType="clickPar">
                      <p:stCondLst>
                        <p:cond delay="indefinite"/>
                      </p:stCondLst>
                      <p:childTnLst>
                        <p:par>
                          <p:cTn id="19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97" presetID="5" presetClass="exit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198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0" presetID="5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201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3" presetID="5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204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6" presetID="5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20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9" presetID="5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210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2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14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5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67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17" dur="500"/>
                                        <p:tgtEl>
                                          <p:spTgt spid="2467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8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20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1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23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4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26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7" fill="hold" nodeType="clickPar">
                      <p:stCondLst>
                        <p:cond delay="indefinite"/>
                      </p:stCondLst>
                      <p:childTnLst>
                        <p:par>
                          <p:cTn id="2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29" presetID="5" presetClass="exit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230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3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2" presetID="5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233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3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5" presetID="5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236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3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8" presetID="5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239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1" presetID="5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242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4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46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7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67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49" dur="500"/>
                                        <p:tgtEl>
                                          <p:spTgt spid="2467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0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52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3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55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6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58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9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61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2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64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5" fill="hold" nodeType="clickPar">
                      <p:stCondLst>
                        <p:cond delay="indefinite"/>
                      </p:stCondLst>
                      <p:childTnLst>
                        <p:par>
                          <p:cTn id="26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67" presetID="5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67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69" dur="500"/>
                                        <p:tgtEl>
                                          <p:spTgt spid="2467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0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67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72" dur="500"/>
                                        <p:tgtEl>
                                          <p:spTgt spid="2467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3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67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75" dur="500"/>
                                        <p:tgtEl>
                                          <p:spTgt spid="2467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6792" grpId="0"/>
      <p:bldP spid="246793" grpId="0" animBg="1"/>
      <p:bldP spid="246795" grpId="0"/>
      <p:bldP spid="246796" grpId="0"/>
      <p:bldP spid="77" grpId="0" animBg="1"/>
    </p:bldLst>
  </p:timing>
</p:sld>
</file>

<file path=ppt/slides/slide2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7" name="Text Box 7"/>
          <p:cNvSpPr txBox="1">
            <a:spLocks noChangeArrowheads="1"/>
          </p:cNvSpPr>
          <p:nvPr/>
        </p:nvSpPr>
        <p:spPr bwMode="auto">
          <a:xfrm>
            <a:off x="539750" y="188913"/>
            <a:ext cx="8135938" cy="5191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altLang="ja-JP" sz="2800" b="1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FEL for square lattice with random off-site</a:t>
            </a:r>
          </a:p>
        </p:txBody>
      </p:sp>
      <p:pic>
        <p:nvPicPr>
          <p:cNvPr id="5128" name="Picture 8" descr="temp_vs_heat_cap_with_disp"/>
          <p:cNvPicPr>
            <a:picLocks noGrp="1" noChangeAspect="1" noChangeArrowheads="1"/>
          </p:cNvPicPr>
          <p:nvPr>
            <p:ph sz="quarter" idx="1"/>
          </p:nvPr>
        </p:nvPicPr>
        <p:blipFill>
          <a:blip r:embed="rId3" cstate="print"/>
          <a:srcRect/>
          <a:stretch>
            <a:fillRect/>
          </a:stretch>
        </p:blipFill>
        <p:spPr>
          <a:xfrm>
            <a:off x="842963" y="1143000"/>
            <a:ext cx="3316287" cy="2185988"/>
          </a:xfrm>
        </p:spPr>
      </p:pic>
      <p:pic>
        <p:nvPicPr>
          <p:cNvPr id="5129" name="Picture 9" descr="p_vs_fel_t_0"/>
          <p:cNvPicPr>
            <a:picLocks noGrp="1" noChangeAspect="1" noChangeArrowheads="1"/>
          </p:cNvPicPr>
          <p:nvPr>
            <p:ph sz="quarter" idx="2"/>
          </p:nvPr>
        </p:nvPicPr>
        <p:blipFill>
          <a:blip r:embed="rId4" cstate="print"/>
          <a:srcRect/>
          <a:stretch>
            <a:fillRect/>
          </a:stretch>
        </p:blipFill>
        <p:spPr>
          <a:xfrm>
            <a:off x="6218237" y="4357694"/>
            <a:ext cx="2925763" cy="1962150"/>
          </a:xfrm>
        </p:spPr>
      </p:pic>
      <p:pic>
        <p:nvPicPr>
          <p:cNvPr id="5130" name="Picture 10" descr="p_vs_fel_t_1"/>
          <p:cNvPicPr>
            <a:picLocks noGrp="1" noChangeAspect="1" noChangeArrowheads="1"/>
          </p:cNvPicPr>
          <p:nvPr>
            <p:ph sz="quarter" idx="3"/>
          </p:nvPr>
        </p:nvPicPr>
        <p:blipFill>
          <a:blip r:embed="rId5" cstate="print"/>
          <a:srcRect/>
          <a:stretch>
            <a:fillRect/>
          </a:stretch>
        </p:blipFill>
        <p:spPr>
          <a:xfrm>
            <a:off x="3357554" y="4357694"/>
            <a:ext cx="2889250" cy="1938338"/>
          </a:xfrm>
        </p:spPr>
      </p:pic>
      <p:pic>
        <p:nvPicPr>
          <p:cNvPr id="5131" name="Picture 11" descr="p_vs_fel_t_10"/>
          <p:cNvPicPr>
            <a:picLocks noGrp="1" noChangeAspect="1" noChangeArrowheads="1"/>
          </p:cNvPicPr>
          <p:nvPr>
            <p:ph sz="quarter" idx="4"/>
          </p:nvPr>
        </p:nvPicPr>
        <p:blipFill>
          <a:blip r:embed="rId6" cstate="print"/>
          <a:srcRect/>
          <a:stretch>
            <a:fillRect/>
          </a:stretch>
        </p:blipFill>
        <p:spPr>
          <a:xfrm>
            <a:off x="500034" y="4357694"/>
            <a:ext cx="2860675" cy="1938338"/>
          </a:xfrm>
        </p:spPr>
      </p:pic>
      <p:graphicFrame>
        <p:nvGraphicFramePr>
          <p:cNvPr id="5122" name="Object 14"/>
          <p:cNvGraphicFramePr>
            <a:graphicFrameLocks noChangeAspect="1"/>
          </p:cNvGraphicFramePr>
          <p:nvPr/>
        </p:nvGraphicFramePr>
        <p:xfrm>
          <a:off x="1828800" y="6375400"/>
          <a:ext cx="368300" cy="177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7" imgW="368280" imgH="177480" progId="Equation.DSMT4">
                  <p:embed/>
                </p:oleObj>
              </mc:Choice>
              <mc:Fallback>
                <p:oleObj name="Equation" r:id="rId7" imgW="368280" imgH="177480" progId="Equation.DSMT4">
                  <p:embed/>
                  <p:pic>
                    <p:nvPicPr>
                      <p:cNvPr id="5122" name="Object 1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828800" y="6375400"/>
                        <a:ext cx="368300" cy="177800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5123" name="Object 15"/>
          <p:cNvGraphicFramePr>
            <a:graphicFrameLocks noChangeAspect="1"/>
          </p:cNvGraphicFramePr>
          <p:nvPr/>
        </p:nvGraphicFramePr>
        <p:xfrm>
          <a:off x="4822825" y="6381750"/>
          <a:ext cx="368300" cy="177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9" imgW="368280" imgH="177480" progId="Equation.DSMT4">
                  <p:embed/>
                </p:oleObj>
              </mc:Choice>
              <mc:Fallback>
                <p:oleObj name="Equation" r:id="rId9" imgW="368280" imgH="177480" progId="Equation.DSMT4">
                  <p:embed/>
                  <p:pic>
                    <p:nvPicPr>
                      <p:cNvPr id="5123" name="Object 15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0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822825" y="6381750"/>
                        <a:ext cx="368300" cy="177800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5124" name="Object 16"/>
          <p:cNvGraphicFramePr>
            <a:graphicFrameLocks noChangeAspect="1"/>
          </p:cNvGraphicFramePr>
          <p:nvPr/>
        </p:nvGraphicFramePr>
        <p:xfrm>
          <a:off x="7631113" y="6381750"/>
          <a:ext cx="368300" cy="177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9" imgW="368280" imgH="177480" progId="Equation.DSMT4">
                  <p:embed/>
                </p:oleObj>
              </mc:Choice>
              <mc:Fallback>
                <p:oleObj name="Equation" r:id="rId9" imgW="368280" imgH="177480" progId="Equation.DSMT4">
                  <p:embed/>
                  <p:pic>
                    <p:nvPicPr>
                      <p:cNvPr id="5124" name="Object 16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0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631113" y="6381750"/>
                        <a:ext cx="368300" cy="177800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5132" name="Text Box 20"/>
          <p:cNvSpPr txBox="1">
            <a:spLocks noChangeArrowheads="1"/>
          </p:cNvSpPr>
          <p:nvPr/>
        </p:nvSpPr>
        <p:spPr bwMode="auto">
          <a:xfrm>
            <a:off x="1214414" y="857232"/>
            <a:ext cx="2232025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ja-JP" sz="1400" b="1" dirty="0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Heat capacity </a:t>
            </a:r>
            <a:r>
              <a:rPr lang="en-US" altLang="ja-JP" sz="1400" b="1" dirty="0" err="1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vs</a:t>
            </a:r>
            <a:r>
              <a:rPr lang="en-US" altLang="ja-JP" sz="1400" b="1" dirty="0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 temp</a:t>
            </a:r>
          </a:p>
        </p:txBody>
      </p:sp>
      <p:sp>
        <p:nvSpPr>
          <p:cNvPr id="5133" name="Text Box 24"/>
          <p:cNvSpPr txBox="1">
            <a:spLocks noChangeArrowheads="1"/>
          </p:cNvSpPr>
          <p:nvPr/>
        </p:nvSpPr>
        <p:spPr bwMode="auto">
          <a:xfrm>
            <a:off x="6429388" y="4000504"/>
            <a:ext cx="2232025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ja-JP" sz="1400" b="1" dirty="0">
                <a:solidFill>
                  <a:srgbClr val="0066FF"/>
                </a:solidFill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Low temperature</a:t>
            </a:r>
            <a:r>
              <a:rPr lang="en-US" altLang="ja-JP" sz="1400" b="1" dirty="0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  </a:t>
            </a:r>
          </a:p>
        </p:txBody>
      </p:sp>
      <p:sp>
        <p:nvSpPr>
          <p:cNvPr id="5135" name="Text Box 26"/>
          <p:cNvSpPr txBox="1">
            <a:spLocks noChangeArrowheads="1"/>
          </p:cNvSpPr>
          <p:nvPr/>
        </p:nvSpPr>
        <p:spPr bwMode="auto">
          <a:xfrm>
            <a:off x="642910" y="4000504"/>
            <a:ext cx="2232025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ja-JP" sz="1400" b="1" dirty="0">
                <a:solidFill>
                  <a:srgbClr val="FF0000"/>
                </a:solidFill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High temperature</a:t>
            </a:r>
            <a:r>
              <a:rPr lang="en-US" altLang="ja-JP" sz="1400" b="1" dirty="0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            </a:t>
            </a:r>
          </a:p>
        </p:txBody>
      </p:sp>
      <p:sp>
        <p:nvSpPr>
          <p:cNvPr id="5136" name="Text Box 27"/>
          <p:cNvSpPr txBox="1">
            <a:spLocks noChangeArrowheads="1"/>
          </p:cNvSpPr>
          <p:nvPr/>
        </p:nvSpPr>
        <p:spPr bwMode="auto">
          <a:xfrm>
            <a:off x="0" y="3500438"/>
            <a:ext cx="1296988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altLang="ja-JP" sz="2400" b="1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FEL</a:t>
            </a:r>
          </a:p>
        </p:txBody>
      </p:sp>
      <p:sp>
        <p:nvSpPr>
          <p:cNvPr id="5137" name="Line 28"/>
          <p:cNvSpPr>
            <a:spLocks noChangeShapeType="1"/>
          </p:cNvSpPr>
          <p:nvPr/>
        </p:nvSpPr>
        <p:spPr bwMode="auto">
          <a:xfrm>
            <a:off x="250825" y="765175"/>
            <a:ext cx="8496300" cy="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graphicFrame>
        <p:nvGraphicFramePr>
          <p:cNvPr id="5125" name="Object 8"/>
          <p:cNvGraphicFramePr>
            <a:graphicFrameLocks noChangeAspect="1"/>
          </p:cNvGraphicFramePr>
          <p:nvPr/>
        </p:nvGraphicFramePr>
        <p:xfrm>
          <a:off x="249238" y="1916113"/>
          <a:ext cx="517525" cy="5476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1" imgW="431640" imgH="457200" progId="Equation.DSMT4">
                  <p:embed/>
                </p:oleObj>
              </mc:Choice>
              <mc:Fallback>
                <p:oleObj name="Equation" r:id="rId11" imgW="431640" imgH="457200" progId="Equation.DSMT4">
                  <p:embed/>
                  <p:pic>
                    <p:nvPicPr>
                      <p:cNvPr id="5125" name="Object 8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2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49238" y="1916113"/>
                        <a:ext cx="517525" cy="547687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5126" name="Object 9"/>
          <p:cNvGraphicFramePr>
            <a:graphicFrameLocks noChangeAspect="1"/>
          </p:cNvGraphicFramePr>
          <p:nvPr/>
        </p:nvGraphicFramePr>
        <p:xfrm>
          <a:off x="2268538" y="3284538"/>
          <a:ext cx="261937" cy="30956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3" imgW="139680" imgH="164880" progId="Equation.DSMT4">
                  <p:embed/>
                </p:oleObj>
              </mc:Choice>
              <mc:Fallback>
                <p:oleObj name="Equation" r:id="rId13" imgW="139680" imgH="164880" progId="Equation.DSMT4">
                  <p:embed/>
                  <p:pic>
                    <p:nvPicPr>
                      <p:cNvPr id="5126" name="Object 9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268538" y="3284538"/>
                        <a:ext cx="261937" cy="309562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5138" name="Picture 23" descr="fig_1_with_disp"/>
          <p:cNvPicPr>
            <a:picLocks noChangeAspect="1" noChangeArrowheads="1"/>
          </p:cNvPicPr>
          <p:nvPr/>
        </p:nvPicPr>
        <p:blipFill>
          <a:blip r:embed="rId15" cstate="print"/>
          <a:srcRect/>
          <a:stretch>
            <a:fillRect/>
          </a:stretch>
        </p:blipFill>
        <p:spPr bwMode="auto">
          <a:xfrm>
            <a:off x="5143504" y="1000108"/>
            <a:ext cx="2800344" cy="28288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aphicFrame>
        <p:nvGraphicFramePr>
          <p:cNvPr id="19" name="Object 9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1924590867"/>
              </p:ext>
            </p:extLst>
          </p:nvPr>
        </p:nvGraphicFramePr>
        <p:xfrm>
          <a:off x="3514159" y="4000504"/>
          <a:ext cx="280987" cy="36036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6" imgW="177480" imgH="228600" progId="Equation.DSMT4">
                  <p:embed/>
                </p:oleObj>
              </mc:Choice>
              <mc:Fallback>
                <p:oleObj name="Equation" r:id="rId16" imgW="177480" imgH="228600" progId="Equation.DSMT4">
                  <p:embed/>
                  <p:pic>
                    <p:nvPicPr>
                      <p:cNvPr id="19" name="Object 9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514159" y="4000504"/>
                        <a:ext cx="280987" cy="360363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" dur="500"/>
                                        <p:tgtEl>
                                          <p:spTgt spid="51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0" dur="500"/>
                                        <p:tgtEl>
                                          <p:spTgt spid="51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3" dur="500"/>
                                        <p:tgtEl>
                                          <p:spTgt spid="5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6" dur="500"/>
                                        <p:tgtEl>
                                          <p:spTgt spid="51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9" dur="500"/>
                                        <p:tgtEl>
                                          <p:spTgt spid="51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5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4" dur="500"/>
                                        <p:tgtEl>
                                          <p:spTgt spid="51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7" dur="500"/>
                                        <p:tgtEl>
                                          <p:spTgt spid="51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0" dur="500"/>
                                        <p:tgtEl>
                                          <p:spTgt spid="51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133" grpId="0"/>
      <p:bldP spid="5135" grpId="0"/>
    </p:bldLst>
  </p:timing>
</p:sld>
</file>

<file path=ppt/slides/slide2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52" name="Text Box 7"/>
          <p:cNvSpPr txBox="1">
            <a:spLocks noChangeArrowheads="1"/>
          </p:cNvSpPr>
          <p:nvPr/>
        </p:nvSpPr>
        <p:spPr bwMode="auto">
          <a:xfrm>
            <a:off x="539750" y="188913"/>
            <a:ext cx="8135938" cy="5191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altLang="ja-JP" sz="2800" b="1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FEL for square lattice</a:t>
            </a:r>
          </a:p>
        </p:txBody>
      </p:sp>
      <p:graphicFrame>
        <p:nvGraphicFramePr>
          <p:cNvPr id="6146" name="Object 8"/>
          <p:cNvGraphicFramePr>
            <a:graphicFrameLocks noChangeAspect="1"/>
          </p:cNvGraphicFramePr>
          <p:nvPr/>
        </p:nvGraphicFramePr>
        <p:xfrm>
          <a:off x="249238" y="1916113"/>
          <a:ext cx="517525" cy="5476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3" imgW="431640" imgH="457200" progId="Equation.DSMT4">
                  <p:embed/>
                </p:oleObj>
              </mc:Choice>
              <mc:Fallback>
                <p:oleObj name="Equation" r:id="rId3" imgW="431640" imgH="457200" progId="Equation.DSMT4">
                  <p:embed/>
                  <p:pic>
                    <p:nvPicPr>
                      <p:cNvPr id="6146" name="Object 8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49238" y="1916113"/>
                        <a:ext cx="517525" cy="547687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6147" name="Object 10"/>
          <p:cNvGraphicFramePr>
            <a:graphicFrameLocks noChangeAspect="1"/>
          </p:cNvGraphicFramePr>
          <p:nvPr/>
        </p:nvGraphicFramePr>
        <p:xfrm>
          <a:off x="1849438" y="6335713"/>
          <a:ext cx="368300" cy="177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5" imgW="368280" imgH="177480" progId="Equation.DSMT4">
                  <p:embed/>
                </p:oleObj>
              </mc:Choice>
              <mc:Fallback>
                <p:oleObj name="Equation" r:id="rId5" imgW="368280" imgH="177480" progId="Equation.DSMT4">
                  <p:embed/>
                  <p:pic>
                    <p:nvPicPr>
                      <p:cNvPr id="6147" name="Object 10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849438" y="6335713"/>
                        <a:ext cx="368300" cy="177800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6148" name="Object 11"/>
          <p:cNvGraphicFramePr>
            <a:graphicFrameLocks noChangeAspect="1"/>
          </p:cNvGraphicFramePr>
          <p:nvPr/>
        </p:nvGraphicFramePr>
        <p:xfrm>
          <a:off x="4843463" y="6342063"/>
          <a:ext cx="368300" cy="177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7" imgW="368280" imgH="177480" progId="Equation.DSMT4">
                  <p:embed/>
                </p:oleObj>
              </mc:Choice>
              <mc:Fallback>
                <p:oleObj name="Equation" r:id="rId7" imgW="368280" imgH="177480" progId="Equation.DSMT4">
                  <p:embed/>
                  <p:pic>
                    <p:nvPicPr>
                      <p:cNvPr id="6148" name="Object 1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843463" y="6342063"/>
                        <a:ext cx="368300" cy="177800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6149" name="Object 12"/>
          <p:cNvGraphicFramePr>
            <a:graphicFrameLocks noChangeAspect="1"/>
          </p:cNvGraphicFramePr>
          <p:nvPr/>
        </p:nvGraphicFramePr>
        <p:xfrm>
          <a:off x="7651750" y="6342063"/>
          <a:ext cx="368300" cy="177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7" imgW="368280" imgH="177480" progId="Equation.DSMT4">
                  <p:embed/>
                </p:oleObj>
              </mc:Choice>
              <mc:Fallback>
                <p:oleObj name="Equation" r:id="rId7" imgW="368280" imgH="177480" progId="Equation.DSMT4">
                  <p:embed/>
                  <p:pic>
                    <p:nvPicPr>
                      <p:cNvPr id="6149" name="Object 1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651750" y="6342063"/>
                        <a:ext cx="368300" cy="177800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6153" name="Picture 18" descr="temp_vs_heat_cap_without_disp"/>
          <p:cNvPicPr>
            <a:picLocks noGrp="1" noChangeAspect="1" noChangeArrowheads="1"/>
          </p:cNvPicPr>
          <p:nvPr>
            <p:ph sz="quarter" idx="1"/>
          </p:nvPr>
        </p:nvPicPr>
        <p:blipFill>
          <a:blip r:embed="rId9" cstate="print"/>
          <a:srcRect/>
          <a:stretch>
            <a:fillRect/>
          </a:stretch>
        </p:blipFill>
        <p:spPr>
          <a:xfrm>
            <a:off x="827088" y="1125538"/>
            <a:ext cx="3316287" cy="2185987"/>
          </a:xfrm>
        </p:spPr>
      </p:pic>
      <p:pic>
        <p:nvPicPr>
          <p:cNvPr id="6154" name="Picture 19" descr="p_vs_fel_t_0"/>
          <p:cNvPicPr>
            <a:picLocks noGrp="1" noChangeAspect="1" noChangeArrowheads="1"/>
          </p:cNvPicPr>
          <p:nvPr>
            <p:ph sz="quarter" idx="2"/>
          </p:nvPr>
        </p:nvPicPr>
        <p:blipFill>
          <a:blip r:embed="rId10" cstate="print"/>
          <a:srcRect/>
          <a:stretch>
            <a:fillRect/>
          </a:stretch>
        </p:blipFill>
        <p:spPr>
          <a:xfrm>
            <a:off x="6218237" y="4357694"/>
            <a:ext cx="2925763" cy="1962150"/>
          </a:xfrm>
        </p:spPr>
      </p:pic>
      <p:pic>
        <p:nvPicPr>
          <p:cNvPr id="6155" name="Picture 20" descr="p_vs_fel_t_1"/>
          <p:cNvPicPr>
            <a:picLocks noGrp="1" noChangeAspect="1" noChangeArrowheads="1"/>
          </p:cNvPicPr>
          <p:nvPr>
            <p:ph sz="quarter" idx="3"/>
          </p:nvPr>
        </p:nvPicPr>
        <p:blipFill>
          <a:blip r:embed="rId11" cstate="print"/>
          <a:srcRect/>
          <a:stretch>
            <a:fillRect/>
          </a:stretch>
        </p:blipFill>
        <p:spPr>
          <a:xfrm>
            <a:off x="3357554" y="4357694"/>
            <a:ext cx="2889250" cy="1938338"/>
          </a:xfrm>
        </p:spPr>
      </p:pic>
      <p:pic>
        <p:nvPicPr>
          <p:cNvPr id="6156" name="Picture 21" descr="p_vs_fel_t_10"/>
          <p:cNvPicPr>
            <a:picLocks noGrp="1" noChangeAspect="1" noChangeArrowheads="1"/>
          </p:cNvPicPr>
          <p:nvPr>
            <p:ph sz="quarter" idx="4"/>
          </p:nvPr>
        </p:nvPicPr>
        <p:blipFill>
          <a:blip r:embed="rId12" cstate="print"/>
          <a:srcRect/>
          <a:stretch>
            <a:fillRect/>
          </a:stretch>
        </p:blipFill>
        <p:spPr>
          <a:xfrm>
            <a:off x="500034" y="4357694"/>
            <a:ext cx="2860675" cy="1938338"/>
          </a:xfrm>
        </p:spPr>
      </p:pic>
      <p:sp>
        <p:nvSpPr>
          <p:cNvPr id="6157" name="Text Box 22"/>
          <p:cNvSpPr txBox="1">
            <a:spLocks noChangeArrowheads="1"/>
          </p:cNvSpPr>
          <p:nvPr/>
        </p:nvSpPr>
        <p:spPr bwMode="auto">
          <a:xfrm>
            <a:off x="1187450" y="836613"/>
            <a:ext cx="2232025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ja-JP" sz="1400" b="1" dirty="0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Heat capacity vs temp</a:t>
            </a:r>
          </a:p>
        </p:txBody>
      </p:sp>
      <p:graphicFrame>
        <p:nvGraphicFramePr>
          <p:cNvPr id="6151" name="Object 9"/>
          <p:cNvGraphicFramePr>
            <a:graphicFrameLocks noChangeAspect="1"/>
          </p:cNvGraphicFramePr>
          <p:nvPr/>
        </p:nvGraphicFramePr>
        <p:xfrm>
          <a:off x="2268538" y="3284538"/>
          <a:ext cx="261937" cy="30956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3" imgW="139680" imgH="164880" progId="Equation.DSMT4">
                  <p:embed/>
                </p:oleObj>
              </mc:Choice>
              <mc:Fallback>
                <p:oleObj name="Equation" r:id="rId13" imgW="139680" imgH="164880" progId="Equation.DSMT4">
                  <p:embed/>
                  <p:pic>
                    <p:nvPicPr>
                      <p:cNvPr id="6151" name="Object 9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268538" y="3284538"/>
                        <a:ext cx="261937" cy="309562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6159" name="Line 31"/>
          <p:cNvSpPr>
            <a:spLocks noChangeShapeType="1"/>
          </p:cNvSpPr>
          <p:nvPr/>
        </p:nvSpPr>
        <p:spPr bwMode="auto">
          <a:xfrm>
            <a:off x="179388" y="692150"/>
            <a:ext cx="8496300" cy="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6160" name="Text Box 32"/>
          <p:cNvSpPr txBox="1">
            <a:spLocks noChangeArrowheads="1"/>
          </p:cNvSpPr>
          <p:nvPr/>
        </p:nvSpPr>
        <p:spPr bwMode="auto">
          <a:xfrm>
            <a:off x="6429388" y="4000504"/>
            <a:ext cx="2232025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ja-JP" sz="1400" b="1" dirty="0">
                <a:solidFill>
                  <a:srgbClr val="0066FF"/>
                </a:solidFill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Low temperature</a:t>
            </a:r>
            <a:r>
              <a:rPr lang="en-US" altLang="ja-JP" sz="1400" b="1" dirty="0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  </a:t>
            </a:r>
          </a:p>
        </p:txBody>
      </p:sp>
      <p:sp>
        <p:nvSpPr>
          <p:cNvPr id="6161" name="Text Box 33"/>
          <p:cNvSpPr txBox="1">
            <a:spLocks noChangeArrowheads="1"/>
          </p:cNvSpPr>
          <p:nvPr/>
        </p:nvSpPr>
        <p:spPr bwMode="auto">
          <a:xfrm>
            <a:off x="714348" y="4000504"/>
            <a:ext cx="2232025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ja-JP" sz="1400" b="1" dirty="0">
                <a:solidFill>
                  <a:srgbClr val="FF0000"/>
                </a:solidFill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High temperature</a:t>
            </a:r>
            <a:r>
              <a:rPr lang="en-US" altLang="ja-JP" sz="1400" b="1" dirty="0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            </a:t>
            </a:r>
          </a:p>
        </p:txBody>
      </p:sp>
      <p:sp>
        <p:nvSpPr>
          <p:cNvPr id="6162" name="Text Box 34"/>
          <p:cNvSpPr txBox="1">
            <a:spLocks noChangeArrowheads="1"/>
          </p:cNvSpPr>
          <p:nvPr/>
        </p:nvSpPr>
        <p:spPr bwMode="auto">
          <a:xfrm>
            <a:off x="0" y="3500438"/>
            <a:ext cx="1296988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altLang="ja-JP" sz="2400" b="1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FEL</a:t>
            </a:r>
          </a:p>
        </p:txBody>
      </p:sp>
      <p:pic>
        <p:nvPicPr>
          <p:cNvPr id="6163" name="Picture 23" descr="fig_1_no_disp"/>
          <p:cNvPicPr>
            <a:picLocks noChangeAspect="1" noChangeArrowheads="1"/>
          </p:cNvPicPr>
          <p:nvPr/>
        </p:nvPicPr>
        <p:blipFill>
          <a:blip r:embed="rId15" cstate="print"/>
          <a:srcRect/>
          <a:stretch>
            <a:fillRect/>
          </a:stretch>
        </p:blipFill>
        <p:spPr bwMode="auto">
          <a:xfrm>
            <a:off x="5143504" y="1000108"/>
            <a:ext cx="2786057" cy="28161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aphicFrame>
        <p:nvGraphicFramePr>
          <p:cNvPr id="19" name="Object 9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2473524060"/>
              </p:ext>
            </p:extLst>
          </p:nvPr>
        </p:nvGraphicFramePr>
        <p:xfrm>
          <a:off x="3506209" y="3906792"/>
          <a:ext cx="280987" cy="36036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6" imgW="177480" imgH="228600" progId="Equation.DSMT4">
                  <p:embed/>
                </p:oleObj>
              </mc:Choice>
              <mc:Fallback>
                <p:oleObj name="Equation" r:id="rId16" imgW="177480" imgH="228600" progId="Equation.DSMT4">
                  <p:embed/>
                  <p:pic>
                    <p:nvPicPr>
                      <p:cNvPr id="19" name="Object 9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506209" y="3906792"/>
                        <a:ext cx="280987" cy="360363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" dur="500"/>
                                        <p:tgtEl>
                                          <p:spTgt spid="61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0" dur="500"/>
                                        <p:tgtEl>
                                          <p:spTgt spid="61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3" dur="500"/>
                                        <p:tgtEl>
                                          <p:spTgt spid="6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6" dur="500"/>
                                        <p:tgtEl>
                                          <p:spTgt spid="61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9" dur="500"/>
                                        <p:tgtEl>
                                          <p:spTgt spid="61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5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4" dur="500"/>
                                        <p:tgtEl>
                                          <p:spTgt spid="61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7" dur="500"/>
                                        <p:tgtEl>
                                          <p:spTgt spid="61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0" dur="500"/>
                                        <p:tgtEl>
                                          <p:spTgt spid="61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160" grpId="0"/>
      <p:bldP spid="6161" grpId="0"/>
    </p:bldLst>
  </p:timing>
</p:sld>
</file>

<file path=ppt/slides/slide2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2946" name="Rectangle 2"/>
          <p:cNvSpPr>
            <a:spLocks noGrp="1" noChangeArrowheads="1"/>
          </p:cNvSpPr>
          <p:nvPr>
            <p:ph type="title"/>
          </p:nvPr>
        </p:nvSpPr>
        <p:spPr>
          <a:xfrm>
            <a:off x="468313" y="0"/>
            <a:ext cx="8229600" cy="1143000"/>
          </a:xfrm>
        </p:spPr>
        <p:txBody>
          <a:bodyPr/>
          <a:lstStyle/>
          <a:p>
            <a:pPr eaLnBrk="1" hangingPunct="1"/>
            <a:r>
              <a:rPr lang="en-US" altLang="ja-JP">
                <a:latin typeface="Arial Unicode MS"/>
                <a:ea typeface="Arial Unicode MS"/>
                <a:cs typeface="Arial Unicode MS"/>
              </a:rPr>
              <a:t>Dynamics</a:t>
            </a:r>
          </a:p>
        </p:txBody>
      </p:sp>
      <p:sp>
        <p:nvSpPr>
          <p:cNvPr id="1362947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468313" y="1125538"/>
            <a:ext cx="8229600" cy="4525962"/>
          </a:xfrm>
        </p:spPr>
        <p:txBody>
          <a:bodyPr/>
          <a:lstStyle/>
          <a:p>
            <a:pPr eaLnBrk="1" hangingPunct="1"/>
            <a:r>
              <a:rPr lang="en-US" altLang="ja-JP" dirty="0">
                <a:solidFill>
                  <a:schemeClr val="accent2"/>
                </a:solidFill>
                <a:latin typeface="Arial Unicode MS"/>
                <a:ea typeface="Arial Unicode MS"/>
                <a:cs typeface="Arial Unicode MS"/>
              </a:rPr>
              <a:t>FEL &amp; Dynamics are different issues</a:t>
            </a:r>
          </a:p>
          <a:p>
            <a:pPr eaLnBrk="1" hangingPunct="1"/>
            <a:endParaRPr lang="en-US" altLang="ja-JP" dirty="0">
              <a:solidFill>
                <a:schemeClr val="accent2"/>
              </a:solidFill>
              <a:latin typeface="Arial Unicode MS"/>
              <a:ea typeface="Arial Unicode MS"/>
              <a:cs typeface="Arial Unicode MS"/>
            </a:endParaRPr>
          </a:p>
          <a:p>
            <a:pPr eaLnBrk="1" hangingPunct="1"/>
            <a:endParaRPr lang="en-US" altLang="ja-JP" dirty="0">
              <a:latin typeface="Arial Unicode MS"/>
              <a:ea typeface="Arial Unicode MS"/>
              <a:cs typeface="Arial Unicode MS"/>
            </a:endParaRPr>
          </a:p>
          <a:p>
            <a:pPr eaLnBrk="1" hangingPunct="1"/>
            <a:endParaRPr lang="en-US" altLang="ja-JP" sz="1800" dirty="0">
              <a:latin typeface="Arial Unicode MS"/>
              <a:ea typeface="Arial Unicode MS"/>
              <a:cs typeface="Arial Unicode MS"/>
            </a:endParaRPr>
          </a:p>
          <a:p>
            <a:pPr eaLnBrk="1" hangingPunct="1"/>
            <a:r>
              <a:rPr lang="en-US" altLang="ja-JP" dirty="0">
                <a:solidFill>
                  <a:schemeClr val="accent2"/>
                </a:solidFill>
                <a:latin typeface="Arial Unicode MS"/>
                <a:ea typeface="Arial Unicode MS"/>
                <a:cs typeface="Arial Unicode MS"/>
              </a:rPr>
              <a:t>We employ master (rate) eq. approach</a:t>
            </a:r>
          </a:p>
        </p:txBody>
      </p:sp>
      <p:sp>
        <p:nvSpPr>
          <p:cNvPr id="1362948" name="Text Box 4"/>
          <p:cNvSpPr txBox="1">
            <a:spLocks noChangeArrowheads="1"/>
          </p:cNvSpPr>
          <p:nvPr/>
        </p:nvSpPr>
        <p:spPr bwMode="auto">
          <a:xfrm>
            <a:off x="1619250" y="1844675"/>
            <a:ext cx="6265863" cy="16160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ja-JP" b="1" dirty="0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Only configurational contribution reflects to the FEL</a:t>
            </a:r>
          </a:p>
          <a:p>
            <a:pPr>
              <a:spcBef>
                <a:spcPct val="50000"/>
              </a:spcBef>
            </a:pPr>
            <a:r>
              <a:rPr lang="en-US" altLang="ja-JP" b="1" dirty="0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   Different dynamical system may exhibit same FEL </a:t>
            </a:r>
          </a:p>
          <a:p>
            <a:pPr>
              <a:spcBef>
                <a:spcPct val="50000"/>
              </a:spcBef>
            </a:pPr>
            <a:r>
              <a:rPr lang="en-US" altLang="ja-JP" b="1" dirty="0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   (MC, Langevin, Nose-Hoover, etc.)</a:t>
            </a:r>
          </a:p>
          <a:p>
            <a:pPr>
              <a:spcBef>
                <a:spcPct val="50000"/>
              </a:spcBef>
            </a:pPr>
            <a:endParaRPr lang="en-US" altLang="ja-JP" b="1" dirty="0">
              <a:latin typeface="Arial Unicode MS" panose="020B0604020202020204" pitchFamily="50" charset="-128"/>
              <a:ea typeface="Arial Unicode MS" panose="020B0604020202020204" pitchFamily="50" charset="-128"/>
              <a:cs typeface="Arial Unicode MS" panose="020B0604020202020204" pitchFamily="50" charset="-128"/>
            </a:endParaRPr>
          </a:p>
        </p:txBody>
      </p:sp>
      <p:sp>
        <p:nvSpPr>
          <p:cNvPr id="1362949" name="Text Box 5"/>
          <p:cNvSpPr txBox="1">
            <a:spLocks noChangeArrowheads="1"/>
          </p:cNvSpPr>
          <p:nvPr/>
        </p:nvSpPr>
        <p:spPr bwMode="auto">
          <a:xfrm>
            <a:off x="1511300" y="3860800"/>
            <a:ext cx="7632700" cy="28432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ja-JP" b="1" dirty="0">
                <a:solidFill>
                  <a:srgbClr val="FF0000"/>
                </a:solidFill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Advantages:</a:t>
            </a:r>
          </a:p>
          <a:p>
            <a:pPr>
              <a:spcBef>
                <a:spcPct val="50000"/>
              </a:spcBef>
            </a:pPr>
            <a:r>
              <a:rPr lang="en-US" altLang="ja-JP" b="1" dirty="0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   Good to study dynamics at frozen temperature</a:t>
            </a:r>
          </a:p>
          <a:p>
            <a:pPr>
              <a:spcBef>
                <a:spcPct val="50000"/>
              </a:spcBef>
            </a:pPr>
            <a:r>
              <a:rPr lang="en-US" altLang="ja-JP" b="1" dirty="0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   We can study different dynamics (Metropolis, heat-bath, etc.) </a:t>
            </a:r>
          </a:p>
          <a:p>
            <a:pPr>
              <a:spcBef>
                <a:spcPct val="50000"/>
              </a:spcBef>
            </a:pPr>
            <a:r>
              <a:rPr lang="en-US" altLang="ja-JP" b="1" dirty="0">
                <a:solidFill>
                  <a:srgbClr val="0066FF"/>
                </a:solidFill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Disadvantages:</a:t>
            </a:r>
          </a:p>
          <a:p>
            <a:pPr>
              <a:spcBef>
                <a:spcPct val="50000"/>
              </a:spcBef>
            </a:pPr>
            <a:r>
              <a:rPr lang="en-US" altLang="ja-JP" b="1" dirty="0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   limited to a small system </a:t>
            </a:r>
          </a:p>
          <a:p>
            <a:pPr>
              <a:spcBef>
                <a:spcPct val="50000"/>
              </a:spcBef>
            </a:pPr>
            <a:r>
              <a:rPr lang="en-US" altLang="ja-JP" b="1" dirty="0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   not real dynamics (overdamped limit of stochastic theory?)   </a:t>
            </a:r>
          </a:p>
          <a:p>
            <a:pPr>
              <a:spcBef>
                <a:spcPct val="50000"/>
              </a:spcBef>
            </a:pPr>
            <a:endParaRPr lang="en-US" altLang="ja-JP" b="1" dirty="0">
              <a:latin typeface="Arial Unicode MS" panose="020B0604020202020204" pitchFamily="50" charset="-128"/>
              <a:ea typeface="Arial Unicode MS" panose="020B0604020202020204" pitchFamily="50" charset="-128"/>
              <a:cs typeface="Arial Unicode MS" panose="020B0604020202020204" pitchFamily="50" charset="-128"/>
            </a:endParaRPr>
          </a:p>
        </p:txBody>
      </p:sp>
      <p:sp>
        <p:nvSpPr>
          <p:cNvPr id="1362950" name="Line 6"/>
          <p:cNvSpPr>
            <a:spLocks noChangeShapeType="1"/>
          </p:cNvSpPr>
          <p:nvPr/>
        </p:nvSpPr>
        <p:spPr bwMode="auto">
          <a:xfrm>
            <a:off x="395288" y="981075"/>
            <a:ext cx="8496300" cy="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</p:spTree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 sz="quarter"/>
          </p:nvPr>
        </p:nvSpPr>
        <p:spPr>
          <a:xfrm>
            <a:off x="303263" y="0"/>
            <a:ext cx="8229600" cy="1143000"/>
          </a:xfrm>
        </p:spPr>
        <p:txBody>
          <a:bodyPr/>
          <a:lstStyle/>
          <a:p>
            <a:pPr algn="l"/>
            <a:r>
              <a:rPr kumimoji="1" lang="en-US" altLang="ja-JP" dirty="0"/>
              <a:t>   </a:t>
            </a:r>
            <a:r>
              <a:rPr kumimoji="1" lang="en-US" altLang="ja-JP" sz="4000" dirty="0">
                <a:solidFill>
                  <a:srgbClr val="C00000"/>
                </a:solidFill>
              </a:rPr>
              <a:t>Wigner </a:t>
            </a:r>
            <a:r>
              <a:rPr lang="en-US" altLang="ja-JP" sz="4000" dirty="0">
                <a:solidFill>
                  <a:srgbClr val="C00000"/>
                </a:solidFill>
              </a:rPr>
              <a:t>distribution function</a:t>
            </a:r>
            <a:endParaRPr kumimoji="1" lang="ja-JP" altLang="en-US" sz="4000" dirty="0">
              <a:solidFill>
                <a:srgbClr val="C00000"/>
              </a:solidFill>
            </a:endParaRPr>
          </a:p>
        </p:txBody>
      </p:sp>
      <p:pic>
        <p:nvPicPr>
          <p:cNvPr id="348162" name="Picture 2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835954" y="1606866"/>
            <a:ext cx="3500462" cy="181695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348163" name="Picture 3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815875" y="4227725"/>
            <a:ext cx="3929090" cy="198473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sp>
        <p:nvSpPr>
          <p:cNvPr id="10" name="Text Box 6"/>
          <p:cNvSpPr txBox="1">
            <a:spLocks noChangeArrowheads="1"/>
          </p:cNvSpPr>
          <p:nvPr/>
        </p:nvSpPr>
        <p:spPr bwMode="auto">
          <a:xfrm>
            <a:off x="555784" y="1175364"/>
            <a:ext cx="7561263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kumimoji="0" lang="en-US" altLang="ja-JP" sz="2400" dirty="0">
                <a:solidFill>
                  <a:schemeClr val="accent1">
                    <a:lumMod val="75000"/>
                  </a:schemeClr>
                </a:solidFill>
                <a:latin typeface="Arial Unicode MS"/>
                <a:ea typeface="Arial Unicode MS"/>
                <a:cs typeface="Arial Unicode MS"/>
              </a:rPr>
              <a:t>Density matrix elements</a:t>
            </a:r>
            <a:endParaRPr kumimoji="0" lang="de-DE" altLang="ja-JP" sz="2400" dirty="0">
              <a:solidFill>
                <a:schemeClr val="accent1">
                  <a:lumMod val="75000"/>
                </a:schemeClr>
              </a:solidFill>
              <a:latin typeface="Arial Unicode MS"/>
              <a:ea typeface="Arial Unicode MS"/>
              <a:cs typeface="Arial Unicode MS"/>
            </a:endParaRPr>
          </a:p>
        </p:txBody>
      </p:sp>
      <p:sp>
        <p:nvSpPr>
          <p:cNvPr id="11" name="Text Box 6"/>
          <p:cNvSpPr txBox="1">
            <a:spLocks noChangeArrowheads="1"/>
          </p:cNvSpPr>
          <p:nvPr/>
        </p:nvSpPr>
        <p:spPr bwMode="auto">
          <a:xfrm>
            <a:off x="585921" y="3603533"/>
            <a:ext cx="2596278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r>
              <a:rPr kumimoji="0" lang="de-DE" altLang="ja-JP" sz="2400" dirty="0">
                <a:solidFill>
                  <a:srgbClr val="C00000"/>
                </a:solidFill>
                <a:latin typeface="Arial Unicode MS"/>
                <a:ea typeface="Arial Unicode MS"/>
                <a:cs typeface="Arial Unicode MS"/>
              </a:rPr>
              <a:t>Wigner </a:t>
            </a:r>
            <a:r>
              <a:rPr kumimoji="0" lang="en-US" altLang="ja-JP" sz="2400" dirty="0">
                <a:solidFill>
                  <a:srgbClr val="C00000"/>
                </a:solidFill>
                <a:latin typeface="Arial Unicode MS"/>
                <a:ea typeface="Arial Unicode MS"/>
                <a:cs typeface="Arial Unicode MS"/>
              </a:rPr>
              <a:t>functions</a:t>
            </a:r>
            <a:endParaRPr kumimoji="0" lang="de-DE" altLang="ja-JP" sz="2400" dirty="0">
              <a:solidFill>
                <a:srgbClr val="C00000"/>
              </a:solidFill>
              <a:latin typeface="Arial Unicode MS"/>
              <a:ea typeface="Arial Unicode MS"/>
              <a:cs typeface="Arial Unicode MS"/>
            </a:endParaRPr>
          </a:p>
        </p:txBody>
      </p:sp>
      <p:sp>
        <p:nvSpPr>
          <p:cNvPr id="12" name="正方形/長方形 11"/>
          <p:cNvSpPr/>
          <p:nvPr/>
        </p:nvSpPr>
        <p:spPr>
          <a:xfrm>
            <a:off x="4757814" y="1863753"/>
            <a:ext cx="4703100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ja-JP" dirty="0">
                <a:solidFill>
                  <a:srgbClr val="00B0F0"/>
                </a:solidFill>
                <a:ea typeface="Arial Unicode MS" panose="020B0604020202020204" pitchFamily="50" charset="-128"/>
              </a:rPr>
              <a:t>Complex functions </a:t>
            </a:r>
            <a:r>
              <a:rPr lang="en-US" altLang="ja-JP" dirty="0">
                <a:solidFill>
                  <a:srgbClr val="0066FF"/>
                </a:solidFill>
                <a:ea typeface="Arial Unicode MS" panose="020B0604020202020204" pitchFamily="50" charset="-128"/>
              </a:rPr>
              <a:t>(</a:t>
            </a:r>
            <a:r>
              <a:rPr lang="en-US" altLang="ja-JP" dirty="0">
                <a:solidFill>
                  <a:srgbClr val="C00000"/>
                </a:solidFill>
                <a:ea typeface="Arial Unicode MS" panose="020B0604020202020204" pitchFamily="50" charset="-128"/>
              </a:rPr>
              <a:t>real in diagonal </a:t>
            </a:r>
            <a:r>
              <a:rPr lang="en-US" altLang="ja-JP" dirty="0" err="1">
                <a:solidFill>
                  <a:srgbClr val="C00000"/>
                </a:solidFill>
                <a:ea typeface="Arial Unicode MS" panose="020B0604020202020204" pitchFamily="50" charset="-128"/>
              </a:rPr>
              <a:t>direc</a:t>
            </a:r>
            <a:r>
              <a:rPr lang="en-US" altLang="ja-JP" dirty="0">
                <a:solidFill>
                  <a:srgbClr val="0066FF"/>
                </a:solidFill>
                <a:ea typeface="Arial Unicode MS" panose="020B0604020202020204" pitchFamily="50" charset="-128"/>
              </a:rPr>
              <a:t>.)</a:t>
            </a:r>
          </a:p>
          <a:p>
            <a:r>
              <a:rPr lang="en-US" altLang="ja-JP" dirty="0">
                <a:solidFill>
                  <a:srgbClr val="7030A0"/>
                </a:solidFill>
                <a:ea typeface="Arial Unicode MS" panose="020B0604020202020204" pitchFamily="50" charset="-128"/>
              </a:rPr>
              <a:t>Spread out for weak damping</a:t>
            </a:r>
          </a:p>
          <a:p>
            <a:r>
              <a:rPr lang="en-US" altLang="ja-JP" dirty="0">
                <a:solidFill>
                  <a:srgbClr val="FF0000"/>
                </a:solidFill>
                <a:ea typeface="Arial Unicode MS" panose="020B0604020202020204" pitchFamily="50" charset="-128"/>
              </a:rPr>
              <a:t>Hard to set boundary condition</a:t>
            </a:r>
          </a:p>
          <a:p>
            <a:endParaRPr lang="ja-JP" altLang="en-US" dirty="0">
              <a:ea typeface="Arial Unicode MS" panose="020B0604020202020204" pitchFamily="50" charset="-128"/>
            </a:endParaRPr>
          </a:p>
        </p:txBody>
      </p:sp>
      <p:sp>
        <p:nvSpPr>
          <p:cNvPr id="13" name="正方形/長方形 12"/>
          <p:cNvSpPr/>
          <p:nvPr/>
        </p:nvSpPr>
        <p:spPr>
          <a:xfrm>
            <a:off x="4744965" y="4543959"/>
            <a:ext cx="4480714" cy="120032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ja-JP" dirty="0">
                <a:solidFill>
                  <a:srgbClr val="FF0000"/>
                </a:solidFill>
                <a:ea typeface="Arial Unicode MS" panose="020B0604020202020204" pitchFamily="50" charset="-128"/>
              </a:rPr>
              <a:t>Real functions </a:t>
            </a:r>
            <a:r>
              <a:rPr lang="en-US" altLang="ja-JP" dirty="0">
                <a:solidFill>
                  <a:srgbClr val="0066FF"/>
                </a:solidFill>
                <a:ea typeface="Arial Unicode MS" panose="020B0604020202020204" pitchFamily="50" charset="-128"/>
              </a:rPr>
              <a:t>(cf. </a:t>
            </a:r>
            <a:r>
              <a:rPr lang="en-US" altLang="ja-JP" dirty="0">
                <a:solidFill>
                  <a:srgbClr val="00B050"/>
                </a:solidFill>
                <a:ea typeface="Arial Unicode MS" panose="020B0604020202020204" pitchFamily="50" charset="-128"/>
              </a:rPr>
              <a:t>classical distributions</a:t>
            </a:r>
            <a:r>
              <a:rPr lang="en-US" altLang="ja-JP" dirty="0">
                <a:solidFill>
                  <a:srgbClr val="0066FF"/>
                </a:solidFill>
                <a:ea typeface="Arial Unicode MS" panose="020B0604020202020204" pitchFamily="50" charset="-128"/>
              </a:rPr>
              <a:t>)</a:t>
            </a:r>
          </a:p>
          <a:p>
            <a:r>
              <a:rPr lang="en-US" altLang="ja-JP" dirty="0">
                <a:solidFill>
                  <a:srgbClr val="7030A0"/>
                </a:solidFill>
                <a:ea typeface="Arial Unicode MS" panose="020B0604020202020204" pitchFamily="50" charset="-128"/>
              </a:rPr>
              <a:t>Wave packets are localized</a:t>
            </a:r>
          </a:p>
          <a:p>
            <a:r>
              <a:rPr lang="en-US" altLang="ja-JP" dirty="0">
                <a:solidFill>
                  <a:srgbClr val="FF0000"/>
                </a:solidFill>
                <a:ea typeface="Arial Unicode MS" panose="020B0604020202020204" pitchFamily="50" charset="-128"/>
              </a:rPr>
              <a:t>Periodical, open boundary conditions, etc</a:t>
            </a:r>
            <a:r>
              <a:rPr lang="en-US" altLang="ja-JP" dirty="0">
                <a:solidFill>
                  <a:srgbClr val="0066FF"/>
                </a:solidFill>
                <a:ea typeface="Arial Unicode MS" panose="020B0604020202020204" pitchFamily="50" charset="-128"/>
              </a:rPr>
              <a:t>.</a:t>
            </a:r>
          </a:p>
          <a:p>
            <a:endParaRPr lang="ja-JP" altLang="en-US" dirty="0">
              <a:ea typeface="Arial Unicode MS" panose="020B0604020202020204" pitchFamily="50" charset="-128"/>
            </a:endParaRPr>
          </a:p>
        </p:txBody>
      </p:sp>
      <p:graphicFrame>
        <p:nvGraphicFramePr>
          <p:cNvPr id="390149" name="Object 5"/>
          <p:cNvGraphicFramePr>
            <a:graphicFrameLocks noChangeAspect="1"/>
          </p:cNvGraphicFramePr>
          <p:nvPr/>
        </p:nvGraphicFramePr>
        <p:xfrm>
          <a:off x="4504439" y="1176167"/>
          <a:ext cx="1344613" cy="4445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4" imgW="1346040" imgH="444240" progId="Equation.DSMT4">
                  <p:embed/>
                </p:oleObj>
              </mc:Choice>
              <mc:Fallback>
                <p:oleObj name="Equation" r:id="rId4" imgW="1346040" imgH="444240" progId="Equation.DSMT4">
                  <p:embed/>
                  <p:pic>
                    <p:nvPicPr>
                      <p:cNvPr id="390149" name="Object 5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504439" y="1176167"/>
                        <a:ext cx="1344613" cy="4445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9" name="Object 5"/>
          <p:cNvGraphicFramePr>
            <a:graphicFrameLocks noChangeAspect="1"/>
          </p:cNvGraphicFramePr>
          <p:nvPr/>
        </p:nvGraphicFramePr>
        <p:xfrm>
          <a:off x="3436251" y="3480528"/>
          <a:ext cx="5394325" cy="7493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6" imgW="5397480" imgH="749160" progId="Equation.DSMT4">
                  <p:embed/>
                </p:oleObj>
              </mc:Choice>
              <mc:Fallback>
                <p:oleObj name="Equation" r:id="rId6" imgW="5397480" imgH="749160" progId="Equation.DSMT4">
                  <p:embed/>
                  <p:pic>
                    <p:nvPicPr>
                      <p:cNvPr id="9" name="Object 5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7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436251" y="3480528"/>
                        <a:ext cx="5394325" cy="7493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349124" name="Picture 964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40352" y="233619"/>
            <a:ext cx="975085" cy="114199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5" name="Line 14">
            <a:extLst>
              <a:ext uri="{FF2B5EF4-FFF2-40B4-BE49-F238E27FC236}">
                <a16:creationId xmlns:a16="http://schemas.microsoft.com/office/drawing/2014/main" id="{6BDF9E72-6C0D-25BE-F965-60AECF9685F2}"/>
              </a:ext>
            </a:extLst>
          </p:cNvPr>
          <p:cNvSpPr>
            <a:spLocks noChangeShapeType="1"/>
          </p:cNvSpPr>
          <p:nvPr/>
        </p:nvSpPr>
        <p:spPr bwMode="auto">
          <a:xfrm>
            <a:off x="1547664" y="1988840"/>
            <a:ext cx="216024" cy="1152128"/>
          </a:xfrm>
          <a:prstGeom prst="line">
            <a:avLst/>
          </a:prstGeom>
          <a:noFill/>
          <a:ln w="50800" cap="rnd">
            <a:solidFill>
              <a:srgbClr val="FF0000"/>
            </a:solidFill>
            <a:prstDash val="sysDot"/>
            <a:round/>
            <a:headEnd/>
            <a:tailEnd/>
          </a:ln>
        </p:spPr>
        <p:txBody>
          <a:bodyPr/>
          <a:lstStyle/>
          <a:p>
            <a:endParaRPr lang="ja-JP" altLang="en-US" dirty="0">
              <a:ea typeface="Arial Unicode MS" panose="020B0604020202020204" pitchFamily="50" charset="-128"/>
            </a:endParaRPr>
          </a:p>
        </p:txBody>
      </p:sp>
      <p:sp>
        <p:nvSpPr>
          <p:cNvPr id="7" name="Line 14">
            <a:extLst>
              <a:ext uri="{FF2B5EF4-FFF2-40B4-BE49-F238E27FC236}">
                <a16:creationId xmlns:a16="http://schemas.microsoft.com/office/drawing/2014/main" id="{8F2DEF8D-2026-5CDD-93FB-F7951F9674E2}"/>
              </a:ext>
            </a:extLst>
          </p:cNvPr>
          <p:cNvSpPr>
            <a:spLocks noChangeShapeType="1"/>
          </p:cNvSpPr>
          <p:nvPr/>
        </p:nvSpPr>
        <p:spPr bwMode="auto">
          <a:xfrm>
            <a:off x="3385391" y="1847954"/>
            <a:ext cx="216024" cy="1152128"/>
          </a:xfrm>
          <a:prstGeom prst="line">
            <a:avLst/>
          </a:prstGeom>
          <a:noFill/>
          <a:ln w="50800" cap="rnd">
            <a:solidFill>
              <a:srgbClr val="FF0000"/>
            </a:solidFill>
            <a:prstDash val="sysDot"/>
            <a:round/>
            <a:headEnd/>
            <a:tailEnd/>
          </a:ln>
        </p:spPr>
        <p:txBody>
          <a:bodyPr/>
          <a:lstStyle/>
          <a:p>
            <a:endParaRPr lang="ja-JP" altLang="en-US" dirty="0">
              <a:ea typeface="Arial Unicode MS" panose="020B0604020202020204" pitchFamily="50" charset="-128"/>
            </a:endParaRPr>
          </a:p>
        </p:txBody>
      </p:sp>
      <p:cxnSp>
        <p:nvCxnSpPr>
          <p:cNvPr id="4" name="直線矢印コネクタ 3">
            <a:extLst>
              <a:ext uri="{FF2B5EF4-FFF2-40B4-BE49-F238E27FC236}">
                <a16:creationId xmlns:a16="http://schemas.microsoft.com/office/drawing/2014/main" id="{C198D29A-3147-4A0F-B399-0659985CB71B}"/>
              </a:ext>
            </a:extLst>
          </p:cNvPr>
          <p:cNvCxnSpPr>
            <a:cxnSpLocks/>
          </p:cNvCxnSpPr>
          <p:nvPr/>
        </p:nvCxnSpPr>
        <p:spPr>
          <a:xfrm flipV="1">
            <a:off x="3011319" y="2287880"/>
            <a:ext cx="1031319" cy="93792"/>
          </a:xfrm>
          <a:prstGeom prst="straightConnector1">
            <a:avLst/>
          </a:prstGeom>
          <a:ln w="28575">
            <a:solidFill>
              <a:srgbClr val="FFFF00"/>
            </a:solidFill>
            <a:headEnd type="stealth" w="lg" len="lg"/>
            <a:tailEnd type="stealth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直線矢印コネクタ 18">
            <a:extLst>
              <a:ext uri="{FF2B5EF4-FFF2-40B4-BE49-F238E27FC236}">
                <a16:creationId xmlns:a16="http://schemas.microsoft.com/office/drawing/2014/main" id="{EC88902D-F881-4BAB-9B14-F10AF7CAEF69}"/>
              </a:ext>
            </a:extLst>
          </p:cNvPr>
          <p:cNvCxnSpPr>
            <a:cxnSpLocks/>
          </p:cNvCxnSpPr>
          <p:nvPr/>
        </p:nvCxnSpPr>
        <p:spPr>
          <a:xfrm flipV="1">
            <a:off x="1126266" y="2527982"/>
            <a:ext cx="1031319" cy="93792"/>
          </a:xfrm>
          <a:prstGeom prst="straightConnector1">
            <a:avLst/>
          </a:prstGeom>
          <a:ln w="28575">
            <a:solidFill>
              <a:srgbClr val="FFFF00"/>
            </a:solidFill>
            <a:headEnd type="stealth" w="lg" len="lg"/>
            <a:tailEnd type="stealth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直線矢印コネクタ 19">
            <a:extLst>
              <a:ext uri="{FF2B5EF4-FFF2-40B4-BE49-F238E27FC236}">
                <a16:creationId xmlns:a16="http://schemas.microsoft.com/office/drawing/2014/main" id="{98E0B1F2-C461-4772-9461-B71A3F1A46A1}"/>
              </a:ext>
            </a:extLst>
          </p:cNvPr>
          <p:cNvCxnSpPr>
            <a:cxnSpLocks/>
          </p:cNvCxnSpPr>
          <p:nvPr/>
        </p:nvCxnSpPr>
        <p:spPr>
          <a:xfrm flipV="1">
            <a:off x="2791661" y="1882566"/>
            <a:ext cx="1080120" cy="82643"/>
          </a:xfrm>
          <a:prstGeom prst="straightConnector1">
            <a:avLst/>
          </a:prstGeom>
          <a:ln w="28575">
            <a:solidFill>
              <a:srgbClr val="00B050"/>
            </a:solidFill>
            <a:headEnd type="stealth" w="lg" len="lg"/>
            <a:tailEnd type="stealth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直線矢印コネクタ 27">
            <a:extLst>
              <a:ext uri="{FF2B5EF4-FFF2-40B4-BE49-F238E27FC236}">
                <a16:creationId xmlns:a16="http://schemas.microsoft.com/office/drawing/2014/main" id="{FDDE5042-E062-4125-8EB3-3C493D78E366}"/>
              </a:ext>
            </a:extLst>
          </p:cNvPr>
          <p:cNvCxnSpPr>
            <a:cxnSpLocks/>
          </p:cNvCxnSpPr>
          <p:nvPr/>
        </p:nvCxnSpPr>
        <p:spPr>
          <a:xfrm flipV="1">
            <a:off x="2921044" y="4839678"/>
            <a:ext cx="651888" cy="641660"/>
          </a:xfrm>
          <a:prstGeom prst="straightConnector1">
            <a:avLst/>
          </a:prstGeom>
          <a:ln w="28575">
            <a:solidFill>
              <a:srgbClr val="00B050"/>
            </a:solidFill>
            <a:headEnd type="stealth" w="lg" len="lg"/>
            <a:tailEnd type="stealth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0" name="テキスト ボックス 29">
            <a:extLst>
              <a:ext uri="{FF2B5EF4-FFF2-40B4-BE49-F238E27FC236}">
                <a16:creationId xmlns:a16="http://schemas.microsoft.com/office/drawing/2014/main" id="{1FC69673-2F28-4477-B331-E3C2C5BA8A26}"/>
              </a:ext>
            </a:extLst>
          </p:cNvPr>
          <p:cNvSpPr txBox="1"/>
          <p:nvPr/>
        </p:nvSpPr>
        <p:spPr>
          <a:xfrm>
            <a:off x="2249653" y="5551236"/>
            <a:ext cx="341760" cy="400110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r>
              <a:rPr kumimoji="1" lang="en-US" altLang="ja-JP" sz="2000" b="1" i="1" dirty="0">
                <a:solidFill>
                  <a:srgbClr val="C00000"/>
                </a:solidFill>
              </a:rPr>
              <a:t>p</a:t>
            </a:r>
            <a:endParaRPr kumimoji="1" lang="ja-JP" altLang="en-US" sz="2000" b="1" i="1" dirty="0">
              <a:solidFill>
                <a:srgbClr val="C00000"/>
              </a:solidFill>
            </a:endParaRPr>
          </a:p>
        </p:txBody>
      </p:sp>
      <p:sp>
        <p:nvSpPr>
          <p:cNvPr id="35" name="テキスト ボックス 34">
            <a:extLst>
              <a:ext uri="{FF2B5EF4-FFF2-40B4-BE49-F238E27FC236}">
                <a16:creationId xmlns:a16="http://schemas.microsoft.com/office/drawing/2014/main" id="{2499BE22-CAA1-4A56-A87E-30D8DBF412C1}"/>
              </a:ext>
            </a:extLst>
          </p:cNvPr>
          <p:cNvSpPr txBox="1"/>
          <p:nvPr/>
        </p:nvSpPr>
        <p:spPr>
          <a:xfrm>
            <a:off x="1054594" y="5746527"/>
            <a:ext cx="341760" cy="400110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r>
              <a:rPr kumimoji="1" lang="en-US" altLang="ja-JP" sz="2000" b="1" i="1" dirty="0">
                <a:solidFill>
                  <a:schemeClr val="tx2">
                    <a:lumMod val="60000"/>
                    <a:lumOff val="40000"/>
                  </a:schemeClr>
                </a:solidFill>
              </a:rPr>
              <a:t>q</a:t>
            </a:r>
            <a:endParaRPr kumimoji="1" lang="ja-JP" altLang="en-US" sz="2000" b="1" i="1" dirty="0">
              <a:solidFill>
                <a:schemeClr val="tx2">
                  <a:lumMod val="60000"/>
                  <a:lumOff val="40000"/>
                </a:schemeClr>
              </a:solidFill>
            </a:endParaRPr>
          </a:p>
        </p:txBody>
      </p:sp>
      <p:sp>
        <p:nvSpPr>
          <p:cNvPr id="36" name="テキスト ボックス 35">
            <a:extLst>
              <a:ext uri="{FF2B5EF4-FFF2-40B4-BE49-F238E27FC236}">
                <a16:creationId xmlns:a16="http://schemas.microsoft.com/office/drawing/2014/main" id="{393E0081-8D01-473B-AFCE-DE11BDDE8888}"/>
              </a:ext>
            </a:extLst>
          </p:cNvPr>
          <p:cNvSpPr txBox="1"/>
          <p:nvPr/>
        </p:nvSpPr>
        <p:spPr>
          <a:xfrm>
            <a:off x="955386" y="2955520"/>
            <a:ext cx="341760" cy="400110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r>
              <a:rPr kumimoji="1" lang="en-US" altLang="ja-JP" sz="2000" b="1" i="1" dirty="0">
                <a:solidFill>
                  <a:schemeClr val="tx2">
                    <a:lumMod val="60000"/>
                    <a:lumOff val="40000"/>
                  </a:schemeClr>
                </a:solidFill>
              </a:rPr>
              <a:t>q</a:t>
            </a:r>
            <a:endParaRPr kumimoji="1" lang="ja-JP" altLang="en-US" sz="2000" b="1" i="1" dirty="0">
              <a:solidFill>
                <a:schemeClr val="tx2">
                  <a:lumMod val="60000"/>
                  <a:lumOff val="40000"/>
                </a:schemeClr>
              </a:solidFill>
            </a:endParaRPr>
          </a:p>
        </p:txBody>
      </p:sp>
      <p:sp>
        <p:nvSpPr>
          <p:cNvPr id="37" name="テキスト ボックス 36">
            <a:extLst>
              <a:ext uri="{FF2B5EF4-FFF2-40B4-BE49-F238E27FC236}">
                <a16:creationId xmlns:a16="http://schemas.microsoft.com/office/drawing/2014/main" id="{13B27F40-E647-43FA-8B0A-32650D46B311}"/>
              </a:ext>
            </a:extLst>
          </p:cNvPr>
          <p:cNvSpPr txBox="1"/>
          <p:nvPr/>
        </p:nvSpPr>
        <p:spPr>
          <a:xfrm>
            <a:off x="2052031" y="2785390"/>
            <a:ext cx="402674" cy="400110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r>
              <a:rPr kumimoji="1" lang="en-US" altLang="ja-JP" sz="2000" b="1" i="1" dirty="0">
                <a:solidFill>
                  <a:schemeClr val="tx2">
                    <a:lumMod val="60000"/>
                    <a:lumOff val="40000"/>
                  </a:schemeClr>
                </a:solidFill>
              </a:rPr>
              <a:t>q'</a:t>
            </a:r>
            <a:endParaRPr kumimoji="1" lang="ja-JP" altLang="en-US" sz="2000" b="1" i="1" dirty="0">
              <a:solidFill>
                <a:schemeClr val="tx2">
                  <a:lumMod val="60000"/>
                  <a:lumOff val="40000"/>
                </a:schemeClr>
              </a:solidFill>
            </a:endParaRPr>
          </a:p>
        </p:txBody>
      </p:sp>
      <p:sp>
        <p:nvSpPr>
          <p:cNvPr id="38" name="テキスト ボックス 37">
            <a:extLst>
              <a:ext uri="{FF2B5EF4-FFF2-40B4-BE49-F238E27FC236}">
                <a16:creationId xmlns:a16="http://schemas.microsoft.com/office/drawing/2014/main" id="{E50997B8-C6A6-4DC7-8806-C9C43492F566}"/>
              </a:ext>
            </a:extLst>
          </p:cNvPr>
          <p:cNvSpPr txBox="1"/>
          <p:nvPr/>
        </p:nvSpPr>
        <p:spPr>
          <a:xfrm>
            <a:off x="2840439" y="3024591"/>
            <a:ext cx="341760" cy="400110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r>
              <a:rPr kumimoji="1" lang="en-US" altLang="ja-JP" sz="2000" b="1" i="1" dirty="0">
                <a:solidFill>
                  <a:schemeClr val="tx2">
                    <a:lumMod val="60000"/>
                    <a:lumOff val="40000"/>
                  </a:schemeClr>
                </a:solidFill>
              </a:rPr>
              <a:t>q</a:t>
            </a:r>
            <a:endParaRPr kumimoji="1" lang="ja-JP" altLang="en-US" sz="2000" b="1" i="1" dirty="0">
              <a:solidFill>
                <a:schemeClr val="tx2">
                  <a:lumMod val="60000"/>
                  <a:lumOff val="40000"/>
                </a:schemeClr>
              </a:solidFill>
            </a:endParaRPr>
          </a:p>
        </p:txBody>
      </p:sp>
      <p:sp>
        <p:nvSpPr>
          <p:cNvPr id="39" name="テキスト ボックス 38">
            <a:extLst>
              <a:ext uri="{FF2B5EF4-FFF2-40B4-BE49-F238E27FC236}">
                <a16:creationId xmlns:a16="http://schemas.microsoft.com/office/drawing/2014/main" id="{21B4531B-A38E-44AB-8F9D-AF8795F41260}"/>
              </a:ext>
            </a:extLst>
          </p:cNvPr>
          <p:cNvSpPr txBox="1"/>
          <p:nvPr/>
        </p:nvSpPr>
        <p:spPr>
          <a:xfrm>
            <a:off x="4002435" y="2810660"/>
            <a:ext cx="402674" cy="400110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r>
              <a:rPr kumimoji="1" lang="en-US" altLang="ja-JP" sz="2000" b="1" i="1" dirty="0">
                <a:solidFill>
                  <a:schemeClr val="tx2">
                    <a:lumMod val="60000"/>
                    <a:lumOff val="40000"/>
                  </a:schemeClr>
                </a:solidFill>
              </a:rPr>
              <a:t>q'</a:t>
            </a:r>
            <a:endParaRPr kumimoji="1" lang="ja-JP" altLang="en-US" sz="2000" b="1" i="1" dirty="0">
              <a:solidFill>
                <a:schemeClr val="tx2">
                  <a:lumMod val="60000"/>
                  <a:lumOff val="40000"/>
                </a:schemeClr>
              </a:solidFill>
            </a:endParaRPr>
          </a:p>
        </p:txBody>
      </p:sp>
      <p:cxnSp>
        <p:nvCxnSpPr>
          <p:cNvPr id="23" name="直線矢印コネクタ 22">
            <a:extLst>
              <a:ext uri="{FF2B5EF4-FFF2-40B4-BE49-F238E27FC236}">
                <a16:creationId xmlns:a16="http://schemas.microsoft.com/office/drawing/2014/main" id="{B8763EA5-D05A-4DC7-A484-298EDC5A5680}"/>
              </a:ext>
            </a:extLst>
          </p:cNvPr>
          <p:cNvCxnSpPr>
            <a:cxnSpLocks/>
          </p:cNvCxnSpPr>
          <p:nvPr/>
        </p:nvCxnSpPr>
        <p:spPr>
          <a:xfrm flipV="1">
            <a:off x="3141515" y="2851982"/>
            <a:ext cx="1080120" cy="82643"/>
          </a:xfrm>
          <a:prstGeom prst="straightConnector1">
            <a:avLst/>
          </a:prstGeom>
          <a:ln w="28575">
            <a:solidFill>
              <a:srgbClr val="00B050"/>
            </a:solidFill>
            <a:headEnd type="stealth" w="lg" len="lg"/>
            <a:tailEnd type="stealth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テキスト ボックス 39">
            <a:extLst>
              <a:ext uri="{FF2B5EF4-FFF2-40B4-BE49-F238E27FC236}">
                <a16:creationId xmlns:a16="http://schemas.microsoft.com/office/drawing/2014/main" id="{D3CFF2E3-0B54-4F19-8F9E-3E14C95BC327}"/>
              </a:ext>
            </a:extLst>
          </p:cNvPr>
          <p:cNvSpPr txBox="1"/>
          <p:nvPr/>
        </p:nvSpPr>
        <p:spPr>
          <a:xfrm>
            <a:off x="3120090" y="5712504"/>
            <a:ext cx="341760" cy="400110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r>
              <a:rPr kumimoji="1" lang="en-US" altLang="ja-JP" sz="2000" b="1" i="1" dirty="0">
                <a:solidFill>
                  <a:schemeClr val="tx2">
                    <a:lumMod val="60000"/>
                    <a:lumOff val="40000"/>
                  </a:schemeClr>
                </a:solidFill>
              </a:rPr>
              <a:t>q</a:t>
            </a:r>
            <a:endParaRPr kumimoji="1" lang="ja-JP" altLang="en-US" sz="2000" b="1" i="1" dirty="0">
              <a:solidFill>
                <a:schemeClr val="tx2">
                  <a:lumMod val="60000"/>
                  <a:lumOff val="40000"/>
                </a:schemeClr>
              </a:solidFill>
            </a:endParaRPr>
          </a:p>
        </p:txBody>
      </p:sp>
      <p:sp>
        <p:nvSpPr>
          <p:cNvPr id="41" name="テキスト ボックス 40">
            <a:extLst>
              <a:ext uri="{FF2B5EF4-FFF2-40B4-BE49-F238E27FC236}">
                <a16:creationId xmlns:a16="http://schemas.microsoft.com/office/drawing/2014/main" id="{D79F97AE-5B5C-4302-8FC1-016B5F11586D}"/>
              </a:ext>
            </a:extLst>
          </p:cNvPr>
          <p:cNvSpPr txBox="1"/>
          <p:nvPr/>
        </p:nvSpPr>
        <p:spPr>
          <a:xfrm>
            <a:off x="4329455" y="5610464"/>
            <a:ext cx="341760" cy="400110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r>
              <a:rPr kumimoji="1" lang="en-US" altLang="ja-JP" sz="2000" b="1" i="1" dirty="0">
                <a:solidFill>
                  <a:srgbClr val="C00000"/>
                </a:solidFill>
              </a:rPr>
              <a:t>p</a:t>
            </a:r>
            <a:endParaRPr kumimoji="1" lang="ja-JP" altLang="en-US" sz="2000" b="1" i="1" dirty="0">
              <a:solidFill>
                <a:srgbClr val="C00000"/>
              </a:solidFill>
            </a:endParaRPr>
          </a:p>
        </p:txBody>
      </p:sp>
      <p:cxnSp>
        <p:nvCxnSpPr>
          <p:cNvPr id="26" name="直線矢印コネクタ 25">
            <a:extLst>
              <a:ext uri="{FF2B5EF4-FFF2-40B4-BE49-F238E27FC236}">
                <a16:creationId xmlns:a16="http://schemas.microsoft.com/office/drawing/2014/main" id="{7F05BB83-01B4-4FC4-9E40-9F18BA1338E6}"/>
              </a:ext>
            </a:extLst>
          </p:cNvPr>
          <p:cNvCxnSpPr>
            <a:cxnSpLocks/>
          </p:cNvCxnSpPr>
          <p:nvPr/>
        </p:nvCxnSpPr>
        <p:spPr>
          <a:xfrm flipV="1">
            <a:off x="4047866" y="5371853"/>
            <a:ext cx="552238" cy="701636"/>
          </a:xfrm>
          <a:prstGeom prst="straightConnector1">
            <a:avLst/>
          </a:prstGeom>
          <a:ln w="28575">
            <a:solidFill>
              <a:srgbClr val="00B050"/>
            </a:solidFill>
            <a:headEnd type="stealth" w="lg" len="lg"/>
            <a:tailEnd type="stealth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直線矢印コネクタ 41">
            <a:extLst>
              <a:ext uri="{FF2B5EF4-FFF2-40B4-BE49-F238E27FC236}">
                <a16:creationId xmlns:a16="http://schemas.microsoft.com/office/drawing/2014/main" id="{B64DB2BC-31EF-4BFE-91C3-0A441744E001}"/>
              </a:ext>
            </a:extLst>
          </p:cNvPr>
          <p:cNvCxnSpPr>
            <a:cxnSpLocks/>
          </p:cNvCxnSpPr>
          <p:nvPr/>
        </p:nvCxnSpPr>
        <p:spPr>
          <a:xfrm flipV="1">
            <a:off x="3532206" y="4977446"/>
            <a:ext cx="356224" cy="368414"/>
          </a:xfrm>
          <a:prstGeom prst="straightConnector1">
            <a:avLst/>
          </a:prstGeom>
          <a:ln w="28575">
            <a:solidFill>
              <a:srgbClr val="FFFF00"/>
            </a:solidFill>
            <a:headEnd type="stealth" w="lg" len="lg"/>
            <a:tailEnd type="stealth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" name="直線矢印コネクタ 44">
            <a:extLst>
              <a:ext uri="{FF2B5EF4-FFF2-40B4-BE49-F238E27FC236}">
                <a16:creationId xmlns:a16="http://schemas.microsoft.com/office/drawing/2014/main" id="{AFECE00E-6621-467A-9338-79E64D3C8367}"/>
              </a:ext>
            </a:extLst>
          </p:cNvPr>
          <p:cNvCxnSpPr>
            <a:cxnSpLocks/>
          </p:cNvCxnSpPr>
          <p:nvPr/>
        </p:nvCxnSpPr>
        <p:spPr>
          <a:xfrm>
            <a:off x="3532206" y="5042514"/>
            <a:ext cx="444549" cy="303346"/>
          </a:xfrm>
          <a:prstGeom prst="straightConnector1">
            <a:avLst/>
          </a:prstGeom>
          <a:ln w="28575">
            <a:solidFill>
              <a:srgbClr val="FFFF00"/>
            </a:solidFill>
            <a:headEnd type="stealth" w="lg" len="lg"/>
            <a:tailEnd type="stealth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" name="直線矢印コネクタ 48">
            <a:extLst>
              <a:ext uri="{FF2B5EF4-FFF2-40B4-BE49-F238E27FC236}">
                <a16:creationId xmlns:a16="http://schemas.microsoft.com/office/drawing/2014/main" id="{1E3A41AF-A644-4ADA-81EF-18D21141A40C}"/>
              </a:ext>
            </a:extLst>
          </p:cNvPr>
          <p:cNvCxnSpPr>
            <a:cxnSpLocks/>
          </p:cNvCxnSpPr>
          <p:nvPr/>
        </p:nvCxnSpPr>
        <p:spPr>
          <a:xfrm>
            <a:off x="1553920" y="5068507"/>
            <a:ext cx="444549" cy="303346"/>
          </a:xfrm>
          <a:prstGeom prst="straightConnector1">
            <a:avLst/>
          </a:prstGeom>
          <a:ln w="28575">
            <a:solidFill>
              <a:srgbClr val="FFFF00"/>
            </a:solidFill>
            <a:headEnd type="stealth" w="lg" len="lg"/>
            <a:tailEnd type="stealth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" name="直線矢印コネクタ 49">
            <a:extLst>
              <a:ext uri="{FF2B5EF4-FFF2-40B4-BE49-F238E27FC236}">
                <a16:creationId xmlns:a16="http://schemas.microsoft.com/office/drawing/2014/main" id="{432337DB-9742-4C82-91F8-C1B47C2943E7}"/>
              </a:ext>
            </a:extLst>
          </p:cNvPr>
          <p:cNvCxnSpPr>
            <a:cxnSpLocks/>
          </p:cNvCxnSpPr>
          <p:nvPr/>
        </p:nvCxnSpPr>
        <p:spPr>
          <a:xfrm flipV="1">
            <a:off x="1660904" y="5068507"/>
            <a:ext cx="244305" cy="309887"/>
          </a:xfrm>
          <a:prstGeom prst="straightConnector1">
            <a:avLst/>
          </a:prstGeom>
          <a:ln w="28575">
            <a:solidFill>
              <a:srgbClr val="FFFF00"/>
            </a:solidFill>
            <a:headEnd type="stealth" w="lg" len="lg"/>
            <a:tailEnd type="stealth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6" name="平行四辺形 45">
            <a:extLst>
              <a:ext uri="{FF2B5EF4-FFF2-40B4-BE49-F238E27FC236}">
                <a16:creationId xmlns:a16="http://schemas.microsoft.com/office/drawing/2014/main" id="{CF97E3C5-B6D9-4C20-8BA3-9FD7113FF3BC}"/>
              </a:ext>
            </a:extLst>
          </p:cNvPr>
          <p:cNvSpPr/>
          <p:nvPr/>
        </p:nvSpPr>
        <p:spPr>
          <a:xfrm rot="21336598" flipH="1">
            <a:off x="2850664" y="1902616"/>
            <a:ext cx="1300277" cy="999497"/>
          </a:xfrm>
          <a:prstGeom prst="parallelogram">
            <a:avLst/>
          </a:prstGeom>
          <a:noFill/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386506819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6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9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1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1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8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1" dur="500"/>
                                        <p:tgtEl>
                                          <p:spTgt spid="1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7" grpId="0" animBg="1"/>
      <p:bldP spid="46" grpId="0" animBg="1"/>
    </p:bldLst>
  </p:timing>
</p:sld>
</file>

<file path=ppt/slides/slide2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" name="正方形/長方形 78"/>
          <p:cNvSpPr/>
          <p:nvPr/>
        </p:nvSpPr>
        <p:spPr>
          <a:xfrm>
            <a:off x="6237279" y="5721906"/>
            <a:ext cx="2428892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ja-JP" dirty="0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allowed    1       2</a:t>
            </a:r>
            <a:r>
              <a:rPr lang="ja-JP" altLang="en-US" dirty="0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：</a:t>
            </a:r>
          </a:p>
        </p:txBody>
      </p:sp>
      <p:sp>
        <p:nvSpPr>
          <p:cNvPr id="80" name="正方形/長方形 79"/>
          <p:cNvSpPr/>
          <p:nvPr/>
        </p:nvSpPr>
        <p:spPr>
          <a:xfrm>
            <a:off x="6237279" y="6151615"/>
            <a:ext cx="2082621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ja-JP" dirty="0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forbidden 1      4</a:t>
            </a:r>
            <a:r>
              <a:rPr lang="ja-JP" altLang="en-US" dirty="0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：</a:t>
            </a:r>
          </a:p>
        </p:txBody>
      </p:sp>
      <p:sp>
        <p:nvSpPr>
          <p:cNvPr id="92" name="AutoShape 21"/>
          <p:cNvSpPr>
            <a:spLocks noChangeArrowheads="1"/>
          </p:cNvSpPr>
          <p:nvPr/>
        </p:nvSpPr>
        <p:spPr bwMode="auto">
          <a:xfrm rot="10800000">
            <a:off x="4929188" y="5357813"/>
            <a:ext cx="360362" cy="215900"/>
          </a:xfrm>
          <a:prstGeom prst="rightArrow">
            <a:avLst>
              <a:gd name="adj1" fmla="val 50000"/>
              <a:gd name="adj2" fmla="val 41728"/>
            </a:avLst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ja-JP" altLang="en-US">
              <a:latin typeface="Calibri" pitchFamily="34" charset="0"/>
            </a:endParaRPr>
          </a:p>
        </p:txBody>
      </p:sp>
      <p:sp>
        <p:nvSpPr>
          <p:cNvPr id="6165" name="Text Box 2"/>
          <p:cNvSpPr txBox="1">
            <a:spLocks noChangeArrowheads="1"/>
          </p:cNvSpPr>
          <p:nvPr/>
        </p:nvSpPr>
        <p:spPr bwMode="auto">
          <a:xfrm>
            <a:off x="2987675" y="4652963"/>
            <a:ext cx="4464050" cy="366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ja-JP" dirty="0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Connections between states are set by</a:t>
            </a:r>
          </a:p>
        </p:txBody>
      </p:sp>
      <p:sp>
        <p:nvSpPr>
          <p:cNvPr id="6166" name="Rectangle 68"/>
          <p:cNvSpPr>
            <a:spLocks noGrp="1" noChangeArrowheads="1"/>
          </p:cNvSpPr>
          <p:nvPr>
            <p:ph type="title"/>
          </p:nvPr>
        </p:nvSpPr>
        <p:spPr>
          <a:xfrm>
            <a:off x="468313" y="0"/>
            <a:ext cx="8229600" cy="1143000"/>
          </a:xfrm>
        </p:spPr>
        <p:txBody>
          <a:bodyPr/>
          <a:lstStyle/>
          <a:p>
            <a:pPr eaLnBrk="1" hangingPunct="1"/>
            <a:r>
              <a:rPr lang="en-US" altLang="ja-JP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Master (rate) equation</a:t>
            </a:r>
          </a:p>
        </p:txBody>
      </p:sp>
      <p:graphicFrame>
        <p:nvGraphicFramePr>
          <p:cNvPr id="6146" name="Object 15"/>
          <p:cNvGraphicFramePr>
            <a:graphicFrameLocks noGrp="1" noChangeAspect="1"/>
          </p:cNvGraphicFramePr>
          <p:nvPr>
            <p:ph sz="quarter" idx="2"/>
          </p:nvPr>
        </p:nvGraphicFramePr>
        <p:xfrm>
          <a:off x="1547813" y="4508500"/>
          <a:ext cx="719137" cy="431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3" imgW="444240" imgH="266400" progId="Equation.DSMT4">
                  <p:embed/>
                </p:oleObj>
              </mc:Choice>
              <mc:Fallback>
                <p:oleObj name="Equation" r:id="rId3" imgW="444240" imgH="266400" progId="Equation.DSMT4">
                  <p:embed/>
                  <p:pic>
                    <p:nvPicPr>
                      <p:cNvPr id="6146" name="Object 15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547813" y="4508500"/>
                        <a:ext cx="719137" cy="431800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6147" name="Object 16"/>
          <p:cNvGraphicFramePr>
            <a:graphicFrameLocks noGrp="1" noChangeAspect="1"/>
          </p:cNvGraphicFramePr>
          <p:nvPr>
            <p:ph sz="quarter" idx="3"/>
            <p:extLst>
              <p:ext uri="{D42A27DB-BD31-4B8C-83A1-F6EECF244321}">
                <p14:modId xmlns:p14="http://schemas.microsoft.com/office/powerpoint/2010/main" val="1659091299"/>
              </p:ext>
            </p:extLst>
          </p:nvPr>
        </p:nvGraphicFramePr>
        <p:xfrm>
          <a:off x="180975" y="4076700"/>
          <a:ext cx="266700" cy="2889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5" imgW="152280" imgH="164880" progId="Equation.DSMT4">
                  <p:embed/>
                </p:oleObj>
              </mc:Choice>
              <mc:Fallback>
                <p:oleObj name="Equation" r:id="rId5" imgW="152280" imgH="164880" progId="Equation.DSMT4">
                  <p:embed/>
                  <p:pic>
                    <p:nvPicPr>
                      <p:cNvPr id="6147" name="Object 16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80975" y="4076700"/>
                        <a:ext cx="266700" cy="288925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6148" name="Object 26"/>
          <p:cNvGraphicFramePr>
            <a:graphicFrameLocks noGrp="1" noChangeAspect="1"/>
          </p:cNvGraphicFramePr>
          <p:nvPr>
            <p:ph sz="quarter" idx="4"/>
          </p:nvPr>
        </p:nvGraphicFramePr>
        <p:xfrm>
          <a:off x="1476375" y="5445125"/>
          <a:ext cx="719138" cy="4572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7" imgW="419040" imgH="266400" progId="Equation.DSMT4">
                  <p:embed/>
                </p:oleObj>
              </mc:Choice>
              <mc:Fallback>
                <p:oleObj name="Equation" r:id="rId7" imgW="419040" imgH="266400" progId="Equation.DSMT4">
                  <p:embed/>
                  <p:pic>
                    <p:nvPicPr>
                      <p:cNvPr id="6148" name="Object 26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476375" y="5445125"/>
                        <a:ext cx="719138" cy="457200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6167" name="Text Box 19"/>
          <p:cNvSpPr txBox="1">
            <a:spLocks noChangeArrowheads="1"/>
          </p:cNvSpPr>
          <p:nvPr/>
        </p:nvSpPr>
        <p:spPr bwMode="auto">
          <a:xfrm>
            <a:off x="2341563" y="5799138"/>
            <a:ext cx="360362" cy="366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ja-JP" dirty="0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1</a:t>
            </a:r>
          </a:p>
        </p:txBody>
      </p:sp>
      <p:sp>
        <p:nvSpPr>
          <p:cNvPr id="6168" name="Text Box 20"/>
          <p:cNvSpPr txBox="1">
            <a:spLocks noChangeArrowheads="1"/>
          </p:cNvSpPr>
          <p:nvPr/>
        </p:nvSpPr>
        <p:spPr bwMode="auto">
          <a:xfrm>
            <a:off x="2355850" y="4811713"/>
            <a:ext cx="360363" cy="366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ja-JP" dirty="0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2</a:t>
            </a:r>
          </a:p>
        </p:txBody>
      </p:sp>
      <p:sp>
        <p:nvSpPr>
          <p:cNvPr id="6169" name="Text Box 21"/>
          <p:cNvSpPr txBox="1">
            <a:spLocks noChangeArrowheads="1"/>
          </p:cNvSpPr>
          <p:nvPr/>
        </p:nvSpPr>
        <p:spPr bwMode="auto">
          <a:xfrm>
            <a:off x="2355850" y="3975100"/>
            <a:ext cx="360363" cy="3667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ja-JP" dirty="0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3</a:t>
            </a:r>
          </a:p>
        </p:txBody>
      </p:sp>
      <p:sp>
        <p:nvSpPr>
          <p:cNvPr id="6170" name="Text Box 22"/>
          <p:cNvSpPr txBox="1">
            <a:spLocks noChangeArrowheads="1"/>
          </p:cNvSpPr>
          <p:nvPr/>
        </p:nvSpPr>
        <p:spPr bwMode="auto">
          <a:xfrm>
            <a:off x="1616631" y="2997200"/>
            <a:ext cx="369332" cy="5762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eaVert">
            <a:spAutoFit/>
          </a:bodyPr>
          <a:lstStyle/>
          <a:p>
            <a:pPr>
              <a:spcBef>
                <a:spcPct val="50000"/>
              </a:spcBef>
            </a:pPr>
            <a:r>
              <a:rPr lang="ja-JP" altLang="en-US" sz="1200" b="1" dirty="0" err="1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．．．</a:t>
            </a:r>
            <a:endParaRPr lang="ja-JP" altLang="en-US" sz="1200" b="1" dirty="0">
              <a:latin typeface="Arial Unicode MS" panose="020B0604020202020204" pitchFamily="50" charset="-128"/>
              <a:ea typeface="Arial Unicode MS" panose="020B0604020202020204" pitchFamily="50" charset="-128"/>
              <a:cs typeface="Arial Unicode MS" panose="020B0604020202020204" pitchFamily="50" charset="-128"/>
            </a:endParaRPr>
          </a:p>
        </p:txBody>
      </p:sp>
      <p:sp>
        <p:nvSpPr>
          <p:cNvPr id="6171" name="Line 23"/>
          <p:cNvSpPr>
            <a:spLocks noChangeShapeType="1"/>
          </p:cNvSpPr>
          <p:nvPr/>
        </p:nvSpPr>
        <p:spPr bwMode="auto">
          <a:xfrm flipV="1">
            <a:off x="1347788" y="2776538"/>
            <a:ext cx="920750" cy="15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graphicFrame>
        <p:nvGraphicFramePr>
          <p:cNvPr id="6149" name="Object 24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4163408910"/>
              </p:ext>
            </p:extLst>
          </p:nvPr>
        </p:nvGraphicFramePr>
        <p:xfrm>
          <a:off x="2341563" y="2492375"/>
          <a:ext cx="360362" cy="33813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9" imgW="203040" imgH="190440" progId="Equation.DSMT4">
                  <p:embed/>
                </p:oleObj>
              </mc:Choice>
              <mc:Fallback>
                <p:oleObj name="Equation" r:id="rId9" imgW="203040" imgH="190440" progId="Equation.DSMT4">
                  <p:embed/>
                  <p:pic>
                    <p:nvPicPr>
                      <p:cNvPr id="6149" name="Object 2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0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341563" y="2492375"/>
                        <a:ext cx="360362" cy="338138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6172" name="AutoShape 25"/>
          <p:cNvSpPr>
            <a:spLocks noChangeArrowheads="1"/>
          </p:cNvSpPr>
          <p:nvPr/>
        </p:nvSpPr>
        <p:spPr bwMode="auto">
          <a:xfrm>
            <a:off x="757238" y="2276475"/>
            <a:ext cx="144462" cy="3814763"/>
          </a:xfrm>
          <a:prstGeom prst="upArrow">
            <a:avLst>
              <a:gd name="adj1" fmla="val 41176"/>
              <a:gd name="adj2" fmla="val 162474"/>
            </a:avLst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vert="eaVert" wrap="none" anchor="ctr"/>
          <a:lstStyle/>
          <a:p>
            <a:endParaRPr lang="ja-JP" altLang="en-US">
              <a:latin typeface="Calibri" pitchFamily="34" charset="0"/>
            </a:endParaRPr>
          </a:p>
        </p:txBody>
      </p:sp>
      <p:graphicFrame>
        <p:nvGraphicFramePr>
          <p:cNvPr id="6150" name="Object 27"/>
          <p:cNvGraphicFramePr>
            <a:graphicFrameLocks noChangeAspect="1"/>
          </p:cNvGraphicFramePr>
          <p:nvPr/>
        </p:nvGraphicFramePr>
        <p:xfrm>
          <a:off x="1485900" y="3679825"/>
          <a:ext cx="711200" cy="4413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1" imgW="431640" imgH="266400" progId="Equation.DSMT4">
                  <p:embed/>
                </p:oleObj>
              </mc:Choice>
              <mc:Fallback>
                <p:oleObj name="Equation" r:id="rId11" imgW="431640" imgH="266400" progId="Equation.DSMT4">
                  <p:embed/>
                  <p:pic>
                    <p:nvPicPr>
                      <p:cNvPr id="6150" name="Object 2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2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485900" y="3679825"/>
                        <a:ext cx="711200" cy="441325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6151" name="Object 28"/>
          <p:cNvGraphicFramePr>
            <a:graphicFrameLocks noChangeAspect="1"/>
          </p:cNvGraphicFramePr>
          <p:nvPr/>
        </p:nvGraphicFramePr>
        <p:xfrm>
          <a:off x="1476375" y="2286000"/>
          <a:ext cx="863600" cy="4762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3" imgW="507960" imgH="279360" progId="Equation.DSMT4">
                  <p:embed/>
                </p:oleObj>
              </mc:Choice>
              <mc:Fallback>
                <p:oleObj name="Equation" r:id="rId13" imgW="507960" imgH="279360" progId="Equation.DSMT4">
                  <p:embed/>
                  <p:pic>
                    <p:nvPicPr>
                      <p:cNvPr id="6151" name="Object 28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476375" y="2286000"/>
                        <a:ext cx="863600" cy="476250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6152" name="Object 29"/>
          <p:cNvGraphicFramePr>
            <a:graphicFrameLocks noChangeAspect="1"/>
          </p:cNvGraphicFramePr>
          <p:nvPr/>
        </p:nvGraphicFramePr>
        <p:xfrm>
          <a:off x="989013" y="5803900"/>
          <a:ext cx="252412" cy="3063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5" imgW="177480" imgH="215640" progId="Equation.DSMT4">
                  <p:embed/>
                </p:oleObj>
              </mc:Choice>
              <mc:Fallback>
                <p:oleObj name="Equation" r:id="rId15" imgW="177480" imgH="215640" progId="Equation.DSMT4">
                  <p:embed/>
                  <p:pic>
                    <p:nvPicPr>
                      <p:cNvPr id="6152" name="Object 29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989013" y="5803900"/>
                        <a:ext cx="252412" cy="306388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6153" name="Object 30"/>
          <p:cNvGraphicFramePr>
            <a:graphicFrameLocks noChangeAspect="1"/>
          </p:cNvGraphicFramePr>
          <p:nvPr/>
        </p:nvGraphicFramePr>
        <p:xfrm>
          <a:off x="963613" y="4867275"/>
          <a:ext cx="271462" cy="3063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7" imgW="190440" imgH="215640" progId="Equation.DSMT4">
                  <p:embed/>
                </p:oleObj>
              </mc:Choice>
              <mc:Fallback>
                <p:oleObj name="Equation" r:id="rId17" imgW="190440" imgH="215640" progId="Equation.DSMT4">
                  <p:embed/>
                  <p:pic>
                    <p:nvPicPr>
                      <p:cNvPr id="6153" name="Object 30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963613" y="4867275"/>
                        <a:ext cx="271462" cy="306388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6154" name="Object 31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500126233"/>
              </p:ext>
            </p:extLst>
          </p:nvPr>
        </p:nvGraphicFramePr>
        <p:xfrm>
          <a:off x="973138" y="3995738"/>
          <a:ext cx="271462" cy="3238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9" imgW="190440" imgH="228600" progId="Equation.DSMT4">
                  <p:embed/>
                </p:oleObj>
              </mc:Choice>
              <mc:Fallback>
                <p:oleObj name="Equation" r:id="rId19" imgW="190440" imgH="228600" progId="Equation.DSMT4">
                  <p:embed/>
                  <p:pic>
                    <p:nvPicPr>
                      <p:cNvPr id="6154" name="Object 3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0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973138" y="3995738"/>
                        <a:ext cx="271462" cy="323850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6155" name="Object 32"/>
          <p:cNvGraphicFramePr>
            <a:graphicFrameLocks noChangeAspect="1"/>
          </p:cNvGraphicFramePr>
          <p:nvPr/>
        </p:nvGraphicFramePr>
        <p:xfrm>
          <a:off x="954088" y="2435225"/>
          <a:ext cx="379412" cy="34131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21" imgW="266400" imgH="241200" progId="Equation.DSMT4">
                  <p:embed/>
                </p:oleObj>
              </mc:Choice>
              <mc:Fallback>
                <p:oleObj name="Equation" r:id="rId21" imgW="266400" imgH="241200" progId="Equation.DSMT4">
                  <p:embed/>
                  <p:pic>
                    <p:nvPicPr>
                      <p:cNvPr id="6155" name="Object 3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2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954088" y="2435225"/>
                        <a:ext cx="379412" cy="341313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6173" name="Line 33"/>
          <p:cNvSpPr>
            <a:spLocks noChangeShapeType="1"/>
          </p:cNvSpPr>
          <p:nvPr/>
        </p:nvSpPr>
        <p:spPr bwMode="auto">
          <a:xfrm flipV="1">
            <a:off x="1333500" y="4148138"/>
            <a:ext cx="935038" cy="15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6174" name="Line 34"/>
          <p:cNvSpPr>
            <a:spLocks noChangeShapeType="1"/>
          </p:cNvSpPr>
          <p:nvPr/>
        </p:nvSpPr>
        <p:spPr bwMode="auto">
          <a:xfrm flipV="1">
            <a:off x="1347788" y="5011738"/>
            <a:ext cx="92075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6175" name="Line 35"/>
          <p:cNvSpPr>
            <a:spLocks noChangeShapeType="1"/>
          </p:cNvSpPr>
          <p:nvPr/>
        </p:nvSpPr>
        <p:spPr bwMode="auto">
          <a:xfrm flipV="1">
            <a:off x="1333500" y="5948363"/>
            <a:ext cx="935038" cy="15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graphicFrame>
        <p:nvGraphicFramePr>
          <p:cNvPr id="6156" name="Object 37"/>
          <p:cNvGraphicFramePr>
            <a:graphicFrameLocks noChangeAspect="1"/>
          </p:cNvGraphicFramePr>
          <p:nvPr/>
        </p:nvGraphicFramePr>
        <p:xfrm>
          <a:off x="5275263" y="1006475"/>
          <a:ext cx="2122487" cy="8001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23" imgW="1218960" imgH="457200" progId="Equation.DSMT4">
                  <p:embed/>
                </p:oleObj>
              </mc:Choice>
              <mc:Fallback>
                <p:oleObj name="Equation" r:id="rId23" imgW="1218960" imgH="457200" progId="Equation.DSMT4">
                  <p:embed/>
                  <p:pic>
                    <p:nvPicPr>
                      <p:cNvPr id="6156" name="Object 3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275263" y="1006475"/>
                        <a:ext cx="2122487" cy="800100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6157" name="Object 38"/>
          <p:cNvGraphicFramePr>
            <a:graphicFrameLocks noChangeAspect="1"/>
          </p:cNvGraphicFramePr>
          <p:nvPr/>
        </p:nvGraphicFramePr>
        <p:xfrm>
          <a:off x="3214688" y="2071688"/>
          <a:ext cx="5562600" cy="22764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25" imgW="5740200" imgH="2349360" progId="Equation.DSMT4">
                  <p:embed/>
                </p:oleObj>
              </mc:Choice>
              <mc:Fallback>
                <p:oleObj name="Equation" r:id="rId25" imgW="5740200" imgH="2349360" progId="Equation.DSMT4">
                  <p:embed/>
                  <p:pic>
                    <p:nvPicPr>
                      <p:cNvPr id="6157" name="Object 38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214688" y="2071688"/>
                        <a:ext cx="5562600" cy="2276475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6176" name="Text Box 40"/>
          <p:cNvSpPr txBox="1">
            <a:spLocks noChangeArrowheads="1"/>
          </p:cNvSpPr>
          <p:nvPr/>
        </p:nvSpPr>
        <p:spPr bwMode="auto">
          <a:xfrm>
            <a:off x="3419475" y="1196975"/>
            <a:ext cx="3313113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ja-JP" sz="2000" dirty="0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Time evolution:</a:t>
            </a:r>
          </a:p>
        </p:txBody>
      </p:sp>
      <p:graphicFrame>
        <p:nvGraphicFramePr>
          <p:cNvPr id="6158" name="Object 41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3286246131"/>
              </p:ext>
            </p:extLst>
          </p:nvPr>
        </p:nvGraphicFramePr>
        <p:xfrm>
          <a:off x="7812088" y="4365625"/>
          <a:ext cx="1049337" cy="29051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27" imgW="876240" imgH="241200" progId="Equation.DSMT4">
                  <p:embed/>
                </p:oleObj>
              </mc:Choice>
              <mc:Fallback>
                <p:oleObj name="Equation" r:id="rId27" imgW="876240" imgH="241200" progId="Equation.DSMT4">
                  <p:embed/>
                  <p:pic>
                    <p:nvPicPr>
                      <p:cNvPr id="6158" name="Object 4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812088" y="4365625"/>
                        <a:ext cx="1049337" cy="290513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6159" name="Object 42"/>
          <p:cNvGraphicFramePr>
            <a:graphicFrameLocks noChangeAspect="1"/>
          </p:cNvGraphicFramePr>
          <p:nvPr/>
        </p:nvGraphicFramePr>
        <p:xfrm>
          <a:off x="7092950" y="4652963"/>
          <a:ext cx="400050" cy="47466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29" imgW="203040" imgH="241200" progId="Equation.DSMT4">
                  <p:embed/>
                </p:oleObj>
              </mc:Choice>
              <mc:Fallback>
                <p:oleObj name="Equation" r:id="rId29" imgW="203040" imgH="241200" progId="Equation.DSMT4">
                  <p:embed/>
                  <p:pic>
                    <p:nvPicPr>
                      <p:cNvPr id="6159" name="Object 4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30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092950" y="4652963"/>
                        <a:ext cx="400050" cy="474662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6177" name="Text Box 64"/>
          <p:cNvSpPr txBox="1">
            <a:spLocks noChangeArrowheads="1"/>
          </p:cNvSpPr>
          <p:nvPr/>
        </p:nvSpPr>
        <p:spPr bwMode="auto">
          <a:xfrm>
            <a:off x="6253211" y="5317507"/>
            <a:ext cx="2232025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ja-JP" dirty="0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allowed    1       3</a:t>
            </a:r>
            <a:r>
              <a:rPr lang="ja-JP" altLang="en-US" dirty="0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：</a:t>
            </a:r>
          </a:p>
        </p:txBody>
      </p:sp>
      <p:graphicFrame>
        <p:nvGraphicFramePr>
          <p:cNvPr id="6160" name="Object 65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2157876695"/>
              </p:ext>
            </p:extLst>
          </p:nvPr>
        </p:nvGraphicFramePr>
        <p:xfrm>
          <a:off x="8327256" y="5744294"/>
          <a:ext cx="608012" cy="2952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31" imgW="444240" imgH="215640" progId="Equation.DSMT4">
                  <p:embed/>
                </p:oleObj>
              </mc:Choice>
              <mc:Fallback>
                <p:oleObj name="Equation" r:id="rId31" imgW="444240" imgH="215640" progId="Equation.DSMT4">
                  <p:embed/>
                  <p:pic>
                    <p:nvPicPr>
                      <p:cNvPr id="6160" name="Object 65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32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8327256" y="5744294"/>
                        <a:ext cx="608012" cy="295275"/>
                      </a:xfrm>
                      <a:prstGeom prst="rect">
                        <a:avLst/>
                      </a:prstGeom>
                      <a:noFill/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6161" name="Object 66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3810492334"/>
              </p:ext>
            </p:extLst>
          </p:nvPr>
        </p:nvGraphicFramePr>
        <p:xfrm>
          <a:off x="8297675" y="5383225"/>
          <a:ext cx="608012" cy="31273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33" imgW="444240" imgH="228600" progId="Equation.DSMT4">
                  <p:embed/>
                </p:oleObj>
              </mc:Choice>
              <mc:Fallback>
                <p:oleObj name="Equation" r:id="rId33" imgW="444240" imgH="228600" progId="Equation.DSMT4">
                  <p:embed/>
                  <p:pic>
                    <p:nvPicPr>
                      <p:cNvPr id="6161" name="Object 66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3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8297675" y="5383225"/>
                        <a:ext cx="608012" cy="312738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6162" name="Object 67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3959315398"/>
              </p:ext>
            </p:extLst>
          </p:nvPr>
        </p:nvGraphicFramePr>
        <p:xfrm>
          <a:off x="8319900" y="6185713"/>
          <a:ext cx="642938" cy="2952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35" imgW="469800" imgH="215640" progId="Equation.DSMT4">
                  <p:embed/>
                </p:oleObj>
              </mc:Choice>
              <mc:Fallback>
                <p:oleObj name="Equation" r:id="rId35" imgW="469800" imgH="215640" progId="Equation.DSMT4">
                  <p:embed/>
                  <p:pic>
                    <p:nvPicPr>
                      <p:cNvPr id="6162" name="Object 6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3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8319900" y="6185713"/>
                        <a:ext cx="642938" cy="295275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6178" name="Text Box 70"/>
          <p:cNvSpPr txBox="1">
            <a:spLocks noChangeArrowheads="1"/>
          </p:cNvSpPr>
          <p:nvPr/>
        </p:nvSpPr>
        <p:spPr bwMode="auto">
          <a:xfrm>
            <a:off x="971550" y="1052513"/>
            <a:ext cx="3024188" cy="366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ja-JP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States distribution</a:t>
            </a:r>
          </a:p>
        </p:txBody>
      </p:sp>
      <p:graphicFrame>
        <p:nvGraphicFramePr>
          <p:cNvPr id="6163" name="Object 71"/>
          <p:cNvGraphicFramePr>
            <a:graphicFrameLocks noGrp="1" noChangeAspect="1"/>
          </p:cNvGraphicFramePr>
          <p:nvPr>
            <p:ph sz="quarter" idx="1"/>
          </p:nvPr>
        </p:nvGraphicFramePr>
        <p:xfrm>
          <a:off x="1042988" y="1557338"/>
          <a:ext cx="1584325" cy="4254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37" imgW="990360" imgH="266400" progId="Equation.DSMT4">
                  <p:embed/>
                </p:oleObj>
              </mc:Choice>
              <mc:Fallback>
                <p:oleObj name="Equation" r:id="rId37" imgW="990360" imgH="266400" progId="Equation.DSMT4">
                  <p:embed/>
                  <p:pic>
                    <p:nvPicPr>
                      <p:cNvPr id="6163" name="Object 7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3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042988" y="1557338"/>
                        <a:ext cx="1584325" cy="425450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6179" name="Text Box 73"/>
          <p:cNvSpPr txBox="1">
            <a:spLocks noChangeArrowheads="1"/>
          </p:cNvSpPr>
          <p:nvPr/>
        </p:nvSpPr>
        <p:spPr bwMode="auto">
          <a:xfrm>
            <a:off x="3059113" y="5373688"/>
            <a:ext cx="1046162" cy="63094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ja-JP" sz="1400" dirty="0" err="1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Examp</a:t>
            </a:r>
            <a:r>
              <a:rPr lang="en-US" altLang="ja-JP" sz="1400" dirty="0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.:</a:t>
            </a:r>
          </a:p>
          <a:p>
            <a:pPr>
              <a:spcBef>
                <a:spcPct val="50000"/>
              </a:spcBef>
            </a:pPr>
            <a:r>
              <a:rPr lang="en-US" altLang="ja-JP" sz="1400" dirty="0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Metropolis</a:t>
            </a:r>
          </a:p>
        </p:txBody>
      </p:sp>
      <p:sp>
        <p:nvSpPr>
          <p:cNvPr id="6180" name="Line 9"/>
          <p:cNvSpPr>
            <a:spLocks noChangeShapeType="1"/>
          </p:cNvSpPr>
          <p:nvPr/>
        </p:nvSpPr>
        <p:spPr bwMode="auto">
          <a:xfrm flipV="1">
            <a:off x="4457700" y="5291138"/>
            <a:ext cx="0" cy="35877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6181" name="Line 10"/>
          <p:cNvSpPr>
            <a:spLocks noChangeShapeType="1"/>
          </p:cNvSpPr>
          <p:nvPr/>
        </p:nvSpPr>
        <p:spPr bwMode="auto">
          <a:xfrm flipV="1">
            <a:off x="4686300" y="5305425"/>
            <a:ext cx="0" cy="35877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57" name="Line 11"/>
          <p:cNvSpPr>
            <a:spLocks noChangeShapeType="1"/>
          </p:cNvSpPr>
          <p:nvPr/>
        </p:nvSpPr>
        <p:spPr bwMode="auto">
          <a:xfrm flipV="1">
            <a:off x="4500563" y="6357938"/>
            <a:ext cx="0" cy="35877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58" name="Line 12"/>
          <p:cNvSpPr>
            <a:spLocks noChangeShapeType="1"/>
          </p:cNvSpPr>
          <p:nvPr/>
        </p:nvSpPr>
        <p:spPr bwMode="auto">
          <a:xfrm flipV="1">
            <a:off x="4714875" y="6357938"/>
            <a:ext cx="0" cy="35877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 type="triangle" w="med" len="med"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59" name="Line 13"/>
          <p:cNvSpPr>
            <a:spLocks noChangeShapeType="1"/>
          </p:cNvSpPr>
          <p:nvPr/>
        </p:nvSpPr>
        <p:spPr bwMode="auto">
          <a:xfrm flipV="1">
            <a:off x="5553075" y="5305425"/>
            <a:ext cx="0" cy="35877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 type="triangle" w="med" len="med"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60" name="Line 14"/>
          <p:cNvSpPr>
            <a:spLocks noChangeShapeType="1"/>
          </p:cNvSpPr>
          <p:nvPr/>
        </p:nvSpPr>
        <p:spPr bwMode="auto">
          <a:xfrm flipV="1">
            <a:off x="5768975" y="5305425"/>
            <a:ext cx="0" cy="35877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61" name="Line 15"/>
          <p:cNvSpPr>
            <a:spLocks noChangeShapeType="1"/>
          </p:cNvSpPr>
          <p:nvPr/>
        </p:nvSpPr>
        <p:spPr bwMode="auto">
          <a:xfrm flipV="1">
            <a:off x="5553075" y="6386513"/>
            <a:ext cx="0" cy="35877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 type="triangle" w="med" len="med"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62" name="Line 16"/>
          <p:cNvSpPr>
            <a:spLocks noChangeShapeType="1"/>
          </p:cNvSpPr>
          <p:nvPr/>
        </p:nvSpPr>
        <p:spPr bwMode="auto">
          <a:xfrm flipV="1">
            <a:off x="5768975" y="6386513"/>
            <a:ext cx="0" cy="35877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 type="triangle" w="med" len="med"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6188" name="Text Box 17"/>
          <p:cNvSpPr txBox="1">
            <a:spLocks noChangeArrowheads="1"/>
          </p:cNvSpPr>
          <p:nvPr/>
        </p:nvSpPr>
        <p:spPr bwMode="auto">
          <a:xfrm>
            <a:off x="4254500" y="5016500"/>
            <a:ext cx="727075" cy="2762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ja-JP" sz="1200" dirty="0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State</a:t>
            </a:r>
            <a:r>
              <a:rPr lang="ja-JP" altLang="en-US" sz="1200" dirty="0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１</a:t>
            </a:r>
          </a:p>
        </p:txBody>
      </p:sp>
      <p:sp>
        <p:nvSpPr>
          <p:cNvPr id="64" name="Text Box 18"/>
          <p:cNvSpPr txBox="1">
            <a:spLocks noChangeArrowheads="1"/>
          </p:cNvSpPr>
          <p:nvPr/>
        </p:nvSpPr>
        <p:spPr bwMode="auto">
          <a:xfrm>
            <a:off x="4254500" y="6096000"/>
            <a:ext cx="719138" cy="2746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ja-JP" sz="1200" dirty="0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State 2</a:t>
            </a:r>
          </a:p>
        </p:txBody>
      </p:sp>
      <p:sp>
        <p:nvSpPr>
          <p:cNvPr id="65" name="Text Box 20"/>
          <p:cNvSpPr txBox="1">
            <a:spLocks noChangeArrowheads="1"/>
          </p:cNvSpPr>
          <p:nvPr/>
        </p:nvSpPr>
        <p:spPr bwMode="auto">
          <a:xfrm>
            <a:off x="5286375" y="6072188"/>
            <a:ext cx="719138" cy="2746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ja-JP" sz="1200" dirty="0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State 4</a:t>
            </a:r>
          </a:p>
        </p:txBody>
      </p:sp>
      <p:sp>
        <p:nvSpPr>
          <p:cNvPr id="66" name="AutoShape 21"/>
          <p:cNvSpPr>
            <a:spLocks noChangeArrowheads="1"/>
          </p:cNvSpPr>
          <p:nvPr/>
        </p:nvSpPr>
        <p:spPr bwMode="auto">
          <a:xfrm>
            <a:off x="4973638" y="5376863"/>
            <a:ext cx="360362" cy="215900"/>
          </a:xfrm>
          <a:prstGeom prst="rightArrow">
            <a:avLst>
              <a:gd name="adj1" fmla="val 50000"/>
              <a:gd name="adj2" fmla="val 41728"/>
            </a:avLst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ja-JP" altLang="en-US">
              <a:latin typeface="Calibri" pitchFamily="34" charset="0"/>
            </a:endParaRPr>
          </a:p>
        </p:txBody>
      </p:sp>
      <p:sp>
        <p:nvSpPr>
          <p:cNvPr id="67" name="AutoShape 22"/>
          <p:cNvSpPr>
            <a:spLocks noChangeArrowheads="1"/>
          </p:cNvSpPr>
          <p:nvPr/>
        </p:nvSpPr>
        <p:spPr bwMode="auto">
          <a:xfrm>
            <a:off x="4470400" y="5737225"/>
            <a:ext cx="215900" cy="360363"/>
          </a:xfrm>
          <a:prstGeom prst="downArrow">
            <a:avLst>
              <a:gd name="adj1" fmla="val 50000"/>
              <a:gd name="adj2" fmla="val 41728"/>
            </a:avLst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vert="eaVert" wrap="none" anchor="ctr"/>
          <a:lstStyle/>
          <a:p>
            <a:endParaRPr lang="ja-JP" altLang="en-US">
              <a:latin typeface="Calibri" pitchFamily="34" charset="0"/>
            </a:endParaRPr>
          </a:p>
        </p:txBody>
      </p:sp>
      <p:sp>
        <p:nvSpPr>
          <p:cNvPr id="68" name="AutoShape 23"/>
          <p:cNvSpPr>
            <a:spLocks noChangeArrowheads="1"/>
          </p:cNvSpPr>
          <p:nvPr/>
        </p:nvSpPr>
        <p:spPr bwMode="auto">
          <a:xfrm rot="-2615134">
            <a:off x="4953000" y="5740400"/>
            <a:ext cx="215900" cy="360363"/>
          </a:xfrm>
          <a:prstGeom prst="downArrow">
            <a:avLst>
              <a:gd name="adj1" fmla="val 50000"/>
              <a:gd name="adj2" fmla="val 41728"/>
            </a:avLst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vert="eaVert" wrap="none" anchor="ctr"/>
          <a:lstStyle/>
          <a:p>
            <a:endParaRPr lang="ja-JP" altLang="en-US">
              <a:latin typeface="Calibri" pitchFamily="34" charset="0"/>
            </a:endParaRPr>
          </a:p>
        </p:txBody>
      </p:sp>
      <p:sp>
        <p:nvSpPr>
          <p:cNvPr id="69" name="AutoShape 24"/>
          <p:cNvSpPr>
            <a:spLocks noChangeArrowheads="1"/>
          </p:cNvSpPr>
          <p:nvPr/>
        </p:nvSpPr>
        <p:spPr bwMode="auto">
          <a:xfrm>
            <a:off x="5005388" y="5378450"/>
            <a:ext cx="215900" cy="214313"/>
          </a:xfrm>
          <a:custGeom>
            <a:avLst/>
            <a:gdLst>
              <a:gd name="T0" fmla="*/ 2147483647 w 21600"/>
              <a:gd name="T1" fmla="*/ 0 h 21600"/>
              <a:gd name="T2" fmla="*/ 2147483647 w 21600"/>
              <a:gd name="T3" fmla="*/ 2147483647 h 21600"/>
              <a:gd name="T4" fmla="*/ 0 w 21600"/>
              <a:gd name="T5" fmla="*/ 2147483647 h 21600"/>
              <a:gd name="T6" fmla="*/ 2147483647 w 21600"/>
              <a:gd name="T7" fmla="*/ 2147483647 h 21600"/>
              <a:gd name="T8" fmla="*/ 2147483647 w 21600"/>
              <a:gd name="T9" fmla="*/ 2147483647 h 21600"/>
              <a:gd name="T10" fmla="*/ 2147483647 w 21600"/>
              <a:gd name="T11" fmla="*/ 2147483647 h 21600"/>
              <a:gd name="T12" fmla="*/ 2147483647 w 21600"/>
              <a:gd name="T13" fmla="*/ 2147483647 h 21600"/>
              <a:gd name="T14" fmla="*/ 2147483647 w 21600"/>
              <a:gd name="T15" fmla="*/ 2147483647 h 2160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3163 w 21600"/>
              <a:gd name="T25" fmla="*/ 3163 h 21600"/>
              <a:gd name="T26" fmla="*/ 18437 w 21600"/>
              <a:gd name="T27" fmla="*/ 18437 h 21600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21600" h="21600">
                <a:moveTo>
                  <a:pt x="0" y="10800"/>
                </a:moveTo>
                <a:cubicBezTo>
                  <a:pt x="0" y="4835"/>
                  <a:pt x="4835" y="0"/>
                  <a:pt x="10800" y="0"/>
                </a:cubicBezTo>
                <a:cubicBezTo>
                  <a:pt x="16765" y="0"/>
                  <a:pt x="21600" y="4835"/>
                  <a:pt x="21600" y="10800"/>
                </a:cubicBezTo>
                <a:cubicBezTo>
                  <a:pt x="21600" y="16765"/>
                  <a:pt x="16765" y="21600"/>
                  <a:pt x="10800" y="21600"/>
                </a:cubicBezTo>
                <a:cubicBezTo>
                  <a:pt x="4835" y="21600"/>
                  <a:pt x="0" y="16765"/>
                  <a:pt x="0" y="10800"/>
                </a:cubicBezTo>
                <a:close/>
                <a:moveTo>
                  <a:pt x="2057" y="10800"/>
                </a:moveTo>
                <a:cubicBezTo>
                  <a:pt x="2057" y="15629"/>
                  <a:pt x="5971" y="19543"/>
                  <a:pt x="10800" y="19543"/>
                </a:cubicBezTo>
                <a:cubicBezTo>
                  <a:pt x="15629" y="19543"/>
                  <a:pt x="19543" y="15629"/>
                  <a:pt x="19543" y="10800"/>
                </a:cubicBezTo>
                <a:cubicBezTo>
                  <a:pt x="19543" y="5971"/>
                  <a:pt x="15629" y="2057"/>
                  <a:pt x="10800" y="2057"/>
                </a:cubicBezTo>
                <a:cubicBezTo>
                  <a:pt x="5971" y="2057"/>
                  <a:pt x="2057" y="5971"/>
                  <a:pt x="2057" y="10800"/>
                </a:cubicBezTo>
                <a:close/>
              </a:path>
            </a:pathLst>
          </a:custGeom>
          <a:solidFill>
            <a:srgbClr val="FF3300"/>
          </a:solidFill>
          <a:ln w="9525">
            <a:solidFill>
              <a:srgbClr val="FF3300"/>
            </a:solidFill>
            <a:round/>
            <a:headEnd/>
            <a:tailEnd/>
          </a:ln>
        </p:spPr>
        <p:txBody>
          <a:bodyPr wrap="none" anchor="ctr"/>
          <a:lstStyle/>
          <a:p>
            <a:endParaRPr lang="ja-JP" altLang="en-US">
              <a:latin typeface="Calibri" pitchFamily="34" charset="0"/>
            </a:endParaRPr>
          </a:p>
        </p:txBody>
      </p:sp>
      <p:sp>
        <p:nvSpPr>
          <p:cNvPr id="70" name="AutoShape 25"/>
          <p:cNvSpPr>
            <a:spLocks noChangeArrowheads="1"/>
          </p:cNvSpPr>
          <p:nvPr/>
        </p:nvSpPr>
        <p:spPr bwMode="auto">
          <a:xfrm>
            <a:off x="4459288" y="5775325"/>
            <a:ext cx="215900" cy="214313"/>
          </a:xfrm>
          <a:custGeom>
            <a:avLst/>
            <a:gdLst>
              <a:gd name="T0" fmla="*/ 2147483647 w 21600"/>
              <a:gd name="T1" fmla="*/ 0 h 21600"/>
              <a:gd name="T2" fmla="*/ 2147483647 w 21600"/>
              <a:gd name="T3" fmla="*/ 2147483647 h 21600"/>
              <a:gd name="T4" fmla="*/ 0 w 21600"/>
              <a:gd name="T5" fmla="*/ 2147483647 h 21600"/>
              <a:gd name="T6" fmla="*/ 2147483647 w 21600"/>
              <a:gd name="T7" fmla="*/ 2147483647 h 21600"/>
              <a:gd name="T8" fmla="*/ 2147483647 w 21600"/>
              <a:gd name="T9" fmla="*/ 2147483647 h 21600"/>
              <a:gd name="T10" fmla="*/ 2147483647 w 21600"/>
              <a:gd name="T11" fmla="*/ 2147483647 h 21600"/>
              <a:gd name="T12" fmla="*/ 2147483647 w 21600"/>
              <a:gd name="T13" fmla="*/ 2147483647 h 21600"/>
              <a:gd name="T14" fmla="*/ 2147483647 w 21600"/>
              <a:gd name="T15" fmla="*/ 2147483647 h 2160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3163 w 21600"/>
              <a:gd name="T25" fmla="*/ 3163 h 21600"/>
              <a:gd name="T26" fmla="*/ 18437 w 21600"/>
              <a:gd name="T27" fmla="*/ 18437 h 21600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21600" h="21600">
                <a:moveTo>
                  <a:pt x="0" y="10800"/>
                </a:moveTo>
                <a:cubicBezTo>
                  <a:pt x="0" y="4835"/>
                  <a:pt x="4835" y="0"/>
                  <a:pt x="10800" y="0"/>
                </a:cubicBezTo>
                <a:cubicBezTo>
                  <a:pt x="16765" y="0"/>
                  <a:pt x="21600" y="4835"/>
                  <a:pt x="21600" y="10800"/>
                </a:cubicBezTo>
                <a:cubicBezTo>
                  <a:pt x="21600" y="16765"/>
                  <a:pt x="16765" y="21600"/>
                  <a:pt x="10800" y="21600"/>
                </a:cubicBezTo>
                <a:cubicBezTo>
                  <a:pt x="4835" y="21600"/>
                  <a:pt x="0" y="16765"/>
                  <a:pt x="0" y="10800"/>
                </a:cubicBezTo>
                <a:close/>
                <a:moveTo>
                  <a:pt x="2057" y="10800"/>
                </a:moveTo>
                <a:cubicBezTo>
                  <a:pt x="2057" y="15629"/>
                  <a:pt x="5971" y="19543"/>
                  <a:pt x="10800" y="19543"/>
                </a:cubicBezTo>
                <a:cubicBezTo>
                  <a:pt x="15629" y="19543"/>
                  <a:pt x="19543" y="15629"/>
                  <a:pt x="19543" y="10800"/>
                </a:cubicBezTo>
                <a:cubicBezTo>
                  <a:pt x="19543" y="5971"/>
                  <a:pt x="15629" y="2057"/>
                  <a:pt x="10800" y="2057"/>
                </a:cubicBezTo>
                <a:cubicBezTo>
                  <a:pt x="5971" y="2057"/>
                  <a:pt x="2057" y="5971"/>
                  <a:pt x="2057" y="10800"/>
                </a:cubicBezTo>
                <a:close/>
              </a:path>
            </a:pathLst>
          </a:custGeom>
          <a:solidFill>
            <a:srgbClr val="FF3300"/>
          </a:solidFill>
          <a:ln w="9525">
            <a:solidFill>
              <a:srgbClr val="FF3300"/>
            </a:solidFill>
            <a:round/>
            <a:headEnd/>
            <a:tailEnd/>
          </a:ln>
        </p:spPr>
        <p:txBody>
          <a:bodyPr wrap="none" anchor="ctr"/>
          <a:lstStyle/>
          <a:p>
            <a:endParaRPr lang="ja-JP" altLang="en-US">
              <a:latin typeface="Calibri" pitchFamily="34" charset="0"/>
            </a:endParaRPr>
          </a:p>
        </p:txBody>
      </p:sp>
      <p:sp>
        <p:nvSpPr>
          <p:cNvPr id="74" name="Line 10"/>
          <p:cNvSpPr>
            <a:spLocks noChangeShapeType="1"/>
          </p:cNvSpPr>
          <p:nvPr/>
        </p:nvSpPr>
        <p:spPr bwMode="auto">
          <a:xfrm flipV="1">
            <a:off x="5572125" y="5286375"/>
            <a:ext cx="0" cy="35877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75" name="Line 10"/>
          <p:cNvSpPr>
            <a:spLocks noChangeShapeType="1"/>
          </p:cNvSpPr>
          <p:nvPr/>
        </p:nvSpPr>
        <p:spPr bwMode="auto">
          <a:xfrm flipV="1">
            <a:off x="4714875" y="6357938"/>
            <a:ext cx="0" cy="35877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76" name="Line 10"/>
          <p:cNvSpPr>
            <a:spLocks noChangeShapeType="1"/>
          </p:cNvSpPr>
          <p:nvPr/>
        </p:nvSpPr>
        <p:spPr bwMode="auto">
          <a:xfrm flipV="1">
            <a:off x="5572125" y="6357938"/>
            <a:ext cx="0" cy="35877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77" name="Line 10"/>
          <p:cNvSpPr>
            <a:spLocks noChangeShapeType="1"/>
          </p:cNvSpPr>
          <p:nvPr/>
        </p:nvSpPr>
        <p:spPr bwMode="auto">
          <a:xfrm flipV="1">
            <a:off x="5786438" y="6357938"/>
            <a:ext cx="0" cy="35877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ja-JP" altLang="en-US"/>
          </a:p>
        </p:txBody>
      </p:sp>
      <p:pic>
        <p:nvPicPr>
          <p:cNvPr id="6200" name="Picture 15"/>
          <p:cNvPicPr>
            <a:picLocks noChangeAspect="1" noChangeArrowheads="1"/>
          </p:cNvPicPr>
          <p:nvPr/>
        </p:nvPicPr>
        <p:blipFill>
          <a:blip r:embed="rId39" cstate="print"/>
          <a:srcRect/>
          <a:stretch>
            <a:fillRect/>
          </a:stretch>
        </p:blipFill>
        <p:spPr bwMode="auto">
          <a:xfrm>
            <a:off x="7572396" y="5429264"/>
            <a:ext cx="222250" cy="1381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6201" name="Picture 15"/>
          <p:cNvPicPr>
            <a:picLocks noChangeAspect="1" noChangeArrowheads="1"/>
          </p:cNvPicPr>
          <p:nvPr/>
        </p:nvPicPr>
        <p:blipFill>
          <a:blip r:embed="rId39" cstate="print"/>
          <a:srcRect/>
          <a:stretch>
            <a:fillRect/>
          </a:stretch>
        </p:blipFill>
        <p:spPr bwMode="auto">
          <a:xfrm>
            <a:off x="7572396" y="5857892"/>
            <a:ext cx="222250" cy="1381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6202" name="Picture 15"/>
          <p:cNvPicPr>
            <a:picLocks noChangeAspect="1" noChangeArrowheads="1"/>
          </p:cNvPicPr>
          <p:nvPr/>
        </p:nvPicPr>
        <p:blipFill>
          <a:blip r:embed="rId39" cstate="print"/>
          <a:srcRect/>
          <a:stretch>
            <a:fillRect/>
          </a:stretch>
        </p:blipFill>
        <p:spPr bwMode="auto">
          <a:xfrm>
            <a:off x="7572396" y="6286520"/>
            <a:ext cx="222250" cy="1381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63" name="Text Box 20"/>
          <p:cNvSpPr txBox="1">
            <a:spLocks noChangeArrowheads="1"/>
          </p:cNvSpPr>
          <p:nvPr/>
        </p:nvSpPr>
        <p:spPr bwMode="auto">
          <a:xfrm>
            <a:off x="5357813" y="5000625"/>
            <a:ext cx="719137" cy="2746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ja-JP" sz="1200" dirty="0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State 3</a:t>
            </a:r>
          </a:p>
        </p:txBody>
      </p:sp>
      <p:sp>
        <p:nvSpPr>
          <p:cNvPr id="72" name="AutoShape 25"/>
          <p:cNvSpPr>
            <a:spLocks noChangeArrowheads="1"/>
          </p:cNvSpPr>
          <p:nvPr/>
        </p:nvSpPr>
        <p:spPr bwMode="auto">
          <a:xfrm>
            <a:off x="3929063" y="3214688"/>
            <a:ext cx="215900" cy="214312"/>
          </a:xfrm>
          <a:custGeom>
            <a:avLst/>
            <a:gdLst>
              <a:gd name="T0" fmla="*/ 2147483647 w 21600"/>
              <a:gd name="T1" fmla="*/ 0 h 21600"/>
              <a:gd name="T2" fmla="*/ 2147483647 w 21600"/>
              <a:gd name="T3" fmla="*/ 2147483647 h 21600"/>
              <a:gd name="T4" fmla="*/ 0 w 21600"/>
              <a:gd name="T5" fmla="*/ 2147483647 h 21600"/>
              <a:gd name="T6" fmla="*/ 2147483647 w 21600"/>
              <a:gd name="T7" fmla="*/ 2147483647 h 21600"/>
              <a:gd name="T8" fmla="*/ 2147483647 w 21600"/>
              <a:gd name="T9" fmla="*/ 2147483647 h 21600"/>
              <a:gd name="T10" fmla="*/ 2147483647 w 21600"/>
              <a:gd name="T11" fmla="*/ 2147483647 h 21600"/>
              <a:gd name="T12" fmla="*/ 2147483647 w 21600"/>
              <a:gd name="T13" fmla="*/ 2147483647 h 21600"/>
              <a:gd name="T14" fmla="*/ 2147483647 w 21600"/>
              <a:gd name="T15" fmla="*/ 2147483647 h 2160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3163 w 21600"/>
              <a:gd name="T25" fmla="*/ 3163 h 21600"/>
              <a:gd name="T26" fmla="*/ 18437 w 21600"/>
              <a:gd name="T27" fmla="*/ 18437 h 21600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21600" h="21600">
                <a:moveTo>
                  <a:pt x="0" y="10800"/>
                </a:moveTo>
                <a:cubicBezTo>
                  <a:pt x="0" y="4835"/>
                  <a:pt x="4835" y="0"/>
                  <a:pt x="10800" y="0"/>
                </a:cubicBezTo>
                <a:cubicBezTo>
                  <a:pt x="16765" y="0"/>
                  <a:pt x="21600" y="4835"/>
                  <a:pt x="21600" y="10800"/>
                </a:cubicBezTo>
                <a:cubicBezTo>
                  <a:pt x="21600" y="16765"/>
                  <a:pt x="16765" y="21600"/>
                  <a:pt x="10800" y="21600"/>
                </a:cubicBezTo>
                <a:cubicBezTo>
                  <a:pt x="4835" y="21600"/>
                  <a:pt x="0" y="16765"/>
                  <a:pt x="0" y="10800"/>
                </a:cubicBezTo>
                <a:close/>
                <a:moveTo>
                  <a:pt x="2057" y="10800"/>
                </a:moveTo>
                <a:cubicBezTo>
                  <a:pt x="2057" y="15629"/>
                  <a:pt x="5971" y="19543"/>
                  <a:pt x="10800" y="19543"/>
                </a:cubicBezTo>
                <a:cubicBezTo>
                  <a:pt x="15629" y="19543"/>
                  <a:pt x="19543" y="15629"/>
                  <a:pt x="19543" y="10800"/>
                </a:cubicBezTo>
                <a:cubicBezTo>
                  <a:pt x="19543" y="5971"/>
                  <a:pt x="15629" y="2057"/>
                  <a:pt x="10800" y="2057"/>
                </a:cubicBezTo>
                <a:cubicBezTo>
                  <a:pt x="5971" y="2057"/>
                  <a:pt x="2057" y="5971"/>
                  <a:pt x="2057" y="10800"/>
                </a:cubicBezTo>
                <a:close/>
              </a:path>
            </a:pathLst>
          </a:custGeom>
          <a:solidFill>
            <a:srgbClr val="FF3300"/>
          </a:solidFill>
          <a:ln w="9525">
            <a:solidFill>
              <a:srgbClr val="FF3300"/>
            </a:solidFill>
            <a:round/>
            <a:headEnd/>
            <a:tailEnd/>
          </a:ln>
        </p:spPr>
        <p:txBody>
          <a:bodyPr wrap="none" anchor="ctr"/>
          <a:lstStyle/>
          <a:p>
            <a:endParaRPr lang="ja-JP" altLang="en-US">
              <a:latin typeface="Calibri" pitchFamily="34" charset="0"/>
            </a:endParaRPr>
          </a:p>
        </p:txBody>
      </p:sp>
      <p:sp>
        <p:nvSpPr>
          <p:cNvPr id="73" name="AutoShape 24"/>
          <p:cNvSpPr>
            <a:spLocks noChangeArrowheads="1"/>
          </p:cNvSpPr>
          <p:nvPr/>
        </p:nvSpPr>
        <p:spPr bwMode="auto">
          <a:xfrm>
            <a:off x="3929063" y="2714625"/>
            <a:ext cx="215900" cy="214313"/>
          </a:xfrm>
          <a:custGeom>
            <a:avLst/>
            <a:gdLst>
              <a:gd name="T0" fmla="*/ 2147483647 w 21600"/>
              <a:gd name="T1" fmla="*/ 0 h 21600"/>
              <a:gd name="T2" fmla="*/ 2147483647 w 21600"/>
              <a:gd name="T3" fmla="*/ 2147483647 h 21600"/>
              <a:gd name="T4" fmla="*/ 0 w 21600"/>
              <a:gd name="T5" fmla="*/ 2147483647 h 21600"/>
              <a:gd name="T6" fmla="*/ 2147483647 w 21600"/>
              <a:gd name="T7" fmla="*/ 2147483647 h 21600"/>
              <a:gd name="T8" fmla="*/ 2147483647 w 21600"/>
              <a:gd name="T9" fmla="*/ 2147483647 h 21600"/>
              <a:gd name="T10" fmla="*/ 2147483647 w 21600"/>
              <a:gd name="T11" fmla="*/ 2147483647 h 21600"/>
              <a:gd name="T12" fmla="*/ 2147483647 w 21600"/>
              <a:gd name="T13" fmla="*/ 2147483647 h 21600"/>
              <a:gd name="T14" fmla="*/ 2147483647 w 21600"/>
              <a:gd name="T15" fmla="*/ 2147483647 h 2160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3163 w 21600"/>
              <a:gd name="T25" fmla="*/ 3163 h 21600"/>
              <a:gd name="T26" fmla="*/ 18437 w 21600"/>
              <a:gd name="T27" fmla="*/ 18437 h 21600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21600" h="21600">
                <a:moveTo>
                  <a:pt x="0" y="10800"/>
                </a:moveTo>
                <a:cubicBezTo>
                  <a:pt x="0" y="4835"/>
                  <a:pt x="4835" y="0"/>
                  <a:pt x="10800" y="0"/>
                </a:cubicBezTo>
                <a:cubicBezTo>
                  <a:pt x="16765" y="0"/>
                  <a:pt x="21600" y="4835"/>
                  <a:pt x="21600" y="10800"/>
                </a:cubicBezTo>
                <a:cubicBezTo>
                  <a:pt x="21600" y="16765"/>
                  <a:pt x="16765" y="21600"/>
                  <a:pt x="10800" y="21600"/>
                </a:cubicBezTo>
                <a:cubicBezTo>
                  <a:pt x="4835" y="21600"/>
                  <a:pt x="0" y="16765"/>
                  <a:pt x="0" y="10800"/>
                </a:cubicBezTo>
                <a:close/>
                <a:moveTo>
                  <a:pt x="2057" y="10800"/>
                </a:moveTo>
                <a:cubicBezTo>
                  <a:pt x="2057" y="15629"/>
                  <a:pt x="5971" y="19543"/>
                  <a:pt x="10800" y="19543"/>
                </a:cubicBezTo>
                <a:cubicBezTo>
                  <a:pt x="15629" y="19543"/>
                  <a:pt x="19543" y="15629"/>
                  <a:pt x="19543" y="10800"/>
                </a:cubicBezTo>
                <a:cubicBezTo>
                  <a:pt x="19543" y="5971"/>
                  <a:pt x="15629" y="2057"/>
                  <a:pt x="10800" y="2057"/>
                </a:cubicBezTo>
                <a:cubicBezTo>
                  <a:pt x="5971" y="2057"/>
                  <a:pt x="2057" y="5971"/>
                  <a:pt x="2057" y="10800"/>
                </a:cubicBezTo>
                <a:close/>
              </a:path>
            </a:pathLst>
          </a:custGeom>
          <a:solidFill>
            <a:srgbClr val="FF3300"/>
          </a:solidFill>
          <a:ln w="9525">
            <a:solidFill>
              <a:srgbClr val="FF3300"/>
            </a:solidFill>
            <a:round/>
            <a:headEnd/>
            <a:tailEnd/>
          </a:ln>
        </p:spPr>
        <p:txBody>
          <a:bodyPr wrap="none" anchor="ctr"/>
          <a:lstStyle/>
          <a:p>
            <a:endParaRPr lang="ja-JP" altLang="en-US">
              <a:latin typeface="Calibri" pitchFamily="34" charset="0"/>
            </a:endParaRPr>
          </a:p>
        </p:txBody>
      </p:sp>
      <p:grpSp>
        <p:nvGrpSpPr>
          <p:cNvPr id="2" name="Group 26"/>
          <p:cNvGrpSpPr>
            <a:grpSpLocks/>
          </p:cNvGrpSpPr>
          <p:nvPr/>
        </p:nvGrpSpPr>
        <p:grpSpPr bwMode="auto">
          <a:xfrm rot="-2791100">
            <a:off x="3973513" y="3544888"/>
            <a:ext cx="215900" cy="215900"/>
            <a:chOff x="3424" y="3430"/>
            <a:chExt cx="227" cy="227"/>
          </a:xfrm>
        </p:grpSpPr>
        <p:sp>
          <p:nvSpPr>
            <p:cNvPr id="6218" name="Rectangle 27"/>
            <p:cNvSpPr>
              <a:spLocks noChangeArrowheads="1"/>
            </p:cNvSpPr>
            <p:nvPr/>
          </p:nvSpPr>
          <p:spPr bwMode="auto">
            <a:xfrm>
              <a:off x="3424" y="3521"/>
              <a:ext cx="227" cy="45"/>
            </a:xfrm>
            <a:prstGeom prst="rect">
              <a:avLst/>
            </a:prstGeom>
            <a:solidFill>
              <a:schemeClr val="accent2"/>
            </a:solidFill>
            <a:ln w="9525">
              <a:solidFill>
                <a:schemeClr val="accent2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6219" name="Rectangle 28"/>
            <p:cNvSpPr>
              <a:spLocks noChangeArrowheads="1"/>
            </p:cNvSpPr>
            <p:nvPr/>
          </p:nvSpPr>
          <p:spPr bwMode="auto">
            <a:xfrm rot="5237707">
              <a:off x="3424" y="3521"/>
              <a:ext cx="227" cy="45"/>
            </a:xfrm>
            <a:prstGeom prst="rect">
              <a:avLst/>
            </a:prstGeom>
            <a:solidFill>
              <a:schemeClr val="accent2"/>
            </a:solidFill>
            <a:ln w="9525">
              <a:solidFill>
                <a:schemeClr val="accent2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ja-JP" altLang="en-US">
                <a:latin typeface="Calibri" pitchFamily="34" charset="0"/>
              </a:endParaRPr>
            </a:p>
          </p:txBody>
        </p:sp>
      </p:grpSp>
      <p:sp>
        <p:nvSpPr>
          <p:cNvPr id="84" name="AutoShape 23"/>
          <p:cNvSpPr>
            <a:spLocks noChangeArrowheads="1"/>
          </p:cNvSpPr>
          <p:nvPr/>
        </p:nvSpPr>
        <p:spPr bwMode="auto">
          <a:xfrm rot="8242725">
            <a:off x="4951413" y="5740400"/>
            <a:ext cx="215900" cy="360363"/>
          </a:xfrm>
          <a:prstGeom prst="downArrow">
            <a:avLst>
              <a:gd name="adj1" fmla="val 50000"/>
              <a:gd name="adj2" fmla="val 41728"/>
            </a:avLst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vert="eaVert" wrap="none" anchor="ctr"/>
          <a:lstStyle/>
          <a:p>
            <a:endParaRPr lang="ja-JP" altLang="en-US">
              <a:latin typeface="Calibri" pitchFamily="34" charset="0"/>
            </a:endParaRPr>
          </a:p>
        </p:txBody>
      </p:sp>
      <p:grpSp>
        <p:nvGrpSpPr>
          <p:cNvPr id="3" name="Group 26"/>
          <p:cNvGrpSpPr>
            <a:grpSpLocks/>
          </p:cNvGrpSpPr>
          <p:nvPr/>
        </p:nvGrpSpPr>
        <p:grpSpPr bwMode="auto">
          <a:xfrm rot="-2791100">
            <a:off x="4973638" y="5808663"/>
            <a:ext cx="215900" cy="215900"/>
            <a:chOff x="3424" y="3430"/>
            <a:chExt cx="227" cy="227"/>
          </a:xfrm>
        </p:grpSpPr>
        <p:sp>
          <p:nvSpPr>
            <p:cNvPr id="6216" name="Rectangle 27"/>
            <p:cNvSpPr>
              <a:spLocks noChangeArrowheads="1"/>
            </p:cNvSpPr>
            <p:nvPr/>
          </p:nvSpPr>
          <p:spPr bwMode="auto">
            <a:xfrm>
              <a:off x="3424" y="3521"/>
              <a:ext cx="227" cy="45"/>
            </a:xfrm>
            <a:prstGeom prst="rect">
              <a:avLst/>
            </a:prstGeom>
            <a:solidFill>
              <a:schemeClr val="accent2"/>
            </a:solidFill>
            <a:ln w="9525">
              <a:solidFill>
                <a:schemeClr val="accent2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6217" name="Rectangle 28"/>
            <p:cNvSpPr>
              <a:spLocks noChangeArrowheads="1"/>
            </p:cNvSpPr>
            <p:nvPr/>
          </p:nvSpPr>
          <p:spPr bwMode="auto">
            <a:xfrm rot="5237707">
              <a:off x="3424" y="3521"/>
              <a:ext cx="227" cy="45"/>
            </a:xfrm>
            <a:prstGeom prst="rect">
              <a:avLst/>
            </a:prstGeom>
            <a:solidFill>
              <a:schemeClr val="accent2"/>
            </a:solidFill>
            <a:ln w="9525">
              <a:solidFill>
                <a:schemeClr val="accent2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ja-JP" altLang="en-US">
                <a:latin typeface="Calibri" pitchFamily="34" charset="0"/>
              </a:endParaRPr>
            </a:p>
          </p:txBody>
        </p:sp>
      </p:grpSp>
      <p:grpSp>
        <p:nvGrpSpPr>
          <p:cNvPr id="4" name="Group 26"/>
          <p:cNvGrpSpPr>
            <a:grpSpLocks/>
          </p:cNvGrpSpPr>
          <p:nvPr/>
        </p:nvGrpSpPr>
        <p:grpSpPr bwMode="auto">
          <a:xfrm rot="-2791100">
            <a:off x="7759700" y="2187575"/>
            <a:ext cx="215900" cy="215900"/>
            <a:chOff x="3424" y="3430"/>
            <a:chExt cx="227" cy="227"/>
          </a:xfrm>
        </p:grpSpPr>
        <p:sp>
          <p:nvSpPr>
            <p:cNvPr id="6214" name="Rectangle 27"/>
            <p:cNvSpPr>
              <a:spLocks noChangeArrowheads="1"/>
            </p:cNvSpPr>
            <p:nvPr/>
          </p:nvSpPr>
          <p:spPr bwMode="auto">
            <a:xfrm>
              <a:off x="3424" y="3521"/>
              <a:ext cx="227" cy="45"/>
            </a:xfrm>
            <a:prstGeom prst="rect">
              <a:avLst/>
            </a:prstGeom>
            <a:solidFill>
              <a:schemeClr val="accent2"/>
            </a:solidFill>
            <a:ln w="9525">
              <a:solidFill>
                <a:schemeClr val="accent2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6215" name="Rectangle 28"/>
            <p:cNvSpPr>
              <a:spLocks noChangeArrowheads="1"/>
            </p:cNvSpPr>
            <p:nvPr/>
          </p:nvSpPr>
          <p:spPr bwMode="auto">
            <a:xfrm rot="5237707">
              <a:off x="3424" y="3521"/>
              <a:ext cx="227" cy="45"/>
            </a:xfrm>
            <a:prstGeom prst="rect">
              <a:avLst/>
            </a:prstGeom>
            <a:solidFill>
              <a:schemeClr val="accent2"/>
            </a:solidFill>
            <a:ln w="9525">
              <a:solidFill>
                <a:schemeClr val="accent2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ja-JP" altLang="en-US">
                <a:latin typeface="Calibri" pitchFamily="34" charset="0"/>
              </a:endParaRPr>
            </a:p>
          </p:txBody>
        </p:sp>
      </p:grpSp>
      <p:sp>
        <p:nvSpPr>
          <p:cNvPr id="89" name="AutoShape 22"/>
          <p:cNvSpPr>
            <a:spLocks noChangeArrowheads="1"/>
          </p:cNvSpPr>
          <p:nvPr/>
        </p:nvSpPr>
        <p:spPr bwMode="auto">
          <a:xfrm rot="10800000">
            <a:off x="4500563" y="5715000"/>
            <a:ext cx="215900" cy="360363"/>
          </a:xfrm>
          <a:prstGeom prst="downArrow">
            <a:avLst>
              <a:gd name="adj1" fmla="val 50000"/>
              <a:gd name="adj2" fmla="val 41728"/>
            </a:avLst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vert="eaVert" wrap="none" anchor="ctr"/>
          <a:lstStyle/>
          <a:p>
            <a:endParaRPr lang="ja-JP" altLang="en-US">
              <a:latin typeface="Calibri" pitchFamily="34" charset="0"/>
            </a:endParaRPr>
          </a:p>
        </p:txBody>
      </p:sp>
      <p:sp>
        <p:nvSpPr>
          <p:cNvPr id="90" name="AutoShape 25"/>
          <p:cNvSpPr>
            <a:spLocks noChangeArrowheads="1"/>
          </p:cNvSpPr>
          <p:nvPr/>
        </p:nvSpPr>
        <p:spPr bwMode="auto">
          <a:xfrm>
            <a:off x="4500563" y="5786438"/>
            <a:ext cx="215900" cy="214312"/>
          </a:xfrm>
          <a:custGeom>
            <a:avLst/>
            <a:gdLst>
              <a:gd name="T0" fmla="*/ 2147483647 w 21600"/>
              <a:gd name="T1" fmla="*/ 0 h 21600"/>
              <a:gd name="T2" fmla="*/ 2147483647 w 21600"/>
              <a:gd name="T3" fmla="*/ 2147483647 h 21600"/>
              <a:gd name="T4" fmla="*/ 0 w 21600"/>
              <a:gd name="T5" fmla="*/ 2147483647 h 21600"/>
              <a:gd name="T6" fmla="*/ 2147483647 w 21600"/>
              <a:gd name="T7" fmla="*/ 2147483647 h 21600"/>
              <a:gd name="T8" fmla="*/ 2147483647 w 21600"/>
              <a:gd name="T9" fmla="*/ 2147483647 h 21600"/>
              <a:gd name="T10" fmla="*/ 2147483647 w 21600"/>
              <a:gd name="T11" fmla="*/ 2147483647 h 21600"/>
              <a:gd name="T12" fmla="*/ 2147483647 w 21600"/>
              <a:gd name="T13" fmla="*/ 2147483647 h 21600"/>
              <a:gd name="T14" fmla="*/ 2147483647 w 21600"/>
              <a:gd name="T15" fmla="*/ 2147483647 h 2160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3163 w 21600"/>
              <a:gd name="T25" fmla="*/ 3163 h 21600"/>
              <a:gd name="T26" fmla="*/ 18437 w 21600"/>
              <a:gd name="T27" fmla="*/ 18437 h 21600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21600" h="21600">
                <a:moveTo>
                  <a:pt x="0" y="10800"/>
                </a:moveTo>
                <a:cubicBezTo>
                  <a:pt x="0" y="4835"/>
                  <a:pt x="4835" y="0"/>
                  <a:pt x="10800" y="0"/>
                </a:cubicBezTo>
                <a:cubicBezTo>
                  <a:pt x="16765" y="0"/>
                  <a:pt x="21600" y="4835"/>
                  <a:pt x="21600" y="10800"/>
                </a:cubicBezTo>
                <a:cubicBezTo>
                  <a:pt x="21600" y="16765"/>
                  <a:pt x="16765" y="21600"/>
                  <a:pt x="10800" y="21600"/>
                </a:cubicBezTo>
                <a:cubicBezTo>
                  <a:pt x="4835" y="21600"/>
                  <a:pt x="0" y="16765"/>
                  <a:pt x="0" y="10800"/>
                </a:cubicBezTo>
                <a:close/>
                <a:moveTo>
                  <a:pt x="2057" y="10800"/>
                </a:moveTo>
                <a:cubicBezTo>
                  <a:pt x="2057" y="15629"/>
                  <a:pt x="5971" y="19543"/>
                  <a:pt x="10800" y="19543"/>
                </a:cubicBezTo>
                <a:cubicBezTo>
                  <a:pt x="15629" y="19543"/>
                  <a:pt x="19543" y="15629"/>
                  <a:pt x="19543" y="10800"/>
                </a:cubicBezTo>
                <a:cubicBezTo>
                  <a:pt x="19543" y="5971"/>
                  <a:pt x="15629" y="2057"/>
                  <a:pt x="10800" y="2057"/>
                </a:cubicBezTo>
                <a:cubicBezTo>
                  <a:pt x="5971" y="2057"/>
                  <a:pt x="2057" y="5971"/>
                  <a:pt x="2057" y="10800"/>
                </a:cubicBezTo>
                <a:close/>
              </a:path>
            </a:pathLst>
          </a:custGeom>
          <a:solidFill>
            <a:srgbClr val="FF3300"/>
          </a:solidFill>
          <a:ln w="9525">
            <a:solidFill>
              <a:srgbClr val="FF3300"/>
            </a:solidFill>
            <a:round/>
            <a:headEnd/>
            <a:tailEnd/>
          </a:ln>
        </p:spPr>
        <p:txBody>
          <a:bodyPr wrap="none" anchor="ctr"/>
          <a:lstStyle/>
          <a:p>
            <a:endParaRPr lang="ja-JP" altLang="en-US">
              <a:latin typeface="Calibri" pitchFamily="34" charset="0"/>
            </a:endParaRPr>
          </a:p>
        </p:txBody>
      </p:sp>
      <p:sp>
        <p:nvSpPr>
          <p:cNvPr id="91" name="AutoShape 24"/>
          <p:cNvSpPr>
            <a:spLocks noChangeArrowheads="1"/>
          </p:cNvSpPr>
          <p:nvPr/>
        </p:nvSpPr>
        <p:spPr bwMode="auto">
          <a:xfrm>
            <a:off x="5286375" y="2214563"/>
            <a:ext cx="215900" cy="214312"/>
          </a:xfrm>
          <a:custGeom>
            <a:avLst/>
            <a:gdLst>
              <a:gd name="T0" fmla="*/ 2147483647 w 21600"/>
              <a:gd name="T1" fmla="*/ 0 h 21600"/>
              <a:gd name="T2" fmla="*/ 2147483647 w 21600"/>
              <a:gd name="T3" fmla="*/ 2147483647 h 21600"/>
              <a:gd name="T4" fmla="*/ 0 w 21600"/>
              <a:gd name="T5" fmla="*/ 2147483647 h 21600"/>
              <a:gd name="T6" fmla="*/ 2147483647 w 21600"/>
              <a:gd name="T7" fmla="*/ 2147483647 h 21600"/>
              <a:gd name="T8" fmla="*/ 2147483647 w 21600"/>
              <a:gd name="T9" fmla="*/ 2147483647 h 21600"/>
              <a:gd name="T10" fmla="*/ 2147483647 w 21600"/>
              <a:gd name="T11" fmla="*/ 2147483647 h 21600"/>
              <a:gd name="T12" fmla="*/ 2147483647 w 21600"/>
              <a:gd name="T13" fmla="*/ 2147483647 h 21600"/>
              <a:gd name="T14" fmla="*/ 2147483647 w 21600"/>
              <a:gd name="T15" fmla="*/ 2147483647 h 2160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3163 w 21600"/>
              <a:gd name="T25" fmla="*/ 3163 h 21600"/>
              <a:gd name="T26" fmla="*/ 18437 w 21600"/>
              <a:gd name="T27" fmla="*/ 18437 h 21600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21600" h="21600">
                <a:moveTo>
                  <a:pt x="0" y="10800"/>
                </a:moveTo>
                <a:cubicBezTo>
                  <a:pt x="0" y="4835"/>
                  <a:pt x="4835" y="0"/>
                  <a:pt x="10800" y="0"/>
                </a:cubicBezTo>
                <a:cubicBezTo>
                  <a:pt x="16765" y="0"/>
                  <a:pt x="21600" y="4835"/>
                  <a:pt x="21600" y="10800"/>
                </a:cubicBezTo>
                <a:cubicBezTo>
                  <a:pt x="21600" y="16765"/>
                  <a:pt x="16765" y="21600"/>
                  <a:pt x="10800" y="21600"/>
                </a:cubicBezTo>
                <a:cubicBezTo>
                  <a:pt x="4835" y="21600"/>
                  <a:pt x="0" y="16765"/>
                  <a:pt x="0" y="10800"/>
                </a:cubicBezTo>
                <a:close/>
                <a:moveTo>
                  <a:pt x="2057" y="10800"/>
                </a:moveTo>
                <a:cubicBezTo>
                  <a:pt x="2057" y="15629"/>
                  <a:pt x="5971" y="19543"/>
                  <a:pt x="10800" y="19543"/>
                </a:cubicBezTo>
                <a:cubicBezTo>
                  <a:pt x="15629" y="19543"/>
                  <a:pt x="19543" y="15629"/>
                  <a:pt x="19543" y="10800"/>
                </a:cubicBezTo>
                <a:cubicBezTo>
                  <a:pt x="19543" y="5971"/>
                  <a:pt x="15629" y="2057"/>
                  <a:pt x="10800" y="2057"/>
                </a:cubicBezTo>
                <a:cubicBezTo>
                  <a:pt x="5971" y="2057"/>
                  <a:pt x="2057" y="5971"/>
                  <a:pt x="2057" y="10800"/>
                </a:cubicBezTo>
                <a:close/>
              </a:path>
            </a:pathLst>
          </a:custGeom>
          <a:solidFill>
            <a:srgbClr val="FF3300"/>
          </a:solidFill>
          <a:ln w="9525">
            <a:solidFill>
              <a:srgbClr val="FF3300"/>
            </a:solidFill>
            <a:round/>
            <a:headEnd/>
            <a:tailEnd/>
          </a:ln>
        </p:spPr>
        <p:txBody>
          <a:bodyPr wrap="none" anchor="ctr"/>
          <a:lstStyle/>
          <a:p>
            <a:endParaRPr lang="ja-JP" altLang="en-US">
              <a:latin typeface="Calibri" pitchFamily="34" charset="0"/>
            </a:endParaRPr>
          </a:p>
        </p:txBody>
      </p:sp>
      <p:sp>
        <p:nvSpPr>
          <p:cNvPr id="93" name="AutoShape 24"/>
          <p:cNvSpPr>
            <a:spLocks noChangeArrowheads="1"/>
          </p:cNvSpPr>
          <p:nvPr/>
        </p:nvSpPr>
        <p:spPr bwMode="auto">
          <a:xfrm>
            <a:off x="6786563" y="2214563"/>
            <a:ext cx="215900" cy="214312"/>
          </a:xfrm>
          <a:custGeom>
            <a:avLst/>
            <a:gdLst>
              <a:gd name="T0" fmla="*/ 2147483647 w 21600"/>
              <a:gd name="T1" fmla="*/ 0 h 21600"/>
              <a:gd name="T2" fmla="*/ 2147483647 w 21600"/>
              <a:gd name="T3" fmla="*/ 2147483647 h 21600"/>
              <a:gd name="T4" fmla="*/ 0 w 21600"/>
              <a:gd name="T5" fmla="*/ 2147483647 h 21600"/>
              <a:gd name="T6" fmla="*/ 2147483647 w 21600"/>
              <a:gd name="T7" fmla="*/ 2147483647 h 21600"/>
              <a:gd name="T8" fmla="*/ 2147483647 w 21600"/>
              <a:gd name="T9" fmla="*/ 2147483647 h 21600"/>
              <a:gd name="T10" fmla="*/ 2147483647 w 21600"/>
              <a:gd name="T11" fmla="*/ 2147483647 h 21600"/>
              <a:gd name="T12" fmla="*/ 2147483647 w 21600"/>
              <a:gd name="T13" fmla="*/ 2147483647 h 21600"/>
              <a:gd name="T14" fmla="*/ 2147483647 w 21600"/>
              <a:gd name="T15" fmla="*/ 2147483647 h 2160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3163 w 21600"/>
              <a:gd name="T25" fmla="*/ 3163 h 21600"/>
              <a:gd name="T26" fmla="*/ 18437 w 21600"/>
              <a:gd name="T27" fmla="*/ 18437 h 21600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21600" h="21600">
                <a:moveTo>
                  <a:pt x="0" y="10800"/>
                </a:moveTo>
                <a:cubicBezTo>
                  <a:pt x="0" y="4835"/>
                  <a:pt x="4835" y="0"/>
                  <a:pt x="10800" y="0"/>
                </a:cubicBezTo>
                <a:cubicBezTo>
                  <a:pt x="16765" y="0"/>
                  <a:pt x="21600" y="4835"/>
                  <a:pt x="21600" y="10800"/>
                </a:cubicBezTo>
                <a:cubicBezTo>
                  <a:pt x="21600" y="16765"/>
                  <a:pt x="16765" y="21600"/>
                  <a:pt x="10800" y="21600"/>
                </a:cubicBezTo>
                <a:cubicBezTo>
                  <a:pt x="4835" y="21600"/>
                  <a:pt x="0" y="16765"/>
                  <a:pt x="0" y="10800"/>
                </a:cubicBezTo>
                <a:close/>
                <a:moveTo>
                  <a:pt x="2057" y="10800"/>
                </a:moveTo>
                <a:cubicBezTo>
                  <a:pt x="2057" y="15629"/>
                  <a:pt x="5971" y="19543"/>
                  <a:pt x="10800" y="19543"/>
                </a:cubicBezTo>
                <a:cubicBezTo>
                  <a:pt x="15629" y="19543"/>
                  <a:pt x="19543" y="15629"/>
                  <a:pt x="19543" y="10800"/>
                </a:cubicBezTo>
                <a:cubicBezTo>
                  <a:pt x="19543" y="5971"/>
                  <a:pt x="15629" y="2057"/>
                  <a:pt x="10800" y="2057"/>
                </a:cubicBezTo>
                <a:cubicBezTo>
                  <a:pt x="5971" y="2057"/>
                  <a:pt x="2057" y="5971"/>
                  <a:pt x="2057" y="10800"/>
                </a:cubicBezTo>
                <a:close/>
              </a:path>
            </a:pathLst>
          </a:custGeom>
          <a:solidFill>
            <a:srgbClr val="FF3300"/>
          </a:solidFill>
          <a:ln w="9525">
            <a:solidFill>
              <a:srgbClr val="FF3300"/>
            </a:solidFill>
            <a:round/>
            <a:headEnd/>
            <a:tailEnd/>
          </a:ln>
        </p:spPr>
        <p:txBody>
          <a:bodyPr wrap="none" anchor="ctr"/>
          <a:lstStyle/>
          <a:p>
            <a:endParaRPr lang="ja-JP" altLang="en-US">
              <a:latin typeface="Calibri" pitchFamily="34" charset="0"/>
            </a:endParaRPr>
          </a:p>
        </p:txBody>
      </p:sp>
      <p:sp>
        <p:nvSpPr>
          <p:cNvPr id="78" name="AutoShape 24"/>
          <p:cNvSpPr>
            <a:spLocks noChangeArrowheads="1"/>
          </p:cNvSpPr>
          <p:nvPr/>
        </p:nvSpPr>
        <p:spPr bwMode="auto">
          <a:xfrm>
            <a:off x="5000628" y="5357826"/>
            <a:ext cx="215900" cy="214312"/>
          </a:xfrm>
          <a:custGeom>
            <a:avLst/>
            <a:gdLst>
              <a:gd name="T0" fmla="*/ 2147483647 w 21600"/>
              <a:gd name="T1" fmla="*/ 0 h 21600"/>
              <a:gd name="T2" fmla="*/ 2147483647 w 21600"/>
              <a:gd name="T3" fmla="*/ 2147483647 h 21600"/>
              <a:gd name="T4" fmla="*/ 0 w 21600"/>
              <a:gd name="T5" fmla="*/ 2147483647 h 21600"/>
              <a:gd name="T6" fmla="*/ 2147483647 w 21600"/>
              <a:gd name="T7" fmla="*/ 2147483647 h 21600"/>
              <a:gd name="T8" fmla="*/ 2147483647 w 21600"/>
              <a:gd name="T9" fmla="*/ 2147483647 h 21600"/>
              <a:gd name="T10" fmla="*/ 2147483647 w 21600"/>
              <a:gd name="T11" fmla="*/ 2147483647 h 21600"/>
              <a:gd name="T12" fmla="*/ 2147483647 w 21600"/>
              <a:gd name="T13" fmla="*/ 2147483647 h 21600"/>
              <a:gd name="T14" fmla="*/ 2147483647 w 21600"/>
              <a:gd name="T15" fmla="*/ 2147483647 h 2160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3163 w 21600"/>
              <a:gd name="T25" fmla="*/ 3163 h 21600"/>
              <a:gd name="T26" fmla="*/ 18437 w 21600"/>
              <a:gd name="T27" fmla="*/ 18437 h 21600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21600" h="21600">
                <a:moveTo>
                  <a:pt x="0" y="10800"/>
                </a:moveTo>
                <a:cubicBezTo>
                  <a:pt x="0" y="4835"/>
                  <a:pt x="4835" y="0"/>
                  <a:pt x="10800" y="0"/>
                </a:cubicBezTo>
                <a:cubicBezTo>
                  <a:pt x="16765" y="0"/>
                  <a:pt x="21600" y="4835"/>
                  <a:pt x="21600" y="10800"/>
                </a:cubicBezTo>
                <a:cubicBezTo>
                  <a:pt x="21600" y="16765"/>
                  <a:pt x="16765" y="21600"/>
                  <a:pt x="10800" y="21600"/>
                </a:cubicBezTo>
                <a:cubicBezTo>
                  <a:pt x="4835" y="21600"/>
                  <a:pt x="0" y="16765"/>
                  <a:pt x="0" y="10800"/>
                </a:cubicBezTo>
                <a:close/>
                <a:moveTo>
                  <a:pt x="2057" y="10800"/>
                </a:moveTo>
                <a:cubicBezTo>
                  <a:pt x="2057" y="15629"/>
                  <a:pt x="5971" y="19543"/>
                  <a:pt x="10800" y="19543"/>
                </a:cubicBezTo>
                <a:cubicBezTo>
                  <a:pt x="15629" y="19543"/>
                  <a:pt x="19543" y="15629"/>
                  <a:pt x="19543" y="10800"/>
                </a:cubicBezTo>
                <a:cubicBezTo>
                  <a:pt x="19543" y="5971"/>
                  <a:pt x="15629" y="2057"/>
                  <a:pt x="10800" y="2057"/>
                </a:cubicBezTo>
                <a:cubicBezTo>
                  <a:pt x="5971" y="2057"/>
                  <a:pt x="2057" y="5971"/>
                  <a:pt x="2057" y="10800"/>
                </a:cubicBezTo>
                <a:close/>
              </a:path>
            </a:pathLst>
          </a:custGeom>
          <a:solidFill>
            <a:srgbClr val="FF3300"/>
          </a:solidFill>
          <a:ln w="9525">
            <a:solidFill>
              <a:srgbClr val="FF3300"/>
            </a:solidFill>
            <a:round/>
            <a:headEnd/>
            <a:tailEnd/>
          </a:ln>
        </p:spPr>
        <p:txBody>
          <a:bodyPr wrap="none" anchor="ctr"/>
          <a:lstStyle/>
          <a:p>
            <a:endParaRPr lang="ja-JP" altLang="en-US">
              <a:latin typeface="Calibri" pitchFamily="34" charset="0"/>
            </a:endParaRPr>
          </a:p>
        </p:txBody>
      </p:sp>
      <p:pic>
        <p:nvPicPr>
          <p:cNvPr id="81" name="Picture 15"/>
          <p:cNvPicPr>
            <a:picLocks noChangeAspect="1" noChangeArrowheads="1"/>
          </p:cNvPicPr>
          <p:nvPr/>
        </p:nvPicPr>
        <p:blipFill>
          <a:blip r:embed="rId40" cstate="print"/>
          <a:srcRect/>
          <a:stretch>
            <a:fillRect/>
          </a:stretch>
        </p:blipFill>
        <p:spPr bwMode="auto">
          <a:xfrm flipH="1">
            <a:off x="7572396" y="6286520"/>
            <a:ext cx="214314" cy="13318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aphicFrame>
        <p:nvGraphicFramePr>
          <p:cNvPr id="6220" name="Object 67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109209959"/>
              </p:ext>
            </p:extLst>
          </p:nvPr>
        </p:nvGraphicFramePr>
        <p:xfrm>
          <a:off x="8312985" y="6190456"/>
          <a:ext cx="642937" cy="31273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41" imgW="469800" imgH="228600" progId="Equation.DSMT4">
                  <p:embed/>
                </p:oleObj>
              </mc:Choice>
              <mc:Fallback>
                <p:oleObj name="Equation" r:id="rId41" imgW="469800" imgH="228600" progId="Equation.DSMT4">
                  <p:embed/>
                  <p:pic>
                    <p:nvPicPr>
                      <p:cNvPr id="6220" name="Object 6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2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8312985" y="6190456"/>
                        <a:ext cx="642937" cy="312738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82" name="Picture 15"/>
          <p:cNvPicPr>
            <a:picLocks noChangeAspect="1" noChangeArrowheads="1"/>
          </p:cNvPicPr>
          <p:nvPr/>
        </p:nvPicPr>
        <p:blipFill>
          <a:blip r:embed="rId40" cstate="print"/>
          <a:srcRect/>
          <a:stretch>
            <a:fillRect/>
          </a:stretch>
        </p:blipFill>
        <p:spPr bwMode="auto">
          <a:xfrm flipH="1">
            <a:off x="7572396" y="5857892"/>
            <a:ext cx="214314" cy="13318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aphicFrame>
        <p:nvGraphicFramePr>
          <p:cNvPr id="6221" name="Object 65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3761106986"/>
              </p:ext>
            </p:extLst>
          </p:nvPr>
        </p:nvGraphicFramePr>
        <p:xfrm>
          <a:off x="8327256" y="5737225"/>
          <a:ext cx="625483" cy="31273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43" imgW="444240" imgH="228600" progId="Equation.DSMT4">
                  <p:embed/>
                </p:oleObj>
              </mc:Choice>
              <mc:Fallback>
                <p:oleObj name="Equation" r:id="rId43" imgW="444240" imgH="228600" progId="Equation.DSMT4">
                  <p:embed/>
                  <p:pic>
                    <p:nvPicPr>
                      <p:cNvPr id="6221" name="Object 65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8327256" y="5737225"/>
                        <a:ext cx="625483" cy="312737"/>
                      </a:xfrm>
                      <a:prstGeom prst="rect">
                        <a:avLst/>
                      </a:prstGeom>
                      <a:noFill/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85" name="Picture 15"/>
          <p:cNvPicPr>
            <a:picLocks noChangeAspect="1" noChangeArrowheads="1"/>
          </p:cNvPicPr>
          <p:nvPr/>
        </p:nvPicPr>
        <p:blipFill>
          <a:blip r:embed="rId40" cstate="print"/>
          <a:srcRect/>
          <a:stretch>
            <a:fillRect/>
          </a:stretch>
        </p:blipFill>
        <p:spPr bwMode="auto">
          <a:xfrm flipH="1">
            <a:off x="7572396" y="5429264"/>
            <a:ext cx="214314" cy="13318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aphicFrame>
        <p:nvGraphicFramePr>
          <p:cNvPr id="6223" name="Object 66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4278597216"/>
              </p:ext>
            </p:extLst>
          </p:nvPr>
        </p:nvGraphicFramePr>
        <p:xfrm>
          <a:off x="8297675" y="5388537"/>
          <a:ext cx="625475" cy="31273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45" imgW="457200" imgH="228600" progId="Equation.DSMT4">
                  <p:embed/>
                </p:oleObj>
              </mc:Choice>
              <mc:Fallback>
                <p:oleObj name="Equation" r:id="rId45" imgW="457200" imgH="228600" progId="Equation.DSMT4">
                  <p:embed/>
                  <p:pic>
                    <p:nvPicPr>
                      <p:cNvPr id="6223" name="Object 66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6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8297675" y="5388537"/>
                        <a:ext cx="625475" cy="312738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0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3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6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500"/>
                            </p:stCondLst>
                            <p:childTnLst>
                              <p:par>
                                <p:cTn id="18" presetID="5" presetClass="exit" presetSubtype="1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19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3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000"/>
                            </p:stCondLst>
                            <p:childTnLst>
                              <p:par>
                                <p:cTn id="25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7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0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500"/>
                            </p:stCondLst>
                            <p:childTnLst>
                              <p:par>
                                <p:cTn id="32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4" dur="500"/>
                                        <p:tgtEl>
                                          <p:spTgt spid="61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7" dur="500"/>
                                        <p:tgtEl>
                                          <p:spTgt spid="62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0" dur="500"/>
                                        <p:tgtEl>
                                          <p:spTgt spid="61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5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5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8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51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54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500"/>
                            </p:stCondLst>
                            <p:childTnLst>
                              <p:par>
                                <p:cTn id="56" presetID="5" presetClass="exit" presetSubtype="1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57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9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61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1000"/>
                            </p:stCondLst>
                            <p:childTnLst>
                              <p:par>
                                <p:cTn id="63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65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68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9" fill="hold">
                            <p:stCondLst>
                              <p:cond delay="1500"/>
                            </p:stCondLst>
                            <p:childTnLst>
                              <p:par>
                                <p:cTn id="70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2" dur="500"/>
                                        <p:tgtEl>
                                          <p:spTgt spid="61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3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5" dur="500"/>
                                        <p:tgtEl>
                                          <p:spTgt spid="62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6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8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9" fill="hold">
                      <p:stCondLst>
                        <p:cond delay="indefinite"/>
                      </p:stCondLst>
                      <p:childTnLst>
                        <p:par>
                          <p:cTn id="80" fill="hold">
                            <p:stCondLst>
                              <p:cond delay="0"/>
                            </p:stCondLst>
                            <p:childTnLst>
                              <p:par>
                                <p:cTn id="81" presetID="5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83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4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86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7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89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0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92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3" fill="hold">
                            <p:stCondLst>
                              <p:cond delay="500"/>
                            </p:stCondLst>
                            <p:childTnLst>
                              <p:par>
                                <p:cTn id="94" presetID="5" presetClass="exit" presetSubtype="1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95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7" presetID="5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98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0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02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3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05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6" fill="hold">
                            <p:stCondLst>
                              <p:cond delay="1000"/>
                            </p:stCondLst>
                            <p:childTnLst>
                              <p:par>
                                <p:cTn id="107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0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0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12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3" fill="hold">
                            <p:stCondLst>
                              <p:cond delay="1500"/>
                            </p:stCondLst>
                            <p:childTnLst>
                              <p:par>
                                <p:cTn id="114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16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7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19" dur="500"/>
                                        <p:tgtEl>
                                          <p:spTgt spid="62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0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22" dur="500"/>
                                        <p:tgtEl>
                                          <p:spTgt spid="61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3" fill="hold">
                      <p:stCondLst>
                        <p:cond delay="indefinite"/>
                      </p:stCondLst>
                      <p:childTnLst>
                        <p:par>
                          <p:cTn id="124" fill="hold">
                            <p:stCondLst>
                              <p:cond delay="0"/>
                            </p:stCondLst>
                            <p:childTnLst>
                              <p:par>
                                <p:cTn id="125" presetID="5" presetClass="exit" presetSubtype="1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126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8" presetID="5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12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1" presetID="5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132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4" presetID="5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135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7" fill="hold">
                            <p:stCondLst>
                              <p:cond delay="500"/>
                            </p:stCondLst>
                            <p:childTnLst>
                              <p:par>
                                <p:cTn id="138" presetID="5" presetClass="entr" presetSubtype="10" fill="hold" grpId="2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40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1" presetID="5" presetClass="entr" presetSubtype="1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43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4" fill="hold">
                            <p:stCondLst>
                              <p:cond delay="1000"/>
                            </p:stCondLst>
                            <p:childTnLst>
                              <p:par>
                                <p:cTn id="145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47" dur="50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8" fill="hold">
                            <p:stCondLst>
                              <p:cond delay="1500"/>
                            </p:stCondLst>
                            <p:childTnLst>
                              <p:par>
                                <p:cTn id="149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51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2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54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5" presetID="5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156" dur="500"/>
                                        <p:tgtEl>
                                          <p:spTgt spid="620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2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8" presetID="5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159" dur="500"/>
                                        <p:tgtEl>
                                          <p:spTgt spid="616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1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1" fill="hold">
                            <p:stCondLst>
                              <p:cond delay="2000"/>
                            </p:stCondLst>
                            <p:childTnLst>
                              <p:par>
                                <p:cTn id="162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64" dur="500"/>
                                        <p:tgtEl>
                                          <p:spTgt spid="62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5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67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8" fill="hold">
                      <p:stCondLst>
                        <p:cond delay="indefinite"/>
                      </p:stCondLst>
                      <p:childTnLst>
                        <p:par>
                          <p:cTn id="169" fill="hold">
                            <p:stCondLst>
                              <p:cond delay="0"/>
                            </p:stCondLst>
                            <p:childTnLst>
                              <p:par>
                                <p:cTn id="170" presetID="5" presetClass="exit" presetSubtype="1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171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3" presetID="5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174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6" fill="hold">
                            <p:stCondLst>
                              <p:cond delay="500"/>
                            </p:stCondLst>
                            <p:childTnLst>
                              <p:par>
                                <p:cTn id="177" presetID="5" presetClass="exit" presetSubtype="1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178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0" fill="hold">
                            <p:stCondLst>
                              <p:cond delay="1000"/>
                            </p:stCondLst>
                            <p:childTnLst>
                              <p:par>
                                <p:cTn id="181" presetID="5" presetClass="entr" presetSubtype="10" fill="hold" grpId="2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83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4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86" dur="5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7" fill="hold">
                            <p:stCondLst>
                              <p:cond delay="1500"/>
                            </p:stCondLst>
                            <p:childTnLst>
                              <p:par>
                                <p:cTn id="188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90" dur="5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1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93" dur="5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4" presetID="5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195" dur="500"/>
                                        <p:tgtEl>
                                          <p:spTgt spid="620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2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7" presetID="5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198" dur="500"/>
                                        <p:tgtEl>
                                          <p:spTgt spid="616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1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0" fill="hold">
                            <p:stCondLst>
                              <p:cond delay="2000"/>
                            </p:stCondLst>
                            <p:childTnLst>
                              <p:par>
                                <p:cTn id="201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03" dur="5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4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06" dur="500"/>
                                        <p:tgtEl>
                                          <p:spTgt spid="62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7" fill="hold">
                      <p:stCondLst>
                        <p:cond delay="indefinite"/>
                      </p:stCondLst>
                      <p:childTnLst>
                        <p:par>
                          <p:cTn id="208" fill="hold">
                            <p:stCondLst>
                              <p:cond delay="0"/>
                            </p:stCondLst>
                            <p:childTnLst>
                              <p:par>
                                <p:cTn id="209" presetID="5" presetClass="exit" presetSubtype="1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210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2" presetID="5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213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5" presetID="5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216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8" fill="hold">
                            <p:stCondLst>
                              <p:cond delay="500"/>
                            </p:stCondLst>
                            <p:childTnLst>
                              <p:par>
                                <p:cTn id="219" presetID="5" presetClass="entr" presetSubtype="10" fill="hold" grpId="2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21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2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24" dur="5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5" fill="hold">
                            <p:stCondLst>
                              <p:cond delay="1000"/>
                            </p:stCondLst>
                            <p:childTnLst>
                              <p:par>
                                <p:cTn id="226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28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9" fill="hold">
                            <p:stCondLst>
                              <p:cond delay="1500"/>
                            </p:stCondLst>
                            <p:childTnLst>
                              <p:par>
                                <p:cTn id="230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32" dur="5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3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35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6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38" dur="500"/>
                                        <p:tgtEl>
                                          <p:spTgt spid="62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9" fill="hold">
                      <p:stCondLst>
                        <p:cond delay="indefinite"/>
                      </p:stCondLst>
                      <p:childTnLst>
                        <p:par>
                          <p:cTn id="240" fill="hold">
                            <p:stCondLst>
                              <p:cond delay="0"/>
                            </p:stCondLst>
                            <p:childTnLst>
                              <p:par>
                                <p:cTn id="241" presetID="5" presetClass="exit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242" dur="500"/>
                                        <p:tgtEl>
                                          <p:spTgt spid="616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1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4" presetID="5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245" dur="500"/>
                                        <p:tgtEl>
                                          <p:spTgt spid="620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2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7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49" dur="5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0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52" dur="5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3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55" dur="500"/>
                                        <p:tgtEl>
                                          <p:spTgt spid="62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9" grpId="0"/>
      <p:bldP spid="80" grpId="0"/>
      <p:bldP spid="92" grpId="0" animBg="1"/>
      <p:bldP spid="6177" grpId="0"/>
      <p:bldP spid="57" grpId="0" animBg="1"/>
      <p:bldP spid="58" grpId="0" animBg="1"/>
      <p:bldP spid="58" grpId="1" animBg="1"/>
      <p:bldP spid="59" grpId="0" animBg="1"/>
      <p:bldP spid="59" grpId="1" animBg="1"/>
      <p:bldP spid="60" grpId="0" animBg="1"/>
      <p:bldP spid="61" grpId="0" animBg="1"/>
      <p:bldP spid="61" grpId="1" animBg="1"/>
      <p:bldP spid="62" grpId="0" animBg="1"/>
      <p:bldP spid="62" grpId="1" animBg="1"/>
      <p:bldP spid="64" grpId="0"/>
      <p:bldP spid="65" grpId="0"/>
      <p:bldP spid="66" grpId="0" animBg="1"/>
      <p:bldP spid="66" grpId="1" animBg="1"/>
      <p:bldP spid="67" grpId="0" animBg="1"/>
      <p:bldP spid="67" grpId="1" animBg="1"/>
      <p:bldP spid="68" grpId="0" animBg="1"/>
      <p:bldP spid="68" grpId="1" animBg="1"/>
      <p:bldP spid="69" grpId="0" animBg="1"/>
      <p:bldP spid="69" grpId="1" animBg="1"/>
      <p:bldP spid="70" grpId="0" animBg="1"/>
      <p:bldP spid="70" grpId="1" animBg="1"/>
      <p:bldP spid="74" grpId="0" animBg="1"/>
      <p:bldP spid="74" grpId="1" animBg="1"/>
      <p:bldP spid="74" grpId="2" animBg="1"/>
      <p:bldP spid="75" grpId="0" animBg="1"/>
      <p:bldP spid="75" grpId="1" animBg="1"/>
      <p:bldP spid="75" grpId="2" animBg="1"/>
      <p:bldP spid="76" grpId="0" animBg="1"/>
      <p:bldP spid="76" grpId="1" animBg="1"/>
      <p:bldP spid="76" grpId="2" animBg="1"/>
      <p:bldP spid="77" grpId="0" animBg="1"/>
      <p:bldP spid="77" grpId="1" animBg="1"/>
      <p:bldP spid="77" grpId="2" animBg="1"/>
      <p:bldP spid="63" grpId="0"/>
      <p:bldP spid="72" grpId="0" animBg="1"/>
      <p:bldP spid="73" grpId="0" animBg="1"/>
      <p:bldP spid="84" grpId="0" animBg="1"/>
      <p:bldP spid="89" grpId="0" animBg="1"/>
      <p:bldP spid="90" grpId="0" animBg="1"/>
      <p:bldP spid="91" grpId="0" animBg="1"/>
      <p:bldP spid="93" grpId="0" animBg="1"/>
      <p:bldP spid="78" grpId="0" animBg="1"/>
    </p:bldLst>
  </p:timing>
</p:sld>
</file>

<file path=ppt/slides/slide2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97" name="Rectangle 2"/>
          <p:cNvSpPr>
            <a:spLocks noChangeArrowheads="1"/>
          </p:cNvSpPr>
          <p:nvPr/>
        </p:nvSpPr>
        <p:spPr bwMode="auto">
          <a:xfrm>
            <a:off x="900113" y="1628775"/>
            <a:ext cx="1358900" cy="5794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 sz="320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1D IR:</a:t>
            </a:r>
          </a:p>
        </p:txBody>
      </p:sp>
      <p:sp>
        <p:nvSpPr>
          <p:cNvPr id="8198" name="Rectangle 5"/>
          <p:cNvSpPr>
            <a:spLocks noGrp="1" noRot="1" noChangeArrowheads="1"/>
          </p:cNvSpPr>
          <p:nvPr>
            <p:ph type="title"/>
          </p:nvPr>
        </p:nvSpPr>
        <p:spPr>
          <a:xfrm>
            <a:off x="539750" y="188913"/>
            <a:ext cx="8229600" cy="1143000"/>
          </a:xfrm>
        </p:spPr>
        <p:txBody>
          <a:bodyPr/>
          <a:lstStyle/>
          <a:p>
            <a:pPr algn="l" eaLnBrk="1" hangingPunct="1"/>
            <a:r>
              <a:rPr lang="en-US" altLang="ja-JP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1D &amp; 2D IR spectroscopy </a:t>
            </a:r>
          </a:p>
        </p:txBody>
      </p:sp>
      <p:graphicFrame>
        <p:nvGraphicFramePr>
          <p:cNvPr id="8194" name="Object 7"/>
          <p:cNvGraphicFramePr>
            <a:graphicFrameLocks noGrp="1" noChangeAspect="1"/>
          </p:cNvGraphicFramePr>
          <p:nvPr>
            <p:ph sz="quarter" idx="2"/>
          </p:nvPr>
        </p:nvGraphicFramePr>
        <p:xfrm>
          <a:off x="1547813" y="2825750"/>
          <a:ext cx="3590925" cy="5715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3" imgW="3593880" imgH="571320" progId="Equation.DSMT4">
                  <p:embed/>
                </p:oleObj>
              </mc:Choice>
              <mc:Fallback>
                <p:oleObj name="Equation" r:id="rId3" imgW="3593880" imgH="571320" progId="Equation.DSMT4">
                  <p:embed/>
                  <p:pic>
                    <p:nvPicPr>
                      <p:cNvPr id="8194" name="Object 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547813" y="2825750"/>
                        <a:ext cx="3590925" cy="571500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8195" name="Object 18"/>
          <p:cNvGraphicFramePr>
            <a:graphicFrameLocks noGrp="1" noChangeAspect="1"/>
          </p:cNvGraphicFramePr>
          <p:nvPr>
            <p:ph sz="quarter" idx="3"/>
          </p:nvPr>
        </p:nvGraphicFramePr>
        <p:xfrm>
          <a:off x="6300788" y="1557338"/>
          <a:ext cx="2198687" cy="134461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ビットマップ イメージ" r:id="rId5" imgW="3134162" imgH="1609524" progId="Paint.Picture">
                  <p:embed/>
                </p:oleObj>
              </mc:Choice>
              <mc:Fallback>
                <p:oleObj name="ビットマップ イメージ" r:id="rId5" imgW="3134162" imgH="1609524" progId="Paint.Picture">
                  <p:embed/>
                  <p:pic>
                    <p:nvPicPr>
                      <p:cNvPr id="8195" name="Object 18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300788" y="1557338"/>
                        <a:ext cx="2198687" cy="1344612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8199" name="Rectangle 10"/>
          <p:cNvSpPr>
            <a:spLocks noChangeArrowheads="1"/>
          </p:cNvSpPr>
          <p:nvPr/>
        </p:nvSpPr>
        <p:spPr bwMode="auto">
          <a:xfrm>
            <a:off x="900113" y="4083050"/>
            <a:ext cx="1512887" cy="5847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US" altLang="ja-JP" sz="3200" dirty="0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2D IR:</a:t>
            </a:r>
            <a:endParaRPr lang="en-US" altLang="ja-JP" sz="2800" dirty="0">
              <a:latin typeface="Arial Unicode MS" panose="020B0604020202020204" pitchFamily="50" charset="-128"/>
              <a:ea typeface="Arial Unicode MS" panose="020B0604020202020204" pitchFamily="50" charset="-128"/>
              <a:cs typeface="Arial Unicode MS" panose="020B0604020202020204" pitchFamily="50" charset="-128"/>
            </a:endParaRPr>
          </a:p>
        </p:txBody>
      </p:sp>
      <p:graphicFrame>
        <p:nvGraphicFramePr>
          <p:cNvPr id="8196" name="Object 11"/>
          <p:cNvGraphicFramePr>
            <a:graphicFrameLocks noChangeAspect="1"/>
          </p:cNvGraphicFramePr>
          <p:nvPr/>
        </p:nvGraphicFramePr>
        <p:xfrm>
          <a:off x="632934" y="5264685"/>
          <a:ext cx="7489825" cy="6223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7" imgW="7492680" imgH="622080" progId="Equation.DSMT4">
                  <p:embed/>
                </p:oleObj>
              </mc:Choice>
              <mc:Fallback>
                <p:oleObj name="Equation" r:id="rId7" imgW="7492680" imgH="622080" progId="Equation.DSMT4">
                  <p:embed/>
                  <p:pic>
                    <p:nvPicPr>
                      <p:cNvPr id="8196" name="Object 1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32934" y="5264685"/>
                        <a:ext cx="7489825" cy="622300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8200" name="Picture 15" descr="2dIR"/>
          <p:cNvPicPr>
            <a:picLocks noChangeAspect="1" noChangeArrowheads="1"/>
          </p:cNvPicPr>
          <p:nvPr/>
        </p:nvPicPr>
        <p:blipFill>
          <a:blip r:embed="rId9" cstate="print"/>
          <a:srcRect/>
          <a:stretch>
            <a:fillRect/>
          </a:stretch>
        </p:blipFill>
        <p:spPr bwMode="auto">
          <a:xfrm>
            <a:off x="6215063" y="3500438"/>
            <a:ext cx="2447925" cy="16430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8201" name="Rectangle 24"/>
          <p:cNvSpPr>
            <a:spLocks noChangeArrowheads="1"/>
          </p:cNvSpPr>
          <p:nvPr/>
        </p:nvSpPr>
        <p:spPr bwMode="auto">
          <a:xfrm>
            <a:off x="2428875" y="4214813"/>
            <a:ext cx="4032250" cy="366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US" altLang="ja-JP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(anharmonic analysis)</a:t>
            </a:r>
            <a:endParaRPr lang="en-US" altLang="ja-JP" sz="2800" dirty="0"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</p:txBody>
      </p:sp>
      <p:sp>
        <p:nvSpPr>
          <p:cNvPr id="8202" name="Rectangle 25"/>
          <p:cNvSpPr>
            <a:spLocks noChangeArrowheads="1"/>
          </p:cNvSpPr>
          <p:nvPr/>
        </p:nvSpPr>
        <p:spPr bwMode="auto">
          <a:xfrm>
            <a:off x="2346325" y="1747838"/>
            <a:ext cx="2520950" cy="366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US" altLang="ja-JP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(Harmonic analysis)</a:t>
            </a:r>
            <a:endParaRPr lang="en-US" altLang="ja-JP" sz="2800" dirty="0"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1024692904"/>
      </p:ext>
    </p:extLst>
  </p:cSld>
  <p:clrMapOvr>
    <a:masterClrMapping/>
  </p:clrMapOvr>
</p:sld>
</file>

<file path=ppt/slides/slide2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86" name="Text Box 9"/>
          <p:cNvSpPr txBox="1">
            <a:spLocks noChangeArrowheads="1"/>
          </p:cNvSpPr>
          <p:nvPr/>
        </p:nvSpPr>
        <p:spPr bwMode="auto">
          <a:xfrm>
            <a:off x="395288" y="2636838"/>
            <a:ext cx="5732462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ja-JP" sz="2400" b="1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by expanding          with ext. field  </a:t>
            </a:r>
            <a:r>
              <a:rPr lang="en-US" altLang="ja-JP" b="1" i="1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E</a:t>
            </a:r>
            <a:endParaRPr lang="en-US" altLang="ja-JP" sz="1400" b="1"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</p:txBody>
      </p:sp>
      <p:sp>
        <p:nvSpPr>
          <p:cNvPr id="16387" name="Rectangle 26"/>
          <p:cNvSpPr>
            <a:spLocks noGrp="1" noChangeArrowheads="1"/>
          </p:cNvSpPr>
          <p:nvPr>
            <p:ph type="title"/>
          </p:nvPr>
        </p:nvSpPr>
        <p:spPr>
          <a:xfrm>
            <a:off x="468313" y="0"/>
            <a:ext cx="8229600" cy="1143000"/>
          </a:xfrm>
        </p:spPr>
        <p:txBody>
          <a:bodyPr/>
          <a:lstStyle/>
          <a:p>
            <a:pPr eaLnBrk="1" hangingPunct="1"/>
            <a:r>
              <a:rPr lang="en-US" altLang="ja-JP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Response functions</a:t>
            </a:r>
          </a:p>
        </p:txBody>
      </p:sp>
      <p:graphicFrame>
        <p:nvGraphicFramePr>
          <p:cNvPr id="16388" name="Object 11"/>
          <p:cNvGraphicFramePr>
            <a:graphicFrameLocks noGrp="1" noChangeAspect="1"/>
          </p:cNvGraphicFramePr>
          <p:nvPr>
            <p:ph sz="half" idx="2"/>
          </p:nvPr>
        </p:nvGraphicFramePr>
        <p:xfrm>
          <a:off x="2000250" y="3243263"/>
          <a:ext cx="2212975" cy="5603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3" imgW="952087" imgH="241195" progId="Equation.DSMT4">
                  <p:embed/>
                </p:oleObj>
              </mc:Choice>
              <mc:Fallback>
                <p:oleObj name="Equation" r:id="rId3" imgW="952087" imgH="241195" progId="Equation.DSMT4">
                  <p:embed/>
                  <p:pic>
                    <p:nvPicPr>
                      <p:cNvPr id="16388" name="Object 1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000250" y="3243263"/>
                        <a:ext cx="2212975" cy="56038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6389" name="Object 25"/>
          <p:cNvGraphicFramePr>
            <a:graphicFrameLocks noChangeAspect="1"/>
          </p:cNvGraphicFramePr>
          <p:nvPr/>
        </p:nvGraphicFramePr>
        <p:xfrm>
          <a:off x="1984375" y="1547813"/>
          <a:ext cx="3656013" cy="9715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5" imgW="3657600" imgH="965200" progId="Equation.DSMT4">
                  <p:embed/>
                </p:oleObj>
              </mc:Choice>
              <mc:Fallback>
                <p:oleObj name="Equation" r:id="rId5" imgW="3657600" imgH="965200" progId="Equation.DSMT4">
                  <p:embed/>
                  <p:pic>
                    <p:nvPicPr>
                      <p:cNvPr id="16389" name="Object 25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984375" y="1547813"/>
                        <a:ext cx="3656013" cy="9715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6390" name="Text Box 29"/>
          <p:cNvSpPr txBox="1">
            <a:spLocks noChangeArrowheads="1"/>
          </p:cNvSpPr>
          <p:nvPr/>
        </p:nvSpPr>
        <p:spPr bwMode="auto">
          <a:xfrm>
            <a:off x="468313" y="1104900"/>
            <a:ext cx="454025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ja-JP" sz="2400" b="1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Expectation value: </a:t>
            </a:r>
          </a:p>
        </p:txBody>
      </p:sp>
      <p:graphicFrame>
        <p:nvGraphicFramePr>
          <p:cNvPr id="16391" name="Object 34"/>
          <p:cNvGraphicFramePr>
            <a:graphicFrameLocks noGrp="1" noChangeAspect="1"/>
          </p:cNvGraphicFramePr>
          <p:nvPr>
            <p:ph sz="half" idx="1"/>
          </p:nvPr>
        </p:nvGraphicFramePr>
        <p:xfrm>
          <a:off x="2527300" y="2768600"/>
          <a:ext cx="431800" cy="28733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7" imgW="266353" imgH="177569" progId="Equation.DSMT4">
                  <p:embed/>
                </p:oleObj>
              </mc:Choice>
              <mc:Fallback>
                <p:oleObj name="Equation" r:id="rId7" imgW="266353" imgH="177569" progId="Equation.DSMT4">
                  <p:embed/>
                  <p:pic>
                    <p:nvPicPr>
                      <p:cNvPr id="16391" name="Object 3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527300" y="2768600"/>
                        <a:ext cx="431800" cy="287338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51915" name="Text Box 36"/>
          <p:cNvSpPr txBox="1">
            <a:spLocks noChangeArrowheads="1"/>
          </p:cNvSpPr>
          <p:nvPr/>
        </p:nvSpPr>
        <p:spPr bwMode="auto">
          <a:xfrm>
            <a:off x="528638" y="3954463"/>
            <a:ext cx="2447925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ja-JP" sz="2400" b="1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1D IR</a:t>
            </a:r>
          </a:p>
        </p:txBody>
      </p:sp>
      <p:sp>
        <p:nvSpPr>
          <p:cNvPr id="251916" name="Text Box 37"/>
          <p:cNvSpPr txBox="1">
            <a:spLocks noChangeArrowheads="1"/>
          </p:cNvSpPr>
          <p:nvPr/>
        </p:nvSpPr>
        <p:spPr bwMode="auto">
          <a:xfrm>
            <a:off x="461963" y="5006975"/>
            <a:ext cx="244792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ja-JP" sz="2400" b="1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2D IR</a:t>
            </a:r>
          </a:p>
        </p:txBody>
      </p:sp>
      <p:graphicFrame>
        <p:nvGraphicFramePr>
          <p:cNvPr id="13" name="Object 5"/>
          <p:cNvGraphicFramePr>
            <a:graphicFrameLocks noChangeAspect="1"/>
          </p:cNvGraphicFramePr>
          <p:nvPr/>
        </p:nvGraphicFramePr>
        <p:xfrm>
          <a:off x="708025" y="5599113"/>
          <a:ext cx="7724775" cy="50323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9" imgW="7721600" imgH="495300" progId="Equation.DSMT4">
                  <p:embed/>
                </p:oleObj>
              </mc:Choice>
              <mc:Fallback>
                <p:oleObj name="Equation" r:id="rId9" imgW="7721600" imgH="495300" progId="Equation.DSMT4">
                  <p:embed/>
                  <p:pic>
                    <p:nvPicPr>
                      <p:cNvPr id="13" name="Object 5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0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08025" y="5599113"/>
                        <a:ext cx="7724775" cy="50323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4" name="Line 9"/>
          <p:cNvSpPr>
            <a:spLocks noChangeShapeType="1"/>
          </p:cNvSpPr>
          <p:nvPr/>
        </p:nvSpPr>
        <p:spPr bwMode="auto">
          <a:xfrm flipV="1">
            <a:off x="6407150" y="6235700"/>
            <a:ext cx="1258888" cy="0"/>
          </a:xfrm>
          <a:prstGeom prst="line">
            <a:avLst/>
          </a:prstGeom>
          <a:noFill/>
          <a:ln w="38100">
            <a:solidFill>
              <a:srgbClr val="002060"/>
            </a:solidFill>
            <a:round/>
            <a:headEnd type="triangle"/>
            <a:tailEnd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n>
                <a:solidFill>
                  <a:srgbClr val="002060"/>
                </a:solidFill>
              </a:ln>
              <a:latin typeface="+mn-lt"/>
              <a:ea typeface="+mn-ea"/>
            </a:endParaRPr>
          </a:p>
        </p:txBody>
      </p:sp>
      <p:sp>
        <p:nvSpPr>
          <p:cNvPr id="15" name="Line 9"/>
          <p:cNvSpPr>
            <a:spLocks noChangeShapeType="1"/>
          </p:cNvSpPr>
          <p:nvPr/>
        </p:nvSpPr>
        <p:spPr bwMode="auto">
          <a:xfrm flipV="1">
            <a:off x="4797425" y="6242050"/>
            <a:ext cx="1439863" cy="0"/>
          </a:xfrm>
          <a:prstGeom prst="line">
            <a:avLst/>
          </a:prstGeom>
          <a:noFill/>
          <a:ln w="38100">
            <a:solidFill>
              <a:srgbClr val="00B0F0"/>
            </a:solidFill>
            <a:round/>
            <a:headEnd type="triangle" w="med" len="med"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ja-JP" altLang="en-US"/>
          </a:p>
        </p:txBody>
      </p:sp>
      <p:sp>
        <p:nvSpPr>
          <p:cNvPr id="16" name="Line 9"/>
          <p:cNvSpPr>
            <a:spLocks noChangeShapeType="1"/>
          </p:cNvSpPr>
          <p:nvPr/>
        </p:nvSpPr>
        <p:spPr bwMode="auto">
          <a:xfrm flipV="1">
            <a:off x="3187700" y="6230938"/>
            <a:ext cx="1439863" cy="0"/>
          </a:xfrm>
          <a:prstGeom prst="line">
            <a:avLst/>
          </a:prstGeom>
          <a:noFill/>
          <a:ln w="38100">
            <a:solidFill>
              <a:schemeClr val="accent2">
                <a:lumMod val="60000"/>
                <a:lumOff val="40000"/>
              </a:schemeClr>
            </a:solidFill>
            <a:round/>
            <a:headEnd type="triangle"/>
            <a:tailEnd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n>
                <a:solidFill>
                  <a:schemeClr val="accent2">
                    <a:lumMod val="60000"/>
                    <a:lumOff val="40000"/>
                  </a:schemeClr>
                </a:solidFill>
              </a:ln>
              <a:latin typeface="+mn-lt"/>
              <a:ea typeface="+mn-ea"/>
            </a:endParaRPr>
          </a:p>
        </p:txBody>
      </p:sp>
      <p:sp>
        <p:nvSpPr>
          <p:cNvPr id="17" name="星 7 16"/>
          <p:cNvSpPr>
            <a:spLocks noChangeAspect="1"/>
          </p:cNvSpPr>
          <p:nvPr/>
        </p:nvSpPr>
        <p:spPr>
          <a:xfrm>
            <a:off x="4649788" y="6149975"/>
            <a:ext cx="144462" cy="144463"/>
          </a:xfrm>
          <a:prstGeom prst="star7">
            <a:avLst/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18" name="星 7 17"/>
          <p:cNvSpPr>
            <a:spLocks noChangeAspect="1"/>
          </p:cNvSpPr>
          <p:nvPr/>
        </p:nvSpPr>
        <p:spPr>
          <a:xfrm>
            <a:off x="3008313" y="6151563"/>
            <a:ext cx="144462" cy="144462"/>
          </a:xfrm>
          <a:prstGeom prst="star7">
            <a:avLst/>
          </a:prstGeom>
          <a:solidFill>
            <a:srgbClr val="0070C0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19" name="星 7 18"/>
          <p:cNvSpPr>
            <a:spLocks noChangeAspect="1"/>
          </p:cNvSpPr>
          <p:nvPr/>
        </p:nvSpPr>
        <p:spPr>
          <a:xfrm>
            <a:off x="6232525" y="6145213"/>
            <a:ext cx="142875" cy="144462"/>
          </a:xfrm>
          <a:prstGeom prst="star7">
            <a:avLst/>
          </a:prstGeom>
          <a:solidFill>
            <a:srgbClr val="FF00FF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20" name="星 7 19"/>
          <p:cNvSpPr>
            <a:spLocks noChangeAspect="1"/>
          </p:cNvSpPr>
          <p:nvPr/>
        </p:nvSpPr>
        <p:spPr>
          <a:xfrm>
            <a:off x="7705725" y="6156325"/>
            <a:ext cx="165100" cy="165100"/>
          </a:xfrm>
          <a:prstGeom prst="star7">
            <a:avLst/>
          </a:prstGeom>
          <a:solidFill>
            <a:srgbClr val="66FFFF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24" name="Line 9"/>
          <p:cNvSpPr>
            <a:spLocks noChangeShapeType="1"/>
          </p:cNvSpPr>
          <p:nvPr/>
        </p:nvSpPr>
        <p:spPr bwMode="auto">
          <a:xfrm flipV="1">
            <a:off x="7894638" y="6262688"/>
            <a:ext cx="360362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 type="none"/>
            <a:tailEnd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n>
                <a:solidFill>
                  <a:srgbClr val="002060"/>
                </a:solidFill>
              </a:ln>
              <a:latin typeface="+mn-lt"/>
              <a:ea typeface="+mn-ea"/>
            </a:endParaRPr>
          </a:p>
        </p:txBody>
      </p:sp>
      <p:graphicFrame>
        <p:nvGraphicFramePr>
          <p:cNvPr id="25" name="Object 6"/>
          <p:cNvGraphicFramePr>
            <a:graphicFrameLocks noChangeAspect="1"/>
          </p:cNvGraphicFramePr>
          <p:nvPr/>
        </p:nvGraphicFramePr>
        <p:xfrm>
          <a:off x="2928938" y="4286250"/>
          <a:ext cx="4508500" cy="596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1" imgW="4508500" imgH="584200" progId="Equation.DSMT4">
                  <p:embed/>
                </p:oleObj>
              </mc:Choice>
              <mc:Fallback>
                <p:oleObj name="Equation" r:id="rId11" imgW="4508500" imgH="584200" progId="Equation.DSMT4">
                  <p:embed/>
                  <p:pic>
                    <p:nvPicPr>
                      <p:cNvPr id="25" name="Object 6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2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928938" y="4286250"/>
                        <a:ext cx="4508500" cy="5969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6" name="Line 9"/>
          <p:cNvSpPr>
            <a:spLocks noChangeShapeType="1"/>
          </p:cNvSpPr>
          <p:nvPr/>
        </p:nvSpPr>
        <p:spPr bwMode="auto">
          <a:xfrm flipV="1">
            <a:off x="4725988" y="5054600"/>
            <a:ext cx="1511300" cy="0"/>
          </a:xfrm>
          <a:prstGeom prst="line">
            <a:avLst/>
          </a:prstGeom>
          <a:noFill/>
          <a:ln w="38100">
            <a:solidFill>
              <a:srgbClr val="0070C0"/>
            </a:solidFill>
            <a:round/>
            <a:headEnd type="triangle"/>
            <a:tailEnd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n>
                <a:solidFill>
                  <a:srgbClr val="002060"/>
                </a:solidFill>
              </a:ln>
              <a:latin typeface="+mn-lt"/>
              <a:ea typeface="+mn-ea"/>
            </a:endParaRPr>
          </a:p>
        </p:txBody>
      </p:sp>
      <p:sp>
        <p:nvSpPr>
          <p:cNvPr id="27" name="星 7 26"/>
          <p:cNvSpPr>
            <a:spLocks noChangeAspect="1"/>
          </p:cNvSpPr>
          <p:nvPr/>
        </p:nvSpPr>
        <p:spPr>
          <a:xfrm>
            <a:off x="6375400" y="4949825"/>
            <a:ext cx="142875" cy="144463"/>
          </a:xfrm>
          <a:prstGeom prst="star7">
            <a:avLst/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28" name="星 7 27"/>
          <p:cNvSpPr>
            <a:spLocks noChangeAspect="1"/>
          </p:cNvSpPr>
          <p:nvPr/>
        </p:nvSpPr>
        <p:spPr>
          <a:xfrm>
            <a:off x="4546600" y="4964113"/>
            <a:ext cx="144463" cy="144462"/>
          </a:xfrm>
          <a:prstGeom prst="star7">
            <a:avLst/>
          </a:prstGeom>
          <a:solidFill>
            <a:srgbClr val="0070C0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29" name="Line 9"/>
          <p:cNvSpPr>
            <a:spLocks noChangeShapeType="1"/>
          </p:cNvSpPr>
          <p:nvPr/>
        </p:nvSpPr>
        <p:spPr bwMode="auto">
          <a:xfrm flipV="1">
            <a:off x="6621463" y="5037138"/>
            <a:ext cx="468312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 type="none"/>
            <a:tailEnd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n>
                <a:solidFill>
                  <a:srgbClr val="002060"/>
                </a:solidFill>
              </a:ln>
              <a:latin typeface="+mn-lt"/>
              <a:ea typeface="+mn-ea"/>
            </a:endParaRPr>
          </a:p>
        </p:txBody>
      </p:sp>
      <p:graphicFrame>
        <p:nvGraphicFramePr>
          <p:cNvPr id="9240" name="Object 7"/>
          <p:cNvGraphicFramePr>
            <a:graphicFrameLocks noChangeAspect="1"/>
          </p:cNvGraphicFramePr>
          <p:nvPr/>
        </p:nvGraphicFramePr>
        <p:xfrm>
          <a:off x="2928938" y="4286250"/>
          <a:ext cx="4032250" cy="6413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3" imgW="3594100" imgH="571500" progId="Equation.DSMT4">
                  <p:embed/>
                </p:oleObj>
              </mc:Choice>
              <mc:Fallback>
                <p:oleObj name="Equation" r:id="rId13" imgW="3594100" imgH="571500" progId="Equation.DSMT4">
                  <p:embed/>
                  <p:pic>
                    <p:nvPicPr>
                      <p:cNvPr id="9240" name="Object 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928938" y="4286250"/>
                        <a:ext cx="4032250" cy="6413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9241" name="Object 8"/>
          <p:cNvGraphicFramePr>
            <a:graphicFrameLocks noChangeAspect="1"/>
          </p:cNvGraphicFramePr>
          <p:nvPr/>
        </p:nvGraphicFramePr>
        <p:xfrm>
          <a:off x="714375" y="5500688"/>
          <a:ext cx="7489825" cy="6873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5" imgW="7493000" imgH="622300" progId="Equation.DSMT4">
                  <p:embed/>
                </p:oleObj>
              </mc:Choice>
              <mc:Fallback>
                <p:oleObj name="Equation" r:id="rId15" imgW="7493000" imgH="622300" progId="Equation.DSMT4">
                  <p:embed/>
                  <p:pic>
                    <p:nvPicPr>
                      <p:cNvPr id="9241" name="Object 8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14375" y="5500688"/>
                        <a:ext cx="7489825" cy="68738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6410" name="テキスト ボックス 29"/>
          <p:cNvSpPr txBox="1">
            <a:spLocks noChangeArrowheads="1"/>
          </p:cNvSpPr>
          <p:nvPr/>
        </p:nvSpPr>
        <p:spPr bwMode="auto">
          <a:xfrm>
            <a:off x="5072063" y="1071563"/>
            <a:ext cx="3813175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en-US" altLang="ja-JP" dirty="0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Tanimura, JPSJ, 75, 082001 (2006)</a:t>
            </a:r>
            <a:endParaRPr lang="ja-JP" altLang="en-US" dirty="0">
              <a:latin typeface="Arial Unicode MS" panose="020B0604020202020204" pitchFamily="50" charset="-128"/>
              <a:ea typeface="Arial Unicode MS" panose="020B0604020202020204" pitchFamily="50" charset="-128"/>
              <a:cs typeface="Arial Unicode MS" panose="020B0604020202020204" pitchFamily="50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297423242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" dur="500"/>
                                        <p:tgtEl>
                                          <p:spTgt spid="92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19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0" dur="500"/>
                                        <p:tgtEl>
                                          <p:spTgt spid="2519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5" presetClass="exit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14" dur="500"/>
                                        <p:tgtEl>
                                          <p:spTgt spid="924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2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8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20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22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6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9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31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3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 nodeType="clickPar">
                      <p:stCondLst>
                        <p:cond delay="indefinite"/>
                      </p:stCondLst>
                      <p:childTnLst>
                        <p:par>
                          <p:cTn id="3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6" presetID="5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19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8" dur="500"/>
                                        <p:tgtEl>
                                          <p:spTgt spid="2519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1" dur="500"/>
                                        <p:tgtEl>
                                          <p:spTgt spid="92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 nodeType="clickPar">
                      <p:stCondLst>
                        <p:cond delay="indefinite"/>
                      </p:stCondLst>
                      <p:childTnLst>
                        <p:par>
                          <p:cTn id="4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4" presetID="5" presetClass="exit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45" dur="500"/>
                                        <p:tgtEl>
                                          <p:spTgt spid="924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2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9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51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53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55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60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62" presetID="18" presetClass="entr" presetSubtype="1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4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6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69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1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2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4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 nodeType="afterGroup">
                            <p:stCondLst>
                              <p:cond delay="2500"/>
                            </p:stCondLst>
                            <p:childTnLst>
                              <p:par>
                                <p:cTn id="76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8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51915" grpId="0"/>
      <p:bldP spid="251916" grpId="0"/>
      <p:bldP spid="15" grpId="0" animBg="1"/>
    </p:bldLst>
  </p:timing>
</p:sld>
</file>

<file path=ppt/slides/slide2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25" name="Rectangle 2"/>
          <p:cNvSpPr>
            <a:spLocks noGrp="1" noChangeArrowheads="1"/>
          </p:cNvSpPr>
          <p:nvPr>
            <p:ph type="title" sz="quarter"/>
          </p:nvPr>
        </p:nvSpPr>
        <p:spPr>
          <a:xfrm>
            <a:off x="649288" y="150813"/>
            <a:ext cx="8064500" cy="633412"/>
          </a:xfrm>
        </p:spPr>
        <p:txBody>
          <a:bodyPr rtlCol="0">
            <a:normAutofit fontScale="90000"/>
          </a:bodyPr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en-US" altLang="ja-JP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FEL &amp; 1D IR (time domain) </a:t>
            </a:r>
          </a:p>
        </p:txBody>
      </p:sp>
      <p:pic>
        <p:nvPicPr>
          <p:cNvPr id="252940" name="Picture 3" descr="1d_res_w_disp_T_0"/>
          <p:cNvPicPr>
            <a:picLocks noGrp="1" noChangeAspect="1" noChangeArrowheads="1"/>
          </p:cNvPicPr>
          <p:nvPr>
            <p:ph sz="quarter" idx="2"/>
          </p:nvPr>
        </p:nvPicPr>
        <p:blipFill>
          <a:blip r:embed="rId3" cstate="print"/>
          <a:srcRect/>
          <a:stretch>
            <a:fillRect/>
          </a:stretch>
        </p:blipFill>
        <p:spPr>
          <a:xfrm>
            <a:off x="611188" y="1557338"/>
            <a:ext cx="2447925" cy="1681162"/>
          </a:xfrm>
        </p:spPr>
      </p:pic>
      <p:pic>
        <p:nvPicPr>
          <p:cNvPr id="252941" name="Picture 4" descr="1d_res_w_disp_T_1"/>
          <p:cNvPicPr>
            <a:picLocks noGrp="1" noChangeAspect="1" noChangeArrowheads="1"/>
          </p:cNvPicPr>
          <p:nvPr>
            <p:ph sz="quarter" idx="3"/>
          </p:nvPr>
        </p:nvPicPr>
        <p:blipFill>
          <a:blip r:embed="rId4" cstate="print"/>
          <a:srcRect/>
          <a:stretch>
            <a:fillRect/>
          </a:stretch>
        </p:blipFill>
        <p:spPr>
          <a:xfrm>
            <a:off x="3492500" y="1557338"/>
            <a:ext cx="2460625" cy="1690687"/>
          </a:xfrm>
        </p:spPr>
      </p:pic>
      <p:pic>
        <p:nvPicPr>
          <p:cNvPr id="252942" name="Picture 5" descr="1d_res_w_disp_T_10"/>
          <p:cNvPicPr>
            <a:picLocks noGrp="1" noChangeAspect="1" noChangeArrowheads="1"/>
          </p:cNvPicPr>
          <p:nvPr>
            <p:ph sz="quarter" idx="4"/>
          </p:nvPr>
        </p:nvPicPr>
        <p:blipFill>
          <a:blip r:embed="rId5" cstate="print"/>
          <a:srcRect/>
          <a:stretch>
            <a:fillRect/>
          </a:stretch>
        </p:blipFill>
        <p:spPr>
          <a:xfrm>
            <a:off x="6372225" y="1552575"/>
            <a:ext cx="2460625" cy="1690688"/>
          </a:xfrm>
        </p:spPr>
      </p:pic>
      <p:graphicFrame>
        <p:nvGraphicFramePr>
          <p:cNvPr id="252930" name="Object 6"/>
          <p:cNvGraphicFramePr>
            <a:graphicFrameLocks noChangeAspect="1"/>
          </p:cNvGraphicFramePr>
          <p:nvPr/>
        </p:nvGraphicFramePr>
        <p:xfrm>
          <a:off x="1819275" y="3141663"/>
          <a:ext cx="231775" cy="3952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6" imgW="126720" imgH="215640" progId="Equation.DSMT4">
                  <p:embed/>
                </p:oleObj>
              </mc:Choice>
              <mc:Fallback>
                <p:oleObj name="Equation" r:id="rId6" imgW="126720" imgH="215640" progId="Equation.DSMT4">
                  <p:embed/>
                  <p:pic>
                    <p:nvPicPr>
                      <p:cNvPr id="252930" name="Object 6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819275" y="3141663"/>
                        <a:ext cx="231775" cy="395287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52931" name="Object 7"/>
          <p:cNvGraphicFramePr>
            <a:graphicFrameLocks noChangeAspect="1"/>
          </p:cNvGraphicFramePr>
          <p:nvPr/>
        </p:nvGraphicFramePr>
        <p:xfrm>
          <a:off x="4716463" y="3141663"/>
          <a:ext cx="231775" cy="3952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6" imgW="126720" imgH="215640" progId="Equation.DSMT4">
                  <p:embed/>
                </p:oleObj>
              </mc:Choice>
              <mc:Fallback>
                <p:oleObj name="Equation" r:id="rId6" imgW="126720" imgH="215640" progId="Equation.DSMT4">
                  <p:embed/>
                  <p:pic>
                    <p:nvPicPr>
                      <p:cNvPr id="252931" name="Object 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716463" y="3141663"/>
                        <a:ext cx="231775" cy="395287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52932" name="Object 8"/>
          <p:cNvGraphicFramePr>
            <a:graphicFrameLocks noChangeAspect="1"/>
          </p:cNvGraphicFramePr>
          <p:nvPr/>
        </p:nvGraphicFramePr>
        <p:xfrm>
          <a:off x="1892300" y="6273800"/>
          <a:ext cx="231775" cy="3952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6" imgW="126720" imgH="215640" progId="Equation.DSMT4">
                  <p:embed/>
                </p:oleObj>
              </mc:Choice>
              <mc:Fallback>
                <p:oleObj name="Equation" r:id="rId6" imgW="126720" imgH="215640" progId="Equation.DSMT4">
                  <p:embed/>
                  <p:pic>
                    <p:nvPicPr>
                      <p:cNvPr id="252932" name="Object 8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892300" y="6273800"/>
                        <a:ext cx="231775" cy="395288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52933" name="Object 9"/>
          <p:cNvGraphicFramePr>
            <a:graphicFrameLocks noChangeAspect="1"/>
          </p:cNvGraphicFramePr>
          <p:nvPr/>
        </p:nvGraphicFramePr>
        <p:xfrm>
          <a:off x="4772025" y="6273800"/>
          <a:ext cx="231775" cy="3952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6" imgW="126720" imgH="215640" progId="Equation.DSMT4">
                  <p:embed/>
                </p:oleObj>
              </mc:Choice>
              <mc:Fallback>
                <p:oleObj name="Equation" r:id="rId6" imgW="126720" imgH="215640" progId="Equation.DSMT4">
                  <p:embed/>
                  <p:pic>
                    <p:nvPicPr>
                      <p:cNvPr id="252933" name="Object 9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772025" y="6273800"/>
                        <a:ext cx="231775" cy="395288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52943" name="Line 10"/>
          <p:cNvSpPr>
            <a:spLocks noChangeShapeType="1"/>
          </p:cNvSpPr>
          <p:nvPr/>
        </p:nvSpPr>
        <p:spPr bwMode="auto">
          <a:xfrm>
            <a:off x="0" y="3644900"/>
            <a:ext cx="89281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pic>
        <p:nvPicPr>
          <p:cNvPr id="252944" name="Picture 11" descr="1d_res_no_disp_T_0"/>
          <p:cNvPicPr>
            <a:picLocks noChangeAspect="1" noChangeArrowheads="1"/>
          </p:cNvPicPr>
          <p:nvPr/>
        </p:nvPicPr>
        <p:blipFill>
          <a:blip r:embed="rId8" cstate="print"/>
          <a:srcRect/>
          <a:stretch>
            <a:fillRect/>
          </a:stretch>
        </p:blipFill>
        <p:spPr bwMode="auto">
          <a:xfrm>
            <a:off x="611188" y="4652963"/>
            <a:ext cx="2462212" cy="1692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252945" name="Picture 12" descr="1d_res_no_disp_T_1"/>
          <p:cNvPicPr>
            <a:picLocks noChangeAspect="1" noChangeArrowheads="1"/>
          </p:cNvPicPr>
          <p:nvPr/>
        </p:nvPicPr>
        <p:blipFill>
          <a:blip r:embed="rId9" cstate="print"/>
          <a:srcRect/>
          <a:stretch>
            <a:fillRect/>
          </a:stretch>
        </p:blipFill>
        <p:spPr bwMode="auto">
          <a:xfrm>
            <a:off x="3521075" y="4652963"/>
            <a:ext cx="2490788" cy="17113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252946" name="Picture 13" descr="1d_res_no_disp_T_10"/>
          <p:cNvPicPr>
            <a:picLocks noChangeAspect="1" noChangeArrowheads="1"/>
          </p:cNvPicPr>
          <p:nvPr/>
        </p:nvPicPr>
        <p:blipFill>
          <a:blip r:embed="rId10" cstate="print"/>
          <a:srcRect/>
          <a:stretch>
            <a:fillRect/>
          </a:stretch>
        </p:blipFill>
        <p:spPr bwMode="auto">
          <a:xfrm>
            <a:off x="6348413" y="4652963"/>
            <a:ext cx="2471737" cy="16986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252947" name="Text Box 14"/>
          <p:cNvSpPr txBox="1">
            <a:spLocks noChangeArrowheads="1"/>
          </p:cNvSpPr>
          <p:nvPr/>
        </p:nvSpPr>
        <p:spPr bwMode="auto">
          <a:xfrm>
            <a:off x="179388" y="692150"/>
            <a:ext cx="2305050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ja-JP" sz="2000" b="1">
                <a:latin typeface="Arial Unicode MS"/>
                <a:ea typeface="Arial Unicode MS"/>
                <a:cs typeface="Arial Unicode MS"/>
              </a:rPr>
              <a:t>distorted</a:t>
            </a:r>
          </a:p>
        </p:txBody>
      </p:sp>
      <p:sp>
        <p:nvSpPr>
          <p:cNvPr id="252948" name="Text Box 15"/>
          <p:cNvSpPr txBox="1">
            <a:spLocks noChangeArrowheads="1"/>
          </p:cNvSpPr>
          <p:nvPr/>
        </p:nvSpPr>
        <p:spPr bwMode="auto">
          <a:xfrm>
            <a:off x="179388" y="3789363"/>
            <a:ext cx="2879725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ja-JP" sz="2000" b="1" dirty="0">
                <a:latin typeface="Arial Unicode MS"/>
                <a:ea typeface="Arial Unicode MS"/>
                <a:cs typeface="Arial Unicode MS"/>
              </a:rPr>
              <a:t>regular</a:t>
            </a:r>
          </a:p>
        </p:txBody>
      </p:sp>
      <p:sp>
        <p:nvSpPr>
          <p:cNvPr id="252949" name="Text Box 17"/>
          <p:cNvSpPr txBox="1">
            <a:spLocks noChangeArrowheads="1"/>
          </p:cNvSpPr>
          <p:nvPr/>
        </p:nvSpPr>
        <p:spPr bwMode="auto">
          <a:xfrm>
            <a:off x="755650" y="1196975"/>
            <a:ext cx="2232025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ja-JP" sz="1400" b="1" dirty="0">
                <a:solidFill>
                  <a:srgbClr val="0066FF"/>
                </a:solidFill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Low temp.</a:t>
            </a:r>
            <a:r>
              <a:rPr lang="en-US" altLang="ja-JP" sz="1400" b="1" dirty="0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                         </a:t>
            </a:r>
          </a:p>
        </p:txBody>
      </p:sp>
      <p:sp>
        <p:nvSpPr>
          <p:cNvPr id="252950" name="Text Box 19"/>
          <p:cNvSpPr txBox="1">
            <a:spLocks noChangeArrowheads="1"/>
          </p:cNvSpPr>
          <p:nvPr/>
        </p:nvSpPr>
        <p:spPr bwMode="auto">
          <a:xfrm>
            <a:off x="6588125" y="1196975"/>
            <a:ext cx="2232025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ja-JP" sz="1400" b="1" dirty="0">
                <a:solidFill>
                  <a:srgbClr val="FF0000"/>
                </a:solidFill>
                <a:latin typeface="Arial Unicode MS"/>
                <a:ea typeface="Arial Unicode MS"/>
                <a:cs typeface="Arial Unicode MS"/>
              </a:rPr>
              <a:t>high temp.</a:t>
            </a:r>
            <a:r>
              <a:rPr lang="en-US" altLang="ja-JP" sz="1400" b="1" dirty="0">
                <a:latin typeface="Arial Unicode MS"/>
                <a:ea typeface="Arial Unicode MS"/>
                <a:cs typeface="Arial Unicode MS"/>
              </a:rPr>
              <a:t>                         </a:t>
            </a:r>
          </a:p>
        </p:txBody>
      </p:sp>
      <p:pic>
        <p:nvPicPr>
          <p:cNvPr id="252951" name="Picture 21" descr="p_vs_fel_t_0"/>
          <p:cNvPicPr>
            <a:picLocks noChangeAspect="1" noChangeArrowheads="1"/>
          </p:cNvPicPr>
          <p:nvPr/>
        </p:nvPicPr>
        <p:blipFill>
          <a:blip r:embed="rId11" cstate="print"/>
          <a:srcRect/>
          <a:stretch>
            <a:fillRect/>
          </a:stretch>
        </p:blipFill>
        <p:spPr bwMode="auto">
          <a:xfrm>
            <a:off x="1547813" y="1628775"/>
            <a:ext cx="1452562" cy="974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252952" name="Picture 22" descr="p_vs_fel_t_1"/>
          <p:cNvPicPr>
            <a:picLocks noChangeAspect="1" noChangeArrowheads="1"/>
          </p:cNvPicPr>
          <p:nvPr/>
        </p:nvPicPr>
        <p:blipFill>
          <a:blip r:embed="rId12" cstate="print"/>
          <a:srcRect/>
          <a:stretch>
            <a:fillRect/>
          </a:stretch>
        </p:blipFill>
        <p:spPr bwMode="auto">
          <a:xfrm>
            <a:off x="4427538" y="1628775"/>
            <a:ext cx="1452562" cy="974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252953" name="Picture 23" descr="p_vs_fel_t_10"/>
          <p:cNvPicPr>
            <a:picLocks noChangeAspect="1" noChangeArrowheads="1"/>
          </p:cNvPicPr>
          <p:nvPr/>
        </p:nvPicPr>
        <p:blipFill>
          <a:blip r:embed="rId13" cstate="print"/>
          <a:srcRect/>
          <a:stretch>
            <a:fillRect/>
          </a:stretch>
        </p:blipFill>
        <p:spPr bwMode="auto">
          <a:xfrm>
            <a:off x="7308850" y="1628775"/>
            <a:ext cx="1438275" cy="974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252954" name="Picture 24" descr="p_vs_fel_t_0"/>
          <p:cNvPicPr>
            <a:picLocks noChangeAspect="1" noChangeArrowheads="1"/>
          </p:cNvPicPr>
          <p:nvPr/>
        </p:nvPicPr>
        <p:blipFill>
          <a:blip r:embed="rId14" cstate="print"/>
          <a:srcRect/>
          <a:stretch>
            <a:fillRect/>
          </a:stretch>
        </p:blipFill>
        <p:spPr bwMode="auto">
          <a:xfrm>
            <a:off x="1562100" y="4724400"/>
            <a:ext cx="1452563" cy="974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252955" name="Picture 25" descr="p_vs_fel_t_1"/>
          <p:cNvPicPr>
            <a:picLocks noChangeAspect="1" noChangeArrowheads="1"/>
          </p:cNvPicPr>
          <p:nvPr/>
        </p:nvPicPr>
        <p:blipFill>
          <a:blip r:embed="rId15" cstate="print"/>
          <a:srcRect/>
          <a:stretch>
            <a:fillRect/>
          </a:stretch>
        </p:blipFill>
        <p:spPr bwMode="auto">
          <a:xfrm>
            <a:off x="4457700" y="4748213"/>
            <a:ext cx="1452563" cy="974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252956" name="Picture 26" descr="p_vs_fel_t_10"/>
          <p:cNvPicPr>
            <a:picLocks noChangeAspect="1" noChangeArrowheads="1"/>
          </p:cNvPicPr>
          <p:nvPr/>
        </p:nvPicPr>
        <p:blipFill>
          <a:blip r:embed="rId16" cstate="print"/>
          <a:srcRect/>
          <a:stretch>
            <a:fillRect/>
          </a:stretch>
        </p:blipFill>
        <p:spPr bwMode="auto">
          <a:xfrm>
            <a:off x="7310438" y="4718050"/>
            <a:ext cx="1438275" cy="974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aphicFrame>
        <p:nvGraphicFramePr>
          <p:cNvPr id="252934" name="Object 27"/>
          <p:cNvGraphicFramePr>
            <a:graphicFrameLocks noGrp="1" noChangeAspect="1"/>
          </p:cNvGraphicFramePr>
          <p:nvPr>
            <p:ph sz="quarter" idx="1"/>
          </p:nvPr>
        </p:nvGraphicFramePr>
        <p:xfrm>
          <a:off x="3779838" y="1211263"/>
          <a:ext cx="280987" cy="36036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7" imgW="177480" imgH="228600" progId="Equation.DSMT4">
                  <p:embed/>
                </p:oleObj>
              </mc:Choice>
              <mc:Fallback>
                <p:oleObj name="Equation" r:id="rId17" imgW="177480" imgH="228600" progId="Equation.DSMT4">
                  <p:embed/>
                  <p:pic>
                    <p:nvPicPr>
                      <p:cNvPr id="252934" name="Object 2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779838" y="1211263"/>
                        <a:ext cx="280987" cy="360362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52957" name="Text Box 17"/>
          <p:cNvSpPr txBox="1">
            <a:spLocks noChangeArrowheads="1"/>
          </p:cNvSpPr>
          <p:nvPr/>
        </p:nvSpPr>
        <p:spPr bwMode="auto">
          <a:xfrm>
            <a:off x="815975" y="4359275"/>
            <a:ext cx="2232025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ja-JP" sz="1400" b="1" dirty="0">
                <a:solidFill>
                  <a:srgbClr val="0066FF"/>
                </a:solidFill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Low temp.</a:t>
            </a:r>
            <a:r>
              <a:rPr lang="en-US" altLang="ja-JP" sz="1400" b="1" dirty="0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                         </a:t>
            </a:r>
          </a:p>
        </p:txBody>
      </p:sp>
      <p:sp>
        <p:nvSpPr>
          <p:cNvPr id="252958" name="Text Box 19"/>
          <p:cNvSpPr txBox="1">
            <a:spLocks noChangeArrowheads="1"/>
          </p:cNvSpPr>
          <p:nvPr/>
        </p:nvSpPr>
        <p:spPr bwMode="auto">
          <a:xfrm>
            <a:off x="6648450" y="4359275"/>
            <a:ext cx="2232025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ja-JP" sz="1400" b="1" dirty="0">
                <a:solidFill>
                  <a:srgbClr val="FF0000"/>
                </a:solidFill>
                <a:latin typeface="Arial Unicode MS"/>
                <a:ea typeface="Arial Unicode MS"/>
                <a:cs typeface="Arial Unicode MS"/>
              </a:rPr>
              <a:t>high temp.</a:t>
            </a:r>
            <a:r>
              <a:rPr lang="en-US" altLang="ja-JP" sz="1400" b="1" dirty="0">
                <a:latin typeface="Arial Unicode MS"/>
                <a:ea typeface="Arial Unicode MS"/>
                <a:cs typeface="Arial Unicode MS"/>
              </a:rPr>
              <a:t>                         </a:t>
            </a:r>
          </a:p>
        </p:txBody>
      </p:sp>
      <p:graphicFrame>
        <p:nvGraphicFramePr>
          <p:cNvPr id="252937" name="Object 9"/>
          <p:cNvGraphicFramePr>
            <a:graphicFrameLocks noChangeAspect="1"/>
          </p:cNvGraphicFramePr>
          <p:nvPr/>
        </p:nvGraphicFramePr>
        <p:xfrm>
          <a:off x="3840163" y="4371975"/>
          <a:ext cx="280987" cy="36036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7" imgW="177480" imgH="228600" progId="Equation.DSMT4">
                  <p:embed/>
                </p:oleObj>
              </mc:Choice>
              <mc:Fallback>
                <p:oleObj name="Equation" r:id="rId17" imgW="177480" imgH="228600" progId="Equation.DSMT4">
                  <p:embed/>
                  <p:pic>
                    <p:nvPicPr>
                      <p:cNvPr id="252937" name="Object 9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840163" y="4371975"/>
                        <a:ext cx="280987" cy="360363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</p:spTree>
  </p:cSld>
  <p:clrMapOvr>
    <a:masterClrMapping/>
  </p:clrMapOvr>
  <p:transition/>
</p:sld>
</file>

<file path=ppt/slides/slide2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3956" name="Rectangle 2"/>
          <p:cNvSpPr>
            <a:spLocks noGrp="1" noChangeArrowheads="1"/>
          </p:cNvSpPr>
          <p:nvPr>
            <p:ph type="title"/>
          </p:nvPr>
        </p:nvSpPr>
        <p:spPr>
          <a:xfrm>
            <a:off x="1476375" y="138113"/>
            <a:ext cx="3816350" cy="633412"/>
          </a:xfrm>
        </p:spPr>
        <p:txBody>
          <a:bodyPr/>
          <a:lstStyle/>
          <a:p>
            <a:pPr algn="l" eaLnBrk="1" hangingPunct="1"/>
            <a:r>
              <a:rPr lang="en-US" altLang="ja-JP" sz="3500">
                <a:latin typeface="Arial Unicode MS"/>
                <a:ea typeface="Arial Unicode MS"/>
                <a:cs typeface="Arial Unicode MS"/>
              </a:rPr>
              <a:t>FEL &amp; distribution       </a:t>
            </a:r>
          </a:p>
        </p:txBody>
      </p:sp>
      <p:pic>
        <p:nvPicPr>
          <p:cNvPr id="253957" name="Picture 10" descr="1d_res_w_disp_T_0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0" y="4929188"/>
            <a:ext cx="1511300" cy="10382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253958" name="Picture 14" descr="1d_res_no_disp_T_0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7500938" y="4929188"/>
            <a:ext cx="1558925" cy="10715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253959" name="Rectangle 28"/>
          <p:cNvSpPr>
            <a:spLocks noChangeArrowheads="1"/>
          </p:cNvSpPr>
          <p:nvPr/>
        </p:nvSpPr>
        <p:spPr bwMode="auto">
          <a:xfrm>
            <a:off x="7545388" y="3921125"/>
            <a:ext cx="792162" cy="287338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ja-JP" altLang="en-US">
              <a:latin typeface="Calibri" pitchFamily="34" charset="0"/>
            </a:endParaRPr>
          </a:p>
        </p:txBody>
      </p:sp>
      <p:sp>
        <p:nvSpPr>
          <p:cNvPr id="253960" name="Text Box 30"/>
          <p:cNvSpPr txBox="1">
            <a:spLocks noChangeArrowheads="1"/>
          </p:cNvSpPr>
          <p:nvPr/>
        </p:nvSpPr>
        <p:spPr bwMode="auto">
          <a:xfrm>
            <a:off x="4427538" y="692150"/>
            <a:ext cx="2017712" cy="3667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ja-JP" b="1">
                <a:latin typeface="Calibri" pitchFamily="34" charset="0"/>
              </a:rPr>
              <a:t>regular lattice</a:t>
            </a:r>
          </a:p>
        </p:txBody>
      </p:sp>
      <p:pic>
        <p:nvPicPr>
          <p:cNvPr id="253961" name="Picture 30" descr="fig5"/>
          <p:cNvPicPr>
            <a:picLocks noChangeAspect="1" noChangeArrowheads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1571625" y="785813"/>
            <a:ext cx="5838825" cy="56769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253962" name="Picture 4" descr="1d_res_w_disp_T_1"/>
          <p:cNvPicPr>
            <a:picLocks noGrp="1" noChangeAspect="1" noChangeArrowheads="1"/>
          </p:cNvPicPr>
          <p:nvPr>
            <p:ph sz="quarter" idx="3"/>
          </p:nvPr>
        </p:nvPicPr>
        <p:blipFill>
          <a:blip r:embed="rId6" cstate="print"/>
          <a:srcRect/>
          <a:stretch>
            <a:fillRect/>
          </a:stretch>
        </p:blipFill>
        <p:spPr>
          <a:xfrm>
            <a:off x="142875" y="3143250"/>
            <a:ext cx="1428750" cy="1000125"/>
          </a:xfrm>
        </p:spPr>
      </p:pic>
      <p:pic>
        <p:nvPicPr>
          <p:cNvPr id="253963" name="Picture 12" descr="1d_res_no_disp_T_1"/>
          <p:cNvPicPr>
            <a:picLocks noChangeAspect="1" noChangeArrowheads="1"/>
          </p:cNvPicPr>
          <p:nvPr/>
        </p:nvPicPr>
        <p:blipFill>
          <a:blip r:embed="rId7" cstate="print"/>
          <a:srcRect/>
          <a:stretch>
            <a:fillRect/>
          </a:stretch>
        </p:blipFill>
        <p:spPr bwMode="auto">
          <a:xfrm>
            <a:off x="7429500" y="3286125"/>
            <a:ext cx="1455738" cy="10001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253964" name="Picture 5" descr="1d_res_w_disp_T_10"/>
          <p:cNvPicPr>
            <a:picLocks noGrp="1" noChangeAspect="1" noChangeArrowheads="1"/>
          </p:cNvPicPr>
          <p:nvPr>
            <p:ph sz="quarter" idx="4294967295"/>
          </p:nvPr>
        </p:nvPicPr>
        <p:blipFill>
          <a:blip r:embed="rId8" cstate="print"/>
          <a:srcRect/>
          <a:stretch>
            <a:fillRect/>
          </a:stretch>
        </p:blipFill>
        <p:spPr>
          <a:xfrm>
            <a:off x="130175" y="1357313"/>
            <a:ext cx="1454150" cy="1000125"/>
          </a:xfrm>
        </p:spPr>
      </p:pic>
      <p:pic>
        <p:nvPicPr>
          <p:cNvPr id="253965" name="Picture 13" descr="1d_res_no_disp_T_10"/>
          <p:cNvPicPr>
            <a:picLocks noChangeAspect="1" noChangeArrowheads="1"/>
          </p:cNvPicPr>
          <p:nvPr/>
        </p:nvPicPr>
        <p:blipFill>
          <a:blip r:embed="rId9" cstate="print"/>
          <a:srcRect/>
          <a:stretch>
            <a:fillRect/>
          </a:stretch>
        </p:blipFill>
        <p:spPr bwMode="auto">
          <a:xfrm>
            <a:off x="7473950" y="1357313"/>
            <a:ext cx="1455738" cy="10001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aphicFrame>
        <p:nvGraphicFramePr>
          <p:cNvPr id="253954" name="Object 16"/>
          <p:cNvGraphicFramePr>
            <a:graphicFrameLocks noChangeAspect="1"/>
          </p:cNvGraphicFramePr>
          <p:nvPr/>
        </p:nvGraphicFramePr>
        <p:xfrm>
          <a:off x="5726113" y="153988"/>
          <a:ext cx="2584450" cy="59213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0" imgW="1384200" imgH="317160" progId="Equation.DSMT4">
                  <p:embed/>
                </p:oleObj>
              </mc:Choice>
              <mc:Fallback>
                <p:oleObj name="Equation" r:id="rId10" imgW="1384200" imgH="317160" progId="Equation.DSMT4">
                  <p:embed/>
                  <p:pic>
                    <p:nvPicPr>
                      <p:cNvPr id="253954" name="Object 16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1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726113" y="153988"/>
                        <a:ext cx="2584450" cy="592137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</p:spTree>
  </p:cSld>
  <p:clrMapOvr>
    <a:masterClrMapping/>
  </p:clrMapOvr>
  <p:transition/>
</p:sld>
</file>

<file path=ppt/slides/slide2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7" name="Picture 26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6572264" y="4654550"/>
            <a:ext cx="2036763" cy="2203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prstShdw prst="shdw17" dist="17961" dir="2700000">
              <a:schemeClr val="accent1">
                <a:gamma/>
                <a:shade val="60000"/>
                <a:invGamma/>
              </a:schemeClr>
            </a:prstShdw>
          </a:effectLst>
        </p:spPr>
      </p:pic>
      <p:pic>
        <p:nvPicPr>
          <p:cNvPr id="36" name="Picture 26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3714744" y="4654550"/>
            <a:ext cx="2036763" cy="2203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prstShdw prst="shdw17" dist="17961" dir="2700000">
              <a:schemeClr val="accent1">
                <a:gamma/>
                <a:shade val="60000"/>
                <a:invGamma/>
              </a:schemeClr>
            </a:prstShdw>
          </a:effectLst>
        </p:spPr>
      </p:pic>
      <p:pic>
        <p:nvPicPr>
          <p:cNvPr id="35" name="Picture 26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785786" y="4654550"/>
            <a:ext cx="2036763" cy="2203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prstShdw prst="shdw17" dist="17961" dir="2700000">
              <a:schemeClr val="accent1">
                <a:gamma/>
                <a:shade val="60000"/>
                <a:invGamma/>
              </a:schemeClr>
            </a:prstShdw>
          </a:effectLst>
        </p:spPr>
      </p:pic>
      <p:pic>
        <p:nvPicPr>
          <p:cNvPr id="34" name="Picture 26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3786182" y="1571612"/>
            <a:ext cx="2036763" cy="2203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prstShdw prst="shdw17" dist="17961" dir="2700000">
              <a:schemeClr val="accent1">
                <a:gamma/>
                <a:shade val="60000"/>
                <a:invGamma/>
              </a:schemeClr>
            </a:prstShdw>
          </a:effectLst>
        </p:spPr>
      </p:pic>
      <p:pic>
        <p:nvPicPr>
          <p:cNvPr id="33" name="Picture 26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785786" y="1571612"/>
            <a:ext cx="2036763" cy="2203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prstShdw prst="shdw17" dist="17961" dir="2700000">
              <a:schemeClr val="accent1">
                <a:gamma/>
                <a:shade val="60000"/>
                <a:invGamma/>
              </a:schemeClr>
            </a:prstShdw>
          </a:effectLst>
        </p:spPr>
      </p:pic>
      <p:sp>
        <p:nvSpPr>
          <p:cNvPr id="13322" name="Rectangle 2"/>
          <p:cNvSpPr>
            <a:spLocks noGrp="1" noChangeArrowheads="1"/>
          </p:cNvSpPr>
          <p:nvPr>
            <p:ph type="title" sz="quarter"/>
          </p:nvPr>
        </p:nvSpPr>
        <p:spPr>
          <a:xfrm>
            <a:off x="2124075" y="0"/>
            <a:ext cx="5400675" cy="633413"/>
          </a:xfrm>
        </p:spPr>
        <p:txBody>
          <a:bodyPr/>
          <a:lstStyle/>
          <a:p>
            <a:pPr eaLnBrk="1" hangingPunct="1"/>
            <a:r>
              <a:rPr lang="en-US" altLang="ja-JP" sz="3100" b="1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FEL &amp; 2D IR (time domain)</a:t>
            </a:r>
          </a:p>
        </p:txBody>
      </p:sp>
      <p:sp>
        <p:nvSpPr>
          <p:cNvPr id="13323" name="Line 7"/>
          <p:cNvSpPr>
            <a:spLocks noChangeShapeType="1"/>
          </p:cNvSpPr>
          <p:nvPr/>
        </p:nvSpPr>
        <p:spPr bwMode="auto">
          <a:xfrm>
            <a:off x="0" y="3789363"/>
            <a:ext cx="89281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13319" name="Text Box 8"/>
          <p:cNvSpPr txBox="1">
            <a:spLocks noChangeArrowheads="1"/>
          </p:cNvSpPr>
          <p:nvPr/>
        </p:nvSpPr>
        <p:spPr bwMode="auto">
          <a:xfrm>
            <a:off x="179388" y="692150"/>
            <a:ext cx="2592387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ja-JP" sz="2000" b="1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distorted</a:t>
            </a:r>
          </a:p>
        </p:txBody>
      </p:sp>
      <p:sp>
        <p:nvSpPr>
          <p:cNvPr id="13325" name="Text Box 9"/>
          <p:cNvSpPr txBox="1">
            <a:spLocks noChangeArrowheads="1"/>
          </p:cNvSpPr>
          <p:nvPr/>
        </p:nvSpPr>
        <p:spPr bwMode="auto">
          <a:xfrm>
            <a:off x="250825" y="3814763"/>
            <a:ext cx="2879725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ja-JP" sz="2000" b="1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regular</a:t>
            </a:r>
          </a:p>
        </p:txBody>
      </p:sp>
      <p:pic>
        <p:nvPicPr>
          <p:cNvPr id="13321" name="Picture 27" descr="p_vs_fel_t_0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7643813" y="642938"/>
            <a:ext cx="1244600" cy="8350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2" name="Picture 28" descr="p_vs_fel_t_1"/>
          <p:cNvPicPr>
            <a:picLocks noChangeAspect="1" noChangeArrowheads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4787900" y="620713"/>
            <a:ext cx="1244600" cy="8350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3" name="Picture 29" descr="p_vs_fel_t_10"/>
          <p:cNvPicPr>
            <a:picLocks noChangeAspect="1" noChangeArrowheads="1"/>
          </p:cNvPicPr>
          <p:nvPr/>
        </p:nvPicPr>
        <p:blipFill>
          <a:blip r:embed="rId6" cstate="print"/>
          <a:srcRect/>
          <a:stretch>
            <a:fillRect/>
          </a:stretch>
        </p:blipFill>
        <p:spPr bwMode="auto">
          <a:xfrm>
            <a:off x="1643063" y="714375"/>
            <a:ext cx="1231900" cy="8350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3324" name="Picture 30" descr="p_vs_fel_t_0"/>
          <p:cNvPicPr>
            <a:picLocks noChangeAspect="1" noChangeArrowheads="1"/>
          </p:cNvPicPr>
          <p:nvPr/>
        </p:nvPicPr>
        <p:blipFill>
          <a:blip r:embed="rId7" cstate="print"/>
          <a:srcRect/>
          <a:stretch>
            <a:fillRect/>
          </a:stretch>
        </p:blipFill>
        <p:spPr bwMode="auto">
          <a:xfrm>
            <a:off x="7572375" y="3857625"/>
            <a:ext cx="1244600" cy="8350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" name="Picture 31" descr="p_vs_fel_t_1"/>
          <p:cNvPicPr>
            <a:picLocks noChangeAspect="1" noChangeArrowheads="1"/>
          </p:cNvPicPr>
          <p:nvPr/>
        </p:nvPicPr>
        <p:blipFill>
          <a:blip r:embed="rId8" cstate="print"/>
          <a:srcRect/>
          <a:stretch>
            <a:fillRect/>
          </a:stretch>
        </p:blipFill>
        <p:spPr bwMode="auto">
          <a:xfrm>
            <a:off x="4778375" y="3838575"/>
            <a:ext cx="1244600" cy="8350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3326" name="Picture 32" descr="p_vs_fel_t_10"/>
          <p:cNvPicPr>
            <a:picLocks noChangeAspect="1" noChangeArrowheads="1"/>
          </p:cNvPicPr>
          <p:nvPr/>
        </p:nvPicPr>
        <p:blipFill>
          <a:blip r:embed="rId9" cstate="print"/>
          <a:srcRect/>
          <a:stretch>
            <a:fillRect/>
          </a:stretch>
        </p:blipFill>
        <p:spPr bwMode="auto">
          <a:xfrm>
            <a:off x="1571625" y="3857625"/>
            <a:ext cx="1231900" cy="8350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3328" name="Text Box 17"/>
          <p:cNvSpPr txBox="1">
            <a:spLocks noChangeArrowheads="1"/>
          </p:cNvSpPr>
          <p:nvPr/>
        </p:nvSpPr>
        <p:spPr bwMode="auto">
          <a:xfrm>
            <a:off x="6456363" y="1209675"/>
            <a:ext cx="2232025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ja-JP" sz="1400" b="1" dirty="0">
                <a:solidFill>
                  <a:srgbClr val="0066FF"/>
                </a:solidFill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Low temp.</a:t>
            </a:r>
            <a:r>
              <a:rPr lang="en-US" altLang="ja-JP" sz="1400" b="1" dirty="0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                         </a:t>
            </a:r>
          </a:p>
        </p:txBody>
      </p:sp>
      <p:sp>
        <p:nvSpPr>
          <p:cNvPr id="13329" name="Text Box 19"/>
          <p:cNvSpPr txBox="1">
            <a:spLocks noChangeArrowheads="1"/>
          </p:cNvSpPr>
          <p:nvPr/>
        </p:nvSpPr>
        <p:spPr bwMode="auto">
          <a:xfrm>
            <a:off x="598488" y="1220788"/>
            <a:ext cx="2232025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ja-JP" sz="1400" b="1">
                <a:solidFill>
                  <a:srgbClr val="FF0000"/>
                </a:solidFill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High temp.</a:t>
            </a:r>
            <a:r>
              <a:rPr lang="en-US" altLang="ja-JP" sz="1400" b="1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                         </a:t>
            </a:r>
          </a:p>
        </p:txBody>
      </p:sp>
      <p:graphicFrame>
        <p:nvGraphicFramePr>
          <p:cNvPr id="13314" name="Object 27"/>
          <p:cNvGraphicFramePr>
            <a:graphicFrameLocks noGrp="1" noChangeAspect="1"/>
          </p:cNvGraphicFramePr>
          <p:nvPr>
            <p:ph sz="quarter" idx="1"/>
          </p:nvPr>
        </p:nvGraphicFramePr>
        <p:xfrm>
          <a:off x="3906838" y="1117600"/>
          <a:ext cx="280987" cy="36036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0" imgW="177480" imgH="228600" progId="Equation.DSMT4">
                  <p:embed/>
                </p:oleObj>
              </mc:Choice>
              <mc:Fallback>
                <p:oleObj name="Equation" r:id="rId10" imgW="177480" imgH="228600" progId="Equation.DSMT4">
                  <p:embed/>
                  <p:pic>
                    <p:nvPicPr>
                      <p:cNvPr id="13314" name="Object 2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1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906838" y="1117600"/>
                        <a:ext cx="280987" cy="360363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3330" name="Text Box 17"/>
          <p:cNvSpPr txBox="1">
            <a:spLocks noChangeArrowheads="1"/>
          </p:cNvSpPr>
          <p:nvPr/>
        </p:nvSpPr>
        <p:spPr bwMode="auto">
          <a:xfrm>
            <a:off x="6643688" y="4286250"/>
            <a:ext cx="2232025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ja-JP" sz="1400" b="1" dirty="0">
                <a:solidFill>
                  <a:srgbClr val="0066FF"/>
                </a:solidFill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Low temp.</a:t>
            </a:r>
            <a:r>
              <a:rPr lang="en-US" altLang="ja-JP" sz="1400" b="1" dirty="0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                         </a:t>
            </a:r>
          </a:p>
        </p:txBody>
      </p:sp>
      <p:sp>
        <p:nvSpPr>
          <p:cNvPr id="13331" name="Text Box 19"/>
          <p:cNvSpPr txBox="1">
            <a:spLocks noChangeArrowheads="1"/>
          </p:cNvSpPr>
          <p:nvPr/>
        </p:nvSpPr>
        <p:spPr bwMode="auto">
          <a:xfrm>
            <a:off x="714375" y="4286250"/>
            <a:ext cx="2232025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ja-JP" sz="1400" b="1">
                <a:solidFill>
                  <a:srgbClr val="FF0000"/>
                </a:solidFill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High temp.</a:t>
            </a:r>
            <a:r>
              <a:rPr lang="en-US" altLang="ja-JP" sz="1400" b="1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                         </a:t>
            </a:r>
          </a:p>
        </p:txBody>
      </p:sp>
      <p:graphicFrame>
        <p:nvGraphicFramePr>
          <p:cNvPr id="13315" name="Object 3"/>
          <p:cNvGraphicFramePr>
            <a:graphicFrameLocks noGrp="1" noChangeAspect="1"/>
          </p:cNvGraphicFramePr>
          <p:nvPr>
            <p:ph sz="quarter" idx="1"/>
          </p:nvPr>
        </p:nvGraphicFramePr>
        <p:xfrm>
          <a:off x="3886200" y="4233863"/>
          <a:ext cx="280988" cy="36036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0" imgW="177480" imgH="228600" progId="Equation.DSMT4">
                  <p:embed/>
                </p:oleObj>
              </mc:Choice>
              <mc:Fallback>
                <p:oleObj name="Equation" r:id="rId10" imgW="177480" imgH="228600" progId="Equation.DSMT4">
                  <p:embed/>
                  <p:pic>
                    <p:nvPicPr>
                      <p:cNvPr id="13315" name="Object 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1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886200" y="4233863"/>
                        <a:ext cx="280988" cy="360362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7" name="Picture 26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6500826" y="1571612"/>
            <a:ext cx="2036763" cy="2203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prstShdw prst="shdw17" dist="17961" dir="2700000">
              <a:schemeClr val="accent1">
                <a:gamma/>
                <a:shade val="60000"/>
                <a:invGamma/>
              </a:schemeClr>
            </a:prstShdw>
          </a:effectLst>
        </p:spPr>
      </p:pic>
      <p:pic>
        <p:nvPicPr>
          <p:cNvPr id="8" name="Picture 27"/>
          <p:cNvPicPr>
            <a:picLocks noChangeAspect="1" noChangeArrowheads="1"/>
          </p:cNvPicPr>
          <p:nvPr/>
        </p:nvPicPr>
        <p:blipFill>
          <a:blip r:embed="rId12" cstate="print"/>
          <a:srcRect/>
          <a:stretch>
            <a:fillRect/>
          </a:stretch>
        </p:blipFill>
        <p:spPr bwMode="auto">
          <a:xfrm>
            <a:off x="1142976" y="4714884"/>
            <a:ext cx="1616075" cy="16240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prstShdw prst="shdw17" dist="17961" dir="2700000">
              <a:schemeClr val="accent1">
                <a:gamma/>
                <a:shade val="60000"/>
                <a:invGamma/>
              </a:schemeClr>
            </a:prstShdw>
          </a:effectLst>
        </p:spPr>
      </p:pic>
      <p:pic>
        <p:nvPicPr>
          <p:cNvPr id="13340" name="Picture 28"/>
          <p:cNvPicPr>
            <a:picLocks noChangeAspect="1" noChangeArrowheads="1"/>
          </p:cNvPicPr>
          <p:nvPr/>
        </p:nvPicPr>
        <p:blipFill>
          <a:blip r:embed="rId13" cstate="print"/>
          <a:srcRect/>
          <a:stretch>
            <a:fillRect/>
          </a:stretch>
        </p:blipFill>
        <p:spPr bwMode="auto">
          <a:xfrm>
            <a:off x="4071934" y="4714884"/>
            <a:ext cx="1609725" cy="160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prstShdw prst="shdw17" dist="17961" dir="2700000">
              <a:schemeClr val="accent1">
                <a:gamma/>
                <a:shade val="60000"/>
                <a:invGamma/>
              </a:schemeClr>
            </a:prstShdw>
          </a:effectLst>
        </p:spPr>
      </p:pic>
      <p:pic>
        <p:nvPicPr>
          <p:cNvPr id="13342" name="Picture 30"/>
          <p:cNvPicPr>
            <a:picLocks noChangeAspect="1" noChangeArrowheads="1"/>
          </p:cNvPicPr>
          <p:nvPr/>
        </p:nvPicPr>
        <p:blipFill>
          <a:blip r:embed="rId14" cstate="print"/>
          <a:srcRect/>
          <a:stretch>
            <a:fillRect/>
          </a:stretch>
        </p:blipFill>
        <p:spPr bwMode="auto">
          <a:xfrm>
            <a:off x="6929454" y="4714884"/>
            <a:ext cx="1603375" cy="160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prstShdw prst="shdw17" dist="17961" dir="2700000">
              <a:schemeClr val="accent1">
                <a:gamma/>
                <a:shade val="60000"/>
                <a:invGamma/>
              </a:schemeClr>
            </a:prstShdw>
          </a:effectLst>
        </p:spPr>
      </p:pic>
      <p:pic>
        <p:nvPicPr>
          <p:cNvPr id="13343" name="Picture 31"/>
          <p:cNvPicPr>
            <a:picLocks noChangeAspect="1" noChangeArrowheads="1"/>
          </p:cNvPicPr>
          <p:nvPr/>
        </p:nvPicPr>
        <p:blipFill>
          <a:blip r:embed="rId15" cstate="print"/>
          <a:srcRect/>
          <a:stretch>
            <a:fillRect/>
          </a:stretch>
        </p:blipFill>
        <p:spPr bwMode="auto">
          <a:xfrm>
            <a:off x="1142976" y="1643050"/>
            <a:ext cx="1603375" cy="1600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prstShdw prst="shdw17" dist="17961" dir="2700000">
              <a:schemeClr val="accent1">
                <a:gamma/>
                <a:shade val="60000"/>
                <a:invGamma/>
              </a:schemeClr>
            </a:prstShdw>
          </a:effectLst>
        </p:spPr>
      </p:pic>
      <p:pic>
        <p:nvPicPr>
          <p:cNvPr id="13344" name="Picture 32"/>
          <p:cNvPicPr>
            <a:picLocks noChangeAspect="1" noChangeArrowheads="1"/>
          </p:cNvPicPr>
          <p:nvPr/>
        </p:nvPicPr>
        <p:blipFill>
          <a:blip r:embed="rId15" cstate="print"/>
          <a:srcRect/>
          <a:stretch>
            <a:fillRect/>
          </a:stretch>
        </p:blipFill>
        <p:spPr bwMode="auto">
          <a:xfrm>
            <a:off x="4143372" y="1643050"/>
            <a:ext cx="1603375" cy="1600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prstShdw prst="shdw17" dist="17961" dir="2700000">
              <a:schemeClr val="accent1">
                <a:gamma/>
                <a:shade val="60000"/>
                <a:invGamma/>
              </a:schemeClr>
            </a:prstShdw>
          </a:effectLst>
        </p:spPr>
      </p:pic>
      <p:pic>
        <p:nvPicPr>
          <p:cNvPr id="13345" name="Picture 33"/>
          <p:cNvPicPr>
            <a:picLocks noChangeAspect="1" noChangeArrowheads="1"/>
          </p:cNvPicPr>
          <p:nvPr/>
        </p:nvPicPr>
        <p:blipFill>
          <a:blip r:embed="rId16" cstate="print"/>
          <a:srcRect/>
          <a:stretch>
            <a:fillRect/>
          </a:stretch>
        </p:blipFill>
        <p:spPr bwMode="auto">
          <a:xfrm>
            <a:off x="142844" y="3357562"/>
            <a:ext cx="862015" cy="31702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prstShdw prst="shdw17" dist="17961" dir="2700000">
              <a:schemeClr val="accent1">
                <a:gamma/>
                <a:shade val="60000"/>
                <a:invGamma/>
              </a:schemeClr>
            </a:prstShdw>
          </a:effectLst>
        </p:spPr>
      </p:pic>
      <p:pic>
        <p:nvPicPr>
          <p:cNvPr id="39" name="Picture 33"/>
          <p:cNvPicPr>
            <a:picLocks noChangeAspect="1" noChangeArrowheads="1"/>
          </p:cNvPicPr>
          <p:nvPr/>
        </p:nvPicPr>
        <p:blipFill>
          <a:blip r:embed="rId16" cstate="print"/>
          <a:srcRect/>
          <a:stretch>
            <a:fillRect/>
          </a:stretch>
        </p:blipFill>
        <p:spPr bwMode="auto">
          <a:xfrm>
            <a:off x="71406" y="6429396"/>
            <a:ext cx="862015" cy="31702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prstShdw prst="shdw17" dist="17961" dir="2700000">
              <a:schemeClr val="accent1">
                <a:gamma/>
                <a:shade val="60000"/>
                <a:invGamma/>
              </a:schemeClr>
            </a:prstShdw>
          </a:effectLst>
        </p:spPr>
      </p:pic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" dur="500"/>
                                        <p:tgtEl>
                                          <p:spTgt spid="133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3" dur="500"/>
                                        <p:tgtEl>
                                          <p:spTgt spid="133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6" dur="500"/>
                                        <p:tgtEl>
                                          <p:spTgt spid="133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9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500"/>
                            </p:stCondLst>
                            <p:childTnLst>
                              <p:par>
                                <p:cTn id="21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3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6" dur="500"/>
                                        <p:tgtEl>
                                          <p:spTgt spid="133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9" dur="500"/>
                                        <p:tgtEl>
                                          <p:spTgt spid="133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2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1000"/>
                            </p:stCondLst>
                            <p:childTnLst>
                              <p:par>
                                <p:cTn id="34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6" dur="500"/>
                                        <p:tgtEl>
                                          <p:spTgt spid="133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9" dur="500"/>
                                        <p:tgtEl>
                                          <p:spTgt spid="133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1500"/>
                            </p:stCondLst>
                            <p:childTnLst>
                              <p:par>
                                <p:cTn id="44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6" dur="500"/>
                                        <p:tgtEl>
                                          <p:spTgt spid="133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51" dur="500"/>
                                        <p:tgtEl>
                                          <p:spTgt spid="133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54" dur="500"/>
                                        <p:tgtEl>
                                          <p:spTgt spid="133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5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60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500"/>
                            </p:stCondLst>
                            <p:childTnLst>
                              <p:par>
                                <p:cTn id="62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64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67" dur="500"/>
                                        <p:tgtEl>
                                          <p:spTgt spid="133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0" dur="500"/>
                                        <p:tgtEl>
                                          <p:spTgt spid="133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3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4" fill="hold">
                            <p:stCondLst>
                              <p:cond delay="1000"/>
                            </p:stCondLst>
                            <p:childTnLst>
                              <p:par>
                                <p:cTn id="75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7" dur="500"/>
                                        <p:tgtEl>
                                          <p:spTgt spid="133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8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80" dur="500"/>
                                        <p:tgtEl>
                                          <p:spTgt spid="133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1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83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4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86" dur="500"/>
                                        <p:tgtEl>
                                          <p:spTgt spid="133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1500"/>
                            </p:stCondLst>
                            <p:childTnLst>
                              <p:par>
                                <p:cTn id="88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90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319" grpId="0"/>
      <p:bldP spid="13328" grpId="0"/>
      <p:bldP spid="13329" grpId="0"/>
      <p:bldP spid="13330" grpId="0"/>
      <p:bldP spid="13331" grpId="0"/>
    </p:bldLst>
  </p:timing>
</p:sld>
</file>

<file path=ppt/slides/slide2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56003" name="Picture 4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7475538" y="1755775"/>
            <a:ext cx="1439862" cy="48133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256004" name="Picture 3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203200" y="1592263"/>
            <a:ext cx="1393825" cy="4781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256005" name="Picture 15" descr="psj_fig1"/>
          <p:cNvPicPr>
            <a:picLocks noChangeAspect="1" noChangeArrowheads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1500188" y="692150"/>
            <a:ext cx="5981700" cy="61658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2293" name="Rectangle 11"/>
          <p:cNvSpPr>
            <a:spLocks noGrp="1" noChangeArrowheads="1"/>
          </p:cNvSpPr>
          <p:nvPr>
            <p:ph type="title"/>
          </p:nvPr>
        </p:nvSpPr>
        <p:spPr>
          <a:xfrm>
            <a:off x="1000125" y="214313"/>
            <a:ext cx="4248150" cy="633412"/>
          </a:xfrm>
        </p:spPr>
        <p:txBody>
          <a:bodyPr rtlCol="0">
            <a:normAutofit fontScale="90000"/>
          </a:bodyPr>
          <a:lstStyle/>
          <a:p>
            <a:pPr algn="l" eaLnBrk="1" fontAlgn="auto" hangingPunct="1">
              <a:spcAft>
                <a:spcPts val="0"/>
              </a:spcAft>
              <a:defRPr/>
            </a:pPr>
            <a:r>
              <a:rPr lang="en-US" altLang="ja-JP" sz="3600" dirty="0"/>
              <a:t>FEL &amp; distribution        </a:t>
            </a:r>
          </a:p>
        </p:txBody>
      </p:sp>
      <p:sp>
        <p:nvSpPr>
          <p:cNvPr id="256008" name="Rectangle 22"/>
          <p:cNvSpPr>
            <a:spLocks noChangeArrowheads="1"/>
          </p:cNvSpPr>
          <p:nvPr/>
        </p:nvSpPr>
        <p:spPr bwMode="auto">
          <a:xfrm>
            <a:off x="2149475" y="1484313"/>
            <a:ext cx="360363" cy="215900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ja-JP" altLang="en-US">
              <a:latin typeface="Calibri" pitchFamily="34" charset="0"/>
            </a:endParaRPr>
          </a:p>
        </p:txBody>
      </p:sp>
      <p:sp>
        <p:nvSpPr>
          <p:cNvPr id="256009" name="Text Box 16"/>
          <p:cNvSpPr txBox="1">
            <a:spLocks noChangeArrowheads="1"/>
          </p:cNvSpPr>
          <p:nvPr/>
        </p:nvSpPr>
        <p:spPr bwMode="auto">
          <a:xfrm>
            <a:off x="2055813" y="1500188"/>
            <a:ext cx="519112" cy="1793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lnSpc>
                <a:spcPct val="50000"/>
              </a:lnSpc>
              <a:spcBef>
                <a:spcPct val="50000"/>
              </a:spcBef>
            </a:pPr>
            <a:r>
              <a:rPr lang="en-US" altLang="ja-JP" sz="1000">
                <a:solidFill>
                  <a:srgbClr val="FF0000"/>
                </a:solidFill>
                <a:latin typeface="Calibri" pitchFamily="34" charset="0"/>
              </a:rPr>
              <a:t>High</a:t>
            </a:r>
            <a:endParaRPr lang="ja-JP" altLang="en-US" sz="1000">
              <a:solidFill>
                <a:srgbClr val="FF0000"/>
              </a:solidFill>
              <a:latin typeface="Calibri" pitchFamily="34" charset="0"/>
            </a:endParaRPr>
          </a:p>
        </p:txBody>
      </p:sp>
      <p:sp>
        <p:nvSpPr>
          <p:cNvPr id="256010" name="Rectangle 23"/>
          <p:cNvSpPr>
            <a:spLocks noChangeArrowheads="1"/>
          </p:cNvSpPr>
          <p:nvPr/>
        </p:nvSpPr>
        <p:spPr bwMode="auto">
          <a:xfrm>
            <a:off x="2149475" y="3357563"/>
            <a:ext cx="288925" cy="142875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ja-JP" altLang="en-US">
              <a:latin typeface="Calibri" pitchFamily="34" charset="0"/>
            </a:endParaRPr>
          </a:p>
        </p:txBody>
      </p:sp>
      <p:sp>
        <p:nvSpPr>
          <p:cNvPr id="256011" name="Text Box 17"/>
          <p:cNvSpPr txBox="1">
            <a:spLocks noChangeArrowheads="1"/>
          </p:cNvSpPr>
          <p:nvPr/>
        </p:nvSpPr>
        <p:spPr bwMode="auto">
          <a:xfrm>
            <a:off x="2073275" y="3351213"/>
            <a:ext cx="842963" cy="1793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lnSpc>
                <a:spcPct val="50000"/>
              </a:lnSpc>
              <a:spcBef>
                <a:spcPct val="50000"/>
              </a:spcBef>
            </a:pPr>
            <a:r>
              <a:rPr lang="en-US" altLang="ja-JP" sz="1000">
                <a:latin typeface="Calibri" pitchFamily="34" charset="0"/>
              </a:rPr>
              <a:t>Middle</a:t>
            </a:r>
            <a:endParaRPr lang="ja-JP" altLang="en-US" sz="1000">
              <a:latin typeface="Calibri" pitchFamily="34" charset="0"/>
            </a:endParaRPr>
          </a:p>
        </p:txBody>
      </p:sp>
      <p:sp>
        <p:nvSpPr>
          <p:cNvPr id="256012" name="Rectangle 24"/>
          <p:cNvSpPr>
            <a:spLocks noChangeArrowheads="1"/>
          </p:cNvSpPr>
          <p:nvPr/>
        </p:nvSpPr>
        <p:spPr bwMode="auto">
          <a:xfrm>
            <a:off x="2149475" y="5157788"/>
            <a:ext cx="433388" cy="215900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ja-JP" altLang="en-US">
              <a:latin typeface="Calibri" pitchFamily="34" charset="0"/>
            </a:endParaRPr>
          </a:p>
        </p:txBody>
      </p:sp>
      <p:sp>
        <p:nvSpPr>
          <p:cNvPr id="256013" name="Text Box 18"/>
          <p:cNvSpPr txBox="1">
            <a:spLocks noChangeArrowheads="1"/>
          </p:cNvSpPr>
          <p:nvPr/>
        </p:nvSpPr>
        <p:spPr bwMode="auto">
          <a:xfrm>
            <a:off x="2078038" y="5202238"/>
            <a:ext cx="503237" cy="177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lnSpc>
                <a:spcPct val="50000"/>
              </a:lnSpc>
              <a:spcBef>
                <a:spcPct val="50000"/>
              </a:spcBef>
            </a:pPr>
            <a:r>
              <a:rPr lang="en-US" altLang="ja-JP" sz="1000">
                <a:solidFill>
                  <a:srgbClr val="0066FF"/>
                </a:solidFill>
                <a:latin typeface="Calibri" pitchFamily="34" charset="0"/>
              </a:rPr>
              <a:t>Low</a:t>
            </a:r>
            <a:endParaRPr lang="ja-JP" altLang="en-US" sz="1000">
              <a:solidFill>
                <a:srgbClr val="0066FF"/>
              </a:solidFill>
              <a:latin typeface="Calibri" pitchFamily="34" charset="0"/>
            </a:endParaRPr>
          </a:p>
        </p:txBody>
      </p:sp>
      <p:sp>
        <p:nvSpPr>
          <p:cNvPr id="256014" name="Rectangle 25"/>
          <p:cNvSpPr>
            <a:spLocks noChangeArrowheads="1"/>
          </p:cNvSpPr>
          <p:nvPr/>
        </p:nvSpPr>
        <p:spPr bwMode="auto">
          <a:xfrm>
            <a:off x="5049838" y="1514475"/>
            <a:ext cx="350837" cy="136525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ja-JP" altLang="en-US">
              <a:latin typeface="Calibri" pitchFamily="34" charset="0"/>
            </a:endParaRPr>
          </a:p>
        </p:txBody>
      </p:sp>
      <p:sp>
        <p:nvSpPr>
          <p:cNvPr id="256015" name="Text Box 19"/>
          <p:cNvSpPr txBox="1">
            <a:spLocks noChangeArrowheads="1"/>
          </p:cNvSpPr>
          <p:nvPr/>
        </p:nvSpPr>
        <p:spPr bwMode="auto">
          <a:xfrm>
            <a:off x="4959350" y="1531938"/>
            <a:ext cx="503238" cy="1793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lnSpc>
                <a:spcPct val="50000"/>
              </a:lnSpc>
              <a:spcBef>
                <a:spcPct val="50000"/>
              </a:spcBef>
            </a:pPr>
            <a:r>
              <a:rPr lang="en-US" altLang="ja-JP" sz="1000">
                <a:solidFill>
                  <a:srgbClr val="FF0000"/>
                </a:solidFill>
                <a:latin typeface="Calibri" pitchFamily="34" charset="0"/>
              </a:rPr>
              <a:t>High</a:t>
            </a:r>
            <a:endParaRPr lang="ja-JP" altLang="en-US" sz="1000">
              <a:solidFill>
                <a:srgbClr val="FF0000"/>
              </a:solidFill>
              <a:latin typeface="Calibri" pitchFamily="34" charset="0"/>
            </a:endParaRPr>
          </a:p>
        </p:txBody>
      </p:sp>
      <p:sp>
        <p:nvSpPr>
          <p:cNvPr id="256016" name="Rectangle 26"/>
          <p:cNvSpPr>
            <a:spLocks noChangeArrowheads="1"/>
          </p:cNvSpPr>
          <p:nvPr/>
        </p:nvSpPr>
        <p:spPr bwMode="auto">
          <a:xfrm>
            <a:off x="5030788" y="3357563"/>
            <a:ext cx="360362" cy="142875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ja-JP" altLang="en-US">
              <a:latin typeface="Calibri" pitchFamily="34" charset="0"/>
            </a:endParaRPr>
          </a:p>
        </p:txBody>
      </p:sp>
      <p:sp>
        <p:nvSpPr>
          <p:cNvPr id="256017" name="Text Box 20"/>
          <p:cNvSpPr txBox="1">
            <a:spLocks noChangeArrowheads="1"/>
          </p:cNvSpPr>
          <p:nvPr/>
        </p:nvSpPr>
        <p:spPr bwMode="auto">
          <a:xfrm>
            <a:off x="4994275" y="3351213"/>
            <a:ext cx="720725" cy="177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lnSpc>
                <a:spcPct val="50000"/>
              </a:lnSpc>
              <a:spcBef>
                <a:spcPct val="50000"/>
              </a:spcBef>
            </a:pPr>
            <a:r>
              <a:rPr lang="en-US" altLang="ja-JP" sz="1000">
                <a:latin typeface="Calibri" pitchFamily="34" charset="0"/>
              </a:rPr>
              <a:t>Middle</a:t>
            </a:r>
            <a:endParaRPr lang="ja-JP" altLang="en-US" sz="1000">
              <a:latin typeface="Calibri" pitchFamily="34" charset="0"/>
            </a:endParaRPr>
          </a:p>
        </p:txBody>
      </p:sp>
      <p:sp>
        <p:nvSpPr>
          <p:cNvPr id="256018" name="Rectangle 27"/>
          <p:cNvSpPr>
            <a:spLocks noChangeArrowheads="1"/>
          </p:cNvSpPr>
          <p:nvPr/>
        </p:nvSpPr>
        <p:spPr bwMode="auto">
          <a:xfrm>
            <a:off x="5030788" y="5157788"/>
            <a:ext cx="431800" cy="215900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ja-JP" altLang="en-US">
              <a:latin typeface="Calibri" pitchFamily="34" charset="0"/>
            </a:endParaRPr>
          </a:p>
        </p:txBody>
      </p:sp>
      <p:sp>
        <p:nvSpPr>
          <p:cNvPr id="256019" name="Text Box 21"/>
          <p:cNvSpPr txBox="1">
            <a:spLocks noChangeArrowheads="1"/>
          </p:cNvSpPr>
          <p:nvPr/>
        </p:nvSpPr>
        <p:spPr bwMode="auto">
          <a:xfrm>
            <a:off x="4949825" y="5194300"/>
            <a:ext cx="503238" cy="177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lnSpc>
                <a:spcPct val="50000"/>
              </a:lnSpc>
              <a:spcBef>
                <a:spcPct val="50000"/>
              </a:spcBef>
            </a:pPr>
            <a:r>
              <a:rPr lang="en-US" altLang="ja-JP" sz="1000">
                <a:solidFill>
                  <a:srgbClr val="0066FF"/>
                </a:solidFill>
                <a:latin typeface="Calibri" pitchFamily="34" charset="0"/>
              </a:rPr>
              <a:t>Low</a:t>
            </a:r>
            <a:endParaRPr lang="ja-JP" altLang="en-US" sz="1000">
              <a:solidFill>
                <a:srgbClr val="0066FF"/>
              </a:solidFill>
              <a:latin typeface="Calibri" pitchFamily="34" charset="0"/>
            </a:endParaRPr>
          </a:p>
        </p:txBody>
      </p:sp>
      <p:sp>
        <p:nvSpPr>
          <p:cNvPr id="256020" name="AutoShape 29"/>
          <p:cNvSpPr>
            <a:spLocks noChangeArrowheads="1"/>
          </p:cNvSpPr>
          <p:nvPr/>
        </p:nvSpPr>
        <p:spPr bwMode="auto">
          <a:xfrm rot="-3891024">
            <a:off x="5823744" y="5228431"/>
            <a:ext cx="287338" cy="142875"/>
          </a:xfrm>
          <a:prstGeom prst="leftArrow">
            <a:avLst>
              <a:gd name="adj1" fmla="val 50000"/>
              <a:gd name="adj2" fmla="val 50278"/>
            </a:avLst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ja-JP" altLang="en-US">
              <a:latin typeface="Calibri" pitchFamily="34" charset="0"/>
            </a:endParaRPr>
          </a:p>
        </p:txBody>
      </p:sp>
      <p:sp>
        <p:nvSpPr>
          <p:cNvPr id="256021" name="AutoShape 30"/>
          <p:cNvSpPr>
            <a:spLocks noChangeArrowheads="1"/>
          </p:cNvSpPr>
          <p:nvPr/>
        </p:nvSpPr>
        <p:spPr bwMode="auto">
          <a:xfrm rot="-3891024">
            <a:off x="6614319" y="5230019"/>
            <a:ext cx="287337" cy="142875"/>
          </a:xfrm>
          <a:prstGeom prst="leftArrow">
            <a:avLst>
              <a:gd name="adj1" fmla="val 50000"/>
              <a:gd name="adj2" fmla="val 50278"/>
            </a:avLst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ja-JP" altLang="en-US">
              <a:latin typeface="Calibri" pitchFamily="34" charset="0"/>
            </a:endParaRPr>
          </a:p>
        </p:txBody>
      </p:sp>
      <p:sp>
        <p:nvSpPr>
          <p:cNvPr id="256022" name="Rectangle 32"/>
          <p:cNvSpPr>
            <a:spLocks noChangeArrowheads="1"/>
          </p:cNvSpPr>
          <p:nvPr/>
        </p:nvSpPr>
        <p:spPr bwMode="auto">
          <a:xfrm>
            <a:off x="4454525" y="5013325"/>
            <a:ext cx="2952750" cy="1844675"/>
          </a:xfrm>
          <a:prstGeom prst="rect">
            <a:avLst/>
          </a:prstGeom>
          <a:noFill/>
          <a:ln w="28575">
            <a:solidFill>
              <a:srgbClr val="0066FF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ja-JP" altLang="en-US">
              <a:latin typeface="Calibri" pitchFamily="34" charset="0"/>
            </a:endParaRPr>
          </a:p>
        </p:txBody>
      </p:sp>
      <p:sp>
        <p:nvSpPr>
          <p:cNvPr id="256023" name="Line 8"/>
          <p:cNvSpPr>
            <a:spLocks noChangeShapeType="1"/>
          </p:cNvSpPr>
          <p:nvPr/>
        </p:nvSpPr>
        <p:spPr bwMode="auto">
          <a:xfrm flipV="1">
            <a:off x="7000875" y="5741988"/>
            <a:ext cx="571500" cy="46037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256024" name="Line 7"/>
          <p:cNvSpPr>
            <a:spLocks noChangeShapeType="1"/>
          </p:cNvSpPr>
          <p:nvPr/>
        </p:nvSpPr>
        <p:spPr bwMode="auto">
          <a:xfrm flipH="1">
            <a:off x="1714500" y="5786438"/>
            <a:ext cx="785813" cy="142875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ja-JP" altLang="en-US"/>
          </a:p>
        </p:txBody>
      </p:sp>
      <p:graphicFrame>
        <p:nvGraphicFramePr>
          <p:cNvPr id="256002" name="Object 18"/>
          <p:cNvGraphicFramePr>
            <a:graphicFrameLocks noChangeAspect="1"/>
          </p:cNvGraphicFramePr>
          <p:nvPr/>
        </p:nvGraphicFramePr>
        <p:xfrm>
          <a:off x="4857750" y="285750"/>
          <a:ext cx="4010025" cy="5715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6" imgW="2222280" imgH="317160" progId="Equation.DSMT4">
                  <p:embed/>
                </p:oleObj>
              </mc:Choice>
              <mc:Fallback>
                <p:oleObj name="Equation" r:id="rId6" imgW="2222280" imgH="317160" progId="Equation.DSMT4">
                  <p:embed/>
                  <p:pic>
                    <p:nvPicPr>
                      <p:cNvPr id="256002" name="Object 18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857750" y="285750"/>
                        <a:ext cx="4010025" cy="571500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</p:spTree>
  </p:cSld>
  <p:clrMapOvr>
    <a:masterClrMapping/>
  </p:clrMapOvr>
  <p:transition/>
</p:sld>
</file>

<file path=ppt/slides/slide2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2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2489593" y="4309575"/>
            <a:ext cx="2023885" cy="218676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sp>
        <p:nvSpPr>
          <p:cNvPr id="257036" name="Rectangle 3"/>
          <p:cNvSpPr>
            <a:spLocks noGrp="1" noChangeArrowheads="1"/>
          </p:cNvSpPr>
          <p:nvPr>
            <p:ph type="title"/>
          </p:nvPr>
        </p:nvSpPr>
        <p:spPr>
          <a:xfrm>
            <a:off x="2627313" y="0"/>
            <a:ext cx="4475162" cy="692150"/>
          </a:xfrm>
        </p:spPr>
        <p:txBody>
          <a:bodyPr/>
          <a:lstStyle/>
          <a:p>
            <a:pPr algn="l" eaLnBrk="1" hangingPunct="1"/>
            <a:r>
              <a:rPr lang="en-US" altLang="ja-JP" sz="3600"/>
              <a:t>Another Dynamics         </a:t>
            </a:r>
          </a:p>
        </p:txBody>
      </p:sp>
      <p:graphicFrame>
        <p:nvGraphicFramePr>
          <p:cNvPr id="257027" name="Object 63"/>
          <p:cNvGraphicFramePr>
            <a:graphicFrameLocks noGrp="1" noChangeAspect="1"/>
          </p:cNvGraphicFramePr>
          <p:nvPr>
            <p:ph sz="quarter" idx="2"/>
          </p:nvPr>
        </p:nvGraphicFramePr>
        <p:xfrm>
          <a:off x="6553200" y="2578100"/>
          <a:ext cx="228600" cy="2286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4" imgW="228600" imgH="228600" progId="Equation.DSMT4">
                  <p:embed/>
                </p:oleObj>
              </mc:Choice>
              <mc:Fallback>
                <p:oleObj name="Equation" r:id="rId4" imgW="228600" imgH="228600" progId="Equation.DSMT4">
                  <p:embed/>
                  <p:pic>
                    <p:nvPicPr>
                      <p:cNvPr id="257027" name="Object 6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553200" y="2578100"/>
                        <a:ext cx="228600" cy="228600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57037" name="Line 9"/>
          <p:cNvSpPr>
            <a:spLocks noChangeShapeType="1"/>
          </p:cNvSpPr>
          <p:nvPr/>
        </p:nvSpPr>
        <p:spPr bwMode="auto">
          <a:xfrm flipV="1">
            <a:off x="813440" y="1961202"/>
            <a:ext cx="0" cy="35877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257038" name="Line 10"/>
          <p:cNvSpPr>
            <a:spLocks noChangeShapeType="1"/>
          </p:cNvSpPr>
          <p:nvPr/>
        </p:nvSpPr>
        <p:spPr bwMode="auto">
          <a:xfrm flipV="1">
            <a:off x="1042988" y="1974850"/>
            <a:ext cx="0" cy="35877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257039" name="Line 11"/>
          <p:cNvSpPr>
            <a:spLocks noChangeShapeType="1"/>
          </p:cNvSpPr>
          <p:nvPr/>
        </p:nvSpPr>
        <p:spPr bwMode="auto">
          <a:xfrm flipV="1">
            <a:off x="830263" y="3054350"/>
            <a:ext cx="0" cy="35877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257040" name="Line 12"/>
          <p:cNvSpPr>
            <a:spLocks noChangeShapeType="1"/>
          </p:cNvSpPr>
          <p:nvPr/>
        </p:nvSpPr>
        <p:spPr bwMode="auto">
          <a:xfrm flipV="1">
            <a:off x="1046163" y="3054350"/>
            <a:ext cx="0" cy="35877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 type="triangle" w="med" len="med"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257041" name="Line 13"/>
          <p:cNvSpPr>
            <a:spLocks noChangeShapeType="1"/>
          </p:cNvSpPr>
          <p:nvPr/>
        </p:nvSpPr>
        <p:spPr bwMode="auto">
          <a:xfrm flipV="1">
            <a:off x="1909763" y="1974850"/>
            <a:ext cx="0" cy="35877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 type="triangle" w="med" len="med"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257042" name="Line 14"/>
          <p:cNvSpPr>
            <a:spLocks noChangeShapeType="1"/>
          </p:cNvSpPr>
          <p:nvPr/>
        </p:nvSpPr>
        <p:spPr bwMode="auto">
          <a:xfrm flipV="1">
            <a:off x="2125663" y="1974850"/>
            <a:ext cx="0" cy="35877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257043" name="Line 15"/>
          <p:cNvSpPr>
            <a:spLocks noChangeShapeType="1"/>
          </p:cNvSpPr>
          <p:nvPr/>
        </p:nvSpPr>
        <p:spPr bwMode="auto">
          <a:xfrm flipV="1">
            <a:off x="1909763" y="3055938"/>
            <a:ext cx="0" cy="35877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 type="triangle" w="med" len="med"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257044" name="Line 16"/>
          <p:cNvSpPr>
            <a:spLocks noChangeShapeType="1"/>
          </p:cNvSpPr>
          <p:nvPr/>
        </p:nvSpPr>
        <p:spPr bwMode="auto">
          <a:xfrm flipV="1">
            <a:off x="2125663" y="3055938"/>
            <a:ext cx="0" cy="35877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 type="triangle" w="med" len="med"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257045" name="Text Box 17"/>
          <p:cNvSpPr txBox="1">
            <a:spLocks noChangeArrowheads="1"/>
          </p:cNvSpPr>
          <p:nvPr/>
        </p:nvSpPr>
        <p:spPr bwMode="auto">
          <a:xfrm>
            <a:off x="611187" y="1685925"/>
            <a:ext cx="726293" cy="2769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ja-JP" sz="1200" dirty="0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State</a:t>
            </a:r>
            <a:r>
              <a:rPr lang="ja-JP" altLang="en-US" sz="1200" dirty="0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１</a:t>
            </a:r>
          </a:p>
        </p:txBody>
      </p:sp>
      <p:sp>
        <p:nvSpPr>
          <p:cNvPr id="257046" name="Text Box 18"/>
          <p:cNvSpPr txBox="1">
            <a:spLocks noChangeArrowheads="1"/>
          </p:cNvSpPr>
          <p:nvPr/>
        </p:nvSpPr>
        <p:spPr bwMode="auto">
          <a:xfrm>
            <a:off x="611188" y="2765425"/>
            <a:ext cx="719137" cy="2746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ja-JP" sz="1200" dirty="0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State 2</a:t>
            </a:r>
          </a:p>
        </p:txBody>
      </p:sp>
      <p:sp>
        <p:nvSpPr>
          <p:cNvPr id="257047" name="Text Box 19"/>
          <p:cNvSpPr txBox="1">
            <a:spLocks noChangeArrowheads="1"/>
          </p:cNvSpPr>
          <p:nvPr/>
        </p:nvSpPr>
        <p:spPr bwMode="auto">
          <a:xfrm>
            <a:off x="1690688" y="1685925"/>
            <a:ext cx="792162" cy="2746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ja-JP" sz="1200" dirty="0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State 3</a:t>
            </a:r>
          </a:p>
        </p:txBody>
      </p:sp>
      <p:sp>
        <p:nvSpPr>
          <p:cNvPr id="257048" name="Text Box 20"/>
          <p:cNvSpPr txBox="1">
            <a:spLocks noChangeArrowheads="1"/>
          </p:cNvSpPr>
          <p:nvPr/>
        </p:nvSpPr>
        <p:spPr bwMode="auto">
          <a:xfrm>
            <a:off x="1692275" y="2767013"/>
            <a:ext cx="719138" cy="2746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ja-JP" sz="1200" dirty="0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State 4</a:t>
            </a:r>
          </a:p>
        </p:txBody>
      </p:sp>
      <p:sp>
        <p:nvSpPr>
          <p:cNvPr id="257049" name="AutoShape 21"/>
          <p:cNvSpPr>
            <a:spLocks noChangeArrowheads="1"/>
          </p:cNvSpPr>
          <p:nvPr/>
        </p:nvSpPr>
        <p:spPr bwMode="auto">
          <a:xfrm>
            <a:off x="1330325" y="2046288"/>
            <a:ext cx="360363" cy="215900"/>
          </a:xfrm>
          <a:prstGeom prst="rightArrow">
            <a:avLst>
              <a:gd name="adj1" fmla="val 50000"/>
              <a:gd name="adj2" fmla="val 41728"/>
            </a:avLst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ja-JP" altLang="en-US">
              <a:latin typeface="Calibri" pitchFamily="34" charset="0"/>
            </a:endParaRPr>
          </a:p>
        </p:txBody>
      </p:sp>
      <p:sp>
        <p:nvSpPr>
          <p:cNvPr id="257050" name="AutoShape 22"/>
          <p:cNvSpPr>
            <a:spLocks noChangeArrowheads="1"/>
          </p:cNvSpPr>
          <p:nvPr/>
        </p:nvSpPr>
        <p:spPr bwMode="auto">
          <a:xfrm>
            <a:off x="827088" y="2406650"/>
            <a:ext cx="215900" cy="360363"/>
          </a:xfrm>
          <a:prstGeom prst="downArrow">
            <a:avLst>
              <a:gd name="adj1" fmla="val 50000"/>
              <a:gd name="adj2" fmla="val 41728"/>
            </a:avLst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vert="eaVert" wrap="none" anchor="ctr"/>
          <a:lstStyle/>
          <a:p>
            <a:endParaRPr lang="ja-JP" altLang="en-US">
              <a:latin typeface="Calibri" pitchFamily="34" charset="0"/>
            </a:endParaRPr>
          </a:p>
        </p:txBody>
      </p:sp>
      <p:sp>
        <p:nvSpPr>
          <p:cNvPr id="257051" name="AutoShape 23"/>
          <p:cNvSpPr>
            <a:spLocks noChangeArrowheads="1"/>
          </p:cNvSpPr>
          <p:nvPr/>
        </p:nvSpPr>
        <p:spPr bwMode="auto">
          <a:xfrm rot="-2615134">
            <a:off x="1330325" y="2406650"/>
            <a:ext cx="215900" cy="360363"/>
          </a:xfrm>
          <a:prstGeom prst="downArrow">
            <a:avLst>
              <a:gd name="adj1" fmla="val 50000"/>
              <a:gd name="adj2" fmla="val 41728"/>
            </a:avLst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vert="eaVert" wrap="none" anchor="ctr"/>
          <a:lstStyle/>
          <a:p>
            <a:endParaRPr lang="ja-JP" altLang="en-US">
              <a:latin typeface="Calibri" pitchFamily="34" charset="0"/>
            </a:endParaRPr>
          </a:p>
        </p:txBody>
      </p:sp>
      <p:sp>
        <p:nvSpPr>
          <p:cNvPr id="257052" name="AutoShape 24"/>
          <p:cNvSpPr>
            <a:spLocks noChangeArrowheads="1"/>
          </p:cNvSpPr>
          <p:nvPr/>
        </p:nvSpPr>
        <p:spPr bwMode="auto">
          <a:xfrm>
            <a:off x="1362075" y="2047875"/>
            <a:ext cx="215900" cy="214313"/>
          </a:xfrm>
          <a:custGeom>
            <a:avLst/>
            <a:gdLst>
              <a:gd name="T0" fmla="*/ 2147483647 w 21600"/>
              <a:gd name="T1" fmla="*/ 0 h 21600"/>
              <a:gd name="T2" fmla="*/ 2147483647 w 21600"/>
              <a:gd name="T3" fmla="*/ 2147483647 h 21600"/>
              <a:gd name="T4" fmla="*/ 0 w 21600"/>
              <a:gd name="T5" fmla="*/ 2147483647 h 21600"/>
              <a:gd name="T6" fmla="*/ 2147483647 w 21600"/>
              <a:gd name="T7" fmla="*/ 2147483647 h 21600"/>
              <a:gd name="T8" fmla="*/ 2147483647 w 21600"/>
              <a:gd name="T9" fmla="*/ 2147483647 h 21600"/>
              <a:gd name="T10" fmla="*/ 2147483647 w 21600"/>
              <a:gd name="T11" fmla="*/ 2147483647 h 21600"/>
              <a:gd name="T12" fmla="*/ 2147483647 w 21600"/>
              <a:gd name="T13" fmla="*/ 2147483647 h 21600"/>
              <a:gd name="T14" fmla="*/ 2147483647 w 21600"/>
              <a:gd name="T15" fmla="*/ 2147483647 h 2160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3163 w 21600"/>
              <a:gd name="T25" fmla="*/ 3163 h 21600"/>
              <a:gd name="T26" fmla="*/ 18437 w 21600"/>
              <a:gd name="T27" fmla="*/ 18437 h 21600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21600" h="21600">
                <a:moveTo>
                  <a:pt x="0" y="10800"/>
                </a:moveTo>
                <a:cubicBezTo>
                  <a:pt x="0" y="4835"/>
                  <a:pt x="4835" y="0"/>
                  <a:pt x="10800" y="0"/>
                </a:cubicBezTo>
                <a:cubicBezTo>
                  <a:pt x="16765" y="0"/>
                  <a:pt x="21600" y="4835"/>
                  <a:pt x="21600" y="10800"/>
                </a:cubicBezTo>
                <a:cubicBezTo>
                  <a:pt x="21600" y="16765"/>
                  <a:pt x="16765" y="21600"/>
                  <a:pt x="10800" y="21600"/>
                </a:cubicBezTo>
                <a:cubicBezTo>
                  <a:pt x="4835" y="21600"/>
                  <a:pt x="0" y="16765"/>
                  <a:pt x="0" y="10800"/>
                </a:cubicBezTo>
                <a:close/>
                <a:moveTo>
                  <a:pt x="2057" y="10800"/>
                </a:moveTo>
                <a:cubicBezTo>
                  <a:pt x="2057" y="15629"/>
                  <a:pt x="5971" y="19543"/>
                  <a:pt x="10800" y="19543"/>
                </a:cubicBezTo>
                <a:cubicBezTo>
                  <a:pt x="15629" y="19543"/>
                  <a:pt x="19543" y="15629"/>
                  <a:pt x="19543" y="10800"/>
                </a:cubicBezTo>
                <a:cubicBezTo>
                  <a:pt x="19543" y="5971"/>
                  <a:pt x="15629" y="2057"/>
                  <a:pt x="10800" y="2057"/>
                </a:cubicBezTo>
                <a:cubicBezTo>
                  <a:pt x="5971" y="2057"/>
                  <a:pt x="2057" y="5971"/>
                  <a:pt x="2057" y="10800"/>
                </a:cubicBezTo>
                <a:close/>
              </a:path>
            </a:pathLst>
          </a:custGeom>
          <a:solidFill>
            <a:srgbClr val="FF3300"/>
          </a:solidFill>
          <a:ln w="9525">
            <a:solidFill>
              <a:srgbClr val="FF3300"/>
            </a:solidFill>
            <a:round/>
            <a:headEnd/>
            <a:tailEnd/>
          </a:ln>
        </p:spPr>
        <p:txBody>
          <a:bodyPr wrap="none" anchor="ctr"/>
          <a:lstStyle/>
          <a:p>
            <a:endParaRPr lang="ja-JP" altLang="en-US">
              <a:latin typeface="Calibri" pitchFamily="34" charset="0"/>
            </a:endParaRPr>
          </a:p>
        </p:txBody>
      </p:sp>
      <p:sp>
        <p:nvSpPr>
          <p:cNvPr id="257053" name="AutoShape 25"/>
          <p:cNvSpPr>
            <a:spLocks noChangeArrowheads="1"/>
          </p:cNvSpPr>
          <p:nvPr/>
        </p:nvSpPr>
        <p:spPr bwMode="auto">
          <a:xfrm>
            <a:off x="815975" y="2444750"/>
            <a:ext cx="215900" cy="214313"/>
          </a:xfrm>
          <a:custGeom>
            <a:avLst/>
            <a:gdLst>
              <a:gd name="T0" fmla="*/ 2147483647 w 21600"/>
              <a:gd name="T1" fmla="*/ 0 h 21600"/>
              <a:gd name="T2" fmla="*/ 2147483647 w 21600"/>
              <a:gd name="T3" fmla="*/ 2147483647 h 21600"/>
              <a:gd name="T4" fmla="*/ 0 w 21600"/>
              <a:gd name="T5" fmla="*/ 2147483647 h 21600"/>
              <a:gd name="T6" fmla="*/ 2147483647 w 21600"/>
              <a:gd name="T7" fmla="*/ 2147483647 h 21600"/>
              <a:gd name="T8" fmla="*/ 2147483647 w 21600"/>
              <a:gd name="T9" fmla="*/ 2147483647 h 21600"/>
              <a:gd name="T10" fmla="*/ 2147483647 w 21600"/>
              <a:gd name="T11" fmla="*/ 2147483647 h 21600"/>
              <a:gd name="T12" fmla="*/ 2147483647 w 21600"/>
              <a:gd name="T13" fmla="*/ 2147483647 h 21600"/>
              <a:gd name="T14" fmla="*/ 2147483647 w 21600"/>
              <a:gd name="T15" fmla="*/ 2147483647 h 2160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3163 w 21600"/>
              <a:gd name="T25" fmla="*/ 3163 h 21600"/>
              <a:gd name="T26" fmla="*/ 18437 w 21600"/>
              <a:gd name="T27" fmla="*/ 18437 h 21600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21600" h="21600">
                <a:moveTo>
                  <a:pt x="0" y="10800"/>
                </a:moveTo>
                <a:cubicBezTo>
                  <a:pt x="0" y="4835"/>
                  <a:pt x="4835" y="0"/>
                  <a:pt x="10800" y="0"/>
                </a:cubicBezTo>
                <a:cubicBezTo>
                  <a:pt x="16765" y="0"/>
                  <a:pt x="21600" y="4835"/>
                  <a:pt x="21600" y="10800"/>
                </a:cubicBezTo>
                <a:cubicBezTo>
                  <a:pt x="21600" y="16765"/>
                  <a:pt x="16765" y="21600"/>
                  <a:pt x="10800" y="21600"/>
                </a:cubicBezTo>
                <a:cubicBezTo>
                  <a:pt x="4835" y="21600"/>
                  <a:pt x="0" y="16765"/>
                  <a:pt x="0" y="10800"/>
                </a:cubicBezTo>
                <a:close/>
                <a:moveTo>
                  <a:pt x="2057" y="10800"/>
                </a:moveTo>
                <a:cubicBezTo>
                  <a:pt x="2057" y="15629"/>
                  <a:pt x="5971" y="19543"/>
                  <a:pt x="10800" y="19543"/>
                </a:cubicBezTo>
                <a:cubicBezTo>
                  <a:pt x="15629" y="19543"/>
                  <a:pt x="19543" y="15629"/>
                  <a:pt x="19543" y="10800"/>
                </a:cubicBezTo>
                <a:cubicBezTo>
                  <a:pt x="19543" y="5971"/>
                  <a:pt x="15629" y="2057"/>
                  <a:pt x="10800" y="2057"/>
                </a:cubicBezTo>
                <a:cubicBezTo>
                  <a:pt x="5971" y="2057"/>
                  <a:pt x="2057" y="5971"/>
                  <a:pt x="2057" y="10800"/>
                </a:cubicBezTo>
                <a:close/>
              </a:path>
            </a:pathLst>
          </a:custGeom>
          <a:solidFill>
            <a:srgbClr val="FF3300"/>
          </a:solidFill>
          <a:ln w="9525">
            <a:solidFill>
              <a:srgbClr val="FF3300"/>
            </a:solidFill>
            <a:round/>
            <a:headEnd/>
            <a:tailEnd/>
          </a:ln>
        </p:spPr>
        <p:txBody>
          <a:bodyPr wrap="none" anchor="ctr"/>
          <a:lstStyle/>
          <a:p>
            <a:endParaRPr lang="ja-JP" altLang="en-US">
              <a:latin typeface="Calibri" pitchFamily="34" charset="0"/>
            </a:endParaRPr>
          </a:p>
        </p:txBody>
      </p:sp>
      <p:grpSp>
        <p:nvGrpSpPr>
          <p:cNvPr id="257054" name="Group 26"/>
          <p:cNvGrpSpPr>
            <a:grpSpLocks/>
          </p:cNvGrpSpPr>
          <p:nvPr/>
        </p:nvGrpSpPr>
        <p:grpSpPr bwMode="auto">
          <a:xfrm rot="-2791100">
            <a:off x="1330325" y="2478088"/>
            <a:ext cx="215900" cy="215900"/>
            <a:chOff x="3424" y="3430"/>
            <a:chExt cx="227" cy="227"/>
          </a:xfrm>
        </p:grpSpPr>
        <p:sp>
          <p:nvSpPr>
            <p:cNvPr id="257101" name="Rectangle 27"/>
            <p:cNvSpPr>
              <a:spLocks noChangeArrowheads="1"/>
            </p:cNvSpPr>
            <p:nvPr/>
          </p:nvSpPr>
          <p:spPr bwMode="auto">
            <a:xfrm>
              <a:off x="3424" y="3521"/>
              <a:ext cx="227" cy="45"/>
            </a:xfrm>
            <a:prstGeom prst="rect">
              <a:avLst/>
            </a:prstGeom>
            <a:solidFill>
              <a:schemeClr val="accent2"/>
            </a:solidFill>
            <a:ln w="9525">
              <a:solidFill>
                <a:schemeClr val="accent2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257102" name="Rectangle 28"/>
            <p:cNvSpPr>
              <a:spLocks noChangeArrowheads="1"/>
            </p:cNvSpPr>
            <p:nvPr/>
          </p:nvSpPr>
          <p:spPr bwMode="auto">
            <a:xfrm rot="5237707">
              <a:off x="3424" y="3521"/>
              <a:ext cx="227" cy="45"/>
            </a:xfrm>
            <a:prstGeom prst="rect">
              <a:avLst/>
            </a:prstGeom>
            <a:solidFill>
              <a:schemeClr val="accent2"/>
            </a:solidFill>
            <a:ln w="9525">
              <a:solidFill>
                <a:schemeClr val="accent2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ja-JP" altLang="en-US">
                <a:latin typeface="Calibri" pitchFamily="34" charset="0"/>
              </a:endParaRPr>
            </a:p>
          </p:txBody>
        </p:sp>
      </p:grpSp>
      <p:sp>
        <p:nvSpPr>
          <p:cNvPr id="257073" name="Text Box 47"/>
          <p:cNvSpPr txBox="1">
            <a:spLocks noChangeArrowheads="1"/>
          </p:cNvSpPr>
          <p:nvPr/>
        </p:nvSpPr>
        <p:spPr bwMode="auto">
          <a:xfrm>
            <a:off x="107950" y="1184275"/>
            <a:ext cx="3025775" cy="3667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ja-JP" b="1" dirty="0">
                <a:latin typeface="Calibri" pitchFamily="34" charset="0"/>
              </a:rPr>
              <a:t>Single spin flip </a:t>
            </a:r>
          </a:p>
        </p:txBody>
      </p:sp>
      <p:sp>
        <p:nvSpPr>
          <p:cNvPr id="257074" name="Text Box 48"/>
          <p:cNvSpPr txBox="1">
            <a:spLocks noChangeArrowheads="1"/>
          </p:cNvSpPr>
          <p:nvPr/>
        </p:nvSpPr>
        <p:spPr bwMode="auto">
          <a:xfrm>
            <a:off x="34925" y="4065588"/>
            <a:ext cx="3025775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ja-JP" b="1" dirty="0">
                <a:latin typeface="Calibri" pitchFamily="34" charset="0"/>
              </a:rPr>
              <a:t>Double-single  spin flip</a:t>
            </a:r>
          </a:p>
        </p:txBody>
      </p:sp>
      <p:pic>
        <p:nvPicPr>
          <p:cNvPr id="257075" name="Picture 49" descr="3d_res_no_disp_T_0"/>
          <p:cNvPicPr>
            <a:picLocks noChangeAspect="1" noChangeArrowheads="1"/>
          </p:cNvPicPr>
          <p:nvPr/>
        </p:nvPicPr>
        <p:blipFill>
          <a:blip r:embed="rId6" cstate="print"/>
          <a:srcRect/>
          <a:stretch>
            <a:fillRect/>
          </a:stretch>
        </p:blipFill>
        <p:spPr bwMode="auto">
          <a:xfrm>
            <a:off x="2484438" y="1617663"/>
            <a:ext cx="2587625" cy="20272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257076" name="Text Box 51"/>
          <p:cNvSpPr txBox="1">
            <a:spLocks noChangeArrowheads="1"/>
          </p:cNvSpPr>
          <p:nvPr/>
        </p:nvSpPr>
        <p:spPr bwMode="auto">
          <a:xfrm>
            <a:off x="468313" y="765175"/>
            <a:ext cx="4608512" cy="3667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ja-JP" b="1">
                <a:latin typeface="Calibri" pitchFamily="34" charset="0"/>
              </a:rPr>
              <a:t>Regular lattice model (</a:t>
            </a:r>
            <a:r>
              <a:rPr lang="en-US" altLang="ja-JP" b="1">
                <a:solidFill>
                  <a:srgbClr val="0066FF"/>
                </a:solidFill>
                <a:latin typeface="Calibri" pitchFamily="34" charset="0"/>
              </a:rPr>
              <a:t>low temperature</a:t>
            </a:r>
            <a:r>
              <a:rPr lang="en-US" altLang="ja-JP" b="1">
                <a:latin typeface="Calibri" pitchFamily="34" charset="0"/>
              </a:rPr>
              <a:t>)</a:t>
            </a:r>
          </a:p>
        </p:txBody>
      </p:sp>
      <p:sp>
        <p:nvSpPr>
          <p:cNvPr id="257077" name="Oval 52"/>
          <p:cNvSpPr>
            <a:spLocks noChangeArrowheads="1"/>
          </p:cNvSpPr>
          <p:nvPr/>
        </p:nvSpPr>
        <p:spPr bwMode="auto">
          <a:xfrm>
            <a:off x="323850" y="908050"/>
            <a:ext cx="144463" cy="144463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accent2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endParaRPr lang="ja-JP" altLang="ja-JP">
              <a:solidFill>
                <a:schemeClr val="accent2"/>
              </a:solidFill>
              <a:latin typeface="Calibri" pitchFamily="34" charset="0"/>
            </a:endParaRPr>
          </a:p>
        </p:txBody>
      </p:sp>
      <p:sp>
        <p:nvSpPr>
          <p:cNvPr id="257078" name="Freeform 53"/>
          <p:cNvSpPr>
            <a:spLocks/>
          </p:cNvSpPr>
          <p:nvPr/>
        </p:nvSpPr>
        <p:spPr bwMode="auto">
          <a:xfrm>
            <a:off x="6313488" y="2932113"/>
            <a:ext cx="2232025" cy="1512887"/>
          </a:xfrm>
          <a:custGeom>
            <a:avLst/>
            <a:gdLst>
              <a:gd name="T0" fmla="*/ 0 w 1678"/>
              <a:gd name="T1" fmla="*/ 0 h 862"/>
              <a:gd name="T2" fmla="*/ 2147483647 w 1678"/>
              <a:gd name="T3" fmla="*/ 2147483647 h 862"/>
              <a:gd name="T4" fmla="*/ 2147483647 w 1678"/>
              <a:gd name="T5" fmla="*/ 2147483647 h 862"/>
              <a:gd name="T6" fmla="*/ 2147483647 w 1678"/>
              <a:gd name="T7" fmla="*/ 2147483647 h 862"/>
              <a:gd name="T8" fmla="*/ 2147483647 w 1678"/>
              <a:gd name="T9" fmla="*/ 2147483647 h 862"/>
              <a:gd name="T10" fmla="*/ 2147483647 w 1678"/>
              <a:gd name="T11" fmla="*/ 2147483647 h 862"/>
              <a:gd name="T12" fmla="*/ 2147483647 w 1678"/>
              <a:gd name="T13" fmla="*/ 2147483647 h 862"/>
              <a:gd name="T14" fmla="*/ 2147483647 w 1678"/>
              <a:gd name="T15" fmla="*/ 2147483647 h 862"/>
              <a:gd name="T16" fmla="*/ 2147483647 w 1678"/>
              <a:gd name="T17" fmla="*/ 2147483647 h 862"/>
              <a:gd name="T18" fmla="*/ 2147483647 w 1678"/>
              <a:gd name="T19" fmla="*/ 2147483647 h 862"/>
              <a:gd name="T20" fmla="*/ 2147483647 w 1678"/>
              <a:gd name="T21" fmla="*/ 0 h 862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1678"/>
              <a:gd name="T34" fmla="*/ 0 h 862"/>
              <a:gd name="T35" fmla="*/ 1678 w 1678"/>
              <a:gd name="T36" fmla="*/ 862 h 862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1678" h="862">
                <a:moveTo>
                  <a:pt x="0" y="0"/>
                </a:moveTo>
                <a:lnTo>
                  <a:pt x="227" y="363"/>
                </a:lnTo>
                <a:lnTo>
                  <a:pt x="363" y="136"/>
                </a:lnTo>
                <a:lnTo>
                  <a:pt x="544" y="590"/>
                </a:lnTo>
                <a:lnTo>
                  <a:pt x="635" y="227"/>
                </a:lnTo>
                <a:lnTo>
                  <a:pt x="862" y="862"/>
                </a:lnTo>
                <a:lnTo>
                  <a:pt x="998" y="272"/>
                </a:lnTo>
                <a:lnTo>
                  <a:pt x="1179" y="635"/>
                </a:lnTo>
                <a:lnTo>
                  <a:pt x="1361" y="136"/>
                </a:lnTo>
                <a:lnTo>
                  <a:pt x="1497" y="363"/>
                </a:lnTo>
                <a:lnTo>
                  <a:pt x="1678" y="0"/>
                </a:ln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ja-JP" altLang="en-US">
              <a:latin typeface="Calibri" pitchFamily="34" charset="0"/>
            </a:endParaRPr>
          </a:p>
        </p:txBody>
      </p:sp>
      <p:sp>
        <p:nvSpPr>
          <p:cNvPr id="257079" name="Oval 54"/>
          <p:cNvSpPr>
            <a:spLocks noChangeArrowheads="1"/>
          </p:cNvSpPr>
          <p:nvPr/>
        </p:nvSpPr>
        <p:spPr bwMode="auto">
          <a:xfrm>
            <a:off x="7380288" y="4287838"/>
            <a:ext cx="144462" cy="144462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ja-JP" altLang="en-US">
              <a:latin typeface="Calibri" pitchFamily="34" charset="0"/>
            </a:endParaRPr>
          </a:p>
        </p:txBody>
      </p:sp>
      <p:sp>
        <p:nvSpPr>
          <p:cNvPr id="257080" name="Oval 55"/>
          <p:cNvSpPr>
            <a:spLocks noChangeArrowheads="1"/>
          </p:cNvSpPr>
          <p:nvPr/>
        </p:nvSpPr>
        <p:spPr bwMode="auto">
          <a:xfrm>
            <a:off x="7562850" y="3367088"/>
            <a:ext cx="144463" cy="144462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ja-JP" altLang="en-US">
              <a:latin typeface="Calibri" pitchFamily="34" charset="0"/>
            </a:endParaRPr>
          </a:p>
        </p:txBody>
      </p:sp>
      <p:sp>
        <p:nvSpPr>
          <p:cNvPr id="257081" name="Oval 56"/>
          <p:cNvSpPr>
            <a:spLocks noChangeArrowheads="1"/>
          </p:cNvSpPr>
          <p:nvPr/>
        </p:nvSpPr>
        <p:spPr bwMode="auto">
          <a:xfrm>
            <a:off x="7797800" y="3927475"/>
            <a:ext cx="144463" cy="144463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ja-JP" altLang="en-US">
              <a:latin typeface="Calibri" pitchFamily="34" charset="0"/>
            </a:endParaRPr>
          </a:p>
        </p:txBody>
      </p:sp>
      <p:sp>
        <p:nvSpPr>
          <p:cNvPr id="257082" name="Line 57"/>
          <p:cNvSpPr>
            <a:spLocks noChangeShapeType="1"/>
          </p:cNvSpPr>
          <p:nvPr/>
        </p:nvSpPr>
        <p:spPr bwMode="auto">
          <a:xfrm>
            <a:off x="5940425" y="4503738"/>
            <a:ext cx="3024188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257083" name="Line 58"/>
          <p:cNvSpPr>
            <a:spLocks noChangeShapeType="1"/>
          </p:cNvSpPr>
          <p:nvPr/>
        </p:nvSpPr>
        <p:spPr bwMode="auto">
          <a:xfrm flipV="1">
            <a:off x="6084888" y="2924175"/>
            <a:ext cx="0" cy="186848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257084" name="Line 59"/>
          <p:cNvSpPr>
            <a:spLocks noChangeShapeType="1"/>
          </p:cNvSpPr>
          <p:nvPr/>
        </p:nvSpPr>
        <p:spPr bwMode="auto">
          <a:xfrm>
            <a:off x="7451725" y="4360863"/>
            <a:ext cx="0" cy="503237"/>
          </a:xfrm>
          <a:prstGeom prst="line">
            <a:avLst/>
          </a:prstGeom>
          <a:noFill/>
          <a:ln w="9525">
            <a:solidFill>
              <a:schemeClr val="tx1"/>
            </a:solidFill>
            <a:prstDash val="dash"/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257085" name="Line 60"/>
          <p:cNvSpPr>
            <a:spLocks noChangeShapeType="1"/>
          </p:cNvSpPr>
          <p:nvPr/>
        </p:nvSpPr>
        <p:spPr bwMode="auto">
          <a:xfrm>
            <a:off x="7639050" y="3424238"/>
            <a:ext cx="0" cy="1439862"/>
          </a:xfrm>
          <a:prstGeom prst="line">
            <a:avLst/>
          </a:prstGeom>
          <a:noFill/>
          <a:ln w="9525">
            <a:solidFill>
              <a:schemeClr val="tx1"/>
            </a:solidFill>
            <a:prstDash val="dash"/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257086" name="Line 61"/>
          <p:cNvSpPr>
            <a:spLocks noChangeShapeType="1"/>
          </p:cNvSpPr>
          <p:nvPr/>
        </p:nvSpPr>
        <p:spPr bwMode="auto">
          <a:xfrm>
            <a:off x="7885113" y="4000500"/>
            <a:ext cx="0" cy="863600"/>
          </a:xfrm>
          <a:prstGeom prst="line">
            <a:avLst/>
          </a:prstGeom>
          <a:noFill/>
          <a:ln w="9525">
            <a:solidFill>
              <a:schemeClr val="tx1"/>
            </a:solidFill>
            <a:prstDash val="dash"/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graphicFrame>
        <p:nvGraphicFramePr>
          <p:cNvPr id="257028" name="Object 62"/>
          <p:cNvGraphicFramePr>
            <a:graphicFrameLocks noChangeAspect="1"/>
          </p:cNvGraphicFramePr>
          <p:nvPr/>
        </p:nvGraphicFramePr>
        <p:xfrm>
          <a:off x="7264400" y="4864100"/>
          <a:ext cx="260350" cy="36036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7" imgW="164880" imgH="228600" progId="Equation.DSMT4">
                  <p:embed/>
                </p:oleObj>
              </mc:Choice>
              <mc:Fallback>
                <p:oleObj name="Equation" r:id="rId7" imgW="164880" imgH="228600" progId="Equation.DSMT4">
                  <p:embed/>
                  <p:pic>
                    <p:nvPicPr>
                      <p:cNvPr id="257028" name="Object 6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264400" y="4864100"/>
                        <a:ext cx="260350" cy="360363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57029" name="Object 64"/>
          <p:cNvGraphicFramePr>
            <a:graphicFrameLocks noChangeAspect="1"/>
          </p:cNvGraphicFramePr>
          <p:nvPr/>
        </p:nvGraphicFramePr>
        <p:xfrm>
          <a:off x="8669338" y="4503738"/>
          <a:ext cx="266700" cy="2889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9" imgW="152280" imgH="164880" progId="Equation.DSMT4">
                  <p:embed/>
                </p:oleObj>
              </mc:Choice>
              <mc:Fallback>
                <p:oleObj name="Equation" r:id="rId9" imgW="152280" imgH="164880" progId="Equation.DSMT4">
                  <p:embed/>
                  <p:pic>
                    <p:nvPicPr>
                      <p:cNvPr id="257029" name="Object 6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0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8669338" y="4503738"/>
                        <a:ext cx="266700" cy="288925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57030" name="Object 65"/>
          <p:cNvGraphicFramePr>
            <a:graphicFrameLocks noChangeAspect="1"/>
          </p:cNvGraphicFramePr>
          <p:nvPr/>
        </p:nvGraphicFramePr>
        <p:xfrm>
          <a:off x="5651500" y="2565400"/>
          <a:ext cx="863600" cy="39211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1" imgW="558720" imgH="253800" progId="Equation.DSMT4">
                  <p:embed/>
                </p:oleObj>
              </mc:Choice>
              <mc:Fallback>
                <p:oleObj name="Equation" r:id="rId11" imgW="558720" imgH="253800" progId="Equation.DSMT4">
                  <p:embed/>
                  <p:pic>
                    <p:nvPicPr>
                      <p:cNvPr id="257030" name="Object 65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2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651500" y="2565400"/>
                        <a:ext cx="863600" cy="392113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57087" name="Line 66"/>
          <p:cNvSpPr>
            <a:spLocks noChangeShapeType="1"/>
          </p:cNvSpPr>
          <p:nvPr/>
        </p:nvSpPr>
        <p:spPr bwMode="auto">
          <a:xfrm>
            <a:off x="278120" y="3915391"/>
            <a:ext cx="5545138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graphicFrame>
        <p:nvGraphicFramePr>
          <p:cNvPr id="257031" name="Object 67"/>
          <p:cNvGraphicFramePr>
            <a:graphicFrameLocks noChangeAspect="1"/>
          </p:cNvGraphicFramePr>
          <p:nvPr/>
        </p:nvGraphicFramePr>
        <p:xfrm>
          <a:off x="6084888" y="5445125"/>
          <a:ext cx="2016125" cy="4841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3" imgW="952200" imgH="228600" progId="Equation.DSMT4">
                  <p:embed/>
                </p:oleObj>
              </mc:Choice>
              <mc:Fallback>
                <p:oleObj name="Equation" r:id="rId13" imgW="952200" imgH="228600" progId="Equation.DSMT4">
                  <p:embed/>
                  <p:pic>
                    <p:nvPicPr>
                      <p:cNvPr id="257031" name="Object 6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084888" y="5445125"/>
                        <a:ext cx="2016125" cy="484188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57032" name="Object 68"/>
          <p:cNvGraphicFramePr>
            <a:graphicFrameLocks noChangeAspect="1"/>
          </p:cNvGraphicFramePr>
          <p:nvPr/>
        </p:nvGraphicFramePr>
        <p:xfrm>
          <a:off x="6084888" y="5948363"/>
          <a:ext cx="1152525" cy="46196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5" imgW="571320" imgH="228600" progId="Equation.DSMT4">
                  <p:embed/>
                </p:oleObj>
              </mc:Choice>
              <mc:Fallback>
                <p:oleObj name="Equation" r:id="rId15" imgW="571320" imgH="228600" progId="Equation.DSMT4">
                  <p:embed/>
                  <p:pic>
                    <p:nvPicPr>
                      <p:cNvPr id="257032" name="Object 68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084888" y="5948363"/>
                        <a:ext cx="1152525" cy="461962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257088" name="Group 69"/>
          <p:cNvGrpSpPr>
            <a:grpSpLocks/>
          </p:cNvGrpSpPr>
          <p:nvPr/>
        </p:nvGrpSpPr>
        <p:grpSpPr bwMode="auto">
          <a:xfrm>
            <a:off x="5724525" y="1484313"/>
            <a:ext cx="2303463" cy="965200"/>
            <a:chOff x="3606" y="890"/>
            <a:chExt cx="1451" cy="608"/>
          </a:xfrm>
        </p:grpSpPr>
        <p:graphicFrame>
          <p:nvGraphicFramePr>
            <p:cNvPr id="257033" name="Object 70"/>
            <p:cNvGraphicFramePr>
              <a:graphicFrameLocks noChangeAspect="1"/>
            </p:cNvGraphicFramePr>
            <p:nvPr/>
          </p:nvGraphicFramePr>
          <p:xfrm>
            <a:off x="3787" y="890"/>
            <a:ext cx="1270" cy="305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name="Equation" r:id="rId13" imgW="952200" imgH="228600" progId="Equation.DSMT4">
                    <p:embed/>
                  </p:oleObj>
                </mc:Choice>
                <mc:Fallback>
                  <p:oleObj name="Equation" r:id="rId13" imgW="952200" imgH="228600" progId="Equation.DSMT4">
                    <p:embed/>
                    <p:pic>
                      <p:nvPicPr>
                        <p:cNvPr id="257033" name="Object 70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14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3787" y="890"/>
                          <a:ext cx="1270" cy="305"/>
                        </a:xfrm>
                        <a:prstGeom prst="rect">
                          <a:avLst/>
                        </a:prstGeom>
                        <a:noFill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graphicFrame>
          <p:nvGraphicFramePr>
            <p:cNvPr id="257034" name="Object 71"/>
            <p:cNvGraphicFramePr>
              <a:graphicFrameLocks noChangeAspect="1"/>
            </p:cNvGraphicFramePr>
            <p:nvPr/>
          </p:nvGraphicFramePr>
          <p:xfrm>
            <a:off x="3787" y="1207"/>
            <a:ext cx="726" cy="291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name="Equation" r:id="rId15" imgW="571320" imgH="228600" progId="Equation.DSMT4">
                    <p:embed/>
                  </p:oleObj>
                </mc:Choice>
                <mc:Fallback>
                  <p:oleObj name="Equation" r:id="rId15" imgW="571320" imgH="228600" progId="Equation.DSMT4">
                    <p:embed/>
                    <p:pic>
                      <p:nvPicPr>
                        <p:cNvPr id="257034" name="Object 71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16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3787" y="1207"/>
                          <a:ext cx="726" cy="291"/>
                        </a:xfrm>
                        <a:prstGeom prst="rect">
                          <a:avLst/>
                        </a:prstGeom>
                        <a:noFill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grpSp>
          <p:nvGrpSpPr>
            <p:cNvPr id="257097" name="Group 72"/>
            <p:cNvGrpSpPr>
              <a:grpSpLocks/>
            </p:cNvGrpSpPr>
            <p:nvPr/>
          </p:nvGrpSpPr>
          <p:grpSpPr bwMode="auto">
            <a:xfrm rot="-2791100">
              <a:off x="3626" y="1281"/>
              <a:ext cx="136" cy="136"/>
              <a:chOff x="3424" y="3430"/>
              <a:chExt cx="227" cy="227"/>
            </a:xfrm>
          </p:grpSpPr>
          <p:sp>
            <p:nvSpPr>
              <p:cNvPr id="257099" name="Rectangle 73"/>
              <p:cNvSpPr>
                <a:spLocks noChangeArrowheads="1"/>
              </p:cNvSpPr>
              <p:nvPr/>
            </p:nvSpPr>
            <p:spPr bwMode="auto">
              <a:xfrm>
                <a:off x="3424" y="3521"/>
                <a:ext cx="227" cy="45"/>
              </a:xfrm>
              <a:prstGeom prst="rect">
                <a:avLst/>
              </a:prstGeom>
              <a:solidFill>
                <a:schemeClr val="accent2"/>
              </a:solidFill>
              <a:ln w="9525">
                <a:solidFill>
                  <a:schemeClr val="accent2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257100" name="Rectangle 74"/>
              <p:cNvSpPr>
                <a:spLocks noChangeArrowheads="1"/>
              </p:cNvSpPr>
              <p:nvPr/>
            </p:nvSpPr>
            <p:spPr bwMode="auto">
              <a:xfrm rot="5237707">
                <a:off x="3424" y="3521"/>
                <a:ext cx="227" cy="45"/>
              </a:xfrm>
              <a:prstGeom prst="rect">
                <a:avLst/>
              </a:prstGeom>
              <a:solidFill>
                <a:schemeClr val="accent2"/>
              </a:solidFill>
              <a:ln w="9525">
                <a:solidFill>
                  <a:schemeClr val="accent2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</p:grpSp>
        <p:sp>
          <p:nvSpPr>
            <p:cNvPr id="257098" name="AutoShape 75"/>
            <p:cNvSpPr>
              <a:spLocks noChangeArrowheads="1"/>
            </p:cNvSpPr>
            <p:nvPr/>
          </p:nvSpPr>
          <p:spPr bwMode="auto">
            <a:xfrm>
              <a:off x="3606" y="936"/>
              <a:ext cx="136" cy="135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w 21600"/>
                <a:gd name="T9" fmla="*/ 0 h 21600"/>
                <a:gd name="T10" fmla="*/ 0 w 21600"/>
                <a:gd name="T11" fmla="*/ 0 h 21600"/>
                <a:gd name="T12" fmla="*/ 0 w 21600"/>
                <a:gd name="T13" fmla="*/ 0 h 21600"/>
                <a:gd name="T14" fmla="*/ 0 w 21600"/>
                <a:gd name="T15" fmla="*/ 0 h 2160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3176 w 21600"/>
                <a:gd name="T25" fmla="*/ 3200 h 21600"/>
                <a:gd name="T26" fmla="*/ 18424 w 21600"/>
                <a:gd name="T27" fmla="*/ 18400 h 2160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1600" h="21600">
                  <a:moveTo>
                    <a:pt x="0" y="10800"/>
                  </a:moveTo>
                  <a:cubicBezTo>
                    <a:pt x="0" y="4835"/>
                    <a:pt x="4835" y="0"/>
                    <a:pt x="10800" y="0"/>
                  </a:cubicBezTo>
                  <a:cubicBezTo>
                    <a:pt x="16765" y="0"/>
                    <a:pt x="21600" y="4835"/>
                    <a:pt x="21600" y="10800"/>
                  </a:cubicBez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lose/>
                  <a:moveTo>
                    <a:pt x="2057" y="10800"/>
                  </a:moveTo>
                  <a:cubicBezTo>
                    <a:pt x="2057" y="15629"/>
                    <a:pt x="5971" y="19543"/>
                    <a:pt x="10800" y="19543"/>
                  </a:cubicBezTo>
                  <a:cubicBezTo>
                    <a:pt x="15629" y="19543"/>
                    <a:pt x="19543" y="15629"/>
                    <a:pt x="19543" y="10800"/>
                  </a:cubicBezTo>
                  <a:cubicBezTo>
                    <a:pt x="19543" y="5971"/>
                    <a:pt x="15629" y="2057"/>
                    <a:pt x="10800" y="2057"/>
                  </a:cubicBezTo>
                  <a:cubicBezTo>
                    <a:pt x="5971" y="2057"/>
                    <a:pt x="2057" y="5971"/>
                    <a:pt x="2057" y="10800"/>
                  </a:cubicBezTo>
                  <a:close/>
                </a:path>
              </a:pathLst>
            </a:custGeom>
            <a:solidFill>
              <a:srgbClr val="FF3300"/>
            </a:solidFill>
            <a:ln w="9525">
              <a:solidFill>
                <a:srgbClr val="FF33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ja-JP" altLang="en-US">
                <a:latin typeface="Calibri" pitchFamily="34" charset="0"/>
              </a:endParaRPr>
            </a:p>
          </p:txBody>
        </p:sp>
      </p:grpSp>
      <p:sp>
        <p:nvSpPr>
          <p:cNvPr id="257089" name="AutoShape 76"/>
          <p:cNvSpPr>
            <a:spLocks noChangeArrowheads="1"/>
          </p:cNvSpPr>
          <p:nvPr/>
        </p:nvSpPr>
        <p:spPr bwMode="auto">
          <a:xfrm>
            <a:off x="5724525" y="5516563"/>
            <a:ext cx="215900" cy="214312"/>
          </a:xfrm>
          <a:custGeom>
            <a:avLst/>
            <a:gdLst>
              <a:gd name="T0" fmla="*/ 2147483647 w 21600"/>
              <a:gd name="T1" fmla="*/ 0 h 21600"/>
              <a:gd name="T2" fmla="*/ 2147483647 w 21600"/>
              <a:gd name="T3" fmla="*/ 2147483647 h 21600"/>
              <a:gd name="T4" fmla="*/ 0 w 21600"/>
              <a:gd name="T5" fmla="*/ 2147483647 h 21600"/>
              <a:gd name="T6" fmla="*/ 2147483647 w 21600"/>
              <a:gd name="T7" fmla="*/ 2147483647 h 21600"/>
              <a:gd name="T8" fmla="*/ 2147483647 w 21600"/>
              <a:gd name="T9" fmla="*/ 2147483647 h 21600"/>
              <a:gd name="T10" fmla="*/ 2147483647 w 21600"/>
              <a:gd name="T11" fmla="*/ 2147483647 h 21600"/>
              <a:gd name="T12" fmla="*/ 2147483647 w 21600"/>
              <a:gd name="T13" fmla="*/ 2147483647 h 21600"/>
              <a:gd name="T14" fmla="*/ 2147483647 w 21600"/>
              <a:gd name="T15" fmla="*/ 2147483647 h 2160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3163 w 21600"/>
              <a:gd name="T25" fmla="*/ 3163 h 21600"/>
              <a:gd name="T26" fmla="*/ 18437 w 21600"/>
              <a:gd name="T27" fmla="*/ 18437 h 21600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21600" h="21600">
                <a:moveTo>
                  <a:pt x="0" y="10800"/>
                </a:moveTo>
                <a:cubicBezTo>
                  <a:pt x="0" y="4835"/>
                  <a:pt x="4835" y="0"/>
                  <a:pt x="10800" y="0"/>
                </a:cubicBezTo>
                <a:cubicBezTo>
                  <a:pt x="16765" y="0"/>
                  <a:pt x="21600" y="4835"/>
                  <a:pt x="21600" y="10800"/>
                </a:cubicBezTo>
                <a:cubicBezTo>
                  <a:pt x="21600" y="16765"/>
                  <a:pt x="16765" y="21600"/>
                  <a:pt x="10800" y="21600"/>
                </a:cubicBezTo>
                <a:cubicBezTo>
                  <a:pt x="4835" y="21600"/>
                  <a:pt x="0" y="16765"/>
                  <a:pt x="0" y="10800"/>
                </a:cubicBezTo>
                <a:close/>
                <a:moveTo>
                  <a:pt x="2057" y="10800"/>
                </a:moveTo>
                <a:cubicBezTo>
                  <a:pt x="2057" y="15629"/>
                  <a:pt x="5971" y="19543"/>
                  <a:pt x="10800" y="19543"/>
                </a:cubicBezTo>
                <a:cubicBezTo>
                  <a:pt x="15629" y="19543"/>
                  <a:pt x="19543" y="15629"/>
                  <a:pt x="19543" y="10800"/>
                </a:cubicBezTo>
                <a:cubicBezTo>
                  <a:pt x="19543" y="5971"/>
                  <a:pt x="15629" y="2057"/>
                  <a:pt x="10800" y="2057"/>
                </a:cubicBezTo>
                <a:cubicBezTo>
                  <a:pt x="5971" y="2057"/>
                  <a:pt x="2057" y="5971"/>
                  <a:pt x="2057" y="10800"/>
                </a:cubicBezTo>
                <a:close/>
              </a:path>
            </a:pathLst>
          </a:custGeom>
          <a:solidFill>
            <a:srgbClr val="FF3300"/>
          </a:solidFill>
          <a:ln w="9525">
            <a:solidFill>
              <a:srgbClr val="FF3300"/>
            </a:solidFill>
            <a:round/>
            <a:headEnd/>
            <a:tailEnd/>
          </a:ln>
        </p:spPr>
        <p:txBody>
          <a:bodyPr wrap="none" anchor="ctr"/>
          <a:lstStyle/>
          <a:p>
            <a:endParaRPr lang="ja-JP" altLang="en-US">
              <a:latin typeface="Calibri" pitchFamily="34" charset="0"/>
            </a:endParaRPr>
          </a:p>
        </p:txBody>
      </p:sp>
      <p:sp>
        <p:nvSpPr>
          <p:cNvPr id="257090" name="AutoShape 77"/>
          <p:cNvSpPr>
            <a:spLocks noChangeArrowheads="1"/>
          </p:cNvSpPr>
          <p:nvPr/>
        </p:nvSpPr>
        <p:spPr bwMode="auto">
          <a:xfrm>
            <a:off x="5724525" y="6021388"/>
            <a:ext cx="215900" cy="214312"/>
          </a:xfrm>
          <a:custGeom>
            <a:avLst/>
            <a:gdLst>
              <a:gd name="T0" fmla="*/ 2147483647 w 21600"/>
              <a:gd name="T1" fmla="*/ 0 h 21600"/>
              <a:gd name="T2" fmla="*/ 2147483647 w 21600"/>
              <a:gd name="T3" fmla="*/ 2147483647 h 21600"/>
              <a:gd name="T4" fmla="*/ 0 w 21600"/>
              <a:gd name="T5" fmla="*/ 2147483647 h 21600"/>
              <a:gd name="T6" fmla="*/ 2147483647 w 21600"/>
              <a:gd name="T7" fmla="*/ 2147483647 h 21600"/>
              <a:gd name="T8" fmla="*/ 2147483647 w 21600"/>
              <a:gd name="T9" fmla="*/ 2147483647 h 21600"/>
              <a:gd name="T10" fmla="*/ 2147483647 w 21600"/>
              <a:gd name="T11" fmla="*/ 2147483647 h 21600"/>
              <a:gd name="T12" fmla="*/ 2147483647 w 21600"/>
              <a:gd name="T13" fmla="*/ 2147483647 h 21600"/>
              <a:gd name="T14" fmla="*/ 2147483647 w 21600"/>
              <a:gd name="T15" fmla="*/ 2147483647 h 2160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3163 w 21600"/>
              <a:gd name="T25" fmla="*/ 3163 h 21600"/>
              <a:gd name="T26" fmla="*/ 18437 w 21600"/>
              <a:gd name="T27" fmla="*/ 18437 h 21600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21600" h="21600">
                <a:moveTo>
                  <a:pt x="0" y="10800"/>
                </a:moveTo>
                <a:cubicBezTo>
                  <a:pt x="0" y="4835"/>
                  <a:pt x="4835" y="0"/>
                  <a:pt x="10800" y="0"/>
                </a:cubicBezTo>
                <a:cubicBezTo>
                  <a:pt x="16765" y="0"/>
                  <a:pt x="21600" y="4835"/>
                  <a:pt x="21600" y="10800"/>
                </a:cubicBezTo>
                <a:cubicBezTo>
                  <a:pt x="21600" y="16765"/>
                  <a:pt x="16765" y="21600"/>
                  <a:pt x="10800" y="21600"/>
                </a:cubicBezTo>
                <a:cubicBezTo>
                  <a:pt x="4835" y="21600"/>
                  <a:pt x="0" y="16765"/>
                  <a:pt x="0" y="10800"/>
                </a:cubicBezTo>
                <a:close/>
                <a:moveTo>
                  <a:pt x="2057" y="10800"/>
                </a:moveTo>
                <a:cubicBezTo>
                  <a:pt x="2057" y="15629"/>
                  <a:pt x="5971" y="19543"/>
                  <a:pt x="10800" y="19543"/>
                </a:cubicBezTo>
                <a:cubicBezTo>
                  <a:pt x="15629" y="19543"/>
                  <a:pt x="19543" y="15629"/>
                  <a:pt x="19543" y="10800"/>
                </a:cubicBezTo>
                <a:cubicBezTo>
                  <a:pt x="19543" y="5971"/>
                  <a:pt x="15629" y="2057"/>
                  <a:pt x="10800" y="2057"/>
                </a:cubicBezTo>
                <a:cubicBezTo>
                  <a:pt x="5971" y="2057"/>
                  <a:pt x="2057" y="5971"/>
                  <a:pt x="2057" y="10800"/>
                </a:cubicBezTo>
                <a:close/>
              </a:path>
            </a:pathLst>
          </a:custGeom>
          <a:solidFill>
            <a:srgbClr val="FF3300"/>
          </a:solidFill>
          <a:ln w="9525">
            <a:solidFill>
              <a:srgbClr val="FF3300"/>
            </a:solidFill>
            <a:round/>
            <a:headEnd/>
            <a:tailEnd/>
          </a:ln>
        </p:spPr>
        <p:txBody>
          <a:bodyPr wrap="none" anchor="ctr"/>
          <a:lstStyle/>
          <a:p>
            <a:endParaRPr lang="ja-JP" altLang="en-US">
              <a:latin typeface="Calibri" pitchFamily="34" charset="0"/>
            </a:endParaRPr>
          </a:p>
        </p:txBody>
      </p:sp>
      <p:sp>
        <p:nvSpPr>
          <p:cNvPr id="257091" name="Rectangle 78"/>
          <p:cNvSpPr>
            <a:spLocks noChangeArrowheads="1"/>
          </p:cNvSpPr>
          <p:nvPr/>
        </p:nvSpPr>
        <p:spPr bwMode="auto">
          <a:xfrm>
            <a:off x="5508625" y="1341438"/>
            <a:ext cx="2663825" cy="1150937"/>
          </a:xfrm>
          <a:prstGeom prst="rect">
            <a:avLst/>
          </a:prstGeom>
          <a:noFill/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ja-JP" altLang="en-US">
              <a:latin typeface="Calibri" pitchFamily="34" charset="0"/>
            </a:endParaRPr>
          </a:p>
        </p:txBody>
      </p:sp>
      <p:sp>
        <p:nvSpPr>
          <p:cNvPr id="257092" name="Rectangle 79"/>
          <p:cNvSpPr>
            <a:spLocks noChangeArrowheads="1"/>
          </p:cNvSpPr>
          <p:nvPr/>
        </p:nvSpPr>
        <p:spPr bwMode="auto">
          <a:xfrm>
            <a:off x="5508625" y="5300663"/>
            <a:ext cx="2663825" cy="1150937"/>
          </a:xfrm>
          <a:prstGeom prst="rect">
            <a:avLst/>
          </a:prstGeom>
          <a:noFill/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ja-JP" altLang="en-US">
              <a:latin typeface="Calibri" pitchFamily="34" charset="0"/>
            </a:endParaRPr>
          </a:p>
        </p:txBody>
      </p:sp>
      <p:pic>
        <p:nvPicPr>
          <p:cNvPr id="257096" name="Picture 11"/>
          <p:cNvPicPr>
            <a:picLocks noChangeAspect="1" noChangeArrowheads="1"/>
          </p:cNvPicPr>
          <p:nvPr/>
        </p:nvPicPr>
        <p:blipFill>
          <a:blip r:embed="rId17" cstate="print"/>
          <a:srcRect/>
          <a:stretch>
            <a:fillRect/>
          </a:stretch>
        </p:blipFill>
        <p:spPr bwMode="auto">
          <a:xfrm>
            <a:off x="2921000" y="1679575"/>
            <a:ext cx="1657350" cy="16478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82" name="Line 10"/>
          <p:cNvSpPr>
            <a:spLocks noChangeShapeType="1"/>
          </p:cNvSpPr>
          <p:nvPr/>
        </p:nvSpPr>
        <p:spPr bwMode="auto">
          <a:xfrm flipV="1">
            <a:off x="1909833" y="1964757"/>
            <a:ext cx="0" cy="35877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84" name="Line 10"/>
          <p:cNvSpPr>
            <a:spLocks noChangeShapeType="1"/>
          </p:cNvSpPr>
          <p:nvPr/>
        </p:nvSpPr>
        <p:spPr bwMode="auto">
          <a:xfrm flipV="1">
            <a:off x="1047535" y="3043924"/>
            <a:ext cx="0" cy="35877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85" name="Line 10"/>
          <p:cNvSpPr>
            <a:spLocks noChangeShapeType="1"/>
          </p:cNvSpPr>
          <p:nvPr/>
        </p:nvSpPr>
        <p:spPr bwMode="auto">
          <a:xfrm flipV="1">
            <a:off x="1907345" y="3043925"/>
            <a:ext cx="0" cy="35877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86" name="Line 10"/>
          <p:cNvSpPr>
            <a:spLocks noChangeShapeType="1"/>
          </p:cNvSpPr>
          <p:nvPr/>
        </p:nvSpPr>
        <p:spPr bwMode="auto">
          <a:xfrm flipV="1">
            <a:off x="2127984" y="3037954"/>
            <a:ext cx="0" cy="35877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87" name="Line 9"/>
          <p:cNvSpPr>
            <a:spLocks noChangeShapeType="1"/>
          </p:cNvSpPr>
          <p:nvPr/>
        </p:nvSpPr>
        <p:spPr bwMode="auto">
          <a:xfrm flipV="1">
            <a:off x="720180" y="4611142"/>
            <a:ext cx="0" cy="35877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88" name="Line 10"/>
          <p:cNvSpPr>
            <a:spLocks noChangeShapeType="1"/>
          </p:cNvSpPr>
          <p:nvPr/>
        </p:nvSpPr>
        <p:spPr bwMode="auto">
          <a:xfrm flipV="1">
            <a:off x="949728" y="4624790"/>
            <a:ext cx="0" cy="35877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89" name="Line 11"/>
          <p:cNvSpPr>
            <a:spLocks noChangeShapeType="1"/>
          </p:cNvSpPr>
          <p:nvPr/>
        </p:nvSpPr>
        <p:spPr bwMode="auto">
          <a:xfrm flipV="1">
            <a:off x="737003" y="5704290"/>
            <a:ext cx="0" cy="35877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90" name="Line 12"/>
          <p:cNvSpPr>
            <a:spLocks noChangeShapeType="1"/>
          </p:cNvSpPr>
          <p:nvPr/>
        </p:nvSpPr>
        <p:spPr bwMode="auto">
          <a:xfrm flipV="1">
            <a:off x="952903" y="5704290"/>
            <a:ext cx="0" cy="35877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 type="triangle" w="med" len="med"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91" name="Line 13"/>
          <p:cNvSpPr>
            <a:spLocks noChangeShapeType="1"/>
          </p:cNvSpPr>
          <p:nvPr/>
        </p:nvSpPr>
        <p:spPr bwMode="auto">
          <a:xfrm flipV="1">
            <a:off x="1816503" y="4624790"/>
            <a:ext cx="0" cy="35877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 type="triangle" w="med" len="med"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92" name="Line 14"/>
          <p:cNvSpPr>
            <a:spLocks noChangeShapeType="1"/>
          </p:cNvSpPr>
          <p:nvPr/>
        </p:nvSpPr>
        <p:spPr bwMode="auto">
          <a:xfrm flipV="1">
            <a:off x="2032403" y="4624790"/>
            <a:ext cx="0" cy="35877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93" name="Line 15"/>
          <p:cNvSpPr>
            <a:spLocks noChangeShapeType="1"/>
          </p:cNvSpPr>
          <p:nvPr/>
        </p:nvSpPr>
        <p:spPr bwMode="auto">
          <a:xfrm flipV="1">
            <a:off x="1816503" y="5705878"/>
            <a:ext cx="0" cy="35877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 type="triangle" w="med" len="med"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94" name="Line 16"/>
          <p:cNvSpPr>
            <a:spLocks noChangeShapeType="1"/>
          </p:cNvSpPr>
          <p:nvPr/>
        </p:nvSpPr>
        <p:spPr bwMode="auto">
          <a:xfrm flipV="1">
            <a:off x="2032403" y="5705878"/>
            <a:ext cx="0" cy="35877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 type="triangle" w="med" len="med"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95" name="Text Box 18"/>
          <p:cNvSpPr txBox="1">
            <a:spLocks noChangeArrowheads="1"/>
          </p:cNvSpPr>
          <p:nvPr/>
        </p:nvSpPr>
        <p:spPr bwMode="auto">
          <a:xfrm>
            <a:off x="517928" y="5415365"/>
            <a:ext cx="719137" cy="2746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ja-JP" sz="1200" dirty="0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State 2</a:t>
            </a:r>
          </a:p>
        </p:txBody>
      </p:sp>
      <p:sp>
        <p:nvSpPr>
          <p:cNvPr id="96" name="Text Box 20"/>
          <p:cNvSpPr txBox="1">
            <a:spLocks noChangeArrowheads="1"/>
          </p:cNvSpPr>
          <p:nvPr/>
        </p:nvSpPr>
        <p:spPr bwMode="auto">
          <a:xfrm>
            <a:off x="1599015" y="5416953"/>
            <a:ext cx="719138" cy="2746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ja-JP" sz="1200" dirty="0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State 4</a:t>
            </a:r>
          </a:p>
        </p:txBody>
      </p:sp>
      <p:sp>
        <p:nvSpPr>
          <p:cNvPr id="97" name="AutoShape 21"/>
          <p:cNvSpPr>
            <a:spLocks noChangeArrowheads="1"/>
          </p:cNvSpPr>
          <p:nvPr/>
        </p:nvSpPr>
        <p:spPr bwMode="auto">
          <a:xfrm>
            <a:off x="1237065" y="4696228"/>
            <a:ext cx="360363" cy="215900"/>
          </a:xfrm>
          <a:prstGeom prst="rightArrow">
            <a:avLst>
              <a:gd name="adj1" fmla="val 50000"/>
              <a:gd name="adj2" fmla="val 41728"/>
            </a:avLst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ja-JP" altLang="en-US">
              <a:latin typeface="Calibri" pitchFamily="34" charset="0"/>
            </a:endParaRPr>
          </a:p>
        </p:txBody>
      </p:sp>
      <p:sp>
        <p:nvSpPr>
          <p:cNvPr id="98" name="AutoShape 22"/>
          <p:cNvSpPr>
            <a:spLocks noChangeArrowheads="1"/>
          </p:cNvSpPr>
          <p:nvPr/>
        </p:nvSpPr>
        <p:spPr bwMode="auto">
          <a:xfrm>
            <a:off x="733828" y="5056590"/>
            <a:ext cx="215900" cy="360363"/>
          </a:xfrm>
          <a:prstGeom prst="downArrow">
            <a:avLst>
              <a:gd name="adj1" fmla="val 50000"/>
              <a:gd name="adj2" fmla="val 41728"/>
            </a:avLst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vert="eaVert" wrap="none" anchor="ctr"/>
          <a:lstStyle/>
          <a:p>
            <a:endParaRPr lang="ja-JP" altLang="en-US">
              <a:latin typeface="Calibri" pitchFamily="34" charset="0"/>
            </a:endParaRPr>
          </a:p>
        </p:txBody>
      </p:sp>
      <p:sp>
        <p:nvSpPr>
          <p:cNvPr id="99" name="AutoShape 23"/>
          <p:cNvSpPr>
            <a:spLocks noChangeArrowheads="1"/>
          </p:cNvSpPr>
          <p:nvPr/>
        </p:nvSpPr>
        <p:spPr bwMode="auto">
          <a:xfrm rot="-2615134">
            <a:off x="1237065" y="5056590"/>
            <a:ext cx="215900" cy="360363"/>
          </a:xfrm>
          <a:prstGeom prst="downArrow">
            <a:avLst>
              <a:gd name="adj1" fmla="val 50000"/>
              <a:gd name="adj2" fmla="val 41728"/>
            </a:avLst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vert="eaVert" wrap="none" anchor="ctr"/>
          <a:lstStyle/>
          <a:p>
            <a:endParaRPr lang="ja-JP" altLang="en-US">
              <a:latin typeface="Calibri" pitchFamily="34" charset="0"/>
            </a:endParaRPr>
          </a:p>
        </p:txBody>
      </p:sp>
      <p:sp>
        <p:nvSpPr>
          <p:cNvPr id="100" name="AutoShape 24"/>
          <p:cNvSpPr>
            <a:spLocks noChangeArrowheads="1"/>
          </p:cNvSpPr>
          <p:nvPr/>
        </p:nvSpPr>
        <p:spPr bwMode="auto">
          <a:xfrm>
            <a:off x="1268815" y="4697815"/>
            <a:ext cx="215900" cy="214313"/>
          </a:xfrm>
          <a:custGeom>
            <a:avLst/>
            <a:gdLst>
              <a:gd name="T0" fmla="*/ 2147483647 w 21600"/>
              <a:gd name="T1" fmla="*/ 0 h 21600"/>
              <a:gd name="T2" fmla="*/ 2147483647 w 21600"/>
              <a:gd name="T3" fmla="*/ 2147483647 h 21600"/>
              <a:gd name="T4" fmla="*/ 0 w 21600"/>
              <a:gd name="T5" fmla="*/ 2147483647 h 21600"/>
              <a:gd name="T6" fmla="*/ 2147483647 w 21600"/>
              <a:gd name="T7" fmla="*/ 2147483647 h 21600"/>
              <a:gd name="T8" fmla="*/ 2147483647 w 21600"/>
              <a:gd name="T9" fmla="*/ 2147483647 h 21600"/>
              <a:gd name="T10" fmla="*/ 2147483647 w 21600"/>
              <a:gd name="T11" fmla="*/ 2147483647 h 21600"/>
              <a:gd name="T12" fmla="*/ 2147483647 w 21600"/>
              <a:gd name="T13" fmla="*/ 2147483647 h 21600"/>
              <a:gd name="T14" fmla="*/ 2147483647 w 21600"/>
              <a:gd name="T15" fmla="*/ 2147483647 h 2160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3163 w 21600"/>
              <a:gd name="T25" fmla="*/ 3163 h 21600"/>
              <a:gd name="T26" fmla="*/ 18437 w 21600"/>
              <a:gd name="T27" fmla="*/ 18437 h 21600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21600" h="21600">
                <a:moveTo>
                  <a:pt x="0" y="10800"/>
                </a:moveTo>
                <a:cubicBezTo>
                  <a:pt x="0" y="4835"/>
                  <a:pt x="4835" y="0"/>
                  <a:pt x="10800" y="0"/>
                </a:cubicBezTo>
                <a:cubicBezTo>
                  <a:pt x="16765" y="0"/>
                  <a:pt x="21600" y="4835"/>
                  <a:pt x="21600" y="10800"/>
                </a:cubicBezTo>
                <a:cubicBezTo>
                  <a:pt x="21600" y="16765"/>
                  <a:pt x="16765" y="21600"/>
                  <a:pt x="10800" y="21600"/>
                </a:cubicBezTo>
                <a:cubicBezTo>
                  <a:pt x="4835" y="21600"/>
                  <a:pt x="0" y="16765"/>
                  <a:pt x="0" y="10800"/>
                </a:cubicBezTo>
                <a:close/>
                <a:moveTo>
                  <a:pt x="2057" y="10800"/>
                </a:moveTo>
                <a:cubicBezTo>
                  <a:pt x="2057" y="15629"/>
                  <a:pt x="5971" y="19543"/>
                  <a:pt x="10800" y="19543"/>
                </a:cubicBezTo>
                <a:cubicBezTo>
                  <a:pt x="15629" y="19543"/>
                  <a:pt x="19543" y="15629"/>
                  <a:pt x="19543" y="10800"/>
                </a:cubicBezTo>
                <a:cubicBezTo>
                  <a:pt x="19543" y="5971"/>
                  <a:pt x="15629" y="2057"/>
                  <a:pt x="10800" y="2057"/>
                </a:cubicBezTo>
                <a:cubicBezTo>
                  <a:pt x="5971" y="2057"/>
                  <a:pt x="2057" y="5971"/>
                  <a:pt x="2057" y="10800"/>
                </a:cubicBezTo>
                <a:close/>
              </a:path>
            </a:pathLst>
          </a:custGeom>
          <a:solidFill>
            <a:srgbClr val="FF3300"/>
          </a:solidFill>
          <a:ln w="9525">
            <a:solidFill>
              <a:srgbClr val="FF3300"/>
            </a:solidFill>
            <a:round/>
            <a:headEnd/>
            <a:tailEnd/>
          </a:ln>
        </p:spPr>
        <p:txBody>
          <a:bodyPr wrap="none" anchor="ctr"/>
          <a:lstStyle/>
          <a:p>
            <a:endParaRPr lang="ja-JP" altLang="en-US">
              <a:latin typeface="Calibri" pitchFamily="34" charset="0"/>
            </a:endParaRPr>
          </a:p>
        </p:txBody>
      </p:sp>
      <p:sp>
        <p:nvSpPr>
          <p:cNvPr id="101" name="AutoShape 25"/>
          <p:cNvSpPr>
            <a:spLocks noChangeArrowheads="1"/>
          </p:cNvSpPr>
          <p:nvPr/>
        </p:nvSpPr>
        <p:spPr bwMode="auto">
          <a:xfrm>
            <a:off x="722715" y="5094690"/>
            <a:ext cx="215900" cy="214313"/>
          </a:xfrm>
          <a:custGeom>
            <a:avLst/>
            <a:gdLst>
              <a:gd name="T0" fmla="*/ 2147483647 w 21600"/>
              <a:gd name="T1" fmla="*/ 0 h 21600"/>
              <a:gd name="T2" fmla="*/ 2147483647 w 21600"/>
              <a:gd name="T3" fmla="*/ 2147483647 h 21600"/>
              <a:gd name="T4" fmla="*/ 0 w 21600"/>
              <a:gd name="T5" fmla="*/ 2147483647 h 21600"/>
              <a:gd name="T6" fmla="*/ 2147483647 w 21600"/>
              <a:gd name="T7" fmla="*/ 2147483647 h 21600"/>
              <a:gd name="T8" fmla="*/ 2147483647 w 21600"/>
              <a:gd name="T9" fmla="*/ 2147483647 h 21600"/>
              <a:gd name="T10" fmla="*/ 2147483647 w 21600"/>
              <a:gd name="T11" fmla="*/ 2147483647 h 21600"/>
              <a:gd name="T12" fmla="*/ 2147483647 w 21600"/>
              <a:gd name="T13" fmla="*/ 2147483647 h 21600"/>
              <a:gd name="T14" fmla="*/ 2147483647 w 21600"/>
              <a:gd name="T15" fmla="*/ 2147483647 h 2160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3163 w 21600"/>
              <a:gd name="T25" fmla="*/ 3163 h 21600"/>
              <a:gd name="T26" fmla="*/ 18437 w 21600"/>
              <a:gd name="T27" fmla="*/ 18437 h 21600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21600" h="21600">
                <a:moveTo>
                  <a:pt x="0" y="10800"/>
                </a:moveTo>
                <a:cubicBezTo>
                  <a:pt x="0" y="4835"/>
                  <a:pt x="4835" y="0"/>
                  <a:pt x="10800" y="0"/>
                </a:cubicBezTo>
                <a:cubicBezTo>
                  <a:pt x="16765" y="0"/>
                  <a:pt x="21600" y="4835"/>
                  <a:pt x="21600" y="10800"/>
                </a:cubicBezTo>
                <a:cubicBezTo>
                  <a:pt x="21600" y="16765"/>
                  <a:pt x="16765" y="21600"/>
                  <a:pt x="10800" y="21600"/>
                </a:cubicBezTo>
                <a:cubicBezTo>
                  <a:pt x="4835" y="21600"/>
                  <a:pt x="0" y="16765"/>
                  <a:pt x="0" y="10800"/>
                </a:cubicBezTo>
                <a:close/>
                <a:moveTo>
                  <a:pt x="2057" y="10800"/>
                </a:moveTo>
                <a:cubicBezTo>
                  <a:pt x="2057" y="15629"/>
                  <a:pt x="5971" y="19543"/>
                  <a:pt x="10800" y="19543"/>
                </a:cubicBezTo>
                <a:cubicBezTo>
                  <a:pt x="15629" y="19543"/>
                  <a:pt x="19543" y="15629"/>
                  <a:pt x="19543" y="10800"/>
                </a:cubicBezTo>
                <a:cubicBezTo>
                  <a:pt x="19543" y="5971"/>
                  <a:pt x="15629" y="2057"/>
                  <a:pt x="10800" y="2057"/>
                </a:cubicBezTo>
                <a:cubicBezTo>
                  <a:pt x="5971" y="2057"/>
                  <a:pt x="2057" y="5971"/>
                  <a:pt x="2057" y="10800"/>
                </a:cubicBezTo>
                <a:close/>
              </a:path>
            </a:pathLst>
          </a:custGeom>
          <a:solidFill>
            <a:srgbClr val="FF3300"/>
          </a:solidFill>
          <a:ln w="9525">
            <a:solidFill>
              <a:srgbClr val="FF3300"/>
            </a:solidFill>
            <a:round/>
            <a:headEnd/>
            <a:tailEnd/>
          </a:ln>
        </p:spPr>
        <p:txBody>
          <a:bodyPr wrap="none" anchor="ctr"/>
          <a:lstStyle/>
          <a:p>
            <a:endParaRPr lang="ja-JP" altLang="en-US">
              <a:latin typeface="Calibri" pitchFamily="34" charset="0"/>
            </a:endParaRPr>
          </a:p>
        </p:txBody>
      </p:sp>
      <p:sp>
        <p:nvSpPr>
          <p:cNvPr id="105" name="Line 10"/>
          <p:cNvSpPr>
            <a:spLocks noChangeShapeType="1"/>
          </p:cNvSpPr>
          <p:nvPr/>
        </p:nvSpPr>
        <p:spPr bwMode="auto">
          <a:xfrm flipV="1">
            <a:off x="1811811" y="4619460"/>
            <a:ext cx="0" cy="35877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106" name="Line 10"/>
          <p:cNvSpPr>
            <a:spLocks noChangeShapeType="1"/>
          </p:cNvSpPr>
          <p:nvPr/>
        </p:nvSpPr>
        <p:spPr bwMode="auto">
          <a:xfrm flipV="1">
            <a:off x="954275" y="5693864"/>
            <a:ext cx="0" cy="35877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107" name="Line 10"/>
          <p:cNvSpPr>
            <a:spLocks noChangeShapeType="1"/>
          </p:cNvSpPr>
          <p:nvPr/>
        </p:nvSpPr>
        <p:spPr bwMode="auto">
          <a:xfrm flipV="1">
            <a:off x="1814085" y="5693865"/>
            <a:ext cx="0" cy="35877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108" name="Line 10"/>
          <p:cNvSpPr>
            <a:spLocks noChangeShapeType="1"/>
          </p:cNvSpPr>
          <p:nvPr/>
        </p:nvSpPr>
        <p:spPr bwMode="auto">
          <a:xfrm flipV="1">
            <a:off x="2034724" y="5683131"/>
            <a:ext cx="0" cy="35877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109" name="AutoShape 24"/>
          <p:cNvSpPr>
            <a:spLocks noChangeArrowheads="1"/>
          </p:cNvSpPr>
          <p:nvPr/>
        </p:nvSpPr>
        <p:spPr bwMode="auto">
          <a:xfrm>
            <a:off x="1186928" y="5107248"/>
            <a:ext cx="215900" cy="214313"/>
          </a:xfrm>
          <a:custGeom>
            <a:avLst/>
            <a:gdLst>
              <a:gd name="T0" fmla="*/ 2147483647 w 21600"/>
              <a:gd name="T1" fmla="*/ 0 h 21600"/>
              <a:gd name="T2" fmla="*/ 2147483647 w 21600"/>
              <a:gd name="T3" fmla="*/ 2147483647 h 21600"/>
              <a:gd name="T4" fmla="*/ 0 w 21600"/>
              <a:gd name="T5" fmla="*/ 2147483647 h 21600"/>
              <a:gd name="T6" fmla="*/ 2147483647 w 21600"/>
              <a:gd name="T7" fmla="*/ 2147483647 h 21600"/>
              <a:gd name="T8" fmla="*/ 2147483647 w 21600"/>
              <a:gd name="T9" fmla="*/ 2147483647 h 21600"/>
              <a:gd name="T10" fmla="*/ 2147483647 w 21600"/>
              <a:gd name="T11" fmla="*/ 2147483647 h 21600"/>
              <a:gd name="T12" fmla="*/ 2147483647 w 21600"/>
              <a:gd name="T13" fmla="*/ 2147483647 h 21600"/>
              <a:gd name="T14" fmla="*/ 2147483647 w 21600"/>
              <a:gd name="T15" fmla="*/ 2147483647 h 2160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3163 w 21600"/>
              <a:gd name="T25" fmla="*/ 3163 h 21600"/>
              <a:gd name="T26" fmla="*/ 18437 w 21600"/>
              <a:gd name="T27" fmla="*/ 18437 h 21600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21600" h="21600">
                <a:moveTo>
                  <a:pt x="0" y="10800"/>
                </a:moveTo>
                <a:cubicBezTo>
                  <a:pt x="0" y="4835"/>
                  <a:pt x="4835" y="0"/>
                  <a:pt x="10800" y="0"/>
                </a:cubicBezTo>
                <a:cubicBezTo>
                  <a:pt x="16765" y="0"/>
                  <a:pt x="21600" y="4835"/>
                  <a:pt x="21600" y="10800"/>
                </a:cubicBezTo>
                <a:cubicBezTo>
                  <a:pt x="21600" y="16765"/>
                  <a:pt x="16765" y="21600"/>
                  <a:pt x="10800" y="21600"/>
                </a:cubicBezTo>
                <a:cubicBezTo>
                  <a:pt x="4835" y="21600"/>
                  <a:pt x="0" y="16765"/>
                  <a:pt x="0" y="10800"/>
                </a:cubicBezTo>
                <a:close/>
                <a:moveTo>
                  <a:pt x="2057" y="10800"/>
                </a:moveTo>
                <a:cubicBezTo>
                  <a:pt x="2057" y="15629"/>
                  <a:pt x="5971" y="19543"/>
                  <a:pt x="10800" y="19543"/>
                </a:cubicBezTo>
                <a:cubicBezTo>
                  <a:pt x="15629" y="19543"/>
                  <a:pt x="19543" y="15629"/>
                  <a:pt x="19543" y="10800"/>
                </a:cubicBezTo>
                <a:cubicBezTo>
                  <a:pt x="19543" y="5971"/>
                  <a:pt x="15629" y="2057"/>
                  <a:pt x="10800" y="2057"/>
                </a:cubicBezTo>
                <a:cubicBezTo>
                  <a:pt x="5971" y="2057"/>
                  <a:pt x="2057" y="5971"/>
                  <a:pt x="2057" y="10800"/>
                </a:cubicBezTo>
                <a:close/>
              </a:path>
            </a:pathLst>
          </a:custGeom>
          <a:solidFill>
            <a:srgbClr val="FF3300"/>
          </a:solidFill>
          <a:ln w="9525">
            <a:solidFill>
              <a:srgbClr val="FF3300"/>
            </a:solidFill>
            <a:round/>
            <a:headEnd/>
            <a:tailEnd/>
          </a:ln>
        </p:spPr>
        <p:txBody>
          <a:bodyPr wrap="none" anchor="ctr"/>
          <a:lstStyle/>
          <a:p>
            <a:endParaRPr lang="ja-JP" altLang="en-US">
              <a:latin typeface="Calibri" pitchFamily="34" charset="0"/>
            </a:endParaRP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70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" dur="500"/>
                                        <p:tgtEl>
                                          <p:spTgt spid="2570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70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0" dur="500"/>
                                        <p:tgtEl>
                                          <p:spTgt spid="2570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3" dur="5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70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6" dur="500"/>
                                        <p:tgtEl>
                                          <p:spTgt spid="2570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500"/>
                            </p:stCondLst>
                            <p:childTnLst>
                              <p:par>
                                <p:cTn id="18" presetID="5" presetClass="exit" presetSubtype="1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19" dur="5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70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3" dur="500"/>
                                        <p:tgtEl>
                                          <p:spTgt spid="2570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000"/>
                            </p:stCondLst>
                            <p:childTnLst>
                              <p:par>
                                <p:cTn id="25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70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7" dur="500"/>
                                        <p:tgtEl>
                                          <p:spTgt spid="2570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5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70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2" dur="500"/>
                                        <p:tgtEl>
                                          <p:spTgt spid="2570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70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5" dur="500"/>
                                        <p:tgtEl>
                                          <p:spTgt spid="2570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70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8" dur="500"/>
                                        <p:tgtEl>
                                          <p:spTgt spid="2570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1" dur="50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500"/>
                            </p:stCondLst>
                            <p:childTnLst>
                              <p:par>
                                <p:cTn id="43" presetID="5" presetClass="exit" presetSubtype="1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44" dur="50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6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70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8" dur="500"/>
                                        <p:tgtEl>
                                          <p:spTgt spid="2570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1000"/>
                            </p:stCondLst>
                            <p:childTnLst>
                              <p:par>
                                <p:cTn id="50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70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52" dur="500"/>
                                        <p:tgtEl>
                                          <p:spTgt spid="2570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5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70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57" dur="500"/>
                                        <p:tgtEl>
                                          <p:spTgt spid="2570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70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60" dur="500"/>
                                        <p:tgtEl>
                                          <p:spTgt spid="2570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63" dur="5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66" dur="5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500"/>
                            </p:stCondLst>
                            <p:childTnLst>
                              <p:par>
                                <p:cTn id="68" presetID="5" presetClass="exit" presetSubtype="1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69" dur="5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1" presetID="5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72" dur="5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4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70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6" dur="500"/>
                                        <p:tgtEl>
                                          <p:spTgt spid="2570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70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9" dur="500"/>
                                        <p:tgtEl>
                                          <p:spTgt spid="2570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0" fill="hold">
                            <p:stCondLst>
                              <p:cond delay="1000"/>
                            </p:stCondLst>
                            <p:childTnLst>
                              <p:par>
                                <p:cTn id="81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70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83" dur="500"/>
                                        <p:tgtEl>
                                          <p:spTgt spid="2570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1500"/>
                            </p:stCondLst>
                            <p:childTnLst>
                              <p:par>
                                <p:cTn id="85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70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87" dur="500"/>
                                        <p:tgtEl>
                                          <p:spTgt spid="2570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8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70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90" dur="500"/>
                                        <p:tgtEl>
                                          <p:spTgt spid="2570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000"/>
                            </p:stCondLst>
                            <p:childTnLst>
                              <p:par>
                                <p:cTn id="92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70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94" dur="500"/>
                                        <p:tgtEl>
                                          <p:spTgt spid="2570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5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7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97" dur="500"/>
                                        <p:tgtEl>
                                          <p:spTgt spid="2570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8" fill="hold">
                      <p:stCondLst>
                        <p:cond delay="indefinite"/>
                      </p:stCondLst>
                      <p:childTnLst>
                        <p:par>
                          <p:cTn id="99" fill="hold">
                            <p:stCondLst>
                              <p:cond delay="0"/>
                            </p:stCondLst>
                            <p:childTnLst>
                              <p:par>
                                <p:cTn id="100" presetID="5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70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02" dur="500"/>
                                        <p:tgtEl>
                                          <p:spTgt spid="2570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3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05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6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08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>
                            <p:stCondLst>
                              <p:cond delay="500"/>
                            </p:stCondLst>
                            <p:childTnLst>
                              <p:par>
                                <p:cTn id="110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12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3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15" dur="50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6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18" dur="5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9" fill="hold">
                            <p:stCondLst>
                              <p:cond delay="1000"/>
                            </p:stCondLst>
                            <p:childTnLst>
                              <p:par>
                                <p:cTn id="120" presetID="5" presetClass="exit" presetSubtype="1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121" dur="50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3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25" dur="5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6" fill="hold">
                            <p:stCondLst>
                              <p:cond delay="1500"/>
                            </p:stCondLst>
                            <p:childTnLst>
                              <p:par>
                                <p:cTn id="127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29" dur="50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0" fill="hold">
                      <p:stCondLst>
                        <p:cond delay="indefinite"/>
                      </p:stCondLst>
                      <p:childTnLst>
                        <p:par>
                          <p:cTn id="131" fill="hold">
                            <p:stCondLst>
                              <p:cond delay="0"/>
                            </p:stCondLst>
                            <p:childTnLst>
                              <p:par>
                                <p:cTn id="132" presetID="5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34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5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37" dur="5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8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40" dur="5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1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43" dur="50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4" fill="hold">
                            <p:stCondLst>
                              <p:cond delay="500"/>
                            </p:stCondLst>
                            <p:childTnLst>
                              <p:par>
                                <p:cTn id="145" presetID="5" presetClass="exit" presetSubtype="1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146" dur="50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8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50" dur="5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1" fill="hold">
                            <p:stCondLst>
                              <p:cond delay="1000"/>
                            </p:stCondLst>
                            <p:childTnLst>
                              <p:par>
                                <p:cTn id="152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54" dur="50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5" fill="hold">
                      <p:stCondLst>
                        <p:cond delay="indefinite"/>
                      </p:stCondLst>
                      <p:childTnLst>
                        <p:par>
                          <p:cTn id="156" fill="hold">
                            <p:stCondLst>
                              <p:cond delay="0"/>
                            </p:stCondLst>
                            <p:childTnLst>
                              <p:par>
                                <p:cTn id="157" presetID="5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59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0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62" dur="5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3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65" dur="5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6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68" dur="50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9" fill="hold">
                            <p:stCondLst>
                              <p:cond delay="500"/>
                            </p:stCondLst>
                            <p:childTnLst>
                              <p:par>
                                <p:cTn id="170" presetID="5" presetClass="exit" presetSubtype="1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171" dur="50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3" presetID="5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174" dur="5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6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78" dur="5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9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81" dur="500"/>
                                        <p:tgtEl>
                                          <p:spTgt spid="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2" fill="hold">
                            <p:stCondLst>
                              <p:cond delay="1000"/>
                            </p:stCondLst>
                            <p:childTnLst>
                              <p:par>
                                <p:cTn id="183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85" dur="500"/>
                                        <p:tgtEl>
                                          <p:spTgt spid="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6" fill="hold">
                            <p:stCondLst>
                              <p:cond delay="1500"/>
                            </p:stCondLst>
                            <p:childTnLst>
                              <p:par>
                                <p:cTn id="187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70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89" dur="500"/>
                                        <p:tgtEl>
                                          <p:spTgt spid="2570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0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70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92" dur="500"/>
                                        <p:tgtEl>
                                          <p:spTgt spid="2570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3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70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95" dur="500"/>
                                        <p:tgtEl>
                                          <p:spTgt spid="2570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6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70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98" dur="500"/>
                                        <p:tgtEl>
                                          <p:spTgt spid="2570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9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70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01" dur="500"/>
                                        <p:tgtEl>
                                          <p:spTgt spid="2570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2" fill="hold">
                            <p:stCondLst>
                              <p:cond delay="2000"/>
                            </p:stCondLst>
                            <p:childTnLst>
                              <p:par>
                                <p:cTn id="203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05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57039" grpId="0" animBg="1"/>
      <p:bldP spid="257040" grpId="0" animBg="1"/>
      <p:bldP spid="257041" grpId="0" animBg="1"/>
      <p:bldP spid="257042" grpId="0" animBg="1"/>
      <p:bldP spid="257043" grpId="0" animBg="1"/>
      <p:bldP spid="257044" grpId="0" animBg="1"/>
      <p:bldP spid="257046" grpId="0"/>
      <p:bldP spid="257047" grpId="0"/>
      <p:bldP spid="257048" grpId="0"/>
      <p:bldP spid="257049" grpId="0" animBg="1"/>
      <p:bldP spid="257050" grpId="0" animBg="1"/>
      <p:bldP spid="257051" grpId="0" animBg="1"/>
      <p:bldP spid="257052" grpId="0" animBg="1"/>
      <p:bldP spid="257053" grpId="0" animBg="1"/>
      <p:bldP spid="257074" grpId="0"/>
      <p:bldP spid="257089" grpId="0" animBg="1"/>
      <p:bldP spid="257090" grpId="0" animBg="1"/>
      <p:bldP spid="257091" grpId="0" animBg="1"/>
      <p:bldP spid="257092" grpId="0" animBg="1"/>
      <p:bldP spid="82" grpId="0" animBg="1"/>
      <p:bldP spid="82" grpId="1" animBg="1"/>
      <p:bldP spid="84" grpId="0" animBg="1"/>
      <p:bldP spid="84" grpId="1" animBg="1"/>
      <p:bldP spid="85" grpId="0" animBg="1"/>
      <p:bldP spid="85" grpId="1" animBg="1"/>
      <p:bldP spid="86" grpId="0" animBg="1"/>
      <p:bldP spid="86" grpId="1" animBg="1"/>
      <p:bldP spid="87" grpId="0" animBg="1"/>
      <p:bldP spid="88" grpId="0" animBg="1"/>
      <p:bldP spid="89" grpId="0" animBg="1"/>
      <p:bldP spid="90" grpId="0" animBg="1"/>
      <p:bldP spid="91" grpId="0" animBg="1"/>
      <p:bldP spid="92" grpId="0" animBg="1"/>
      <p:bldP spid="93" grpId="0" animBg="1"/>
      <p:bldP spid="94" grpId="0" animBg="1"/>
      <p:bldP spid="95" grpId="0"/>
      <p:bldP spid="96" grpId="0"/>
      <p:bldP spid="97" grpId="0" animBg="1"/>
      <p:bldP spid="98" grpId="0" animBg="1"/>
      <p:bldP spid="99" grpId="0" animBg="1"/>
      <p:bldP spid="100" grpId="0" animBg="1"/>
      <p:bldP spid="101" grpId="0" animBg="1"/>
      <p:bldP spid="105" grpId="0" animBg="1"/>
      <p:bldP spid="105" grpId="1" animBg="1"/>
      <p:bldP spid="106" grpId="0" animBg="1"/>
      <p:bldP spid="106" grpId="1" animBg="1"/>
      <p:bldP spid="107" grpId="0" animBg="1"/>
      <p:bldP spid="107" grpId="1" animBg="1"/>
      <p:bldP spid="108" grpId="0" animBg="1"/>
      <p:bldP spid="108" grpId="1" animBg="1"/>
      <p:bldP spid="109" grpId="0" animBg="1"/>
    </p:bldLst>
  </p:timing>
</p:sld>
</file>

<file path=ppt/slides/slide2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59075" name="Picture 6" descr="fig4_10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5292725" y="765175"/>
            <a:ext cx="3590925" cy="60928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259076" name="Rectangle 2"/>
          <p:cNvSpPr>
            <a:spLocks noGrp="1" noChangeArrowheads="1"/>
          </p:cNvSpPr>
          <p:nvPr>
            <p:ph type="title"/>
          </p:nvPr>
        </p:nvSpPr>
        <p:spPr>
          <a:xfrm>
            <a:off x="395288" y="44450"/>
            <a:ext cx="8713787" cy="549275"/>
          </a:xfrm>
        </p:spPr>
        <p:txBody>
          <a:bodyPr/>
          <a:lstStyle/>
          <a:p>
            <a:pPr eaLnBrk="1" hangingPunct="1"/>
            <a:r>
              <a:rPr lang="en-US" altLang="ja-JP" sz="2800" b="1" dirty="0">
                <a:latin typeface="Arial Unicode MS"/>
                <a:ea typeface="Arial Unicode MS"/>
                <a:cs typeface="Arial Unicode MS"/>
              </a:rPr>
              <a:t>1D &amp; 2D signals from </a:t>
            </a:r>
            <a:r>
              <a:rPr lang="en-US" altLang="ja-JP" sz="2800" b="1" dirty="0" err="1">
                <a:latin typeface="Arial Unicode MS"/>
                <a:ea typeface="Arial Unicode MS"/>
                <a:cs typeface="Arial Unicode MS"/>
              </a:rPr>
              <a:t>Smoluchowski</a:t>
            </a:r>
            <a:r>
              <a:rPr lang="en-US" altLang="ja-JP" sz="2800" b="1" dirty="0">
                <a:latin typeface="Arial Unicode MS"/>
                <a:ea typeface="Arial Unicode MS"/>
                <a:cs typeface="Arial Unicode MS"/>
              </a:rPr>
              <a:t>  eq. </a:t>
            </a:r>
            <a:endParaRPr lang="ja-JP" altLang="en-US" sz="2800" b="1" dirty="0">
              <a:latin typeface="Arial Unicode MS"/>
              <a:ea typeface="Arial Unicode MS"/>
              <a:cs typeface="Arial Unicode MS"/>
            </a:endParaRPr>
          </a:p>
        </p:txBody>
      </p:sp>
      <p:sp>
        <p:nvSpPr>
          <p:cNvPr id="259077" name="Line 3"/>
          <p:cNvSpPr>
            <a:spLocks noChangeShapeType="1"/>
          </p:cNvSpPr>
          <p:nvPr/>
        </p:nvSpPr>
        <p:spPr bwMode="auto">
          <a:xfrm>
            <a:off x="395288" y="620713"/>
            <a:ext cx="8496300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graphicFrame>
        <p:nvGraphicFramePr>
          <p:cNvPr id="259074" name="Object 2"/>
          <p:cNvGraphicFramePr>
            <a:graphicFrameLocks noGrp="1" noChangeAspect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3246346247"/>
              </p:ext>
            </p:extLst>
          </p:nvPr>
        </p:nvGraphicFramePr>
        <p:xfrm>
          <a:off x="642938" y="1017588"/>
          <a:ext cx="4679950" cy="8397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4" imgW="2831760" imgH="507960" progId="Equation.DSMT4">
                  <p:embed/>
                </p:oleObj>
              </mc:Choice>
              <mc:Fallback>
                <p:oleObj name="Equation" r:id="rId4" imgW="2831760" imgH="507960" progId="Equation.DSMT4">
                  <p:embed/>
                  <p:pic>
                    <p:nvPicPr>
                      <p:cNvPr id="259074" name="Object 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42938" y="1017588"/>
                        <a:ext cx="4679950" cy="839787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59078" name="Rectangle 32"/>
          <p:cNvSpPr>
            <a:spLocks noChangeArrowheads="1"/>
          </p:cNvSpPr>
          <p:nvPr/>
        </p:nvSpPr>
        <p:spPr bwMode="auto">
          <a:xfrm>
            <a:off x="2844800" y="912813"/>
            <a:ext cx="869950" cy="515937"/>
          </a:xfrm>
          <a:prstGeom prst="rect">
            <a:avLst/>
          </a:prstGeom>
          <a:noFill/>
          <a:ln w="28575">
            <a:solidFill>
              <a:srgbClr val="FF0000"/>
            </a:solidFill>
            <a:prstDash val="sysDot"/>
            <a:miter lim="800000"/>
            <a:headEnd/>
            <a:tailEnd/>
          </a:ln>
        </p:spPr>
        <p:txBody>
          <a:bodyPr wrap="none" anchor="ctr"/>
          <a:lstStyle/>
          <a:p>
            <a:endParaRPr lang="ja-JP" altLang="en-US">
              <a:latin typeface="Calibri" pitchFamily="34" charset="0"/>
            </a:endParaRPr>
          </a:p>
        </p:txBody>
      </p:sp>
      <p:pic>
        <p:nvPicPr>
          <p:cNvPr id="259079" name="Picture 36" descr="psj_S1"/>
          <p:cNvPicPr>
            <a:picLocks noChangeAspect="1" noChangeArrowheads="1"/>
          </p:cNvPicPr>
          <p:nvPr/>
        </p:nvPicPr>
        <p:blipFill>
          <a:blip r:embed="rId6" cstate="print"/>
          <a:srcRect/>
          <a:stretch>
            <a:fillRect/>
          </a:stretch>
        </p:blipFill>
        <p:spPr bwMode="auto">
          <a:xfrm>
            <a:off x="622300" y="2732088"/>
            <a:ext cx="4143375" cy="35004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259080" name="Text Box 38"/>
          <p:cNvSpPr txBox="1">
            <a:spLocks noChangeArrowheads="1"/>
          </p:cNvSpPr>
          <p:nvPr/>
        </p:nvSpPr>
        <p:spPr bwMode="auto">
          <a:xfrm>
            <a:off x="693738" y="2232025"/>
            <a:ext cx="4897437" cy="3698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ja-JP" b="1">
                <a:latin typeface="Arial Unicode MS"/>
                <a:ea typeface="Arial Unicode MS"/>
                <a:cs typeface="Arial Unicode MS"/>
              </a:rPr>
              <a:t>1D IR (similar to Master eq.’s results</a:t>
            </a:r>
            <a:r>
              <a:rPr lang="ja-JP" altLang="en-US" b="1">
                <a:latin typeface="Arial Unicode MS"/>
                <a:ea typeface="Arial Unicode MS"/>
                <a:cs typeface="Arial Unicode MS"/>
              </a:rPr>
              <a:t>）</a:t>
            </a:r>
          </a:p>
        </p:txBody>
      </p:sp>
      <p:sp>
        <p:nvSpPr>
          <p:cNvPr id="259081" name="Text Box 39"/>
          <p:cNvSpPr txBox="1">
            <a:spLocks noChangeArrowheads="1"/>
          </p:cNvSpPr>
          <p:nvPr/>
        </p:nvSpPr>
        <p:spPr bwMode="auto">
          <a:xfrm>
            <a:off x="5852497" y="6488113"/>
            <a:ext cx="2879725" cy="369887"/>
          </a:xfrm>
          <a:prstGeom prst="rect">
            <a:avLst/>
          </a:prstGeom>
          <a:solidFill>
            <a:schemeClr val="bg1"/>
          </a:solidFill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altLang="ja-JP" b="1" dirty="0">
                <a:latin typeface="Arial Unicode MS"/>
                <a:ea typeface="Arial Unicode MS"/>
                <a:cs typeface="Arial Unicode MS"/>
              </a:rPr>
              <a:t>2D IR</a:t>
            </a:r>
            <a:r>
              <a:rPr lang="ja-JP" altLang="en-US" b="1" dirty="0">
                <a:latin typeface="Arial Unicode MS"/>
                <a:ea typeface="Arial Unicode MS"/>
                <a:cs typeface="Arial Unicode MS"/>
              </a:rPr>
              <a:t>（</a:t>
            </a:r>
            <a:r>
              <a:rPr lang="en-US" altLang="ja-JP" b="1" dirty="0">
                <a:latin typeface="Arial Unicode MS"/>
                <a:ea typeface="Arial Unicode MS"/>
                <a:cs typeface="Arial Unicode MS"/>
              </a:rPr>
              <a:t>different!</a:t>
            </a:r>
            <a:r>
              <a:rPr lang="ja-JP" altLang="en-US" b="1" dirty="0">
                <a:latin typeface="Arial Unicode MS"/>
                <a:ea typeface="Arial Unicode MS"/>
                <a:cs typeface="Arial Unicode MS"/>
              </a:rPr>
              <a:t>）</a:t>
            </a:r>
          </a:p>
        </p:txBody>
      </p:sp>
      <p:sp>
        <p:nvSpPr>
          <p:cNvPr id="259082" name="Text Box 40"/>
          <p:cNvSpPr txBox="1">
            <a:spLocks noChangeArrowheads="1"/>
          </p:cNvSpPr>
          <p:nvPr/>
        </p:nvSpPr>
        <p:spPr bwMode="auto">
          <a:xfrm>
            <a:off x="1336675" y="2987343"/>
            <a:ext cx="710489" cy="2154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>
              <a:lnSpc>
                <a:spcPct val="50000"/>
              </a:lnSpc>
              <a:spcBef>
                <a:spcPct val="50000"/>
              </a:spcBef>
            </a:pPr>
            <a:r>
              <a:rPr lang="en-US" altLang="ja-JP" sz="1600" dirty="0">
                <a:solidFill>
                  <a:srgbClr val="FF0000"/>
                </a:solidFill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High</a:t>
            </a:r>
            <a:endParaRPr lang="ja-JP" altLang="en-US" sz="1600" dirty="0">
              <a:solidFill>
                <a:srgbClr val="FF0000"/>
              </a:solidFill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</p:txBody>
      </p:sp>
      <p:sp>
        <p:nvSpPr>
          <p:cNvPr id="259083" name="Text Box 41"/>
          <p:cNvSpPr txBox="1">
            <a:spLocks noChangeArrowheads="1"/>
          </p:cNvSpPr>
          <p:nvPr/>
        </p:nvSpPr>
        <p:spPr bwMode="auto">
          <a:xfrm>
            <a:off x="1350322" y="4559821"/>
            <a:ext cx="1379230" cy="2154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>
              <a:lnSpc>
                <a:spcPct val="50000"/>
              </a:lnSpc>
              <a:spcBef>
                <a:spcPct val="50000"/>
              </a:spcBef>
            </a:pPr>
            <a:r>
              <a:rPr lang="en-US" altLang="ja-JP" sz="1600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intermediate</a:t>
            </a:r>
            <a:endParaRPr lang="ja-JP" altLang="en-US" sz="1600" dirty="0"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</p:txBody>
      </p:sp>
      <p:sp>
        <p:nvSpPr>
          <p:cNvPr id="14" name="Text Box 40"/>
          <p:cNvSpPr txBox="1">
            <a:spLocks noChangeArrowheads="1"/>
          </p:cNvSpPr>
          <p:nvPr/>
        </p:nvSpPr>
        <p:spPr bwMode="auto">
          <a:xfrm>
            <a:off x="3304227" y="2989618"/>
            <a:ext cx="710489" cy="2154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>
              <a:lnSpc>
                <a:spcPct val="50000"/>
              </a:lnSpc>
              <a:spcBef>
                <a:spcPct val="50000"/>
              </a:spcBef>
            </a:pPr>
            <a:r>
              <a:rPr lang="en-US" altLang="ja-JP" sz="1600" dirty="0">
                <a:solidFill>
                  <a:srgbClr val="FF0000"/>
                </a:solidFill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High</a:t>
            </a:r>
            <a:endParaRPr lang="ja-JP" altLang="en-US" sz="1600" dirty="0">
              <a:solidFill>
                <a:srgbClr val="FF0000"/>
              </a:solidFill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</p:txBody>
      </p:sp>
      <p:sp>
        <p:nvSpPr>
          <p:cNvPr id="16" name="Text Box 41"/>
          <p:cNvSpPr txBox="1">
            <a:spLocks noChangeArrowheads="1"/>
          </p:cNvSpPr>
          <p:nvPr/>
        </p:nvSpPr>
        <p:spPr bwMode="auto">
          <a:xfrm>
            <a:off x="3290579" y="4575743"/>
            <a:ext cx="1379230" cy="2154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>
              <a:lnSpc>
                <a:spcPct val="50000"/>
              </a:lnSpc>
              <a:spcBef>
                <a:spcPct val="50000"/>
              </a:spcBef>
            </a:pPr>
            <a:r>
              <a:rPr lang="en-US" altLang="ja-JP" sz="1600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intermediate</a:t>
            </a:r>
            <a:endParaRPr lang="ja-JP" altLang="en-US" sz="1600" dirty="0"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</p:txBody>
      </p:sp>
    </p:spTree>
  </p:cSld>
  <p:clrMapOvr>
    <a:masterClrMapping/>
  </p:clrMapOvr>
  <p:transition/>
</p:sld>
</file>

<file path=ppt/slides/slide2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73186" name="Rectangle 2"/>
          <p:cNvSpPr>
            <a:spLocks noGrp="1" noChangeArrowheads="1"/>
          </p:cNvSpPr>
          <p:nvPr>
            <p:ph type="title"/>
          </p:nvPr>
        </p:nvSpPr>
        <p:spPr>
          <a:xfrm>
            <a:off x="457200" y="44450"/>
            <a:ext cx="8229600" cy="1143000"/>
          </a:xfrm>
        </p:spPr>
        <p:txBody>
          <a:bodyPr/>
          <a:lstStyle/>
          <a:p>
            <a:pPr eaLnBrk="1" hangingPunct="1"/>
            <a:r>
              <a:rPr lang="en-US" altLang="ja-JP" b="1">
                <a:latin typeface="Arial Unicode MS"/>
                <a:ea typeface="Arial Unicode MS"/>
                <a:cs typeface="Arial Unicode MS"/>
              </a:rPr>
              <a:t>Related Studies</a:t>
            </a:r>
          </a:p>
        </p:txBody>
      </p:sp>
      <p:sp>
        <p:nvSpPr>
          <p:cNvPr id="1373187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107950" y="1196975"/>
            <a:ext cx="8928100" cy="4525963"/>
          </a:xfrm>
        </p:spPr>
        <p:txBody>
          <a:bodyPr/>
          <a:lstStyle/>
          <a:p>
            <a:pPr eaLnBrk="1" hangingPunct="1"/>
            <a:r>
              <a:rPr lang="en-US" altLang="ja-JP" sz="2800" dirty="0">
                <a:latin typeface="Arial Unicode MS"/>
                <a:ea typeface="Arial Unicode MS"/>
                <a:cs typeface="Arial Unicode MS"/>
              </a:rPr>
              <a:t>FEL for ET system → </a:t>
            </a:r>
            <a:r>
              <a:rPr lang="de-DE" altLang="ja-JP" sz="2800" dirty="0">
                <a:latin typeface="Arial Unicode MS"/>
                <a:ea typeface="Arial Unicode MS"/>
                <a:cs typeface="Arial Unicode MS"/>
                <a:hlinkClick r:id="rId3"/>
              </a:rPr>
              <a:t>JCP </a:t>
            </a:r>
            <a:r>
              <a:rPr lang="de-DE" altLang="ja-JP" sz="2800" b="1" dirty="0">
                <a:latin typeface="Arial Unicode MS"/>
                <a:ea typeface="Arial Unicode MS"/>
                <a:cs typeface="Arial Unicode MS"/>
                <a:hlinkClick r:id="rId3"/>
              </a:rPr>
              <a:t>126</a:t>
            </a:r>
            <a:r>
              <a:rPr lang="de-DE" altLang="ja-JP" sz="2800" dirty="0">
                <a:latin typeface="Arial Unicode MS"/>
                <a:ea typeface="Arial Unicode MS"/>
                <a:cs typeface="Arial Unicode MS"/>
                <a:hlinkClick r:id="rId3"/>
              </a:rPr>
              <a:t>, 054504 (2007).</a:t>
            </a:r>
            <a:r>
              <a:rPr lang="de-DE" altLang="ja-JP" sz="2800" dirty="0">
                <a:latin typeface="Arial Unicode MS"/>
                <a:ea typeface="Arial Unicode MS"/>
                <a:cs typeface="Arial Unicode MS"/>
              </a:rPr>
              <a:t> </a:t>
            </a:r>
            <a:endParaRPr lang="en-US" altLang="ja-JP" sz="2800" dirty="0">
              <a:latin typeface="Arial Unicode MS"/>
              <a:ea typeface="Arial Unicode MS"/>
              <a:cs typeface="Arial Unicode MS"/>
            </a:endParaRPr>
          </a:p>
          <a:p>
            <a:pPr eaLnBrk="1" hangingPunct="1">
              <a:buFontTx/>
              <a:buNone/>
            </a:pPr>
            <a:endParaRPr lang="en-US" altLang="ja-JP" sz="2800" dirty="0"/>
          </a:p>
          <a:p>
            <a:pPr eaLnBrk="1" hangingPunct="1">
              <a:buFontTx/>
              <a:buNone/>
            </a:pPr>
            <a:endParaRPr lang="en-US" altLang="ja-JP" sz="2800" dirty="0"/>
          </a:p>
          <a:p>
            <a:pPr eaLnBrk="1" hangingPunct="1">
              <a:buFontTx/>
              <a:buNone/>
            </a:pPr>
            <a:endParaRPr lang="en-US" altLang="ja-JP" sz="2800" dirty="0"/>
          </a:p>
          <a:p>
            <a:pPr eaLnBrk="1" hangingPunct="1">
              <a:buFontTx/>
              <a:buNone/>
            </a:pPr>
            <a:endParaRPr lang="en-US" altLang="ja-JP" sz="2800" dirty="0">
              <a:latin typeface="Arial Unicode MS"/>
              <a:ea typeface="Arial Unicode MS"/>
              <a:cs typeface="Arial Unicode MS"/>
            </a:endParaRPr>
          </a:p>
          <a:p>
            <a:pPr eaLnBrk="1" hangingPunct="1"/>
            <a:r>
              <a:rPr lang="en-US" altLang="ja-JP" sz="2800" dirty="0">
                <a:latin typeface="Arial Unicode MS"/>
                <a:ea typeface="Arial Unicode MS"/>
                <a:cs typeface="Arial Unicode MS"/>
              </a:rPr>
              <a:t> FEL for solvated ion → </a:t>
            </a:r>
            <a:r>
              <a:rPr lang="fr-FR" altLang="ja-JP" sz="2800" dirty="0">
                <a:latin typeface="Arial Unicode MS"/>
                <a:ea typeface="Arial Unicode MS"/>
                <a:cs typeface="Arial Unicode MS"/>
                <a:hlinkClick r:id="rId4"/>
              </a:rPr>
              <a:t>JCP </a:t>
            </a:r>
            <a:r>
              <a:rPr lang="fr-FR" altLang="ja-JP" sz="2800" b="1" dirty="0">
                <a:latin typeface="Arial Unicode MS"/>
                <a:ea typeface="Arial Unicode MS"/>
                <a:cs typeface="Arial Unicode MS"/>
                <a:hlinkClick r:id="rId4"/>
              </a:rPr>
              <a:t>124</a:t>
            </a:r>
            <a:r>
              <a:rPr lang="fr-FR" altLang="ja-JP" sz="2800" dirty="0">
                <a:latin typeface="Arial Unicode MS"/>
                <a:ea typeface="Arial Unicode MS"/>
                <a:cs typeface="Arial Unicode MS"/>
                <a:hlinkClick r:id="rId4"/>
              </a:rPr>
              <a:t>, 124508 (2006).</a:t>
            </a:r>
            <a:r>
              <a:rPr lang="fr-FR" altLang="ja-JP" sz="2800" dirty="0">
                <a:latin typeface="Arial Unicode MS"/>
                <a:ea typeface="Arial Unicode MS"/>
                <a:cs typeface="Arial Unicode MS"/>
              </a:rPr>
              <a:t> </a:t>
            </a:r>
            <a:endParaRPr lang="en-US" altLang="ja-JP" sz="2800" dirty="0">
              <a:latin typeface="Arial Unicode MS"/>
              <a:ea typeface="Arial Unicode MS"/>
              <a:cs typeface="Arial Unicode MS"/>
            </a:endParaRPr>
          </a:p>
        </p:txBody>
      </p:sp>
      <p:pic>
        <p:nvPicPr>
          <p:cNvPr id="1373188" name="Picture 4" descr="fig1"/>
          <p:cNvPicPr>
            <a:picLocks noGrp="1" noChangeAspect="1" noChangeArrowheads="1"/>
          </p:cNvPicPr>
          <p:nvPr>
            <p:ph sz="quarter" idx="2"/>
          </p:nvPr>
        </p:nvPicPr>
        <p:blipFill>
          <a:blip r:embed="rId5" cstate="print"/>
          <a:srcRect/>
          <a:stretch>
            <a:fillRect/>
          </a:stretch>
        </p:blipFill>
        <p:spPr>
          <a:xfrm>
            <a:off x="755650" y="1773238"/>
            <a:ext cx="1836738" cy="2017712"/>
          </a:xfrm>
        </p:spPr>
      </p:pic>
      <p:sp>
        <p:nvSpPr>
          <p:cNvPr id="1373189" name="Line 5"/>
          <p:cNvSpPr>
            <a:spLocks noChangeShapeType="1"/>
          </p:cNvSpPr>
          <p:nvPr/>
        </p:nvSpPr>
        <p:spPr bwMode="auto">
          <a:xfrm>
            <a:off x="395288" y="981075"/>
            <a:ext cx="8496300" cy="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pic>
        <p:nvPicPr>
          <p:cNvPr id="1373190" name="Picture 6" descr="fig01"/>
          <p:cNvPicPr>
            <a:picLocks noGrp="1" noChangeAspect="1" noChangeArrowheads="1"/>
          </p:cNvPicPr>
          <p:nvPr>
            <p:ph sz="quarter" idx="3"/>
          </p:nvPr>
        </p:nvPicPr>
        <p:blipFill>
          <a:blip r:embed="rId6" cstate="print"/>
          <a:srcRect/>
          <a:stretch>
            <a:fillRect/>
          </a:stretch>
        </p:blipFill>
        <p:spPr>
          <a:xfrm>
            <a:off x="903288" y="4506913"/>
            <a:ext cx="1517650" cy="1584325"/>
          </a:xfrm>
        </p:spPr>
      </p:pic>
      <p:sp>
        <p:nvSpPr>
          <p:cNvPr id="1373191" name="Text Box 7"/>
          <p:cNvSpPr txBox="1">
            <a:spLocks noChangeArrowheads="1"/>
          </p:cNvSpPr>
          <p:nvPr/>
        </p:nvSpPr>
        <p:spPr bwMode="auto">
          <a:xfrm>
            <a:off x="2951163" y="2000250"/>
            <a:ext cx="6192837" cy="12001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ja-JP">
                <a:solidFill>
                  <a:srgbClr val="0066FF"/>
                </a:solidFill>
                <a:latin typeface="Arial Unicode MS"/>
                <a:ea typeface="Arial Unicode MS"/>
                <a:cs typeface="Arial Unicode MS"/>
              </a:rPr>
              <a:t>Horizontal axis: </a:t>
            </a:r>
            <a:r>
              <a:rPr lang="en-US" altLang="ja-JP">
                <a:solidFill>
                  <a:srgbClr val="002060"/>
                </a:solidFill>
                <a:latin typeface="Arial Unicode MS"/>
                <a:ea typeface="Arial Unicode MS"/>
                <a:cs typeface="Arial Unicode MS"/>
              </a:rPr>
              <a:t>interaction energy of solute &amp; dipoles</a:t>
            </a:r>
          </a:p>
          <a:p>
            <a:pPr>
              <a:spcBef>
                <a:spcPct val="50000"/>
              </a:spcBef>
            </a:pPr>
            <a:r>
              <a:rPr lang="ja-JP" altLang="en-US">
                <a:latin typeface="Arial Unicode MS"/>
                <a:ea typeface="Arial Unicode MS"/>
                <a:cs typeface="Arial Unicode MS"/>
              </a:rPr>
              <a:t>・</a:t>
            </a:r>
            <a:r>
              <a:rPr lang="en-US" altLang="ja-JP">
                <a:latin typeface="Arial Unicode MS"/>
                <a:ea typeface="Arial Unicode MS"/>
                <a:cs typeface="Arial Unicode MS"/>
              </a:rPr>
              <a:t>FEL and inverted bell dependency of reaction rate .</a:t>
            </a:r>
          </a:p>
          <a:p>
            <a:pPr>
              <a:spcBef>
                <a:spcPct val="50000"/>
              </a:spcBef>
            </a:pPr>
            <a:r>
              <a:rPr lang="ja-JP" altLang="en-US">
                <a:latin typeface="Arial Unicode MS"/>
                <a:ea typeface="Arial Unicode MS"/>
                <a:cs typeface="Arial Unicode MS"/>
              </a:rPr>
              <a:t>・</a:t>
            </a:r>
            <a:r>
              <a:rPr lang="en-US" altLang="ja-JP">
                <a:solidFill>
                  <a:srgbClr val="0033CC"/>
                </a:solidFill>
                <a:latin typeface="Arial Unicode MS"/>
                <a:ea typeface="Arial Unicode MS"/>
                <a:cs typeface="Arial Unicode MS"/>
              </a:rPr>
              <a:t>local minima </a:t>
            </a:r>
            <a:r>
              <a:rPr lang="en-US" altLang="ja-JP">
                <a:latin typeface="Arial Unicode MS"/>
                <a:ea typeface="Arial Unicode MS"/>
                <a:cs typeface="Arial Unicode MS"/>
              </a:rPr>
              <a:t>are appeared in low temperature case.</a:t>
            </a:r>
          </a:p>
        </p:txBody>
      </p:sp>
      <p:sp>
        <p:nvSpPr>
          <p:cNvPr id="1373192" name="Text Box 8"/>
          <p:cNvSpPr txBox="1">
            <a:spLocks noChangeArrowheads="1"/>
          </p:cNvSpPr>
          <p:nvPr/>
        </p:nvSpPr>
        <p:spPr bwMode="auto">
          <a:xfrm>
            <a:off x="2951163" y="4714875"/>
            <a:ext cx="6192837" cy="12001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ja-JP">
                <a:latin typeface="Arial Unicode MS"/>
                <a:ea typeface="Arial Unicode MS"/>
                <a:cs typeface="Arial Unicode MS"/>
              </a:rPr>
              <a:t>Horizontal axis: </a:t>
            </a:r>
            <a:r>
              <a:rPr lang="en-US" altLang="ja-JP">
                <a:solidFill>
                  <a:srgbClr val="002060"/>
                </a:solidFill>
                <a:latin typeface="Arial Unicode MS"/>
                <a:ea typeface="Arial Unicode MS"/>
                <a:cs typeface="Arial Unicode MS"/>
              </a:rPr>
              <a:t>the number of dipole pointing central ion</a:t>
            </a:r>
          </a:p>
          <a:p>
            <a:pPr>
              <a:spcBef>
                <a:spcPct val="50000"/>
              </a:spcBef>
            </a:pPr>
            <a:r>
              <a:rPr lang="ja-JP" altLang="en-US">
                <a:latin typeface="Arial Unicode MS"/>
                <a:ea typeface="Arial Unicode MS"/>
                <a:cs typeface="Arial Unicode MS"/>
              </a:rPr>
              <a:t>・</a:t>
            </a:r>
            <a:r>
              <a:rPr lang="en-US" altLang="ja-JP">
                <a:latin typeface="Arial Unicode MS"/>
                <a:ea typeface="Arial Unicode MS"/>
                <a:cs typeface="Arial Unicode MS"/>
              </a:rPr>
              <a:t>Calculating FEL by using Wang-Landau algorithms</a:t>
            </a:r>
          </a:p>
          <a:p>
            <a:pPr>
              <a:spcBef>
                <a:spcPct val="50000"/>
              </a:spcBef>
            </a:pPr>
            <a:r>
              <a:rPr lang="ja-JP" altLang="en-US">
                <a:latin typeface="Arial Unicode MS"/>
                <a:ea typeface="Arial Unicode MS"/>
                <a:cs typeface="Arial Unicode MS"/>
              </a:rPr>
              <a:t>・</a:t>
            </a:r>
            <a:r>
              <a:rPr lang="en-US" altLang="ja-JP">
                <a:latin typeface="Arial Unicode MS"/>
                <a:ea typeface="Arial Unicode MS"/>
                <a:cs typeface="Arial Unicode MS"/>
              </a:rPr>
              <a:t>Compared with a result from </a:t>
            </a:r>
            <a:r>
              <a:rPr lang="en-US" altLang="ja-JP">
                <a:solidFill>
                  <a:srgbClr val="0033CC"/>
                </a:solidFill>
                <a:latin typeface="Arial Unicode MS"/>
                <a:ea typeface="Arial Unicode MS"/>
                <a:cs typeface="Arial Unicode MS"/>
              </a:rPr>
              <a:t>Random energy model   </a:t>
            </a:r>
          </a:p>
        </p:txBody>
      </p:sp>
      <p:pic>
        <p:nvPicPr>
          <p:cNvPr id="9" name="Picture 2"/>
          <p:cNvPicPr>
            <a:picLocks noChangeAspect="1" noChangeArrowheads="1"/>
          </p:cNvPicPr>
          <p:nvPr/>
        </p:nvPicPr>
        <p:blipFill>
          <a:blip r:embed="rId7" cstate="print"/>
          <a:srcRect/>
          <a:stretch>
            <a:fillRect/>
          </a:stretch>
        </p:blipFill>
        <p:spPr bwMode="auto">
          <a:xfrm>
            <a:off x="671513" y="1829653"/>
            <a:ext cx="1800225" cy="17859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prstShdw prst="shdw17" dist="17961" dir="2700000">
              <a:schemeClr val="accent1">
                <a:gamma/>
                <a:shade val="60000"/>
                <a:invGamma/>
              </a:schemeClr>
            </a:prstShdw>
          </a:effectLst>
        </p:spPr>
      </p:pic>
      <p:pic>
        <p:nvPicPr>
          <p:cNvPr id="4597761" name="Picture 1"/>
          <p:cNvPicPr>
            <a:picLocks noChangeAspect="1" noChangeArrowheads="1"/>
          </p:cNvPicPr>
          <p:nvPr/>
        </p:nvPicPr>
        <p:blipFill>
          <a:blip r:embed="rId8" cstate="print"/>
          <a:srcRect/>
          <a:stretch>
            <a:fillRect/>
          </a:stretch>
        </p:blipFill>
        <p:spPr bwMode="auto">
          <a:xfrm>
            <a:off x="627654" y="4508738"/>
            <a:ext cx="2047307" cy="19621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977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0" dur="500"/>
                                        <p:tgtEl>
                                          <p:spTgt spid="45977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 rtlCol="0">
            <a:normAutofit/>
          </a:bodyPr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en-US" altLang="ja-JP" b="1" dirty="0">
                <a:solidFill>
                  <a:schemeClr val="accent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1. Introduction</a:t>
            </a:r>
            <a:endParaRPr lang="ja-JP" altLang="en-US" b="1" dirty="0">
              <a:solidFill>
                <a:schemeClr val="accent2">
                  <a:lumMod val="7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</p:txBody>
      </p:sp>
      <p:sp>
        <p:nvSpPr>
          <p:cNvPr id="3" name="コンテンツ プレースホルダ 2"/>
          <p:cNvSpPr>
            <a:spLocks noGrp="1"/>
          </p:cNvSpPr>
          <p:nvPr>
            <p:ph idx="1"/>
          </p:nvPr>
        </p:nvSpPr>
        <p:spPr/>
        <p:txBody>
          <a:bodyPr rtlCol="0">
            <a:normAutofit/>
          </a:bodyPr>
          <a:lstStyle/>
          <a:p>
            <a:pPr eaLnBrk="1" fontAlgn="auto" hangingPunct="1">
              <a:spcAft>
                <a:spcPts val="0"/>
              </a:spcAft>
              <a:buFont typeface="Arial" pitchFamily="34" charset="0"/>
              <a:buNone/>
              <a:defRPr/>
            </a:pPr>
            <a:r>
              <a:rPr lang="en-US" altLang="ja-JP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References</a:t>
            </a:r>
          </a:p>
          <a:p>
            <a:pPr eaLnBrk="1" fontAlgn="auto" hangingPunct="1">
              <a:spcAft>
                <a:spcPts val="0"/>
              </a:spcAft>
              <a:buFont typeface="Arial" pitchFamily="34" charset="0"/>
              <a:buChar char="•"/>
              <a:defRPr/>
            </a:pPr>
            <a:r>
              <a:rPr lang="en-US" sz="2400" dirty="0">
                <a:solidFill>
                  <a:schemeClr val="tx2">
                    <a:lumMod val="75000"/>
                  </a:schemeClr>
                </a:solidFill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S. Mukamel: </a:t>
            </a:r>
            <a:r>
              <a:rPr lang="en-US" sz="2400" i="1" dirty="0">
                <a:solidFill>
                  <a:schemeClr val="tx2">
                    <a:lumMod val="75000"/>
                  </a:schemeClr>
                </a:solidFill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Principles of Nonlinear Optical Spectroscopy</a:t>
            </a:r>
            <a:r>
              <a:rPr lang="en-US" sz="2400" dirty="0">
                <a:solidFill>
                  <a:schemeClr val="tx2">
                    <a:lumMod val="75000"/>
                  </a:schemeClr>
                </a:solidFill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 (Oxford University Press, 1995).</a:t>
            </a:r>
          </a:p>
          <a:p>
            <a:pPr eaLnBrk="1" fontAlgn="auto" hangingPunct="1">
              <a:spcAft>
                <a:spcPts val="0"/>
              </a:spcAft>
              <a:buFont typeface="Arial" pitchFamily="34" charset="0"/>
              <a:buChar char="•"/>
              <a:defRPr/>
            </a:pPr>
            <a:r>
              <a:rPr lang="en-US" sz="2400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G. R. Fleming, </a:t>
            </a:r>
            <a:r>
              <a:rPr lang="en-US" sz="2400" i="1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Chemical applications of ultrafast spectroscopy</a:t>
            </a:r>
            <a:r>
              <a:rPr lang="en-US" sz="2400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  (Oxford University Press, 1986).</a:t>
            </a:r>
          </a:p>
          <a:p>
            <a:pPr eaLnBrk="1" fontAlgn="auto" hangingPunct="1">
              <a:spcAft>
                <a:spcPts val="0"/>
              </a:spcAft>
              <a:buFont typeface="Arial" pitchFamily="34" charset="0"/>
              <a:buChar char="•"/>
              <a:defRPr/>
            </a:pPr>
            <a:r>
              <a:rPr lang="en-US" sz="2400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Cho, </a:t>
            </a:r>
            <a:r>
              <a:rPr lang="en-US" altLang="ja-JP" sz="2400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  <a:hlinkClick r:id="rId3"/>
              </a:rPr>
              <a:t>Bull. Korean Chem. Soc. </a:t>
            </a:r>
            <a:r>
              <a:rPr lang="en-US" altLang="ja-JP" sz="2400" b="1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  <a:hlinkClick r:id="rId3"/>
              </a:rPr>
              <a:t>27</a:t>
            </a:r>
            <a:r>
              <a:rPr lang="en-US" altLang="ja-JP" sz="2400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  <a:hlinkClick r:id="rId3"/>
              </a:rPr>
              <a:t>, </a:t>
            </a:r>
            <a:r>
              <a:rPr lang="en-US" sz="2400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  <a:hlinkClick r:id="rId3"/>
              </a:rPr>
              <a:t>1940 (2006). </a:t>
            </a:r>
            <a:endParaRPr lang="en-US" sz="2400" dirty="0"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  <a:p>
            <a:pPr eaLnBrk="1" fontAlgn="auto" hangingPunct="1">
              <a:spcAft>
                <a:spcPts val="0"/>
              </a:spcAft>
              <a:buFont typeface="Arial" pitchFamily="34" charset="0"/>
              <a:buChar char="•"/>
              <a:defRPr/>
            </a:pPr>
            <a:r>
              <a:rPr lang="en-US" altLang="ja-JP" sz="2400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Y. Tanimura, </a:t>
            </a:r>
            <a:r>
              <a:rPr lang="en-US" altLang="ja-JP" sz="2400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  <a:hlinkClick r:id="rId4"/>
              </a:rPr>
              <a:t>J. Phys. Soc. Jpn,75,082001(2006).</a:t>
            </a:r>
            <a:endParaRPr lang="en-US" altLang="ja-JP" sz="2400" dirty="0"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  <a:p>
            <a:pPr eaLnBrk="1" fontAlgn="auto" hangingPunct="1">
              <a:spcAft>
                <a:spcPts val="0"/>
              </a:spcAft>
              <a:buFont typeface="Arial" pitchFamily="34" charset="0"/>
              <a:buChar char="•"/>
              <a:defRPr/>
            </a:pPr>
            <a:r>
              <a:rPr lang="en-US" altLang="ja-JP" sz="2400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Y. Tanimura and A. Ishizaki, </a:t>
            </a:r>
            <a:r>
              <a:rPr lang="en-US" altLang="ja-JP" sz="2400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  <a:hlinkClick r:id="rId5"/>
              </a:rPr>
              <a:t>Acc. Chem. Res. 42, 1270 (2009).</a:t>
            </a:r>
            <a:endParaRPr lang="en-US" altLang="ja-JP" sz="2400" dirty="0"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</p:txBody>
      </p:sp>
    </p:spTree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7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1094238" y="2846197"/>
            <a:ext cx="2533650" cy="22574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105478" name="Picture 6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3779365" y="2878896"/>
            <a:ext cx="2486025" cy="22193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105477" name="Picture 5"/>
          <p:cNvPicPr>
            <a:picLocks noChangeAspect="1" noChangeArrowheads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6289913" y="2870010"/>
            <a:ext cx="2524125" cy="2371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sp>
        <p:nvSpPr>
          <p:cNvPr id="2" name="タイトル 1"/>
          <p:cNvSpPr>
            <a:spLocks noGrp="1"/>
          </p:cNvSpPr>
          <p:nvPr>
            <p:ph type="title" sz="quarter"/>
          </p:nvPr>
        </p:nvSpPr>
        <p:spPr>
          <a:xfrm>
            <a:off x="392113" y="192088"/>
            <a:ext cx="8229600" cy="1143000"/>
          </a:xfrm>
        </p:spPr>
        <p:txBody>
          <a:bodyPr rtlCol="0">
            <a:normAutofit/>
          </a:bodyPr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en-US" altLang="ja-JP" sz="3600" b="1" dirty="0">
                <a:solidFill>
                  <a:schemeClr val="tx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Response function in Wigner space</a:t>
            </a:r>
            <a:endParaRPr lang="ja-JP" altLang="en-US" sz="3600" b="1" dirty="0">
              <a:solidFill>
                <a:schemeClr val="tx2">
                  <a:lumMod val="7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</p:txBody>
      </p:sp>
      <p:graphicFrame>
        <p:nvGraphicFramePr>
          <p:cNvPr id="105476" name="Object 4"/>
          <p:cNvGraphicFramePr>
            <a:graphicFrameLocks noChangeAspect="1"/>
          </p:cNvGraphicFramePr>
          <p:nvPr/>
        </p:nvGraphicFramePr>
        <p:xfrm>
          <a:off x="1065213" y="1674813"/>
          <a:ext cx="6616700" cy="558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6" imgW="6616440" imgH="545760" progId="Equation.DSMT4">
                  <p:embed/>
                </p:oleObj>
              </mc:Choice>
              <mc:Fallback>
                <p:oleObj name="Equation" r:id="rId6" imgW="6616440" imgH="545760" progId="Equation.DSMT4">
                  <p:embed/>
                  <p:pic>
                    <p:nvPicPr>
                      <p:cNvPr id="105476" name="Object 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065213" y="1674813"/>
                        <a:ext cx="6616700" cy="558800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05479" name="Rectangle 14"/>
          <p:cNvSpPr>
            <a:spLocks noChangeArrowheads="1"/>
          </p:cNvSpPr>
          <p:nvPr/>
        </p:nvSpPr>
        <p:spPr bwMode="auto">
          <a:xfrm>
            <a:off x="0" y="0"/>
            <a:ext cx="9144000" cy="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endParaRPr lang="ja-JP" altLang="en-US">
              <a:latin typeface="Calibri" pitchFamily="34" charset="0"/>
            </a:endParaRPr>
          </a:p>
        </p:txBody>
      </p:sp>
      <p:sp>
        <p:nvSpPr>
          <p:cNvPr id="105480" name="Rectangle 16"/>
          <p:cNvSpPr>
            <a:spLocks noChangeArrowheads="1"/>
          </p:cNvSpPr>
          <p:nvPr/>
        </p:nvSpPr>
        <p:spPr bwMode="auto">
          <a:xfrm>
            <a:off x="0" y="0"/>
            <a:ext cx="9144000" cy="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endParaRPr lang="ja-JP" altLang="en-US">
              <a:latin typeface="Calibri" pitchFamily="34" charset="0"/>
            </a:endParaRPr>
          </a:p>
        </p:txBody>
      </p:sp>
      <p:sp>
        <p:nvSpPr>
          <p:cNvPr id="32" name="Line 9"/>
          <p:cNvSpPr>
            <a:spLocks noChangeShapeType="1"/>
          </p:cNvSpPr>
          <p:nvPr/>
        </p:nvSpPr>
        <p:spPr bwMode="auto">
          <a:xfrm flipV="1">
            <a:off x="4330700" y="2365375"/>
            <a:ext cx="1511300" cy="0"/>
          </a:xfrm>
          <a:prstGeom prst="line">
            <a:avLst/>
          </a:prstGeom>
          <a:noFill/>
          <a:ln w="38100">
            <a:solidFill>
              <a:srgbClr val="0070C0"/>
            </a:solidFill>
            <a:round/>
            <a:headEnd type="triangle"/>
            <a:tailEnd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n>
                <a:solidFill>
                  <a:srgbClr val="002060"/>
                </a:solidFill>
              </a:ln>
              <a:latin typeface="+mn-lt"/>
              <a:ea typeface="+mn-ea"/>
            </a:endParaRPr>
          </a:p>
        </p:txBody>
      </p:sp>
      <p:sp>
        <p:nvSpPr>
          <p:cNvPr id="34" name="星 7 33"/>
          <p:cNvSpPr>
            <a:spLocks noChangeAspect="1"/>
          </p:cNvSpPr>
          <p:nvPr/>
        </p:nvSpPr>
        <p:spPr>
          <a:xfrm>
            <a:off x="5897563" y="2274888"/>
            <a:ext cx="142875" cy="144462"/>
          </a:xfrm>
          <a:prstGeom prst="star7">
            <a:avLst/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35" name="星 7 34"/>
          <p:cNvSpPr>
            <a:spLocks noChangeAspect="1"/>
          </p:cNvSpPr>
          <p:nvPr/>
        </p:nvSpPr>
        <p:spPr>
          <a:xfrm>
            <a:off x="4151313" y="2274888"/>
            <a:ext cx="144462" cy="144462"/>
          </a:xfrm>
          <a:prstGeom prst="star7">
            <a:avLst/>
          </a:prstGeom>
          <a:solidFill>
            <a:srgbClr val="0070C0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pic>
        <p:nvPicPr>
          <p:cNvPr id="105489" name="Picture 17"/>
          <p:cNvPicPr>
            <a:picLocks noChangeAspect="1" noChangeArrowheads="1"/>
          </p:cNvPicPr>
          <p:nvPr/>
        </p:nvPicPr>
        <p:blipFill>
          <a:blip r:embed="rId8" cstate="print"/>
          <a:srcRect/>
          <a:stretch>
            <a:fillRect/>
          </a:stretch>
        </p:blipFill>
        <p:spPr bwMode="auto">
          <a:xfrm>
            <a:off x="1898153" y="2536233"/>
            <a:ext cx="2428875" cy="27146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05490" name="Picture 18"/>
          <p:cNvPicPr>
            <a:picLocks noChangeAspect="1" noChangeArrowheads="1"/>
          </p:cNvPicPr>
          <p:nvPr/>
        </p:nvPicPr>
        <p:blipFill>
          <a:blip r:embed="rId9" cstate="print"/>
          <a:srcRect/>
          <a:stretch>
            <a:fillRect/>
          </a:stretch>
        </p:blipFill>
        <p:spPr bwMode="auto">
          <a:xfrm>
            <a:off x="4976932" y="2563624"/>
            <a:ext cx="2333625" cy="27813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05486" name="正方形/長方形 14"/>
          <p:cNvSpPr>
            <a:spLocks noChangeArrowheads="1"/>
          </p:cNvSpPr>
          <p:nvPr/>
        </p:nvSpPr>
        <p:spPr bwMode="auto">
          <a:xfrm>
            <a:off x="833438" y="5801057"/>
            <a:ext cx="3365024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Tanimura, </a:t>
            </a:r>
            <a:r>
              <a:rPr lang="en-US" altLang="ja-JP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  <a:hlinkClick r:id="rId10"/>
              </a:rPr>
              <a:t>CP </a:t>
            </a:r>
            <a:r>
              <a:rPr lang="en-US" altLang="ja-JP" b="1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  <a:hlinkClick r:id="rId10"/>
              </a:rPr>
              <a:t>233</a:t>
            </a:r>
            <a:r>
              <a:rPr lang="en-US" altLang="ja-JP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  <a:hlinkClick r:id="rId10"/>
              </a:rPr>
              <a:t>, 217 (1998).</a:t>
            </a:r>
            <a:endParaRPr lang="en-US" altLang="ja-JP" dirty="0"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</p:txBody>
      </p:sp>
      <p:sp>
        <p:nvSpPr>
          <p:cNvPr id="13" name="Line 9"/>
          <p:cNvSpPr>
            <a:spLocks noChangeShapeType="1"/>
          </p:cNvSpPr>
          <p:nvPr/>
        </p:nvSpPr>
        <p:spPr bwMode="auto">
          <a:xfrm flipV="1">
            <a:off x="1768995" y="5414417"/>
            <a:ext cx="3420000" cy="0"/>
          </a:xfrm>
          <a:prstGeom prst="line">
            <a:avLst/>
          </a:prstGeom>
          <a:noFill/>
          <a:ln w="38100">
            <a:solidFill>
              <a:srgbClr val="0070C0"/>
            </a:solidFill>
            <a:round/>
            <a:headEnd type="triangle"/>
            <a:tailEnd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n>
                <a:solidFill>
                  <a:srgbClr val="002060"/>
                </a:solidFill>
              </a:ln>
              <a:latin typeface="+mn-lt"/>
              <a:ea typeface="+mn-ea"/>
            </a:endParaRPr>
          </a:p>
        </p:txBody>
      </p:sp>
      <p:sp>
        <p:nvSpPr>
          <p:cNvPr id="14" name="星 7 13"/>
          <p:cNvSpPr>
            <a:spLocks noChangeAspect="1"/>
          </p:cNvSpPr>
          <p:nvPr/>
        </p:nvSpPr>
        <p:spPr>
          <a:xfrm>
            <a:off x="5315281" y="5354732"/>
            <a:ext cx="144463" cy="144462"/>
          </a:xfrm>
          <a:prstGeom prst="star7">
            <a:avLst/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17" name="Line 9"/>
          <p:cNvSpPr>
            <a:spLocks noChangeShapeType="1"/>
          </p:cNvSpPr>
          <p:nvPr/>
        </p:nvSpPr>
        <p:spPr bwMode="auto">
          <a:xfrm flipV="1">
            <a:off x="5607382" y="5414417"/>
            <a:ext cx="2343150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 type="none"/>
            <a:tailEnd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n>
                <a:solidFill>
                  <a:srgbClr val="002060"/>
                </a:solidFill>
              </a:ln>
              <a:latin typeface="+mn-lt"/>
              <a:ea typeface="+mn-ea"/>
            </a:endParaRPr>
          </a:p>
        </p:txBody>
      </p:sp>
      <p:sp>
        <p:nvSpPr>
          <p:cNvPr id="18" name="Line 9"/>
          <p:cNvSpPr>
            <a:spLocks noChangeShapeType="1"/>
          </p:cNvSpPr>
          <p:nvPr/>
        </p:nvSpPr>
        <p:spPr bwMode="auto">
          <a:xfrm flipV="1">
            <a:off x="6102682" y="2361519"/>
            <a:ext cx="706332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 type="none"/>
            <a:tailEnd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n>
                <a:solidFill>
                  <a:srgbClr val="002060"/>
                </a:solidFill>
              </a:ln>
              <a:latin typeface="+mn-lt"/>
              <a:ea typeface="+mn-ea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1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4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8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8" presetClass="entr" presetSubtype="9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23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4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6" dur="500"/>
                                        <p:tgtEl>
                                          <p:spTgt spid="1054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500"/>
                            </p:stCondLst>
                            <p:childTnLst>
                              <p:par>
                                <p:cTn id="28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0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4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3" dur="500"/>
                                        <p:tgtEl>
                                          <p:spTgt spid="1054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1000"/>
                            </p:stCondLst>
                            <p:childTnLst>
                              <p:par>
                                <p:cTn id="35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0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5" presetClass="exit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44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6" presetID="5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4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5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50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2" presetID="5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53" dur="500"/>
                                        <p:tgtEl>
                                          <p:spTgt spid="10547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54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5" presetID="5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56" dur="500"/>
                                        <p:tgtEl>
                                          <p:spTgt spid="10547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54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8" presetID="5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59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1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4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63" dur="500"/>
                                        <p:tgtEl>
                                          <p:spTgt spid="1054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4" fill="hold">
                      <p:stCondLst>
                        <p:cond delay="indefinite"/>
                      </p:stCondLst>
                      <p:childTnLst>
                        <p:par>
                          <p:cTn id="65" fill="hold">
                            <p:stCondLst>
                              <p:cond delay="0"/>
                            </p:stCondLst>
                            <p:childTnLst>
                              <p:par>
                                <p:cTn id="66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4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68" dur="500"/>
                                        <p:tgtEl>
                                          <p:spTgt spid="1054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4" grpId="0" animBg="1"/>
      <p:bldP spid="35" grpId="0" animBg="1"/>
      <p:bldP spid="14" grpId="0" animBg="1"/>
      <p:bldP spid="14" grpId="1" animBg="1"/>
    </p:bldLst>
  </p:timing>
</p:sld>
</file>

<file path=ppt/slides/slide3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9" name="オブジェクト 38"/>
          <p:cNvGraphicFramePr>
            <a:graphicFrameLocks noChangeAspect="1"/>
          </p:cNvGraphicFramePr>
          <p:nvPr/>
        </p:nvGraphicFramePr>
        <p:xfrm>
          <a:off x="637326" y="2400261"/>
          <a:ext cx="2450056" cy="302401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Bitmap Image" r:id="rId6" imgW="4160520" imgH="5135760" progId="Paint.Picture">
                  <p:embed/>
                </p:oleObj>
              </mc:Choice>
              <mc:Fallback>
                <p:oleObj name="Bitmap Image" r:id="rId6" imgW="4160520" imgH="5135760" progId="Paint.Picture">
                  <p:embed/>
                  <p:pic>
                    <p:nvPicPr>
                      <p:cNvPr id="39" name="オブジェクト 38"/>
                      <p:cNvPicPr/>
                      <p:nvPr/>
                    </p:nvPicPr>
                    <p:blipFill>
                      <a:blip r:embed="rId7"/>
                      <a:stretch>
                        <a:fillRect/>
                      </a:stretch>
                    </p:blipFill>
                    <p:spPr>
                      <a:xfrm>
                        <a:off x="637326" y="2400261"/>
                        <a:ext cx="2450056" cy="3024010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49" name="Lib">
            <a:hlinkClick r:id="" action="ppaction://media"/>
          </p:cNvPr>
          <p:cNvPicPr>
            <a:picLocks noChangeAspect="1"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8"/>
          <a:stretch>
            <a:fillRect/>
          </a:stretch>
        </p:blipFill>
        <p:spPr>
          <a:xfrm>
            <a:off x="5740111" y="4083886"/>
            <a:ext cx="743557" cy="558592"/>
          </a:xfrm>
          <a:prstGeom prst="rect">
            <a:avLst/>
          </a:prstGeom>
        </p:spPr>
      </p:pic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-502123" y="42753"/>
            <a:ext cx="9198591" cy="1143000"/>
          </a:xfrm>
        </p:spPr>
        <p:txBody>
          <a:bodyPr/>
          <a:lstStyle/>
          <a:p>
            <a:r>
              <a:rPr lang="en-US" altLang="ja-JP" sz="4000" dirty="0"/>
              <a:t>2D spectroscopic theory of water</a:t>
            </a:r>
            <a:endParaRPr kumimoji="1" lang="ja-JP" altLang="en-US" sz="4000" dirty="0"/>
          </a:p>
        </p:txBody>
      </p:sp>
      <p:sp>
        <p:nvSpPr>
          <p:cNvPr id="4" name="正方形/長方形 3"/>
          <p:cNvSpPr/>
          <p:nvPr/>
        </p:nvSpPr>
        <p:spPr>
          <a:xfrm>
            <a:off x="324644" y="961987"/>
            <a:ext cx="6085320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ja-JP" sz="2400" dirty="0">
                <a:solidFill>
                  <a:srgbClr val="FF0000"/>
                </a:solidFill>
              </a:rPr>
              <a:t>1994 </a:t>
            </a:r>
            <a:r>
              <a:rPr lang="en-US" altLang="ja-JP" dirty="0">
                <a:solidFill>
                  <a:schemeClr val="tx2">
                    <a:lumMod val="60000"/>
                    <a:lumOff val="40000"/>
                  </a:schemeClr>
                </a:solidFill>
              </a:rPr>
              <a:t>(based on BO theory for 2D Raman spectroscopy)</a:t>
            </a:r>
            <a:endParaRPr lang="ja-JP" altLang="en-US" dirty="0">
              <a:solidFill>
                <a:schemeClr val="tx2">
                  <a:lumMod val="60000"/>
                  <a:lumOff val="40000"/>
                </a:schemeClr>
              </a:solidFill>
            </a:endParaRPr>
          </a:p>
        </p:txBody>
      </p:sp>
      <p:graphicFrame>
        <p:nvGraphicFramePr>
          <p:cNvPr id="5" name="オブジェクト 4"/>
          <p:cNvGraphicFramePr>
            <a:graphicFrameLocks noChangeAspect="1"/>
          </p:cNvGraphicFramePr>
          <p:nvPr/>
        </p:nvGraphicFramePr>
        <p:xfrm>
          <a:off x="109779" y="1904326"/>
          <a:ext cx="2958854" cy="3651999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Bitmap Image" r:id="rId9" imgW="4160520" imgH="5135760" progId="Paint.Picture">
                  <p:embed/>
                </p:oleObj>
              </mc:Choice>
              <mc:Fallback>
                <p:oleObj name="Bitmap Image" r:id="rId9" imgW="4160520" imgH="5135760" progId="Paint.Picture">
                  <p:embed/>
                  <p:pic>
                    <p:nvPicPr>
                      <p:cNvPr id="5" name="オブジェクト 4"/>
                      <p:cNvPicPr/>
                      <p:nvPr/>
                    </p:nvPicPr>
                    <p:blipFill>
                      <a:blip r:embed="rId7"/>
                      <a:stretch>
                        <a:fillRect/>
                      </a:stretch>
                    </p:blipFill>
                    <p:spPr>
                      <a:xfrm>
                        <a:off x="109779" y="1904326"/>
                        <a:ext cx="2958854" cy="3651999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6" name="オブジェクト 5"/>
          <p:cNvGraphicFramePr>
            <a:graphicFrameLocks noChangeAspect="1"/>
          </p:cNvGraphicFramePr>
          <p:nvPr/>
        </p:nvGraphicFramePr>
        <p:xfrm>
          <a:off x="2705419" y="2107822"/>
          <a:ext cx="2737010" cy="349923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Bitmap Image" r:id="rId10" imgW="3985200" imgH="5094000" progId="Paint.Picture">
                  <p:embed/>
                </p:oleObj>
              </mc:Choice>
              <mc:Fallback>
                <p:oleObj name="Bitmap Image" r:id="rId10" imgW="3985200" imgH="5094000" progId="Paint.Picture">
                  <p:embed/>
                  <p:pic>
                    <p:nvPicPr>
                      <p:cNvPr id="6" name="オブジェクト 5"/>
                      <p:cNvPicPr/>
                      <p:nvPr/>
                    </p:nvPicPr>
                    <p:blipFill>
                      <a:blip r:embed="rId11"/>
                      <a:stretch>
                        <a:fillRect/>
                      </a:stretch>
                    </p:blipFill>
                    <p:spPr>
                      <a:xfrm>
                        <a:off x="2705419" y="2107822"/>
                        <a:ext cx="2737010" cy="3499230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7" name="正方形/長方形 6"/>
          <p:cNvSpPr/>
          <p:nvPr/>
        </p:nvSpPr>
        <p:spPr>
          <a:xfrm>
            <a:off x="201295" y="5712204"/>
            <a:ext cx="8387597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ja-JP" sz="2000" dirty="0" err="1">
                <a:solidFill>
                  <a:srgbClr val="000066"/>
                </a:solidFill>
                <a:latin typeface="ＭＳ Ｐゴシック" panose="020B0600070205080204" pitchFamily="50" charset="-128"/>
                <a:ea typeface="ＭＳ Ｐゴシック" panose="020B0600070205080204" pitchFamily="50" charset="-128"/>
              </a:rPr>
              <a:t>Palese</a:t>
            </a:r>
            <a:r>
              <a:rPr lang="en-US" altLang="ja-JP" sz="2000" dirty="0">
                <a:solidFill>
                  <a:srgbClr val="000066"/>
                </a:solidFill>
                <a:latin typeface="ＭＳ Ｐゴシック" panose="020B0600070205080204" pitchFamily="50" charset="-128"/>
                <a:ea typeface="ＭＳ Ｐゴシック" panose="020B0600070205080204" pitchFamily="50" charset="-128"/>
              </a:rPr>
              <a:t>, </a:t>
            </a:r>
            <a:r>
              <a:rPr lang="en-US" altLang="ja-JP" sz="2000" dirty="0" err="1">
                <a:solidFill>
                  <a:srgbClr val="000066"/>
                </a:solidFill>
                <a:latin typeface="ＭＳ Ｐゴシック" panose="020B0600070205080204" pitchFamily="50" charset="-128"/>
                <a:ea typeface="ＭＳ Ｐゴシック" panose="020B0600070205080204" pitchFamily="50" charset="-128"/>
              </a:rPr>
              <a:t>Buontempo</a:t>
            </a:r>
            <a:r>
              <a:rPr lang="en-US" altLang="ja-JP" sz="2000" dirty="0">
                <a:solidFill>
                  <a:srgbClr val="000066"/>
                </a:solidFill>
                <a:latin typeface="ＭＳ Ｐゴシック" panose="020B0600070205080204" pitchFamily="50" charset="-128"/>
                <a:ea typeface="ＭＳ Ｐゴシック" panose="020B0600070205080204" pitchFamily="50" charset="-128"/>
              </a:rPr>
              <a:t>, Tanimura, Mukamel, D. Miller,</a:t>
            </a:r>
            <a:r>
              <a:rPr lang="en-US" altLang="ja-JP" sz="2000" i="1" dirty="0">
                <a:solidFill>
                  <a:srgbClr val="000066"/>
                </a:solidFill>
                <a:latin typeface="ＭＳ Ｐゴシック" panose="020B0600070205080204" pitchFamily="50" charset="-128"/>
                <a:ea typeface="ＭＳ Ｐゴシック" panose="020B0600070205080204" pitchFamily="50" charset="-128"/>
              </a:rPr>
              <a:t> </a:t>
            </a:r>
            <a:r>
              <a:rPr lang="en-US" altLang="ja-JP" sz="2000" dirty="0">
                <a:solidFill>
                  <a:srgbClr val="00B0F0"/>
                </a:solidFill>
                <a:latin typeface="ＭＳ Ｐゴシック" panose="020B0600070205080204" pitchFamily="50" charset="-128"/>
                <a:ea typeface="ＭＳ Ｐゴシック" panose="020B0600070205080204" pitchFamily="50" charset="-128"/>
              </a:rPr>
              <a:t>JPC </a:t>
            </a:r>
            <a:r>
              <a:rPr lang="en-US" altLang="ja-JP" sz="2000" b="1" dirty="0">
                <a:solidFill>
                  <a:srgbClr val="00B0F0"/>
                </a:solidFill>
                <a:latin typeface="ＭＳ Ｐゴシック" panose="020B0600070205080204" pitchFamily="50" charset="-128"/>
                <a:ea typeface="ＭＳ Ｐゴシック" panose="020B0600070205080204" pitchFamily="50" charset="-128"/>
              </a:rPr>
              <a:t>98</a:t>
            </a:r>
            <a:r>
              <a:rPr lang="en-US" altLang="ja-JP" sz="2000" dirty="0">
                <a:solidFill>
                  <a:srgbClr val="00B0F0"/>
                </a:solidFill>
                <a:latin typeface="ＭＳ Ｐゴシック" panose="020B0600070205080204" pitchFamily="50" charset="-128"/>
                <a:ea typeface="ＭＳ Ｐゴシック" panose="020B0600070205080204" pitchFamily="50" charset="-128"/>
              </a:rPr>
              <a:t>, 12466 (1994)</a:t>
            </a:r>
            <a:endParaRPr lang="ja-JP" altLang="en-US" sz="2000" dirty="0">
              <a:solidFill>
                <a:srgbClr val="00B0F0"/>
              </a:solidFill>
            </a:endParaRPr>
          </a:p>
        </p:txBody>
      </p:sp>
      <p:sp>
        <p:nvSpPr>
          <p:cNvPr id="33" name="正方形/長方形 32"/>
          <p:cNvSpPr/>
          <p:nvPr/>
        </p:nvSpPr>
        <p:spPr>
          <a:xfrm>
            <a:off x="1978360" y="3465506"/>
            <a:ext cx="2236510" cy="369332"/>
          </a:xfrm>
          <a:prstGeom prst="rect">
            <a:avLst/>
          </a:prstGeom>
          <a:solidFill>
            <a:schemeClr val="bg1"/>
          </a:solidFill>
        </p:spPr>
        <p:txBody>
          <a:bodyPr wrap="none">
            <a:spAutoFit/>
          </a:bodyPr>
          <a:lstStyle/>
          <a:p>
            <a:r>
              <a:rPr lang="en-US" altLang="ja-JP" dirty="0">
                <a:solidFill>
                  <a:srgbClr val="0541EB"/>
                </a:solidFill>
              </a:rPr>
              <a:t>Homogeneous case</a:t>
            </a:r>
            <a:endParaRPr lang="ja-JP" altLang="en-US" dirty="0">
              <a:solidFill>
                <a:srgbClr val="0541EB"/>
              </a:solidFill>
            </a:endParaRPr>
          </a:p>
        </p:txBody>
      </p:sp>
      <p:sp>
        <p:nvSpPr>
          <p:cNvPr id="35" name="正方形/長方形 34"/>
          <p:cNvSpPr/>
          <p:nvPr/>
        </p:nvSpPr>
        <p:spPr>
          <a:xfrm>
            <a:off x="3244893" y="1450503"/>
            <a:ext cx="1939955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ja-JP" sz="1600" dirty="0">
                <a:solidFill>
                  <a:srgbClr val="0541EB"/>
                </a:solidFill>
              </a:rPr>
              <a:t>7</a:t>
            </a:r>
            <a:r>
              <a:rPr lang="en-US" altLang="ja-JP" sz="1600" baseline="30000" dirty="0">
                <a:solidFill>
                  <a:srgbClr val="0541EB"/>
                </a:solidFill>
              </a:rPr>
              <a:t>th</a:t>
            </a:r>
            <a:r>
              <a:rPr lang="en-US" altLang="ja-JP" sz="1600" dirty="0">
                <a:solidFill>
                  <a:srgbClr val="0541EB"/>
                </a:solidFill>
              </a:rPr>
              <a:t>-order 2DRaman</a:t>
            </a:r>
            <a:endParaRPr lang="ja-JP" altLang="en-US" sz="1600" dirty="0">
              <a:solidFill>
                <a:srgbClr val="0541EB"/>
              </a:solidFill>
            </a:endParaRPr>
          </a:p>
        </p:txBody>
      </p:sp>
      <p:sp>
        <p:nvSpPr>
          <p:cNvPr id="36" name="正方形/長方形 35"/>
          <p:cNvSpPr/>
          <p:nvPr/>
        </p:nvSpPr>
        <p:spPr>
          <a:xfrm>
            <a:off x="1824473" y="1732424"/>
            <a:ext cx="2390398" cy="369332"/>
          </a:xfrm>
          <a:prstGeom prst="rect">
            <a:avLst/>
          </a:prstGeom>
          <a:solidFill>
            <a:schemeClr val="bg1"/>
          </a:solidFill>
        </p:spPr>
        <p:txBody>
          <a:bodyPr wrap="none">
            <a:spAutoFit/>
          </a:bodyPr>
          <a:lstStyle/>
          <a:p>
            <a:r>
              <a:rPr lang="en-US" altLang="ja-JP" dirty="0">
                <a:solidFill>
                  <a:srgbClr val="FF0000"/>
                </a:solidFill>
              </a:rPr>
              <a:t>Inhomogeneous case</a:t>
            </a:r>
            <a:endParaRPr lang="ja-JP" altLang="en-US" dirty="0">
              <a:solidFill>
                <a:srgbClr val="FF0000"/>
              </a:solidFill>
            </a:endParaRPr>
          </a:p>
        </p:txBody>
      </p:sp>
      <p:sp>
        <p:nvSpPr>
          <p:cNvPr id="43" name="角丸四角形 42"/>
          <p:cNvSpPr/>
          <p:nvPr/>
        </p:nvSpPr>
        <p:spPr>
          <a:xfrm>
            <a:off x="6998907" y="3072357"/>
            <a:ext cx="679356" cy="1824897"/>
          </a:xfrm>
          <a:prstGeom prst="round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" name="正方形/長方形 8"/>
          <p:cNvSpPr/>
          <p:nvPr/>
        </p:nvSpPr>
        <p:spPr>
          <a:xfrm>
            <a:off x="7055397" y="3775931"/>
            <a:ext cx="659155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ja-JP" dirty="0">
                <a:solidFill>
                  <a:srgbClr val="FF0000"/>
                </a:solidFill>
              </a:rPr>
              <a:t>Bath</a:t>
            </a:r>
            <a:endParaRPr lang="ja-JP" altLang="en-US" dirty="0">
              <a:solidFill>
                <a:srgbClr val="FF0000"/>
              </a:solidFill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44" name="正方形/長方形 43"/>
              <p:cNvSpPr/>
              <p:nvPr/>
            </p:nvSpPr>
            <p:spPr>
              <a:xfrm>
                <a:off x="6567438" y="4049522"/>
                <a:ext cx="221466" cy="584775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ja-JP" altLang="en-US" sz="3200" b="1">
                          <a:latin typeface="Cambria Math"/>
                        </a:rPr>
                        <m:t>+</m:t>
                      </m:r>
                    </m:oMath>
                  </m:oMathPara>
                </a14:m>
                <a:endParaRPr lang="ja-JP" altLang="en-US" sz="3200" b="1" dirty="0">
                  <a:ea typeface="Arial Unicode MS" panose="020B0604020202020204" pitchFamily="50" charset="-128"/>
                </a:endParaRPr>
              </a:p>
            </p:txBody>
          </p:sp>
        </mc:Choice>
        <mc:Fallback xmlns="">
          <p:sp>
            <p:nvSpPr>
              <p:cNvPr id="44" name="正方形/長方形 43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567438" y="4049522"/>
                <a:ext cx="221466" cy="584775"/>
              </a:xfrm>
              <a:prstGeom prst="rect">
                <a:avLst/>
              </a:prstGeom>
              <a:blipFill>
                <a:blip r:embed="rId13"/>
                <a:stretch>
                  <a:fillRect r="-64865"/>
                </a:stretch>
              </a:blipFill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45" name="角丸四角形 44"/>
          <p:cNvSpPr/>
          <p:nvPr/>
        </p:nvSpPr>
        <p:spPr>
          <a:xfrm>
            <a:off x="5771521" y="4073597"/>
            <a:ext cx="817537" cy="761464"/>
          </a:xfrm>
          <a:prstGeom prst="roundRect">
            <a:avLst/>
          </a:prstGeom>
          <a:noFill/>
          <a:ln w="28575">
            <a:solidFill>
              <a:srgbClr val="0541E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pic>
        <p:nvPicPr>
          <p:cNvPr id="48" name="T-Bend">
            <a:hlinkClick r:id="" action="ppaction://media"/>
          </p:cNvPr>
          <p:cNvPicPr>
            <a:picLocks noChangeAspect="1"/>
          </p:cNvPicPr>
          <p:nvPr>
            <a:vide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14"/>
          <a:stretch>
            <a:fillRect/>
          </a:stretch>
        </p:blipFill>
        <p:spPr>
          <a:xfrm rot="19880735">
            <a:off x="5725973" y="2985561"/>
            <a:ext cx="935048" cy="702449"/>
          </a:xfrm>
          <a:prstGeom prst="rect">
            <a:avLst/>
          </a:prstGeom>
        </p:spPr>
      </p:pic>
      <p:sp>
        <p:nvSpPr>
          <p:cNvPr id="42" name="角丸四角形 41"/>
          <p:cNvSpPr/>
          <p:nvPr/>
        </p:nvSpPr>
        <p:spPr>
          <a:xfrm>
            <a:off x="5723477" y="3006337"/>
            <a:ext cx="954694" cy="806577"/>
          </a:xfrm>
          <a:prstGeom prst="roundRect">
            <a:avLst/>
          </a:prstGeom>
          <a:noFill/>
          <a:ln w="28575">
            <a:solidFill>
              <a:srgbClr val="0541E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41" name="正方形/長方形 40"/>
              <p:cNvSpPr/>
              <p:nvPr/>
            </p:nvSpPr>
            <p:spPr>
              <a:xfrm>
                <a:off x="6551148" y="3073058"/>
                <a:ext cx="598935" cy="584775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ja-JP" altLang="en-US" sz="3200" b="1">
                          <a:latin typeface="Cambria Math"/>
                        </a:rPr>
                        <m:t>+</m:t>
                      </m:r>
                    </m:oMath>
                  </m:oMathPara>
                </a14:m>
                <a:endParaRPr lang="ja-JP" altLang="en-US" sz="3200" b="1" dirty="0">
                  <a:ea typeface="Arial Unicode MS" panose="020B0604020202020204" pitchFamily="50" charset="-128"/>
                </a:endParaRPr>
              </a:p>
            </p:txBody>
          </p:sp>
        </mc:Choice>
        <mc:Fallback xmlns="">
          <p:sp>
            <p:nvSpPr>
              <p:cNvPr id="41" name="正方形/長方形 40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551148" y="3073058"/>
                <a:ext cx="598935" cy="584775"/>
              </a:xfrm>
              <a:prstGeom prst="rect">
                <a:avLst/>
              </a:prstGeom>
              <a:blipFill>
                <a:blip r:embed="rId15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0" name="正方形/長方形 9"/>
          <p:cNvSpPr/>
          <p:nvPr/>
        </p:nvSpPr>
        <p:spPr>
          <a:xfrm>
            <a:off x="5408388" y="2400261"/>
            <a:ext cx="3288080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ja-JP" dirty="0"/>
              <a:t>Intermolecular modes</a:t>
            </a:r>
            <a:r>
              <a:rPr lang="ja-JP" altLang="en-US" dirty="0"/>
              <a:t> </a:t>
            </a:r>
            <a:r>
              <a:rPr lang="en-US" altLang="ja-JP" dirty="0"/>
              <a:t>of water</a:t>
            </a:r>
            <a:endParaRPr lang="ja-JP" altLang="en-US" dirty="0"/>
          </a:p>
        </p:txBody>
      </p:sp>
      <p:sp>
        <p:nvSpPr>
          <p:cNvPr id="50" name="正方形/長方形 49"/>
          <p:cNvSpPr/>
          <p:nvPr/>
        </p:nvSpPr>
        <p:spPr>
          <a:xfrm>
            <a:off x="637326" y="1441913"/>
            <a:ext cx="1939955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ja-JP" sz="1600" dirty="0">
                <a:solidFill>
                  <a:srgbClr val="0541EB"/>
                </a:solidFill>
              </a:rPr>
              <a:t>5</a:t>
            </a:r>
            <a:r>
              <a:rPr lang="en-US" altLang="ja-JP" sz="1600" baseline="30000" dirty="0">
                <a:solidFill>
                  <a:srgbClr val="0541EB"/>
                </a:solidFill>
              </a:rPr>
              <a:t>th</a:t>
            </a:r>
            <a:r>
              <a:rPr lang="en-US" altLang="ja-JP" sz="1600" dirty="0">
                <a:solidFill>
                  <a:srgbClr val="0541EB"/>
                </a:solidFill>
              </a:rPr>
              <a:t>-order 2DRaman</a:t>
            </a:r>
            <a:endParaRPr lang="ja-JP" altLang="en-US" sz="1600" dirty="0">
              <a:solidFill>
                <a:srgbClr val="0541EB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6605586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2135" fill="hold"/>
                                        <p:tgtEl>
                                          <p:spTgt spid="48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8" dur="2402" fill="hold"/>
                                        <p:tgtEl>
                                          <p:spTgt spid="4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video>
              <p:cMediaNode vol="80000">
                <p:cTn id="9" repeatCount="indefinite" fill="remove" display="0">
                  <p:stCondLst>
                    <p:cond delay="indefinite"/>
                  </p:stCondLst>
                </p:cTn>
                <p:tgtEl>
                  <p:spTgt spid="48"/>
                </p:tgtEl>
              </p:cMediaNode>
            </p:video>
            <p:video>
              <p:cMediaNode vol="80000">
                <p:cTn id="10" repeatCount="indefinite" fill="remove" display="0">
                  <p:stCondLst>
                    <p:cond delay="indefinite"/>
                  </p:stCondLst>
                </p:cTn>
                <p:tgtEl>
                  <p:spTgt spid="49"/>
                </p:tgtEl>
              </p:cMediaNode>
            </p:video>
          </p:childTnLst>
        </p:cTn>
      </p:par>
    </p:tnLst>
  </p:timing>
</p:sld>
</file>

<file path=ppt/slides/slide3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156997" name="Picture 5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1337540" y="251115"/>
            <a:ext cx="5600700" cy="61341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sp>
        <p:nvSpPr>
          <p:cNvPr id="11" name="正方形/長方形 10"/>
          <p:cNvSpPr/>
          <p:nvPr/>
        </p:nvSpPr>
        <p:spPr>
          <a:xfrm>
            <a:off x="6349999" y="658199"/>
            <a:ext cx="2470728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en-US" altLang="ja-JP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Tanimura &amp; Mukamel, </a:t>
            </a:r>
          </a:p>
          <a:p>
            <a:pPr eaLnBrk="1" fontAlgn="auto" hangingPunct="1">
              <a:spcAft>
                <a:spcPts val="0"/>
              </a:spcAft>
              <a:defRPr/>
            </a:pPr>
            <a:r>
              <a:rPr lang="de-DE" altLang="ja-JP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  <a:hlinkClick r:id="rId3"/>
              </a:rPr>
              <a:t>JCP 99, 9496(1993).</a:t>
            </a:r>
            <a:endParaRPr lang="de-DE" altLang="ja-JP" dirty="0"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</p:txBody>
      </p:sp>
    </p:spTree>
  </p:cSld>
  <p:clrMapOvr>
    <a:masterClrMapping/>
  </p:clrMapOvr>
</p:sld>
</file>

<file path=ppt/slides/slide3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156995" name="Picture 3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1752600" y="228600"/>
            <a:ext cx="5638800" cy="6400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3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159042" name="Picture 2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1155990" y="855374"/>
            <a:ext cx="2952750" cy="25241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3159043" name="Picture 3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4519758" y="991465"/>
            <a:ext cx="2838450" cy="2381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8014" name="Picture 14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1532317" y="4684310"/>
            <a:ext cx="2066925" cy="17716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128013" name="Picture 13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4016209" y="4653176"/>
            <a:ext cx="2066925" cy="17907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4" name="Picture 10"/>
          <p:cNvPicPr>
            <a:picLocks noChangeAspect="1" noChangeArrowheads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3902263" y="2739930"/>
            <a:ext cx="2057400" cy="1828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128011" name="Picture 11"/>
          <p:cNvPicPr>
            <a:picLocks noChangeAspect="1" noChangeArrowheads="1"/>
          </p:cNvPicPr>
          <p:nvPr/>
        </p:nvPicPr>
        <p:blipFill>
          <a:blip r:embed="rId6" cstate="print"/>
          <a:srcRect/>
          <a:stretch>
            <a:fillRect/>
          </a:stretch>
        </p:blipFill>
        <p:spPr bwMode="auto">
          <a:xfrm>
            <a:off x="1394560" y="2709789"/>
            <a:ext cx="2124075" cy="1828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128009" name="Picture 9"/>
          <p:cNvPicPr>
            <a:picLocks noChangeAspect="1" noChangeArrowheads="1"/>
          </p:cNvPicPr>
          <p:nvPr/>
        </p:nvPicPr>
        <p:blipFill>
          <a:blip r:embed="rId7" cstate="print"/>
          <a:srcRect/>
          <a:stretch>
            <a:fillRect/>
          </a:stretch>
        </p:blipFill>
        <p:spPr bwMode="auto">
          <a:xfrm>
            <a:off x="6336328" y="2697708"/>
            <a:ext cx="2066925" cy="19621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555625" y="0"/>
            <a:ext cx="8229600" cy="1143000"/>
          </a:xfrm>
        </p:spPr>
        <p:txBody>
          <a:bodyPr rtlCol="0">
            <a:normAutofit/>
          </a:bodyPr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en-US" altLang="ja-JP" sz="3600" b="1" dirty="0">
                <a:solidFill>
                  <a:schemeClr val="tx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Higher order response functions</a:t>
            </a:r>
            <a:endParaRPr lang="ja-JP" altLang="en-US" sz="3600" b="1" dirty="0">
              <a:solidFill>
                <a:schemeClr val="tx2">
                  <a:lumMod val="7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</p:txBody>
      </p:sp>
      <p:sp>
        <p:nvSpPr>
          <p:cNvPr id="3" name="コンテンツ プレースホルダ 2"/>
          <p:cNvSpPr>
            <a:spLocks noGrp="1"/>
          </p:cNvSpPr>
          <p:nvPr>
            <p:ph idx="1"/>
          </p:nvPr>
        </p:nvSpPr>
        <p:spPr>
          <a:xfrm>
            <a:off x="542639" y="1022564"/>
            <a:ext cx="8229600" cy="4525962"/>
          </a:xfrm>
        </p:spPr>
        <p:txBody>
          <a:bodyPr/>
          <a:lstStyle/>
          <a:p>
            <a:pPr eaLnBrk="1" hangingPunct="1">
              <a:buFont typeface="Arial" charset="0"/>
              <a:buNone/>
            </a:pPr>
            <a:r>
              <a:rPr lang="en-US" altLang="ja-JP" sz="2800" dirty="0">
                <a:latin typeface="Arial Unicode MS"/>
                <a:ea typeface="Arial Unicode MS"/>
                <a:cs typeface="Arial Unicode MS"/>
              </a:rPr>
              <a:t>2D Raman</a:t>
            </a:r>
            <a:r>
              <a:rPr lang="ja-JP" altLang="en-US" sz="2800" dirty="0">
                <a:latin typeface="Arial Unicode MS"/>
                <a:ea typeface="Arial Unicode MS"/>
                <a:cs typeface="Arial Unicode MS"/>
              </a:rPr>
              <a:t> </a:t>
            </a:r>
            <a:r>
              <a:rPr lang="en-US" altLang="ja-JP" sz="2800" dirty="0">
                <a:latin typeface="Arial Unicode MS"/>
                <a:ea typeface="Arial Unicode MS"/>
                <a:cs typeface="Arial Unicode MS"/>
              </a:rPr>
              <a:t>or THz-Raman</a:t>
            </a:r>
          </a:p>
          <a:p>
            <a:pPr eaLnBrk="1" hangingPunct="1">
              <a:buFont typeface="Arial" charset="0"/>
              <a:buNone/>
            </a:pPr>
            <a:endParaRPr lang="en-US" altLang="ja-JP" dirty="0">
              <a:latin typeface="Arial Unicode MS"/>
              <a:ea typeface="Arial Unicode MS"/>
              <a:cs typeface="Arial Unicode MS"/>
            </a:endParaRPr>
          </a:p>
          <a:p>
            <a:pPr eaLnBrk="1" hangingPunct="1">
              <a:buFont typeface="Arial" charset="0"/>
              <a:buNone/>
            </a:pPr>
            <a:endParaRPr lang="en-US" altLang="ja-JP" dirty="0">
              <a:latin typeface="Arial Unicode MS"/>
              <a:ea typeface="Arial Unicode MS"/>
              <a:cs typeface="Arial Unicode MS"/>
            </a:endParaRPr>
          </a:p>
          <a:p>
            <a:pPr eaLnBrk="1" hangingPunct="1">
              <a:buFont typeface="Arial" charset="0"/>
              <a:buNone/>
            </a:pPr>
            <a:endParaRPr lang="ja-JP" altLang="en-US" dirty="0">
              <a:latin typeface="Arial Unicode MS"/>
              <a:ea typeface="Arial Unicode MS"/>
              <a:cs typeface="Arial Unicode MS"/>
            </a:endParaRPr>
          </a:p>
        </p:txBody>
      </p:sp>
      <p:sp>
        <p:nvSpPr>
          <p:cNvPr id="128010" name="Rectangle 2"/>
          <p:cNvSpPr>
            <a:spLocks noChangeArrowheads="1"/>
          </p:cNvSpPr>
          <p:nvPr/>
        </p:nvSpPr>
        <p:spPr bwMode="auto">
          <a:xfrm>
            <a:off x="0" y="0"/>
            <a:ext cx="9144000" cy="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endParaRPr lang="ja-JP" altLang="en-US">
              <a:latin typeface="Calibri" pitchFamily="34" charset="0"/>
            </a:endParaRPr>
          </a:p>
        </p:txBody>
      </p:sp>
      <p:graphicFrame>
        <p:nvGraphicFramePr>
          <p:cNvPr id="128001" name="Object 1"/>
          <p:cNvGraphicFramePr>
            <a:graphicFrameLocks noChangeAspect="1"/>
          </p:cNvGraphicFramePr>
          <p:nvPr/>
        </p:nvGraphicFramePr>
        <p:xfrm>
          <a:off x="984890" y="1851689"/>
          <a:ext cx="7015162" cy="47783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8" imgW="7010280" imgH="469800" progId="Equation.DSMT4">
                  <p:embed/>
                </p:oleObj>
              </mc:Choice>
              <mc:Fallback>
                <p:oleObj name="Equation" r:id="rId8" imgW="7010280" imgH="469800" progId="Equation.DSMT4">
                  <p:embed/>
                  <p:pic>
                    <p:nvPicPr>
                      <p:cNvPr id="128001" name="Object 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9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984890" y="1851689"/>
                        <a:ext cx="7015162" cy="477838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28004" name="Object 4"/>
          <p:cNvGraphicFramePr>
            <a:graphicFrameLocks noChangeAspect="1"/>
          </p:cNvGraphicFramePr>
          <p:nvPr/>
        </p:nvGraphicFramePr>
        <p:xfrm>
          <a:off x="4320700" y="2715715"/>
          <a:ext cx="1323975" cy="3571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0" imgW="1091880" imgH="304560" progId="Equation.DSMT4">
                  <p:embed/>
                </p:oleObj>
              </mc:Choice>
              <mc:Fallback>
                <p:oleObj name="Equation" r:id="rId10" imgW="1091880" imgH="304560" progId="Equation.DSMT4">
                  <p:embed/>
                  <p:pic>
                    <p:nvPicPr>
                      <p:cNvPr id="128004" name="Object 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1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320700" y="2715715"/>
                        <a:ext cx="1323975" cy="357188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28005" name="Object 5"/>
          <p:cNvGraphicFramePr>
            <a:graphicFrameLocks noChangeAspect="1"/>
          </p:cNvGraphicFramePr>
          <p:nvPr/>
        </p:nvGraphicFramePr>
        <p:xfrm>
          <a:off x="4452107" y="4681633"/>
          <a:ext cx="1460500" cy="2921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2" imgW="1460160" imgH="291960" progId="Equation.DSMT4">
                  <p:embed/>
                </p:oleObj>
              </mc:Choice>
              <mc:Fallback>
                <p:oleObj name="Equation" r:id="rId12" imgW="1460160" imgH="291960" progId="Equation.DSMT4">
                  <p:embed/>
                  <p:pic>
                    <p:nvPicPr>
                      <p:cNvPr id="128005" name="Object 5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3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452107" y="4681633"/>
                        <a:ext cx="1460500" cy="2921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28006" name="Object 6"/>
          <p:cNvGraphicFramePr>
            <a:graphicFrameLocks noChangeAspect="1"/>
          </p:cNvGraphicFramePr>
          <p:nvPr/>
        </p:nvGraphicFramePr>
        <p:xfrm>
          <a:off x="6748343" y="2801913"/>
          <a:ext cx="723900" cy="21798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4" imgW="723600" imgH="266400" progId="Equation.DSMT4">
                  <p:embed/>
                </p:oleObj>
              </mc:Choice>
              <mc:Fallback>
                <p:oleObj name="Equation" r:id="rId14" imgW="723600" imgH="266400" progId="Equation.DSMT4">
                  <p:embed/>
                  <p:pic>
                    <p:nvPicPr>
                      <p:cNvPr id="128006" name="Object 6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748343" y="2801913"/>
                        <a:ext cx="723900" cy="217985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1" name="Line 9"/>
          <p:cNvSpPr>
            <a:spLocks noChangeShapeType="1"/>
          </p:cNvSpPr>
          <p:nvPr/>
        </p:nvSpPr>
        <p:spPr bwMode="auto">
          <a:xfrm flipV="1">
            <a:off x="5647377" y="2459702"/>
            <a:ext cx="1439863" cy="0"/>
          </a:xfrm>
          <a:prstGeom prst="line">
            <a:avLst/>
          </a:prstGeom>
          <a:noFill/>
          <a:ln w="38100">
            <a:solidFill>
              <a:srgbClr val="002060"/>
            </a:solidFill>
            <a:round/>
            <a:headEnd type="triangle"/>
            <a:tailEnd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n>
                <a:solidFill>
                  <a:srgbClr val="002060"/>
                </a:solidFill>
              </a:ln>
              <a:latin typeface="+mn-lt"/>
              <a:ea typeface="+mn-ea"/>
            </a:endParaRPr>
          </a:p>
        </p:txBody>
      </p:sp>
      <p:sp>
        <p:nvSpPr>
          <p:cNvPr id="12" name="Line 9"/>
          <p:cNvSpPr>
            <a:spLocks noChangeShapeType="1"/>
          </p:cNvSpPr>
          <p:nvPr/>
        </p:nvSpPr>
        <p:spPr bwMode="auto">
          <a:xfrm flipV="1">
            <a:off x="3985265" y="2458114"/>
            <a:ext cx="1439862" cy="0"/>
          </a:xfrm>
          <a:prstGeom prst="line">
            <a:avLst/>
          </a:prstGeom>
          <a:noFill/>
          <a:ln w="38100">
            <a:solidFill>
              <a:srgbClr val="00B0F0"/>
            </a:solidFill>
            <a:round/>
            <a:headEnd type="triangle" w="med" len="med"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17" name="星 7 16"/>
          <p:cNvSpPr>
            <a:spLocks noChangeAspect="1"/>
          </p:cNvSpPr>
          <p:nvPr/>
        </p:nvSpPr>
        <p:spPr>
          <a:xfrm>
            <a:off x="5472752" y="2380327"/>
            <a:ext cx="152400" cy="152400"/>
          </a:xfrm>
          <a:prstGeom prst="star7">
            <a:avLst/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18" name="星 7 17"/>
          <p:cNvSpPr>
            <a:spLocks noChangeAspect="1"/>
          </p:cNvSpPr>
          <p:nvPr/>
        </p:nvSpPr>
        <p:spPr>
          <a:xfrm>
            <a:off x="3782065" y="2377152"/>
            <a:ext cx="144462" cy="142875"/>
          </a:xfrm>
          <a:prstGeom prst="star7">
            <a:avLst/>
          </a:prstGeom>
          <a:solidFill>
            <a:srgbClr val="0070C0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19" name="星 7 18"/>
          <p:cNvSpPr>
            <a:spLocks noChangeAspect="1"/>
          </p:cNvSpPr>
          <p:nvPr/>
        </p:nvSpPr>
        <p:spPr>
          <a:xfrm>
            <a:off x="7133277" y="2388264"/>
            <a:ext cx="144463" cy="142875"/>
          </a:xfrm>
          <a:prstGeom prst="star7">
            <a:avLst/>
          </a:prstGeom>
          <a:solidFill>
            <a:srgbClr val="FF00FF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128023" name="正方形/長方形 22"/>
          <p:cNvSpPr>
            <a:spLocks noChangeArrowheads="1"/>
          </p:cNvSpPr>
          <p:nvPr/>
        </p:nvSpPr>
        <p:spPr bwMode="auto">
          <a:xfrm>
            <a:off x="5104263" y="1051941"/>
            <a:ext cx="4039738" cy="52322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r>
              <a:rPr lang="en-US" altLang="ja-JP" sz="1400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Steffen &amp; Tanimura, </a:t>
            </a:r>
            <a:r>
              <a:rPr lang="de-DE" altLang="ja-JP" sz="1400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  <a:hlinkClick r:id="rId16"/>
              </a:rPr>
              <a:t>JPSJ(2000)</a:t>
            </a:r>
            <a:r>
              <a:rPr lang="de-DE" altLang="ja-JP" sz="1400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 ; </a:t>
            </a:r>
            <a:r>
              <a:rPr lang="de-DE" altLang="ja-JP" sz="1400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  <a:hlinkClick r:id="rId17"/>
              </a:rPr>
              <a:t>JPSJ(2000).</a:t>
            </a:r>
            <a:endParaRPr lang="de-DE" altLang="ja-JP" sz="1400" dirty="0"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  <a:p>
            <a:r>
              <a:rPr lang="en-US" altLang="ja-JP" sz="1400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Tanimura, </a:t>
            </a:r>
            <a:r>
              <a:rPr lang="en-US" altLang="ja-JP" sz="1400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  <a:hlinkClick r:id="rId18"/>
              </a:rPr>
              <a:t>JPSJ(2006).</a:t>
            </a:r>
            <a:r>
              <a:rPr lang="en-US" altLang="ja-JP" sz="1400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 </a:t>
            </a:r>
          </a:p>
        </p:txBody>
      </p:sp>
      <p:sp>
        <p:nvSpPr>
          <p:cNvPr id="24" name="星 7 23"/>
          <p:cNvSpPr>
            <a:spLocks noChangeAspect="1"/>
          </p:cNvSpPr>
          <p:nvPr/>
        </p:nvSpPr>
        <p:spPr>
          <a:xfrm>
            <a:off x="5089216" y="4479072"/>
            <a:ext cx="144462" cy="144463"/>
          </a:xfrm>
          <a:prstGeom prst="star7">
            <a:avLst/>
          </a:prstGeom>
          <a:solidFill>
            <a:srgbClr val="FF00FF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26" name="Line 9"/>
          <p:cNvSpPr>
            <a:spLocks noChangeShapeType="1"/>
          </p:cNvSpPr>
          <p:nvPr/>
        </p:nvSpPr>
        <p:spPr bwMode="auto">
          <a:xfrm>
            <a:off x="1842446" y="4520666"/>
            <a:ext cx="3087854" cy="45719"/>
          </a:xfrm>
          <a:prstGeom prst="line">
            <a:avLst/>
          </a:prstGeom>
          <a:noFill/>
          <a:ln w="38100">
            <a:solidFill>
              <a:srgbClr val="002060"/>
            </a:solidFill>
            <a:round/>
            <a:headEnd type="triangle"/>
            <a:tailEnd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n>
                <a:solidFill>
                  <a:srgbClr val="002060"/>
                </a:solidFill>
              </a:ln>
              <a:latin typeface="+mn-lt"/>
              <a:ea typeface="+mn-ea"/>
            </a:endParaRPr>
          </a:p>
        </p:txBody>
      </p:sp>
      <p:sp>
        <p:nvSpPr>
          <p:cNvPr id="28" name="星 7 27"/>
          <p:cNvSpPr>
            <a:spLocks noChangeAspect="1"/>
          </p:cNvSpPr>
          <p:nvPr/>
        </p:nvSpPr>
        <p:spPr>
          <a:xfrm>
            <a:off x="4858247" y="6411984"/>
            <a:ext cx="152400" cy="152400"/>
          </a:xfrm>
          <a:prstGeom prst="star7">
            <a:avLst/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29" name="Line 9"/>
          <p:cNvSpPr>
            <a:spLocks noChangeShapeType="1"/>
          </p:cNvSpPr>
          <p:nvPr/>
        </p:nvSpPr>
        <p:spPr bwMode="auto">
          <a:xfrm>
            <a:off x="1791410" y="6486809"/>
            <a:ext cx="2866029" cy="0"/>
          </a:xfrm>
          <a:prstGeom prst="line">
            <a:avLst/>
          </a:prstGeom>
          <a:noFill/>
          <a:ln w="38100">
            <a:solidFill>
              <a:srgbClr val="00B0F0"/>
            </a:solidFill>
            <a:round/>
            <a:headEnd type="triangle" w="med" len="med"/>
            <a:tailEnd/>
          </a:ln>
        </p:spPr>
        <p:txBody>
          <a:bodyPr/>
          <a:lstStyle/>
          <a:p>
            <a:endParaRPr lang="ja-JP" altLang="en-US"/>
          </a:p>
        </p:txBody>
      </p:sp>
      <p:pic>
        <p:nvPicPr>
          <p:cNvPr id="128012" name="Picture 12"/>
          <p:cNvPicPr>
            <a:picLocks noChangeAspect="1" noChangeArrowheads="1"/>
          </p:cNvPicPr>
          <p:nvPr/>
        </p:nvPicPr>
        <p:blipFill>
          <a:blip r:embed="rId19" cstate="print"/>
          <a:srcRect/>
          <a:stretch>
            <a:fillRect/>
          </a:stretch>
        </p:blipFill>
        <p:spPr bwMode="auto">
          <a:xfrm>
            <a:off x="6343934" y="4663341"/>
            <a:ext cx="2133600" cy="17430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sp>
        <p:nvSpPr>
          <p:cNvPr id="30" name="Line 9"/>
          <p:cNvSpPr>
            <a:spLocks noChangeShapeType="1"/>
          </p:cNvSpPr>
          <p:nvPr/>
        </p:nvSpPr>
        <p:spPr bwMode="auto">
          <a:xfrm flipH="1" flipV="1">
            <a:off x="5358476" y="4565745"/>
            <a:ext cx="2520000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 type="none"/>
            <a:tailEnd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n>
                <a:solidFill>
                  <a:srgbClr val="002060"/>
                </a:solidFill>
              </a:ln>
              <a:latin typeface="+mn-lt"/>
              <a:ea typeface="+mn-ea"/>
            </a:endParaRPr>
          </a:p>
        </p:txBody>
      </p:sp>
      <p:sp>
        <p:nvSpPr>
          <p:cNvPr id="27" name="Line 9"/>
          <p:cNvSpPr>
            <a:spLocks noChangeShapeType="1"/>
          </p:cNvSpPr>
          <p:nvPr/>
        </p:nvSpPr>
        <p:spPr bwMode="auto">
          <a:xfrm>
            <a:off x="5224960" y="6491358"/>
            <a:ext cx="3060000" cy="0"/>
          </a:xfrm>
          <a:prstGeom prst="line">
            <a:avLst/>
          </a:prstGeom>
          <a:noFill/>
          <a:ln w="38100">
            <a:solidFill>
              <a:srgbClr val="002060"/>
            </a:solidFill>
            <a:round/>
            <a:headEnd type="triangle"/>
            <a:tailEnd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n>
                <a:solidFill>
                  <a:srgbClr val="002060"/>
                </a:solidFill>
              </a:ln>
              <a:latin typeface="+mn-lt"/>
              <a:ea typeface="+mn-ea"/>
            </a:endParaRPr>
          </a:p>
        </p:txBody>
      </p:sp>
      <p:sp>
        <p:nvSpPr>
          <p:cNvPr id="35" name="Line 9"/>
          <p:cNvSpPr>
            <a:spLocks noChangeShapeType="1"/>
          </p:cNvSpPr>
          <p:nvPr/>
        </p:nvSpPr>
        <p:spPr bwMode="auto">
          <a:xfrm flipV="1">
            <a:off x="7349592" y="2452958"/>
            <a:ext cx="360000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 type="none"/>
            <a:tailEnd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n>
                <a:solidFill>
                  <a:srgbClr val="002060"/>
                </a:solidFill>
              </a:ln>
              <a:latin typeface="+mn-lt"/>
              <a:ea typeface="+mn-ea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7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1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4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8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18" presetClass="entr" presetSubtype="1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2000"/>
                            </p:stCondLst>
                            <p:childTnLst>
                              <p:par>
                                <p:cTn id="24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6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0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1" dur="500"/>
                                        <p:tgtEl>
                                          <p:spTgt spid="1280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0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4" dur="500"/>
                                        <p:tgtEl>
                                          <p:spTgt spid="1280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500"/>
                            </p:stCondLst>
                            <p:childTnLst>
                              <p:par>
                                <p:cTn id="36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8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1000"/>
                            </p:stCondLst>
                            <p:childTnLst>
                              <p:par>
                                <p:cTn id="40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2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5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0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8" dur="500"/>
                                        <p:tgtEl>
                                          <p:spTgt spid="1280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3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0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56" dur="500"/>
                                        <p:tgtEl>
                                          <p:spTgt spid="1280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>
                            <p:stCondLst>
                              <p:cond delay="500"/>
                            </p:stCondLst>
                            <p:childTnLst>
                              <p:par>
                                <p:cTn id="58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0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0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63" dur="500"/>
                                        <p:tgtEl>
                                          <p:spTgt spid="1280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1000"/>
                            </p:stCondLst>
                            <p:childTnLst>
                              <p:par>
                                <p:cTn id="65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67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0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0" dur="500"/>
                                        <p:tgtEl>
                                          <p:spTgt spid="1280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0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3" dur="500"/>
                                        <p:tgtEl>
                                          <p:spTgt spid="1280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4" fill="hold">
                      <p:stCondLst>
                        <p:cond delay="indefinite"/>
                      </p:stCondLst>
                      <p:childTnLst>
                        <p:par>
                          <p:cTn id="75" fill="hold">
                            <p:stCondLst>
                              <p:cond delay="0"/>
                            </p:stCondLst>
                            <p:childTnLst>
                              <p:par>
                                <p:cTn id="76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8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9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0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81" dur="500"/>
                                        <p:tgtEl>
                                          <p:spTgt spid="1280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 animBg="1"/>
      <p:bldP spid="17" grpId="0" animBg="1"/>
      <p:bldP spid="19" grpId="0" animBg="1"/>
      <p:bldP spid="24" grpId="0" animBg="1"/>
      <p:bldP spid="28" grpId="0" animBg="1"/>
      <p:bldP spid="29" grpId="0" animBg="1"/>
    </p:bld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28719" name="Picture 15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357158" y="2500306"/>
            <a:ext cx="2067931" cy="179546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328718" name="Picture 14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2500298" y="2500306"/>
            <a:ext cx="2092964" cy="186689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2" name="Picture 13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4572000" y="2500306"/>
            <a:ext cx="2013395" cy="187642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11" name="Object 7"/>
          <p:cNvGraphicFramePr>
            <a:graphicFrameLocks noChangeAspect="1"/>
          </p:cNvGraphicFramePr>
          <p:nvPr/>
        </p:nvGraphicFramePr>
        <p:xfrm>
          <a:off x="642910" y="1500174"/>
          <a:ext cx="8272462" cy="50323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5" imgW="8267400" imgH="495000" progId="Equation.DSMT4">
                  <p:embed/>
                </p:oleObj>
              </mc:Choice>
              <mc:Fallback>
                <p:oleObj name="Equation" r:id="rId5" imgW="8267400" imgH="495000" progId="Equation.DSMT4">
                  <p:embed/>
                  <p:pic>
                    <p:nvPicPr>
                      <p:cNvPr id="11" name="Object 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42910" y="1500174"/>
                        <a:ext cx="8272462" cy="503237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2" name="Line 9"/>
          <p:cNvSpPr>
            <a:spLocks noChangeShapeType="1"/>
          </p:cNvSpPr>
          <p:nvPr/>
        </p:nvSpPr>
        <p:spPr bwMode="auto">
          <a:xfrm flipV="1">
            <a:off x="6820203" y="2055183"/>
            <a:ext cx="1258888" cy="0"/>
          </a:xfrm>
          <a:prstGeom prst="line">
            <a:avLst/>
          </a:prstGeom>
          <a:noFill/>
          <a:ln w="38100">
            <a:solidFill>
              <a:srgbClr val="002060"/>
            </a:solidFill>
            <a:round/>
            <a:headEnd type="triangle"/>
            <a:tailEnd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n>
                <a:solidFill>
                  <a:srgbClr val="002060"/>
                </a:solidFill>
              </a:ln>
              <a:latin typeface="+mn-lt"/>
              <a:ea typeface="+mn-ea"/>
            </a:endParaRPr>
          </a:p>
        </p:txBody>
      </p:sp>
      <p:sp>
        <p:nvSpPr>
          <p:cNvPr id="13" name="Line 9"/>
          <p:cNvSpPr>
            <a:spLocks noChangeShapeType="1"/>
          </p:cNvSpPr>
          <p:nvPr/>
        </p:nvSpPr>
        <p:spPr bwMode="auto">
          <a:xfrm flipV="1">
            <a:off x="5210478" y="2061533"/>
            <a:ext cx="1439863" cy="0"/>
          </a:xfrm>
          <a:prstGeom prst="line">
            <a:avLst/>
          </a:prstGeom>
          <a:noFill/>
          <a:ln w="38100">
            <a:solidFill>
              <a:srgbClr val="00B0F0"/>
            </a:solidFill>
            <a:round/>
            <a:headEnd type="triangle" w="med" len="med"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14" name="Line 9"/>
          <p:cNvSpPr>
            <a:spLocks noChangeShapeType="1"/>
          </p:cNvSpPr>
          <p:nvPr/>
        </p:nvSpPr>
        <p:spPr bwMode="auto">
          <a:xfrm flipV="1">
            <a:off x="3600753" y="2050420"/>
            <a:ext cx="1439863" cy="0"/>
          </a:xfrm>
          <a:prstGeom prst="line">
            <a:avLst/>
          </a:prstGeom>
          <a:noFill/>
          <a:ln w="38100">
            <a:solidFill>
              <a:schemeClr val="accent2">
                <a:lumMod val="60000"/>
                <a:lumOff val="40000"/>
              </a:schemeClr>
            </a:solidFill>
            <a:round/>
            <a:headEnd type="triangle"/>
            <a:tailEnd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n>
                <a:solidFill>
                  <a:schemeClr val="accent2">
                    <a:lumMod val="60000"/>
                    <a:lumOff val="40000"/>
                  </a:schemeClr>
                </a:solidFill>
              </a:ln>
              <a:latin typeface="+mn-lt"/>
              <a:ea typeface="+mn-ea"/>
            </a:endParaRPr>
          </a:p>
        </p:txBody>
      </p:sp>
      <p:sp>
        <p:nvSpPr>
          <p:cNvPr id="15" name="星 7 14"/>
          <p:cNvSpPr>
            <a:spLocks noChangeAspect="1"/>
          </p:cNvSpPr>
          <p:nvPr/>
        </p:nvSpPr>
        <p:spPr>
          <a:xfrm>
            <a:off x="5062841" y="1969458"/>
            <a:ext cx="144462" cy="144462"/>
          </a:xfrm>
          <a:prstGeom prst="star7">
            <a:avLst/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16" name="星 7 15"/>
          <p:cNvSpPr>
            <a:spLocks noChangeAspect="1"/>
          </p:cNvSpPr>
          <p:nvPr/>
        </p:nvSpPr>
        <p:spPr>
          <a:xfrm>
            <a:off x="3421366" y="1971045"/>
            <a:ext cx="144462" cy="144463"/>
          </a:xfrm>
          <a:prstGeom prst="star7">
            <a:avLst/>
          </a:prstGeom>
          <a:solidFill>
            <a:srgbClr val="0070C0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17" name="星 7 16"/>
          <p:cNvSpPr>
            <a:spLocks noChangeAspect="1"/>
          </p:cNvSpPr>
          <p:nvPr/>
        </p:nvSpPr>
        <p:spPr>
          <a:xfrm>
            <a:off x="6645578" y="1964695"/>
            <a:ext cx="142875" cy="144463"/>
          </a:xfrm>
          <a:prstGeom prst="star7">
            <a:avLst/>
          </a:prstGeom>
          <a:solidFill>
            <a:srgbClr val="FF00FF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18" name="星 7 17"/>
          <p:cNvSpPr>
            <a:spLocks noChangeAspect="1"/>
          </p:cNvSpPr>
          <p:nvPr/>
        </p:nvSpPr>
        <p:spPr>
          <a:xfrm>
            <a:off x="8118778" y="1975808"/>
            <a:ext cx="165100" cy="165100"/>
          </a:xfrm>
          <a:prstGeom prst="star7">
            <a:avLst/>
          </a:prstGeom>
          <a:solidFill>
            <a:srgbClr val="66FFFF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19" name="Line 9"/>
          <p:cNvSpPr>
            <a:spLocks noChangeShapeType="1"/>
          </p:cNvSpPr>
          <p:nvPr/>
        </p:nvSpPr>
        <p:spPr bwMode="auto">
          <a:xfrm flipV="1">
            <a:off x="8308010" y="2082566"/>
            <a:ext cx="360000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 type="none"/>
            <a:tailEnd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n>
                <a:solidFill>
                  <a:srgbClr val="002060"/>
                </a:solidFill>
              </a:ln>
              <a:latin typeface="+mn-lt"/>
              <a:ea typeface="+mn-ea"/>
            </a:endParaRPr>
          </a:p>
        </p:txBody>
      </p:sp>
      <p:sp>
        <p:nvSpPr>
          <p:cNvPr id="20" name="Line 9"/>
          <p:cNvSpPr>
            <a:spLocks noChangeShapeType="1"/>
          </p:cNvSpPr>
          <p:nvPr/>
        </p:nvSpPr>
        <p:spPr bwMode="auto">
          <a:xfrm flipV="1">
            <a:off x="6000760" y="4429132"/>
            <a:ext cx="2448000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 type="none"/>
            <a:tailEnd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n>
                <a:solidFill>
                  <a:srgbClr val="002060"/>
                </a:solidFill>
              </a:ln>
              <a:latin typeface="+mn-lt"/>
              <a:ea typeface="+mn-ea"/>
            </a:endParaRPr>
          </a:p>
        </p:txBody>
      </p:sp>
      <p:sp>
        <p:nvSpPr>
          <p:cNvPr id="21" name="星 7 20"/>
          <p:cNvSpPr>
            <a:spLocks noChangeAspect="1"/>
          </p:cNvSpPr>
          <p:nvPr/>
        </p:nvSpPr>
        <p:spPr>
          <a:xfrm>
            <a:off x="5715008" y="4357694"/>
            <a:ext cx="165100" cy="165100"/>
          </a:xfrm>
          <a:prstGeom prst="star7">
            <a:avLst/>
          </a:prstGeom>
          <a:solidFill>
            <a:srgbClr val="66FFFF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22" name="Line 9"/>
          <p:cNvSpPr>
            <a:spLocks noChangeShapeType="1"/>
          </p:cNvSpPr>
          <p:nvPr/>
        </p:nvSpPr>
        <p:spPr bwMode="auto">
          <a:xfrm flipV="1">
            <a:off x="1714480" y="4429132"/>
            <a:ext cx="3852000" cy="0"/>
          </a:xfrm>
          <a:prstGeom prst="line">
            <a:avLst/>
          </a:prstGeom>
          <a:noFill/>
          <a:ln w="38100">
            <a:solidFill>
              <a:srgbClr val="002060"/>
            </a:solidFill>
            <a:round/>
            <a:headEnd type="triangle"/>
            <a:tailEnd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n>
                <a:solidFill>
                  <a:srgbClr val="002060"/>
                </a:solidFill>
              </a:ln>
              <a:latin typeface="+mn-lt"/>
              <a:ea typeface="+mn-ea"/>
            </a:endParaRPr>
          </a:p>
        </p:txBody>
      </p:sp>
      <p:sp>
        <p:nvSpPr>
          <p:cNvPr id="23" name="星 7 22"/>
          <p:cNvSpPr>
            <a:spLocks noChangeAspect="1"/>
          </p:cNvSpPr>
          <p:nvPr/>
        </p:nvSpPr>
        <p:spPr>
          <a:xfrm>
            <a:off x="1500166" y="4357694"/>
            <a:ext cx="142875" cy="144463"/>
          </a:xfrm>
          <a:prstGeom prst="star7">
            <a:avLst/>
          </a:prstGeom>
          <a:solidFill>
            <a:srgbClr val="FF00FF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24" name="Line 9"/>
          <p:cNvSpPr>
            <a:spLocks noChangeShapeType="1"/>
          </p:cNvSpPr>
          <p:nvPr/>
        </p:nvSpPr>
        <p:spPr bwMode="auto">
          <a:xfrm flipV="1">
            <a:off x="642910" y="4429132"/>
            <a:ext cx="720000" cy="0"/>
          </a:xfrm>
          <a:prstGeom prst="line">
            <a:avLst/>
          </a:prstGeom>
          <a:noFill/>
          <a:ln w="38100">
            <a:solidFill>
              <a:srgbClr val="00B0F0"/>
            </a:solidFill>
            <a:round/>
            <a:headEnd type="triangle" w="med" len="med"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25" name="Line 9"/>
          <p:cNvSpPr>
            <a:spLocks noChangeShapeType="1"/>
          </p:cNvSpPr>
          <p:nvPr/>
        </p:nvSpPr>
        <p:spPr bwMode="auto">
          <a:xfrm flipV="1">
            <a:off x="5715008" y="6500834"/>
            <a:ext cx="2376000" cy="0"/>
          </a:xfrm>
          <a:prstGeom prst="line">
            <a:avLst/>
          </a:prstGeom>
          <a:noFill/>
          <a:ln w="38100">
            <a:solidFill>
              <a:srgbClr val="00B0F0"/>
            </a:solidFill>
            <a:round/>
            <a:headEnd type="triangle" w="med" len="med"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28" name="星 7 27"/>
          <p:cNvSpPr>
            <a:spLocks noChangeAspect="1"/>
          </p:cNvSpPr>
          <p:nvPr/>
        </p:nvSpPr>
        <p:spPr>
          <a:xfrm>
            <a:off x="5500694" y="6429396"/>
            <a:ext cx="144462" cy="144462"/>
          </a:xfrm>
          <a:prstGeom prst="star7">
            <a:avLst/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29" name="Line 9"/>
          <p:cNvSpPr>
            <a:spLocks noChangeShapeType="1"/>
          </p:cNvSpPr>
          <p:nvPr/>
        </p:nvSpPr>
        <p:spPr bwMode="auto">
          <a:xfrm flipV="1">
            <a:off x="1500166" y="6500834"/>
            <a:ext cx="3960000" cy="0"/>
          </a:xfrm>
          <a:prstGeom prst="line">
            <a:avLst/>
          </a:prstGeom>
          <a:noFill/>
          <a:ln w="38100">
            <a:solidFill>
              <a:schemeClr val="accent2">
                <a:lumMod val="60000"/>
                <a:lumOff val="40000"/>
              </a:schemeClr>
            </a:solidFill>
            <a:round/>
            <a:headEnd type="triangle"/>
            <a:tailEnd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n>
                <a:solidFill>
                  <a:schemeClr val="accent2">
                    <a:lumMod val="60000"/>
                    <a:lumOff val="40000"/>
                  </a:schemeClr>
                </a:solidFill>
              </a:ln>
              <a:latin typeface="+mn-lt"/>
              <a:ea typeface="+mn-ea"/>
            </a:endParaRPr>
          </a:p>
        </p:txBody>
      </p:sp>
      <p:sp>
        <p:nvSpPr>
          <p:cNvPr id="30" name="星 7 29"/>
          <p:cNvSpPr>
            <a:spLocks noChangeAspect="1"/>
          </p:cNvSpPr>
          <p:nvPr/>
        </p:nvSpPr>
        <p:spPr>
          <a:xfrm>
            <a:off x="1357290" y="6429396"/>
            <a:ext cx="144462" cy="144463"/>
          </a:xfrm>
          <a:prstGeom prst="star7">
            <a:avLst/>
          </a:prstGeom>
          <a:solidFill>
            <a:srgbClr val="0070C0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31" name="正方形/長方形 22"/>
          <p:cNvSpPr>
            <a:spLocks noChangeArrowheads="1"/>
          </p:cNvSpPr>
          <p:nvPr/>
        </p:nvSpPr>
        <p:spPr bwMode="auto">
          <a:xfrm>
            <a:off x="6177688" y="861392"/>
            <a:ext cx="2409721" cy="30941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r>
              <a:rPr lang="en-US" altLang="ja-JP" sz="1400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Tanimura, </a:t>
            </a:r>
            <a:r>
              <a:rPr lang="en-US" altLang="ja-JP" sz="1400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  <a:hlinkClick r:id="rId7"/>
              </a:rPr>
              <a:t>JPSJ(2006).</a:t>
            </a:r>
            <a:r>
              <a:rPr lang="en-US" altLang="ja-JP" sz="1400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 </a:t>
            </a:r>
          </a:p>
        </p:txBody>
      </p:sp>
      <p:sp>
        <p:nvSpPr>
          <p:cNvPr id="32" name="正方形/長方形 31"/>
          <p:cNvSpPr/>
          <p:nvPr/>
        </p:nvSpPr>
        <p:spPr>
          <a:xfrm>
            <a:off x="536893" y="614135"/>
            <a:ext cx="1364476" cy="64633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ja-JP" sz="3600" dirty="0">
                <a:latin typeface="Arial Unicode MS"/>
                <a:ea typeface="Arial Unicode MS"/>
                <a:cs typeface="Arial Unicode MS"/>
              </a:rPr>
              <a:t>3D IR</a:t>
            </a:r>
            <a:endParaRPr lang="ja-JP" altLang="en-US" sz="3600" dirty="0">
              <a:latin typeface="Arial Unicode MS"/>
              <a:ea typeface="Arial Unicode MS"/>
              <a:cs typeface="Arial Unicode MS"/>
            </a:endParaRPr>
          </a:p>
        </p:txBody>
      </p:sp>
      <p:pic>
        <p:nvPicPr>
          <p:cNvPr id="33" name="Picture 12"/>
          <p:cNvPicPr>
            <a:picLocks noChangeAspect="1" noChangeArrowheads="1"/>
          </p:cNvPicPr>
          <p:nvPr/>
        </p:nvPicPr>
        <p:blipFill>
          <a:blip r:embed="rId8" cstate="print"/>
          <a:srcRect/>
          <a:stretch>
            <a:fillRect/>
          </a:stretch>
        </p:blipFill>
        <p:spPr bwMode="auto">
          <a:xfrm>
            <a:off x="6786578" y="2500306"/>
            <a:ext cx="1854210" cy="17002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328720" name="Picture 16"/>
          <p:cNvPicPr>
            <a:picLocks noChangeAspect="1" noChangeArrowheads="1"/>
          </p:cNvPicPr>
          <p:nvPr/>
        </p:nvPicPr>
        <p:blipFill>
          <a:blip r:embed="rId9" cstate="print"/>
          <a:srcRect/>
          <a:stretch>
            <a:fillRect/>
          </a:stretch>
        </p:blipFill>
        <p:spPr bwMode="auto">
          <a:xfrm>
            <a:off x="6715140" y="4572008"/>
            <a:ext cx="1857388" cy="170696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328721" name="Picture 17"/>
          <p:cNvPicPr>
            <a:picLocks noChangeAspect="1" noChangeArrowheads="1"/>
          </p:cNvPicPr>
          <p:nvPr/>
        </p:nvPicPr>
        <p:blipFill>
          <a:blip r:embed="rId10" cstate="print"/>
          <a:srcRect/>
          <a:stretch>
            <a:fillRect/>
          </a:stretch>
        </p:blipFill>
        <p:spPr bwMode="auto">
          <a:xfrm>
            <a:off x="4429124" y="4572008"/>
            <a:ext cx="2081218" cy="182741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328722" name="Picture 18"/>
          <p:cNvPicPr>
            <a:picLocks noChangeAspect="1" noChangeArrowheads="1"/>
          </p:cNvPicPr>
          <p:nvPr/>
        </p:nvPicPr>
        <p:blipFill>
          <a:blip r:embed="rId11" cstate="print"/>
          <a:srcRect/>
          <a:stretch>
            <a:fillRect/>
          </a:stretch>
        </p:blipFill>
        <p:spPr bwMode="auto">
          <a:xfrm>
            <a:off x="2357422" y="4572008"/>
            <a:ext cx="2076455" cy="18513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328723" name="Picture 19"/>
          <p:cNvPicPr>
            <a:picLocks noChangeAspect="1" noChangeArrowheads="1"/>
          </p:cNvPicPr>
          <p:nvPr/>
        </p:nvPicPr>
        <p:blipFill>
          <a:blip r:embed="rId12" cstate="print"/>
          <a:srcRect/>
          <a:stretch>
            <a:fillRect/>
          </a:stretch>
        </p:blipFill>
        <p:spPr bwMode="auto">
          <a:xfrm>
            <a:off x="357158" y="4572008"/>
            <a:ext cx="2071692" cy="182454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11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5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8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18" presetClass="entr" presetSubtype="1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5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2000"/>
                            </p:stCondLst>
                            <p:childTnLst>
                              <p:par>
                                <p:cTn id="27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9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2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2500"/>
                            </p:stCondLst>
                            <p:childTnLst>
                              <p:par>
                                <p:cTn id="34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6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1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500"/>
                            </p:stCondLst>
                            <p:childTnLst>
                              <p:par>
                                <p:cTn id="43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45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8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5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6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87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59" dur="500"/>
                                        <p:tgtEl>
                                          <p:spTgt spid="3287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500"/>
                            </p:stCondLst>
                            <p:childTnLst>
                              <p:par>
                                <p:cTn id="61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87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63" dur="500"/>
                                        <p:tgtEl>
                                          <p:spTgt spid="3287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66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1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500"/>
                            </p:stCondLst>
                            <p:childTnLst>
                              <p:par>
                                <p:cTn id="73" presetID="18" presetClass="entr" presetSubtype="1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5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6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87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8" dur="500"/>
                                        <p:tgtEl>
                                          <p:spTgt spid="3287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000"/>
                            </p:stCondLst>
                            <p:childTnLst>
                              <p:par>
                                <p:cTn id="80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87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82" dur="500"/>
                                        <p:tgtEl>
                                          <p:spTgt spid="3287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3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85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6" fill="hold">
                      <p:stCondLst>
                        <p:cond delay="indefinite"/>
                      </p:stCondLst>
                      <p:childTnLst>
                        <p:par>
                          <p:cTn id="87" fill="hold">
                            <p:stCondLst>
                              <p:cond delay="0"/>
                            </p:stCondLst>
                            <p:childTnLst>
                              <p:par>
                                <p:cTn id="88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90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1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87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93" dur="500"/>
                                        <p:tgtEl>
                                          <p:spTgt spid="3287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500"/>
                            </p:stCondLst>
                            <p:childTnLst>
                              <p:par>
                                <p:cTn id="95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87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97" dur="500"/>
                                        <p:tgtEl>
                                          <p:spTgt spid="3287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8" fill="hold">
                            <p:stCondLst>
                              <p:cond delay="1000"/>
                            </p:stCondLst>
                            <p:childTnLst>
                              <p:par>
                                <p:cTn id="99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01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 animBg="1"/>
      <p:bldP spid="15" grpId="0" animBg="1"/>
      <p:bldP spid="16" grpId="0" animBg="1"/>
      <p:bldP spid="17" grpId="0" animBg="1"/>
      <p:bldP spid="18" grpId="0" animBg="1"/>
      <p:bldP spid="21" grpId="0" animBg="1"/>
      <p:bldP spid="23" grpId="0" animBg="1"/>
      <p:bldP spid="24" grpId="0" animBg="1"/>
      <p:bldP spid="25" grpId="0" animBg="1"/>
      <p:bldP spid="28" grpId="0" animBg="1"/>
      <p:bldP spid="30" grpId="0" animBg="1"/>
    </p:bld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002" name="Rectangle 2"/>
          <p:cNvSpPr>
            <a:spLocks noChangeArrowheads="1"/>
          </p:cNvSpPr>
          <p:nvPr/>
        </p:nvSpPr>
        <p:spPr bwMode="auto">
          <a:xfrm>
            <a:off x="468313" y="1401693"/>
            <a:ext cx="3578224" cy="5847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 sz="3200" dirty="0">
                <a:latin typeface="Arial Unicode MS"/>
                <a:ea typeface="Arial Unicode MS"/>
                <a:cs typeface="Arial Unicode MS"/>
              </a:rPr>
              <a:t>1D Raman and IR:</a:t>
            </a:r>
            <a:endParaRPr lang="ja-JP" altLang="en-US" sz="3200" dirty="0">
              <a:latin typeface="Arial Unicode MS"/>
              <a:ea typeface="Arial Unicode MS"/>
              <a:cs typeface="Arial Unicode MS"/>
            </a:endParaRPr>
          </a:p>
        </p:txBody>
      </p:sp>
      <p:sp>
        <p:nvSpPr>
          <p:cNvPr id="42003" name="Rectangle 3"/>
          <p:cNvSpPr>
            <a:spLocks noChangeArrowheads="1"/>
          </p:cNvSpPr>
          <p:nvPr/>
        </p:nvSpPr>
        <p:spPr bwMode="auto">
          <a:xfrm>
            <a:off x="468312" y="3074302"/>
            <a:ext cx="6080125" cy="5847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r>
              <a:rPr lang="en-US" altLang="ja-JP" sz="3200" dirty="0">
                <a:latin typeface="Arial Unicode MS"/>
                <a:ea typeface="Arial Unicode MS"/>
                <a:cs typeface="Arial Unicode MS"/>
              </a:rPr>
              <a:t>2D Raman</a:t>
            </a:r>
            <a:r>
              <a:rPr lang="ja-JP" altLang="en-US" sz="3200" dirty="0">
                <a:latin typeface="Arial Unicode MS"/>
                <a:ea typeface="Arial Unicode MS"/>
                <a:cs typeface="Arial Unicode MS"/>
              </a:rPr>
              <a:t> </a:t>
            </a:r>
            <a:r>
              <a:rPr lang="en-US" altLang="ja-JP" sz="3200" dirty="0">
                <a:latin typeface="Arial Unicode MS"/>
                <a:ea typeface="Arial Unicode MS"/>
                <a:cs typeface="Arial Unicode MS"/>
              </a:rPr>
              <a:t>and THz-Raman:</a:t>
            </a:r>
            <a:r>
              <a:rPr lang="en-US" altLang="ja-JP" sz="2800" dirty="0">
                <a:latin typeface="Arial Unicode MS"/>
                <a:ea typeface="Arial Unicode MS"/>
                <a:cs typeface="Arial Unicode MS"/>
              </a:rPr>
              <a:t> </a:t>
            </a:r>
          </a:p>
        </p:txBody>
      </p:sp>
      <p:sp>
        <p:nvSpPr>
          <p:cNvPr id="10" name="Rectangle 4"/>
          <p:cNvSpPr>
            <a:spLocks noChangeArrowheads="1"/>
          </p:cNvSpPr>
          <p:nvPr/>
        </p:nvSpPr>
        <p:spPr bwMode="auto">
          <a:xfrm>
            <a:off x="5218112" y="2579479"/>
            <a:ext cx="3673475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>
            <a:spAutoFit/>
          </a:bodyPr>
          <a:lstStyle/>
          <a:p>
            <a:r>
              <a:rPr lang="en-US" altLang="ja-JP" sz="2000">
                <a:solidFill>
                  <a:srgbClr val="D60093"/>
                </a:solidFill>
                <a:latin typeface="Times New Roman" pitchFamily="18" charset="0"/>
                <a:cs typeface="Times New Roman" pitchFamily="18" charset="0"/>
              </a:rPr>
              <a:t>(harmonic analysis)</a:t>
            </a:r>
          </a:p>
        </p:txBody>
      </p:sp>
      <p:sp>
        <p:nvSpPr>
          <p:cNvPr id="1045" name="Rectangle 5"/>
          <p:cNvSpPr>
            <a:spLocks noGrp="1" noRot="1" noChangeArrowheads="1"/>
          </p:cNvSpPr>
          <p:nvPr>
            <p:ph type="title" sz="quarter"/>
          </p:nvPr>
        </p:nvSpPr>
        <p:spPr>
          <a:xfrm>
            <a:off x="367993" y="237841"/>
            <a:ext cx="5676900" cy="809625"/>
          </a:xfrm>
        </p:spPr>
        <p:txBody>
          <a:bodyPr rtlCol="0">
            <a:normAutofit/>
          </a:bodyPr>
          <a:lstStyle/>
          <a:p>
            <a:pPr algn="l" eaLnBrk="1" fontAlgn="auto" hangingPunct="1">
              <a:spcAft>
                <a:spcPts val="0"/>
              </a:spcAft>
              <a:defRPr/>
            </a:pPr>
            <a:r>
              <a:rPr lang="en-US" altLang="ja-JP" b="1" dirty="0">
                <a:solidFill>
                  <a:schemeClr val="tx2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Spectroscopies</a:t>
            </a:r>
            <a:r>
              <a:rPr lang="en-US" altLang="ja-JP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 </a:t>
            </a:r>
          </a:p>
        </p:txBody>
      </p:sp>
      <p:graphicFrame>
        <p:nvGraphicFramePr>
          <p:cNvPr id="1026" name="Object 7"/>
          <p:cNvGraphicFramePr>
            <a:graphicFrameLocks noGrp="1" noChangeAspect="1"/>
          </p:cNvGraphicFramePr>
          <p:nvPr>
            <p:ph sz="quarter" idx="2"/>
          </p:nvPr>
        </p:nvGraphicFramePr>
        <p:xfrm>
          <a:off x="604838" y="2213877"/>
          <a:ext cx="3768725" cy="5429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3" imgW="3974760" imgH="571320" progId="Equation.DSMT4">
                  <p:embed/>
                </p:oleObj>
              </mc:Choice>
              <mc:Fallback>
                <p:oleObj name="Equation" r:id="rId3" imgW="3974760" imgH="571320" progId="Equation.DSMT4">
                  <p:embed/>
                  <p:pic>
                    <p:nvPicPr>
                      <p:cNvPr id="1026" name="Object 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04838" y="2213877"/>
                        <a:ext cx="3768725" cy="542925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027" name="Object 8"/>
          <p:cNvGraphicFramePr>
            <a:graphicFrameLocks noGrp="1" noChangeAspect="1"/>
          </p:cNvGraphicFramePr>
          <p:nvPr>
            <p:ph sz="quarter" idx="3"/>
          </p:nvPr>
        </p:nvGraphicFramePr>
        <p:xfrm>
          <a:off x="608013" y="4006165"/>
          <a:ext cx="5243512" cy="5715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5" imgW="5244840" imgH="571320" progId="Equation.DSMT4">
                  <p:embed/>
                </p:oleObj>
              </mc:Choice>
              <mc:Fallback>
                <p:oleObj name="Equation" r:id="rId5" imgW="5244840" imgH="571320" progId="Equation.DSMT4">
                  <p:embed/>
                  <p:pic>
                    <p:nvPicPr>
                      <p:cNvPr id="1027" name="Object 8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08013" y="4006165"/>
                        <a:ext cx="5243512" cy="571500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41988" name="Object 9"/>
          <p:cNvGraphicFramePr>
            <a:graphicFrameLocks noGrp="1" noChangeAspect="1"/>
          </p:cNvGraphicFramePr>
          <p:nvPr>
            <p:ph sz="quarter" idx="4"/>
          </p:nvPr>
        </p:nvGraphicFramePr>
        <p:xfrm>
          <a:off x="7204336" y="1084565"/>
          <a:ext cx="1996814" cy="1712184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描画 " r:id="rId7" imgW="3200400" imgH="2743200" progId="">
                  <p:embed/>
                </p:oleObj>
              </mc:Choice>
              <mc:Fallback>
                <p:oleObj name="描画 " r:id="rId7" imgW="3200400" imgH="2743200" progId="">
                  <p:embed/>
                  <p:pic>
                    <p:nvPicPr>
                      <p:cNvPr id="41988" name="Object 9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204336" y="1084565"/>
                        <a:ext cx="1996814" cy="1712184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42006" name="Rectangle 10"/>
          <p:cNvSpPr>
            <a:spLocks noChangeArrowheads="1"/>
          </p:cNvSpPr>
          <p:nvPr/>
        </p:nvSpPr>
        <p:spPr bwMode="auto">
          <a:xfrm>
            <a:off x="539750" y="4792641"/>
            <a:ext cx="1512888" cy="5794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US" altLang="ja-JP" sz="3200">
                <a:latin typeface="Arial Unicode MS"/>
                <a:ea typeface="Arial Unicode MS"/>
                <a:cs typeface="Arial Unicode MS"/>
              </a:rPr>
              <a:t>3D IR:</a:t>
            </a:r>
            <a:r>
              <a:rPr lang="en-US" altLang="ja-JP" sz="2800">
                <a:latin typeface="Arial Unicode MS"/>
                <a:ea typeface="Arial Unicode MS"/>
                <a:cs typeface="Arial Unicode MS"/>
              </a:rPr>
              <a:t> </a:t>
            </a:r>
          </a:p>
        </p:txBody>
      </p:sp>
      <p:graphicFrame>
        <p:nvGraphicFramePr>
          <p:cNvPr id="1029" name="Object 11"/>
          <p:cNvGraphicFramePr>
            <a:graphicFrameLocks noChangeAspect="1"/>
          </p:cNvGraphicFramePr>
          <p:nvPr/>
        </p:nvGraphicFramePr>
        <p:xfrm>
          <a:off x="560388" y="5657829"/>
          <a:ext cx="8031162" cy="7143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9" imgW="6997680" imgH="622080" progId="Equation.DSMT4">
                  <p:embed/>
                </p:oleObj>
              </mc:Choice>
              <mc:Fallback>
                <p:oleObj name="Equation" r:id="rId9" imgW="6997680" imgH="622080" progId="Equation.DSMT4">
                  <p:embed/>
                  <p:pic>
                    <p:nvPicPr>
                      <p:cNvPr id="1029" name="Object 1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0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60388" y="5657829"/>
                        <a:ext cx="8031162" cy="714375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1" name="Rectangle 12"/>
          <p:cNvSpPr>
            <a:spLocks noChangeArrowheads="1"/>
          </p:cNvSpPr>
          <p:nvPr/>
        </p:nvSpPr>
        <p:spPr bwMode="auto">
          <a:xfrm>
            <a:off x="2704046" y="3554328"/>
            <a:ext cx="5645070" cy="4001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anchor="ctr">
            <a:spAutoFit/>
          </a:bodyPr>
          <a:lstStyle/>
          <a:p>
            <a:r>
              <a:rPr lang="en-US" altLang="ja-JP" sz="2000" dirty="0">
                <a:solidFill>
                  <a:srgbClr val="D60093"/>
                </a:solidFill>
                <a:latin typeface="Times New Roman" pitchFamily="18" charset="0"/>
                <a:cs typeface="Times New Roman" pitchFamily="18" charset="0"/>
              </a:rPr>
              <a:t>(nonlinear polarizability  &amp; anharmonicity)</a:t>
            </a:r>
          </a:p>
        </p:txBody>
      </p:sp>
      <p:graphicFrame>
        <p:nvGraphicFramePr>
          <p:cNvPr id="1030" name="Object 14"/>
          <p:cNvGraphicFramePr>
            <a:graphicFrameLocks noChangeAspect="1"/>
          </p:cNvGraphicFramePr>
          <p:nvPr/>
        </p:nvGraphicFramePr>
        <p:xfrm>
          <a:off x="5378450" y="2336115"/>
          <a:ext cx="1657350" cy="3111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1" imgW="1828800" imgH="342720" progId="Equation.DSMT4">
                  <p:embed/>
                </p:oleObj>
              </mc:Choice>
              <mc:Fallback>
                <p:oleObj name="Equation" r:id="rId11" imgW="1828800" imgH="342720" progId="Equation.DSMT4">
                  <p:embed/>
                  <p:pic>
                    <p:nvPicPr>
                      <p:cNvPr id="1030" name="Object 1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2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378450" y="2336115"/>
                        <a:ext cx="1657350" cy="311150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42008" name="Picture 15" descr="2dIR"/>
          <p:cNvPicPr>
            <a:picLocks noChangeAspect="1" noChangeArrowheads="1"/>
          </p:cNvPicPr>
          <p:nvPr/>
        </p:nvPicPr>
        <p:blipFill>
          <a:blip r:embed="rId13" cstate="print"/>
          <a:srcRect/>
          <a:stretch>
            <a:fillRect/>
          </a:stretch>
        </p:blipFill>
        <p:spPr bwMode="auto">
          <a:xfrm>
            <a:off x="7054850" y="4204364"/>
            <a:ext cx="2089150" cy="14017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2" name="Rectangle 13"/>
          <p:cNvSpPr>
            <a:spLocks noChangeArrowheads="1"/>
          </p:cNvSpPr>
          <p:nvPr/>
        </p:nvSpPr>
        <p:spPr bwMode="auto">
          <a:xfrm>
            <a:off x="1873250" y="4922816"/>
            <a:ext cx="5184775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>
            <a:spAutoFit/>
          </a:bodyPr>
          <a:lstStyle/>
          <a:p>
            <a:r>
              <a:rPr lang="en-US" altLang="ja-JP" sz="2000">
                <a:solidFill>
                  <a:srgbClr val="D60093"/>
                </a:solidFill>
                <a:latin typeface="Times New Roman" pitchFamily="18" charset="0"/>
                <a:cs typeface="Times New Roman" pitchFamily="18" charset="0"/>
              </a:rPr>
              <a:t>(dephasing, anharm, mode-mode coupling)</a:t>
            </a:r>
          </a:p>
        </p:txBody>
      </p:sp>
      <p:graphicFrame>
        <p:nvGraphicFramePr>
          <p:cNvPr id="41991" name="Object 6"/>
          <p:cNvGraphicFramePr>
            <a:graphicFrameLocks noGrp="1" noChangeAspect="1"/>
          </p:cNvGraphicFramePr>
          <p:nvPr>
            <p:ph sz="quarter" idx="1"/>
          </p:nvPr>
        </p:nvGraphicFramePr>
        <p:xfrm>
          <a:off x="7319963" y="2682667"/>
          <a:ext cx="1747837" cy="1498146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描画 " r:id="rId14" imgW="3200400" imgH="2743200" progId="">
                  <p:embed/>
                </p:oleObj>
              </mc:Choice>
              <mc:Fallback>
                <p:oleObj name="描画 " r:id="rId14" imgW="3200400" imgH="2743200" progId="">
                  <p:embed/>
                  <p:pic>
                    <p:nvPicPr>
                      <p:cNvPr id="41991" name="Object 6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319963" y="2682667"/>
                        <a:ext cx="1747837" cy="1498146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" name="Object 16"/>
          <p:cNvGraphicFramePr>
            <a:graphicFrameLocks noChangeAspect="1"/>
          </p:cNvGraphicFramePr>
          <p:nvPr/>
        </p:nvGraphicFramePr>
        <p:xfrm>
          <a:off x="623888" y="2220227"/>
          <a:ext cx="3484562" cy="5397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6" imgW="3695400" imgH="571320" progId="Equation.DSMT4">
                  <p:embed/>
                </p:oleObj>
              </mc:Choice>
              <mc:Fallback>
                <p:oleObj name="Equation" r:id="rId16" imgW="3695400" imgH="571320" progId="Equation.DSMT4">
                  <p:embed/>
                  <p:pic>
                    <p:nvPicPr>
                      <p:cNvPr id="2" name="Object 16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23888" y="2220227"/>
                        <a:ext cx="3484562" cy="539750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3" name="Object 17"/>
          <p:cNvGraphicFramePr>
            <a:graphicFrameLocks noChangeAspect="1"/>
          </p:cNvGraphicFramePr>
          <p:nvPr/>
        </p:nvGraphicFramePr>
        <p:xfrm>
          <a:off x="625475" y="3979177"/>
          <a:ext cx="5419725" cy="6223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8" imgW="5422680" imgH="622080" progId="Equation.DSMT4">
                  <p:embed/>
                </p:oleObj>
              </mc:Choice>
              <mc:Fallback>
                <p:oleObj name="Equation" r:id="rId18" imgW="5422680" imgH="622080" progId="Equation.DSMT4">
                  <p:embed/>
                  <p:pic>
                    <p:nvPicPr>
                      <p:cNvPr id="3" name="Object 1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9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25475" y="3979177"/>
                        <a:ext cx="5419725" cy="622300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4" name="Object 18"/>
          <p:cNvGraphicFramePr>
            <a:graphicFrameLocks noChangeAspect="1"/>
          </p:cNvGraphicFramePr>
          <p:nvPr/>
        </p:nvGraphicFramePr>
        <p:xfrm>
          <a:off x="557213" y="5649891"/>
          <a:ext cx="7931150" cy="7143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20" imgW="6908760" imgH="622080" progId="Equation.DSMT4">
                  <p:embed/>
                </p:oleObj>
              </mc:Choice>
              <mc:Fallback>
                <p:oleObj name="Equation" r:id="rId20" imgW="6908760" imgH="622080" progId="Equation.DSMT4">
                  <p:embed/>
                  <p:pic>
                    <p:nvPicPr>
                      <p:cNvPr id="4" name="Object 18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1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57213" y="5649891"/>
                        <a:ext cx="7931150" cy="714375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5" name="Object 19"/>
          <p:cNvGraphicFramePr>
            <a:graphicFrameLocks noChangeAspect="1"/>
          </p:cNvGraphicFramePr>
          <p:nvPr/>
        </p:nvGraphicFramePr>
        <p:xfrm>
          <a:off x="4828488" y="1566223"/>
          <a:ext cx="1568450" cy="3841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22" imgW="1765080" imgH="431640" progId="Equation.DSMT4">
                  <p:embed/>
                </p:oleObj>
              </mc:Choice>
              <mc:Fallback>
                <p:oleObj name="Equation" r:id="rId22" imgW="1765080" imgH="431640" progId="Equation.DSMT4">
                  <p:embed/>
                  <p:pic>
                    <p:nvPicPr>
                      <p:cNvPr id="5" name="Object 19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3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828488" y="1566223"/>
                        <a:ext cx="1568450" cy="384175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6" name="Object 20"/>
          <p:cNvGraphicFramePr>
            <a:graphicFrameLocks noChangeAspect="1"/>
          </p:cNvGraphicFramePr>
          <p:nvPr/>
        </p:nvGraphicFramePr>
        <p:xfrm>
          <a:off x="2341397" y="4960061"/>
          <a:ext cx="1568450" cy="4079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24" imgW="1663560" imgH="431640" progId="Equation.DSMT4">
                  <p:embed/>
                </p:oleObj>
              </mc:Choice>
              <mc:Fallback>
                <p:oleObj name="Equation" r:id="rId24" imgW="1663560" imgH="431640" progId="Equation.DSMT4">
                  <p:embed/>
                  <p:pic>
                    <p:nvPicPr>
                      <p:cNvPr id="6" name="Object 20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341397" y="4960061"/>
                        <a:ext cx="1568450" cy="407988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8" name="Object 21"/>
          <p:cNvGraphicFramePr>
            <a:graphicFrameLocks noChangeAspect="1"/>
          </p:cNvGraphicFramePr>
          <p:nvPr/>
        </p:nvGraphicFramePr>
        <p:xfrm>
          <a:off x="6419163" y="1521773"/>
          <a:ext cx="977900" cy="3952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26" imgW="1015920" imgH="482400" progId="Equation.DSMT4">
                  <p:embed/>
                </p:oleObj>
              </mc:Choice>
              <mc:Fallback>
                <p:oleObj name="Equation" r:id="rId26" imgW="1015920" imgH="482400" progId="Equation.DSMT4">
                  <p:embed/>
                  <p:pic>
                    <p:nvPicPr>
                      <p:cNvPr id="8" name="Object 2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419163" y="1521773"/>
                        <a:ext cx="977900" cy="395288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17961" dir="2700000" algn="ctr" rotWithShape="0">
                                <a:schemeClr val="accent1">
                                  <a:gamma/>
                                  <a:shade val="60000"/>
                                  <a:invGamma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7" name="Object 22"/>
          <p:cNvGraphicFramePr>
            <a:graphicFrameLocks noChangeAspect="1"/>
          </p:cNvGraphicFramePr>
          <p:nvPr/>
        </p:nvGraphicFramePr>
        <p:xfrm>
          <a:off x="612775" y="4001402"/>
          <a:ext cx="6092825" cy="5715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28" imgW="6095880" imgH="571320" progId="Equation.DSMT4">
                  <p:embed/>
                </p:oleObj>
              </mc:Choice>
              <mc:Fallback>
                <p:oleObj name="Equation" r:id="rId28" imgW="6095880" imgH="571320" progId="Equation.DSMT4">
                  <p:embed/>
                  <p:pic>
                    <p:nvPicPr>
                      <p:cNvPr id="7" name="Object 2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9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12775" y="4001402"/>
                        <a:ext cx="6092825" cy="571500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9" name="Object 23"/>
          <p:cNvGraphicFramePr>
            <a:graphicFrameLocks noChangeAspect="1"/>
          </p:cNvGraphicFramePr>
          <p:nvPr/>
        </p:nvGraphicFramePr>
        <p:xfrm>
          <a:off x="615950" y="3966477"/>
          <a:ext cx="6715125" cy="6477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30" imgW="6717960" imgH="647640" progId="Equation.DSMT4">
                  <p:embed/>
                </p:oleObj>
              </mc:Choice>
              <mc:Fallback>
                <p:oleObj name="Equation" r:id="rId30" imgW="6717960" imgH="647640" progId="Equation.DSMT4">
                  <p:embed/>
                  <p:pic>
                    <p:nvPicPr>
                      <p:cNvPr id="9" name="Object 2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31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15950" y="3966477"/>
                        <a:ext cx="6715125" cy="647700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4" name="Text Box 12"/>
          <p:cNvSpPr txBox="1">
            <a:spLocks noChangeArrowheads="1"/>
          </p:cNvSpPr>
          <p:nvPr/>
        </p:nvSpPr>
        <p:spPr bwMode="auto">
          <a:xfrm>
            <a:off x="7942570" y="1792824"/>
            <a:ext cx="413741" cy="461665"/>
          </a:xfrm>
          <a:prstGeom prst="rect">
            <a:avLst/>
          </a:prstGeom>
          <a:solidFill>
            <a:schemeClr val="bg1"/>
          </a:solidFill>
          <a:ln w="9525" algn="ctr">
            <a:noFill/>
            <a:miter lim="800000"/>
            <a:headEnd/>
            <a:tailEnd/>
          </a:ln>
          <a:effectLst>
            <a:outerShdw dist="35921" dir="2700000" sx="1000" sy="1000" algn="ctr" rotWithShape="0">
              <a:schemeClr val="bg2">
                <a:alpha val="50000"/>
              </a:schemeClr>
            </a:outerShdw>
          </a:effectLst>
        </p:spPr>
        <p:txBody>
          <a:bodyPr wrap="square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ja-JP" sz="2400" i="1" dirty="0">
                <a:latin typeface="+mn-lt"/>
                <a:ea typeface="ＭＳ Ｐゴシック" pitchFamily="50" charset="-128"/>
              </a:rPr>
              <a:t>t</a:t>
            </a:r>
            <a:r>
              <a:rPr lang="en-US" altLang="ja-JP" sz="1200" dirty="0">
                <a:latin typeface="+mn-lt"/>
                <a:ea typeface="ＭＳ Ｐゴシック" pitchFamily="50" charset="-128"/>
              </a:rPr>
              <a:t>1</a:t>
            </a:r>
            <a:endParaRPr lang="en-US" altLang="ja-JP" sz="2400" dirty="0">
              <a:latin typeface="+mn-lt"/>
              <a:ea typeface="ＭＳ Ｐゴシック" pitchFamily="50" charset="-128"/>
            </a:endParaRPr>
          </a:p>
        </p:txBody>
      </p:sp>
      <p:sp>
        <p:nvSpPr>
          <p:cNvPr id="25" name="Text Box 12"/>
          <p:cNvSpPr txBox="1">
            <a:spLocks noChangeArrowheads="1"/>
          </p:cNvSpPr>
          <p:nvPr/>
        </p:nvSpPr>
        <p:spPr bwMode="auto">
          <a:xfrm>
            <a:off x="7693025" y="3247169"/>
            <a:ext cx="394965" cy="461665"/>
          </a:xfrm>
          <a:prstGeom prst="rect">
            <a:avLst/>
          </a:prstGeom>
          <a:solidFill>
            <a:schemeClr val="bg1"/>
          </a:solidFill>
          <a:ln w="9525" algn="ctr">
            <a:noFill/>
            <a:miter lim="800000"/>
            <a:headEnd/>
            <a:tailEnd/>
          </a:ln>
          <a:effectLst>
            <a:outerShdw dist="35921" dir="2700000" sx="1000" sy="1000" algn="ctr" rotWithShape="0">
              <a:schemeClr val="bg2">
                <a:alpha val="50000"/>
              </a:schemeClr>
            </a:outerShdw>
          </a:effectLst>
        </p:spPr>
        <p:txBody>
          <a:bodyPr wrap="square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ja-JP" sz="2400" i="1" dirty="0">
                <a:latin typeface="+mn-lt"/>
                <a:ea typeface="ＭＳ Ｐゴシック" pitchFamily="50" charset="-128"/>
              </a:rPr>
              <a:t>t</a:t>
            </a:r>
            <a:r>
              <a:rPr lang="en-US" altLang="ja-JP" sz="1200" dirty="0">
                <a:latin typeface="+mn-lt"/>
                <a:ea typeface="ＭＳ Ｐゴシック" pitchFamily="50" charset="-128"/>
              </a:rPr>
              <a:t>1</a:t>
            </a:r>
            <a:endParaRPr lang="en-US" altLang="ja-JP" sz="2400" dirty="0">
              <a:latin typeface="+mn-lt"/>
              <a:ea typeface="ＭＳ Ｐゴシック" pitchFamily="50" charset="-128"/>
            </a:endParaRPr>
          </a:p>
        </p:txBody>
      </p:sp>
      <p:sp>
        <p:nvSpPr>
          <p:cNvPr id="26" name="Text Box 12"/>
          <p:cNvSpPr txBox="1">
            <a:spLocks noChangeArrowheads="1"/>
          </p:cNvSpPr>
          <p:nvPr/>
        </p:nvSpPr>
        <p:spPr bwMode="auto">
          <a:xfrm>
            <a:off x="8335963" y="3261456"/>
            <a:ext cx="384373" cy="461665"/>
          </a:xfrm>
          <a:prstGeom prst="rect">
            <a:avLst/>
          </a:prstGeom>
          <a:solidFill>
            <a:schemeClr val="bg1"/>
          </a:solidFill>
          <a:ln w="9525" algn="ctr">
            <a:noFill/>
            <a:miter lim="800000"/>
            <a:headEnd/>
            <a:tailEnd/>
          </a:ln>
          <a:effectLst>
            <a:outerShdw dist="35921" dir="2700000" sx="1000" sy="1000" algn="ctr" rotWithShape="0">
              <a:schemeClr val="bg2">
                <a:alpha val="50000"/>
              </a:schemeClr>
            </a:outerShdw>
          </a:effectLst>
        </p:spPr>
        <p:txBody>
          <a:bodyPr wrap="square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ja-JP" sz="2400" i="1" dirty="0">
                <a:latin typeface="+mn-lt"/>
                <a:ea typeface="ＭＳ Ｐゴシック" pitchFamily="50" charset="-128"/>
              </a:rPr>
              <a:t>t</a:t>
            </a:r>
            <a:r>
              <a:rPr lang="en-US" altLang="ja-JP" sz="1200" dirty="0">
                <a:latin typeface="+mn-lt"/>
                <a:ea typeface="ＭＳ Ｐゴシック" pitchFamily="50" charset="-128"/>
              </a:rPr>
              <a:t>2</a:t>
            </a:r>
            <a:endParaRPr lang="en-US" altLang="ja-JP" sz="2400" dirty="0">
              <a:latin typeface="+mn-lt"/>
              <a:ea typeface="ＭＳ Ｐゴシック" pitchFamily="50" charset="-128"/>
            </a:endParaRPr>
          </a:p>
        </p:txBody>
      </p:sp>
      <p:graphicFrame>
        <p:nvGraphicFramePr>
          <p:cNvPr id="14" name="Object 28"/>
          <p:cNvGraphicFramePr>
            <a:graphicFrameLocks noChangeAspect="1"/>
          </p:cNvGraphicFramePr>
          <p:nvPr/>
        </p:nvGraphicFramePr>
        <p:xfrm>
          <a:off x="625475" y="2185302"/>
          <a:ext cx="4686300" cy="5873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32" imgW="4965480" imgH="622080" progId="Equation.DSMT4">
                  <p:embed/>
                </p:oleObj>
              </mc:Choice>
              <mc:Fallback>
                <p:oleObj name="Equation" r:id="rId32" imgW="4965480" imgH="622080" progId="Equation.DSMT4">
                  <p:embed/>
                  <p:pic>
                    <p:nvPicPr>
                      <p:cNvPr id="14" name="Object 28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33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25475" y="2185302"/>
                        <a:ext cx="4686300" cy="587375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053" name="Object 29"/>
          <p:cNvGraphicFramePr>
            <a:graphicFrameLocks noChangeAspect="1"/>
          </p:cNvGraphicFramePr>
          <p:nvPr/>
        </p:nvGraphicFramePr>
        <p:xfrm>
          <a:off x="5991225" y="3275915"/>
          <a:ext cx="346075" cy="2857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34" imgW="469800" imgH="330120" progId="Equation.DSMT4">
                  <p:embed/>
                </p:oleObj>
              </mc:Choice>
              <mc:Fallback>
                <p:oleObj name="Equation" r:id="rId34" imgW="469800" imgH="330120" progId="Equation.DSMT4">
                  <p:embed/>
                  <p:pic>
                    <p:nvPicPr>
                      <p:cNvPr id="1053" name="Object 29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3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991225" y="3275915"/>
                        <a:ext cx="346075" cy="2857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17961" dir="2700000" algn="ctr" rotWithShape="0">
                                <a:schemeClr val="accent1">
                                  <a:gamma/>
                                  <a:shade val="60000"/>
                                  <a:invGamma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9" name="正方形/長方形 28"/>
          <p:cNvSpPr/>
          <p:nvPr/>
        </p:nvSpPr>
        <p:spPr>
          <a:xfrm>
            <a:off x="355659" y="1064526"/>
            <a:ext cx="6756978" cy="55399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ja-JP" sz="1400" dirty="0">
                <a:solidFill>
                  <a:srgbClr val="0541EB"/>
                </a:solidFill>
                <a:latin typeface="Arial Unicode MS"/>
                <a:ea typeface="Arial Unicode MS"/>
                <a:cs typeface="Arial Unicode MS"/>
              </a:rPr>
              <a:t>(2</a:t>
            </a:r>
            <a:r>
              <a:rPr lang="en-US" altLang="ja-JP" sz="1400" i="1" dirty="0">
                <a:solidFill>
                  <a:srgbClr val="0541EB"/>
                </a:solidFill>
                <a:latin typeface="Arial Unicode MS"/>
                <a:ea typeface="Arial Unicode MS"/>
                <a:cs typeface="Arial Unicode MS"/>
              </a:rPr>
              <a:t>N </a:t>
            </a:r>
            <a:r>
              <a:rPr lang="en-US" altLang="ja-JP" sz="1400" dirty="0">
                <a:solidFill>
                  <a:srgbClr val="0541EB"/>
                </a:solidFill>
                <a:latin typeface="Arial Unicode MS"/>
                <a:ea typeface="Arial Unicode MS"/>
                <a:cs typeface="Arial Unicode MS"/>
              </a:rPr>
              <a:t>+1)</a:t>
            </a:r>
            <a:r>
              <a:rPr lang="en-US" altLang="ja-JP" sz="1400" dirty="0" err="1">
                <a:solidFill>
                  <a:srgbClr val="0541EB"/>
                </a:solidFill>
                <a:latin typeface="Arial Unicode MS"/>
                <a:ea typeface="Arial Unicode MS"/>
                <a:cs typeface="Arial Unicode MS"/>
              </a:rPr>
              <a:t>th</a:t>
            </a:r>
            <a:r>
              <a:rPr lang="en-US" altLang="ja-JP" sz="1400" dirty="0">
                <a:solidFill>
                  <a:srgbClr val="0541EB"/>
                </a:solidFill>
                <a:latin typeface="Arial Unicode MS"/>
                <a:ea typeface="Arial Unicode MS"/>
                <a:cs typeface="Arial Unicode MS"/>
              </a:rPr>
              <a:t> order Raman </a:t>
            </a:r>
            <a:r>
              <a:rPr lang="en-US" altLang="ja-JP" sz="1400" dirty="0">
                <a:latin typeface="Arial Unicode MS"/>
                <a:ea typeface="Arial Unicode MS"/>
                <a:cs typeface="Arial Unicode MS"/>
              </a:rPr>
              <a:t>= </a:t>
            </a:r>
            <a:r>
              <a:rPr lang="en-US" altLang="ja-JP" sz="1400" i="1" dirty="0">
                <a:solidFill>
                  <a:srgbClr val="D61A39"/>
                </a:solidFill>
                <a:latin typeface="Arial Unicode MS"/>
                <a:ea typeface="Arial Unicode MS"/>
                <a:cs typeface="Arial Unicode MS"/>
              </a:rPr>
              <a:t>N </a:t>
            </a:r>
            <a:r>
              <a:rPr lang="en-US" altLang="ja-JP" sz="1400" dirty="0" err="1">
                <a:solidFill>
                  <a:srgbClr val="D61A39"/>
                </a:solidFill>
                <a:latin typeface="Arial Unicode MS"/>
                <a:ea typeface="Arial Unicode MS"/>
                <a:cs typeface="Arial Unicode MS"/>
              </a:rPr>
              <a:t>th</a:t>
            </a:r>
            <a:r>
              <a:rPr lang="en-US" altLang="ja-JP" sz="1400" dirty="0">
                <a:solidFill>
                  <a:srgbClr val="D61A39"/>
                </a:solidFill>
                <a:latin typeface="Arial Unicode MS"/>
                <a:ea typeface="Arial Unicode MS"/>
                <a:cs typeface="Arial Unicode MS"/>
              </a:rPr>
              <a:t> order IR </a:t>
            </a:r>
            <a:r>
              <a:rPr lang="en-US" altLang="ja-JP" sz="1400" dirty="0">
                <a:latin typeface="Arial Unicode MS"/>
                <a:ea typeface="Arial Unicode MS"/>
                <a:cs typeface="Arial Unicode MS"/>
              </a:rPr>
              <a:t>; Y</a:t>
            </a:r>
            <a:r>
              <a:rPr lang="en-US" altLang="ja-JP" sz="1400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T &amp; </a:t>
            </a:r>
            <a:r>
              <a:rPr lang="en-US" altLang="ja-JP" sz="1400" dirty="0" err="1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Mukamel</a:t>
            </a:r>
            <a:r>
              <a:rPr lang="en-US" altLang="ja-JP" sz="1400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,</a:t>
            </a:r>
            <a:r>
              <a:rPr lang="en-US" altLang="ja-JP" sz="1400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  <a:hlinkClick r:id="rId36"/>
              </a:rPr>
              <a:t> </a:t>
            </a:r>
            <a:r>
              <a:rPr lang="de-DE" altLang="ja-JP" sz="1400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  <a:hlinkClick r:id="rId36"/>
              </a:rPr>
              <a:t>JCP 99, 9496(1993).</a:t>
            </a:r>
            <a:endParaRPr lang="de-DE" altLang="ja-JP" sz="1400" dirty="0"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  <a:p>
            <a:pPr algn="ctr"/>
            <a:endParaRPr lang="ja-JP" altLang="en-US" sz="1600" dirty="0">
              <a:latin typeface="Arial Unicode MS"/>
              <a:ea typeface="Arial Unicode MS"/>
              <a:cs typeface="Arial Unicode MS"/>
            </a:endParaRPr>
          </a:p>
        </p:txBody>
      </p:sp>
      <p:sp>
        <p:nvSpPr>
          <p:cNvPr id="30" name="Line 38"/>
          <p:cNvSpPr>
            <a:spLocks noChangeShapeType="1"/>
          </p:cNvSpPr>
          <p:nvPr/>
        </p:nvSpPr>
        <p:spPr bwMode="auto">
          <a:xfrm flipV="1">
            <a:off x="2416629" y="3902528"/>
            <a:ext cx="4196442" cy="734786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ffectLst>
            <a:outerShdw dist="35921" dir="2700000" algn="ctr" rotWithShape="0">
              <a:schemeClr val="bg2">
                <a:alpha val="50000"/>
              </a:schemeClr>
            </a:outerShdw>
          </a:effectLst>
        </p:spPr>
        <p:txBody>
          <a:bodyPr wrap="none" anchor="ctr"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>
              <a:ea typeface="+mn-ea"/>
            </a:endParaRPr>
          </a:p>
        </p:txBody>
      </p:sp>
      <p:sp>
        <p:nvSpPr>
          <p:cNvPr id="31" name="Line 37"/>
          <p:cNvSpPr>
            <a:spLocks noChangeShapeType="1"/>
          </p:cNvSpPr>
          <p:nvPr/>
        </p:nvSpPr>
        <p:spPr bwMode="auto">
          <a:xfrm>
            <a:off x="2400300" y="3943350"/>
            <a:ext cx="4196443" cy="669472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ffectLst>
            <a:outerShdw dist="35921" dir="2700000" algn="ctr" rotWithShape="0">
              <a:schemeClr val="bg2">
                <a:alpha val="50000"/>
              </a:schemeClr>
            </a:outerShdw>
          </a:effectLst>
        </p:spPr>
        <p:txBody>
          <a:bodyPr wrap="none" anchor="ctr"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>
              <a:ea typeface="+mn-ea"/>
            </a:endParaRPr>
          </a:p>
        </p:txBody>
      </p:sp>
      <p:sp>
        <p:nvSpPr>
          <p:cNvPr id="32" name="Rectangle 12"/>
          <p:cNvSpPr>
            <a:spLocks noChangeArrowheads="1"/>
          </p:cNvSpPr>
          <p:nvPr/>
        </p:nvSpPr>
        <p:spPr bwMode="auto">
          <a:xfrm>
            <a:off x="2599808" y="4633634"/>
            <a:ext cx="4572000" cy="5847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>
            <a:spAutoFit/>
          </a:bodyPr>
          <a:lstStyle/>
          <a:p>
            <a:r>
              <a:rPr lang="en-US" altLang="ja-JP" sz="1600" dirty="0">
                <a:solidFill>
                  <a:srgbClr val="0541EB"/>
                </a:solidFill>
                <a:latin typeface="Times New Roman" pitchFamily="18" charset="0"/>
                <a:cs typeface="Times New Roman" pitchFamily="18" charset="0"/>
              </a:rPr>
              <a:t>Harmonic case          zero </a:t>
            </a:r>
          </a:p>
          <a:p>
            <a:r>
              <a:rPr lang="en-US" altLang="ja-JP" sz="1600" dirty="0">
                <a:solidFill>
                  <a:srgbClr val="0541EB"/>
                </a:solidFill>
                <a:latin typeface="Times New Roman" pitchFamily="18" charset="0"/>
                <a:cs typeface="Times New Roman" pitchFamily="18" charset="0"/>
              </a:rPr>
              <a:t>Due to the odd number of Gaussian Integrals</a:t>
            </a:r>
          </a:p>
        </p:txBody>
      </p:sp>
      <p:pic>
        <p:nvPicPr>
          <p:cNvPr id="33" name="Picture 23"/>
          <p:cNvPicPr>
            <a:picLocks noChangeAspect="1" noChangeArrowheads="1"/>
          </p:cNvPicPr>
          <p:nvPr/>
        </p:nvPicPr>
        <p:blipFill>
          <a:blip r:embed="rId37" cstate="print"/>
          <a:srcRect/>
          <a:stretch>
            <a:fillRect/>
          </a:stretch>
        </p:blipFill>
        <p:spPr bwMode="auto">
          <a:xfrm>
            <a:off x="4037753" y="4749209"/>
            <a:ext cx="280754" cy="17492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34" name="Rectangle 12"/>
          <p:cNvSpPr>
            <a:spLocks noChangeArrowheads="1"/>
          </p:cNvSpPr>
          <p:nvPr/>
        </p:nvSpPr>
        <p:spPr bwMode="auto">
          <a:xfrm>
            <a:off x="3266559" y="2826605"/>
            <a:ext cx="1950420" cy="33855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anchor="ctr">
            <a:spAutoFit/>
          </a:bodyPr>
          <a:lstStyle/>
          <a:p>
            <a:r>
              <a:rPr lang="en-US" altLang="ja-JP" sz="1600" dirty="0">
                <a:solidFill>
                  <a:srgbClr val="0541EB"/>
                </a:solidFill>
                <a:latin typeface="Times New Roman" pitchFamily="18" charset="0"/>
                <a:cs typeface="Times New Roman" pitchFamily="18" charset="0"/>
              </a:rPr>
              <a:t>Gaussian Integrals</a:t>
            </a:r>
          </a:p>
        </p:txBody>
      </p:sp>
      <p:sp>
        <p:nvSpPr>
          <p:cNvPr id="35" name="Rectangle 12"/>
          <p:cNvSpPr>
            <a:spLocks noChangeArrowheads="1"/>
          </p:cNvSpPr>
          <p:nvPr/>
        </p:nvSpPr>
        <p:spPr bwMode="auto">
          <a:xfrm>
            <a:off x="2401144" y="6387525"/>
            <a:ext cx="6106042" cy="33855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anchor="ctr">
            <a:spAutoFit/>
          </a:bodyPr>
          <a:lstStyle/>
          <a:p>
            <a:r>
              <a:rPr lang="en-US" altLang="ja-JP" sz="1600" dirty="0">
                <a:solidFill>
                  <a:srgbClr val="0541EB"/>
                </a:solidFill>
                <a:latin typeface="Times New Roman" pitchFamily="18" charset="0"/>
                <a:cs typeface="Times New Roman" pitchFamily="18" charset="0"/>
              </a:rPr>
              <a:t>Harmonic case          zero: Due to the cancelation of coherence</a:t>
            </a:r>
          </a:p>
        </p:txBody>
      </p:sp>
      <p:pic>
        <p:nvPicPr>
          <p:cNvPr id="36" name="Picture 23"/>
          <p:cNvPicPr>
            <a:picLocks noChangeAspect="1" noChangeArrowheads="1"/>
          </p:cNvPicPr>
          <p:nvPr/>
        </p:nvPicPr>
        <p:blipFill>
          <a:blip r:embed="rId37" cstate="print"/>
          <a:srcRect/>
          <a:stretch>
            <a:fillRect/>
          </a:stretch>
        </p:blipFill>
        <p:spPr bwMode="auto">
          <a:xfrm>
            <a:off x="3888075" y="6486771"/>
            <a:ext cx="280754" cy="17492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37" name="Line 38"/>
          <p:cNvSpPr>
            <a:spLocks noChangeShapeType="1"/>
          </p:cNvSpPr>
          <p:nvPr/>
        </p:nvSpPr>
        <p:spPr bwMode="auto">
          <a:xfrm flipV="1">
            <a:off x="2548461" y="5633356"/>
            <a:ext cx="5893410" cy="679406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ffectLst>
            <a:outerShdw dist="35921" dir="2700000" algn="ctr" rotWithShape="0">
              <a:schemeClr val="bg2">
                <a:alpha val="50000"/>
              </a:schemeClr>
            </a:outerShdw>
          </a:effectLst>
        </p:spPr>
        <p:txBody>
          <a:bodyPr wrap="none" anchor="ctr"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>
              <a:ea typeface="+mn-ea"/>
            </a:endParaRPr>
          </a:p>
        </p:txBody>
      </p:sp>
      <p:sp>
        <p:nvSpPr>
          <p:cNvPr id="38" name="Line 37"/>
          <p:cNvSpPr>
            <a:spLocks noChangeShapeType="1"/>
          </p:cNvSpPr>
          <p:nvPr/>
        </p:nvSpPr>
        <p:spPr bwMode="auto">
          <a:xfrm>
            <a:off x="2432957" y="5690506"/>
            <a:ext cx="6008913" cy="767443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ffectLst>
            <a:outerShdw dist="35921" dir="2700000" algn="ctr" rotWithShape="0">
              <a:schemeClr val="bg2">
                <a:alpha val="50000"/>
              </a:schemeClr>
            </a:outerShdw>
          </a:effectLst>
        </p:spPr>
        <p:txBody>
          <a:bodyPr wrap="none" anchor="ctr"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>
              <a:ea typeface="+mn-ea"/>
            </a:endParaRPr>
          </a:p>
        </p:txBody>
      </p:sp>
      <p:cxnSp>
        <p:nvCxnSpPr>
          <p:cNvPr id="39" name="直線矢印コネクタ 38"/>
          <p:cNvCxnSpPr/>
          <p:nvPr/>
        </p:nvCxnSpPr>
        <p:spPr>
          <a:xfrm rot="5400000">
            <a:off x="5951095" y="2196059"/>
            <a:ext cx="1191718" cy="757004"/>
          </a:xfrm>
          <a:prstGeom prst="straightConnector1">
            <a:avLst/>
          </a:prstGeom>
          <a:ln>
            <a:solidFill>
              <a:srgbClr val="FF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5" presetClass="exit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5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14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8" dur="500"/>
                                        <p:tgtEl>
                                          <p:spTgt spid="10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1" dur="500"/>
                                        <p:tgtEl>
                                          <p:spTgt spid="10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5" presetClass="exit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25" dur="500"/>
                                        <p:tgtEl>
                                          <p:spTgt spid="102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9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2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7" dur="500"/>
                                        <p:tgtEl>
                                          <p:spTgt spid="10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500"/>
                            </p:stCondLst>
                            <p:childTnLst>
                              <p:par>
                                <p:cTn id="39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1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5" presetClass="exit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45" dur="500"/>
                                        <p:tgtEl>
                                          <p:spTgt spid="102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5" presetClass="exit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48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0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5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57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60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500"/>
                            </p:stCondLst>
                            <p:childTnLst>
                              <p:par>
                                <p:cTn id="62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64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67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>
                      <p:stCondLst>
                        <p:cond delay="indefinite"/>
                      </p:stCondLst>
                      <p:childTnLst>
                        <p:par>
                          <p:cTn id="69" fill="hold">
                            <p:stCondLst>
                              <p:cond delay="0"/>
                            </p:stCondLst>
                            <p:childTnLst>
                              <p:par>
                                <p:cTn id="70" presetID="5" presetClass="exit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71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3" presetID="5" presetClass="exit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74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6" presetID="5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77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9" presetID="5" presetClass="exit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80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500"/>
                            </p:stCondLst>
                            <p:childTnLst>
                              <p:par>
                                <p:cTn id="83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85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6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88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9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91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2" presetID="5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93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5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9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8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00" dur="500"/>
                                        <p:tgtEl>
                                          <p:spTgt spid="10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1" fill="hold">
                      <p:stCondLst>
                        <p:cond delay="indefinite"/>
                      </p:stCondLst>
                      <p:childTnLst>
                        <p:par>
                          <p:cTn id="102" fill="hold">
                            <p:stCondLst>
                              <p:cond delay="0"/>
                            </p:stCondLst>
                            <p:childTnLst>
                              <p:par>
                                <p:cTn id="103" presetID="5" presetClass="exit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104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6" presetID="5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107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9" presetID="5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110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2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14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5" presetID="5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116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8" fill="hold">
                            <p:stCondLst>
                              <p:cond delay="500"/>
                            </p:stCondLst>
                            <p:childTnLst>
                              <p:par>
                                <p:cTn id="119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21" dur="500"/>
                                        <p:tgtEl>
                                          <p:spTgt spid="10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2" fill="hold">
                      <p:stCondLst>
                        <p:cond delay="indefinite"/>
                      </p:stCondLst>
                      <p:childTnLst>
                        <p:par>
                          <p:cTn id="123" fill="hold">
                            <p:stCondLst>
                              <p:cond delay="0"/>
                            </p:stCondLst>
                            <p:childTnLst>
                              <p:par>
                                <p:cTn id="124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26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7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29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0" fill="hold">
                            <p:stCondLst>
                              <p:cond delay="500"/>
                            </p:stCondLst>
                            <p:childTnLst>
                              <p:par>
                                <p:cTn id="131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33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4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36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7" fill="hold">
                      <p:stCondLst>
                        <p:cond delay="indefinite"/>
                      </p:stCondLst>
                      <p:childTnLst>
                        <p:par>
                          <p:cTn id="138" fill="hold">
                            <p:stCondLst>
                              <p:cond delay="0"/>
                            </p:stCondLst>
                            <p:childTnLst>
                              <p:par>
                                <p:cTn id="139" presetID="5" presetClass="exit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140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2" presetID="5" presetClass="exit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143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5" presetID="5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146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8" presetID="5" presetClass="exit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149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1" presetID="5" presetClass="exit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152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4" fill="hold">
                            <p:stCondLst>
                              <p:cond delay="500"/>
                            </p:stCondLst>
                            <p:childTnLst>
                              <p:par>
                                <p:cTn id="155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5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/>
      <p:bldP spid="12" grpId="0"/>
      <p:bldP spid="30" grpId="0" animBg="1"/>
      <p:bldP spid="31" grpId="0" animBg="1"/>
      <p:bldP spid="32" grpId="0"/>
      <p:bldP spid="34" grpId="0"/>
      <p:bldP spid="35" grpId="0"/>
      <p:bldP spid="37" grpId="0" animBg="1"/>
      <p:bldP spid="38" grpId="0" animBg="1"/>
    </p:bld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417513" y="527050"/>
            <a:ext cx="8229600" cy="1143000"/>
          </a:xfrm>
        </p:spPr>
        <p:txBody>
          <a:bodyPr rtlCol="0">
            <a:noAutofit/>
          </a:bodyPr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en-US" altLang="ja-JP" b="1" dirty="0">
                <a:solidFill>
                  <a:schemeClr val="accent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3. Optical Liouville paths and Albrecht diagrams</a:t>
            </a:r>
            <a:endParaRPr lang="ja-JP" altLang="en-US" b="1" dirty="0">
              <a:solidFill>
                <a:schemeClr val="accent2">
                  <a:lumMod val="7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</p:txBody>
      </p:sp>
      <p:sp>
        <p:nvSpPr>
          <p:cNvPr id="4" name="コンテンツ プレースホルダ 2"/>
          <p:cNvSpPr txBox="1">
            <a:spLocks/>
          </p:cNvSpPr>
          <p:nvPr/>
        </p:nvSpPr>
        <p:spPr>
          <a:xfrm>
            <a:off x="284163" y="2060575"/>
            <a:ext cx="8435975" cy="4525963"/>
          </a:xfrm>
          <a:prstGeom prst="rect">
            <a:avLst/>
          </a:prstGeom>
        </p:spPr>
        <p:txBody>
          <a:bodyPr>
            <a:normAutofit/>
          </a:bodyPr>
          <a:lstStyle/>
          <a:p>
            <a:pPr marL="342900" indent="-342900" fontAlgn="auto">
              <a:spcBef>
                <a:spcPct val="20000"/>
              </a:spcBef>
              <a:spcAft>
                <a:spcPts val="0"/>
              </a:spcAft>
              <a:buFont typeface="Arial" pitchFamily="34" charset="0"/>
              <a:buNone/>
              <a:defRPr/>
            </a:pPr>
            <a:r>
              <a:rPr lang="en-US" altLang="ja-JP" sz="2400" b="1" dirty="0">
                <a:solidFill>
                  <a:schemeClr val="tx2">
                    <a:lumMod val="75000"/>
                  </a:schemeClr>
                </a:solidFill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References:</a:t>
            </a:r>
          </a:p>
          <a:p>
            <a:pPr marL="342900" indent="-342900" fontAlgn="auto">
              <a:spcBef>
                <a:spcPct val="20000"/>
              </a:spcBef>
              <a:spcAft>
                <a:spcPts val="0"/>
              </a:spcAft>
              <a:buFont typeface="Arial" pitchFamily="34" charset="0"/>
              <a:buChar char="•"/>
              <a:defRPr/>
            </a:pPr>
            <a:r>
              <a:rPr lang="en-US" sz="2000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S. </a:t>
            </a:r>
            <a:r>
              <a:rPr lang="en-US" sz="2000" dirty="0" err="1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Mukamel</a:t>
            </a:r>
            <a:r>
              <a:rPr lang="en-US" sz="2000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: </a:t>
            </a:r>
            <a:r>
              <a:rPr lang="en-US" sz="2000" i="1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Principles of Nonlinear Optical Spectroscopy</a:t>
            </a:r>
            <a:r>
              <a:rPr lang="en-US" sz="2000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 (Oxford University Press, 1995).</a:t>
            </a:r>
          </a:p>
          <a:p>
            <a:pPr marL="342900" indent="-342900" fontAlgn="auto">
              <a:spcBef>
                <a:spcPct val="20000"/>
              </a:spcBef>
              <a:spcAft>
                <a:spcPts val="0"/>
              </a:spcAft>
              <a:buFont typeface="Arial" pitchFamily="34" charset="0"/>
              <a:buChar char="•"/>
              <a:defRPr/>
            </a:pPr>
            <a:r>
              <a:rPr lang="en-US" altLang="ja-JP" sz="2000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Lee, D.; Albrecht, A. C. </a:t>
            </a:r>
            <a:r>
              <a:rPr lang="en-US" altLang="ja-JP" sz="2000" i="1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Advances in Infrared and Raman spectroscopy</a:t>
            </a:r>
            <a:r>
              <a:rPr lang="en-US" altLang="ja-JP" sz="2000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, </a:t>
            </a:r>
            <a:r>
              <a:rPr lang="en-US" altLang="ja-JP" sz="2000" b="1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12,</a:t>
            </a:r>
            <a:r>
              <a:rPr lang="en-US" altLang="ja-JP" sz="2000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 179 (1985). </a:t>
            </a:r>
          </a:p>
          <a:p>
            <a:pPr marL="342900" indent="-342900" fontAlgn="auto">
              <a:spcBef>
                <a:spcPct val="20000"/>
              </a:spcBef>
              <a:spcAft>
                <a:spcPts val="0"/>
              </a:spcAft>
              <a:buFont typeface="Arial" pitchFamily="34" charset="0"/>
              <a:buChar char="•"/>
              <a:defRPr/>
            </a:pPr>
            <a:r>
              <a:rPr lang="en-US" sz="2000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Hamm, Lim &amp; </a:t>
            </a:r>
            <a:r>
              <a:rPr lang="en-US" sz="2000" dirty="0" err="1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Hochstrasser</a:t>
            </a:r>
            <a:r>
              <a:rPr lang="en-US" sz="2000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, </a:t>
            </a:r>
            <a:r>
              <a:rPr lang="en-US" sz="2000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  <a:hlinkClick r:id="rId3"/>
              </a:rPr>
              <a:t>JPC B </a:t>
            </a:r>
            <a:r>
              <a:rPr lang="en-US" sz="2000" b="1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  <a:hlinkClick r:id="rId3"/>
              </a:rPr>
              <a:t>102,</a:t>
            </a:r>
            <a:r>
              <a:rPr lang="en-US" sz="2000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  <a:hlinkClick r:id="rId3"/>
              </a:rPr>
              <a:t> 6123 (1998)</a:t>
            </a:r>
            <a:r>
              <a:rPr lang="en-US" sz="2000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.</a:t>
            </a:r>
          </a:p>
          <a:p>
            <a:pPr marL="342900" indent="-342900" fontAlgn="auto">
              <a:spcBef>
                <a:spcPct val="20000"/>
              </a:spcBef>
              <a:spcAft>
                <a:spcPts val="0"/>
              </a:spcAft>
              <a:buFont typeface="Arial" pitchFamily="34" charset="0"/>
              <a:buChar char="•"/>
              <a:defRPr/>
            </a:pPr>
            <a:r>
              <a:rPr lang="en-US" sz="2000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Cho, </a:t>
            </a:r>
            <a:r>
              <a:rPr lang="en-US" altLang="ja-JP" sz="2000" dirty="0">
                <a:hlinkClick r:id="rId4"/>
              </a:rPr>
              <a:t>Bull. Korean Chem. Soc. </a:t>
            </a:r>
            <a:r>
              <a:rPr lang="en-US" altLang="ja-JP" sz="2000" b="1" dirty="0">
                <a:hlinkClick r:id="rId4"/>
              </a:rPr>
              <a:t>27</a:t>
            </a:r>
            <a:r>
              <a:rPr lang="en-US" altLang="ja-JP" sz="2000" dirty="0">
                <a:hlinkClick r:id="rId4"/>
              </a:rPr>
              <a:t>, </a:t>
            </a:r>
            <a:r>
              <a:rPr lang="en-US" sz="2000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  <a:hlinkClick r:id="rId4"/>
              </a:rPr>
              <a:t>1940 (2006). </a:t>
            </a:r>
            <a:endParaRPr lang="en-US" altLang="ja-JP" sz="2000" dirty="0"/>
          </a:p>
          <a:p>
            <a:pPr marL="342900" indent="-342900" fontAlgn="auto">
              <a:spcBef>
                <a:spcPct val="20000"/>
              </a:spcBef>
              <a:spcAft>
                <a:spcPts val="0"/>
              </a:spcAft>
              <a:buFont typeface="Arial" pitchFamily="34" charset="0"/>
              <a:buChar char="•"/>
              <a:defRPr/>
            </a:pPr>
            <a:r>
              <a:rPr lang="en-US" sz="2000" dirty="0" err="1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Fourkas</a:t>
            </a:r>
            <a:r>
              <a:rPr lang="en-US" sz="2000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, Adv. Chem. Phys. </a:t>
            </a:r>
            <a:r>
              <a:rPr lang="en-US" sz="2000" b="1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117</a:t>
            </a:r>
            <a:r>
              <a:rPr lang="en-US" sz="2000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, 235 (2001). </a:t>
            </a:r>
          </a:p>
          <a:p>
            <a:pPr marL="342900" indent="-342900" fontAlgn="auto">
              <a:spcBef>
                <a:spcPct val="20000"/>
              </a:spcBef>
              <a:spcAft>
                <a:spcPts val="0"/>
              </a:spcAft>
              <a:buFont typeface="Arial" pitchFamily="34" charset="0"/>
              <a:buChar char="•"/>
              <a:defRPr/>
            </a:pPr>
            <a:r>
              <a:rPr lang="en-US" sz="2000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Okumura and YT, </a:t>
            </a:r>
            <a:r>
              <a:rPr lang="en-US" sz="2000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  <a:hlinkClick r:id="rId5"/>
              </a:rPr>
              <a:t>JPC A </a:t>
            </a:r>
            <a:r>
              <a:rPr lang="en-US" sz="2000" b="1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  <a:hlinkClick r:id="rId5"/>
              </a:rPr>
              <a:t>107</a:t>
            </a:r>
            <a:r>
              <a:rPr lang="en-US" sz="2000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  <a:hlinkClick r:id="rId5"/>
              </a:rPr>
              <a:t>, 8092 (2003)</a:t>
            </a:r>
            <a:endParaRPr lang="de-DE" altLang="ja-JP" sz="2000" dirty="0"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  <a:p>
            <a:pPr marL="342900" indent="-342900" fontAlgn="auto">
              <a:spcBef>
                <a:spcPct val="20000"/>
              </a:spcBef>
              <a:spcAft>
                <a:spcPts val="0"/>
              </a:spcAft>
              <a:buFont typeface="Arial" pitchFamily="34" charset="0"/>
              <a:buChar char="•"/>
              <a:defRPr/>
            </a:pPr>
            <a:endParaRPr lang="de-DE" altLang="ja-JP" sz="2400" dirty="0"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</p:txBody>
      </p:sp>
    </p:spTree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498475" y="119063"/>
            <a:ext cx="8229600" cy="960437"/>
          </a:xfrm>
        </p:spPr>
        <p:txBody>
          <a:bodyPr rtlCol="0">
            <a:normAutofit/>
          </a:bodyPr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en-US" altLang="ja-JP" sz="3600" b="1" dirty="0">
                <a:solidFill>
                  <a:schemeClr val="tx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Double sided Feynman diagrams</a:t>
            </a:r>
            <a:endParaRPr lang="ja-JP" altLang="en-US" sz="3600" b="1" dirty="0">
              <a:solidFill>
                <a:schemeClr val="tx2">
                  <a:lumMod val="7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</p:txBody>
      </p:sp>
      <p:sp>
        <p:nvSpPr>
          <p:cNvPr id="445457" name="コンテンツ プレースホルダ 2"/>
          <p:cNvSpPr>
            <a:spLocks noGrp="1"/>
          </p:cNvSpPr>
          <p:nvPr>
            <p:ph idx="1"/>
          </p:nvPr>
        </p:nvSpPr>
        <p:spPr>
          <a:xfrm>
            <a:off x="473075" y="1146175"/>
            <a:ext cx="8229600" cy="1249363"/>
          </a:xfrm>
        </p:spPr>
        <p:txBody>
          <a:bodyPr/>
          <a:lstStyle/>
          <a:p>
            <a:pPr eaLnBrk="1" hangingPunct="1">
              <a:buFont typeface="Arial" charset="0"/>
              <a:buNone/>
            </a:pPr>
            <a:r>
              <a:rPr lang="en-US" altLang="ja-JP" sz="2400" dirty="0">
                <a:latin typeface="Arial Unicode MS"/>
                <a:ea typeface="Arial Unicode MS"/>
                <a:cs typeface="Arial Unicode MS"/>
              </a:rPr>
              <a:t>An </a:t>
            </a:r>
            <a:r>
              <a:rPr lang="en-US" altLang="ja-JP" sz="2400" dirty="0" err="1">
                <a:latin typeface="Arial Unicode MS"/>
                <a:ea typeface="Arial Unicode MS"/>
                <a:cs typeface="Arial Unicode MS"/>
              </a:rPr>
              <a:t>anharmonic</a:t>
            </a:r>
            <a:r>
              <a:rPr lang="en-US" altLang="ja-JP" sz="2400" dirty="0">
                <a:latin typeface="Arial Unicode MS"/>
                <a:ea typeface="Arial Unicode MS"/>
                <a:cs typeface="Arial Unicode MS"/>
              </a:rPr>
              <a:t> oscillator mode</a:t>
            </a:r>
          </a:p>
          <a:p>
            <a:pPr eaLnBrk="1" hangingPunct="1"/>
            <a:r>
              <a:rPr lang="en-US" altLang="ja-JP" sz="2000" dirty="0" err="1">
                <a:latin typeface="Arial Unicode MS"/>
                <a:ea typeface="Arial Unicode MS"/>
                <a:cs typeface="Arial Unicode MS"/>
              </a:rPr>
              <a:t>Intramolecular</a:t>
            </a:r>
            <a:r>
              <a:rPr lang="en-US" altLang="ja-JP" sz="2000" dirty="0">
                <a:latin typeface="Arial Unicode MS"/>
                <a:ea typeface="Arial Unicode MS"/>
                <a:cs typeface="Arial Unicode MS"/>
              </a:rPr>
              <a:t> vibration</a:t>
            </a:r>
          </a:p>
          <a:p>
            <a:pPr eaLnBrk="1" hangingPunct="1">
              <a:buFont typeface="Arial" charset="0"/>
              <a:buNone/>
            </a:pPr>
            <a:endParaRPr lang="en-US" altLang="ja-JP" sz="2800" dirty="0">
              <a:latin typeface="Arial Unicode MS"/>
              <a:ea typeface="Arial Unicode MS"/>
              <a:cs typeface="Arial Unicode MS"/>
            </a:endParaRPr>
          </a:p>
        </p:txBody>
      </p:sp>
      <p:graphicFrame>
        <p:nvGraphicFramePr>
          <p:cNvPr id="4" name="Object 18"/>
          <p:cNvGraphicFramePr>
            <a:graphicFrameLocks noChangeAspect="1"/>
          </p:cNvGraphicFramePr>
          <p:nvPr/>
        </p:nvGraphicFramePr>
        <p:xfrm>
          <a:off x="1638300" y="2070100"/>
          <a:ext cx="2312988" cy="34766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3" imgW="2311200" imgH="342720" progId="Equation.DSMT4">
                  <p:embed/>
                </p:oleObj>
              </mc:Choice>
              <mc:Fallback>
                <p:oleObj name="Equation" r:id="rId3" imgW="2311200" imgH="342720" progId="Equation.DSMT4">
                  <p:embed/>
                  <p:pic>
                    <p:nvPicPr>
                      <p:cNvPr id="4" name="Object 18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638300" y="2070100"/>
                        <a:ext cx="2312988" cy="347663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6" name="正方形/長方形 15"/>
          <p:cNvSpPr>
            <a:spLocks noChangeArrowheads="1"/>
          </p:cNvSpPr>
          <p:nvPr/>
        </p:nvSpPr>
        <p:spPr bwMode="auto">
          <a:xfrm>
            <a:off x="5781675" y="1187450"/>
            <a:ext cx="2994025" cy="3698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>
                <a:latin typeface="Arial Unicode MS"/>
                <a:ea typeface="Arial Unicode MS"/>
                <a:cs typeface="Arial Unicode MS"/>
              </a:rPr>
              <a:t>Energy level representation</a:t>
            </a:r>
            <a:endParaRPr lang="ja-JP" altLang="en-US">
              <a:latin typeface="Arial Unicode MS"/>
              <a:ea typeface="Arial Unicode MS"/>
              <a:cs typeface="Arial Unicode MS"/>
            </a:endParaRPr>
          </a:p>
        </p:txBody>
      </p:sp>
      <p:graphicFrame>
        <p:nvGraphicFramePr>
          <p:cNvPr id="10" name="Object 7"/>
          <p:cNvGraphicFramePr>
            <a:graphicFrameLocks noChangeAspect="1"/>
          </p:cNvGraphicFramePr>
          <p:nvPr/>
        </p:nvGraphicFramePr>
        <p:xfrm>
          <a:off x="5964238" y="4130675"/>
          <a:ext cx="2479675" cy="5476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5" imgW="2158920" imgH="469800" progId="Equation.DSMT4">
                  <p:embed/>
                </p:oleObj>
              </mc:Choice>
              <mc:Fallback>
                <p:oleObj name="Equation" r:id="rId5" imgW="2158920" imgH="469800" progId="Equation.DSMT4">
                  <p:embed/>
                  <p:pic>
                    <p:nvPicPr>
                      <p:cNvPr id="10" name="Object 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964238" y="4130675"/>
                        <a:ext cx="2479675" cy="547688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5" name="Object 10"/>
          <p:cNvGraphicFramePr>
            <a:graphicFrameLocks noChangeAspect="1"/>
          </p:cNvGraphicFramePr>
          <p:nvPr/>
        </p:nvGraphicFramePr>
        <p:xfrm>
          <a:off x="962025" y="3503613"/>
          <a:ext cx="3479800" cy="4349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7" imgW="3479760" imgH="431640" progId="Equation.DSMT4">
                  <p:embed/>
                </p:oleObj>
              </mc:Choice>
              <mc:Fallback>
                <p:oleObj name="Equation" r:id="rId7" imgW="3479760" imgH="431640" progId="Equation.DSMT4">
                  <p:embed/>
                  <p:pic>
                    <p:nvPicPr>
                      <p:cNvPr id="5" name="Object 10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962025" y="3503613"/>
                        <a:ext cx="3479800" cy="434975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6" name="Object 11"/>
          <p:cNvGraphicFramePr>
            <a:graphicFrameLocks noChangeAspect="1"/>
          </p:cNvGraphicFramePr>
          <p:nvPr/>
        </p:nvGraphicFramePr>
        <p:xfrm>
          <a:off x="3560763" y="2520950"/>
          <a:ext cx="701675" cy="41433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9" imgW="609480" imgH="355320" progId="Equation.DSMT4">
                  <p:embed/>
                </p:oleObj>
              </mc:Choice>
              <mc:Fallback>
                <p:oleObj name="Equation" r:id="rId9" imgW="609480" imgH="355320" progId="Equation.DSMT4">
                  <p:embed/>
                  <p:pic>
                    <p:nvPicPr>
                      <p:cNvPr id="6" name="Object 1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0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560763" y="2520950"/>
                        <a:ext cx="701675" cy="414338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42" name="正方形/長方形 41"/>
          <p:cNvSpPr>
            <a:spLocks noChangeArrowheads="1"/>
          </p:cNvSpPr>
          <p:nvPr/>
        </p:nvSpPr>
        <p:spPr bwMode="auto">
          <a:xfrm>
            <a:off x="1301750" y="2513013"/>
            <a:ext cx="2305050" cy="4000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 sz="2000">
                <a:latin typeface="Arial Unicode MS"/>
                <a:ea typeface="Arial Unicode MS"/>
                <a:cs typeface="Arial Unicode MS"/>
              </a:rPr>
              <a:t>Initial state is then </a:t>
            </a:r>
          </a:p>
        </p:txBody>
      </p:sp>
      <p:sp>
        <p:nvSpPr>
          <p:cNvPr id="44" name="正方形/長方形 43"/>
          <p:cNvSpPr>
            <a:spLocks noChangeArrowheads="1"/>
          </p:cNvSpPr>
          <p:nvPr/>
        </p:nvSpPr>
        <p:spPr bwMode="auto">
          <a:xfrm>
            <a:off x="498475" y="4062413"/>
            <a:ext cx="4073525" cy="4000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 sz="2000">
                <a:latin typeface="Arial Unicode MS"/>
                <a:ea typeface="Arial Unicode MS"/>
                <a:cs typeface="Arial Unicode MS"/>
              </a:rPr>
              <a:t>For small anharmonisity, we have</a:t>
            </a:r>
          </a:p>
        </p:txBody>
      </p:sp>
      <p:graphicFrame>
        <p:nvGraphicFramePr>
          <p:cNvPr id="445452" name="Object 12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232155747"/>
              </p:ext>
            </p:extLst>
          </p:nvPr>
        </p:nvGraphicFramePr>
        <p:xfrm>
          <a:off x="827088" y="4546600"/>
          <a:ext cx="3743325" cy="431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1" imgW="3746160" imgH="431640" progId="Equation.DSMT4">
                  <p:embed/>
                </p:oleObj>
              </mc:Choice>
              <mc:Fallback>
                <p:oleObj name="Equation" r:id="rId11" imgW="3746160" imgH="431640" progId="Equation.DSMT4">
                  <p:embed/>
                  <p:pic>
                    <p:nvPicPr>
                      <p:cNvPr id="445452" name="Object 1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2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827088" y="4546600"/>
                        <a:ext cx="3743325" cy="4318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45" name="正方形/長方形 44"/>
          <p:cNvSpPr>
            <a:spLocks noChangeArrowheads="1"/>
          </p:cNvSpPr>
          <p:nvPr/>
        </p:nvSpPr>
        <p:spPr bwMode="auto">
          <a:xfrm>
            <a:off x="522288" y="3032125"/>
            <a:ext cx="2095500" cy="4000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 sz="2000">
                <a:latin typeface="Arial Unicode MS"/>
                <a:ea typeface="Arial Unicode MS"/>
                <a:cs typeface="Arial Unicode MS"/>
              </a:rPr>
              <a:t>Dipole elements:</a:t>
            </a:r>
          </a:p>
        </p:txBody>
      </p:sp>
      <p:pic>
        <p:nvPicPr>
          <p:cNvPr id="47" name="Picture 10"/>
          <p:cNvPicPr>
            <a:picLocks noChangeAspect="1" noChangeArrowheads="1"/>
          </p:cNvPicPr>
          <p:nvPr/>
        </p:nvPicPr>
        <p:blipFill>
          <a:blip r:embed="rId13" cstate="print"/>
          <a:srcRect/>
          <a:stretch>
            <a:fillRect/>
          </a:stretch>
        </p:blipFill>
        <p:spPr bwMode="auto">
          <a:xfrm>
            <a:off x="760413" y="2573338"/>
            <a:ext cx="455612" cy="2841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45453" name="Picture 13"/>
          <p:cNvPicPr>
            <a:picLocks noChangeAspect="1" noChangeArrowheads="1"/>
          </p:cNvPicPr>
          <p:nvPr/>
        </p:nvPicPr>
        <p:blipFill>
          <a:blip r:embed="rId14" cstate="print"/>
          <a:srcRect/>
          <a:stretch>
            <a:fillRect/>
          </a:stretch>
        </p:blipFill>
        <p:spPr bwMode="auto">
          <a:xfrm>
            <a:off x="5962650" y="1862138"/>
            <a:ext cx="2749550" cy="19319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5" name="Line 9"/>
          <p:cNvSpPr>
            <a:spLocks noChangeShapeType="1"/>
          </p:cNvSpPr>
          <p:nvPr/>
        </p:nvSpPr>
        <p:spPr bwMode="auto">
          <a:xfrm>
            <a:off x="2047875" y="6188075"/>
            <a:ext cx="2009775" cy="0"/>
          </a:xfrm>
          <a:prstGeom prst="line">
            <a:avLst/>
          </a:prstGeom>
          <a:noFill/>
          <a:ln w="38100">
            <a:solidFill>
              <a:srgbClr val="00B0F0"/>
            </a:solidFill>
            <a:round/>
            <a:headEnd type="triangle" w="med" len="med"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17" name="Line 10"/>
          <p:cNvSpPr>
            <a:spLocks noChangeShapeType="1"/>
          </p:cNvSpPr>
          <p:nvPr/>
        </p:nvSpPr>
        <p:spPr bwMode="auto">
          <a:xfrm>
            <a:off x="4178300" y="6189663"/>
            <a:ext cx="2794000" cy="0"/>
          </a:xfrm>
          <a:custGeom>
            <a:avLst/>
            <a:gdLst>
              <a:gd name="T0" fmla="*/ 0 w 581020"/>
              <a:gd name="T1" fmla="*/ 0 h 15"/>
              <a:gd name="T2" fmla="*/ 310759912 w 581020"/>
              <a:gd name="T3" fmla="*/ 0 h 15"/>
              <a:gd name="T4" fmla="*/ 0 60000 65536"/>
              <a:gd name="T5" fmla="*/ 0 60000 65536"/>
              <a:gd name="T6" fmla="*/ 0 w 581020"/>
              <a:gd name="T7" fmla="*/ 0 h 15"/>
              <a:gd name="T8" fmla="*/ 581020 w 581020"/>
              <a:gd name="T9" fmla="*/ 0 h 15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581020" h="15">
                <a:moveTo>
                  <a:pt x="0" y="15"/>
                </a:moveTo>
                <a:lnTo>
                  <a:pt x="581020" y="0"/>
                </a:lnTo>
              </a:path>
            </a:pathLst>
          </a:custGeom>
          <a:noFill/>
          <a:ln w="38100">
            <a:solidFill>
              <a:srgbClr val="00B050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ja-JP" altLang="en-US">
              <a:latin typeface="Calibri" pitchFamily="34" charset="0"/>
            </a:endParaRPr>
          </a:p>
        </p:txBody>
      </p:sp>
      <p:graphicFrame>
        <p:nvGraphicFramePr>
          <p:cNvPr id="18" name="Object 13"/>
          <p:cNvGraphicFramePr>
            <a:graphicFrameLocks noChangeAspect="1"/>
          </p:cNvGraphicFramePr>
          <p:nvPr/>
        </p:nvGraphicFramePr>
        <p:xfrm>
          <a:off x="1941513" y="5459413"/>
          <a:ext cx="5207000" cy="6223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5" imgW="5206680" imgH="622080" progId="Equation.DSMT4">
                  <p:embed/>
                </p:oleObj>
              </mc:Choice>
              <mc:Fallback>
                <p:oleObj name="Equation" r:id="rId15" imgW="5206680" imgH="622080" progId="Equation.DSMT4">
                  <p:embed/>
                  <p:pic>
                    <p:nvPicPr>
                      <p:cNvPr id="18" name="Object 1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941513" y="5459413"/>
                        <a:ext cx="5207000" cy="6223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9" name="星 7 18"/>
          <p:cNvSpPr>
            <a:spLocks noChangeAspect="1"/>
          </p:cNvSpPr>
          <p:nvPr/>
        </p:nvSpPr>
        <p:spPr>
          <a:xfrm>
            <a:off x="5121275" y="6111875"/>
            <a:ext cx="142875" cy="144463"/>
          </a:xfrm>
          <a:prstGeom prst="star7">
            <a:avLst/>
          </a:prstGeom>
          <a:solidFill>
            <a:srgbClr val="FF00FF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20" name="星 7 19"/>
          <p:cNvSpPr>
            <a:spLocks noChangeAspect="1"/>
          </p:cNvSpPr>
          <p:nvPr/>
        </p:nvSpPr>
        <p:spPr>
          <a:xfrm>
            <a:off x="6167438" y="6124575"/>
            <a:ext cx="144462" cy="144463"/>
          </a:xfrm>
          <a:prstGeom prst="star7">
            <a:avLst/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21" name="星 7 20"/>
          <p:cNvSpPr>
            <a:spLocks noChangeAspect="1"/>
          </p:cNvSpPr>
          <p:nvPr/>
        </p:nvSpPr>
        <p:spPr>
          <a:xfrm>
            <a:off x="1893888" y="6115050"/>
            <a:ext cx="144462" cy="144463"/>
          </a:xfrm>
          <a:prstGeom prst="star7">
            <a:avLst/>
          </a:prstGeom>
          <a:solidFill>
            <a:srgbClr val="0070C0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22" name="星 7 21"/>
          <p:cNvSpPr>
            <a:spLocks noChangeAspect="1"/>
          </p:cNvSpPr>
          <p:nvPr/>
        </p:nvSpPr>
        <p:spPr>
          <a:xfrm>
            <a:off x="3697288" y="6097588"/>
            <a:ext cx="144462" cy="144462"/>
          </a:xfrm>
          <a:prstGeom prst="star7">
            <a:avLst/>
          </a:prstGeom>
          <a:solidFill>
            <a:srgbClr val="66FFFF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23" name="Line 9"/>
          <p:cNvSpPr>
            <a:spLocks noChangeShapeType="1"/>
          </p:cNvSpPr>
          <p:nvPr/>
        </p:nvSpPr>
        <p:spPr bwMode="auto">
          <a:xfrm flipV="1">
            <a:off x="1636713" y="6297613"/>
            <a:ext cx="2432050" cy="0"/>
          </a:xfrm>
          <a:prstGeom prst="line">
            <a:avLst/>
          </a:prstGeom>
          <a:noFill/>
          <a:ln w="38100">
            <a:solidFill>
              <a:srgbClr val="00B0F0"/>
            </a:solidFill>
            <a:round/>
            <a:headEnd type="triangle" w="med" len="med"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24" name="Line 10"/>
          <p:cNvSpPr>
            <a:spLocks noChangeShapeType="1"/>
          </p:cNvSpPr>
          <p:nvPr/>
        </p:nvSpPr>
        <p:spPr bwMode="auto">
          <a:xfrm>
            <a:off x="4233863" y="6300788"/>
            <a:ext cx="4160837" cy="0"/>
          </a:xfrm>
          <a:custGeom>
            <a:avLst/>
            <a:gdLst>
              <a:gd name="T0" fmla="*/ 0 w 581020"/>
              <a:gd name="T1" fmla="*/ 0 h 15"/>
              <a:gd name="T2" fmla="*/ 1528187190 w 581020"/>
              <a:gd name="T3" fmla="*/ 0 h 15"/>
              <a:gd name="T4" fmla="*/ 0 60000 65536"/>
              <a:gd name="T5" fmla="*/ 0 60000 65536"/>
              <a:gd name="T6" fmla="*/ 0 w 581020"/>
              <a:gd name="T7" fmla="*/ 0 h 15"/>
              <a:gd name="T8" fmla="*/ 581020 w 581020"/>
              <a:gd name="T9" fmla="*/ 0 h 15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581020" h="15">
                <a:moveTo>
                  <a:pt x="0" y="15"/>
                </a:moveTo>
                <a:lnTo>
                  <a:pt x="581020" y="0"/>
                </a:lnTo>
              </a:path>
            </a:pathLst>
          </a:custGeom>
          <a:noFill/>
          <a:ln w="38100">
            <a:solidFill>
              <a:srgbClr val="00B050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ja-JP" altLang="en-US">
              <a:latin typeface="Calibri" pitchFamily="34" charset="0"/>
            </a:endParaRPr>
          </a:p>
        </p:txBody>
      </p:sp>
      <p:sp>
        <p:nvSpPr>
          <p:cNvPr id="25" name="星 7 24"/>
          <p:cNvSpPr>
            <a:spLocks noChangeAspect="1"/>
          </p:cNvSpPr>
          <p:nvPr/>
        </p:nvSpPr>
        <p:spPr>
          <a:xfrm>
            <a:off x="5495925" y="6240463"/>
            <a:ext cx="142875" cy="144462"/>
          </a:xfrm>
          <a:prstGeom prst="star7">
            <a:avLst/>
          </a:prstGeom>
          <a:solidFill>
            <a:srgbClr val="FF00FF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26" name="星 7 25"/>
          <p:cNvSpPr>
            <a:spLocks noChangeAspect="1"/>
          </p:cNvSpPr>
          <p:nvPr/>
        </p:nvSpPr>
        <p:spPr>
          <a:xfrm>
            <a:off x="7191375" y="6234113"/>
            <a:ext cx="144463" cy="144462"/>
          </a:xfrm>
          <a:prstGeom prst="star7">
            <a:avLst/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27" name="星 7 26"/>
          <p:cNvSpPr>
            <a:spLocks noChangeAspect="1"/>
          </p:cNvSpPr>
          <p:nvPr/>
        </p:nvSpPr>
        <p:spPr>
          <a:xfrm>
            <a:off x="1417638" y="6224588"/>
            <a:ext cx="144462" cy="144462"/>
          </a:xfrm>
          <a:prstGeom prst="star7">
            <a:avLst/>
          </a:prstGeom>
          <a:solidFill>
            <a:srgbClr val="0070C0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28" name="星 7 27"/>
          <p:cNvSpPr>
            <a:spLocks noChangeAspect="1"/>
          </p:cNvSpPr>
          <p:nvPr/>
        </p:nvSpPr>
        <p:spPr>
          <a:xfrm>
            <a:off x="3670300" y="6216650"/>
            <a:ext cx="142875" cy="144463"/>
          </a:xfrm>
          <a:prstGeom prst="star7">
            <a:avLst/>
          </a:prstGeom>
          <a:solidFill>
            <a:srgbClr val="66FFFF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graphicFrame>
        <p:nvGraphicFramePr>
          <p:cNvPr id="29" name="Object 15"/>
          <p:cNvGraphicFramePr>
            <a:graphicFrameLocks noChangeAspect="1"/>
          </p:cNvGraphicFramePr>
          <p:nvPr/>
        </p:nvGraphicFramePr>
        <p:xfrm>
          <a:off x="1062038" y="5603875"/>
          <a:ext cx="7632700" cy="5080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7" imgW="7632360" imgH="507960" progId="Equation.DSMT4">
                  <p:embed/>
                </p:oleObj>
              </mc:Choice>
              <mc:Fallback>
                <p:oleObj name="Equation" r:id="rId17" imgW="7632360" imgH="507960" progId="Equation.DSMT4">
                  <p:embed/>
                  <p:pic>
                    <p:nvPicPr>
                      <p:cNvPr id="29" name="Object 15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062038" y="5603875"/>
                        <a:ext cx="7632700" cy="5080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30" name="テキスト ボックス 29"/>
          <p:cNvSpPr txBox="1">
            <a:spLocks noChangeArrowheads="1"/>
          </p:cNvSpPr>
          <p:nvPr/>
        </p:nvSpPr>
        <p:spPr bwMode="auto">
          <a:xfrm>
            <a:off x="593725" y="5227638"/>
            <a:ext cx="1379538" cy="3698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US" altLang="ja-JP" b="1">
                <a:solidFill>
                  <a:srgbClr val="3333CC"/>
                </a:solidFill>
                <a:latin typeface="Arial Unicode MS"/>
                <a:ea typeface="Arial Unicode MS"/>
                <a:cs typeface="Arial Unicode MS"/>
              </a:rPr>
              <a:t>3D IR  </a:t>
            </a:r>
            <a:r>
              <a:rPr lang="en-US" altLang="ja-JP" b="1">
                <a:solidFill>
                  <a:srgbClr val="FF0000"/>
                </a:solidFill>
                <a:latin typeface="Arial Unicode MS"/>
                <a:ea typeface="Arial Unicode MS"/>
                <a:cs typeface="Arial Unicode MS"/>
              </a:rPr>
              <a:t>(I)</a:t>
            </a:r>
            <a:endParaRPr lang="ja-JP" altLang="en-US" b="1">
              <a:solidFill>
                <a:srgbClr val="FF0000"/>
              </a:solidFill>
              <a:latin typeface="Arial Unicode MS"/>
              <a:ea typeface="Arial Unicode MS"/>
              <a:cs typeface="Arial Unicode MS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54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" dur="500"/>
                                        <p:tgtEl>
                                          <p:spTgt spid="4454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0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4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9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2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5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5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0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3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5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8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54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1" dur="500"/>
                                        <p:tgtEl>
                                          <p:spTgt spid="4454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5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6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9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500"/>
                            </p:stCondLst>
                            <p:childTnLst>
                              <p:par>
                                <p:cTn id="51" presetID="18" presetClass="entr" presetSubtype="1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3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56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59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18" presetClass="entr" presetSubtype="3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62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3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65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68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>
                      <p:stCondLst>
                        <p:cond delay="indefinite"/>
                      </p:stCondLst>
                      <p:childTnLst>
                        <p:par>
                          <p:cTn id="70" fill="hold">
                            <p:stCondLst>
                              <p:cond delay="0"/>
                            </p:stCondLst>
                            <p:childTnLst>
                              <p:par>
                                <p:cTn id="71" presetID="5" presetClass="exit" presetSubtype="1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72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4" presetID="5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75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7" presetID="5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78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0" presetID="5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81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3" presetID="5" presetClass="exit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84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6" presetID="5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87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9" presetID="5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90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2" fill="hold">
                            <p:stCondLst>
                              <p:cond delay="500"/>
                            </p:stCondLst>
                            <p:childTnLst>
                              <p:par>
                                <p:cTn id="93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95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6" fill="hold">
                            <p:stCondLst>
                              <p:cond delay="1000"/>
                            </p:stCondLst>
                            <p:childTnLst>
                              <p:par>
                                <p:cTn id="97" presetID="18" presetClass="entr" presetSubtype="1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99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0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02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3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05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6" presetID="18" presetClass="entr" presetSubtype="3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08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9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11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2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14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/>
      <p:bldP spid="42" grpId="0"/>
      <p:bldP spid="44" grpId="0"/>
      <p:bldP spid="45" grpId="0"/>
      <p:bldP spid="15" grpId="0" animBg="1"/>
      <p:bldP spid="15" grpId="1" animBg="1"/>
      <p:bldP spid="17" grpId="0" animBg="1"/>
      <p:bldP spid="17" grpId="1" animBg="1"/>
      <p:bldP spid="19" grpId="0" animBg="1"/>
      <p:bldP spid="20" grpId="0" animBg="1"/>
      <p:bldP spid="20" grpId="1" animBg="1"/>
      <p:bldP spid="21" grpId="0" animBg="1"/>
      <p:bldP spid="21" grpId="1" animBg="1"/>
      <p:bldP spid="22" grpId="0" animBg="1"/>
      <p:bldP spid="22" grpId="1" animBg="1"/>
      <p:bldP spid="23" grpId="0" animBg="1"/>
      <p:bldP spid="24" grpId="0" animBg="1"/>
      <p:bldP spid="26" grpId="0" animBg="1"/>
      <p:bldP spid="27" grpId="0" animBg="1"/>
      <p:bldP spid="28" grpId="0" animBg="1"/>
      <p:bldP spid="30" grpId="0"/>
    </p:bld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170" name="直線矢印コネクタ 169"/>
          <p:cNvCxnSpPr/>
          <p:nvPr/>
        </p:nvCxnSpPr>
        <p:spPr>
          <a:xfrm rot="16200000" flipV="1">
            <a:off x="4329906" y="3507582"/>
            <a:ext cx="2979737" cy="0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4" name="直線矢印コネクタ 163"/>
          <p:cNvCxnSpPr/>
          <p:nvPr/>
        </p:nvCxnSpPr>
        <p:spPr>
          <a:xfrm rot="16200000" flipV="1">
            <a:off x="3375025" y="3519488"/>
            <a:ext cx="2981325" cy="0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5" name="直線矢印コネクタ 164"/>
          <p:cNvCxnSpPr/>
          <p:nvPr/>
        </p:nvCxnSpPr>
        <p:spPr>
          <a:xfrm rot="16200000" flipV="1">
            <a:off x="2665412" y="3514726"/>
            <a:ext cx="2981325" cy="0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3" name="直線矢印コネクタ 162"/>
          <p:cNvCxnSpPr/>
          <p:nvPr/>
        </p:nvCxnSpPr>
        <p:spPr>
          <a:xfrm rot="16200000" flipV="1">
            <a:off x="1828006" y="3509169"/>
            <a:ext cx="2979738" cy="0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1" name="直線矢印コネクタ 160"/>
          <p:cNvCxnSpPr/>
          <p:nvPr/>
        </p:nvCxnSpPr>
        <p:spPr>
          <a:xfrm rot="16200000" flipV="1">
            <a:off x="1105694" y="3502819"/>
            <a:ext cx="2979738" cy="0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2" name="直線矢印コネクタ 161"/>
          <p:cNvCxnSpPr/>
          <p:nvPr/>
        </p:nvCxnSpPr>
        <p:spPr>
          <a:xfrm rot="16200000" flipV="1">
            <a:off x="251619" y="3498057"/>
            <a:ext cx="2979737" cy="0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2" name="直線矢印コネクタ 151"/>
          <p:cNvCxnSpPr/>
          <p:nvPr/>
        </p:nvCxnSpPr>
        <p:spPr>
          <a:xfrm rot="16200000" flipV="1">
            <a:off x="-461169" y="3499644"/>
            <a:ext cx="2979738" cy="0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5" name="直線コネクタ 224"/>
          <p:cNvCxnSpPr/>
          <p:nvPr/>
        </p:nvCxnSpPr>
        <p:spPr>
          <a:xfrm rot="10800000">
            <a:off x="431800" y="2024063"/>
            <a:ext cx="6480175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1" name="Line 9"/>
          <p:cNvSpPr>
            <a:spLocks noChangeShapeType="1"/>
          </p:cNvSpPr>
          <p:nvPr/>
        </p:nvSpPr>
        <p:spPr bwMode="auto">
          <a:xfrm flipH="1">
            <a:off x="5824538" y="2017713"/>
            <a:ext cx="0" cy="900112"/>
          </a:xfrm>
          <a:prstGeom prst="line">
            <a:avLst/>
          </a:prstGeom>
          <a:noFill/>
          <a:ln w="38100">
            <a:solidFill>
              <a:srgbClr val="0541EB"/>
            </a:solidFill>
            <a:round/>
            <a:headEnd type="triangle" w="med" len="med"/>
            <a:tailEnd/>
          </a:ln>
        </p:spPr>
        <p:txBody>
          <a:bodyPr/>
          <a:lstStyle/>
          <a:p>
            <a:endParaRPr lang="ja-JP" altLang="en-US"/>
          </a:p>
        </p:txBody>
      </p:sp>
      <p:cxnSp>
        <p:nvCxnSpPr>
          <p:cNvPr id="224" name="直線コネクタ 223"/>
          <p:cNvCxnSpPr/>
          <p:nvPr/>
        </p:nvCxnSpPr>
        <p:spPr>
          <a:xfrm rot="10800000">
            <a:off x="395288" y="2924175"/>
            <a:ext cx="6480175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6" name="直線コネクタ 225"/>
          <p:cNvCxnSpPr/>
          <p:nvPr/>
        </p:nvCxnSpPr>
        <p:spPr>
          <a:xfrm rot="10800000">
            <a:off x="395288" y="4545013"/>
            <a:ext cx="6480175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444511" name="Picture 58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6886575" y="236538"/>
            <a:ext cx="2051050" cy="15922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cxnSp>
        <p:nvCxnSpPr>
          <p:cNvPr id="154" name="直線コネクタ 153"/>
          <p:cNvCxnSpPr/>
          <p:nvPr/>
        </p:nvCxnSpPr>
        <p:spPr>
          <a:xfrm rot="10800000">
            <a:off x="395288" y="3716338"/>
            <a:ext cx="6480175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9" name="Line 9"/>
          <p:cNvSpPr>
            <a:spLocks noChangeShapeType="1"/>
          </p:cNvSpPr>
          <p:nvPr/>
        </p:nvSpPr>
        <p:spPr bwMode="auto">
          <a:xfrm flipH="1">
            <a:off x="1739900" y="3689350"/>
            <a:ext cx="0" cy="85725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58" name="Line 9"/>
          <p:cNvSpPr>
            <a:spLocks noChangeShapeType="1"/>
          </p:cNvSpPr>
          <p:nvPr/>
        </p:nvSpPr>
        <p:spPr bwMode="auto">
          <a:xfrm>
            <a:off x="1028700" y="4556125"/>
            <a:ext cx="0" cy="468313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465138" y="307975"/>
            <a:ext cx="8232775" cy="863600"/>
          </a:xfrm>
        </p:spPr>
        <p:txBody>
          <a:bodyPr rtlCol="0">
            <a:normAutofit/>
          </a:bodyPr>
          <a:lstStyle/>
          <a:p>
            <a:pPr algn="l" eaLnBrk="1" fontAlgn="auto" hangingPunct="1">
              <a:spcAft>
                <a:spcPts val="0"/>
              </a:spcAft>
              <a:defRPr/>
            </a:pPr>
            <a:r>
              <a:rPr lang="en-US" altLang="ja-JP" sz="3600" b="1" dirty="0">
                <a:solidFill>
                  <a:schemeClr val="tx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3D IR (single excitation) </a:t>
            </a:r>
            <a:endParaRPr lang="ja-JP" altLang="en-US" sz="3600" b="1" dirty="0">
              <a:solidFill>
                <a:schemeClr val="tx2">
                  <a:lumMod val="7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</p:txBody>
      </p:sp>
      <p:sp>
        <p:nvSpPr>
          <p:cNvPr id="17" name="Line 9"/>
          <p:cNvSpPr>
            <a:spLocks noChangeShapeType="1"/>
          </p:cNvSpPr>
          <p:nvPr/>
        </p:nvSpPr>
        <p:spPr bwMode="auto">
          <a:xfrm flipH="1">
            <a:off x="1027113" y="2003425"/>
            <a:ext cx="0" cy="917575"/>
          </a:xfrm>
          <a:prstGeom prst="line">
            <a:avLst/>
          </a:prstGeom>
          <a:noFill/>
          <a:ln w="38100">
            <a:solidFill>
              <a:srgbClr val="0541EB"/>
            </a:solidFill>
            <a:round/>
            <a:headEnd type="triangle" w="med" len="med"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18" name="Line 10"/>
          <p:cNvSpPr>
            <a:spLocks noChangeShapeType="1"/>
          </p:cNvSpPr>
          <p:nvPr/>
        </p:nvSpPr>
        <p:spPr bwMode="auto">
          <a:xfrm>
            <a:off x="1739900" y="2000250"/>
            <a:ext cx="0" cy="908050"/>
          </a:xfrm>
          <a:custGeom>
            <a:avLst/>
            <a:gdLst>
              <a:gd name="T0" fmla="*/ 0 w 581020"/>
              <a:gd name="T1" fmla="*/ 2147483647 h 15"/>
              <a:gd name="T2" fmla="*/ 0 w 581020"/>
              <a:gd name="T3" fmla="*/ 0 h 15"/>
              <a:gd name="T4" fmla="*/ 0 60000 65536"/>
              <a:gd name="T5" fmla="*/ 0 60000 65536"/>
              <a:gd name="T6" fmla="*/ 0 w 581020"/>
              <a:gd name="T7" fmla="*/ 0 h 15"/>
              <a:gd name="T8" fmla="*/ 0 w 581020"/>
              <a:gd name="T9" fmla="*/ 15 h 15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581020" h="15">
                <a:moveTo>
                  <a:pt x="0" y="15"/>
                </a:moveTo>
                <a:lnTo>
                  <a:pt x="581020" y="0"/>
                </a:lnTo>
              </a:path>
            </a:pathLst>
          </a:custGeom>
          <a:noFill/>
          <a:ln w="38100">
            <a:solidFill>
              <a:schemeClr val="tx1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ja-JP" altLang="en-US">
              <a:latin typeface="Calibri" pitchFamily="34" charset="0"/>
            </a:endParaRPr>
          </a:p>
        </p:txBody>
      </p:sp>
      <p:sp>
        <p:nvSpPr>
          <p:cNvPr id="444518" name="テキスト ボックス 47"/>
          <p:cNvSpPr txBox="1">
            <a:spLocks noChangeArrowheads="1"/>
          </p:cNvSpPr>
          <p:nvPr/>
        </p:nvSpPr>
        <p:spPr bwMode="auto">
          <a:xfrm>
            <a:off x="1143000" y="1168400"/>
            <a:ext cx="425450" cy="4000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US" altLang="ja-JP" sz="2000" b="1">
                <a:solidFill>
                  <a:srgbClr val="FF0000"/>
                </a:solidFill>
                <a:latin typeface="Arial Unicode MS"/>
                <a:ea typeface="Arial Unicode MS"/>
                <a:cs typeface="Arial Unicode MS"/>
              </a:rPr>
              <a:t>(I)</a:t>
            </a:r>
            <a:endParaRPr lang="ja-JP" altLang="en-US" sz="2000" b="1">
              <a:solidFill>
                <a:srgbClr val="FF0000"/>
              </a:solidFill>
              <a:latin typeface="Arial Unicode MS"/>
              <a:ea typeface="Arial Unicode MS"/>
              <a:cs typeface="Arial Unicode MS"/>
            </a:endParaRPr>
          </a:p>
        </p:txBody>
      </p:sp>
      <p:graphicFrame>
        <p:nvGraphicFramePr>
          <p:cNvPr id="444429" name="Object 13"/>
          <p:cNvGraphicFramePr>
            <a:graphicFrameLocks noChangeAspect="1"/>
          </p:cNvGraphicFramePr>
          <p:nvPr/>
        </p:nvGraphicFramePr>
        <p:xfrm>
          <a:off x="1106488" y="4652963"/>
          <a:ext cx="546100" cy="342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4" imgW="545760" imgH="342720" progId="Equation.DSMT4">
                  <p:embed/>
                </p:oleObj>
              </mc:Choice>
              <mc:Fallback>
                <p:oleObj name="Equation" r:id="rId4" imgW="545760" imgH="342720" progId="Equation.DSMT4">
                  <p:embed/>
                  <p:pic>
                    <p:nvPicPr>
                      <p:cNvPr id="444429" name="Object 1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106488" y="4652963"/>
                        <a:ext cx="546100" cy="3429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444430" name="Object 14"/>
          <p:cNvGraphicFramePr>
            <a:graphicFrameLocks noChangeAspect="1"/>
          </p:cNvGraphicFramePr>
          <p:nvPr/>
        </p:nvGraphicFramePr>
        <p:xfrm>
          <a:off x="1123950" y="3989388"/>
          <a:ext cx="508000" cy="342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6" imgW="507960" imgH="342720" progId="Equation.DSMT4">
                  <p:embed/>
                </p:oleObj>
              </mc:Choice>
              <mc:Fallback>
                <p:oleObj name="Equation" r:id="rId6" imgW="507960" imgH="342720" progId="Equation.DSMT4">
                  <p:embed/>
                  <p:pic>
                    <p:nvPicPr>
                      <p:cNvPr id="444430" name="Object 1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123950" y="3989388"/>
                        <a:ext cx="508000" cy="3429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444431" name="Object 15"/>
          <p:cNvGraphicFramePr>
            <a:graphicFrameLocks noChangeAspect="1"/>
          </p:cNvGraphicFramePr>
          <p:nvPr/>
        </p:nvGraphicFramePr>
        <p:xfrm>
          <a:off x="1139825" y="3179763"/>
          <a:ext cx="469900" cy="342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8" imgW="469800" imgH="342720" progId="Equation.DSMT4">
                  <p:embed/>
                </p:oleObj>
              </mc:Choice>
              <mc:Fallback>
                <p:oleObj name="Equation" r:id="rId8" imgW="469800" imgH="342720" progId="Equation.DSMT4">
                  <p:embed/>
                  <p:pic>
                    <p:nvPicPr>
                      <p:cNvPr id="444431" name="Object 15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9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139825" y="3179763"/>
                        <a:ext cx="469900" cy="3429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444432" name="Object 16"/>
          <p:cNvGraphicFramePr>
            <a:graphicFrameLocks noChangeAspect="1"/>
          </p:cNvGraphicFramePr>
          <p:nvPr/>
        </p:nvGraphicFramePr>
        <p:xfrm>
          <a:off x="1146175" y="2347913"/>
          <a:ext cx="508000" cy="342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0" imgW="507960" imgH="342720" progId="Equation.DSMT4">
                  <p:embed/>
                </p:oleObj>
              </mc:Choice>
              <mc:Fallback>
                <p:oleObj name="Equation" r:id="rId10" imgW="507960" imgH="342720" progId="Equation.DSMT4">
                  <p:embed/>
                  <p:pic>
                    <p:nvPicPr>
                      <p:cNvPr id="444432" name="Object 16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1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146175" y="2347913"/>
                        <a:ext cx="508000" cy="3429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64" name="Line 9"/>
          <p:cNvSpPr>
            <a:spLocks noChangeShapeType="1"/>
          </p:cNvSpPr>
          <p:nvPr/>
        </p:nvSpPr>
        <p:spPr bwMode="auto">
          <a:xfrm flipH="1">
            <a:off x="1027113" y="3697288"/>
            <a:ext cx="0" cy="846137"/>
          </a:xfrm>
          <a:prstGeom prst="line">
            <a:avLst/>
          </a:prstGeom>
          <a:noFill/>
          <a:ln w="38100">
            <a:solidFill>
              <a:srgbClr val="0541EB"/>
            </a:solidFill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65" name="Line 9"/>
          <p:cNvSpPr>
            <a:spLocks noChangeShapeType="1"/>
          </p:cNvSpPr>
          <p:nvPr/>
        </p:nvSpPr>
        <p:spPr bwMode="auto">
          <a:xfrm flipH="1">
            <a:off x="1025525" y="2909888"/>
            <a:ext cx="0" cy="784225"/>
          </a:xfrm>
          <a:prstGeom prst="line">
            <a:avLst/>
          </a:prstGeom>
          <a:noFill/>
          <a:ln w="38100">
            <a:solidFill>
              <a:srgbClr val="0541EB"/>
            </a:solidFill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66" name="Line 9"/>
          <p:cNvSpPr>
            <a:spLocks noChangeShapeType="1"/>
          </p:cNvSpPr>
          <p:nvPr/>
        </p:nvSpPr>
        <p:spPr bwMode="auto">
          <a:xfrm flipH="1">
            <a:off x="1736725" y="2921000"/>
            <a:ext cx="0" cy="782638"/>
          </a:xfrm>
          <a:prstGeom prst="line">
            <a:avLst/>
          </a:prstGeom>
          <a:noFill/>
          <a:ln w="38100">
            <a:solidFill>
              <a:srgbClr val="0541EB"/>
            </a:solidFill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67" name="Line 9"/>
          <p:cNvSpPr>
            <a:spLocks noChangeShapeType="1"/>
          </p:cNvSpPr>
          <p:nvPr/>
        </p:nvSpPr>
        <p:spPr bwMode="auto">
          <a:xfrm>
            <a:off x="1744663" y="4546600"/>
            <a:ext cx="0" cy="468313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46" name="星 7 45"/>
          <p:cNvSpPr>
            <a:spLocks noChangeAspect="1"/>
          </p:cNvSpPr>
          <p:nvPr/>
        </p:nvSpPr>
        <p:spPr>
          <a:xfrm>
            <a:off x="1663700" y="3632200"/>
            <a:ext cx="144463" cy="144463"/>
          </a:xfrm>
          <a:prstGeom prst="star7">
            <a:avLst/>
          </a:prstGeom>
          <a:solidFill>
            <a:srgbClr val="FF00FF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43" name="星 7 42"/>
          <p:cNvSpPr>
            <a:spLocks noChangeAspect="1"/>
          </p:cNvSpPr>
          <p:nvPr/>
        </p:nvSpPr>
        <p:spPr>
          <a:xfrm>
            <a:off x="1663700" y="2841625"/>
            <a:ext cx="144463" cy="142875"/>
          </a:xfrm>
          <a:prstGeom prst="star7">
            <a:avLst/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19" name="星 7 18"/>
          <p:cNvSpPr>
            <a:spLocks noChangeAspect="1"/>
          </p:cNvSpPr>
          <p:nvPr/>
        </p:nvSpPr>
        <p:spPr>
          <a:xfrm>
            <a:off x="947738" y="1930400"/>
            <a:ext cx="142875" cy="144463"/>
          </a:xfrm>
          <a:prstGeom prst="star7">
            <a:avLst/>
          </a:prstGeom>
          <a:solidFill>
            <a:srgbClr val="0070C0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32" name="星 7 31"/>
          <p:cNvSpPr>
            <a:spLocks noChangeAspect="1"/>
          </p:cNvSpPr>
          <p:nvPr/>
        </p:nvSpPr>
        <p:spPr>
          <a:xfrm>
            <a:off x="949325" y="4465638"/>
            <a:ext cx="144463" cy="144462"/>
          </a:xfrm>
          <a:prstGeom prst="star7">
            <a:avLst/>
          </a:prstGeom>
          <a:solidFill>
            <a:srgbClr val="66FFFF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88" name="Line 9"/>
          <p:cNvSpPr>
            <a:spLocks noChangeShapeType="1"/>
          </p:cNvSpPr>
          <p:nvPr/>
        </p:nvSpPr>
        <p:spPr bwMode="auto">
          <a:xfrm flipH="1">
            <a:off x="3314700" y="3689350"/>
            <a:ext cx="0" cy="863600"/>
          </a:xfrm>
          <a:prstGeom prst="line">
            <a:avLst/>
          </a:prstGeom>
          <a:noFill/>
          <a:ln w="38100">
            <a:solidFill>
              <a:srgbClr val="0541EB"/>
            </a:solidFill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89" name="Line 9"/>
          <p:cNvSpPr>
            <a:spLocks noChangeShapeType="1"/>
          </p:cNvSpPr>
          <p:nvPr/>
        </p:nvSpPr>
        <p:spPr bwMode="auto">
          <a:xfrm>
            <a:off x="2601913" y="4543425"/>
            <a:ext cx="0" cy="468313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90" name="Line 9"/>
          <p:cNvSpPr>
            <a:spLocks noChangeShapeType="1"/>
          </p:cNvSpPr>
          <p:nvPr/>
        </p:nvSpPr>
        <p:spPr bwMode="auto">
          <a:xfrm flipH="1">
            <a:off x="2598738" y="2000250"/>
            <a:ext cx="0" cy="935038"/>
          </a:xfrm>
          <a:prstGeom prst="line">
            <a:avLst/>
          </a:prstGeom>
          <a:noFill/>
          <a:ln w="38100">
            <a:solidFill>
              <a:srgbClr val="0541EB"/>
            </a:solidFill>
            <a:round/>
            <a:headEnd type="triangle" w="med" len="med"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91" name="Line 10"/>
          <p:cNvSpPr>
            <a:spLocks noChangeShapeType="1"/>
          </p:cNvSpPr>
          <p:nvPr/>
        </p:nvSpPr>
        <p:spPr bwMode="auto">
          <a:xfrm>
            <a:off x="3314700" y="2003425"/>
            <a:ext cx="0" cy="906463"/>
          </a:xfrm>
          <a:custGeom>
            <a:avLst/>
            <a:gdLst>
              <a:gd name="T0" fmla="*/ 0 w 581020"/>
              <a:gd name="T1" fmla="*/ 2147483647 h 15"/>
              <a:gd name="T2" fmla="*/ 0 w 581020"/>
              <a:gd name="T3" fmla="*/ 0 h 15"/>
              <a:gd name="T4" fmla="*/ 0 60000 65536"/>
              <a:gd name="T5" fmla="*/ 0 60000 65536"/>
              <a:gd name="T6" fmla="*/ 0 w 581020"/>
              <a:gd name="T7" fmla="*/ 0 h 15"/>
              <a:gd name="T8" fmla="*/ 0 w 581020"/>
              <a:gd name="T9" fmla="*/ 15 h 15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581020" h="15">
                <a:moveTo>
                  <a:pt x="0" y="15"/>
                </a:moveTo>
                <a:lnTo>
                  <a:pt x="581020" y="0"/>
                </a:lnTo>
              </a:path>
            </a:pathLst>
          </a:custGeom>
          <a:noFill/>
          <a:ln w="38100">
            <a:solidFill>
              <a:schemeClr val="tx1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ja-JP" altLang="en-US">
              <a:latin typeface="Calibri" pitchFamily="34" charset="0"/>
            </a:endParaRPr>
          </a:p>
        </p:txBody>
      </p:sp>
      <p:sp>
        <p:nvSpPr>
          <p:cNvPr id="92" name="テキスト ボックス 91"/>
          <p:cNvSpPr txBox="1">
            <a:spLocks noChangeArrowheads="1"/>
          </p:cNvSpPr>
          <p:nvPr/>
        </p:nvSpPr>
        <p:spPr bwMode="auto">
          <a:xfrm>
            <a:off x="2727325" y="1173163"/>
            <a:ext cx="498475" cy="4000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 sz="2000" b="1">
                <a:solidFill>
                  <a:srgbClr val="FF00FF"/>
                </a:solidFill>
                <a:latin typeface="Arial Unicode MS"/>
                <a:ea typeface="Arial Unicode MS"/>
                <a:cs typeface="Arial Unicode MS"/>
              </a:rPr>
              <a:t>(II)</a:t>
            </a:r>
            <a:endParaRPr lang="ja-JP" altLang="en-US" sz="2000" b="1">
              <a:solidFill>
                <a:srgbClr val="FF00FF"/>
              </a:solidFill>
              <a:latin typeface="Arial Unicode MS"/>
              <a:ea typeface="Arial Unicode MS"/>
              <a:cs typeface="Arial Unicode MS"/>
            </a:endParaRPr>
          </a:p>
        </p:txBody>
      </p:sp>
      <p:graphicFrame>
        <p:nvGraphicFramePr>
          <p:cNvPr id="93" name="Object 24"/>
          <p:cNvGraphicFramePr>
            <a:graphicFrameLocks noChangeAspect="1"/>
          </p:cNvGraphicFramePr>
          <p:nvPr/>
        </p:nvGraphicFramePr>
        <p:xfrm>
          <a:off x="2678113" y="4638675"/>
          <a:ext cx="546100" cy="342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4" imgW="545760" imgH="342720" progId="Equation.DSMT4">
                  <p:embed/>
                </p:oleObj>
              </mc:Choice>
              <mc:Fallback>
                <p:oleObj name="Equation" r:id="rId4" imgW="545760" imgH="342720" progId="Equation.DSMT4">
                  <p:embed/>
                  <p:pic>
                    <p:nvPicPr>
                      <p:cNvPr id="93" name="Object 2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678113" y="4638675"/>
                        <a:ext cx="546100" cy="3429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94" name="Object 25"/>
          <p:cNvGraphicFramePr>
            <a:graphicFrameLocks noChangeAspect="1"/>
          </p:cNvGraphicFramePr>
          <p:nvPr/>
        </p:nvGraphicFramePr>
        <p:xfrm>
          <a:off x="2692400" y="3997325"/>
          <a:ext cx="508000" cy="342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2" imgW="507960" imgH="342720" progId="Equation.DSMT4">
                  <p:embed/>
                </p:oleObj>
              </mc:Choice>
              <mc:Fallback>
                <p:oleObj name="Equation" r:id="rId12" imgW="507960" imgH="342720" progId="Equation.DSMT4">
                  <p:embed/>
                  <p:pic>
                    <p:nvPicPr>
                      <p:cNvPr id="94" name="Object 25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3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692400" y="3997325"/>
                        <a:ext cx="508000" cy="3429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95" name="Object 26"/>
          <p:cNvGraphicFramePr>
            <a:graphicFrameLocks noChangeAspect="1"/>
          </p:cNvGraphicFramePr>
          <p:nvPr/>
        </p:nvGraphicFramePr>
        <p:xfrm>
          <a:off x="2709863" y="3189288"/>
          <a:ext cx="469900" cy="342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8" imgW="469800" imgH="342720" progId="Equation.DSMT4">
                  <p:embed/>
                </p:oleObj>
              </mc:Choice>
              <mc:Fallback>
                <p:oleObj name="Equation" r:id="rId8" imgW="469800" imgH="342720" progId="Equation.DSMT4">
                  <p:embed/>
                  <p:pic>
                    <p:nvPicPr>
                      <p:cNvPr id="95" name="Object 26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9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709863" y="3189288"/>
                        <a:ext cx="469900" cy="3429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96" name="Object 27"/>
          <p:cNvGraphicFramePr>
            <a:graphicFrameLocks noChangeAspect="1"/>
          </p:cNvGraphicFramePr>
          <p:nvPr/>
        </p:nvGraphicFramePr>
        <p:xfrm>
          <a:off x="2692400" y="2343150"/>
          <a:ext cx="508000" cy="342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4" imgW="507960" imgH="342720" progId="Equation.DSMT4">
                  <p:embed/>
                </p:oleObj>
              </mc:Choice>
              <mc:Fallback>
                <p:oleObj name="Equation" r:id="rId14" imgW="507960" imgH="342720" progId="Equation.DSMT4">
                  <p:embed/>
                  <p:pic>
                    <p:nvPicPr>
                      <p:cNvPr id="96" name="Object 2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692400" y="2343150"/>
                        <a:ext cx="508000" cy="3429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97" name="Line 9"/>
          <p:cNvSpPr>
            <a:spLocks noChangeShapeType="1"/>
          </p:cNvSpPr>
          <p:nvPr/>
        </p:nvSpPr>
        <p:spPr bwMode="auto">
          <a:xfrm flipH="1">
            <a:off x="2598738" y="3713163"/>
            <a:ext cx="0" cy="828675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98" name="Line 9"/>
          <p:cNvSpPr>
            <a:spLocks noChangeShapeType="1"/>
          </p:cNvSpPr>
          <p:nvPr/>
        </p:nvSpPr>
        <p:spPr bwMode="auto">
          <a:xfrm flipH="1">
            <a:off x="2597150" y="2924175"/>
            <a:ext cx="0" cy="784225"/>
          </a:xfrm>
          <a:prstGeom prst="line">
            <a:avLst/>
          </a:prstGeom>
          <a:noFill/>
          <a:ln w="38100">
            <a:solidFill>
              <a:srgbClr val="0541EB"/>
            </a:solidFill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99" name="Line 9"/>
          <p:cNvSpPr>
            <a:spLocks noChangeShapeType="1"/>
          </p:cNvSpPr>
          <p:nvPr/>
        </p:nvSpPr>
        <p:spPr bwMode="auto">
          <a:xfrm flipH="1">
            <a:off x="3314700" y="2911475"/>
            <a:ext cx="0" cy="782638"/>
          </a:xfrm>
          <a:prstGeom prst="line">
            <a:avLst/>
          </a:prstGeom>
          <a:noFill/>
          <a:ln w="38100">
            <a:solidFill>
              <a:srgbClr val="0541EB"/>
            </a:solidFill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100" name="Line 9"/>
          <p:cNvSpPr>
            <a:spLocks noChangeShapeType="1"/>
          </p:cNvSpPr>
          <p:nvPr/>
        </p:nvSpPr>
        <p:spPr bwMode="auto">
          <a:xfrm>
            <a:off x="3316288" y="4548188"/>
            <a:ext cx="0" cy="468312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101" name="星 7 100"/>
          <p:cNvSpPr>
            <a:spLocks noChangeAspect="1"/>
          </p:cNvSpPr>
          <p:nvPr/>
        </p:nvSpPr>
        <p:spPr>
          <a:xfrm>
            <a:off x="2525713" y="3632200"/>
            <a:ext cx="144462" cy="144463"/>
          </a:xfrm>
          <a:prstGeom prst="star7">
            <a:avLst/>
          </a:prstGeom>
          <a:solidFill>
            <a:srgbClr val="FF00FF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102" name="星 7 101"/>
          <p:cNvSpPr>
            <a:spLocks noChangeAspect="1"/>
          </p:cNvSpPr>
          <p:nvPr/>
        </p:nvSpPr>
        <p:spPr>
          <a:xfrm>
            <a:off x="3233738" y="2841625"/>
            <a:ext cx="144462" cy="144463"/>
          </a:xfrm>
          <a:prstGeom prst="star7">
            <a:avLst/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103" name="星 7 102"/>
          <p:cNvSpPr>
            <a:spLocks noChangeAspect="1"/>
          </p:cNvSpPr>
          <p:nvPr/>
        </p:nvSpPr>
        <p:spPr>
          <a:xfrm>
            <a:off x="2520950" y="1925638"/>
            <a:ext cx="144463" cy="142875"/>
          </a:xfrm>
          <a:prstGeom prst="star7">
            <a:avLst/>
          </a:prstGeom>
          <a:solidFill>
            <a:srgbClr val="0070C0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104" name="星 7 103"/>
          <p:cNvSpPr>
            <a:spLocks noChangeAspect="1"/>
          </p:cNvSpPr>
          <p:nvPr/>
        </p:nvSpPr>
        <p:spPr>
          <a:xfrm>
            <a:off x="3235325" y="4467225"/>
            <a:ext cx="144463" cy="142875"/>
          </a:xfrm>
          <a:prstGeom prst="star7">
            <a:avLst/>
          </a:prstGeom>
          <a:solidFill>
            <a:srgbClr val="66FFFF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105" name="Line 9"/>
          <p:cNvSpPr>
            <a:spLocks noChangeShapeType="1"/>
          </p:cNvSpPr>
          <p:nvPr/>
        </p:nvSpPr>
        <p:spPr bwMode="auto">
          <a:xfrm flipH="1">
            <a:off x="4867275" y="3708400"/>
            <a:ext cx="0" cy="842963"/>
          </a:xfrm>
          <a:prstGeom prst="line">
            <a:avLst/>
          </a:prstGeom>
          <a:noFill/>
          <a:ln w="38100">
            <a:solidFill>
              <a:srgbClr val="0541EB"/>
            </a:solidFill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106" name="Line 9"/>
          <p:cNvSpPr>
            <a:spLocks noChangeShapeType="1"/>
          </p:cNvSpPr>
          <p:nvPr/>
        </p:nvSpPr>
        <p:spPr bwMode="auto">
          <a:xfrm>
            <a:off x="4154488" y="4568825"/>
            <a:ext cx="0" cy="466725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107" name="Line 9"/>
          <p:cNvSpPr>
            <a:spLocks noChangeShapeType="1"/>
          </p:cNvSpPr>
          <p:nvPr/>
        </p:nvSpPr>
        <p:spPr bwMode="auto">
          <a:xfrm flipH="1">
            <a:off x="4156075" y="2019300"/>
            <a:ext cx="0" cy="936625"/>
          </a:xfrm>
          <a:prstGeom prst="line">
            <a:avLst/>
          </a:prstGeom>
          <a:noFill/>
          <a:ln w="38100">
            <a:solidFill>
              <a:srgbClr val="0541EB"/>
            </a:solidFill>
            <a:round/>
            <a:headEnd type="triangle" w="med" len="med"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108" name="Line 10"/>
          <p:cNvSpPr>
            <a:spLocks noChangeShapeType="1"/>
          </p:cNvSpPr>
          <p:nvPr/>
        </p:nvSpPr>
        <p:spPr bwMode="auto">
          <a:xfrm>
            <a:off x="4865688" y="2017713"/>
            <a:ext cx="0" cy="935037"/>
          </a:xfrm>
          <a:custGeom>
            <a:avLst/>
            <a:gdLst>
              <a:gd name="T0" fmla="*/ 0 w 581020"/>
              <a:gd name="T1" fmla="*/ 2147483647 h 15"/>
              <a:gd name="T2" fmla="*/ 0 w 581020"/>
              <a:gd name="T3" fmla="*/ 0 h 15"/>
              <a:gd name="T4" fmla="*/ 0 60000 65536"/>
              <a:gd name="T5" fmla="*/ 0 60000 65536"/>
              <a:gd name="T6" fmla="*/ 0 w 581020"/>
              <a:gd name="T7" fmla="*/ 0 h 15"/>
              <a:gd name="T8" fmla="*/ 0 w 581020"/>
              <a:gd name="T9" fmla="*/ 15 h 15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581020" h="15">
                <a:moveTo>
                  <a:pt x="0" y="15"/>
                </a:moveTo>
                <a:lnTo>
                  <a:pt x="581020" y="0"/>
                </a:lnTo>
              </a:path>
            </a:pathLst>
          </a:custGeom>
          <a:noFill/>
          <a:ln w="38100">
            <a:solidFill>
              <a:schemeClr val="tx1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ja-JP" altLang="en-US">
              <a:latin typeface="Calibri" pitchFamily="34" charset="0"/>
            </a:endParaRPr>
          </a:p>
        </p:txBody>
      </p:sp>
      <p:sp>
        <p:nvSpPr>
          <p:cNvPr id="109" name="テキスト ボックス 108"/>
          <p:cNvSpPr txBox="1">
            <a:spLocks noChangeArrowheads="1"/>
          </p:cNvSpPr>
          <p:nvPr/>
        </p:nvSpPr>
        <p:spPr bwMode="auto">
          <a:xfrm>
            <a:off x="4186238" y="1195388"/>
            <a:ext cx="571500" cy="4016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US" altLang="ja-JP" sz="2000" b="1">
                <a:solidFill>
                  <a:srgbClr val="0541EB"/>
                </a:solidFill>
                <a:latin typeface="Arial Unicode MS"/>
                <a:ea typeface="Arial Unicode MS"/>
                <a:cs typeface="Arial Unicode MS"/>
              </a:rPr>
              <a:t>(III)</a:t>
            </a:r>
            <a:endParaRPr lang="ja-JP" altLang="en-US" sz="2000" b="1">
              <a:solidFill>
                <a:srgbClr val="0541EB"/>
              </a:solidFill>
              <a:latin typeface="Arial Unicode MS"/>
              <a:ea typeface="Arial Unicode MS"/>
              <a:cs typeface="Arial Unicode MS"/>
            </a:endParaRPr>
          </a:p>
        </p:txBody>
      </p:sp>
      <p:graphicFrame>
        <p:nvGraphicFramePr>
          <p:cNvPr id="110" name="Object 28"/>
          <p:cNvGraphicFramePr>
            <a:graphicFrameLocks noChangeAspect="1"/>
          </p:cNvGraphicFramePr>
          <p:nvPr/>
        </p:nvGraphicFramePr>
        <p:xfrm>
          <a:off x="4238625" y="4652963"/>
          <a:ext cx="546100" cy="342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4" imgW="545760" imgH="342720" progId="Equation.DSMT4">
                  <p:embed/>
                </p:oleObj>
              </mc:Choice>
              <mc:Fallback>
                <p:oleObj name="Equation" r:id="rId4" imgW="545760" imgH="342720" progId="Equation.DSMT4">
                  <p:embed/>
                  <p:pic>
                    <p:nvPicPr>
                      <p:cNvPr id="110" name="Object 28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238625" y="4652963"/>
                        <a:ext cx="546100" cy="3429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11" name="Object 29"/>
          <p:cNvGraphicFramePr>
            <a:graphicFrameLocks noChangeAspect="1"/>
          </p:cNvGraphicFramePr>
          <p:nvPr/>
        </p:nvGraphicFramePr>
        <p:xfrm>
          <a:off x="4252913" y="4002088"/>
          <a:ext cx="508000" cy="342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6" imgW="507960" imgH="342720" progId="Equation.DSMT4">
                  <p:embed/>
                </p:oleObj>
              </mc:Choice>
              <mc:Fallback>
                <p:oleObj name="Equation" r:id="rId16" imgW="507960" imgH="342720" progId="Equation.DSMT4">
                  <p:embed/>
                  <p:pic>
                    <p:nvPicPr>
                      <p:cNvPr id="111" name="Object 29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252913" y="4002088"/>
                        <a:ext cx="508000" cy="3429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12" name="Object 30"/>
          <p:cNvGraphicFramePr>
            <a:graphicFrameLocks noChangeAspect="1"/>
          </p:cNvGraphicFramePr>
          <p:nvPr/>
        </p:nvGraphicFramePr>
        <p:xfrm>
          <a:off x="4233863" y="3213100"/>
          <a:ext cx="546100" cy="342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8" imgW="545760" imgH="342720" progId="Equation.DSMT4">
                  <p:embed/>
                </p:oleObj>
              </mc:Choice>
              <mc:Fallback>
                <p:oleObj name="Equation" r:id="rId18" imgW="545760" imgH="342720" progId="Equation.DSMT4">
                  <p:embed/>
                  <p:pic>
                    <p:nvPicPr>
                      <p:cNvPr id="112" name="Object 30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9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233863" y="3213100"/>
                        <a:ext cx="546100" cy="3429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13" name="Object 31"/>
          <p:cNvGraphicFramePr>
            <a:graphicFrameLocks noChangeAspect="1"/>
          </p:cNvGraphicFramePr>
          <p:nvPr/>
        </p:nvGraphicFramePr>
        <p:xfrm>
          <a:off x="4254500" y="2349500"/>
          <a:ext cx="508000" cy="342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20" imgW="507960" imgH="342720" progId="Equation.DSMT4">
                  <p:embed/>
                </p:oleObj>
              </mc:Choice>
              <mc:Fallback>
                <p:oleObj name="Equation" r:id="rId20" imgW="507960" imgH="342720" progId="Equation.DSMT4">
                  <p:embed/>
                  <p:pic>
                    <p:nvPicPr>
                      <p:cNvPr id="113" name="Object 3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1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254500" y="2349500"/>
                        <a:ext cx="508000" cy="3429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14" name="Line 9"/>
          <p:cNvSpPr>
            <a:spLocks noChangeShapeType="1"/>
          </p:cNvSpPr>
          <p:nvPr/>
        </p:nvSpPr>
        <p:spPr bwMode="auto">
          <a:xfrm flipH="1">
            <a:off x="4156075" y="3716338"/>
            <a:ext cx="0" cy="86360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115" name="Line 9"/>
          <p:cNvSpPr>
            <a:spLocks noChangeShapeType="1"/>
          </p:cNvSpPr>
          <p:nvPr/>
        </p:nvSpPr>
        <p:spPr bwMode="auto">
          <a:xfrm flipH="1">
            <a:off x="4154488" y="2933700"/>
            <a:ext cx="0" cy="792163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116" name="Line 9"/>
          <p:cNvSpPr>
            <a:spLocks noChangeShapeType="1"/>
          </p:cNvSpPr>
          <p:nvPr/>
        </p:nvSpPr>
        <p:spPr bwMode="auto">
          <a:xfrm flipH="1">
            <a:off x="4867275" y="2919413"/>
            <a:ext cx="0" cy="784225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117" name="Line 9"/>
          <p:cNvSpPr>
            <a:spLocks noChangeShapeType="1"/>
          </p:cNvSpPr>
          <p:nvPr/>
        </p:nvSpPr>
        <p:spPr bwMode="auto">
          <a:xfrm>
            <a:off x="4872038" y="4556125"/>
            <a:ext cx="0" cy="468313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118" name="星 7 117"/>
          <p:cNvSpPr>
            <a:spLocks noChangeAspect="1"/>
          </p:cNvSpPr>
          <p:nvPr/>
        </p:nvSpPr>
        <p:spPr>
          <a:xfrm>
            <a:off x="4808538" y="3617913"/>
            <a:ext cx="144462" cy="144462"/>
          </a:xfrm>
          <a:prstGeom prst="star7">
            <a:avLst/>
          </a:prstGeom>
          <a:solidFill>
            <a:srgbClr val="FF00FF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119" name="星 7 118"/>
          <p:cNvSpPr>
            <a:spLocks noChangeAspect="1"/>
          </p:cNvSpPr>
          <p:nvPr/>
        </p:nvSpPr>
        <p:spPr>
          <a:xfrm>
            <a:off x="4086225" y="2846388"/>
            <a:ext cx="142875" cy="142875"/>
          </a:xfrm>
          <a:prstGeom prst="star7">
            <a:avLst/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120" name="星 7 119"/>
          <p:cNvSpPr>
            <a:spLocks noChangeAspect="1"/>
          </p:cNvSpPr>
          <p:nvPr/>
        </p:nvSpPr>
        <p:spPr>
          <a:xfrm>
            <a:off x="4078288" y="1920875"/>
            <a:ext cx="142875" cy="144463"/>
          </a:xfrm>
          <a:prstGeom prst="star7">
            <a:avLst/>
          </a:prstGeom>
          <a:solidFill>
            <a:srgbClr val="0070C0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121" name="星 7 120"/>
          <p:cNvSpPr>
            <a:spLocks noChangeAspect="1"/>
          </p:cNvSpPr>
          <p:nvPr/>
        </p:nvSpPr>
        <p:spPr>
          <a:xfrm>
            <a:off x="4802188" y="4462463"/>
            <a:ext cx="144462" cy="144462"/>
          </a:xfrm>
          <a:prstGeom prst="star7">
            <a:avLst/>
          </a:prstGeom>
          <a:solidFill>
            <a:srgbClr val="66FFFF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graphicFrame>
        <p:nvGraphicFramePr>
          <p:cNvPr id="122" name="Object 18"/>
          <p:cNvGraphicFramePr>
            <a:graphicFrameLocks noChangeAspect="1"/>
          </p:cNvGraphicFramePr>
          <p:nvPr/>
        </p:nvGraphicFramePr>
        <p:xfrm>
          <a:off x="3224213" y="5688013"/>
          <a:ext cx="820737" cy="3333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22" imgW="711000" imgH="291960" progId="Equation.DSMT4">
                  <p:embed/>
                </p:oleObj>
              </mc:Choice>
              <mc:Fallback>
                <p:oleObj name="Equation" r:id="rId22" imgW="711000" imgH="291960" progId="Equation.DSMT4">
                  <p:embed/>
                  <p:pic>
                    <p:nvPicPr>
                      <p:cNvPr id="122" name="Object 18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3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224213" y="5688013"/>
                        <a:ext cx="820737" cy="333375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23" name="Object 33"/>
          <p:cNvGraphicFramePr>
            <a:graphicFrameLocks noChangeAspect="1"/>
          </p:cNvGraphicFramePr>
          <p:nvPr/>
        </p:nvGraphicFramePr>
        <p:xfrm>
          <a:off x="2655888" y="5645150"/>
          <a:ext cx="2165350" cy="3778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24" imgW="1879560" imgH="330120" progId="Equation.DSMT4">
                  <p:embed/>
                </p:oleObj>
              </mc:Choice>
              <mc:Fallback>
                <p:oleObj name="Equation" r:id="rId24" imgW="1879560" imgH="330120" progId="Equation.DSMT4">
                  <p:embed/>
                  <p:pic>
                    <p:nvPicPr>
                      <p:cNvPr id="123" name="Object 3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655888" y="5645150"/>
                        <a:ext cx="2165350" cy="377825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24" name="Object 34"/>
          <p:cNvGraphicFramePr>
            <a:graphicFrameLocks noChangeAspect="1"/>
          </p:cNvGraphicFramePr>
          <p:nvPr/>
        </p:nvGraphicFramePr>
        <p:xfrm>
          <a:off x="2052638" y="5645150"/>
          <a:ext cx="3616325" cy="3778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26" imgW="3136680" imgH="330120" progId="Equation.DSMT4">
                  <p:embed/>
                </p:oleObj>
              </mc:Choice>
              <mc:Fallback>
                <p:oleObj name="Equation" r:id="rId26" imgW="3136680" imgH="330120" progId="Equation.DSMT4">
                  <p:embed/>
                  <p:pic>
                    <p:nvPicPr>
                      <p:cNvPr id="124" name="Object 3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052638" y="5645150"/>
                        <a:ext cx="3616325" cy="377825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25" name="Object 35"/>
          <p:cNvGraphicFramePr>
            <a:graphicFrameLocks noChangeAspect="1"/>
          </p:cNvGraphicFramePr>
          <p:nvPr/>
        </p:nvGraphicFramePr>
        <p:xfrm>
          <a:off x="1116013" y="5637213"/>
          <a:ext cx="5065712" cy="3778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28" imgW="4394160" imgH="330120" progId="Equation.DSMT4">
                  <p:embed/>
                </p:oleObj>
              </mc:Choice>
              <mc:Fallback>
                <p:oleObj name="Equation" r:id="rId28" imgW="4394160" imgH="330120" progId="Equation.DSMT4">
                  <p:embed/>
                  <p:pic>
                    <p:nvPicPr>
                      <p:cNvPr id="125" name="Object 35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9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116013" y="5637213"/>
                        <a:ext cx="5065712" cy="377825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26" name="正方形/長方形 125"/>
          <p:cNvSpPr>
            <a:spLocks noChangeArrowheads="1"/>
          </p:cNvSpPr>
          <p:nvPr/>
        </p:nvSpPr>
        <p:spPr bwMode="auto">
          <a:xfrm>
            <a:off x="3479800" y="5986463"/>
            <a:ext cx="593725" cy="3079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 sz="1400">
                <a:solidFill>
                  <a:srgbClr val="0541EB"/>
                </a:solidFill>
                <a:latin typeface="Arial Unicode MS"/>
                <a:ea typeface="Arial Unicode MS"/>
                <a:cs typeface="Arial Unicode MS"/>
              </a:rPr>
              <a:t>initial</a:t>
            </a:r>
            <a:endParaRPr lang="ja-JP" altLang="en-US" sz="1400">
              <a:solidFill>
                <a:srgbClr val="0541EB"/>
              </a:solidFill>
              <a:latin typeface="Arial Unicode MS"/>
              <a:ea typeface="Arial Unicode MS"/>
              <a:cs typeface="Arial Unicode MS"/>
            </a:endParaRPr>
          </a:p>
        </p:txBody>
      </p:sp>
      <p:sp>
        <p:nvSpPr>
          <p:cNvPr id="127" name="Line 9"/>
          <p:cNvSpPr>
            <a:spLocks noChangeShapeType="1"/>
          </p:cNvSpPr>
          <p:nvPr/>
        </p:nvSpPr>
        <p:spPr bwMode="auto">
          <a:xfrm flipV="1">
            <a:off x="2697163" y="6124575"/>
            <a:ext cx="719137" cy="0"/>
          </a:xfrm>
          <a:prstGeom prst="line">
            <a:avLst/>
          </a:prstGeom>
          <a:noFill/>
          <a:ln w="25400">
            <a:solidFill>
              <a:srgbClr val="0541EB"/>
            </a:solidFill>
            <a:round/>
            <a:headEnd type="triangle"/>
            <a:tailEnd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n>
                <a:solidFill>
                  <a:srgbClr val="002060"/>
                </a:solidFill>
              </a:ln>
              <a:latin typeface="+mn-lt"/>
              <a:ea typeface="+mn-ea"/>
            </a:endParaRPr>
          </a:p>
        </p:txBody>
      </p:sp>
      <p:sp>
        <p:nvSpPr>
          <p:cNvPr id="128" name="Line 9"/>
          <p:cNvSpPr>
            <a:spLocks noChangeShapeType="1"/>
          </p:cNvSpPr>
          <p:nvPr/>
        </p:nvSpPr>
        <p:spPr bwMode="auto">
          <a:xfrm flipH="1">
            <a:off x="4098925" y="6121400"/>
            <a:ext cx="576263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 type="triangle"/>
            <a:tailEnd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n>
                <a:solidFill>
                  <a:srgbClr val="002060"/>
                </a:solidFill>
              </a:ln>
              <a:latin typeface="+mn-lt"/>
              <a:ea typeface="+mn-ea"/>
            </a:endParaRPr>
          </a:p>
        </p:txBody>
      </p:sp>
      <p:sp>
        <p:nvSpPr>
          <p:cNvPr id="129" name="Line 9"/>
          <p:cNvSpPr>
            <a:spLocks noChangeShapeType="1"/>
          </p:cNvSpPr>
          <p:nvPr/>
        </p:nvSpPr>
        <p:spPr bwMode="auto">
          <a:xfrm>
            <a:off x="2101850" y="6127750"/>
            <a:ext cx="576263" cy="0"/>
          </a:xfrm>
          <a:prstGeom prst="line">
            <a:avLst/>
          </a:prstGeom>
          <a:noFill/>
          <a:ln w="25400">
            <a:solidFill>
              <a:srgbClr val="0541EB"/>
            </a:solidFill>
            <a:round/>
            <a:headEnd type="triangle"/>
            <a:tailEnd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n>
                <a:solidFill>
                  <a:srgbClr val="002060"/>
                </a:solidFill>
              </a:ln>
              <a:latin typeface="+mn-lt"/>
              <a:ea typeface="+mn-ea"/>
            </a:endParaRPr>
          </a:p>
        </p:txBody>
      </p:sp>
      <p:sp>
        <p:nvSpPr>
          <p:cNvPr id="130" name="Line 9"/>
          <p:cNvSpPr>
            <a:spLocks noChangeShapeType="1"/>
          </p:cNvSpPr>
          <p:nvPr/>
        </p:nvSpPr>
        <p:spPr bwMode="auto">
          <a:xfrm flipH="1">
            <a:off x="4700588" y="6121400"/>
            <a:ext cx="720725" cy="0"/>
          </a:xfrm>
          <a:prstGeom prst="line">
            <a:avLst/>
          </a:prstGeom>
          <a:noFill/>
          <a:ln w="25400">
            <a:solidFill>
              <a:srgbClr val="0541EB"/>
            </a:solidFill>
            <a:round/>
            <a:headEnd type="triangle"/>
            <a:tailEnd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n>
                <a:solidFill>
                  <a:srgbClr val="002060"/>
                </a:solidFill>
              </a:ln>
              <a:latin typeface="+mn-lt"/>
              <a:ea typeface="+mn-ea"/>
            </a:endParaRPr>
          </a:p>
        </p:txBody>
      </p:sp>
      <p:sp>
        <p:nvSpPr>
          <p:cNvPr id="131" name="Line 9"/>
          <p:cNvSpPr>
            <a:spLocks noChangeShapeType="1"/>
          </p:cNvSpPr>
          <p:nvPr/>
        </p:nvSpPr>
        <p:spPr bwMode="auto">
          <a:xfrm>
            <a:off x="1317625" y="6132513"/>
            <a:ext cx="773113" cy="0"/>
          </a:xfrm>
          <a:prstGeom prst="line">
            <a:avLst/>
          </a:prstGeom>
          <a:noFill/>
          <a:ln w="25400">
            <a:solidFill>
              <a:srgbClr val="0541EB"/>
            </a:solidFill>
            <a:round/>
            <a:headEnd type="triangle"/>
            <a:tailEnd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n>
                <a:solidFill>
                  <a:srgbClr val="002060"/>
                </a:solidFill>
              </a:ln>
              <a:latin typeface="+mn-lt"/>
              <a:ea typeface="+mn-ea"/>
            </a:endParaRPr>
          </a:p>
        </p:txBody>
      </p:sp>
      <p:sp>
        <p:nvSpPr>
          <p:cNvPr id="132" name="Line 9"/>
          <p:cNvSpPr>
            <a:spLocks noChangeShapeType="1"/>
          </p:cNvSpPr>
          <p:nvPr/>
        </p:nvSpPr>
        <p:spPr bwMode="auto">
          <a:xfrm flipH="1">
            <a:off x="5446713" y="6124575"/>
            <a:ext cx="701675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 type="triangle"/>
            <a:tailEnd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n>
                <a:solidFill>
                  <a:srgbClr val="002060"/>
                </a:solidFill>
              </a:ln>
              <a:latin typeface="+mn-lt"/>
              <a:ea typeface="+mn-ea"/>
            </a:endParaRPr>
          </a:p>
        </p:txBody>
      </p:sp>
      <p:graphicFrame>
        <p:nvGraphicFramePr>
          <p:cNvPr id="133" name="Object 36"/>
          <p:cNvGraphicFramePr>
            <a:graphicFrameLocks noChangeAspect="1"/>
          </p:cNvGraphicFramePr>
          <p:nvPr/>
        </p:nvGraphicFramePr>
        <p:xfrm>
          <a:off x="6867525" y="5715000"/>
          <a:ext cx="1800225" cy="3778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30" imgW="1562040" imgH="330120" progId="Equation.DSMT4">
                  <p:embed/>
                </p:oleObj>
              </mc:Choice>
              <mc:Fallback>
                <p:oleObj name="Equation" r:id="rId30" imgW="1562040" imgH="330120" progId="Equation.DSMT4">
                  <p:embed/>
                  <p:pic>
                    <p:nvPicPr>
                      <p:cNvPr id="133" name="Object 36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31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867525" y="5715000"/>
                        <a:ext cx="1800225" cy="377825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134" name="Picture 10"/>
          <p:cNvPicPr>
            <a:picLocks noChangeAspect="1" noChangeArrowheads="1"/>
          </p:cNvPicPr>
          <p:nvPr/>
        </p:nvPicPr>
        <p:blipFill>
          <a:blip r:embed="rId32" cstate="print"/>
          <a:srcRect/>
          <a:stretch>
            <a:fillRect/>
          </a:stretch>
        </p:blipFill>
        <p:spPr bwMode="auto">
          <a:xfrm>
            <a:off x="6394450" y="5818188"/>
            <a:ext cx="292100" cy="1809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aphicFrame>
        <p:nvGraphicFramePr>
          <p:cNvPr id="148" name="Object 42"/>
          <p:cNvGraphicFramePr>
            <a:graphicFrameLocks noChangeAspect="1"/>
          </p:cNvGraphicFramePr>
          <p:nvPr/>
        </p:nvGraphicFramePr>
        <p:xfrm>
          <a:off x="711200" y="5062538"/>
          <a:ext cx="1473200" cy="4667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33" imgW="1473120" imgH="469800" progId="Equation.DSMT4">
                  <p:embed/>
                </p:oleObj>
              </mc:Choice>
              <mc:Fallback>
                <p:oleObj name="Equation" r:id="rId33" imgW="1473120" imgH="469800" progId="Equation.DSMT4">
                  <p:embed/>
                  <p:pic>
                    <p:nvPicPr>
                      <p:cNvPr id="148" name="Object 4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3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11200" y="5062538"/>
                        <a:ext cx="1473200" cy="466725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3" name="Object 44"/>
          <p:cNvGraphicFramePr>
            <a:graphicFrameLocks noChangeAspect="1"/>
          </p:cNvGraphicFramePr>
          <p:nvPr/>
        </p:nvGraphicFramePr>
        <p:xfrm>
          <a:off x="2413000" y="5026025"/>
          <a:ext cx="1344613" cy="4667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35" imgW="1346040" imgH="469800" progId="Equation.DSMT4">
                  <p:embed/>
                </p:oleObj>
              </mc:Choice>
              <mc:Fallback>
                <p:oleObj name="Equation" r:id="rId35" imgW="1346040" imgH="469800" progId="Equation.DSMT4">
                  <p:embed/>
                  <p:pic>
                    <p:nvPicPr>
                      <p:cNvPr id="13" name="Object 4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3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413000" y="5026025"/>
                        <a:ext cx="1344613" cy="466725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4" name="Object 45"/>
          <p:cNvGraphicFramePr>
            <a:graphicFrameLocks noChangeAspect="1"/>
          </p:cNvGraphicFramePr>
          <p:nvPr/>
        </p:nvGraphicFramePr>
        <p:xfrm>
          <a:off x="3932238" y="5013325"/>
          <a:ext cx="1346200" cy="4667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37" imgW="1346040" imgH="469800" progId="Equation.DSMT4">
                  <p:embed/>
                </p:oleObj>
              </mc:Choice>
              <mc:Fallback>
                <p:oleObj name="Equation" r:id="rId37" imgW="1346040" imgH="469800" progId="Equation.DSMT4">
                  <p:embed/>
                  <p:pic>
                    <p:nvPicPr>
                      <p:cNvPr id="14" name="Object 45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3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932238" y="5013325"/>
                        <a:ext cx="1346200" cy="466725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57" name="Object 47"/>
          <p:cNvGraphicFramePr>
            <a:graphicFrameLocks noChangeAspect="1"/>
          </p:cNvGraphicFramePr>
          <p:nvPr/>
        </p:nvGraphicFramePr>
        <p:xfrm>
          <a:off x="7092950" y="5202238"/>
          <a:ext cx="1511300" cy="33496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39" imgW="1511280" imgH="330120" progId="Equation.DSMT4">
                  <p:embed/>
                </p:oleObj>
              </mc:Choice>
              <mc:Fallback>
                <p:oleObj name="Equation" r:id="rId39" imgW="1511280" imgH="330120" progId="Equation.DSMT4">
                  <p:embed/>
                  <p:pic>
                    <p:nvPicPr>
                      <p:cNvPr id="157" name="Object 4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0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092950" y="5202238"/>
                        <a:ext cx="1511300" cy="334962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158" name="Picture 10"/>
          <p:cNvPicPr>
            <a:picLocks noChangeAspect="1" noChangeArrowheads="1"/>
          </p:cNvPicPr>
          <p:nvPr/>
        </p:nvPicPr>
        <p:blipFill>
          <a:blip r:embed="rId32" cstate="print"/>
          <a:srcRect/>
          <a:stretch>
            <a:fillRect/>
          </a:stretch>
        </p:blipFill>
        <p:spPr bwMode="auto">
          <a:xfrm>
            <a:off x="7989888" y="5287963"/>
            <a:ext cx="293687" cy="1825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39" name="Line 9"/>
          <p:cNvSpPr>
            <a:spLocks noChangeShapeType="1"/>
          </p:cNvSpPr>
          <p:nvPr/>
        </p:nvSpPr>
        <p:spPr bwMode="auto">
          <a:xfrm flipH="1">
            <a:off x="6538913" y="3695700"/>
            <a:ext cx="0" cy="841375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140" name="Line 9"/>
          <p:cNvSpPr>
            <a:spLocks noChangeShapeType="1"/>
          </p:cNvSpPr>
          <p:nvPr/>
        </p:nvSpPr>
        <p:spPr bwMode="auto">
          <a:xfrm>
            <a:off x="5829300" y="4541838"/>
            <a:ext cx="0" cy="468312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142" name="Line 10"/>
          <p:cNvSpPr>
            <a:spLocks noChangeShapeType="1"/>
          </p:cNvSpPr>
          <p:nvPr/>
        </p:nvSpPr>
        <p:spPr bwMode="auto">
          <a:xfrm>
            <a:off x="6537325" y="2016125"/>
            <a:ext cx="0" cy="898525"/>
          </a:xfrm>
          <a:custGeom>
            <a:avLst/>
            <a:gdLst>
              <a:gd name="T0" fmla="*/ 0 w 581020"/>
              <a:gd name="T1" fmla="*/ 2147483647 h 15"/>
              <a:gd name="T2" fmla="*/ 0 w 581020"/>
              <a:gd name="T3" fmla="*/ 0 h 15"/>
              <a:gd name="T4" fmla="*/ 0 60000 65536"/>
              <a:gd name="T5" fmla="*/ 0 60000 65536"/>
              <a:gd name="T6" fmla="*/ 0 w 581020"/>
              <a:gd name="T7" fmla="*/ 0 h 15"/>
              <a:gd name="T8" fmla="*/ 0 w 581020"/>
              <a:gd name="T9" fmla="*/ 15 h 15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581020" h="15">
                <a:moveTo>
                  <a:pt x="0" y="15"/>
                </a:moveTo>
                <a:lnTo>
                  <a:pt x="581020" y="0"/>
                </a:lnTo>
              </a:path>
            </a:pathLst>
          </a:custGeom>
          <a:noFill/>
          <a:ln w="38100">
            <a:solidFill>
              <a:schemeClr val="tx1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ja-JP" altLang="en-US">
              <a:latin typeface="Calibri" pitchFamily="34" charset="0"/>
            </a:endParaRPr>
          </a:p>
        </p:txBody>
      </p:sp>
      <p:sp>
        <p:nvSpPr>
          <p:cNvPr id="143" name="テキスト ボックス 142"/>
          <p:cNvSpPr txBox="1"/>
          <p:nvPr/>
        </p:nvSpPr>
        <p:spPr>
          <a:xfrm>
            <a:off x="5803900" y="1163638"/>
            <a:ext cx="598488" cy="400050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ja-JP" sz="2000" b="1" dirty="0">
                <a:solidFill>
                  <a:schemeClr val="accent3">
                    <a:lumMod val="75000"/>
                  </a:schemeClr>
                </a:solidFill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(IV)</a:t>
            </a:r>
            <a:endParaRPr lang="ja-JP" altLang="en-US" sz="2000" b="1" dirty="0">
              <a:solidFill>
                <a:schemeClr val="accent3">
                  <a:lumMod val="75000"/>
                </a:schemeClr>
              </a:solidFill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</p:txBody>
      </p:sp>
      <p:graphicFrame>
        <p:nvGraphicFramePr>
          <p:cNvPr id="144" name="Object 48"/>
          <p:cNvGraphicFramePr>
            <a:graphicFrameLocks noChangeAspect="1"/>
          </p:cNvGraphicFramePr>
          <p:nvPr/>
        </p:nvGraphicFramePr>
        <p:xfrm>
          <a:off x="5921375" y="4643438"/>
          <a:ext cx="546100" cy="342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4" imgW="545760" imgH="342720" progId="Equation.DSMT4">
                  <p:embed/>
                </p:oleObj>
              </mc:Choice>
              <mc:Fallback>
                <p:oleObj name="Equation" r:id="rId4" imgW="545760" imgH="342720" progId="Equation.DSMT4">
                  <p:embed/>
                  <p:pic>
                    <p:nvPicPr>
                      <p:cNvPr id="144" name="Object 48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921375" y="4643438"/>
                        <a:ext cx="546100" cy="3429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45" name="Object 49"/>
          <p:cNvGraphicFramePr>
            <a:graphicFrameLocks noChangeAspect="1"/>
          </p:cNvGraphicFramePr>
          <p:nvPr/>
        </p:nvGraphicFramePr>
        <p:xfrm>
          <a:off x="5919788" y="4022725"/>
          <a:ext cx="508000" cy="342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6" imgW="507960" imgH="342720" progId="Equation.DSMT4">
                  <p:embed/>
                </p:oleObj>
              </mc:Choice>
              <mc:Fallback>
                <p:oleObj name="Equation" r:id="rId6" imgW="507960" imgH="342720" progId="Equation.DSMT4">
                  <p:embed/>
                  <p:pic>
                    <p:nvPicPr>
                      <p:cNvPr id="145" name="Object 49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919788" y="4022725"/>
                        <a:ext cx="508000" cy="3429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46" name="Object 50"/>
          <p:cNvGraphicFramePr>
            <a:graphicFrameLocks noChangeAspect="1"/>
          </p:cNvGraphicFramePr>
          <p:nvPr/>
        </p:nvGraphicFramePr>
        <p:xfrm>
          <a:off x="5902325" y="3190875"/>
          <a:ext cx="546100" cy="342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41" imgW="545760" imgH="342720" progId="Equation.DSMT4">
                  <p:embed/>
                </p:oleObj>
              </mc:Choice>
              <mc:Fallback>
                <p:oleObj name="Equation" r:id="rId41" imgW="545760" imgH="342720" progId="Equation.DSMT4">
                  <p:embed/>
                  <p:pic>
                    <p:nvPicPr>
                      <p:cNvPr id="146" name="Object 50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2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902325" y="3190875"/>
                        <a:ext cx="546100" cy="3429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47" name="Line 9"/>
          <p:cNvSpPr>
            <a:spLocks noChangeShapeType="1"/>
          </p:cNvSpPr>
          <p:nvPr/>
        </p:nvSpPr>
        <p:spPr bwMode="auto">
          <a:xfrm flipH="1">
            <a:off x="5824538" y="3689350"/>
            <a:ext cx="0" cy="846138"/>
          </a:xfrm>
          <a:prstGeom prst="line">
            <a:avLst/>
          </a:prstGeom>
          <a:noFill/>
          <a:ln w="38100">
            <a:solidFill>
              <a:srgbClr val="0541EB"/>
            </a:solidFill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149" name="Line 9"/>
          <p:cNvSpPr>
            <a:spLocks noChangeShapeType="1"/>
          </p:cNvSpPr>
          <p:nvPr/>
        </p:nvSpPr>
        <p:spPr bwMode="auto">
          <a:xfrm flipH="1">
            <a:off x="5824538" y="2922588"/>
            <a:ext cx="0" cy="784225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150" name="Line 9"/>
          <p:cNvSpPr>
            <a:spLocks noChangeShapeType="1"/>
          </p:cNvSpPr>
          <p:nvPr/>
        </p:nvSpPr>
        <p:spPr bwMode="auto">
          <a:xfrm flipH="1">
            <a:off x="6537325" y="2913063"/>
            <a:ext cx="0" cy="78105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151" name="Line 9"/>
          <p:cNvSpPr>
            <a:spLocks noChangeShapeType="1"/>
          </p:cNvSpPr>
          <p:nvPr/>
        </p:nvSpPr>
        <p:spPr bwMode="auto">
          <a:xfrm>
            <a:off x="6537325" y="4541838"/>
            <a:ext cx="0" cy="468312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155" name="星 7 154"/>
          <p:cNvSpPr>
            <a:spLocks noChangeAspect="1"/>
          </p:cNvSpPr>
          <p:nvPr/>
        </p:nvSpPr>
        <p:spPr>
          <a:xfrm>
            <a:off x="5751513" y="3622675"/>
            <a:ext cx="142875" cy="142875"/>
          </a:xfrm>
          <a:prstGeom prst="star7">
            <a:avLst/>
          </a:prstGeom>
          <a:solidFill>
            <a:srgbClr val="FF00FF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156" name="星 7 155"/>
          <p:cNvSpPr>
            <a:spLocks noChangeAspect="1"/>
          </p:cNvSpPr>
          <p:nvPr/>
        </p:nvSpPr>
        <p:spPr>
          <a:xfrm>
            <a:off x="5759450" y="2840038"/>
            <a:ext cx="144463" cy="144462"/>
          </a:xfrm>
          <a:prstGeom prst="star7">
            <a:avLst/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167" name="星 7 166"/>
          <p:cNvSpPr>
            <a:spLocks noChangeAspect="1"/>
          </p:cNvSpPr>
          <p:nvPr/>
        </p:nvSpPr>
        <p:spPr>
          <a:xfrm>
            <a:off x="5746750" y="1924050"/>
            <a:ext cx="142875" cy="142875"/>
          </a:xfrm>
          <a:prstGeom prst="star7">
            <a:avLst/>
          </a:prstGeom>
          <a:solidFill>
            <a:srgbClr val="0070C0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168" name="星 7 167"/>
          <p:cNvSpPr>
            <a:spLocks noChangeAspect="1"/>
          </p:cNvSpPr>
          <p:nvPr/>
        </p:nvSpPr>
        <p:spPr>
          <a:xfrm>
            <a:off x="5743575" y="4464050"/>
            <a:ext cx="144463" cy="144463"/>
          </a:xfrm>
          <a:prstGeom prst="star7">
            <a:avLst/>
          </a:prstGeom>
          <a:solidFill>
            <a:srgbClr val="66FFFF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graphicFrame>
        <p:nvGraphicFramePr>
          <p:cNvPr id="169" name="Object 51"/>
          <p:cNvGraphicFramePr>
            <a:graphicFrameLocks noChangeAspect="1"/>
          </p:cNvGraphicFramePr>
          <p:nvPr/>
        </p:nvGraphicFramePr>
        <p:xfrm>
          <a:off x="5934075" y="2341563"/>
          <a:ext cx="508000" cy="342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6" imgW="507960" imgH="342720" progId="Equation.DSMT4">
                  <p:embed/>
                </p:oleObj>
              </mc:Choice>
              <mc:Fallback>
                <p:oleObj name="Equation" r:id="rId6" imgW="507960" imgH="342720" progId="Equation.DSMT4">
                  <p:embed/>
                  <p:pic>
                    <p:nvPicPr>
                      <p:cNvPr id="169" name="Object 5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934075" y="2341563"/>
                        <a:ext cx="508000" cy="3429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74" name="Object 56"/>
          <p:cNvGraphicFramePr>
            <a:graphicFrameLocks noChangeAspect="1"/>
          </p:cNvGraphicFramePr>
          <p:nvPr/>
        </p:nvGraphicFramePr>
        <p:xfrm>
          <a:off x="5568950" y="5005388"/>
          <a:ext cx="1473200" cy="46513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43" imgW="1473120" imgH="469800" progId="Equation.DSMT4">
                  <p:embed/>
                </p:oleObj>
              </mc:Choice>
              <mc:Fallback>
                <p:oleObj name="Equation" r:id="rId43" imgW="1473120" imgH="469800" progId="Equation.DSMT4">
                  <p:embed/>
                  <p:pic>
                    <p:nvPicPr>
                      <p:cNvPr id="174" name="Object 56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568950" y="5005388"/>
                        <a:ext cx="1473200" cy="465137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11" name="Object 74"/>
          <p:cNvGraphicFramePr>
            <a:graphicFrameLocks noChangeAspect="1"/>
          </p:cNvGraphicFramePr>
          <p:nvPr/>
        </p:nvGraphicFramePr>
        <p:xfrm>
          <a:off x="3582988" y="5803900"/>
          <a:ext cx="820737" cy="3333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22" imgW="711000" imgH="291960" progId="Equation.DSMT4">
                  <p:embed/>
                </p:oleObj>
              </mc:Choice>
              <mc:Fallback>
                <p:oleObj name="Equation" r:id="rId22" imgW="711000" imgH="291960" progId="Equation.DSMT4">
                  <p:embed/>
                  <p:pic>
                    <p:nvPicPr>
                      <p:cNvPr id="211" name="Object 7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3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582988" y="5803900"/>
                        <a:ext cx="820737" cy="333375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12" name="Object 75"/>
          <p:cNvGraphicFramePr>
            <a:graphicFrameLocks noChangeAspect="1"/>
          </p:cNvGraphicFramePr>
          <p:nvPr/>
        </p:nvGraphicFramePr>
        <p:xfrm>
          <a:off x="2659063" y="5745163"/>
          <a:ext cx="2165350" cy="3778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45" imgW="1879560" imgH="330120" progId="Equation.DSMT4">
                  <p:embed/>
                </p:oleObj>
              </mc:Choice>
              <mc:Fallback>
                <p:oleObj name="Equation" r:id="rId45" imgW="1879560" imgH="330120" progId="Equation.DSMT4">
                  <p:embed/>
                  <p:pic>
                    <p:nvPicPr>
                      <p:cNvPr id="212" name="Object 75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659063" y="5745163"/>
                        <a:ext cx="2165350" cy="377825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13" name="Object 76"/>
          <p:cNvGraphicFramePr>
            <a:graphicFrameLocks noChangeAspect="1"/>
          </p:cNvGraphicFramePr>
          <p:nvPr/>
        </p:nvGraphicFramePr>
        <p:xfrm>
          <a:off x="1684338" y="5753100"/>
          <a:ext cx="3660775" cy="3778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47" imgW="3174840" imgH="330120" progId="Equation.DSMT4">
                  <p:embed/>
                </p:oleObj>
              </mc:Choice>
              <mc:Fallback>
                <p:oleObj name="Equation" r:id="rId47" imgW="3174840" imgH="330120" progId="Equation.DSMT4">
                  <p:embed/>
                  <p:pic>
                    <p:nvPicPr>
                      <p:cNvPr id="213" name="Object 76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684338" y="5753100"/>
                        <a:ext cx="3660775" cy="377825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14" name="Object 77"/>
          <p:cNvGraphicFramePr>
            <a:graphicFrameLocks noChangeAspect="1"/>
          </p:cNvGraphicFramePr>
          <p:nvPr/>
        </p:nvGraphicFramePr>
        <p:xfrm>
          <a:off x="742950" y="5748338"/>
          <a:ext cx="5108575" cy="3778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49" imgW="4431960" imgH="330120" progId="Equation.DSMT4">
                  <p:embed/>
                </p:oleObj>
              </mc:Choice>
              <mc:Fallback>
                <p:oleObj name="Equation" r:id="rId49" imgW="4431960" imgH="330120" progId="Equation.DSMT4">
                  <p:embed/>
                  <p:pic>
                    <p:nvPicPr>
                      <p:cNvPr id="214" name="Object 7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0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42950" y="5748338"/>
                        <a:ext cx="5108575" cy="377825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15" name="正方形/長方形 214"/>
          <p:cNvSpPr>
            <a:spLocks noChangeArrowheads="1"/>
          </p:cNvSpPr>
          <p:nvPr/>
        </p:nvSpPr>
        <p:spPr bwMode="auto">
          <a:xfrm>
            <a:off x="3838575" y="6137275"/>
            <a:ext cx="593725" cy="3079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 sz="1400">
                <a:solidFill>
                  <a:srgbClr val="0541EB"/>
                </a:solidFill>
                <a:latin typeface="Arial Unicode MS"/>
                <a:ea typeface="Arial Unicode MS"/>
                <a:cs typeface="Arial Unicode MS"/>
              </a:rPr>
              <a:t>initial</a:t>
            </a:r>
            <a:endParaRPr lang="ja-JP" altLang="en-US" sz="1400">
              <a:solidFill>
                <a:srgbClr val="0541EB"/>
              </a:solidFill>
              <a:latin typeface="Arial Unicode MS"/>
              <a:ea typeface="Arial Unicode MS"/>
              <a:cs typeface="Arial Unicode MS"/>
            </a:endParaRPr>
          </a:p>
        </p:txBody>
      </p:sp>
      <p:sp>
        <p:nvSpPr>
          <p:cNvPr id="216" name="Line 9"/>
          <p:cNvSpPr>
            <a:spLocks noChangeShapeType="1"/>
          </p:cNvSpPr>
          <p:nvPr/>
        </p:nvSpPr>
        <p:spPr bwMode="auto">
          <a:xfrm flipV="1">
            <a:off x="2828925" y="6264275"/>
            <a:ext cx="827088" cy="0"/>
          </a:xfrm>
          <a:prstGeom prst="line">
            <a:avLst/>
          </a:prstGeom>
          <a:noFill/>
          <a:ln w="25400">
            <a:solidFill>
              <a:srgbClr val="0541EB"/>
            </a:solidFill>
            <a:round/>
            <a:headEnd type="triangle"/>
            <a:tailEnd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n>
                <a:solidFill>
                  <a:srgbClr val="002060"/>
                </a:solidFill>
              </a:ln>
              <a:latin typeface="+mn-lt"/>
              <a:ea typeface="+mn-ea"/>
            </a:endParaRPr>
          </a:p>
        </p:txBody>
      </p:sp>
      <p:sp>
        <p:nvSpPr>
          <p:cNvPr id="217" name="Line 9"/>
          <p:cNvSpPr>
            <a:spLocks noChangeShapeType="1"/>
          </p:cNvSpPr>
          <p:nvPr/>
        </p:nvSpPr>
        <p:spPr bwMode="auto">
          <a:xfrm flipH="1">
            <a:off x="4457700" y="6238875"/>
            <a:ext cx="431800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 type="triangle"/>
            <a:tailEnd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n>
                <a:solidFill>
                  <a:srgbClr val="002060"/>
                </a:solidFill>
              </a:ln>
              <a:latin typeface="+mn-lt"/>
              <a:ea typeface="+mn-ea"/>
            </a:endParaRPr>
          </a:p>
        </p:txBody>
      </p:sp>
      <p:sp>
        <p:nvSpPr>
          <p:cNvPr id="218" name="Line 9"/>
          <p:cNvSpPr>
            <a:spLocks noChangeShapeType="1"/>
          </p:cNvSpPr>
          <p:nvPr/>
        </p:nvSpPr>
        <p:spPr bwMode="auto">
          <a:xfrm>
            <a:off x="1863725" y="6264275"/>
            <a:ext cx="850900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 type="triangle"/>
            <a:tailEnd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n>
                <a:solidFill>
                  <a:srgbClr val="002060"/>
                </a:solidFill>
              </a:ln>
              <a:latin typeface="+mn-lt"/>
              <a:ea typeface="+mn-ea"/>
            </a:endParaRPr>
          </a:p>
        </p:txBody>
      </p:sp>
      <p:sp>
        <p:nvSpPr>
          <p:cNvPr id="219" name="Line 9"/>
          <p:cNvSpPr>
            <a:spLocks noChangeShapeType="1"/>
          </p:cNvSpPr>
          <p:nvPr/>
        </p:nvSpPr>
        <p:spPr bwMode="auto">
          <a:xfrm flipH="1">
            <a:off x="4910138" y="6243638"/>
            <a:ext cx="468312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 type="triangle"/>
            <a:tailEnd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n>
                <a:solidFill>
                  <a:srgbClr val="002060"/>
                </a:solidFill>
              </a:ln>
              <a:latin typeface="+mn-lt"/>
              <a:ea typeface="+mn-ea"/>
            </a:endParaRPr>
          </a:p>
        </p:txBody>
      </p:sp>
      <p:sp>
        <p:nvSpPr>
          <p:cNvPr id="220" name="Line 9"/>
          <p:cNvSpPr>
            <a:spLocks noChangeShapeType="1"/>
          </p:cNvSpPr>
          <p:nvPr/>
        </p:nvSpPr>
        <p:spPr bwMode="auto">
          <a:xfrm flipV="1">
            <a:off x="987425" y="6262688"/>
            <a:ext cx="827088" cy="0"/>
          </a:xfrm>
          <a:prstGeom prst="line">
            <a:avLst/>
          </a:prstGeom>
          <a:noFill/>
          <a:ln w="25400">
            <a:solidFill>
              <a:srgbClr val="0541EB"/>
            </a:solidFill>
            <a:round/>
            <a:headEnd type="triangle"/>
            <a:tailEnd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n>
                <a:solidFill>
                  <a:srgbClr val="002060"/>
                </a:solidFill>
              </a:ln>
              <a:latin typeface="+mn-lt"/>
              <a:ea typeface="+mn-ea"/>
            </a:endParaRPr>
          </a:p>
        </p:txBody>
      </p:sp>
      <p:sp>
        <p:nvSpPr>
          <p:cNvPr id="221" name="Line 9"/>
          <p:cNvSpPr>
            <a:spLocks noChangeShapeType="1"/>
          </p:cNvSpPr>
          <p:nvPr/>
        </p:nvSpPr>
        <p:spPr bwMode="auto">
          <a:xfrm flipH="1">
            <a:off x="5395913" y="6242050"/>
            <a:ext cx="468312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 type="triangle"/>
            <a:tailEnd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n>
                <a:solidFill>
                  <a:srgbClr val="002060"/>
                </a:solidFill>
              </a:ln>
              <a:latin typeface="+mn-lt"/>
              <a:ea typeface="+mn-ea"/>
            </a:endParaRPr>
          </a:p>
        </p:txBody>
      </p:sp>
      <p:graphicFrame>
        <p:nvGraphicFramePr>
          <p:cNvPr id="222" name="Object 78"/>
          <p:cNvGraphicFramePr>
            <a:graphicFrameLocks noChangeAspect="1"/>
          </p:cNvGraphicFramePr>
          <p:nvPr/>
        </p:nvGraphicFramePr>
        <p:xfrm>
          <a:off x="6562725" y="5813425"/>
          <a:ext cx="1800225" cy="3778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30" imgW="1562040" imgH="330120" progId="Equation.DSMT4">
                  <p:embed/>
                </p:oleObj>
              </mc:Choice>
              <mc:Fallback>
                <p:oleObj name="Equation" r:id="rId30" imgW="1562040" imgH="330120" progId="Equation.DSMT4">
                  <p:embed/>
                  <p:pic>
                    <p:nvPicPr>
                      <p:cNvPr id="222" name="Object 78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31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562725" y="5813425"/>
                        <a:ext cx="1800225" cy="377825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223" name="Picture 10"/>
          <p:cNvPicPr>
            <a:picLocks noChangeAspect="1" noChangeArrowheads="1"/>
          </p:cNvPicPr>
          <p:nvPr/>
        </p:nvPicPr>
        <p:blipFill>
          <a:blip r:embed="rId32" cstate="print"/>
          <a:srcRect/>
          <a:stretch>
            <a:fillRect/>
          </a:stretch>
        </p:blipFill>
        <p:spPr bwMode="auto">
          <a:xfrm>
            <a:off x="6083300" y="5940425"/>
            <a:ext cx="293688" cy="1825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227" name="Line 17"/>
          <p:cNvSpPr>
            <a:spLocks noChangeShapeType="1"/>
          </p:cNvSpPr>
          <p:nvPr/>
        </p:nvSpPr>
        <p:spPr bwMode="auto">
          <a:xfrm flipH="1">
            <a:off x="6621463" y="3170238"/>
            <a:ext cx="604837" cy="128587"/>
          </a:xfrm>
          <a:prstGeom prst="line">
            <a:avLst/>
          </a:prstGeom>
          <a:noFill/>
          <a:ln w="12700">
            <a:solidFill>
              <a:srgbClr val="FF0000"/>
            </a:solidFill>
            <a:round/>
            <a:headEnd/>
            <a:tailEnd type="triangle" w="lg" len="lg"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228" name="Oval 14"/>
          <p:cNvSpPr>
            <a:spLocks noChangeArrowheads="1"/>
          </p:cNvSpPr>
          <p:nvPr/>
        </p:nvSpPr>
        <p:spPr bwMode="auto">
          <a:xfrm>
            <a:off x="793750" y="2970213"/>
            <a:ext cx="5791200" cy="742950"/>
          </a:xfrm>
          <a:prstGeom prst="ellipse">
            <a:avLst/>
          </a:prstGeom>
          <a:noFill/>
          <a:ln w="9525">
            <a:solidFill>
              <a:srgbClr val="FF0000"/>
            </a:solidFill>
            <a:round/>
            <a:headEnd/>
            <a:tailEnd/>
          </a:ln>
        </p:spPr>
        <p:txBody>
          <a:bodyPr wrap="none" anchor="ctr"/>
          <a:lstStyle/>
          <a:p>
            <a:endParaRPr lang="ja-JP" altLang="en-US">
              <a:latin typeface="Calibri" pitchFamily="34" charset="0"/>
            </a:endParaRPr>
          </a:p>
        </p:txBody>
      </p:sp>
      <p:sp>
        <p:nvSpPr>
          <p:cNvPr id="229" name="テキスト ボックス 228"/>
          <p:cNvSpPr txBox="1">
            <a:spLocks noChangeArrowheads="1"/>
          </p:cNvSpPr>
          <p:nvPr/>
        </p:nvSpPr>
        <p:spPr bwMode="auto">
          <a:xfrm>
            <a:off x="7148513" y="2725738"/>
            <a:ext cx="1652587" cy="8302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 sz="2400" b="1">
                <a:solidFill>
                  <a:srgbClr val="FF0000"/>
                </a:solidFill>
                <a:latin typeface="Calibri" pitchFamily="34" charset="0"/>
              </a:rPr>
              <a:t>population </a:t>
            </a:r>
          </a:p>
          <a:p>
            <a:r>
              <a:rPr lang="en-US" altLang="ja-JP" sz="2400" b="1">
                <a:solidFill>
                  <a:srgbClr val="FF0000"/>
                </a:solidFill>
                <a:latin typeface="Calibri" pitchFamily="34" charset="0"/>
              </a:rPr>
              <a:t>states</a:t>
            </a:r>
            <a:endParaRPr lang="ja-JP" altLang="en-US" sz="2400" b="1">
              <a:solidFill>
                <a:srgbClr val="FF0000"/>
              </a:solidFill>
              <a:latin typeface="Calibri" pitchFamily="34" charset="0"/>
            </a:endParaRPr>
          </a:p>
        </p:txBody>
      </p:sp>
      <p:sp>
        <p:nvSpPr>
          <p:cNvPr id="230" name="Line 17"/>
          <p:cNvSpPr>
            <a:spLocks noChangeShapeType="1"/>
          </p:cNvSpPr>
          <p:nvPr/>
        </p:nvSpPr>
        <p:spPr bwMode="auto">
          <a:xfrm flipH="1">
            <a:off x="6699250" y="4171950"/>
            <a:ext cx="468313" cy="46038"/>
          </a:xfrm>
          <a:prstGeom prst="line">
            <a:avLst/>
          </a:prstGeom>
          <a:noFill/>
          <a:ln w="12700">
            <a:solidFill>
              <a:srgbClr val="0541EB"/>
            </a:solidFill>
            <a:round/>
            <a:headEnd/>
            <a:tailEnd type="triangle" w="lg" len="lg"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231" name="Oval 14"/>
          <p:cNvSpPr>
            <a:spLocks noChangeArrowheads="1"/>
          </p:cNvSpPr>
          <p:nvPr/>
        </p:nvSpPr>
        <p:spPr bwMode="auto">
          <a:xfrm>
            <a:off x="828675" y="3814763"/>
            <a:ext cx="5791200" cy="744537"/>
          </a:xfrm>
          <a:prstGeom prst="ellipse">
            <a:avLst/>
          </a:prstGeom>
          <a:noFill/>
          <a:ln w="9525">
            <a:solidFill>
              <a:srgbClr val="0541EB"/>
            </a:solidFill>
            <a:round/>
            <a:headEnd/>
            <a:tailEnd/>
          </a:ln>
        </p:spPr>
        <p:txBody>
          <a:bodyPr wrap="none" anchor="ctr"/>
          <a:lstStyle/>
          <a:p>
            <a:endParaRPr lang="ja-JP" altLang="en-US">
              <a:latin typeface="Calibri" pitchFamily="34" charset="0"/>
            </a:endParaRPr>
          </a:p>
        </p:txBody>
      </p:sp>
      <p:sp>
        <p:nvSpPr>
          <p:cNvPr id="232" name="テキスト ボックス 231"/>
          <p:cNvSpPr txBox="1"/>
          <p:nvPr/>
        </p:nvSpPr>
        <p:spPr>
          <a:xfrm>
            <a:off x="7272338" y="3879850"/>
            <a:ext cx="1395412" cy="831850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ja-JP" sz="2400" b="1" dirty="0">
                <a:solidFill>
                  <a:schemeClr val="tx2">
                    <a:lumMod val="75000"/>
                  </a:schemeClr>
                </a:solidFill>
                <a:latin typeface="+mn-lt"/>
                <a:ea typeface="+mn-ea"/>
              </a:rPr>
              <a:t>coherent </a:t>
            </a:r>
          </a:p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ja-JP" sz="2400" b="1" dirty="0">
                <a:solidFill>
                  <a:schemeClr val="tx2">
                    <a:lumMod val="75000"/>
                  </a:schemeClr>
                </a:solidFill>
                <a:latin typeface="+mn-lt"/>
                <a:ea typeface="+mn-ea"/>
              </a:rPr>
              <a:t>states</a:t>
            </a:r>
            <a:endParaRPr lang="ja-JP" altLang="en-US" sz="2400" b="1" dirty="0">
              <a:solidFill>
                <a:schemeClr val="tx2">
                  <a:lumMod val="75000"/>
                </a:schemeClr>
              </a:solidFill>
              <a:latin typeface="+mn-lt"/>
              <a:ea typeface="+mn-ea"/>
            </a:endParaRPr>
          </a:p>
        </p:txBody>
      </p:sp>
      <p:sp>
        <p:nvSpPr>
          <p:cNvPr id="234" name="Oval 14"/>
          <p:cNvSpPr>
            <a:spLocks noChangeArrowheads="1"/>
          </p:cNvSpPr>
          <p:nvPr/>
        </p:nvSpPr>
        <p:spPr bwMode="auto">
          <a:xfrm>
            <a:off x="788988" y="2162175"/>
            <a:ext cx="5786437" cy="720725"/>
          </a:xfrm>
          <a:prstGeom prst="ellipse">
            <a:avLst/>
          </a:prstGeom>
          <a:noFill/>
          <a:ln w="9525">
            <a:solidFill>
              <a:srgbClr val="0541EB"/>
            </a:solidFill>
            <a:round/>
            <a:headEnd/>
            <a:tailEnd/>
          </a:ln>
        </p:spPr>
        <p:txBody>
          <a:bodyPr wrap="none" anchor="ctr"/>
          <a:lstStyle/>
          <a:p>
            <a:endParaRPr lang="ja-JP" altLang="en-US">
              <a:latin typeface="Calibri" pitchFamily="34" charset="0"/>
            </a:endParaRPr>
          </a:p>
        </p:txBody>
      </p:sp>
      <p:sp>
        <p:nvSpPr>
          <p:cNvPr id="235" name="Line 17"/>
          <p:cNvSpPr>
            <a:spLocks noChangeShapeType="1"/>
          </p:cNvSpPr>
          <p:nvPr/>
        </p:nvSpPr>
        <p:spPr bwMode="auto">
          <a:xfrm flipH="1" flipV="1">
            <a:off x="6689725" y="2511425"/>
            <a:ext cx="536575" cy="1617663"/>
          </a:xfrm>
          <a:prstGeom prst="line">
            <a:avLst/>
          </a:prstGeom>
          <a:noFill/>
          <a:ln w="12700">
            <a:solidFill>
              <a:srgbClr val="0541EB"/>
            </a:solidFill>
            <a:round/>
            <a:headEnd/>
            <a:tailEnd type="triangle" w="lg" len="lg"/>
          </a:ln>
        </p:spPr>
        <p:txBody>
          <a:bodyPr/>
          <a:lstStyle/>
          <a:p>
            <a:endParaRPr lang="ja-JP" altLang="en-US"/>
          </a:p>
        </p:txBody>
      </p:sp>
      <p:cxnSp>
        <p:nvCxnSpPr>
          <p:cNvPr id="171" name="直線矢印コネクタ 170"/>
          <p:cNvCxnSpPr/>
          <p:nvPr/>
        </p:nvCxnSpPr>
        <p:spPr>
          <a:xfrm rot="16200000" flipV="1">
            <a:off x="5049044" y="3504407"/>
            <a:ext cx="2979737" cy="0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444496" name="Object 80"/>
          <p:cNvGraphicFramePr>
            <a:graphicFrameLocks noChangeAspect="1"/>
          </p:cNvGraphicFramePr>
          <p:nvPr/>
        </p:nvGraphicFramePr>
        <p:xfrm>
          <a:off x="1109663" y="1595438"/>
          <a:ext cx="546100" cy="342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4" imgW="545760" imgH="342720" progId="Equation.DSMT4">
                  <p:embed/>
                </p:oleObj>
              </mc:Choice>
              <mc:Fallback>
                <p:oleObj name="Equation" r:id="rId4" imgW="545760" imgH="342720" progId="Equation.DSMT4">
                  <p:embed/>
                  <p:pic>
                    <p:nvPicPr>
                      <p:cNvPr id="444496" name="Object 80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109663" y="1595438"/>
                        <a:ext cx="546100" cy="3429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444497" name="Object 81"/>
          <p:cNvGraphicFramePr>
            <a:graphicFrameLocks noChangeAspect="1"/>
          </p:cNvGraphicFramePr>
          <p:nvPr/>
        </p:nvGraphicFramePr>
        <p:xfrm>
          <a:off x="2705100" y="1579563"/>
          <a:ext cx="546100" cy="342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4" imgW="545760" imgH="342720" progId="Equation.DSMT4">
                  <p:embed/>
                </p:oleObj>
              </mc:Choice>
              <mc:Fallback>
                <p:oleObj name="Equation" r:id="rId4" imgW="545760" imgH="342720" progId="Equation.DSMT4">
                  <p:embed/>
                  <p:pic>
                    <p:nvPicPr>
                      <p:cNvPr id="444497" name="Object 8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705100" y="1579563"/>
                        <a:ext cx="546100" cy="3429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444498" name="Object 82"/>
          <p:cNvGraphicFramePr>
            <a:graphicFrameLocks noChangeAspect="1"/>
          </p:cNvGraphicFramePr>
          <p:nvPr/>
        </p:nvGraphicFramePr>
        <p:xfrm>
          <a:off x="4243388" y="1608138"/>
          <a:ext cx="546100" cy="342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4" imgW="545760" imgH="342720" progId="Equation.DSMT4">
                  <p:embed/>
                </p:oleObj>
              </mc:Choice>
              <mc:Fallback>
                <p:oleObj name="Equation" r:id="rId4" imgW="545760" imgH="342720" progId="Equation.DSMT4">
                  <p:embed/>
                  <p:pic>
                    <p:nvPicPr>
                      <p:cNvPr id="444498" name="Object 8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243388" y="1608138"/>
                        <a:ext cx="546100" cy="3429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444499" name="Object 83"/>
          <p:cNvGraphicFramePr>
            <a:graphicFrameLocks noChangeAspect="1"/>
          </p:cNvGraphicFramePr>
          <p:nvPr/>
        </p:nvGraphicFramePr>
        <p:xfrm>
          <a:off x="5940425" y="1593850"/>
          <a:ext cx="546100" cy="342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4" imgW="545760" imgH="342720" progId="Equation.DSMT4">
                  <p:embed/>
                </p:oleObj>
              </mc:Choice>
              <mc:Fallback>
                <p:oleObj name="Equation" r:id="rId4" imgW="545760" imgH="342720" progId="Equation.DSMT4">
                  <p:embed/>
                  <p:pic>
                    <p:nvPicPr>
                      <p:cNvPr id="444499" name="Object 8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940425" y="1593850"/>
                        <a:ext cx="546100" cy="3429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38" name="Text Box 12"/>
          <p:cNvSpPr txBox="1">
            <a:spLocks noChangeArrowheads="1"/>
          </p:cNvSpPr>
          <p:nvPr/>
        </p:nvSpPr>
        <p:spPr bwMode="auto">
          <a:xfrm>
            <a:off x="431800" y="3897313"/>
            <a:ext cx="379413" cy="457200"/>
          </a:xfrm>
          <a:prstGeom prst="rect">
            <a:avLst/>
          </a:prstGeom>
          <a:solidFill>
            <a:schemeClr val="bg1"/>
          </a:solidFill>
          <a:ln w="9525" algn="ctr">
            <a:noFill/>
            <a:miter lim="800000"/>
            <a:headEnd/>
            <a:tailEnd/>
          </a:ln>
          <a:effectLst>
            <a:outerShdw dist="35921" dir="2700000" sx="1000" sy="1000" algn="ctr" rotWithShape="0">
              <a:schemeClr val="bg2">
                <a:alpha val="50000"/>
              </a:schemeClr>
            </a:outerShdw>
          </a:effectLst>
        </p:spPr>
        <p:txBody>
          <a:bodyPr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ja-JP" sz="2400" i="1" dirty="0">
                <a:latin typeface="+mn-lt"/>
                <a:ea typeface="ＭＳ Ｐゴシック" pitchFamily="50" charset="-128"/>
              </a:rPr>
              <a:t>t</a:t>
            </a:r>
            <a:r>
              <a:rPr lang="en-US" altLang="ja-JP" sz="1200" dirty="0">
                <a:latin typeface="+mn-lt"/>
                <a:ea typeface="ＭＳ Ｐゴシック" pitchFamily="50" charset="-128"/>
              </a:rPr>
              <a:t>1</a:t>
            </a:r>
            <a:endParaRPr lang="en-US" altLang="ja-JP" sz="2400" dirty="0">
              <a:latin typeface="+mn-lt"/>
              <a:ea typeface="ＭＳ Ｐゴシック" pitchFamily="50" charset="-128"/>
            </a:endParaRPr>
          </a:p>
        </p:txBody>
      </p:sp>
      <p:sp>
        <p:nvSpPr>
          <p:cNvPr id="39" name="Text Box 12"/>
          <p:cNvSpPr txBox="1">
            <a:spLocks noChangeArrowheads="1"/>
          </p:cNvSpPr>
          <p:nvPr/>
        </p:nvSpPr>
        <p:spPr bwMode="auto">
          <a:xfrm>
            <a:off x="431800" y="3068638"/>
            <a:ext cx="368300" cy="457200"/>
          </a:xfrm>
          <a:prstGeom prst="rect">
            <a:avLst/>
          </a:prstGeom>
          <a:solidFill>
            <a:schemeClr val="bg1"/>
          </a:solidFill>
          <a:ln w="9525" algn="ctr">
            <a:noFill/>
            <a:miter lim="800000"/>
            <a:headEnd/>
            <a:tailEnd/>
          </a:ln>
          <a:effectLst>
            <a:outerShdw dist="35921" dir="2700000" sx="1000" sy="1000" algn="ctr" rotWithShape="0">
              <a:schemeClr val="bg2">
                <a:alpha val="50000"/>
              </a:schemeClr>
            </a:outerShdw>
          </a:effectLst>
        </p:spPr>
        <p:txBody>
          <a:bodyPr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ja-JP" sz="2400" i="1" dirty="0">
                <a:latin typeface="+mn-lt"/>
                <a:ea typeface="ＭＳ Ｐゴシック" pitchFamily="50" charset="-128"/>
              </a:rPr>
              <a:t>t</a:t>
            </a:r>
            <a:r>
              <a:rPr lang="en-US" altLang="ja-JP" sz="1200" dirty="0">
                <a:latin typeface="+mn-lt"/>
                <a:ea typeface="ＭＳ Ｐゴシック" pitchFamily="50" charset="-128"/>
              </a:rPr>
              <a:t>2</a:t>
            </a:r>
            <a:endParaRPr lang="en-US" altLang="ja-JP" sz="2400" dirty="0">
              <a:latin typeface="+mn-lt"/>
              <a:ea typeface="ＭＳ Ｐゴシック" pitchFamily="50" charset="-128"/>
            </a:endParaRPr>
          </a:p>
        </p:txBody>
      </p:sp>
      <p:sp>
        <p:nvSpPr>
          <p:cNvPr id="41" name="Text Box 12"/>
          <p:cNvSpPr txBox="1">
            <a:spLocks noChangeArrowheads="1"/>
          </p:cNvSpPr>
          <p:nvPr/>
        </p:nvSpPr>
        <p:spPr bwMode="auto">
          <a:xfrm>
            <a:off x="431800" y="2276475"/>
            <a:ext cx="368300" cy="457200"/>
          </a:xfrm>
          <a:prstGeom prst="rect">
            <a:avLst/>
          </a:prstGeom>
          <a:solidFill>
            <a:schemeClr val="bg1"/>
          </a:solidFill>
          <a:ln w="9525" algn="ctr">
            <a:noFill/>
            <a:miter lim="800000"/>
            <a:headEnd/>
            <a:tailEnd/>
          </a:ln>
          <a:effectLst>
            <a:outerShdw dist="35921" dir="2700000" sx="1000" sy="1000" algn="ctr" rotWithShape="0">
              <a:schemeClr val="bg2">
                <a:alpha val="50000"/>
              </a:schemeClr>
            </a:outerShdw>
          </a:effectLst>
        </p:spPr>
        <p:txBody>
          <a:bodyPr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ja-JP" sz="2400" i="1" dirty="0">
                <a:latin typeface="+mn-lt"/>
                <a:ea typeface="ＭＳ Ｐゴシック" pitchFamily="50" charset="-128"/>
              </a:rPr>
              <a:t>t</a:t>
            </a:r>
            <a:r>
              <a:rPr lang="en-US" altLang="ja-JP" sz="1200" dirty="0">
                <a:latin typeface="+mn-lt"/>
                <a:ea typeface="ＭＳ Ｐゴシック" pitchFamily="50" charset="-128"/>
              </a:rPr>
              <a:t>3</a:t>
            </a:r>
            <a:endParaRPr lang="en-US" altLang="ja-JP" sz="2400" dirty="0">
              <a:latin typeface="+mn-lt"/>
              <a:ea typeface="ＭＳ Ｐゴシック" pitchFamily="50" charset="-128"/>
            </a:endParaRPr>
          </a:p>
        </p:txBody>
      </p:sp>
      <p:sp>
        <p:nvSpPr>
          <p:cNvPr id="3" name="星 7 45"/>
          <p:cNvSpPr>
            <a:spLocks noChangeAspect="1"/>
          </p:cNvSpPr>
          <p:nvPr/>
        </p:nvSpPr>
        <p:spPr>
          <a:xfrm>
            <a:off x="4591050" y="6042025"/>
            <a:ext cx="144463" cy="144463"/>
          </a:xfrm>
          <a:prstGeom prst="star7">
            <a:avLst/>
          </a:prstGeom>
          <a:solidFill>
            <a:srgbClr val="FF00FF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4" name="星 7 42"/>
          <p:cNvSpPr>
            <a:spLocks noChangeAspect="1"/>
          </p:cNvSpPr>
          <p:nvPr/>
        </p:nvSpPr>
        <p:spPr>
          <a:xfrm>
            <a:off x="5391150" y="6034088"/>
            <a:ext cx="144463" cy="142875"/>
          </a:xfrm>
          <a:prstGeom prst="star7">
            <a:avLst/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5" name="星 7 18"/>
          <p:cNvSpPr>
            <a:spLocks noChangeAspect="1"/>
          </p:cNvSpPr>
          <p:nvPr/>
        </p:nvSpPr>
        <p:spPr>
          <a:xfrm>
            <a:off x="1133475" y="6045200"/>
            <a:ext cx="142875" cy="144463"/>
          </a:xfrm>
          <a:prstGeom prst="star7">
            <a:avLst/>
          </a:prstGeom>
          <a:solidFill>
            <a:srgbClr val="0070C0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6" name="星 7 31"/>
          <p:cNvSpPr>
            <a:spLocks noChangeAspect="1"/>
          </p:cNvSpPr>
          <p:nvPr/>
        </p:nvSpPr>
        <p:spPr>
          <a:xfrm>
            <a:off x="3282950" y="6038850"/>
            <a:ext cx="144463" cy="144463"/>
          </a:xfrm>
          <a:prstGeom prst="star7">
            <a:avLst/>
          </a:prstGeom>
          <a:solidFill>
            <a:srgbClr val="66FFFF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7" name="星 7 18"/>
          <p:cNvSpPr>
            <a:spLocks noChangeAspect="1"/>
          </p:cNvSpPr>
          <p:nvPr/>
        </p:nvSpPr>
        <p:spPr>
          <a:xfrm>
            <a:off x="808038" y="6178550"/>
            <a:ext cx="142875" cy="144463"/>
          </a:xfrm>
          <a:prstGeom prst="star7">
            <a:avLst/>
          </a:prstGeom>
          <a:solidFill>
            <a:srgbClr val="0070C0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8" name="星 7 31"/>
          <p:cNvSpPr>
            <a:spLocks noChangeAspect="1"/>
          </p:cNvSpPr>
          <p:nvPr/>
        </p:nvSpPr>
        <p:spPr>
          <a:xfrm>
            <a:off x="3648075" y="6184900"/>
            <a:ext cx="144463" cy="144463"/>
          </a:xfrm>
          <a:prstGeom prst="star7">
            <a:avLst/>
          </a:prstGeom>
          <a:solidFill>
            <a:srgbClr val="66FFFF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9" name="星 7 45"/>
          <p:cNvSpPr>
            <a:spLocks noChangeAspect="1"/>
          </p:cNvSpPr>
          <p:nvPr/>
        </p:nvSpPr>
        <p:spPr>
          <a:xfrm>
            <a:off x="2701925" y="6196013"/>
            <a:ext cx="144463" cy="144462"/>
          </a:xfrm>
          <a:prstGeom prst="star7">
            <a:avLst/>
          </a:prstGeom>
          <a:solidFill>
            <a:srgbClr val="FF00FF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10" name="星 7 42"/>
          <p:cNvSpPr>
            <a:spLocks noChangeAspect="1"/>
          </p:cNvSpPr>
          <p:nvPr/>
        </p:nvSpPr>
        <p:spPr>
          <a:xfrm>
            <a:off x="1762125" y="6194425"/>
            <a:ext cx="144463" cy="142875"/>
          </a:xfrm>
          <a:prstGeom prst="star7">
            <a:avLst/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" dur="5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0" dur="500"/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4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44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8" dur="500"/>
                                        <p:tgtEl>
                                          <p:spTgt spid="4444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18" presetClass="entr" presetSubtype="3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2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8" presetClass="entr" presetSubtype="3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5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2000"/>
                            </p:stCondLst>
                            <p:childTnLst>
                              <p:par>
                                <p:cTn id="27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9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5" presetClass="exit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33" dur="5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500"/>
                            </p:stCondLst>
                            <p:childTnLst>
                              <p:par>
                                <p:cTn id="36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8" dur="500"/>
                                        <p:tgtEl>
                                          <p:spTgt spid="1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1000"/>
                            </p:stCondLst>
                            <p:childTnLst>
                              <p:par>
                                <p:cTn id="40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2" dur="500"/>
                                        <p:tgtEl>
                                          <p:spTgt spid="1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18" presetClass="entr" presetSubtype="3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5" dur="500"/>
                                        <p:tgtEl>
                                          <p:spTgt spid="1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1500"/>
                            </p:stCondLst>
                            <p:childTnLst>
                              <p:par>
                                <p:cTn id="47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2000"/>
                            </p:stCondLst>
                            <p:childTnLst>
                              <p:par>
                                <p:cTn id="51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44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53" dur="500"/>
                                        <p:tgtEl>
                                          <p:spTgt spid="4444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2500"/>
                            </p:stCondLst>
                            <p:childTnLst>
                              <p:par>
                                <p:cTn id="55" presetID="18" presetClass="entr" presetSubtype="3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7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18" presetClass="entr" presetSubtype="3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60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3000"/>
                            </p:stCondLst>
                            <p:childTnLst>
                              <p:par>
                                <p:cTn id="62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64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>
                      <p:stCondLst>
                        <p:cond delay="indefinite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5" presetClass="exit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68" dur="500"/>
                                        <p:tgtEl>
                                          <p:spTgt spid="12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500"/>
                            </p:stCondLst>
                            <p:childTnLst>
                              <p:par>
                                <p:cTn id="71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3" dur="500"/>
                                        <p:tgtEl>
                                          <p:spTgt spid="1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4" fill="hold">
                            <p:stCondLst>
                              <p:cond delay="1000"/>
                            </p:stCondLst>
                            <p:childTnLst>
                              <p:par>
                                <p:cTn id="75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7" dur="5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8" presetID="18" presetClass="entr" presetSubtype="3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80" dur="500"/>
                                        <p:tgtEl>
                                          <p:spTgt spid="1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1" fill="hold">
                            <p:stCondLst>
                              <p:cond delay="1500"/>
                            </p:stCondLst>
                            <p:childTnLst>
                              <p:par>
                                <p:cTn id="82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84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>
                            <p:stCondLst>
                              <p:cond delay="2000"/>
                            </p:stCondLst>
                            <p:childTnLst>
                              <p:par>
                                <p:cTn id="86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44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88" dur="500"/>
                                        <p:tgtEl>
                                          <p:spTgt spid="4444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9" fill="hold">
                            <p:stCondLst>
                              <p:cond delay="2500"/>
                            </p:stCondLst>
                            <p:childTnLst>
                              <p:par>
                                <p:cTn id="90" presetID="18" presetClass="entr" presetSubtype="3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92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3" presetID="18" presetClass="entr" presetSubtype="3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95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6" fill="hold">
                            <p:stCondLst>
                              <p:cond delay="3000"/>
                            </p:stCondLst>
                            <p:childTnLst>
                              <p:par>
                                <p:cTn id="97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99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0" fill="hold">
                      <p:stCondLst>
                        <p:cond delay="indefinite"/>
                      </p:stCondLst>
                      <p:childTnLst>
                        <p:par>
                          <p:cTn id="101" fill="hold">
                            <p:stCondLst>
                              <p:cond delay="0"/>
                            </p:stCondLst>
                            <p:childTnLst>
                              <p:par>
                                <p:cTn id="102" presetID="5" presetClass="exit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103" dur="500"/>
                                        <p:tgtEl>
                                          <p:spTgt spid="12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5" fill="hold">
                            <p:stCondLst>
                              <p:cond delay="500"/>
                            </p:stCondLst>
                            <p:childTnLst>
                              <p:par>
                                <p:cTn id="106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08" dur="500"/>
                                        <p:tgtEl>
                                          <p:spTgt spid="1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>
                            <p:stCondLst>
                              <p:cond delay="1000"/>
                            </p:stCondLst>
                            <p:childTnLst>
                              <p:par>
                                <p:cTn id="110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12" dur="500"/>
                                        <p:tgtEl>
                                          <p:spTgt spid="1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3" presetID="18" presetClass="entr" presetSubtype="3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15" dur="500"/>
                                        <p:tgtEl>
                                          <p:spTgt spid="1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17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19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0" fill="hold">
                            <p:stCondLst>
                              <p:cond delay="2000"/>
                            </p:stCondLst>
                            <p:childTnLst>
                              <p:par>
                                <p:cTn id="121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44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23" dur="500"/>
                                        <p:tgtEl>
                                          <p:spTgt spid="4444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4" fill="hold">
                            <p:stCondLst>
                              <p:cond delay="2500"/>
                            </p:stCondLst>
                            <p:childTnLst>
                              <p:par>
                                <p:cTn id="125" presetID="18" presetClass="entr" presetSubtype="3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27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8" presetID="18" presetClass="entr" presetSubtype="3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30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1" fill="hold">
                            <p:stCondLst>
                              <p:cond delay="3000"/>
                            </p:stCondLst>
                            <p:childTnLst>
                              <p:par>
                                <p:cTn id="132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34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5" fill="hold">
                            <p:stCondLst>
                              <p:cond delay="3500"/>
                            </p:stCondLst>
                            <p:childTnLst>
                              <p:par>
                                <p:cTn id="136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44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38" dur="500"/>
                                        <p:tgtEl>
                                          <p:spTgt spid="4444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9" fill="hold">
                      <p:stCondLst>
                        <p:cond delay="indefinite"/>
                      </p:stCondLst>
                      <p:childTnLst>
                        <p:par>
                          <p:cTn id="140" fill="hold">
                            <p:stCondLst>
                              <p:cond delay="0"/>
                            </p:stCondLst>
                            <p:childTnLst>
                              <p:par>
                                <p:cTn id="141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43" dur="500"/>
                                        <p:tgtEl>
                                          <p:spTgt spid="1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4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46" dur="500"/>
                                        <p:tgtEl>
                                          <p:spTgt spid="1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7" fill="hold">
                            <p:stCondLst>
                              <p:cond delay="500"/>
                            </p:stCondLst>
                            <p:childTnLst>
                              <p:par>
                                <p:cTn id="148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50" dur="500"/>
                                        <p:tgtEl>
                                          <p:spTgt spid="1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1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53" dur="500"/>
                                        <p:tgtEl>
                                          <p:spTgt spid="1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4" fill="hold">
                      <p:stCondLst>
                        <p:cond delay="indefinite"/>
                      </p:stCondLst>
                      <p:childTnLst>
                        <p:par>
                          <p:cTn id="155" fill="hold">
                            <p:stCondLst>
                              <p:cond delay="0"/>
                            </p:stCondLst>
                            <p:childTnLst>
                              <p:par>
                                <p:cTn id="156" presetID="5" presetClass="exit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157" dur="500"/>
                                        <p:tgtEl>
                                          <p:spTgt spid="13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9" presetID="5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160" dur="500"/>
                                        <p:tgtEl>
                                          <p:spTgt spid="44442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444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2" presetID="5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163" dur="5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5" presetID="5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166" dur="500"/>
                                        <p:tgtEl>
                                          <p:spTgt spid="12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8" presetID="5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169" dur="500"/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1" presetID="5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172" dur="500"/>
                                        <p:tgtEl>
                                          <p:spTgt spid="12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4" presetID="5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175" dur="500"/>
                                        <p:tgtEl>
                                          <p:spTgt spid="13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7" presetID="5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178" dur="500"/>
                                        <p:tgtEl>
                                          <p:spTgt spid="13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0" presetID="5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181" dur="500"/>
                                        <p:tgtEl>
                                          <p:spTgt spid="12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3" presetID="5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184" dur="500"/>
                                        <p:tgtEl>
                                          <p:spTgt spid="13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6" presetID="5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187" dur="500"/>
                                        <p:tgtEl>
                                          <p:spTgt spid="13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9" presetID="5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190" dur="500"/>
                                        <p:tgtEl>
                                          <p:spTgt spid="44449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444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2" presetID="5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193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5" presetID="5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196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8" presetID="5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199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1" presetID="5" presetClass="exit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202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4" fill="hold">
                            <p:stCondLst>
                              <p:cond delay="500"/>
                            </p:stCondLst>
                            <p:childTnLst>
                              <p:par>
                                <p:cTn id="205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07" dur="500"/>
                                        <p:tgtEl>
                                          <p:spTgt spid="1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8" fill="hold">
                      <p:stCondLst>
                        <p:cond delay="indefinite"/>
                      </p:stCondLst>
                      <p:childTnLst>
                        <p:par>
                          <p:cTn id="209" fill="hold">
                            <p:stCondLst>
                              <p:cond delay="0"/>
                            </p:stCondLst>
                            <p:childTnLst>
                              <p:par>
                                <p:cTn id="210" presetID="5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12" dur="5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3" fill="hold">
                            <p:stCondLst>
                              <p:cond delay="500"/>
                            </p:stCondLst>
                            <p:childTnLst>
                              <p:par>
                                <p:cTn id="214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16" dur="5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7" fill="hold">
                            <p:stCondLst>
                              <p:cond delay="1000"/>
                            </p:stCondLst>
                            <p:childTnLst>
                              <p:par>
                                <p:cTn id="218" presetID="18" presetClass="entr" presetSubtype="3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20" dur="50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1" presetID="18" presetClass="entr" presetSubtype="3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23" dur="5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4" fill="hold">
                            <p:stCondLst>
                              <p:cond delay="1500"/>
                            </p:stCondLst>
                            <p:childTnLst>
                              <p:par>
                                <p:cTn id="225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27" dur="50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8" fill="hold">
                            <p:stCondLst>
                              <p:cond delay="2000"/>
                            </p:stCondLst>
                            <p:childTnLst>
                              <p:par>
                                <p:cTn id="229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31" dur="500"/>
                                        <p:tgtEl>
                                          <p:spTgt spid="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2" fill="hold">
                            <p:stCondLst>
                              <p:cond delay="2500"/>
                            </p:stCondLst>
                            <p:childTnLst>
                              <p:par>
                                <p:cTn id="233" presetID="18" presetClass="entr" presetSubtype="3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35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6" presetID="18" presetClass="entr" presetSubtype="3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38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9" fill="hold">
                            <p:stCondLst>
                              <p:cond delay="3000"/>
                            </p:stCondLst>
                            <p:childTnLst>
                              <p:par>
                                <p:cTn id="240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42" dur="50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3" fill="hold">
                            <p:stCondLst>
                              <p:cond delay="3500"/>
                            </p:stCondLst>
                            <p:childTnLst>
                              <p:par>
                                <p:cTn id="244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46" dur="5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7" fill="hold">
                            <p:stCondLst>
                              <p:cond delay="4000"/>
                            </p:stCondLst>
                            <p:childTnLst>
                              <p:par>
                                <p:cTn id="248" presetID="18" presetClass="entr" presetSubtype="3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50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1" presetID="18" presetClass="entr" presetSubtype="3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53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4" fill="hold">
                            <p:stCondLst>
                              <p:cond delay="4500"/>
                            </p:stCondLst>
                            <p:childTnLst>
                              <p:par>
                                <p:cTn id="255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57" dur="5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8" fill="hold">
                            <p:stCondLst>
                              <p:cond delay="5000"/>
                            </p:stCondLst>
                            <p:childTnLst>
                              <p:par>
                                <p:cTn id="259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61" dur="5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2" fill="hold">
                            <p:stCondLst>
                              <p:cond delay="5500"/>
                            </p:stCondLst>
                            <p:childTnLst>
                              <p:par>
                                <p:cTn id="263" presetID="18" presetClass="entr" presetSubtype="3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65" dur="5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6" presetID="18" presetClass="entr" presetSubtype="3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68" dur="5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9" fill="hold">
                            <p:stCondLst>
                              <p:cond delay="6000"/>
                            </p:stCondLst>
                            <p:childTnLst>
                              <p:par>
                                <p:cTn id="270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72" dur="500"/>
                                        <p:tgtEl>
                                          <p:spTgt spid="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3" fill="hold">
                            <p:stCondLst>
                              <p:cond delay="6500"/>
                            </p:stCondLst>
                            <p:childTnLst>
                              <p:par>
                                <p:cTn id="274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44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76" dur="500"/>
                                        <p:tgtEl>
                                          <p:spTgt spid="4444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7" fill="hold">
                            <p:stCondLst>
                              <p:cond delay="7000"/>
                            </p:stCondLst>
                            <p:childTnLst>
                              <p:par>
                                <p:cTn id="278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80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1" presetID="5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282" dur="500"/>
                                        <p:tgtEl>
                                          <p:spTgt spid="44449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444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4" presetID="5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285" dur="5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7" fill="hold">
                      <p:stCondLst>
                        <p:cond delay="indefinite"/>
                      </p:stCondLst>
                      <p:childTnLst>
                        <p:par>
                          <p:cTn id="288" fill="hold">
                            <p:stCondLst>
                              <p:cond delay="0"/>
                            </p:stCondLst>
                            <p:childTnLst>
                              <p:par>
                                <p:cTn id="289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91" dur="500"/>
                                        <p:tgtEl>
                                          <p:spTgt spid="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2" fill="hold">
                            <p:stCondLst>
                              <p:cond delay="500"/>
                            </p:stCondLst>
                            <p:childTnLst>
                              <p:par>
                                <p:cTn id="293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95" dur="500"/>
                                        <p:tgtEl>
                                          <p:spTgt spid="1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6" fill="hold">
                            <p:stCondLst>
                              <p:cond delay="1000"/>
                            </p:stCondLst>
                            <p:childTnLst>
                              <p:par>
                                <p:cTn id="297" presetID="18" presetClass="entr" presetSubtype="3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99" dur="50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0" presetID="18" presetClass="entr" presetSubtype="3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02" dur="500"/>
                                        <p:tgtEl>
                                          <p:spTgt spid="1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3" fill="hold">
                            <p:stCondLst>
                              <p:cond delay="1500"/>
                            </p:stCondLst>
                            <p:childTnLst>
                              <p:par>
                                <p:cTn id="304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06" dur="500"/>
                                        <p:tgtEl>
                                          <p:spTgt spid="1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7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09" dur="5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0" fill="hold">
                            <p:stCondLst>
                              <p:cond delay="2000"/>
                            </p:stCondLst>
                            <p:childTnLst>
                              <p:par>
                                <p:cTn id="311" presetID="18" presetClass="entr" presetSubtype="3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13" dur="500"/>
                                        <p:tgtEl>
                                          <p:spTgt spid="1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4" presetID="18" presetClass="entr" presetSubtype="3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16" dur="50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7" fill="hold">
                            <p:stCondLst>
                              <p:cond delay="2500"/>
                            </p:stCondLst>
                            <p:childTnLst>
                              <p:par>
                                <p:cTn id="318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20" dur="500"/>
                                        <p:tgtEl>
                                          <p:spTgt spid="1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1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23" dur="500"/>
                                        <p:tgtEl>
                                          <p:spTgt spid="1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4" fill="hold">
                            <p:stCondLst>
                              <p:cond delay="3000"/>
                            </p:stCondLst>
                            <p:childTnLst>
                              <p:par>
                                <p:cTn id="325" presetID="18" presetClass="entr" presetSubtype="3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27" dur="500"/>
                                        <p:tgtEl>
                                          <p:spTgt spid="1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8" presetID="18" presetClass="entr" presetSubtype="3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30" dur="500"/>
                                        <p:tgtEl>
                                          <p:spTgt spid="1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1" fill="hold">
                            <p:stCondLst>
                              <p:cond delay="3500"/>
                            </p:stCondLst>
                            <p:childTnLst>
                              <p:par>
                                <p:cTn id="332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34" dur="500"/>
                                        <p:tgtEl>
                                          <p:spTgt spid="1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5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37" dur="500"/>
                                        <p:tgtEl>
                                          <p:spTgt spid="1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8" fill="hold">
                            <p:stCondLst>
                              <p:cond delay="4000"/>
                            </p:stCondLst>
                            <p:childTnLst>
                              <p:par>
                                <p:cTn id="339" presetID="18" presetClass="entr" presetSubtype="3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41" dur="50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2" presetID="18" presetClass="entr" presetSubtype="3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44" dur="5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5" fill="hold">
                            <p:stCondLst>
                              <p:cond delay="4500"/>
                            </p:stCondLst>
                            <p:childTnLst>
                              <p:par>
                                <p:cTn id="346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48" dur="50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9" fill="hold">
                            <p:stCondLst>
                              <p:cond delay="5000"/>
                            </p:stCondLst>
                            <p:childTnLst>
                              <p:par>
                                <p:cTn id="350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44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52" dur="500"/>
                                        <p:tgtEl>
                                          <p:spTgt spid="4444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3" presetID="5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354" dur="500"/>
                                        <p:tgtEl>
                                          <p:spTgt spid="1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5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6" presetID="5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357" dur="500"/>
                                        <p:tgtEl>
                                          <p:spTgt spid="44449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5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444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9" fill="hold">
                            <p:stCondLst>
                              <p:cond delay="5500"/>
                            </p:stCondLst>
                            <p:childTnLst>
                              <p:par>
                                <p:cTn id="360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6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3" fill="hold">
                      <p:stCondLst>
                        <p:cond delay="indefinite"/>
                      </p:stCondLst>
                      <p:childTnLst>
                        <p:par>
                          <p:cTn id="364" fill="hold">
                            <p:stCondLst>
                              <p:cond delay="0"/>
                            </p:stCondLst>
                            <p:childTnLst>
                              <p:par>
                                <p:cTn id="365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67" dur="500"/>
                                        <p:tgtEl>
                                          <p:spTgt spid="1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8" fill="hold">
                            <p:stCondLst>
                              <p:cond delay="500"/>
                            </p:stCondLst>
                            <p:childTnLst>
                              <p:par>
                                <p:cTn id="369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71" dur="500"/>
                                        <p:tgtEl>
                                          <p:spTgt spid="2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2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74" dur="500"/>
                                        <p:tgtEl>
                                          <p:spTgt spid="2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5" fill="hold">
                            <p:stCondLst>
                              <p:cond delay="1000"/>
                            </p:stCondLst>
                            <p:childTnLst>
                              <p:par>
                                <p:cTn id="376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78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9" fill="hold">
                            <p:stCondLst>
                              <p:cond delay="1500"/>
                            </p:stCondLst>
                            <p:childTnLst>
                              <p:par>
                                <p:cTn id="380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82" dur="500"/>
                                        <p:tgtEl>
                                          <p:spTgt spid="1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3" fill="hold">
                            <p:stCondLst>
                              <p:cond delay="2000"/>
                            </p:stCondLst>
                            <p:childTnLst>
                              <p:par>
                                <p:cTn id="384" presetID="18" presetClass="entr" presetSubtype="3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86" dur="500"/>
                                        <p:tgtEl>
                                          <p:spTgt spid="1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7" presetID="18" presetClass="entr" presetSubtype="3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89" dur="500"/>
                                        <p:tgtEl>
                                          <p:spTgt spid="1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0" fill="hold">
                            <p:stCondLst>
                              <p:cond delay="2500"/>
                            </p:stCondLst>
                            <p:childTnLst>
                              <p:par>
                                <p:cTn id="391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93" dur="500"/>
                                        <p:tgtEl>
                                          <p:spTgt spid="1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4" fill="hold">
                      <p:stCondLst>
                        <p:cond delay="indefinite"/>
                      </p:stCondLst>
                      <p:childTnLst>
                        <p:par>
                          <p:cTn id="395" fill="hold">
                            <p:stCondLst>
                              <p:cond delay="0"/>
                            </p:stCondLst>
                            <p:childTnLst>
                              <p:par>
                                <p:cTn id="396" presetID="5" presetClass="exit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397" dur="500"/>
                                        <p:tgtEl>
                                          <p:spTgt spid="2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9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9" fill="hold">
                            <p:stCondLst>
                              <p:cond delay="500"/>
                            </p:stCondLst>
                            <p:childTnLst>
                              <p:par>
                                <p:cTn id="400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02" dur="500"/>
                                        <p:tgtEl>
                                          <p:spTgt spid="2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3" fill="hold">
                            <p:stCondLst>
                              <p:cond delay="1000"/>
                            </p:stCondLst>
                            <p:childTnLst>
                              <p:par>
                                <p:cTn id="404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06" dur="500"/>
                                        <p:tgtEl>
                                          <p:spTgt spid="2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7" presetID="18" presetClass="entr" presetSubtype="3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09" dur="500"/>
                                        <p:tgtEl>
                                          <p:spTgt spid="2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0" fill="hold">
                            <p:stCondLst>
                              <p:cond delay="1500"/>
                            </p:stCondLst>
                            <p:childTnLst>
                              <p:par>
                                <p:cTn id="411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13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4" fill="hold">
                            <p:stCondLst>
                              <p:cond delay="2000"/>
                            </p:stCondLst>
                            <p:childTnLst>
                              <p:par>
                                <p:cTn id="415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17" dur="500"/>
                                        <p:tgtEl>
                                          <p:spTgt spid="1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8" fill="hold">
                            <p:stCondLst>
                              <p:cond delay="2500"/>
                            </p:stCondLst>
                            <p:childTnLst>
                              <p:par>
                                <p:cTn id="419" presetID="18" presetClass="entr" presetSubtype="3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21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2" presetID="18" presetClass="entr" presetSubtype="3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24" dur="500"/>
                                        <p:tgtEl>
                                          <p:spTgt spid="1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5" fill="hold">
                            <p:stCondLst>
                              <p:cond delay="3000"/>
                            </p:stCondLst>
                            <p:childTnLst>
                              <p:par>
                                <p:cTn id="426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28" dur="500"/>
                                        <p:tgtEl>
                                          <p:spTgt spid="1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9" fill="hold">
                      <p:stCondLst>
                        <p:cond delay="indefinite"/>
                      </p:stCondLst>
                      <p:childTnLst>
                        <p:par>
                          <p:cTn id="430" fill="hold">
                            <p:stCondLst>
                              <p:cond delay="0"/>
                            </p:stCondLst>
                            <p:childTnLst>
                              <p:par>
                                <p:cTn id="431" presetID="5" presetClass="exit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432" dur="500"/>
                                        <p:tgtEl>
                                          <p:spTgt spid="2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3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4" fill="hold">
                            <p:stCondLst>
                              <p:cond delay="500"/>
                            </p:stCondLst>
                            <p:childTnLst>
                              <p:par>
                                <p:cTn id="435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37" dur="500"/>
                                        <p:tgtEl>
                                          <p:spTgt spid="2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8" fill="hold">
                            <p:stCondLst>
                              <p:cond delay="1000"/>
                            </p:stCondLst>
                            <p:childTnLst>
                              <p:par>
                                <p:cTn id="439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41" dur="500"/>
                                        <p:tgtEl>
                                          <p:spTgt spid="2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2" presetID="18" presetClass="entr" presetSubtype="3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44" dur="500"/>
                                        <p:tgtEl>
                                          <p:spTgt spid="2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5" fill="hold">
                            <p:stCondLst>
                              <p:cond delay="1500"/>
                            </p:stCondLst>
                            <p:childTnLst>
                              <p:par>
                                <p:cTn id="446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48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9" fill="hold">
                            <p:stCondLst>
                              <p:cond delay="2000"/>
                            </p:stCondLst>
                            <p:childTnLst>
                              <p:par>
                                <p:cTn id="450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52" dur="500"/>
                                        <p:tgtEl>
                                          <p:spTgt spid="1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3" presetID="18" presetClass="entr" presetSubtype="3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55" dur="500"/>
                                        <p:tgtEl>
                                          <p:spTgt spid="1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6" presetID="18" presetClass="entr" presetSubtype="3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58" dur="500"/>
                                        <p:tgtEl>
                                          <p:spTgt spid="1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9" fill="hold">
                            <p:stCondLst>
                              <p:cond delay="2500"/>
                            </p:stCondLst>
                            <p:childTnLst>
                              <p:par>
                                <p:cTn id="460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62" dur="500"/>
                                        <p:tgtEl>
                                          <p:spTgt spid="1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3" fill="hold">
                      <p:stCondLst>
                        <p:cond delay="indefinite"/>
                      </p:stCondLst>
                      <p:childTnLst>
                        <p:par>
                          <p:cTn id="464" fill="hold">
                            <p:stCondLst>
                              <p:cond delay="0"/>
                            </p:stCondLst>
                            <p:childTnLst>
                              <p:par>
                                <p:cTn id="465" presetID="5" presetClass="exit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466" dur="500"/>
                                        <p:tgtEl>
                                          <p:spTgt spid="2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6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8" fill="hold">
                            <p:stCondLst>
                              <p:cond delay="500"/>
                            </p:stCondLst>
                            <p:childTnLst>
                              <p:par>
                                <p:cTn id="469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71" dur="500"/>
                                        <p:tgtEl>
                                          <p:spTgt spid="2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2" fill="hold">
                            <p:stCondLst>
                              <p:cond delay="1000"/>
                            </p:stCondLst>
                            <p:childTnLst>
                              <p:par>
                                <p:cTn id="473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75" dur="500"/>
                                        <p:tgtEl>
                                          <p:spTgt spid="2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6" presetID="18" presetClass="entr" presetSubtype="3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78" dur="500"/>
                                        <p:tgtEl>
                                          <p:spTgt spid="2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9" fill="hold">
                            <p:stCondLst>
                              <p:cond delay="1500"/>
                            </p:stCondLst>
                            <p:childTnLst>
                              <p:par>
                                <p:cTn id="480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8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3" fill="hold">
                            <p:stCondLst>
                              <p:cond delay="2000"/>
                            </p:stCondLst>
                            <p:childTnLst>
                              <p:par>
                                <p:cTn id="484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86" dur="500"/>
                                        <p:tgtEl>
                                          <p:spTgt spid="1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7" fill="hold">
                            <p:stCondLst>
                              <p:cond delay="2500"/>
                            </p:stCondLst>
                            <p:childTnLst>
                              <p:par>
                                <p:cTn id="488" presetID="18" presetClass="entr" presetSubtype="3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90" dur="500"/>
                                        <p:tgtEl>
                                          <p:spTgt spid="1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1" presetID="18" presetClass="entr" presetSubtype="3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93" dur="500"/>
                                        <p:tgtEl>
                                          <p:spTgt spid="1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4" fill="hold">
                            <p:stCondLst>
                              <p:cond delay="3000"/>
                            </p:stCondLst>
                            <p:childTnLst>
                              <p:par>
                                <p:cTn id="495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97" dur="500"/>
                                        <p:tgtEl>
                                          <p:spTgt spid="1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8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44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500" dur="500"/>
                                        <p:tgtEl>
                                          <p:spTgt spid="4444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1" fill="hold">
                            <p:stCondLst>
                              <p:cond delay="3500"/>
                            </p:stCondLst>
                            <p:childTnLst>
                              <p:par>
                                <p:cTn id="502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504" dur="500"/>
                                        <p:tgtEl>
                                          <p:spTgt spid="2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5" fill="hold">
                            <p:stCondLst>
                              <p:cond delay="4000"/>
                            </p:stCondLst>
                            <p:childTnLst>
                              <p:par>
                                <p:cTn id="506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508" dur="500"/>
                                        <p:tgtEl>
                                          <p:spTgt spid="2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9" fill="hold">
                      <p:stCondLst>
                        <p:cond delay="indefinite"/>
                      </p:stCondLst>
                      <p:childTnLst>
                        <p:par>
                          <p:cTn id="510" fill="hold">
                            <p:stCondLst>
                              <p:cond delay="0"/>
                            </p:stCondLst>
                            <p:childTnLst>
                              <p:par>
                                <p:cTn id="511" presetID="5" presetClass="exit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512" dur="500"/>
                                        <p:tgtEl>
                                          <p:spTgt spid="22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4" presetID="5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515" dur="500"/>
                                        <p:tgtEl>
                                          <p:spTgt spid="2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1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7" presetID="5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518" dur="500"/>
                                        <p:tgtEl>
                                          <p:spTgt spid="2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1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20" presetID="5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521" dur="500"/>
                                        <p:tgtEl>
                                          <p:spTgt spid="21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2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23" presetID="5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524" dur="500"/>
                                        <p:tgtEl>
                                          <p:spTgt spid="22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2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26" presetID="5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527" dur="500"/>
                                        <p:tgtEl>
                                          <p:spTgt spid="21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2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29" presetID="5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530" dur="500"/>
                                        <p:tgtEl>
                                          <p:spTgt spid="21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3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2" presetID="5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533" dur="500"/>
                                        <p:tgtEl>
                                          <p:spTgt spid="2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3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5" presetID="5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536" dur="500"/>
                                        <p:tgtEl>
                                          <p:spTgt spid="22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3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8" presetID="5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539" dur="500"/>
                                        <p:tgtEl>
                                          <p:spTgt spid="22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4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41" presetID="5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54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4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44" presetID="5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545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4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47" presetID="5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548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4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50" presetID="5" presetClass="exit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551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5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3" fill="hold">
                            <p:stCondLst>
                              <p:cond delay="500"/>
                            </p:stCondLst>
                            <p:childTnLst>
                              <p:par>
                                <p:cTn id="554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556" dur="500"/>
                                        <p:tgtEl>
                                          <p:spTgt spid="1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7" presetID="5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558" dur="500"/>
                                        <p:tgtEl>
                                          <p:spTgt spid="44449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5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444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60" presetID="5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561" dur="500"/>
                                        <p:tgtEl>
                                          <p:spTgt spid="14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6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3" fill="hold">
                      <p:stCondLst>
                        <p:cond delay="indefinite"/>
                      </p:stCondLst>
                      <p:childTnLst>
                        <p:par>
                          <p:cTn id="564" fill="hold">
                            <p:stCondLst>
                              <p:cond delay="0"/>
                            </p:stCondLst>
                            <p:childTnLst>
                              <p:par>
                                <p:cTn id="565" presetID="5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567" dur="500"/>
                                        <p:tgtEl>
                                          <p:spTgt spid="2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8" fill="hold">
                            <p:stCondLst>
                              <p:cond delay="500"/>
                            </p:stCondLst>
                            <p:childTnLst>
                              <p:par>
                                <p:cTn id="569" presetID="18" presetClass="entr" presetSubtype="1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71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2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574" dur="500"/>
                                        <p:tgtEl>
                                          <p:spTgt spid="2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5" fill="hold">
                            <p:stCondLst>
                              <p:cond delay="1000"/>
                            </p:stCondLst>
                            <p:childTnLst>
                              <p:par>
                                <p:cTn id="576" presetID="18" presetClass="entr" presetSubtype="1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78" dur="500"/>
                                        <p:tgtEl>
                                          <p:spTgt spid="2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9" fill="hold">
                            <p:stCondLst>
                              <p:cond delay="1500"/>
                            </p:stCondLst>
                            <p:childTnLst>
                              <p:par>
                                <p:cTn id="580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582" dur="500"/>
                                        <p:tgtEl>
                                          <p:spTgt spid="2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3" fill="hold">
                      <p:stCondLst>
                        <p:cond delay="indefinite"/>
                      </p:stCondLst>
                      <p:childTnLst>
                        <p:par>
                          <p:cTn id="584" fill="hold">
                            <p:stCondLst>
                              <p:cond delay="0"/>
                            </p:stCondLst>
                            <p:childTnLst>
                              <p:par>
                                <p:cTn id="585" presetID="5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587" dur="500"/>
                                        <p:tgtEl>
                                          <p:spTgt spid="2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8" fill="hold">
                            <p:stCondLst>
                              <p:cond delay="500"/>
                            </p:stCondLst>
                            <p:childTnLst>
                              <p:par>
                                <p:cTn id="589" presetID="18" presetClass="entr" presetSubtype="1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91" dur="500"/>
                                        <p:tgtEl>
                                          <p:spTgt spid="2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2" fill="hold">
                            <p:stCondLst>
                              <p:cond delay="1000"/>
                            </p:stCondLst>
                            <p:childTnLst>
                              <p:par>
                                <p:cTn id="593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595" dur="500"/>
                                        <p:tgtEl>
                                          <p:spTgt spid="2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1" grpId="0" animBg="1"/>
      <p:bldP spid="59" grpId="0" animBg="1"/>
      <p:bldP spid="58" grpId="0" animBg="1"/>
      <p:bldP spid="17" grpId="0" animBg="1"/>
      <p:bldP spid="18" grpId="0" animBg="1"/>
      <p:bldP spid="64" grpId="0" animBg="1"/>
      <p:bldP spid="65" grpId="0" animBg="1"/>
      <p:bldP spid="66" grpId="0" animBg="1"/>
      <p:bldP spid="67" grpId="0" animBg="1"/>
      <p:bldP spid="43" grpId="0" animBg="1"/>
      <p:bldP spid="19" grpId="0" animBg="1"/>
      <p:bldP spid="32" grpId="0" animBg="1"/>
      <p:bldP spid="88" grpId="0" animBg="1"/>
      <p:bldP spid="89" grpId="0" animBg="1"/>
      <p:bldP spid="90" grpId="0" animBg="1"/>
      <p:bldP spid="91" grpId="0" animBg="1"/>
      <p:bldP spid="92" grpId="0"/>
      <p:bldP spid="97" grpId="0" animBg="1"/>
      <p:bldP spid="98" grpId="0" animBg="1"/>
      <p:bldP spid="99" grpId="0" animBg="1"/>
      <p:bldP spid="100" grpId="0" animBg="1"/>
      <p:bldP spid="101" grpId="0" animBg="1"/>
      <p:bldP spid="102" grpId="0" animBg="1"/>
      <p:bldP spid="103" grpId="0" animBg="1"/>
      <p:bldP spid="104" grpId="0" animBg="1"/>
      <p:bldP spid="105" grpId="0" animBg="1"/>
      <p:bldP spid="106" grpId="0" animBg="1"/>
      <p:bldP spid="107" grpId="0" animBg="1"/>
      <p:bldP spid="114" grpId="0" animBg="1"/>
      <p:bldP spid="115" grpId="0" animBg="1"/>
      <p:bldP spid="116" grpId="0" animBg="1"/>
      <p:bldP spid="117" grpId="0" animBg="1"/>
      <p:bldP spid="118" grpId="0" animBg="1"/>
      <p:bldP spid="119" grpId="0" animBg="1"/>
      <p:bldP spid="120" grpId="0" animBg="1"/>
      <p:bldP spid="121" grpId="0" animBg="1"/>
      <p:bldP spid="126" grpId="0"/>
      <p:bldP spid="126" grpId="1"/>
      <p:bldP spid="139" grpId="0" animBg="1"/>
      <p:bldP spid="140" grpId="0" animBg="1"/>
      <p:bldP spid="142" grpId="0" animBg="1"/>
      <p:bldP spid="147" grpId="0" animBg="1"/>
      <p:bldP spid="149" grpId="0" animBg="1"/>
      <p:bldP spid="150" grpId="0" animBg="1"/>
      <p:bldP spid="151" grpId="0" animBg="1"/>
      <p:bldP spid="155" grpId="0" animBg="1"/>
      <p:bldP spid="156" grpId="0" animBg="1"/>
      <p:bldP spid="167" grpId="0" animBg="1"/>
      <p:bldP spid="168" grpId="0" animBg="1"/>
      <p:bldP spid="227" grpId="0" animBg="1"/>
      <p:bldP spid="228" grpId="0" animBg="1"/>
      <p:bldP spid="230" grpId="0" animBg="1"/>
      <p:bldP spid="231" grpId="0" animBg="1"/>
      <p:bldP spid="234" grpId="0" animBg="1"/>
      <p:bldP spid="235" grpId="0" animBg="1"/>
      <p:bldP spid="3" grpId="0" animBg="1"/>
      <p:bldP spid="4" grpId="0" animBg="1"/>
      <p:bldP spid="4" grpId="1" animBg="1"/>
      <p:bldP spid="5" grpId="0" animBg="1"/>
      <p:bldP spid="5" grpId="1" animBg="1"/>
      <p:bldP spid="6" grpId="0" animBg="1"/>
      <p:bldP spid="6" grpId="1" animBg="1"/>
      <p:bldP spid="7" grpId="0" animBg="1"/>
      <p:bldP spid="7" grpId="1" animBg="1"/>
      <p:bldP spid="8" grpId="0" animBg="1"/>
      <p:bldP spid="8" grpId="1" animBg="1"/>
      <p:bldP spid="9" grpId="0" animBg="1"/>
      <p:bldP spid="10" grpId="0" animBg="1"/>
      <p:bldP spid="10" grpId="1" animBg="1"/>
    </p:bld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225" name="直線コネクタ 224"/>
          <p:cNvCxnSpPr/>
          <p:nvPr/>
        </p:nvCxnSpPr>
        <p:spPr>
          <a:xfrm rot="10800000">
            <a:off x="431800" y="2024063"/>
            <a:ext cx="6480175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4" name="直線コネクタ 223"/>
          <p:cNvCxnSpPr/>
          <p:nvPr/>
        </p:nvCxnSpPr>
        <p:spPr>
          <a:xfrm rot="10800000">
            <a:off x="395288" y="2924175"/>
            <a:ext cx="6480175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4" name="直線コネクタ 153"/>
          <p:cNvCxnSpPr/>
          <p:nvPr/>
        </p:nvCxnSpPr>
        <p:spPr>
          <a:xfrm rot="10800000">
            <a:off x="395288" y="3716338"/>
            <a:ext cx="6480175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6" name="直線コネクタ 225"/>
          <p:cNvCxnSpPr/>
          <p:nvPr/>
        </p:nvCxnSpPr>
        <p:spPr>
          <a:xfrm rot="10800000">
            <a:off x="395288" y="4545013"/>
            <a:ext cx="6480175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2" name="直線矢印コネクタ 171"/>
          <p:cNvCxnSpPr/>
          <p:nvPr/>
        </p:nvCxnSpPr>
        <p:spPr>
          <a:xfrm rot="16200000" flipV="1">
            <a:off x="4329906" y="3507582"/>
            <a:ext cx="2979737" cy="0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1" name="直線矢印コネクタ 180"/>
          <p:cNvCxnSpPr/>
          <p:nvPr/>
        </p:nvCxnSpPr>
        <p:spPr>
          <a:xfrm rot="16200000" flipV="1">
            <a:off x="5058569" y="3498057"/>
            <a:ext cx="2979737" cy="0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5" name="直線矢印コネクタ 174"/>
          <p:cNvCxnSpPr/>
          <p:nvPr/>
        </p:nvCxnSpPr>
        <p:spPr>
          <a:xfrm rot="16200000" flipV="1">
            <a:off x="3375819" y="3504407"/>
            <a:ext cx="2979737" cy="0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6" name="直線矢印コネクタ 175"/>
          <p:cNvCxnSpPr/>
          <p:nvPr/>
        </p:nvCxnSpPr>
        <p:spPr>
          <a:xfrm rot="16200000" flipV="1">
            <a:off x="2666206" y="3499644"/>
            <a:ext cx="2979738" cy="0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7" name="直線矢印コネクタ 176"/>
          <p:cNvCxnSpPr/>
          <p:nvPr/>
        </p:nvCxnSpPr>
        <p:spPr>
          <a:xfrm rot="16200000" flipV="1">
            <a:off x="1829594" y="3499644"/>
            <a:ext cx="2979738" cy="0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8" name="直線矢印コネクタ 177"/>
          <p:cNvCxnSpPr/>
          <p:nvPr/>
        </p:nvCxnSpPr>
        <p:spPr>
          <a:xfrm rot="16200000" flipV="1">
            <a:off x="1105694" y="3502819"/>
            <a:ext cx="2979738" cy="0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9" name="直線矢印コネクタ 178"/>
          <p:cNvCxnSpPr/>
          <p:nvPr/>
        </p:nvCxnSpPr>
        <p:spPr>
          <a:xfrm rot="16200000" flipV="1">
            <a:off x="251619" y="3498057"/>
            <a:ext cx="2979737" cy="0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0" name="直線矢印コネクタ 179"/>
          <p:cNvCxnSpPr/>
          <p:nvPr/>
        </p:nvCxnSpPr>
        <p:spPr>
          <a:xfrm rot="16200000" flipV="1">
            <a:off x="-461169" y="3499644"/>
            <a:ext cx="2979738" cy="0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1" name="Line 9"/>
          <p:cNvSpPr>
            <a:spLocks noChangeShapeType="1"/>
          </p:cNvSpPr>
          <p:nvPr/>
        </p:nvSpPr>
        <p:spPr bwMode="auto">
          <a:xfrm flipH="1">
            <a:off x="5826125" y="1995488"/>
            <a:ext cx="0" cy="935037"/>
          </a:xfrm>
          <a:prstGeom prst="line">
            <a:avLst/>
          </a:prstGeom>
          <a:noFill/>
          <a:ln w="38100">
            <a:solidFill>
              <a:srgbClr val="0541EB"/>
            </a:solidFill>
            <a:round/>
            <a:headEnd type="triangle" w="med" len="med"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59" name="Line 9"/>
          <p:cNvSpPr>
            <a:spLocks noChangeShapeType="1"/>
          </p:cNvSpPr>
          <p:nvPr/>
        </p:nvSpPr>
        <p:spPr bwMode="auto">
          <a:xfrm flipH="1">
            <a:off x="1743075" y="3690938"/>
            <a:ext cx="0" cy="842962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58" name="Line 9"/>
          <p:cNvSpPr>
            <a:spLocks noChangeShapeType="1"/>
          </p:cNvSpPr>
          <p:nvPr/>
        </p:nvSpPr>
        <p:spPr bwMode="auto">
          <a:xfrm>
            <a:off x="1025525" y="4529138"/>
            <a:ext cx="0" cy="468312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17" name="Line 9"/>
          <p:cNvSpPr>
            <a:spLocks noChangeShapeType="1"/>
          </p:cNvSpPr>
          <p:nvPr/>
        </p:nvSpPr>
        <p:spPr bwMode="auto">
          <a:xfrm flipH="1">
            <a:off x="1027113" y="1992313"/>
            <a:ext cx="0" cy="936625"/>
          </a:xfrm>
          <a:prstGeom prst="line">
            <a:avLst/>
          </a:prstGeom>
          <a:noFill/>
          <a:ln w="38100">
            <a:solidFill>
              <a:srgbClr val="0541EB"/>
            </a:solidFill>
            <a:round/>
            <a:headEnd type="triangle" w="med" len="med"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18" name="Line 10"/>
          <p:cNvSpPr>
            <a:spLocks noChangeShapeType="1"/>
          </p:cNvSpPr>
          <p:nvPr/>
        </p:nvSpPr>
        <p:spPr bwMode="auto">
          <a:xfrm>
            <a:off x="1739900" y="1995488"/>
            <a:ext cx="0" cy="906462"/>
          </a:xfrm>
          <a:custGeom>
            <a:avLst/>
            <a:gdLst>
              <a:gd name="T0" fmla="*/ 0 w 581020"/>
              <a:gd name="T1" fmla="*/ 2147483647 h 15"/>
              <a:gd name="T2" fmla="*/ 0 w 581020"/>
              <a:gd name="T3" fmla="*/ 0 h 15"/>
              <a:gd name="T4" fmla="*/ 0 60000 65536"/>
              <a:gd name="T5" fmla="*/ 0 60000 65536"/>
              <a:gd name="T6" fmla="*/ 0 w 581020"/>
              <a:gd name="T7" fmla="*/ 0 h 15"/>
              <a:gd name="T8" fmla="*/ 0 w 581020"/>
              <a:gd name="T9" fmla="*/ 15 h 15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581020" h="15">
                <a:moveTo>
                  <a:pt x="0" y="15"/>
                </a:moveTo>
                <a:lnTo>
                  <a:pt x="581020" y="0"/>
                </a:lnTo>
              </a:path>
            </a:pathLst>
          </a:custGeom>
          <a:noFill/>
          <a:ln w="38100">
            <a:solidFill>
              <a:srgbClr val="FF00FF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ja-JP" altLang="en-US">
              <a:latin typeface="Calibri" pitchFamily="34" charset="0"/>
            </a:endParaRPr>
          </a:p>
        </p:txBody>
      </p:sp>
      <p:sp>
        <p:nvSpPr>
          <p:cNvPr id="487485" name="テキスト ボックス 47"/>
          <p:cNvSpPr txBox="1">
            <a:spLocks noChangeArrowheads="1"/>
          </p:cNvSpPr>
          <p:nvPr/>
        </p:nvSpPr>
        <p:spPr bwMode="auto">
          <a:xfrm>
            <a:off x="1084263" y="1152525"/>
            <a:ext cx="484187" cy="4000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 sz="2000" b="1">
                <a:solidFill>
                  <a:srgbClr val="FF0000"/>
                </a:solidFill>
                <a:latin typeface="Arial Unicode MS"/>
                <a:ea typeface="Arial Unicode MS"/>
                <a:cs typeface="Arial Unicode MS"/>
              </a:rPr>
              <a:t>(I’)</a:t>
            </a:r>
            <a:endParaRPr lang="ja-JP" altLang="en-US" sz="2000" b="1">
              <a:solidFill>
                <a:srgbClr val="FF0000"/>
              </a:solidFill>
              <a:latin typeface="Arial Unicode MS"/>
              <a:ea typeface="Arial Unicode MS"/>
              <a:cs typeface="Arial Unicode MS"/>
            </a:endParaRPr>
          </a:p>
        </p:txBody>
      </p:sp>
      <p:graphicFrame>
        <p:nvGraphicFramePr>
          <p:cNvPr id="444429" name="Object 2"/>
          <p:cNvGraphicFramePr>
            <a:graphicFrameLocks noChangeAspect="1"/>
          </p:cNvGraphicFramePr>
          <p:nvPr/>
        </p:nvGraphicFramePr>
        <p:xfrm>
          <a:off x="1111250" y="4614863"/>
          <a:ext cx="546100" cy="342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3" imgW="545760" imgH="342720" progId="Equation.DSMT4">
                  <p:embed/>
                </p:oleObj>
              </mc:Choice>
              <mc:Fallback>
                <p:oleObj name="Equation" r:id="rId3" imgW="545760" imgH="342720" progId="Equation.DSMT4">
                  <p:embed/>
                  <p:pic>
                    <p:nvPicPr>
                      <p:cNvPr id="444429" name="Object 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111250" y="4614863"/>
                        <a:ext cx="546100" cy="3429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444430" name="Object 3"/>
          <p:cNvGraphicFramePr>
            <a:graphicFrameLocks noChangeAspect="1"/>
          </p:cNvGraphicFramePr>
          <p:nvPr/>
        </p:nvGraphicFramePr>
        <p:xfrm>
          <a:off x="1120775" y="3971925"/>
          <a:ext cx="508000" cy="342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5" imgW="507960" imgH="342720" progId="Equation.DSMT4">
                  <p:embed/>
                </p:oleObj>
              </mc:Choice>
              <mc:Fallback>
                <p:oleObj name="Equation" r:id="rId5" imgW="507960" imgH="342720" progId="Equation.DSMT4">
                  <p:embed/>
                  <p:pic>
                    <p:nvPicPr>
                      <p:cNvPr id="444430" name="Object 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120775" y="3971925"/>
                        <a:ext cx="508000" cy="3429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444431" name="Object 4"/>
          <p:cNvGraphicFramePr>
            <a:graphicFrameLocks noChangeAspect="1"/>
          </p:cNvGraphicFramePr>
          <p:nvPr/>
        </p:nvGraphicFramePr>
        <p:xfrm>
          <a:off x="1139825" y="3184525"/>
          <a:ext cx="469900" cy="342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7" imgW="469800" imgH="342720" progId="Equation.DSMT4">
                  <p:embed/>
                </p:oleObj>
              </mc:Choice>
              <mc:Fallback>
                <p:oleObj name="Equation" r:id="rId7" imgW="469800" imgH="342720" progId="Equation.DSMT4">
                  <p:embed/>
                  <p:pic>
                    <p:nvPicPr>
                      <p:cNvPr id="444431" name="Object 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139825" y="3184525"/>
                        <a:ext cx="469900" cy="3429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444432" name="Object 5"/>
          <p:cNvGraphicFramePr>
            <a:graphicFrameLocks noChangeAspect="1"/>
          </p:cNvGraphicFramePr>
          <p:nvPr/>
        </p:nvGraphicFramePr>
        <p:xfrm>
          <a:off x="1125538" y="2330450"/>
          <a:ext cx="520700" cy="342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9" imgW="520560" imgH="342720" progId="Equation.DSMT4">
                  <p:embed/>
                </p:oleObj>
              </mc:Choice>
              <mc:Fallback>
                <p:oleObj name="Equation" r:id="rId9" imgW="520560" imgH="342720" progId="Equation.DSMT4">
                  <p:embed/>
                  <p:pic>
                    <p:nvPicPr>
                      <p:cNvPr id="444432" name="Object 5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0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125538" y="2330450"/>
                        <a:ext cx="520700" cy="3429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64" name="Line 9"/>
          <p:cNvSpPr>
            <a:spLocks noChangeShapeType="1"/>
          </p:cNvSpPr>
          <p:nvPr/>
        </p:nvSpPr>
        <p:spPr bwMode="auto">
          <a:xfrm flipH="1">
            <a:off x="1025525" y="3698875"/>
            <a:ext cx="0" cy="827088"/>
          </a:xfrm>
          <a:prstGeom prst="line">
            <a:avLst/>
          </a:prstGeom>
          <a:noFill/>
          <a:ln w="38100">
            <a:solidFill>
              <a:srgbClr val="0541EB"/>
            </a:solidFill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65" name="Line 9"/>
          <p:cNvSpPr>
            <a:spLocks noChangeShapeType="1"/>
          </p:cNvSpPr>
          <p:nvPr/>
        </p:nvSpPr>
        <p:spPr bwMode="auto">
          <a:xfrm flipH="1">
            <a:off x="1027113" y="2921000"/>
            <a:ext cx="0" cy="784225"/>
          </a:xfrm>
          <a:prstGeom prst="line">
            <a:avLst/>
          </a:prstGeom>
          <a:noFill/>
          <a:ln w="38100">
            <a:solidFill>
              <a:srgbClr val="0541EB"/>
            </a:solidFill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66" name="Line 9"/>
          <p:cNvSpPr>
            <a:spLocks noChangeShapeType="1"/>
          </p:cNvSpPr>
          <p:nvPr/>
        </p:nvSpPr>
        <p:spPr bwMode="auto">
          <a:xfrm flipH="1">
            <a:off x="1744663" y="2919413"/>
            <a:ext cx="0" cy="784225"/>
          </a:xfrm>
          <a:prstGeom prst="line">
            <a:avLst/>
          </a:prstGeom>
          <a:noFill/>
          <a:ln w="38100">
            <a:solidFill>
              <a:srgbClr val="0541EB"/>
            </a:solidFill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67" name="Line 9"/>
          <p:cNvSpPr>
            <a:spLocks noChangeShapeType="1"/>
          </p:cNvSpPr>
          <p:nvPr/>
        </p:nvSpPr>
        <p:spPr bwMode="auto">
          <a:xfrm>
            <a:off x="1739900" y="4527550"/>
            <a:ext cx="0" cy="466725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46" name="星 7 45"/>
          <p:cNvSpPr>
            <a:spLocks noChangeAspect="1"/>
          </p:cNvSpPr>
          <p:nvPr/>
        </p:nvSpPr>
        <p:spPr>
          <a:xfrm>
            <a:off x="1679575" y="3644900"/>
            <a:ext cx="144463" cy="142875"/>
          </a:xfrm>
          <a:prstGeom prst="star7">
            <a:avLst/>
          </a:prstGeom>
          <a:solidFill>
            <a:srgbClr val="FF00FF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43" name="星 7 42"/>
          <p:cNvSpPr>
            <a:spLocks noChangeAspect="1"/>
          </p:cNvSpPr>
          <p:nvPr/>
        </p:nvSpPr>
        <p:spPr>
          <a:xfrm>
            <a:off x="1662113" y="2840038"/>
            <a:ext cx="144462" cy="144462"/>
          </a:xfrm>
          <a:prstGeom prst="star7">
            <a:avLst/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19" name="星 7 18"/>
          <p:cNvSpPr>
            <a:spLocks noChangeAspect="1"/>
          </p:cNvSpPr>
          <p:nvPr/>
        </p:nvSpPr>
        <p:spPr>
          <a:xfrm>
            <a:off x="957263" y="1916113"/>
            <a:ext cx="144462" cy="144462"/>
          </a:xfrm>
          <a:prstGeom prst="star7">
            <a:avLst/>
          </a:prstGeom>
          <a:solidFill>
            <a:srgbClr val="0070C0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32" name="星 7 31"/>
          <p:cNvSpPr>
            <a:spLocks noChangeAspect="1"/>
          </p:cNvSpPr>
          <p:nvPr/>
        </p:nvSpPr>
        <p:spPr>
          <a:xfrm>
            <a:off x="952500" y="4473575"/>
            <a:ext cx="144463" cy="144463"/>
          </a:xfrm>
          <a:prstGeom prst="star7">
            <a:avLst/>
          </a:prstGeom>
          <a:solidFill>
            <a:srgbClr val="66FFFF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88" name="Line 9"/>
          <p:cNvSpPr>
            <a:spLocks noChangeShapeType="1"/>
          </p:cNvSpPr>
          <p:nvPr/>
        </p:nvSpPr>
        <p:spPr bwMode="auto">
          <a:xfrm flipH="1">
            <a:off x="3321050" y="3703638"/>
            <a:ext cx="0" cy="842962"/>
          </a:xfrm>
          <a:prstGeom prst="line">
            <a:avLst/>
          </a:prstGeom>
          <a:noFill/>
          <a:ln w="38100">
            <a:solidFill>
              <a:srgbClr val="0541EB"/>
            </a:solidFill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89" name="Line 9"/>
          <p:cNvSpPr>
            <a:spLocks noChangeShapeType="1"/>
          </p:cNvSpPr>
          <p:nvPr/>
        </p:nvSpPr>
        <p:spPr bwMode="auto">
          <a:xfrm>
            <a:off x="2593975" y="4541838"/>
            <a:ext cx="0" cy="468312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90" name="Line 9"/>
          <p:cNvSpPr>
            <a:spLocks noChangeShapeType="1"/>
          </p:cNvSpPr>
          <p:nvPr/>
        </p:nvSpPr>
        <p:spPr bwMode="auto">
          <a:xfrm flipH="1">
            <a:off x="2595563" y="1997075"/>
            <a:ext cx="0" cy="936625"/>
          </a:xfrm>
          <a:prstGeom prst="line">
            <a:avLst/>
          </a:prstGeom>
          <a:noFill/>
          <a:ln w="38100">
            <a:solidFill>
              <a:srgbClr val="0541EB"/>
            </a:solidFill>
            <a:round/>
            <a:headEnd type="triangle" w="med" len="med"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91" name="Line 10"/>
          <p:cNvSpPr>
            <a:spLocks noChangeShapeType="1"/>
          </p:cNvSpPr>
          <p:nvPr/>
        </p:nvSpPr>
        <p:spPr bwMode="auto">
          <a:xfrm>
            <a:off x="3321050" y="2016125"/>
            <a:ext cx="0" cy="900113"/>
          </a:xfrm>
          <a:custGeom>
            <a:avLst/>
            <a:gdLst>
              <a:gd name="T0" fmla="*/ 0 w 581020"/>
              <a:gd name="T1" fmla="*/ 2147483647 h 15"/>
              <a:gd name="T2" fmla="*/ 0 w 581020"/>
              <a:gd name="T3" fmla="*/ 0 h 15"/>
              <a:gd name="T4" fmla="*/ 0 60000 65536"/>
              <a:gd name="T5" fmla="*/ 0 60000 65536"/>
              <a:gd name="T6" fmla="*/ 0 w 581020"/>
              <a:gd name="T7" fmla="*/ 0 h 15"/>
              <a:gd name="T8" fmla="*/ 0 w 581020"/>
              <a:gd name="T9" fmla="*/ 15 h 15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581020" h="15">
                <a:moveTo>
                  <a:pt x="0" y="15"/>
                </a:moveTo>
                <a:lnTo>
                  <a:pt x="581020" y="0"/>
                </a:lnTo>
              </a:path>
            </a:pathLst>
          </a:custGeom>
          <a:noFill/>
          <a:ln w="38100">
            <a:solidFill>
              <a:srgbClr val="FF00FF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ja-JP" altLang="en-US">
              <a:latin typeface="Calibri" pitchFamily="34" charset="0"/>
            </a:endParaRPr>
          </a:p>
        </p:txBody>
      </p:sp>
      <p:sp>
        <p:nvSpPr>
          <p:cNvPr id="92" name="テキスト ボックス 91"/>
          <p:cNvSpPr txBox="1">
            <a:spLocks noChangeArrowheads="1"/>
          </p:cNvSpPr>
          <p:nvPr/>
        </p:nvSpPr>
        <p:spPr bwMode="auto">
          <a:xfrm>
            <a:off x="2684463" y="1158875"/>
            <a:ext cx="557212" cy="4000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 sz="2000" b="1">
                <a:solidFill>
                  <a:srgbClr val="FF00FF"/>
                </a:solidFill>
                <a:latin typeface="Arial Unicode MS"/>
                <a:ea typeface="Arial Unicode MS"/>
                <a:cs typeface="Arial Unicode MS"/>
              </a:rPr>
              <a:t>(II’)</a:t>
            </a:r>
            <a:endParaRPr lang="ja-JP" altLang="en-US" sz="2000" b="1">
              <a:solidFill>
                <a:srgbClr val="FF00FF"/>
              </a:solidFill>
              <a:latin typeface="Arial Unicode MS"/>
              <a:ea typeface="Arial Unicode MS"/>
              <a:cs typeface="Arial Unicode MS"/>
            </a:endParaRPr>
          </a:p>
        </p:txBody>
      </p:sp>
      <p:graphicFrame>
        <p:nvGraphicFramePr>
          <p:cNvPr id="93" name="Object 6"/>
          <p:cNvGraphicFramePr>
            <a:graphicFrameLocks noChangeAspect="1"/>
          </p:cNvGraphicFramePr>
          <p:nvPr/>
        </p:nvGraphicFramePr>
        <p:xfrm>
          <a:off x="2679700" y="4619625"/>
          <a:ext cx="546100" cy="342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3" imgW="545760" imgH="342720" progId="Equation.DSMT4">
                  <p:embed/>
                </p:oleObj>
              </mc:Choice>
              <mc:Fallback>
                <p:oleObj name="Equation" r:id="rId3" imgW="545760" imgH="342720" progId="Equation.DSMT4">
                  <p:embed/>
                  <p:pic>
                    <p:nvPicPr>
                      <p:cNvPr id="93" name="Object 6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679700" y="4619625"/>
                        <a:ext cx="546100" cy="3429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94" name="Object 7"/>
          <p:cNvGraphicFramePr>
            <a:graphicFrameLocks noChangeAspect="1"/>
          </p:cNvGraphicFramePr>
          <p:nvPr/>
        </p:nvGraphicFramePr>
        <p:xfrm>
          <a:off x="2695575" y="3981450"/>
          <a:ext cx="508000" cy="342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1" imgW="507960" imgH="342720" progId="Equation.DSMT4">
                  <p:embed/>
                </p:oleObj>
              </mc:Choice>
              <mc:Fallback>
                <p:oleObj name="Equation" r:id="rId11" imgW="507960" imgH="342720" progId="Equation.DSMT4">
                  <p:embed/>
                  <p:pic>
                    <p:nvPicPr>
                      <p:cNvPr id="94" name="Object 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2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695575" y="3981450"/>
                        <a:ext cx="508000" cy="3429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95" name="Object 8"/>
          <p:cNvGraphicFramePr>
            <a:graphicFrameLocks noChangeAspect="1"/>
          </p:cNvGraphicFramePr>
          <p:nvPr/>
        </p:nvGraphicFramePr>
        <p:xfrm>
          <a:off x="2720975" y="3178175"/>
          <a:ext cx="469900" cy="342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7" imgW="469800" imgH="342720" progId="Equation.DSMT4">
                  <p:embed/>
                </p:oleObj>
              </mc:Choice>
              <mc:Fallback>
                <p:oleObj name="Equation" r:id="rId7" imgW="469800" imgH="342720" progId="Equation.DSMT4">
                  <p:embed/>
                  <p:pic>
                    <p:nvPicPr>
                      <p:cNvPr id="95" name="Object 8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720975" y="3178175"/>
                        <a:ext cx="469900" cy="3429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96" name="Object 9"/>
          <p:cNvGraphicFramePr>
            <a:graphicFrameLocks noChangeAspect="1"/>
          </p:cNvGraphicFramePr>
          <p:nvPr/>
        </p:nvGraphicFramePr>
        <p:xfrm>
          <a:off x="2711450" y="2330450"/>
          <a:ext cx="520700" cy="342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3" imgW="520560" imgH="342720" progId="Equation.DSMT4">
                  <p:embed/>
                </p:oleObj>
              </mc:Choice>
              <mc:Fallback>
                <p:oleObj name="Equation" r:id="rId13" imgW="520560" imgH="342720" progId="Equation.DSMT4">
                  <p:embed/>
                  <p:pic>
                    <p:nvPicPr>
                      <p:cNvPr id="96" name="Object 9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711450" y="2330450"/>
                        <a:ext cx="520700" cy="3429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97" name="Line 9"/>
          <p:cNvSpPr>
            <a:spLocks noChangeShapeType="1"/>
          </p:cNvSpPr>
          <p:nvPr/>
        </p:nvSpPr>
        <p:spPr bwMode="auto">
          <a:xfrm flipH="1">
            <a:off x="2593975" y="3711575"/>
            <a:ext cx="0" cy="827088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98" name="Line 9"/>
          <p:cNvSpPr>
            <a:spLocks noChangeShapeType="1"/>
          </p:cNvSpPr>
          <p:nvPr/>
        </p:nvSpPr>
        <p:spPr bwMode="auto">
          <a:xfrm flipH="1">
            <a:off x="2595563" y="2935288"/>
            <a:ext cx="0" cy="773112"/>
          </a:xfrm>
          <a:prstGeom prst="line">
            <a:avLst/>
          </a:prstGeom>
          <a:noFill/>
          <a:ln w="38100">
            <a:solidFill>
              <a:srgbClr val="0541EB"/>
            </a:solidFill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99" name="Line 9"/>
          <p:cNvSpPr>
            <a:spLocks noChangeShapeType="1"/>
          </p:cNvSpPr>
          <p:nvPr/>
        </p:nvSpPr>
        <p:spPr bwMode="auto">
          <a:xfrm flipH="1">
            <a:off x="3321050" y="2924175"/>
            <a:ext cx="0" cy="784225"/>
          </a:xfrm>
          <a:prstGeom prst="line">
            <a:avLst/>
          </a:prstGeom>
          <a:noFill/>
          <a:ln w="38100">
            <a:solidFill>
              <a:srgbClr val="0541EB"/>
            </a:solidFill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100" name="Line 9"/>
          <p:cNvSpPr>
            <a:spLocks noChangeShapeType="1"/>
          </p:cNvSpPr>
          <p:nvPr/>
        </p:nvSpPr>
        <p:spPr bwMode="auto">
          <a:xfrm>
            <a:off x="3317875" y="4541838"/>
            <a:ext cx="0" cy="468312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101" name="星 7 100"/>
          <p:cNvSpPr>
            <a:spLocks noChangeAspect="1"/>
          </p:cNvSpPr>
          <p:nvPr/>
        </p:nvSpPr>
        <p:spPr>
          <a:xfrm>
            <a:off x="2524125" y="3640138"/>
            <a:ext cx="144463" cy="142875"/>
          </a:xfrm>
          <a:prstGeom prst="star7">
            <a:avLst/>
          </a:prstGeom>
          <a:solidFill>
            <a:srgbClr val="FF00FF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102" name="星 7 101"/>
          <p:cNvSpPr>
            <a:spLocks noChangeAspect="1"/>
          </p:cNvSpPr>
          <p:nvPr/>
        </p:nvSpPr>
        <p:spPr>
          <a:xfrm>
            <a:off x="3262313" y="2844800"/>
            <a:ext cx="144462" cy="142875"/>
          </a:xfrm>
          <a:prstGeom prst="star7">
            <a:avLst/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103" name="星 7 102"/>
          <p:cNvSpPr>
            <a:spLocks noChangeAspect="1"/>
          </p:cNvSpPr>
          <p:nvPr/>
        </p:nvSpPr>
        <p:spPr>
          <a:xfrm>
            <a:off x="2522538" y="1933575"/>
            <a:ext cx="142875" cy="142875"/>
          </a:xfrm>
          <a:prstGeom prst="star7">
            <a:avLst/>
          </a:prstGeom>
          <a:solidFill>
            <a:srgbClr val="0070C0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104" name="星 7 103"/>
          <p:cNvSpPr>
            <a:spLocks noChangeAspect="1"/>
          </p:cNvSpPr>
          <p:nvPr/>
        </p:nvSpPr>
        <p:spPr>
          <a:xfrm>
            <a:off x="3244850" y="4459288"/>
            <a:ext cx="144463" cy="144462"/>
          </a:xfrm>
          <a:prstGeom prst="star7">
            <a:avLst/>
          </a:prstGeom>
          <a:solidFill>
            <a:srgbClr val="66FFFF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105" name="Line 9"/>
          <p:cNvSpPr>
            <a:spLocks noChangeShapeType="1"/>
          </p:cNvSpPr>
          <p:nvPr/>
        </p:nvSpPr>
        <p:spPr bwMode="auto">
          <a:xfrm flipH="1">
            <a:off x="4864100" y="3702050"/>
            <a:ext cx="0" cy="842963"/>
          </a:xfrm>
          <a:prstGeom prst="line">
            <a:avLst/>
          </a:prstGeom>
          <a:noFill/>
          <a:ln w="38100">
            <a:solidFill>
              <a:srgbClr val="0541EB"/>
            </a:solidFill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106" name="Line 9"/>
          <p:cNvSpPr>
            <a:spLocks noChangeShapeType="1"/>
          </p:cNvSpPr>
          <p:nvPr/>
        </p:nvSpPr>
        <p:spPr bwMode="auto">
          <a:xfrm>
            <a:off x="4156075" y="4540250"/>
            <a:ext cx="0" cy="468313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107" name="Line 9"/>
          <p:cNvSpPr>
            <a:spLocks noChangeShapeType="1"/>
          </p:cNvSpPr>
          <p:nvPr/>
        </p:nvSpPr>
        <p:spPr bwMode="auto">
          <a:xfrm flipH="1">
            <a:off x="4156075" y="1997075"/>
            <a:ext cx="0" cy="936625"/>
          </a:xfrm>
          <a:prstGeom prst="line">
            <a:avLst/>
          </a:prstGeom>
          <a:noFill/>
          <a:ln w="38100">
            <a:solidFill>
              <a:srgbClr val="0541EB"/>
            </a:solidFill>
            <a:round/>
            <a:headEnd type="triangle" w="med" len="med"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108" name="Line 10"/>
          <p:cNvSpPr>
            <a:spLocks noChangeShapeType="1"/>
          </p:cNvSpPr>
          <p:nvPr/>
        </p:nvSpPr>
        <p:spPr bwMode="auto">
          <a:xfrm>
            <a:off x="4860925" y="2003425"/>
            <a:ext cx="0" cy="914400"/>
          </a:xfrm>
          <a:custGeom>
            <a:avLst/>
            <a:gdLst>
              <a:gd name="T0" fmla="*/ 0 w 581020"/>
              <a:gd name="T1" fmla="*/ 2147483647 h 15"/>
              <a:gd name="T2" fmla="*/ 0 w 581020"/>
              <a:gd name="T3" fmla="*/ 0 h 15"/>
              <a:gd name="T4" fmla="*/ 0 60000 65536"/>
              <a:gd name="T5" fmla="*/ 0 60000 65536"/>
              <a:gd name="T6" fmla="*/ 0 w 581020"/>
              <a:gd name="T7" fmla="*/ 0 h 15"/>
              <a:gd name="T8" fmla="*/ 0 w 581020"/>
              <a:gd name="T9" fmla="*/ 15 h 15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581020" h="15">
                <a:moveTo>
                  <a:pt x="0" y="15"/>
                </a:moveTo>
                <a:lnTo>
                  <a:pt x="581020" y="0"/>
                </a:lnTo>
              </a:path>
            </a:pathLst>
          </a:custGeom>
          <a:noFill/>
          <a:ln w="38100">
            <a:solidFill>
              <a:srgbClr val="FF00FF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ja-JP" altLang="en-US">
              <a:latin typeface="Calibri" pitchFamily="34" charset="0"/>
            </a:endParaRPr>
          </a:p>
        </p:txBody>
      </p:sp>
      <p:sp>
        <p:nvSpPr>
          <p:cNvPr id="109" name="テキスト ボックス 108"/>
          <p:cNvSpPr txBox="1">
            <a:spLocks noChangeArrowheads="1"/>
          </p:cNvSpPr>
          <p:nvPr/>
        </p:nvSpPr>
        <p:spPr bwMode="auto">
          <a:xfrm>
            <a:off x="4127500" y="1163638"/>
            <a:ext cx="628650" cy="4000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 sz="2000" b="1">
                <a:solidFill>
                  <a:srgbClr val="0541EB"/>
                </a:solidFill>
                <a:latin typeface="Arial Unicode MS"/>
                <a:ea typeface="Arial Unicode MS"/>
                <a:cs typeface="Arial Unicode MS"/>
              </a:rPr>
              <a:t>(III’)</a:t>
            </a:r>
            <a:endParaRPr lang="ja-JP" altLang="en-US" sz="2000" b="1">
              <a:solidFill>
                <a:srgbClr val="0541EB"/>
              </a:solidFill>
              <a:latin typeface="Arial Unicode MS"/>
              <a:ea typeface="Arial Unicode MS"/>
              <a:cs typeface="Arial Unicode MS"/>
            </a:endParaRPr>
          </a:p>
        </p:txBody>
      </p:sp>
      <p:graphicFrame>
        <p:nvGraphicFramePr>
          <p:cNvPr id="110" name="Object 10"/>
          <p:cNvGraphicFramePr>
            <a:graphicFrameLocks noChangeAspect="1"/>
          </p:cNvGraphicFramePr>
          <p:nvPr/>
        </p:nvGraphicFramePr>
        <p:xfrm>
          <a:off x="4237038" y="4643438"/>
          <a:ext cx="546100" cy="342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3" imgW="545760" imgH="342720" progId="Equation.DSMT4">
                  <p:embed/>
                </p:oleObj>
              </mc:Choice>
              <mc:Fallback>
                <p:oleObj name="Equation" r:id="rId3" imgW="545760" imgH="342720" progId="Equation.DSMT4">
                  <p:embed/>
                  <p:pic>
                    <p:nvPicPr>
                      <p:cNvPr id="110" name="Object 10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237038" y="4643438"/>
                        <a:ext cx="546100" cy="3429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11" name="Object 11"/>
          <p:cNvGraphicFramePr>
            <a:graphicFrameLocks noChangeAspect="1"/>
          </p:cNvGraphicFramePr>
          <p:nvPr/>
        </p:nvGraphicFramePr>
        <p:xfrm>
          <a:off x="4244975" y="3987800"/>
          <a:ext cx="508000" cy="342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5" imgW="507960" imgH="342720" progId="Equation.DSMT4">
                  <p:embed/>
                </p:oleObj>
              </mc:Choice>
              <mc:Fallback>
                <p:oleObj name="Equation" r:id="rId15" imgW="507960" imgH="342720" progId="Equation.DSMT4">
                  <p:embed/>
                  <p:pic>
                    <p:nvPicPr>
                      <p:cNvPr id="111" name="Object 1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244975" y="3987800"/>
                        <a:ext cx="508000" cy="3429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12" name="Object 12"/>
          <p:cNvGraphicFramePr>
            <a:graphicFrameLocks noChangeAspect="1"/>
          </p:cNvGraphicFramePr>
          <p:nvPr/>
        </p:nvGraphicFramePr>
        <p:xfrm>
          <a:off x="4232275" y="3168650"/>
          <a:ext cx="558800" cy="342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7" imgW="558720" imgH="342720" progId="Equation.DSMT4">
                  <p:embed/>
                </p:oleObj>
              </mc:Choice>
              <mc:Fallback>
                <p:oleObj name="Equation" r:id="rId17" imgW="558720" imgH="342720" progId="Equation.DSMT4">
                  <p:embed/>
                  <p:pic>
                    <p:nvPicPr>
                      <p:cNvPr id="112" name="Object 1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232275" y="3168650"/>
                        <a:ext cx="558800" cy="3429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13" name="Object 13"/>
          <p:cNvGraphicFramePr>
            <a:graphicFrameLocks noChangeAspect="1"/>
          </p:cNvGraphicFramePr>
          <p:nvPr/>
        </p:nvGraphicFramePr>
        <p:xfrm>
          <a:off x="4249738" y="2335213"/>
          <a:ext cx="520700" cy="342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9" imgW="520560" imgH="342720" progId="Equation.DSMT4">
                  <p:embed/>
                </p:oleObj>
              </mc:Choice>
              <mc:Fallback>
                <p:oleObj name="Equation" r:id="rId19" imgW="520560" imgH="342720" progId="Equation.DSMT4">
                  <p:embed/>
                  <p:pic>
                    <p:nvPicPr>
                      <p:cNvPr id="113" name="Object 1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0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249738" y="2335213"/>
                        <a:ext cx="520700" cy="3429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14" name="Line 9"/>
          <p:cNvSpPr>
            <a:spLocks noChangeShapeType="1"/>
          </p:cNvSpPr>
          <p:nvPr/>
        </p:nvSpPr>
        <p:spPr bwMode="auto">
          <a:xfrm flipH="1">
            <a:off x="4156075" y="3719513"/>
            <a:ext cx="0" cy="828675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115" name="Line 9"/>
          <p:cNvSpPr>
            <a:spLocks noChangeShapeType="1"/>
          </p:cNvSpPr>
          <p:nvPr/>
        </p:nvSpPr>
        <p:spPr bwMode="auto">
          <a:xfrm flipH="1">
            <a:off x="4154488" y="2935288"/>
            <a:ext cx="0" cy="78105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116" name="Line 9"/>
          <p:cNvSpPr>
            <a:spLocks noChangeShapeType="1"/>
          </p:cNvSpPr>
          <p:nvPr/>
        </p:nvSpPr>
        <p:spPr bwMode="auto">
          <a:xfrm flipH="1">
            <a:off x="4862513" y="2917825"/>
            <a:ext cx="0" cy="784225"/>
          </a:xfrm>
          <a:prstGeom prst="line">
            <a:avLst/>
          </a:prstGeom>
          <a:noFill/>
          <a:ln w="38100">
            <a:solidFill>
              <a:srgbClr val="FF00FF"/>
            </a:solidFill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117" name="Line 9"/>
          <p:cNvSpPr>
            <a:spLocks noChangeShapeType="1"/>
          </p:cNvSpPr>
          <p:nvPr/>
        </p:nvSpPr>
        <p:spPr bwMode="auto">
          <a:xfrm>
            <a:off x="4865688" y="4529138"/>
            <a:ext cx="0" cy="468312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118" name="星 7 117"/>
          <p:cNvSpPr>
            <a:spLocks noChangeAspect="1"/>
          </p:cNvSpPr>
          <p:nvPr/>
        </p:nvSpPr>
        <p:spPr>
          <a:xfrm>
            <a:off x="4794250" y="3627438"/>
            <a:ext cx="144463" cy="144462"/>
          </a:xfrm>
          <a:prstGeom prst="star7">
            <a:avLst/>
          </a:prstGeom>
          <a:solidFill>
            <a:srgbClr val="FF00FF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119" name="星 7 118"/>
          <p:cNvSpPr>
            <a:spLocks noChangeAspect="1"/>
          </p:cNvSpPr>
          <p:nvPr/>
        </p:nvSpPr>
        <p:spPr>
          <a:xfrm>
            <a:off x="4086225" y="2838450"/>
            <a:ext cx="144463" cy="144463"/>
          </a:xfrm>
          <a:prstGeom prst="star7">
            <a:avLst/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120" name="星 7 119"/>
          <p:cNvSpPr>
            <a:spLocks noChangeAspect="1"/>
          </p:cNvSpPr>
          <p:nvPr/>
        </p:nvSpPr>
        <p:spPr>
          <a:xfrm>
            <a:off x="4073525" y="1935163"/>
            <a:ext cx="144463" cy="144462"/>
          </a:xfrm>
          <a:prstGeom prst="star7">
            <a:avLst/>
          </a:prstGeom>
          <a:solidFill>
            <a:srgbClr val="0070C0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121" name="星 7 120"/>
          <p:cNvSpPr>
            <a:spLocks noChangeAspect="1"/>
          </p:cNvSpPr>
          <p:nvPr/>
        </p:nvSpPr>
        <p:spPr>
          <a:xfrm>
            <a:off x="4787900" y="4459288"/>
            <a:ext cx="144463" cy="144462"/>
          </a:xfrm>
          <a:prstGeom prst="star7">
            <a:avLst/>
          </a:prstGeom>
          <a:solidFill>
            <a:srgbClr val="66FFFF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graphicFrame>
        <p:nvGraphicFramePr>
          <p:cNvPr id="122" name="Object 18"/>
          <p:cNvGraphicFramePr>
            <a:graphicFrameLocks noChangeAspect="1"/>
          </p:cNvGraphicFramePr>
          <p:nvPr/>
        </p:nvGraphicFramePr>
        <p:xfrm>
          <a:off x="2560638" y="5761038"/>
          <a:ext cx="820737" cy="3333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21" imgW="711000" imgH="291960" progId="Equation.DSMT4">
                  <p:embed/>
                </p:oleObj>
              </mc:Choice>
              <mc:Fallback>
                <p:oleObj name="Equation" r:id="rId21" imgW="711000" imgH="291960" progId="Equation.DSMT4">
                  <p:embed/>
                  <p:pic>
                    <p:nvPicPr>
                      <p:cNvPr id="122" name="Object 18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2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560638" y="5761038"/>
                        <a:ext cx="820737" cy="333375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23" name="Object 15"/>
          <p:cNvGraphicFramePr>
            <a:graphicFrameLocks noChangeAspect="1"/>
          </p:cNvGraphicFramePr>
          <p:nvPr/>
        </p:nvGraphicFramePr>
        <p:xfrm>
          <a:off x="1992313" y="5719763"/>
          <a:ext cx="2165350" cy="3778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23" imgW="1879560" imgH="330120" progId="Equation.DSMT4">
                  <p:embed/>
                </p:oleObj>
              </mc:Choice>
              <mc:Fallback>
                <p:oleObj name="Equation" r:id="rId23" imgW="1879560" imgH="330120" progId="Equation.DSMT4">
                  <p:embed/>
                  <p:pic>
                    <p:nvPicPr>
                      <p:cNvPr id="123" name="Object 15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992313" y="5719763"/>
                        <a:ext cx="2165350" cy="377825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24" name="Object 16"/>
          <p:cNvGraphicFramePr>
            <a:graphicFrameLocks noChangeAspect="1"/>
          </p:cNvGraphicFramePr>
          <p:nvPr/>
        </p:nvGraphicFramePr>
        <p:xfrm>
          <a:off x="1389063" y="5718175"/>
          <a:ext cx="3616325" cy="3778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25" imgW="3136680" imgH="330120" progId="Equation.DSMT4">
                  <p:embed/>
                </p:oleObj>
              </mc:Choice>
              <mc:Fallback>
                <p:oleObj name="Equation" r:id="rId25" imgW="3136680" imgH="330120" progId="Equation.DSMT4">
                  <p:embed/>
                  <p:pic>
                    <p:nvPicPr>
                      <p:cNvPr id="124" name="Object 16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389063" y="5718175"/>
                        <a:ext cx="3616325" cy="377825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25" name="Object 17"/>
          <p:cNvGraphicFramePr>
            <a:graphicFrameLocks noChangeAspect="1"/>
          </p:cNvGraphicFramePr>
          <p:nvPr/>
        </p:nvGraphicFramePr>
        <p:xfrm>
          <a:off x="452438" y="5716588"/>
          <a:ext cx="5065712" cy="3778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27" imgW="4394160" imgH="330120" progId="Equation.DSMT4">
                  <p:embed/>
                </p:oleObj>
              </mc:Choice>
              <mc:Fallback>
                <p:oleObj name="Equation" r:id="rId27" imgW="4394160" imgH="330120" progId="Equation.DSMT4">
                  <p:embed/>
                  <p:pic>
                    <p:nvPicPr>
                      <p:cNvPr id="125" name="Object 1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52438" y="5716588"/>
                        <a:ext cx="5065712" cy="377825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26" name="正方形/長方形 125"/>
          <p:cNvSpPr>
            <a:spLocks noChangeArrowheads="1"/>
          </p:cNvSpPr>
          <p:nvPr/>
        </p:nvSpPr>
        <p:spPr bwMode="auto">
          <a:xfrm>
            <a:off x="2816225" y="6061075"/>
            <a:ext cx="593725" cy="3063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 sz="1400">
                <a:solidFill>
                  <a:srgbClr val="0541EB"/>
                </a:solidFill>
                <a:latin typeface="Arial Unicode MS"/>
                <a:ea typeface="Arial Unicode MS"/>
                <a:cs typeface="Arial Unicode MS"/>
              </a:rPr>
              <a:t>initial</a:t>
            </a:r>
            <a:endParaRPr lang="ja-JP" altLang="en-US" sz="1400">
              <a:solidFill>
                <a:srgbClr val="0541EB"/>
              </a:solidFill>
              <a:latin typeface="Arial Unicode MS"/>
              <a:ea typeface="Arial Unicode MS"/>
              <a:cs typeface="Arial Unicode MS"/>
            </a:endParaRPr>
          </a:p>
        </p:txBody>
      </p:sp>
      <p:sp>
        <p:nvSpPr>
          <p:cNvPr id="127" name="Line 9"/>
          <p:cNvSpPr>
            <a:spLocks noChangeShapeType="1"/>
          </p:cNvSpPr>
          <p:nvPr/>
        </p:nvSpPr>
        <p:spPr bwMode="auto">
          <a:xfrm flipV="1">
            <a:off x="2033588" y="6199188"/>
            <a:ext cx="719137" cy="0"/>
          </a:xfrm>
          <a:prstGeom prst="line">
            <a:avLst/>
          </a:prstGeom>
          <a:noFill/>
          <a:ln w="25400">
            <a:solidFill>
              <a:srgbClr val="0541EB"/>
            </a:solidFill>
            <a:round/>
            <a:headEnd type="triangle"/>
            <a:tailEnd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n>
                <a:solidFill>
                  <a:srgbClr val="002060"/>
                </a:solidFill>
              </a:ln>
              <a:latin typeface="+mn-lt"/>
              <a:ea typeface="+mn-ea"/>
            </a:endParaRPr>
          </a:p>
        </p:txBody>
      </p:sp>
      <p:sp>
        <p:nvSpPr>
          <p:cNvPr id="128" name="Line 9"/>
          <p:cNvSpPr>
            <a:spLocks noChangeShapeType="1"/>
          </p:cNvSpPr>
          <p:nvPr/>
        </p:nvSpPr>
        <p:spPr bwMode="auto">
          <a:xfrm flipH="1">
            <a:off x="3435350" y="6196013"/>
            <a:ext cx="576263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 type="triangle"/>
            <a:tailEnd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n>
                <a:solidFill>
                  <a:srgbClr val="002060"/>
                </a:solidFill>
              </a:ln>
              <a:latin typeface="+mn-lt"/>
              <a:ea typeface="+mn-ea"/>
            </a:endParaRPr>
          </a:p>
        </p:txBody>
      </p:sp>
      <p:sp>
        <p:nvSpPr>
          <p:cNvPr id="129" name="Line 9"/>
          <p:cNvSpPr>
            <a:spLocks noChangeShapeType="1"/>
          </p:cNvSpPr>
          <p:nvPr/>
        </p:nvSpPr>
        <p:spPr bwMode="auto">
          <a:xfrm>
            <a:off x="1438275" y="6200775"/>
            <a:ext cx="576263" cy="0"/>
          </a:xfrm>
          <a:prstGeom prst="line">
            <a:avLst/>
          </a:prstGeom>
          <a:noFill/>
          <a:ln w="25400">
            <a:solidFill>
              <a:srgbClr val="0541EB"/>
            </a:solidFill>
            <a:round/>
            <a:headEnd type="triangle"/>
            <a:tailEnd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n>
                <a:solidFill>
                  <a:srgbClr val="002060"/>
                </a:solidFill>
              </a:ln>
              <a:latin typeface="+mn-lt"/>
              <a:ea typeface="+mn-ea"/>
            </a:endParaRPr>
          </a:p>
        </p:txBody>
      </p:sp>
      <p:sp>
        <p:nvSpPr>
          <p:cNvPr id="130" name="Line 9"/>
          <p:cNvSpPr>
            <a:spLocks noChangeShapeType="1"/>
          </p:cNvSpPr>
          <p:nvPr/>
        </p:nvSpPr>
        <p:spPr bwMode="auto">
          <a:xfrm flipH="1">
            <a:off x="4037013" y="6196013"/>
            <a:ext cx="720725" cy="0"/>
          </a:xfrm>
          <a:prstGeom prst="line">
            <a:avLst/>
          </a:prstGeom>
          <a:noFill/>
          <a:ln w="25400">
            <a:solidFill>
              <a:srgbClr val="0541EB"/>
            </a:solidFill>
            <a:round/>
            <a:headEnd type="triangle"/>
            <a:tailEnd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n>
                <a:solidFill>
                  <a:srgbClr val="002060"/>
                </a:solidFill>
              </a:ln>
              <a:latin typeface="+mn-lt"/>
              <a:ea typeface="+mn-ea"/>
            </a:endParaRPr>
          </a:p>
        </p:txBody>
      </p:sp>
      <p:sp>
        <p:nvSpPr>
          <p:cNvPr id="131" name="Line 9"/>
          <p:cNvSpPr>
            <a:spLocks noChangeShapeType="1"/>
          </p:cNvSpPr>
          <p:nvPr/>
        </p:nvSpPr>
        <p:spPr bwMode="auto">
          <a:xfrm>
            <a:off x="627063" y="6200775"/>
            <a:ext cx="809625" cy="0"/>
          </a:xfrm>
          <a:prstGeom prst="line">
            <a:avLst/>
          </a:prstGeom>
          <a:noFill/>
          <a:ln w="25400">
            <a:solidFill>
              <a:srgbClr val="0541EB"/>
            </a:solidFill>
            <a:round/>
            <a:headEnd type="triangle"/>
            <a:tailEnd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n>
                <a:solidFill>
                  <a:srgbClr val="002060"/>
                </a:solidFill>
              </a:ln>
              <a:latin typeface="+mn-lt"/>
              <a:ea typeface="+mn-ea"/>
            </a:endParaRPr>
          </a:p>
        </p:txBody>
      </p:sp>
      <p:sp>
        <p:nvSpPr>
          <p:cNvPr id="132" name="Line 9"/>
          <p:cNvSpPr>
            <a:spLocks noChangeShapeType="1"/>
          </p:cNvSpPr>
          <p:nvPr/>
        </p:nvSpPr>
        <p:spPr bwMode="auto">
          <a:xfrm flipH="1" flipV="1">
            <a:off x="4783138" y="6203950"/>
            <a:ext cx="633412" cy="3175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 type="triangle" w="med" len="med"/>
            <a:tailEnd/>
          </a:ln>
        </p:spPr>
        <p:txBody>
          <a:bodyPr/>
          <a:lstStyle/>
          <a:p>
            <a:endParaRPr lang="ja-JP" altLang="en-US"/>
          </a:p>
        </p:txBody>
      </p:sp>
      <p:graphicFrame>
        <p:nvGraphicFramePr>
          <p:cNvPr id="133" name="Object 18"/>
          <p:cNvGraphicFramePr>
            <a:graphicFrameLocks noChangeAspect="1"/>
          </p:cNvGraphicFramePr>
          <p:nvPr/>
        </p:nvGraphicFramePr>
        <p:xfrm>
          <a:off x="6029325" y="5788025"/>
          <a:ext cx="2151063" cy="3778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29" imgW="1866600" imgH="330120" progId="Equation.DSMT4">
                  <p:embed/>
                </p:oleObj>
              </mc:Choice>
              <mc:Fallback>
                <p:oleObj name="Equation" r:id="rId29" imgW="1866600" imgH="330120" progId="Equation.DSMT4">
                  <p:embed/>
                  <p:pic>
                    <p:nvPicPr>
                      <p:cNvPr id="133" name="Object 18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30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029325" y="5788025"/>
                        <a:ext cx="2151063" cy="377825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134" name="Picture 10"/>
          <p:cNvPicPr>
            <a:picLocks noChangeAspect="1" noChangeArrowheads="1"/>
          </p:cNvPicPr>
          <p:nvPr/>
        </p:nvPicPr>
        <p:blipFill>
          <a:blip r:embed="rId31" cstate="print"/>
          <a:srcRect/>
          <a:stretch>
            <a:fillRect/>
          </a:stretch>
        </p:blipFill>
        <p:spPr bwMode="auto">
          <a:xfrm>
            <a:off x="5611813" y="5907088"/>
            <a:ext cx="293687" cy="1809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aphicFrame>
        <p:nvGraphicFramePr>
          <p:cNvPr id="148" name="Object 19"/>
          <p:cNvGraphicFramePr>
            <a:graphicFrameLocks noChangeAspect="1"/>
          </p:cNvGraphicFramePr>
          <p:nvPr/>
        </p:nvGraphicFramePr>
        <p:xfrm>
          <a:off x="646113" y="5026025"/>
          <a:ext cx="1455737" cy="382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32" imgW="1434960" imgH="380880" progId="Equation.DSMT4">
                  <p:embed/>
                </p:oleObj>
              </mc:Choice>
              <mc:Fallback>
                <p:oleObj name="Equation" r:id="rId32" imgW="1434960" imgH="380880" progId="Equation.DSMT4">
                  <p:embed/>
                  <p:pic>
                    <p:nvPicPr>
                      <p:cNvPr id="148" name="Object 19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33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46113" y="5026025"/>
                        <a:ext cx="1455737" cy="382588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3" name="Object 20"/>
          <p:cNvGraphicFramePr>
            <a:graphicFrameLocks noChangeAspect="1"/>
          </p:cNvGraphicFramePr>
          <p:nvPr/>
        </p:nvGraphicFramePr>
        <p:xfrm>
          <a:off x="2255838" y="5329238"/>
          <a:ext cx="1333500" cy="37623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34" imgW="1333440" imgH="380880" progId="Equation.DSMT4">
                  <p:embed/>
                </p:oleObj>
              </mc:Choice>
              <mc:Fallback>
                <p:oleObj name="Equation" r:id="rId34" imgW="1333440" imgH="380880" progId="Equation.DSMT4">
                  <p:embed/>
                  <p:pic>
                    <p:nvPicPr>
                      <p:cNvPr id="13" name="Object 20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3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255838" y="5329238"/>
                        <a:ext cx="1333500" cy="376237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4" name="Object 21"/>
          <p:cNvGraphicFramePr>
            <a:graphicFrameLocks noChangeAspect="1"/>
          </p:cNvGraphicFramePr>
          <p:nvPr/>
        </p:nvGraphicFramePr>
        <p:xfrm>
          <a:off x="3524250" y="4989513"/>
          <a:ext cx="2220913" cy="4032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36" imgW="2222280" imgH="406080" progId="Equation.DSMT4">
                  <p:embed/>
                </p:oleObj>
              </mc:Choice>
              <mc:Fallback>
                <p:oleObj name="Equation" r:id="rId36" imgW="2222280" imgH="406080" progId="Equation.DSMT4">
                  <p:embed/>
                  <p:pic>
                    <p:nvPicPr>
                      <p:cNvPr id="14" name="Object 2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3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524250" y="4989513"/>
                        <a:ext cx="2220913" cy="403225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57" name="Object 22"/>
          <p:cNvGraphicFramePr>
            <a:graphicFrameLocks noChangeAspect="1"/>
          </p:cNvGraphicFramePr>
          <p:nvPr/>
        </p:nvGraphicFramePr>
        <p:xfrm>
          <a:off x="7048500" y="4395788"/>
          <a:ext cx="1511300" cy="33496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38" imgW="1511280" imgH="330120" progId="Equation.DSMT4">
                  <p:embed/>
                </p:oleObj>
              </mc:Choice>
              <mc:Fallback>
                <p:oleObj name="Equation" r:id="rId38" imgW="1511280" imgH="330120" progId="Equation.DSMT4">
                  <p:embed/>
                  <p:pic>
                    <p:nvPicPr>
                      <p:cNvPr id="157" name="Object 2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39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048500" y="4395788"/>
                        <a:ext cx="1511300" cy="334962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158" name="Picture 10"/>
          <p:cNvPicPr>
            <a:picLocks noChangeAspect="1" noChangeArrowheads="1"/>
          </p:cNvPicPr>
          <p:nvPr/>
        </p:nvPicPr>
        <p:blipFill>
          <a:blip r:embed="rId31" cstate="print"/>
          <a:srcRect/>
          <a:stretch>
            <a:fillRect/>
          </a:stretch>
        </p:blipFill>
        <p:spPr bwMode="auto">
          <a:xfrm>
            <a:off x="7977188" y="4495800"/>
            <a:ext cx="292100" cy="1825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39" name="Line 9"/>
          <p:cNvSpPr>
            <a:spLocks noChangeShapeType="1"/>
          </p:cNvSpPr>
          <p:nvPr/>
        </p:nvSpPr>
        <p:spPr bwMode="auto">
          <a:xfrm flipH="1">
            <a:off x="6545263" y="3713163"/>
            <a:ext cx="0" cy="828675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140" name="Line 9"/>
          <p:cNvSpPr>
            <a:spLocks noChangeShapeType="1"/>
          </p:cNvSpPr>
          <p:nvPr/>
        </p:nvSpPr>
        <p:spPr bwMode="auto">
          <a:xfrm>
            <a:off x="5819775" y="4527550"/>
            <a:ext cx="0" cy="466725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142" name="Line 10"/>
          <p:cNvSpPr>
            <a:spLocks noChangeShapeType="1"/>
          </p:cNvSpPr>
          <p:nvPr/>
        </p:nvSpPr>
        <p:spPr bwMode="auto">
          <a:xfrm>
            <a:off x="6546850" y="2009775"/>
            <a:ext cx="0" cy="900113"/>
          </a:xfrm>
          <a:custGeom>
            <a:avLst/>
            <a:gdLst>
              <a:gd name="T0" fmla="*/ 0 w 581020"/>
              <a:gd name="T1" fmla="*/ 2147483647 h 15"/>
              <a:gd name="T2" fmla="*/ 0 w 581020"/>
              <a:gd name="T3" fmla="*/ 0 h 15"/>
              <a:gd name="T4" fmla="*/ 0 60000 65536"/>
              <a:gd name="T5" fmla="*/ 0 60000 65536"/>
              <a:gd name="T6" fmla="*/ 0 w 581020"/>
              <a:gd name="T7" fmla="*/ 0 h 15"/>
              <a:gd name="T8" fmla="*/ 0 w 581020"/>
              <a:gd name="T9" fmla="*/ 15 h 15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581020" h="15">
                <a:moveTo>
                  <a:pt x="0" y="15"/>
                </a:moveTo>
                <a:lnTo>
                  <a:pt x="581020" y="0"/>
                </a:lnTo>
              </a:path>
            </a:pathLst>
          </a:custGeom>
          <a:noFill/>
          <a:ln w="38100">
            <a:solidFill>
              <a:schemeClr val="tx1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ja-JP" altLang="en-US">
              <a:latin typeface="Calibri" pitchFamily="34" charset="0"/>
            </a:endParaRPr>
          </a:p>
        </p:txBody>
      </p:sp>
      <p:sp>
        <p:nvSpPr>
          <p:cNvPr id="143" name="テキスト ボックス 142"/>
          <p:cNvSpPr txBox="1"/>
          <p:nvPr/>
        </p:nvSpPr>
        <p:spPr>
          <a:xfrm>
            <a:off x="5761038" y="1166813"/>
            <a:ext cx="655637" cy="400050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ja-JP" sz="2000" b="1" dirty="0">
                <a:solidFill>
                  <a:schemeClr val="accent3">
                    <a:lumMod val="75000"/>
                  </a:schemeClr>
                </a:solidFill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(IV’)</a:t>
            </a:r>
            <a:endParaRPr lang="ja-JP" altLang="en-US" sz="2000" b="1" dirty="0">
              <a:solidFill>
                <a:schemeClr val="accent3">
                  <a:lumMod val="75000"/>
                </a:schemeClr>
              </a:solidFill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</p:txBody>
      </p:sp>
      <p:graphicFrame>
        <p:nvGraphicFramePr>
          <p:cNvPr id="144" name="Object 23"/>
          <p:cNvGraphicFramePr>
            <a:graphicFrameLocks noChangeAspect="1"/>
          </p:cNvGraphicFramePr>
          <p:nvPr/>
        </p:nvGraphicFramePr>
        <p:xfrm>
          <a:off x="5891213" y="4643438"/>
          <a:ext cx="546100" cy="342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3" imgW="545760" imgH="342720" progId="Equation.DSMT4">
                  <p:embed/>
                </p:oleObj>
              </mc:Choice>
              <mc:Fallback>
                <p:oleObj name="Equation" r:id="rId3" imgW="545760" imgH="342720" progId="Equation.DSMT4">
                  <p:embed/>
                  <p:pic>
                    <p:nvPicPr>
                      <p:cNvPr id="144" name="Object 2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891213" y="4643438"/>
                        <a:ext cx="546100" cy="3429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45" name="Object 24"/>
          <p:cNvGraphicFramePr>
            <a:graphicFrameLocks noChangeAspect="1"/>
          </p:cNvGraphicFramePr>
          <p:nvPr/>
        </p:nvGraphicFramePr>
        <p:xfrm>
          <a:off x="5932488" y="3989388"/>
          <a:ext cx="508000" cy="342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5" imgW="507960" imgH="342720" progId="Equation.DSMT4">
                  <p:embed/>
                </p:oleObj>
              </mc:Choice>
              <mc:Fallback>
                <p:oleObj name="Equation" r:id="rId5" imgW="507960" imgH="342720" progId="Equation.DSMT4">
                  <p:embed/>
                  <p:pic>
                    <p:nvPicPr>
                      <p:cNvPr id="145" name="Object 2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932488" y="3989388"/>
                        <a:ext cx="508000" cy="3429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46" name="Object 25"/>
          <p:cNvGraphicFramePr>
            <a:graphicFrameLocks noChangeAspect="1"/>
          </p:cNvGraphicFramePr>
          <p:nvPr/>
        </p:nvGraphicFramePr>
        <p:xfrm>
          <a:off x="5894388" y="3176588"/>
          <a:ext cx="558800" cy="342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40" imgW="558720" imgH="342720" progId="Equation.DSMT4">
                  <p:embed/>
                </p:oleObj>
              </mc:Choice>
              <mc:Fallback>
                <p:oleObj name="Equation" r:id="rId40" imgW="558720" imgH="342720" progId="Equation.DSMT4">
                  <p:embed/>
                  <p:pic>
                    <p:nvPicPr>
                      <p:cNvPr id="146" name="Object 25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1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894388" y="3176588"/>
                        <a:ext cx="558800" cy="3429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47" name="Line 9"/>
          <p:cNvSpPr>
            <a:spLocks noChangeShapeType="1"/>
          </p:cNvSpPr>
          <p:nvPr/>
        </p:nvSpPr>
        <p:spPr bwMode="auto">
          <a:xfrm flipH="1">
            <a:off x="5821363" y="3695700"/>
            <a:ext cx="0" cy="828675"/>
          </a:xfrm>
          <a:prstGeom prst="line">
            <a:avLst/>
          </a:prstGeom>
          <a:noFill/>
          <a:ln w="38100">
            <a:solidFill>
              <a:srgbClr val="0541EB"/>
            </a:solidFill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149" name="Line 9"/>
          <p:cNvSpPr>
            <a:spLocks noChangeShapeType="1"/>
          </p:cNvSpPr>
          <p:nvPr/>
        </p:nvSpPr>
        <p:spPr bwMode="auto">
          <a:xfrm flipH="1">
            <a:off x="5822950" y="2913063"/>
            <a:ext cx="0" cy="782637"/>
          </a:xfrm>
          <a:prstGeom prst="line">
            <a:avLst/>
          </a:prstGeom>
          <a:noFill/>
          <a:ln w="38100">
            <a:solidFill>
              <a:srgbClr val="FF00FF"/>
            </a:solidFill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150" name="Line 9"/>
          <p:cNvSpPr>
            <a:spLocks noChangeShapeType="1"/>
          </p:cNvSpPr>
          <p:nvPr/>
        </p:nvSpPr>
        <p:spPr bwMode="auto">
          <a:xfrm flipH="1">
            <a:off x="6545263" y="2909888"/>
            <a:ext cx="0" cy="801687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151" name="Line 9"/>
          <p:cNvSpPr>
            <a:spLocks noChangeShapeType="1"/>
          </p:cNvSpPr>
          <p:nvPr/>
        </p:nvSpPr>
        <p:spPr bwMode="auto">
          <a:xfrm>
            <a:off x="6548438" y="4549775"/>
            <a:ext cx="0" cy="466725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155" name="星 7 154"/>
          <p:cNvSpPr>
            <a:spLocks noChangeAspect="1"/>
          </p:cNvSpPr>
          <p:nvPr/>
        </p:nvSpPr>
        <p:spPr>
          <a:xfrm>
            <a:off x="5749925" y="3636963"/>
            <a:ext cx="142875" cy="144462"/>
          </a:xfrm>
          <a:prstGeom prst="star7">
            <a:avLst/>
          </a:prstGeom>
          <a:solidFill>
            <a:srgbClr val="FF00FF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156" name="星 7 155"/>
          <p:cNvSpPr>
            <a:spLocks noChangeAspect="1"/>
          </p:cNvSpPr>
          <p:nvPr/>
        </p:nvSpPr>
        <p:spPr>
          <a:xfrm>
            <a:off x="5745163" y="2828925"/>
            <a:ext cx="144462" cy="144463"/>
          </a:xfrm>
          <a:prstGeom prst="star7">
            <a:avLst/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167" name="星 7 166"/>
          <p:cNvSpPr>
            <a:spLocks noChangeAspect="1"/>
          </p:cNvSpPr>
          <p:nvPr/>
        </p:nvSpPr>
        <p:spPr>
          <a:xfrm>
            <a:off x="5757863" y="1917700"/>
            <a:ext cx="144462" cy="144463"/>
          </a:xfrm>
          <a:prstGeom prst="star7">
            <a:avLst/>
          </a:prstGeom>
          <a:solidFill>
            <a:srgbClr val="0070C0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168" name="星 7 167"/>
          <p:cNvSpPr>
            <a:spLocks noChangeAspect="1"/>
          </p:cNvSpPr>
          <p:nvPr/>
        </p:nvSpPr>
        <p:spPr>
          <a:xfrm>
            <a:off x="5741988" y="4471988"/>
            <a:ext cx="144462" cy="144462"/>
          </a:xfrm>
          <a:prstGeom prst="star7">
            <a:avLst/>
          </a:prstGeom>
          <a:solidFill>
            <a:srgbClr val="66FFFF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graphicFrame>
        <p:nvGraphicFramePr>
          <p:cNvPr id="169" name="Object 26"/>
          <p:cNvGraphicFramePr>
            <a:graphicFrameLocks noChangeAspect="1"/>
          </p:cNvGraphicFramePr>
          <p:nvPr/>
        </p:nvGraphicFramePr>
        <p:xfrm>
          <a:off x="5945188" y="2344738"/>
          <a:ext cx="508000" cy="342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5" imgW="507960" imgH="342720" progId="Equation.DSMT4">
                  <p:embed/>
                </p:oleObj>
              </mc:Choice>
              <mc:Fallback>
                <p:oleObj name="Equation" r:id="rId5" imgW="507960" imgH="342720" progId="Equation.DSMT4">
                  <p:embed/>
                  <p:pic>
                    <p:nvPicPr>
                      <p:cNvPr id="169" name="Object 26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945188" y="2344738"/>
                        <a:ext cx="508000" cy="3429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74" name="Object 27"/>
          <p:cNvGraphicFramePr>
            <a:graphicFrameLocks noChangeAspect="1"/>
          </p:cNvGraphicFramePr>
          <p:nvPr/>
        </p:nvGraphicFramePr>
        <p:xfrm>
          <a:off x="5310188" y="5313363"/>
          <a:ext cx="2171700" cy="40163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42" imgW="2171520" imgH="406080" progId="Equation.DSMT4">
                  <p:embed/>
                </p:oleObj>
              </mc:Choice>
              <mc:Fallback>
                <p:oleObj name="Equation" r:id="rId42" imgW="2171520" imgH="406080" progId="Equation.DSMT4">
                  <p:embed/>
                  <p:pic>
                    <p:nvPicPr>
                      <p:cNvPr id="174" name="Object 2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3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310188" y="5313363"/>
                        <a:ext cx="2171700" cy="401637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487541" name="Picture 33"/>
          <p:cNvPicPr>
            <a:picLocks noChangeAspect="1" noChangeArrowheads="1"/>
          </p:cNvPicPr>
          <p:nvPr/>
        </p:nvPicPr>
        <p:blipFill>
          <a:blip r:embed="rId44" cstate="print"/>
          <a:srcRect/>
          <a:stretch>
            <a:fillRect/>
          </a:stretch>
        </p:blipFill>
        <p:spPr bwMode="auto">
          <a:xfrm>
            <a:off x="6542088" y="160338"/>
            <a:ext cx="2411412" cy="14462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35" name="Picture 10"/>
          <p:cNvPicPr>
            <a:picLocks noChangeAspect="1" noChangeArrowheads="1"/>
          </p:cNvPicPr>
          <p:nvPr/>
        </p:nvPicPr>
        <p:blipFill>
          <a:blip r:embed="rId31" cstate="print"/>
          <a:srcRect/>
          <a:stretch>
            <a:fillRect/>
          </a:stretch>
        </p:blipFill>
        <p:spPr bwMode="auto">
          <a:xfrm>
            <a:off x="7983538" y="4889500"/>
            <a:ext cx="293687" cy="1825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36" name="正方形/長方形 135"/>
          <p:cNvSpPr>
            <a:spLocks noChangeArrowheads="1"/>
          </p:cNvSpPr>
          <p:nvPr/>
        </p:nvSpPr>
        <p:spPr bwMode="auto">
          <a:xfrm>
            <a:off x="7735888" y="5214938"/>
            <a:ext cx="1298575" cy="3079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 sz="1400">
                <a:solidFill>
                  <a:srgbClr val="FF0000"/>
                </a:solidFill>
                <a:latin typeface="Arial Unicode MS"/>
                <a:ea typeface="Arial Unicode MS"/>
                <a:cs typeface="Arial Unicode MS"/>
              </a:rPr>
              <a:t>anharmonisity</a:t>
            </a:r>
            <a:endParaRPr lang="ja-JP" altLang="en-US" sz="1400">
              <a:solidFill>
                <a:srgbClr val="FF0000"/>
              </a:solidFill>
              <a:latin typeface="Arial Unicode MS"/>
              <a:ea typeface="Arial Unicode MS"/>
              <a:cs typeface="Arial Unicode MS"/>
            </a:endParaRPr>
          </a:p>
        </p:txBody>
      </p:sp>
      <p:graphicFrame>
        <p:nvGraphicFramePr>
          <p:cNvPr id="137" name="Object 34"/>
          <p:cNvGraphicFramePr>
            <a:graphicFrameLocks noChangeAspect="1"/>
          </p:cNvGraphicFramePr>
          <p:nvPr/>
        </p:nvGraphicFramePr>
        <p:xfrm>
          <a:off x="7032625" y="4811713"/>
          <a:ext cx="1905000" cy="3302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45" imgW="1904760" imgH="330120" progId="Equation.DSMT4">
                  <p:embed/>
                </p:oleObj>
              </mc:Choice>
              <mc:Fallback>
                <p:oleObj name="Equation" r:id="rId45" imgW="1904760" imgH="330120" progId="Equation.DSMT4">
                  <p:embed/>
                  <p:pic>
                    <p:nvPicPr>
                      <p:cNvPr id="137" name="Object 3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032625" y="4811713"/>
                        <a:ext cx="1905000" cy="3302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38" name="Object 35"/>
          <p:cNvGraphicFramePr>
            <a:graphicFrameLocks noChangeAspect="1"/>
          </p:cNvGraphicFramePr>
          <p:nvPr/>
        </p:nvGraphicFramePr>
        <p:xfrm>
          <a:off x="3190875" y="5922963"/>
          <a:ext cx="820738" cy="3333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21" imgW="711000" imgH="291960" progId="Equation.DSMT4">
                  <p:embed/>
                </p:oleObj>
              </mc:Choice>
              <mc:Fallback>
                <p:oleObj name="Equation" r:id="rId21" imgW="711000" imgH="291960" progId="Equation.DSMT4">
                  <p:embed/>
                  <p:pic>
                    <p:nvPicPr>
                      <p:cNvPr id="138" name="Object 35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2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190875" y="5922963"/>
                        <a:ext cx="820738" cy="333375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52" name="Object 36"/>
          <p:cNvGraphicFramePr>
            <a:graphicFrameLocks noChangeAspect="1"/>
          </p:cNvGraphicFramePr>
          <p:nvPr/>
        </p:nvGraphicFramePr>
        <p:xfrm>
          <a:off x="2252663" y="5889625"/>
          <a:ext cx="2179637" cy="3778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47" imgW="1892160" imgH="330120" progId="Equation.DSMT4">
                  <p:embed/>
                </p:oleObj>
              </mc:Choice>
              <mc:Fallback>
                <p:oleObj name="Equation" r:id="rId47" imgW="1892160" imgH="330120" progId="Equation.DSMT4">
                  <p:embed/>
                  <p:pic>
                    <p:nvPicPr>
                      <p:cNvPr id="152" name="Object 36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252663" y="5889625"/>
                        <a:ext cx="2179637" cy="377825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53" name="Object 37"/>
          <p:cNvGraphicFramePr>
            <a:graphicFrameLocks noChangeAspect="1"/>
          </p:cNvGraphicFramePr>
          <p:nvPr/>
        </p:nvGraphicFramePr>
        <p:xfrm>
          <a:off x="1287463" y="5888038"/>
          <a:ext cx="3660775" cy="3778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49" imgW="3174840" imgH="330120" progId="Equation.DSMT4">
                  <p:embed/>
                </p:oleObj>
              </mc:Choice>
              <mc:Fallback>
                <p:oleObj name="Equation" r:id="rId49" imgW="3174840" imgH="330120" progId="Equation.DSMT4">
                  <p:embed/>
                  <p:pic>
                    <p:nvPicPr>
                      <p:cNvPr id="153" name="Object 3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0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287463" y="5888038"/>
                        <a:ext cx="3660775" cy="377825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59" name="Object 38"/>
          <p:cNvGraphicFramePr>
            <a:graphicFrameLocks noChangeAspect="1"/>
          </p:cNvGraphicFramePr>
          <p:nvPr/>
        </p:nvGraphicFramePr>
        <p:xfrm>
          <a:off x="349250" y="5880100"/>
          <a:ext cx="5108575" cy="3778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51" imgW="4431960" imgH="330120" progId="Equation.DSMT4">
                  <p:embed/>
                </p:oleObj>
              </mc:Choice>
              <mc:Fallback>
                <p:oleObj name="Equation" r:id="rId51" imgW="4431960" imgH="330120" progId="Equation.DSMT4">
                  <p:embed/>
                  <p:pic>
                    <p:nvPicPr>
                      <p:cNvPr id="159" name="Object 38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2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49250" y="5880100"/>
                        <a:ext cx="5108575" cy="377825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60" name="正方形/長方形 159"/>
          <p:cNvSpPr>
            <a:spLocks noChangeArrowheads="1"/>
          </p:cNvSpPr>
          <p:nvPr/>
        </p:nvSpPr>
        <p:spPr bwMode="auto">
          <a:xfrm>
            <a:off x="3448050" y="6254750"/>
            <a:ext cx="592138" cy="3079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 sz="1400">
                <a:solidFill>
                  <a:srgbClr val="0541EB"/>
                </a:solidFill>
                <a:latin typeface="Arial Unicode MS"/>
                <a:ea typeface="Arial Unicode MS"/>
                <a:cs typeface="Arial Unicode MS"/>
              </a:rPr>
              <a:t>initial</a:t>
            </a:r>
            <a:endParaRPr lang="ja-JP" altLang="en-US" sz="1400">
              <a:solidFill>
                <a:srgbClr val="0541EB"/>
              </a:solidFill>
              <a:latin typeface="Arial Unicode MS"/>
              <a:ea typeface="Arial Unicode MS"/>
              <a:cs typeface="Arial Unicode MS"/>
            </a:endParaRPr>
          </a:p>
        </p:txBody>
      </p:sp>
      <p:sp>
        <p:nvSpPr>
          <p:cNvPr id="161" name="Line 9"/>
          <p:cNvSpPr>
            <a:spLocks noChangeShapeType="1"/>
          </p:cNvSpPr>
          <p:nvPr/>
        </p:nvSpPr>
        <p:spPr bwMode="auto">
          <a:xfrm flipV="1">
            <a:off x="2403475" y="6375400"/>
            <a:ext cx="900113" cy="0"/>
          </a:xfrm>
          <a:prstGeom prst="line">
            <a:avLst/>
          </a:prstGeom>
          <a:noFill/>
          <a:ln w="25400">
            <a:solidFill>
              <a:srgbClr val="0541EB"/>
            </a:solidFill>
            <a:round/>
            <a:headEnd type="triangle"/>
            <a:tailEnd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n>
                <a:solidFill>
                  <a:srgbClr val="002060"/>
                </a:solidFill>
              </a:ln>
              <a:latin typeface="+mn-lt"/>
              <a:ea typeface="+mn-ea"/>
            </a:endParaRPr>
          </a:p>
        </p:txBody>
      </p:sp>
      <p:sp>
        <p:nvSpPr>
          <p:cNvPr id="162" name="Line 9"/>
          <p:cNvSpPr>
            <a:spLocks noChangeShapeType="1"/>
          </p:cNvSpPr>
          <p:nvPr/>
        </p:nvSpPr>
        <p:spPr bwMode="auto">
          <a:xfrm flipH="1">
            <a:off x="4067175" y="6356350"/>
            <a:ext cx="468313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 type="triangle"/>
            <a:tailEnd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n>
                <a:solidFill>
                  <a:srgbClr val="002060"/>
                </a:solidFill>
              </a:ln>
              <a:latin typeface="+mn-lt"/>
              <a:ea typeface="+mn-ea"/>
            </a:endParaRPr>
          </a:p>
        </p:txBody>
      </p:sp>
      <p:sp>
        <p:nvSpPr>
          <p:cNvPr id="163" name="Line 9"/>
          <p:cNvSpPr>
            <a:spLocks noChangeShapeType="1"/>
          </p:cNvSpPr>
          <p:nvPr/>
        </p:nvSpPr>
        <p:spPr bwMode="auto">
          <a:xfrm>
            <a:off x="1438275" y="6372225"/>
            <a:ext cx="849313" cy="0"/>
          </a:xfrm>
          <a:prstGeom prst="line">
            <a:avLst/>
          </a:prstGeom>
          <a:noFill/>
          <a:ln w="25400">
            <a:solidFill>
              <a:srgbClr val="FF00FF"/>
            </a:solidFill>
            <a:round/>
            <a:headEnd type="triangle"/>
            <a:tailEnd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n>
                <a:solidFill>
                  <a:srgbClr val="002060"/>
                </a:solidFill>
              </a:ln>
              <a:latin typeface="+mn-lt"/>
              <a:ea typeface="+mn-ea"/>
            </a:endParaRPr>
          </a:p>
        </p:txBody>
      </p:sp>
      <p:sp>
        <p:nvSpPr>
          <p:cNvPr id="164" name="Line 9"/>
          <p:cNvSpPr>
            <a:spLocks noChangeShapeType="1"/>
          </p:cNvSpPr>
          <p:nvPr/>
        </p:nvSpPr>
        <p:spPr bwMode="auto">
          <a:xfrm flipH="1">
            <a:off x="4557713" y="6356350"/>
            <a:ext cx="468312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 type="triangle"/>
            <a:tailEnd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n>
                <a:solidFill>
                  <a:srgbClr val="002060"/>
                </a:solidFill>
              </a:ln>
              <a:latin typeface="+mn-lt"/>
              <a:ea typeface="+mn-ea"/>
            </a:endParaRPr>
          </a:p>
        </p:txBody>
      </p:sp>
      <p:sp>
        <p:nvSpPr>
          <p:cNvPr id="165" name="Line 9"/>
          <p:cNvSpPr>
            <a:spLocks noChangeShapeType="1"/>
          </p:cNvSpPr>
          <p:nvPr/>
        </p:nvSpPr>
        <p:spPr bwMode="auto">
          <a:xfrm flipV="1">
            <a:off x="533400" y="6370638"/>
            <a:ext cx="827088" cy="0"/>
          </a:xfrm>
          <a:prstGeom prst="line">
            <a:avLst/>
          </a:prstGeom>
          <a:noFill/>
          <a:ln w="25400">
            <a:solidFill>
              <a:srgbClr val="0541EB"/>
            </a:solidFill>
            <a:round/>
            <a:headEnd type="triangle"/>
            <a:tailEnd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n>
                <a:solidFill>
                  <a:srgbClr val="002060"/>
                </a:solidFill>
              </a:ln>
              <a:latin typeface="+mn-lt"/>
              <a:ea typeface="+mn-ea"/>
            </a:endParaRPr>
          </a:p>
        </p:txBody>
      </p:sp>
      <p:sp>
        <p:nvSpPr>
          <p:cNvPr id="166" name="Line 9"/>
          <p:cNvSpPr>
            <a:spLocks noChangeShapeType="1"/>
          </p:cNvSpPr>
          <p:nvPr/>
        </p:nvSpPr>
        <p:spPr bwMode="auto">
          <a:xfrm flipH="1">
            <a:off x="5024438" y="6356350"/>
            <a:ext cx="468312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 type="triangle"/>
            <a:tailEnd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n>
                <a:solidFill>
                  <a:srgbClr val="002060"/>
                </a:solidFill>
              </a:ln>
              <a:latin typeface="+mn-lt"/>
              <a:ea typeface="+mn-ea"/>
            </a:endParaRPr>
          </a:p>
        </p:txBody>
      </p:sp>
      <p:graphicFrame>
        <p:nvGraphicFramePr>
          <p:cNvPr id="170" name="Object 39"/>
          <p:cNvGraphicFramePr>
            <a:graphicFrameLocks noChangeAspect="1"/>
          </p:cNvGraphicFramePr>
          <p:nvPr/>
        </p:nvGraphicFramePr>
        <p:xfrm>
          <a:off x="6094413" y="5924550"/>
          <a:ext cx="2751137" cy="3937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53" imgW="2387520" imgH="342720" progId="Equation.DSMT4">
                  <p:embed/>
                </p:oleObj>
              </mc:Choice>
              <mc:Fallback>
                <p:oleObj name="Equation" r:id="rId53" imgW="2387520" imgH="342720" progId="Equation.DSMT4">
                  <p:embed/>
                  <p:pic>
                    <p:nvPicPr>
                      <p:cNvPr id="170" name="Object 39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094413" y="5924550"/>
                        <a:ext cx="2751137" cy="393700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171" name="Picture 10"/>
          <p:cNvPicPr>
            <a:picLocks noChangeAspect="1" noChangeArrowheads="1"/>
          </p:cNvPicPr>
          <p:nvPr/>
        </p:nvPicPr>
        <p:blipFill>
          <a:blip r:embed="rId31" cstate="print"/>
          <a:srcRect/>
          <a:stretch>
            <a:fillRect/>
          </a:stretch>
        </p:blipFill>
        <p:spPr bwMode="auto">
          <a:xfrm>
            <a:off x="5684838" y="6024563"/>
            <a:ext cx="292100" cy="1825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73" name="タイトル 1"/>
          <p:cNvSpPr>
            <a:spLocks noGrp="1"/>
          </p:cNvSpPr>
          <p:nvPr>
            <p:ph type="title"/>
          </p:nvPr>
        </p:nvSpPr>
        <p:spPr>
          <a:xfrm>
            <a:off x="465138" y="307975"/>
            <a:ext cx="8232775" cy="863600"/>
          </a:xfrm>
        </p:spPr>
        <p:txBody>
          <a:bodyPr rtlCol="0">
            <a:normAutofit/>
          </a:bodyPr>
          <a:lstStyle/>
          <a:p>
            <a:pPr algn="l" eaLnBrk="1" fontAlgn="auto" hangingPunct="1">
              <a:spcAft>
                <a:spcPts val="0"/>
              </a:spcAft>
              <a:defRPr/>
            </a:pPr>
            <a:r>
              <a:rPr lang="en-US" altLang="ja-JP" sz="3600" b="1" dirty="0">
                <a:solidFill>
                  <a:schemeClr val="tx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3D IR (double excitation) </a:t>
            </a:r>
            <a:endParaRPr lang="ja-JP" altLang="en-US" sz="3600" b="1" dirty="0">
              <a:solidFill>
                <a:schemeClr val="tx2">
                  <a:lumMod val="7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</p:txBody>
      </p:sp>
      <p:graphicFrame>
        <p:nvGraphicFramePr>
          <p:cNvPr id="487464" name="Object 40"/>
          <p:cNvGraphicFramePr>
            <a:graphicFrameLocks noChangeAspect="1"/>
          </p:cNvGraphicFramePr>
          <p:nvPr/>
        </p:nvGraphicFramePr>
        <p:xfrm>
          <a:off x="1119188" y="1558925"/>
          <a:ext cx="558800" cy="342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55" imgW="558720" imgH="342720" progId="Equation.DSMT4">
                  <p:embed/>
                </p:oleObj>
              </mc:Choice>
              <mc:Fallback>
                <p:oleObj name="Equation" r:id="rId55" imgW="558720" imgH="342720" progId="Equation.DSMT4">
                  <p:embed/>
                  <p:pic>
                    <p:nvPicPr>
                      <p:cNvPr id="487464" name="Object 40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119188" y="1558925"/>
                        <a:ext cx="558800" cy="3429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487465" name="Object 41"/>
          <p:cNvGraphicFramePr>
            <a:graphicFrameLocks noChangeAspect="1"/>
          </p:cNvGraphicFramePr>
          <p:nvPr/>
        </p:nvGraphicFramePr>
        <p:xfrm>
          <a:off x="2684463" y="1571625"/>
          <a:ext cx="558800" cy="342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55" imgW="558720" imgH="342720" progId="Equation.DSMT4">
                  <p:embed/>
                </p:oleObj>
              </mc:Choice>
              <mc:Fallback>
                <p:oleObj name="Equation" r:id="rId55" imgW="558720" imgH="342720" progId="Equation.DSMT4">
                  <p:embed/>
                  <p:pic>
                    <p:nvPicPr>
                      <p:cNvPr id="487465" name="Object 4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684463" y="1571625"/>
                        <a:ext cx="558800" cy="3429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487466" name="Object 42"/>
          <p:cNvGraphicFramePr>
            <a:graphicFrameLocks noChangeAspect="1"/>
          </p:cNvGraphicFramePr>
          <p:nvPr/>
        </p:nvGraphicFramePr>
        <p:xfrm>
          <a:off x="4221163" y="1584325"/>
          <a:ext cx="558800" cy="342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55" imgW="558720" imgH="342720" progId="Equation.DSMT4">
                  <p:embed/>
                </p:oleObj>
              </mc:Choice>
              <mc:Fallback>
                <p:oleObj name="Equation" r:id="rId55" imgW="558720" imgH="342720" progId="Equation.DSMT4">
                  <p:embed/>
                  <p:pic>
                    <p:nvPicPr>
                      <p:cNvPr id="487466" name="Object 4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221163" y="1584325"/>
                        <a:ext cx="558800" cy="3429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487467" name="Object 43"/>
          <p:cNvGraphicFramePr>
            <a:graphicFrameLocks noChangeAspect="1"/>
          </p:cNvGraphicFramePr>
          <p:nvPr/>
        </p:nvGraphicFramePr>
        <p:xfrm>
          <a:off x="5888038" y="1568450"/>
          <a:ext cx="558800" cy="342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55" imgW="558720" imgH="342720" progId="Equation.DSMT4">
                  <p:embed/>
                </p:oleObj>
              </mc:Choice>
              <mc:Fallback>
                <p:oleObj name="Equation" r:id="rId55" imgW="558720" imgH="342720" progId="Equation.DSMT4">
                  <p:embed/>
                  <p:pic>
                    <p:nvPicPr>
                      <p:cNvPr id="487467" name="Object 4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888038" y="1568450"/>
                        <a:ext cx="558800" cy="3429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38" name="Text Box 12"/>
          <p:cNvSpPr txBox="1">
            <a:spLocks noChangeArrowheads="1"/>
          </p:cNvSpPr>
          <p:nvPr/>
        </p:nvSpPr>
        <p:spPr bwMode="auto">
          <a:xfrm>
            <a:off x="431800" y="3897313"/>
            <a:ext cx="379413" cy="457200"/>
          </a:xfrm>
          <a:prstGeom prst="rect">
            <a:avLst/>
          </a:prstGeom>
          <a:solidFill>
            <a:schemeClr val="bg1"/>
          </a:solidFill>
          <a:ln w="9525" algn="ctr">
            <a:noFill/>
            <a:miter lim="800000"/>
            <a:headEnd/>
            <a:tailEnd/>
          </a:ln>
          <a:effectLst>
            <a:outerShdw dist="35921" dir="2700000" sx="1000" sy="1000" algn="ctr" rotWithShape="0">
              <a:schemeClr val="bg2">
                <a:alpha val="50000"/>
              </a:schemeClr>
            </a:outerShdw>
          </a:effectLst>
        </p:spPr>
        <p:txBody>
          <a:bodyPr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ja-JP" sz="2400" i="1" dirty="0">
                <a:latin typeface="+mn-lt"/>
                <a:ea typeface="ＭＳ Ｐゴシック" pitchFamily="50" charset="-128"/>
              </a:rPr>
              <a:t>t</a:t>
            </a:r>
            <a:r>
              <a:rPr lang="en-US" altLang="ja-JP" sz="1200" dirty="0">
                <a:latin typeface="+mn-lt"/>
                <a:ea typeface="ＭＳ Ｐゴシック" pitchFamily="50" charset="-128"/>
              </a:rPr>
              <a:t>1</a:t>
            </a:r>
            <a:endParaRPr lang="en-US" altLang="ja-JP" sz="2400" dirty="0">
              <a:latin typeface="+mn-lt"/>
              <a:ea typeface="ＭＳ Ｐゴシック" pitchFamily="50" charset="-128"/>
            </a:endParaRPr>
          </a:p>
        </p:txBody>
      </p:sp>
      <p:sp>
        <p:nvSpPr>
          <p:cNvPr id="39" name="Text Box 12"/>
          <p:cNvSpPr txBox="1">
            <a:spLocks noChangeArrowheads="1"/>
          </p:cNvSpPr>
          <p:nvPr/>
        </p:nvSpPr>
        <p:spPr bwMode="auto">
          <a:xfrm>
            <a:off x="431800" y="3068638"/>
            <a:ext cx="368300" cy="457200"/>
          </a:xfrm>
          <a:prstGeom prst="rect">
            <a:avLst/>
          </a:prstGeom>
          <a:solidFill>
            <a:schemeClr val="bg1"/>
          </a:solidFill>
          <a:ln w="9525" algn="ctr">
            <a:noFill/>
            <a:miter lim="800000"/>
            <a:headEnd/>
            <a:tailEnd/>
          </a:ln>
          <a:effectLst>
            <a:outerShdw dist="35921" dir="2700000" sx="1000" sy="1000" algn="ctr" rotWithShape="0">
              <a:schemeClr val="bg2">
                <a:alpha val="50000"/>
              </a:schemeClr>
            </a:outerShdw>
          </a:effectLst>
        </p:spPr>
        <p:txBody>
          <a:bodyPr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ja-JP" sz="2400" i="1" dirty="0">
                <a:latin typeface="+mn-lt"/>
                <a:ea typeface="ＭＳ Ｐゴシック" pitchFamily="50" charset="-128"/>
              </a:rPr>
              <a:t>t</a:t>
            </a:r>
            <a:r>
              <a:rPr lang="en-US" altLang="ja-JP" sz="1200" dirty="0">
                <a:latin typeface="+mn-lt"/>
                <a:ea typeface="ＭＳ Ｐゴシック" pitchFamily="50" charset="-128"/>
              </a:rPr>
              <a:t>2</a:t>
            </a:r>
            <a:endParaRPr lang="en-US" altLang="ja-JP" sz="2400" dirty="0">
              <a:latin typeface="+mn-lt"/>
              <a:ea typeface="ＭＳ Ｐゴシック" pitchFamily="50" charset="-128"/>
            </a:endParaRPr>
          </a:p>
        </p:txBody>
      </p:sp>
      <p:sp>
        <p:nvSpPr>
          <p:cNvPr id="41" name="Text Box 12"/>
          <p:cNvSpPr txBox="1">
            <a:spLocks noChangeArrowheads="1"/>
          </p:cNvSpPr>
          <p:nvPr/>
        </p:nvSpPr>
        <p:spPr bwMode="auto">
          <a:xfrm>
            <a:off x="431800" y="2276475"/>
            <a:ext cx="368300" cy="457200"/>
          </a:xfrm>
          <a:prstGeom prst="rect">
            <a:avLst/>
          </a:prstGeom>
          <a:solidFill>
            <a:schemeClr val="bg1"/>
          </a:solidFill>
          <a:ln w="9525" algn="ctr">
            <a:noFill/>
            <a:miter lim="800000"/>
            <a:headEnd/>
            <a:tailEnd/>
          </a:ln>
          <a:effectLst>
            <a:outerShdw dist="35921" dir="2700000" sx="1000" sy="1000" algn="ctr" rotWithShape="0">
              <a:schemeClr val="bg2">
                <a:alpha val="50000"/>
              </a:schemeClr>
            </a:outerShdw>
          </a:effectLst>
        </p:spPr>
        <p:txBody>
          <a:bodyPr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ja-JP" sz="2400" i="1" dirty="0">
                <a:latin typeface="+mn-lt"/>
                <a:ea typeface="ＭＳ Ｐゴシック" pitchFamily="50" charset="-128"/>
              </a:rPr>
              <a:t>t</a:t>
            </a:r>
            <a:r>
              <a:rPr lang="en-US" altLang="ja-JP" sz="1200" dirty="0">
                <a:latin typeface="+mn-lt"/>
                <a:ea typeface="ＭＳ Ｐゴシック" pitchFamily="50" charset="-128"/>
              </a:rPr>
              <a:t>3</a:t>
            </a:r>
            <a:endParaRPr lang="en-US" altLang="ja-JP" sz="2400" dirty="0">
              <a:latin typeface="+mn-lt"/>
              <a:ea typeface="ＭＳ Ｐゴシック" pitchFamily="50" charset="-128"/>
            </a:endParaRPr>
          </a:p>
        </p:txBody>
      </p:sp>
      <p:sp>
        <p:nvSpPr>
          <p:cNvPr id="2" name="星 7 45"/>
          <p:cNvSpPr>
            <a:spLocks noChangeAspect="1"/>
          </p:cNvSpPr>
          <p:nvPr/>
        </p:nvSpPr>
        <p:spPr>
          <a:xfrm>
            <a:off x="3946525" y="6127750"/>
            <a:ext cx="144463" cy="142875"/>
          </a:xfrm>
          <a:prstGeom prst="star7">
            <a:avLst/>
          </a:prstGeom>
          <a:solidFill>
            <a:srgbClr val="FF00FF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3" name="星 7 42"/>
          <p:cNvSpPr>
            <a:spLocks noChangeAspect="1"/>
          </p:cNvSpPr>
          <p:nvPr/>
        </p:nvSpPr>
        <p:spPr>
          <a:xfrm>
            <a:off x="4691063" y="6121400"/>
            <a:ext cx="144462" cy="144463"/>
          </a:xfrm>
          <a:prstGeom prst="star7">
            <a:avLst/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4" name="星 7 18"/>
          <p:cNvSpPr>
            <a:spLocks noChangeAspect="1"/>
          </p:cNvSpPr>
          <p:nvPr/>
        </p:nvSpPr>
        <p:spPr>
          <a:xfrm>
            <a:off x="512763" y="6127750"/>
            <a:ext cx="144462" cy="144463"/>
          </a:xfrm>
          <a:prstGeom prst="star7">
            <a:avLst/>
          </a:prstGeom>
          <a:solidFill>
            <a:srgbClr val="0070C0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5" name="星 7 31"/>
          <p:cNvSpPr>
            <a:spLocks noChangeAspect="1"/>
          </p:cNvSpPr>
          <p:nvPr/>
        </p:nvSpPr>
        <p:spPr>
          <a:xfrm>
            <a:off x="2647950" y="6111875"/>
            <a:ext cx="144463" cy="144463"/>
          </a:xfrm>
          <a:prstGeom prst="star7">
            <a:avLst/>
          </a:prstGeom>
          <a:solidFill>
            <a:srgbClr val="66FFFF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6" name="星 7 18"/>
          <p:cNvSpPr>
            <a:spLocks noChangeAspect="1"/>
          </p:cNvSpPr>
          <p:nvPr/>
        </p:nvSpPr>
        <p:spPr>
          <a:xfrm>
            <a:off x="388938" y="6297613"/>
            <a:ext cx="144462" cy="144462"/>
          </a:xfrm>
          <a:prstGeom prst="star7">
            <a:avLst/>
          </a:prstGeom>
          <a:solidFill>
            <a:srgbClr val="0070C0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7" name="星 7 31"/>
          <p:cNvSpPr>
            <a:spLocks noChangeAspect="1"/>
          </p:cNvSpPr>
          <p:nvPr/>
        </p:nvSpPr>
        <p:spPr>
          <a:xfrm>
            <a:off x="3268663" y="6283325"/>
            <a:ext cx="144462" cy="144463"/>
          </a:xfrm>
          <a:prstGeom prst="star7">
            <a:avLst/>
          </a:prstGeom>
          <a:solidFill>
            <a:srgbClr val="66FFFF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8" name="星 7 45"/>
          <p:cNvSpPr>
            <a:spLocks noChangeAspect="1"/>
          </p:cNvSpPr>
          <p:nvPr/>
        </p:nvSpPr>
        <p:spPr>
          <a:xfrm>
            <a:off x="2309813" y="6297613"/>
            <a:ext cx="144462" cy="142875"/>
          </a:xfrm>
          <a:prstGeom prst="star7">
            <a:avLst/>
          </a:prstGeom>
          <a:solidFill>
            <a:srgbClr val="FF00FF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9" name="星 7 42"/>
          <p:cNvSpPr>
            <a:spLocks noChangeAspect="1"/>
          </p:cNvSpPr>
          <p:nvPr/>
        </p:nvSpPr>
        <p:spPr>
          <a:xfrm>
            <a:off x="1344613" y="6292850"/>
            <a:ext cx="144462" cy="144463"/>
          </a:xfrm>
          <a:prstGeom prst="star7">
            <a:avLst/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182" name="Oval 14"/>
          <p:cNvSpPr>
            <a:spLocks noChangeArrowheads="1"/>
          </p:cNvSpPr>
          <p:nvPr/>
        </p:nvSpPr>
        <p:spPr bwMode="auto">
          <a:xfrm>
            <a:off x="793750" y="2970213"/>
            <a:ext cx="2740097" cy="742950"/>
          </a:xfrm>
          <a:prstGeom prst="ellipse">
            <a:avLst/>
          </a:prstGeom>
          <a:noFill/>
          <a:ln w="9525">
            <a:solidFill>
              <a:srgbClr val="FF0000"/>
            </a:solidFill>
            <a:round/>
            <a:headEnd/>
            <a:tailEnd/>
          </a:ln>
        </p:spPr>
        <p:txBody>
          <a:bodyPr wrap="none" anchor="ctr"/>
          <a:lstStyle/>
          <a:p>
            <a:endParaRPr lang="ja-JP" altLang="en-US">
              <a:latin typeface="Calibri" pitchFamily="34" charset="0"/>
            </a:endParaRPr>
          </a:p>
        </p:txBody>
      </p:sp>
      <p:sp>
        <p:nvSpPr>
          <p:cNvPr id="183" name="Line 17"/>
          <p:cNvSpPr>
            <a:spLocks noChangeShapeType="1"/>
          </p:cNvSpPr>
          <p:nvPr/>
        </p:nvSpPr>
        <p:spPr bwMode="auto">
          <a:xfrm flipH="1">
            <a:off x="3575098" y="2682099"/>
            <a:ext cx="3664952" cy="549239"/>
          </a:xfrm>
          <a:prstGeom prst="line">
            <a:avLst/>
          </a:prstGeom>
          <a:noFill/>
          <a:ln w="12700">
            <a:solidFill>
              <a:srgbClr val="FF0000"/>
            </a:solidFill>
            <a:round/>
            <a:headEnd/>
            <a:tailEnd type="triangle" w="lg" len="lg"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184" name="テキスト ボックス 183"/>
          <p:cNvSpPr txBox="1">
            <a:spLocks noChangeArrowheads="1"/>
          </p:cNvSpPr>
          <p:nvPr/>
        </p:nvSpPr>
        <p:spPr bwMode="auto">
          <a:xfrm>
            <a:off x="7162263" y="2237599"/>
            <a:ext cx="1652587" cy="8302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r>
              <a:rPr lang="en-US" altLang="ja-JP" sz="2400" b="1">
                <a:solidFill>
                  <a:srgbClr val="FF0000"/>
                </a:solidFill>
                <a:latin typeface="Calibri" pitchFamily="34" charset="0"/>
              </a:rPr>
              <a:t>population </a:t>
            </a:r>
          </a:p>
          <a:p>
            <a:r>
              <a:rPr lang="en-US" altLang="ja-JP" sz="2400" b="1">
                <a:solidFill>
                  <a:srgbClr val="FF0000"/>
                </a:solidFill>
                <a:latin typeface="Calibri" pitchFamily="34" charset="0"/>
              </a:rPr>
              <a:t>states</a:t>
            </a:r>
            <a:endParaRPr lang="ja-JP" altLang="en-US" sz="2400" b="1">
              <a:solidFill>
                <a:srgbClr val="FF0000"/>
              </a:solidFill>
              <a:latin typeface="Calibri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" dur="5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0" dur="500"/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3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44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7" dur="500"/>
                                        <p:tgtEl>
                                          <p:spTgt spid="4444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000"/>
                            </p:stCondLst>
                            <p:childTnLst>
                              <p:par>
                                <p:cTn id="19" presetID="18" presetClass="entr" presetSubtype="3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1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18" presetClass="entr" presetSubtype="3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4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1500"/>
                            </p:stCondLst>
                            <p:childTnLst>
                              <p:par>
                                <p:cTn id="26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8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2000"/>
                            </p:stCondLst>
                            <p:childTnLst>
                              <p:par>
                                <p:cTn id="30" presetID="5" presetClass="exit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31" dur="5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2500"/>
                            </p:stCondLst>
                            <p:childTnLst>
                              <p:par>
                                <p:cTn id="34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6" dur="500"/>
                                        <p:tgtEl>
                                          <p:spTgt spid="1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3000"/>
                            </p:stCondLst>
                            <p:childTnLst>
                              <p:par>
                                <p:cTn id="38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0" dur="500"/>
                                        <p:tgtEl>
                                          <p:spTgt spid="1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18" presetClass="entr" presetSubtype="3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3" dur="500"/>
                                        <p:tgtEl>
                                          <p:spTgt spid="1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3500"/>
                            </p:stCondLst>
                            <p:childTnLst>
                              <p:par>
                                <p:cTn id="45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4000"/>
                            </p:stCondLst>
                            <p:childTnLst>
                              <p:par>
                                <p:cTn id="49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44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51" dur="500"/>
                                        <p:tgtEl>
                                          <p:spTgt spid="4444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4500"/>
                            </p:stCondLst>
                            <p:childTnLst>
                              <p:par>
                                <p:cTn id="53" presetID="18" presetClass="entr" presetSubtype="3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5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18" presetClass="entr" presetSubtype="3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8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5000"/>
                            </p:stCondLst>
                            <p:childTnLst>
                              <p:par>
                                <p:cTn id="60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62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5500"/>
                            </p:stCondLst>
                            <p:childTnLst>
                              <p:par>
                                <p:cTn id="64" presetID="5" presetClass="exit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65" dur="500"/>
                                        <p:tgtEl>
                                          <p:spTgt spid="12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6000"/>
                            </p:stCondLst>
                            <p:childTnLst>
                              <p:par>
                                <p:cTn id="68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0" dur="500"/>
                                        <p:tgtEl>
                                          <p:spTgt spid="1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6500"/>
                            </p:stCondLst>
                            <p:childTnLst>
                              <p:par>
                                <p:cTn id="72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4" dur="5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5" presetID="18" presetClass="entr" presetSubtype="3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77" dur="500"/>
                                        <p:tgtEl>
                                          <p:spTgt spid="1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8" fill="hold">
                            <p:stCondLst>
                              <p:cond delay="7000"/>
                            </p:stCondLst>
                            <p:childTnLst>
                              <p:par>
                                <p:cTn id="79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81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7500"/>
                            </p:stCondLst>
                            <p:childTnLst>
                              <p:par>
                                <p:cTn id="83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44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85" dur="500"/>
                                        <p:tgtEl>
                                          <p:spTgt spid="4444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6" fill="hold">
                            <p:stCondLst>
                              <p:cond delay="8000"/>
                            </p:stCondLst>
                            <p:childTnLst>
                              <p:par>
                                <p:cTn id="87" presetID="18" presetClass="entr" presetSubtype="3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89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0" presetID="18" presetClass="entr" presetSubtype="3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92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3" fill="hold">
                            <p:stCondLst>
                              <p:cond delay="8500"/>
                            </p:stCondLst>
                            <p:childTnLst>
                              <p:par>
                                <p:cTn id="94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96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7" fill="hold">
                      <p:stCondLst>
                        <p:cond delay="indefinite"/>
                      </p:stCondLst>
                      <p:childTnLst>
                        <p:par>
                          <p:cTn id="98" fill="hold">
                            <p:stCondLst>
                              <p:cond delay="0"/>
                            </p:stCondLst>
                            <p:childTnLst>
                              <p:par>
                                <p:cTn id="99" presetID="5" presetClass="exit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100" dur="500"/>
                                        <p:tgtEl>
                                          <p:spTgt spid="12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500"/>
                            </p:stCondLst>
                            <p:childTnLst>
                              <p:par>
                                <p:cTn id="103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05" dur="500"/>
                                        <p:tgtEl>
                                          <p:spTgt spid="1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6" fill="hold">
                            <p:stCondLst>
                              <p:cond delay="1000"/>
                            </p:stCondLst>
                            <p:childTnLst>
                              <p:par>
                                <p:cTn id="107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09" dur="500"/>
                                        <p:tgtEl>
                                          <p:spTgt spid="1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0" presetID="18" presetClass="entr" presetSubtype="3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12" dur="500"/>
                                        <p:tgtEl>
                                          <p:spTgt spid="1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3" fill="hold">
                            <p:stCondLst>
                              <p:cond delay="1500"/>
                            </p:stCondLst>
                            <p:childTnLst>
                              <p:par>
                                <p:cTn id="114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16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7" fill="hold">
                            <p:stCondLst>
                              <p:cond delay="2000"/>
                            </p:stCondLst>
                            <p:childTnLst>
                              <p:par>
                                <p:cTn id="118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44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20" dur="500"/>
                                        <p:tgtEl>
                                          <p:spTgt spid="4444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1" fill="hold">
                            <p:stCondLst>
                              <p:cond delay="2500"/>
                            </p:stCondLst>
                            <p:childTnLst>
                              <p:par>
                                <p:cTn id="122" presetID="18" presetClass="entr" presetSubtype="3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24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5" presetID="18" presetClass="entr" presetSubtype="3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2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8" fill="hold">
                            <p:stCondLst>
                              <p:cond delay="3000"/>
                            </p:stCondLst>
                            <p:childTnLst>
                              <p:par>
                                <p:cTn id="129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31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2" fill="hold">
                            <p:stCondLst>
                              <p:cond delay="3500"/>
                            </p:stCondLst>
                            <p:childTnLst>
                              <p:par>
                                <p:cTn id="133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74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35" dur="500"/>
                                        <p:tgtEl>
                                          <p:spTgt spid="4874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6" fill="hold">
                            <p:stCondLst>
                              <p:cond delay="4000"/>
                            </p:stCondLst>
                            <p:childTnLst>
                              <p:par>
                                <p:cTn id="137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39" dur="500"/>
                                        <p:tgtEl>
                                          <p:spTgt spid="1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0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42" dur="500"/>
                                        <p:tgtEl>
                                          <p:spTgt spid="1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3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45" dur="500"/>
                                        <p:tgtEl>
                                          <p:spTgt spid="1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6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48" dur="500"/>
                                        <p:tgtEl>
                                          <p:spTgt spid="1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9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51" dur="500"/>
                                        <p:tgtEl>
                                          <p:spTgt spid="1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2" fill="hold">
                            <p:stCondLst>
                              <p:cond delay="4500"/>
                            </p:stCondLst>
                            <p:childTnLst>
                              <p:par>
                                <p:cTn id="153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55" dur="500"/>
                                        <p:tgtEl>
                                          <p:spTgt spid="1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6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58" dur="500"/>
                                        <p:tgtEl>
                                          <p:spTgt spid="1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9" fill="hold">
                      <p:stCondLst>
                        <p:cond delay="indefinite"/>
                      </p:stCondLst>
                      <p:childTnLst>
                        <p:par>
                          <p:cTn id="160" fill="hold">
                            <p:stCondLst>
                              <p:cond delay="0"/>
                            </p:stCondLst>
                            <p:childTnLst>
                              <p:par>
                                <p:cTn id="161" presetID="5" presetClass="exit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162" dur="500"/>
                                        <p:tgtEl>
                                          <p:spTgt spid="13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4" presetID="5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165" dur="5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7" presetID="5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168" dur="500"/>
                                        <p:tgtEl>
                                          <p:spTgt spid="12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0" presetID="5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171" dur="500"/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3" presetID="5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174" dur="500"/>
                                        <p:tgtEl>
                                          <p:spTgt spid="12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6" presetID="5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177" dur="500"/>
                                        <p:tgtEl>
                                          <p:spTgt spid="13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9" presetID="5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180" dur="500"/>
                                        <p:tgtEl>
                                          <p:spTgt spid="13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2" presetID="5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183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5" presetID="5" presetClass="exit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18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8" presetID="5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189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1" presetID="5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192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4" presetID="5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195" dur="500"/>
                                        <p:tgtEl>
                                          <p:spTgt spid="12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7" presetID="5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198" dur="500"/>
                                        <p:tgtEl>
                                          <p:spTgt spid="13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0" presetID="5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201" dur="500"/>
                                        <p:tgtEl>
                                          <p:spTgt spid="13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3" presetID="5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204" dur="500"/>
                                        <p:tgtEl>
                                          <p:spTgt spid="48746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874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6" presetID="5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207" dur="500"/>
                                        <p:tgtEl>
                                          <p:spTgt spid="44442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444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9" fill="hold">
                            <p:stCondLst>
                              <p:cond delay="500"/>
                            </p:stCondLst>
                            <p:childTnLst>
                              <p:par>
                                <p:cTn id="210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12" dur="500"/>
                                        <p:tgtEl>
                                          <p:spTgt spid="1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3" fill="hold">
                      <p:stCondLst>
                        <p:cond delay="indefinite"/>
                      </p:stCondLst>
                      <p:childTnLst>
                        <p:par>
                          <p:cTn id="214" fill="hold">
                            <p:stCondLst>
                              <p:cond delay="0"/>
                            </p:stCondLst>
                            <p:childTnLst>
                              <p:par>
                                <p:cTn id="215" presetID="5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17" dur="5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8" fill="hold">
                            <p:stCondLst>
                              <p:cond delay="500"/>
                            </p:stCondLst>
                            <p:childTnLst>
                              <p:par>
                                <p:cTn id="219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21" dur="5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2" fill="hold">
                            <p:stCondLst>
                              <p:cond delay="1000"/>
                            </p:stCondLst>
                            <p:childTnLst>
                              <p:par>
                                <p:cTn id="223" presetID="18" presetClass="entr" presetSubtype="3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25" dur="50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6" presetID="18" presetClass="entr" presetSubtype="3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28" dur="5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9" fill="hold">
                            <p:stCondLst>
                              <p:cond delay="1500"/>
                            </p:stCondLst>
                            <p:childTnLst>
                              <p:par>
                                <p:cTn id="230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32" dur="50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3" fill="hold">
                            <p:stCondLst>
                              <p:cond delay="2000"/>
                            </p:stCondLst>
                            <p:childTnLst>
                              <p:par>
                                <p:cTn id="234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36" dur="500"/>
                                        <p:tgtEl>
                                          <p:spTgt spid="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7" fill="hold">
                            <p:stCondLst>
                              <p:cond delay="2500"/>
                            </p:stCondLst>
                            <p:childTnLst>
                              <p:par>
                                <p:cTn id="238" presetID="18" presetClass="entr" presetSubtype="3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40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1" presetID="18" presetClass="entr" presetSubtype="3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43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4" fill="hold">
                            <p:stCondLst>
                              <p:cond delay="3000"/>
                            </p:stCondLst>
                            <p:childTnLst>
                              <p:par>
                                <p:cTn id="245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47" dur="50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8" fill="hold">
                            <p:stCondLst>
                              <p:cond delay="3500"/>
                            </p:stCondLst>
                            <p:childTnLst>
                              <p:par>
                                <p:cTn id="249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51" dur="5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2" fill="hold">
                            <p:stCondLst>
                              <p:cond delay="4000"/>
                            </p:stCondLst>
                            <p:childTnLst>
                              <p:par>
                                <p:cTn id="253" presetID="18" presetClass="entr" presetSubtype="3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55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6" presetID="18" presetClass="entr" presetSubtype="3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58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9" fill="hold">
                            <p:stCondLst>
                              <p:cond delay="4500"/>
                            </p:stCondLst>
                            <p:childTnLst>
                              <p:par>
                                <p:cTn id="260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62" dur="5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3" fill="hold">
                            <p:stCondLst>
                              <p:cond delay="5000"/>
                            </p:stCondLst>
                            <p:childTnLst>
                              <p:par>
                                <p:cTn id="264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66" dur="5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7" fill="hold">
                            <p:stCondLst>
                              <p:cond delay="5500"/>
                            </p:stCondLst>
                            <p:childTnLst>
                              <p:par>
                                <p:cTn id="268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70" dur="5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1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73" dur="5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4" fill="hold">
                            <p:stCondLst>
                              <p:cond delay="6000"/>
                            </p:stCondLst>
                            <p:childTnLst>
                              <p:par>
                                <p:cTn id="275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77" dur="500"/>
                                        <p:tgtEl>
                                          <p:spTgt spid="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8" fill="hold">
                            <p:stCondLst>
                              <p:cond delay="6500"/>
                            </p:stCondLst>
                            <p:childTnLst>
                              <p:par>
                                <p:cTn id="279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74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81" dur="500"/>
                                        <p:tgtEl>
                                          <p:spTgt spid="4874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2" fill="hold">
                            <p:stCondLst>
                              <p:cond delay="7000"/>
                            </p:stCondLst>
                            <p:childTnLst>
                              <p:par>
                                <p:cTn id="283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85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6" presetID="5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287" dur="500"/>
                                        <p:tgtEl>
                                          <p:spTgt spid="48746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874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9" presetID="5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290" dur="5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9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2" fill="hold">
                            <p:stCondLst>
                              <p:cond delay="7500"/>
                            </p:stCondLst>
                            <p:childTnLst>
                              <p:par>
                                <p:cTn id="293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95" dur="500"/>
                                        <p:tgtEl>
                                          <p:spTgt spid="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6" fill="hold">
                            <p:stCondLst>
                              <p:cond delay="8000"/>
                            </p:stCondLst>
                            <p:childTnLst>
                              <p:par>
                                <p:cTn id="297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99" dur="500"/>
                                        <p:tgtEl>
                                          <p:spTgt spid="1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0" fill="hold">
                            <p:stCondLst>
                              <p:cond delay="8500"/>
                            </p:stCondLst>
                            <p:childTnLst>
                              <p:par>
                                <p:cTn id="301" presetID="18" presetClass="entr" presetSubtype="3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03" dur="50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4" presetID="18" presetClass="entr" presetSubtype="3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06" dur="500"/>
                                        <p:tgtEl>
                                          <p:spTgt spid="1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7" fill="hold">
                            <p:stCondLst>
                              <p:cond delay="9000"/>
                            </p:stCondLst>
                            <p:childTnLst>
                              <p:par>
                                <p:cTn id="308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10" dur="500"/>
                                        <p:tgtEl>
                                          <p:spTgt spid="1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1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13" dur="5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4" fill="hold">
                            <p:stCondLst>
                              <p:cond delay="9500"/>
                            </p:stCondLst>
                            <p:childTnLst>
                              <p:par>
                                <p:cTn id="315" presetID="18" presetClass="entr" presetSubtype="3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17" dur="500"/>
                                        <p:tgtEl>
                                          <p:spTgt spid="1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8" presetID="18" presetClass="entr" presetSubtype="3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20" dur="50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1" fill="hold">
                            <p:stCondLst>
                              <p:cond delay="10000"/>
                            </p:stCondLst>
                            <p:childTnLst>
                              <p:par>
                                <p:cTn id="322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24" dur="500"/>
                                        <p:tgtEl>
                                          <p:spTgt spid="1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5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27" dur="500"/>
                                        <p:tgtEl>
                                          <p:spTgt spid="1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8" fill="hold">
                            <p:stCondLst>
                              <p:cond delay="10500"/>
                            </p:stCondLst>
                            <p:childTnLst>
                              <p:par>
                                <p:cTn id="329" presetID="18" presetClass="entr" presetSubtype="3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31" dur="500"/>
                                        <p:tgtEl>
                                          <p:spTgt spid="1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2" presetID="18" presetClass="entr" presetSubtype="3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34" dur="500"/>
                                        <p:tgtEl>
                                          <p:spTgt spid="1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5" fill="hold">
                            <p:stCondLst>
                              <p:cond delay="11000"/>
                            </p:stCondLst>
                            <p:childTnLst>
                              <p:par>
                                <p:cTn id="336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38" dur="500"/>
                                        <p:tgtEl>
                                          <p:spTgt spid="1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9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41" dur="500"/>
                                        <p:tgtEl>
                                          <p:spTgt spid="1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2" fill="hold">
                            <p:stCondLst>
                              <p:cond delay="11500"/>
                            </p:stCondLst>
                            <p:childTnLst>
                              <p:par>
                                <p:cTn id="343" presetID="18" presetClass="entr" presetSubtype="3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45" dur="50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6" presetID="18" presetClass="entr" presetSubtype="3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48" dur="5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9" fill="hold">
                            <p:stCondLst>
                              <p:cond delay="12000"/>
                            </p:stCondLst>
                            <p:childTnLst>
                              <p:par>
                                <p:cTn id="350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52" dur="50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3" fill="hold">
                            <p:stCondLst>
                              <p:cond delay="12500"/>
                            </p:stCondLst>
                            <p:childTnLst>
                              <p:par>
                                <p:cTn id="354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74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56" dur="500"/>
                                        <p:tgtEl>
                                          <p:spTgt spid="4874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7" fill="hold">
                            <p:stCondLst>
                              <p:cond delay="13000"/>
                            </p:stCondLst>
                            <p:childTnLst>
                              <p:par>
                                <p:cTn id="358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60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1" presetID="5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362" dur="500"/>
                                        <p:tgtEl>
                                          <p:spTgt spid="48746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6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874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4" presetID="5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365" dur="500"/>
                                        <p:tgtEl>
                                          <p:spTgt spid="1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6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7" fill="hold">
                            <p:stCondLst>
                              <p:cond delay="13500"/>
                            </p:stCondLst>
                            <p:childTnLst>
                              <p:par>
                                <p:cTn id="368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70" dur="500"/>
                                        <p:tgtEl>
                                          <p:spTgt spid="1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1" fill="hold">
                            <p:stCondLst>
                              <p:cond delay="14000"/>
                            </p:stCondLst>
                            <p:childTnLst>
                              <p:par>
                                <p:cTn id="372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74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5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77" dur="500"/>
                                        <p:tgtEl>
                                          <p:spTgt spid="1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8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80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1" fill="hold">
                            <p:stCondLst>
                              <p:cond delay="14500"/>
                            </p:stCondLst>
                            <p:childTnLst>
                              <p:par>
                                <p:cTn id="382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84" dur="500"/>
                                        <p:tgtEl>
                                          <p:spTgt spid="1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5" fill="hold">
                            <p:stCondLst>
                              <p:cond delay="15000"/>
                            </p:stCondLst>
                            <p:childTnLst>
                              <p:par>
                                <p:cTn id="386" presetID="18" presetClass="entr" presetSubtype="3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88" dur="500"/>
                                        <p:tgtEl>
                                          <p:spTgt spid="1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9" presetID="18" presetClass="entr" presetSubtype="3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91" dur="500"/>
                                        <p:tgtEl>
                                          <p:spTgt spid="1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2" fill="hold">
                            <p:stCondLst>
                              <p:cond delay="15500"/>
                            </p:stCondLst>
                            <p:childTnLst>
                              <p:par>
                                <p:cTn id="393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95" dur="500"/>
                                        <p:tgtEl>
                                          <p:spTgt spid="1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6" fill="hold">
                            <p:stCondLst>
                              <p:cond delay="16000"/>
                            </p:stCondLst>
                            <p:childTnLst>
                              <p:par>
                                <p:cTn id="397" presetID="5" presetClass="exit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398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9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0" fill="hold">
                            <p:stCondLst>
                              <p:cond delay="16500"/>
                            </p:stCondLst>
                            <p:childTnLst>
                              <p:par>
                                <p:cTn id="401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03" dur="500"/>
                                        <p:tgtEl>
                                          <p:spTgt spid="1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4" fill="hold">
                            <p:stCondLst>
                              <p:cond delay="17000"/>
                            </p:stCondLst>
                            <p:childTnLst>
                              <p:par>
                                <p:cTn id="405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07" dur="500"/>
                                        <p:tgtEl>
                                          <p:spTgt spid="1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8" fill="hold">
                            <p:stCondLst>
                              <p:cond delay="17500"/>
                            </p:stCondLst>
                            <p:childTnLst>
                              <p:par>
                                <p:cTn id="409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11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2" presetID="18" presetClass="entr" presetSubtype="3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14" dur="500"/>
                                        <p:tgtEl>
                                          <p:spTgt spid="1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5" fill="hold">
                            <p:stCondLst>
                              <p:cond delay="18000"/>
                            </p:stCondLst>
                            <p:childTnLst>
                              <p:par>
                                <p:cTn id="416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18" dur="500"/>
                                        <p:tgtEl>
                                          <p:spTgt spid="1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9" fill="hold">
                            <p:stCondLst>
                              <p:cond delay="18500"/>
                            </p:stCondLst>
                            <p:childTnLst>
                              <p:par>
                                <p:cTn id="420" presetID="18" presetClass="entr" presetSubtype="3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22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3" presetID="18" presetClass="entr" presetSubtype="3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25" dur="500"/>
                                        <p:tgtEl>
                                          <p:spTgt spid="1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6" fill="hold">
                            <p:stCondLst>
                              <p:cond delay="19000"/>
                            </p:stCondLst>
                            <p:childTnLst>
                              <p:par>
                                <p:cTn id="427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29" dur="500"/>
                                        <p:tgtEl>
                                          <p:spTgt spid="1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0" fill="hold">
                      <p:stCondLst>
                        <p:cond delay="indefinite"/>
                      </p:stCondLst>
                      <p:childTnLst>
                        <p:par>
                          <p:cTn id="431" fill="hold">
                            <p:stCondLst>
                              <p:cond delay="0"/>
                            </p:stCondLst>
                            <p:childTnLst>
                              <p:par>
                                <p:cTn id="432" presetID="5" presetClass="exit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433" dur="500"/>
                                        <p:tgtEl>
                                          <p:spTgt spid="15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3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5" fill="hold">
                            <p:stCondLst>
                              <p:cond delay="500"/>
                            </p:stCondLst>
                            <p:childTnLst>
                              <p:par>
                                <p:cTn id="436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38" dur="500"/>
                                        <p:tgtEl>
                                          <p:spTgt spid="1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9" fill="hold">
                            <p:stCondLst>
                              <p:cond delay="1000"/>
                            </p:stCondLst>
                            <p:childTnLst>
                              <p:par>
                                <p:cTn id="440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42" dur="500"/>
                                        <p:tgtEl>
                                          <p:spTgt spid="1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3" presetID="18" presetClass="entr" presetSubtype="3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45" dur="500"/>
                                        <p:tgtEl>
                                          <p:spTgt spid="1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6" fill="hold">
                            <p:stCondLst>
                              <p:cond delay="1500"/>
                            </p:stCondLst>
                            <p:childTnLst>
                              <p:par>
                                <p:cTn id="447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49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0" fill="hold">
                            <p:stCondLst>
                              <p:cond delay="2000"/>
                            </p:stCondLst>
                            <p:childTnLst>
                              <p:par>
                                <p:cTn id="451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53" dur="500"/>
                                        <p:tgtEl>
                                          <p:spTgt spid="1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4" presetID="18" presetClass="entr" presetSubtype="3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56" dur="500"/>
                                        <p:tgtEl>
                                          <p:spTgt spid="1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7" presetID="18" presetClass="entr" presetSubtype="3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59" dur="500"/>
                                        <p:tgtEl>
                                          <p:spTgt spid="1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0" fill="hold">
                            <p:stCondLst>
                              <p:cond delay="2500"/>
                            </p:stCondLst>
                            <p:childTnLst>
                              <p:par>
                                <p:cTn id="461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63" dur="500"/>
                                        <p:tgtEl>
                                          <p:spTgt spid="1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4" fill="hold">
                            <p:stCondLst>
                              <p:cond delay="3000"/>
                            </p:stCondLst>
                            <p:childTnLst>
                              <p:par>
                                <p:cTn id="465" presetID="5" presetClass="exit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466" dur="500"/>
                                        <p:tgtEl>
                                          <p:spTgt spid="15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6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8" fill="hold">
                            <p:stCondLst>
                              <p:cond delay="3500"/>
                            </p:stCondLst>
                            <p:childTnLst>
                              <p:par>
                                <p:cTn id="469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71" dur="500"/>
                                        <p:tgtEl>
                                          <p:spTgt spid="1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2" fill="hold">
                            <p:stCondLst>
                              <p:cond delay="4000"/>
                            </p:stCondLst>
                            <p:childTnLst>
                              <p:par>
                                <p:cTn id="473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75" dur="500"/>
                                        <p:tgtEl>
                                          <p:spTgt spid="1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6" presetID="18" presetClass="entr" presetSubtype="3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78" dur="500"/>
                                        <p:tgtEl>
                                          <p:spTgt spid="1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9" fill="hold">
                            <p:stCondLst>
                              <p:cond delay="4500"/>
                            </p:stCondLst>
                            <p:childTnLst>
                              <p:par>
                                <p:cTn id="480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82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3" fill="hold">
                            <p:stCondLst>
                              <p:cond delay="5000"/>
                            </p:stCondLst>
                            <p:childTnLst>
                              <p:par>
                                <p:cTn id="484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86" dur="500"/>
                                        <p:tgtEl>
                                          <p:spTgt spid="1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7" fill="hold">
                            <p:stCondLst>
                              <p:cond delay="5500"/>
                            </p:stCondLst>
                            <p:childTnLst>
                              <p:par>
                                <p:cTn id="488" presetID="18" presetClass="entr" presetSubtype="3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90" dur="500"/>
                                        <p:tgtEl>
                                          <p:spTgt spid="1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1" presetID="18" presetClass="entr" presetSubtype="3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93" dur="500"/>
                                        <p:tgtEl>
                                          <p:spTgt spid="1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4" fill="hold">
                            <p:stCondLst>
                              <p:cond delay="6000"/>
                            </p:stCondLst>
                            <p:childTnLst>
                              <p:par>
                                <p:cTn id="495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97" dur="500"/>
                                        <p:tgtEl>
                                          <p:spTgt spid="1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8" fill="hold">
                            <p:stCondLst>
                              <p:cond delay="6500"/>
                            </p:stCondLst>
                            <p:childTnLst>
                              <p:par>
                                <p:cTn id="499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74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501" dur="500"/>
                                        <p:tgtEl>
                                          <p:spTgt spid="4874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2" fill="hold">
                            <p:stCondLst>
                              <p:cond delay="7000"/>
                            </p:stCondLst>
                            <p:childTnLst>
                              <p:par>
                                <p:cTn id="503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505" dur="500"/>
                                        <p:tgtEl>
                                          <p:spTgt spid="1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6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508" dur="500"/>
                                        <p:tgtEl>
                                          <p:spTgt spid="1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9" fill="hold">
                      <p:stCondLst>
                        <p:cond delay="indefinite"/>
                      </p:stCondLst>
                      <p:childTnLst>
                        <p:par>
                          <p:cTn id="510" fill="hold">
                            <p:stCondLst>
                              <p:cond delay="0"/>
                            </p:stCondLst>
                            <p:childTnLst>
                              <p:par>
                                <p:cTn id="511" presetID="5" presetClass="exit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512" dur="500"/>
                                        <p:tgtEl>
                                          <p:spTgt spid="15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4" presetID="5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515" dur="500"/>
                                        <p:tgtEl>
                                          <p:spTgt spid="16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1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7" presetID="5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518" dur="500"/>
                                        <p:tgtEl>
                                          <p:spTgt spid="16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1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20" presetID="5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521" dur="500"/>
                                        <p:tgtEl>
                                          <p:spTgt spid="16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2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23" presetID="5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524" dur="500"/>
                                        <p:tgtEl>
                                          <p:spTgt spid="16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2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26" presetID="5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527" dur="500"/>
                                        <p:tgtEl>
                                          <p:spTgt spid="16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2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29" presetID="5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530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3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2" presetID="5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533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3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5" presetID="5" presetClass="exit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536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3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8" presetID="5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539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4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1" fill="hold">
                            <p:stCondLst>
                              <p:cond delay="500"/>
                            </p:stCondLst>
                            <p:childTnLst>
                              <p:par>
                                <p:cTn id="542" presetID="5" presetClass="exit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543" dur="500"/>
                                        <p:tgtEl>
                                          <p:spTgt spid="17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4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45" presetID="5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546" dur="500"/>
                                        <p:tgtEl>
                                          <p:spTgt spid="17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4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48" presetID="5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549" dur="500"/>
                                        <p:tgtEl>
                                          <p:spTgt spid="16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5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51" presetID="5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552" dur="500"/>
                                        <p:tgtEl>
                                          <p:spTgt spid="16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5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54" presetID="5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555" dur="500"/>
                                        <p:tgtEl>
                                          <p:spTgt spid="48746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5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874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57" presetID="5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558" dur="500"/>
                                        <p:tgtEl>
                                          <p:spTgt spid="14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5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0" fill="hold">
                            <p:stCondLst>
                              <p:cond delay="1000"/>
                            </p:stCondLst>
                            <p:childTnLst>
                              <p:par>
                                <p:cTn id="561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563" dur="500"/>
                                        <p:tgtEl>
                                          <p:spTgt spid="1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4" fill="hold">
                      <p:stCondLst>
                        <p:cond delay="indefinite"/>
                      </p:stCondLst>
                      <p:childTnLst>
                        <p:par>
                          <p:cTn id="565" fill="hold">
                            <p:stCondLst>
                              <p:cond delay="0"/>
                            </p:stCondLst>
                            <p:childTnLst>
                              <p:par>
                                <p:cTn id="566" presetID="5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568" dur="500"/>
                                        <p:tgtEl>
                                          <p:spTgt spid="1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9" fill="hold">
                            <p:stCondLst>
                              <p:cond delay="500"/>
                            </p:stCondLst>
                            <p:childTnLst>
                              <p:par>
                                <p:cTn id="570" presetID="18" presetClass="entr" presetSubtype="1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72" dur="500"/>
                                        <p:tgtEl>
                                          <p:spTgt spid="1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3" fill="hold">
                            <p:stCondLst>
                              <p:cond delay="1000"/>
                            </p:stCondLst>
                            <p:childTnLst>
                              <p:par>
                                <p:cTn id="574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576" dur="500"/>
                                        <p:tgtEl>
                                          <p:spTgt spid="1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1" grpId="0" animBg="1"/>
      <p:bldP spid="59" grpId="0" animBg="1"/>
      <p:bldP spid="58" grpId="0" animBg="1"/>
      <p:bldP spid="17" grpId="0" animBg="1"/>
      <p:bldP spid="18" grpId="0" animBg="1"/>
      <p:bldP spid="64" grpId="0" animBg="1"/>
      <p:bldP spid="65" grpId="0" animBg="1"/>
      <p:bldP spid="66" grpId="0" animBg="1"/>
      <p:bldP spid="67" grpId="0" animBg="1"/>
      <p:bldP spid="43" grpId="0" animBg="1"/>
      <p:bldP spid="19" grpId="0" animBg="1"/>
      <p:bldP spid="32" grpId="0" animBg="1"/>
      <p:bldP spid="88" grpId="0" animBg="1"/>
      <p:bldP spid="89" grpId="0" animBg="1"/>
      <p:bldP spid="90" grpId="0" animBg="1"/>
      <p:bldP spid="91" grpId="0" animBg="1"/>
      <p:bldP spid="92" grpId="0"/>
      <p:bldP spid="97" grpId="0" animBg="1"/>
      <p:bldP spid="98" grpId="0" animBg="1"/>
      <p:bldP spid="99" grpId="0" animBg="1"/>
      <p:bldP spid="100" grpId="0" animBg="1"/>
      <p:bldP spid="101" grpId="0" animBg="1"/>
      <p:bldP spid="102" grpId="0" animBg="1"/>
      <p:bldP spid="103" grpId="0" animBg="1"/>
      <p:bldP spid="104" grpId="0" animBg="1"/>
      <p:bldP spid="105" grpId="0" animBg="1"/>
      <p:bldP spid="106" grpId="0" animBg="1"/>
      <p:bldP spid="107" grpId="0" animBg="1"/>
      <p:bldP spid="114" grpId="0" animBg="1"/>
      <p:bldP spid="115" grpId="0" animBg="1"/>
      <p:bldP spid="116" grpId="0" animBg="1"/>
      <p:bldP spid="117" grpId="0" animBg="1"/>
      <p:bldP spid="118" grpId="0" animBg="1"/>
      <p:bldP spid="119" grpId="0" animBg="1"/>
      <p:bldP spid="120" grpId="0" animBg="1"/>
      <p:bldP spid="121" grpId="0" animBg="1"/>
      <p:bldP spid="126" grpId="0"/>
      <p:bldP spid="126" grpId="1"/>
      <p:bldP spid="132" grpId="0" animBg="1"/>
      <p:bldP spid="132" grpId="1" animBg="1"/>
      <p:bldP spid="139" grpId="0" animBg="1"/>
      <p:bldP spid="140" grpId="0" animBg="1"/>
      <p:bldP spid="142" grpId="0" animBg="1"/>
      <p:bldP spid="147" grpId="0" animBg="1"/>
      <p:bldP spid="149" grpId="0" animBg="1"/>
      <p:bldP spid="150" grpId="0" animBg="1"/>
      <p:bldP spid="151" grpId="0" animBg="1"/>
      <p:bldP spid="155" grpId="0" animBg="1"/>
      <p:bldP spid="156" grpId="0" animBg="1"/>
      <p:bldP spid="167" grpId="0" animBg="1"/>
      <p:bldP spid="168" grpId="0" animBg="1"/>
      <p:bldP spid="136" grpId="0"/>
      <p:bldP spid="160" grpId="0"/>
      <p:bldP spid="160" grpId="1"/>
      <p:bldP spid="2" grpId="0" animBg="1"/>
      <p:bldP spid="3" grpId="0" animBg="1"/>
      <p:bldP spid="3" grpId="1" animBg="1"/>
      <p:bldP spid="4" grpId="0" animBg="1"/>
      <p:bldP spid="4" grpId="1" animBg="1"/>
      <p:bldP spid="5" grpId="0" animBg="1"/>
      <p:bldP spid="5" grpId="1" animBg="1"/>
      <p:bldP spid="6" grpId="0" animBg="1"/>
      <p:bldP spid="6" grpId="1" animBg="1"/>
      <p:bldP spid="7" grpId="0" animBg="1"/>
      <p:bldP spid="7" grpId="1" animBg="1"/>
      <p:bldP spid="8" grpId="0" animBg="1"/>
      <p:bldP spid="9" grpId="0" animBg="1"/>
      <p:bldP spid="9" grpId="1" animBg="1"/>
      <p:bldP spid="182" grpId="0" animBg="1"/>
      <p:bldP spid="183" grpId="0" animBg="1"/>
    </p:bld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457200" y="158750"/>
            <a:ext cx="8385175" cy="1143000"/>
          </a:xfrm>
        </p:spPr>
        <p:txBody>
          <a:bodyPr>
            <a:normAutofit/>
          </a:bodyPr>
          <a:lstStyle/>
          <a:p>
            <a:pPr eaLnBrk="1" hangingPunct="1"/>
            <a:r>
              <a:rPr lang="en-US" altLang="ja-JP" sz="3600" b="1" dirty="0">
                <a:solidFill>
                  <a:srgbClr val="17375E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Unicode MS"/>
                <a:ea typeface="Arial Unicode MS"/>
                <a:cs typeface="Arial Unicode MS"/>
              </a:rPr>
              <a:t>Rephasing, anharmonicity, coupling</a:t>
            </a:r>
            <a:r>
              <a:rPr lang="en-US" altLang="ja-JP" sz="4000" b="1" dirty="0">
                <a:solidFill>
                  <a:srgbClr val="17375E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Unicode MS"/>
                <a:ea typeface="Arial Unicode MS"/>
                <a:cs typeface="Arial Unicode MS"/>
              </a:rPr>
              <a:t> </a:t>
            </a:r>
            <a:endParaRPr lang="ja-JP" altLang="en-US" sz="4000" b="1" dirty="0">
              <a:solidFill>
                <a:srgbClr val="17375E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Unicode MS"/>
              <a:ea typeface="Arial Unicode MS"/>
              <a:cs typeface="Arial Unicode MS"/>
            </a:endParaRPr>
          </a:p>
        </p:txBody>
      </p:sp>
      <p:pic>
        <p:nvPicPr>
          <p:cNvPr id="793609" name="Picture 6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3236607" y="1301750"/>
            <a:ext cx="2719387" cy="24622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793610" name="コンテンツ プレースホルダ 2"/>
          <p:cNvSpPr>
            <a:spLocks noGrp="1"/>
          </p:cNvSpPr>
          <p:nvPr>
            <p:ph idx="1"/>
          </p:nvPr>
        </p:nvSpPr>
        <p:spPr>
          <a:xfrm>
            <a:off x="947738" y="5294313"/>
            <a:ext cx="6646862" cy="1311275"/>
          </a:xfrm>
        </p:spPr>
        <p:txBody>
          <a:bodyPr/>
          <a:lstStyle/>
          <a:p>
            <a:pPr eaLnBrk="1" hangingPunct="1"/>
            <a:r>
              <a:rPr lang="en-US" altLang="ja-JP" sz="1800" dirty="0">
                <a:latin typeface="Times New Roman" pitchFamily="18" charset="0"/>
                <a:cs typeface="Times New Roman" pitchFamily="18" charset="0"/>
              </a:rPr>
              <a:t>Hamm, Lim &amp; </a:t>
            </a:r>
            <a:r>
              <a:rPr lang="en-US" altLang="ja-JP" sz="1800" dirty="0" err="1">
                <a:latin typeface="Times New Roman" pitchFamily="18" charset="0"/>
                <a:cs typeface="Times New Roman" pitchFamily="18" charset="0"/>
              </a:rPr>
              <a:t>Hochstrasser</a:t>
            </a:r>
            <a:r>
              <a:rPr lang="en-US" altLang="ja-JP" sz="1800" dirty="0">
                <a:latin typeface="Times New Roman" pitchFamily="18" charset="0"/>
                <a:cs typeface="Times New Roman" pitchFamily="18" charset="0"/>
              </a:rPr>
              <a:t>, </a:t>
            </a:r>
            <a:r>
              <a:rPr lang="en-US" altLang="ja-JP" sz="1800" dirty="0">
                <a:latin typeface="Times New Roman" pitchFamily="18" charset="0"/>
                <a:cs typeface="Times New Roman" pitchFamily="18" charset="0"/>
                <a:hlinkClick r:id="rId4"/>
              </a:rPr>
              <a:t>JPC B </a:t>
            </a:r>
            <a:r>
              <a:rPr lang="en-US" altLang="ja-JP" sz="1800" b="1" dirty="0">
                <a:latin typeface="Times New Roman" pitchFamily="18" charset="0"/>
                <a:cs typeface="Times New Roman" pitchFamily="18" charset="0"/>
                <a:hlinkClick r:id="rId4"/>
              </a:rPr>
              <a:t>102,</a:t>
            </a:r>
            <a:r>
              <a:rPr lang="en-US" altLang="ja-JP" sz="1800" dirty="0">
                <a:latin typeface="Times New Roman" pitchFamily="18" charset="0"/>
                <a:cs typeface="Times New Roman" pitchFamily="18" charset="0"/>
                <a:hlinkClick r:id="rId4"/>
              </a:rPr>
              <a:t> 6123 (1998)</a:t>
            </a:r>
            <a:r>
              <a:rPr lang="en-US" altLang="ja-JP" sz="1800" dirty="0">
                <a:latin typeface="Times New Roman" pitchFamily="18" charset="0"/>
                <a:cs typeface="Times New Roman" pitchFamily="18" charset="0"/>
              </a:rPr>
              <a:t>.</a:t>
            </a:r>
          </a:p>
          <a:p>
            <a:pPr eaLnBrk="1" hangingPunct="1"/>
            <a:r>
              <a:rPr lang="en-US" altLang="ja-JP" sz="1800" dirty="0">
                <a:latin typeface="Times New Roman" pitchFamily="18" charset="0"/>
                <a:cs typeface="Times New Roman" pitchFamily="18" charset="0"/>
              </a:rPr>
              <a:t>Okumura, </a:t>
            </a:r>
            <a:r>
              <a:rPr lang="en-US" altLang="ja-JP" sz="1800" dirty="0" err="1">
                <a:latin typeface="Times New Roman" pitchFamily="18" charset="0"/>
                <a:cs typeface="Times New Roman" pitchFamily="18" charset="0"/>
              </a:rPr>
              <a:t>Tokmakoff</a:t>
            </a:r>
            <a:r>
              <a:rPr lang="en-US" altLang="ja-JP" sz="1800" dirty="0">
                <a:latin typeface="Times New Roman" pitchFamily="18" charset="0"/>
                <a:cs typeface="Times New Roman" pitchFamily="18" charset="0"/>
              </a:rPr>
              <a:t>, &amp; Tanimura, </a:t>
            </a:r>
            <a:r>
              <a:rPr lang="en-US" altLang="ja-JP" sz="1800" dirty="0">
                <a:latin typeface="Times New Roman" pitchFamily="18" charset="0"/>
                <a:cs typeface="Times New Roman" pitchFamily="18" charset="0"/>
                <a:hlinkClick r:id="rId5"/>
              </a:rPr>
              <a:t>CPL </a:t>
            </a:r>
            <a:r>
              <a:rPr lang="en-US" altLang="ja-JP" sz="1800" b="1" dirty="0">
                <a:latin typeface="Times New Roman" pitchFamily="18" charset="0"/>
                <a:cs typeface="Times New Roman" pitchFamily="18" charset="0"/>
                <a:hlinkClick r:id="rId5"/>
              </a:rPr>
              <a:t>314</a:t>
            </a:r>
            <a:r>
              <a:rPr lang="en-US" altLang="ja-JP" sz="1800" dirty="0">
                <a:latin typeface="Times New Roman" pitchFamily="18" charset="0"/>
                <a:cs typeface="Times New Roman" pitchFamily="18" charset="0"/>
                <a:hlinkClick r:id="rId5"/>
              </a:rPr>
              <a:t>, 488 (1999).</a:t>
            </a:r>
            <a:r>
              <a:rPr lang="en-US" altLang="ja-JP" sz="1800" dirty="0">
                <a:latin typeface="Times New Roman" pitchFamily="18" charset="0"/>
                <a:cs typeface="Times New Roman" pitchFamily="18" charset="0"/>
              </a:rPr>
              <a:t> </a:t>
            </a:r>
          </a:p>
          <a:p>
            <a:pPr eaLnBrk="1" hangingPunct="1"/>
            <a:r>
              <a:rPr lang="en-US" altLang="ja-JP" sz="1800" dirty="0" err="1">
                <a:latin typeface="Times New Roman" pitchFamily="18" charset="0"/>
                <a:cs typeface="Times New Roman" pitchFamily="18" charset="0"/>
              </a:rPr>
              <a:t>Ge</a:t>
            </a:r>
            <a:r>
              <a:rPr lang="en-US" altLang="ja-JP" sz="1800" dirty="0">
                <a:latin typeface="Times New Roman" pitchFamily="18" charset="0"/>
                <a:cs typeface="Times New Roman" pitchFamily="18" charset="0"/>
              </a:rPr>
              <a:t>, </a:t>
            </a:r>
            <a:r>
              <a:rPr lang="en-US" altLang="ja-JP" sz="1800" dirty="0" err="1">
                <a:latin typeface="Times New Roman" pitchFamily="18" charset="0"/>
                <a:cs typeface="Times New Roman" pitchFamily="18" charset="0"/>
              </a:rPr>
              <a:t>Zanni</a:t>
            </a:r>
            <a:r>
              <a:rPr lang="en-US" altLang="ja-JP" sz="1800" dirty="0">
                <a:latin typeface="Times New Roman" pitchFamily="18" charset="0"/>
                <a:cs typeface="Times New Roman" pitchFamily="18" charset="0"/>
              </a:rPr>
              <a:t>,&amp; </a:t>
            </a:r>
            <a:r>
              <a:rPr lang="en-US" altLang="ja-JP" sz="1800" dirty="0" err="1">
                <a:latin typeface="Times New Roman" pitchFamily="18" charset="0"/>
                <a:cs typeface="Times New Roman" pitchFamily="18" charset="0"/>
              </a:rPr>
              <a:t>Hochstrasser</a:t>
            </a:r>
            <a:r>
              <a:rPr lang="en-US" altLang="ja-JP" sz="1800" dirty="0">
                <a:latin typeface="Times New Roman" pitchFamily="18" charset="0"/>
                <a:cs typeface="Times New Roman" pitchFamily="18" charset="0"/>
              </a:rPr>
              <a:t>, </a:t>
            </a:r>
            <a:r>
              <a:rPr lang="en-US" altLang="ja-JP" sz="1800" dirty="0">
                <a:latin typeface="Times New Roman" pitchFamily="18" charset="0"/>
                <a:cs typeface="Times New Roman" pitchFamily="18" charset="0"/>
                <a:hlinkClick r:id="rId6"/>
              </a:rPr>
              <a:t>JPC A </a:t>
            </a:r>
            <a:r>
              <a:rPr lang="en-US" altLang="ja-JP" sz="1800" b="1" dirty="0">
                <a:latin typeface="Times New Roman" pitchFamily="18" charset="0"/>
                <a:cs typeface="Times New Roman" pitchFamily="18" charset="0"/>
                <a:hlinkClick r:id="rId6"/>
              </a:rPr>
              <a:t>106</a:t>
            </a:r>
            <a:r>
              <a:rPr lang="en-US" altLang="ja-JP" sz="1800" dirty="0">
                <a:latin typeface="Times New Roman" pitchFamily="18" charset="0"/>
                <a:cs typeface="Times New Roman" pitchFamily="18" charset="0"/>
                <a:hlinkClick r:id="rId6"/>
              </a:rPr>
              <a:t>, 962 (2002)</a:t>
            </a:r>
            <a:r>
              <a:rPr lang="en-US" altLang="ja-JP" sz="1800" dirty="0">
                <a:latin typeface="Times New Roman" pitchFamily="18" charset="0"/>
                <a:cs typeface="Times New Roman" pitchFamily="18" charset="0"/>
              </a:rPr>
              <a:t>.</a:t>
            </a:r>
          </a:p>
          <a:p>
            <a:pPr eaLnBrk="1" hangingPunct="1"/>
            <a:r>
              <a:rPr lang="en-US" altLang="ja-JP" sz="1800" dirty="0" err="1">
                <a:latin typeface="Times New Roman" pitchFamily="18" charset="0"/>
                <a:cs typeface="Times New Roman" pitchFamily="18" charset="0"/>
              </a:rPr>
              <a:t>Venkatramani</a:t>
            </a:r>
            <a:r>
              <a:rPr lang="en-US" altLang="ja-JP" sz="1800" dirty="0">
                <a:latin typeface="Times New Roman" pitchFamily="18" charset="0"/>
                <a:cs typeface="Times New Roman" pitchFamily="18" charset="0"/>
              </a:rPr>
              <a:t>, </a:t>
            </a:r>
            <a:r>
              <a:rPr lang="en-US" altLang="ja-JP" sz="1800" dirty="0" err="1">
                <a:latin typeface="Times New Roman" pitchFamily="18" charset="0"/>
                <a:cs typeface="Times New Roman" pitchFamily="18" charset="0"/>
              </a:rPr>
              <a:t>Mukamel</a:t>
            </a:r>
            <a:r>
              <a:rPr lang="en-US" altLang="ja-JP" sz="1800" dirty="0">
                <a:latin typeface="Times New Roman" pitchFamily="18" charset="0"/>
                <a:cs typeface="Times New Roman" pitchFamily="18" charset="0"/>
              </a:rPr>
              <a:t>, </a:t>
            </a:r>
            <a:r>
              <a:rPr lang="en-US" altLang="ja-JP" sz="1800" dirty="0">
                <a:latin typeface="Times New Roman" pitchFamily="18" charset="0"/>
                <a:cs typeface="Times New Roman" pitchFamily="18" charset="0"/>
                <a:hlinkClick r:id="rId7"/>
              </a:rPr>
              <a:t>JCP 117, 11089 (2002)</a:t>
            </a:r>
            <a:endParaRPr lang="en-US" altLang="ja-JP" sz="18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4" name="テキスト ボックス 23"/>
          <p:cNvSpPr txBox="1">
            <a:spLocks noChangeArrowheads="1"/>
          </p:cNvSpPr>
          <p:nvPr/>
        </p:nvSpPr>
        <p:spPr bwMode="auto">
          <a:xfrm>
            <a:off x="4763349" y="1321089"/>
            <a:ext cx="425450" cy="400050"/>
          </a:xfrm>
          <a:prstGeom prst="rect">
            <a:avLst/>
          </a:prstGeom>
          <a:solidFill>
            <a:schemeClr val="bg1"/>
          </a:solidFill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US" altLang="ja-JP" sz="2000" b="1" dirty="0">
                <a:solidFill>
                  <a:srgbClr val="FF0000"/>
                </a:solidFill>
                <a:latin typeface="Arial Unicode MS"/>
                <a:ea typeface="Arial Unicode MS"/>
                <a:cs typeface="Arial Unicode MS"/>
              </a:rPr>
              <a:t>(I)</a:t>
            </a:r>
            <a:endParaRPr lang="ja-JP" altLang="en-US" sz="2000" b="1" dirty="0">
              <a:solidFill>
                <a:srgbClr val="FF0000"/>
              </a:solidFill>
              <a:latin typeface="Arial Unicode MS"/>
              <a:ea typeface="Arial Unicode MS"/>
              <a:cs typeface="Arial Unicode MS"/>
            </a:endParaRPr>
          </a:p>
        </p:txBody>
      </p:sp>
      <p:sp>
        <p:nvSpPr>
          <p:cNvPr id="26" name="テキスト ボックス 25"/>
          <p:cNvSpPr txBox="1">
            <a:spLocks noChangeArrowheads="1"/>
          </p:cNvSpPr>
          <p:nvPr/>
        </p:nvSpPr>
        <p:spPr bwMode="auto">
          <a:xfrm>
            <a:off x="2834103" y="1321089"/>
            <a:ext cx="500063" cy="4000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 sz="2000" b="1" dirty="0">
                <a:solidFill>
                  <a:srgbClr val="FF00FF"/>
                </a:solidFill>
                <a:latin typeface="Arial Unicode MS"/>
                <a:ea typeface="Arial Unicode MS"/>
                <a:cs typeface="Arial Unicode MS"/>
              </a:rPr>
              <a:t>(II)</a:t>
            </a:r>
            <a:endParaRPr lang="ja-JP" altLang="en-US" sz="2000" b="1" dirty="0">
              <a:solidFill>
                <a:srgbClr val="FF00FF"/>
              </a:solidFill>
              <a:latin typeface="Arial Unicode MS"/>
              <a:ea typeface="Arial Unicode MS"/>
              <a:cs typeface="Arial Unicode MS"/>
            </a:endParaRPr>
          </a:p>
        </p:txBody>
      </p:sp>
      <p:sp>
        <p:nvSpPr>
          <p:cNvPr id="27" name="テキスト ボックス 26"/>
          <p:cNvSpPr txBox="1">
            <a:spLocks noChangeArrowheads="1"/>
          </p:cNvSpPr>
          <p:nvPr/>
        </p:nvSpPr>
        <p:spPr bwMode="auto">
          <a:xfrm>
            <a:off x="3329259" y="1324120"/>
            <a:ext cx="571500" cy="400050"/>
          </a:xfrm>
          <a:prstGeom prst="rect">
            <a:avLst/>
          </a:prstGeom>
          <a:solidFill>
            <a:schemeClr val="bg1"/>
          </a:solidFill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US" altLang="ja-JP" sz="2000" b="1" dirty="0">
                <a:solidFill>
                  <a:srgbClr val="0541EB"/>
                </a:solidFill>
                <a:latin typeface="Arial Unicode MS"/>
                <a:ea typeface="Arial Unicode MS"/>
                <a:cs typeface="Arial Unicode MS"/>
              </a:rPr>
              <a:t>(III)</a:t>
            </a:r>
            <a:endParaRPr lang="ja-JP" altLang="en-US" sz="2000" b="1" dirty="0">
              <a:solidFill>
                <a:srgbClr val="0541EB"/>
              </a:solidFill>
              <a:latin typeface="Arial Unicode MS"/>
              <a:ea typeface="Arial Unicode MS"/>
              <a:cs typeface="Arial Unicode MS"/>
            </a:endParaRPr>
          </a:p>
        </p:txBody>
      </p:sp>
      <p:sp>
        <p:nvSpPr>
          <p:cNvPr id="28" name="テキスト ボックス 27"/>
          <p:cNvSpPr txBox="1"/>
          <p:nvPr/>
        </p:nvSpPr>
        <p:spPr>
          <a:xfrm>
            <a:off x="5143628" y="1324264"/>
            <a:ext cx="598487" cy="400050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ja-JP" sz="2000" b="1" dirty="0">
                <a:solidFill>
                  <a:schemeClr val="accent3">
                    <a:lumMod val="75000"/>
                  </a:schemeClr>
                </a:solidFill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(IV)</a:t>
            </a:r>
            <a:endParaRPr lang="ja-JP" altLang="en-US" sz="2000" b="1" dirty="0">
              <a:solidFill>
                <a:schemeClr val="accent3">
                  <a:lumMod val="75000"/>
                </a:schemeClr>
              </a:solidFill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</p:txBody>
      </p:sp>
      <p:graphicFrame>
        <p:nvGraphicFramePr>
          <p:cNvPr id="4" name="Object 1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899426878"/>
              </p:ext>
            </p:extLst>
          </p:nvPr>
        </p:nvGraphicFramePr>
        <p:xfrm>
          <a:off x="4833632" y="2160588"/>
          <a:ext cx="1282700" cy="4032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8" imgW="1282680" imgH="406080" progId="Equation.DSMT4">
                  <p:embed/>
                </p:oleObj>
              </mc:Choice>
              <mc:Fallback>
                <p:oleObj name="Equation" r:id="rId8" imgW="1282680" imgH="406080" progId="Equation.DSMT4">
                  <p:embed/>
                  <p:pic>
                    <p:nvPicPr>
                      <p:cNvPr id="4" name="Object 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9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833632" y="2160588"/>
                        <a:ext cx="1282700" cy="403225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3" name="Object 2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3314013926"/>
              </p:ext>
            </p:extLst>
          </p:nvPr>
        </p:nvGraphicFramePr>
        <p:xfrm>
          <a:off x="2842907" y="2154238"/>
          <a:ext cx="1166812" cy="4032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0" imgW="1168200" imgH="406080" progId="Equation.DSMT4">
                  <p:embed/>
                </p:oleObj>
              </mc:Choice>
              <mc:Fallback>
                <p:oleObj name="Equation" r:id="rId10" imgW="1168200" imgH="406080" progId="Equation.DSMT4">
                  <p:embed/>
                  <p:pic>
                    <p:nvPicPr>
                      <p:cNvPr id="3" name="Object 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1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842907" y="2154238"/>
                        <a:ext cx="1166812" cy="403225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30" name="正方形/長方形 29"/>
          <p:cNvSpPr/>
          <p:nvPr/>
        </p:nvSpPr>
        <p:spPr>
          <a:xfrm>
            <a:off x="2773592" y="4931803"/>
            <a:ext cx="4023573" cy="3385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ja-JP" sz="1600" dirty="0">
                <a:solidFill>
                  <a:schemeClr val="tx2">
                    <a:lumMod val="60000"/>
                    <a:lumOff val="40000"/>
                  </a:schemeClr>
                </a:solidFill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Correlation spectrum (</a:t>
            </a:r>
            <a:r>
              <a:rPr lang="en-US" altLang="ja-JP" sz="1600" dirty="0" err="1">
                <a:solidFill>
                  <a:schemeClr val="tx2">
                    <a:lumMod val="60000"/>
                    <a:lumOff val="40000"/>
                  </a:schemeClr>
                </a:solidFill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nondissipative</a:t>
            </a:r>
            <a:r>
              <a:rPr lang="en-US" altLang="ja-JP" sz="1600" dirty="0">
                <a:solidFill>
                  <a:schemeClr val="tx2">
                    <a:lumMod val="60000"/>
                    <a:lumOff val="40000"/>
                  </a:schemeClr>
                </a:solidFill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 part)</a:t>
            </a:r>
            <a:endParaRPr lang="ja-JP" altLang="en-US" sz="1600" dirty="0">
              <a:solidFill>
                <a:schemeClr val="tx2">
                  <a:lumMod val="60000"/>
                  <a:lumOff val="40000"/>
                </a:schemeClr>
              </a:solidFill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</p:txBody>
      </p:sp>
      <p:sp>
        <p:nvSpPr>
          <p:cNvPr id="29" name="テキスト ボックス 28"/>
          <p:cNvSpPr txBox="1">
            <a:spLocks noChangeArrowheads="1"/>
          </p:cNvSpPr>
          <p:nvPr/>
        </p:nvSpPr>
        <p:spPr bwMode="auto">
          <a:xfrm>
            <a:off x="4633934" y="3710368"/>
            <a:ext cx="566181" cy="4001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 sz="2000" b="1" dirty="0">
                <a:solidFill>
                  <a:srgbClr val="FF00FF"/>
                </a:solidFill>
                <a:latin typeface="Arial Unicode MS"/>
                <a:ea typeface="Arial Unicode MS"/>
                <a:cs typeface="Arial Unicode MS"/>
              </a:rPr>
              <a:t>(II)</a:t>
            </a:r>
            <a:r>
              <a:rPr lang="en-US" altLang="ja-JP" sz="2000" b="1" baseline="30000" dirty="0">
                <a:solidFill>
                  <a:srgbClr val="FF00FF"/>
                </a:solidFill>
                <a:latin typeface="Arial Unicode MS"/>
                <a:ea typeface="Arial Unicode MS"/>
                <a:cs typeface="Arial Unicode MS"/>
              </a:rPr>
              <a:t>*</a:t>
            </a:r>
            <a:endParaRPr lang="ja-JP" altLang="en-US" sz="2000" b="1" dirty="0">
              <a:solidFill>
                <a:srgbClr val="FF00FF"/>
              </a:solidFill>
              <a:latin typeface="Arial Unicode MS"/>
              <a:ea typeface="Arial Unicode MS"/>
              <a:cs typeface="Arial Unicode MS"/>
            </a:endParaRPr>
          </a:p>
        </p:txBody>
      </p:sp>
      <p:sp>
        <p:nvSpPr>
          <p:cNvPr id="33" name="テキスト ボックス 32"/>
          <p:cNvSpPr txBox="1">
            <a:spLocks noChangeArrowheads="1"/>
          </p:cNvSpPr>
          <p:nvPr/>
        </p:nvSpPr>
        <p:spPr bwMode="auto">
          <a:xfrm>
            <a:off x="5151761" y="3690728"/>
            <a:ext cx="677338" cy="400110"/>
          </a:xfrm>
          <a:prstGeom prst="rect">
            <a:avLst/>
          </a:prstGeom>
          <a:solidFill>
            <a:schemeClr val="bg1"/>
          </a:solidFill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r>
              <a:rPr lang="en-US" altLang="ja-JP" sz="2000" b="1" dirty="0">
                <a:solidFill>
                  <a:srgbClr val="0541EB"/>
                </a:solidFill>
                <a:latin typeface="Arial Unicode MS"/>
                <a:ea typeface="Arial Unicode MS"/>
                <a:cs typeface="Arial Unicode MS"/>
              </a:rPr>
              <a:t>(III)*</a:t>
            </a:r>
            <a:endParaRPr lang="ja-JP" altLang="en-US" sz="2000" b="1" baseline="30000" dirty="0">
              <a:solidFill>
                <a:srgbClr val="0541EB"/>
              </a:solidFill>
              <a:latin typeface="Arial Unicode MS"/>
              <a:ea typeface="Arial Unicode MS"/>
              <a:cs typeface="Arial Unicode MS"/>
            </a:endParaRPr>
          </a:p>
        </p:txBody>
      </p:sp>
      <p:sp>
        <p:nvSpPr>
          <p:cNvPr id="34" name="テキスト ボックス 33"/>
          <p:cNvSpPr txBox="1">
            <a:spLocks noChangeArrowheads="1"/>
          </p:cNvSpPr>
          <p:nvPr/>
        </p:nvSpPr>
        <p:spPr bwMode="auto">
          <a:xfrm>
            <a:off x="2988707" y="3649913"/>
            <a:ext cx="505271" cy="400110"/>
          </a:xfrm>
          <a:prstGeom prst="rect">
            <a:avLst/>
          </a:prstGeom>
          <a:solidFill>
            <a:schemeClr val="bg1"/>
          </a:solidFill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r>
              <a:rPr lang="en-US" altLang="ja-JP" sz="2000" b="1" dirty="0">
                <a:solidFill>
                  <a:srgbClr val="FF0000"/>
                </a:solidFill>
                <a:latin typeface="Arial Unicode MS"/>
                <a:ea typeface="Arial Unicode MS"/>
                <a:cs typeface="Arial Unicode MS"/>
              </a:rPr>
              <a:t>(I)</a:t>
            </a:r>
            <a:r>
              <a:rPr lang="en-US" altLang="ja-JP" sz="2000" b="1" baseline="30000" dirty="0">
                <a:solidFill>
                  <a:srgbClr val="FF0000"/>
                </a:solidFill>
                <a:latin typeface="Arial Unicode MS"/>
                <a:ea typeface="Arial Unicode MS"/>
                <a:cs typeface="Arial Unicode MS"/>
              </a:rPr>
              <a:t>*</a:t>
            </a:r>
            <a:endParaRPr lang="ja-JP" altLang="en-US" sz="2000" b="1" dirty="0">
              <a:solidFill>
                <a:srgbClr val="FF0000"/>
              </a:solidFill>
              <a:latin typeface="Arial Unicode MS"/>
              <a:ea typeface="Arial Unicode MS"/>
              <a:cs typeface="Arial Unicode MS"/>
            </a:endParaRPr>
          </a:p>
        </p:txBody>
      </p:sp>
      <p:sp>
        <p:nvSpPr>
          <p:cNvPr id="35" name="テキスト ボックス 34"/>
          <p:cNvSpPr txBox="1"/>
          <p:nvPr/>
        </p:nvSpPr>
        <p:spPr>
          <a:xfrm>
            <a:off x="3467229" y="3675759"/>
            <a:ext cx="665567" cy="400110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ja-JP" sz="2000" b="1" dirty="0">
                <a:solidFill>
                  <a:schemeClr val="accent3">
                    <a:lumMod val="75000"/>
                  </a:schemeClr>
                </a:solidFill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(IV)</a:t>
            </a:r>
            <a:r>
              <a:rPr lang="en-US" altLang="ja-JP" sz="2000" b="1" baseline="30000" dirty="0">
                <a:solidFill>
                  <a:schemeClr val="accent3">
                    <a:lumMod val="75000"/>
                  </a:schemeClr>
                </a:solidFill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*</a:t>
            </a:r>
            <a:endParaRPr lang="ja-JP" altLang="en-US" sz="2000" b="1" dirty="0">
              <a:solidFill>
                <a:schemeClr val="accent3">
                  <a:lumMod val="75000"/>
                </a:schemeClr>
              </a:solidFill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</p:txBody>
      </p:sp>
      <p:graphicFrame>
        <p:nvGraphicFramePr>
          <p:cNvPr id="25606" name="Object 6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4049535986"/>
              </p:ext>
            </p:extLst>
          </p:nvPr>
        </p:nvGraphicFramePr>
        <p:xfrm>
          <a:off x="454025" y="4416425"/>
          <a:ext cx="8051800" cy="3302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2" imgW="8051760" imgH="330120" progId="Equation.DSMT4">
                  <p:embed/>
                </p:oleObj>
              </mc:Choice>
              <mc:Fallback>
                <p:oleObj name="Equation" r:id="rId12" imgW="8051760" imgH="330120" progId="Equation.DSMT4">
                  <p:embed/>
                  <p:pic>
                    <p:nvPicPr>
                      <p:cNvPr id="25606" name="Object 6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3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54025" y="4416425"/>
                        <a:ext cx="8051800" cy="3302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1796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</p:spTree>
    <p:extLst>
      <p:ext uri="{BB962C8B-B14F-4D97-AF65-F5344CB8AC3E}">
        <p14:creationId xmlns:p14="http://schemas.microsoft.com/office/powerpoint/2010/main" val="401950553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0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3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8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1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4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7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0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5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5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8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1" dur="500"/>
                                        <p:tgtEl>
                                          <p:spTgt spid="256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" grpId="0" animBg="1"/>
      <p:bldP spid="26" grpId="0"/>
      <p:bldP spid="27" grpId="0" animBg="1"/>
      <p:bldP spid="28" grpId="0"/>
      <p:bldP spid="29" grpId="0"/>
      <p:bldP spid="33" grpId="0" animBg="1"/>
      <p:bldP spid="34" grpId="0" animBg="1"/>
      <p:bldP spid="35" grpId="0"/>
    </p:bld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457200" y="0"/>
            <a:ext cx="8229600" cy="1143000"/>
          </a:xfrm>
        </p:spPr>
        <p:txBody>
          <a:bodyPr rtlCol="0">
            <a:normAutofit/>
          </a:bodyPr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en-US" altLang="ja-JP" sz="4000" b="1" dirty="0">
                <a:solidFill>
                  <a:schemeClr val="tx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Phase matching condition</a:t>
            </a:r>
            <a:endParaRPr lang="ja-JP" altLang="en-US" sz="4000" b="1" dirty="0">
              <a:solidFill>
                <a:schemeClr val="tx2">
                  <a:lumMod val="7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5" name="正方形/長方形 4"/>
          <p:cNvSpPr>
            <a:spLocks noChangeArrowheads="1"/>
          </p:cNvSpPr>
          <p:nvPr/>
        </p:nvSpPr>
        <p:spPr bwMode="auto">
          <a:xfrm>
            <a:off x="242887" y="6193640"/>
            <a:ext cx="3209925" cy="3698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US" altLang="ja-JP" dirty="0">
                <a:latin typeface="Calibri" pitchFamily="34" charset="0"/>
              </a:rPr>
              <a:t>Kato &amp; YT, </a:t>
            </a:r>
            <a:r>
              <a:rPr lang="en-US" altLang="ja-JP" dirty="0">
                <a:latin typeface="Calibri" pitchFamily="34" charset="0"/>
                <a:hlinkClick r:id="rId3"/>
              </a:rPr>
              <a:t>CPL</a:t>
            </a:r>
            <a:r>
              <a:rPr lang="en-US" altLang="ja-JP" b="1" dirty="0">
                <a:latin typeface="Calibri" pitchFamily="34" charset="0"/>
                <a:hlinkClick r:id="rId3"/>
              </a:rPr>
              <a:t> 341</a:t>
            </a:r>
            <a:r>
              <a:rPr lang="en-US" altLang="ja-JP" dirty="0">
                <a:latin typeface="Calibri" pitchFamily="34" charset="0"/>
                <a:hlinkClick r:id="rId3"/>
              </a:rPr>
              <a:t>, 329(2001).</a:t>
            </a:r>
            <a:r>
              <a:rPr lang="en-US" altLang="ja-JP" dirty="0">
                <a:latin typeface="Calibri" pitchFamily="34" charset="0"/>
              </a:rPr>
              <a:t> </a:t>
            </a:r>
          </a:p>
        </p:txBody>
      </p:sp>
      <p:pic>
        <p:nvPicPr>
          <p:cNvPr id="530441" name="Picture 15" descr="pulse-sequence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4505325" y="2576513"/>
            <a:ext cx="3908425" cy="17843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aphicFrame>
        <p:nvGraphicFramePr>
          <p:cNvPr id="530434" name="Object 2"/>
          <p:cNvGraphicFramePr>
            <a:graphicFrameLocks noChangeAspect="1"/>
          </p:cNvGraphicFramePr>
          <p:nvPr/>
        </p:nvGraphicFramePr>
        <p:xfrm>
          <a:off x="6426200" y="4279900"/>
          <a:ext cx="241300" cy="3937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5" imgW="241200" imgH="393480" progId="Equation.DSMT4">
                  <p:embed/>
                </p:oleObj>
              </mc:Choice>
              <mc:Fallback>
                <p:oleObj name="Equation" r:id="rId5" imgW="241200" imgH="393480" progId="Equation.DSMT4">
                  <p:embed/>
                  <p:pic>
                    <p:nvPicPr>
                      <p:cNvPr id="530434" name="Object 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426200" y="4279900"/>
                        <a:ext cx="241300" cy="3937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1796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530435" name="Object 3"/>
          <p:cNvGraphicFramePr>
            <a:graphicFrameLocks noChangeAspect="1"/>
          </p:cNvGraphicFramePr>
          <p:nvPr/>
        </p:nvGraphicFramePr>
        <p:xfrm>
          <a:off x="6929438" y="4279900"/>
          <a:ext cx="241300" cy="3937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7" imgW="241200" imgH="393480" progId="Equation.DSMT4">
                  <p:embed/>
                </p:oleObj>
              </mc:Choice>
              <mc:Fallback>
                <p:oleObj name="Equation" r:id="rId7" imgW="241200" imgH="393480" progId="Equation.DSMT4">
                  <p:embed/>
                  <p:pic>
                    <p:nvPicPr>
                      <p:cNvPr id="530435" name="Object 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929438" y="4279900"/>
                        <a:ext cx="241300" cy="3937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1796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530436" name="Object 4"/>
          <p:cNvGraphicFramePr>
            <a:graphicFrameLocks noChangeAspect="1"/>
          </p:cNvGraphicFramePr>
          <p:nvPr/>
        </p:nvGraphicFramePr>
        <p:xfrm>
          <a:off x="7459663" y="4279900"/>
          <a:ext cx="203200" cy="3937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9" imgW="203040" imgH="393480" progId="Equation.DSMT4">
                  <p:embed/>
                </p:oleObj>
              </mc:Choice>
              <mc:Fallback>
                <p:oleObj name="Equation" r:id="rId9" imgW="203040" imgH="393480" progId="Equation.DSMT4">
                  <p:embed/>
                  <p:pic>
                    <p:nvPicPr>
                      <p:cNvPr id="530436" name="Object 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0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459663" y="4279900"/>
                        <a:ext cx="203200" cy="3937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1796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530442" name="Text Box 22"/>
          <p:cNvSpPr txBox="1">
            <a:spLocks noChangeArrowheads="1"/>
          </p:cNvSpPr>
          <p:nvPr/>
        </p:nvSpPr>
        <p:spPr bwMode="auto">
          <a:xfrm>
            <a:off x="7762875" y="3305175"/>
            <a:ext cx="493713" cy="366713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>
            <a:prstShdw prst="shdw17" dist="17961" dir="2700000">
              <a:schemeClr val="bg2"/>
            </a:prstShdw>
          </a:effectLst>
        </p:spPr>
        <p:txBody>
          <a:bodyPr wrap="none">
            <a:spAutoFit/>
          </a:bodyPr>
          <a:lstStyle/>
          <a:p>
            <a:r>
              <a:rPr lang="en-US" altLang="ja-JP">
                <a:solidFill>
                  <a:srgbClr val="FF00FF"/>
                </a:solidFill>
                <a:latin typeface="Georgia" pitchFamily="18" charset="0"/>
                <a:ea typeface="HG明朝B"/>
                <a:cs typeface="HG明朝B"/>
              </a:rPr>
              <a:t>1</a:t>
            </a:r>
            <a:r>
              <a:rPr lang="en-US" altLang="ja-JP" baseline="30000">
                <a:solidFill>
                  <a:srgbClr val="FF00FF"/>
                </a:solidFill>
                <a:latin typeface="Georgia" pitchFamily="18" charset="0"/>
                <a:ea typeface="HG明朝B"/>
                <a:cs typeface="HG明朝B"/>
              </a:rPr>
              <a:t>st</a:t>
            </a:r>
            <a:r>
              <a:rPr lang="en-US" altLang="ja-JP">
                <a:solidFill>
                  <a:srgbClr val="FF00FF"/>
                </a:solidFill>
                <a:latin typeface="Georgia" pitchFamily="18" charset="0"/>
                <a:ea typeface="HG明朝B"/>
                <a:cs typeface="HG明朝B"/>
              </a:rPr>
              <a:t> </a:t>
            </a:r>
          </a:p>
        </p:txBody>
      </p:sp>
      <p:sp>
        <p:nvSpPr>
          <p:cNvPr id="530443" name="Text Box 23"/>
          <p:cNvSpPr txBox="1">
            <a:spLocks noChangeArrowheads="1"/>
          </p:cNvSpPr>
          <p:nvPr/>
        </p:nvSpPr>
        <p:spPr bwMode="auto">
          <a:xfrm>
            <a:off x="7321550" y="2909888"/>
            <a:ext cx="542925" cy="366712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>
            <a:prstShdw prst="shdw17" dist="17961" dir="2700000">
              <a:schemeClr val="bg2"/>
            </a:prstShdw>
          </a:effectLst>
        </p:spPr>
        <p:txBody>
          <a:bodyPr wrap="none">
            <a:spAutoFit/>
          </a:bodyPr>
          <a:lstStyle/>
          <a:p>
            <a:r>
              <a:rPr lang="en-US" altLang="ja-JP">
                <a:solidFill>
                  <a:srgbClr val="FF00FF"/>
                </a:solidFill>
                <a:latin typeface="Georgia" pitchFamily="18" charset="0"/>
                <a:ea typeface="HG明朝B"/>
                <a:cs typeface="HG明朝B"/>
              </a:rPr>
              <a:t>2</a:t>
            </a:r>
            <a:r>
              <a:rPr lang="en-US" altLang="ja-JP" baseline="30000">
                <a:solidFill>
                  <a:srgbClr val="FF00FF"/>
                </a:solidFill>
                <a:latin typeface="Georgia" pitchFamily="18" charset="0"/>
                <a:ea typeface="HG明朝B"/>
                <a:cs typeface="HG明朝B"/>
              </a:rPr>
              <a:t>nd</a:t>
            </a:r>
            <a:r>
              <a:rPr lang="en-US" altLang="ja-JP">
                <a:solidFill>
                  <a:srgbClr val="FF00FF"/>
                </a:solidFill>
                <a:latin typeface="Georgia" pitchFamily="18" charset="0"/>
                <a:ea typeface="HG明朝B"/>
                <a:cs typeface="HG明朝B"/>
              </a:rPr>
              <a:t> </a:t>
            </a:r>
          </a:p>
        </p:txBody>
      </p:sp>
      <p:sp>
        <p:nvSpPr>
          <p:cNvPr id="530444" name="Text Box 24"/>
          <p:cNvSpPr txBox="1">
            <a:spLocks noChangeArrowheads="1"/>
          </p:cNvSpPr>
          <p:nvPr/>
        </p:nvSpPr>
        <p:spPr bwMode="auto">
          <a:xfrm>
            <a:off x="6738938" y="2728913"/>
            <a:ext cx="509587" cy="366712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>
            <a:prstShdw prst="shdw17" dist="17961" dir="2700000">
              <a:schemeClr val="bg2"/>
            </a:prstShdw>
          </a:effectLst>
        </p:spPr>
        <p:txBody>
          <a:bodyPr wrap="none">
            <a:spAutoFit/>
          </a:bodyPr>
          <a:lstStyle/>
          <a:p>
            <a:r>
              <a:rPr lang="en-US" altLang="ja-JP">
                <a:solidFill>
                  <a:srgbClr val="FF00FF"/>
                </a:solidFill>
                <a:latin typeface="Georgia" pitchFamily="18" charset="0"/>
                <a:ea typeface="HG明朝B"/>
                <a:cs typeface="HG明朝B"/>
              </a:rPr>
              <a:t>3</a:t>
            </a:r>
            <a:r>
              <a:rPr lang="en-US" altLang="ja-JP" baseline="30000">
                <a:solidFill>
                  <a:srgbClr val="FF00FF"/>
                </a:solidFill>
                <a:latin typeface="Georgia" pitchFamily="18" charset="0"/>
                <a:ea typeface="HG明朝B"/>
                <a:cs typeface="HG明朝B"/>
              </a:rPr>
              <a:t>rd</a:t>
            </a:r>
            <a:r>
              <a:rPr lang="en-US" altLang="ja-JP">
                <a:solidFill>
                  <a:srgbClr val="FF00FF"/>
                </a:solidFill>
                <a:latin typeface="Georgia" pitchFamily="18" charset="0"/>
                <a:ea typeface="HG明朝B"/>
                <a:cs typeface="HG明朝B"/>
              </a:rPr>
              <a:t> </a:t>
            </a:r>
          </a:p>
        </p:txBody>
      </p:sp>
      <p:graphicFrame>
        <p:nvGraphicFramePr>
          <p:cNvPr id="4" name="Object 5"/>
          <p:cNvGraphicFramePr>
            <a:graphicFrameLocks noChangeAspect="1"/>
          </p:cNvGraphicFramePr>
          <p:nvPr/>
        </p:nvGraphicFramePr>
        <p:xfrm>
          <a:off x="1698625" y="1549400"/>
          <a:ext cx="4610100" cy="47783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1" imgW="4609800" imgH="482400" progId="Equation.DSMT4">
                  <p:embed/>
                </p:oleObj>
              </mc:Choice>
              <mc:Fallback>
                <p:oleObj name="Equation" r:id="rId11" imgW="4609800" imgH="482400" progId="Equation.DSMT4">
                  <p:embed/>
                  <p:pic>
                    <p:nvPicPr>
                      <p:cNvPr id="4" name="Object 5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2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698625" y="1549400"/>
                        <a:ext cx="4610100" cy="477838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530438" name="Object 6"/>
          <p:cNvGraphicFramePr>
            <a:graphicFrameLocks noChangeAspect="1"/>
          </p:cNvGraphicFramePr>
          <p:nvPr/>
        </p:nvGraphicFramePr>
        <p:xfrm>
          <a:off x="5137150" y="2590800"/>
          <a:ext cx="261938" cy="304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3" imgW="152280" imgH="177480" progId="Equation.DSMT4">
                  <p:embed/>
                </p:oleObj>
              </mc:Choice>
              <mc:Fallback>
                <p:oleObj name="Equation" r:id="rId13" imgW="152280" imgH="177480" progId="Equation.DSMT4">
                  <p:embed/>
                  <p:pic>
                    <p:nvPicPr>
                      <p:cNvPr id="530438" name="Object 6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137150" y="2590800"/>
                        <a:ext cx="261938" cy="3048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530445" name="正方形/長方形 14"/>
          <p:cNvSpPr>
            <a:spLocks noChangeArrowheads="1"/>
          </p:cNvSpPr>
          <p:nvPr/>
        </p:nvSpPr>
        <p:spPr bwMode="auto">
          <a:xfrm>
            <a:off x="609600" y="1038225"/>
            <a:ext cx="3702050" cy="4000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 sz="2000">
                <a:latin typeface="Arial Unicode MS"/>
                <a:ea typeface="Arial Unicode MS"/>
                <a:cs typeface="Arial Unicode MS"/>
              </a:rPr>
              <a:t>Laser fields carry wave vectors</a:t>
            </a:r>
            <a:endParaRPr lang="en-US" altLang="ja-JP" sz="1600">
              <a:latin typeface="Arial Unicode MS"/>
              <a:ea typeface="Arial Unicode MS"/>
              <a:cs typeface="Arial Unicode MS"/>
            </a:endParaRPr>
          </a:p>
        </p:txBody>
      </p:sp>
      <p:sp>
        <p:nvSpPr>
          <p:cNvPr id="16" name="正方形/長方形 15"/>
          <p:cNvSpPr>
            <a:spLocks noChangeArrowheads="1"/>
          </p:cNvSpPr>
          <p:nvPr/>
        </p:nvSpPr>
        <p:spPr bwMode="auto">
          <a:xfrm>
            <a:off x="476250" y="2211388"/>
            <a:ext cx="4204932" cy="7080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r>
              <a:rPr lang="en-US" altLang="ja-JP" sz="2000" dirty="0">
                <a:latin typeface="Arial Unicode MS"/>
                <a:ea typeface="Arial Unicode MS"/>
                <a:cs typeface="Arial Unicode MS"/>
              </a:rPr>
              <a:t>Different signal direction involves</a:t>
            </a:r>
          </a:p>
          <a:p>
            <a:r>
              <a:rPr lang="en-US" altLang="ja-JP" sz="2000" dirty="0">
                <a:latin typeface="Arial Unicode MS"/>
                <a:ea typeface="Arial Unicode MS"/>
                <a:cs typeface="Arial Unicode MS"/>
              </a:rPr>
              <a:t>different  resonant  frequency </a:t>
            </a:r>
          </a:p>
        </p:txBody>
      </p:sp>
      <p:pic>
        <p:nvPicPr>
          <p:cNvPr id="19" name="Picture 10"/>
          <p:cNvPicPr>
            <a:picLocks noChangeAspect="1" noChangeArrowheads="1"/>
          </p:cNvPicPr>
          <p:nvPr/>
        </p:nvPicPr>
        <p:blipFill>
          <a:blip r:embed="rId15" cstate="print"/>
          <a:srcRect/>
          <a:stretch>
            <a:fillRect/>
          </a:stretch>
        </p:blipFill>
        <p:spPr bwMode="auto">
          <a:xfrm>
            <a:off x="652463" y="3151188"/>
            <a:ext cx="341312" cy="212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aphicFrame>
        <p:nvGraphicFramePr>
          <p:cNvPr id="20" name="表 19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4198811"/>
              </p:ext>
            </p:extLst>
          </p:nvPr>
        </p:nvGraphicFramePr>
        <p:xfrm>
          <a:off x="3452812" y="4957207"/>
          <a:ext cx="5534026" cy="1492252"/>
        </p:xfrm>
        <a:graphic>
          <a:graphicData uri="http://schemas.openxmlformats.org/drawingml/2006/table">
            <a:tbl>
              <a:tblPr/>
              <a:tblGrid>
                <a:gridCol w="143351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1301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00291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491586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09299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31115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18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Arial Unicode MS"/>
                          <a:ea typeface="Arial Unicode MS"/>
                          <a:cs typeface="Arial Unicode MS"/>
                        </a:rPr>
                        <a:t>k</a:t>
                      </a:r>
                      <a:r>
                        <a:rPr kumimoji="1" lang="en-US" altLang="ja-JP" sz="14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Arial Unicode MS"/>
                          <a:ea typeface="Arial Unicode MS"/>
                          <a:cs typeface="Arial Unicode MS"/>
                        </a:rPr>
                        <a:t>s</a:t>
                      </a:r>
                      <a:endParaRPr kumimoji="1" lang="ja-JP" altLang="en-US" sz="1800" b="1" i="0" u="none" strike="noStrike" cap="none" normalizeH="0" baseline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latin typeface="Arial Unicode MS"/>
                        <a:ea typeface="Arial Unicode MS"/>
                        <a:cs typeface="Arial Unicode MS"/>
                      </a:endParaRPr>
                    </a:p>
                  </a:txBody>
                  <a:tcPr marL="0" marR="0"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1800" b="1" i="1" u="none" strike="noStrike" cap="none" normalizeH="0" baseline="0">
                          <a:ln>
                            <a:noFill/>
                          </a:ln>
                          <a:solidFill>
                            <a:srgbClr val="03D1ED"/>
                          </a:solidFill>
                          <a:effectLst/>
                          <a:latin typeface="Times New Roman" pitchFamily="18" charset="0"/>
                          <a:ea typeface="Arial Unicode MS"/>
                          <a:cs typeface="Times New Roman" pitchFamily="18" charset="0"/>
                        </a:rPr>
                        <a:t>t</a:t>
                      </a:r>
                      <a:r>
                        <a:rPr kumimoji="1" lang="en-US" altLang="ja-JP" sz="1100" b="1" i="0" u="none" strike="noStrike" cap="none" normalizeH="0" baseline="0">
                          <a:ln>
                            <a:noFill/>
                          </a:ln>
                          <a:solidFill>
                            <a:srgbClr val="03D1ED"/>
                          </a:solidFill>
                          <a:effectLst/>
                          <a:latin typeface="Times New Roman" pitchFamily="18" charset="0"/>
                          <a:ea typeface="Arial Unicode MS"/>
                          <a:cs typeface="Times New Roman" pitchFamily="18" charset="0"/>
                        </a:rPr>
                        <a:t>1</a:t>
                      </a:r>
                      <a:endParaRPr kumimoji="1" lang="ja-JP" altLang="en-US" sz="1800" b="1" i="0" u="none" strike="noStrike" cap="none" normalizeH="0" baseline="0">
                        <a:ln>
                          <a:noFill/>
                        </a:ln>
                        <a:solidFill>
                          <a:srgbClr val="03D1ED"/>
                        </a:solidFill>
                        <a:effectLst/>
                        <a:latin typeface="Times New Roman" pitchFamily="18" charset="0"/>
                        <a:ea typeface="Arial Unicode MS"/>
                        <a:cs typeface="Times New Roman" pitchFamily="18" charset="0"/>
                      </a:endParaRPr>
                    </a:p>
                  </a:txBody>
                  <a:tcPr marL="0" marR="0"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1800" b="1" i="1" u="none" strike="noStrike" cap="none" normalizeH="0" baseline="0">
                          <a:ln>
                            <a:noFill/>
                          </a:ln>
                          <a:solidFill>
                            <a:srgbClr val="66FFFF"/>
                          </a:solidFill>
                          <a:effectLst/>
                          <a:latin typeface="Times New Roman" pitchFamily="18" charset="0"/>
                          <a:ea typeface="Arial Unicode MS"/>
                          <a:cs typeface="Times New Roman" pitchFamily="18" charset="0"/>
                        </a:rPr>
                        <a:t>t</a:t>
                      </a:r>
                      <a:r>
                        <a:rPr kumimoji="1" lang="en-US" altLang="ja-JP" sz="1100" b="1" i="0" u="none" strike="noStrike" cap="none" normalizeH="0" baseline="0">
                          <a:ln>
                            <a:noFill/>
                          </a:ln>
                          <a:solidFill>
                            <a:srgbClr val="66FFFF"/>
                          </a:solidFill>
                          <a:effectLst/>
                          <a:latin typeface="Times New Roman" pitchFamily="18" charset="0"/>
                          <a:ea typeface="Arial Unicode MS"/>
                          <a:cs typeface="Times New Roman" pitchFamily="18" charset="0"/>
                        </a:rPr>
                        <a:t>2</a:t>
                      </a:r>
                      <a:endParaRPr kumimoji="1" lang="ja-JP" altLang="en-US" sz="1800" b="1" i="0" u="none" strike="noStrike" cap="none" normalizeH="0" baseline="0">
                        <a:ln>
                          <a:noFill/>
                        </a:ln>
                        <a:solidFill>
                          <a:srgbClr val="66FFFF"/>
                        </a:solidFill>
                        <a:effectLst/>
                        <a:latin typeface="Calibri" pitchFamily="34" charset="0"/>
                        <a:ea typeface="Arial Unicode MS"/>
                        <a:cs typeface="Times New Roman" pitchFamily="18" charset="0"/>
                      </a:endParaRPr>
                    </a:p>
                  </a:txBody>
                  <a:tcPr marL="0" marR="0"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1800" b="1" i="1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itchFamily="18" charset="0"/>
                          <a:ea typeface="Arial Unicode MS"/>
                          <a:cs typeface="Times New Roman" pitchFamily="18" charset="0"/>
                        </a:rPr>
                        <a:t>t</a:t>
                      </a:r>
                      <a:r>
                        <a:rPr kumimoji="1" lang="en-US" altLang="ja-JP" sz="11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itchFamily="18" charset="0"/>
                          <a:ea typeface="Arial Unicode MS"/>
                          <a:cs typeface="Times New Roman" pitchFamily="18" charset="0"/>
                        </a:rPr>
                        <a:t>3</a:t>
                      </a:r>
                      <a:endParaRPr kumimoji="1" lang="ja-JP" altLang="en-US" sz="1800" b="1" i="0" u="none" strike="noStrike" cap="none" normalizeH="0" baseline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Calibri" pitchFamily="34" charset="0"/>
                        <a:ea typeface="Arial Unicode MS"/>
                        <a:cs typeface="Times New Roman" pitchFamily="18" charset="0"/>
                      </a:endParaRPr>
                    </a:p>
                  </a:txBody>
                  <a:tcPr marL="0" marR="0"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Calibri" pitchFamily="34" charset="0"/>
                          <a:ea typeface="ＭＳ Ｐゴシック" charset="-128"/>
                        </a:rPr>
                        <a:t>paths</a:t>
                      </a:r>
                      <a:endParaRPr kumimoji="1" lang="ja-JP" altLang="en-US" sz="1800" b="1" i="0" u="none" strike="noStrike" cap="none" normalizeH="0" baseline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latin typeface="Calibri" pitchFamily="34" charset="0"/>
                        <a:ea typeface="ＭＳ Ｐゴシック" charset="-128"/>
                      </a:endParaRPr>
                    </a:p>
                  </a:txBody>
                  <a:tcPr marL="0" marR="0"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25438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18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 Unicode MS"/>
                          <a:ea typeface="Arial Unicode MS"/>
                          <a:cs typeface="Arial Unicode MS"/>
                        </a:rPr>
                        <a:t>k</a:t>
                      </a:r>
                      <a:r>
                        <a:rPr kumimoji="1" lang="en-US" altLang="ja-JP" sz="12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 Unicode MS"/>
                          <a:ea typeface="Arial Unicode MS"/>
                          <a:cs typeface="Arial Unicode MS"/>
                        </a:rPr>
                        <a:t>a</a:t>
                      </a:r>
                      <a:r>
                        <a:rPr kumimoji="1" lang="en-US" altLang="ja-JP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 Unicode MS"/>
                          <a:ea typeface="Arial Unicode MS"/>
                          <a:cs typeface="Arial Unicode MS"/>
                        </a:rPr>
                        <a:t>=</a:t>
                      </a:r>
                      <a:r>
                        <a:rPr kumimoji="1" lang="en-US" altLang="ja-JP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 Unicode MS"/>
                          <a:ea typeface="Arial Unicode MS"/>
                          <a:cs typeface="Arial Unicode MS"/>
                        </a:rPr>
                        <a:t>-</a:t>
                      </a:r>
                      <a:r>
                        <a:rPr kumimoji="1" lang="en-US" altLang="ja-JP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 Unicode MS"/>
                          <a:ea typeface="Arial Unicode MS"/>
                          <a:cs typeface="Arial Unicode MS"/>
                        </a:rPr>
                        <a:t>k</a:t>
                      </a:r>
                      <a:r>
                        <a:rPr kumimoji="1" lang="en-US" altLang="ja-JP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 Unicode MS"/>
                          <a:ea typeface="Arial Unicode MS"/>
                          <a:cs typeface="Arial Unicode MS"/>
                        </a:rPr>
                        <a:t>1</a:t>
                      </a:r>
                      <a:r>
                        <a:rPr kumimoji="1" lang="en-US" altLang="ja-JP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 Unicode MS"/>
                          <a:ea typeface="Arial Unicode MS"/>
                          <a:cs typeface="Arial Unicode MS"/>
                        </a:rPr>
                        <a:t>+</a:t>
                      </a:r>
                      <a:r>
                        <a:rPr kumimoji="1" lang="en-US" altLang="ja-JP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 Unicode MS"/>
                          <a:ea typeface="Arial Unicode MS"/>
                          <a:cs typeface="Arial Unicode MS"/>
                        </a:rPr>
                        <a:t>k</a:t>
                      </a:r>
                      <a:r>
                        <a:rPr kumimoji="1" lang="en-US" altLang="ja-JP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 Unicode MS"/>
                          <a:ea typeface="Arial Unicode MS"/>
                          <a:cs typeface="Arial Unicode MS"/>
                        </a:rPr>
                        <a:t>2</a:t>
                      </a:r>
                      <a:r>
                        <a:rPr kumimoji="1" lang="en-US" altLang="ja-JP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 Unicode MS"/>
                          <a:ea typeface="Arial Unicode MS"/>
                          <a:cs typeface="Arial Unicode MS"/>
                        </a:rPr>
                        <a:t>+</a:t>
                      </a:r>
                      <a:r>
                        <a:rPr kumimoji="1" lang="en-US" altLang="ja-JP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 Unicode MS"/>
                          <a:ea typeface="Arial Unicode MS"/>
                          <a:cs typeface="Arial Unicode MS"/>
                        </a:rPr>
                        <a:t>k</a:t>
                      </a:r>
                      <a:r>
                        <a:rPr kumimoji="1" lang="en-US" altLang="ja-JP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 Unicode MS"/>
                          <a:ea typeface="Arial Unicode MS"/>
                          <a:cs typeface="Arial Unicode MS"/>
                        </a:rPr>
                        <a:t>3</a:t>
                      </a:r>
                      <a:endParaRPr kumimoji="1" lang="ja-JP" alt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 Unicode MS"/>
                        <a:ea typeface="Arial Unicode MS"/>
                        <a:cs typeface="Arial Unicode MS"/>
                      </a:endParaRPr>
                    </a:p>
                  </a:txBody>
                  <a:tcPr marL="0" marR="0"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0D8E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18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Symbol" pitchFamily="18" charset="2"/>
                          <a:ea typeface="ＭＳ Ｐゴシック" charset="-128"/>
                        </a:rPr>
                        <a:t>-W</a:t>
                      </a:r>
                      <a:r>
                        <a:rPr kumimoji="1" lang="en-US" altLang="ja-JP" sz="11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 Unicode MS"/>
                          <a:ea typeface="Arial Unicode MS"/>
                          <a:cs typeface="Arial Unicode MS"/>
                        </a:rPr>
                        <a:t>1</a:t>
                      </a:r>
                      <a:endParaRPr kumimoji="1" lang="ja-JP" altLang="en-US" sz="1800" b="0" i="0" u="none" strike="noStrike" cap="none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Symbol" pitchFamily="18" charset="2"/>
                        <a:ea typeface="ＭＳ Ｐゴシック" charset="-128"/>
                      </a:endParaRPr>
                    </a:p>
                  </a:txBody>
                  <a:tcPr marL="0" marR="0"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0D8E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18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Symbol" pitchFamily="18" charset="2"/>
                          <a:ea typeface="ＭＳ Ｐゴシック" charset="-128"/>
                        </a:rPr>
                        <a:t>-W</a:t>
                      </a:r>
                      <a:r>
                        <a:rPr kumimoji="1" lang="en-US" altLang="ja-JP" sz="11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 Unicode MS"/>
                          <a:ea typeface="Arial Unicode MS"/>
                          <a:cs typeface="Arial Unicode MS"/>
                        </a:rPr>
                        <a:t>1</a:t>
                      </a:r>
                      <a:r>
                        <a:rPr kumimoji="1" lang="en-US" altLang="ja-JP" sz="18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Symbol" pitchFamily="18" charset="2"/>
                          <a:ea typeface="ＭＳ Ｐゴシック" charset="-128"/>
                        </a:rPr>
                        <a:t>+W</a:t>
                      </a:r>
                      <a:r>
                        <a:rPr kumimoji="1" lang="en-US" altLang="ja-JP" sz="11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 Unicode MS"/>
                          <a:ea typeface="Arial Unicode MS"/>
                          <a:cs typeface="Arial Unicode MS"/>
                        </a:rPr>
                        <a:t>2</a:t>
                      </a:r>
                      <a:endParaRPr kumimoji="1" lang="ja-JP" altLang="en-US" sz="1800" b="0" i="0" u="none" strike="noStrike" cap="none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Symbol" pitchFamily="18" charset="2"/>
                        <a:ea typeface="ＭＳ Ｐゴシック" charset="-128"/>
                      </a:endParaRPr>
                    </a:p>
                  </a:txBody>
                  <a:tcPr marL="0" marR="0"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0D8E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18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Symbol" pitchFamily="18" charset="2"/>
                          <a:ea typeface="ＭＳ Ｐゴシック" charset="-128"/>
                        </a:rPr>
                        <a:t>-W</a:t>
                      </a:r>
                      <a:r>
                        <a:rPr kumimoji="1" lang="en-US" altLang="ja-JP" sz="11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 Unicode MS"/>
                          <a:ea typeface="Arial Unicode MS"/>
                          <a:cs typeface="Arial Unicode MS"/>
                        </a:rPr>
                        <a:t>1</a:t>
                      </a:r>
                      <a:r>
                        <a:rPr kumimoji="1" lang="en-US" altLang="ja-JP" sz="18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Symbol" pitchFamily="18" charset="2"/>
                          <a:ea typeface="ＭＳ Ｐゴシック" charset="-128"/>
                        </a:rPr>
                        <a:t>+W</a:t>
                      </a:r>
                      <a:r>
                        <a:rPr kumimoji="1" lang="en-US" altLang="ja-JP" sz="11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 Unicode MS"/>
                          <a:ea typeface="Arial Unicode MS"/>
                          <a:cs typeface="Arial Unicode MS"/>
                        </a:rPr>
                        <a:t>2</a:t>
                      </a:r>
                      <a:r>
                        <a:rPr kumimoji="1" lang="en-US" altLang="ja-JP" sz="18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Symbol" pitchFamily="18" charset="2"/>
                          <a:ea typeface="ＭＳ Ｐゴシック" charset="-128"/>
                        </a:rPr>
                        <a:t>+W</a:t>
                      </a:r>
                      <a:r>
                        <a:rPr kumimoji="1" lang="en-US" altLang="ja-JP" sz="11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 Unicode MS"/>
                          <a:ea typeface="Arial Unicode MS"/>
                          <a:cs typeface="Arial Unicode MS"/>
                        </a:rPr>
                        <a:t>3</a:t>
                      </a:r>
                      <a:endParaRPr kumimoji="1" lang="ja-JP" altLang="en-US" sz="1800" b="0" i="0" u="none" strike="noStrike" cap="none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Symbol" pitchFamily="18" charset="2"/>
                        <a:ea typeface="ＭＳ Ｐゴシック" charset="-128"/>
                      </a:endParaRPr>
                    </a:p>
                  </a:txBody>
                  <a:tcPr marL="0" marR="0"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0D8E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16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FF"/>
                          </a:solidFill>
                          <a:effectLst/>
                          <a:latin typeface="Arial Unicode MS"/>
                          <a:ea typeface="Arial Unicode MS"/>
                          <a:cs typeface="Arial Unicode MS"/>
                        </a:rPr>
                        <a:t>(II)</a:t>
                      </a:r>
                      <a:r>
                        <a:rPr kumimoji="1" lang="en-US" altLang="ja-JP" sz="16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 Unicode MS"/>
                          <a:ea typeface="Arial Unicode MS"/>
                          <a:cs typeface="Arial Unicode MS"/>
                        </a:rPr>
                        <a:t>,  </a:t>
                      </a:r>
                      <a:r>
                        <a:rPr kumimoji="1" lang="en-US" altLang="ja-JP" sz="16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3D1ED"/>
                          </a:solidFill>
                          <a:effectLst/>
                          <a:latin typeface="Arial Unicode MS"/>
                          <a:ea typeface="Arial Unicode MS"/>
                          <a:cs typeface="Arial Unicode MS"/>
                        </a:rPr>
                        <a:t>(III)</a:t>
                      </a:r>
                      <a:endParaRPr kumimoji="1" lang="ja-JP" altLang="en-US" sz="1600" b="0" i="0" u="none" strike="noStrike" cap="none" normalizeH="0" baseline="0" dirty="0">
                        <a:ln>
                          <a:noFill/>
                        </a:ln>
                        <a:solidFill>
                          <a:srgbClr val="03D1ED"/>
                        </a:solidFill>
                        <a:effectLst/>
                        <a:latin typeface="Arial Unicode MS"/>
                        <a:ea typeface="Arial Unicode MS"/>
                        <a:cs typeface="Arial Unicode MS"/>
                      </a:endParaRPr>
                    </a:p>
                  </a:txBody>
                  <a:tcPr marL="0" marR="0"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0D8E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00038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 Unicode MS"/>
                          <a:ea typeface="Arial Unicode MS"/>
                          <a:cs typeface="Arial Unicode MS"/>
                        </a:rPr>
                        <a:t>k</a:t>
                      </a:r>
                      <a:r>
                        <a:rPr kumimoji="1" lang="en-US" altLang="ja-JP" sz="1600" b="0" i="0" u="none" strike="noStrike" cap="none" normalizeH="0" baseline="-2500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 Unicode MS"/>
                          <a:ea typeface="Arial Unicode MS"/>
                          <a:cs typeface="Arial Unicode MS"/>
                        </a:rPr>
                        <a:t>b</a:t>
                      </a:r>
                      <a:r>
                        <a:rPr kumimoji="1" lang="en-US" altLang="ja-JP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 Unicode MS"/>
                          <a:ea typeface="Arial Unicode MS"/>
                          <a:cs typeface="Arial Unicode MS"/>
                        </a:rPr>
                        <a:t>=</a:t>
                      </a:r>
                      <a:r>
                        <a:rPr kumimoji="1" lang="en-US" altLang="ja-JP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 Unicode MS"/>
                          <a:ea typeface="Arial Unicode MS"/>
                          <a:cs typeface="Arial Unicode MS"/>
                        </a:rPr>
                        <a:t>k</a:t>
                      </a:r>
                      <a:r>
                        <a:rPr kumimoji="1" lang="en-US" altLang="ja-JP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 Unicode MS"/>
                          <a:ea typeface="Arial Unicode MS"/>
                          <a:cs typeface="Arial Unicode MS"/>
                        </a:rPr>
                        <a:t>1</a:t>
                      </a:r>
                      <a:r>
                        <a:rPr kumimoji="1" lang="en-US" altLang="ja-JP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 Unicode MS"/>
                          <a:ea typeface="Arial Unicode MS"/>
                          <a:cs typeface="Arial Unicode MS"/>
                        </a:rPr>
                        <a:t>-</a:t>
                      </a:r>
                      <a:r>
                        <a:rPr kumimoji="1" lang="en-US" altLang="ja-JP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 Unicode MS"/>
                          <a:ea typeface="Arial Unicode MS"/>
                          <a:cs typeface="Arial Unicode MS"/>
                        </a:rPr>
                        <a:t>k</a:t>
                      </a:r>
                      <a:r>
                        <a:rPr kumimoji="1" lang="en-US" altLang="ja-JP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 Unicode MS"/>
                          <a:ea typeface="Arial Unicode MS"/>
                          <a:cs typeface="Arial Unicode MS"/>
                        </a:rPr>
                        <a:t>2</a:t>
                      </a:r>
                      <a:r>
                        <a:rPr kumimoji="1" lang="en-US" altLang="ja-JP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 Unicode MS"/>
                          <a:ea typeface="Arial Unicode MS"/>
                          <a:cs typeface="Arial Unicode MS"/>
                        </a:rPr>
                        <a:t>+</a:t>
                      </a:r>
                      <a:r>
                        <a:rPr kumimoji="1" lang="en-US" altLang="ja-JP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 Unicode MS"/>
                          <a:ea typeface="Arial Unicode MS"/>
                          <a:cs typeface="Arial Unicode MS"/>
                        </a:rPr>
                        <a:t>k</a:t>
                      </a:r>
                      <a:r>
                        <a:rPr kumimoji="1" lang="en-US" altLang="ja-JP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 Unicode MS"/>
                          <a:ea typeface="Arial Unicode MS"/>
                          <a:cs typeface="Arial Unicode MS"/>
                        </a:rPr>
                        <a:t>3</a:t>
                      </a:r>
                      <a:endParaRPr kumimoji="1" lang="ja-JP" alt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 Unicode MS"/>
                        <a:ea typeface="Arial Unicode MS"/>
                        <a:cs typeface="Arial Unicode MS"/>
                      </a:endParaRPr>
                    </a:p>
                  </a:txBody>
                  <a:tcPr marL="0" marR="0"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9EDF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Symbol" pitchFamily="18" charset="2"/>
                          <a:ea typeface="ＭＳ Ｐゴシック" charset="-128"/>
                        </a:rPr>
                        <a:t>W</a:t>
                      </a:r>
                      <a:r>
                        <a:rPr kumimoji="1" lang="en-US" altLang="ja-JP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 Unicode MS"/>
                          <a:ea typeface="Arial Unicode MS"/>
                          <a:cs typeface="Arial Unicode MS"/>
                        </a:rPr>
                        <a:t>1</a:t>
                      </a:r>
                      <a:endParaRPr kumimoji="1" lang="ja-JP" alt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Symbol" pitchFamily="18" charset="2"/>
                        <a:ea typeface="ＭＳ Ｐゴシック" charset="-128"/>
                      </a:endParaRPr>
                    </a:p>
                  </a:txBody>
                  <a:tcPr marL="0" marR="0"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9EDF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18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Symbol" pitchFamily="18" charset="2"/>
                          <a:ea typeface="ＭＳ Ｐゴシック" charset="-128"/>
                        </a:rPr>
                        <a:t>W</a:t>
                      </a:r>
                      <a:r>
                        <a:rPr kumimoji="1" lang="en-US" altLang="ja-JP" sz="11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 Unicode MS"/>
                          <a:ea typeface="Arial Unicode MS"/>
                          <a:cs typeface="Arial Unicode MS"/>
                        </a:rPr>
                        <a:t>1</a:t>
                      </a:r>
                      <a:r>
                        <a:rPr kumimoji="1" lang="en-US" altLang="ja-JP" sz="18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Symbol" pitchFamily="18" charset="2"/>
                          <a:ea typeface="ＭＳ Ｐゴシック" charset="-128"/>
                        </a:rPr>
                        <a:t>-W</a:t>
                      </a:r>
                      <a:r>
                        <a:rPr kumimoji="1" lang="en-US" altLang="ja-JP" sz="11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 Unicode MS"/>
                          <a:ea typeface="Arial Unicode MS"/>
                          <a:cs typeface="Arial Unicode MS"/>
                        </a:rPr>
                        <a:t>2</a:t>
                      </a:r>
                      <a:endParaRPr kumimoji="1" lang="ja-JP" altLang="en-US" sz="1800" b="0" i="0" u="none" strike="noStrike" cap="none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Symbol" pitchFamily="18" charset="2"/>
                        <a:ea typeface="ＭＳ Ｐゴシック" charset="-128"/>
                      </a:endParaRPr>
                    </a:p>
                  </a:txBody>
                  <a:tcPr marL="0" marR="0"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9EDF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18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Symbol" pitchFamily="18" charset="2"/>
                          <a:ea typeface="ＭＳ Ｐゴシック" charset="-128"/>
                        </a:rPr>
                        <a:t>W</a:t>
                      </a:r>
                      <a:r>
                        <a:rPr kumimoji="1" lang="en-US" altLang="ja-JP" sz="11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 Unicode MS"/>
                          <a:ea typeface="Arial Unicode MS"/>
                          <a:cs typeface="Arial Unicode MS"/>
                        </a:rPr>
                        <a:t>1</a:t>
                      </a:r>
                      <a:r>
                        <a:rPr kumimoji="1" lang="en-US" altLang="ja-JP" sz="18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Symbol" pitchFamily="18" charset="2"/>
                          <a:ea typeface="ＭＳ Ｐゴシック" charset="-128"/>
                        </a:rPr>
                        <a:t>-W</a:t>
                      </a:r>
                      <a:r>
                        <a:rPr kumimoji="1" lang="en-US" altLang="ja-JP" sz="11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 Unicode MS"/>
                          <a:ea typeface="Arial Unicode MS"/>
                          <a:cs typeface="Arial Unicode MS"/>
                        </a:rPr>
                        <a:t>2</a:t>
                      </a:r>
                      <a:r>
                        <a:rPr kumimoji="1" lang="en-US" altLang="ja-JP" sz="18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Symbol" pitchFamily="18" charset="2"/>
                          <a:ea typeface="ＭＳ Ｐゴシック" charset="-128"/>
                        </a:rPr>
                        <a:t>+W</a:t>
                      </a:r>
                      <a:r>
                        <a:rPr kumimoji="1" lang="en-US" altLang="ja-JP" sz="11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 Unicode MS"/>
                          <a:ea typeface="Arial Unicode MS"/>
                          <a:cs typeface="Arial Unicode MS"/>
                        </a:rPr>
                        <a:t>3</a:t>
                      </a:r>
                      <a:endParaRPr kumimoji="1" lang="ja-JP" altLang="en-US" sz="1800" b="0" i="0" u="none" strike="noStrike" cap="none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Symbol" pitchFamily="18" charset="2"/>
                        <a:ea typeface="ＭＳ Ｐゴシック" charset="-128"/>
                      </a:endParaRPr>
                    </a:p>
                  </a:txBody>
                  <a:tcPr marL="0" marR="0"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9EDF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16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Arial Unicode MS"/>
                          <a:ea typeface="Arial Unicode MS"/>
                          <a:cs typeface="Arial Unicode MS"/>
                        </a:rPr>
                        <a:t>(I)</a:t>
                      </a:r>
                      <a:r>
                        <a:rPr kumimoji="1" lang="en-US" altLang="ja-JP" sz="16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 Unicode MS"/>
                          <a:ea typeface="Arial Unicode MS"/>
                          <a:cs typeface="Arial Unicode MS"/>
                        </a:rPr>
                        <a:t>,  </a:t>
                      </a:r>
                      <a:r>
                        <a:rPr kumimoji="1" lang="en-US" altLang="ja-JP" sz="16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77933C"/>
                          </a:solidFill>
                          <a:effectLst/>
                          <a:latin typeface="Arial Unicode MS"/>
                          <a:ea typeface="Arial Unicode MS"/>
                          <a:cs typeface="Arial Unicode MS"/>
                        </a:rPr>
                        <a:t>(IV)</a:t>
                      </a:r>
                      <a:endParaRPr kumimoji="1" lang="ja-JP" altLang="en-US" sz="1600" b="0" i="0" u="none" strike="noStrike" cap="none" normalizeH="0" baseline="0" dirty="0">
                        <a:ln>
                          <a:noFill/>
                        </a:ln>
                        <a:solidFill>
                          <a:srgbClr val="77933C"/>
                        </a:solidFill>
                        <a:effectLst/>
                        <a:latin typeface="Arial Unicode MS"/>
                        <a:ea typeface="Arial Unicode MS"/>
                        <a:cs typeface="Arial Unicode MS"/>
                      </a:endParaRPr>
                    </a:p>
                  </a:txBody>
                  <a:tcPr marL="0" marR="0"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9EDF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7781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18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 Unicode MS"/>
                          <a:ea typeface="Arial Unicode MS"/>
                          <a:cs typeface="Arial Unicode MS"/>
                        </a:rPr>
                        <a:t>k</a:t>
                      </a:r>
                      <a:r>
                        <a:rPr kumimoji="1" lang="en-US" altLang="ja-JP" sz="1800" b="0" i="0" u="none" strike="noStrike" cap="none" normalizeH="0" baseline="-25000" dirty="0" err="1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 Unicode MS"/>
                          <a:ea typeface="Arial Unicode MS"/>
                          <a:cs typeface="Arial Unicode MS"/>
                        </a:rPr>
                        <a:t>a</a:t>
                      </a:r>
                      <a:r>
                        <a:rPr kumimoji="1" lang="en-US" altLang="ja-JP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 Unicode MS"/>
                          <a:ea typeface="Arial Unicode MS"/>
                          <a:cs typeface="Arial Unicode MS"/>
                        </a:rPr>
                        <a:t>=k</a:t>
                      </a:r>
                      <a:r>
                        <a:rPr kumimoji="1" lang="en-US" altLang="ja-JP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 Unicode MS"/>
                          <a:ea typeface="Arial Unicode MS"/>
                          <a:cs typeface="Arial Unicode MS"/>
                        </a:rPr>
                        <a:t>1</a:t>
                      </a:r>
                      <a:r>
                        <a:rPr kumimoji="1" lang="en-US" altLang="ja-JP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 Unicode MS"/>
                          <a:ea typeface="Arial Unicode MS"/>
                          <a:cs typeface="Arial Unicode MS"/>
                        </a:rPr>
                        <a:t>-</a:t>
                      </a:r>
                      <a:r>
                        <a:rPr kumimoji="1" lang="en-US" altLang="ja-JP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 Unicode MS"/>
                          <a:ea typeface="Arial Unicode MS"/>
                          <a:cs typeface="Arial Unicode MS"/>
                        </a:rPr>
                        <a:t>k</a:t>
                      </a:r>
                      <a:r>
                        <a:rPr kumimoji="1" lang="en-US" altLang="ja-JP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 Unicode MS"/>
                          <a:ea typeface="Arial Unicode MS"/>
                          <a:cs typeface="Arial Unicode MS"/>
                        </a:rPr>
                        <a:t>2</a:t>
                      </a:r>
                      <a:r>
                        <a:rPr kumimoji="1" lang="en-US" altLang="ja-JP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 Unicode MS"/>
                          <a:ea typeface="Arial Unicode MS"/>
                          <a:cs typeface="Arial Unicode MS"/>
                        </a:rPr>
                        <a:t>-</a:t>
                      </a:r>
                      <a:r>
                        <a:rPr kumimoji="1" lang="en-US" altLang="ja-JP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 Unicode MS"/>
                          <a:ea typeface="Arial Unicode MS"/>
                          <a:cs typeface="Arial Unicode MS"/>
                        </a:rPr>
                        <a:t>k</a:t>
                      </a:r>
                      <a:r>
                        <a:rPr kumimoji="1" lang="en-US" altLang="ja-JP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 Unicode MS"/>
                          <a:ea typeface="Arial Unicode MS"/>
                          <a:cs typeface="Arial Unicode MS"/>
                        </a:rPr>
                        <a:t>3</a:t>
                      </a:r>
                      <a:endParaRPr kumimoji="1" lang="ja-JP" alt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 Unicode MS"/>
                        <a:ea typeface="Arial Unicode MS"/>
                        <a:cs typeface="Arial Unicode MS"/>
                      </a:endParaRPr>
                    </a:p>
                  </a:txBody>
                  <a:tcPr marL="0" marR="0"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0D8E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18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Symbol" pitchFamily="18" charset="2"/>
                          <a:ea typeface="ＭＳ Ｐゴシック" charset="-128"/>
                        </a:rPr>
                        <a:t>W</a:t>
                      </a:r>
                      <a:r>
                        <a:rPr kumimoji="1" lang="en-US" altLang="ja-JP" sz="11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 Unicode MS"/>
                          <a:ea typeface="Arial Unicode MS"/>
                          <a:cs typeface="Arial Unicode MS"/>
                        </a:rPr>
                        <a:t>1</a:t>
                      </a:r>
                      <a:endParaRPr kumimoji="1" lang="ja-JP" altLang="en-US" sz="1800" b="0" i="0" u="none" strike="noStrike" cap="none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Symbol" pitchFamily="18" charset="2"/>
                        <a:ea typeface="ＭＳ Ｐゴシック" charset="-128"/>
                      </a:endParaRPr>
                    </a:p>
                  </a:txBody>
                  <a:tcPr marL="0" marR="0"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0D8E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18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Symbol" pitchFamily="18" charset="2"/>
                          <a:ea typeface="ＭＳ Ｐゴシック" charset="-128"/>
                        </a:rPr>
                        <a:t>W</a:t>
                      </a:r>
                      <a:r>
                        <a:rPr kumimoji="1" lang="en-US" altLang="ja-JP" sz="11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 Unicode MS"/>
                          <a:ea typeface="Arial Unicode MS"/>
                          <a:cs typeface="Arial Unicode MS"/>
                        </a:rPr>
                        <a:t>1</a:t>
                      </a:r>
                      <a:r>
                        <a:rPr kumimoji="1" lang="en-US" altLang="ja-JP" sz="18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Symbol" pitchFamily="18" charset="2"/>
                          <a:ea typeface="ＭＳ Ｐゴシック" charset="-128"/>
                        </a:rPr>
                        <a:t>-W</a:t>
                      </a:r>
                      <a:r>
                        <a:rPr kumimoji="1" lang="en-US" altLang="ja-JP" sz="11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 Unicode MS"/>
                          <a:ea typeface="Arial Unicode MS"/>
                          <a:cs typeface="Arial Unicode MS"/>
                        </a:rPr>
                        <a:t>2</a:t>
                      </a:r>
                      <a:endParaRPr kumimoji="1" lang="ja-JP" altLang="en-US" sz="1800" b="0" i="0" u="none" strike="noStrike" cap="none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Symbol" pitchFamily="18" charset="2"/>
                        <a:ea typeface="ＭＳ Ｐゴシック" charset="-128"/>
                      </a:endParaRPr>
                    </a:p>
                  </a:txBody>
                  <a:tcPr marL="0" marR="0"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0D8E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18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Symbol" pitchFamily="18" charset="2"/>
                          <a:ea typeface="ＭＳ Ｐゴシック" charset="-128"/>
                        </a:rPr>
                        <a:t>W</a:t>
                      </a:r>
                      <a:r>
                        <a:rPr kumimoji="1" lang="en-US" altLang="ja-JP" sz="11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 Unicode MS"/>
                          <a:ea typeface="Arial Unicode MS"/>
                          <a:cs typeface="Arial Unicode MS"/>
                        </a:rPr>
                        <a:t>1</a:t>
                      </a:r>
                      <a:r>
                        <a:rPr kumimoji="1" lang="en-US" altLang="ja-JP" sz="18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Symbol" pitchFamily="18" charset="2"/>
                          <a:ea typeface="ＭＳ Ｐゴシック" charset="-128"/>
                        </a:rPr>
                        <a:t>-W</a:t>
                      </a:r>
                      <a:r>
                        <a:rPr kumimoji="1" lang="en-US" altLang="ja-JP" sz="11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 Unicode MS"/>
                          <a:ea typeface="Arial Unicode MS"/>
                          <a:cs typeface="Arial Unicode MS"/>
                        </a:rPr>
                        <a:t>2</a:t>
                      </a:r>
                      <a:r>
                        <a:rPr kumimoji="1" lang="en-US" altLang="ja-JP" sz="18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Symbol" pitchFamily="18" charset="2"/>
                          <a:ea typeface="ＭＳ Ｐゴシック" charset="-128"/>
                        </a:rPr>
                        <a:t>-W</a:t>
                      </a:r>
                      <a:r>
                        <a:rPr kumimoji="1" lang="en-US" altLang="ja-JP" sz="11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 Unicode MS"/>
                          <a:ea typeface="Arial Unicode MS"/>
                          <a:cs typeface="Arial Unicode MS"/>
                        </a:rPr>
                        <a:t>3</a:t>
                      </a:r>
                      <a:endParaRPr kumimoji="1" lang="ja-JP" altLang="en-US" sz="1800" b="0" i="0" u="none" strike="noStrike" cap="none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Symbol" pitchFamily="18" charset="2"/>
                        <a:ea typeface="ＭＳ Ｐゴシック" charset="-128"/>
                      </a:endParaRPr>
                    </a:p>
                  </a:txBody>
                  <a:tcPr marL="0" marR="0"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0D8E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1600" b="0" i="0" u="none" strike="noStrike" cap="none" normalizeH="0" baseline="0">
                          <a:ln>
                            <a:noFill/>
                          </a:ln>
                          <a:solidFill>
                            <a:srgbClr val="FF00FF"/>
                          </a:solidFill>
                          <a:effectLst/>
                          <a:latin typeface="Arial Unicode MS"/>
                          <a:ea typeface="Arial Unicode MS"/>
                          <a:cs typeface="Arial Unicode MS"/>
                        </a:rPr>
                        <a:t>(II)</a:t>
                      </a:r>
                      <a:r>
                        <a:rPr kumimoji="1" lang="en-US" altLang="ja-JP" sz="1600" b="0" i="0" u="none" strike="noStrike" cap="none" normalizeH="0" baseline="30000">
                          <a:ln>
                            <a:noFill/>
                          </a:ln>
                          <a:solidFill>
                            <a:srgbClr val="FF00FF"/>
                          </a:solidFill>
                          <a:effectLst/>
                          <a:latin typeface="Arial Unicode MS"/>
                          <a:ea typeface="Arial Unicode MS"/>
                          <a:cs typeface="Arial Unicode MS"/>
                        </a:rPr>
                        <a:t>*</a:t>
                      </a:r>
                      <a:r>
                        <a:rPr kumimoji="1" lang="en-US" altLang="ja-JP" sz="16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 Unicode MS"/>
                          <a:ea typeface="Arial Unicode MS"/>
                          <a:cs typeface="Arial Unicode MS"/>
                        </a:rPr>
                        <a:t>,  </a:t>
                      </a:r>
                      <a:r>
                        <a:rPr kumimoji="1" lang="en-US" altLang="ja-JP" sz="1600" b="0" i="0" u="none" strike="noStrike" cap="none" normalizeH="0" baseline="0">
                          <a:ln>
                            <a:noFill/>
                          </a:ln>
                          <a:solidFill>
                            <a:srgbClr val="3399FF"/>
                          </a:solidFill>
                          <a:effectLst/>
                          <a:latin typeface="Arial Unicode MS"/>
                          <a:ea typeface="Arial Unicode MS"/>
                          <a:cs typeface="Arial Unicode MS"/>
                        </a:rPr>
                        <a:t>(III)</a:t>
                      </a:r>
                      <a:r>
                        <a:rPr kumimoji="1" lang="en-US" altLang="ja-JP" sz="1600" b="0" i="0" u="none" strike="noStrike" cap="none" normalizeH="0" baseline="30000">
                          <a:ln>
                            <a:noFill/>
                          </a:ln>
                          <a:solidFill>
                            <a:srgbClr val="3399FF"/>
                          </a:solidFill>
                          <a:effectLst/>
                          <a:latin typeface="Arial Unicode MS"/>
                          <a:ea typeface="Arial Unicode MS"/>
                          <a:cs typeface="Arial Unicode MS"/>
                        </a:rPr>
                        <a:t>*</a:t>
                      </a:r>
                      <a:endParaRPr kumimoji="1" lang="ja-JP" altLang="en-US" sz="1600" b="0" i="0" u="none" strike="noStrike" cap="none" normalizeH="0" baseline="30000">
                        <a:ln>
                          <a:noFill/>
                        </a:ln>
                        <a:solidFill>
                          <a:srgbClr val="3399FF"/>
                        </a:solidFill>
                        <a:effectLst/>
                        <a:latin typeface="Arial Unicode MS"/>
                        <a:ea typeface="Arial Unicode MS"/>
                        <a:cs typeface="Arial Unicode MS"/>
                      </a:endParaRPr>
                    </a:p>
                  </a:txBody>
                  <a:tcPr marL="0" marR="0"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0D8E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7781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 Unicode MS"/>
                          <a:ea typeface="Arial Unicode MS"/>
                          <a:cs typeface="Arial Unicode MS"/>
                        </a:rPr>
                        <a:t>  </a:t>
                      </a:r>
                      <a:r>
                        <a:rPr kumimoji="1" lang="en-US" altLang="ja-JP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 Unicode MS"/>
                          <a:ea typeface="Arial Unicode MS"/>
                          <a:cs typeface="Arial Unicode MS"/>
                        </a:rPr>
                        <a:t>k</a:t>
                      </a:r>
                      <a:r>
                        <a:rPr kumimoji="1" lang="en-US" altLang="ja-JP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 Unicode MS"/>
                          <a:ea typeface="Arial Unicode MS"/>
                          <a:cs typeface="Arial Unicode MS"/>
                        </a:rPr>
                        <a:t>b</a:t>
                      </a:r>
                      <a:r>
                        <a:rPr kumimoji="1" lang="en-US" altLang="ja-JP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 Unicode MS"/>
                          <a:ea typeface="Arial Unicode MS"/>
                          <a:cs typeface="Arial Unicode MS"/>
                        </a:rPr>
                        <a:t>=-</a:t>
                      </a:r>
                      <a:r>
                        <a:rPr kumimoji="1" lang="en-US" altLang="ja-JP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 Unicode MS"/>
                          <a:ea typeface="Arial Unicode MS"/>
                          <a:cs typeface="Arial Unicode MS"/>
                        </a:rPr>
                        <a:t>k</a:t>
                      </a:r>
                      <a:r>
                        <a:rPr kumimoji="1" lang="en-US" altLang="ja-JP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 Unicode MS"/>
                          <a:ea typeface="Arial Unicode MS"/>
                          <a:cs typeface="Arial Unicode MS"/>
                        </a:rPr>
                        <a:t>1</a:t>
                      </a:r>
                      <a:r>
                        <a:rPr kumimoji="1" lang="en-US" altLang="ja-JP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 Unicode MS"/>
                          <a:ea typeface="Arial Unicode MS"/>
                          <a:cs typeface="Arial Unicode MS"/>
                        </a:rPr>
                        <a:t>+</a:t>
                      </a:r>
                      <a:r>
                        <a:rPr kumimoji="1" lang="en-US" altLang="ja-JP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 Unicode MS"/>
                          <a:ea typeface="Arial Unicode MS"/>
                          <a:cs typeface="Arial Unicode MS"/>
                        </a:rPr>
                        <a:t>k</a:t>
                      </a:r>
                      <a:r>
                        <a:rPr kumimoji="1" lang="en-US" altLang="ja-JP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 Unicode MS"/>
                          <a:ea typeface="Arial Unicode MS"/>
                          <a:cs typeface="Arial Unicode MS"/>
                        </a:rPr>
                        <a:t>2</a:t>
                      </a:r>
                      <a:r>
                        <a:rPr kumimoji="1" lang="en-US" altLang="ja-JP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 Unicode MS"/>
                          <a:ea typeface="Arial Unicode MS"/>
                          <a:cs typeface="Arial Unicode MS"/>
                        </a:rPr>
                        <a:t>-</a:t>
                      </a:r>
                      <a:r>
                        <a:rPr kumimoji="1" lang="en-US" altLang="ja-JP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 Unicode MS"/>
                          <a:ea typeface="Arial Unicode MS"/>
                          <a:cs typeface="Arial Unicode MS"/>
                        </a:rPr>
                        <a:t>k</a:t>
                      </a:r>
                      <a:r>
                        <a:rPr kumimoji="1" lang="en-US" altLang="ja-JP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 Unicode MS"/>
                          <a:ea typeface="Arial Unicode MS"/>
                          <a:cs typeface="Arial Unicode MS"/>
                        </a:rPr>
                        <a:t>3</a:t>
                      </a:r>
                      <a:endParaRPr kumimoji="1" lang="ja-JP" alt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 Unicode MS"/>
                        <a:ea typeface="Arial Unicode MS"/>
                        <a:cs typeface="Arial Unicode MS"/>
                      </a:endParaRPr>
                    </a:p>
                  </a:txBody>
                  <a:tcPr marL="0" marR="0"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9EDF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18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Symbol" pitchFamily="18" charset="2"/>
                          <a:ea typeface="ＭＳ Ｐゴシック" charset="-128"/>
                        </a:rPr>
                        <a:t>-W</a:t>
                      </a:r>
                      <a:r>
                        <a:rPr kumimoji="1" lang="en-US" altLang="ja-JP" sz="11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 Unicode MS"/>
                          <a:ea typeface="Arial Unicode MS"/>
                          <a:cs typeface="Arial Unicode MS"/>
                        </a:rPr>
                        <a:t>1</a:t>
                      </a:r>
                      <a:endParaRPr kumimoji="1" lang="ja-JP" altLang="en-US" sz="1800" b="0" i="0" u="none" strike="noStrike" cap="none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Symbol" pitchFamily="18" charset="2"/>
                        <a:ea typeface="ＭＳ Ｐゴシック" charset="-128"/>
                      </a:endParaRPr>
                    </a:p>
                  </a:txBody>
                  <a:tcPr marL="0" marR="0"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9EDF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18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Symbol" pitchFamily="18" charset="2"/>
                          <a:ea typeface="ＭＳ Ｐゴシック" charset="-128"/>
                        </a:rPr>
                        <a:t>-W</a:t>
                      </a:r>
                      <a:r>
                        <a:rPr kumimoji="1" lang="en-US" altLang="ja-JP" sz="11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 Unicode MS"/>
                          <a:ea typeface="Arial Unicode MS"/>
                          <a:cs typeface="Arial Unicode MS"/>
                        </a:rPr>
                        <a:t>1</a:t>
                      </a:r>
                      <a:r>
                        <a:rPr kumimoji="1" lang="en-US" altLang="ja-JP" sz="18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Symbol" pitchFamily="18" charset="2"/>
                          <a:ea typeface="ＭＳ Ｐゴシック" charset="-128"/>
                        </a:rPr>
                        <a:t>+W</a:t>
                      </a:r>
                      <a:r>
                        <a:rPr kumimoji="1" lang="en-US" altLang="ja-JP" sz="11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 Unicode MS"/>
                          <a:ea typeface="Arial Unicode MS"/>
                          <a:cs typeface="Arial Unicode MS"/>
                        </a:rPr>
                        <a:t>2</a:t>
                      </a:r>
                      <a:endParaRPr kumimoji="1" lang="ja-JP" altLang="en-US" sz="1800" b="0" i="0" u="none" strike="noStrike" cap="none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Symbol" pitchFamily="18" charset="2"/>
                        <a:ea typeface="ＭＳ Ｐゴシック" charset="-128"/>
                      </a:endParaRPr>
                    </a:p>
                  </a:txBody>
                  <a:tcPr marL="0" marR="0"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9EDF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18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Symbol" pitchFamily="18" charset="2"/>
                          <a:ea typeface="ＭＳ Ｐゴシック" charset="-128"/>
                        </a:rPr>
                        <a:t>-W</a:t>
                      </a:r>
                      <a:r>
                        <a:rPr kumimoji="1" lang="en-US" altLang="ja-JP" sz="11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 Unicode MS"/>
                          <a:ea typeface="Arial Unicode MS"/>
                          <a:cs typeface="Arial Unicode MS"/>
                        </a:rPr>
                        <a:t>1</a:t>
                      </a:r>
                      <a:r>
                        <a:rPr kumimoji="1" lang="en-US" altLang="ja-JP" sz="18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Symbol" pitchFamily="18" charset="2"/>
                          <a:ea typeface="ＭＳ Ｐゴシック" charset="-128"/>
                        </a:rPr>
                        <a:t>+W</a:t>
                      </a:r>
                      <a:r>
                        <a:rPr kumimoji="1" lang="en-US" altLang="ja-JP" sz="11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 Unicode MS"/>
                          <a:ea typeface="Arial Unicode MS"/>
                          <a:cs typeface="Arial Unicode MS"/>
                        </a:rPr>
                        <a:t>2</a:t>
                      </a:r>
                      <a:r>
                        <a:rPr kumimoji="1" lang="en-US" altLang="ja-JP" sz="18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Symbol" pitchFamily="18" charset="2"/>
                          <a:ea typeface="ＭＳ Ｐゴシック" charset="-128"/>
                        </a:rPr>
                        <a:t>-W</a:t>
                      </a:r>
                      <a:r>
                        <a:rPr kumimoji="1" lang="en-US" altLang="ja-JP" sz="11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 Unicode MS"/>
                          <a:ea typeface="Arial Unicode MS"/>
                          <a:cs typeface="Arial Unicode MS"/>
                        </a:rPr>
                        <a:t>3</a:t>
                      </a:r>
                      <a:endParaRPr kumimoji="1" lang="ja-JP" altLang="en-US" sz="1800" b="0" i="0" u="none" strike="noStrike" cap="none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Symbol" pitchFamily="18" charset="2"/>
                        <a:ea typeface="ＭＳ Ｐゴシック" charset="-128"/>
                      </a:endParaRPr>
                    </a:p>
                  </a:txBody>
                  <a:tcPr marL="0" marR="0"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9EDF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16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Arial Unicode MS"/>
                          <a:ea typeface="Arial Unicode MS"/>
                          <a:cs typeface="Arial Unicode MS"/>
                        </a:rPr>
                        <a:t>(I)</a:t>
                      </a:r>
                      <a:r>
                        <a:rPr kumimoji="1" lang="en-US" altLang="ja-JP" sz="1600" b="0" i="0" u="none" strike="noStrike" cap="none" normalizeH="0" baseline="3000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Arial Unicode MS"/>
                          <a:ea typeface="Arial Unicode MS"/>
                          <a:cs typeface="Arial Unicode MS"/>
                        </a:rPr>
                        <a:t>*</a:t>
                      </a:r>
                      <a:r>
                        <a:rPr kumimoji="1" lang="en-US" altLang="ja-JP" sz="16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 Unicode MS"/>
                          <a:ea typeface="Arial Unicode MS"/>
                          <a:cs typeface="Arial Unicode MS"/>
                        </a:rPr>
                        <a:t>,  </a:t>
                      </a:r>
                      <a:r>
                        <a:rPr kumimoji="1" lang="en-US" altLang="ja-JP" sz="16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77933C"/>
                          </a:solidFill>
                          <a:effectLst/>
                          <a:latin typeface="Arial Unicode MS"/>
                          <a:ea typeface="Arial Unicode MS"/>
                          <a:cs typeface="Arial Unicode MS"/>
                        </a:rPr>
                        <a:t>(IV)</a:t>
                      </a:r>
                      <a:r>
                        <a:rPr kumimoji="1" lang="en-US" altLang="ja-JP" sz="1600" b="0" i="0" u="none" strike="noStrike" cap="none" normalizeH="0" baseline="30000" dirty="0">
                          <a:ln>
                            <a:noFill/>
                          </a:ln>
                          <a:solidFill>
                            <a:srgbClr val="77933C"/>
                          </a:solidFill>
                          <a:effectLst/>
                          <a:latin typeface="Arial Unicode MS"/>
                          <a:ea typeface="Arial Unicode MS"/>
                          <a:cs typeface="Arial Unicode MS"/>
                        </a:rPr>
                        <a:t>*</a:t>
                      </a:r>
                      <a:endParaRPr kumimoji="1" lang="ja-JP" altLang="en-US" sz="1600" b="0" i="0" u="none" strike="noStrike" cap="none" normalizeH="0" baseline="30000" dirty="0">
                        <a:ln>
                          <a:noFill/>
                        </a:ln>
                        <a:solidFill>
                          <a:srgbClr val="77933C"/>
                        </a:solidFill>
                        <a:effectLst/>
                        <a:latin typeface="Calibri" pitchFamily="34" charset="0"/>
                        <a:ea typeface="ＭＳ Ｐゴシック" charset="-128"/>
                      </a:endParaRPr>
                    </a:p>
                  </a:txBody>
                  <a:tcPr marL="0" marR="0"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9EDF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sp>
        <p:nvSpPr>
          <p:cNvPr id="24" name="正方形/長方形 23"/>
          <p:cNvSpPr>
            <a:spLocks noChangeArrowheads="1"/>
          </p:cNvSpPr>
          <p:nvPr/>
        </p:nvSpPr>
        <p:spPr bwMode="auto">
          <a:xfrm>
            <a:off x="3924300" y="4522788"/>
            <a:ext cx="2004075" cy="3077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 sz="1400" dirty="0">
                <a:latin typeface="Arial Unicode MS"/>
                <a:ea typeface="Arial Unicode MS"/>
                <a:cs typeface="Arial Unicode MS"/>
              </a:rPr>
              <a:t>(from </a:t>
            </a:r>
            <a:r>
              <a:rPr lang="en-US" altLang="ja-JP" sz="1400" dirty="0" err="1">
                <a:latin typeface="Arial Unicode MS"/>
                <a:ea typeface="Arial Unicode MS"/>
                <a:cs typeface="Arial Unicode MS"/>
              </a:rPr>
              <a:t>Mukamel’s</a:t>
            </a:r>
            <a:r>
              <a:rPr lang="en-US" altLang="ja-JP" sz="1400" dirty="0">
                <a:latin typeface="Arial Unicode MS"/>
                <a:ea typeface="Arial Unicode MS"/>
                <a:cs typeface="Arial Unicode MS"/>
              </a:rPr>
              <a:t> book)</a:t>
            </a:r>
          </a:p>
        </p:txBody>
      </p:sp>
      <p:sp>
        <p:nvSpPr>
          <p:cNvPr id="25" name="正方形/長方形 24"/>
          <p:cNvSpPr>
            <a:spLocks noChangeArrowheads="1"/>
          </p:cNvSpPr>
          <p:nvPr/>
        </p:nvSpPr>
        <p:spPr bwMode="auto">
          <a:xfrm>
            <a:off x="979488" y="3054350"/>
            <a:ext cx="3346852" cy="4001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r>
              <a:rPr lang="en-US" altLang="ja-JP" sz="2000" dirty="0">
                <a:solidFill>
                  <a:srgbClr val="0541EB"/>
                </a:solidFill>
                <a:latin typeface="Arial Unicode MS"/>
                <a:ea typeface="Arial Unicode MS"/>
                <a:cs typeface="Arial Unicode MS"/>
              </a:rPr>
              <a:t>selections of Liouville paths </a:t>
            </a:r>
          </a:p>
        </p:txBody>
      </p:sp>
      <p:sp>
        <p:nvSpPr>
          <p:cNvPr id="26" name="正方形/長方形 25"/>
          <p:cNvSpPr>
            <a:spLocks noChangeArrowheads="1"/>
          </p:cNvSpPr>
          <p:nvPr/>
        </p:nvSpPr>
        <p:spPr bwMode="auto">
          <a:xfrm>
            <a:off x="242887" y="5160952"/>
            <a:ext cx="3154363" cy="95410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US" altLang="ja-JP" dirty="0">
                <a:latin typeface="Arial Unicode MS"/>
                <a:ea typeface="Arial Unicode MS"/>
                <a:cs typeface="Arial Unicode MS"/>
              </a:rPr>
              <a:t>To take into account a phase matching condition for given response </a:t>
            </a:r>
            <a:r>
              <a:rPr lang="en-US" altLang="ja-JP" dirty="0" err="1">
                <a:latin typeface="Arial Unicode MS"/>
                <a:ea typeface="Arial Unicode MS"/>
                <a:cs typeface="Arial Unicode MS"/>
              </a:rPr>
              <a:t>func</a:t>
            </a:r>
            <a:r>
              <a:rPr lang="en-US" altLang="ja-JP" sz="2000" dirty="0">
                <a:latin typeface="Arial Unicode MS"/>
                <a:ea typeface="Arial Unicode MS"/>
                <a:cs typeface="Arial Unicode MS"/>
              </a:rPr>
              <a:t>. see</a:t>
            </a:r>
          </a:p>
        </p:txBody>
      </p:sp>
      <p:sp>
        <p:nvSpPr>
          <p:cNvPr id="530489" name="正方形/長方形 26"/>
          <p:cNvSpPr>
            <a:spLocks noChangeArrowheads="1"/>
          </p:cNvSpPr>
          <p:nvPr/>
        </p:nvSpPr>
        <p:spPr bwMode="auto">
          <a:xfrm>
            <a:off x="6678613" y="1590675"/>
            <a:ext cx="1833562" cy="3079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 sz="1400">
                <a:latin typeface="Arial Unicode MS"/>
                <a:ea typeface="Arial Unicode MS"/>
                <a:cs typeface="Arial Unicode MS"/>
              </a:rPr>
              <a:t>(for a </a:t>
            </a:r>
            <a:r>
              <a:rPr lang="en-US" altLang="ja-JP" sz="1400" i="1">
                <a:latin typeface="Arial Unicode MS"/>
                <a:ea typeface="Arial Unicode MS"/>
                <a:cs typeface="Arial Unicode MS"/>
              </a:rPr>
              <a:t>n</a:t>
            </a:r>
            <a:r>
              <a:rPr lang="en-US" altLang="ja-JP" sz="1400">
                <a:latin typeface="Arial Unicode MS"/>
                <a:ea typeface="Arial Unicode MS"/>
                <a:cs typeface="Arial Unicode MS"/>
              </a:rPr>
              <a:t>-</a:t>
            </a:r>
            <a:r>
              <a:rPr lang="en-US" altLang="ja-JP" sz="1400" i="1">
                <a:latin typeface="Arial Unicode MS"/>
                <a:ea typeface="Arial Unicode MS"/>
                <a:cs typeface="Arial Unicode MS"/>
              </a:rPr>
              <a:t>m</a:t>
            </a:r>
            <a:r>
              <a:rPr lang="en-US" altLang="ja-JP" sz="1400">
                <a:latin typeface="Arial Unicode MS"/>
                <a:ea typeface="Arial Unicode MS"/>
                <a:cs typeface="Arial Unicode MS"/>
              </a:rPr>
              <a:t> transition)</a:t>
            </a:r>
          </a:p>
        </p:txBody>
      </p:sp>
      <p:sp>
        <p:nvSpPr>
          <p:cNvPr id="28" name="正方形/長方形 27"/>
          <p:cNvSpPr>
            <a:spLocks noChangeArrowheads="1"/>
          </p:cNvSpPr>
          <p:nvPr/>
        </p:nvSpPr>
        <p:spPr bwMode="auto">
          <a:xfrm>
            <a:off x="707753" y="4211846"/>
            <a:ext cx="1426396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/>
            <a:r>
              <a:rPr lang="en-US" altLang="ja-JP" dirty="0">
                <a:latin typeface="Arial Unicode MS"/>
                <a:ea typeface="Arial Unicode MS"/>
                <a:cs typeface="Arial Unicode MS"/>
              </a:rPr>
              <a:t>(-</a:t>
            </a:r>
            <a:r>
              <a:rPr lang="en-US" altLang="ja-JP" b="1" dirty="0">
                <a:latin typeface="Arial Unicode MS"/>
                <a:ea typeface="Arial Unicode MS"/>
                <a:cs typeface="Arial Unicode MS"/>
              </a:rPr>
              <a:t>k</a:t>
            </a:r>
            <a:r>
              <a:rPr lang="en-US" altLang="ja-JP" sz="1200" dirty="0">
                <a:latin typeface="Arial Unicode MS"/>
                <a:ea typeface="Arial Unicode MS"/>
                <a:cs typeface="Arial Unicode MS"/>
              </a:rPr>
              <a:t>1</a:t>
            </a:r>
            <a:r>
              <a:rPr lang="en-US" altLang="ja-JP" dirty="0">
                <a:latin typeface="Arial Unicode MS"/>
                <a:ea typeface="Arial Unicode MS"/>
                <a:cs typeface="Arial Unicode MS"/>
              </a:rPr>
              <a:t>+</a:t>
            </a:r>
            <a:r>
              <a:rPr lang="en-US" altLang="ja-JP" b="1" dirty="0">
                <a:latin typeface="Arial Unicode MS"/>
                <a:ea typeface="Arial Unicode MS"/>
                <a:cs typeface="Arial Unicode MS"/>
              </a:rPr>
              <a:t>k</a:t>
            </a:r>
            <a:r>
              <a:rPr lang="en-US" altLang="ja-JP" sz="1200" dirty="0">
                <a:latin typeface="Arial Unicode MS"/>
                <a:ea typeface="Arial Unicode MS"/>
                <a:cs typeface="Arial Unicode MS"/>
              </a:rPr>
              <a:t>2</a:t>
            </a:r>
            <a:r>
              <a:rPr lang="en-US" altLang="ja-JP" dirty="0">
                <a:latin typeface="Arial Unicode MS"/>
                <a:ea typeface="Arial Unicode MS"/>
                <a:cs typeface="Arial Unicode MS"/>
              </a:rPr>
              <a:t>+</a:t>
            </a:r>
            <a:r>
              <a:rPr lang="en-US" altLang="ja-JP" b="1" dirty="0">
                <a:latin typeface="Arial Unicode MS"/>
                <a:ea typeface="Arial Unicode MS"/>
                <a:cs typeface="Arial Unicode MS"/>
              </a:rPr>
              <a:t>k</a:t>
            </a:r>
            <a:r>
              <a:rPr lang="en-US" altLang="ja-JP" sz="1200" dirty="0">
                <a:latin typeface="Arial Unicode MS"/>
                <a:ea typeface="Arial Unicode MS"/>
                <a:cs typeface="Arial Unicode MS"/>
              </a:rPr>
              <a:t>3</a:t>
            </a:r>
            <a:r>
              <a:rPr lang="en-US" altLang="ja-JP" dirty="0">
                <a:latin typeface="Arial Unicode MS"/>
                <a:ea typeface="Arial Unicode MS"/>
                <a:cs typeface="Arial Unicode MS"/>
              </a:rPr>
              <a:t>)</a:t>
            </a:r>
            <a:endParaRPr lang="ja-JP" altLang="en-US" dirty="0">
              <a:latin typeface="Arial Unicode MS"/>
              <a:ea typeface="Arial Unicode MS"/>
              <a:cs typeface="Arial Unicode MS"/>
            </a:endParaRPr>
          </a:p>
        </p:txBody>
      </p:sp>
      <p:sp>
        <p:nvSpPr>
          <p:cNvPr id="29" name="正方形/長方形 28"/>
          <p:cNvSpPr/>
          <p:nvPr/>
        </p:nvSpPr>
        <p:spPr>
          <a:xfrm>
            <a:off x="670138" y="3640027"/>
            <a:ext cx="2056973" cy="64633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ja-JP" dirty="0">
                <a:solidFill>
                  <a:schemeClr val="tx2">
                    <a:lumMod val="60000"/>
                    <a:lumOff val="40000"/>
                  </a:schemeClr>
                </a:solidFill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Echo or </a:t>
            </a:r>
            <a:r>
              <a:rPr lang="en-US" altLang="ja-JP" dirty="0" err="1">
                <a:solidFill>
                  <a:schemeClr val="tx2">
                    <a:lumMod val="60000"/>
                    <a:lumOff val="40000"/>
                  </a:schemeClr>
                </a:solidFill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rephasing</a:t>
            </a:r>
            <a:endParaRPr lang="en-US" altLang="ja-JP" dirty="0">
              <a:solidFill>
                <a:schemeClr val="tx2">
                  <a:lumMod val="60000"/>
                  <a:lumOff val="40000"/>
                </a:schemeClr>
              </a:solidFill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ja-JP" dirty="0">
                <a:solidFill>
                  <a:schemeClr val="tx2">
                    <a:lumMod val="60000"/>
                    <a:lumOff val="40000"/>
                  </a:schemeClr>
                </a:solidFill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measurements:</a:t>
            </a:r>
          </a:p>
        </p:txBody>
      </p:sp>
      <p:sp>
        <p:nvSpPr>
          <p:cNvPr id="31" name="正方形/長方形 30"/>
          <p:cNvSpPr>
            <a:spLocks noChangeArrowheads="1"/>
          </p:cNvSpPr>
          <p:nvPr/>
        </p:nvSpPr>
        <p:spPr bwMode="auto">
          <a:xfrm>
            <a:off x="2014935" y="4222748"/>
            <a:ext cx="1057275" cy="3698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 dirty="0">
                <a:latin typeface="Arial Unicode MS"/>
                <a:ea typeface="Arial Unicode MS"/>
                <a:cs typeface="Arial Unicode MS"/>
              </a:rPr>
              <a:t>direction</a:t>
            </a:r>
          </a:p>
        </p:txBody>
      </p:sp>
      <p:sp>
        <p:nvSpPr>
          <p:cNvPr id="32" name="正方形/長方形 31"/>
          <p:cNvSpPr>
            <a:spLocks noChangeArrowheads="1"/>
          </p:cNvSpPr>
          <p:nvPr/>
        </p:nvSpPr>
        <p:spPr bwMode="auto">
          <a:xfrm>
            <a:off x="806450" y="4587875"/>
            <a:ext cx="1505540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 dirty="0">
                <a:solidFill>
                  <a:srgbClr val="FF00FF"/>
                </a:solidFill>
                <a:latin typeface="Arial Unicode MS"/>
                <a:ea typeface="Arial Unicode MS"/>
                <a:cs typeface="Arial Unicode MS"/>
              </a:rPr>
              <a:t>(II), </a:t>
            </a:r>
            <a:r>
              <a:rPr lang="en-US" altLang="ja-JP" dirty="0">
                <a:solidFill>
                  <a:srgbClr val="0541EB"/>
                </a:solidFill>
                <a:latin typeface="Arial Unicode MS"/>
                <a:ea typeface="Arial Unicode MS"/>
                <a:cs typeface="Arial Unicode MS"/>
              </a:rPr>
              <a:t>(III) </a:t>
            </a:r>
            <a:r>
              <a:rPr lang="en-US" altLang="ja-JP" dirty="0">
                <a:latin typeface="Arial Unicode MS"/>
                <a:ea typeface="Arial Unicode MS"/>
                <a:cs typeface="Arial Unicode MS"/>
              </a:rPr>
              <a:t>- </a:t>
            </a:r>
            <a:r>
              <a:rPr lang="en-US" altLang="ja-JP" dirty="0" err="1">
                <a:latin typeface="Arial Unicode MS"/>
                <a:ea typeface="Arial Unicode MS"/>
                <a:cs typeface="Arial Unicode MS"/>
              </a:rPr>
              <a:t>c.c</a:t>
            </a:r>
            <a:r>
              <a:rPr lang="en-US" altLang="ja-JP" dirty="0">
                <a:latin typeface="Arial Unicode MS"/>
                <a:ea typeface="Arial Unicode MS"/>
                <a:cs typeface="Arial Unicode MS"/>
              </a:rPr>
              <a:t> </a:t>
            </a:r>
          </a:p>
        </p:txBody>
      </p:sp>
      <p:sp>
        <p:nvSpPr>
          <p:cNvPr id="34" name="角丸四角形 33"/>
          <p:cNvSpPr/>
          <p:nvPr/>
        </p:nvSpPr>
        <p:spPr>
          <a:xfrm>
            <a:off x="418306" y="3518693"/>
            <a:ext cx="2859088" cy="1508125"/>
          </a:xfrm>
          <a:prstGeom prst="round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1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4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0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5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5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8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1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4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7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5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2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5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16" grpId="0"/>
      <p:bldP spid="24" grpId="0"/>
      <p:bldP spid="25" grpId="0"/>
      <p:bldP spid="26" grpId="0"/>
      <p:bldP spid="28" grpId="0"/>
      <p:bldP spid="29" grpId="0"/>
      <p:bldP spid="31" grpId="0"/>
      <p:bldP spid="32" grpId="0"/>
      <p:bldP spid="34" grpId="0" animBg="1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78882" name="Object 12"/>
          <p:cNvGraphicFramePr>
            <a:graphicFrameLocks noChangeAspect="1"/>
          </p:cNvGraphicFramePr>
          <p:nvPr/>
        </p:nvGraphicFramePr>
        <p:xfrm>
          <a:off x="1025525" y="1931988"/>
          <a:ext cx="2160588" cy="20637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ビットマップ イメージ" r:id="rId3" imgW="3172268" imgH="3029373" progId="Paint.Picture">
                  <p:embed/>
                </p:oleObj>
              </mc:Choice>
              <mc:Fallback>
                <p:oleObj name="ビットマップ イメージ" r:id="rId3" imgW="3172268" imgH="3029373" progId="Paint.Picture">
                  <p:embed/>
                  <p:pic>
                    <p:nvPicPr>
                      <p:cNvPr id="378882" name="Object 1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025525" y="1931988"/>
                        <a:ext cx="2160588" cy="20637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378883" name="Object 13"/>
          <p:cNvGraphicFramePr>
            <a:graphicFrameLocks noChangeAspect="1"/>
          </p:cNvGraphicFramePr>
          <p:nvPr/>
        </p:nvGraphicFramePr>
        <p:xfrm>
          <a:off x="3546475" y="1871663"/>
          <a:ext cx="1901825" cy="208756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ビットマップ イメージ" r:id="rId3" imgW="2838846" imgH="3115110" progId="Paint.Picture">
                  <p:embed/>
                </p:oleObj>
              </mc:Choice>
              <mc:Fallback>
                <p:oleObj name="ビットマップ イメージ" r:id="rId3" imgW="2838846" imgH="3115110" progId="Paint.Picture">
                  <p:embed/>
                  <p:pic>
                    <p:nvPicPr>
                      <p:cNvPr id="378883" name="Object 1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546475" y="1871663"/>
                        <a:ext cx="1901825" cy="2087562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378884" name="Picture 16" descr="H2O"/>
          <p:cNvPicPr>
            <a:picLocks noChangeAspect="1" noChangeArrowheads="1"/>
          </p:cNvPicPr>
          <p:nvPr/>
        </p:nvPicPr>
        <p:blipFill>
          <a:blip r:embed="rId6" cstate="print"/>
          <a:srcRect/>
          <a:stretch>
            <a:fillRect/>
          </a:stretch>
        </p:blipFill>
        <p:spPr bwMode="auto">
          <a:xfrm>
            <a:off x="5746750" y="1898650"/>
            <a:ext cx="1936750" cy="21304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378885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1336675" y="4314825"/>
            <a:ext cx="6923088" cy="2027238"/>
          </a:xfrm>
        </p:spPr>
        <p:txBody>
          <a:bodyPr/>
          <a:lstStyle/>
          <a:p>
            <a:pPr eaLnBrk="1" hangingPunct="1"/>
            <a:r>
              <a:rPr lang="en-US" altLang="ja-JP" sz="2800">
                <a:solidFill>
                  <a:srgbClr val="FF0000"/>
                </a:solidFill>
                <a:latin typeface="Arial Unicode MS"/>
                <a:ea typeface="Arial Unicode MS"/>
                <a:cs typeface="Arial Unicode MS"/>
              </a:rPr>
              <a:t>Fluctuation : Supply energy for reaction</a:t>
            </a:r>
          </a:p>
          <a:p>
            <a:pPr eaLnBrk="1" fontAlgn="ctr" hangingPunct="1"/>
            <a:r>
              <a:rPr lang="en-US" altLang="ja-JP" sz="2800">
                <a:solidFill>
                  <a:srgbClr val="0070C0"/>
                </a:solidFill>
                <a:latin typeface="Arial Unicode MS"/>
                <a:ea typeface="Arial Unicode MS"/>
                <a:cs typeface="Arial Unicode MS"/>
              </a:rPr>
              <a:t>Dissipation:  remove excess energy</a:t>
            </a:r>
          </a:p>
          <a:p>
            <a:pPr eaLnBrk="1" fontAlgn="ctr" hangingPunct="1"/>
            <a:r>
              <a:rPr lang="en-US" altLang="ja-JP" sz="2800">
                <a:latin typeface="Arial Unicode MS"/>
                <a:ea typeface="Arial Unicode MS"/>
                <a:cs typeface="Arial Unicode MS"/>
              </a:rPr>
              <a:t>Configurations: functions</a:t>
            </a:r>
          </a:p>
          <a:p>
            <a:pPr eaLnBrk="1" fontAlgn="ctr" hangingPunct="1">
              <a:buFontTx/>
              <a:buNone/>
            </a:pPr>
            <a:endParaRPr lang="en-US" altLang="ja-JP">
              <a:solidFill>
                <a:srgbClr val="0070C0"/>
              </a:solidFill>
              <a:sym typeface="Wingdings" pitchFamily="2" charset="2"/>
            </a:endParaRPr>
          </a:p>
        </p:txBody>
      </p:sp>
      <p:sp>
        <p:nvSpPr>
          <p:cNvPr id="19" name="タイトル 18"/>
          <p:cNvSpPr>
            <a:spLocks noGrp="1"/>
          </p:cNvSpPr>
          <p:nvPr>
            <p:ph type="title"/>
          </p:nvPr>
        </p:nvSpPr>
        <p:spPr>
          <a:xfrm>
            <a:off x="384175" y="407988"/>
            <a:ext cx="8229600" cy="1143000"/>
          </a:xfrm>
        </p:spPr>
        <p:txBody>
          <a:bodyPr rtlCol="0">
            <a:normAutofit fontScale="90000"/>
          </a:bodyPr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en-US" altLang="ja-JP" b="1" dirty="0">
                <a:solidFill>
                  <a:schemeClr val="tx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Objective: Molecular motion in condensed phases</a:t>
            </a:r>
            <a:endParaRPr lang="ja-JP" altLang="en-US" dirty="0">
              <a:solidFill>
                <a:schemeClr val="tx2">
                  <a:lumMod val="75000"/>
                </a:schemeClr>
              </a:solidFill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</p:txBody>
      </p:sp>
    </p:spTree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74512" name="Picture 44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6218238" y="1558925"/>
            <a:ext cx="1758950" cy="965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cxnSp>
        <p:nvCxnSpPr>
          <p:cNvPr id="83" name="直線コネクタ 82"/>
          <p:cNvCxnSpPr/>
          <p:nvPr/>
        </p:nvCxnSpPr>
        <p:spPr>
          <a:xfrm>
            <a:off x="5848350" y="4862513"/>
            <a:ext cx="1260475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" name="直線コネクタ 85"/>
          <p:cNvCxnSpPr/>
          <p:nvPr/>
        </p:nvCxnSpPr>
        <p:spPr>
          <a:xfrm>
            <a:off x="5857875" y="5672138"/>
            <a:ext cx="1260475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4" name="直線コネクタ 83"/>
          <p:cNvCxnSpPr/>
          <p:nvPr/>
        </p:nvCxnSpPr>
        <p:spPr>
          <a:xfrm>
            <a:off x="5848350" y="4086225"/>
            <a:ext cx="1260475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" name="直線矢印コネクタ 80"/>
          <p:cNvCxnSpPr/>
          <p:nvPr/>
        </p:nvCxnSpPr>
        <p:spPr>
          <a:xfrm rot="16200000" flipV="1">
            <a:off x="5564187" y="4422776"/>
            <a:ext cx="2555875" cy="0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直線矢印コネクタ 79"/>
          <p:cNvCxnSpPr/>
          <p:nvPr/>
        </p:nvCxnSpPr>
        <p:spPr>
          <a:xfrm rot="16200000" flipV="1">
            <a:off x="5178425" y="4403726"/>
            <a:ext cx="2555875" cy="0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3" name="Line 10"/>
          <p:cNvSpPr>
            <a:spLocks noChangeShapeType="1"/>
          </p:cNvSpPr>
          <p:nvPr/>
        </p:nvSpPr>
        <p:spPr bwMode="auto">
          <a:xfrm flipH="1">
            <a:off x="1614488" y="4213225"/>
            <a:ext cx="0" cy="901700"/>
          </a:xfrm>
          <a:custGeom>
            <a:avLst/>
            <a:gdLst>
              <a:gd name="connsiteX0" fmla="*/ 0 w 581020"/>
              <a:gd name="connsiteY0" fmla="*/ 0 h 45719"/>
              <a:gd name="connsiteX1" fmla="*/ 581020 w 581020"/>
              <a:gd name="connsiteY1" fmla="*/ 45719 h 45719"/>
              <a:gd name="connsiteX0" fmla="*/ 0 w 581020"/>
              <a:gd name="connsiteY0" fmla="*/ 15 h 15"/>
              <a:gd name="connsiteX1" fmla="*/ 581020 w 581020"/>
              <a:gd name="connsiteY1" fmla="*/ 0 h 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81020" h="15">
                <a:moveTo>
                  <a:pt x="0" y="15"/>
                </a:moveTo>
                <a:lnTo>
                  <a:pt x="581020" y="0"/>
                </a:lnTo>
              </a:path>
            </a:pathLst>
          </a:custGeom>
          <a:noFill/>
          <a:ln w="38100">
            <a:solidFill>
              <a:schemeClr val="accent2">
                <a:lumMod val="75000"/>
              </a:schemeClr>
            </a:solidFill>
            <a:prstDash val="dash"/>
            <a:round/>
            <a:headEnd/>
            <a:tailEnd type="triangle"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>
              <a:latin typeface="+mn-lt"/>
              <a:ea typeface="+mn-ea"/>
            </a:endParaRPr>
          </a:p>
        </p:txBody>
      </p:sp>
      <p:cxnSp>
        <p:nvCxnSpPr>
          <p:cNvPr id="39" name="直線コネクタ 38"/>
          <p:cNvCxnSpPr/>
          <p:nvPr/>
        </p:nvCxnSpPr>
        <p:spPr>
          <a:xfrm rot="10800000">
            <a:off x="3043238" y="2271713"/>
            <a:ext cx="1260475" cy="0"/>
          </a:xfrm>
          <a:prstGeom prst="line">
            <a:avLst/>
          </a:prstGeom>
          <a:ln w="38100">
            <a:solidFill>
              <a:srgbClr val="00B05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直線コネクタ 37"/>
          <p:cNvCxnSpPr/>
          <p:nvPr/>
        </p:nvCxnSpPr>
        <p:spPr>
          <a:xfrm rot="10800000">
            <a:off x="1071563" y="2743200"/>
            <a:ext cx="3598862" cy="0"/>
          </a:xfrm>
          <a:prstGeom prst="line">
            <a:avLst/>
          </a:prstGeom>
          <a:ln w="25400">
            <a:solidFill>
              <a:schemeClr val="tx1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直線コネクタ 36"/>
          <p:cNvCxnSpPr/>
          <p:nvPr/>
        </p:nvCxnSpPr>
        <p:spPr>
          <a:xfrm rot="10800000">
            <a:off x="3036888" y="3614738"/>
            <a:ext cx="1258887" cy="0"/>
          </a:xfrm>
          <a:prstGeom prst="line">
            <a:avLst/>
          </a:prstGeom>
          <a:ln w="38100">
            <a:solidFill>
              <a:srgbClr val="00B05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直線コネクタ 34"/>
          <p:cNvCxnSpPr/>
          <p:nvPr/>
        </p:nvCxnSpPr>
        <p:spPr>
          <a:xfrm rot="10800000">
            <a:off x="1101725" y="4143375"/>
            <a:ext cx="1439863" cy="0"/>
          </a:xfrm>
          <a:prstGeom prst="line">
            <a:avLst/>
          </a:prstGeom>
          <a:ln w="38100">
            <a:solidFill>
              <a:srgbClr val="FC9B4A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 rtlCol="0">
            <a:normAutofit/>
          </a:bodyPr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en-US" altLang="ja-JP" sz="3600" b="1" dirty="0">
                <a:solidFill>
                  <a:schemeClr val="tx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Multimode case (mode A)</a:t>
            </a:r>
            <a:endParaRPr lang="ja-JP" altLang="en-US" sz="3600" b="1" dirty="0">
              <a:solidFill>
                <a:schemeClr val="tx2">
                  <a:lumMod val="7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</p:txBody>
      </p:sp>
      <p:sp>
        <p:nvSpPr>
          <p:cNvPr id="574524" name="Text Box 12"/>
          <p:cNvSpPr txBox="1">
            <a:spLocks noChangeArrowheads="1"/>
          </p:cNvSpPr>
          <p:nvPr/>
        </p:nvSpPr>
        <p:spPr bwMode="auto">
          <a:xfrm>
            <a:off x="1044575" y="1403350"/>
            <a:ext cx="1263650" cy="46037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>
            <a:prstShdw prst="shdw17" dist="17961" dir="2700000">
              <a:schemeClr val="bg2"/>
            </a:prstShdw>
          </a:effectLst>
        </p:spPr>
        <p:txBody>
          <a:bodyPr>
            <a:spAutoFit/>
          </a:bodyPr>
          <a:lstStyle/>
          <a:p>
            <a:r>
              <a:rPr lang="en-US" altLang="ja-JP" sz="2400">
                <a:solidFill>
                  <a:srgbClr val="FC9B4A"/>
                </a:solidFill>
                <a:latin typeface="Arial Unicode MS"/>
                <a:ea typeface="Arial Unicode MS"/>
                <a:cs typeface="Arial Unicode MS"/>
              </a:rPr>
              <a:t>Mode A</a:t>
            </a:r>
          </a:p>
        </p:txBody>
      </p:sp>
      <p:sp>
        <p:nvSpPr>
          <p:cNvPr id="574525" name="正方形/長方形 15"/>
          <p:cNvSpPr>
            <a:spLocks noChangeArrowheads="1"/>
          </p:cNvSpPr>
          <p:nvPr/>
        </p:nvSpPr>
        <p:spPr bwMode="auto">
          <a:xfrm>
            <a:off x="6407150" y="1327150"/>
            <a:ext cx="1390650" cy="3683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>
                <a:solidFill>
                  <a:srgbClr val="FC9B4A"/>
                </a:solidFill>
                <a:latin typeface="Arial Unicode MS"/>
                <a:ea typeface="Arial Unicode MS"/>
                <a:cs typeface="Arial Unicode MS"/>
              </a:rPr>
              <a:t>A</a:t>
            </a:r>
            <a:r>
              <a:rPr lang="en-US" altLang="ja-JP">
                <a:latin typeface="Arial Unicode MS"/>
                <a:ea typeface="Arial Unicode MS"/>
                <a:cs typeface="Arial Unicode MS"/>
              </a:rPr>
              <a:t>             </a:t>
            </a:r>
            <a:r>
              <a:rPr lang="en-US" altLang="ja-JP">
                <a:solidFill>
                  <a:srgbClr val="00B050"/>
                </a:solidFill>
                <a:latin typeface="Arial Unicode MS"/>
                <a:ea typeface="Arial Unicode MS"/>
                <a:cs typeface="Arial Unicode MS"/>
              </a:rPr>
              <a:t>B</a:t>
            </a:r>
            <a:r>
              <a:rPr lang="en-US" altLang="ja-JP">
                <a:latin typeface="Arial Unicode MS"/>
                <a:ea typeface="Arial Unicode MS"/>
                <a:cs typeface="Arial Unicode MS"/>
              </a:rPr>
              <a:t> </a:t>
            </a:r>
            <a:endParaRPr lang="ja-JP" altLang="en-US">
              <a:latin typeface="Calibri" pitchFamily="34" charset="0"/>
            </a:endParaRPr>
          </a:p>
        </p:txBody>
      </p:sp>
      <p:cxnSp>
        <p:nvCxnSpPr>
          <p:cNvPr id="22" name="直線コネクタ 21"/>
          <p:cNvCxnSpPr/>
          <p:nvPr/>
        </p:nvCxnSpPr>
        <p:spPr>
          <a:xfrm rot="10800000">
            <a:off x="1082675" y="5094288"/>
            <a:ext cx="3600450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574489" name="Object 25"/>
          <p:cNvGraphicFramePr>
            <a:graphicFrameLocks noChangeAspect="1"/>
          </p:cNvGraphicFramePr>
          <p:nvPr/>
        </p:nvGraphicFramePr>
        <p:xfrm>
          <a:off x="2670175" y="4878388"/>
          <a:ext cx="576263" cy="431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4" imgW="571320" imgH="431640" progId="Equation.DSMT4">
                  <p:embed/>
                </p:oleObj>
              </mc:Choice>
              <mc:Fallback>
                <p:oleObj name="Equation" r:id="rId4" imgW="571320" imgH="431640" progId="Equation.DSMT4">
                  <p:embed/>
                  <p:pic>
                    <p:nvPicPr>
                      <p:cNvPr id="574489" name="Object 25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670175" y="4878388"/>
                        <a:ext cx="576263" cy="4318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574491" name="Object 27"/>
          <p:cNvGraphicFramePr>
            <a:graphicFrameLocks noChangeAspect="1"/>
          </p:cNvGraphicFramePr>
          <p:nvPr/>
        </p:nvGraphicFramePr>
        <p:xfrm>
          <a:off x="530225" y="3919538"/>
          <a:ext cx="525463" cy="431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6" imgW="520560" imgH="431640" progId="Equation.DSMT4">
                  <p:embed/>
                </p:oleObj>
              </mc:Choice>
              <mc:Fallback>
                <p:oleObj name="Equation" r:id="rId6" imgW="520560" imgH="431640" progId="Equation.DSMT4">
                  <p:embed/>
                  <p:pic>
                    <p:nvPicPr>
                      <p:cNvPr id="574491" name="Object 2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30225" y="3919538"/>
                        <a:ext cx="525463" cy="4318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574492" name="Object 28"/>
          <p:cNvGraphicFramePr>
            <a:graphicFrameLocks noChangeAspect="1"/>
          </p:cNvGraphicFramePr>
          <p:nvPr/>
        </p:nvGraphicFramePr>
        <p:xfrm>
          <a:off x="487363" y="3008313"/>
          <a:ext cx="590550" cy="431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8" imgW="583920" imgH="431640" progId="Equation.DSMT4">
                  <p:embed/>
                </p:oleObj>
              </mc:Choice>
              <mc:Fallback>
                <p:oleObj name="Equation" r:id="rId8" imgW="583920" imgH="431640" progId="Equation.DSMT4">
                  <p:embed/>
                  <p:pic>
                    <p:nvPicPr>
                      <p:cNvPr id="574492" name="Object 28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9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87363" y="3008313"/>
                        <a:ext cx="590550" cy="4318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574493" name="Object 29"/>
          <p:cNvGraphicFramePr>
            <a:graphicFrameLocks noChangeAspect="1"/>
          </p:cNvGraphicFramePr>
          <p:nvPr/>
        </p:nvGraphicFramePr>
        <p:xfrm>
          <a:off x="4338638" y="3449638"/>
          <a:ext cx="525462" cy="431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0" imgW="520560" imgH="431640" progId="Equation.DSMT4">
                  <p:embed/>
                </p:oleObj>
              </mc:Choice>
              <mc:Fallback>
                <p:oleObj name="Equation" r:id="rId10" imgW="520560" imgH="431640" progId="Equation.DSMT4">
                  <p:embed/>
                  <p:pic>
                    <p:nvPicPr>
                      <p:cNvPr id="574493" name="Object 29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1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338638" y="3449638"/>
                        <a:ext cx="525462" cy="4318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574494" name="Object 30"/>
          <p:cNvGraphicFramePr>
            <a:graphicFrameLocks noChangeAspect="1"/>
          </p:cNvGraphicFramePr>
          <p:nvPr/>
        </p:nvGraphicFramePr>
        <p:xfrm>
          <a:off x="4391025" y="2027238"/>
          <a:ext cx="588963" cy="431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2" imgW="583920" imgH="431640" progId="Equation.DSMT4">
                  <p:embed/>
                </p:oleObj>
              </mc:Choice>
              <mc:Fallback>
                <p:oleObj name="Equation" r:id="rId12" imgW="583920" imgH="431640" progId="Equation.DSMT4">
                  <p:embed/>
                  <p:pic>
                    <p:nvPicPr>
                      <p:cNvPr id="574494" name="Object 30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3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391025" y="2027238"/>
                        <a:ext cx="588963" cy="4318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574495" name="Object 31"/>
          <p:cNvGraphicFramePr>
            <a:graphicFrameLocks noChangeAspect="1"/>
          </p:cNvGraphicFramePr>
          <p:nvPr/>
        </p:nvGraphicFramePr>
        <p:xfrm>
          <a:off x="2676525" y="2546350"/>
          <a:ext cx="469900" cy="431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4" imgW="469800" imgH="431640" progId="Equation.DSMT4">
                  <p:embed/>
                </p:oleObj>
              </mc:Choice>
              <mc:Fallback>
                <p:oleObj name="Equation" r:id="rId14" imgW="469800" imgH="431640" progId="Equation.DSMT4">
                  <p:embed/>
                  <p:pic>
                    <p:nvPicPr>
                      <p:cNvPr id="574495" name="Object 3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676525" y="2546350"/>
                        <a:ext cx="469900" cy="4318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cxnSp>
        <p:nvCxnSpPr>
          <p:cNvPr id="36" name="直線コネクタ 35"/>
          <p:cNvCxnSpPr/>
          <p:nvPr/>
        </p:nvCxnSpPr>
        <p:spPr>
          <a:xfrm rot="10800000">
            <a:off x="1149350" y="3192463"/>
            <a:ext cx="1439863" cy="0"/>
          </a:xfrm>
          <a:prstGeom prst="line">
            <a:avLst/>
          </a:prstGeom>
          <a:ln w="25400">
            <a:solidFill>
              <a:srgbClr val="FDD90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74528" name="Text Box 12"/>
          <p:cNvSpPr txBox="1">
            <a:spLocks noChangeArrowheads="1"/>
          </p:cNvSpPr>
          <p:nvPr/>
        </p:nvSpPr>
        <p:spPr bwMode="auto">
          <a:xfrm>
            <a:off x="2997200" y="1423988"/>
            <a:ext cx="1262063" cy="461962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>
            <a:prstShdw prst="shdw17" dist="17961" dir="2700000">
              <a:schemeClr val="bg2"/>
            </a:prstShdw>
          </a:effectLst>
        </p:spPr>
        <p:txBody>
          <a:bodyPr>
            <a:spAutoFit/>
          </a:bodyPr>
          <a:lstStyle/>
          <a:p>
            <a:r>
              <a:rPr lang="en-US" altLang="ja-JP" sz="2400">
                <a:solidFill>
                  <a:srgbClr val="00B050"/>
                </a:solidFill>
                <a:latin typeface="Arial Unicode MS"/>
                <a:ea typeface="Arial Unicode MS"/>
                <a:cs typeface="Arial Unicode MS"/>
              </a:rPr>
              <a:t>Mode B</a:t>
            </a:r>
          </a:p>
        </p:txBody>
      </p:sp>
      <p:sp>
        <p:nvSpPr>
          <p:cNvPr id="46" name="Text Box 12"/>
          <p:cNvSpPr txBox="1">
            <a:spLocks noChangeArrowheads="1"/>
          </p:cNvSpPr>
          <p:nvPr/>
        </p:nvSpPr>
        <p:spPr bwMode="auto">
          <a:xfrm>
            <a:off x="860425" y="4418013"/>
            <a:ext cx="442913" cy="461962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>
            <a:prstShdw prst="shdw17" dist="17961" dir="2700000">
              <a:schemeClr val="bg2"/>
            </a:prstShdw>
          </a:effectLst>
        </p:spPr>
        <p:txBody>
          <a:bodyPr>
            <a:spAutoFit/>
          </a:bodyPr>
          <a:lstStyle/>
          <a:p>
            <a:r>
              <a:rPr lang="en-US" altLang="ja-JP" sz="2400">
                <a:solidFill>
                  <a:srgbClr val="3399FF"/>
                </a:solidFill>
                <a:latin typeface="Arial Unicode MS"/>
                <a:ea typeface="Arial Unicode MS"/>
                <a:cs typeface="Arial Unicode MS"/>
              </a:rPr>
              <a:t>L</a:t>
            </a:r>
          </a:p>
        </p:txBody>
      </p:sp>
      <p:sp>
        <p:nvSpPr>
          <p:cNvPr id="47" name="Text Box 12"/>
          <p:cNvSpPr txBox="1">
            <a:spLocks noChangeArrowheads="1"/>
          </p:cNvSpPr>
          <p:nvPr/>
        </p:nvSpPr>
        <p:spPr bwMode="auto">
          <a:xfrm>
            <a:off x="1679575" y="4446588"/>
            <a:ext cx="442913" cy="46037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>
            <a:prstShdw prst="shdw17" dist="17961" dir="2700000">
              <a:schemeClr val="bg2"/>
            </a:prstShdw>
          </a:effectLst>
        </p:spPr>
        <p:txBody>
          <a:bodyPr>
            <a:spAutoFit/>
          </a:bodyPr>
          <a:lstStyle/>
          <a:p>
            <a:r>
              <a:rPr lang="en-US" altLang="ja-JP" sz="2400">
                <a:solidFill>
                  <a:srgbClr val="00B050"/>
                </a:solidFill>
                <a:latin typeface="Arial Unicode MS"/>
                <a:ea typeface="Arial Unicode MS"/>
                <a:cs typeface="Arial Unicode MS"/>
              </a:rPr>
              <a:t>R</a:t>
            </a:r>
          </a:p>
        </p:txBody>
      </p:sp>
      <p:pic>
        <p:nvPicPr>
          <p:cNvPr id="574496" name="Picture 32"/>
          <p:cNvPicPr>
            <a:picLocks noChangeAspect="1" noChangeArrowheads="1"/>
          </p:cNvPicPr>
          <p:nvPr/>
        </p:nvPicPr>
        <p:blipFill>
          <a:blip r:embed="rId16" cstate="print"/>
          <a:srcRect/>
          <a:stretch>
            <a:fillRect/>
          </a:stretch>
        </p:blipFill>
        <p:spPr bwMode="auto">
          <a:xfrm>
            <a:off x="1495425" y="4016375"/>
            <a:ext cx="220663" cy="212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41" name="Line 9"/>
          <p:cNvSpPr>
            <a:spLocks noChangeShapeType="1"/>
          </p:cNvSpPr>
          <p:nvPr/>
        </p:nvSpPr>
        <p:spPr bwMode="auto">
          <a:xfrm>
            <a:off x="1220788" y="4146550"/>
            <a:ext cx="0" cy="923925"/>
          </a:xfrm>
          <a:prstGeom prst="line">
            <a:avLst/>
          </a:prstGeom>
          <a:noFill/>
          <a:ln w="38100">
            <a:solidFill>
              <a:schemeClr val="accent2">
                <a:lumMod val="75000"/>
              </a:schemeClr>
            </a:solidFill>
            <a:round/>
            <a:headEnd type="triangle"/>
            <a:tailEnd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atin typeface="+mn-lt"/>
              <a:ea typeface="+mn-ea"/>
            </a:endParaRPr>
          </a:p>
        </p:txBody>
      </p:sp>
      <p:pic>
        <p:nvPicPr>
          <p:cNvPr id="53" name="Picture 32"/>
          <p:cNvPicPr>
            <a:picLocks noChangeAspect="1" noChangeArrowheads="1"/>
          </p:cNvPicPr>
          <p:nvPr/>
        </p:nvPicPr>
        <p:blipFill>
          <a:blip r:embed="rId16" cstate="print"/>
          <a:srcRect/>
          <a:stretch>
            <a:fillRect/>
          </a:stretch>
        </p:blipFill>
        <p:spPr bwMode="auto">
          <a:xfrm>
            <a:off x="1122363" y="5011738"/>
            <a:ext cx="220662" cy="212725"/>
          </a:xfrm>
          <a:prstGeom prst="rect">
            <a:avLst/>
          </a:prstGeom>
          <a:solidFill>
            <a:schemeClr val="bg1">
              <a:alpha val="89018"/>
            </a:schemeClr>
          </a:solidFill>
          <a:ln w="9525">
            <a:noFill/>
            <a:miter lim="800000"/>
            <a:headEnd/>
            <a:tailEnd/>
          </a:ln>
        </p:spPr>
      </p:pic>
      <p:sp>
        <p:nvSpPr>
          <p:cNvPr id="54" name="Line 9"/>
          <p:cNvSpPr>
            <a:spLocks noChangeShapeType="1"/>
          </p:cNvSpPr>
          <p:nvPr/>
        </p:nvSpPr>
        <p:spPr bwMode="auto">
          <a:xfrm flipH="1">
            <a:off x="6462713" y="4859338"/>
            <a:ext cx="0" cy="827087"/>
          </a:xfrm>
          <a:prstGeom prst="line">
            <a:avLst/>
          </a:prstGeom>
          <a:noFill/>
          <a:ln w="38100">
            <a:solidFill>
              <a:schemeClr val="accent6">
                <a:lumMod val="75000"/>
              </a:schemeClr>
            </a:solidFill>
            <a:round/>
            <a:headEnd type="none"/>
            <a:tailEnd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atin typeface="+mn-lt"/>
              <a:ea typeface="+mn-ea"/>
            </a:endParaRPr>
          </a:p>
        </p:txBody>
      </p:sp>
      <p:sp>
        <p:nvSpPr>
          <p:cNvPr id="56" name="Line 9"/>
          <p:cNvSpPr>
            <a:spLocks noChangeShapeType="1"/>
          </p:cNvSpPr>
          <p:nvPr/>
        </p:nvSpPr>
        <p:spPr bwMode="auto">
          <a:xfrm flipH="1">
            <a:off x="6848475" y="3113088"/>
            <a:ext cx="0" cy="973137"/>
          </a:xfrm>
          <a:prstGeom prst="line">
            <a:avLst/>
          </a:prstGeom>
          <a:noFill/>
          <a:ln w="38100">
            <a:solidFill>
              <a:schemeClr val="accent6">
                <a:lumMod val="75000"/>
              </a:schemeClr>
            </a:solidFill>
            <a:round/>
            <a:headEnd type="triangle"/>
            <a:tailEnd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atin typeface="+mn-lt"/>
              <a:ea typeface="+mn-ea"/>
            </a:endParaRPr>
          </a:p>
        </p:txBody>
      </p:sp>
      <p:sp>
        <p:nvSpPr>
          <p:cNvPr id="57" name="Line 10"/>
          <p:cNvSpPr>
            <a:spLocks noChangeShapeType="1"/>
          </p:cNvSpPr>
          <p:nvPr/>
        </p:nvSpPr>
        <p:spPr bwMode="auto">
          <a:xfrm>
            <a:off x="6457950" y="3114675"/>
            <a:ext cx="0" cy="971550"/>
          </a:xfrm>
          <a:custGeom>
            <a:avLst/>
            <a:gdLst>
              <a:gd name="T0" fmla="*/ 0 w 581020"/>
              <a:gd name="T1" fmla="*/ 2147483647 h 15"/>
              <a:gd name="T2" fmla="*/ 0 w 581020"/>
              <a:gd name="T3" fmla="*/ 0 h 15"/>
              <a:gd name="T4" fmla="*/ 0 60000 65536"/>
              <a:gd name="T5" fmla="*/ 0 60000 65536"/>
              <a:gd name="T6" fmla="*/ 0 w 581020"/>
              <a:gd name="T7" fmla="*/ 0 h 15"/>
              <a:gd name="T8" fmla="*/ 0 w 581020"/>
              <a:gd name="T9" fmla="*/ 15 h 15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581020" h="15">
                <a:moveTo>
                  <a:pt x="0" y="15"/>
                </a:moveTo>
                <a:lnTo>
                  <a:pt x="581020" y="0"/>
                </a:lnTo>
              </a:path>
            </a:pathLst>
          </a:custGeom>
          <a:noFill/>
          <a:ln w="38100">
            <a:solidFill>
              <a:schemeClr val="tx1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ja-JP" altLang="en-US">
              <a:latin typeface="Calibri" pitchFamily="34" charset="0"/>
            </a:endParaRPr>
          </a:p>
        </p:txBody>
      </p:sp>
      <p:sp>
        <p:nvSpPr>
          <p:cNvPr id="58" name="テキスト ボックス 57"/>
          <p:cNvSpPr txBox="1">
            <a:spLocks noChangeArrowheads="1"/>
          </p:cNvSpPr>
          <p:nvPr/>
        </p:nvSpPr>
        <p:spPr bwMode="auto">
          <a:xfrm>
            <a:off x="5519738" y="2568575"/>
            <a:ext cx="652462" cy="4000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US" altLang="ja-JP" sz="2000" b="1">
                <a:solidFill>
                  <a:srgbClr val="FF00FF"/>
                </a:solidFill>
                <a:latin typeface="Arial Unicode MS"/>
                <a:ea typeface="Arial Unicode MS"/>
                <a:cs typeface="Arial Unicode MS"/>
              </a:rPr>
              <a:t>(II)</a:t>
            </a:r>
            <a:r>
              <a:rPr lang="en-US" altLang="ja-JP" sz="2000" b="1" baseline="30000">
                <a:solidFill>
                  <a:srgbClr val="FF00FF"/>
                </a:solidFill>
                <a:latin typeface="Arial Unicode MS"/>
                <a:ea typeface="Arial Unicode MS"/>
                <a:cs typeface="Arial Unicode MS"/>
              </a:rPr>
              <a:t>*</a:t>
            </a:r>
            <a:endParaRPr lang="ja-JP" altLang="en-US" sz="2000" b="1" baseline="30000">
              <a:solidFill>
                <a:srgbClr val="FF00FF"/>
              </a:solidFill>
              <a:latin typeface="Arial Unicode MS"/>
              <a:ea typeface="Arial Unicode MS"/>
              <a:cs typeface="Arial Unicode MS"/>
            </a:endParaRPr>
          </a:p>
        </p:txBody>
      </p:sp>
      <p:graphicFrame>
        <p:nvGraphicFramePr>
          <p:cNvPr id="60" name="Object 34"/>
          <p:cNvGraphicFramePr>
            <a:graphicFrameLocks noChangeAspect="1"/>
          </p:cNvGraphicFramePr>
          <p:nvPr/>
        </p:nvGraphicFramePr>
        <p:xfrm>
          <a:off x="7231063" y="5426075"/>
          <a:ext cx="825500" cy="342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7" imgW="825480" imgH="342720" progId="Equation.DSMT4">
                  <p:embed/>
                </p:oleObj>
              </mc:Choice>
              <mc:Fallback>
                <p:oleObj name="Equation" r:id="rId17" imgW="825480" imgH="342720" progId="Equation.DSMT4">
                  <p:embed/>
                  <p:pic>
                    <p:nvPicPr>
                      <p:cNvPr id="60" name="Object 3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231063" y="5426075"/>
                        <a:ext cx="825500" cy="3429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61" name="Object 35"/>
          <p:cNvGraphicFramePr>
            <a:graphicFrameLocks noChangeAspect="1"/>
          </p:cNvGraphicFramePr>
          <p:nvPr/>
        </p:nvGraphicFramePr>
        <p:xfrm>
          <a:off x="7208838" y="4621213"/>
          <a:ext cx="787400" cy="342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9" imgW="787320" imgH="342720" progId="Equation.DSMT4">
                  <p:embed/>
                </p:oleObj>
              </mc:Choice>
              <mc:Fallback>
                <p:oleObj name="Equation" r:id="rId19" imgW="787320" imgH="342720" progId="Equation.DSMT4">
                  <p:embed/>
                  <p:pic>
                    <p:nvPicPr>
                      <p:cNvPr id="61" name="Object 35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0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208838" y="4621213"/>
                        <a:ext cx="787400" cy="3429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62" name="Object 36"/>
          <p:cNvGraphicFramePr>
            <a:graphicFrameLocks noChangeAspect="1"/>
          </p:cNvGraphicFramePr>
          <p:nvPr/>
        </p:nvGraphicFramePr>
        <p:xfrm>
          <a:off x="7251700" y="3806825"/>
          <a:ext cx="825500" cy="342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21" imgW="825480" imgH="342720" progId="Equation.DSMT4">
                  <p:embed/>
                </p:oleObj>
              </mc:Choice>
              <mc:Fallback>
                <p:oleObj name="Equation" r:id="rId21" imgW="825480" imgH="342720" progId="Equation.DSMT4">
                  <p:embed/>
                  <p:pic>
                    <p:nvPicPr>
                      <p:cNvPr id="62" name="Object 36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2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251700" y="3806825"/>
                        <a:ext cx="825500" cy="3429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63" name="Line 9"/>
          <p:cNvSpPr>
            <a:spLocks noChangeShapeType="1"/>
          </p:cNvSpPr>
          <p:nvPr/>
        </p:nvSpPr>
        <p:spPr bwMode="auto">
          <a:xfrm flipH="1">
            <a:off x="6851650" y="4872038"/>
            <a:ext cx="0" cy="827087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64" name="Line 9"/>
          <p:cNvSpPr>
            <a:spLocks noChangeShapeType="1"/>
          </p:cNvSpPr>
          <p:nvPr/>
        </p:nvSpPr>
        <p:spPr bwMode="auto">
          <a:xfrm flipH="1">
            <a:off x="6846888" y="4086225"/>
            <a:ext cx="0" cy="792163"/>
          </a:xfrm>
          <a:prstGeom prst="line">
            <a:avLst/>
          </a:prstGeom>
          <a:noFill/>
          <a:ln w="38100">
            <a:solidFill>
              <a:schemeClr val="accent6">
                <a:lumMod val="75000"/>
              </a:schemeClr>
            </a:solidFill>
            <a:round/>
            <a:headEnd type="none"/>
            <a:tailEnd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atin typeface="+mn-lt"/>
              <a:ea typeface="+mn-ea"/>
            </a:endParaRPr>
          </a:p>
        </p:txBody>
      </p:sp>
      <p:sp>
        <p:nvSpPr>
          <p:cNvPr id="65" name="Line 9"/>
          <p:cNvSpPr>
            <a:spLocks noChangeShapeType="1"/>
          </p:cNvSpPr>
          <p:nvPr/>
        </p:nvSpPr>
        <p:spPr bwMode="auto">
          <a:xfrm flipH="1">
            <a:off x="6462713" y="4084638"/>
            <a:ext cx="0" cy="784225"/>
          </a:xfrm>
          <a:prstGeom prst="line">
            <a:avLst/>
          </a:prstGeom>
          <a:noFill/>
          <a:ln w="38100">
            <a:solidFill>
              <a:schemeClr val="accent6">
                <a:lumMod val="75000"/>
              </a:schemeClr>
            </a:solidFill>
            <a:round/>
            <a:headEnd type="none"/>
            <a:tailEnd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atin typeface="+mn-lt"/>
              <a:ea typeface="+mn-ea"/>
            </a:endParaRPr>
          </a:p>
        </p:txBody>
      </p:sp>
      <p:sp>
        <p:nvSpPr>
          <p:cNvPr id="67" name="星 7 66"/>
          <p:cNvSpPr>
            <a:spLocks noChangeAspect="1"/>
          </p:cNvSpPr>
          <p:nvPr/>
        </p:nvSpPr>
        <p:spPr>
          <a:xfrm>
            <a:off x="6767513" y="4800600"/>
            <a:ext cx="144462" cy="144463"/>
          </a:xfrm>
          <a:prstGeom prst="star7">
            <a:avLst/>
          </a:prstGeom>
          <a:solidFill>
            <a:srgbClr val="FF00FF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68" name="星 7 67"/>
          <p:cNvSpPr>
            <a:spLocks noChangeAspect="1"/>
          </p:cNvSpPr>
          <p:nvPr/>
        </p:nvSpPr>
        <p:spPr>
          <a:xfrm>
            <a:off x="6389688" y="4005263"/>
            <a:ext cx="142875" cy="144462"/>
          </a:xfrm>
          <a:prstGeom prst="star7">
            <a:avLst/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69" name="星 7 68"/>
          <p:cNvSpPr>
            <a:spLocks noChangeAspect="1"/>
          </p:cNvSpPr>
          <p:nvPr/>
        </p:nvSpPr>
        <p:spPr>
          <a:xfrm>
            <a:off x="6786563" y="3086100"/>
            <a:ext cx="144462" cy="142875"/>
          </a:xfrm>
          <a:prstGeom prst="star7">
            <a:avLst/>
          </a:prstGeom>
          <a:solidFill>
            <a:srgbClr val="0070C0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70" name="星 7 69"/>
          <p:cNvSpPr>
            <a:spLocks noChangeAspect="1"/>
          </p:cNvSpPr>
          <p:nvPr/>
        </p:nvSpPr>
        <p:spPr>
          <a:xfrm>
            <a:off x="6388100" y="5591175"/>
            <a:ext cx="144463" cy="142875"/>
          </a:xfrm>
          <a:prstGeom prst="star7">
            <a:avLst/>
          </a:prstGeom>
          <a:solidFill>
            <a:srgbClr val="66FFFF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graphicFrame>
        <p:nvGraphicFramePr>
          <p:cNvPr id="71" name="Object 37"/>
          <p:cNvGraphicFramePr>
            <a:graphicFrameLocks noChangeAspect="1"/>
          </p:cNvGraphicFramePr>
          <p:nvPr/>
        </p:nvGraphicFramePr>
        <p:xfrm>
          <a:off x="5878513" y="5843588"/>
          <a:ext cx="1827212" cy="51593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23" imgW="1828800" imgH="520560" progId="Equation.DSMT4">
                  <p:embed/>
                </p:oleObj>
              </mc:Choice>
              <mc:Fallback>
                <p:oleObj name="Equation" r:id="rId23" imgW="1828800" imgH="520560" progId="Equation.DSMT4">
                  <p:embed/>
                  <p:pic>
                    <p:nvPicPr>
                      <p:cNvPr id="71" name="Object 3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878513" y="5843588"/>
                        <a:ext cx="1827212" cy="515937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72" name="Line 9"/>
          <p:cNvSpPr>
            <a:spLocks noChangeShapeType="1"/>
          </p:cNvSpPr>
          <p:nvPr/>
        </p:nvSpPr>
        <p:spPr bwMode="auto">
          <a:xfrm flipH="1" flipV="1">
            <a:off x="2141538" y="4162757"/>
            <a:ext cx="0" cy="936000"/>
          </a:xfrm>
          <a:prstGeom prst="line">
            <a:avLst/>
          </a:prstGeom>
          <a:noFill/>
          <a:ln w="38100">
            <a:solidFill>
              <a:schemeClr val="accent2">
                <a:lumMod val="50000"/>
              </a:schemeClr>
            </a:solidFill>
            <a:round/>
            <a:headEnd type="triangle"/>
            <a:tailEnd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atin typeface="+mn-lt"/>
              <a:ea typeface="+mn-ea"/>
            </a:endParaRPr>
          </a:p>
        </p:txBody>
      </p:sp>
      <p:sp>
        <p:nvSpPr>
          <p:cNvPr id="73" name="Line 10"/>
          <p:cNvSpPr>
            <a:spLocks noChangeShapeType="1"/>
          </p:cNvSpPr>
          <p:nvPr/>
        </p:nvSpPr>
        <p:spPr bwMode="auto">
          <a:xfrm flipH="1" flipV="1">
            <a:off x="2473325" y="4184650"/>
            <a:ext cx="0" cy="865188"/>
          </a:xfrm>
          <a:custGeom>
            <a:avLst/>
            <a:gdLst>
              <a:gd name="connsiteX0" fmla="*/ 0 w 581020"/>
              <a:gd name="connsiteY0" fmla="*/ 0 h 45719"/>
              <a:gd name="connsiteX1" fmla="*/ 581020 w 581020"/>
              <a:gd name="connsiteY1" fmla="*/ 45719 h 45719"/>
              <a:gd name="connsiteX0" fmla="*/ 0 w 581020"/>
              <a:gd name="connsiteY0" fmla="*/ 15 h 15"/>
              <a:gd name="connsiteX1" fmla="*/ 581020 w 581020"/>
              <a:gd name="connsiteY1" fmla="*/ 0 h 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81020" h="15">
                <a:moveTo>
                  <a:pt x="0" y="15"/>
                </a:moveTo>
                <a:lnTo>
                  <a:pt x="581020" y="0"/>
                </a:lnTo>
              </a:path>
            </a:pathLst>
          </a:custGeom>
          <a:noFill/>
          <a:ln w="38100">
            <a:solidFill>
              <a:schemeClr val="accent2">
                <a:lumMod val="50000"/>
              </a:schemeClr>
            </a:solidFill>
            <a:prstDash val="dash"/>
            <a:round/>
            <a:headEnd/>
            <a:tailEnd type="triangle"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>
              <a:latin typeface="+mn-lt"/>
              <a:ea typeface="+mn-ea"/>
            </a:endParaRPr>
          </a:p>
        </p:txBody>
      </p:sp>
      <p:pic>
        <p:nvPicPr>
          <p:cNvPr id="74" name="Picture 32"/>
          <p:cNvPicPr>
            <a:picLocks noChangeAspect="1" noChangeArrowheads="1"/>
          </p:cNvPicPr>
          <p:nvPr/>
        </p:nvPicPr>
        <p:blipFill>
          <a:blip r:embed="rId16" cstate="print"/>
          <a:srcRect/>
          <a:stretch>
            <a:fillRect/>
          </a:stretch>
        </p:blipFill>
        <p:spPr bwMode="auto">
          <a:xfrm>
            <a:off x="2362200" y="4999038"/>
            <a:ext cx="219075" cy="2143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aphicFrame>
        <p:nvGraphicFramePr>
          <p:cNvPr id="574502" name="Object 38"/>
          <p:cNvGraphicFramePr>
            <a:graphicFrameLocks noChangeAspect="1"/>
          </p:cNvGraphicFramePr>
          <p:nvPr/>
        </p:nvGraphicFramePr>
        <p:xfrm>
          <a:off x="7243763" y="2951163"/>
          <a:ext cx="863600" cy="342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25" imgW="863280" imgH="342720" progId="Equation.DSMT4">
                  <p:embed/>
                </p:oleObj>
              </mc:Choice>
              <mc:Fallback>
                <p:oleObj name="Equation" r:id="rId25" imgW="863280" imgH="342720" progId="Equation.DSMT4">
                  <p:embed/>
                  <p:pic>
                    <p:nvPicPr>
                      <p:cNvPr id="574502" name="Object 38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243763" y="2951163"/>
                        <a:ext cx="863600" cy="3429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66" name="正方形/長方形 65"/>
          <p:cNvSpPr/>
          <p:nvPr/>
        </p:nvSpPr>
        <p:spPr>
          <a:xfrm>
            <a:off x="3246438" y="4710113"/>
            <a:ext cx="2179637" cy="708025"/>
          </a:xfrm>
          <a:prstGeom prst="rect">
            <a:avLst/>
          </a:prstGeom>
          <a:solidFill>
            <a:schemeClr val="bg1">
              <a:alpha val="86000"/>
            </a:schemeClr>
          </a:solidFill>
          <a:ln w="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75" name="正方形/長方形 74"/>
          <p:cNvSpPr/>
          <p:nvPr/>
        </p:nvSpPr>
        <p:spPr>
          <a:xfrm>
            <a:off x="2917825" y="3360738"/>
            <a:ext cx="2179638" cy="708025"/>
          </a:xfrm>
          <a:prstGeom prst="rect">
            <a:avLst/>
          </a:prstGeom>
          <a:solidFill>
            <a:schemeClr val="bg1">
              <a:alpha val="86000"/>
            </a:schemeClr>
          </a:solidFill>
          <a:ln w="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76" name="正方形/長方形 75"/>
          <p:cNvSpPr/>
          <p:nvPr/>
        </p:nvSpPr>
        <p:spPr>
          <a:xfrm>
            <a:off x="2930525" y="1958975"/>
            <a:ext cx="2179638" cy="563563"/>
          </a:xfrm>
          <a:prstGeom prst="rect">
            <a:avLst/>
          </a:prstGeom>
          <a:solidFill>
            <a:schemeClr val="bg1">
              <a:alpha val="86000"/>
            </a:schemeClr>
          </a:solidFill>
          <a:ln w="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77" name="正方形/長方形 76"/>
          <p:cNvSpPr/>
          <p:nvPr/>
        </p:nvSpPr>
        <p:spPr>
          <a:xfrm>
            <a:off x="1077913" y="2387600"/>
            <a:ext cx="3836987" cy="706438"/>
          </a:xfrm>
          <a:prstGeom prst="rect">
            <a:avLst/>
          </a:prstGeom>
          <a:solidFill>
            <a:schemeClr val="bg1">
              <a:alpha val="86000"/>
            </a:schemeClr>
          </a:solidFill>
          <a:ln w="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cxnSp>
        <p:nvCxnSpPr>
          <p:cNvPr id="85" name="直線コネクタ 84"/>
          <p:cNvCxnSpPr/>
          <p:nvPr/>
        </p:nvCxnSpPr>
        <p:spPr>
          <a:xfrm flipV="1">
            <a:off x="1231900" y="5387975"/>
            <a:ext cx="1260475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Text Box 12"/>
          <p:cNvSpPr txBox="1">
            <a:spLocks noChangeArrowheads="1"/>
          </p:cNvSpPr>
          <p:nvPr/>
        </p:nvSpPr>
        <p:spPr bwMode="auto">
          <a:xfrm>
            <a:off x="5911850" y="5043488"/>
            <a:ext cx="379413" cy="461962"/>
          </a:xfrm>
          <a:prstGeom prst="rect">
            <a:avLst/>
          </a:prstGeom>
          <a:solidFill>
            <a:schemeClr val="bg1"/>
          </a:solidFill>
          <a:ln w="9525" algn="ctr">
            <a:noFill/>
            <a:miter lim="800000"/>
            <a:headEnd/>
            <a:tailEnd/>
          </a:ln>
          <a:effectLst>
            <a:outerShdw dist="35921" dir="2700000" sx="1000" sy="1000" algn="ctr" rotWithShape="0">
              <a:schemeClr val="bg2">
                <a:alpha val="50000"/>
              </a:schemeClr>
            </a:outerShdw>
          </a:effectLst>
        </p:spPr>
        <p:txBody>
          <a:bodyPr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ja-JP" sz="2400" i="1" dirty="0">
                <a:latin typeface="+mn-lt"/>
                <a:ea typeface="ＭＳ Ｐゴシック" pitchFamily="50" charset="-128"/>
              </a:rPr>
              <a:t>t</a:t>
            </a:r>
            <a:r>
              <a:rPr lang="en-US" altLang="ja-JP" sz="1200" dirty="0">
                <a:latin typeface="+mn-lt"/>
                <a:ea typeface="ＭＳ Ｐゴシック" pitchFamily="50" charset="-128"/>
              </a:rPr>
              <a:t>1</a:t>
            </a:r>
            <a:endParaRPr lang="en-US" altLang="ja-JP" sz="2400" dirty="0">
              <a:latin typeface="+mn-lt"/>
              <a:ea typeface="ＭＳ Ｐゴシック" pitchFamily="50" charset="-128"/>
            </a:endParaRPr>
          </a:p>
        </p:txBody>
      </p:sp>
      <p:sp>
        <p:nvSpPr>
          <p:cNvPr id="88" name="Text Box 12"/>
          <p:cNvSpPr txBox="1">
            <a:spLocks noChangeArrowheads="1"/>
          </p:cNvSpPr>
          <p:nvPr/>
        </p:nvSpPr>
        <p:spPr bwMode="auto">
          <a:xfrm>
            <a:off x="5897563" y="4240213"/>
            <a:ext cx="368300" cy="461962"/>
          </a:xfrm>
          <a:prstGeom prst="rect">
            <a:avLst/>
          </a:prstGeom>
          <a:solidFill>
            <a:schemeClr val="bg1"/>
          </a:solidFill>
          <a:ln w="9525" algn="ctr">
            <a:noFill/>
            <a:miter lim="800000"/>
            <a:headEnd/>
            <a:tailEnd/>
          </a:ln>
          <a:effectLst>
            <a:outerShdw dist="35921" dir="2700000" sx="1000" sy="1000" algn="ctr" rotWithShape="0">
              <a:schemeClr val="bg2">
                <a:alpha val="50000"/>
              </a:schemeClr>
            </a:outerShdw>
          </a:effectLst>
        </p:spPr>
        <p:txBody>
          <a:bodyPr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ja-JP" sz="2400" i="1" dirty="0">
                <a:latin typeface="+mn-lt"/>
                <a:ea typeface="ＭＳ Ｐゴシック" pitchFamily="50" charset="-128"/>
              </a:rPr>
              <a:t>t</a:t>
            </a:r>
            <a:r>
              <a:rPr lang="en-US" altLang="ja-JP" sz="1200" dirty="0">
                <a:latin typeface="+mn-lt"/>
                <a:ea typeface="ＭＳ Ｐゴシック" pitchFamily="50" charset="-128"/>
              </a:rPr>
              <a:t>2</a:t>
            </a:r>
            <a:endParaRPr lang="en-US" altLang="ja-JP" sz="2400" dirty="0">
              <a:latin typeface="+mn-lt"/>
              <a:ea typeface="ＭＳ Ｐゴシック" pitchFamily="50" charset="-128"/>
            </a:endParaRPr>
          </a:p>
        </p:txBody>
      </p:sp>
      <p:sp>
        <p:nvSpPr>
          <p:cNvPr id="89" name="Text Box 12"/>
          <p:cNvSpPr txBox="1">
            <a:spLocks noChangeArrowheads="1"/>
          </p:cNvSpPr>
          <p:nvPr/>
        </p:nvSpPr>
        <p:spPr bwMode="auto">
          <a:xfrm>
            <a:off x="5902325" y="3419475"/>
            <a:ext cx="368300" cy="461963"/>
          </a:xfrm>
          <a:prstGeom prst="rect">
            <a:avLst/>
          </a:prstGeom>
          <a:solidFill>
            <a:schemeClr val="bg1"/>
          </a:solidFill>
          <a:ln w="9525" algn="ctr">
            <a:noFill/>
            <a:miter lim="800000"/>
            <a:headEnd/>
            <a:tailEnd/>
          </a:ln>
          <a:effectLst>
            <a:outerShdw dist="35921" dir="2700000" sx="1000" sy="1000" algn="ctr" rotWithShape="0">
              <a:schemeClr val="bg2">
                <a:alpha val="50000"/>
              </a:schemeClr>
            </a:outerShdw>
          </a:effectLst>
        </p:spPr>
        <p:txBody>
          <a:bodyPr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ja-JP" sz="2400" i="1" dirty="0">
                <a:latin typeface="+mn-lt"/>
                <a:ea typeface="ＭＳ Ｐゴシック" pitchFamily="50" charset="-128"/>
              </a:rPr>
              <a:t>t</a:t>
            </a:r>
            <a:r>
              <a:rPr lang="en-US" altLang="ja-JP" sz="1200" dirty="0">
                <a:latin typeface="+mn-lt"/>
                <a:ea typeface="ＭＳ Ｐゴシック" pitchFamily="50" charset="-128"/>
              </a:rPr>
              <a:t>3</a:t>
            </a:r>
            <a:endParaRPr lang="en-US" altLang="ja-JP" sz="2400" dirty="0">
              <a:latin typeface="+mn-lt"/>
              <a:ea typeface="ＭＳ Ｐゴシック" pitchFamily="50" charset="-128"/>
            </a:endParaRPr>
          </a:p>
        </p:txBody>
      </p:sp>
      <p:graphicFrame>
        <p:nvGraphicFramePr>
          <p:cNvPr id="574504" name="Object 40"/>
          <p:cNvGraphicFramePr>
            <a:graphicFrameLocks noChangeAspect="1"/>
          </p:cNvGraphicFramePr>
          <p:nvPr/>
        </p:nvGraphicFramePr>
        <p:xfrm>
          <a:off x="1352550" y="5502275"/>
          <a:ext cx="152400" cy="2794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27" imgW="152280" imgH="279360" progId="Equation.DSMT4">
                  <p:embed/>
                </p:oleObj>
              </mc:Choice>
              <mc:Fallback>
                <p:oleObj name="Equation" r:id="rId27" imgW="152280" imgH="279360" progId="Equation.DSMT4">
                  <p:embed/>
                  <p:pic>
                    <p:nvPicPr>
                      <p:cNvPr id="574504" name="Object 40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352550" y="5502275"/>
                        <a:ext cx="152400" cy="2794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574506" name="Object 42"/>
          <p:cNvGraphicFramePr>
            <a:graphicFrameLocks noChangeAspect="1"/>
          </p:cNvGraphicFramePr>
          <p:nvPr/>
        </p:nvGraphicFramePr>
        <p:xfrm>
          <a:off x="1785938" y="5378450"/>
          <a:ext cx="190500" cy="4191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29" imgW="190440" imgH="419040" progId="Equation.DSMT4">
                  <p:embed/>
                </p:oleObj>
              </mc:Choice>
              <mc:Fallback>
                <p:oleObj name="Equation" r:id="rId29" imgW="190440" imgH="419040" progId="Equation.DSMT4">
                  <p:embed/>
                  <p:pic>
                    <p:nvPicPr>
                      <p:cNvPr id="574506" name="Object 4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30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785938" y="5378450"/>
                        <a:ext cx="190500" cy="4191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574507" name="Object 43"/>
          <p:cNvGraphicFramePr>
            <a:graphicFrameLocks noChangeAspect="1"/>
          </p:cNvGraphicFramePr>
          <p:nvPr/>
        </p:nvGraphicFramePr>
        <p:xfrm>
          <a:off x="2228850" y="5416550"/>
          <a:ext cx="177800" cy="431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31" imgW="177480" imgH="431640" progId="Equation.DSMT4">
                  <p:embed/>
                </p:oleObj>
              </mc:Choice>
              <mc:Fallback>
                <p:oleObj name="Equation" r:id="rId31" imgW="177480" imgH="431640" progId="Equation.DSMT4">
                  <p:embed/>
                  <p:pic>
                    <p:nvPicPr>
                      <p:cNvPr id="574507" name="Object 4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32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228850" y="5416550"/>
                        <a:ext cx="177800" cy="4318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cxnSp>
        <p:nvCxnSpPr>
          <p:cNvPr id="91" name="直線コネクタ 90"/>
          <p:cNvCxnSpPr/>
          <p:nvPr/>
        </p:nvCxnSpPr>
        <p:spPr>
          <a:xfrm>
            <a:off x="5907088" y="3144838"/>
            <a:ext cx="1260475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6" name="直線コネクタ 95"/>
          <p:cNvCxnSpPr/>
          <p:nvPr/>
        </p:nvCxnSpPr>
        <p:spPr>
          <a:xfrm rot="16200000" flipH="1">
            <a:off x="995363" y="5494338"/>
            <a:ext cx="457200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9" name="直線コネクタ 98"/>
          <p:cNvCxnSpPr/>
          <p:nvPr/>
        </p:nvCxnSpPr>
        <p:spPr>
          <a:xfrm rot="16200000" flipH="1">
            <a:off x="1376363" y="5500688"/>
            <a:ext cx="457200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0" name="直線コネクタ 99"/>
          <p:cNvCxnSpPr/>
          <p:nvPr/>
        </p:nvCxnSpPr>
        <p:spPr>
          <a:xfrm rot="16200000" flipH="1">
            <a:off x="1890713" y="5524500"/>
            <a:ext cx="457200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1" name="直線コネクタ 100"/>
          <p:cNvCxnSpPr/>
          <p:nvPr/>
        </p:nvCxnSpPr>
        <p:spPr>
          <a:xfrm rot="16200000" flipH="1">
            <a:off x="2259013" y="5532438"/>
            <a:ext cx="457200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3" name="Text Box 12"/>
          <p:cNvSpPr txBox="1">
            <a:spLocks noChangeArrowheads="1"/>
          </p:cNvSpPr>
          <p:nvPr/>
        </p:nvSpPr>
        <p:spPr bwMode="auto">
          <a:xfrm>
            <a:off x="984250" y="6013450"/>
            <a:ext cx="2036763" cy="36830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>
            <a:prstShdw prst="shdw17" dist="17961" dir="2700000">
              <a:schemeClr val="bg2"/>
            </a:prstShdw>
          </a:effectLst>
        </p:spPr>
        <p:txBody>
          <a:bodyPr>
            <a:spAutoFit/>
          </a:bodyPr>
          <a:lstStyle/>
          <a:p>
            <a:r>
              <a:rPr lang="en-US" altLang="ja-JP">
                <a:solidFill>
                  <a:srgbClr val="FF0000"/>
                </a:solidFill>
                <a:latin typeface="Arial Unicode MS"/>
                <a:ea typeface="Arial Unicode MS"/>
                <a:cs typeface="Arial Unicode MS"/>
              </a:rPr>
              <a:t>Albrecht diagram</a:t>
            </a:r>
          </a:p>
        </p:txBody>
      </p:sp>
      <p:sp>
        <p:nvSpPr>
          <p:cNvPr id="104" name="正方形/長方形 103"/>
          <p:cNvSpPr/>
          <p:nvPr/>
        </p:nvSpPr>
        <p:spPr>
          <a:xfrm>
            <a:off x="2789238" y="1344613"/>
            <a:ext cx="2179637" cy="563562"/>
          </a:xfrm>
          <a:prstGeom prst="rect">
            <a:avLst/>
          </a:prstGeom>
          <a:solidFill>
            <a:schemeClr val="bg1">
              <a:alpha val="86000"/>
            </a:schemeClr>
          </a:solidFill>
          <a:ln w="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105" name="正方形/長方形 104"/>
          <p:cNvSpPr/>
          <p:nvPr/>
        </p:nvSpPr>
        <p:spPr>
          <a:xfrm>
            <a:off x="7110413" y="1211263"/>
            <a:ext cx="1690687" cy="1319212"/>
          </a:xfrm>
          <a:prstGeom prst="rect">
            <a:avLst/>
          </a:prstGeom>
          <a:solidFill>
            <a:schemeClr val="bg1">
              <a:alpha val="86000"/>
            </a:schemeClr>
          </a:solidFill>
          <a:ln w="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graphicFrame>
        <p:nvGraphicFramePr>
          <p:cNvPr id="574509" name="Object 45"/>
          <p:cNvGraphicFramePr>
            <a:graphicFrameLocks noChangeAspect="1"/>
          </p:cNvGraphicFramePr>
          <p:nvPr/>
        </p:nvGraphicFramePr>
        <p:xfrm>
          <a:off x="6918325" y="2138363"/>
          <a:ext cx="306388" cy="3317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33" imgW="304560" imgH="330120" progId="Equation.DSMT4">
                  <p:embed/>
                </p:oleObj>
              </mc:Choice>
              <mc:Fallback>
                <p:oleObj name="Equation" r:id="rId33" imgW="304560" imgH="330120" progId="Equation.DSMT4">
                  <p:embed/>
                  <p:pic>
                    <p:nvPicPr>
                      <p:cNvPr id="574509" name="Object 45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3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918325" y="2138363"/>
                        <a:ext cx="306388" cy="33178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574510" name="Object 46"/>
          <p:cNvGraphicFramePr>
            <a:graphicFrameLocks noChangeAspect="1"/>
          </p:cNvGraphicFramePr>
          <p:nvPr/>
        </p:nvGraphicFramePr>
        <p:xfrm>
          <a:off x="7000875" y="1900238"/>
          <a:ext cx="823913" cy="3302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35" imgW="825480" imgH="330120" progId="Equation.DSMT4">
                  <p:embed/>
                </p:oleObj>
              </mc:Choice>
              <mc:Fallback>
                <p:oleObj name="Equation" r:id="rId35" imgW="825480" imgH="330120" progId="Equation.DSMT4">
                  <p:embed/>
                  <p:pic>
                    <p:nvPicPr>
                      <p:cNvPr id="574510" name="Object 46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3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000875" y="1900238"/>
                        <a:ext cx="823913" cy="3302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574511" name="Object 47"/>
          <p:cNvGraphicFramePr>
            <a:graphicFrameLocks noChangeAspect="1"/>
          </p:cNvGraphicFramePr>
          <p:nvPr/>
        </p:nvGraphicFramePr>
        <p:xfrm>
          <a:off x="8156575" y="1784350"/>
          <a:ext cx="596900" cy="4445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37" imgW="596880" imgH="431640" progId="Equation.DSMT4">
                  <p:embed/>
                </p:oleObj>
              </mc:Choice>
              <mc:Fallback>
                <p:oleObj name="Equation" r:id="rId37" imgW="596880" imgH="431640" progId="Equation.DSMT4">
                  <p:embed/>
                  <p:pic>
                    <p:nvPicPr>
                      <p:cNvPr id="574511" name="Object 4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3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8156575" y="1784350"/>
                        <a:ext cx="596900" cy="4445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574564" name="正方形/長方形 77"/>
          <p:cNvSpPr>
            <a:spLocks noChangeArrowheads="1"/>
          </p:cNvSpPr>
          <p:nvPr/>
        </p:nvSpPr>
        <p:spPr bwMode="auto">
          <a:xfrm>
            <a:off x="7723188" y="719138"/>
            <a:ext cx="577850" cy="3683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 b="1">
                <a:solidFill>
                  <a:srgbClr val="FF00FF"/>
                </a:solidFill>
                <a:latin typeface="Arial Unicode MS"/>
                <a:ea typeface="Arial Unicode MS"/>
                <a:cs typeface="Arial Unicode MS"/>
              </a:rPr>
              <a:t>(II’)</a:t>
            </a:r>
            <a:r>
              <a:rPr lang="en-US" altLang="ja-JP" b="1" baseline="30000">
                <a:solidFill>
                  <a:srgbClr val="FF00FF"/>
                </a:solidFill>
                <a:latin typeface="Arial Unicode MS"/>
                <a:ea typeface="Arial Unicode MS"/>
                <a:cs typeface="Arial Unicode MS"/>
              </a:rPr>
              <a:t>*</a:t>
            </a:r>
            <a:endParaRPr lang="ja-JP" altLang="en-US" b="1" baseline="30000">
              <a:solidFill>
                <a:srgbClr val="FF00FF"/>
              </a:solidFill>
              <a:latin typeface="Arial Unicode MS"/>
              <a:ea typeface="Arial Unicode MS"/>
              <a:cs typeface="Arial Unicode MS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8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7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8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10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8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13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8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16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8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19" dur="50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8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22" dur="50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45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5" dur="500"/>
                                        <p:tgtEl>
                                          <p:spTgt spid="5745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45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8" dur="500"/>
                                        <p:tgtEl>
                                          <p:spTgt spid="5745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500"/>
                            </p:stCondLst>
                            <p:childTnLst>
                              <p:par>
                                <p:cTn id="30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2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1000"/>
                            </p:stCondLst>
                            <p:childTnLst>
                              <p:par>
                                <p:cTn id="34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6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5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1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500"/>
                            </p:stCondLst>
                            <p:childTnLst>
                              <p:par>
                                <p:cTn id="43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5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8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1000"/>
                            </p:stCondLst>
                            <p:childTnLst>
                              <p:par>
                                <p:cTn id="50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52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1500"/>
                            </p:stCondLst>
                            <p:childTnLst>
                              <p:par>
                                <p:cTn id="54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6" dur="5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59" dur="5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0" fill="hold">
                      <p:stCondLst>
                        <p:cond delay="indefinite"/>
                      </p:stCondLst>
                      <p:childTnLst>
                        <p:par>
                          <p:cTn id="61" fill="hold">
                            <p:stCondLst>
                              <p:cond delay="0"/>
                            </p:stCondLst>
                            <p:childTnLst>
                              <p:par>
                                <p:cTn id="62" presetID="18" presetClass="entr" presetSubtype="3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64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18" presetClass="entr" presetSubtype="3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67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18" presetClass="entr" presetSubtype="3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70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3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4" fill="hold">
                            <p:stCondLst>
                              <p:cond delay="500"/>
                            </p:stCondLst>
                            <p:childTnLst>
                              <p:par>
                                <p:cTn id="75" presetID="5" presetClass="exit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76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8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44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80" dur="500"/>
                                        <p:tgtEl>
                                          <p:spTgt spid="5744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1" fill="hold">
                            <p:stCondLst>
                              <p:cond delay="1000"/>
                            </p:stCondLst>
                            <p:childTnLst>
                              <p:par>
                                <p:cTn id="82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84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5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45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87" dur="500"/>
                                        <p:tgtEl>
                                          <p:spTgt spid="5745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8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90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1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93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1500"/>
                            </p:stCondLst>
                            <p:childTnLst>
                              <p:par>
                                <p:cTn id="95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97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8" fill="hold">
                      <p:stCondLst>
                        <p:cond delay="indefinite"/>
                      </p:stCondLst>
                      <p:childTnLst>
                        <p:par>
                          <p:cTn id="99" fill="hold">
                            <p:stCondLst>
                              <p:cond delay="0"/>
                            </p:stCondLst>
                            <p:childTnLst>
                              <p:par>
                                <p:cTn id="100" presetID="5" presetClass="exit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101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3" presetID="5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104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6" presetID="18" presetClass="entr" presetSubtype="3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08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9" presetID="18" presetClass="entr" presetSubtype="3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11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2" fill="hold">
                            <p:stCondLst>
                              <p:cond delay="500"/>
                            </p:stCondLst>
                            <p:childTnLst>
                              <p:par>
                                <p:cTn id="113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15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6" fill="hold">
                            <p:stCondLst>
                              <p:cond delay="1000"/>
                            </p:stCondLst>
                            <p:childTnLst>
                              <p:par>
                                <p:cTn id="117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19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0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3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45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25" dur="500"/>
                                        <p:tgtEl>
                                          <p:spTgt spid="5745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6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28" dur="50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9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31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2" fill="hold">
                            <p:stCondLst>
                              <p:cond delay="1500"/>
                            </p:stCondLst>
                            <p:childTnLst>
                              <p:par>
                                <p:cTn id="133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35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6" fill="hold">
                      <p:stCondLst>
                        <p:cond delay="indefinite"/>
                      </p:stCondLst>
                      <p:childTnLst>
                        <p:par>
                          <p:cTn id="137" fill="hold">
                            <p:stCondLst>
                              <p:cond delay="0"/>
                            </p:stCondLst>
                            <p:childTnLst>
                              <p:par>
                                <p:cTn id="138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40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1" presetID="18" presetClass="entr" presetSubtype="3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43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4" fill="hold">
                            <p:stCondLst>
                              <p:cond delay="500"/>
                            </p:stCondLst>
                            <p:childTnLst>
                              <p:par>
                                <p:cTn id="145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47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8" fill="hold">
                            <p:stCondLst>
                              <p:cond delay="1000"/>
                            </p:stCondLst>
                            <p:childTnLst>
                              <p:par>
                                <p:cTn id="149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51" dur="5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2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45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54" dur="500"/>
                                        <p:tgtEl>
                                          <p:spTgt spid="5745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5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57" dur="50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8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45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60" dur="500"/>
                                        <p:tgtEl>
                                          <p:spTgt spid="5745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1" presetID="18" presetClass="entr" presetSubtype="1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63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4" fill="hold">
                            <p:stCondLst>
                              <p:cond delay="1500"/>
                            </p:stCondLst>
                            <p:childTnLst>
                              <p:par>
                                <p:cTn id="165" presetID="5" presetClass="exit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166" dur="500"/>
                                        <p:tgtEl>
                                          <p:spTgt spid="57449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744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8" fill="hold">
                            <p:stCondLst>
                              <p:cond delay="2000"/>
                            </p:stCondLst>
                            <p:childTnLst>
                              <p:par>
                                <p:cTn id="169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71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2" fill="hold">
                            <p:stCondLst>
                              <p:cond delay="2500"/>
                            </p:stCondLst>
                            <p:childTnLst>
                              <p:par>
                                <p:cTn id="173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75" dur="500"/>
                                        <p:tgtEl>
                                          <p:spTgt spid="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6" fill="hold">
                            <p:stCondLst>
                              <p:cond delay="3000"/>
                            </p:stCondLst>
                            <p:childTnLst>
                              <p:par>
                                <p:cTn id="177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79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7" grpId="0" animBg="1"/>
      <p:bldP spid="58" grpId="0"/>
      <p:bldP spid="63" grpId="0" animBg="1"/>
      <p:bldP spid="67" grpId="0" animBg="1"/>
      <p:bldP spid="68" grpId="0" animBg="1"/>
      <p:bldP spid="69" grpId="0" animBg="1"/>
      <p:bldP spid="70" grpId="0" animBg="1"/>
      <p:bldP spid="66" grpId="0" animBg="1"/>
      <p:bldP spid="75" grpId="0" animBg="1"/>
      <p:bldP spid="76" grpId="0" animBg="1"/>
      <p:bldP spid="77" grpId="0" animBg="1"/>
      <p:bldP spid="87" grpId="0" animBg="1"/>
      <p:bldP spid="88" grpId="0" animBg="1"/>
      <p:bldP spid="89" grpId="0" animBg="1"/>
      <p:bldP spid="103" grpId="0"/>
      <p:bldP spid="104" grpId="0" animBg="1"/>
      <p:bldP spid="105" grpId="0" animBg="1"/>
    </p:bld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83" name="直線コネクタ 82"/>
          <p:cNvCxnSpPr/>
          <p:nvPr/>
        </p:nvCxnSpPr>
        <p:spPr>
          <a:xfrm>
            <a:off x="5848350" y="4862513"/>
            <a:ext cx="1260475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" name="直線コネクタ 85"/>
          <p:cNvCxnSpPr/>
          <p:nvPr/>
        </p:nvCxnSpPr>
        <p:spPr>
          <a:xfrm>
            <a:off x="5857875" y="5672138"/>
            <a:ext cx="1260475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4" name="直線コネクタ 83"/>
          <p:cNvCxnSpPr/>
          <p:nvPr/>
        </p:nvCxnSpPr>
        <p:spPr>
          <a:xfrm>
            <a:off x="5848350" y="4086225"/>
            <a:ext cx="1260475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" name="直線矢印コネクタ 80"/>
          <p:cNvCxnSpPr/>
          <p:nvPr/>
        </p:nvCxnSpPr>
        <p:spPr>
          <a:xfrm rot="16200000" flipV="1">
            <a:off x="5564187" y="4422776"/>
            <a:ext cx="2555875" cy="0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直線矢印コネクタ 79"/>
          <p:cNvCxnSpPr/>
          <p:nvPr/>
        </p:nvCxnSpPr>
        <p:spPr>
          <a:xfrm rot="16200000" flipV="1">
            <a:off x="5178425" y="4403726"/>
            <a:ext cx="2555875" cy="0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3" name="Line 10"/>
          <p:cNvSpPr>
            <a:spLocks noChangeShapeType="1"/>
          </p:cNvSpPr>
          <p:nvPr/>
        </p:nvSpPr>
        <p:spPr bwMode="auto">
          <a:xfrm flipH="1">
            <a:off x="1614488" y="4213225"/>
            <a:ext cx="0" cy="901700"/>
          </a:xfrm>
          <a:custGeom>
            <a:avLst/>
            <a:gdLst>
              <a:gd name="connsiteX0" fmla="*/ 0 w 581020"/>
              <a:gd name="connsiteY0" fmla="*/ 0 h 45719"/>
              <a:gd name="connsiteX1" fmla="*/ 581020 w 581020"/>
              <a:gd name="connsiteY1" fmla="*/ 45719 h 45719"/>
              <a:gd name="connsiteX0" fmla="*/ 0 w 581020"/>
              <a:gd name="connsiteY0" fmla="*/ 15 h 15"/>
              <a:gd name="connsiteX1" fmla="*/ 581020 w 581020"/>
              <a:gd name="connsiteY1" fmla="*/ 0 h 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81020" h="15">
                <a:moveTo>
                  <a:pt x="0" y="15"/>
                </a:moveTo>
                <a:lnTo>
                  <a:pt x="581020" y="0"/>
                </a:lnTo>
              </a:path>
            </a:pathLst>
          </a:custGeom>
          <a:noFill/>
          <a:ln w="38100">
            <a:solidFill>
              <a:schemeClr val="accent2">
                <a:lumMod val="75000"/>
              </a:schemeClr>
            </a:solidFill>
            <a:prstDash val="dash"/>
            <a:round/>
            <a:headEnd/>
            <a:tailEnd type="triangle"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>
              <a:latin typeface="+mn-lt"/>
              <a:ea typeface="+mn-ea"/>
            </a:endParaRPr>
          </a:p>
        </p:txBody>
      </p:sp>
      <p:cxnSp>
        <p:nvCxnSpPr>
          <p:cNvPr id="39" name="直線コネクタ 38"/>
          <p:cNvCxnSpPr/>
          <p:nvPr/>
        </p:nvCxnSpPr>
        <p:spPr>
          <a:xfrm rot="10800000">
            <a:off x="3043238" y="2271713"/>
            <a:ext cx="1260475" cy="0"/>
          </a:xfrm>
          <a:prstGeom prst="line">
            <a:avLst/>
          </a:prstGeom>
          <a:ln w="38100">
            <a:solidFill>
              <a:srgbClr val="00B05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直線コネクタ 37"/>
          <p:cNvCxnSpPr/>
          <p:nvPr/>
        </p:nvCxnSpPr>
        <p:spPr>
          <a:xfrm rot="10800000">
            <a:off x="1071563" y="2743200"/>
            <a:ext cx="3598862" cy="0"/>
          </a:xfrm>
          <a:prstGeom prst="line">
            <a:avLst/>
          </a:prstGeom>
          <a:ln w="25400">
            <a:solidFill>
              <a:schemeClr val="tx1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直線コネクタ 36"/>
          <p:cNvCxnSpPr/>
          <p:nvPr/>
        </p:nvCxnSpPr>
        <p:spPr>
          <a:xfrm rot="10800000">
            <a:off x="3036888" y="3614738"/>
            <a:ext cx="1258887" cy="0"/>
          </a:xfrm>
          <a:prstGeom prst="line">
            <a:avLst/>
          </a:prstGeom>
          <a:ln w="38100">
            <a:solidFill>
              <a:srgbClr val="00B05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直線コネクタ 34"/>
          <p:cNvCxnSpPr/>
          <p:nvPr/>
        </p:nvCxnSpPr>
        <p:spPr>
          <a:xfrm rot="10800000">
            <a:off x="1101725" y="4143375"/>
            <a:ext cx="1439863" cy="0"/>
          </a:xfrm>
          <a:prstGeom prst="line">
            <a:avLst/>
          </a:prstGeom>
          <a:ln w="38100">
            <a:solidFill>
              <a:srgbClr val="FC9B4A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 rtlCol="0">
            <a:normAutofit/>
          </a:bodyPr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en-US" altLang="ja-JP" sz="3600" b="1" dirty="0">
                <a:solidFill>
                  <a:schemeClr val="tx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Multimode case (mode A )</a:t>
            </a:r>
            <a:endParaRPr lang="ja-JP" altLang="en-US" sz="3600" b="1" dirty="0">
              <a:solidFill>
                <a:schemeClr val="tx2">
                  <a:lumMod val="7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</p:txBody>
      </p:sp>
      <p:sp>
        <p:nvSpPr>
          <p:cNvPr id="683038" name="Text Box 12"/>
          <p:cNvSpPr txBox="1">
            <a:spLocks noChangeArrowheads="1"/>
          </p:cNvSpPr>
          <p:nvPr/>
        </p:nvSpPr>
        <p:spPr bwMode="auto">
          <a:xfrm>
            <a:off x="1044575" y="1403350"/>
            <a:ext cx="1263650" cy="46037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>
            <a:prstShdw prst="shdw17" dist="17961" dir="2700000">
              <a:schemeClr val="bg2"/>
            </a:prstShdw>
          </a:effectLst>
        </p:spPr>
        <p:txBody>
          <a:bodyPr>
            <a:spAutoFit/>
          </a:bodyPr>
          <a:lstStyle/>
          <a:p>
            <a:r>
              <a:rPr lang="en-US" altLang="ja-JP" sz="2400">
                <a:solidFill>
                  <a:srgbClr val="FC9B4A"/>
                </a:solidFill>
                <a:latin typeface="Arial Unicode MS"/>
                <a:ea typeface="Arial Unicode MS"/>
                <a:cs typeface="Arial Unicode MS"/>
              </a:rPr>
              <a:t>Mode A</a:t>
            </a:r>
          </a:p>
        </p:txBody>
      </p:sp>
      <p:sp>
        <p:nvSpPr>
          <p:cNvPr id="683039" name="正方形/長方形 15"/>
          <p:cNvSpPr>
            <a:spLocks noChangeArrowheads="1"/>
          </p:cNvSpPr>
          <p:nvPr/>
        </p:nvSpPr>
        <p:spPr bwMode="auto">
          <a:xfrm>
            <a:off x="6407150" y="1327150"/>
            <a:ext cx="1390650" cy="3683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>
                <a:solidFill>
                  <a:srgbClr val="FC9B4A"/>
                </a:solidFill>
                <a:latin typeface="Arial Unicode MS"/>
                <a:ea typeface="Arial Unicode MS"/>
                <a:cs typeface="Arial Unicode MS"/>
              </a:rPr>
              <a:t>A</a:t>
            </a:r>
            <a:r>
              <a:rPr lang="en-US" altLang="ja-JP">
                <a:latin typeface="Arial Unicode MS"/>
                <a:ea typeface="Arial Unicode MS"/>
                <a:cs typeface="Arial Unicode MS"/>
              </a:rPr>
              <a:t>             </a:t>
            </a:r>
            <a:r>
              <a:rPr lang="en-US" altLang="ja-JP">
                <a:solidFill>
                  <a:srgbClr val="00B050"/>
                </a:solidFill>
                <a:latin typeface="Arial Unicode MS"/>
                <a:ea typeface="Arial Unicode MS"/>
                <a:cs typeface="Arial Unicode MS"/>
              </a:rPr>
              <a:t>B</a:t>
            </a:r>
            <a:r>
              <a:rPr lang="en-US" altLang="ja-JP">
                <a:latin typeface="Arial Unicode MS"/>
                <a:ea typeface="Arial Unicode MS"/>
                <a:cs typeface="Arial Unicode MS"/>
              </a:rPr>
              <a:t> </a:t>
            </a:r>
            <a:endParaRPr lang="ja-JP" altLang="en-US">
              <a:latin typeface="Calibri" pitchFamily="34" charset="0"/>
            </a:endParaRPr>
          </a:p>
        </p:txBody>
      </p:sp>
      <p:cxnSp>
        <p:nvCxnSpPr>
          <p:cNvPr id="22" name="直線コネクタ 21"/>
          <p:cNvCxnSpPr/>
          <p:nvPr/>
        </p:nvCxnSpPr>
        <p:spPr>
          <a:xfrm rot="10800000">
            <a:off x="1082675" y="5094288"/>
            <a:ext cx="3600450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683011" name="Object 3"/>
          <p:cNvGraphicFramePr>
            <a:graphicFrameLocks noChangeAspect="1"/>
          </p:cNvGraphicFramePr>
          <p:nvPr/>
        </p:nvGraphicFramePr>
        <p:xfrm>
          <a:off x="2670175" y="4878388"/>
          <a:ext cx="576263" cy="431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3" imgW="571320" imgH="431640" progId="Equation.DSMT4">
                  <p:embed/>
                </p:oleObj>
              </mc:Choice>
              <mc:Fallback>
                <p:oleObj name="Equation" r:id="rId3" imgW="571320" imgH="431640" progId="Equation.DSMT4">
                  <p:embed/>
                  <p:pic>
                    <p:nvPicPr>
                      <p:cNvPr id="683011" name="Object 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670175" y="4878388"/>
                        <a:ext cx="576263" cy="4318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683012" name="Object 4"/>
          <p:cNvGraphicFramePr>
            <a:graphicFrameLocks noChangeAspect="1"/>
          </p:cNvGraphicFramePr>
          <p:nvPr/>
        </p:nvGraphicFramePr>
        <p:xfrm>
          <a:off x="530225" y="3919538"/>
          <a:ext cx="525463" cy="431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5" imgW="520560" imgH="431640" progId="Equation.DSMT4">
                  <p:embed/>
                </p:oleObj>
              </mc:Choice>
              <mc:Fallback>
                <p:oleObj name="Equation" r:id="rId5" imgW="520560" imgH="431640" progId="Equation.DSMT4">
                  <p:embed/>
                  <p:pic>
                    <p:nvPicPr>
                      <p:cNvPr id="683012" name="Object 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30225" y="3919538"/>
                        <a:ext cx="525463" cy="4318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683013" name="Object 5"/>
          <p:cNvGraphicFramePr>
            <a:graphicFrameLocks noChangeAspect="1"/>
          </p:cNvGraphicFramePr>
          <p:nvPr/>
        </p:nvGraphicFramePr>
        <p:xfrm>
          <a:off x="487363" y="3008313"/>
          <a:ext cx="590550" cy="431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7" imgW="583920" imgH="431640" progId="Equation.DSMT4">
                  <p:embed/>
                </p:oleObj>
              </mc:Choice>
              <mc:Fallback>
                <p:oleObj name="Equation" r:id="rId7" imgW="583920" imgH="431640" progId="Equation.DSMT4">
                  <p:embed/>
                  <p:pic>
                    <p:nvPicPr>
                      <p:cNvPr id="683013" name="Object 5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87363" y="3008313"/>
                        <a:ext cx="590550" cy="4318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683014" name="Object 6"/>
          <p:cNvGraphicFramePr>
            <a:graphicFrameLocks noChangeAspect="1"/>
          </p:cNvGraphicFramePr>
          <p:nvPr/>
        </p:nvGraphicFramePr>
        <p:xfrm>
          <a:off x="4338638" y="3449638"/>
          <a:ext cx="525462" cy="431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9" imgW="520560" imgH="431640" progId="Equation.DSMT4">
                  <p:embed/>
                </p:oleObj>
              </mc:Choice>
              <mc:Fallback>
                <p:oleObj name="Equation" r:id="rId9" imgW="520560" imgH="431640" progId="Equation.DSMT4">
                  <p:embed/>
                  <p:pic>
                    <p:nvPicPr>
                      <p:cNvPr id="683014" name="Object 6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0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338638" y="3449638"/>
                        <a:ext cx="525462" cy="4318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683015" name="Object 7"/>
          <p:cNvGraphicFramePr>
            <a:graphicFrameLocks noChangeAspect="1"/>
          </p:cNvGraphicFramePr>
          <p:nvPr/>
        </p:nvGraphicFramePr>
        <p:xfrm>
          <a:off x="4391025" y="2027238"/>
          <a:ext cx="588963" cy="431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1" imgW="583920" imgH="431640" progId="Equation.DSMT4">
                  <p:embed/>
                </p:oleObj>
              </mc:Choice>
              <mc:Fallback>
                <p:oleObj name="Equation" r:id="rId11" imgW="583920" imgH="431640" progId="Equation.DSMT4">
                  <p:embed/>
                  <p:pic>
                    <p:nvPicPr>
                      <p:cNvPr id="683015" name="Object 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2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391025" y="2027238"/>
                        <a:ext cx="588963" cy="4318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683016" name="Object 8"/>
          <p:cNvGraphicFramePr>
            <a:graphicFrameLocks noChangeAspect="1"/>
          </p:cNvGraphicFramePr>
          <p:nvPr/>
        </p:nvGraphicFramePr>
        <p:xfrm>
          <a:off x="2676525" y="2546350"/>
          <a:ext cx="469900" cy="431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3" imgW="469800" imgH="431640" progId="Equation.DSMT4">
                  <p:embed/>
                </p:oleObj>
              </mc:Choice>
              <mc:Fallback>
                <p:oleObj name="Equation" r:id="rId13" imgW="469800" imgH="431640" progId="Equation.DSMT4">
                  <p:embed/>
                  <p:pic>
                    <p:nvPicPr>
                      <p:cNvPr id="683016" name="Object 8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676525" y="2546350"/>
                        <a:ext cx="469900" cy="4318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cxnSp>
        <p:nvCxnSpPr>
          <p:cNvPr id="36" name="直線コネクタ 35"/>
          <p:cNvCxnSpPr/>
          <p:nvPr/>
        </p:nvCxnSpPr>
        <p:spPr>
          <a:xfrm rot="10800000">
            <a:off x="1149350" y="3192463"/>
            <a:ext cx="1439863" cy="0"/>
          </a:xfrm>
          <a:prstGeom prst="line">
            <a:avLst/>
          </a:prstGeom>
          <a:ln w="25400">
            <a:solidFill>
              <a:srgbClr val="FDD90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83042" name="Text Box 12"/>
          <p:cNvSpPr txBox="1">
            <a:spLocks noChangeArrowheads="1"/>
          </p:cNvSpPr>
          <p:nvPr/>
        </p:nvSpPr>
        <p:spPr bwMode="auto">
          <a:xfrm>
            <a:off x="2997200" y="1423988"/>
            <a:ext cx="1262063" cy="461962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>
            <a:prstShdw prst="shdw17" dist="17961" dir="2700000">
              <a:schemeClr val="bg2"/>
            </a:prstShdw>
          </a:effectLst>
        </p:spPr>
        <p:txBody>
          <a:bodyPr>
            <a:spAutoFit/>
          </a:bodyPr>
          <a:lstStyle/>
          <a:p>
            <a:r>
              <a:rPr lang="en-US" altLang="ja-JP" sz="2400">
                <a:solidFill>
                  <a:srgbClr val="00B050"/>
                </a:solidFill>
                <a:latin typeface="Arial Unicode MS"/>
                <a:ea typeface="Arial Unicode MS"/>
                <a:cs typeface="Arial Unicode MS"/>
              </a:rPr>
              <a:t>Mode B</a:t>
            </a:r>
          </a:p>
        </p:txBody>
      </p:sp>
      <p:pic>
        <p:nvPicPr>
          <p:cNvPr id="574496" name="Picture 32"/>
          <p:cNvPicPr>
            <a:picLocks noChangeAspect="1" noChangeArrowheads="1"/>
          </p:cNvPicPr>
          <p:nvPr/>
        </p:nvPicPr>
        <p:blipFill>
          <a:blip r:embed="rId15" cstate="print"/>
          <a:srcRect/>
          <a:stretch>
            <a:fillRect/>
          </a:stretch>
        </p:blipFill>
        <p:spPr bwMode="auto">
          <a:xfrm>
            <a:off x="1495425" y="4016375"/>
            <a:ext cx="220663" cy="212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41" name="Line 9"/>
          <p:cNvSpPr>
            <a:spLocks noChangeShapeType="1"/>
          </p:cNvSpPr>
          <p:nvPr/>
        </p:nvSpPr>
        <p:spPr bwMode="auto">
          <a:xfrm>
            <a:off x="1220788" y="4146550"/>
            <a:ext cx="0" cy="923925"/>
          </a:xfrm>
          <a:prstGeom prst="line">
            <a:avLst/>
          </a:prstGeom>
          <a:noFill/>
          <a:ln w="38100">
            <a:solidFill>
              <a:schemeClr val="accent2">
                <a:lumMod val="75000"/>
              </a:schemeClr>
            </a:solidFill>
            <a:round/>
            <a:headEnd type="triangle"/>
            <a:tailEnd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atin typeface="+mn-lt"/>
              <a:ea typeface="+mn-ea"/>
            </a:endParaRPr>
          </a:p>
        </p:txBody>
      </p:sp>
      <p:pic>
        <p:nvPicPr>
          <p:cNvPr id="53" name="Picture 32"/>
          <p:cNvPicPr>
            <a:picLocks noChangeAspect="1" noChangeArrowheads="1"/>
          </p:cNvPicPr>
          <p:nvPr/>
        </p:nvPicPr>
        <p:blipFill>
          <a:blip r:embed="rId15" cstate="print"/>
          <a:srcRect/>
          <a:stretch>
            <a:fillRect/>
          </a:stretch>
        </p:blipFill>
        <p:spPr bwMode="auto">
          <a:xfrm>
            <a:off x="1122363" y="5011738"/>
            <a:ext cx="220662" cy="212725"/>
          </a:xfrm>
          <a:prstGeom prst="rect">
            <a:avLst/>
          </a:prstGeom>
          <a:solidFill>
            <a:schemeClr val="bg1">
              <a:alpha val="89018"/>
            </a:schemeClr>
          </a:solidFill>
          <a:ln w="9525">
            <a:noFill/>
            <a:miter lim="800000"/>
            <a:headEnd/>
            <a:tailEnd/>
          </a:ln>
        </p:spPr>
      </p:pic>
      <p:sp>
        <p:nvSpPr>
          <p:cNvPr id="54" name="Line 9"/>
          <p:cNvSpPr>
            <a:spLocks noChangeShapeType="1"/>
          </p:cNvSpPr>
          <p:nvPr/>
        </p:nvSpPr>
        <p:spPr bwMode="auto">
          <a:xfrm flipH="1">
            <a:off x="6462713" y="4859338"/>
            <a:ext cx="0" cy="827087"/>
          </a:xfrm>
          <a:prstGeom prst="line">
            <a:avLst/>
          </a:prstGeom>
          <a:noFill/>
          <a:ln w="38100">
            <a:solidFill>
              <a:schemeClr val="accent6">
                <a:lumMod val="75000"/>
              </a:schemeClr>
            </a:solidFill>
            <a:round/>
            <a:headEnd type="none"/>
            <a:tailEnd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atin typeface="+mn-lt"/>
              <a:ea typeface="+mn-ea"/>
            </a:endParaRPr>
          </a:p>
        </p:txBody>
      </p:sp>
      <p:sp>
        <p:nvSpPr>
          <p:cNvPr id="56" name="Line 9"/>
          <p:cNvSpPr>
            <a:spLocks noChangeShapeType="1"/>
          </p:cNvSpPr>
          <p:nvPr/>
        </p:nvSpPr>
        <p:spPr bwMode="auto">
          <a:xfrm flipH="1">
            <a:off x="6848475" y="3113088"/>
            <a:ext cx="0" cy="973137"/>
          </a:xfrm>
          <a:prstGeom prst="line">
            <a:avLst/>
          </a:prstGeom>
          <a:noFill/>
          <a:ln w="38100">
            <a:solidFill>
              <a:schemeClr val="accent6">
                <a:lumMod val="75000"/>
              </a:schemeClr>
            </a:solidFill>
            <a:round/>
            <a:headEnd type="triangle"/>
            <a:tailEnd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atin typeface="+mn-lt"/>
              <a:ea typeface="+mn-ea"/>
            </a:endParaRPr>
          </a:p>
        </p:txBody>
      </p:sp>
      <p:sp>
        <p:nvSpPr>
          <p:cNvPr id="57" name="Line 10"/>
          <p:cNvSpPr>
            <a:spLocks noChangeShapeType="1"/>
          </p:cNvSpPr>
          <p:nvPr/>
        </p:nvSpPr>
        <p:spPr bwMode="auto">
          <a:xfrm>
            <a:off x="6457950" y="3114675"/>
            <a:ext cx="0" cy="971550"/>
          </a:xfrm>
          <a:custGeom>
            <a:avLst/>
            <a:gdLst>
              <a:gd name="T0" fmla="*/ 0 w 581020"/>
              <a:gd name="T1" fmla="*/ 2147483647 h 15"/>
              <a:gd name="T2" fmla="*/ 0 w 581020"/>
              <a:gd name="T3" fmla="*/ 0 h 15"/>
              <a:gd name="T4" fmla="*/ 0 60000 65536"/>
              <a:gd name="T5" fmla="*/ 0 60000 65536"/>
              <a:gd name="T6" fmla="*/ 0 w 581020"/>
              <a:gd name="T7" fmla="*/ 0 h 15"/>
              <a:gd name="T8" fmla="*/ 0 w 581020"/>
              <a:gd name="T9" fmla="*/ 15 h 15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581020" h="15">
                <a:moveTo>
                  <a:pt x="0" y="15"/>
                </a:moveTo>
                <a:lnTo>
                  <a:pt x="581020" y="0"/>
                </a:lnTo>
              </a:path>
            </a:pathLst>
          </a:custGeom>
          <a:noFill/>
          <a:ln w="38100">
            <a:solidFill>
              <a:srgbClr val="FF00FF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ja-JP" altLang="en-US">
              <a:latin typeface="Calibri" pitchFamily="34" charset="0"/>
            </a:endParaRPr>
          </a:p>
        </p:txBody>
      </p:sp>
      <p:sp>
        <p:nvSpPr>
          <p:cNvPr id="58" name="テキスト ボックス 57"/>
          <p:cNvSpPr txBox="1">
            <a:spLocks noChangeArrowheads="1"/>
          </p:cNvSpPr>
          <p:nvPr/>
        </p:nvSpPr>
        <p:spPr bwMode="auto">
          <a:xfrm>
            <a:off x="5519738" y="2568575"/>
            <a:ext cx="652462" cy="4000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US" altLang="ja-JP" sz="2000" b="1">
                <a:solidFill>
                  <a:srgbClr val="FF00FF"/>
                </a:solidFill>
                <a:latin typeface="Arial Unicode MS"/>
                <a:ea typeface="Arial Unicode MS"/>
                <a:cs typeface="Arial Unicode MS"/>
              </a:rPr>
              <a:t>(II’)</a:t>
            </a:r>
            <a:r>
              <a:rPr lang="en-US" altLang="ja-JP" sz="2000" b="1" baseline="30000">
                <a:solidFill>
                  <a:srgbClr val="FF00FF"/>
                </a:solidFill>
                <a:latin typeface="Arial Unicode MS"/>
                <a:ea typeface="Arial Unicode MS"/>
                <a:cs typeface="Arial Unicode MS"/>
              </a:rPr>
              <a:t>*</a:t>
            </a:r>
            <a:endParaRPr lang="ja-JP" altLang="en-US" sz="2000" b="1" baseline="30000">
              <a:solidFill>
                <a:srgbClr val="FF00FF"/>
              </a:solidFill>
              <a:latin typeface="Arial Unicode MS"/>
              <a:ea typeface="Arial Unicode MS"/>
              <a:cs typeface="Arial Unicode MS"/>
            </a:endParaRPr>
          </a:p>
        </p:txBody>
      </p:sp>
      <p:graphicFrame>
        <p:nvGraphicFramePr>
          <p:cNvPr id="60" name="Object 9"/>
          <p:cNvGraphicFramePr>
            <a:graphicFrameLocks noChangeAspect="1"/>
          </p:cNvGraphicFramePr>
          <p:nvPr/>
        </p:nvGraphicFramePr>
        <p:xfrm>
          <a:off x="7231063" y="5426075"/>
          <a:ext cx="825500" cy="342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6" imgW="825480" imgH="342720" progId="Equation.DSMT4">
                  <p:embed/>
                </p:oleObj>
              </mc:Choice>
              <mc:Fallback>
                <p:oleObj name="Equation" r:id="rId16" imgW="825480" imgH="342720" progId="Equation.DSMT4">
                  <p:embed/>
                  <p:pic>
                    <p:nvPicPr>
                      <p:cNvPr id="60" name="Object 9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231063" y="5426075"/>
                        <a:ext cx="825500" cy="3429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61" name="Object 10"/>
          <p:cNvGraphicFramePr>
            <a:graphicFrameLocks noChangeAspect="1"/>
          </p:cNvGraphicFramePr>
          <p:nvPr/>
        </p:nvGraphicFramePr>
        <p:xfrm>
          <a:off x="7250113" y="4613275"/>
          <a:ext cx="787400" cy="342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8" imgW="787320" imgH="342720" progId="Equation.DSMT4">
                  <p:embed/>
                </p:oleObj>
              </mc:Choice>
              <mc:Fallback>
                <p:oleObj name="Equation" r:id="rId18" imgW="787320" imgH="342720" progId="Equation.DSMT4">
                  <p:embed/>
                  <p:pic>
                    <p:nvPicPr>
                      <p:cNvPr id="61" name="Object 10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9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250113" y="4613275"/>
                        <a:ext cx="787400" cy="3429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62" name="Object 11"/>
          <p:cNvGraphicFramePr>
            <a:graphicFrameLocks noChangeAspect="1"/>
          </p:cNvGraphicFramePr>
          <p:nvPr/>
        </p:nvGraphicFramePr>
        <p:xfrm>
          <a:off x="7245350" y="3806825"/>
          <a:ext cx="838200" cy="342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20" imgW="838080" imgH="342720" progId="Equation.DSMT4">
                  <p:embed/>
                </p:oleObj>
              </mc:Choice>
              <mc:Fallback>
                <p:oleObj name="Equation" r:id="rId20" imgW="838080" imgH="342720" progId="Equation.DSMT4">
                  <p:embed/>
                  <p:pic>
                    <p:nvPicPr>
                      <p:cNvPr id="62" name="Object 1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1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245350" y="3806825"/>
                        <a:ext cx="838200" cy="3429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63" name="Line 9"/>
          <p:cNvSpPr>
            <a:spLocks noChangeShapeType="1"/>
          </p:cNvSpPr>
          <p:nvPr/>
        </p:nvSpPr>
        <p:spPr bwMode="auto">
          <a:xfrm flipH="1">
            <a:off x="6851650" y="4872038"/>
            <a:ext cx="0" cy="827087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64" name="Line 9"/>
          <p:cNvSpPr>
            <a:spLocks noChangeShapeType="1"/>
          </p:cNvSpPr>
          <p:nvPr/>
        </p:nvSpPr>
        <p:spPr bwMode="auto">
          <a:xfrm flipH="1">
            <a:off x="6846888" y="4086225"/>
            <a:ext cx="0" cy="792163"/>
          </a:xfrm>
          <a:prstGeom prst="line">
            <a:avLst/>
          </a:prstGeom>
          <a:noFill/>
          <a:ln w="38100">
            <a:solidFill>
              <a:schemeClr val="accent6">
                <a:lumMod val="75000"/>
              </a:schemeClr>
            </a:solidFill>
            <a:round/>
            <a:headEnd type="none"/>
            <a:tailEnd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atin typeface="+mn-lt"/>
              <a:ea typeface="+mn-ea"/>
            </a:endParaRPr>
          </a:p>
        </p:txBody>
      </p:sp>
      <p:sp>
        <p:nvSpPr>
          <p:cNvPr id="65" name="Line 9"/>
          <p:cNvSpPr>
            <a:spLocks noChangeShapeType="1"/>
          </p:cNvSpPr>
          <p:nvPr/>
        </p:nvSpPr>
        <p:spPr bwMode="auto">
          <a:xfrm flipH="1">
            <a:off x="6462713" y="4084638"/>
            <a:ext cx="0" cy="784225"/>
          </a:xfrm>
          <a:prstGeom prst="line">
            <a:avLst/>
          </a:prstGeom>
          <a:noFill/>
          <a:ln w="38100">
            <a:solidFill>
              <a:schemeClr val="accent6">
                <a:lumMod val="75000"/>
              </a:schemeClr>
            </a:solidFill>
            <a:round/>
            <a:headEnd type="none"/>
            <a:tailEnd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atin typeface="+mn-lt"/>
              <a:ea typeface="+mn-ea"/>
            </a:endParaRPr>
          </a:p>
        </p:txBody>
      </p:sp>
      <p:sp>
        <p:nvSpPr>
          <p:cNvPr id="67" name="星 7 66"/>
          <p:cNvSpPr>
            <a:spLocks noChangeAspect="1"/>
          </p:cNvSpPr>
          <p:nvPr/>
        </p:nvSpPr>
        <p:spPr>
          <a:xfrm>
            <a:off x="6767513" y="4800600"/>
            <a:ext cx="144462" cy="144463"/>
          </a:xfrm>
          <a:prstGeom prst="star7">
            <a:avLst/>
          </a:prstGeom>
          <a:solidFill>
            <a:srgbClr val="FF00FF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68" name="星 7 67"/>
          <p:cNvSpPr>
            <a:spLocks noChangeAspect="1"/>
          </p:cNvSpPr>
          <p:nvPr/>
        </p:nvSpPr>
        <p:spPr>
          <a:xfrm>
            <a:off x="6389688" y="4005263"/>
            <a:ext cx="142875" cy="144462"/>
          </a:xfrm>
          <a:prstGeom prst="star7">
            <a:avLst/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69" name="星 7 68"/>
          <p:cNvSpPr>
            <a:spLocks noChangeAspect="1"/>
          </p:cNvSpPr>
          <p:nvPr/>
        </p:nvSpPr>
        <p:spPr>
          <a:xfrm>
            <a:off x="6786563" y="3086100"/>
            <a:ext cx="144462" cy="142875"/>
          </a:xfrm>
          <a:prstGeom prst="star7">
            <a:avLst/>
          </a:prstGeom>
          <a:solidFill>
            <a:srgbClr val="0070C0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70" name="星 7 69"/>
          <p:cNvSpPr>
            <a:spLocks noChangeAspect="1"/>
          </p:cNvSpPr>
          <p:nvPr/>
        </p:nvSpPr>
        <p:spPr>
          <a:xfrm>
            <a:off x="6388100" y="5591175"/>
            <a:ext cx="144463" cy="142875"/>
          </a:xfrm>
          <a:prstGeom prst="star7">
            <a:avLst/>
          </a:prstGeom>
          <a:solidFill>
            <a:srgbClr val="66FFFF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graphicFrame>
        <p:nvGraphicFramePr>
          <p:cNvPr id="71" name="Object 12"/>
          <p:cNvGraphicFramePr>
            <a:graphicFrameLocks noChangeAspect="1"/>
          </p:cNvGraphicFramePr>
          <p:nvPr/>
        </p:nvGraphicFramePr>
        <p:xfrm>
          <a:off x="5657850" y="5922963"/>
          <a:ext cx="2449513" cy="55403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22" imgW="2450880" imgH="558720" progId="Equation.DSMT4">
                  <p:embed/>
                </p:oleObj>
              </mc:Choice>
              <mc:Fallback>
                <p:oleObj name="Equation" r:id="rId22" imgW="2450880" imgH="558720" progId="Equation.DSMT4">
                  <p:embed/>
                  <p:pic>
                    <p:nvPicPr>
                      <p:cNvPr id="71" name="Object 1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3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657850" y="5922963"/>
                        <a:ext cx="2449513" cy="554037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72" name="Line 9"/>
          <p:cNvSpPr>
            <a:spLocks noChangeShapeType="1"/>
          </p:cNvSpPr>
          <p:nvPr/>
        </p:nvSpPr>
        <p:spPr bwMode="auto">
          <a:xfrm>
            <a:off x="2095500" y="3233738"/>
            <a:ext cx="0" cy="898525"/>
          </a:xfrm>
          <a:prstGeom prst="line">
            <a:avLst/>
          </a:prstGeom>
          <a:noFill/>
          <a:ln w="38100">
            <a:solidFill>
              <a:schemeClr val="accent2">
                <a:lumMod val="60000"/>
                <a:lumOff val="40000"/>
              </a:schemeClr>
            </a:solidFill>
            <a:round/>
            <a:headEnd type="triangle"/>
            <a:tailEnd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atin typeface="+mn-lt"/>
              <a:ea typeface="+mn-ea"/>
            </a:endParaRPr>
          </a:p>
        </p:txBody>
      </p:sp>
      <p:sp>
        <p:nvSpPr>
          <p:cNvPr id="73" name="Line 10"/>
          <p:cNvSpPr>
            <a:spLocks noChangeShapeType="1"/>
          </p:cNvSpPr>
          <p:nvPr/>
        </p:nvSpPr>
        <p:spPr bwMode="auto">
          <a:xfrm flipH="1">
            <a:off x="2465388" y="3233738"/>
            <a:ext cx="0" cy="900112"/>
          </a:xfrm>
          <a:custGeom>
            <a:avLst/>
            <a:gdLst>
              <a:gd name="connsiteX0" fmla="*/ 0 w 581020"/>
              <a:gd name="connsiteY0" fmla="*/ 0 h 45719"/>
              <a:gd name="connsiteX1" fmla="*/ 581020 w 581020"/>
              <a:gd name="connsiteY1" fmla="*/ 45719 h 45719"/>
              <a:gd name="connsiteX0" fmla="*/ 0 w 581020"/>
              <a:gd name="connsiteY0" fmla="*/ 15 h 15"/>
              <a:gd name="connsiteX1" fmla="*/ 581020 w 581020"/>
              <a:gd name="connsiteY1" fmla="*/ 0 h 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81020" h="15">
                <a:moveTo>
                  <a:pt x="0" y="15"/>
                </a:moveTo>
                <a:lnTo>
                  <a:pt x="581020" y="0"/>
                </a:lnTo>
              </a:path>
            </a:pathLst>
          </a:custGeom>
          <a:noFill/>
          <a:ln w="38100">
            <a:solidFill>
              <a:schemeClr val="accent2">
                <a:lumMod val="60000"/>
                <a:lumOff val="40000"/>
              </a:schemeClr>
            </a:solidFill>
            <a:prstDash val="dash"/>
            <a:round/>
            <a:headEnd/>
            <a:tailEnd type="triangle"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>
              <a:latin typeface="+mn-lt"/>
              <a:ea typeface="+mn-ea"/>
            </a:endParaRPr>
          </a:p>
        </p:txBody>
      </p:sp>
      <p:pic>
        <p:nvPicPr>
          <p:cNvPr id="74" name="Picture 32"/>
          <p:cNvPicPr>
            <a:picLocks noChangeAspect="1" noChangeArrowheads="1"/>
          </p:cNvPicPr>
          <p:nvPr/>
        </p:nvPicPr>
        <p:blipFill>
          <a:blip r:embed="rId15" cstate="print"/>
          <a:srcRect/>
          <a:stretch>
            <a:fillRect/>
          </a:stretch>
        </p:blipFill>
        <p:spPr bwMode="auto">
          <a:xfrm>
            <a:off x="2344738" y="3081338"/>
            <a:ext cx="220662" cy="212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aphicFrame>
        <p:nvGraphicFramePr>
          <p:cNvPr id="574502" name="Object 13"/>
          <p:cNvGraphicFramePr>
            <a:graphicFrameLocks noChangeAspect="1"/>
          </p:cNvGraphicFramePr>
          <p:nvPr/>
        </p:nvGraphicFramePr>
        <p:xfrm>
          <a:off x="7237413" y="2951163"/>
          <a:ext cx="876300" cy="342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24" imgW="876240" imgH="342720" progId="Equation.DSMT4">
                  <p:embed/>
                </p:oleObj>
              </mc:Choice>
              <mc:Fallback>
                <p:oleObj name="Equation" r:id="rId24" imgW="876240" imgH="342720" progId="Equation.DSMT4">
                  <p:embed/>
                  <p:pic>
                    <p:nvPicPr>
                      <p:cNvPr id="574502" name="Object 1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237413" y="2951163"/>
                        <a:ext cx="876300" cy="3429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66" name="正方形/長方形 65"/>
          <p:cNvSpPr/>
          <p:nvPr/>
        </p:nvSpPr>
        <p:spPr>
          <a:xfrm>
            <a:off x="3246438" y="4710113"/>
            <a:ext cx="2179637" cy="708025"/>
          </a:xfrm>
          <a:prstGeom prst="rect">
            <a:avLst/>
          </a:prstGeom>
          <a:solidFill>
            <a:schemeClr val="bg1">
              <a:alpha val="86000"/>
            </a:schemeClr>
          </a:solidFill>
          <a:ln w="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75" name="正方形/長方形 74"/>
          <p:cNvSpPr/>
          <p:nvPr/>
        </p:nvSpPr>
        <p:spPr>
          <a:xfrm>
            <a:off x="2917825" y="3360738"/>
            <a:ext cx="2179638" cy="708025"/>
          </a:xfrm>
          <a:prstGeom prst="rect">
            <a:avLst/>
          </a:prstGeom>
          <a:solidFill>
            <a:schemeClr val="bg1">
              <a:alpha val="86000"/>
            </a:schemeClr>
          </a:solidFill>
          <a:ln w="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76" name="正方形/長方形 75"/>
          <p:cNvSpPr/>
          <p:nvPr/>
        </p:nvSpPr>
        <p:spPr>
          <a:xfrm>
            <a:off x="2930525" y="1958975"/>
            <a:ext cx="2179638" cy="563563"/>
          </a:xfrm>
          <a:prstGeom prst="rect">
            <a:avLst/>
          </a:prstGeom>
          <a:solidFill>
            <a:schemeClr val="bg1">
              <a:alpha val="86000"/>
            </a:schemeClr>
          </a:solidFill>
          <a:ln w="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77" name="正方形/長方形 76"/>
          <p:cNvSpPr/>
          <p:nvPr/>
        </p:nvSpPr>
        <p:spPr>
          <a:xfrm>
            <a:off x="1028700" y="2395538"/>
            <a:ext cx="3927475" cy="625475"/>
          </a:xfrm>
          <a:prstGeom prst="rect">
            <a:avLst/>
          </a:prstGeom>
          <a:solidFill>
            <a:schemeClr val="bg1">
              <a:alpha val="86000"/>
            </a:schemeClr>
          </a:solidFill>
          <a:ln w="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cxnSp>
        <p:nvCxnSpPr>
          <p:cNvPr id="85" name="直線コネクタ 84"/>
          <p:cNvCxnSpPr/>
          <p:nvPr/>
        </p:nvCxnSpPr>
        <p:spPr>
          <a:xfrm flipV="1">
            <a:off x="1231900" y="5387975"/>
            <a:ext cx="1260475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Text Box 12"/>
          <p:cNvSpPr txBox="1">
            <a:spLocks noChangeArrowheads="1"/>
          </p:cNvSpPr>
          <p:nvPr/>
        </p:nvSpPr>
        <p:spPr bwMode="auto">
          <a:xfrm>
            <a:off x="5911850" y="5043488"/>
            <a:ext cx="379413" cy="461962"/>
          </a:xfrm>
          <a:prstGeom prst="rect">
            <a:avLst/>
          </a:prstGeom>
          <a:solidFill>
            <a:schemeClr val="bg1"/>
          </a:solidFill>
          <a:ln w="9525" algn="ctr">
            <a:noFill/>
            <a:miter lim="800000"/>
            <a:headEnd/>
            <a:tailEnd/>
          </a:ln>
          <a:effectLst>
            <a:outerShdw dist="35921" dir="2700000" sx="1000" sy="1000" algn="ctr" rotWithShape="0">
              <a:schemeClr val="bg2">
                <a:alpha val="50000"/>
              </a:schemeClr>
            </a:outerShdw>
          </a:effectLst>
        </p:spPr>
        <p:txBody>
          <a:bodyPr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ja-JP" sz="2400" i="1" dirty="0">
                <a:latin typeface="+mn-lt"/>
                <a:ea typeface="ＭＳ Ｐゴシック" pitchFamily="50" charset="-128"/>
              </a:rPr>
              <a:t>t</a:t>
            </a:r>
            <a:r>
              <a:rPr lang="en-US" altLang="ja-JP" sz="1200" dirty="0">
                <a:latin typeface="+mn-lt"/>
                <a:ea typeface="ＭＳ Ｐゴシック" pitchFamily="50" charset="-128"/>
              </a:rPr>
              <a:t>1</a:t>
            </a:r>
            <a:endParaRPr lang="en-US" altLang="ja-JP" sz="2400" dirty="0">
              <a:latin typeface="+mn-lt"/>
              <a:ea typeface="ＭＳ Ｐゴシック" pitchFamily="50" charset="-128"/>
            </a:endParaRPr>
          </a:p>
        </p:txBody>
      </p:sp>
      <p:sp>
        <p:nvSpPr>
          <p:cNvPr id="88" name="Text Box 12"/>
          <p:cNvSpPr txBox="1">
            <a:spLocks noChangeArrowheads="1"/>
          </p:cNvSpPr>
          <p:nvPr/>
        </p:nvSpPr>
        <p:spPr bwMode="auto">
          <a:xfrm>
            <a:off x="5897563" y="4240213"/>
            <a:ext cx="368300" cy="461962"/>
          </a:xfrm>
          <a:prstGeom prst="rect">
            <a:avLst/>
          </a:prstGeom>
          <a:solidFill>
            <a:schemeClr val="bg1"/>
          </a:solidFill>
          <a:ln w="9525" algn="ctr">
            <a:noFill/>
            <a:miter lim="800000"/>
            <a:headEnd/>
            <a:tailEnd/>
          </a:ln>
          <a:effectLst>
            <a:outerShdw dist="35921" dir="2700000" sx="1000" sy="1000" algn="ctr" rotWithShape="0">
              <a:schemeClr val="bg2">
                <a:alpha val="50000"/>
              </a:schemeClr>
            </a:outerShdw>
          </a:effectLst>
        </p:spPr>
        <p:txBody>
          <a:bodyPr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ja-JP" sz="2400" i="1" dirty="0">
                <a:latin typeface="+mn-lt"/>
                <a:ea typeface="ＭＳ Ｐゴシック" pitchFamily="50" charset="-128"/>
              </a:rPr>
              <a:t>t</a:t>
            </a:r>
            <a:r>
              <a:rPr lang="en-US" altLang="ja-JP" sz="1200" dirty="0">
                <a:latin typeface="+mn-lt"/>
                <a:ea typeface="ＭＳ Ｐゴシック" pitchFamily="50" charset="-128"/>
              </a:rPr>
              <a:t>2</a:t>
            </a:r>
            <a:endParaRPr lang="en-US" altLang="ja-JP" sz="2400" dirty="0">
              <a:latin typeface="+mn-lt"/>
              <a:ea typeface="ＭＳ Ｐゴシック" pitchFamily="50" charset="-128"/>
            </a:endParaRPr>
          </a:p>
        </p:txBody>
      </p:sp>
      <p:sp>
        <p:nvSpPr>
          <p:cNvPr id="89" name="Text Box 12"/>
          <p:cNvSpPr txBox="1">
            <a:spLocks noChangeArrowheads="1"/>
          </p:cNvSpPr>
          <p:nvPr/>
        </p:nvSpPr>
        <p:spPr bwMode="auto">
          <a:xfrm>
            <a:off x="5902325" y="3419475"/>
            <a:ext cx="368300" cy="461963"/>
          </a:xfrm>
          <a:prstGeom prst="rect">
            <a:avLst/>
          </a:prstGeom>
          <a:solidFill>
            <a:schemeClr val="bg1"/>
          </a:solidFill>
          <a:ln w="9525" algn="ctr">
            <a:noFill/>
            <a:miter lim="800000"/>
            <a:headEnd/>
            <a:tailEnd/>
          </a:ln>
          <a:effectLst>
            <a:outerShdw dist="35921" dir="2700000" sx="1000" sy="1000" algn="ctr" rotWithShape="0">
              <a:schemeClr val="bg2">
                <a:alpha val="50000"/>
              </a:schemeClr>
            </a:outerShdw>
          </a:effectLst>
        </p:spPr>
        <p:txBody>
          <a:bodyPr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ja-JP" sz="2400" i="1" dirty="0">
                <a:latin typeface="+mn-lt"/>
                <a:ea typeface="ＭＳ Ｐゴシック" pitchFamily="50" charset="-128"/>
              </a:rPr>
              <a:t>t</a:t>
            </a:r>
            <a:r>
              <a:rPr lang="en-US" altLang="ja-JP" sz="1200" dirty="0">
                <a:latin typeface="+mn-lt"/>
                <a:ea typeface="ＭＳ Ｐゴシック" pitchFamily="50" charset="-128"/>
              </a:rPr>
              <a:t>3</a:t>
            </a:r>
            <a:endParaRPr lang="en-US" altLang="ja-JP" sz="2400" dirty="0">
              <a:latin typeface="+mn-lt"/>
              <a:ea typeface="ＭＳ Ｐゴシック" pitchFamily="50" charset="-128"/>
            </a:endParaRPr>
          </a:p>
        </p:txBody>
      </p:sp>
      <p:graphicFrame>
        <p:nvGraphicFramePr>
          <p:cNvPr id="574504" name="Object 14"/>
          <p:cNvGraphicFramePr>
            <a:graphicFrameLocks noChangeAspect="1"/>
          </p:cNvGraphicFramePr>
          <p:nvPr/>
        </p:nvGraphicFramePr>
        <p:xfrm>
          <a:off x="1352550" y="5502275"/>
          <a:ext cx="152400" cy="2794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26" imgW="152280" imgH="279360" progId="Equation.DSMT4">
                  <p:embed/>
                </p:oleObj>
              </mc:Choice>
              <mc:Fallback>
                <p:oleObj name="Equation" r:id="rId26" imgW="152280" imgH="279360" progId="Equation.DSMT4">
                  <p:embed/>
                  <p:pic>
                    <p:nvPicPr>
                      <p:cNvPr id="574504" name="Object 1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352550" y="5502275"/>
                        <a:ext cx="152400" cy="2794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574506" name="Object 15"/>
          <p:cNvGraphicFramePr>
            <a:graphicFrameLocks noChangeAspect="1"/>
          </p:cNvGraphicFramePr>
          <p:nvPr/>
        </p:nvGraphicFramePr>
        <p:xfrm>
          <a:off x="1785938" y="5378450"/>
          <a:ext cx="190500" cy="4191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28" imgW="190440" imgH="419040" progId="Equation.DSMT4">
                  <p:embed/>
                </p:oleObj>
              </mc:Choice>
              <mc:Fallback>
                <p:oleObj name="Equation" r:id="rId28" imgW="190440" imgH="419040" progId="Equation.DSMT4">
                  <p:embed/>
                  <p:pic>
                    <p:nvPicPr>
                      <p:cNvPr id="574506" name="Object 15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9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785938" y="5378450"/>
                        <a:ext cx="190500" cy="4191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574507" name="Object 16"/>
          <p:cNvGraphicFramePr>
            <a:graphicFrameLocks noChangeAspect="1"/>
          </p:cNvGraphicFramePr>
          <p:nvPr/>
        </p:nvGraphicFramePr>
        <p:xfrm>
          <a:off x="2228850" y="5416550"/>
          <a:ext cx="177800" cy="431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30" imgW="177480" imgH="431640" progId="Equation.DSMT4">
                  <p:embed/>
                </p:oleObj>
              </mc:Choice>
              <mc:Fallback>
                <p:oleObj name="Equation" r:id="rId30" imgW="177480" imgH="431640" progId="Equation.DSMT4">
                  <p:embed/>
                  <p:pic>
                    <p:nvPicPr>
                      <p:cNvPr id="574507" name="Object 16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31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228850" y="5416550"/>
                        <a:ext cx="177800" cy="4318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cxnSp>
        <p:nvCxnSpPr>
          <p:cNvPr id="91" name="直線コネクタ 90"/>
          <p:cNvCxnSpPr/>
          <p:nvPr/>
        </p:nvCxnSpPr>
        <p:spPr>
          <a:xfrm>
            <a:off x="5907088" y="3144838"/>
            <a:ext cx="1260475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6" name="直線コネクタ 95"/>
          <p:cNvCxnSpPr/>
          <p:nvPr/>
        </p:nvCxnSpPr>
        <p:spPr>
          <a:xfrm rot="16200000" flipH="1">
            <a:off x="995363" y="5494338"/>
            <a:ext cx="457200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9" name="直線コネクタ 98"/>
          <p:cNvCxnSpPr/>
          <p:nvPr/>
        </p:nvCxnSpPr>
        <p:spPr>
          <a:xfrm rot="16200000" flipH="1">
            <a:off x="1376363" y="5500688"/>
            <a:ext cx="457200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0" name="直線コネクタ 99"/>
          <p:cNvCxnSpPr/>
          <p:nvPr/>
        </p:nvCxnSpPr>
        <p:spPr>
          <a:xfrm rot="16200000" flipH="1">
            <a:off x="1890713" y="5524500"/>
            <a:ext cx="457200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1" name="直線コネクタ 100"/>
          <p:cNvCxnSpPr/>
          <p:nvPr/>
        </p:nvCxnSpPr>
        <p:spPr>
          <a:xfrm rot="16200000" flipH="1">
            <a:off x="2259013" y="5532438"/>
            <a:ext cx="457200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8" name="正方形/長方形 77"/>
          <p:cNvSpPr/>
          <p:nvPr/>
        </p:nvSpPr>
        <p:spPr>
          <a:xfrm>
            <a:off x="2789238" y="1344613"/>
            <a:ext cx="2179637" cy="563562"/>
          </a:xfrm>
          <a:prstGeom prst="rect">
            <a:avLst/>
          </a:prstGeom>
          <a:solidFill>
            <a:schemeClr val="bg1">
              <a:alpha val="86000"/>
            </a:schemeClr>
          </a:solidFill>
          <a:ln w="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79" name="正方形/長方形 78"/>
          <p:cNvSpPr>
            <a:spLocks noChangeArrowheads="1"/>
          </p:cNvSpPr>
          <p:nvPr/>
        </p:nvSpPr>
        <p:spPr bwMode="auto">
          <a:xfrm>
            <a:off x="5784850" y="6423025"/>
            <a:ext cx="1298575" cy="3079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 sz="1400">
                <a:solidFill>
                  <a:srgbClr val="FF0000"/>
                </a:solidFill>
                <a:latin typeface="Arial Unicode MS"/>
                <a:ea typeface="Arial Unicode MS"/>
                <a:cs typeface="Arial Unicode MS"/>
              </a:rPr>
              <a:t>anharmonisity</a:t>
            </a:r>
            <a:endParaRPr lang="ja-JP" altLang="en-US" sz="1400">
              <a:solidFill>
                <a:srgbClr val="FF0000"/>
              </a:solidFill>
              <a:latin typeface="Arial Unicode MS"/>
              <a:ea typeface="Arial Unicode MS"/>
              <a:cs typeface="Arial Unicode MS"/>
            </a:endParaRPr>
          </a:p>
        </p:txBody>
      </p:sp>
      <p:pic>
        <p:nvPicPr>
          <p:cNvPr id="683075" name="Picture 44"/>
          <p:cNvPicPr>
            <a:picLocks noChangeAspect="1" noChangeArrowheads="1"/>
          </p:cNvPicPr>
          <p:nvPr/>
        </p:nvPicPr>
        <p:blipFill>
          <a:blip r:embed="rId32" cstate="print"/>
          <a:srcRect/>
          <a:stretch>
            <a:fillRect/>
          </a:stretch>
        </p:blipFill>
        <p:spPr bwMode="auto">
          <a:xfrm>
            <a:off x="6218238" y="1558925"/>
            <a:ext cx="1758950" cy="965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90" name="正方形/長方形 89"/>
          <p:cNvSpPr/>
          <p:nvPr/>
        </p:nvSpPr>
        <p:spPr>
          <a:xfrm>
            <a:off x="7110413" y="1211263"/>
            <a:ext cx="1690687" cy="1319212"/>
          </a:xfrm>
          <a:prstGeom prst="rect">
            <a:avLst/>
          </a:prstGeom>
          <a:solidFill>
            <a:schemeClr val="bg1">
              <a:alpha val="86000"/>
            </a:schemeClr>
          </a:solidFill>
          <a:ln w="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683077" name="正方形/長方形 93"/>
          <p:cNvSpPr>
            <a:spLocks noChangeArrowheads="1"/>
          </p:cNvSpPr>
          <p:nvPr/>
        </p:nvSpPr>
        <p:spPr bwMode="auto">
          <a:xfrm>
            <a:off x="7723188" y="719138"/>
            <a:ext cx="577850" cy="3683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 b="1">
                <a:solidFill>
                  <a:srgbClr val="FF00FF"/>
                </a:solidFill>
                <a:latin typeface="Arial Unicode MS"/>
                <a:ea typeface="Arial Unicode MS"/>
                <a:cs typeface="Arial Unicode MS"/>
              </a:rPr>
              <a:t>(II’)</a:t>
            </a:r>
            <a:r>
              <a:rPr lang="en-US" altLang="ja-JP" b="1" baseline="30000">
                <a:solidFill>
                  <a:srgbClr val="FF00FF"/>
                </a:solidFill>
                <a:latin typeface="Arial Unicode MS"/>
                <a:ea typeface="Arial Unicode MS"/>
                <a:cs typeface="Arial Unicode MS"/>
              </a:rPr>
              <a:t>*</a:t>
            </a:r>
            <a:endParaRPr lang="ja-JP" altLang="en-US" b="1" baseline="30000">
              <a:solidFill>
                <a:srgbClr val="FF00FF"/>
              </a:solidFill>
              <a:latin typeface="Arial Unicode MS"/>
              <a:ea typeface="Arial Unicode MS"/>
              <a:cs typeface="Arial Unicode MS"/>
            </a:endParaRPr>
          </a:p>
        </p:txBody>
      </p:sp>
      <p:graphicFrame>
        <p:nvGraphicFramePr>
          <p:cNvPr id="574509" name="Object 19"/>
          <p:cNvGraphicFramePr>
            <a:graphicFrameLocks noChangeAspect="1"/>
          </p:cNvGraphicFramePr>
          <p:nvPr/>
        </p:nvGraphicFramePr>
        <p:xfrm>
          <a:off x="6918325" y="2138363"/>
          <a:ext cx="306388" cy="3317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33" imgW="304560" imgH="330120" progId="Equation.DSMT4">
                  <p:embed/>
                </p:oleObj>
              </mc:Choice>
              <mc:Fallback>
                <p:oleObj name="Equation" r:id="rId33" imgW="304560" imgH="330120" progId="Equation.DSMT4">
                  <p:embed/>
                  <p:pic>
                    <p:nvPicPr>
                      <p:cNvPr id="574509" name="Object 19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3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918325" y="2138363"/>
                        <a:ext cx="306388" cy="33178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574510" name="Object 20"/>
          <p:cNvGraphicFramePr>
            <a:graphicFrameLocks noChangeAspect="1"/>
          </p:cNvGraphicFramePr>
          <p:nvPr/>
        </p:nvGraphicFramePr>
        <p:xfrm>
          <a:off x="7000875" y="1900238"/>
          <a:ext cx="823913" cy="3302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35" imgW="825480" imgH="330120" progId="Equation.DSMT4">
                  <p:embed/>
                </p:oleObj>
              </mc:Choice>
              <mc:Fallback>
                <p:oleObj name="Equation" r:id="rId35" imgW="825480" imgH="330120" progId="Equation.DSMT4">
                  <p:embed/>
                  <p:pic>
                    <p:nvPicPr>
                      <p:cNvPr id="574510" name="Object 20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3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000875" y="1900238"/>
                        <a:ext cx="823913" cy="3302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1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5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6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500"/>
                            </p:stCondLst>
                            <p:childTnLst>
                              <p:par>
                                <p:cTn id="18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0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4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1500"/>
                            </p:stCondLst>
                            <p:childTnLst>
                              <p:par>
                                <p:cTn id="26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8" dur="5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1" dur="5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8" presetClass="entr" presetSubtype="3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6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18" presetClass="entr" presetSubtype="3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9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18" presetClass="entr" presetSubtype="3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2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500"/>
                            </p:stCondLst>
                            <p:childTnLst>
                              <p:par>
                                <p:cTn id="44" presetID="5" presetClass="exit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45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44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9" dur="500"/>
                                        <p:tgtEl>
                                          <p:spTgt spid="5744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1000"/>
                            </p:stCondLst>
                            <p:childTnLst>
                              <p:par>
                                <p:cTn id="51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53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45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56" dur="500"/>
                                        <p:tgtEl>
                                          <p:spTgt spid="5745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59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62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1500"/>
                            </p:stCondLst>
                            <p:childTnLst>
                              <p:par>
                                <p:cTn id="64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66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18" presetClass="entr" presetSubtype="3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69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18" presetClass="entr" presetSubtype="3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72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2000"/>
                            </p:stCondLst>
                            <p:childTnLst>
                              <p:par>
                                <p:cTn id="74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6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7" fill="hold">
                            <p:stCondLst>
                              <p:cond delay="2500"/>
                            </p:stCondLst>
                            <p:childTnLst>
                              <p:par>
                                <p:cTn id="78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80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1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83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4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45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86" dur="500"/>
                                        <p:tgtEl>
                                          <p:spTgt spid="5745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7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89" dur="50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0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92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3" fill="hold">
                            <p:stCondLst>
                              <p:cond delay="3000"/>
                            </p:stCondLst>
                            <p:childTnLst>
                              <p:par>
                                <p:cTn id="94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96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7" fill="hold">
                      <p:stCondLst>
                        <p:cond delay="indefinite"/>
                      </p:stCondLst>
                      <p:childTnLst>
                        <p:par>
                          <p:cTn id="98" fill="hold">
                            <p:stCondLst>
                              <p:cond delay="0"/>
                            </p:stCondLst>
                            <p:childTnLst>
                              <p:par>
                                <p:cTn id="99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01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2" presetID="18" presetClass="entr" presetSubtype="3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04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5" fill="hold">
                            <p:stCondLst>
                              <p:cond delay="500"/>
                            </p:stCondLst>
                            <p:childTnLst>
                              <p:par>
                                <p:cTn id="106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08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>
                            <p:stCondLst>
                              <p:cond delay="1000"/>
                            </p:stCondLst>
                            <p:childTnLst>
                              <p:par>
                                <p:cTn id="110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12" dur="5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3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45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15" dur="500"/>
                                        <p:tgtEl>
                                          <p:spTgt spid="5745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6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18" dur="50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9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45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21" dur="500"/>
                                        <p:tgtEl>
                                          <p:spTgt spid="5745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2" presetID="18" presetClass="entr" presetSubtype="3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24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5" fill="hold">
                            <p:stCondLst>
                              <p:cond delay="1500"/>
                            </p:stCondLst>
                            <p:childTnLst>
                              <p:par>
                                <p:cTn id="126" presetID="5" presetClass="exit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127" dur="500"/>
                                        <p:tgtEl>
                                          <p:spTgt spid="57449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744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9" fill="hold">
                            <p:stCondLst>
                              <p:cond delay="2000"/>
                            </p:stCondLst>
                            <p:childTnLst>
                              <p:par>
                                <p:cTn id="130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32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3" fill="hold">
                      <p:stCondLst>
                        <p:cond delay="indefinite"/>
                      </p:stCondLst>
                      <p:childTnLst>
                        <p:par>
                          <p:cTn id="134" fill="hold">
                            <p:stCondLst>
                              <p:cond delay="0"/>
                            </p:stCondLst>
                            <p:childTnLst>
                              <p:par>
                                <p:cTn id="135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37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8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40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7" grpId="0" animBg="1"/>
      <p:bldP spid="58" grpId="0"/>
      <p:bldP spid="63" grpId="0" animBg="1"/>
      <p:bldP spid="67" grpId="0" animBg="1"/>
      <p:bldP spid="68" grpId="0" animBg="1"/>
      <p:bldP spid="69" grpId="0" animBg="1"/>
      <p:bldP spid="70" grpId="0" animBg="1"/>
      <p:bldP spid="87" grpId="0" animBg="1"/>
      <p:bldP spid="88" grpId="0" animBg="1"/>
      <p:bldP spid="89" grpId="0" animBg="1"/>
      <p:bldP spid="79" grpId="0"/>
    </p:bld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91" name="直線コネクタ 90"/>
          <p:cNvCxnSpPr/>
          <p:nvPr/>
        </p:nvCxnSpPr>
        <p:spPr>
          <a:xfrm>
            <a:off x="6862763" y="3122613"/>
            <a:ext cx="1260475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684052" name="Picture 44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6218238" y="1558925"/>
            <a:ext cx="1758950" cy="965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cxnSp>
        <p:nvCxnSpPr>
          <p:cNvPr id="83" name="直線コネクタ 82"/>
          <p:cNvCxnSpPr/>
          <p:nvPr/>
        </p:nvCxnSpPr>
        <p:spPr>
          <a:xfrm>
            <a:off x="6804025" y="4854575"/>
            <a:ext cx="1258888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" name="直線コネクタ 85"/>
          <p:cNvCxnSpPr/>
          <p:nvPr/>
        </p:nvCxnSpPr>
        <p:spPr>
          <a:xfrm>
            <a:off x="6813550" y="5664200"/>
            <a:ext cx="1258888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4" name="直線コネクタ 83"/>
          <p:cNvCxnSpPr/>
          <p:nvPr/>
        </p:nvCxnSpPr>
        <p:spPr>
          <a:xfrm>
            <a:off x="6804025" y="4078288"/>
            <a:ext cx="1258888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" name="直線矢印コネクタ 80"/>
          <p:cNvCxnSpPr/>
          <p:nvPr/>
        </p:nvCxnSpPr>
        <p:spPr>
          <a:xfrm rot="16200000" flipV="1">
            <a:off x="6519862" y="4414838"/>
            <a:ext cx="2555875" cy="0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直線矢印コネクタ 79"/>
          <p:cNvCxnSpPr/>
          <p:nvPr/>
        </p:nvCxnSpPr>
        <p:spPr>
          <a:xfrm rot="16200000" flipV="1">
            <a:off x="6134100" y="4395788"/>
            <a:ext cx="2555875" cy="0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3" name="Line 10"/>
          <p:cNvSpPr>
            <a:spLocks noChangeShapeType="1"/>
          </p:cNvSpPr>
          <p:nvPr/>
        </p:nvSpPr>
        <p:spPr bwMode="auto">
          <a:xfrm flipH="1">
            <a:off x="3581400" y="3641725"/>
            <a:ext cx="0" cy="1441450"/>
          </a:xfrm>
          <a:custGeom>
            <a:avLst/>
            <a:gdLst>
              <a:gd name="connsiteX0" fmla="*/ 0 w 581020"/>
              <a:gd name="connsiteY0" fmla="*/ 0 h 45719"/>
              <a:gd name="connsiteX1" fmla="*/ 581020 w 581020"/>
              <a:gd name="connsiteY1" fmla="*/ 45719 h 45719"/>
              <a:gd name="connsiteX0" fmla="*/ 0 w 581020"/>
              <a:gd name="connsiteY0" fmla="*/ 15 h 15"/>
              <a:gd name="connsiteX1" fmla="*/ 581020 w 581020"/>
              <a:gd name="connsiteY1" fmla="*/ 0 h 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81020" h="15">
                <a:moveTo>
                  <a:pt x="0" y="15"/>
                </a:moveTo>
                <a:lnTo>
                  <a:pt x="581020" y="0"/>
                </a:lnTo>
              </a:path>
            </a:pathLst>
          </a:custGeom>
          <a:noFill/>
          <a:ln w="38100">
            <a:solidFill>
              <a:schemeClr val="accent2">
                <a:lumMod val="75000"/>
              </a:schemeClr>
            </a:solidFill>
            <a:prstDash val="solid"/>
            <a:round/>
            <a:headEnd/>
            <a:tailEnd type="triangle"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>
              <a:latin typeface="+mn-lt"/>
              <a:ea typeface="+mn-ea"/>
            </a:endParaRPr>
          </a:p>
        </p:txBody>
      </p:sp>
      <p:cxnSp>
        <p:nvCxnSpPr>
          <p:cNvPr id="39" name="直線コネクタ 38"/>
          <p:cNvCxnSpPr/>
          <p:nvPr/>
        </p:nvCxnSpPr>
        <p:spPr>
          <a:xfrm rot="10800000">
            <a:off x="3198813" y="2271713"/>
            <a:ext cx="1260475" cy="0"/>
          </a:xfrm>
          <a:prstGeom prst="line">
            <a:avLst/>
          </a:prstGeom>
          <a:ln w="38100">
            <a:solidFill>
              <a:srgbClr val="00B05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直線コネクタ 37"/>
          <p:cNvCxnSpPr/>
          <p:nvPr/>
        </p:nvCxnSpPr>
        <p:spPr>
          <a:xfrm rot="10800000">
            <a:off x="1071563" y="2743200"/>
            <a:ext cx="3598862" cy="0"/>
          </a:xfrm>
          <a:prstGeom prst="line">
            <a:avLst/>
          </a:prstGeom>
          <a:ln w="25400">
            <a:solidFill>
              <a:schemeClr val="tx1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直線コネクタ 36"/>
          <p:cNvCxnSpPr/>
          <p:nvPr/>
        </p:nvCxnSpPr>
        <p:spPr>
          <a:xfrm rot="10800000">
            <a:off x="3216275" y="3614738"/>
            <a:ext cx="1258888" cy="0"/>
          </a:xfrm>
          <a:prstGeom prst="line">
            <a:avLst/>
          </a:prstGeom>
          <a:ln w="38100">
            <a:solidFill>
              <a:srgbClr val="00B05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直線コネクタ 34"/>
          <p:cNvCxnSpPr/>
          <p:nvPr/>
        </p:nvCxnSpPr>
        <p:spPr>
          <a:xfrm rot="10800000">
            <a:off x="1101725" y="4143375"/>
            <a:ext cx="1439863" cy="0"/>
          </a:xfrm>
          <a:prstGeom prst="line">
            <a:avLst/>
          </a:prstGeom>
          <a:ln w="38100">
            <a:solidFill>
              <a:srgbClr val="FC9B4A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 rtlCol="0">
            <a:normAutofit/>
          </a:bodyPr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en-US" altLang="ja-JP" sz="3600" b="1" dirty="0">
                <a:solidFill>
                  <a:schemeClr val="tx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Multimode case (mode B)</a:t>
            </a:r>
            <a:endParaRPr lang="ja-JP" altLang="en-US" sz="3600" b="1" dirty="0">
              <a:solidFill>
                <a:schemeClr val="tx2">
                  <a:lumMod val="7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</p:txBody>
      </p:sp>
      <p:sp>
        <p:nvSpPr>
          <p:cNvPr id="684064" name="Text Box 12"/>
          <p:cNvSpPr txBox="1">
            <a:spLocks noChangeArrowheads="1"/>
          </p:cNvSpPr>
          <p:nvPr/>
        </p:nvSpPr>
        <p:spPr bwMode="auto">
          <a:xfrm>
            <a:off x="1044575" y="1403350"/>
            <a:ext cx="1263650" cy="46037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>
            <a:prstShdw prst="shdw17" dist="17961" dir="2700000">
              <a:schemeClr val="bg2"/>
            </a:prstShdw>
          </a:effectLst>
        </p:spPr>
        <p:txBody>
          <a:bodyPr>
            <a:spAutoFit/>
          </a:bodyPr>
          <a:lstStyle/>
          <a:p>
            <a:r>
              <a:rPr lang="en-US" altLang="ja-JP" sz="2400">
                <a:solidFill>
                  <a:srgbClr val="FC9B4A"/>
                </a:solidFill>
                <a:latin typeface="Arial Unicode MS"/>
                <a:ea typeface="Arial Unicode MS"/>
                <a:cs typeface="Arial Unicode MS"/>
              </a:rPr>
              <a:t>Mode A</a:t>
            </a:r>
          </a:p>
        </p:txBody>
      </p:sp>
      <p:sp>
        <p:nvSpPr>
          <p:cNvPr id="684065" name="正方形/長方形 15"/>
          <p:cNvSpPr>
            <a:spLocks noChangeArrowheads="1"/>
          </p:cNvSpPr>
          <p:nvPr/>
        </p:nvSpPr>
        <p:spPr bwMode="auto">
          <a:xfrm>
            <a:off x="6407150" y="1327150"/>
            <a:ext cx="1390650" cy="3683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>
                <a:solidFill>
                  <a:srgbClr val="FC9B4A"/>
                </a:solidFill>
                <a:latin typeface="Arial Unicode MS"/>
                <a:ea typeface="Arial Unicode MS"/>
                <a:cs typeface="Arial Unicode MS"/>
              </a:rPr>
              <a:t>A</a:t>
            </a:r>
            <a:r>
              <a:rPr lang="en-US" altLang="ja-JP">
                <a:latin typeface="Arial Unicode MS"/>
                <a:ea typeface="Arial Unicode MS"/>
                <a:cs typeface="Arial Unicode MS"/>
              </a:rPr>
              <a:t>             </a:t>
            </a:r>
            <a:r>
              <a:rPr lang="en-US" altLang="ja-JP">
                <a:solidFill>
                  <a:srgbClr val="00B050"/>
                </a:solidFill>
                <a:latin typeface="Arial Unicode MS"/>
                <a:ea typeface="Arial Unicode MS"/>
                <a:cs typeface="Arial Unicode MS"/>
              </a:rPr>
              <a:t>B</a:t>
            </a:r>
            <a:r>
              <a:rPr lang="en-US" altLang="ja-JP">
                <a:latin typeface="Arial Unicode MS"/>
                <a:ea typeface="Arial Unicode MS"/>
                <a:cs typeface="Arial Unicode MS"/>
              </a:rPr>
              <a:t> </a:t>
            </a:r>
            <a:endParaRPr lang="ja-JP" altLang="en-US">
              <a:latin typeface="Calibri" pitchFamily="34" charset="0"/>
            </a:endParaRPr>
          </a:p>
        </p:txBody>
      </p:sp>
      <p:cxnSp>
        <p:nvCxnSpPr>
          <p:cNvPr id="22" name="直線コネクタ 21"/>
          <p:cNvCxnSpPr/>
          <p:nvPr/>
        </p:nvCxnSpPr>
        <p:spPr>
          <a:xfrm rot="10800000">
            <a:off x="1082675" y="5094288"/>
            <a:ext cx="3600450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684035" name="Object 3"/>
          <p:cNvGraphicFramePr>
            <a:graphicFrameLocks noChangeAspect="1"/>
          </p:cNvGraphicFramePr>
          <p:nvPr/>
        </p:nvGraphicFramePr>
        <p:xfrm>
          <a:off x="4735513" y="4887913"/>
          <a:ext cx="576262" cy="431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4" imgW="571320" imgH="431640" progId="Equation.DSMT4">
                  <p:embed/>
                </p:oleObj>
              </mc:Choice>
              <mc:Fallback>
                <p:oleObj name="Equation" r:id="rId4" imgW="571320" imgH="431640" progId="Equation.DSMT4">
                  <p:embed/>
                  <p:pic>
                    <p:nvPicPr>
                      <p:cNvPr id="684035" name="Object 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735513" y="4887913"/>
                        <a:ext cx="576262" cy="4318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684036" name="Object 4"/>
          <p:cNvGraphicFramePr>
            <a:graphicFrameLocks noChangeAspect="1"/>
          </p:cNvGraphicFramePr>
          <p:nvPr/>
        </p:nvGraphicFramePr>
        <p:xfrm>
          <a:off x="530225" y="3919538"/>
          <a:ext cx="525463" cy="431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6" imgW="520560" imgH="431640" progId="Equation.DSMT4">
                  <p:embed/>
                </p:oleObj>
              </mc:Choice>
              <mc:Fallback>
                <p:oleObj name="Equation" r:id="rId6" imgW="520560" imgH="431640" progId="Equation.DSMT4">
                  <p:embed/>
                  <p:pic>
                    <p:nvPicPr>
                      <p:cNvPr id="684036" name="Object 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30225" y="3919538"/>
                        <a:ext cx="525463" cy="4318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684037" name="Object 5"/>
          <p:cNvGraphicFramePr>
            <a:graphicFrameLocks noChangeAspect="1"/>
          </p:cNvGraphicFramePr>
          <p:nvPr/>
        </p:nvGraphicFramePr>
        <p:xfrm>
          <a:off x="487363" y="3008313"/>
          <a:ext cx="590550" cy="431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8" imgW="583920" imgH="431640" progId="Equation.DSMT4">
                  <p:embed/>
                </p:oleObj>
              </mc:Choice>
              <mc:Fallback>
                <p:oleObj name="Equation" r:id="rId8" imgW="583920" imgH="431640" progId="Equation.DSMT4">
                  <p:embed/>
                  <p:pic>
                    <p:nvPicPr>
                      <p:cNvPr id="684037" name="Object 5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9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87363" y="3008313"/>
                        <a:ext cx="590550" cy="4318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684038" name="Object 6"/>
          <p:cNvGraphicFramePr>
            <a:graphicFrameLocks noChangeAspect="1"/>
          </p:cNvGraphicFramePr>
          <p:nvPr/>
        </p:nvGraphicFramePr>
        <p:xfrm>
          <a:off x="4551363" y="3392488"/>
          <a:ext cx="525462" cy="431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0" imgW="520560" imgH="431640" progId="Equation.DSMT4">
                  <p:embed/>
                </p:oleObj>
              </mc:Choice>
              <mc:Fallback>
                <p:oleObj name="Equation" r:id="rId10" imgW="520560" imgH="431640" progId="Equation.DSMT4">
                  <p:embed/>
                  <p:pic>
                    <p:nvPicPr>
                      <p:cNvPr id="684038" name="Object 6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1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551363" y="3392488"/>
                        <a:ext cx="525462" cy="4318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684039" name="Object 7"/>
          <p:cNvGraphicFramePr>
            <a:graphicFrameLocks noChangeAspect="1"/>
          </p:cNvGraphicFramePr>
          <p:nvPr/>
        </p:nvGraphicFramePr>
        <p:xfrm>
          <a:off x="4554538" y="2043113"/>
          <a:ext cx="588962" cy="431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2" imgW="583920" imgH="431640" progId="Equation.DSMT4">
                  <p:embed/>
                </p:oleObj>
              </mc:Choice>
              <mc:Fallback>
                <p:oleObj name="Equation" r:id="rId12" imgW="583920" imgH="431640" progId="Equation.DSMT4">
                  <p:embed/>
                  <p:pic>
                    <p:nvPicPr>
                      <p:cNvPr id="684039" name="Object 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3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554538" y="2043113"/>
                        <a:ext cx="588962" cy="4318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684040" name="Object 8"/>
          <p:cNvGraphicFramePr>
            <a:graphicFrameLocks noChangeAspect="1"/>
          </p:cNvGraphicFramePr>
          <p:nvPr/>
        </p:nvGraphicFramePr>
        <p:xfrm>
          <a:off x="2676525" y="2546350"/>
          <a:ext cx="469900" cy="431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4" imgW="469800" imgH="431640" progId="Equation.DSMT4">
                  <p:embed/>
                </p:oleObj>
              </mc:Choice>
              <mc:Fallback>
                <p:oleObj name="Equation" r:id="rId14" imgW="469800" imgH="431640" progId="Equation.DSMT4">
                  <p:embed/>
                  <p:pic>
                    <p:nvPicPr>
                      <p:cNvPr id="684040" name="Object 8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676525" y="2546350"/>
                        <a:ext cx="469900" cy="4318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cxnSp>
        <p:nvCxnSpPr>
          <p:cNvPr id="36" name="直線コネクタ 35"/>
          <p:cNvCxnSpPr/>
          <p:nvPr/>
        </p:nvCxnSpPr>
        <p:spPr>
          <a:xfrm rot="10800000">
            <a:off x="1149350" y="3192463"/>
            <a:ext cx="1439863" cy="0"/>
          </a:xfrm>
          <a:prstGeom prst="line">
            <a:avLst/>
          </a:prstGeom>
          <a:ln w="25400">
            <a:solidFill>
              <a:srgbClr val="FDD90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84068" name="Text Box 12"/>
          <p:cNvSpPr txBox="1">
            <a:spLocks noChangeArrowheads="1"/>
          </p:cNvSpPr>
          <p:nvPr/>
        </p:nvSpPr>
        <p:spPr bwMode="auto">
          <a:xfrm>
            <a:off x="2997200" y="1423988"/>
            <a:ext cx="1262063" cy="461962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>
            <a:prstShdw prst="shdw17" dist="17961" dir="2700000">
              <a:schemeClr val="bg2"/>
            </a:prstShdw>
          </a:effectLst>
        </p:spPr>
        <p:txBody>
          <a:bodyPr>
            <a:spAutoFit/>
          </a:bodyPr>
          <a:lstStyle/>
          <a:p>
            <a:r>
              <a:rPr lang="en-US" altLang="ja-JP" sz="2400">
                <a:solidFill>
                  <a:srgbClr val="00B050"/>
                </a:solidFill>
                <a:latin typeface="Arial Unicode MS"/>
                <a:ea typeface="Arial Unicode MS"/>
                <a:cs typeface="Arial Unicode MS"/>
              </a:rPr>
              <a:t>Mode B</a:t>
            </a:r>
          </a:p>
        </p:txBody>
      </p:sp>
      <p:pic>
        <p:nvPicPr>
          <p:cNvPr id="574496" name="Picture 32"/>
          <p:cNvPicPr>
            <a:picLocks noChangeAspect="1" noChangeArrowheads="1"/>
          </p:cNvPicPr>
          <p:nvPr/>
        </p:nvPicPr>
        <p:blipFill>
          <a:blip r:embed="rId16" cstate="print"/>
          <a:srcRect/>
          <a:stretch>
            <a:fillRect/>
          </a:stretch>
        </p:blipFill>
        <p:spPr bwMode="auto">
          <a:xfrm>
            <a:off x="3471863" y="3478213"/>
            <a:ext cx="220662" cy="212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41" name="Line 9"/>
          <p:cNvSpPr>
            <a:spLocks noChangeShapeType="1"/>
          </p:cNvSpPr>
          <p:nvPr/>
        </p:nvSpPr>
        <p:spPr bwMode="auto">
          <a:xfrm>
            <a:off x="3348038" y="3608388"/>
            <a:ext cx="0" cy="1470025"/>
          </a:xfrm>
          <a:prstGeom prst="line">
            <a:avLst/>
          </a:prstGeom>
          <a:noFill/>
          <a:ln w="38100">
            <a:solidFill>
              <a:schemeClr val="accent2">
                <a:lumMod val="75000"/>
              </a:schemeClr>
            </a:solidFill>
            <a:prstDash val="dash"/>
            <a:round/>
            <a:headEnd type="triangle"/>
            <a:tailEnd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atin typeface="+mn-lt"/>
              <a:ea typeface="+mn-ea"/>
            </a:endParaRPr>
          </a:p>
        </p:txBody>
      </p:sp>
      <p:pic>
        <p:nvPicPr>
          <p:cNvPr id="53" name="Picture 32"/>
          <p:cNvPicPr>
            <a:picLocks noChangeAspect="1" noChangeArrowheads="1"/>
          </p:cNvPicPr>
          <p:nvPr/>
        </p:nvPicPr>
        <p:blipFill>
          <a:blip r:embed="rId16" cstate="print"/>
          <a:srcRect/>
          <a:stretch>
            <a:fillRect/>
          </a:stretch>
        </p:blipFill>
        <p:spPr bwMode="auto">
          <a:xfrm>
            <a:off x="3236913" y="5003800"/>
            <a:ext cx="220662" cy="212725"/>
          </a:xfrm>
          <a:prstGeom prst="rect">
            <a:avLst/>
          </a:prstGeom>
          <a:solidFill>
            <a:schemeClr val="bg1">
              <a:alpha val="89018"/>
            </a:schemeClr>
          </a:solidFill>
          <a:ln w="9525">
            <a:noFill/>
            <a:miter lim="800000"/>
            <a:headEnd/>
            <a:tailEnd/>
          </a:ln>
        </p:spPr>
      </p:pic>
      <p:sp>
        <p:nvSpPr>
          <p:cNvPr id="54" name="Line 9"/>
          <p:cNvSpPr>
            <a:spLocks noChangeShapeType="1"/>
          </p:cNvSpPr>
          <p:nvPr/>
        </p:nvSpPr>
        <p:spPr bwMode="auto">
          <a:xfrm flipH="1">
            <a:off x="7418388" y="4849813"/>
            <a:ext cx="0" cy="828675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56" name="Line 9"/>
          <p:cNvSpPr>
            <a:spLocks noChangeShapeType="1"/>
          </p:cNvSpPr>
          <p:nvPr/>
        </p:nvSpPr>
        <p:spPr bwMode="auto">
          <a:xfrm flipH="1">
            <a:off x="7804150" y="3105150"/>
            <a:ext cx="0" cy="973138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 type="triangle" w="med" len="med"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57" name="Line 10"/>
          <p:cNvSpPr>
            <a:spLocks noChangeShapeType="1"/>
          </p:cNvSpPr>
          <p:nvPr/>
        </p:nvSpPr>
        <p:spPr bwMode="auto">
          <a:xfrm>
            <a:off x="7413625" y="3106738"/>
            <a:ext cx="0" cy="971550"/>
          </a:xfrm>
          <a:custGeom>
            <a:avLst/>
            <a:gdLst>
              <a:gd name="T0" fmla="*/ 0 w 581020"/>
              <a:gd name="T1" fmla="*/ 2147483647 h 15"/>
              <a:gd name="T2" fmla="*/ 0 w 581020"/>
              <a:gd name="T3" fmla="*/ 0 h 15"/>
              <a:gd name="T4" fmla="*/ 0 60000 65536"/>
              <a:gd name="T5" fmla="*/ 0 60000 65536"/>
              <a:gd name="T6" fmla="*/ 0 w 581020"/>
              <a:gd name="T7" fmla="*/ 0 h 15"/>
              <a:gd name="T8" fmla="*/ 0 w 581020"/>
              <a:gd name="T9" fmla="*/ 15 h 15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581020" h="15">
                <a:moveTo>
                  <a:pt x="0" y="15"/>
                </a:moveTo>
                <a:lnTo>
                  <a:pt x="581020" y="0"/>
                </a:lnTo>
              </a:path>
            </a:pathLst>
          </a:custGeom>
          <a:noFill/>
          <a:ln w="38100">
            <a:solidFill>
              <a:srgbClr val="00B050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ja-JP" altLang="en-US">
              <a:latin typeface="Calibri" pitchFamily="34" charset="0"/>
            </a:endParaRPr>
          </a:p>
        </p:txBody>
      </p:sp>
      <p:sp>
        <p:nvSpPr>
          <p:cNvPr id="58" name="テキスト ボックス 57"/>
          <p:cNvSpPr txBox="1">
            <a:spLocks noChangeArrowheads="1"/>
          </p:cNvSpPr>
          <p:nvPr/>
        </p:nvSpPr>
        <p:spPr bwMode="auto">
          <a:xfrm>
            <a:off x="5519738" y="2568575"/>
            <a:ext cx="652462" cy="4000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US" altLang="ja-JP" sz="2000" b="1">
                <a:solidFill>
                  <a:srgbClr val="FF00FF"/>
                </a:solidFill>
                <a:latin typeface="Arial Unicode MS"/>
                <a:ea typeface="Arial Unicode MS"/>
                <a:cs typeface="Arial Unicode MS"/>
              </a:rPr>
              <a:t>(II)</a:t>
            </a:r>
            <a:endParaRPr lang="ja-JP" altLang="en-US" sz="2000" b="1" baseline="30000">
              <a:solidFill>
                <a:srgbClr val="FF00FF"/>
              </a:solidFill>
              <a:latin typeface="Arial Unicode MS"/>
              <a:ea typeface="Arial Unicode MS"/>
              <a:cs typeface="Arial Unicode MS"/>
            </a:endParaRPr>
          </a:p>
        </p:txBody>
      </p:sp>
      <p:graphicFrame>
        <p:nvGraphicFramePr>
          <p:cNvPr id="60" name="Object 9"/>
          <p:cNvGraphicFramePr>
            <a:graphicFrameLocks noChangeAspect="1"/>
          </p:cNvGraphicFramePr>
          <p:nvPr/>
        </p:nvGraphicFramePr>
        <p:xfrm>
          <a:off x="5924550" y="5483225"/>
          <a:ext cx="825500" cy="342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7" imgW="825480" imgH="342720" progId="Equation.DSMT4">
                  <p:embed/>
                </p:oleObj>
              </mc:Choice>
              <mc:Fallback>
                <p:oleObj name="Equation" r:id="rId17" imgW="825480" imgH="342720" progId="Equation.DSMT4">
                  <p:embed/>
                  <p:pic>
                    <p:nvPicPr>
                      <p:cNvPr id="60" name="Object 9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924550" y="5483225"/>
                        <a:ext cx="825500" cy="3429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61" name="Object 10"/>
          <p:cNvGraphicFramePr>
            <a:graphicFrameLocks noChangeAspect="1"/>
          </p:cNvGraphicFramePr>
          <p:nvPr/>
        </p:nvGraphicFramePr>
        <p:xfrm>
          <a:off x="5927725" y="4694238"/>
          <a:ext cx="787400" cy="342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9" imgW="787320" imgH="342720" progId="Equation.DSMT4">
                  <p:embed/>
                </p:oleObj>
              </mc:Choice>
              <mc:Fallback>
                <p:oleObj name="Equation" r:id="rId19" imgW="787320" imgH="342720" progId="Equation.DSMT4">
                  <p:embed/>
                  <p:pic>
                    <p:nvPicPr>
                      <p:cNvPr id="61" name="Object 10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0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927725" y="4694238"/>
                        <a:ext cx="787400" cy="3429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62" name="Object 11"/>
          <p:cNvGraphicFramePr>
            <a:graphicFrameLocks noChangeAspect="1"/>
          </p:cNvGraphicFramePr>
          <p:nvPr/>
        </p:nvGraphicFramePr>
        <p:xfrm>
          <a:off x="5913438" y="3814763"/>
          <a:ext cx="825500" cy="342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21" imgW="825480" imgH="342720" progId="Equation.DSMT4">
                  <p:embed/>
                </p:oleObj>
              </mc:Choice>
              <mc:Fallback>
                <p:oleObj name="Equation" r:id="rId21" imgW="825480" imgH="342720" progId="Equation.DSMT4">
                  <p:embed/>
                  <p:pic>
                    <p:nvPicPr>
                      <p:cNvPr id="62" name="Object 1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2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913438" y="3814763"/>
                        <a:ext cx="825500" cy="3429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63" name="Line 9"/>
          <p:cNvSpPr>
            <a:spLocks noChangeShapeType="1"/>
          </p:cNvSpPr>
          <p:nvPr/>
        </p:nvSpPr>
        <p:spPr bwMode="auto">
          <a:xfrm flipH="1">
            <a:off x="7807325" y="4862513"/>
            <a:ext cx="0" cy="828675"/>
          </a:xfrm>
          <a:prstGeom prst="line">
            <a:avLst/>
          </a:prstGeom>
          <a:noFill/>
          <a:ln w="38100">
            <a:solidFill>
              <a:srgbClr val="00B050"/>
            </a:solidFill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64" name="Line 9"/>
          <p:cNvSpPr>
            <a:spLocks noChangeShapeType="1"/>
          </p:cNvSpPr>
          <p:nvPr/>
        </p:nvSpPr>
        <p:spPr bwMode="auto">
          <a:xfrm flipH="1">
            <a:off x="7800975" y="4078288"/>
            <a:ext cx="0" cy="792162"/>
          </a:xfrm>
          <a:prstGeom prst="line">
            <a:avLst/>
          </a:prstGeom>
          <a:noFill/>
          <a:ln w="38100">
            <a:solidFill>
              <a:srgbClr val="00B050"/>
            </a:solidFill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65" name="Line 9"/>
          <p:cNvSpPr>
            <a:spLocks noChangeShapeType="1"/>
          </p:cNvSpPr>
          <p:nvPr/>
        </p:nvSpPr>
        <p:spPr bwMode="auto">
          <a:xfrm flipH="1">
            <a:off x="7416800" y="4076700"/>
            <a:ext cx="0" cy="782638"/>
          </a:xfrm>
          <a:prstGeom prst="line">
            <a:avLst/>
          </a:prstGeom>
          <a:noFill/>
          <a:ln w="38100">
            <a:solidFill>
              <a:srgbClr val="00B050"/>
            </a:solidFill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67" name="星 7 66"/>
          <p:cNvSpPr>
            <a:spLocks noChangeAspect="1"/>
          </p:cNvSpPr>
          <p:nvPr/>
        </p:nvSpPr>
        <p:spPr>
          <a:xfrm>
            <a:off x="7345363" y="4783138"/>
            <a:ext cx="144462" cy="144462"/>
          </a:xfrm>
          <a:prstGeom prst="star7">
            <a:avLst/>
          </a:prstGeom>
          <a:solidFill>
            <a:srgbClr val="FF00FF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68" name="星 7 67"/>
          <p:cNvSpPr>
            <a:spLocks noChangeAspect="1"/>
          </p:cNvSpPr>
          <p:nvPr/>
        </p:nvSpPr>
        <p:spPr>
          <a:xfrm>
            <a:off x="7721600" y="4011613"/>
            <a:ext cx="144463" cy="144462"/>
          </a:xfrm>
          <a:prstGeom prst="star7">
            <a:avLst/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69" name="星 7 68"/>
          <p:cNvSpPr>
            <a:spLocks noChangeAspect="1"/>
          </p:cNvSpPr>
          <p:nvPr/>
        </p:nvSpPr>
        <p:spPr>
          <a:xfrm>
            <a:off x="7345363" y="3073400"/>
            <a:ext cx="142875" cy="142875"/>
          </a:xfrm>
          <a:prstGeom prst="star7">
            <a:avLst/>
          </a:prstGeom>
          <a:solidFill>
            <a:srgbClr val="0070C0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70" name="星 7 69"/>
          <p:cNvSpPr>
            <a:spLocks noChangeAspect="1"/>
          </p:cNvSpPr>
          <p:nvPr/>
        </p:nvSpPr>
        <p:spPr>
          <a:xfrm>
            <a:off x="7750175" y="5597525"/>
            <a:ext cx="144463" cy="142875"/>
          </a:xfrm>
          <a:prstGeom prst="star7">
            <a:avLst/>
          </a:prstGeom>
          <a:solidFill>
            <a:srgbClr val="66FFFF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graphicFrame>
        <p:nvGraphicFramePr>
          <p:cNvPr id="71" name="Object 12"/>
          <p:cNvGraphicFramePr>
            <a:graphicFrameLocks noChangeAspect="1"/>
          </p:cNvGraphicFramePr>
          <p:nvPr/>
        </p:nvGraphicFramePr>
        <p:xfrm>
          <a:off x="6834188" y="5835650"/>
          <a:ext cx="1827212" cy="51593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23" imgW="1828800" imgH="520560" progId="Equation.DSMT4">
                  <p:embed/>
                </p:oleObj>
              </mc:Choice>
              <mc:Fallback>
                <p:oleObj name="Equation" r:id="rId23" imgW="1828800" imgH="520560" progId="Equation.DSMT4">
                  <p:embed/>
                  <p:pic>
                    <p:nvPicPr>
                      <p:cNvPr id="71" name="Object 1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834188" y="5835650"/>
                        <a:ext cx="1827212" cy="515938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72" name="Line 9"/>
          <p:cNvSpPr>
            <a:spLocks noChangeShapeType="1"/>
          </p:cNvSpPr>
          <p:nvPr/>
        </p:nvSpPr>
        <p:spPr bwMode="auto">
          <a:xfrm flipH="1" flipV="1">
            <a:off x="4071938" y="3616325"/>
            <a:ext cx="0" cy="1473200"/>
          </a:xfrm>
          <a:prstGeom prst="line">
            <a:avLst/>
          </a:prstGeom>
          <a:noFill/>
          <a:ln w="38100">
            <a:solidFill>
              <a:schemeClr val="accent2">
                <a:lumMod val="50000"/>
              </a:schemeClr>
            </a:solidFill>
            <a:prstDash val="dash"/>
            <a:round/>
            <a:headEnd type="triangle"/>
            <a:tailEnd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atin typeface="+mn-lt"/>
              <a:ea typeface="+mn-ea"/>
            </a:endParaRPr>
          </a:p>
        </p:txBody>
      </p:sp>
      <p:sp>
        <p:nvSpPr>
          <p:cNvPr id="73" name="Line 10"/>
          <p:cNvSpPr>
            <a:spLocks noChangeShapeType="1"/>
          </p:cNvSpPr>
          <p:nvPr/>
        </p:nvSpPr>
        <p:spPr bwMode="auto">
          <a:xfrm flipH="1" flipV="1">
            <a:off x="4403725" y="3624263"/>
            <a:ext cx="0" cy="1465262"/>
          </a:xfrm>
          <a:custGeom>
            <a:avLst/>
            <a:gdLst>
              <a:gd name="connsiteX0" fmla="*/ 0 w 581020"/>
              <a:gd name="connsiteY0" fmla="*/ 0 h 45719"/>
              <a:gd name="connsiteX1" fmla="*/ 581020 w 581020"/>
              <a:gd name="connsiteY1" fmla="*/ 45719 h 45719"/>
              <a:gd name="connsiteX0" fmla="*/ 0 w 581020"/>
              <a:gd name="connsiteY0" fmla="*/ 15 h 15"/>
              <a:gd name="connsiteX1" fmla="*/ 581020 w 581020"/>
              <a:gd name="connsiteY1" fmla="*/ 0 h 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81020" h="15">
                <a:moveTo>
                  <a:pt x="0" y="15"/>
                </a:moveTo>
                <a:lnTo>
                  <a:pt x="581020" y="0"/>
                </a:lnTo>
              </a:path>
            </a:pathLst>
          </a:custGeom>
          <a:noFill/>
          <a:ln w="38100">
            <a:solidFill>
              <a:schemeClr val="accent2">
                <a:lumMod val="50000"/>
              </a:schemeClr>
            </a:solidFill>
            <a:prstDash val="solid"/>
            <a:round/>
            <a:headEnd/>
            <a:tailEnd type="triangle"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>
              <a:latin typeface="+mn-lt"/>
              <a:ea typeface="+mn-ea"/>
            </a:endParaRPr>
          </a:p>
        </p:txBody>
      </p:sp>
      <p:pic>
        <p:nvPicPr>
          <p:cNvPr id="74" name="Picture 32"/>
          <p:cNvPicPr>
            <a:picLocks noChangeAspect="1" noChangeArrowheads="1"/>
          </p:cNvPicPr>
          <p:nvPr/>
        </p:nvPicPr>
        <p:blipFill>
          <a:blip r:embed="rId16" cstate="print"/>
          <a:srcRect/>
          <a:stretch>
            <a:fillRect/>
          </a:stretch>
        </p:blipFill>
        <p:spPr bwMode="auto">
          <a:xfrm>
            <a:off x="4295775" y="4991100"/>
            <a:ext cx="220663" cy="2143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aphicFrame>
        <p:nvGraphicFramePr>
          <p:cNvPr id="574502" name="Object 13"/>
          <p:cNvGraphicFramePr>
            <a:graphicFrameLocks noChangeAspect="1"/>
          </p:cNvGraphicFramePr>
          <p:nvPr/>
        </p:nvGraphicFramePr>
        <p:xfrm>
          <a:off x="5856288" y="2974975"/>
          <a:ext cx="863600" cy="342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25" imgW="863280" imgH="342720" progId="Equation.DSMT4">
                  <p:embed/>
                </p:oleObj>
              </mc:Choice>
              <mc:Fallback>
                <p:oleObj name="Equation" r:id="rId25" imgW="863280" imgH="342720" progId="Equation.DSMT4">
                  <p:embed/>
                  <p:pic>
                    <p:nvPicPr>
                      <p:cNvPr id="574502" name="Object 1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856288" y="2974975"/>
                        <a:ext cx="863600" cy="3429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66" name="正方形/長方形 65"/>
          <p:cNvSpPr/>
          <p:nvPr/>
        </p:nvSpPr>
        <p:spPr>
          <a:xfrm>
            <a:off x="547688" y="3813175"/>
            <a:ext cx="2179637" cy="706438"/>
          </a:xfrm>
          <a:prstGeom prst="rect">
            <a:avLst/>
          </a:prstGeom>
          <a:solidFill>
            <a:schemeClr val="bg1">
              <a:alpha val="86000"/>
            </a:schemeClr>
          </a:solidFill>
          <a:ln w="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75" name="正方形/長方形 74"/>
          <p:cNvSpPr/>
          <p:nvPr/>
        </p:nvSpPr>
        <p:spPr>
          <a:xfrm>
            <a:off x="377825" y="4765675"/>
            <a:ext cx="2684463" cy="706438"/>
          </a:xfrm>
          <a:prstGeom prst="rect">
            <a:avLst/>
          </a:prstGeom>
          <a:solidFill>
            <a:schemeClr val="bg1">
              <a:alpha val="86000"/>
            </a:schemeClr>
          </a:solidFill>
          <a:ln w="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76" name="正方形/長方形 75"/>
          <p:cNvSpPr/>
          <p:nvPr/>
        </p:nvSpPr>
        <p:spPr>
          <a:xfrm>
            <a:off x="236538" y="2995613"/>
            <a:ext cx="2416175" cy="563562"/>
          </a:xfrm>
          <a:prstGeom prst="rect">
            <a:avLst/>
          </a:prstGeom>
          <a:solidFill>
            <a:schemeClr val="bg1">
              <a:alpha val="86000"/>
            </a:schemeClr>
          </a:solidFill>
          <a:ln w="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77" name="正方形/長方形 76"/>
          <p:cNvSpPr/>
          <p:nvPr/>
        </p:nvSpPr>
        <p:spPr>
          <a:xfrm>
            <a:off x="1020763" y="2500313"/>
            <a:ext cx="3902075" cy="708025"/>
          </a:xfrm>
          <a:prstGeom prst="rect">
            <a:avLst/>
          </a:prstGeom>
          <a:solidFill>
            <a:schemeClr val="bg1">
              <a:alpha val="86000"/>
            </a:schemeClr>
          </a:solidFill>
          <a:ln w="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cxnSp>
        <p:nvCxnSpPr>
          <p:cNvPr id="85" name="直線コネクタ 84"/>
          <p:cNvCxnSpPr/>
          <p:nvPr/>
        </p:nvCxnSpPr>
        <p:spPr>
          <a:xfrm>
            <a:off x="3354388" y="5478463"/>
            <a:ext cx="1069975" cy="7937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Text Box 12"/>
          <p:cNvSpPr txBox="1">
            <a:spLocks noChangeArrowheads="1"/>
          </p:cNvSpPr>
          <p:nvPr/>
        </p:nvSpPr>
        <p:spPr bwMode="auto">
          <a:xfrm>
            <a:off x="6867525" y="5033963"/>
            <a:ext cx="379413" cy="461962"/>
          </a:xfrm>
          <a:prstGeom prst="rect">
            <a:avLst/>
          </a:prstGeom>
          <a:solidFill>
            <a:schemeClr val="bg1"/>
          </a:solidFill>
          <a:ln w="9525" algn="ctr">
            <a:noFill/>
            <a:miter lim="800000"/>
            <a:headEnd/>
            <a:tailEnd/>
          </a:ln>
          <a:effectLst>
            <a:outerShdw dist="35921" dir="2700000" sx="1000" sy="1000" algn="ctr" rotWithShape="0">
              <a:schemeClr val="bg2">
                <a:alpha val="50000"/>
              </a:schemeClr>
            </a:outerShdw>
          </a:effectLst>
        </p:spPr>
        <p:txBody>
          <a:bodyPr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ja-JP" sz="2400" i="1" dirty="0">
                <a:latin typeface="+mn-lt"/>
                <a:ea typeface="ＭＳ Ｐゴシック" pitchFamily="50" charset="-128"/>
              </a:rPr>
              <a:t>t</a:t>
            </a:r>
            <a:r>
              <a:rPr lang="en-US" altLang="ja-JP" sz="1200" dirty="0">
                <a:latin typeface="+mn-lt"/>
                <a:ea typeface="ＭＳ Ｐゴシック" pitchFamily="50" charset="-128"/>
              </a:rPr>
              <a:t>1</a:t>
            </a:r>
            <a:endParaRPr lang="en-US" altLang="ja-JP" sz="2400" dirty="0">
              <a:latin typeface="+mn-lt"/>
              <a:ea typeface="ＭＳ Ｐゴシック" pitchFamily="50" charset="-128"/>
            </a:endParaRPr>
          </a:p>
        </p:txBody>
      </p:sp>
      <p:sp>
        <p:nvSpPr>
          <p:cNvPr id="88" name="Text Box 12"/>
          <p:cNvSpPr txBox="1">
            <a:spLocks noChangeArrowheads="1"/>
          </p:cNvSpPr>
          <p:nvPr/>
        </p:nvSpPr>
        <p:spPr bwMode="auto">
          <a:xfrm>
            <a:off x="6853238" y="4230688"/>
            <a:ext cx="368300" cy="461962"/>
          </a:xfrm>
          <a:prstGeom prst="rect">
            <a:avLst/>
          </a:prstGeom>
          <a:solidFill>
            <a:schemeClr val="bg1"/>
          </a:solidFill>
          <a:ln w="9525" algn="ctr">
            <a:noFill/>
            <a:miter lim="800000"/>
            <a:headEnd/>
            <a:tailEnd/>
          </a:ln>
          <a:effectLst>
            <a:outerShdw dist="35921" dir="2700000" sx="1000" sy="1000" algn="ctr" rotWithShape="0">
              <a:schemeClr val="bg2">
                <a:alpha val="50000"/>
              </a:schemeClr>
            </a:outerShdw>
          </a:effectLst>
        </p:spPr>
        <p:txBody>
          <a:bodyPr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ja-JP" sz="2400" i="1" dirty="0">
                <a:latin typeface="+mn-lt"/>
                <a:ea typeface="ＭＳ Ｐゴシック" pitchFamily="50" charset="-128"/>
              </a:rPr>
              <a:t>t</a:t>
            </a:r>
            <a:r>
              <a:rPr lang="en-US" altLang="ja-JP" sz="1200" dirty="0">
                <a:latin typeface="+mn-lt"/>
                <a:ea typeface="ＭＳ Ｐゴシック" pitchFamily="50" charset="-128"/>
              </a:rPr>
              <a:t>2</a:t>
            </a:r>
            <a:endParaRPr lang="en-US" altLang="ja-JP" sz="2400" dirty="0">
              <a:latin typeface="+mn-lt"/>
              <a:ea typeface="ＭＳ Ｐゴシック" pitchFamily="50" charset="-128"/>
            </a:endParaRPr>
          </a:p>
        </p:txBody>
      </p:sp>
      <p:sp>
        <p:nvSpPr>
          <p:cNvPr id="89" name="Text Box 12"/>
          <p:cNvSpPr txBox="1">
            <a:spLocks noChangeArrowheads="1"/>
          </p:cNvSpPr>
          <p:nvPr/>
        </p:nvSpPr>
        <p:spPr bwMode="auto">
          <a:xfrm>
            <a:off x="6858000" y="3411538"/>
            <a:ext cx="368300" cy="461962"/>
          </a:xfrm>
          <a:prstGeom prst="rect">
            <a:avLst/>
          </a:prstGeom>
          <a:solidFill>
            <a:schemeClr val="bg1"/>
          </a:solidFill>
          <a:ln w="9525" algn="ctr">
            <a:noFill/>
            <a:miter lim="800000"/>
            <a:headEnd/>
            <a:tailEnd/>
          </a:ln>
          <a:effectLst>
            <a:outerShdw dist="35921" dir="2700000" sx="1000" sy="1000" algn="ctr" rotWithShape="0">
              <a:schemeClr val="bg2">
                <a:alpha val="50000"/>
              </a:schemeClr>
            </a:outerShdw>
          </a:effectLst>
        </p:spPr>
        <p:txBody>
          <a:bodyPr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ja-JP" sz="2400" i="1" dirty="0">
                <a:latin typeface="+mn-lt"/>
                <a:ea typeface="ＭＳ Ｐゴシック" pitchFamily="50" charset="-128"/>
              </a:rPr>
              <a:t>t</a:t>
            </a:r>
            <a:r>
              <a:rPr lang="en-US" altLang="ja-JP" sz="1200" dirty="0">
                <a:latin typeface="+mn-lt"/>
                <a:ea typeface="ＭＳ Ｐゴシック" pitchFamily="50" charset="-128"/>
              </a:rPr>
              <a:t>3</a:t>
            </a:r>
            <a:endParaRPr lang="en-US" altLang="ja-JP" sz="2400" dirty="0">
              <a:latin typeface="+mn-lt"/>
              <a:ea typeface="ＭＳ Ｐゴシック" pitchFamily="50" charset="-128"/>
            </a:endParaRPr>
          </a:p>
        </p:txBody>
      </p:sp>
      <p:graphicFrame>
        <p:nvGraphicFramePr>
          <p:cNvPr id="574504" name="Object 14"/>
          <p:cNvGraphicFramePr>
            <a:graphicFrameLocks noChangeAspect="1"/>
          </p:cNvGraphicFramePr>
          <p:nvPr/>
        </p:nvGraphicFramePr>
        <p:xfrm>
          <a:off x="3402013" y="5526088"/>
          <a:ext cx="152400" cy="2794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27" imgW="152280" imgH="279360" progId="Equation.DSMT4">
                  <p:embed/>
                </p:oleObj>
              </mc:Choice>
              <mc:Fallback>
                <p:oleObj name="Equation" r:id="rId27" imgW="152280" imgH="279360" progId="Equation.DSMT4">
                  <p:embed/>
                  <p:pic>
                    <p:nvPicPr>
                      <p:cNvPr id="574504" name="Object 1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402013" y="5526088"/>
                        <a:ext cx="152400" cy="2794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574506" name="Object 15"/>
          <p:cNvGraphicFramePr>
            <a:graphicFrameLocks noChangeAspect="1"/>
          </p:cNvGraphicFramePr>
          <p:nvPr/>
        </p:nvGraphicFramePr>
        <p:xfrm>
          <a:off x="3810000" y="5402263"/>
          <a:ext cx="190500" cy="4191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29" imgW="190440" imgH="419040" progId="Equation.DSMT4">
                  <p:embed/>
                </p:oleObj>
              </mc:Choice>
              <mc:Fallback>
                <p:oleObj name="Equation" r:id="rId29" imgW="190440" imgH="419040" progId="Equation.DSMT4">
                  <p:embed/>
                  <p:pic>
                    <p:nvPicPr>
                      <p:cNvPr id="574506" name="Object 15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30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810000" y="5402263"/>
                        <a:ext cx="190500" cy="4191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574507" name="Object 16"/>
          <p:cNvGraphicFramePr>
            <a:graphicFrameLocks noChangeAspect="1"/>
          </p:cNvGraphicFramePr>
          <p:nvPr/>
        </p:nvGraphicFramePr>
        <p:xfrm>
          <a:off x="4195763" y="5400675"/>
          <a:ext cx="177800" cy="431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31" imgW="177480" imgH="431640" progId="Equation.DSMT4">
                  <p:embed/>
                </p:oleObj>
              </mc:Choice>
              <mc:Fallback>
                <p:oleObj name="Equation" r:id="rId31" imgW="177480" imgH="431640" progId="Equation.DSMT4">
                  <p:embed/>
                  <p:pic>
                    <p:nvPicPr>
                      <p:cNvPr id="574507" name="Object 16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32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195763" y="5400675"/>
                        <a:ext cx="177800" cy="4318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cxnSp>
        <p:nvCxnSpPr>
          <p:cNvPr id="96" name="直線コネクタ 95"/>
          <p:cNvCxnSpPr/>
          <p:nvPr/>
        </p:nvCxnSpPr>
        <p:spPr>
          <a:xfrm rot="16200000" flipH="1">
            <a:off x="3119438" y="5576888"/>
            <a:ext cx="457200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9" name="直線コネクタ 98"/>
          <p:cNvCxnSpPr/>
          <p:nvPr/>
        </p:nvCxnSpPr>
        <p:spPr>
          <a:xfrm rot="16200000" flipH="1">
            <a:off x="3394075" y="5557838"/>
            <a:ext cx="457200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0" name="直線コネクタ 99"/>
          <p:cNvCxnSpPr/>
          <p:nvPr/>
        </p:nvCxnSpPr>
        <p:spPr>
          <a:xfrm rot="16200000" flipH="1">
            <a:off x="3890963" y="5548313"/>
            <a:ext cx="457200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1" name="直線コネクタ 100"/>
          <p:cNvCxnSpPr/>
          <p:nvPr/>
        </p:nvCxnSpPr>
        <p:spPr>
          <a:xfrm rot="16200000" flipH="1">
            <a:off x="4186238" y="5573713"/>
            <a:ext cx="457200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684098" name="Picture 44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6218238" y="1608138"/>
            <a:ext cx="1758950" cy="9159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82" name="正方形/長方形 81"/>
          <p:cNvSpPr/>
          <p:nvPr/>
        </p:nvSpPr>
        <p:spPr>
          <a:xfrm>
            <a:off x="731838" y="1363663"/>
            <a:ext cx="1749425" cy="708025"/>
          </a:xfrm>
          <a:prstGeom prst="rect">
            <a:avLst/>
          </a:prstGeom>
          <a:solidFill>
            <a:schemeClr val="bg1">
              <a:alpha val="86000"/>
            </a:schemeClr>
          </a:solidFill>
          <a:ln w="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92" name="正方形/長方形 91"/>
          <p:cNvSpPr/>
          <p:nvPr/>
        </p:nvSpPr>
        <p:spPr>
          <a:xfrm>
            <a:off x="6057900" y="1227138"/>
            <a:ext cx="1306513" cy="1320800"/>
          </a:xfrm>
          <a:prstGeom prst="rect">
            <a:avLst/>
          </a:prstGeom>
          <a:solidFill>
            <a:schemeClr val="bg1">
              <a:alpha val="86000"/>
            </a:schemeClr>
          </a:solidFill>
          <a:ln w="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684101" name="正方形/長方形 136"/>
          <p:cNvSpPr>
            <a:spLocks noChangeArrowheads="1"/>
          </p:cNvSpPr>
          <p:nvPr/>
        </p:nvSpPr>
        <p:spPr bwMode="auto">
          <a:xfrm>
            <a:off x="7723188" y="719138"/>
            <a:ext cx="466725" cy="3683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 b="1">
                <a:solidFill>
                  <a:srgbClr val="FF00FF"/>
                </a:solidFill>
                <a:latin typeface="Arial Unicode MS"/>
                <a:ea typeface="Arial Unicode MS"/>
                <a:cs typeface="Arial Unicode MS"/>
              </a:rPr>
              <a:t>(II)</a:t>
            </a:r>
            <a:endParaRPr lang="ja-JP" altLang="en-US" b="1" baseline="30000">
              <a:solidFill>
                <a:srgbClr val="FF00FF"/>
              </a:solidFill>
              <a:latin typeface="Arial Unicode MS"/>
              <a:ea typeface="Arial Unicode MS"/>
              <a:cs typeface="Arial Unicode MS"/>
            </a:endParaRPr>
          </a:p>
        </p:txBody>
      </p:sp>
      <p:graphicFrame>
        <p:nvGraphicFramePr>
          <p:cNvPr id="684051" name="Object 19"/>
          <p:cNvGraphicFramePr>
            <a:graphicFrameLocks noChangeAspect="1"/>
          </p:cNvGraphicFramePr>
          <p:nvPr/>
        </p:nvGraphicFramePr>
        <p:xfrm>
          <a:off x="7889875" y="1990725"/>
          <a:ext cx="304800" cy="32861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33" imgW="304560" imgH="330120" progId="Equation.DSMT4">
                  <p:embed/>
                </p:oleObj>
              </mc:Choice>
              <mc:Fallback>
                <p:oleObj name="Equation" r:id="rId33" imgW="304560" imgH="330120" progId="Equation.DSMT4">
                  <p:embed/>
                  <p:pic>
                    <p:nvPicPr>
                      <p:cNvPr id="684051" name="Object 19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3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889875" y="1990725"/>
                        <a:ext cx="304800" cy="32861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3" name="Object 20"/>
          <p:cNvGraphicFramePr>
            <a:graphicFrameLocks noChangeAspect="1"/>
          </p:cNvGraphicFramePr>
          <p:nvPr/>
        </p:nvGraphicFramePr>
        <p:xfrm>
          <a:off x="7958138" y="1627188"/>
          <a:ext cx="825500" cy="3302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35" imgW="825480" imgH="330120" progId="Equation.DSMT4">
                  <p:embed/>
                </p:oleObj>
              </mc:Choice>
              <mc:Fallback>
                <p:oleObj name="Equation" r:id="rId35" imgW="825480" imgH="330120" progId="Equation.DSMT4">
                  <p:embed/>
                  <p:pic>
                    <p:nvPicPr>
                      <p:cNvPr id="3" name="Object 20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3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958138" y="1627188"/>
                        <a:ext cx="825500" cy="3302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1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5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6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500"/>
                            </p:stCondLst>
                            <p:childTnLst>
                              <p:par>
                                <p:cTn id="18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0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4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1500"/>
                            </p:stCondLst>
                            <p:childTnLst>
                              <p:par>
                                <p:cTn id="26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8" dur="5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1" dur="5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2000"/>
                            </p:stCondLst>
                            <p:childTnLst>
                              <p:par>
                                <p:cTn id="33" presetID="18" presetClass="entr" presetSubtype="3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5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18" presetClass="entr" presetSubtype="3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8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18" presetClass="entr" presetSubtype="3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1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2500"/>
                            </p:stCondLst>
                            <p:childTnLst>
                              <p:par>
                                <p:cTn id="43" presetID="5" presetClass="exit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44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6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44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8" dur="500"/>
                                        <p:tgtEl>
                                          <p:spTgt spid="5744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3000"/>
                            </p:stCondLst>
                            <p:childTnLst>
                              <p:par>
                                <p:cTn id="50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52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45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55" dur="500"/>
                                        <p:tgtEl>
                                          <p:spTgt spid="5745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58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61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3500"/>
                            </p:stCondLst>
                            <p:childTnLst>
                              <p:par>
                                <p:cTn id="63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65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" presetID="18" presetClass="entr" presetSubtype="3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68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9" presetID="18" presetClass="entr" presetSubtype="3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71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4000"/>
                            </p:stCondLst>
                            <p:childTnLst>
                              <p:par>
                                <p:cTn id="73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5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4500"/>
                            </p:stCondLst>
                            <p:childTnLst>
                              <p:par>
                                <p:cTn id="77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9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8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3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45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85" dur="500"/>
                                        <p:tgtEl>
                                          <p:spTgt spid="5745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6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88" dur="50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9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91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2" fill="hold">
                            <p:stCondLst>
                              <p:cond delay="5000"/>
                            </p:stCondLst>
                            <p:childTnLst>
                              <p:par>
                                <p:cTn id="93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95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6" fill="hold">
                            <p:stCondLst>
                              <p:cond delay="5500"/>
                            </p:stCondLst>
                            <p:childTnLst>
                              <p:par>
                                <p:cTn id="97" presetID="18" presetClass="entr" presetSubtype="3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99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0" presetID="18" presetClass="entr" presetSubtype="3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02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3" fill="hold">
                            <p:stCondLst>
                              <p:cond delay="6000"/>
                            </p:stCondLst>
                            <p:childTnLst>
                              <p:par>
                                <p:cTn id="104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06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7" fill="hold">
                            <p:stCondLst>
                              <p:cond delay="6500"/>
                            </p:stCondLst>
                            <p:childTnLst>
                              <p:par>
                                <p:cTn id="108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10" dur="5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1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45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13" dur="500"/>
                                        <p:tgtEl>
                                          <p:spTgt spid="5745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4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16" dur="50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7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45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19" dur="500"/>
                                        <p:tgtEl>
                                          <p:spTgt spid="5745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0" presetID="18" presetClass="entr" presetSubtype="1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22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3" fill="hold">
                            <p:stCondLst>
                              <p:cond delay="7000"/>
                            </p:stCondLst>
                            <p:childTnLst>
                              <p:par>
                                <p:cTn id="124" presetID="5" presetClass="exit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125" dur="500"/>
                                        <p:tgtEl>
                                          <p:spTgt spid="57449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744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7" fill="hold">
                            <p:stCondLst>
                              <p:cond delay="7500"/>
                            </p:stCondLst>
                            <p:childTnLst>
                              <p:par>
                                <p:cTn id="128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30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1" fill="hold">
                      <p:stCondLst>
                        <p:cond delay="indefinite"/>
                      </p:stCondLst>
                      <p:childTnLst>
                        <p:par>
                          <p:cTn id="132" fill="hold">
                            <p:stCondLst>
                              <p:cond delay="0"/>
                            </p:stCondLst>
                            <p:childTnLst>
                              <p:par>
                                <p:cTn id="133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35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4" grpId="0" animBg="1"/>
      <p:bldP spid="56" grpId="0" animBg="1"/>
      <p:bldP spid="57" grpId="0" animBg="1"/>
      <p:bldP spid="58" grpId="0"/>
      <p:bldP spid="63" grpId="0" animBg="1"/>
      <p:bldP spid="64" grpId="0" animBg="1"/>
      <p:bldP spid="65" grpId="0" animBg="1"/>
      <p:bldP spid="67" grpId="0" animBg="1"/>
      <p:bldP spid="68" grpId="0" animBg="1"/>
      <p:bldP spid="69" grpId="0" animBg="1"/>
      <p:bldP spid="70" grpId="0" animBg="1"/>
      <p:bldP spid="87" grpId="0" animBg="1"/>
      <p:bldP spid="88" grpId="0" animBg="1"/>
      <p:bldP spid="89" grpId="0" animBg="1"/>
    </p:bld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79282" name="Picture 44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6218238" y="1558925"/>
            <a:ext cx="1758950" cy="965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cxnSp>
        <p:nvCxnSpPr>
          <p:cNvPr id="83" name="直線コネクタ 82"/>
          <p:cNvCxnSpPr/>
          <p:nvPr/>
        </p:nvCxnSpPr>
        <p:spPr>
          <a:xfrm>
            <a:off x="6804025" y="4854575"/>
            <a:ext cx="1258888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" name="直線コネクタ 85"/>
          <p:cNvCxnSpPr/>
          <p:nvPr/>
        </p:nvCxnSpPr>
        <p:spPr>
          <a:xfrm>
            <a:off x="6813550" y="5664200"/>
            <a:ext cx="1258888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4" name="直線コネクタ 83"/>
          <p:cNvCxnSpPr/>
          <p:nvPr/>
        </p:nvCxnSpPr>
        <p:spPr>
          <a:xfrm>
            <a:off x="6804025" y="4078288"/>
            <a:ext cx="1258888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" name="直線矢印コネクタ 80"/>
          <p:cNvCxnSpPr/>
          <p:nvPr/>
        </p:nvCxnSpPr>
        <p:spPr>
          <a:xfrm rot="16200000" flipV="1">
            <a:off x="6519862" y="4414838"/>
            <a:ext cx="2555875" cy="0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直線矢印コネクタ 79"/>
          <p:cNvCxnSpPr/>
          <p:nvPr/>
        </p:nvCxnSpPr>
        <p:spPr>
          <a:xfrm rot="16200000" flipV="1">
            <a:off x="6134100" y="4395788"/>
            <a:ext cx="2555875" cy="0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3" name="Line 10"/>
          <p:cNvSpPr>
            <a:spLocks noChangeShapeType="1"/>
          </p:cNvSpPr>
          <p:nvPr/>
        </p:nvSpPr>
        <p:spPr bwMode="auto">
          <a:xfrm flipV="1">
            <a:off x="3625850" y="3597275"/>
            <a:ext cx="0" cy="1512888"/>
          </a:xfrm>
          <a:custGeom>
            <a:avLst/>
            <a:gdLst>
              <a:gd name="connsiteX0" fmla="*/ 0 w 581020"/>
              <a:gd name="connsiteY0" fmla="*/ 0 h 45719"/>
              <a:gd name="connsiteX1" fmla="*/ 581020 w 581020"/>
              <a:gd name="connsiteY1" fmla="*/ 45719 h 45719"/>
              <a:gd name="connsiteX0" fmla="*/ 0 w 581020"/>
              <a:gd name="connsiteY0" fmla="*/ 15 h 15"/>
              <a:gd name="connsiteX1" fmla="*/ 581020 w 581020"/>
              <a:gd name="connsiteY1" fmla="*/ 0 h 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81020" h="15">
                <a:moveTo>
                  <a:pt x="0" y="15"/>
                </a:moveTo>
                <a:lnTo>
                  <a:pt x="581020" y="0"/>
                </a:lnTo>
              </a:path>
            </a:pathLst>
          </a:custGeom>
          <a:noFill/>
          <a:ln w="38100">
            <a:solidFill>
              <a:schemeClr val="accent2">
                <a:lumMod val="75000"/>
              </a:schemeClr>
            </a:solidFill>
            <a:prstDash val="dash"/>
            <a:round/>
            <a:headEnd/>
            <a:tailEnd type="triangle"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>
              <a:latin typeface="+mn-lt"/>
              <a:ea typeface="+mn-ea"/>
            </a:endParaRPr>
          </a:p>
        </p:txBody>
      </p:sp>
      <p:cxnSp>
        <p:nvCxnSpPr>
          <p:cNvPr id="39" name="直線コネクタ 38"/>
          <p:cNvCxnSpPr/>
          <p:nvPr/>
        </p:nvCxnSpPr>
        <p:spPr>
          <a:xfrm rot="10800000">
            <a:off x="3198813" y="2271713"/>
            <a:ext cx="1260475" cy="0"/>
          </a:xfrm>
          <a:prstGeom prst="line">
            <a:avLst/>
          </a:prstGeom>
          <a:ln w="38100">
            <a:solidFill>
              <a:srgbClr val="00B05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直線コネクタ 37"/>
          <p:cNvCxnSpPr/>
          <p:nvPr/>
        </p:nvCxnSpPr>
        <p:spPr>
          <a:xfrm rot="10800000">
            <a:off x="1071563" y="2743200"/>
            <a:ext cx="3598862" cy="0"/>
          </a:xfrm>
          <a:prstGeom prst="line">
            <a:avLst/>
          </a:prstGeom>
          <a:ln w="25400">
            <a:solidFill>
              <a:schemeClr val="tx1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直線コネクタ 36"/>
          <p:cNvCxnSpPr/>
          <p:nvPr/>
        </p:nvCxnSpPr>
        <p:spPr>
          <a:xfrm rot="10800000">
            <a:off x="3216275" y="3614738"/>
            <a:ext cx="1258888" cy="0"/>
          </a:xfrm>
          <a:prstGeom prst="line">
            <a:avLst/>
          </a:prstGeom>
          <a:ln w="38100">
            <a:solidFill>
              <a:srgbClr val="00B05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直線コネクタ 34"/>
          <p:cNvCxnSpPr/>
          <p:nvPr/>
        </p:nvCxnSpPr>
        <p:spPr>
          <a:xfrm rot="10800000">
            <a:off x="1101725" y="4143375"/>
            <a:ext cx="1439863" cy="0"/>
          </a:xfrm>
          <a:prstGeom prst="line">
            <a:avLst/>
          </a:prstGeom>
          <a:ln w="38100">
            <a:solidFill>
              <a:srgbClr val="FC9B4A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 rtlCol="0">
            <a:normAutofit/>
          </a:bodyPr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en-US" altLang="ja-JP" sz="3600" b="1" dirty="0">
                <a:solidFill>
                  <a:schemeClr val="tx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Multimode case (mode B)</a:t>
            </a:r>
            <a:endParaRPr lang="ja-JP" altLang="en-US" sz="3600" b="1" dirty="0">
              <a:solidFill>
                <a:schemeClr val="tx2">
                  <a:lumMod val="7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</p:txBody>
      </p:sp>
      <p:sp>
        <p:nvSpPr>
          <p:cNvPr id="779294" name="Text Box 12"/>
          <p:cNvSpPr txBox="1">
            <a:spLocks noChangeArrowheads="1"/>
          </p:cNvSpPr>
          <p:nvPr/>
        </p:nvSpPr>
        <p:spPr bwMode="auto">
          <a:xfrm>
            <a:off x="1044575" y="1403350"/>
            <a:ext cx="1263650" cy="46037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>
            <a:prstShdw prst="shdw17" dist="17961" dir="2700000">
              <a:schemeClr val="bg2"/>
            </a:prstShdw>
          </a:effectLst>
        </p:spPr>
        <p:txBody>
          <a:bodyPr>
            <a:spAutoFit/>
          </a:bodyPr>
          <a:lstStyle/>
          <a:p>
            <a:r>
              <a:rPr lang="en-US" altLang="ja-JP" sz="2400">
                <a:solidFill>
                  <a:srgbClr val="FC9B4A"/>
                </a:solidFill>
                <a:latin typeface="Arial Unicode MS"/>
                <a:ea typeface="Arial Unicode MS"/>
                <a:cs typeface="Arial Unicode MS"/>
              </a:rPr>
              <a:t>Mode A</a:t>
            </a:r>
          </a:p>
        </p:txBody>
      </p:sp>
      <p:sp>
        <p:nvSpPr>
          <p:cNvPr id="779295" name="正方形/長方形 15"/>
          <p:cNvSpPr>
            <a:spLocks noChangeArrowheads="1"/>
          </p:cNvSpPr>
          <p:nvPr/>
        </p:nvSpPr>
        <p:spPr bwMode="auto">
          <a:xfrm>
            <a:off x="6407150" y="1327150"/>
            <a:ext cx="1390650" cy="3683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>
                <a:solidFill>
                  <a:srgbClr val="FC9B4A"/>
                </a:solidFill>
                <a:latin typeface="Arial Unicode MS"/>
                <a:ea typeface="Arial Unicode MS"/>
                <a:cs typeface="Arial Unicode MS"/>
              </a:rPr>
              <a:t>A</a:t>
            </a:r>
            <a:r>
              <a:rPr lang="en-US" altLang="ja-JP">
                <a:latin typeface="Arial Unicode MS"/>
                <a:ea typeface="Arial Unicode MS"/>
                <a:cs typeface="Arial Unicode MS"/>
              </a:rPr>
              <a:t>             </a:t>
            </a:r>
            <a:r>
              <a:rPr lang="en-US" altLang="ja-JP">
                <a:solidFill>
                  <a:srgbClr val="00B050"/>
                </a:solidFill>
                <a:latin typeface="Arial Unicode MS"/>
                <a:ea typeface="Arial Unicode MS"/>
                <a:cs typeface="Arial Unicode MS"/>
              </a:rPr>
              <a:t>B</a:t>
            </a:r>
            <a:r>
              <a:rPr lang="en-US" altLang="ja-JP">
                <a:latin typeface="Arial Unicode MS"/>
                <a:ea typeface="Arial Unicode MS"/>
                <a:cs typeface="Arial Unicode MS"/>
              </a:rPr>
              <a:t> </a:t>
            </a:r>
            <a:endParaRPr lang="ja-JP" altLang="en-US">
              <a:latin typeface="Calibri" pitchFamily="34" charset="0"/>
            </a:endParaRPr>
          </a:p>
        </p:txBody>
      </p:sp>
      <p:cxnSp>
        <p:nvCxnSpPr>
          <p:cNvPr id="22" name="直線コネクタ 21"/>
          <p:cNvCxnSpPr/>
          <p:nvPr/>
        </p:nvCxnSpPr>
        <p:spPr>
          <a:xfrm rot="10800000">
            <a:off x="1082675" y="5094288"/>
            <a:ext cx="3600450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779266" name="Object 2"/>
          <p:cNvGraphicFramePr>
            <a:graphicFrameLocks noChangeAspect="1"/>
          </p:cNvGraphicFramePr>
          <p:nvPr/>
        </p:nvGraphicFramePr>
        <p:xfrm>
          <a:off x="4735513" y="4887913"/>
          <a:ext cx="576262" cy="431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4" imgW="571320" imgH="431640" progId="Equation.DSMT4">
                  <p:embed/>
                </p:oleObj>
              </mc:Choice>
              <mc:Fallback>
                <p:oleObj name="Equation" r:id="rId4" imgW="571320" imgH="431640" progId="Equation.DSMT4">
                  <p:embed/>
                  <p:pic>
                    <p:nvPicPr>
                      <p:cNvPr id="779266" name="Object 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735513" y="4887913"/>
                        <a:ext cx="576262" cy="4318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779267" name="Object 3"/>
          <p:cNvGraphicFramePr>
            <a:graphicFrameLocks noChangeAspect="1"/>
          </p:cNvGraphicFramePr>
          <p:nvPr/>
        </p:nvGraphicFramePr>
        <p:xfrm>
          <a:off x="530225" y="3919538"/>
          <a:ext cx="525463" cy="431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6" imgW="520560" imgH="431640" progId="Equation.DSMT4">
                  <p:embed/>
                </p:oleObj>
              </mc:Choice>
              <mc:Fallback>
                <p:oleObj name="Equation" r:id="rId6" imgW="520560" imgH="431640" progId="Equation.DSMT4">
                  <p:embed/>
                  <p:pic>
                    <p:nvPicPr>
                      <p:cNvPr id="779267" name="Object 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30225" y="3919538"/>
                        <a:ext cx="525463" cy="4318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779268" name="Object 4"/>
          <p:cNvGraphicFramePr>
            <a:graphicFrameLocks noChangeAspect="1"/>
          </p:cNvGraphicFramePr>
          <p:nvPr/>
        </p:nvGraphicFramePr>
        <p:xfrm>
          <a:off x="487363" y="3008313"/>
          <a:ext cx="590550" cy="431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8" imgW="583920" imgH="431640" progId="Equation.DSMT4">
                  <p:embed/>
                </p:oleObj>
              </mc:Choice>
              <mc:Fallback>
                <p:oleObj name="Equation" r:id="rId8" imgW="583920" imgH="431640" progId="Equation.DSMT4">
                  <p:embed/>
                  <p:pic>
                    <p:nvPicPr>
                      <p:cNvPr id="779268" name="Object 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9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87363" y="3008313"/>
                        <a:ext cx="590550" cy="4318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779269" name="Object 5"/>
          <p:cNvGraphicFramePr>
            <a:graphicFrameLocks noChangeAspect="1"/>
          </p:cNvGraphicFramePr>
          <p:nvPr/>
        </p:nvGraphicFramePr>
        <p:xfrm>
          <a:off x="4551363" y="3392488"/>
          <a:ext cx="525462" cy="431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0" imgW="520560" imgH="431640" progId="Equation.DSMT4">
                  <p:embed/>
                </p:oleObj>
              </mc:Choice>
              <mc:Fallback>
                <p:oleObj name="Equation" r:id="rId10" imgW="520560" imgH="431640" progId="Equation.DSMT4">
                  <p:embed/>
                  <p:pic>
                    <p:nvPicPr>
                      <p:cNvPr id="779269" name="Object 5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1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551363" y="3392488"/>
                        <a:ext cx="525462" cy="4318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779270" name="Object 6"/>
          <p:cNvGraphicFramePr>
            <a:graphicFrameLocks noChangeAspect="1"/>
          </p:cNvGraphicFramePr>
          <p:nvPr/>
        </p:nvGraphicFramePr>
        <p:xfrm>
          <a:off x="4554538" y="2043113"/>
          <a:ext cx="588962" cy="431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2" imgW="583920" imgH="431640" progId="Equation.DSMT4">
                  <p:embed/>
                </p:oleObj>
              </mc:Choice>
              <mc:Fallback>
                <p:oleObj name="Equation" r:id="rId12" imgW="583920" imgH="431640" progId="Equation.DSMT4">
                  <p:embed/>
                  <p:pic>
                    <p:nvPicPr>
                      <p:cNvPr id="779270" name="Object 6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3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554538" y="2043113"/>
                        <a:ext cx="588962" cy="4318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779271" name="Object 7"/>
          <p:cNvGraphicFramePr>
            <a:graphicFrameLocks noChangeAspect="1"/>
          </p:cNvGraphicFramePr>
          <p:nvPr/>
        </p:nvGraphicFramePr>
        <p:xfrm>
          <a:off x="2676525" y="2546350"/>
          <a:ext cx="469900" cy="431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4" imgW="469800" imgH="431640" progId="Equation.DSMT4">
                  <p:embed/>
                </p:oleObj>
              </mc:Choice>
              <mc:Fallback>
                <p:oleObj name="Equation" r:id="rId14" imgW="469800" imgH="431640" progId="Equation.DSMT4">
                  <p:embed/>
                  <p:pic>
                    <p:nvPicPr>
                      <p:cNvPr id="779271" name="Object 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676525" y="2546350"/>
                        <a:ext cx="469900" cy="4318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cxnSp>
        <p:nvCxnSpPr>
          <p:cNvPr id="36" name="直線コネクタ 35"/>
          <p:cNvCxnSpPr/>
          <p:nvPr/>
        </p:nvCxnSpPr>
        <p:spPr>
          <a:xfrm rot="10800000">
            <a:off x="1149350" y="3192463"/>
            <a:ext cx="1439863" cy="0"/>
          </a:xfrm>
          <a:prstGeom prst="line">
            <a:avLst/>
          </a:prstGeom>
          <a:ln w="25400">
            <a:solidFill>
              <a:srgbClr val="FDD90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79298" name="Text Box 12"/>
          <p:cNvSpPr txBox="1">
            <a:spLocks noChangeArrowheads="1"/>
          </p:cNvSpPr>
          <p:nvPr/>
        </p:nvSpPr>
        <p:spPr bwMode="auto">
          <a:xfrm>
            <a:off x="2997200" y="1423988"/>
            <a:ext cx="1262063" cy="461962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>
            <a:prstShdw prst="shdw17" dist="17961" dir="2700000">
              <a:schemeClr val="bg2"/>
            </a:prstShdw>
          </a:effectLst>
        </p:spPr>
        <p:txBody>
          <a:bodyPr>
            <a:spAutoFit/>
          </a:bodyPr>
          <a:lstStyle/>
          <a:p>
            <a:r>
              <a:rPr lang="en-US" altLang="ja-JP" sz="2400">
                <a:solidFill>
                  <a:srgbClr val="00B050"/>
                </a:solidFill>
                <a:latin typeface="Arial Unicode MS"/>
                <a:ea typeface="Arial Unicode MS"/>
                <a:cs typeface="Arial Unicode MS"/>
              </a:rPr>
              <a:t>Mode B</a:t>
            </a:r>
          </a:p>
        </p:txBody>
      </p:sp>
      <p:sp>
        <p:nvSpPr>
          <p:cNvPr id="41" name="Line 9"/>
          <p:cNvSpPr>
            <a:spLocks noChangeShapeType="1"/>
          </p:cNvSpPr>
          <p:nvPr/>
        </p:nvSpPr>
        <p:spPr bwMode="auto">
          <a:xfrm>
            <a:off x="3348038" y="3608388"/>
            <a:ext cx="0" cy="1470025"/>
          </a:xfrm>
          <a:prstGeom prst="line">
            <a:avLst/>
          </a:prstGeom>
          <a:noFill/>
          <a:ln w="38100">
            <a:solidFill>
              <a:schemeClr val="accent2">
                <a:lumMod val="75000"/>
              </a:schemeClr>
            </a:solidFill>
            <a:prstDash val="dash"/>
            <a:round/>
            <a:headEnd type="triangle"/>
            <a:tailEnd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atin typeface="+mn-lt"/>
              <a:ea typeface="+mn-ea"/>
            </a:endParaRPr>
          </a:p>
        </p:txBody>
      </p:sp>
      <p:sp>
        <p:nvSpPr>
          <p:cNvPr id="54" name="Line 9"/>
          <p:cNvSpPr>
            <a:spLocks noChangeShapeType="1"/>
          </p:cNvSpPr>
          <p:nvPr/>
        </p:nvSpPr>
        <p:spPr bwMode="auto">
          <a:xfrm flipH="1">
            <a:off x="7418388" y="4849813"/>
            <a:ext cx="0" cy="828675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56" name="Line 9"/>
          <p:cNvSpPr>
            <a:spLocks noChangeShapeType="1"/>
          </p:cNvSpPr>
          <p:nvPr/>
        </p:nvSpPr>
        <p:spPr bwMode="auto">
          <a:xfrm flipH="1">
            <a:off x="7804150" y="3105150"/>
            <a:ext cx="0" cy="973138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 type="triangle" w="med" len="med"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57" name="Line 10"/>
          <p:cNvSpPr>
            <a:spLocks noChangeShapeType="1"/>
          </p:cNvSpPr>
          <p:nvPr/>
        </p:nvSpPr>
        <p:spPr bwMode="auto">
          <a:xfrm>
            <a:off x="7413625" y="3106738"/>
            <a:ext cx="0" cy="971550"/>
          </a:xfrm>
          <a:custGeom>
            <a:avLst/>
            <a:gdLst>
              <a:gd name="T0" fmla="*/ 0 w 581020"/>
              <a:gd name="T1" fmla="*/ 2147483647 h 15"/>
              <a:gd name="T2" fmla="*/ 0 w 581020"/>
              <a:gd name="T3" fmla="*/ 0 h 15"/>
              <a:gd name="T4" fmla="*/ 0 60000 65536"/>
              <a:gd name="T5" fmla="*/ 0 60000 65536"/>
              <a:gd name="T6" fmla="*/ 0 w 581020"/>
              <a:gd name="T7" fmla="*/ 0 h 15"/>
              <a:gd name="T8" fmla="*/ 0 w 581020"/>
              <a:gd name="T9" fmla="*/ 15 h 15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581020" h="15">
                <a:moveTo>
                  <a:pt x="0" y="15"/>
                </a:moveTo>
                <a:lnTo>
                  <a:pt x="581020" y="0"/>
                </a:lnTo>
              </a:path>
            </a:pathLst>
          </a:custGeom>
          <a:noFill/>
          <a:ln w="38100">
            <a:solidFill>
              <a:srgbClr val="00B050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ja-JP" altLang="en-US">
              <a:latin typeface="Calibri" pitchFamily="34" charset="0"/>
            </a:endParaRPr>
          </a:p>
        </p:txBody>
      </p:sp>
      <p:graphicFrame>
        <p:nvGraphicFramePr>
          <p:cNvPr id="60" name="Object 8"/>
          <p:cNvGraphicFramePr>
            <a:graphicFrameLocks noChangeAspect="1"/>
          </p:cNvGraphicFramePr>
          <p:nvPr/>
        </p:nvGraphicFramePr>
        <p:xfrm>
          <a:off x="5924550" y="5483225"/>
          <a:ext cx="825500" cy="342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6" imgW="825480" imgH="342720" progId="Equation.DSMT4">
                  <p:embed/>
                </p:oleObj>
              </mc:Choice>
              <mc:Fallback>
                <p:oleObj name="Equation" r:id="rId16" imgW="825480" imgH="342720" progId="Equation.DSMT4">
                  <p:embed/>
                  <p:pic>
                    <p:nvPicPr>
                      <p:cNvPr id="60" name="Object 8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924550" y="5483225"/>
                        <a:ext cx="825500" cy="3429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61" name="Object 9"/>
          <p:cNvGraphicFramePr>
            <a:graphicFrameLocks noChangeAspect="1"/>
          </p:cNvGraphicFramePr>
          <p:nvPr/>
        </p:nvGraphicFramePr>
        <p:xfrm>
          <a:off x="5889625" y="4694238"/>
          <a:ext cx="863600" cy="342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8" imgW="863280" imgH="342720" progId="Equation.DSMT4">
                  <p:embed/>
                </p:oleObj>
              </mc:Choice>
              <mc:Fallback>
                <p:oleObj name="Equation" r:id="rId18" imgW="863280" imgH="342720" progId="Equation.DSMT4">
                  <p:embed/>
                  <p:pic>
                    <p:nvPicPr>
                      <p:cNvPr id="61" name="Object 9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9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889625" y="4694238"/>
                        <a:ext cx="863600" cy="3429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62" name="Object 10"/>
          <p:cNvGraphicFramePr>
            <a:graphicFrameLocks noChangeAspect="1"/>
          </p:cNvGraphicFramePr>
          <p:nvPr/>
        </p:nvGraphicFramePr>
        <p:xfrm>
          <a:off x="5913438" y="3814763"/>
          <a:ext cx="825500" cy="342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20" imgW="825480" imgH="342720" progId="Equation.DSMT4">
                  <p:embed/>
                </p:oleObj>
              </mc:Choice>
              <mc:Fallback>
                <p:oleObj name="Equation" r:id="rId20" imgW="825480" imgH="342720" progId="Equation.DSMT4">
                  <p:embed/>
                  <p:pic>
                    <p:nvPicPr>
                      <p:cNvPr id="62" name="Object 10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1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913438" y="3814763"/>
                        <a:ext cx="825500" cy="3429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63" name="Line 9"/>
          <p:cNvSpPr>
            <a:spLocks noChangeShapeType="1"/>
          </p:cNvSpPr>
          <p:nvPr/>
        </p:nvSpPr>
        <p:spPr bwMode="auto">
          <a:xfrm flipH="1">
            <a:off x="7807325" y="4862513"/>
            <a:ext cx="0" cy="828675"/>
          </a:xfrm>
          <a:prstGeom prst="line">
            <a:avLst/>
          </a:prstGeom>
          <a:noFill/>
          <a:ln w="38100">
            <a:solidFill>
              <a:srgbClr val="00B050"/>
            </a:solidFill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64" name="Line 9"/>
          <p:cNvSpPr>
            <a:spLocks noChangeShapeType="1"/>
          </p:cNvSpPr>
          <p:nvPr/>
        </p:nvSpPr>
        <p:spPr bwMode="auto">
          <a:xfrm flipH="1">
            <a:off x="7800975" y="4078288"/>
            <a:ext cx="0" cy="792162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65" name="Line 9"/>
          <p:cNvSpPr>
            <a:spLocks noChangeShapeType="1"/>
          </p:cNvSpPr>
          <p:nvPr/>
        </p:nvSpPr>
        <p:spPr bwMode="auto">
          <a:xfrm flipH="1">
            <a:off x="7416800" y="4076700"/>
            <a:ext cx="0" cy="782638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67" name="星 7 66"/>
          <p:cNvSpPr>
            <a:spLocks noChangeAspect="1"/>
          </p:cNvSpPr>
          <p:nvPr/>
        </p:nvSpPr>
        <p:spPr>
          <a:xfrm>
            <a:off x="7723188" y="4792663"/>
            <a:ext cx="144462" cy="144462"/>
          </a:xfrm>
          <a:prstGeom prst="star7">
            <a:avLst/>
          </a:prstGeom>
          <a:solidFill>
            <a:srgbClr val="FF00FF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68" name="星 7 67"/>
          <p:cNvSpPr>
            <a:spLocks noChangeAspect="1"/>
          </p:cNvSpPr>
          <p:nvPr/>
        </p:nvSpPr>
        <p:spPr>
          <a:xfrm>
            <a:off x="7343775" y="3997325"/>
            <a:ext cx="144463" cy="142875"/>
          </a:xfrm>
          <a:prstGeom prst="star7">
            <a:avLst/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69" name="星 7 68"/>
          <p:cNvSpPr>
            <a:spLocks noChangeAspect="1"/>
          </p:cNvSpPr>
          <p:nvPr/>
        </p:nvSpPr>
        <p:spPr>
          <a:xfrm>
            <a:off x="7337425" y="3032125"/>
            <a:ext cx="142875" cy="144463"/>
          </a:xfrm>
          <a:prstGeom prst="star7">
            <a:avLst/>
          </a:prstGeom>
          <a:solidFill>
            <a:srgbClr val="0070C0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70" name="星 7 69"/>
          <p:cNvSpPr>
            <a:spLocks noChangeAspect="1"/>
          </p:cNvSpPr>
          <p:nvPr/>
        </p:nvSpPr>
        <p:spPr>
          <a:xfrm>
            <a:off x="7762875" y="5597525"/>
            <a:ext cx="144463" cy="144463"/>
          </a:xfrm>
          <a:prstGeom prst="star7">
            <a:avLst/>
          </a:prstGeom>
          <a:solidFill>
            <a:srgbClr val="66FFFF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graphicFrame>
        <p:nvGraphicFramePr>
          <p:cNvPr id="71" name="Object 11"/>
          <p:cNvGraphicFramePr>
            <a:graphicFrameLocks noChangeAspect="1"/>
          </p:cNvGraphicFramePr>
          <p:nvPr/>
        </p:nvGraphicFramePr>
        <p:xfrm>
          <a:off x="6834188" y="5835650"/>
          <a:ext cx="1827212" cy="51593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22" imgW="1828800" imgH="520560" progId="Equation.DSMT4">
                  <p:embed/>
                </p:oleObj>
              </mc:Choice>
              <mc:Fallback>
                <p:oleObj name="Equation" r:id="rId22" imgW="1828800" imgH="520560" progId="Equation.DSMT4">
                  <p:embed/>
                  <p:pic>
                    <p:nvPicPr>
                      <p:cNvPr id="71" name="Object 1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3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834188" y="5835650"/>
                        <a:ext cx="1827212" cy="515938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72" name="Line 9"/>
          <p:cNvSpPr>
            <a:spLocks noChangeShapeType="1"/>
          </p:cNvSpPr>
          <p:nvPr/>
        </p:nvSpPr>
        <p:spPr bwMode="auto">
          <a:xfrm>
            <a:off x="4146550" y="3597275"/>
            <a:ext cx="0" cy="1519238"/>
          </a:xfrm>
          <a:prstGeom prst="line">
            <a:avLst/>
          </a:prstGeom>
          <a:noFill/>
          <a:ln w="38100">
            <a:solidFill>
              <a:schemeClr val="accent2">
                <a:lumMod val="50000"/>
              </a:schemeClr>
            </a:solidFill>
            <a:round/>
            <a:headEnd type="triangle"/>
            <a:tailEnd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atin typeface="+mn-lt"/>
              <a:ea typeface="+mn-ea"/>
            </a:endParaRPr>
          </a:p>
        </p:txBody>
      </p:sp>
      <p:sp>
        <p:nvSpPr>
          <p:cNvPr id="73" name="Line 10"/>
          <p:cNvSpPr>
            <a:spLocks noChangeShapeType="1"/>
          </p:cNvSpPr>
          <p:nvPr/>
        </p:nvSpPr>
        <p:spPr bwMode="auto">
          <a:xfrm flipH="1" flipV="1">
            <a:off x="4403725" y="3624263"/>
            <a:ext cx="0" cy="1465262"/>
          </a:xfrm>
          <a:custGeom>
            <a:avLst/>
            <a:gdLst>
              <a:gd name="connsiteX0" fmla="*/ 0 w 581020"/>
              <a:gd name="connsiteY0" fmla="*/ 0 h 45719"/>
              <a:gd name="connsiteX1" fmla="*/ 581020 w 581020"/>
              <a:gd name="connsiteY1" fmla="*/ 45719 h 45719"/>
              <a:gd name="connsiteX0" fmla="*/ 0 w 581020"/>
              <a:gd name="connsiteY0" fmla="*/ 15 h 15"/>
              <a:gd name="connsiteX1" fmla="*/ 581020 w 581020"/>
              <a:gd name="connsiteY1" fmla="*/ 0 h 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81020" h="15">
                <a:moveTo>
                  <a:pt x="0" y="15"/>
                </a:moveTo>
                <a:lnTo>
                  <a:pt x="581020" y="0"/>
                </a:lnTo>
              </a:path>
            </a:pathLst>
          </a:custGeom>
          <a:noFill/>
          <a:ln w="38100">
            <a:solidFill>
              <a:schemeClr val="accent2">
                <a:lumMod val="50000"/>
              </a:schemeClr>
            </a:solidFill>
            <a:prstDash val="solid"/>
            <a:round/>
            <a:headEnd/>
            <a:tailEnd type="triangle"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>
              <a:latin typeface="+mn-lt"/>
              <a:ea typeface="+mn-ea"/>
            </a:endParaRPr>
          </a:p>
        </p:txBody>
      </p:sp>
      <p:graphicFrame>
        <p:nvGraphicFramePr>
          <p:cNvPr id="574502" name="Object 12"/>
          <p:cNvGraphicFramePr>
            <a:graphicFrameLocks noChangeAspect="1"/>
          </p:cNvGraphicFramePr>
          <p:nvPr/>
        </p:nvGraphicFramePr>
        <p:xfrm>
          <a:off x="5856288" y="2974975"/>
          <a:ext cx="863600" cy="342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24" imgW="863280" imgH="342720" progId="Equation.DSMT4">
                  <p:embed/>
                </p:oleObj>
              </mc:Choice>
              <mc:Fallback>
                <p:oleObj name="Equation" r:id="rId24" imgW="863280" imgH="342720" progId="Equation.DSMT4">
                  <p:embed/>
                  <p:pic>
                    <p:nvPicPr>
                      <p:cNvPr id="574502" name="Object 1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856288" y="2974975"/>
                        <a:ext cx="863600" cy="3429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66" name="正方形/長方形 65"/>
          <p:cNvSpPr/>
          <p:nvPr/>
        </p:nvSpPr>
        <p:spPr>
          <a:xfrm>
            <a:off x="547688" y="3813175"/>
            <a:ext cx="2179637" cy="706438"/>
          </a:xfrm>
          <a:prstGeom prst="rect">
            <a:avLst/>
          </a:prstGeom>
          <a:solidFill>
            <a:schemeClr val="bg1">
              <a:alpha val="86000"/>
            </a:schemeClr>
          </a:solidFill>
          <a:ln w="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75" name="正方形/長方形 74"/>
          <p:cNvSpPr/>
          <p:nvPr/>
        </p:nvSpPr>
        <p:spPr>
          <a:xfrm>
            <a:off x="377825" y="4765675"/>
            <a:ext cx="2684463" cy="706438"/>
          </a:xfrm>
          <a:prstGeom prst="rect">
            <a:avLst/>
          </a:prstGeom>
          <a:solidFill>
            <a:schemeClr val="bg1">
              <a:alpha val="86000"/>
            </a:schemeClr>
          </a:solidFill>
          <a:ln w="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76" name="正方形/長方形 75"/>
          <p:cNvSpPr/>
          <p:nvPr/>
        </p:nvSpPr>
        <p:spPr>
          <a:xfrm>
            <a:off x="236538" y="2995613"/>
            <a:ext cx="2416175" cy="563562"/>
          </a:xfrm>
          <a:prstGeom prst="rect">
            <a:avLst/>
          </a:prstGeom>
          <a:solidFill>
            <a:schemeClr val="bg1">
              <a:alpha val="86000"/>
            </a:schemeClr>
          </a:solidFill>
          <a:ln w="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77" name="正方形/長方形 76"/>
          <p:cNvSpPr/>
          <p:nvPr/>
        </p:nvSpPr>
        <p:spPr>
          <a:xfrm>
            <a:off x="1020763" y="2568575"/>
            <a:ext cx="3902075" cy="639763"/>
          </a:xfrm>
          <a:prstGeom prst="rect">
            <a:avLst/>
          </a:prstGeom>
          <a:solidFill>
            <a:schemeClr val="bg1">
              <a:alpha val="86000"/>
            </a:schemeClr>
          </a:solidFill>
          <a:ln w="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cxnSp>
        <p:nvCxnSpPr>
          <p:cNvPr id="85" name="直線コネクタ 84"/>
          <p:cNvCxnSpPr/>
          <p:nvPr/>
        </p:nvCxnSpPr>
        <p:spPr>
          <a:xfrm>
            <a:off x="3354388" y="5478463"/>
            <a:ext cx="1069975" cy="7937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Text Box 12"/>
          <p:cNvSpPr txBox="1">
            <a:spLocks noChangeArrowheads="1"/>
          </p:cNvSpPr>
          <p:nvPr/>
        </p:nvSpPr>
        <p:spPr bwMode="auto">
          <a:xfrm>
            <a:off x="6867525" y="5033963"/>
            <a:ext cx="379413" cy="461962"/>
          </a:xfrm>
          <a:prstGeom prst="rect">
            <a:avLst/>
          </a:prstGeom>
          <a:solidFill>
            <a:schemeClr val="bg1"/>
          </a:solidFill>
          <a:ln w="9525" algn="ctr">
            <a:noFill/>
            <a:miter lim="800000"/>
            <a:headEnd/>
            <a:tailEnd/>
          </a:ln>
          <a:effectLst>
            <a:outerShdw dist="35921" dir="2700000" sx="1000" sy="1000" algn="ctr" rotWithShape="0">
              <a:schemeClr val="bg2">
                <a:alpha val="50000"/>
              </a:schemeClr>
            </a:outerShdw>
          </a:effectLst>
        </p:spPr>
        <p:txBody>
          <a:bodyPr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ja-JP" sz="2400" i="1" dirty="0">
                <a:latin typeface="+mn-lt"/>
                <a:ea typeface="ＭＳ Ｐゴシック" pitchFamily="50" charset="-128"/>
              </a:rPr>
              <a:t>t</a:t>
            </a:r>
            <a:r>
              <a:rPr lang="en-US" altLang="ja-JP" sz="1200" dirty="0">
                <a:latin typeface="+mn-lt"/>
                <a:ea typeface="ＭＳ Ｐゴシック" pitchFamily="50" charset="-128"/>
              </a:rPr>
              <a:t>1</a:t>
            </a:r>
            <a:endParaRPr lang="en-US" altLang="ja-JP" sz="2400" dirty="0">
              <a:latin typeface="+mn-lt"/>
              <a:ea typeface="ＭＳ Ｐゴシック" pitchFamily="50" charset="-128"/>
            </a:endParaRPr>
          </a:p>
        </p:txBody>
      </p:sp>
      <p:sp>
        <p:nvSpPr>
          <p:cNvPr id="88" name="Text Box 12"/>
          <p:cNvSpPr txBox="1">
            <a:spLocks noChangeArrowheads="1"/>
          </p:cNvSpPr>
          <p:nvPr/>
        </p:nvSpPr>
        <p:spPr bwMode="auto">
          <a:xfrm>
            <a:off x="6853238" y="4230688"/>
            <a:ext cx="368300" cy="461962"/>
          </a:xfrm>
          <a:prstGeom prst="rect">
            <a:avLst/>
          </a:prstGeom>
          <a:solidFill>
            <a:schemeClr val="bg1"/>
          </a:solidFill>
          <a:ln w="9525" algn="ctr">
            <a:noFill/>
            <a:miter lim="800000"/>
            <a:headEnd/>
            <a:tailEnd/>
          </a:ln>
          <a:effectLst>
            <a:outerShdw dist="35921" dir="2700000" sx="1000" sy="1000" algn="ctr" rotWithShape="0">
              <a:schemeClr val="bg2">
                <a:alpha val="50000"/>
              </a:schemeClr>
            </a:outerShdw>
          </a:effectLst>
        </p:spPr>
        <p:txBody>
          <a:bodyPr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ja-JP" sz="2400" i="1" dirty="0">
                <a:latin typeface="+mn-lt"/>
                <a:ea typeface="ＭＳ Ｐゴシック" pitchFamily="50" charset="-128"/>
              </a:rPr>
              <a:t>t</a:t>
            </a:r>
            <a:r>
              <a:rPr lang="en-US" altLang="ja-JP" sz="1200" dirty="0">
                <a:latin typeface="+mn-lt"/>
                <a:ea typeface="ＭＳ Ｐゴシック" pitchFamily="50" charset="-128"/>
              </a:rPr>
              <a:t>2</a:t>
            </a:r>
            <a:endParaRPr lang="en-US" altLang="ja-JP" sz="2400" dirty="0">
              <a:latin typeface="+mn-lt"/>
              <a:ea typeface="ＭＳ Ｐゴシック" pitchFamily="50" charset="-128"/>
            </a:endParaRPr>
          </a:p>
        </p:txBody>
      </p:sp>
      <p:sp>
        <p:nvSpPr>
          <p:cNvPr id="89" name="Text Box 12"/>
          <p:cNvSpPr txBox="1">
            <a:spLocks noChangeArrowheads="1"/>
          </p:cNvSpPr>
          <p:nvPr/>
        </p:nvSpPr>
        <p:spPr bwMode="auto">
          <a:xfrm>
            <a:off x="6858000" y="3411538"/>
            <a:ext cx="368300" cy="461962"/>
          </a:xfrm>
          <a:prstGeom prst="rect">
            <a:avLst/>
          </a:prstGeom>
          <a:solidFill>
            <a:schemeClr val="bg1"/>
          </a:solidFill>
          <a:ln w="9525" algn="ctr">
            <a:noFill/>
            <a:miter lim="800000"/>
            <a:headEnd/>
            <a:tailEnd/>
          </a:ln>
          <a:effectLst>
            <a:outerShdw dist="35921" dir="2700000" sx="1000" sy="1000" algn="ctr" rotWithShape="0">
              <a:schemeClr val="bg2">
                <a:alpha val="50000"/>
              </a:schemeClr>
            </a:outerShdw>
          </a:effectLst>
        </p:spPr>
        <p:txBody>
          <a:bodyPr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ja-JP" sz="2400" i="1" dirty="0">
                <a:latin typeface="+mn-lt"/>
                <a:ea typeface="ＭＳ Ｐゴシック" pitchFamily="50" charset="-128"/>
              </a:rPr>
              <a:t>t</a:t>
            </a:r>
            <a:r>
              <a:rPr lang="en-US" altLang="ja-JP" sz="1200" dirty="0">
                <a:latin typeface="+mn-lt"/>
                <a:ea typeface="ＭＳ Ｐゴシック" pitchFamily="50" charset="-128"/>
              </a:rPr>
              <a:t>3</a:t>
            </a:r>
            <a:endParaRPr lang="en-US" altLang="ja-JP" sz="2400" dirty="0">
              <a:latin typeface="+mn-lt"/>
              <a:ea typeface="ＭＳ Ｐゴシック" pitchFamily="50" charset="-128"/>
            </a:endParaRPr>
          </a:p>
        </p:txBody>
      </p:sp>
      <p:graphicFrame>
        <p:nvGraphicFramePr>
          <p:cNvPr id="574504" name="Object 13"/>
          <p:cNvGraphicFramePr>
            <a:graphicFrameLocks noChangeAspect="1"/>
          </p:cNvGraphicFramePr>
          <p:nvPr/>
        </p:nvGraphicFramePr>
        <p:xfrm>
          <a:off x="3402013" y="5526088"/>
          <a:ext cx="152400" cy="2794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26" imgW="152280" imgH="279360" progId="Equation.DSMT4">
                  <p:embed/>
                </p:oleObj>
              </mc:Choice>
              <mc:Fallback>
                <p:oleObj name="Equation" r:id="rId26" imgW="152280" imgH="279360" progId="Equation.DSMT4">
                  <p:embed/>
                  <p:pic>
                    <p:nvPicPr>
                      <p:cNvPr id="574504" name="Object 1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402013" y="5526088"/>
                        <a:ext cx="152400" cy="2794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574506" name="Object 14"/>
          <p:cNvGraphicFramePr>
            <a:graphicFrameLocks noChangeAspect="1"/>
          </p:cNvGraphicFramePr>
          <p:nvPr/>
        </p:nvGraphicFramePr>
        <p:xfrm>
          <a:off x="3810000" y="5402263"/>
          <a:ext cx="190500" cy="4191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28" imgW="190440" imgH="419040" progId="Equation.DSMT4">
                  <p:embed/>
                </p:oleObj>
              </mc:Choice>
              <mc:Fallback>
                <p:oleObj name="Equation" r:id="rId28" imgW="190440" imgH="419040" progId="Equation.DSMT4">
                  <p:embed/>
                  <p:pic>
                    <p:nvPicPr>
                      <p:cNvPr id="574506" name="Object 1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9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810000" y="5402263"/>
                        <a:ext cx="190500" cy="4191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574507" name="Object 15"/>
          <p:cNvGraphicFramePr>
            <a:graphicFrameLocks noChangeAspect="1"/>
          </p:cNvGraphicFramePr>
          <p:nvPr/>
        </p:nvGraphicFramePr>
        <p:xfrm>
          <a:off x="4195763" y="5400675"/>
          <a:ext cx="177800" cy="431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30" imgW="177480" imgH="431640" progId="Equation.DSMT4">
                  <p:embed/>
                </p:oleObj>
              </mc:Choice>
              <mc:Fallback>
                <p:oleObj name="Equation" r:id="rId30" imgW="177480" imgH="431640" progId="Equation.DSMT4">
                  <p:embed/>
                  <p:pic>
                    <p:nvPicPr>
                      <p:cNvPr id="574507" name="Object 15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31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195763" y="5400675"/>
                        <a:ext cx="177800" cy="4318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cxnSp>
        <p:nvCxnSpPr>
          <p:cNvPr id="91" name="直線コネクタ 90"/>
          <p:cNvCxnSpPr/>
          <p:nvPr/>
        </p:nvCxnSpPr>
        <p:spPr>
          <a:xfrm>
            <a:off x="6862763" y="3136900"/>
            <a:ext cx="1260475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6" name="直線コネクタ 95"/>
          <p:cNvCxnSpPr/>
          <p:nvPr/>
        </p:nvCxnSpPr>
        <p:spPr>
          <a:xfrm rot="16200000" flipH="1">
            <a:off x="3119438" y="5576888"/>
            <a:ext cx="457200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9" name="直線コネクタ 98"/>
          <p:cNvCxnSpPr/>
          <p:nvPr/>
        </p:nvCxnSpPr>
        <p:spPr>
          <a:xfrm rot="16200000" flipH="1">
            <a:off x="3394075" y="5557838"/>
            <a:ext cx="457200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0" name="直線コネクタ 99"/>
          <p:cNvCxnSpPr/>
          <p:nvPr/>
        </p:nvCxnSpPr>
        <p:spPr>
          <a:xfrm rot="16200000" flipH="1">
            <a:off x="3890963" y="5548313"/>
            <a:ext cx="457200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1" name="直線コネクタ 100"/>
          <p:cNvCxnSpPr/>
          <p:nvPr/>
        </p:nvCxnSpPr>
        <p:spPr>
          <a:xfrm rot="16200000" flipH="1">
            <a:off x="4186238" y="5573713"/>
            <a:ext cx="457200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779325" name="Picture 44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6218238" y="1608138"/>
            <a:ext cx="1758950" cy="9159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82" name="正方形/長方形 81"/>
          <p:cNvSpPr/>
          <p:nvPr/>
        </p:nvSpPr>
        <p:spPr>
          <a:xfrm>
            <a:off x="731838" y="1363663"/>
            <a:ext cx="1749425" cy="708025"/>
          </a:xfrm>
          <a:prstGeom prst="rect">
            <a:avLst/>
          </a:prstGeom>
          <a:solidFill>
            <a:schemeClr val="bg1">
              <a:alpha val="86000"/>
            </a:schemeClr>
          </a:solidFill>
          <a:ln w="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92" name="正方形/長方形 91"/>
          <p:cNvSpPr/>
          <p:nvPr/>
        </p:nvSpPr>
        <p:spPr>
          <a:xfrm>
            <a:off x="5956300" y="1248910"/>
            <a:ext cx="1306513" cy="1320800"/>
          </a:xfrm>
          <a:prstGeom prst="rect">
            <a:avLst/>
          </a:prstGeom>
          <a:solidFill>
            <a:schemeClr val="bg1">
              <a:alpha val="86000"/>
            </a:schemeClr>
          </a:solidFill>
          <a:ln w="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103" name="テキスト ボックス 102"/>
          <p:cNvSpPr txBox="1">
            <a:spLocks noChangeArrowheads="1"/>
          </p:cNvSpPr>
          <p:nvPr/>
        </p:nvSpPr>
        <p:spPr bwMode="auto">
          <a:xfrm>
            <a:off x="5473700" y="2487613"/>
            <a:ext cx="571500" cy="4000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US" altLang="ja-JP" sz="2000" b="1">
                <a:solidFill>
                  <a:srgbClr val="0541EB"/>
                </a:solidFill>
                <a:latin typeface="Arial Unicode MS"/>
                <a:ea typeface="Arial Unicode MS"/>
                <a:cs typeface="Arial Unicode MS"/>
              </a:rPr>
              <a:t>(III)</a:t>
            </a:r>
            <a:endParaRPr lang="ja-JP" altLang="en-US" sz="2000" b="1">
              <a:solidFill>
                <a:srgbClr val="0541EB"/>
              </a:solidFill>
              <a:latin typeface="Arial Unicode MS"/>
              <a:ea typeface="Arial Unicode MS"/>
              <a:cs typeface="Arial Unicode MS"/>
            </a:endParaRPr>
          </a:p>
        </p:txBody>
      </p:sp>
      <p:sp>
        <p:nvSpPr>
          <p:cNvPr id="779329" name="テキスト ボックス 116"/>
          <p:cNvSpPr txBox="1">
            <a:spLocks noChangeArrowheads="1"/>
          </p:cNvSpPr>
          <p:nvPr/>
        </p:nvSpPr>
        <p:spPr bwMode="auto">
          <a:xfrm>
            <a:off x="7658100" y="681038"/>
            <a:ext cx="571500" cy="4000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US" altLang="ja-JP" sz="2000" b="1">
                <a:solidFill>
                  <a:srgbClr val="0541EB"/>
                </a:solidFill>
                <a:latin typeface="Arial Unicode MS"/>
                <a:ea typeface="Arial Unicode MS"/>
                <a:cs typeface="Arial Unicode MS"/>
              </a:rPr>
              <a:t>(III)</a:t>
            </a:r>
            <a:endParaRPr lang="ja-JP" altLang="en-US" sz="2000" b="1">
              <a:solidFill>
                <a:srgbClr val="0541EB"/>
              </a:solidFill>
              <a:latin typeface="Arial Unicode MS"/>
              <a:ea typeface="Arial Unicode MS"/>
              <a:cs typeface="Arial Unicode MS"/>
            </a:endParaRPr>
          </a:p>
        </p:txBody>
      </p:sp>
      <p:sp>
        <p:nvSpPr>
          <p:cNvPr id="74" name="正方形/長方形 73"/>
          <p:cNvSpPr/>
          <p:nvPr/>
        </p:nvSpPr>
        <p:spPr>
          <a:xfrm>
            <a:off x="7242627" y="2039256"/>
            <a:ext cx="159657" cy="94343"/>
          </a:xfrm>
          <a:prstGeom prst="rect">
            <a:avLst/>
          </a:prstGeom>
          <a:solidFill>
            <a:schemeClr val="bg1">
              <a:alpha val="86000"/>
            </a:schemeClr>
          </a:solidFill>
          <a:ln w="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graphicFrame>
        <p:nvGraphicFramePr>
          <p:cNvPr id="3" name="Object 18"/>
          <p:cNvGraphicFramePr>
            <a:graphicFrameLocks noChangeAspect="1"/>
          </p:cNvGraphicFramePr>
          <p:nvPr/>
        </p:nvGraphicFramePr>
        <p:xfrm>
          <a:off x="7889875" y="1990725"/>
          <a:ext cx="304800" cy="32861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32" imgW="304560" imgH="330120" progId="Equation.DSMT4">
                  <p:embed/>
                </p:oleObj>
              </mc:Choice>
              <mc:Fallback>
                <p:oleObj name="Equation" r:id="rId32" imgW="304560" imgH="330120" progId="Equation.DSMT4">
                  <p:embed/>
                  <p:pic>
                    <p:nvPicPr>
                      <p:cNvPr id="3" name="Object 18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33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889875" y="1990725"/>
                        <a:ext cx="304800" cy="32861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779283" name="Object 19"/>
          <p:cNvGraphicFramePr>
            <a:graphicFrameLocks noChangeAspect="1"/>
          </p:cNvGraphicFramePr>
          <p:nvPr/>
        </p:nvGraphicFramePr>
        <p:xfrm>
          <a:off x="7958138" y="1627188"/>
          <a:ext cx="825500" cy="3302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34" imgW="825480" imgH="330120" progId="Equation.DSMT4">
                  <p:embed/>
                </p:oleObj>
              </mc:Choice>
              <mc:Fallback>
                <p:oleObj name="Equation" r:id="rId34" imgW="825480" imgH="330120" progId="Equation.DSMT4">
                  <p:embed/>
                  <p:pic>
                    <p:nvPicPr>
                      <p:cNvPr id="779283" name="Object 19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3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958138" y="1627188"/>
                        <a:ext cx="825500" cy="3302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" dur="500"/>
                                        <p:tgtEl>
                                          <p:spTgt spid="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5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2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500"/>
                            </p:stCondLst>
                            <p:childTnLst>
                              <p:par>
                                <p:cTn id="14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6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0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500"/>
                            </p:stCondLst>
                            <p:childTnLst>
                              <p:par>
                                <p:cTn id="22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4" dur="5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7" dur="5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2000"/>
                            </p:stCondLst>
                            <p:childTnLst>
                              <p:par>
                                <p:cTn id="29" presetID="18" presetClass="entr" presetSubtype="3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1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8" presetClass="entr" presetSubtype="3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4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2500"/>
                            </p:stCondLst>
                            <p:childTnLst>
                              <p:par>
                                <p:cTn id="36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8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18" presetClass="entr" presetSubtype="1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1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45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6" dur="500"/>
                                        <p:tgtEl>
                                          <p:spTgt spid="5745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9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52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500"/>
                            </p:stCondLst>
                            <p:childTnLst>
                              <p:par>
                                <p:cTn id="54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56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" presetID="18" presetClass="entr" presetSubtype="3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9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18" presetClass="entr" presetSubtype="3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62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1000"/>
                            </p:stCondLst>
                            <p:childTnLst>
                              <p:par>
                                <p:cTn id="64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66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1500"/>
                            </p:stCondLst>
                            <p:childTnLst>
                              <p:par>
                                <p:cTn id="68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0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3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4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45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6" dur="500"/>
                                        <p:tgtEl>
                                          <p:spTgt spid="5745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9" dur="50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82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000"/>
                            </p:stCondLst>
                            <p:childTnLst>
                              <p:par>
                                <p:cTn id="84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86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500"/>
                            </p:stCondLst>
                            <p:childTnLst>
                              <p:par>
                                <p:cTn id="88" presetID="18" presetClass="entr" presetSubtype="3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90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1" presetID="18" presetClass="entr" presetSubtype="3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93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3000"/>
                            </p:stCondLst>
                            <p:childTnLst>
                              <p:par>
                                <p:cTn id="95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97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8" fill="hold">
                            <p:stCondLst>
                              <p:cond delay="3500"/>
                            </p:stCondLst>
                            <p:childTnLst>
                              <p:par>
                                <p:cTn id="99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01" dur="5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2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45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04" dur="500"/>
                                        <p:tgtEl>
                                          <p:spTgt spid="5745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5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07" dur="50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8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45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10" dur="500"/>
                                        <p:tgtEl>
                                          <p:spTgt spid="5745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1" presetID="18" presetClass="entr" presetSubtype="1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13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4" fill="hold">
                      <p:stCondLst>
                        <p:cond delay="indefinite"/>
                      </p:stCondLst>
                      <p:childTnLst>
                        <p:par>
                          <p:cTn id="115" fill="hold">
                            <p:stCondLst>
                              <p:cond delay="0"/>
                            </p:stCondLst>
                            <p:childTnLst>
                              <p:par>
                                <p:cTn id="116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18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4" grpId="0" animBg="1"/>
      <p:bldP spid="56" grpId="0" animBg="1"/>
      <p:bldP spid="57" grpId="0" animBg="1"/>
      <p:bldP spid="63" grpId="0" animBg="1"/>
      <p:bldP spid="64" grpId="0" animBg="1"/>
      <p:bldP spid="65" grpId="0" animBg="1"/>
      <p:bldP spid="67" grpId="0" animBg="1"/>
      <p:bldP spid="68" grpId="0" animBg="1"/>
      <p:bldP spid="69" grpId="0" animBg="1"/>
      <p:bldP spid="70" grpId="0" animBg="1"/>
      <p:bldP spid="87" grpId="0" animBg="1"/>
      <p:bldP spid="88" grpId="0" animBg="1"/>
      <p:bldP spid="89" grpId="0" animBg="1"/>
    </p:bld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91" name="直線コネクタ 90"/>
          <p:cNvCxnSpPr/>
          <p:nvPr/>
        </p:nvCxnSpPr>
        <p:spPr>
          <a:xfrm>
            <a:off x="6854825" y="3109913"/>
            <a:ext cx="1260475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3" name="直線コネクタ 82"/>
          <p:cNvCxnSpPr/>
          <p:nvPr/>
        </p:nvCxnSpPr>
        <p:spPr>
          <a:xfrm>
            <a:off x="6796088" y="4846638"/>
            <a:ext cx="1258887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" name="直線コネクタ 85"/>
          <p:cNvCxnSpPr/>
          <p:nvPr/>
        </p:nvCxnSpPr>
        <p:spPr>
          <a:xfrm>
            <a:off x="6805613" y="5656263"/>
            <a:ext cx="1258887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4" name="直線コネクタ 83"/>
          <p:cNvCxnSpPr/>
          <p:nvPr/>
        </p:nvCxnSpPr>
        <p:spPr>
          <a:xfrm>
            <a:off x="6796088" y="4070350"/>
            <a:ext cx="1258887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" name="直線矢印コネクタ 80"/>
          <p:cNvCxnSpPr/>
          <p:nvPr/>
        </p:nvCxnSpPr>
        <p:spPr>
          <a:xfrm rot="16200000" flipV="1">
            <a:off x="6511925" y="4406901"/>
            <a:ext cx="2555875" cy="0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直線矢印コネクタ 79"/>
          <p:cNvCxnSpPr/>
          <p:nvPr/>
        </p:nvCxnSpPr>
        <p:spPr>
          <a:xfrm rot="16200000" flipV="1">
            <a:off x="6126162" y="4387851"/>
            <a:ext cx="2555875" cy="0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3" name="Line 10"/>
          <p:cNvSpPr>
            <a:spLocks noChangeShapeType="1"/>
          </p:cNvSpPr>
          <p:nvPr/>
        </p:nvSpPr>
        <p:spPr bwMode="auto">
          <a:xfrm flipH="1">
            <a:off x="3581400" y="3641725"/>
            <a:ext cx="0" cy="1441450"/>
          </a:xfrm>
          <a:custGeom>
            <a:avLst/>
            <a:gdLst>
              <a:gd name="connsiteX0" fmla="*/ 0 w 581020"/>
              <a:gd name="connsiteY0" fmla="*/ 0 h 45719"/>
              <a:gd name="connsiteX1" fmla="*/ 581020 w 581020"/>
              <a:gd name="connsiteY1" fmla="*/ 45719 h 45719"/>
              <a:gd name="connsiteX0" fmla="*/ 0 w 581020"/>
              <a:gd name="connsiteY0" fmla="*/ 15 h 15"/>
              <a:gd name="connsiteX1" fmla="*/ 581020 w 581020"/>
              <a:gd name="connsiteY1" fmla="*/ 0 h 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81020" h="15">
                <a:moveTo>
                  <a:pt x="0" y="15"/>
                </a:moveTo>
                <a:lnTo>
                  <a:pt x="581020" y="0"/>
                </a:lnTo>
              </a:path>
            </a:pathLst>
          </a:custGeom>
          <a:noFill/>
          <a:ln w="38100">
            <a:solidFill>
              <a:schemeClr val="accent2">
                <a:lumMod val="75000"/>
              </a:schemeClr>
            </a:solidFill>
            <a:prstDash val="solid"/>
            <a:round/>
            <a:headEnd/>
            <a:tailEnd type="triangle"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>
              <a:latin typeface="+mn-lt"/>
              <a:ea typeface="+mn-ea"/>
            </a:endParaRPr>
          </a:p>
        </p:txBody>
      </p:sp>
      <p:cxnSp>
        <p:nvCxnSpPr>
          <p:cNvPr id="39" name="直線コネクタ 38"/>
          <p:cNvCxnSpPr/>
          <p:nvPr/>
        </p:nvCxnSpPr>
        <p:spPr>
          <a:xfrm rot="10800000">
            <a:off x="3198813" y="2271713"/>
            <a:ext cx="1260475" cy="0"/>
          </a:xfrm>
          <a:prstGeom prst="line">
            <a:avLst/>
          </a:prstGeom>
          <a:ln w="38100">
            <a:solidFill>
              <a:srgbClr val="00B05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直線コネクタ 37"/>
          <p:cNvCxnSpPr/>
          <p:nvPr/>
        </p:nvCxnSpPr>
        <p:spPr>
          <a:xfrm rot="10800000">
            <a:off x="1071563" y="2743200"/>
            <a:ext cx="3598862" cy="0"/>
          </a:xfrm>
          <a:prstGeom prst="line">
            <a:avLst/>
          </a:prstGeom>
          <a:ln w="25400">
            <a:solidFill>
              <a:schemeClr val="tx1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直線コネクタ 36"/>
          <p:cNvCxnSpPr/>
          <p:nvPr/>
        </p:nvCxnSpPr>
        <p:spPr>
          <a:xfrm rot="10800000">
            <a:off x="3216275" y="3614738"/>
            <a:ext cx="1258888" cy="0"/>
          </a:xfrm>
          <a:prstGeom prst="line">
            <a:avLst/>
          </a:prstGeom>
          <a:ln w="38100">
            <a:solidFill>
              <a:srgbClr val="00B05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直線コネクタ 34"/>
          <p:cNvCxnSpPr/>
          <p:nvPr/>
        </p:nvCxnSpPr>
        <p:spPr>
          <a:xfrm rot="10800000">
            <a:off x="1101725" y="4143375"/>
            <a:ext cx="1439863" cy="0"/>
          </a:xfrm>
          <a:prstGeom prst="line">
            <a:avLst/>
          </a:prstGeom>
          <a:ln w="38100">
            <a:solidFill>
              <a:srgbClr val="FC9B4A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 rtlCol="0">
            <a:normAutofit/>
          </a:bodyPr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en-US" altLang="ja-JP" sz="3600" b="1" dirty="0">
                <a:solidFill>
                  <a:schemeClr val="tx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Multimode case (mode B)</a:t>
            </a:r>
            <a:endParaRPr lang="ja-JP" altLang="en-US" sz="3600" b="1" dirty="0">
              <a:solidFill>
                <a:schemeClr val="tx2">
                  <a:lumMod val="7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</p:txBody>
      </p:sp>
      <p:sp>
        <p:nvSpPr>
          <p:cNvPr id="685089" name="Text Box 12"/>
          <p:cNvSpPr txBox="1">
            <a:spLocks noChangeArrowheads="1"/>
          </p:cNvSpPr>
          <p:nvPr/>
        </p:nvSpPr>
        <p:spPr bwMode="auto">
          <a:xfrm>
            <a:off x="1044575" y="1403350"/>
            <a:ext cx="1263650" cy="46037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>
            <a:prstShdw prst="shdw17" dist="17961" dir="2700000">
              <a:schemeClr val="bg2"/>
            </a:prstShdw>
          </a:effectLst>
        </p:spPr>
        <p:txBody>
          <a:bodyPr>
            <a:spAutoFit/>
          </a:bodyPr>
          <a:lstStyle/>
          <a:p>
            <a:r>
              <a:rPr lang="en-US" altLang="ja-JP" sz="2400">
                <a:solidFill>
                  <a:srgbClr val="FC9B4A"/>
                </a:solidFill>
                <a:latin typeface="Arial Unicode MS"/>
                <a:ea typeface="Arial Unicode MS"/>
                <a:cs typeface="Arial Unicode MS"/>
              </a:rPr>
              <a:t>Mode A</a:t>
            </a:r>
          </a:p>
        </p:txBody>
      </p:sp>
      <p:cxnSp>
        <p:nvCxnSpPr>
          <p:cNvPr id="22" name="直線コネクタ 21"/>
          <p:cNvCxnSpPr/>
          <p:nvPr/>
        </p:nvCxnSpPr>
        <p:spPr>
          <a:xfrm rot="10800000">
            <a:off x="1082675" y="5094288"/>
            <a:ext cx="3600450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685059" name="Object 3"/>
          <p:cNvGraphicFramePr>
            <a:graphicFrameLocks noChangeAspect="1"/>
          </p:cNvGraphicFramePr>
          <p:nvPr/>
        </p:nvGraphicFramePr>
        <p:xfrm>
          <a:off x="4735513" y="4887913"/>
          <a:ext cx="576262" cy="431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3" imgW="571320" imgH="431640" progId="Equation.DSMT4">
                  <p:embed/>
                </p:oleObj>
              </mc:Choice>
              <mc:Fallback>
                <p:oleObj name="Equation" r:id="rId3" imgW="571320" imgH="431640" progId="Equation.DSMT4">
                  <p:embed/>
                  <p:pic>
                    <p:nvPicPr>
                      <p:cNvPr id="685059" name="Object 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735513" y="4887913"/>
                        <a:ext cx="576262" cy="4318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685060" name="Object 4"/>
          <p:cNvGraphicFramePr>
            <a:graphicFrameLocks noChangeAspect="1"/>
          </p:cNvGraphicFramePr>
          <p:nvPr/>
        </p:nvGraphicFramePr>
        <p:xfrm>
          <a:off x="530225" y="3919538"/>
          <a:ext cx="525463" cy="431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5" imgW="520560" imgH="431640" progId="Equation.DSMT4">
                  <p:embed/>
                </p:oleObj>
              </mc:Choice>
              <mc:Fallback>
                <p:oleObj name="Equation" r:id="rId5" imgW="520560" imgH="431640" progId="Equation.DSMT4">
                  <p:embed/>
                  <p:pic>
                    <p:nvPicPr>
                      <p:cNvPr id="685060" name="Object 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30225" y="3919538"/>
                        <a:ext cx="525463" cy="4318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685061" name="Object 5"/>
          <p:cNvGraphicFramePr>
            <a:graphicFrameLocks noChangeAspect="1"/>
          </p:cNvGraphicFramePr>
          <p:nvPr/>
        </p:nvGraphicFramePr>
        <p:xfrm>
          <a:off x="487363" y="3008313"/>
          <a:ext cx="590550" cy="431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7" imgW="583920" imgH="431640" progId="Equation.DSMT4">
                  <p:embed/>
                </p:oleObj>
              </mc:Choice>
              <mc:Fallback>
                <p:oleObj name="Equation" r:id="rId7" imgW="583920" imgH="431640" progId="Equation.DSMT4">
                  <p:embed/>
                  <p:pic>
                    <p:nvPicPr>
                      <p:cNvPr id="685061" name="Object 5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87363" y="3008313"/>
                        <a:ext cx="590550" cy="4318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685062" name="Object 6"/>
          <p:cNvGraphicFramePr>
            <a:graphicFrameLocks noChangeAspect="1"/>
          </p:cNvGraphicFramePr>
          <p:nvPr/>
        </p:nvGraphicFramePr>
        <p:xfrm>
          <a:off x="4551363" y="3392488"/>
          <a:ext cx="525462" cy="431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9" imgW="520560" imgH="431640" progId="Equation.DSMT4">
                  <p:embed/>
                </p:oleObj>
              </mc:Choice>
              <mc:Fallback>
                <p:oleObj name="Equation" r:id="rId9" imgW="520560" imgH="431640" progId="Equation.DSMT4">
                  <p:embed/>
                  <p:pic>
                    <p:nvPicPr>
                      <p:cNvPr id="685062" name="Object 6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0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551363" y="3392488"/>
                        <a:ext cx="525462" cy="4318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685063" name="Object 7"/>
          <p:cNvGraphicFramePr>
            <a:graphicFrameLocks noChangeAspect="1"/>
          </p:cNvGraphicFramePr>
          <p:nvPr/>
        </p:nvGraphicFramePr>
        <p:xfrm>
          <a:off x="4554538" y="2043113"/>
          <a:ext cx="588962" cy="431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1" imgW="583920" imgH="431640" progId="Equation.DSMT4">
                  <p:embed/>
                </p:oleObj>
              </mc:Choice>
              <mc:Fallback>
                <p:oleObj name="Equation" r:id="rId11" imgW="583920" imgH="431640" progId="Equation.DSMT4">
                  <p:embed/>
                  <p:pic>
                    <p:nvPicPr>
                      <p:cNvPr id="685063" name="Object 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2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554538" y="2043113"/>
                        <a:ext cx="588962" cy="4318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685064" name="Object 8"/>
          <p:cNvGraphicFramePr>
            <a:graphicFrameLocks noChangeAspect="1"/>
          </p:cNvGraphicFramePr>
          <p:nvPr/>
        </p:nvGraphicFramePr>
        <p:xfrm>
          <a:off x="2676525" y="2546350"/>
          <a:ext cx="469900" cy="431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3" imgW="469800" imgH="431640" progId="Equation.DSMT4">
                  <p:embed/>
                </p:oleObj>
              </mc:Choice>
              <mc:Fallback>
                <p:oleObj name="Equation" r:id="rId13" imgW="469800" imgH="431640" progId="Equation.DSMT4">
                  <p:embed/>
                  <p:pic>
                    <p:nvPicPr>
                      <p:cNvPr id="685064" name="Object 8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676525" y="2546350"/>
                        <a:ext cx="469900" cy="4318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cxnSp>
        <p:nvCxnSpPr>
          <p:cNvPr id="36" name="直線コネクタ 35"/>
          <p:cNvCxnSpPr/>
          <p:nvPr/>
        </p:nvCxnSpPr>
        <p:spPr>
          <a:xfrm rot="10800000">
            <a:off x="1149350" y="3192463"/>
            <a:ext cx="1439863" cy="0"/>
          </a:xfrm>
          <a:prstGeom prst="line">
            <a:avLst/>
          </a:prstGeom>
          <a:ln w="25400">
            <a:solidFill>
              <a:srgbClr val="FDD90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85092" name="Text Box 12"/>
          <p:cNvSpPr txBox="1">
            <a:spLocks noChangeArrowheads="1"/>
          </p:cNvSpPr>
          <p:nvPr/>
        </p:nvSpPr>
        <p:spPr bwMode="auto">
          <a:xfrm>
            <a:off x="2997200" y="1423988"/>
            <a:ext cx="1262063" cy="461962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>
            <a:prstShdw prst="shdw17" dist="17961" dir="2700000">
              <a:schemeClr val="bg2"/>
            </a:prstShdw>
          </a:effectLst>
        </p:spPr>
        <p:txBody>
          <a:bodyPr>
            <a:spAutoFit/>
          </a:bodyPr>
          <a:lstStyle/>
          <a:p>
            <a:r>
              <a:rPr lang="en-US" altLang="ja-JP" sz="2400">
                <a:solidFill>
                  <a:srgbClr val="00B050"/>
                </a:solidFill>
                <a:latin typeface="Arial Unicode MS"/>
                <a:ea typeface="Arial Unicode MS"/>
                <a:cs typeface="Arial Unicode MS"/>
              </a:rPr>
              <a:t>Mode B</a:t>
            </a:r>
          </a:p>
        </p:txBody>
      </p:sp>
      <p:pic>
        <p:nvPicPr>
          <p:cNvPr id="574496" name="Picture 32"/>
          <p:cNvPicPr>
            <a:picLocks noChangeAspect="1" noChangeArrowheads="1"/>
          </p:cNvPicPr>
          <p:nvPr/>
        </p:nvPicPr>
        <p:blipFill>
          <a:blip r:embed="rId15" cstate="print"/>
          <a:srcRect/>
          <a:stretch>
            <a:fillRect/>
          </a:stretch>
        </p:blipFill>
        <p:spPr bwMode="auto">
          <a:xfrm>
            <a:off x="3471863" y="3478213"/>
            <a:ext cx="220662" cy="212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41" name="Line 9"/>
          <p:cNvSpPr>
            <a:spLocks noChangeShapeType="1"/>
          </p:cNvSpPr>
          <p:nvPr/>
        </p:nvSpPr>
        <p:spPr bwMode="auto">
          <a:xfrm>
            <a:off x="3348038" y="3608388"/>
            <a:ext cx="0" cy="1470025"/>
          </a:xfrm>
          <a:prstGeom prst="line">
            <a:avLst/>
          </a:prstGeom>
          <a:noFill/>
          <a:ln w="38100">
            <a:solidFill>
              <a:schemeClr val="accent2">
                <a:lumMod val="75000"/>
              </a:schemeClr>
            </a:solidFill>
            <a:prstDash val="dash"/>
            <a:round/>
            <a:headEnd type="triangle"/>
            <a:tailEnd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atin typeface="+mn-lt"/>
              <a:ea typeface="+mn-ea"/>
            </a:endParaRPr>
          </a:p>
        </p:txBody>
      </p:sp>
      <p:pic>
        <p:nvPicPr>
          <p:cNvPr id="53" name="Picture 32"/>
          <p:cNvPicPr>
            <a:picLocks noChangeAspect="1" noChangeArrowheads="1"/>
          </p:cNvPicPr>
          <p:nvPr/>
        </p:nvPicPr>
        <p:blipFill>
          <a:blip r:embed="rId15" cstate="print"/>
          <a:srcRect/>
          <a:stretch>
            <a:fillRect/>
          </a:stretch>
        </p:blipFill>
        <p:spPr bwMode="auto">
          <a:xfrm>
            <a:off x="3236913" y="5003800"/>
            <a:ext cx="220662" cy="212725"/>
          </a:xfrm>
          <a:prstGeom prst="rect">
            <a:avLst/>
          </a:prstGeom>
          <a:solidFill>
            <a:schemeClr val="bg1">
              <a:alpha val="89018"/>
            </a:schemeClr>
          </a:solidFill>
          <a:ln w="9525">
            <a:noFill/>
            <a:miter lim="800000"/>
            <a:headEnd/>
            <a:tailEnd/>
          </a:ln>
        </p:spPr>
      </p:pic>
      <p:sp>
        <p:nvSpPr>
          <p:cNvPr id="54" name="Line 9"/>
          <p:cNvSpPr>
            <a:spLocks noChangeShapeType="1"/>
          </p:cNvSpPr>
          <p:nvPr/>
        </p:nvSpPr>
        <p:spPr bwMode="auto">
          <a:xfrm flipH="1">
            <a:off x="7410450" y="4841875"/>
            <a:ext cx="0" cy="828675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56" name="Line 9"/>
          <p:cNvSpPr>
            <a:spLocks noChangeShapeType="1"/>
          </p:cNvSpPr>
          <p:nvPr/>
        </p:nvSpPr>
        <p:spPr bwMode="auto">
          <a:xfrm flipH="1">
            <a:off x="7794625" y="3097213"/>
            <a:ext cx="0" cy="971550"/>
          </a:xfrm>
          <a:prstGeom prst="line">
            <a:avLst/>
          </a:prstGeom>
          <a:noFill/>
          <a:ln w="38100">
            <a:solidFill>
              <a:srgbClr val="FF00FF"/>
            </a:solidFill>
            <a:round/>
            <a:headEnd type="triangle" w="med" len="med"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57" name="Line 10"/>
          <p:cNvSpPr>
            <a:spLocks noChangeShapeType="1"/>
          </p:cNvSpPr>
          <p:nvPr/>
        </p:nvSpPr>
        <p:spPr bwMode="auto">
          <a:xfrm>
            <a:off x="7405688" y="3098800"/>
            <a:ext cx="0" cy="971550"/>
          </a:xfrm>
          <a:custGeom>
            <a:avLst/>
            <a:gdLst>
              <a:gd name="T0" fmla="*/ 0 w 581020"/>
              <a:gd name="T1" fmla="*/ 2147483647 h 15"/>
              <a:gd name="T2" fmla="*/ 0 w 581020"/>
              <a:gd name="T3" fmla="*/ 0 h 15"/>
              <a:gd name="T4" fmla="*/ 0 60000 65536"/>
              <a:gd name="T5" fmla="*/ 0 60000 65536"/>
              <a:gd name="T6" fmla="*/ 0 w 581020"/>
              <a:gd name="T7" fmla="*/ 0 h 15"/>
              <a:gd name="T8" fmla="*/ 0 w 581020"/>
              <a:gd name="T9" fmla="*/ 15 h 15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581020" h="15">
                <a:moveTo>
                  <a:pt x="0" y="15"/>
                </a:moveTo>
                <a:lnTo>
                  <a:pt x="581020" y="0"/>
                </a:lnTo>
              </a:path>
            </a:pathLst>
          </a:custGeom>
          <a:noFill/>
          <a:ln w="38100">
            <a:solidFill>
              <a:srgbClr val="00B050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ja-JP" altLang="en-US">
              <a:latin typeface="Calibri" pitchFamily="34" charset="0"/>
            </a:endParaRPr>
          </a:p>
        </p:txBody>
      </p:sp>
      <p:sp>
        <p:nvSpPr>
          <p:cNvPr id="58" name="テキスト ボックス 57"/>
          <p:cNvSpPr txBox="1">
            <a:spLocks noChangeArrowheads="1"/>
          </p:cNvSpPr>
          <p:nvPr/>
        </p:nvSpPr>
        <p:spPr bwMode="auto">
          <a:xfrm>
            <a:off x="5519738" y="2568575"/>
            <a:ext cx="652462" cy="4000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US" altLang="ja-JP" sz="2000" b="1">
                <a:solidFill>
                  <a:srgbClr val="FF00FF"/>
                </a:solidFill>
                <a:latin typeface="Arial Unicode MS"/>
                <a:ea typeface="Arial Unicode MS"/>
                <a:cs typeface="Arial Unicode MS"/>
              </a:rPr>
              <a:t>(II’)</a:t>
            </a:r>
            <a:endParaRPr lang="ja-JP" altLang="en-US" sz="2000" b="1" baseline="30000">
              <a:solidFill>
                <a:srgbClr val="FF00FF"/>
              </a:solidFill>
              <a:latin typeface="Arial Unicode MS"/>
              <a:ea typeface="Arial Unicode MS"/>
              <a:cs typeface="Arial Unicode MS"/>
            </a:endParaRPr>
          </a:p>
        </p:txBody>
      </p:sp>
      <p:graphicFrame>
        <p:nvGraphicFramePr>
          <p:cNvPr id="60" name="Object 9"/>
          <p:cNvGraphicFramePr>
            <a:graphicFrameLocks noChangeAspect="1"/>
          </p:cNvGraphicFramePr>
          <p:nvPr/>
        </p:nvGraphicFramePr>
        <p:xfrm>
          <a:off x="5924550" y="5475288"/>
          <a:ext cx="825500" cy="342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6" imgW="825480" imgH="342720" progId="Equation.DSMT4">
                  <p:embed/>
                </p:oleObj>
              </mc:Choice>
              <mc:Fallback>
                <p:oleObj name="Equation" r:id="rId16" imgW="825480" imgH="342720" progId="Equation.DSMT4">
                  <p:embed/>
                  <p:pic>
                    <p:nvPicPr>
                      <p:cNvPr id="60" name="Object 9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924550" y="5475288"/>
                        <a:ext cx="825500" cy="3429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61" name="Object 10"/>
          <p:cNvGraphicFramePr>
            <a:graphicFrameLocks noChangeAspect="1"/>
          </p:cNvGraphicFramePr>
          <p:nvPr/>
        </p:nvGraphicFramePr>
        <p:xfrm>
          <a:off x="5935663" y="4637088"/>
          <a:ext cx="787400" cy="342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8" imgW="787320" imgH="342720" progId="Equation.DSMT4">
                  <p:embed/>
                </p:oleObj>
              </mc:Choice>
              <mc:Fallback>
                <p:oleObj name="Equation" r:id="rId18" imgW="787320" imgH="342720" progId="Equation.DSMT4">
                  <p:embed/>
                  <p:pic>
                    <p:nvPicPr>
                      <p:cNvPr id="61" name="Object 10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9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935663" y="4637088"/>
                        <a:ext cx="787400" cy="3429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62" name="Object 11"/>
          <p:cNvGraphicFramePr>
            <a:graphicFrameLocks noChangeAspect="1"/>
          </p:cNvGraphicFramePr>
          <p:nvPr/>
        </p:nvGraphicFramePr>
        <p:xfrm>
          <a:off x="5938838" y="3814763"/>
          <a:ext cx="838200" cy="342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20" imgW="838080" imgH="342720" progId="Equation.DSMT4">
                  <p:embed/>
                </p:oleObj>
              </mc:Choice>
              <mc:Fallback>
                <p:oleObj name="Equation" r:id="rId20" imgW="838080" imgH="342720" progId="Equation.DSMT4">
                  <p:embed/>
                  <p:pic>
                    <p:nvPicPr>
                      <p:cNvPr id="62" name="Object 1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1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938838" y="3814763"/>
                        <a:ext cx="838200" cy="3429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63" name="Line 9"/>
          <p:cNvSpPr>
            <a:spLocks noChangeShapeType="1"/>
          </p:cNvSpPr>
          <p:nvPr/>
        </p:nvSpPr>
        <p:spPr bwMode="auto">
          <a:xfrm flipH="1">
            <a:off x="7799388" y="4854575"/>
            <a:ext cx="0" cy="828675"/>
          </a:xfrm>
          <a:prstGeom prst="line">
            <a:avLst/>
          </a:prstGeom>
          <a:noFill/>
          <a:ln w="38100">
            <a:solidFill>
              <a:srgbClr val="00B050"/>
            </a:solidFill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64" name="Line 9"/>
          <p:cNvSpPr>
            <a:spLocks noChangeShapeType="1"/>
          </p:cNvSpPr>
          <p:nvPr/>
        </p:nvSpPr>
        <p:spPr bwMode="auto">
          <a:xfrm flipH="1">
            <a:off x="7793038" y="4070350"/>
            <a:ext cx="0" cy="792163"/>
          </a:xfrm>
          <a:prstGeom prst="line">
            <a:avLst/>
          </a:prstGeom>
          <a:noFill/>
          <a:ln w="38100">
            <a:solidFill>
              <a:srgbClr val="00B050"/>
            </a:solidFill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65" name="Line 9"/>
          <p:cNvSpPr>
            <a:spLocks noChangeShapeType="1"/>
          </p:cNvSpPr>
          <p:nvPr/>
        </p:nvSpPr>
        <p:spPr bwMode="auto">
          <a:xfrm flipH="1">
            <a:off x="7408863" y="4068763"/>
            <a:ext cx="0" cy="782637"/>
          </a:xfrm>
          <a:prstGeom prst="line">
            <a:avLst/>
          </a:prstGeom>
          <a:noFill/>
          <a:ln w="38100">
            <a:solidFill>
              <a:srgbClr val="00B050"/>
            </a:solidFill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67" name="星 7 66"/>
          <p:cNvSpPr>
            <a:spLocks noChangeAspect="1"/>
          </p:cNvSpPr>
          <p:nvPr/>
        </p:nvSpPr>
        <p:spPr>
          <a:xfrm>
            <a:off x="7343775" y="4770438"/>
            <a:ext cx="144463" cy="142875"/>
          </a:xfrm>
          <a:prstGeom prst="star7">
            <a:avLst/>
          </a:prstGeom>
          <a:solidFill>
            <a:srgbClr val="FF00FF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68" name="星 7 67"/>
          <p:cNvSpPr>
            <a:spLocks noChangeAspect="1"/>
          </p:cNvSpPr>
          <p:nvPr/>
        </p:nvSpPr>
        <p:spPr>
          <a:xfrm>
            <a:off x="7716838" y="3984625"/>
            <a:ext cx="144462" cy="142875"/>
          </a:xfrm>
          <a:prstGeom prst="star7">
            <a:avLst/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69" name="星 7 68"/>
          <p:cNvSpPr>
            <a:spLocks noChangeAspect="1"/>
          </p:cNvSpPr>
          <p:nvPr/>
        </p:nvSpPr>
        <p:spPr>
          <a:xfrm>
            <a:off x="7327900" y="3059113"/>
            <a:ext cx="144463" cy="144462"/>
          </a:xfrm>
          <a:prstGeom prst="star7">
            <a:avLst/>
          </a:prstGeom>
          <a:solidFill>
            <a:srgbClr val="0070C0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70" name="星 7 69"/>
          <p:cNvSpPr>
            <a:spLocks noChangeAspect="1"/>
          </p:cNvSpPr>
          <p:nvPr/>
        </p:nvSpPr>
        <p:spPr>
          <a:xfrm>
            <a:off x="7716838" y="5583238"/>
            <a:ext cx="142875" cy="144462"/>
          </a:xfrm>
          <a:prstGeom prst="star7">
            <a:avLst/>
          </a:prstGeom>
          <a:solidFill>
            <a:srgbClr val="66FFFF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graphicFrame>
        <p:nvGraphicFramePr>
          <p:cNvPr id="71" name="Object 12"/>
          <p:cNvGraphicFramePr>
            <a:graphicFrameLocks noChangeAspect="1"/>
          </p:cNvGraphicFramePr>
          <p:nvPr/>
        </p:nvGraphicFramePr>
        <p:xfrm>
          <a:off x="6400800" y="5851525"/>
          <a:ext cx="2470150" cy="55721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22" imgW="2450880" imgH="558720" progId="Equation.DSMT4">
                  <p:embed/>
                </p:oleObj>
              </mc:Choice>
              <mc:Fallback>
                <p:oleObj name="Equation" r:id="rId22" imgW="2450880" imgH="558720" progId="Equation.DSMT4">
                  <p:embed/>
                  <p:pic>
                    <p:nvPicPr>
                      <p:cNvPr id="71" name="Object 1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3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400800" y="5851525"/>
                        <a:ext cx="2470150" cy="557213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74" name="Picture 32"/>
          <p:cNvPicPr>
            <a:picLocks noChangeAspect="1" noChangeArrowheads="1"/>
          </p:cNvPicPr>
          <p:nvPr/>
        </p:nvPicPr>
        <p:blipFill>
          <a:blip r:embed="rId15" cstate="print"/>
          <a:srcRect/>
          <a:stretch>
            <a:fillRect/>
          </a:stretch>
        </p:blipFill>
        <p:spPr bwMode="auto">
          <a:xfrm>
            <a:off x="4248150" y="2133600"/>
            <a:ext cx="219075" cy="2143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aphicFrame>
        <p:nvGraphicFramePr>
          <p:cNvPr id="574502" name="Object 13"/>
          <p:cNvGraphicFramePr>
            <a:graphicFrameLocks noChangeAspect="1"/>
          </p:cNvGraphicFramePr>
          <p:nvPr/>
        </p:nvGraphicFramePr>
        <p:xfrm>
          <a:off x="5881688" y="2935288"/>
          <a:ext cx="876300" cy="342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24" imgW="876240" imgH="342720" progId="Equation.DSMT4">
                  <p:embed/>
                </p:oleObj>
              </mc:Choice>
              <mc:Fallback>
                <p:oleObj name="Equation" r:id="rId24" imgW="876240" imgH="342720" progId="Equation.DSMT4">
                  <p:embed/>
                  <p:pic>
                    <p:nvPicPr>
                      <p:cNvPr id="574502" name="Object 1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881688" y="2935288"/>
                        <a:ext cx="876300" cy="3429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66" name="正方形/長方形 65"/>
          <p:cNvSpPr/>
          <p:nvPr/>
        </p:nvSpPr>
        <p:spPr>
          <a:xfrm>
            <a:off x="547688" y="3813175"/>
            <a:ext cx="2179637" cy="706438"/>
          </a:xfrm>
          <a:prstGeom prst="rect">
            <a:avLst/>
          </a:prstGeom>
          <a:solidFill>
            <a:schemeClr val="bg1">
              <a:alpha val="86000"/>
            </a:schemeClr>
          </a:solidFill>
          <a:ln w="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75" name="正方形/長方形 74"/>
          <p:cNvSpPr/>
          <p:nvPr/>
        </p:nvSpPr>
        <p:spPr>
          <a:xfrm>
            <a:off x="377825" y="4765675"/>
            <a:ext cx="2684463" cy="706438"/>
          </a:xfrm>
          <a:prstGeom prst="rect">
            <a:avLst/>
          </a:prstGeom>
          <a:solidFill>
            <a:schemeClr val="bg1">
              <a:alpha val="86000"/>
            </a:schemeClr>
          </a:solidFill>
          <a:ln w="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76" name="正方形/長方形 75"/>
          <p:cNvSpPr/>
          <p:nvPr/>
        </p:nvSpPr>
        <p:spPr>
          <a:xfrm>
            <a:off x="236538" y="2995613"/>
            <a:ext cx="2416175" cy="563562"/>
          </a:xfrm>
          <a:prstGeom prst="rect">
            <a:avLst/>
          </a:prstGeom>
          <a:solidFill>
            <a:schemeClr val="bg1">
              <a:alpha val="86000"/>
            </a:schemeClr>
          </a:solidFill>
          <a:ln w="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77" name="正方形/長方形 76"/>
          <p:cNvSpPr/>
          <p:nvPr/>
        </p:nvSpPr>
        <p:spPr>
          <a:xfrm>
            <a:off x="923925" y="2476500"/>
            <a:ext cx="3998913" cy="708025"/>
          </a:xfrm>
          <a:prstGeom prst="rect">
            <a:avLst/>
          </a:prstGeom>
          <a:solidFill>
            <a:schemeClr val="bg1">
              <a:alpha val="86000"/>
            </a:schemeClr>
          </a:solidFill>
          <a:ln w="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cxnSp>
        <p:nvCxnSpPr>
          <p:cNvPr id="85" name="直線コネクタ 84"/>
          <p:cNvCxnSpPr/>
          <p:nvPr/>
        </p:nvCxnSpPr>
        <p:spPr>
          <a:xfrm>
            <a:off x="3354388" y="5478463"/>
            <a:ext cx="1069975" cy="7937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Text Box 12"/>
          <p:cNvSpPr txBox="1">
            <a:spLocks noChangeArrowheads="1"/>
          </p:cNvSpPr>
          <p:nvPr/>
        </p:nvSpPr>
        <p:spPr bwMode="auto">
          <a:xfrm>
            <a:off x="6859588" y="5026025"/>
            <a:ext cx="379412" cy="461963"/>
          </a:xfrm>
          <a:prstGeom prst="rect">
            <a:avLst/>
          </a:prstGeom>
          <a:solidFill>
            <a:schemeClr val="bg1"/>
          </a:solidFill>
          <a:ln w="9525" algn="ctr">
            <a:noFill/>
            <a:miter lim="800000"/>
            <a:headEnd/>
            <a:tailEnd/>
          </a:ln>
          <a:effectLst>
            <a:outerShdw dist="35921" dir="2700000" sx="1000" sy="1000" algn="ctr" rotWithShape="0">
              <a:schemeClr val="bg2">
                <a:alpha val="50000"/>
              </a:schemeClr>
            </a:outerShdw>
          </a:effectLst>
        </p:spPr>
        <p:txBody>
          <a:bodyPr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ja-JP" sz="2400" i="1" dirty="0">
                <a:latin typeface="+mn-lt"/>
                <a:ea typeface="ＭＳ Ｐゴシック" pitchFamily="50" charset="-128"/>
              </a:rPr>
              <a:t>t</a:t>
            </a:r>
            <a:r>
              <a:rPr lang="en-US" altLang="ja-JP" sz="1200" dirty="0">
                <a:latin typeface="+mn-lt"/>
                <a:ea typeface="ＭＳ Ｐゴシック" pitchFamily="50" charset="-128"/>
              </a:rPr>
              <a:t>1</a:t>
            </a:r>
            <a:endParaRPr lang="en-US" altLang="ja-JP" sz="2400" dirty="0">
              <a:latin typeface="+mn-lt"/>
              <a:ea typeface="ＭＳ Ｐゴシック" pitchFamily="50" charset="-128"/>
            </a:endParaRPr>
          </a:p>
        </p:txBody>
      </p:sp>
      <p:sp>
        <p:nvSpPr>
          <p:cNvPr id="88" name="Text Box 12"/>
          <p:cNvSpPr txBox="1">
            <a:spLocks noChangeArrowheads="1"/>
          </p:cNvSpPr>
          <p:nvPr/>
        </p:nvSpPr>
        <p:spPr bwMode="auto">
          <a:xfrm>
            <a:off x="6845300" y="4222750"/>
            <a:ext cx="368300" cy="461963"/>
          </a:xfrm>
          <a:prstGeom prst="rect">
            <a:avLst/>
          </a:prstGeom>
          <a:solidFill>
            <a:schemeClr val="bg1"/>
          </a:solidFill>
          <a:ln w="9525" algn="ctr">
            <a:noFill/>
            <a:miter lim="800000"/>
            <a:headEnd/>
            <a:tailEnd/>
          </a:ln>
          <a:effectLst>
            <a:outerShdw dist="35921" dir="2700000" sx="1000" sy="1000" algn="ctr" rotWithShape="0">
              <a:schemeClr val="bg2">
                <a:alpha val="50000"/>
              </a:schemeClr>
            </a:outerShdw>
          </a:effectLst>
        </p:spPr>
        <p:txBody>
          <a:bodyPr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ja-JP" sz="2400" i="1" dirty="0">
                <a:latin typeface="+mn-lt"/>
                <a:ea typeface="ＭＳ Ｐゴシック" pitchFamily="50" charset="-128"/>
              </a:rPr>
              <a:t>t</a:t>
            </a:r>
            <a:r>
              <a:rPr lang="en-US" altLang="ja-JP" sz="1200" dirty="0">
                <a:latin typeface="+mn-lt"/>
                <a:ea typeface="ＭＳ Ｐゴシック" pitchFamily="50" charset="-128"/>
              </a:rPr>
              <a:t>2</a:t>
            </a:r>
            <a:endParaRPr lang="en-US" altLang="ja-JP" sz="2400" dirty="0">
              <a:latin typeface="+mn-lt"/>
              <a:ea typeface="ＭＳ Ｐゴシック" pitchFamily="50" charset="-128"/>
            </a:endParaRPr>
          </a:p>
        </p:txBody>
      </p:sp>
      <p:sp>
        <p:nvSpPr>
          <p:cNvPr id="89" name="Text Box 12"/>
          <p:cNvSpPr txBox="1">
            <a:spLocks noChangeArrowheads="1"/>
          </p:cNvSpPr>
          <p:nvPr/>
        </p:nvSpPr>
        <p:spPr bwMode="auto">
          <a:xfrm>
            <a:off x="6850063" y="3403600"/>
            <a:ext cx="368300" cy="461963"/>
          </a:xfrm>
          <a:prstGeom prst="rect">
            <a:avLst/>
          </a:prstGeom>
          <a:solidFill>
            <a:schemeClr val="bg1"/>
          </a:solidFill>
          <a:ln w="9525" algn="ctr">
            <a:noFill/>
            <a:miter lim="800000"/>
            <a:headEnd/>
            <a:tailEnd/>
          </a:ln>
          <a:effectLst>
            <a:outerShdw dist="35921" dir="2700000" sx="1000" sy="1000" algn="ctr" rotWithShape="0">
              <a:schemeClr val="bg2">
                <a:alpha val="50000"/>
              </a:schemeClr>
            </a:outerShdw>
          </a:effectLst>
        </p:spPr>
        <p:txBody>
          <a:bodyPr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ja-JP" sz="2400" i="1" dirty="0">
                <a:latin typeface="+mn-lt"/>
                <a:ea typeface="ＭＳ Ｐゴシック" pitchFamily="50" charset="-128"/>
              </a:rPr>
              <a:t>t</a:t>
            </a:r>
            <a:r>
              <a:rPr lang="en-US" altLang="ja-JP" sz="1200" dirty="0">
                <a:latin typeface="+mn-lt"/>
                <a:ea typeface="ＭＳ Ｐゴシック" pitchFamily="50" charset="-128"/>
              </a:rPr>
              <a:t>3</a:t>
            </a:r>
            <a:endParaRPr lang="en-US" altLang="ja-JP" sz="2400" dirty="0">
              <a:latin typeface="+mn-lt"/>
              <a:ea typeface="ＭＳ Ｐゴシック" pitchFamily="50" charset="-128"/>
            </a:endParaRPr>
          </a:p>
        </p:txBody>
      </p:sp>
      <p:graphicFrame>
        <p:nvGraphicFramePr>
          <p:cNvPr id="574504" name="Object 14"/>
          <p:cNvGraphicFramePr>
            <a:graphicFrameLocks noChangeAspect="1"/>
          </p:cNvGraphicFramePr>
          <p:nvPr/>
        </p:nvGraphicFramePr>
        <p:xfrm>
          <a:off x="3402013" y="5526088"/>
          <a:ext cx="152400" cy="2794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26" imgW="152280" imgH="279360" progId="Equation.DSMT4">
                  <p:embed/>
                </p:oleObj>
              </mc:Choice>
              <mc:Fallback>
                <p:oleObj name="Equation" r:id="rId26" imgW="152280" imgH="279360" progId="Equation.DSMT4">
                  <p:embed/>
                  <p:pic>
                    <p:nvPicPr>
                      <p:cNvPr id="574504" name="Object 1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402013" y="5526088"/>
                        <a:ext cx="152400" cy="2794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574506" name="Object 15"/>
          <p:cNvGraphicFramePr>
            <a:graphicFrameLocks noChangeAspect="1"/>
          </p:cNvGraphicFramePr>
          <p:nvPr/>
        </p:nvGraphicFramePr>
        <p:xfrm>
          <a:off x="3810000" y="5402263"/>
          <a:ext cx="190500" cy="4191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28" imgW="190440" imgH="419040" progId="Equation.DSMT4">
                  <p:embed/>
                </p:oleObj>
              </mc:Choice>
              <mc:Fallback>
                <p:oleObj name="Equation" r:id="rId28" imgW="190440" imgH="419040" progId="Equation.DSMT4">
                  <p:embed/>
                  <p:pic>
                    <p:nvPicPr>
                      <p:cNvPr id="574506" name="Object 15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9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810000" y="5402263"/>
                        <a:ext cx="190500" cy="4191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574507" name="Object 16"/>
          <p:cNvGraphicFramePr>
            <a:graphicFrameLocks noChangeAspect="1"/>
          </p:cNvGraphicFramePr>
          <p:nvPr/>
        </p:nvGraphicFramePr>
        <p:xfrm>
          <a:off x="4195763" y="5400675"/>
          <a:ext cx="177800" cy="431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30" imgW="177480" imgH="431640" progId="Equation.DSMT4">
                  <p:embed/>
                </p:oleObj>
              </mc:Choice>
              <mc:Fallback>
                <p:oleObj name="Equation" r:id="rId30" imgW="177480" imgH="431640" progId="Equation.DSMT4">
                  <p:embed/>
                  <p:pic>
                    <p:nvPicPr>
                      <p:cNvPr id="574507" name="Object 16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31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195763" y="5400675"/>
                        <a:ext cx="177800" cy="4318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cxnSp>
        <p:nvCxnSpPr>
          <p:cNvPr id="96" name="直線コネクタ 95"/>
          <p:cNvCxnSpPr/>
          <p:nvPr/>
        </p:nvCxnSpPr>
        <p:spPr>
          <a:xfrm rot="16200000" flipH="1">
            <a:off x="3119438" y="5576888"/>
            <a:ext cx="457200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9" name="直線コネクタ 98"/>
          <p:cNvCxnSpPr/>
          <p:nvPr/>
        </p:nvCxnSpPr>
        <p:spPr>
          <a:xfrm rot="16200000" flipH="1">
            <a:off x="3394075" y="5557838"/>
            <a:ext cx="457200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0" name="直線コネクタ 99"/>
          <p:cNvCxnSpPr/>
          <p:nvPr/>
        </p:nvCxnSpPr>
        <p:spPr>
          <a:xfrm rot="16200000" flipH="1">
            <a:off x="3890963" y="5548313"/>
            <a:ext cx="457200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1" name="直線コネクタ 100"/>
          <p:cNvCxnSpPr/>
          <p:nvPr/>
        </p:nvCxnSpPr>
        <p:spPr>
          <a:xfrm rot="16200000" flipH="1">
            <a:off x="4186238" y="5573713"/>
            <a:ext cx="457200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2" name="正方形/長方形 81"/>
          <p:cNvSpPr/>
          <p:nvPr/>
        </p:nvSpPr>
        <p:spPr>
          <a:xfrm>
            <a:off x="731838" y="1363663"/>
            <a:ext cx="1749425" cy="708025"/>
          </a:xfrm>
          <a:prstGeom prst="rect">
            <a:avLst/>
          </a:prstGeom>
          <a:solidFill>
            <a:schemeClr val="bg1">
              <a:alpha val="86000"/>
            </a:schemeClr>
          </a:solidFill>
          <a:ln w="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72" name="Line 9"/>
          <p:cNvSpPr>
            <a:spLocks noChangeShapeType="1"/>
          </p:cNvSpPr>
          <p:nvPr/>
        </p:nvSpPr>
        <p:spPr bwMode="auto">
          <a:xfrm>
            <a:off x="4132263" y="2236788"/>
            <a:ext cx="0" cy="1371600"/>
          </a:xfrm>
          <a:prstGeom prst="line">
            <a:avLst/>
          </a:prstGeom>
          <a:noFill/>
          <a:ln w="38100">
            <a:solidFill>
              <a:schemeClr val="accent2">
                <a:lumMod val="60000"/>
                <a:lumOff val="40000"/>
              </a:schemeClr>
            </a:solidFill>
            <a:prstDash val="dash"/>
            <a:round/>
            <a:headEnd type="triangle"/>
            <a:tailEnd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atin typeface="+mn-lt"/>
              <a:ea typeface="+mn-ea"/>
            </a:endParaRPr>
          </a:p>
        </p:txBody>
      </p:sp>
      <p:sp>
        <p:nvSpPr>
          <p:cNvPr id="73" name="Line 10"/>
          <p:cNvSpPr>
            <a:spLocks noChangeShapeType="1"/>
          </p:cNvSpPr>
          <p:nvPr/>
        </p:nvSpPr>
        <p:spPr bwMode="auto">
          <a:xfrm>
            <a:off x="4357688" y="2293938"/>
            <a:ext cx="0" cy="1330325"/>
          </a:xfrm>
          <a:custGeom>
            <a:avLst/>
            <a:gdLst>
              <a:gd name="connsiteX0" fmla="*/ 0 w 581020"/>
              <a:gd name="connsiteY0" fmla="*/ 0 h 45719"/>
              <a:gd name="connsiteX1" fmla="*/ 581020 w 581020"/>
              <a:gd name="connsiteY1" fmla="*/ 45719 h 45719"/>
              <a:gd name="connsiteX0" fmla="*/ 0 w 581020"/>
              <a:gd name="connsiteY0" fmla="*/ 15 h 15"/>
              <a:gd name="connsiteX1" fmla="*/ 581020 w 581020"/>
              <a:gd name="connsiteY1" fmla="*/ 0 h 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81020" h="15">
                <a:moveTo>
                  <a:pt x="0" y="15"/>
                </a:moveTo>
                <a:lnTo>
                  <a:pt x="581020" y="0"/>
                </a:lnTo>
              </a:path>
            </a:pathLst>
          </a:custGeom>
          <a:noFill/>
          <a:ln w="38100">
            <a:solidFill>
              <a:schemeClr val="accent2">
                <a:lumMod val="60000"/>
                <a:lumOff val="40000"/>
              </a:schemeClr>
            </a:solidFill>
            <a:prstDash val="solid"/>
            <a:round/>
            <a:headEnd/>
            <a:tailEnd type="triangle"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>
              <a:latin typeface="+mn-lt"/>
              <a:ea typeface="+mn-ea"/>
            </a:endParaRPr>
          </a:p>
        </p:txBody>
      </p:sp>
      <p:sp>
        <p:nvSpPr>
          <p:cNvPr id="78" name="正方形/長方形 77"/>
          <p:cNvSpPr>
            <a:spLocks noChangeArrowheads="1"/>
          </p:cNvSpPr>
          <p:nvPr/>
        </p:nvSpPr>
        <p:spPr bwMode="auto">
          <a:xfrm>
            <a:off x="6397625" y="6389688"/>
            <a:ext cx="1298575" cy="3079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 sz="1400">
                <a:solidFill>
                  <a:srgbClr val="FF0000"/>
                </a:solidFill>
                <a:latin typeface="Arial Unicode MS"/>
                <a:ea typeface="Arial Unicode MS"/>
                <a:cs typeface="Arial Unicode MS"/>
              </a:rPr>
              <a:t>anharmonisity</a:t>
            </a:r>
            <a:endParaRPr lang="ja-JP" altLang="en-US" sz="1400">
              <a:solidFill>
                <a:srgbClr val="FF0000"/>
              </a:solidFill>
              <a:latin typeface="Arial Unicode MS"/>
              <a:ea typeface="Arial Unicode MS"/>
              <a:cs typeface="Arial Unicode MS"/>
            </a:endParaRPr>
          </a:p>
        </p:txBody>
      </p:sp>
      <p:pic>
        <p:nvPicPr>
          <p:cNvPr id="685124" name="Picture 44"/>
          <p:cNvPicPr>
            <a:picLocks noChangeAspect="1" noChangeArrowheads="1"/>
          </p:cNvPicPr>
          <p:nvPr/>
        </p:nvPicPr>
        <p:blipFill>
          <a:blip r:embed="rId32" cstate="print"/>
          <a:srcRect/>
          <a:stretch>
            <a:fillRect/>
          </a:stretch>
        </p:blipFill>
        <p:spPr bwMode="auto">
          <a:xfrm>
            <a:off x="6218238" y="1558925"/>
            <a:ext cx="1758950" cy="965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685125" name="正方形/長方形 96"/>
          <p:cNvSpPr>
            <a:spLocks noChangeArrowheads="1"/>
          </p:cNvSpPr>
          <p:nvPr/>
        </p:nvSpPr>
        <p:spPr bwMode="auto">
          <a:xfrm>
            <a:off x="6407150" y="1327150"/>
            <a:ext cx="1390650" cy="3683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>
                <a:solidFill>
                  <a:srgbClr val="FC9B4A"/>
                </a:solidFill>
                <a:latin typeface="Arial Unicode MS"/>
                <a:ea typeface="Arial Unicode MS"/>
                <a:cs typeface="Arial Unicode MS"/>
              </a:rPr>
              <a:t>A</a:t>
            </a:r>
            <a:r>
              <a:rPr lang="en-US" altLang="ja-JP">
                <a:latin typeface="Arial Unicode MS"/>
                <a:ea typeface="Arial Unicode MS"/>
                <a:cs typeface="Arial Unicode MS"/>
              </a:rPr>
              <a:t>             </a:t>
            </a:r>
            <a:r>
              <a:rPr lang="en-US" altLang="ja-JP">
                <a:solidFill>
                  <a:srgbClr val="00B050"/>
                </a:solidFill>
                <a:latin typeface="Arial Unicode MS"/>
                <a:ea typeface="Arial Unicode MS"/>
                <a:cs typeface="Arial Unicode MS"/>
              </a:rPr>
              <a:t>B</a:t>
            </a:r>
            <a:r>
              <a:rPr lang="en-US" altLang="ja-JP">
                <a:latin typeface="Arial Unicode MS"/>
                <a:ea typeface="Arial Unicode MS"/>
                <a:cs typeface="Arial Unicode MS"/>
              </a:rPr>
              <a:t> </a:t>
            </a:r>
            <a:endParaRPr lang="ja-JP" altLang="en-US">
              <a:latin typeface="Calibri" pitchFamily="34" charset="0"/>
            </a:endParaRPr>
          </a:p>
        </p:txBody>
      </p:sp>
      <p:pic>
        <p:nvPicPr>
          <p:cNvPr id="685126" name="Picture 44"/>
          <p:cNvPicPr>
            <a:picLocks noChangeAspect="1" noChangeArrowheads="1"/>
          </p:cNvPicPr>
          <p:nvPr/>
        </p:nvPicPr>
        <p:blipFill>
          <a:blip r:embed="rId32" cstate="print"/>
          <a:srcRect/>
          <a:stretch>
            <a:fillRect/>
          </a:stretch>
        </p:blipFill>
        <p:spPr bwMode="auto">
          <a:xfrm>
            <a:off x="6218238" y="1608138"/>
            <a:ext cx="1758950" cy="9159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07" name="正方形/長方形 106"/>
          <p:cNvSpPr/>
          <p:nvPr/>
        </p:nvSpPr>
        <p:spPr>
          <a:xfrm>
            <a:off x="6008688" y="1235075"/>
            <a:ext cx="1248455" cy="1320800"/>
          </a:xfrm>
          <a:prstGeom prst="rect">
            <a:avLst/>
          </a:prstGeom>
          <a:solidFill>
            <a:schemeClr val="bg1">
              <a:alpha val="86000"/>
            </a:schemeClr>
          </a:solidFill>
          <a:ln w="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685128" name="正方形/長方形 78"/>
          <p:cNvSpPr>
            <a:spLocks noChangeArrowheads="1"/>
          </p:cNvSpPr>
          <p:nvPr/>
        </p:nvSpPr>
        <p:spPr bwMode="auto">
          <a:xfrm>
            <a:off x="7723188" y="719138"/>
            <a:ext cx="517525" cy="3683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 b="1">
                <a:solidFill>
                  <a:srgbClr val="FF00FF"/>
                </a:solidFill>
                <a:latin typeface="Arial Unicode MS"/>
                <a:ea typeface="Arial Unicode MS"/>
                <a:cs typeface="Arial Unicode MS"/>
              </a:rPr>
              <a:t>(II’)</a:t>
            </a:r>
            <a:endParaRPr lang="ja-JP" altLang="en-US" b="1" baseline="30000">
              <a:solidFill>
                <a:srgbClr val="FF00FF"/>
              </a:solidFill>
              <a:latin typeface="Arial Unicode MS"/>
              <a:ea typeface="Arial Unicode MS"/>
              <a:cs typeface="Arial Unicode MS"/>
            </a:endParaRPr>
          </a:p>
        </p:txBody>
      </p:sp>
      <p:sp>
        <p:nvSpPr>
          <p:cNvPr id="79" name="正方形/長方形 78"/>
          <p:cNvSpPr/>
          <p:nvPr/>
        </p:nvSpPr>
        <p:spPr>
          <a:xfrm>
            <a:off x="7242627" y="2039256"/>
            <a:ext cx="159657" cy="94343"/>
          </a:xfrm>
          <a:prstGeom prst="rect">
            <a:avLst/>
          </a:prstGeom>
          <a:solidFill>
            <a:schemeClr val="bg1">
              <a:alpha val="86000"/>
            </a:schemeClr>
          </a:solidFill>
          <a:ln w="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graphicFrame>
        <p:nvGraphicFramePr>
          <p:cNvPr id="685077" name="Object 21"/>
          <p:cNvGraphicFramePr>
            <a:graphicFrameLocks noChangeAspect="1"/>
          </p:cNvGraphicFramePr>
          <p:nvPr/>
        </p:nvGraphicFramePr>
        <p:xfrm>
          <a:off x="7889875" y="1990725"/>
          <a:ext cx="304800" cy="32861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33" imgW="304560" imgH="330120" progId="Equation.DSMT4">
                  <p:embed/>
                </p:oleObj>
              </mc:Choice>
              <mc:Fallback>
                <p:oleObj name="Equation" r:id="rId33" imgW="304560" imgH="330120" progId="Equation.DSMT4">
                  <p:embed/>
                  <p:pic>
                    <p:nvPicPr>
                      <p:cNvPr id="685077" name="Object 2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3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889875" y="1990725"/>
                        <a:ext cx="304800" cy="32861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685078" name="Object 22"/>
          <p:cNvGraphicFramePr>
            <a:graphicFrameLocks noChangeAspect="1"/>
          </p:cNvGraphicFramePr>
          <p:nvPr/>
        </p:nvGraphicFramePr>
        <p:xfrm>
          <a:off x="7958138" y="1627188"/>
          <a:ext cx="825500" cy="3302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35" imgW="825480" imgH="330120" progId="Equation.DSMT4">
                  <p:embed/>
                </p:oleObj>
              </mc:Choice>
              <mc:Fallback>
                <p:oleObj name="Equation" r:id="rId35" imgW="825480" imgH="330120" progId="Equation.DSMT4">
                  <p:embed/>
                  <p:pic>
                    <p:nvPicPr>
                      <p:cNvPr id="685078" name="Object 2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3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958138" y="1627188"/>
                        <a:ext cx="825500" cy="3302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1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5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6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500"/>
                            </p:stCondLst>
                            <p:childTnLst>
                              <p:par>
                                <p:cTn id="18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0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4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1500"/>
                            </p:stCondLst>
                            <p:childTnLst>
                              <p:par>
                                <p:cTn id="26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8" dur="5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1" dur="5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2000"/>
                            </p:stCondLst>
                            <p:childTnLst>
                              <p:par>
                                <p:cTn id="33" presetID="18" presetClass="entr" presetSubtype="3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5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18" presetClass="entr" presetSubtype="3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8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18" presetClass="entr" presetSubtype="3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1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2500"/>
                            </p:stCondLst>
                            <p:childTnLst>
                              <p:par>
                                <p:cTn id="43" presetID="5" presetClass="exit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44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6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44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8" dur="500"/>
                                        <p:tgtEl>
                                          <p:spTgt spid="5744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3000"/>
                            </p:stCondLst>
                            <p:childTnLst>
                              <p:par>
                                <p:cTn id="50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52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45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55" dur="500"/>
                                        <p:tgtEl>
                                          <p:spTgt spid="5745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58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61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3500"/>
                            </p:stCondLst>
                            <p:childTnLst>
                              <p:par>
                                <p:cTn id="63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65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" presetID="18" presetClass="entr" presetSubtype="3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68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9" presetID="18" presetClass="entr" presetSubtype="3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71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4000"/>
                            </p:stCondLst>
                            <p:childTnLst>
                              <p:par>
                                <p:cTn id="73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5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4500"/>
                            </p:stCondLst>
                            <p:childTnLst>
                              <p:par>
                                <p:cTn id="77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79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8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3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45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85" dur="500"/>
                                        <p:tgtEl>
                                          <p:spTgt spid="5745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6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88" dur="50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9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91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2" fill="hold">
                            <p:stCondLst>
                              <p:cond delay="5000"/>
                            </p:stCondLst>
                            <p:childTnLst>
                              <p:par>
                                <p:cTn id="93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95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6" fill="hold">
                            <p:stCondLst>
                              <p:cond delay="5500"/>
                            </p:stCondLst>
                            <p:childTnLst>
                              <p:par>
                                <p:cTn id="97" presetID="18" presetClass="entr" presetSubtype="3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99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0" presetID="18" presetClass="entr" presetSubtype="3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02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3" fill="hold">
                            <p:stCondLst>
                              <p:cond delay="6000"/>
                            </p:stCondLst>
                            <p:childTnLst>
                              <p:par>
                                <p:cTn id="104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06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7" fill="hold">
                            <p:stCondLst>
                              <p:cond delay="6500"/>
                            </p:stCondLst>
                            <p:childTnLst>
                              <p:par>
                                <p:cTn id="108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10" dur="5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1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45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13" dur="500"/>
                                        <p:tgtEl>
                                          <p:spTgt spid="5745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4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16" dur="50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7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45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19" dur="500"/>
                                        <p:tgtEl>
                                          <p:spTgt spid="5745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0" presetID="18" presetClass="entr" presetSubtype="3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22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3" fill="hold">
                            <p:stCondLst>
                              <p:cond delay="7000"/>
                            </p:stCondLst>
                            <p:childTnLst>
                              <p:par>
                                <p:cTn id="124" presetID="5" presetClass="exit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125" dur="500"/>
                                        <p:tgtEl>
                                          <p:spTgt spid="57449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744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7" fill="hold">
                            <p:stCondLst>
                              <p:cond delay="7500"/>
                            </p:stCondLst>
                            <p:childTnLst>
                              <p:par>
                                <p:cTn id="128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30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1" fill="hold">
                      <p:stCondLst>
                        <p:cond delay="indefinite"/>
                      </p:stCondLst>
                      <p:childTnLst>
                        <p:par>
                          <p:cTn id="132" fill="hold">
                            <p:stCondLst>
                              <p:cond delay="0"/>
                            </p:stCondLst>
                            <p:childTnLst>
                              <p:par>
                                <p:cTn id="133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35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6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38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4" grpId="0" animBg="1"/>
      <p:bldP spid="56" grpId="0" animBg="1"/>
      <p:bldP spid="57" grpId="0" animBg="1"/>
      <p:bldP spid="58" grpId="0"/>
      <p:bldP spid="63" grpId="0" animBg="1"/>
      <p:bldP spid="64" grpId="0" animBg="1"/>
      <p:bldP spid="65" grpId="0" animBg="1"/>
      <p:bldP spid="67" grpId="0" animBg="1"/>
      <p:bldP spid="68" grpId="0" animBg="1"/>
      <p:bldP spid="69" grpId="0" animBg="1"/>
      <p:bldP spid="70" grpId="0" animBg="1"/>
      <p:bldP spid="87" grpId="0" animBg="1"/>
      <p:bldP spid="88" grpId="0" animBg="1"/>
      <p:bldP spid="89" grpId="0" animBg="1"/>
      <p:bldP spid="78" grpId="0"/>
    </p:bld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83" name="直線コネクタ 82"/>
          <p:cNvCxnSpPr/>
          <p:nvPr/>
        </p:nvCxnSpPr>
        <p:spPr>
          <a:xfrm>
            <a:off x="6796088" y="4846638"/>
            <a:ext cx="1258887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" name="直線コネクタ 85"/>
          <p:cNvCxnSpPr/>
          <p:nvPr/>
        </p:nvCxnSpPr>
        <p:spPr>
          <a:xfrm>
            <a:off x="6805613" y="5656263"/>
            <a:ext cx="1258887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4" name="直線コネクタ 83"/>
          <p:cNvCxnSpPr/>
          <p:nvPr/>
        </p:nvCxnSpPr>
        <p:spPr>
          <a:xfrm>
            <a:off x="6796088" y="4070350"/>
            <a:ext cx="1258887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" name="直線矢印コネクタ 80"/>
          <p:cNvCxnSpPr/>
          <p:nvPr/>
        </p:nvCxnSpPr>
        <p:spPr>
          <a:xfrm rot="16200000" flipV="1">
            <a:off x="6511925" y="4406901"/>
            <a:ext cx="2555875" cy="0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直線矢印コネクタ 79"/>
          <p:cNvCxnSpPr/>
          <p:nvPr/>
        </p:nvCxnSpPr>
        <p:spPr>
          <a:xfrm rot="16200000" flipV="1">
            <a:off x="6126162" y="4387851"/>
            <a:ext cx="2555875" cy="0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直線コネクタ 38"/>
          <p:cNvCxnSpPr/>
          <p:nvPr/>
        </p:nvCxnSpPr>
        <p:spPr>
          <a:xfrm rot="10800000">
            <a:off x="3198813" y="2271713"/>
            <a:ext cx="1260475" cy="0"/>
          </a:xfrm>
          <a:prstGeom prst="line">
            <a:avLst/>
          </a:prstGeom>
          <a:ln w="38100">
            <a:solidFill>
              <a:srgbClr val="00B05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直線コネクタ 37"/>
          <p:cNvCxnSpPr/>
          <p:nvPr/>
        </p:nvCxnSpPr>
        <p:spPr>
          <a:xfrm rot="10800000">
            <a:off x="1071563" y="2743200"/>
            <a:ext cx="3598862" cy="0"/>
          </a:xfrm>
          <a:prstGeom prst="line">
            <a:avLst/>
          </a:prstGeom>
          <a:ln w="25400">
            <a:solidFill>
              <a:schemeClr val="tx1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直線コネクタ 36"/>
          <p:cNvCxnSpPr/>
          <p:nvPr/>
        </p:nvCxnSpPr>
        <p:spPr>
          <a:xfrm rot="10800000">
            <a:off x="3216275" y="3614738"/>
            <a:ext cx="1258888" cy="0"/>
          </a:xfrm>
          <a:prstGeom prst="line">
            <a:avLst/>
          </a:prstGeom>
          <a:ln w="38100">
            <a:solidFill>
              <a:srgbClr val="00B05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直線コネクタ 34"/>
          <p:cNvCxnSpPr/>
          <p:nvPr/>
        </p:nvCxnSpPr>
        <p:spPr>
          <a:xfrm rot="10800000">
            <a:off x="1101725" y="4143375"/>
            <a:ext cx="1439863" cy="0"/>
          </a:xfrm>
          <a:prstGeom prst="line">
            <a:avLst/>
          </a:prstGeom>
          <a:ln w="38100">
            <a:solidFill>
              <a:srgbClr val="FC9B4A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 rtlCol="0">
            <a:normAutofit/>
          </a:bodyPr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en-US" altLang="ja-JP" sz="3600" b="1" dirty="0">
                <a:solidFill>
                  <a:schemeClr val="tx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Multimode case (mode B)</a:t>
            </a:r>
            <a:endParaRPr lang="ja-JP" altLang="en-US" sz="3600" b="1" dirty="0">
              <a:solidFill>
                <a:schemeClr val="tx2">
                  <a:lumMod val="7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</p:txBody>
      </p:sp>
      <p:sp>
        <p:nvSpPr>
          <p:cNvPr id="780321" name="Text Box 12"/>
          <p:cNvSpPr txBox="1">
            <a:spLocks noChangeArrowheads="1"/>
          </p:cNvSpPr>
          <p:nvPr/>
        </p:nvSpPr>
        <p:spPr bwMode="auto">
          <a:xfrm>
            <a:off x="1044575" y="1403350"/>
            <a:ext cx="1263650" cy="46037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>
            <a:prstShdw prst="shdw17" dist="17961" dir="2700000">
              <a:schemeClr val="bg2"/>
            </a:prstShdw>
          </a:effectLst>
        </p:spPr>
        <p:txBody>
          <a:bodyPr>
            <a:spAutoFit/>
          </a:bodyPr>
          <a:lstStyle/>
          <a:p>
            <a:r>
              <a:rPr lang="en-US" altLang="ja-JP" sz="2400">
                <a:solidFill>
                  <a:srgbClr val="FC9B4A"/>
                </a:solidFill>
                <a:latin typeface="Arial Unicode MS"/>
                <a:ea typeface="Arial Unicode MS"/>
                <a:cs typeface="Arial Unicode MS"/>
              </a:rPr>
              <a:t>Mode A</a:t>
            </a:r>
          </a:p>
        </p:txBody>
      </p:sp>
      <p:cxnSp>
        <p:nvCxnSpPr>
          <p:cNvPr id="22" name="直線コネクタ 21"/>
          <p:cNvCxnSpPr/>
          <p:nvPr/>
        </p:nvCxnSpPr>
        <p:spPr>
          <a:xfrm rot="10800000">
            <a:off x="1082675" y="5094288"/>
            <a:ext cx="3600450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780290" name="Object 2"/>
          <p:cNvGraphicFramePr>
            <a:graphicFrameLocks noChangeAspect="1"/>
          </p:cNvGraphicFramePr>
          <p:nvPr/>
        </p:nvGraphicFramePr>
        <p:xfrm>
          <a:off x="4735513" y="4887913"/>
          <a:ext cx="576262" cy="431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3" imgW="571320" imgH="431640" progId="Equation.DSMT4">
                  <p:embed/>
                </p:oleObj>
              </mc:Choice>
              <mc:Fallback>
                <p:oleObj name="Equation" r:id="rId3" imgW="571320" imgH="431640" progId="Equation.DSMT4">
                  <p:embed/>
                  <p:pic>
                    <p:nvPicPr>
                      <p:cNvPr id="780290" name="Object 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735513" y="4887913"/>
                        <a:ext cx="576262" cy="4318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780291" name="Object 3"/>
          <p:cNvGraphicFramePr>
            <a:graphicFrameLocks noChangeAspect="1"/>
          </p:cNvGraphicFramePr>
          <p:nvPr/>
        </p:nvGraphicFramePr>
        <p:xfrm>
          <a:off x="530225" y="3919538"/>
          <a:ext cx="525463" cy="431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5" imgW="520560" imgH="431640" progId="Equation.DSMT4">
                  <p:embed/>
                </p:oleObj>
              </mc:Choice>
              <mc:Fallback>
                <p:oleObj name="Equation" r:id="rId5" imgW="520560" imgH="431640" progId="Equation.DSMT4">
                  <p:embed/>
                  <p:pic>
                    <p:nvPicPr>
                      <p:cNvPr id="780291" name="Object 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30225" y="3919538"/>
                        <a:ext cx="525463" cy="4318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780292" name="Object 4"/>
          <p:cNvGraphicFramePr>
            <a:graphicFrameLocks noChangeAspect="1"/>
          </p:cNvGraphicFramePr>
          <p:nvPr/>
        </p:nvGraphicFramePr>
        <p:xfrm>
          <a:off x="487363" y="3008313"/>
          <a:ext cx="590550" cy="431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7" imgW="583920" imgH="431640" progId="Equation.DSMT4">
                  <p:embed/>
                </p:oleObj>
              </mc:Choice>
              <mc:Fallback>
                <p:oleObj name="Equation" r:id="rId7" imgW="583920" imgH="431640" progId="Equation.DSMT4">
                  <p:embed/>
                  <p:pic>
                    <p:nvPicPr>
                      <p:cNvPr id="780292" name="Object 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87363" y="3008313"/>
                        <a:ext cx="590550" cy="4318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780293" name="Object 5"/>
          <p:cNvGraphicFramePr>
            <a:graphicFrameLocks noChangeAspect="1"/>
          </p:cNvGraphicFramePr>
          <p:nvPr/>
        </p:nvGraphicFramePr>
        <p:xfrm>
          <a:off x="4551363" y="3392488"/>
          <a:ext cx="525462" cy="431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9" imgW="520560" imgH="431640" progId="Equation.DSMT4">
                  <p:embed/>
                </p:oleObj>
              </mc:Choice>
              <mc:Fallback>
                <p:oleObj name="Equation" r:id="rId9" imgW="520560" imgH="431640" progId="Equation.DSMT4">
                  <p:embed/>
                  <p:pic>
                    <p:nvPicPr>
                      <p:cNvPr id="780293" name="Object 5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0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551363" y="3392488"/>
                        <a:ext cx="525462" cy="4318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780294" name="Object 6"/>
          <p:cNvGraphicFramePr>
            <a:graphicFrameLocks noChangeAspect="1"/>
          </p:cNvGraphicFramePr>
          <p:nvPr/>
        </p:nvGraphicFramePr>
        <p:xfrm>
          <a:off x="4554538" y="2043113"/>
          <a:ext cx="588962" cy="431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1" imgW="583920" imgH="431640" progId="Equation.DSMT4">
                  <p:embed/>
                </p:oleObj>
              </mc:Choice>
              <mc:Fallback>
                <p:oleObj name="Equation" r:id="rId11" imgW="583920" imgH="431640" progId="Equation.DSMT4">
                  <p:embed/>
                  <p:pic>
                    <p:nvPicPr>
                      <p:cNvPr id="780294" name="Object 6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2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554538" y="2043113"/>
                        <a:ext cx="588962" cy="4318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780295" name="Object 7"/>
          <p:cNvGraphicFramePr>
            <a:graphicFrameLocks noChangeAspect="1"/>
          </p:cNvGraphicFramePr>
          <p:nvPr/>
        </p:nvGraphicFramePr>
        <p:xfrm>
          <a:off x="2676525" y="2546350"/>
          <a:ext cx="469900" cy="431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3" imgW="469800" imgH="431640" progId="Equation.DSMT4">
                  <p:embed/>
                </p:oleObj>
              </mc:Choice>
              <mc:Fallback>
                <p:oleObj name="Equation" r:id="rId13" imgW="469800" imgH="431640" progId="Equation.DSMT4">
                  <p:embed/>
                  <p:pic>
                    <p:nvPicPr>
                      <p:cNvPr id="780295" name="Object 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676525" y="2546350"/>
                        <a:ext cx="469900" cy="4318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cxnSp>
        <p:nvCxnSpPr>
          <p:cNvPr id="36" name="直線コネクタ 35"/>
          <p:cNvCxnSpPr/>
          <p:nvPr/>
        </p:nvCxnSpPr>
        <p:spPr>
          <a:xfrm rot="10800000">
            <a:off x="1149350" y="3192463"/>
            <a:ext cx="1439863" cy="0"/>
          </a:xfrm>
          <a:prstGeom prst="line">
            <a:avLst/>
          </a:prstGeom>
          <a:ln w="25400">
            <a:solidFill>
              <a:srgbClr val="FDD90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80324" name="Text Box 12"/>
          <p:cNvSpPr txBox="1">
            <a:spLocks noChangeArrowheads="1"/>
          </p:cNvSpPr>
          <p:nvPr/>
        </p:nvSpPr>
        <p:spPr bwMode="auto">
          <a:xfrm>
            <a:off x="2997200" y="1423988"/>
            <a:ext cx="1262063" cy="461962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>
            <a:prstShdw prst="shdw17" dist="17961" dir="2700000">
              <a:schemeClr val="bg2"/>
            </a:prstShdw>
          </a:effectLst>
        </p:spPr>
        <p:txBody>
          <a:bodyPr>
            <a:spAutoFit/>
          </a:bodyPr>
          <a:lstStyle/>
          <a:p>
            <a:r>
              <a:rPr lang="en-US" altLang="ja-JP" sz="2400">
                <a:solidFill>
                  <a:srgbClr val="00B050"/>
                </a:solidFill>
                <a:latin typeface="Arial Unicode MS"/>
                <a:ea typeface="Arial Unicode MS"/>
                <a:cs typeface="Arial Unicode MS"/>
              </a:rPr>
              <a:t>Mode B</a:t>
            </a:r>
          </a:p>
        </p:txBody>
      </p:sp>
      <p:sp>
        <p:nvSpPr>
          <p:cNvPr id="41" name="Line 9"/>
          <p:cNvSpPr>
            <a:spLocks noChangeShapeType="1"/>
          </p:cNvSpPr>
          <p:nvPr/>
        </p:nvSpPr>
        <p:spPr bwMode="auto">
          <a:xfrm>
            <a:off x="3348038" y="3608388"/>
            <a:ext cx="0" cy="1470025"/>
          </a:xfrm>
          <a:prstGeom prst="line">
            <a:avLst/>
          </a:prstGeom>
          <a:noFill/>
          <a:ln w="38100">
            <a:solidFill>
              <a:schemeClr val="accent2">
                <a:lumMod val="75000"/>
              </a:schemeClr>
            </a:solidFill>
            <a:prstDash val="dash"/>
            <a:round/>
            <a:headEnd type="triangle"/>
            <a:tailEnd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atin typeface="+mn-lt"/>
              <a:ea typeface="+mn-ea"/>
            </a:endParaRPr>
          </a:p>
        </p:txBody>
      </p:sp>
      <p:pic>
        <p:nvPicPr>
          <p:cNvPr id="53" name="Picture 32"/>
          <p:cNvPicPr>
            <a:picLocks noChangeAspect="1" noChangeArrowheads="1"/>
          </p:cNvPicPr>
          <p:nvPr/>
        </p:nvPicPr>
        <p:blipFill>
          <a:blip r:embed="rId15" cstate="print"/>
          <a:srcRect/>
          <a:stretch>
            <a:fillRect/>
          </a:stretch>
        </p:blipFill>
        <p:spPr bwMode="auto">
          <a:xfrm>
            <a:off x="3236913" y="5003800"/>
            <a:ext cx="220662" cy="212725"/>
          </a:xfrm>
          <a:prstGeom prst="rect">
            <a:avLst/>
          </a:prstGeom>
          <a:solidFill>
            <a:schemeClr val="bg1">
              <a:alpha val="89018"/>
            </a:schemeClr>
          </a:solidFill>
          <a:ln w="9525">
            <a:noFill/>
            <a:miter lim="800000"/>
            <a:headEnd/>
            <a:tailEnd/>
          </a:ln>
        </p:spPr>
      </p:pic>
      <p:sp>
        <p:nvSpPr>
          <p:cNvPr id="54" name="Line 9"/>
          <p:cNvSpPr>
            <a:spLocks noChangeShapeType="1"/>
          </p:cNvSpPr>
          <p:nvPr/>
        </p:nvSpPr>
        <p:spPr bwMode="auto">
          <a:xfrm flipH="1">
            <a:off x="7410450" y="4841875"/>
            <a:ext cx="0" cy="828675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56" name="Line 9"/>
          <p:cNvSpPr>
            <a:spLocks noChangeShapeType="1"/>
          </p:cNvSpPr>
          <p:nvPr/>
        </p:nvSpPr>
        <p:spPr bwMode="auto">
          <a:xfrm flipH="1">
            <a:off x="7794625" y="3097213"/>
            <a:ext cx="0" cy="971550"/>
          </a:xfrm>
          <a:prstGeom prst="line">
            <a:avLst/>
          </a:prstGeom>
          <a:noFill/>
          <a:ln w="38100">
            <a:solidFill>
              <a:srgbClr val="FF00FF"/>
            </a:solidFill>
            <a:round/>
            <a:headEnd type="triangle" w="med" len="med"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57" name="Line 10"/>
          <p:cNvSpPr>
            <a:spLocks noChangeShapeType="1"/>
          </p:cNvSpPr>
          <p:nvPr/>
        </p:nvSpPr>
        <p:spPr bwMode="auto">
          <a:xfrm>
            <a:off x="7405688" y="3098800"/>
            <a:ext cx="0" cy="971550"/>
          </a:xfrm>
          <a:custGeom>
            <a:avLst/>
            <a:gdLst>
              <a:gd name="T0" fmla="*/ 0 w 581020"/>
              <a:gd name="T1" fmla="*/ 2147483647 h 15"/>
              <a:gd name="T2" fmla="*/ 0 w 581020"/>
              <a:gd name="T3" fmla="*/ 0 h 15"/>
              <a:gd name="T4" fmla="*/ 0 60000 65536"/>
              <a:gd name="T5" fmla="*/ 0 60000 65536"/>
              <a:gd name="T6" fmla="*/ 0 w 581020"/>
              <a:gd name="T7" fmla="*/ 0 h 15"/>
              <a:gd name="T8" fmla="*/ 0 w 581020"/>
              <a:gd name="T9" fmla="*/ 15 h 15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581020" h="15">
                <a:moveTo>
                  <a:pt x="0" y="15"/>
                </a:moveTo>
                <a:lnTo>
                  <a:pt x="581020" y="0"/>
                </a:lnTo>
              </a:path>
            </a:pathLst>
          </a:custGeom>
          <a:noFill/>
          <a:ln w="38100">
            <a:solidFill>
              <a:srgbClr val="00B050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ja-JP" altLang="en-US">
              <a:latin typeface="Calibri" pitchFamily="34" charset="0"/>
            </a:endParaRPr>
          </a:p>
        </p:txBody>
      </p:sp>
      <p:sp>
        <p:nvSpPr>
          <p:cNvPr id="58" name="テキスト ボックス 57"/>
          <p:cNvSpPr txBox="1">
            <a:spLocks noChangeArrowheads="1"/>
          </p:cNvSpPr>
          <p:nvPr/>
        </p:nvSpPr>
        <p:spPr bwMode="auto">
          <a:xfrm>
            <a:off x="5519738" y="2568575"/>
            <a:ext cx="652462" cy="4000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US" altLang="ja-JP" sz="2000" b="1">
                <a:solidFill>
                  <a:srgbClr val="0541EB"/>
                </a:solidFill>
                <a:latin typeface="Arial Unicode MS"/>
                <a:ea typeface="Arial Unicode MS"/>
                <a:cs typeface="Arial Unicode MS"/>
              </a:rPr>
              <a:t>(III’)</a:t>
            </a:r>
            <a:endParaRPr lang="ja-JP" altLang="en-US" sz="2000" b="1" baseline="30000">
              <a:solidFill>
                <a:srgbClr val="0541EB"/>
              </a:solidFill>
              <a:latin typeface="Arial Unicode MS"/>
              <a:ea typeface="Arial Unicode MS"/>
              <a:cs typeface="Arial Unicode MS"/>
            </a:endParaRPr>
          </a:p>
        </p:txBody>
      </p:sp>
      <p:graphicFrame>
        <p:nvGraphicFramePr>
          <p:cNvPr id="60" name="Object 8"/>
          <p:cNvGraphicFramePr>
            <a:graphicFrameLocks noChangeAspect="1"/>
          </p:cNvGraphicFramePr>
          <p:nvPr/>
        </p:nvGraphicFramePr>
        <p:xfrm>
          <a:off x="5924550" y="5475288"/>
          <a:ext cx="825500" cy="342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6" imgW="825480" imgH="342720" progId="Equation.DSMT4">
                  <p:embed/>
                </p:oleObj>
              </mc:Choice>
              <mc:Fallback>
                <p:oleObj name="Equation" r:id="rId16" imgW="825480" imgH="342720" progId="Equation.DSMT4">
                  <p:embed/>
                  <p:pic>
                    <p:nvPicPr>
                      <p:cNvPr id="60" name="Object 8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924550" y="5475288"/>
                        <a:ext cx="825500" cy="3429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61" name="Object 9"/>
          <p:cNvGraphicFramePr>
            <a:graphicFrameLocks noChangeAspect="1"/>
          </p:cNvGraphicFramePr>
          <p:nvPr/>
        </p:nvGraphicFramePr>
        <p:xfrm>
          <a:off x="5891213" y="4637088"/>
          <a:ext cx="876300" cy="342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8" imgW="876240" imgH="342720" progId="Equation.DSMT4">
                  <p:embed/>
                </p:oleObj>
              </mc:Choice>
              <mc:Fallback>
                <p:oleObj name="Equation" r:id="rId18" imgW="876240" imgH="342720" progId="Equation.DSMT4">
                  <p:embed/>
                  <p:pic>
                    <p:nvPicPr>
                      <p:cNvPr id="61" name="Object 9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9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891213" y="4637088"/>
                        <a:ext cx="876300" cy="3429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62" name="Object 10"/>
          <p:cNvGraphicFramePr>
            <a:graphicFrameLocks noChangeAspect="1"/>
          </p:cNvGraphicFramePr>
          <p:nvPr/>
        </p:nvGraphicFramePr>
        <p:xfrm>
          <a:off x="5938838" y="3814763"/>
          <a:ext cx="838200" cy="342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20" imgW="838080" imgH="342720" progId="Equation.DSMT4">
                  <p:embed/>
                </p:oleObj>
              </mc:Choice>
              <mc:Fallback>
                <p:oleObj name="Equation" r:id="rId20" imgW="838080" imgH="342720" progId="Equation.DSMT4">
                  <p:embed/>
                  <p:pic>
                    <p:nvPicPr>
                      <p:cNvPr id="62" name="Object 10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1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938838" y="3814763"/>
                        <a:ext cx="838200" cy="3429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63" name="Line 9"/>
          <p:cNvSpPr>
            <a:spLocks noChangeShapeType="1"/>
          </p:cNvSpPr>
          <p:nvPr/>
        </p:nvSpPr>
        <p:spPr bwMode="auto">
          <a:xfrm flipH="1">
            <a:off x="7799388" y="4854575"/>
            <a:ext cx="0" cy="828675"/>
          </a:xfrm>
          <a:prstGeom prst="line">
            <a:avLst/>
          </a:prstGeom>
          <a:noFill/>
          <a:ln w="38100">
            <a:solidFill>
              <a:srgbClr val="00B050"/>
            </a:solidFill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64" name="Line 9"/>
          <p:cNvSpPr>
            <a:spLocks noChangeShapeType="1"/>
          </p:cNvSpPr>
          <p:nvPr/>
        </p:nvSpPr>
        <p:spPr bwMode="auto">
          <a:xfrm flipH="1">
            <a:off x="7793038" y="4070350"/>
            <a:ext cx="0" cy="792163"/>
          </a:xfrm>
          <a:prstGeom prst="line">
            <a:avLst/>
          </a:prstGeom>
          <a:noFill/>
          <a:ln w="38100">
            <a:solidFill>
              <a:srgbClr val="FF00FF"/>
            </a:solidFill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65" name="Line 9"/>
          <p:cNvSpPr>
            <a:spLocks noChangeShapeType="1"/>
          </p:cNvSpPr>
          <p:nvPr/>
        </p:nvSpPr>
        <p:spPr bwMode="auto">
          <a:xfrm flipH="1">
            <a:off x="7408863" y="4068763"/>
            <a:ext cx="0" cy="782637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67" name="星 7 66"/>
          <p:cNvSpPr>
            <a:spLocks noChangeAspect="1"/>
          </p:cNvSpPr>
          <p:nvPr/>
        </p:nvSpPr>
        <p:spPr>
          <a:xfrm>
            <a:off x="7715250" y="4784725"/>
            <a:ext cx="144463" cy="142875"/>
          </a:xfrm>
          <a:prstGeom prst="star7">
            <a:avLst/>
          </a:prstGeom>
          <a:solidFill>
            <a:srgbClr val="FF00FF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68" name="星 7 67"/>
          <p:cNvSpPr>
            <a:spLocks noChangeAspect="1"/>
          </p:cNvSpPr>
          <p:nvPr/>
        </p:nvSpPr>
        <p:spPr>
          <a:xfrm>
            <a:off x="7335838" y="3989388"/>
            <a:ext cx="144462" cy="142875"/>
          </a:xfrm>
          <a:prstGeom prst="star7">
            <a:avLst/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69" name="星 7 68"/>
          <p:cNvSpPr>
            <a:spLocks noChangeAspect="1"/>
          </p:cNvSpPr>
          <p:nvPr/>
        </p:nvSpPr>
        <p:spPr>
          <a:xfrm>
            <a:off x="7327900" y="3054350"/>
            <a:ext cx="144463" cy="144463"/>
          </a:xfrm>
          <a:prstGeom prst="star7">
            <a:avLst/>
          </a:prstGeom>
          <a:solidFill>
            <a:srgbClr val="0070C0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70" name="星 7 69"/>
          <p:cNvSpPr>
            <a:spLocks noChangeAspect="1"/>
          </p:cNvSpPr>
          <p:nvPr/>
        </p:nvSpPr>
        <p:spPr>
          <a:xfrm>
            <a:off x="7724775" y="5589588"/>
            <a:ext cx="144463" cy="144462"/>
          </a:xfrm>
          <a:prstGeom prst="star7">
            <a:avLst/>
          </a:prstGeom>
          <a:solidFill>
            <a:srgbClr val="66FFFF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pic>
        <p:nvPicPr>
          <p:cNvPr id="74" name="Picture 32"/>
          <p:cNvPicPr>
            <a:picLocks noChangeAspect="1" noChangeArrowheads="1"/>
          </p:cNvPicPr>
          <p:nvPr/>
        </p:nvPicPr>
        <p:blipFill>
          <a:blip r:embed="rId15" cstate="print"/>
          <a:srcRect/>
          <a:stretch>
            <a:fillRect/>
          </a:stretch>
        </p:blipFill>
        <p:spPr bwMode="auto">
          <a:xfrm>
            <a:off x="4248150" y="2133600"/>
            <a:ext cx="219075" cy="2143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aphicFrame>
        <p:nvGraphicFramePr>
          <p:cNvPr id="574502" name="Object 12"/>
          <p:cNvGraphicFramePr>
            <a:graphicFrameLocks noChangeAspect="1"/>
          </p:cNvGraphicFramePr>
          <p:nvPr/>
        </p:nvGraphicFramePr>
        <p:xfrm>
          <a:off x="5881688" y="2935288"/>
          <a:ext cx="876300" cy="342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22" imgW="876240" imgH="342720" progId="Equation.DSMT4">
                  <p:embed/>
                </p:oleObj>
              </mc:Choice>
              <mc:Fallback>
                <p:oleObj name="Equation" r:id="rId22" imgW="876240" imgH="342720" progId="Equation.DSMT4">
                  <p:embed/>
                  <p:pic>
                    <p:nvPicPr>
                      <p:cNvPr id="574502" name="Object 1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3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881688" y="2935288"/>
                        <a:ext cx="876300" cy="3429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66" name="正方形/長方形 65"/>
          <p:cNvSpPr/>
          <p:nvPr/>
        </p:nvSpPr>
        <p:spPr>
          <a:xfrm>
            <a:off x="547688" y="3813175"/>
            <a:ext cx="2179637" cy="706438"/>
          </a:xfrm>
          <a:prstGeom prst="rect">
            <a:avLst/>
          </a:prstGeom>
          <a:solidFill>
            <a:schemeClr val="bg1">
              <a:alpha val="86000"/>
            </a:schemeClr>
          </a:solidFill>
          <a:ln w="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75" name="正方形/長方形 74"/>
          <p:cNvSpPr/>
          <p:nvPr/>
        </p:nvSpPr>
        <p:spPr>
          <a:xfrm>
            <a:off x="377825" y="4765675"/>
            <a:ext cx="2684463" cy="706438"/>
          </a:xfrm>
          <a:prstGeom prst="rect">
            <a:avLst/>
          </a:prstGeom>
          <a:solidFill>
            <a:schemeClr val="bg1">
              <a:alpha val="86000"/>
            </a:schemeClr>
          </a:solidFill>
          <a:ln w="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76" name="正方形/長方形 75"/>
          <p:cNvSpPr/>
          <p:nvPr/>
        </p:nvSpPr>
        <p:spPr>
          <a:xfrm>
            <a:off x="236538" y="2995613"/>
            <a:ext cx="2416175" cy="563562"/>
          </a:xfrm>
          <a:prstGeom prst="rect">
            <a:avLst/>
          </a:prstGeom>
          <a:solidFill>
            <a:schemeClr val="bg1">
              <a:alpha val="86000"/>
            </a:schemeClr>
          </a:solidFill>
          <a:ln w="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77" name="正方形/長方形 76"/>
          <p:cNvSpPr/>
          <p:nvPr/>
        </p:nvSpPr>
        <p:spPr>
          <a:xfrm>
            <a:off x="923925" y="2476500"/>
            <a:ext cx="3998913" cy="708025"/>
          </a:xfrm>
          <a:prstGeom prst="rect">
            <a:avLst/>
          </a:prstGeom>
          <a:solidFill>
            <a:schemeClr val="bg1">
              <a:alpha val="86000"/>
            </a:schemeClr>
          </a:solidFill>
          <a:ln w="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cxnSp>
        <p:nvCxnSpPr>
          <p:cNvPr id="85" name="直線コネクタ 84"/>
          <p:cNvCxnSpPr/>
          <p:nvPr/>
        </p:nvCxnSpPr>
        <p:spPr>
          <a:xfrm>
            <a:off x="3354388" y="5478463"/>
            <a:ext cx="1069975" cy="7937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Text Box 12"/>
          <p:cNvSpPr txBox="1">
            <a:spLocks noChangeArrowheads="1"/>
          </p:cNvSpPr>
          <p:nvPr/>
        </p:nvSpPr>
        <p:spPr bwMode="auto">
          <a:xfrm>
            <a:off x="6859588" y="5026025"/>
            <a:ext cx="379412" cy="461963"/>
          </a:xfrm>
          <a:prstGeom prst="rect">
            <a:avLst/>
          </a:prstGeom>
          <a:solidFill>
            <a:schemeClr val="bg1"/>
          </a:solidFill>
          <a:ln w="9525" algn="ctr">
            <a:noFill/>
            <a:miter lim="800000"/>
            <a:headEnd/>
            <a:tailEnd/>
          </a:ln>
          <a:effectLst>
            <a:outerShdw dist="35921" dir="2700000" sx="1000" sy="1000" algn="ctr" rotWithShape="0">
              <a:schemeClr val="bg2">
                <a:alpha val="50000"/>
              </a:schemeClr>
            </a:outerShdw>
          </a:effectLst>
        </p:spPr>
        <p:txBody>
          <a:bodyPr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ja-JP" sz="2400" i="1" dirty="0">
                <a:latin typeface="+mn-lt"/>
                <a:ea typeface="ＭＳ Ｐゴシック" pitchFamily="50" charset="-128"/>
              </a:rPr>
              <a:t>t</a:t>
            </a:r>
            <a:r>
              <a:rPr lang="en-US" altLang="ja-JP" sz="1200" dirty="0">
                <a:latin typeface="+mn-lt"/>
                <a:ea typeface="ＭＳ Ｐゴシック" pitchFamily="50" charset="-128"/>
              </a:rPr>
              <a:t>1</a:t>
            </a:r>
            <a:endParaRPr lang="en-US" altLang="ja-JP" sz="2400" dirty="0">
              <a:latin typeface="+mn-lt"/>
              <a:ea typeface="ＭＳ Ｐゴシック" pitchFamily="50" charset="-128"/>
            </a:endParaRPr>
          </a:p>
        </p:txBody>
      </p:sp>
      <p:sp>
        <p:nvSpPr>
          <p:cNvPr id="88" name="Text Box 12"/>
          <p:cNvSpPr txBox="1">
            <a:spLocks noChangeArrowheads="1"/>
          </p:cNvSpPr>
          <p:nvPr/>
        </p:nvSpPr>
        <p:spPr bwMode="auto">
          <a:xfrm>
            <a:off x="6845300" y="4222750"/>
            <a:ext cx="368300" cy="461963"/>
          </a:xfrm>
          <a:prstGeom prst="rect">
            <a:avLst/>
          </a:prstGeom>
          <a:solidFill>
            <a:schemeClr val="bg1"/>
          </a:solidFill>
          <a:ln w="9525" algn="ctr">
            <a:noFill/>
            <a:miter lim="800000"/>
            <a:headEnd/>
            <a:tailEnd/>
          </a:ln>
          <a:effectLst>
            <a:outerShdw dist="35921" dir="2700000" sx="1000" sy="1000" algn="ctr" rotWithShape="0">
              <a:schemeClr val="bg2">
                <a:alpha val="50000"/>
              </a:schemeClr>
            </a:outerShdw>
          </a:effectLst>
        </p:spPr>
        <p:txBody>
          <a:bodyPr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ja-JP" sz="2400" i="1" dirty="0">
                <a:latin typeface="+mn-lt"/>
                <a:ea typeface="ＭＳ Ｐゴシック" pitchFamily="50" charset="-128"/>
              </a:rPr>
              <a:t>t</a:t>
            </a:r>
            <a:r>
              <a:rPr lang="en-US" altLang="ja-JP" sz="1200" dirty="0">
                <a:latin typeface="+mn-lt"/>
                <a:ea typeface="ＭＳ Ｐゴシック" pitchFamily="50" charset="-128"/>
              </a:rPr>
              <a:t>2</a:t>
            </a:r>
            <a:endParaRPr lang="en-US" altLang="ja-JP" sz="2400" dirty="0">
              <a:latin typeface="+mn-lt"/>
              <a:ea typeface="ＭＳ Ｐゴシック" pitchFamily="50" charset="-128"/>
            </a:endParaRPr>
          </a:p>
        </p:txBody>
      </p:sp>
      <p:sp>
        <p:nvSpPr>
          <p:cNvPr id="89" name="Text Box 12"/>
          <p:cNvSpPr txBox="1">
            <a:spLocks noChangeArrowheads="1"/>
          </p:cNvSpPr>
          <p:nvPr/>
        </p:nvSpPr>
        <p:spPr bwMode="auto">
          <a:xfrm>
            <a:off x="6850063" y="3403600"/>
            <a:ext cx="368300" cy="461963"/>
          </a:xfrm>
          <a:prstGeom prst="rect">
            <a:avLst/>
          </a:prstGeom>
          <a:solidFill>
            <a:schemeClr val="bg1"/>
          </a:solidFill>
          <a:ln w="9525" algn="ctr">
            <a:noFill/>
            <a:miter lim="800000"/>
            <a:headEnd/>
            <a:tailEnd/>
          </a:ln>
          <a:effectLst>
            <a:outerShdw dist="35921" dir="2700000" sx="1000" sy="1000" algn="ctr" rotWithShape="0">
              <a:schemeClr val="bg2">
                <a:alpha val="50000"/>
              </a:schemeClr>
            </a:outerShdw>
          </a:effectLst>
        </p:spPr>
        <p:txBody>
          <a:bodyPr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ja-JP" sz="2400" i="1" dirty="0">
                <a:latin typeface="+mn-lt"/>
                <a:ea typeface="ＭＳ Ｐゴシック" pitchFamily="50" charset="-128"/>
              </a:rPr>
              <a:t>t</a:t>
            </a:r>
            <a:r>
              <a:rPr lang="en-US" altLang="ja-JP" sz="1200" dirty="0">
                <a:latin typeface="+mn-lt"/>
                <a:ea typeface="ＭＳ Ｐゴシック" pitchFamily="50" charset="-128"/>
              </a:rPr>
              <a:t>3</a:t>
            </a:r>
            <a:endParaRPr lang="en-US" altLang="ja-JP" sz="2400" dirty="0">
              <a:latin typeface="+mn-lt"/>
              <a:ea typeface="ＭＳ Ｐゴシック" pitchFamily="50" charset="-128"/>
            </a:endParaRPr>
          </a:p>
        </p:txBody>
      </p:sp>
      <p:graphicFrame>
        <p:nvGraphicFramePr>
          <p:cNvPr id="574504" name="Object 13"/>
          <p:cNvGraphicFramePr>
            <a:graphicFrameLocks noChangeAspect="1"/>
          </p:cNvGraphicFramePr>
          <p:nvPr/>
        </p:nvGraphicFramePr>
        <p:xfrm>
          <a:off x="3402013" y="5526088"/>
          <a:ext cx="152400" cy="2794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24" imgW="152280" imgH="279360" progId="Equation.DSMT4">
                  <p:embed/>
                </p:oleObj>
              </mc:Choice>
              <mc:Fallback>
                <p:oleObj name="Equation" r:id="rId24" imgW="152280" imgH="279360" progId="Equation.DSMT4">
                  <p:embed/>
                  <p:pic>
                    <p:nvPicPr>
                      <p:cNvPr id="574504" name="Object 1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402013" y="5526088"/>
                        <a:ext cx="152400" cy="2794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574506" name="Object 14"/>
          <p:cNvGraphicFramePr>
            <a:graphicFrameLocks noChangeAspect="1"/>
          </p:cNvGraphicFramePr>
          <p:nvPr/>
        </p:nvGraphicFramePr>
        <p:xfrm>
          <a:off x="3810000" y="5402263"/>
          <a:ext cx="190500" cy="4191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26" imgW="190440" imgH="419040" progId="Equation.DSMT4">
                  <p:embed/>
                </p:oleObj>
              </mc:Choice>
              <mc:Fallback>
                <p:oleObj name="Equation" r:id="rId26" imgW="190440" imgH="419040" progId="Equation.DSMT4">
                  <p:embed/>
                  <p:pic>
                    <p:nvPicPr>
                      <p:cNvPr id="574506" name="Object 1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810000" y="5402263"/>
                        <a:ext cx="190500" cy="4191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574507" name="Object 15"/>
          <p:cNvGraphicFramePr>
            <a:graphicFrameLocks noChangeAspect="1"/>
          </p:cNvGraphicFramePr>
          <p:nvPr/>
        </p:nvGraphicFramePr>
        <p:xfrm>
          <a:off x="4195763" y="5400675"/>
          <a:ext cx="177800" cy="431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28" imgW="177480" imgH="431640" progId="Equation.DSMT4">
                  <p:embed/>
                </p:oleObj>
              </mc:Choice>
              <mc:Fallback>
                <p:oleObj name="Equation" r:id="rId28" imgW="177480" imgH="431640" progId="Equation.DSMT4">
                  <p:embed/>
                  <p:pic>
                    <p:nvPicPr>
                      <p:cNvPr id="574507" name="Object 15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9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195763" y="5400675"/>
                        <a:ext cx="177800" cy="4318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cxnSp>
        <p:nvCxnSpPr>
          <p:cNvPr id="91" name="直線コネクタ 90"/>
          <p:cNvCxnSpPr/>
          <p:nvPr/>
        </p:nvCxnSpPr>
        <p:spPr>
          <a:xfrm>
            <a:off x="6854825" y="3128963"/>
            <a:ext cx="1260475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6" name="直線コネクタ 95"/>
          <p:cNvCxnSpPr/>
          <p:nvPr/>
        </p:nvCxnSpPr>
        <p:spPr>
          <a:xfrm rot="16200000" flipH="1">
            <a:off x="3119438" y="5576888"/>
            <a:ext cx="457200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9" name="直線コネクタ 98"/>
          <p:cNvCxnSpPr/>
          <p:nvPr/>
        </p:nvCxnSpPr>
        <p:spPr>
          <a:xfrm rot="16200000" flipH="1">
            <a:off x="3394075" y="5557838"/>
            <a:ext cx="457200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0" name="直線コネクタ 99"/>
          <p:cNvCxnSpPr/>
          <p:nvPr/>
        </p:nvCxnSpPr>
        <p:spPr>
          <a:xfrm rot="16200000" flipH="1">
            <a:off x="3890963" y="5548313"/>
            <a:ext cx="457200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1" name="直線コネクタ 100"/>
          <p:cNvCxnSpPr/>
          <p:nvPr/>
        </p:nvCxnSpPr>
        <p:spPr>
          <a:xfrm rot="16200000" flipH="1">
            <a:off x="4186238" y="5573713"/>
            <a:ext cx="457200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2" name="正方形/長方形 81"/>
          <p:cNvSpPr/>
          <p:nvPr/>
        </p:nvSpPr>
        <p:spPr>
          <a:xfrm>
            <a:off x="731838" y="1363663"/>
            <a:ext cx="1749425" cy="708025"/>
          </a:xfrm>
          <a:prstGeom prst="rect">
            <a:avLst/>
          </a:prstGeom>
          <a:solidFill>
            <a:schemeClr val="bg1">
              <a:alpha val="86000"/>
            </a:schemeClr>
          </a:solidFill>
          <a:ln w="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72" name="Line 9"/>
          <p:cNvSpPr>
            <a:spLocks noChangeShapeType="1"/>
          </p:cNvSpPr>
          <p:nvPr/>
        </p:nvSpPr>
        <p:spPr bwMode="auto">
          <a:xfrm>
            <a:off x="4132263" y="3660775"/>
            <a:ext cx="0" cy="1439863"/>
          </a:xfrm>
          <a:prstGeom prst="line">
            <a:avLst/>
          </a:prstGeom>
          <a:noFill/>
          <a:ln w="38100">
            <a:solidFill>
              <a:schemeClr val="accent2">
                <a:lumMod val="75000"/>
              </a:schemeClr>
            </a:solidFill>
            <a:round/>
            <a:headEnd type="triangle"/>
            <a:tailEnd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atin typeface="+mn-lt"/>
              <a:ea typeface="+mn-ea"/>
            </a:endParaRPr>
          </a:p>
        </p:txBody>
      </p:sp>
      <p:sp>
        <p:nvSpPr>
          <p:cNvPr id="73" name="Line 10"/>
          <p:cNvSpPr>
            <a:spLocks noChangeShapeType="1"/>
          </p:cNvSpPr>
          <p:nvPr/>
        </p:nvSpPr>
        <p:spPr bwMode="auto">
          <a:xfrm>
            <a:off x="4357688" y="2293938"/>
            <a:ext cx="0" cy="1330325"/>
          </a:xfrm>
          <a:custGeom>
            <a:avLst/>
            <a:gdLst>
              <a:gd name="connsiteX0" fmla="*/ 0 w 581020"/>
              <a:gd name="connsiteY0" fmla="*/ 0 h 45719"/>
              <a:gd name="connsiteX1" fmla="*/ 581020 w 581020"/>
              <a:gd name="connsiteY1" fmla="*/ 45719 h 45719"/>
              <a:gd name="connsiteX0" fmla="*/ 0 w 581020"/>
              <a:gd name="connsiteY0" fmla="*/ 15 h 15"/>
              <a:gd name="connsiteX1" fmla="*/ 581020 w 581020"/>
              <a:gd name="connsiteY1" fmla="*/ 0 h 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81020" h="15">
                <a:moveTo>
                  <a:pt x="0" y="15"/>
                </a:moveTo>
                <a:lnTo>
                  <a:pt x="581020" y="0"/>
                </a:lnTo>
              </a:path>
            </a:pathLst>
          </a:custGeom>
          <a:noFill/>
          <a:ln w="38100">
            <a:solidFill>
              <a:schemeClr val="accent2">
                <a:lumMod val="60000"/>
                <a:lumOff val="40000"/>
              </a:schemeClr>
            </a:solidFill>
            <a:prstDash val="solid"/>
            <a:round/>
            <a:headEnd/>
            <a:tailEnd type="triangle"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>
              <a:latin typeface="+mn-lt"/>
              <a:ea typeface="+mn-ea"/>
            </a:endParaRPr>
          </a:p>
        </p:txBody>
      </p:sp>
      <p:sp>
        <p:nvSpPr>
          <p:cNvPr id="78" name="正方形/長方形 77"/>
          <p:cNvSpPr>
            <a:spLocks noChangeArrowheads="1"/>
          </p:cNvSpPr>
          <p:nvPr/>
        </p:nvSpPr>
        <p:spPr bwMode="auto">
          <a:xfrm>
            <a:off x="6615989" y="6348744"/>
            <a:ext cx="1298575" cy="3079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 sz="1400" dirty="0" err="1">
                <a:solidFill>
                  <a:srgbClr val="FF0000"/>
                </a:solidFill>
                <a:latin typeface="Arial Unicode MS"/>
                <a:ea typeface="Arial Unicode MS"/>
                <a:cs typeface="Arial Unicode MS"/>
              </a:rPr>
              <a:t>anharmonisity</a:t>
            </a:r>
            <a:endParaRPr lang="ja-JP" altLang="en-US" sz="1400" dirty="0">
              <a:solidFill>
                <a:srgbClr val="FF0000"/>
              </a:solidFill>
              <a:latin typeface="Arial Unicode MS"/>
              <a:ea typeface="Arial Unicode MS"/>
              <a:cs typeface="Arial Unicode MS"/>
            </a:endParaRPr>
          </a:p>
        </p:txBody>
      </p:sp>
      <p:pic>
        <p:nvPicPr>
          <p:cNvPr id="780356" name="Picture 44"/>
          <p:cNvPicPr>
            <a:picLocks noChangeAspect="1" noChangeArrowheads="1"/>
          </p:cNvPicPr>
          <p:nvPr/>
        </p:nvPicPr>
        <p:blipFill>
          <a:blip r:embed="rId30" cstate="print"/>
          <a:srcRect/>
          <a:stretch>
            <a:fillRect/>
          </a:stretch>
        </p:blipFill>
        <p:spPr bwMode="auto">
          <a:xfrm>
            <a:off x="6218238" y="1558925"/>
            <a:ext cx="1758950" cy="965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780357" name="正方形/長方形 96"/>
          <p:cNvSpPr>
            <a:spLocks noChangeArrowheads="1"/>
          </p:cNvSpPr>
          <p:nvPr/>
        </p:nvSpPr>
        <p:spPr bwMode="auto">
          <a:xfrm>
            <a:off x="6407150" y="1327150"/>
            <a:ext cx="1390650" cy="3683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>
                <a:solidFill>
                  <a:srgbClr val="FC9B4A"/>
                </a:solidFill>
                <a:latin typeface="Arial Unicode MS"/>
                <a:ea typeface="Arial Unicode MS"/>
                <a:cs typeface="Arial Unicode MS"/>
              </a:rPr>
              <a:t>A</a:t>
            </a:r>
            <a:r>
              <a:rPr lang="en-US" altLang="ja-JP">
                <a:latin typeface="Arial Unicode MS"/>
                <a:ea typeface="Arial Unicode MS"/>
                <a:cs typeface="Arial Unicode MS"/>
              </a:rPr>
              <a:t>             </a:t>
            </a:r>
            <a:r>
              <a:rPr lang="en-US" altLang="ja-JP">
                <a:solidFill>
                  <a:srgbClr val="00B050"/>
                </a:solidFill>
                <a:latin typeface="Arial Unicode MS"/>
                <a:ea typeface="Arial Unicode MS"/>
                <a:cs typeface="Arial Unicode MS"/>
              </a:rPr>
              <a:t>B</a:t>
            </a:r>
            <a:r>
              <a:rPr lang="en-US" altLang="ja-JP">
                <a:latin typeface="Arial Unicode MS"/>
                <a:ea typeface="Arial Unicode MS"/>
                <a:cs typeface="Arial Unicode MS"/>
              </a:rPr>
              <a:t> </a:t>
            </a:r>
            <a:endParaRPr lang="ja-JP" altLang="en-US">
              <a:latin typeface="Calibri" pitchFamily="34" charset="0"/>
            </a:endParaRPr>
          </a:p>
        </p:txBody>
      </p:sp>
      <p:pic>
        <p:nvPicPr>
          <p:cNvPr id="780358" name="Picture 44"/>
          <p:cNvPicPr>
            <a:picLocks noChangeAspect="1" noChangeArrowheads="1"/>
          </p:cNvPicPr>
          <p:nvPr/>
        </p:nvPicPr>
        <p:blipFill>
          <a:blip r:embed="rId30" cstate="print"/>
          <a:srcRect/>
          <a:stretch>
            <a:fillRect/>
          </a:stretch>
        </p:blipFill>
        <p:spPr bwMode="auto">
          <a:xfrm>
            <a:off x="6218238" y="1608138"/>
            <a:ext cx="1758950" cy="9159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aphicFrame>
        <p:nvGraphicFramePr>
          <p:cNvPr id="780304" name="Object 16"/>
          <p:cNvGraphicFramePr>
            <a:graphicFrameLocks noChangeAspect="1"/>
          </p:cNvGraphicFramePr>
          <p:nvPr/>
        </p:nvGraphicFramePr>
        <p:xfrm>
          <a:off x="7889875" y="1990725"/>
          <a:ext cx="304800" cy="32861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31" imgW="304560" imgH="330120" progId="Equation.DSMT4">
                  <p:embed/>
                </p:oleObj>
              </mc:Choice>
              <mc:Fallback>
                <p:oleObj name="Equation" r:id="rId31" imgW="304560" imgH="330120" progId="Equation.DSMT4">
                  <p:embed/>
                  <p:pic>
                    <p:nvPicPr>
                      <p:cNvPr id="780304" name="Object 16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32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889875" y="1990725"/>
                        <a:ext cx="304800" cy="32861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780305" name="Object 17"/>
          <p:cNvGraphicFramePr>
            <a:graphicFrameLocks noChangeAspect="1"/>
          </p:cNvGraphicFramePr>
          <p:nvPr/>
        </p:nvGraphicFramePr>
        <p:xfrm>
          <a:off x="7958138" y="1627188"/>
          <a:ext cx="825500" cy="3302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33" imgW="825480" imgH="330120" progId="Equation.DSMT4">
                  <p:embed/>
                </p:oleObj>
              </mc:Choice>
              <mc:Fallback>
                <p:oleObj name="Equation" r:id="rId33" imgW="825480" imgH="330120" progId="Equation.DSMT4">
                  <p:embed/>
                  <p:pic>
                    <p:nvPicPr>
                      <p:cNvPr id="780305" name="Object 1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3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958138" y="1627188"/>
                        <a:ext cx="825500" cy="3302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07" name="正方形/長方形 106"/>
          <p:cNvSpPr/>
          <p:nvPr/>
        </p:nvSpPr>
        <p:spPr>
          <a:xfrm>
            <a:off x="6008688" y="1235075"/>
            <a:ext cx="1306512" cy="1320800"/>
          </a:xfrm>
          <a:prstGeom prst="rect">
            <a:avLst/>
          </a:prstGeom>
          <a:solidFill>
            <a:schemeClr val="bg1">
              <a:alpha val="86000"/>
            </a:schemeClr>
          </a:solidFill>
          <a:ln w="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graphicFrame>
        <p:nvGraphicFramePr>
          <p:cNvPr id="118" name="Object 22"/>
          <p:cNvGraphicFramePr>
            <a:graphicFrameLocks noChangeAspect="1"/>
          </p:cNvGraphicFramePr>
          <p:nvPr/>
        </p:nvGraphicFramePr>
        <p:xfrm>
          <a:off x="5138738" y="5895975"/>
          <a:ext cx="4005262" cy="558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35" imgW="3974760" imgH="558720" progId="Equation.DSMT4">
                  <p:embed/>
                </p:oleObj>
              </mc:Choice>
              <mc:Fallback>
                <p:oleObj name="Equation" r:id="rId35" imgW="3974760" imgH="558720" progId="Equation.DSMT4">
                  <p:embed/>
                  <p:pic>
                    <p:nvPicPr>
                      <p:cNvPr id="118" name="Object 2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3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138738" y="5895975"/>
                        <a:ext cx="4005262" cy="558800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43" name="Line 10"/>
          <p:cNvSpPr>
            <a:spLocks noChangeShapeType="1"/>
          </p:cNvSpPr>
          <p:nvPr/>
        </p:nvSpPr>
        <p:spPr bwMode="auto">
          <a:xfrm flipH="1">
            <a:off x="3625850" y="2247900"/>
            <a:ext cx="0" cy="1331913"/>
          </a:xfrm>
          <a:custGeom>
            <a:avLst/>
            <a:gdLst>
              <a:gd name="connsiteX0" fmla="*/ 0 w 581020"/>
              <a:gd name="connsiteY0" fmla="*/ 0 h 45719"/>
              <a:gd name="connsiteX1" fmla="*/ 581020 w 581020"/>
              <a:gd name="connsiteY1" fmla="*/ 45719 h 45719"/>
              <a:gd name="connsiteX0" fmla="*/ 0 w 581020"/>
              <a:gd name="connsiteY0" fmla="*/ 15 h 15"/>
              <a:gd name="connsiteX1" fmla="*/ 581020 w 581020"/>
              <a:gd name="connsiteY1" fmla="*/ 0 h 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81020" h="15">
                <a:moveTo>
                  <a:pt x="0" y="15"/>
                </a:moveTo>
                <a:lnTo>
                  <a:pt x="581020" y="0"/>
                </a:lnTo>
              </a:path>
            </a:pathLst>
          </a:custGeom>
          <a:noFill/>
          <a:ln w="38100">
            <a:solidFill>
              <a:schemeClr val="accent2">
                <a:lumMod val="60000"/>
                <a:lumOff val="40000"/>
              </a:schemeClr>
            </a:solidFill>
            <a:prstDash val="dash"/>
            <a:round/>
            <a:headEnd/>
            <a:tailEnd type="triangle"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>
              <a:latin typeface="+mn-lt"/>
              <a:ea typeface="+mn-ea"/>
            </a:endParaRPr>
          </a:p>
        </p:txBody>
      </p:sp>
      <p:sp>
        <p:nvSpPr>
          <p:cNvPr id="780361" name="テキスト ボックス 118"/>
          <p:cNvSpPr txBox="1">
            <a:spLocks noChangeArrowheads="1"/>
          </p:cNvSpPr>
          <p:nvPr/>
        </p:nvSpPr>
        <p:spPr bwMode="auto">
          <a:xfrm>
            <a:off x="7658100" y="681038"/>
            <a:ext cx="715963" cy="4000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US" altLang="ja-JP" sz="2000" b="1">
                <a:solidFill>
                  <a:srgbClr val="0541EB"/>
                </a:solidFill>
                <a:latin typeface="Arial Unicode MS"/>
                <a:ea typeface="Arial Unicode MS"/>
                <a:cs typeface="Arial Unicode MS"/>
              </a:rPr>
              <a:t>(III’)</a:t>
            </a:r>
            <a:endParaRPr lang="ja-JP" altLang="en-US" sz="2000" b="1">
              <a:solidFill>
                <a:srgbClr val="0541EB"/>
              </a:solidFill>
              <a:latin typeface="Arial Unicode MS"/>
              <a:ea typeface="Arial Unicode MS"/>
              <a:cs typeface="Arial Unicode MS"/>
            </a:endParaRPr>
          </a:p>
        </p:txBody>
      </p:sp>
      <p:sp>
        <p:nvSpPr>
          <p:cNvPr id="71" name="正方形/長方形 70"/>
          <p:cNvSpPr/>
          <p:nvPr/>
        </p:nvSpPr>
        <p:spPr>
          <a:xfrm>
            <a:off x="7242627" y="2039256"/>
            <a:ext cx="159657" cy="94343"/>
          </a:xfrm>
          <a:prstGeom prst="rect">
            <a:avLst/>
          </a:prstGeom>
          <a:solidFill>
            <a:schemeClr val="bg1">
              <a:alpha val="86000"/>
            </a:schemeClr>
          </a:solidFill>
          <a:ln w="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1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5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6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500"/>
                            </p:stCondLst>
                            <p:childTnLst>
                              <p:par>
                                <p:cTn id="18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0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4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1500"/>
                            </p:stCondLst>
                            <p:childTnLst>
                              <p:par>
                                <p:cTn id="26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8" dur="5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1" dur="5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2000"/>
                            </p:stCondLst>
                            <p:childTnLst>
                              <p:par>
                                <p:cTn id="33" presetID="18" presetClass="entr" presetSubtype="3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5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18" presetClass="entr" presetSubtype="3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8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18" presetClass="entr" presetSubtype="3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1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3000"/>
                            </p:stCondLst>
                            <p:childTnLst>
                              <p:par>
                                <p:cTn id="43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5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45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8" dur="500"/>
                                        <p:tgtEl>
                                          <p:spTgt spid="5745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51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54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3500"/>
                            </p:stCondLst>
                            <p:childTnLst>
                              <p:par>
                                <p:cTn id="56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58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18" presetClass="entr" presetSubtype="3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61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18" presetClass="entr" presetSubtype="3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64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5" fill="hold">
                            <p:stCondLst>
                              <p:cond delay="4000"/>
                            </p:stCondLst>
                            <p:childTnLst>
                              <p:par>
                                <p:cTn id="66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68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9" fill="hold">
                            <p:stCondLst>
                              <p:cond delay="4500"/>
                            </p:stCondLst>
                            <p:childTnLst>
                              <p:par>
                                <p:cTn id="70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72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3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5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6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45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8" dur="500"/>
                                        <p:tgtEl>
                                          <p:spTgt spid="5745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9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81" dur="50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2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84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>
                            <p:stCondLst>
                              <p:cond delay="5000"/>
                            </p:stCondLst>
                            <p:childTnLst>
                              <p:par>
                                <p:cTn id="86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88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9" fill="hold">
                            <p:stCondLst>
                              <p:cond delay="5500"/>
                            </p:stCondLst>
                            <p:childTnLst>
                              <p:par>
                                <p:cTn id="90" presetID="18" presetClass="entr" presetSubtype="3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92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3" presetID="18" presetClass="entr" presetSubtype="3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95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6" fill="hold">
                            <p:stCondLst>
                              <p:cond delay="6000"/>
                            </p:stCondLst>
                            <p:childTnLst>
                              <p:par>
                                <p:cTn id="97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99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>
                            <p:stCondLst>
                              <p:cond delay="6500"/>
                            </p:stCondLst>
                            <p:childTnLst>
                              <p:par>
                                <p:cTn id="101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03" dur="5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4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45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06" dur="500"/>
                                        <p:tgtEl>
                                          <p:spTgt spid="5745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7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09" dur="50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0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45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12" dur="500"/>
                                        <p:tgtEl>
                                          <p:spTgt spid="5745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3" presetID="18" presetClass="entr" presetSubtype="3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15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6" fill="hold">
                            <p:stCondLst>
                              <p:cond delay="7000"/>
                            </p:stCondLst>
                            <p:childTnLst>
                              <p:par>
                                <p:cTn id="117" presetID="5" presetClass="exit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118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0" fill="hold">
                            <p:stCondLst>
                              <p:cond delay="7500"/>
                            </p:stCondLst>
                            <p:childTnLst>
                              <p:par>
                                <p:cTn id="121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23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4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26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7" fill="hold">
                            <p:stCondLst>
                              <p:cond delay="8000"/>
                            </p:stCondLst>
                            <p:childTnLst>
                              <p:par>
                                <p:cTn id="128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30" dur="500"/>
                                        <p:tgtEl>
                                          <p:spTgt spid="1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4" grpId="0" animBg="1"/>
      <p:bldP spid="56" grpId="0" animBg="1"/>
      <p:bldP spid="57" grpId="0" animBg="1"/>
      <p:bldP spid="58" grpId="0"/>
      <p:bldP spid="63" grpId="0" animBg="1"/>
      <p:bldP spid="64" grpId="0" animBg="1"/>
      <p:bldP spid="65" grpId="0" animBg="1"/>
      <p:bldP spid="67" grpId="0" animBg="1"/>
      <p:bldP spid="68" grpId="0" animBg="1"/>
      <p:bldP spid="69" grpId="0" animBg="1"/>
      <p:bldP spid="70" grpId="0" animBg="1"/>
      <p:bldP spid="87" grpId="0" animBg="1"/>
      <p:bldP spid="88" grpId="0" animBg="1"/>
      <p:bldP spid="89" grpId="0" animBg="1"/>
      <p:bldP spid="78" grpId="0"/>
    </p:bld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86100" name="Picture 44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6234113" y="1452563"/>
            <a:ext cx="1758950" cy="965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cxnSp>
        <p:nvCxnSpPr>
          <p:cNvPr id="83" name="直線コネクタ 82"/>
          <p:cNvCxnSpPr/>
          <p:nvPr/>
        </p:nvCxnSpPr>
        <p:spPr>
          <a:xfrm>
            <a:off x="5848350" y="4862513"/>
            <a:ext cx="1260475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" name="直線コネクタ 85"/>
          <p:cNvCxnSpPr/>
          <p:nvPr/>
        </p:nvCxnSpPr>
        <p:spPr>
          <a:xfrm>
            <a:off x="5857875" y="5672138"/>
            <a:ext cx="1260475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4" name="直線コネクタ 83"/>
          <p:cNvCxnSpPr/>
          <p:nvPr/>
        </p:nvCxnSpPr>
        <p:spPr>
          <a:xfrm>
            <a:off x="5867400" y="3956050"/>
            <a:ext cx="1258888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" name="直線矢印コネクタ 80"/>
          <p:cNvCxnSpPr/>
          <p:nvPr/>
        </p:nvCxnSpPr>
        <p:spPr>
          <a:xfrm rot="16200000" flipV="1">
            <a:off x="5564187" y="4422776"/>
            <a:ext cx="2555875" cy="0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直線矢印コネクタ 79"/>
          <p:cNvCxnSpPr/>
          <p:nvPr/>
        </p:nvCxnSpPr>
        <p:spPr>
          <a:xfrm rot="16200000" flipV="1">
            <a:off x="5178425" y="4403726"/>
            <a:ext cx="2555875" cy="0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3" name="Line 10"/>
          <p:cNvSpPr>
            <a:spLocks noChangeShapeType="1"/>
          </p:cNvSpPr>
          <p:nvPr/>
        </p:nvSpPr>
        <p:spPr bwMode="auto">
          <a:xfrm flipH="1">
            <a:off x="1801813" y="4213225"/>
            <a:ext cx="0" cy="901700"/>
          </a:xfrm>
          <a:custGeom>
            <a:avLst/>
            <a:gdLst>
              <a:gd name="connsiteX0" fmla="*/ 0 w 581020"/>
              <a:gd name="connsiteY0" fmla="*/ 0 h 45719"/>
              <a:gd name="connsiteX1" fmla="*/ 581020 w 581020"/>
              <a:gd name="connsiteY1" fmla="*/ 45719 h 45719"/>
              <a:gd name="connsiteX0" fmla="*/ 0 w 581020"/>
              <a:gd name="connsiteY0" fmla="*/ 15 h 15"/>
              <a:gd name="connsiteX1" fmla="*/ 581020 w 581020"/>
              <a:gd name="connsiteY1" fmla="*/ 0 h 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81020" h="15">
                <a:moveTo>
                  <a:pt x="0" y="15"/>
                </a:moveTo>
                <a:lnTo>
                  <a:pt x="581020" y="0"/>
                </a:lnTo>
              </a:path>
            </a:pathLst>
          </a:custGeom>
          <a:noFill/>
          <a:ln w="38100">
            <a:solidFill>
              <a:schemeClr val="accent2">
                <a:lumMod val="75000"/>
              </a:schemeClr>
            </a:solidFill>
            <a:prstDash val="solid"/>
            <a:round/>
            <a:headEnd/>
            <a:tailEnd type="triangle"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>
              <a:latin typeface="+mn-lt"/>
              <a:ea typeface="+mn-ea"/>
            </a:endParaRPr>
          </a:p>
        </p:txBody>
      </p:sp>
      <p:cxnSp>
        <p:nvCxnSpPr>
          <p:cNvPr id="39" name="直線コネクタ 38"/>
          <p:cNvCxnSpPr/>
          <p:nvPr/>
        </p:nvCxnSpPr>
        <p:spPr>
          <a:xfrm rot="10800000">
            <a:off x="3043238" y="2278063"/>
            <a:ext cx="1512887" cy="0"/>
          </a:xfrm>
          <a:prstGeom prst="line">
            <a:avLst/>
          </a:prstGeom>
          <a:ln w="38100">
            <a:solidFill>
              <a:srgbClr val="00B05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直線コネクタ 37"/>
          <p:cNvCxnSpPr/>
          <p:nvPr/>
        </p:nvCxnSpPr>
        <p:spPr>
          <a:xfrm rot="10800000">
            <a:off x="1071563" y="2743200"/>
            <a:ext cx="3598862" cy="0"/>
          </a:xfrm>
          <a:prstGeom prst="line">
            <a:avLst/>
          </a:prstGeom>
          <a:ln w="25400">
            <a:solidFill>
              <a:schemeClr val="tx1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直線コネクタ 36"/>
          <p:cNvCxnSpPr/>
          <p:nvPr/>
        </p:nvCxnSpPr>
        <p:spPr>
          <a:xfrm rot="10800000">
            <a:off x="3036888" y="3624263"/>
            <a:ext cx="1543050" cy="0"/>
          </a:xfrm>
          <a:prstGeom prst="line">
            <a:avLst/>
          </a:prstGeom>
          <a:ln w="38100">
            <a:solidFill>
              <a:srgbClr val="00B05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直線コネクタ 34"/>
          <p:cNvCxnSpPr/>
          <p:nvPr/>
        </p:nvCxnSpPr>
        <p:spPr>
          <a:xfrm rot="10800000">
            <a:off x="1101725" y="4143375"/>
            <a:ext cx="1439863" cy="0"/>
          </a:xfrm>
          <a:prstGeom prst="line">
            <a:avLst/>
          </a:prstGeom>
          <a:ln w="38100">
            <a:solidFill>
              <a:srgbClr val="FC9B4A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 rtlCol="0">
            <a:normAutofit/>
          </a:bodyPr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en-US" altLang="ja-JP" sz="3200" b="1" dirty="0">
                <a:solidFill>
                  <a:schemeClr val="tx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Mode coupling (single excitation)</a:t>
            </a:r>
            <a:endParaRPr lang="ja-JP" altLang="en-US" sz="3200" b="1" dirty="0">
              <a:solidFill>
                <a:schemeClr val="tx2">
                  <a:lumMod val="7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</p:txBody>
      </p:sp>
      <p:sp>
        <p:nvSpPr>
          <p:cNvPr id="686112" name="Text Box 12"/>
          <p:cNvSpPr txBox="1">
            <a:spLocks noChangeArrowheads="1"/>
          </p:cNvSpPr>
          <p:nvPr/>
        </p:nvSpPr>
        <p:spPr bwMode="auto">
          <a:xfrm>
            <a:off x="1044575" y="1403350"/>
            <a:ext cx="1263650" cy="46037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>
            <a:prstShdw prst="shdw17" dist="17961" dir="2700000">
              <a:schemeClr val="bg2"/>
            </a:prstShdw>
          </a:effectLst>
        </p:spPr>
        <p:txBody>
          <a:bodyPr>
            <a:spAutoFit/>
          </a:bodyPr>
          <a:lstStyle/>
          <a:p>
            <a:r>
              <a:rPr lang="en-US" altLang="ja-JP" sz="2400">
                <a:solidFill>
                  <a:srgbClr val="FC9B4A"/>
                </a:solidFill>
                <a:latin typeface="Arial Unicode MS"/>
                <a:ea typeface="Arial Unicode MS"/>
                <a:cs typeface="Arial Unicode MS"/>
              </a:rPr>
              <a:t>Mode A</a:t>
            </a:r>
          </a:p>
        </p:txBody>
      </p:sp>
      <p:sp>
        <p:nvSpPr>
          <p:cNvPr id="686113" name="正方形/長方形 15"/>
          <p:cNvSpPr>
            <a:spLocks noChangeArrowheads="1"/>
          </p:cNvSpPr>
          <p:nvPr/>
        </p:nvSpPr>
        <p:spPr bwMode="auto">
          <a:xfrm>
            <a:off x="6423025" y="1220788"/>
            <a:ext cx="1390650" cy="3683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>
                <a:solidFill>
                  <a:srgbClr val="FC9B4A"/>
                </a:solidFill>
                <a:latin typeface="Arial Unicode MS"/>
                <a:ea typeface="Arial Unicode MS"/>
                <a:cs typeface="Arial Unicode MS"/>
              </a:rPr>
              <a:t>A</a:t>
            </a:r>
            <a:r>
              <a:rPr lang="en-US" altLang="ja-JP">
                <a:latin typeface="Arial Unicode MS"/>
                <a:ea typeface="Arial Unicode MS"/>
                <a:cs typeface="Arial Unicode MS"/>
              </a:rPr>
              <a:t>             </a:t>
            </a:r>
            <a:r>
              <a:rPr lang="en-US" altLang="ja-JP">
                <a:solidFill>
                  <a:srgbClr val="00B050"/>
                </a:solidFill>
                <a:latin typeface="Arial Unicode MS"/>
                <a:ea typeface="Arial Unicode MS"/>
                <a:cs typeface="Arial Unicode MS"/>
              </a:rPr>
              <a:t>B</a:t>
            </a:r>
            <a:r>
              <a:rPr lang="en-US" altLang="ja-JP">
                <a:latin typeface="Arial Unicode MS"/>
                <a:ea typeface="Arial Unicode MS"/>
                <a:cs typeface="Arial Unicode MS"/>
              </a:rPr>
              <a:t> </a:t>
            </a:r>
            <a:endParaRPr lang="ja-JP" altLang="en-US">
              <a:latin typeface="Calibri" pitchFamily="34" charset="0"/>
            </a:endParaRPr>
          </a:p>
        </p:txBody>
      </p:sp>
      <p:cxnSp>
        <p:nvCxnSpPr>
          <p:cNvPr id="22" name="直線コネクタ 21"/>
          <p:cNvCxnSpPr/>
          <p:nvPr/>
        </p:nvCxnSpPr>
        <p:spPr>
          <a:xfrm rot="10800000">
            <a:off x="1082675" y="5094288"/>
            <a:ext cx="3600450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686083" name="Object 3"/>
          <p:cNvGraphicFramePr>
            <a:graphicFrameLocks noChangeAspect="1"/>
          </p:cNvGraphicFramePr>
          <p:nvPr/>
        </p:nvGraphicFramePr>
        <p:xfrm>
          <a:off x="472886" y="4864740"/>
          <a:ext cx="576263" cy="431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4" imgW="571320" imgH="431640" progId="Equation.DSMT4">
                  <p:embed/>
                </p:oleObj>
              </mc:Choice>
              <mc:Fallback>
                <p:oleObj name="Equation" r:id="rId4" imgW="571320" imgH="431640" progId="Equation.DSMT4">
                  <p:embed/>
                  <p:pic>
                    <p:nvPicPr>
                      <p:cNvPr id="686083" name="Object 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72886" y="4864740"/>
                        <a:ext cx="576263" cy="4318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686084" name="Object 4"/>
          <p:cNvGraphicFramePr>
            <a:graphicFrameLocks noChangeAspect="1"/>
          </p:cNvGraphicFramePr>
          <p:nvPr/>
        </p:nvGraphicFramePr>
        <p:xfrm>
          <a:off x="530225" y="3919538"/>
          <a:ext cx="525463" cy="431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6" imgW="520560" imgH="431640" progId="Equation.DSMT4">
                  <p:embed/>
                </p:oleObj>
              </mc:Choice>
              <mc:Fallback>
                <p:oleObj name="Equation" r:id="rId6" imgW="520560" imgH="431640" progId="Equation.DSMT4">
                  <p:embed/>
                  <p:pic>
                    <p:nvPicPr>
                      <p:cNvPr id="686084" name="Object 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30225" y="3919538"/>
                        <a:ext cx="525463" cy="4318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686085" name="Object 5"/>
          <p:cNvGraphicFramePr>
            <a:graphicFrameLocks noChangeAspect="1"/>
          </p:cNvGraphicFramePr>
          <p:nvPr/>
        </p:nvGraphicFramePr>
        <p:xfrm>
          <a:off x="487363" y="3008313"/>
          <a:ext cx="590550" cy="431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8" imgW="583920" imgH="431640" progId="Equation.DSMT4">
                  <p:embed/>
                </p:oleObj>
              </mc:Choice>
              <mc:Fallback>
                <p:oleObj name="Equation" r:id="rId8" imgW="583920" imgH="431640" progId="Equation.DSMT4">
                  <p:embed/>
                  <p:pic>
                    <p:nvPicPr>
                      <p:cNvPr id="686085" name="Object 5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9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87363" y="3008313"/>
                        <a:ext cx="590550" cy="4318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686086" name="Object 6"/>
          <p:cNvGraphicFramePr>
            <a:graphicFrameLocks noChangeAspect="1"/>
          </p:cNvGraphicFramePr>
          <p:nvPr/>
        </p:nvGraphicFramePr>
        <p:xfrm>
          <a:off x="4714875" y="3402013"/>
          <a:ext cx="525463" cy="431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0" imgW="520560" imgH="431640" progId="Equation.DSMT4">
                  <p:embed/>
                </p:oleObj>
              </mc:Choice>
              <mc:Fallback>
                <p:oleObj name="Equation" r:id="rId10" imgW="520560" imgH="431640" progId="Equation.DSMT4">
                  <p:embed/>
                  <p:pic>
                    <p:nvPicPr>
                      <p:cNvPr id="686086" name="Object 6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1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714875" y="3402013"/>
                        <a:ext cx="525463" cy="4318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686087" name="Object 7"/>
          <p:cNvGraphicFramePr>
            <a:graphicFrameLocks noChangeAspect="1"/>
          </p:cNvGraphicFramePr>
          <p:nvPr/>
        </p:nvGraphicFramePr>
        <p:xfrm>
          <a:off x="4725988" y="2027238"/>
          <a:ext cx="588962" cy="431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2" imgW="583920" imgH="431640" progId="Equation.DSMT4">
                  <p:embed/>
                </p:oleObj>
              </mc:Choice>
              <mc:Fallback>
                <p:oleObj name="Equation" r:id="rId12" imgW="583920" imgH="431640" progId="Equation.DSMT4">
                  <p:embed/>
                  <p:pic>
                    <p:nvPicPr>
                      <p:cNvPr id="686087" name="Object 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3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725988" y="2027238"/>
                        <a:ext cx="588962" cy="4318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686088" name="Object 8"/>
          <p:cNvGraphicFramePr>
            <a:graphicFrameLocks noChangeAspect="1"/>
          </p:cNvGraphicFramePr>
          <p:nvPr/>
        </p:nvGraphicFramePr>
        <p:xfrm>
          <a:off x="2676525" y="2546350"/>
          <a:ext cx="469900" cy="431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4" imgW="469800" imgH="431640" progId="Equation.DSMT4">
                  <p:embed/>
                </p:oleObj>
              </mc:Choice>
              <mc:Fallback>
                <p:oleObj name="Equation" r:id="rId14" imgW="469800" imgH="431640" progId="Equation.DSMT4">
                  <p:embed/>
                  <p:pic>
                    <p:nvPicPr>
                      <p:cNvPr id="686088" name="Object 8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676525" y="2546350"/>
                        <a:ext cx="469900" cy="4318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cxnSp>
        <p:nvCxnSpPr>
          <p:cNvPr id="36" name="直線コネクタ 35"/>
          <p:cNvCxnSpPr/>
          <p:nvPr/>
        </p:nvCxnSpPr>
        <p:spPr>
          <a:xfrm rot="10800000">
            <a:off x="1149350" y="3192463"/>
            <a:ext cx="1439863" cy="0"/>
          </a:xfrm>
          <a:prstGeom prst="line">
            <a:avLst/>
          </a:prstGeom>
          <a:ln w="25400">
            <a:solidFill>
              <a:srgbClr val="FDD90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86116" name="Text Box 12"/>
          <p:cNvSpPr txBox="1">
            <a:spLocks noChangeArrowheads="1"/>
          </p:cNvSpPr>
          <p:nvPr/>
        </p:nvSpPr>
        <p:spPr bwMode="auto">
          <a:xfrm>
            <a:off x="2997200" y="1423988"/>
            <a:ext cx="1262063" cy="461962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>
            <a:prstShdw prst="shdw17" dist="17961" dir="2700000">
              <a:schemeClr val="bg2"/>
            </a:prstShdw>
          </a:effectLst>
        </p:spPr>
        <p:txBody>
          <a:bodyPr>
            <a:spAutoFit/>
          </a:bodyPr>
          <a:lstStyle/>
          <a:p>
            <a:r>
              <a:rPr lang="en-US" altLang="ja-JP" sz="2400">
                <a:solidFill>
                  <a:srgbClr val="00B050"/>
                </a:solidFill>
                <a:latin typeface="Arial Unicode MS"/>
                <a:ea typeface="Arial Unicode MS"/>
                <a:cs typeface="Arial Unicode MS"/>
              </a:rPr>
              <a:t>Mode B</a:t>
            </a:r>
          </a:p>
        </p:txBody>
      </p:sp>
      <p:pic>
        <p:nvPicPr>
          <p:cNvPr id="574496" name="Picture 32"/>
          <p:cNvPicPr>
            <a:picLocks noChangeAspect="1" noChangeArrowheads="1"/>
          </p:cNvPicPr>
          <p:nvPr/>
        </p:nvPicPr>
        <p:blipFill>
          <a:blip r:embed="rId16" cstate="print"/>
          <a:srcRect/>
          <a:stretch>
            <a:fillRect/>
          </a:stretch>
        </p:blipFill>
        <p:spPr bwMode="auto">
          <a:xfrm>
            <a:off x="1700213" y="4016375"/>
            <a:ext cx="220662" cy="212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41" name="Line 9"/>
          <p:cNvSpPr>
            <a:spLocks noChangeShapeType="1"/>
          </p:cNvSpPr>
          <p:nvPr/>
        </p:nvSpPr>
        <p:spPr bwMode="auto">
          <a:xfrm>
            <a:off x="1344613" y="4138613"/>
            <a:ext cx="0" cy="923925"/>
          </a:xfrm>
          <a:prstGeom prst="line">
            <a:avLst/>
          </a:prstGeom>
          <a:noFill/>
          <a:ln w="38100">
            <a:solidFill>
              <a:schemeClr val="accent2">
                <a:lumMod val="75000"/>
              </a:schemeClr>
            </a:solidFill>
            <a:prstDash val="dash"/>
            <a:round/>
            <a:headEnd type="triangle"/>
            <a:tailEnd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atin typeface="+mn-lt"/>
              <a:ea typeface="+mn-ea"/>
            </a:endParaRPr>
          </a:p>
        </p:txBody>
      </p:sp>
      <p:pic>
        <p:nvPicPr>
          <p:cNvPr id="53" name="Picture 32"/>
          <p:cNvPicPr>
            <a:picLocks noChangeAspect="1" noChangeArrowheads="1"/>
          </p:cNvPicPr>
          <p:nvPr/>
        </p:nvPicPr>
        <p:blipFill>
          <a:blip r:embed="rId16" cstate="print"/>
          <a:srcRect/>
          <a:stretch>
            <a:fillRect/>
          </a:stretch>
        </p:blipFill>
        <p:spPr bwMode="auto">
          <a:xfrm>
            <a:off x="1212850" y="5019675"/>
            <a:ext cx="219075" cy="212725"/>
          </a:xfrm>
          <a:prstGeom prst="rect">
            <a:avLst/>
          </a:prstGeom>
          <a:solidFill>
            <a:schemeClr val="bg1">
              <a:alpha val="89018"/>
            </a:schemeClr>
          </a:solidFill>
          <a:ln w="9525">
            <a:noFill/>
            <a:miter lim="800000"/>
            <a:headEnd/>
            <a:tailEnd/>
          </a:ln>
        </p:spPr>
      </p:pic>
      <p:sp>
        <p:nvSpPr>
          <p:cNvPr id="54" name="Line 9"/>
          <p:cNvSpPr>
            <a:spLocks noChangeShapeType="1"/>
          </p:cNvSpPr>
          <p:nvPr/>
        </p:nvSpPr>
        <p:spPr bwMode="auto">
          <a:xfrm flipH="1">
            <a:off x="6457950" y="4856163"/>
            <a:ext cx="0" cy="828675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56" name="Line 9"/>
          <p:cNvSpPr>
            <a:spLocks noChangeShapeType="1"/>
          </p:cNvSpPr>
          <p:nvPr/>
        </p:nvSpPr>
        <p:spPr bwMode="auto">
          <a:xfrm flipH="1">
            <a:off x="6838950" y="3140075"/>
            <a:ext cx="0" cy="828675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 type="triangle" w="med" len="med"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57" name="Line 10"/>
          <p:cNvSpPr>
            <a:spLocks noChangeShapeType="1"/>
          </p:cNvSpPr>
          <p:nvPr/>
        </p:nvSpPr>
        <p:spPr bwMode="auto">
          <a:xfrm>
            <a:off x="6457950" y="3128963"/>
            <a:ext cx="0" cy="828675"/>
          </a:xfrm>
          <a:custGeom>
            <a:avLst/>
            <a:gdLst>
              <a:gd name="T0" fmla="*/ 0 w 581020"/>
              <a:gd name="T1" fmla="*/ 2147483647 h 15"/>
              <a:gd name="T2" fmla="*/ 0 w 581020"/>
              <a:gd name="T3" fmla="*/ 0 h 15"/>
              <a:gd name="T4" fmla="*/ 0 60000 65536"/>
              <a:gd name="T5" fmla="*/ 0 60000 65536"/>
              <a:gd name="T6" fmla="*/ 0 w 581020"/>
              <a:gd name="T7" fmla="*/ 0 h 15"/>
              <a:gd name="T8" fmla="*/ 0 w 581020"/>
              <a:gd name="T9" fmla="*/ 15 h 15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581020" h="15">
                <a:moveTo>
                  <a:pt x="0" y="15"/>
                </a:moveTo>
                <a:lnTo>
                  <a:pt x="581020" y="0"/>
                </a:lnTo>
              </a:path>
            </a:pathLst>
          </a:custGeom>
          <a:noFill/>
          <a:ln w="38100">
            <a:solidFill>
              <a:srgbClr val="00B050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ja-JP" altLang="en-US">
              <a:latin typeface="Calibri" pitchFamily="34" charset="0"/>
            </a:endParaRPr>
          </a:p>
        </p:txBody>
      </p:sp>
      <p:sp>
        <p:nvSpPr>
          <p:cNvPr id="58" name="テキスト ボックス 57"/>
          <p:cNvSpPr txBox="1">
            <a:spLocks noChangeArrowheads="1"/>
          </p:cNvSpPr>
          <p:nvPr/>
        </p:nvSpPr>
        <p:spPr bwMode="auto">
          <a:xfrm>
            <a:off x="5519738" y="2568575"/>
            <a:ext cx="652462" cy="4000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US" altLang="ja-JP" sz="2000" b="1">
                <a:solidFill>
                  <a:srgbClr val="FF00FF"/>
                </a:solidFill>
                <a:latin typeface="Arial Unicode MS"/>
                <a:ea typeface="Arial Unicode MS"/>
                <a:cs typeface="Arial Unicode MS"/>
              </a:rPr>
              <a:t>(II)</a:t>
            </a:r>
            <a:endParaRPr lang="ja-JP" altLang="en-US" sz="2000" b="1" baseline="30000">
              <a:solidFill>
                <a:srgbClr val="FF00FF"/>
              </a:solidFill>
              <a:latin typeface="Arial Unicode MS"/>
              <a:ea typeface="Arial Unicode MS"/>
              <a:cs typeface="Arial Unicode MS"/>
            </a:endParaRPr>
          </a:p>
        </p:txBody>
      </p:sp>
      <p:graphicFrame>
        <p:nvGraphicFramePr>
          <p:cNvPr id="60" name="Object 9"/>
          <p:cNvGraphicFramePr>
            <a:graphicFrameLocks noChangeAspect="1"/>
          </p:cNvGraphicFramePr>
          <p:nvPr/>
        </p:nvGraphicFramePr>
        <p:xfrm>
          <a:off x="7215188" y="5500688"/>
          <a:ext cx="825500" cy="342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7" imgW="825480" imgH="342720" progId="Equation.DSMT4">
                  <p:embed/>
                </p:oleObj>
              </mc:Choice>
              <mc:Fallback>
                <p:oleObj name="Equation" r:id="rId17" imgW="825480" imgH="342720" progId="Equation.DSMT4">
                  <p:embed/>
                  <p:pic>
                    <p:nvPicPr>
                      <p:cNvPr id="60" name="Object 9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215188" y="5500688"/>
                        <a:ext cx="825500" cy="3429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61" name="Object 10"/>
          <p:cNvGraphicFramePr>
            <a:graphicFrameLocks noChangeAspect="1"/>
          </p:cNvGraphicFramePr>
          <p:nvPr/>
        </p:nvGraphicFramePr>
        <p:xfrm>
          <a:off x="7273925" y="4686300"/>
          <a:ext cx="787400" cy="342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9" imgW="787320" imgH="342720" progId="Equation.DSMT4">
                  <p:embed/>
                </p:oleObj>
              </mc:Choice>
              <mc:Fallback>
                <p:oleObj name="Equation" r:id="rId19" imgW="787320" imgH="342720" progId="Equation.DSMT4">
                  <p:embed/>
                  <p:pic>
                    <p:nvPicPr>
                      <p:cNvPr id="61" name="Object 10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0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273925" y="4686300"/>
                        <a:ext cx="787400" cy="3429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62" name="Object 11"/>
          <p:cNvGraphicFramePr>
            <a:graphicFrameLocks noChangeAspect="1"/>
          </p:cNvGraphicFramePr>
          <p:nvPr/>
        </p:nvGraphicFramePr>
        <p:xfrm>
          <a:off x="7285038" y="3617913"/>
          <a:ext cx="825500" cy="342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21" imgW="825480" imgH="342720" progId="Equation.DSMT4">
                  <p:embed/>
                </p:oleObj>
              </mc:Choice>
              <mc:Fallback>
                <p:oleObj name="Equation" r:id="rId21" imgW="825480" imgH="342720" progId="Equation.DSMT4">
                  <p:embed/>
                  <p:pic>
                    <p:nvPicPr>
                      <p:cNvPr id="62" name="Object 1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2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285038" y="3617913"/>
                        <a:ext cx="825500" cy="3429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63" name="Line 9"/>
          <p:cNvSpPr>
            <a:spLocks noChangeShapeType="1"/>
          </p:cNvSpPr>
          <p:nvPr/>
        </p:nvSpPr>
        <p:spPr bwMode="auto">
          <a:xfrm flipH="1">
            <a:off x="6845300" y="4862513"/>
            <a:ext cx="0" cy="827087"/>
          </a:xfrm>
          <a:prstGeom prst="line">
            <a:avLst/>
          </a:prstGeom>
          <a:noFill/>
          <a:ln w="38100">
            <a:solidFill>
              <a:srgbClr val="FC9B4A"/>
            </a:solidFill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64" name="Line 9"/>
          <p:cNvSpPr>
            <a:spLocks noChangeShapeType="1"/>
          </p:cNvSpPr>
          <p:nvPr/>
        </p:nvSpPr>
        <p:spPr bwMode="auto">
          <a:xfrm>
            <a:off x="6840538" y="4437063"/>
            <a:ext cx="0" cy="431800"/>
          </a:xfrm>
          <a:prstGeom prst="line">
            <a:avLst/>
          </a:prstGeom>
          <a:noFill/>
          <a:ln w="38100">
            <a:solidFill>
              <a:srgbClr val="FC9B4A"/>
            </a:solidFill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65" name="Line 9"/>
          <p:cNvSpPr>
            <a:spLocks noChangeShapeType="1"/>
          </p:cNvSpPr>
          <p:nvPr/>
        </p:nvSpPr>
        <p:spPr bwMode="auto">
          <a:xfrm flipH="1">
            <a:off x="6457950" y="4314825"/>
            <a:ext cx="0" cy="539750"/>
          </a:xfrm>
          <a:prstGeom prst="line">
            <a:avLst/>
          </a:prstGeom>
          <a:noFill/>
          <a:ln w="38100">
            <a:solidFill>
              <a:srgbClr val="FC9B4A"/>
            </a:solidFill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67" name="星 7 66"/>
          <p:cNvSpPr>
            <a:spLocks noChangeAspect="1"/>
          </p:cNvSpPr>
          <p:nvPr/>
        </p:nvSpPr>
        <p:spPr>
          <a:xfrm>
            <a:off x="6381750" y="4786313"/>
            <a:ext cx="144463" cy="144462"/>
          </a:xfrm>
          <a:prstGeom prst="star7">
            <a:avLst/>
          </a:prstGeom>
          <a:solidFill>
            <a:srgbClr val="FF00FF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69" name="星 7 68"/>
          <p:cNvSpPr>
            <a:spLocks noChangeAspect="1"/>
          </p:cNvSpPr>
          <p:nvPr/>
        </p:nvSpPr>
        <p:spPr>
          <a:xfrm>
            <a:off x="6391275" y="3065463"/>
            <a:ext cx="144463" cy="142875"/>
          </a:xfrm>
          <a:prstGeom prst="star7">
            <a:avLst/>
          </a:prstGeom>
          <a:solidFill>
            <a:srgbClr val="0070C0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70" name="星 7 69"/>
          <p:cNvSpPr>
            <a:spLocks noChangeAspect="1"/>
          </p:cNvSpPr>
          <p:nvPr/>
        </p:nvSpPr>
        <p:spPr>
          <a:xfrm>
            <a:off x="6750050" y="5586413"/>
            <a:ext cx="144463" cy="142875"/>
          </a:xfrm>
          <a:prstGeom prst="star7">
            <a:avLst/>
          </a:prstGeom>
          <a:solidFill>
            <a:srgbClr val="66FFFF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graphicFrame>
        <p:nvGraphicFramePr>
          <p:cNvPr id="71" name="Object 12"/>
          <p:cNvGraphicFramePr>
            <a:graphicFrameLocks noChangeAspect="1"/>
          </p:cNvGraphicFramePr>
          <p:nvPr/>
        </p:nvGraphicFramePr>
        <p:xfrm>
          <a:off x="5840413" y="5851525"/>
          <a:ext cx="2132012" cy="51593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23" imgW="2133360" imgH="520560" progId="Equation.DSMT4">
                  <p:embed/>
                </p:oleObj>
              </mc:Choice>
              <mc:Fallback>
                <p:oleObj name="Equation" r:id="rId23" imgW="2133360" imgH="520560" progId="Equation.DSMT4">
                  <p:embed/>
                  <p:pic>
                    <p:nvPicPr>
                      <p:cNvPr id="71" name="Object 1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840413" y="5851525"/>
                        <a:ext cx="2132012" cy="515938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72" name="Line 9"/>
          <p:cNvSpPr>
            <a:spLocks noChangeShapeType="1"/>
          </p:cNvSpPr>
          <p:nvPr/>
        </p:nvSpPr>
        <p:spPr bwMode="auto">
          <a:xfrm flipH="1" flipV="1">
            <a:off x="3924300" y="3624263"/>
            <a:ext cx="0" cy="1447800"/>
          </a:xfrm>
          <a:prstGeom prst="line">
            <a:avLst/>
          </a:prstGeom>
          <a:noFill/>
          <a:ln w="38100">
            <a:solidFill>
              <a:schemeClr val="accent2">
                <a:lumMod val="75000"/>
              </a:schemeClr>
            </a:solidFill>
            <a:prstDash val="dash"/>
            <a:round/>
            <a:headEnd type="triangle"/>
            <a:tailEnd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atin typeface="+mn-lt"/>
              <a:ea typeface="+mn-ea"/>
            </a:endParaRPr>
          </a:p>
        </p:txBody>
      </p:sp>
      <p:sp>
        <p:nvSpPr>
          <p:cNvPr id="73" name="Line 10"/>
          <p:cNvSpPr>
            <a:spLocks noChangeShapeType="1"/>
          </p:cNvSpPr>
          <p:nvPr/>
        </p:nvSpPr>
        <p:spPr bwMode="auto">
          <a:xfrm flipV="1">
            <a:off x="4400550" y="3649663"/>
            <a:ext cx="0" cy="1408112"/>
          </a:xfrm>
          <a:custGeom>
            <a:avLst/>
            <a:gdLst>
              <a:gd name="connsiteX0" fmla="*/ 0 w 581020"/>
              <a:gd name="connsiteY0" fmla="*/ 0 h 45719"/>
              <a:gd name="connsiteX1" fmla="*/ 581020 w 581020"/>
              <a:gd name="connsiteY1" fmla="*/ 45719 h 45719"/>
              <a:gd name="connsiteX0" fmla="*/ 0 w 581020"/>
              <a:gd name="connsiteY0" fmla="*/ 15 h 15"/>
              <a:gd name="connsiteX1" fmla="*/ 581020 w 581020"/>
              <a:gd name="connsiteY1" fmla="*/ 0 h 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81020" h="15">
                <a:moveTo>
                  <a:pt x="0" y="15"/>
                </a:moveTo>
                <a:lnTo>
                  <a:pt x="581020" y="0"/>
                </a:lnTo>
              </a:path>
            </a:pathLst>
          </a:custGeom>
          <a:noFill/>
          <a:ln w="38100">
            <a:solidFill>
              <a:schemeClr val="accent2">
                <a:lumMod val="75000"/>
              </a:schemeClr>
            </a:solidFill>
            <a:prstDash val="solid"/>
            <a:round/>
            <a:headEnd/>
            <a:tailEnd type="triangle"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>
              <a:latin typeface="+mn-lt"/>
              <a:ea typeface="+mn-ea"/>
            </a:endParaRPr>
          </a:p>
        </p:txBody>
      </p:sp>
      <p:pic>
        <p:nvPicPr>
          <p:cNvPr id="74" name="Picture 32"/>
          <p:cNvPicPr>
            <a:picLocks noChangeAspect="1" noChangeArrowheads="1"/>
          </p:cNvPicPr>
          <p:nvPr/>
        </p:nvPicPr>
        <p:blipFill>
          <a:blip r:embed="rId16" cstate="print"/>
          <a:srcRect/>
          <a:stretch>
            <a:fillRect/>
          </a:stretch>
        </p:blipFill>
        <p:spPr bwMode="auto">
          <a:xfrm>
            <a:off x="4287838" y="4983163"/>
            <a:ext cx="220662" cy="212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aphicFrame>
        <p:nvGraphicFramePr>
          <p:cNvPr id="574502" name="Object 13"/>
          <p:cNvGraphicFramePr>
            <a:graphicFrameLocks noChangeAspect="1"/>
          </p:cNvGraphicFramePr>
          <p:nvPr/>
        </p:nvGraphicFramePr>
        <p:xfrm>
          <a:off x="7269163" y="2982913"/>
          <a:ext cx="863600" cy="342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25" imgW="863280" imgH="342720" progId="Equation.DSMT4">
                  <p:embed/>
                </p:oleObj>
              </mc:Choice>
              <mc:Fallback>
                <p:oleObj name="Equation" r:id="rId25" imgW="863280" imgH="342720" progId="Equation.DSMT4">
                  <p:embed/>
                  <p:pic>
                    <p:nvPicPr>
                      <p:cNvPr id="574502" name="Object 1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269163" y="2982913"/>
                        <a:ext cx="863600" cy="3429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77" name="正方形/長方形 76"/>
          <p:cNvSpPr/>
          <p:nvPr/>
        </p:nvSpPr>
        <p:spPr>
          <a:xfrm>
            <a:off x="1036638" y="2419350"/>
            <a:ext cx="3968750" cy="609600"/>
          </a:xfrm>
          <a:prstGeom prst="rect">
            <a:avLst/>
          </a:prstGeom>
          <a:solidFill>
            <a:schemeClr val="bg1">
              <a:alpha val="86000"/>
            </a:schemeClr>
          </a:solidFill>
          <a:ln w="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/>
          </a:p>
        </p:txBody>
      </p:sp>
      <p:cxnSp>
        <p:nvCxnSpPr>
          <p:cNvPr id="85" name="直線コネクタ 84"/>
          <p:cNvCxnSpPr/>
          <p:nvPr/>
        </p:nvCxnSpPr>
        <p:spPr>
          <a:xfrm>
            <a:off x="1314450" y="5387975"/>
            <a:ext cx="3184525" cy="1746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Text Box 12"/>
          <p:cNvSpPr txBox="1">
            <a:spLocks noChangeArrowheads="1"/>
          </p:cNvSpPr>
          <p:nvPr/>
        </p:nvSpPr>
        <p:spPr bwMode="auto">
          <a:xfrm>
            <a:off x="5911850" y="5043488"/>
            <a:ext cx="379413" cy="461962"/>
          </a:xfrm>
          <a:prstGeom prst="rect">
            <a:avLst/>
          </a:prstGeom>
          <a:solidFill>
            <a:schemeClr val="bg1"/>
          </a:solidFill>
          <a:ln w="9525" algn="ctr">
            <a:noFill/>
            <a:miter lim="800000"/>
            <a:headEnd/>
            <a:tailEnd/>
          </a:ln>
          <a:effectLst>
            <a:outerShdw dist="35921" dir="2700000" sx="1000" sy="1000" algn="ctr" rotWithShape="0">
              <a:schemeClr val="bg2">
                <a:alpha val="50000"/>
              </a:schemeClr>
            </a:outerShdw>
          </a:effectLst>
        </p:spPr>
        <p:txBody>
          <a:bodyPr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ja-JP" sz="2400" i="1" dirty="0">
                <a:latin typeface="+mn-lt"/>
                <a:ea typeface="ＭＳ Ｐゴシック" pitchFamily="50" charset="-128"/>
              </a:rPr>
              <a:t>t</a:t>
            </a:r>
            <a:r>
              <a:rPr lang="en-US" altLang="ja-JP" sz="1200" dirty="0">
                <a:latin typeface="+mn-lt"/>
                <a:ea typeface="ＭＳ Ｐゴシック" pitchFamily="50" charset="-128"/>
              </a:rPr>
              <a:t>1</a:t>
            </a:r>
            <a:endParaRPr lang="en-US" altLang="ja-JP" sz="2400" dirty="0">
              <a:latin typeface="+mn-lt"/>
              <a:ea typeface="ＭＳ Ｐゴシック" pitchFamily="50" charset="-128"/>
            </a:endParaRPr>
          </a:p>
        </p:txBody>
      </p:sp>
      <p:sp>
        <p:nvSpPr>
          <p:cNvPr id="88" name="Text Box 12"/>
          <p:cNvSpPr txBox="1">
            <a:spLocks noChangeArrowheads="1"/>
          </p:cNvSpPr>
          <p:nvPr/>
        </p:nvSpPr>
        <p:spPr bwMode="auto">
          <a:xfrm>
            <a:off x="5905500" y="4206875"/>
            <a:ext cx="368300" cy="461963"/>
          </a:xfrm>
          <a:prstGeom prst="rect">
            <a:avLst/>
          </a:prstGeom>
          <a:solidFill>
            <a:schemeClr val="bg1"/>
          </a:solidFill>
          <a:ln w="9525" algn="ctr">
            <a:noFill/>
            <a:miter lim="800000"/>
            <a:headEnd/>
            <a:tailEnd/>
          </a:ln>
          <a:effectLst>
            <a:outerShdw dist="35921" dir="2700000" sx="1000" sy="1000" algn="ctr" rotWithShape="0">
              <a:schemeClr val="bg2">
                <a:alpha val="50000"/>
              </a:schemeClr>
            </a:outerShdw>
          </a:effectLst>
        </p:spPr>
        <p:txBody>
          <a:bodyPr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ja-JP" sz="2400" i="1" dirty="0">
                <a:latin typeface="+mn-lt"/>
                <a:ea typeface="ＭＳ Ｐゴシック" pitchFamily="50" charset="-128"/>
              </a:rPr>
              <a:t>t</a:t>
            </a:r>
            <a:r>
              <a:rPr lang="en-US" altLang="ja-JP" sz="1200" dirty="0">
                <a:latin typeface="+mn-lt"/>
                <a:ea typeface="ＭＳ Ｐゴシック" pitchFamily="50" charset="-128"/>
              </a:rPr>
              <a:t>2</a:t>
            </a:r>
            <a:endParaRPr lang="en-US" altLang="ja-JP" sz="2400" dirty="0">
              <a:latin typeface="+mn-lt"/>
              <a:ea typeface="ＭＳ Ｐゴシック" pitchFamily="50" charset="-128"/>
            </a:endParaRPr>
          </a:p>
        </p:txBody>
      </p:sp>
      <p:sp>
        <p:nvSpPr>
          <p:cNvPr id="89" name="Text Box 12"/>
          <p:cNvSpPr txBox="1">
            <a:spLocks noChangeArrowheads="1"/>
          </p:cNvSpPr>
          <p:nvPr/>
        </p:nvSpPr>
        <p:spPr bwMode="auto">
          <a:xfrm>
            <a:off x="5943600" y="3328988"/>
            <a:ext cx="368300" cy="461962"/>
          </a:xfrm>
          <a:prstGeom prst="rect">
            <a:avLst/>
          </a:prstGeom>
          <a:solidFill>
            <a:schemeClr val="bg1"/>
          </a:solidFill>
          <a:ln w="9525" algn="ctr">
            <a:noFill/>
            <a:miter lim="800000"/>
            <a:headEnd/>
            <a:tailEnd/>
          </a:ln>
          <a:effectLst>
            <a:outerShdw dist="35921" dir="2700000" sx="1000" sy="1000" algn="ctr" rotWithShape="0">
              <a:schemeClr val="bg2">
                <a:alpha val="50000"/>
              </a:schemeClr>
            </a:outerShdw>
          </a:effectLst>
        </p:spPr>
        <p:txBody>
          <a:bodyPr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ja-JP" sz="2400" i="1" dirty="0">
                <a:latin typeface="+mn-lt"/>
                <a:ea typeface="ＭＳ Ｐゴシック" pitchFamily="50" charset="-128"/>
              </a:rPr>
              <a:t>t</a:t>
            </a:r>
            <a:r>
              <a:rPr lang="en-US" altLang="ja-JP" sz="1200" dirty="0">
                <a:latin typeface="+mn-lt"/>
                <a:ea typeface="ＭＳ Ｐゴシック" pitchFamily="50" charset="-128"/>
              </a:rPr>
              <a:t>3</a:t>
            </a:r>
            <a:endParaRPr lang="en-US" altLang="ja-JP" sz="2400" dirty="0">
              <a:latin typeface="+mn-lt"/>
              <a:ea typeface="ＭＳ Ｐゴシック" pitchFamily="50" charset="-128"/>
            </a:endParaRPr>
          </a:p>
        </p:txBody>
      </p:sp>
      <p:graphicFrame>
        <p:nvGraphicFramePr>
          <p:cNvPr id="574504" name="Object 14"/>
          <p:cNvGraphicFramePr>
            <a:graphicFrameLocks noChangeAspect="1"/>
          </p:cNvGraphicFramePr>
          <p:nvPr/>
        </p:nvGraphicFramePr>
        <p:xfrm>
          <a:off x="1466850" y="5484813"/>
          <a:ext cx="152400" cy="2794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27" imgW="152280" imgH="279360" progId="Equation.DSMT4">
                  <p:embed/>
                </p:oleObj>
              </mc:Choice>
              <mc:Fallback>
                <p:oleObj name="Equation" r:id="rId27" imgW="152280" imgH="279360" progId="Equation.DSMT4">
                  <p:embed/>
                  <p:pic>
                    <p:nvPicPr>
                      <p:cNvPr id="574504" name="Object 1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466850" y="5484813"/>
                        <a:ext cx="152400" cy="2794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574506" name="Object 15"/>
          <p:cNvGraphicFramePr>
            <a:graphicFrameLocks noChangeAspect="1"/>
          </p:cNvGraphicFramePr>
          <p:nvPr/>
        </p:nvGraphicFramePr>
        <p:xfrm>
          <a:off x="2659063" y="5362575"/>
          <a:ext cx="190500" cy="4191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29" imgW="190440" imgH="419040" progId="Equation.DSMT4">
                  <p:embed/>
                </p:oleObj>
              </mc:Choice>
              <mc:Fallback>
                <p:oleObj name="Equation" r:id="rId29" imgW="190440" imgH="419040" progId="Equation.DSMT4">
                  <p:embed/>
                  <p:pic>
                    <p:nvPicPr>
                      <p:cNvPr id="574506" name="Object 15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30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659063" y="5362575"/>
                        <a:ext cx="190500" cy="4191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574507" name="Object 16"/>
          <p:cNvGraphicFramePr>
            <a:graphicFrameLocks noChangeAspect="1"/>
          </p:cNvGraphicFramePr>
          <p:nvPr/>
        </p:nvGraphicFramePr>
        <p:xfrm>
          <a:off x="4081463" y="5383213"/>
          <a:ext cx="177800" cy="431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31" imgW="177480" imgH="431640" progId="Equation.DSMT4">
                  <p:embed/>
                </p:oleObj>
              </mc:Choice>
              <mc:Fallback>
                <p:oleObj name="Equation" r:id="rId31" imgW="177480" imgH="431640" progId="Equation.DSMT4">
                  <p:embed/>
                  <p:pic>
                    <p:nvPicPr>
                      <p:cNvPr id="574507" name="Object 16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32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081463" y="5383213"/>
                        <a:ext cx="177800" cy="4318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cxnSp>
        <p:nvCxnSpPr>
          <p:cNvPr id="91" name="直線コネクタ 90"/>
          <p:cNvCxnSpPr/>
          <p:nvPr/>
        </p:nvCxnSpPr>
        <p:spPr>
          <a:xfrm>
            <a:off x="5907088" y="3144838"/>
            <a:ext cx="1260475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6" name="直線コネクタ 95"/>
          <p:cNvCxnSpPr/>
          <p:nvPr/>
        </p:nvCxnSpPr>
        <p:spPr>
          <a:xfrm rot="16200000" flipH="1">
            <a:off x="1085850" y="5494338"/>
            <a:ext cx="457200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9" name="直線コネクタ 98"/>
          <p:cNvCxnSpPr/>
          <p:nvPr/>
        </p:nvCxnSpPr>
        <p:spPr>
          <a:xfrm rot="16200000" flipH="1">
            <a:off x="1557338" y="5508625"/>
            <a:ext cx="457200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0" name="直線コネクタ 99"/>
          <p:cNvCxnSpPr/>
          <p:nvPr/>
        </p:nvCxnSpPr>
        <p:spPr>
          <a:xfrm rot="16200000" flipH="1">
            <a:off x="3695700" y="5524500"/>
            <a:ext cx="457200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1" name="直線コネクタ 100"/>
          <p:cNvCxnSpPr/>
          <p:nvPr/>
        </p:nvCxnSpPr>
        <p:spPr>
          <a:xfrm rot="16200000" flipH="1">
            <a:off x="4186238" y="5532438"/>
            <a:ext cx="457200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3" name="Text Box 12"/>
          <p:cNvSpPr txBox="1">
            <a:spLocks noChangeArrowheads="1"/>
          </p:cNvSpPr>
          <p:nvPr/>
        </p:nvSpPr>
        <p:spPr bwMode="auto">
          <a:xfrm>
            <a:off x="1809750" y="5956300"/>
            <a:ext cx="2786063" cy="36830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>
            <a:prstShdw prst="shdw17" dist="17961" dir="2700000">
              <a:schemeClr val="bg2"/>
            </a:prstShdw>
          </a:effectLst>
        </p:spPr>
        <p:txBody>
          <a:bodyPr>
            <a:spAutoFit/>
          </a:bodyPr>
          <a:lstStyle/>
          <a:p>
            <a:r>
              <a:rPr lang="en-US" altLang="ja-JP">
                <a:solidFill>
                  <a:srgbClr val="FF0000"/>
                </a:solidFill>
                <a:latin typeface="Arial Unicode MS"/>
                <a:ea typeface="Arial Unicode MS"/>
                <a:cs typeface="Arial Unicode MS"/>
              </a:rPr>
              <a:t>mode-mode coupling</a:t>
            </a:r>
          </a:p>
        </p:txBody>
      </p:sp>
      <p:sp>
        <p:nvSpPr>
          <p:cNvPr id="93" name="正方形/長方形 92"/>
          <p:cNvSpPr/>
          <p:nvPr/>
        </p:nvSpPr>
        <p:spPr>
          <a:xfrm>
            <a:off x="457200" y="2873375"/>
            <a:ext cx="2319338" cy="708025"/>
          </a:xfrm>
          <a:prstGeom prst="rect">
            <a:avLst/>
          </a:prstGeom>
          <a:solidFill>
            <a:schemeClr val="bg1">
              <a:alpha val="61000"/>
            </a:schemeClr>
          </a:solidFill>
          <a:ln w="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/>
          </a:p>
        </p:txBody>
      </p:sp>
      <p:sp>
        <p:nvSpPr>
          <p:cNvPr id="94" name="正方形/長方形 93"/>
          <p:cNvSpPr/>
          <p:nvPr/>
        </p:nvSpPr>
        <p:spPr>
          <a:xfrm>
            <a:off x="3043238" y="1874838"/>
            <a:ext cx="2317750" cy="708025"/>
          </a:xfrm>
          <a:prstGeom prst="rect">
            <a:avLst/>
          </a:prstGeom>
          <a:solidFill>
            <a:schemeClr val="bg1">
              <a:alpha val="61000"/>
            </a:schemeClr>
          </a:solidFill>
          <a:ln w="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/>
          </a:p>
        </p:txBody>
      </p:sp>
      <p:sp>
        <p:nvSpPr>
          <p:cNvPr id="95" name="円弧 94"/>
          <p:cNvSpPr/>
          <p:nvPr/>
        </p:nvSpPr>
        <p:spPr>
          <a:xfrm rot="18144280">
            <a:off x="1686719" y="3261519"/>
            <a:ext cx="2393950" cy="2487612"/>
          </a:xfrm>
          <a:prstGeom prst="arc">
            <a:avLst>
              <a:gd name="adj1" fmla="val 16092670"/>
              <a:gd name="adj2" fmla="val 21476166"/>
            </a:avLst>
          </a:prstGeom>
          <a:ln w="31750">
            <a:solidFill>
              <a:srgbClr val="FF00FF"/>
            </a:solidFill>
            <a:headEnd type="non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pic>
        <p:nvPicPr>
          <p:cNvPr id="97" name="Picture 32"/>
          <p:cNvPicPr>
            <a:picLocks noChangeAspect="1" noChangeArrowheads="1"/>
          </p:cNvPicPr>
          <p:nvPr/>
        </p:nvPicPr>
        <p:blipFill>
          <a:blip r:embed="rId16" cstate="print"/>
          <a:srcRect/>
          <a:stretch>
            <a:fillRect/>
          </a:stretch>
        </p:blipFill>
        <p:spPr bwMode="auto">
          <a:xfrm>
            <a:off x="3494088" y="3498850"/>
            <a:ext cx="219075" cy="2143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02" name="Line 9"/>
          <p:cNvSpPr>
            <a:spLocks noChangeShapeType="1"/>
          </p:cNvSpPr>
          <p:nvPr/>
        </p:nvSpPr>
        <p:spPr bwMode="auto">
          <a:xfrm>
            <a:off x="6457950" y="3957638"/>
            <a:ext cx="0" cy="360362"/>
          </a:xfrm>
          <a:prstGeom prst="line">
            <a:avLst/>
          </a:prstGeom>
          <a:noFill/>
          <a:ln w="38100">
            <a:solidFill>
              <a:srgbClr val="00B050"/>
            </a:solidFill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106" name="Line 9"/>
          <p:cNvSpPr>
            <a:spLocks noChangeShapeType="1"/>
          </p:cNvSpPr>
          <p:nvPr/>
        </p:nvSpPr>
        <p:spPr bwMode="auto">
          <a:xfrm flipH="1">
            <a:off x="6840538" y="3967163"/>
            <a:ext cx="0" cy="468312"/>
          </a:xfrm>
          <a:prstGeom prst="line">
            <a:avLst/>
          </a:prstGeom>
          <a:noFill/>
          <a:ln w="38100">
            <a:solidFill>
              <a:srgbClr val="00B050"/>
            </a:solidFill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68" name="星 7 67"/>
          <p:cNvSpPr>
            <a:spLocks noChangeAspect="1"/>
          </p:cNvSpPr>
          <p:nvPr/>
        </p:nvSpPr>
        <p:spPr>
          <a:xfrm>
            <a:off x="6767268" y="3887665"/>
            <a:ext cx="142875" cy="142875"/>
          </a:xfrm>
          <a:prstGeom prst="star7">
            <a:avLst/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graphicFrame>
        <p:nvGraphicFramePr>
          <p:cNvPr id="686099" name="Object 19"/>
          <p:cNvGraphicFramePr>
            <a:graphicFrameLocks noChangeAspect="1"/>
          </p:cNvGraphicFramePr>
          <p:nvPr/>
        </p:nvGraphicFramePr>
        <p:xfrm>
          <a:off x="7259638" y="4237038"/>
          <a:ext cx="787400" cy="342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33" imgW="787320" imgH="342720" progId="Equation.DSMT4">
                  <p:embed/>
                </p:oleObj>
              </mc:Choice>
              <mc:Fallback>
                <p:oleObj name="Equation" r:id="rId33" imgW="787320" imgH="342720" progId="Equation.DSMT4">
                  <p:embed/>
                  <p:pic>
                    <p:nvPicPr>
                      <p:cNvPr id="686099" name="Object 19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3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259638" y="4237038"/>
                        <a:ext cx="787400" cy="3429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107" name="Picture 32"/>
          <p:cNvPicPr>
            <a:picLocks noChangeAspect="1" noChangeArrowheads="1"/>
          </p:cNvPicPr>
          <p:nvPr/>
        </p:nvPicPr>
        <p:blipFill>
          <a:blip r:embed="rId16" cstate="print"/>
          <a:srcRect/>
          <a:stretch>
            <a:fillRect/>
          </a:stretch>
        </p:blipFill>
        <p:spPr bwMode="auto">
          <a:xfrm>
            <a:off x="6405563" y="4273550"/>
            <a:ext cx="109537" cy="1063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08" name="Picture 32"/>
          <p:cNvPicPr>
            <a:picLocks noChangeAspect="1" noChangeArrowheads="1"/>
          </p:cNvPicPr>
          <p:nvPr/>
        </p:nvPicPr>
        <p:blipFill>
          <a:blip r:embed="rId16" cstate="print"/>
          <a:srcRect/>
          <a:stretch>
            <a:fillRect/>
          </a:stretch>
        </p:blipFill>
        <p:spPr bwMode="auto">
          <a:xfrm>
            <a:off x="6786563" y="4400550"/>
            <a:ext cx="109537" cy="1063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10" name="正方形/長方形 109"/>
          <p:cNvSpPr>
            <a:spLocks noChangeArrowheads="1"/>
          </p:cNvSpPr>
          <p:nvPr/>
        </p:nvSpPr>
        <p:spPr bwMode="auto">
          <a:xfrm>
            <a:off x="1400175" y="2952750"/>
            <a:ext cx="1665288" cy="3079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 sz="1400">
                <a:solidFill>
                  <a:srgbClr val="FF00FF"/>
                </a:solidFill>
                <a:latin typeface="Arial Unicode MS"/>
                <a:ea typeface="Arial Unicode MS"/>
                <a:cs typeface="Arial Unicode MS"/>
              </a:rPr>
              <a:t>population transfer</a:t>
            </a:r>
            <a:endParaRPr lang="ja-JP" altLang="en-US" sz="1400">
              <a:solidFill>
                <a:srgbClr val="FF00FF"/>
              </a:solidFill>
              <a:latin typeface="Arial Unicode MS"/>
              <a:ea typeface="Arial Unicode MS"/>
              <a:cs typeface="Arial Unicode MS"/>
            </a:endParaRPr>
          </a:p>
        </p:txBody>
      </p:sp>
      <p:sp>
        <p:nvSpPr>
          <p:cNvPr id="111" name="正方形/長方形 110"/>
          <p:cNvSpPr>
            <a:spLocks noChangeArrowheads="1"/>
          </p:cNvSpPr>
          <p:nvPr/>
        </p:nvSpPr>
        <p:spPr bwMode="auto">
          <a:xfrm>
            <a:off x="6350000" y="2362200"/>
            <a:ext cx="1854200" cy="523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 sz="1400">
                <a:solidFill>
                  <a:srgbClr val="FF0000"/>
                </a:solidFill>
                <a:latin typeface="Arial Unicode MS"/>
                <a:ea typeface="Arial Unicode MS"/>
                <a:cs typeface="Arial Unicode MS"/>
              </a:rPr>
              <a:t>mode-mode coupling</a:t>
            </a:r>
          </a:p>
          <a:p>
            <a:r>
              <a:rPr lang="en-US" altLang="ja-JP" sz="1400">
                <a:solidFill>
                  <a:srgbClr val="17375E"/>
                </a:solidFill>
                <a:latin typeface="Arial Unicode MS"/>
                <a:ea typeface="Arial Unicode MS"/>
                <a:cs typeface="Arial Unicode MS"/>
              </a:rPr>
              <a:t>(dipole int. etc.)</a:t>
            </a:r>
          </a:p>
        </p:txBody>
      </p:sp>
      <p:cxnSp>
        <p:nvCxnSpPr>
          <p:cNvPr id="113" name="直線矢印コネクタ 112"/>
          <p:cNvCxnSpPr/>
          <p:nvPr/>
        </p:nvCxnSpPr>
        <p:spPr>
          <a:xfrm>
            <a:off x="6980238" y="1966913"/>
            <a:ext cx="490537" cy="9525"/>
          </a:xfrm>
          <a:prstGeom prst="straightConnector1">
            <a:avLst/>
          </a:prstGeom>
          <a:ln w="31750">
            <a:solidFill>
              <a:srgbClr val="FF0000"/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6" name="Text Box 12"/>
          <p:cNvSpPr txBox="1">
            <a:spLocks noChangeArrowheads="1"/>
          </p:cNvSpPr>
          <p:nvPr/>
        </p:nvSpPr>
        <p:spPr bwMode="auto">
          <a:xfrm>
            <a:off x="7013575" y="6281738"/>
            <a:ext cx="1506538" cy="369887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>
            <a:prstShdw prst="shdw17" dist="17961" dir="2700000">
              <a:schemeClr val="bg2"/>
            </a:prstShdw>
          </a:effectLst>
        </p:spPr>
        <p:txBody>
          <a:bodyPr>
            <a:spAutoFit/>
          </a:bodyPr>
          <a:lstStyle/>
          <a:p>
            <a:r>
              <a:rPr lang="en-US" altLang="ja-JP">
                <a:solidFill>
                  <a:srgbClr val="FF0000"/>
                </a:solidFill>
                <a:latin typeface="Arial Unicode MS"/>
                <a:ea typeface="Arial Unicode MS"/>
                <a:cs typeface="Arial Unicode MS"/>
              </a:rPr>
              <a:t>for small </a:t>
            </a:r>
            <a:r>
              <a:rPr lang="en-US" altLang="ja-JP" i="1">
                <a:solidFill>
                  <a:srgbClr val="FF0000"/>
                </a:solidFill>
                <a:latin typeface="Arial Unicode MS"/>
                <a:ea typeface="Arial Unicode MS"/>
                <a:cs typeface="Arial Unicode MS"/>
              </a:rPr>
              <a:t>t</a:t>
            </a:r>
            <a:r>
              <a:rPr lang="en-US" altLang="ja-JP" baseline="-25000">
                <a:solidFill>
                  <a:srgbClr val="FF0000"/>
                </a:solidFill>
                <a:latin typeface="Arial Unicode MS"/>
                <a:ea typeface="Arial Unicode MS"/>
                <a:cs typeface="Arial Unicode MS"/>
              </a:rPr>
              <a:t>2</a:t>
            </a:r>
          </a:p>
        </p:txBody>
      </p:sp>
      <p:sp>
        <p:nvSpPr>
          <p:cNvPr id="686157" name="正方形/長方形 77"/>
          <p:cNvSpPr>
            <a:spLocks noChangeArrowheads="1"/>
          </p:cNvSpPr>
          <p:nvPr/>
        </p:nvSpPr>
        <p:spPr bwMode="auto">
          <a:xfrm>
            <a:off x="7940675" y="704850"/>
            <a:ext cx="466725" cy="3683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 b="1">
                <a:solidFill>
                  <a:srgbClr val="FF00FF"/>
                </a:solidFill>
                <a:latin typeface="Arial Unicode MS"/>
                <a:ea typeface="Arial Unicode MS"/>
                <a:cs typeface="Arial Unicode MS"/>
              </a:rPr>
              <a:t>(II)</a:t>
            </a:r>
            <a:endParaRPr lang="ja-JP" altLang="en-US" b="1" baseline="30000">
              <a:solidFill>
                <a:srgbClr val="FF00FF"/>
              </a:solidFill>
              <a:latin typeface="Arial Unicode MS"/>
              <a:ea typeface="Arial Unicode MS"/>
              <a:cs typeface="Arial Unicode MS"/>
            </a:endParaRPr>
          </a:p>
        </p:txBody>
      </p:sp>
      <p:sp>
        <p:nvSpPr>
          <p:cNvPr id="75" name="正方形/長方形 74"/>
          <p:cNvSpPr/>
          <p:nvPr/>
        </p:nvSpPr>
        <p:spPr>
          <a:xfrm>
            <a:off x="3486150" y="3475038"/>
            <a:ext cx="225425" cy="331787"/>
          </a:xfrm>
          <a:prstGeom prst="rect">
            <a:avLst/>
          </a:prstGeom>
          <a:solidFill>
            <a:schemeClr val="bg1">
              <a:alpha val="69000"/>
            </a:schemeClr>
          </a:solidFill>
          <a:ln w="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/>
          </a:p>
        </p:txBody>
      </p:sp>
      <p:graphicFrame>
        <p:nvGraphicFramePr>
          <p:cNvPr id="3" name="Object 20"/>
          <p:cNvGraphicFramePr>
            <a:graphicFrameLocks noChangeAspect="1"/>
          </p:cNvGraphicFramePr>
          <p:nvPr/>
        </p:nvGraphicFramePr>
        <p:xfrm>
          <a:off x="4760439" y="4879715"/>
          <a:ext cx="576262" cy="431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4" imgW="571320" imgH="431640" progId="Equation.DSMT4">
                  <p:embed/>
                </p:oleObj>
              </mc:Choice>
              <mc:Fallback>
                <p:oleObj name="Equation" r:id="rId4" imgW="571320" imgH="431640" progId="Equation.DSMT4">
                  <p:embed/>
                  <p:pic>
                    <p:nvPicPr>
                      <p:cNvPr id="3" name="Object 20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760439" y="4879715"/>
                        <a:ext cx="576262" cy="4318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" dur="5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9" dur="1000" fill="hold"/>
                                        <p:tgtEl>
                                          <p:spTgt spid="11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6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500" fill="hold"/>
                                        <p:tgtEl>
                                          <p:spTgt spid="113"/>
                                        </p:tgtEl>
                                      </p:cBhvr>
                                      <p:by x="62000" y="62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500"/>
                            </p:stCondLst>
                            <p:childTnLst>
                              <p:par>
                                <p:cTn id="14" presetID="6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5" dur="500" fill="hold"/>
                                        <p:tgtEl>
                                          <p:spTgt spid="11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2000"/>
                            </p:stCondLst>
                            <p:childTnLst>
                              <p:par>
                                <p:cTn id="17" presetID="6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8" dur="500" fill="hold"/>
                                        <p:tgtEl>
                                          <p:spTgt spid="113"/>
                                        </p:tgtEl>
                                      </p:cBhvr>
                                      <p:by x="72000" y="72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500"/>
                            </p:stCondLst>
                            <p:childTnLst>
                              <p:par>
                                <p:cTn id="20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2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3000"/>
                            </p:stCondLst>
                            <p:childTnLst>
                              <p:par>
                                <p:cTn id="24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6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5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1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500"/>
                            </p:stCondLst>
                            <p:childTnLst>
                              <p:par>
                                <p:cTn id="33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5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1000"/>
                            </p:stCondLst>
                            <p:childTnLst>
                              <p:par>
                                <p:cTn id="37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9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1500"/>
                            </p:stCondLst>
                            <p:childTnLst>
                              <p:par>
                                <p:cTn id="41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3" dur="5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6" dur="5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8" presetClass="entr" presetSubtype="3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1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18" presetClass="entr" presetSubtype="3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4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18" presetClass="entr" presetSubtype="3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7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500"/>
                            </p:stCondLst>
                            <p:childTnLst>
                              <p:par>
                                <p:cTn id="59" presetID="5" presetClass="exit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60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2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44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64" dur="500"/>
                                        <p:tgtEl>
                                          <p:spTgt spid="5744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5" fill="hold">
                            <p:stCondLst>
                              <p:cond delay="1000"/>
                            </p:stCondLst>
                            <p:childTnLst>
                              <p:par>
                                <p:cTn id="66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68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9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45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1" dur="500"/>
                                        <p:tgtEl>
                                          <p:spTgt spid="5745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2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4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5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7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8" fill="hold">
                            <p:stCondLst>
                              <p:cond delay="1500"/>
                            </p:stCondLst>
                            <p:childTnLst>
                              <p:par>
                                <p:cTn id="79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81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2" presetID="18" presetClass="entr" presetSubtype="3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84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5" presetID="18" presetClass="entr" presetSubtype="3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87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8" fill="hold">
                      <p:stCondLst>
                        <p:cond delay="indefinite"/>
                      </p:stCondLst>
                      <p:childTnLst>
                        <p:par>
                          <p:cTn id="89" fill="hold">
                            <p:stCondLst>
                              <p:cond delay="0"/>
                            </p:stCondLst>
                            <p:childTnLst>
                              <p:par>
                                <p:cTn id="90" presetID="5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92" dur="5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3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95" dur="500"/>
                                        <p:tgtEl>
                                          <p:spTgt spid="1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6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98" dur="500"/>
                                        <p:tgtEl>
                                          <p:spTgt spid="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9" fill="hold">
                            <p:stCondLst>
                              <p:cond delay="500"/>
                            </p:stCondLst>
                            <p:childTnLst>
                              <p:par>
                                <p:cTn id="100" presetID="5" presetClass="exit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101" dur="500"/>
                                        <p:tgtEl>
                                          <p:spTgt spid="57449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744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3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05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6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08" dur="50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9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60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11" dur="500"/>
                                        <p:tgtEl>
                                          <p:spTgt spid="6860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2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14" dur="5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5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17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8" fill="hold">
                      <p:stCondLst>
                        <p:cond delay="indefinite"/>
                      </p:stCondLst>
                      <p:childTnLst>
                        <p:par>
                          <p:cTn id="119" fill="hold">
                            <p:stCondLst>
                              <p:cond delay="0"/>
                            </p:stCondLst>
                            <p:childTnLst>
                              <p:par>
                                <p:cTn id="120" presetID="5" presetClass="exit" presetSubtype="1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121" dur="5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3" presetID="5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124" dur="500"/>
                                        <p:tgtEl>
                                          <p:spTgt spid="1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6" fill="hold">
                            <p:stCondLst>
                              <p:cond delay="500"/>
                            </p:stCondLst>
                            <p:childTnLst>
                              <p:par>
                                <p:cTn id="127" presetID="18" presetClass="entr" presetSubtype="3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29" dur="5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0" presetID="18" presetClass="entr" presetSubtype="3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32" dur="50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3" fill="hold">
                            <p:stCondLst>
                              <p:cond delay="1000"/>
                            </p:stCondLst>
                            <p:childTnLst>
                              <p:par>
                                <p:cTn id="134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36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7" presetID="5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138" dur="10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9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0" fill="hold">
                            <p:stCondLst>
                              <p:cond delay="2000"/>
                            </p:stCondLst>
                            <p:childTnLst>
                              <p:par>
                                <p:cTn id="141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43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4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46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7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45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49" dur="500"/>
                                        <p:tgtEl>
                                          <p:spTgt spid="5745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0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52" dur="50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3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55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6" fill="hold">
                            <p:stCondLst>
                              <p:cond delay="2500"/>
                            </p:stCondLst>
                            <p:childTnLst>
                              <p:par>
                                <p:cTn id="157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59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0" fill="hold">
                      <p:stCondLst>
                        <p:cond delay="indefinite"/>
                      </p:stCondLst>
                      <p:childTnLst>
                        <p:par>
                          <p:cTn id="161" fill="hold">
                            <p:stCondLst>
                              <p:cond delay="0"/>
                            </p:stCondLst>
                            <p:childTnLst>
                              <p:par>
                                <p:cTn id="162" presetID="18" presetClass="entr" presetSubtype="3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64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5" presetID="18" presetClass="entr" presetSubtype="3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67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8" fill="hold">
                            <p:stCondLst>
                              <p:cond delay="500"/>
                            </p:stCondLst>
                            <p:childTnLst>
                              <p:par>
                                <p:cTn id="169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71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2" fill="hold">
                            <p:stCondLst>
                              <p:cond delay="1000"/>
                            </p:stCondLst>
                            <p:childTnLst>
                              <p:par>
                                <p:cTn id="173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75" dur="5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6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45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78" dur="500"/>
                                        <p:tgtEl>
                                          <p:spTgt spid="5745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9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81" dur="50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2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45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84" dur="500"/>
                                        <p:tgtEl>
                                          <p:spTgt spid="5745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5" presetID="18" presetClass="entr" presetSubtype="1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87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8" fill="hold">
                            <p:stCondLst>
                              <p:cond delay="1500"/>
                            </p:stCondLst>
                            <p:childTnLst>
                              <p:par>
                                <p:cTn id="189" presetID="5" presetClass="exit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190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2" fill="hold">
                            <p:stCondLst>
                              <p:cond delay="2000"/>
                            </p:stCondLst>
                            <p:childTnLst>
                              <p:par>
                                <p:cTn id="193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95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6" fill="hold">
                      <p:stCondLst>
                        <p:cond delay="indefinite"/>
                      </p:stCondLst>
                      <p:childTnLst>
                        <p:par>
                          <p:cTn id="197" fill="hold">
                            <p:stCondLst>
                              <p:cond delay="0"/>
                            </p:stCondLst>
                            <p:childTnLst>
                              <p:par>
                                <p:cTn id="198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00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1" fill="hold">
                            <p:stCondLst>
                              <p:cond delay="500"/>
                            </p:stCondLst>
                            <p:childTnLst>
                              <p:par>
                                <p:cTn id="202" presetID="5" presetClass="exit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203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5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07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4" grpId="0" animBg="1"/>
      <p:bldP spid="56" grpId="0" animBg="1"/>
      <p:bldP spid="57" grpId="0" animBg="1"/>
      <p:bldP spid="58" grpId="0"/>
      <p:bldP spid="63" grpId="0" animBg="1"/>
      <p:bldP spid="64" grpId="0" animBg="1"/>
      <p:bldP spid="65" grpId="0" animBg="1"/>
      <p:bldP spid="67" grpId="0" animBg="1"/>
      <p:bldP spid="69" grpId="0" animBg="1"/>
      <p:bldP spid="70" grpId="0" animBg="1"/>
      <p:bldP spid="87" grpId="0" animBg="1"/>
      <p:bldP spid="88" grpId="0" animBg="1"/>
      <p:bldP spid="89" grpId="0" animBg="1"/>
      <p:bldP spid="103" grpId="0"/>
      <p:bldP spid="95" grpId="0" animBg="1"/>
      <p:bldP spid="95" grpId="1" animBg="1"/>
      <p:bldP spid="102" grpId="0" animBg="1"/>
      <p:bldP spid="106" grpId="0" animBg="1"/>
      <p:bldP spid="68" grpId="0" animBg="1"/>
      <p:bldP spid="110" grpId="0"/>
      <p:bldP spid="110" grpId="1"/>
      <p:bldP spid="111" grpId="0"/>
      <p:bldP spid="76" grpId="0"/>
      <p:bldP spid="75" grpId="0" animBg="1"/>
      <p:bldP spid="75" grpId="1" animBg="1"/>
    </p:bld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87121" name="Picture 44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6234113" y="1452563"/>
            <a:ext cx="1758950" cy="965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cxnSp>
        <p:nvCxnSpPr>
          <p:cNvPr id="83" name="直線コネクタ 82"/>
          <p:cNvCxnSpPr/>
          <p:nvPr/>
        </p:nvCxnSpPr>
        <p:spPr>
          <a:xfrm>
            <a:off x="5848350" y="4862513"/>
            <a:ext cx="1260475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" name="直線コネクタ 85"/>
          <p:cNvCxnSpPr/>
          <p:nvPr/>
        </p:nvCxnSpPr>
        <p:spPr>
          <a:xfrm>
            <a:off x="5857875" y="5672138"/>
            <a:ext cx="1260475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4" name="直線コネクタ 83"/>
          <p:cNvCxnSpPr/>
          <p:nvPr/>
        </p:nvCxnSpPr>
        <p:spPr>
          <a:xfrm>
            <a:off x="5867400" y="3956050"/>
            <a:ext cx="1258888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" name="直線矢印コネクタ 80"/>
          <p:cNvCxnSpPr/>
          <p:nvPr/>
        </p:nvCxnSpPr>
        <p:spPr>
          <a:xfrm rot="16200000" flipV="1">
            <a:off x="5564187" y="4422776"/>
            <a:ext cx="2555875" cy="0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直線矢印コネクタ 79"/>
          <p:cNvCxnSpPr/>
          <p:nvPr/>
        </p:nvCxnSpPr>
        <p:spPr>
          <a:xfrm rot="16200000" flipV="1">
            <a:off x="5178425" y="4403726"/>
            <a:ext cx="2555875" cy="0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3" name="Line 10"/>
          <p:cNvSpPr>
            <a:spLocks noChangeShapeType="1"/>
          </p:cNvSpPr>
          <p:nvPr/>
        </p:nvSpPr>
        <p:spPr bwMode="auto">
          <a:xfrm flipH="1">
            <a:off x="1801813" y="4184872"/>
            <a:ext cx="0" cy="901700"/>
          </a:xfrm>
          <a:custGeom>
            <a:avLst/>
            <a:gdLst>
              <a:gd name="connsiteX0" fmla="*/ 0 w 581020"/>
              <a:gd name="connsiteY0" fmla="*/ 0 h 45719"/>
              <a:gd name="connsiteX1" fmla="*/ 581020 w 581020"/>
              <a:gd name="connsiteY1" fmla="*/ 45719 h 45719"/>
              <a:gd name="connsiteX0" fmla="*/ 0 w 581020"/>
              <a:gd name="connsiteY0" fmla="*/ 15 h 15"/>
              <a:gd name="connsiteX1" fmla="*/ 581020 w 581020"/>
              <a:gd name="connsiteY1" fmla="*/ 0 h 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81020" h="15">
                <a:moveTo>
                  <a:pt x="0" y="15"/>
                </a:moveTo>
                <a:lnTo>
                  <a:pt x="581020" y="0"/>
                </a:lnTo>
              </a:path>
            </a:pathLst>
          </a:custGeom>
          <a:noFill/>
          <a:ln w="38100">
            <a:solidFill>
              <a:schemeClr val="accent2">
                <a:lumMod val="75000"/>
              </a:schemeClr>
            </a:solidFill>
            <a:prstDash val="solid"/>
            <a:round/>
            <a:headEnd/>
            <a:tailEnd type="triangle"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>
              <a:latin typeface="+mn-lt"/>
              <a:ea typeface="+mn-ea"/>
            </a:endParaRPr>
          </a:p>
        </p:txBody>
      </p:sp>
      <p:cxnSp>
        <p:nvCxnSpPr>
          <p:cNvPr id="38" name="直線コネクタ 37"/>
          <p:cNvCxnSpPr/>
          <p:nvPr/>
        </p:nvCxnSpPr>
        <p:spPr>
          <a:xfrm rot="10800000">
            <a:off x="1071563" y="2743200"/>
            <a:ext cx="3598862" cy="0"/>
          </a:xfrm>
          <a:prstGeom prst="line">
            <a:avLst/>
          </a:prstGeom>
          <a:ln w="25400">
            <a:solidFill>
              <a:schemeClr val="tx1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直線コネクタ 36"/>
          <p:cNvCxnSpPr/>
          <p:nvPr/>
        </p:nvCxnSpPr>
        <p:spPr>
          <a:xfrm rot="10800000">
            <a:off x="3036888" y="3624263"/>
            <a:ext cx="1543050" cy="0"/>
          </a:xfrm>
          <a:prstGeom prst="line">
            <a:avLst/>
          </a:prstGeom>
          <a:ln w="38100">
            <a:solidFill>
              <a:srgbClr val="00B05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直線コネクタ 34"/>
          <p:cNvCxnSpPr/>
          <p:nvPr/>
        </p:nvCxnSpPr>
        <p:spPr>
          <a:xfrm rot="10800000">
            <a:off x="1101725" y="4143375"/>
            <a:ext cx="1439863" cy="0"/>
          </a:xfrm>
          <a:prstGeom prst="line">
            <a:avLst/>
          </a:prstGeom>
          <a:ln w="38100">
            <a:solidFill>
              <a:srgbClr val="FC9B4A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87131" name="Text Box 12"/>
          <p:cNvSpPr txBox="1">
            <a:spLocks noChangeArrowheads="1"/>
          </p:cNvSpPr>
          <p:nvPr/>
        </p:nvSpPr>
        <p:spPr bwMode="auto">
          <a:xfrm>
            <a:off x="1044575" y="1403350"/>
            <a:ext cx="1263650" cy="46037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>
            <a:prstShdw prst="shdw17" dist="17961" dir="2700000">
              <a:schemeClr val="bg2"/>
            </a:prstShdw>
          </a:effectLst>
        </p:spPr>
        <p:txBody>
          <a:bodyPr>
            <a:spAutoFit/>
          </a:bodyPr>
          <a:lstStyle/>
          <a:p>
            <a:r>
              <a:rPr lang="en-US" altLang="ja-JP" sz="2400">
                <a:solidFill>
                  <a:srgbClr val="FC9B4A"/>
                </a:solidFill>
                <a:latin typeface="Arial Unicode MS"/>
                <a:ea typeface="Arial Unicode MS"/>
                <a:cs typeface="Arial Unicode MS"/>
              </a:rPr>
              <a:t>Mode A</a:t>
            </a:r>
          </a:p>
        </p:txBody>
      </p:sp>
      <p:sp>
        <p:nvSpPr>
          <p:cNvPr id="687132" name="正方形/長方形 15"/>
          <p:cNvSpPr>
            <a:spLocks noChangeArrowheads="1"/>
          </p:cNvSpPr>
          <p:nvPr/>
        </p:nvSpPr>
        <p:spPr bwMode="auto">
          <a:xfrm>
            <a:off x="6423025" y="1220788"/>
            <a:ext cx="1390650" cy="3683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>
                <a:solidFill>
                  <a:srgbClr val="FC9B4A"/>
                </a:solidFill>
                <a:latin typeface="Arial Unicode MS"/>
                <a:ea typeface="Arial Unicode MS"/>
                <a:cs typeface="Arial Unicode MS"/>
              </a:rPr>
              <a:t>A</a:t>
            </a:r>
            <a:r>
              <a:rPr lang="en-US" altLang="ja-JP">
                <a:latin typeface="Arial Unicode MS"/>
                <a:ea typeface="Arial Unicode MS"/>
                <a:cs typeface="Arial Unicode MS"/>
              </a:rPr>
              <a:t>             </a:t>
            </a:r>
            <a:r>
              <a:rPr lang="en-US" altLang="ja-JP">
                <a:solidFill>
                  <a:srgbClr val="00B050"/>
                </a:solidFill>
                <a:latin typeface="Arial Unicode MS"/>
                <a:ea typeface="Arial Unicode MS"/>
                <a:cs typeface="Arial Unicode MS"/>
              </a:rPr>
              <a:t>B</a:t>
            </a:r>
            <a:r>
              <a:rPr lang="en-US" altLang="ja-JP">
                <a:latin typeface="Arial Unicode MS"/>
                <a:ea typeface="Arial Unicode MS"/>
                <a:cs typeface="Arial Unicode MS"/>
              </a:rPr>
              <a:t> </a:t>
            </a:r>
            <a:endParaRPr lang="ja-JP" altLang="en-US">
              <a:latin typeface="Calibri" pitchFamily="34" charset="0"/>
            </a:endParaRPr>
          </a:p>
        </p:txBody>
      </p:sp>
      <p:cxnSp>
        <p:nvCxnSpPr>
          <p:cNvPr id="22" name="直線コネクタ 21"/>
          <p:cNvCxnSpPr/>
          <p:nvPr/>
        </p:nvCxnSpPr>
        <p:spPr>
          <a:xfrm rot="10800000">
            <a:off x="1082675" y="5094288"/>
            <a:ext cx="3600450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687107" name="Object 3"/>
          <p:cNvGraphicFramePr>
            <a:graphicFrameLocks noChangeAspect="1"/>
          </p:cNvGraphicFramePr>
          <p:nvPr/>
        </p:nvGraphicFramePr>
        <p:xfrm>
          <a:off x="530225" y="3919538"/>
          <a:ext cx="525463" cy="431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4" imgW="520560" imgH="431640" progId="Equation.DSMT4">
                  <p:embed/>
                </p:oleObj>
              </mc:Choice>
              <mc:Fallback>
                <p:oleObj name="Equation" r:id="rId4" imgW="520560" imgH="431640" progId="Equation.DSMT4">
                  <p:embed/>
                  <p:pic>
                    <p:nvPicPr>
                      <p:cNvPr id="687107" name="Object 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30225" y="3919538"/>
                        <a:ext cx="525463" cy="4318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687108" name="Object 4"/>
          <p:cNvGraphicFramePr>
            <a:graphicFrameLocks noChangeAspect="1"/>
          </p:cNvGraphicFramePr>
          <p:nvPr/>
        </p:nvGraphicFramePr>
        <p:xfrm>
          <a:off x="487363" y="3008313"/>
          <a:ext cx="590550" cy="431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6" imgW="583920" imgH="431640" progId="Equation.DSMT4">
                  <p:embed/>
                </p:oleObj>
              </mc:Choice>
              <mc:Fallback>
                <p:oleObj name="Equation" r:id="rId6" imgW="583920" imgH="431640" progId="Equation.DSMT4">
                  <p:embed/>
                  <p:pic>
                    <p:nvPicPr>
                      <p:cNvPr id="687108" name="Object 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87363" y="3008313"/>
                        <a:ext cx="590550" cy="4318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687109" name="Object 5"/>
          <p:cNvGraphicFramePr>
            <a:graphicFrameLocks noChangeAspect="1"/>
          </p:cNvGraphicFramePr>
          <p:nvPr/>
        </p:nvGraphicFramePr>
        <p:xfrm>
          <a:off x="4714875" y="3402013"/>
          <a:ext cx="525463" cy="431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8" imgW="520560" imgH="431640" progId="Equation.DSMT4">
                  <p:embed/>
                </p:oleObj>
              </mc:Choice>
              <mc:Fallback>
                <p:oleObj name="Equation" r:id="rId8" imgW="520560" imgH="431640" progId="Equation.DSMT4">
                  <p:embed/>
                  <p:pic>
                    <p:nvPicPr>
                      <p:cNvPr id="687109" name="Object 5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9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714875" y="3402013"/>
                        <a:ext cx="525463" cy="4318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687110" name="Object 6"/>
          <p:cNvGraphicFramePr>
            <a:graphicFrameLocks noChangeAspect="1"/>
          </p:cNvGraphicFramePr>
          <p:nvPr/>
        </p:nvGraphicFramePr>
        <p:xfrm>
          <a:off x="4725988" y="2027238"/>
          <a:ext cx="588962" cy="431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0" imgW="583920" imgH="431640" progId="Equation.DSMT4">
                  <p:embed/>
                </p:oleObj>
              </mc:Choice>
              <mc:Fallback>
                <p:oleObj name="Equation" r:id="rId10" imgW="583920" imgH="431640" progId="Equation.DSMT4">
                  <p:embed/>
                  <p:pic>
                    <p:nvPicPr>
                      <p:cNvPr id="687110" name="Object 6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1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725988" y="2027238"/>
                        <a:ext cx="588962" cy="4318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687111" name="Object 7"/>
          <p:cNvGraphicFramePr>
            <a:graphicFrameLocks noChangeAspect="1"/>
          </p:cNvGraphicFramePr>
          <p:nvPr/>
        </p:nvGraphicFramePr>
        <p:xfrm>
          <a:off x="2676525" y="2546350"/>
          <a:ext cx="469900" cy="431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2" imgW="469800" imgH="431640" progId="Equation.DSMT4">
                  <p:embed/>
                </p:oleObj>
              </mc:Choice>
              <mc:Fallback>
                <p:oleObj name="Equation" r:id="rId12" imgW="469800" imgH="431640" progId="Equation.DSMT4">
                  <p:embed/>
                  <p:pic>
                    <p:nvPicPr>
                      <p:cNvPr id="687111" name="Object 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3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676525" y="2546350"/>
                        <a:ext cx="469900" cy="4318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cxnSp>
        <p:nvCxnSpPr>
          <p:cNvPr id="36" name="直線コネクタ 35"/>
          <p:cNvCxnSpPr/>
          <p:nvPr/>
        </p:nvCxnSpPr>
        <p:spPr>
          <a:xfrm rot="10800000">
            <a:off x="1149350" y="3192463"/>
            <a:ext cx="1439863" cy="0"/>
          </a:xfrm>
          <a:prstGeom prst="line">
            <a:avLst/>
          </a:prstGeom>
          <a:ln w="25400">
            <a:solidFill>
              <a:srgbClr val="FDD90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87135" name="Text Box 12"/>
          <p:cNvSpPr txBox="1">
            <a:spLocks noChangeArrowheads="1"/>
          </p:cNvSpPr>
          <p:nvPr/>
        </p:nvSpPr>
        <p:spPr bwMode="auto">
          <a:xfrm>
            <a:off x="2997200" y="1423988"/>
            <a:ext cx="1262063" cy="461962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>
            <a:prstShdw prst="shdw17" dist="17961" dir="2700000">
              <a:schemeClr val="bg2"/>
            </a:prstShdw>
          </a:effectLst>
        </p:spPr>
        <p:txBody>
          <a:bodyPr>
            <a:spAutoFit/>
          </a:bodyPr>
          <a:lstStyle/>
          <a:p>
            <a:r>
              <a:rPr lang="en-US" altLang="ja-JP" sz="2400">
                <a:solidFill>
                  <a:srgbClr val="00B050"/>
                </a:solidFill>
                <a:latin typeface="Arial Unicode MS"/>
                <a:ea typeface="Arial Unicode MS"/>
                <a:cs typeface="Arial Unicode MS"/>
              </a:rPr>
              <a:t>Mode B</a:t>
            </a:r>
          </a:p>
        </p:txBody>
      </p:sp>
      <p:pic>
        <p:nvPicPr>
          <p:cNvPr id="574496" name="Picture 32"/>
          <p:cNvPicPr>
            <a:picLocks noChangeAspect="1" noChangeArrowheads="1"/>
          </p:cNvPicPr>
          <p:nvPr/>
        </p:nvPicPr>
        <p:blipFill>
          <a:blip r:embed="rId14" cstate="print"/>
          <a:srcRect/>
          <a:stretch>
            <a:fillRect/>
          </a:stretch>
        </p:blipFill>
        <p:spPr bwMode="auto">
          <a:xfrm>
            <a:off x="1700213" y="4016375"/>
            <a:ext cx="220662" cy="212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41" name="Line 9"/>
          <p:cNvSpPr>
            <a:spLocks noChangeShapeType="1"/>
          </p:cNvSpPr>
          <p:nvPr/>
        </p:nvSpPr>
        <p:spPr bwMode="auto">
          <a:xfrm>
            <a:off x="1344613" y="4138613"/>
            <a:ext cx="0" cy="923925"/>
          </a:xfrm>
          <a:prstGeom prst="line">
            <a:avLst/>
          </a:prstGeom>
          <a:noFill/>
          <a:ln w="38100">
            <a:solidFill>
              <a:schemeClr val="accent2">
                <a:lumMod val="75000"/>
              </a:schemeClr>
            </a:solidFill>
            <a:prstDash val="dash"/>
            <a:round/>
            <a:headEnd type="triangle"/>
            <a:tailEnd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atin typeface="+mn-lt"/>
              <a:ea typeface="+mn-ea"/>
            </a:endParaRPr>
          </a:p>
        </p:txBody>
      </p:sp>
      <p:pic>
        <p:nvPicPr>
          <p:cNvPr id="53" name="Picture 32"/>
          <p:cNvPicPr>
            <a:picLocks noChangeAspect="1" noChangeArrowheads="1"/>
          </p:cNvPicPr>
          <p:nvPr/>
        </p:nvPicPr>
        <p:blipFill>
          <a:blip r:embed="rId14" cstate="print"/>
          <a:srcRect/>
          <a:stretch>
            <a:fillRect/>
          </a:stretch>
        </p:blipFill>
        <p:spPr bwMode="auto">
          <a:xfrm>
            <a:off x="1255713" y="4991100"/>
            <a:ext cx="220662" cy="212725"/>
          </a:xfrm>
          <a:prstGeom prst="rect">
            <a:avLst/>
          </a:prstGeom>
          <a:solidFill>
            <a:schemeClr val="bg1">
              <a:alpha val="89018"/>
            </a:schemeClr>
          </a:solidFill>
          <a:ln w="9525">
            <a:noFill/>
            <a:miter lim="800000"/>
            <a:headEnd/>
            <a:tailEnd/>
          </a:ln>
        </p:spPr>
      </p:pic>
      <p:sp>
        <p:nvSpPr>
          <p:cNvPr id="54" name="Line 9"/>
          <p:cNvSpPr>
            <a:spLocks noChangeShapeType="1"/>
          </p:cNvSpPr>
          <p:nvPr/>
        </p:nvSpPr>
        <p:spPr bwMode="auto">
          <a:xfrm flipH="1">
            <a:off x="6457950" y="4856163"/>
            <a:ext cx="0" cy="828675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56" name="Line 9"/>
          <p:cNvSpPr>
            <a:spLocks noChangeShapeType="1"/>
          </p:cNvSpPr>
          <p:nvPr/>
        </p:nvSpPr>
        <p:spPr bwMode="auto">
          <a:xfrm flipH="1">
            <a:off x="6838950" y="3140075"/>
            <a:ext cx="0" cy="828675"/>
          </a:xfrm>
          <a:prstGeom prst="line">
            <a:avLst/>
          </a:prstGeom>
          <a:noFill/>
          <a:ln w="38100">
            <a:solidFill>
              <a:srgbClr val="FF00FF"/>
            </a:solidFill>
            <a:round/>
            <a:headEnd type="triangle" w="med" len="med"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57" name="Line 10"/>
          <p:cNvSpPr>
            <a:spLocks noChangeShapeType="1"/>
          </p:cNvSpPr>
          <p:nvPr/>
        </p:nvSpPr>
        <p:spPr bwMode="auto">
          <a:xfrm>
            <a:off x="6457950" y="3128963"/>
            <a:ext cx="0" cy="828675"/>
          </a:xfrm>
          <a:custGeom>
            <a:avLst/>
            <a:gdLst>
              <a:gd name="T0" fmla="*/ 0 w 581020"/>
              <a:gd name="T1" fmla="*/ 2147483647 h 15"/>
              <a:gd name="T2" fmla="*/ 0 w 581020"/>
              <a:gd name="T3" fmla="*/ 0 h 15"/>
              <a:gd name="T4" fmla="*/ 0 60000 65536"/>
              <a:gd name="T5" fmla="*/ 0 60000 65536"/>
              <a:gd name="T6" fmla="*/ 0 w 581020"/>
              <a:gd name="T7" fmla="*/ 0 h 15"/>
              <a:gd name="T8" fmla="*/ 0 w 581020"/>
              <a:gd name="T9" fmla="*/ 15 h 15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581020" h="15">
                <a:moveTo>
                  <a:pt x="0" y="15"/>
                </a:moveTo>
                <a:lnTo>
                  <a:pt x="581020" y="0"/>
                </a:lnTo>
              </a:path>
            </a:pathLst>
          </a:custGeom>
          <a:noFill/>
          <a:ln w="38100">
            <a:solidFill>
              <a:srgbClr val="00B050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ja-JP" altLang="en-US">
              <a:latin typeface="Calibri" pitchFamily="34" charset="0"/>
            </a:endParaRPr>
          </a:p>
        </p:txBody>
      </p:sp>
      <p:sp>
        <p:nvSpPr>
          <p:cNvPr id="687142" name="テキスト ボックス 57"/>
          <p:cNvSpPr txBox="1">
            <a:spLocks noChangeArrowheads="1"/>
          </p:cNvSpPr>
          <p:nvPr/>
        </p:nvSpPr>
        <p:spPr bwMode="auto">
          <a:xfrm>
            <a:off x="5519738" y="2568575"/>
            <a:ext cx="652462" cy="4000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US" altLang="ja-JP" sz="2000" b="1">
                <a:solidFill>
                  <a:srgbClr val="FF00FF"/>
                </a:solidFill>
                <a:latin typeface="Arial Unicode MS"/>
                <a:ea typeface="Arial Unicode MS"/>
                <a:cs typeface="Arial Unicode MS"/>
              </a:rPr>
              <a:t>(II’)</a:t>
            </a:r>
            <a:endParaRPr lang="ja-JP" altLang="en-US" sz="2000" b="1" baseline="30000">
              <a:solidFill>
                <a:srgbClr val="FF00FF"/>
              </a:solidFill>
              <a:latin typeface="Arial Unicode MS"/>
              <a:ea typeface="Arial Unicode MS"/>
              <a:cs typeface="Arial Unicode MS"/>
            </a:endParaRPr>
          </a:p>
        </p:txBody>
      </p:sp>
      <p:graphicFrame>
        <p:nvGraphicFramePr>
          <p:cNvPr id="60" name="Object 8"/>
          <p:cNvGraphicFramePr>
            <a:graphicFrameLocks noChangeAspect="1"/>
          </p:cNvGraphicFramePr>
          <p:nvPr/>
        </p:nvGraphicFramePr>
        <p:xfrm>
          <a:off x="7215188" y="5500688"/>
          <a:ext cx="825500" cy="342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5" imgW="825480" imgH="342720" progId="Equation.DSMT4">
                  <p:embed/>
                </p:oleObj>
              </mc:Choice>
              <mc:Fallback>
                <p:oleObj name="Equation" r:id="rId15" imgW="825480" imgH="342720" progId="Equation.DSMT4">
                  <p:embed/>
                  <p:pic>
                    <p:nvPicPr>
                      <p:cNvPr id="60" name="Object 8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215188" y="5500688"/>
                        <a:ext cx="825500" cy="3429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61" name="Object 9"/>
          <p:cNvGraphicFramePr>
            <a:graphicFrameLocks noChangeAspect="1"/>
          </p:cNvGraphicFramePr>
          <p:nvPr/>
        </p:nvGraphicFramePr>
        <p:xfrm>
          <a:off x="7273925" y="4686300"/>
          <a:ext cx="787400" cy="342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7" imgW="787320" imgH="342720" progId="Equation.DSMT4">
                  <p:embed/>
                </p:oleObj>
              </mc:Choice>
              <mc:Fallback>
                <p:oleObj name="Equation" r:id="rId17" imgW="787320" imgH="342720" progId="Equation.DSMT4">
                  <p:embed/>
                  <p:pic>
                    <p:nvPicPr>
                      <p:cNvPr id="61" name="Object 9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273925" y="4686300"/>
                        <a:ext cx="787400" cy="3429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62" name="Object 10"/>
          <p:cNvGraphicFramePr>
            <a:graphicFrameLocks noChangeAspect="1"/>
          </p:cNvGraphicFramePr>
          <p:nvPr/>
        </p:nvGraphicFramePr>
        <p:xfrm>
          <a:off x="7254875" y="3617913"/>
          <a:ext cx="838200" cy="342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9" imgW="838080" imgH="342720" progId="Equation.DSMT4">
                  <p:embed/>
                </p:oleObj>
              </mc:Choice>
              <mc:Fallback>
                <p:oleObj name="Equation" r:id="rId19" imgW="838080" imgH="342720" progId="Equation.DSMT4">
                  <p:embed/>
                  <p:pic>
                    <p:nvPicPr>
                      <p:cNvPr id="62" name="Object 10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0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254875" y="3617913"/>
                        <a:ext cx="838200" cy="3429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63" name="Line 9"/>
          <p:cNvSpPr>
            <a:spLocks noChangeShapeType="1"/>
          </p:cNvSpPr>
          <p:nvPr/>
        </p:nvSpPr>
        <p:spPr bwMode="auto">
          <a:xfrm flipH="1">
            <a:off x="6845300" y="4862513"/>
            <a:ext cx="0" cy="827087"/>
          </a:xfrm>
          <a:prstGeom prst="line">
            <a:avLst/>
          </a:prstGeom>
          <a:noFill/>
          <a:ln w="38100">
            <a:solidFill>
              <a:srgbClr val="FC9B4A"/>
            </a:solidFill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64" name="Line 9"/>
          <p:cNvSpPr>
            <a:spLocks noChangeShapeType="1"/>
          </p:cNvSpPr>
          <p:nvPr/>
        </p:nvSpPr>
        <p:spPr bwMode="auto">
          <a:xfrm>
            <a:off x="6840538" y="4437063"/>
            <a:ext cx="0" cy="431800"/>
          </a:xfrm>
          <a:prstGeom prst="line">
            <a:avLst/>
          </a:prstGeom>
          <a:noFill/>
          <a:ln w="38100">
            <a:solidFill>
              <a:srgbClr val="FC9B4A"/>
            </a:solidFill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65" name="Line 9"/>
          <p:cNvSpPr>
            <a:spLocks noChangeShapeType="1"/>
          </p:cNvSpPr>
          <p:nvPr/>
        </p:nvSpPr>
        <p:spPr bwMode="auto">
          <a:xfrm flipH="1">
            <a:off x="6457950" y="4314825"/>
            <a:ext cx="0" cy="539750"/>
          </a:xfrm>
          <a:prstGeom prst="line">
            <a:avLst/>
          </a:prstGeom>
          <a:noFill/>
          <a:ln w="38100">
            <a:solidFill>
              <a:srgbClr val="FC9B4A"/>
            </a:solidFill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67" name="星 7 66"/>
          <p:cNvSpPr>
            <a:spLocks noChangeAspect="1"/>
          </p:cNvSpPr>
          <p:nvPr/>
        </p:nvSpPr>
        <p:spPr>
          <a:xfrm>
            <a:off x="6386513" y="4772025"/>
            <a:ext cx="144462" cy="144463"/>
          </a:xfrm>
          <a:prstGeom prst="star7">
            <a:avLst/>
          </a:prstGeom>
          <a:solidFill>
            <a:srgbClr val="FF00FF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69" name="星 7 68"/>
          <p:cNvSpPr>
            <a:spLocks noChangeAspect="1"/>
          </p:cNvSpPr>
          <p:nvPr/>
        </p:nvSpPr>
        <p:spPr>
          <a:xfrm>
            <a:off x="6762750" y="3051175"/>
            <a:ext cx="144463" cy="142875"/>
          </a:xfrm>
          <a:prstGeom prst="star7">
            <a:avLst/>
          </a:prstGeom>
          <a:solidFill>
            <a:srgbClr val="0070C0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70" name="星 7 69"/>
          <p:cNvSpPr>
            <a:spLocks noChangeAspect="1"/>
          </p:cNvSpPr>
          <p:nvPr/>
        </p:nvSpPr>
        <p:spPr>
          <a:xfrm>
            <a:off x="6754813" y="5605463"/>
            <a:ext cx="144462" cy="142875"/>
          </a:xfrm>
          <a:prstGeom prst="star7">
            <a:avLst/>
          </a:prstGeom>
          <a:solidFill>
            <a:srgbClr val="66FFFF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graphicFrame>
        <p:nvGraphicFramePr>
          <p:cNvPr id="71" name="Object 11"/>
          <p:cNvGraphicFramePr>
            <a:graphicFrameLocks noChangeAspect="1"/>
          </p:cNvGraphicFramePr>
          <p:nvPr/>
        </p:nvGraphicFramePr>
        <p:xfrm>
          <a:off x="5529263" y="5834063"/>
          <a:ext cx="2754312" cy="5524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21" imgW="2755800" imgH="558720" progId="Equation.DSMT4">
                  <p:embed/>
                </p:oleObj>
              </mc:Choice>
              <mc:Fallback>
                <p:oleObj name="Equation" r:id="rId21" imgW="2755800" imgH="558720" progId="Equation.DSMT4">
                  <p:embed/>
                  <p:pic>
                    <p:nvPicPr>
                      <p:cNvPr id="71" name="Object 1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2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529263" y="5834063"/>
                        <a:ext cx="2754312" cy="552450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574502" name="Object 12"/>
          <p:cNvGraphicFramePr>
            <a:graphicFrameLocks noChangeAspect="1"/>
          </p:cNvGraphicFramePr>
          <p:nvPr/>
        </p:nvGraphicFramePr>
        <p:xfrm>
          <a:off x="7239000" y="2982913"/>
          <a:ext cx="876300" cy="342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23" imgW="876240" imgH="342720" progId="Equation.DSMT4">
                  <p:embed/>
                </p:oleObj>
              </mc:Choice>
              <mc:Fallback>
                <p:oleObj name="Equation" r:id="rId23" imgW="876240" imgH="342720" progId="Equation.DSMT4">
                  <p:embed/>
                  <p:pic>
                    <p:nvPicPr>
                      <p:cNvPr id="574502" name="Object 1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239000" y="2982913"/>
                        <a:ext cx="876300" cy="3429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77" name="正方形/長方形 76"/>
          <p:cNvSpPr/>
          <p:nvPr/>
        </p:nvSpPr>
        <p:spPr>
          <a:xfrm>
            <a:off x="1036638" y="2419350"/>
            <a:ext cx="3968750" cy="609600"/>
          </a:xfrm>
          <a:prstGeom prst="rect">
            <a:avLst/>
          </a:prstGeom>
          <a:solidFill>
            <a:schemeClr val="bg1">
              <a:alpha val="86000"/>
            </a:schemeClr>
          </a:solidFill>
          <a:ln w="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/>
          </a:p>
        </p:txBody>
      </p:sp>
      <p:cxnSp>
        <p:nvCxnSpPr>
          <p:cNvPr id="85" name="直線コネクタ 84"/>
          <p:cNvCxnSpPr/>
          <p:nvPr/>
        </p:nvCxnSpPr>
        <p:spPr>
          <a:xfrm>
            <a:off x="1314450" y="5387975"/>
            <a:ext cx="3184525" cy="1746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Text Box 12"/>
          <p:cNvSpPr txBox="1">
            <a:spLocks noChangeArrowheads="1"/>
          </p:cNvSpPr>
          <p:nvPr/>
        </p:nvSpPr>
        <p:spPr bwMode="auto">
          <a:xfrm>
            <a:off x="5911850" y="5043488"/>
            <a:ext cx="379413" cy="461962"/>
          </a:xfrm>
          <a:prstGeom prst="rect">
            <a:avLst/>
          </a:prstGeom>
          <a:solidFill>
            <a:schemeClr val="bg1"/>
          </a:solidFill>
          <a:ln w="9525" algn="ctr">
            <a:noFill/>
            <a:miter lim="800000"/>
            <a:headEnd/>
            <a:tailEnd/>
          </a:ln>
          <a:effectLst>
            <a:outerShdw dist="35921" dir="2700000" sx="1000" sy="1000" algn="ctr" rotWithShape="0">
              <a:schemeClr val="bg2">
                <a:alpha val="50000"/>
              </a:schemeClr>
            </a:outerShdw>
          </a:effectLst>
        </p:spPr>
        <p:txBody>
          <a:bodyPr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ja-JP" sz="2400" i="1" dirty="0">
                <a:latin typeface="+mn-lt"/>
                <a:ea typeface="ＭＳ Ｐゴシック" pitchFamily="50" charset="-128"/>
              </a:rPr>
              <a:t>t</a:t>
            </a:r>
            <a:r>
              <a:rPr lang="en-US" altLang="ja-JP" sz="1200" dirty="0">
                <a:latin typeface="+mn-lt"/>
                <a:ea typeface="ＭＳ Ｐゴシック" pitchFamily="50" charset="-128"/>
              </a:rPr>
              <a:t>1</a:t>
            </a:r>
            <a:endParaRPr lang="en-US" altLang="ja-JP" sz="2400" dirty="0">
              <a:latin typeface="+mn-lt"/>
              <a:ea typeface="ＭＳ Ｐゴシック" pitchFamily="50" charset="-128"/>
            </a:endParaRPr>
          </a:p>
        </p:txBody>
      </p:sp>
      <p:sp>
        <p:nvSpPr>
          <p:cNvPr id="88" name="Text Box 12"/>
          <p:cNvSpPr txBox="1">
            <a:spLocks noChangeArrowheads="1"/>
          </p:cNvSpPr>
          <p:nvPr/>
        </p:nvSpPr>
        <p:spPr bwMode="auto">
          <a:xfrm>
            <a:off x="5905500" y="4206875"/>
            <a:ext cx="368300" cy="461963"/>
          </a:xfrm>
          <a:prstGeom prst="rect">
            <a:avLst/>
          </a:prstGeom>
          <a:solidFill>
            <a:schemeClr val="bg1"/>
          </a:solidFill>
          <a:ln w="9525" algn="ctr">
            <a:noFill/>
            <a:miter lim="800000"/>
            <a:headEnd/>
            <a:tailEnd/>
          </a:ln>
          <a:effectLst>
            <a:outerShdw dist="35921" dir="2700000" sx="1000" sy="1000" algn="ctr" rotWithShape="0">
              <a:schemeClr val="bg2">
                <a:alpha val="50000"/>
              </a:schemeClr>
            </a:outerShdw>
          </a:effectLst>
        </p:spPr>
        <p:txBody>
          <a:bodyPr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ja-JP" sz="2400" i="1" dirty="0">
                <a:latin typeface="+mn-lt"/>
                <a:ea typeface="ＭＳ Ｐゴシック" pitchFamily="50" charset="-128"/>
              </a:rPr>
              <a:t>t</a:t>
            </a:r>
            <a:r>
              <a:rPr lang="en-US" altLang="ja-JP" sz="1200" dirty="0">
                <a:latin typeface="+mn-lt"/>
                <a:ea typeface="ＭＳ Ｐゴシック" pitchFamily="50" charset="-128"/>
              </a:rPr>
              <a:t>2</a:t>
            </a:r>
            <a:endParaRPr lang="en-US" altLang="ja-JP" sz="2400" dirty="0">
              <a:latin typeface="+mn-lt"/>
              <a:ea typeface="ＭＳ Ｐゴシック" pitchFamily="50" charset="-128"/>
            </a:endParaRPr>
          </a:p>
        </p:txBody>
      </p:sp>
      <p:sp>
        <p:nvSpPr>
          <p:cNvPr id="89" name="Text Box 12"/>
          <p:cNvSpPr txBox="1">
            <a:spLocks noChangeArrowheads="1"/>
          </p:cNvSpPr>
          <p:nvPr/>
        </p:nvSpPr>
        <p:spPr bwMode="auto">
          <a:xfrm>
            <a:off x="5943600" y="3328988"/>
            <a:ext cx="368300" cy="461962"/>
          </a:xfrm>
          <a:prstGeom prst="rect">
            <a:avLst/>
          </a:prstGeom>
          <a:solidFill>
            <a:schemeClr val="bg1"/>
          </a:solidFill>
          <a:ln w="9525" algn="ctr">
            <a:noFill/>
            <a:miter lim="800000"/>
            <a:headEnd/>
            <a:tailEnd/>
          </a:ln>
          <a:effectLst>
            <a:outerShdw dist="35921" dir="2700000" sx="1000" sy="1000" algn="ctr" rotWithShape="0">
              <a:schemeClr val="bg2">
                <a:alpha val="50000"/>
              </a:schemeClr>
            </a:outerShdw>
          </a:effectLst>
        </p:spPr>
        <p:txBody>
          <a:bodyPr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ja-JP" sz="2400" i="1" dirty="0">
                <a:latin typeface="+mn-lt"/>
                <a:ea typeface="ＭＳ Ｐゴシック" pitchFamily="50" charset="-128"/>
              </a:rPr>
              <a:t>t</a:t>
            </a:r>
            <a:r>
              <a:rPr lang="en-US" altLang="ja-JP" sz="1200" dirty="0">
                <a:latin typeface="+mn-lt"/>
                <a:ea typeface="ＭＳ Ｐゴシック" pitchFamily="50" charset="-128"/>
              </a:rPr>
              <a:t>3</a:t>
            </a:r>
            <a:endParaRPr lang="en-US" altLang="ja-JP" sz="2400" dirty="0">
              <a:latin typeface="+mn-lt"/>
              <a:ea typeface="ＭＳ Ｐゴシック" pitchFamily="50" charset="-128"/>
            </a:endParaRPr>
          </a:p>
        </p:txBody>
      </p:sp>
      <p:graphicFrame>
        <p:nvGraphicFramePr>
          <p:cNvPr id="574504" name="Object 13"/>
          <p:cNvGraphicFramePr>
            <a:graphicFrameLocks noChangeAspect="1"/>
          </p:cNvGraphicFramePr>
          <p:nvPr/>
        </p:nvGraphicFramePr>
        <p:xfrm>
          <a:off x="1466850" y="5484813"/>
          <a:ext cx="152400" cy="2794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25" imgW="152280" imgH="279360" progId="Equation.DSMT4">
                  <p:embed/>
                </p:oleObj>
              </mc:Choice>
              <mc:Fallback>
                <p:oleObj name="Equation" r:id="rId25" imgW="152280" imgH="279360" progId="Equation.DSMT4">
                  <p:embed/>
                  <p:pic>
                    <p:nvPicPr>
                      <p:cNvPr id="574504" name="Object 1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466850" y="5484813"/>
                        <a:ext cx="152400" cy="2794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574506" name="Object 14"/>
          <p:cNvGraphicFramePr>
            <a:graphicFrameLocks noChangeAspect="1"/>
          </p:cNvGraphicFramePr>
          <p:nvPr/>
        </p:nvGraphicFramePr>
        <p:xfrm>
          <a:off x="2659063" y="5362575"/>
          <a:ext cx="190500" cy="4191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27" imgW="190440" imgH="419040" progId="Equation.DSMT4">
                  <p:embed/>
                </p:oleObj>
              </mc:Choice>
              <mc:Fallback>
                <p:oleObj name="Equation" r:id="rId27" imgW="190440" imgH="419040" progId="Equation.DSMT4">
                  <p:embed/>
                  <p:pic>
                    <p:nvPicPr>
                      <p:cNvPr id="574506" name="Object 1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659063" y="5362575"/>
                        <a:ext cx="190500" cy="4191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574507" name="Object 15"/>
          <p:cNvGraphicFramePr>
            <a:graphicFrameLocks noChangeAspect="1"/>
          </p:cNvGraphicFramePr>
          <p:nvPr/>
        </p:nvGraphicFramePr>
        <p:xfrm>
          <a:off x="4081463" y="5383213"/>
          <a:ext cx="177800" cy="431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29" imgW="177480" imgH="431640" progId="Equation.DSMT4">
                  <p:embed/>
                </p:oleObj>
              </mc:Choice>
              <mc:Fallback>
                <p:oleObj name="Equation" r:id="rId29" imgW="177480" imgH="431640" progId="Equation.DSMT4">
                  <p:embed/>
                  <p:pic>
                    <p:nvPicPr>
                      <p:cNvPr id="574507" name="Object 15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30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081463" y="5383213"/>
                        <a:ext cx="177800" cy="4318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cxnSp>
        <p:nvCxnSpPr>
          <p:cNvPr id="91" name="直線コネクタ 90"/>
          <p:cNvCxnSpPr/>
          <p:nvPr/>
        </p:nvCxnSpPr>
        <p:spPr>
          <a:xfrm>
            <a:off x="5907088" y="3144838"/>
            <a:ext cx="1260475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6" name="直線コネクタ 95"/>
          <p:cNvCxnSpPr/>
          <p:nvPr/>
        </p:nvCxnSpPr>
        <p:spPr>
          <a:xfrm rot="16200000" flipH="1">
            <a:off x="1085850" y="5494338"/>
            <a:ext cx="457200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9" name="直線コネクタ 98"/>
          <p:cNvCxnSpPr/>
          <p:nvPr/>
        </p:nvCxnSpPr>
        <p:spPr>
          <a:xfrm rot="16200000" flipH="1">
            <a:off x="1557338" y="5508625"/>
            <a:ext cx="457200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0" name="直線コネクタ 99"/>
          <p:cNvCxnSpPr/>
          <p:nvPr/>
        </p:nvCxnSpPr>
        <p:spPr>
          <a:xfrm rot="16200000" flipH="1">
            <a:off x="3695700" y="5524500"/>
            <a:ext cx="457200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1" name="直線コネクタ 100"/>
          <p:cNvCxnSpPr/>
          <p:nvPr/>
        </p:nvCxnSpPr>
        <p:spPr>
          <a:xfrm rot="16200000" flipH="1">
            <a:off x="4186238" y="5532438"/>
            <a:ext cx="457200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3" name="Text Box 12"/>
          <p:cNvSpPr txBox="1">
            <a:spLocks noChangeArrowheads="1"/>
          </p:cNvSpPr>
          <p:nvPr/>
        </p:nvSpPr>
        <p:spPr bwMode="auto">
          <a:xfrm>
            <a:off x="1809750" y="5956300"/>
            <a:ext cx="2786063" cy="36830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>
            <a:prstShdw prst="shdw17" dist="17961" dir="2700000">
              <a:schemeClr val="bg2"/>
            </a:prstShdw>
          </a:effectLst>
        </p:spPr>
        <p:txBody>
          <a:bodyPr>
            <a:spAutoFit/>
          </a:bodyPr>
          <a:lstStyle/>
          <a:p>
            <a:r>
              <a:rPr lang="en-US" altLang="ja-JP">
                <a:solidFill>
                  <a:srgbClr val="FF0000"/>
                </a:solidFill>
                <a:latin typeface="Arial Unicode MS"/>
                <a:ea typeface="Arial Unicode MS"/>
                <a:cs typeface="Arial Unicode MS"/>
              </a:rPr>
              <a:t>mode-mode coupling</a:t>
            </a:r>
          </a:p>
        </p:txBody>
      </p:sp>
      <p:sp>
        <p:nvSpPr>
          <p:cNvPr id="93" name="正方形/長方形 92"/>
          <p:cNvSpPr/>
          <p:nvPr/>
        </p:nvSpPr>
        <p:spPr>
          <a:xfrm>
            <a:off x="457200" y="2873375"/>
            <a:ext cx="2319338" cy="708025"/>
          </a:xfrm>
          <a:prstGeom prst="rect">
            <a:avLst/>
          </a:prstGeom>
          <a:solidFill>
            <a:schemeClr val="bg1">
              <a:alpha val="61000"/>
            </a:schemeClr>
          </a:solidFill>
          <a:ln w="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/>
          </a:p>
        </p:txBody>
      </p:sp>
      <p:sp>
        <p:nvSpPr>
          <p:cNvPr id="95" name="円弧 94"/>
          <p:cNvSpPr/>
          <p:nvPr/>
        </p:nvSpPr>
        <p:spPr>
          <a:xfrm rot="18144280">
            <a:off x="1686719" y="3261519"/>
            <a:ext cx="2393950" cy="2487612"/>
          </a:xfrm>
          <a:prstGeom prst="arc">
            <a:avLst>
              <a:gd name="adj1" fmla="val 16092670"/>
              <a:gd name="adj2" fmla="val 21476166"/>
            </a:avLst>
          </a:prstGeom>
          <a:ln w="31750">
            <a:solidFill>
              <a:srgbClr val="FF00FF"/>
            </a:solidFill>
            <a:headEnd type="non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pic>
        <p:nvPicPr>
          <p:cNvPr id="97" name="Picture 32"/>
          <p:cNvPicPr>
            <a:picLocks noChangeAspect="1" noChangeArrowheads="1"/>
          </p:cNvPicPr>
          <p:nvPr/>
        </p:nvPicPr>
        <p:blipFill>
          <a:blip r:embed="rId14" cstate="print"/>
          <a:srcRect/>
          <a:stretch>
            <a:fillRect/>
          </a:stretch>
        </p:blipFill>
        <p:spPr bwMode="auto">
          <a:xfrm>
            <a:off x="3494088" y="3498850"/>
            <a:ext cx="219075" cy="2143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02" name="Line 9"/>
          <p:cNvSpPr>
            <a:spLocks noChangeShapeType="1"/>
          </p:cNvSpPr>
          <p:nvPr/>
        </p:nvSpPr>
        <p:spPr bwMode="auto">
          <a:xfrm>
            <a:off x="6457950" y="3957638"/>
            <a:ext cx="0" cy="360362"/>
          </a:xfrm>
          <a:prstGeom prst="line">
            <a:avLst/>
          </a:prstGeom>
          <a:noFill/>
          <a:ln w="38100">
            <a:solidFill>
              <a:srgbClr val="00B050"/>
            </a:solidFill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106" name="Line 9"/>
          <p:cNvSpPr>
            <a:spLocks noChangeShapeType="1"/>
          </p:cNvSpPr>
          <p:nvPr/>
        </p:nvSpPr>
        <p:spPr bwMode="auto">
          <a:xfrm flipH="1">
            <a:off x="6840538" y="3967163"/>
            <a:ext cx="0" cy="468312"/>
          </a:xfrm>
          <a:prstGeom prst="line">
            <a:avLst/>
          </a:prstGeom>
          <a:noFill/>
          <a:ln w="38100">
            <a:solidFill>
              <a:srgbClr val="00B050"/>
            </a:solidFill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68" name="星 7 67"/>
          <p:cNvSpPr>
            <a:spLocks noChangeAspect="1"/>
          </p:cNvSpPr>
          <p:nvPr/>
        </p:nvSpPr>
        <p:spPr>
          <a:xfrm>
            <a:off x="6761163" y="3879850"/>
            <a:ext cx="142875" cy="142875"/>
          </a:xfrm>
          <a:prstGeom prst="star7">
            <a:avLst/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graphicFrame>
        <p:nvGraphicFramePr>
          <p:cNvPr id="686099" name="Object 16"/>
          <p:cNvGraphicFramePr>
            <a:graphicFrameLocks noChangeAspect="1"/>
          </p:cNvGraphicFramePr>
          <p:nvPr/>
        </p:nvGraphicFramePr>
        <p:xfrm>
          <a:off x="7259638" y="4237038"/>
          <a:ext cx="787400" cy="342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31" imgW="787320" imgH="342720" progId="Equation.DSMT4">
                  <p:embed/>
                </p:oleObj>
              </mc:Choice>
              <mc:Fallback>
                <p:oleObj name="Equation" r:id="rId31" imgW="787320" imgH="342720" progId="Equation.DSMT4">
                  <p:embed/>
                  <p:pic>
                    <p:nvPicPr>
                      <p:cNvPr id="686099" name="Object 16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32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259638" y="4237038"/>
                        <a:ext cx="787400" cy="3429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107" name="Picture 32"/>
          <p:cNvPicPr>
            <a:picLocks noChangeAspect="1" noChangeArrowheads="1"/>
          </p:cNvPicPr>
          <p:nvPr/>
        </p:nvPicPr>
        <p:blipFill>
          <a:blip r:embed="rId14" cstate="print"/>
          <a:srcRect/>
          <a:stretch>
            <a:fillRect/>
          </a:stretch>
        </p:blipFill>
        <p:spPr bwMode="auto">
          <a:xfrm>
            <a:off x="6405563" y="4273550"/>
            <a:ext cx="109537" cy="1063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08" name="Picture 32"/>
          <p:cNvPicPr>
            <a:picLocks noChangeAspect="1" noChangeArrowheads="1"/>
          </p:cNvPicPr>
          <p:nvPr/>
        </p:nvPicPr>
        <p:blipFill>
          <a:blip r:embed="rId14" cstate="print"/>
          <a:srcRect/>
          <a:stretch>
            <a:fillRect/>
          </a:stretch>
        </p:blipFill>
        <p:spPr bwMode="auto">
          <a:xfrm>
            <a:off x="6786563" y="4400550"/>
            <a:ext cx="109537" cy="1063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10" name="正方形/長方形 109"/>
          <p:cNvSpPr>
            <a:spLocks noChangeArrowheads="1"/>
          </p:cNvSpPr>
          <p:nvPr/>
        </p:nvSpPr>
        <p:spPr bwMode="auto">
          <a:xfrm>
            <a:off x="1400175" y="2952750"/>
            <a:ext cx="1665288" cy="3079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 sz="1400">
                <a:solidFill>
                  <a:srgbClr val="FF00FF"/>
                </a:solidFill>
                <a:latin typeface="Arial Unicode MS"/>
                <a:ea typeface="Arial Unicode MS"/>
                <a:cs typeface="Arial Unicode MS"/>
              </a:rPr>
              <a:t>population transfer</a:t>
            </a:r>
            <a:endParaRPr lang="ja-JP" altLang="en-US" sz="1400">
              <a:solidFill>
                <a:srgbClr val="FF00FF"/>
              </a:solidFill>
              <a:latin typeface="Arial Unicode MS"/>
              <a:ea typeface="Arial Unicode MS"/>
              <a:cs typeface="Arial Unicode MS"/>
            </a:endParaRPr>
          </a:p>
        </p:txBody>
      </p:sp>
      <p:sp>
        <p:nvSpPr>
          <p:cNvPr id="111" name="正方形/長方形 110"/>
          <p:cNvSpPr/>
          <p:nvPr/>
        </p:nvSpPr>
        <p:spPr>
          <a:xfrm>
            <a:off x="6350000" y="2362200"/>
            <a:ext cx="1854200" cy="3079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ja-JP" sz="1400" dirty="0">
                <a:solidFill>
                  <a:srgbClr val="FF0000"/>
                </a:solidFill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mode-mode coupling</a:t>
            </a:r>
            <a:endParaRPr lang="en-US" altLang="ja-JP" sz="1400" dirty="0">
              <a:solidFill>
                <a:schemeClr val="tx2">
                  <a:lumMod val="75000"/>
                </a:schemeClr>
              </a:solidFill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</p:txBody>
      </p:sp>
      <p:cxnSp>
        <p:nvCxnSpPr>
          <p:cNvPr id="113" name="直線矢印コネクタ 112"/>
          <p:cNvCxnSpPr/>
          <p:nvPr/>
        </p:nvCxnSpPr>
        <p:spPr>
          <a:xfrm>
            <a:off x="6980238" y="1966913"/>
            <a:ext cx="490537" cy="9525"/>
          </a:xfrm>
          <a:prstGeom prst="straightConnector1">
            <a:avLst/>
          </a:prstGeom>
          <a:ln w="31750">
            <a:solidFill>
              <a:srgbClr val="FF0000"/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2" name="Line 9"/>
          <p:cNvSpPr>
            <a:spLocks noChangeShapeType="1"/>
          </p:cNvSpPr>
          <p:nvPr/>
        </p:nvSpPr>
        <p:spPr bwMode="auto">
          <a:xfrm flipH="1">
            <a:off x="3924300" y="2293938"/>
            <a:ext cx="0" cy="1330325"/>
          </a:xfrm>
          <a:prstGeom prst="line">
            <a:avLst/>
          </a:prstGeom>
          <a:noFill/>
          <a:ln w="38100">
            <a:solidFill>
              <a:schemeClr val="accent2">
                <a:lumMod val="75000"/>
              </a:schemeClr>
            </a:solidFill>
            <a:prstDash val="dash"/>
            <a:round/>
            <a:headEnd type="triangle"/>
            <a:tailEnd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atin typeface="+mn-lt"/>
              <a:ea typeface="+mn-ea"/>
            </a:endParaRPr>
          </a:p>
        </p:txBody>
      </p:sp>
      <p:sp>
        <p:nvSpPr>
          <p:cNvPr id="73" name="Line 10"/>
          <p:cNvSpPr>
            <a:spLocks noChangeShapeType="1"/>
          </p:cNvSpPr>
          <p:nvPr/>
        </p:nvSpPr>
        <p:spPr bwMode="auto">
          <a:xfrm>
            <a:off x="4367213" y="2293937"/>
            <a:ext cx="0" cy="1332000"/>
          </a:xfrm>
          <a:custGeom>
            <a:avLst/>
            <a:gdLst>
              <a:gd name="connsiteX0" fmla="*/ 0 w 581020"/>
              <a:gd name="connsiteY0" fmla="*/ 0 h 45719"/>
              <a:gd name="connsiteX1" fmla="*/ 581020 w 581020"/>
              <a:gd name="connsiteY1" fmla="*/ 45719 h 45719"/>
              <a:gd name="connsiteX0" fmla="*/ 0 w 581020"/>
              <a:gd name="connsiteY0" fmla="*/ 15 h 15"/>
              <a:gd name="connsiteX1" fmla="*/ 581020 w 581020"/>
              <a:gd name="connsiteY1" fmla="*/ 0 h 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81020" h="15">
                <a:moveTo>
                  <a:pt x="0" y="15"/>
                </a:moveTo>
                <a:lnTo>
                  <a:pt x="581020" y="0"/>
                </a:lnTo>
              </a:path>
            </a:pathLst>
          </a:custGeom>
          <a:noFill/>
          <a:ln w="38100">
            <a:solidFill>
              <a:schemeClr val="accent2">
                <a:lumMod val="75000"/>
              </a:schemeClr>
            </a:solidFill>
            <a:prstDash val="solid"/>
            <a:round/>
            <a:headEnd/>
            <a:tailEnd type="triangle"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>
              <a:latin typeface="+mn-lt"/>
              <a:ea typeface="+mn-ea"/>
            </a:endParaRPr>
          </a:p>
        </p:txBody>
      </p:sp>
      <p:sp>
        <p:nvSpPr>
          <p:cNvPr id="76" name="タイトル 1"/>
          <p:cNvSpPr>
            <a:spLocks noGrp="1"/>
          </p:cNvSpPr>
          <p:nvPr>
            <p:ph type="title"/>
          </p:nvPr>
        </p:nvSpPr>
        <p:spPr/>
        <p:txBody>
          <a:bodyPr rtlCol="0">
            <a:normAutofit/>
          </a:bodyPr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en-US" altLang="ja-JP" sz="3200" b="1" dirty="0">
                <a:solidFill>
                  <a:schemeClr val="tx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Mode coupling (double excitation)</a:t>
            </a:r>
            <a:endParaRPr lang="ja-JP" altLang="en-US" sz="3200" b="1" dirty="0">
              <a:solidFill>
                <a:schemeClr val="tx2">
                  <a:lumMod val="7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</p:txBody>
      </p:sp>
      <p:sp>
        <p:nvSpPr>
          <p:cNvPr id="687174" name="正方形/長方形 74"/>
          <p:cNvSpPr>
            <a:spLocks noChangeArrowheads="1"/>
          </p:cNvSpPr>
          <p:nvPr/>
        </p:nvSpPr>
        <p:spPr bwMode="auto">
          <a:xfrm>
            <a:off x="7940675" y="704850"/>
            <a:ext cx="517525" cy="3683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 b="1">
                <a:solidFill>
                  <a:srgbClr val="FF00FF"/>
                </a:solidFill>
                <a:latin typeface="Arial Unicode MS"/>
                <a:ea typeface="Arial Unicode MS"/>
                <a:cs typeface="Arial Unicode MS"/>
              </a:rPr>
              <a:t>(II’)</a:t>
            </a:r>
            <a:endParaRPr lang="ja-JP" altLang="en-US" b="1" baseline="30000">
              <a:solidFill>
                <a:srgbClr val="FF00FF"/>
              </a:solidFill>
              <a:latin typeface="Arial Unicode MS"/>
              <a:ea typeface="Arial Unicode MS"/>
              <a:cs typeface="Arial Unicode MS"/>
            </a:endParaRPr>
          </a:p>
        </p:txBody>
      </p:sp>
      <p:sp>
        <p:nvSpPr>
          <p:cNvPr id="78" name="Text Box 12"/>
          <p:cNvSpPr txBox="1">
            <a:spLocks noChangeArrowheads="1"/>
          </p:cNvSpPr>
          <p:nvPr/>
        </p:nvSpPr>
        <p:spPr bwMode="auto">
          <a:xfrm>
            <a:off x="7013575" y="6281738"/>
            <a:ext cx="1506538" cy="369887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>
            <a:prstShdw prst="shdw17" dist="17961" dir="2700000">
              <a:schemeClr val="bg2"/>
            </a:prstShdw>
          </a:effectLst>
        </p:spPr>
        <p:txBody>
          <a:bodyPr>
            <a:spAutoFit/>
          </a:bodyPr>
          <a:lstStyle/>
          <a:p>
            <a:r>
              <a:rPr lang="en-US" altLang="ja-JP">
                <a:solidFill>
                  <a:srgbClr val="FF0000"/>
                </a:solidFill>
                <a:latin typeface="Arial Unicode MS"/>
                <a:ea typeface="Arial Unicode MS"/>
                <a:cs typeface="Arial Unicode MS"/>
              </a:rPr>
              <a:t>for small </a:t>
            </a:r>
            <a:r>
              <a:rPr lang="en-US" altLang="ja-JP" i="1">
                <a:solidFill>
                  <a:srgbClr val="FF0000"/>
                </a:solidFill>
                <a:latin typeface="Arial Unicode MS"/>
                <a:ea typeface="Arial Unicode MS"/>
                <a:cs typeface="Arial Unicode MS"/>
              </a:rPr>
              <a:t>t</a:t>
            </a:r>
            <a:r>
              <a:rPr lang="en-US" altLang="ja-JP" baseline="-25000">
                <a:solidFill>
                  <a:srgbClr val="FF0000"/>
                </a:solidFill>
                <a:latin typeface="Arial Unicode MS"/>
                <a:ea typeface="Arial Unicode MS"/>
                <a:cs typeface="Arial Unicode MS"/>
              </a:rPr>
              <a:t>2</a:t>
            </a:r>
          </a:p>
        </p:txBody>
      </p:sp>
      <p:cxnSp>
        <p:nvCxnSpPr>
          <p:cNvPr id="39" name="直線コネクタ 38"/>
          <p:cNvCxnSpPr/>
          <p:nvPr/>
        </p:nvCxnSpPr>
        <p:spPr>
          <a:xfrm rot="10800000">
            <a:off x="3043238" y="2278063"/>
            <a:ext cx="1512887" cy="0"/>
          </a:xfrm>
          <a:prstGeom prst="line">
            <a:avLst/>
          </a:prstGeom>
          <a:ln w="38100">
            <a:solidFill>
              <a:srgbClr val="00B05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74" name="Picture 32"/>
          <p:cNvPicPr>
            <a:picLocks noChangeAspect="1" noChangeArrowheads="1"/>
          </p:cNvPicPr>
          <p:nvPr/>
        </p:nvPicPr>
        <p:blipFill>
          <a:blip r:embed="rId14" cstate="print"/>
          <a:srcRect/>
          <a:stretch>
            <a:fillRect/>
          </a:stretch>
        </p:blipFill>
        <p:spPr bwMode="auto">
          <a:xfrm>
            <a:off x="4264025" y="2151063"/>
            <a:ext cx="220663" cy="212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79" name="正方形/長方形 78"/>
          <p:cNvSpPr/>
          <p:nvPr/>
        </p:nvSpPr>
        <p:spPr>
          <a:xfrm>
            <a:off x="3490913" y="3484563"/>
            <a:ext cx="225425" cy="331787"/>
          </a:xfrm>
          <a:prstGeom prst="rect">
            <a:avLst/>
          </a:prstGeom>
          <a:solidFill>
            <a:schemeClr val="bg1">
              <a:alpha val="69000"/>
            </a:schemeClr>
          </a:solidFill>
          <a:ln w="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/>
          </a:p>
        </p:txBody>
      </p:sp>
      <p:graphicFrame>
        <p:nvGraphicFramePr>
          <p:cNvPr id="2" name="Object 17"/>
          <p:cNvGraphicFramePr>
            <a:graphicFrameLocks noChangeAspect="1"/>
          </p:cNvGraphicFramePr>
          <p:nvPr/>
        </p:nvGraphicFramePr>
        <p:xfrm>
          <a:off x="473075" y="4864100"/>
          <a:ext cx="576263" cy="431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33" imgW="571320" imgH="431640" progId="Equation.DSMT4">
                  <p:embed/>
                </p:oleObj>
              </mc:Choice>
              <mc:Fallback>
                <p:oleObj name="Equation" r:id="rId33" imgW="571320" imgH="431640" progId="Equation.DSMT4">
                  <p:embed/>
                  <p:pic>
                    <p:nvPicPr>
                      <p:cNvPr id="2" name="Object 1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3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73075" y="4864100"/>
                        <a:ext cx="576263" cy="4318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687122" name="Object 18"/>
          <p:cNvGraphicFramePr>
            <a:graphicFrameLocks noChangeAspect="1"/>
          </p:cNvGraphicFramePr>
          <p:nvPr/>
        </p:nvGraphicFramePr>
        <p:xfrm>
          <a:off x="4760913" y="4879975"/>
          <a:ext cx="576262" cy="431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33" imgW="571320" imgH="431640" progId="Equation.DSMT4">
                  <p:embed/>
                </p:oleObj>
              </mc:Choice>
              <mc:Fallback>
                <p:oleObj name="Equation" r:id="rId33" imgW="571320" imgH="431640" progId="Equation.DSMT4">
                  <p:embed/>
                  <p:pic>
                    <p:nvPicPr>
                      <p:cNvPr id="687122" name="Object 18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3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760913" y="4879975"/>
                        <a:ext cx="576262" cy="4318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5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2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500"/>
                            </p:stCondLst>
                            <p:childTnLst>
                              <p:par>
                                <p:cTn id="14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6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0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500"/>
                            </p:stCondLst>
                            <p:childTnLst>
                              <p:par>
                                <p:cTn id="22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4" dur="5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7" dur="5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3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2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18" presetClass="entr" presetSubtype="3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5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18" presetClass="entr" presetSubtype="3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8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500"/>
                            </p:stCondLst>
                            <p:childTnLst>
                              <p:par>
                                <p:cTn id="40" presetID="5" presetClass="exit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41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44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5" dur="500"/>
                                        <p:tgtEl>
                                          <p:spTgt spid="5744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1000"/>
                            </p:stCondLst>
                            <p:childTnLst>
                              <p:par>
                                <p:cTn id="47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9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45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52" dur="500"/>
                                        <p:tgtEl>
                                          <p:spTgt spid="5745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55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58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1500"/>
                            </p:stCondLst>
                            <p:childTnLst>
                              <p:par>
                                <p:cTn id="60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62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3" presetID="18" presetClass="entr" presetSubtype="3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65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" presetID="18" presetClass="entr" presetSubtype="3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68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9" fill="hold">
                            <p:stCondLst>
                              <p:cond delay="2000"/>
                            </p:stCondLst>
                            <p:childTnLst>
                              <p:par>
                                <p:cTn id="70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2" dur="5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3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5" dur="500"/>
                                        <p:tgtEl>
                                          <p:spTgt spid="1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6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8" dur="500"/>
                                        <p:tgtEl>
                                          <p:spTgt spid="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2500"/>
                            </p:stCondLst>
                            <p:childTnLst>
                              <p:par>
                                <p:cTn id="80" presetID="5" presetClass="exit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81" dur="500"/>
                                        <p:tgtEl>
                                          <p:spTgt spid="57449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744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3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85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6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88" dur="50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9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60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91" dur="500"/>
                                        <p:tgtEl>
                                          <p:spTgt spid="6860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2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94" dur="5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5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97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8" fill="hold">
                      <p:stCondLst>
                        <p:cond delay="indefinite"/>
                      </p:stCondLst>
                      <p:childTnLst>
                        <p:par>
                          <p:cTn id="99" fill="hold">
                            <p:stCondLst>
                              <p:cond delay="0"/>
                            </p:stCondLst>
                            <p:childTnLst>
                              <p:par>
                                <p:cTn id="100" presetID="5" presetClass="exit" presetSubtype="1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101" dur="5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3" presetID="5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104" dur="500"/>
                                        <p:tgtEl>
                                          <p:spTgt spid="1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6" fill="hold">
                            <p:stCondLst>
                              <p:cond delay="500"/>
                            </p:stCondLst>
                            <p:childTnLst>
                              <p:par>
                                <p:cTn id="107" presetID="18" presetClass="entr" presetSubtype="3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09" dur="5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0" presetID="18" presetClass="entr" presetSubtype="3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12" dur="50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3" fill="hold">
                            <p:stCondLst>
                              <p:cond delay="1000"/>
                            </p:stCondLst>
                            <p:childTnLst>
                              <p:par>
                                <p:cTn id="114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16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7" presetID="5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118" dur="10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9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0" fill="hold">
                            <p:stCondLst>
                              <p:cond delay="2000"/>
                            </p:stCondLst>
                            <p:childTnLst>
                              <p:par>
                                <p:cTn id="121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23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4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26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7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45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29" dur="500"/>
                                        <p:tgtEl>
                                          <p:spTgt spid="5745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0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32" dur="50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3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35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6" fill="hold">
                            <p:stCondLst>
                              <p:cond delay="2500"/>
                            </p:stCondLst>
                            <p:childTnLst>
                              <p:par>
                                <p:cTn id="137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39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0" fill="hold">
                      <p:stCondLst>
                        <p:cond delay="indefinite"/>
                      </p:stCondLst>
                      <p:childTnLst>
                        <p:par>
                          <p:cTn id="141" fill="hold">
                            <p:stCondLst>
                              <p:cond delay="0"/>
                            </p:stCondLst>
                            <p:childTnLst>
                              <p:par>
                                <p:cTn id="142" presetID="18" presetClass="entr" presetSubtype="3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44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5" presetID="18" presetClass="entr" presetSubtype="3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47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8" fill="hold">
                            <p:stCondLst>
                              <p:cond delay="500"/>
                            </p:stCondLst>
                            <p:childTnLst>
                              <p:par>
                                <p:cTn id="149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51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2" fill="hold">
                            <p:stCondLst>
                              <p:cond delay="1000"/>
                            </p:stCondLst>
                            <p:childTnLst>
                              <p:par>
                                <p:cTn id="153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55" dur="5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6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45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58" dur="500"/>
                                        <p:tgtEl>
                                          <p:spTgt spid="5745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9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61" dur="50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2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45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64" dur="500"/>
                                        <p:tgtEl>
                                          <p:spTgt spid="5745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5" presetID="18" presetClass="entr" presetSubtype="3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67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8" fill="hold">
                            <p:stCondLst>
                              <p:cond delay="1500"/>
                            </p:stCondLst>
                            <p:childTnLst>
                              <p:par>
                                <p:cTn id="169" presetID="5" presetClass="exit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170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2" fill="hold">
                            <p:stCondLst>
                              <p:cond delay="2000"/>
                            </p:stCondLst>
                            <p:childTnLst>
                              <p:par>
                                <p:cTn id="173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75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6" fill="hold">
                      <p:stCondLst>
                        <p:cond delay="indefinite"/>
                      </p:stCondLst>
                      <p:childTnLst>
                        <p:par>
                          <p:cTn id="177" fill="hold">
                            <p:stCondLst>
                              <p:cond delay="0"/>
                            </p:stCondLst>
                            <p:childTnLst>
                              <p:par>
                                <p:cTn id="178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80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1" fill="hold">
                            <p:stCondLst>
                              <p:cond delay="500"/>
                            </p:stCondLst>
                            <p:childTnLst>
                              <p:par>
                                <p:cTn id="182" presetID="5" presetClass="exit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183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5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87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4" grpId="0" animBg="1"/>
      <p:bldP spid="56" grpId="0" animBg="1"/>
      <p:bldP spid="57" grpId="0" animBg="1"/>
      <p:bldP spid="63" grpId="0" animBg="1"/>
      <p:bldP spid="64" grpId="0" animBg="1"/>
      <p:bldP spid="65" grpId="0" animBg="1"/>
      <p:bldP spid="67" grpId="0" animBg="1"/>
      <p:bldP spid="69" grpId="0" animBg="1"/>
      <p:bldP spid="70" grpId="0" animBg="1"/>
      <p:bldP spid="87" grpId="0" animBg="1"/>
      <p:bldP spid="88" grpId="0" animBg="1"/>
      <p:bldP spid="89" grpId="0" animBg="1"/>
      <p:bldP spid="103" grpId="0"/>
      <p:bldP spid="95" grpId="0" animBg="1"/>
      <p:bldP spid="95" grpId="1" animBg="1"/>
      <p:bldP spid="102" grpId="0" animBg="1"/>
      <p:bldP spid="106" grpId="0" animBg="1"/>
      <p:bldP spid="68" grpId="0" animBg="1"/>
      <p:bldP spid="110" grpId="0"/>
      <p:bldP spid="110" grpId="1"/>
      <p:bldP spid="78" grpId="0"/>
      <p:bldP spid="79" grpId="0" animBg="1"/>
      <p:bldP spid="79" grpId="1" animBg="1"/>
    </p:bldLst>
  </p:timing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83378" name="Picture 44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6234113" y="1452563"/>
            <a:ext cx="1758950" cy="965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cxnSp>
        <p:nvCxnSpPr>
          <p:cNvPr id="83" name="直線コネクタ 82"/>
          <p:cNvCxnSpPr/>
          <p:nvPr/>
        </p:nvCxnSpPr>
        <p:spPr>
          <a:xfrm>
            <a:off x="5848350" y="4862513"/>
            <a:ext cx="1260475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" name="直線コネクタ 85"/>
          <p:cNvCxnSpPr/>
          <p:nvPr/>
        </p:nvCxnSpPr>
        <p:spPr>
          <a:xfrm>
            <a:off x="5857875" y="5672138"/>
            <a:ext cx="1260475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4" name="直線コネクタ 83"/>
          <p:cNvCxnSpPr/>
          <p:nvPr/>
        </p:nvCxnSpPr>
        <p:spPr>
          <a:xfrm>
            <a:off x="5867400" y="3956050"/>
            <a:ext cx="1258888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" name="直線矢印コネクタ 80"/>
          <p:cNvCxnSpPr/>
          <p:nvPr/>
        </p:nvCxnSpPr>
        <p:spPr>
          <a:xfrm rot="16200000" flipV="1">
            <a:off x="5564187" y="4422776"/>
            <a:ext cx="2555875" cy="0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直線矢印コネクタ 79"/>
          <p:cNvCxnSpPr/>
          <p:nvPr/>
        </p:nvCxnSpPr>
        <p:spPr>
          <a:xfrm rot="16200000" flipV="1">
            <a:off x="5178425" y="4403726"/>
            <a:ext cx="2555875" cy="0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3" name="Line 10"/>
          <p:cNvSpPr>
            <a:spLocks noChangeShapeType="1"/>
          </p:cNvSpPr>
          <p:nvPr/>
        </p:nvSpPr>
        <p:spPr bwMode="auto">
          <a:xfrm flipH="1" flipV="1">
            <a:off x="1773238" y="4171950"/>
            <a:ext cx="0" cy="936625"/>
          </a:xfrm>
          <a:custGeom>
            <a:avLst/>
            <a:gdLst>
              <a:gd name="connsiteX0" fmla="*/ 0 w 581020"/>
              <a:gd name="connsiteY0" fmla="*/ 0 h 45719"/>
              <a:gd name="connsiteX1" fmla="*/ 581020 w 581020"/>
              <a:gd name="connsiteY1" fmla="*/ 45719 h 45719"/>
              <a:gd name="connsiteX0" fmla="*/ 0 w 581020"/>
              <a:gd name="connsiteY0" fmla="*/ 15 h 15"/>
              <a:gd name="connsiteX1" fmla="*/ 581020 w 581020"/>
              <a:gd name="connsiteY1" fmla="*/ 0 h 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81020" h="15">
                <a:moveTo>
                  <a:pt x="0" y="15"/>
                </a:moveTo>
                <a:lnTo>
                  <a:pt x="581020" y="0"/>
                </a:lnTo>
              </a:path>
            </a:pathLst>
          </a:custGeom>
          <a:noFill/>
          <a:ln w="38100">
            <a:solidFill>
              <a:schemeClr val="accent2">
                <a:lumMod val="75000"/>
              </a:schemeClr>
            </a:solidFill>
            <a:prstDash val="dash"/>
            <a:round/>
            <a:headEnd/>
            <a:tailEnd type="triangle"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>
              <a:latin typeface="+mn-lt"/>
              <a:ea typeface="+mn-ea"/>
            </a:endParaRPr>
          </a:p>
        </p:txBody>
      </p:sp>
      <p:cxnSp>
        <p:nvCxnSpPr>
          <p:cNvPr id="39" name="直線コネクタ 38"/>
          <p:cNvCxnSpPr/>
          <p:nvPr/>
        </p:nvCxnSpPr>
        <p:spPr>
          <a:xfrm rot="10800000">
            <a:off x="3043238" y="2278063"/>
            <a:ext cx="1512887" cy="0"/>
          </a:xfrm>
          <a:prstGeom prst="line">
            <a:avLst/>
          </a:prstGeom>
          <a:ln w="38100">
            <a:solidFill>
              <a:srgbClr val="00B05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直線コネクタ 37"/>
          <p:cNvCxnSpPr/>
          <p:nvPr/>
        </p:nvCxnSpPr>
        <p:spPr>
          <a:xfrm rot="10800000">
            <a:off x="1071563" y="2743200"/>
            <a:ext cx="3598862" cy="0"/>
          </a:xfrm>
          <a:prstGeom prst="line">
            <a:avLst/>
          </a:prstGeom>
          <a:ln w="25400">
            <a:solidFill>
              <a:schemeClr val="tx1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直線コネクタ 36"/>
          <p:cNvCxnSpPr/>
          <p:nvPr/>
        </p:nvCxnSpPr>
        <p:spPr>
          <a:xfrm rot="10800000">
            <a:off x="3048000" y="3614738"/>
            <a:ext cx="1531938" cy="9525"/>
          </a:xfrm>
          <a:prstGeom prst="line">
            <a:avLst/>
          </a:prstGeom>
          <a:ln w="38100">
            <a:solidFill>
              <a:srgbClr val="00B05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直線コネクタ 34"/>
          <p:cNvCxnSpPr/>
          <p:nvPr/>
        </p:nvCxnSpPr>
        <p:spPr>
          <a:xfrm rot="10800000">
            <a:off x="1101725" y="4143375"/>
            <a:ext cx="1439863" cy="0"/>
          </a:xfrm>
          <a:prstGeom prst="line">
            <a:avLst/>
          </a:prstGeom>
          <a:ln w="38100">
            <a:solidFill>
              <a:srgbClr val="FC9B4A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 rtlCol="0">
            <a:normAutofit/>
          </a:bodyPr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en-US" altLang="ja-JP" sz="3200" b="1" dirty="0">
                <a:solidFill>
                  <a:schemeClr val="tx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Mode coupling (single excitation)</a:t>
            </a:r>
            <a:endParaRPr lang="ja-JP" altLang="en-US" sz="3200" b="1" dirty="0">
              <a:solidFill>
                <a:schemeClr val="tx2">
                  <a:lumMod val="7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</p:txBody>
      </p:sp>
      <p:sp>
        <p:nvSpPr>
          <p:cNvPr id="783390" name="Text Box 12"/>
          <p:cNvSpPr txBox="1">
            <a:spLocks noChangeArrowheads="1"/>
          </p:cNvSpPr>
          <p:nvPr/>
        </p:nvSpPr>
        <p:spPr bwMode="auto">
          <a:xfrm>
            <a:off x="1044575" y="1403350"/>
            <a:ext cx="1263650" cy="46037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>
            <a:prstShdw prst="shdw17" dist="17961" dir="2700000">
              <a:schemeClr val="bg2"/>
            </a:prstShdw>
          </a:effectLst>
        </p:spPr>
        <p:txBody>
          <a:bodyPr>
            <a:spAutoFit/>
          </a:bodyPr>
          <a:lstStyle/>
          <a:p>
            <a:r>
              <a:rPr lang="en-US" altLang="ja-JP" sz="2400">
                <a:solidFill>
                  <a:srgbClr val="FC9B4A"/>
                </a:solidFill>
                <a:latin typeface="Arial Unicode MS"/>
                <a:ea typeface="Arial Unicode MS"/>
                <a:cs typeface="Arial Unicode MS"/>
              </a:rPr>
              <a:t>Mode A</a:t>
            </a:r>
          </a:p>
        </p:txBody>
      </p:sp>
      <p:sp>
        <p:nvSpPr>
          <p:cNvPr id="783391" name="正方形/長方形 15"/>
          <p:cNvSpPr>
            <a:spLocks noChangeArrowheads="1"/>
          </p:cNvSpPr>
          <p:nvPr/>
        </p:nvSpPr>
        <p:spPr bwMode="auto">
          <a:xfrm>
            <a:off x="6423025" y="1220788"/>
            <a:ext cx="1390650" cy="3683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>
                <a:solidFill>
                  <a:srgbClr val="FC9B4A"/>
                </a:solidFill>
                <a:latin typeface="Arial Unicode MS"/>
                <a:ea typeface="Arial Unicode MS"/>
                <a:cs typeface="Arial Unicode MS"/>
              </a:rPr>
              <a:t>A</a:t>
            </a:r>
            <a:r>
              <a:rPr lang="en-US" altLang="ja-JP">
                <a:latin typeface="Arial Unicode MS"/>
                <a:ea typeface="Arial Unicode MS"/>
                <a:cs typeface="Arial Unicode MS"/>
              </a:rPr>
              <a:t>             </a:t>
            </a:r>
            <a:r>
              <a:rPr lang="en-US" altLang="ja-JP">
                <a:solidFill>
                  <a:srgbClr val="00B050"/>
                </a:solidFill>
                <a:latin typeface="Arial Unicode MS"/>
                <a:ea typeface="Arial Unicode MS"/>
                <a:cs typeface="Arial Unicode MS"/>
              </a:rPr>
              <a:t>B</a:t>
            </a:r>
            <a:r>
              <a:rPr lang="en-US" altLang="ja-JP">
                <a:latin typeface="Arial Unicode MS"/>
                <a:ea typeface="Arial Unicode MS"/>
                <a:cs typeface="Arial Unicode MS"/>
              </a:rPr>
              <a:t> </a:t>
            </a:r>
            <a:endParaRPr lang="ja-JP" altLang="en-US">
              <a:latin typeface="Calibri" pitchFamily="34" charset="0"/>
            </a:endParaRPr>
          </a:p>
        </p:txBody>
      </p:sp>
      <p:cxnSp>
        <p:nvCxnSpPr>
          <p:cNvPr id="22" name="直線コネクタ 21"/>
          <p:cNvCxnSpPr/>
          <p:nvPr/>
        </p:nvCxnSpPr>
        <p:spPr>
          <a:xfrm rot="10800000">
            <a:off x="1082675" y="5094288"/>
            <a:ext cx="3600450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783363" name="Object 3"/>
          <p:cNvGraphicFramePr>
            <a:graphicFrameLocks noChangeAspect="1"/>
          </p:cNvGraphicFramePr>
          <p:nvPr/>
        </p:nvGraphicFramePr>
        <p:xfrm>
          <a:off x="530225" y="3919538"/>
          <a:ext cx="525463" cy="431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4" imgW="520560" imgH="431640" progId="Equation.DSMT4">
                  <p:embed/>
                </p:oleObj>
              </mc:Choice>
              <mc:Fallback>
                <p:oleObj name="Equation" r:id="rId4" imgW="520560" imgH="431640" progId="Equation.DSMT4">
                  <p:embed/>
                  <p:pic>
                    <p:nvPicPr>
                      <p:cNvPr id="783363" name="Object 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30225" y="3919538"/>
                        <a:ext cx="525463" cy="4318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783364" name="Object 4"/>
          <p:cNvGraphicFramePr>
            <a:graphicFrameLocks noChangeAspect="1"/>
          </p:cNvGraphicFramePr>
          <p:nvPr/>
        </p:nvGraphicFramePr>
        <p:xfrm>
          <a:off x="487363" y="3008313"/>
          <a:ext cx="590550" cy="431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6" imgW="583920" imgH="431640" progId="Equation.DSMT4">
                  <p:embed/>
                </p:oleObj>
              </mc:Choice>
              <mc:Fallback>
                <p:oleObj name="Equation" r:id="rId6" imgW="583920" imgH="431640" progId="Equation.DSMT4">
                  <p:embed/>
                  <p:pic>
                    <p:nvPicPr>
                      <p:cNvPr id="783364" name="Object 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87363" y="3008313"/>
                        <a:ext cx="590550" cy="4318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783365" name="Object 5"/>
          <p:cNvGraphicFramePr>
            <a:graphicFrameLocks noChangeAspect="1"/>
          </p:cNvGraphicFramePr>
          <p:nvPr/>
        </p:nvGraphicFramePr>
        <p:xfrm>
          <a:off x="4714875" y="3402013"/>
          <a:ext cx="525463" cy="431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8" imgW="520560" imgH="431640" progId="Equation.DSMT4">
                  <p:embed/>
                </p:oleObj>
              </mc:Choice>
              <mc:Fallback>
                <p:oleObj name="Equation" r:id="rId8" imgW="520560" imgH="431640" progId="Equation.DSMT4">
                  <p:embed/>
                  <p:pic>
                    <p:nvPicPr>
                      <p:cNvPr id="783365" name="Object 5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9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714875" y="3402013"/>
                        <a:ext cx="525463" cy="4318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783366" name="Object 6"/>
          <p:cNvGraphicFramePr>
            <a:graphicFrameLocks noChangeAspect="1"/>
          </p:cNvGraphicFramePr>
          <p:nvPr/>
        </p:nvGraphicFramePr>
        <p:xfrm>
          <a:off x="4725988" y="2027238"/>
          <a:ext cx="588962" cy="431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0" imgW="583920" imgH="431640" progId="Equation.DSMT4">
                  <p:embed/>
                </p:oleObj>
              </mc:Choice>
              <mc:Fallback>
                <p:oleObj name="Equation" r:id="rId10" imgW="583920" imgH="431640" progId="Equation.DSMT4">
                  <p:embed/>
                  <p:pic>
                    <p:nvPicPr>
                      <p:cNvPr id="783366" name="Object 6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1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725988" y="2027238"/>
                        <a:ext cx="588962" cy="4318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783367" name="Object 7"/>
          <p:cNvGraphicFramePr>
            <a:graphicFrameLocks noChangeAspect="1"/>
          </p:cNvGraphicFramePr>
          <p:nvPr/>
        </p:nvGraphicFramePr>
        <p:xfrm>
          <a:off x="2676525" y="2546350"/>
          <a:ext cx="469900" cy="431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2" imgW="469800" imgH="431640" progId="Equation.DSMT4">
                  <p:embed/>
                </p:oleObj>
              </mc:Choice>
              <mc:Fallback>
                <p:oleObj name="Equation" r:id="rId12" imgW="469800" imgH="431640" progId="Equation.DSMT4">
                  <p:embed/>
                  <p:pic>
                    <p:nvPicPr>
                      <p:cNvPr id="783367" name="Object 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3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676525" y="2546350"/>
                        <a:ext cx="469900" cy="4318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cxnSp>
        <p:nvCxnSpPr>
          <p:cNvPr id="36" name="直線コネクタ 35"/>
          <p:cNvCxnSpPr/>
          <p:nvPr/>
        </p:nvCxnSpPr>
        <p:spPr>
          <a:xfrm rot="10800000">
            <a:off x="1149350" y="3192463"/>
            <a:ext cx="1439863" cy="0"/>
          </a:xfrm>
          <a:prstGeom prst="line">
            <a:avLst/>
          </a:prstGeom>
          <a:ln w="25400">
            <a:solidFill>
              <a:srgbClr val="FDD90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83394" name="Text Box 12"/>
          <p:cNvSpPr txBox="1">
            <a:spLocks noChangeArrowheads="1"/>
          </p:cNvSpPr>
          <p:nvPr/>
        </p:nvSpPr>
        <p:spPr bwMode="auto">
          <a:xfrm>
            <a:off x="2997200" y="1423988"/>
            <a:ext cx="1262063" cy="461962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>
            <a:prstShdw prst="shdw17" dist="17961" dir="2700000">
              <a:schemeClr val="bg2"/>
            </a:prstShdw>
          </a:effectLst>
        </p:spPr>
        <p:txBody>
          <a:bodyPr>
            <a:spAutoFit/>
          </a:bodyPr>
          <a:lstStyle/>
          <a:p>
            <a:r>
              <a:rPr lang="en-US" altLang="ja-JP" sz="2400">
                <a:solidFill>
                  <a:srgbClr val="00B050"/>
                </a:solidFill>
                <a:latin typeface="Arial Unicode MS"/>
                <a:ea typeface="Arial Unicode MS"/>
                <a:cs typeface="Arial Unicode MS"/>
              </a:rPr>
              <a:t>Mode B</a:t>
            </a:r>
          </a:p>
        </p:txBody>
      </p:sp>
      <p:sp>
        <p:nvSpPr>
          <p:cNvPr id="41" name="Line 9"/>
          <p:cNvSpPr>
            <a:spLocks noChangeShapeType="1"/>
          </p:cNvSpPr>
          <p:nvPr/>
        </p:nvSpPr>
        <p:spPr bwMode="auto">
          <a:xfrm>
            <a:off x="1344613" y="4138613"/>
            <a:ext cx="0" cy="923925"/>
          </a:xfrm>
          <a:prstGeom prst="line">
            <a:avLst/>
          </a:prstGeom>
          <a:noFill/>
          <a:ln w="38100">
            <a:solidFill>
              <a:schemeClr val="accent2">
                <a:lumMod val="75000"/>
              </a:schemeClr>
            </a:solidFill>
            <a:prstDash val="sysDash"/>
            <a:round/>
            <a:headEnd type="triangle"/>
            <a:tailEnd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atin typeface="+mn-lt"/>
              <a:ea typeface="+mn-ea"/>
            </a:endParaRPr>
          </a:p>
        </p:txBody>
      </p:sp>
      <p:sp>
        <p:nvSpPr>
          <p:cNvPr id="54" name="Line 9"/>
          <p:cNvSpPr>
            <a:spLocks noChangeShapeType="1"/>
          </p:cNvSpPr>
          <p:nvPr/>
        </p:nvSpPr>
        <p:spPr bwMode="auto">
          <a:xfrm flipH="1">
            <a:off x="6465434" y="4846638"/>
            <a:ext cx="0" cy="828675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56" name="Line 9"/>
          <p:cNvSpPr>
            <a:spLocks noChangeShapeType="1"/>
          </p:cNvSpPr>
          <p:nvPr/>
        </p:nvSpPr>
        <p:spPr bwMode="auto">
          <a:xfrm flipH="1">
            <a:off x="6853238" y="3116263"/>
            <a:ext cx="0" cy="827087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 type="triangle" w="med" len="med"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57" name="Line 10"/>
          <p:cNvSpPr>
            <a:spLocks noChangeShapeType="1"/>
          </p:cNvSpPr>
          <p:nvPr/>
        </p:nvSpPr>
        <p:spPr bwMode="auto">
          <a:xfrm>
            <a:off x="6457950" y="3128963"/>
            <a:ext cx="0" cy="828675"/>
          </a:xfrm>
          <a:custGeom>
            <a:avLst/>
            <a:gdLst>
              <a:gd name="T0" fmla="*/ 0 w 581020"/>
              <a:gd name="T1" fmla="*/ 2147483647 h 15"/>
              <a:gd name="T2" fmla="*/ 0 w 581020"/>
              <a:gd name="T3" fmla="*/ 0 h 15"/>
              <a:gd name="T4" fmla="*/ 0 60000 65536"/>
              <a:gd name="T5" fmla="*/ 0 60000 65536"/>
              <a:gd name="T6" fmla="*/ 0 w 581020"/>
              <a:gd name="T7" fmla="*/ 0 h 15"/>
              <a:gd name="T8" fmla="*/ 0 w 581020"/>
              <a:gd name="T9" fmla="*/ 15 h 15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581020" h="15">
                <a:moveTo>
                  <a:pt x="0" y="15"/>
                </a:moveTo>
                <a:lnTo>
                  <a:pt x="581020" y="0"/>
                </a:lnTo>
              </a:path>
            </a:pathLst>
          </a:custGeom>
          <a:noFill/>
          <a:ln w="38100">
            <a:solidFill>
              <a:srgbClr val="00B050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ja-JP" altLang="en-US">
              <a:latin typeface="Calibri" pitchFamily="34" charset="0"/>
            </a:endParaRPr>
          </a:p>
        </p:txBody>
      </p:sp>
      <p:graphicFrame>
        <p:nvGraphicFramePr>
          <p:cNvPr id="60" name="Object 8"/>
          <p:cNvGraphicFramePr>
            <a:graphicFrameLocks noChangeAspect="1"/>
          </p:cNvGraphicFramePr>
          <p:nvPr/>
        </p:nvGraphicFramePr>
        <p:xfrm>
          <a:off x="7215188" y="5500688"/>
          <a:ext cx="825500" cy="342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4" imgW="825480" imgH="342720" progId="Equation.DSMT4">
                  <p:embed/>
                </p:oleObj>
              </mc:Choice>
              <mc:Fallback>
                <p:oleObj name="Equation" r:id="rId14" imgW="825480" imgH="342720" progId="Equation.DSMT4">
                  <p:embed/>
                  <p:pic>
                    <p:nvPicPr>
                      <p:cNvPr id="60" name="Object 8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215188" y="5500688"/>
                        <a:ext cx="825500" cy="3429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61" name="Object 9"/>
          <p:cNvGraphicFramePr>
            <a:graphicFrameLocks noChangeAspect="1"/>
          </p:cNvGraphicFramePr>
          <p:nvPr/>
        </p:nvGraphicFramePr>
        <p:xfrm>
          <a:off x="7235825" y="4686300"/>
          <a:ext cx="863600" cy="342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6" imgW="863280" imgH="342720" progId="Equation.DSMT4">
                  <p:embed/>
                </p:oleObj>
              </mc:Choice>
              <mc:Fallback>
                <p:oleObj name="Equation" r:id="rId16" imgW="863280" imgH="342720" progId="Equation.DSMT4">
                  <p:embed/>
                  <p:pic>
                    <p:nvPicPr>
                      <p:cNvPr id="61" name="Object 9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235825" y="4686300"/>
                        <a:ext cx="863600" cy="3429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62" name="Object 10"/>
          <p:cNvGraphicFramePr>
            <a:graphicFrameLocks noChangeAspect="1"/>
          </p:cNvGraphicFramePr>
          <p:nvPr/>
        </p:nvGraphicFramePr>
        <p:xfrm>
          <a:off x="7265988" y="3646488"/>
          <a:ext cx="825500" cy="342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8" imgW="825480" imgH="342720" progId="Equation.DSMT4">
                  <p:embed/>
                </p:oleObj>
              </mc:Choice>
              <mc:Fallback>
                <p:oleObj name="Equation" r:id="rId18" imgW="825480" imgH="342720" progId="Equation.DSMT4">
                  <p:embed/>
                  <p:pic>
                    <p:nvPicPr>
                      <p:cNvPr id="62" name="Object 10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9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265988" y="3646488"/>
                        <a:ext cx="825500" cy="3429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63" name="Line 9"/>
          <p:cNvSpPr>
            <a:spLocks noChangeShapeType="1"/>
          </p:cNvSpPr>
          <p:nvPr/>
        </p:nvSpPr>
        <p:spPr bwMode="auto">
          <a:xfrm flipH="1">
            <a:off x="6845300" y="4862513"/>
            <a:ext cx="0" cy="827087"/>
          </a:xfrm>
          <a:prstGeom prst="line">
            <a:avLst/>
          </a:prstGeom>
          <a:noFill/>
          <a:ln w="38100">
            <a:solidFill>
              <a:srgbClr val="FC9B4A"/>
            </a:solidFill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64" name="Line 9"/>
          <p:cNvSpPr>
            <a:spLocks noChangeShapeType="1"/>
          </p:cNvSpPr>
          <p:nvPr/>
        </p:nvSpPr>
        <p:spPr bwMode="auto">
          <a:xfrm>
            <a:off x="6846888" y="3957638"/>
            <a:ext cx="0" cy="900112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65" name="Line 9"/>
          <p:cNvSpPr>
            <a:spLocks noChangeShapeType="1"/>
          </p:cNvSpPr>
          <p:nvPr/>
        </p:nvSpPr>
        <p:spPr bwMode="auto">
          <a:xfrm flipH="1">
            <a:off x="6465435" y="3979863"/>
            <a:ext cx="0" cy="900112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67" name="星 7 66"/>
          <p:cNvSpPr>
            <a:spLocks noChangeAspect="1"/>
          </p:cNvSpPr>
          <p:nvPr/>
        </p:nvSpPr>
        <p:spPr>
          <a:xfrm>
            <a:off x="6777038" y="4791075"/>
            <a:ext cx="144462" cy="144463"/>
          </a:xfrm>
          <a:prstGeom prst="star7">
            <a:avLst/>
          </a:prstGeom>
          <a:solidFill>
            <a:srgbClr val="FF00FF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69" name="星 7 68"/>
          <p:cNvSpPr>
            <a:spLocks noChangeAspect="1"/>
          </p:cNvSpPr>
          <p:nvPr/>
        </p:nvSpPr>
        <p:spPr>
          <a:xfrm>
            <a:off x="6384925" y="3065463"/>
            <a:ext cx="144463" cy="144462"/>
          </a:xfrm>
          <a:prstGeom prst="star7">
            <a:avLst/>
          </a:prstGeom>
          <a:solidFill>
            <a:srgbClr val="0070C0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70" name="星 7 69"/>
          <p:cNvSpPr>
            <a:spLocks noChangeAspect="1"/>
          </p:cNvSpPr>
          <p:nvPr/>
        </p:nvSpPr>
        <p:spPr>
          <a:xfrm>
            <a:off x="6751638" y="5591175"/>
            <a:ext cx="142875" cy="142875"/>
          </a:xfrm>
          <a:prstGeom prst="star7">
            <a:avLst/>
          </a:prstGeom>
          <a:solidFill>
            <a:srgbClr val="66FFFF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72" name="Line 9"/>
          <p:cNvSpPr>
            <a:spLocks noChangeShapeType="1"/>
          </p:cNvSpPr>
          <p:nvPr/>
        </p:nvSpPr>
        <p:spPr bwMode="auto">
          <a:xfrm>
            <a:off x="3908425" y="3614738"/>
            <a:ext cx="0" cy="1476000"/>
          </a:xfrm>
          <a:prstGeom prst="line">
            <a:avLst/>
          </a:prstGeom>
          <a:noFill/>
          <a:ln w="38100">
            <a:solidFill>
              <a:schemeClr val="accent2">
                <a:lumMod val="75000"/>
              </a:schemeClr>
            </a:solidFill>
            <a:round/>
            <a:headEnd type="triangle"/>
            <a:tailEnd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atin typeface="+mn-lt"/>
              <a:ea typeface="+mn-ea"/>
            </a:endParaRPr>
          </a:p>
        </p:txBody>
      </p:sp>
      <p:graphicFrame>
        <p:nvGraphicFramePr>
          <p:cNvPr id="574502" name="Object 11"/>
          <p:cNvGraphicFramePr>
            <a:graphicFrameLocks noChangeAspect="1"/>
          </p:cNvGraphicFramePr>
          <p:nvPr/>
        </p:nvGraphicFramePr>
        <p:xfrm>
          <a:off x="7269163" y="2982913"/>
          <a:ext cx="863600" cy="342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20" imgW="863280" imgH="342720" progId="Equation.DSMT4">
                  <p:embed/>
                </p:oleObj>
              </mc:Choice>
              <mc:Fallback>
                <p:oleObj name="Equation" r:id="rId20" imgW="863280" imgH="342720" progId="Equation.DSMT4">
                  <p:embed/>
                  <p:pic>
                    <p:nvPicPr>
                      <p:cNvPr id="574502" name="Object 1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1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269163" y="2982913"/>
                        <a:ext cx="863600" cy="3429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77" name="正方形/長方形 76"/>
          <p:cNvSpPr/>
          <p:nvPr/>
        </p:nvSpPr>
        <p:spPr>
          <a:xfrm>
            <a:off x="377825" y="1958975"/>
            <a:ext cx="4964113" cy="1495425"/>
          </a:xfrm>
          <a:prstGeom prst="rect">
            <a:avLst/>
          </a:prstGeom>
          <a:solidFill>
            <a:schemeClr val="bg1">
              <a:alpha val="86000"/>
            </a:schemeClr>
          </a:solidFill>
          <a:ln w="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/>
          </a:p>
        </p:txBody>
      </p:sp>
      <p:cxnSp>
        <p:nvCxnSpPr>
          <p:cNvPr id="85" name="直線コネクタ 84"/>
          <p:cNvCxnSpPr/>
          <p:nvPr/>
        </p:nvCxnSpPr>
        <p:spPr>
          <a:xfrm>
            <a:off x="1314450" y="5387975"/>
            <a:ext cx="3184525" cy="1746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Text Box 12"/>
          <p:cNvSpPr txBox="1">
            <a:spLocks noChangeArrowheads="1"/>
          </p:cNvSpPr>
          <p:nvPr/>
        </p:nvSpPr>
        <p:spPr bwMode="auto">
          <a:xfrm>
            <a:off x="5911850" y="5043488"/>
            <a:ext cx="379413" cy="461962"/>
          </a:xfrm>
          <a:prstGeom prst="rect">
            <a:avLst/>
          </a:prstGeom>
          <a:solidFill>
            <a:schemeClr val="bg1"/>
          </a:solidFill>
          <a:ln w="9525" algn="ctr">
            <a:noFill/>
            <a:miter lim="800000"/>
            <a:headEnd/>
            <a:tailEnd/>
          </a:ln>
          <a:effectLst>
            <a:outerShdw dist="35921" dir="2700000" sx="1000" sy="1000" algn="ctr" rotWithShape="0">
              <a:schemeClr val="bg2">
                <a:alpha val="50000"/>
              </a:schemeClr>
            </a:outerShdw>
          </a:effectLst>
        </p:spPr>
        <p:txBody>
          <a:bodyPr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ja-JP" sz="2400" i="1" dirty="0">
                <a:latin typeface="+mn-lt"/>
                <a:ea typeface="ＭＳ Ｐゴシック" pitchFamily="50" charset="-128"/>
              </a:rPr>
              <a:t>t</a:t>
            </a:r>
            <a:r>
              <a:rPr lang="en-US" altLang="ja-JP" sz="1200" dirty="0">
                <a:latin typeface="+mn-lt"/>
                <a:ea typeface="ＭＳ Ｐゴシック" pitchFamily="50" charset="-128"/>
              </a:rPr>
              <a:t>1</a:t>
            </a:r>
            <a:endParaRPr lang="en-US" altLang="ja-JP" sz="2400" dirty="0">
              <a:latin typeface="+mn-lt"/>
              <a:ea typeface="ＭＳ Ｐゴシック" pitchFamily="50" charset="-128"/>
            </a:endParaRPr>
          </a:p>
        </p:txBody>
      </p:sp>
      <p:sp>
        <p:nvSpPr>
          <p:cNvPr id="88" name="Text Box 12"/>
          <p:cNvSpPr txBox="1">
            <a:spLocks noChangeArrowheads="1"/>
          </p:cNvSpPr>
          <p:nvPr/>
        </p:nvSpPr>
        <p:spPr bwMode="auto">
          <a:xfrm>
            <a:off x="5905500" y="4206875"/>
            <a:ext cx="368300" cy="461963"/>
          </a:xfrm>
          <a:prstGeom prst="rect">
            <a:avLst/>
          </a:prstGeom>
          <a:solidFill>
            <a:schemeClr val="bg1"/>
          </a:solidFill>
          <a:ln w="9525" algn="ctr">
            <a:noFill/>
            <a:miter lim="800000"/>
            <a:headEnd/>
            <a:tailEnd/>
          </a:ln>
          <a:effectLst>
            <a:outerShdw dist="35921" dir="2700000" sx="1000" sy="1000" algn="ctr" rotWithShape="0">
              <a:schemeClr val="bg2">
                <a:alpha val="50000"/>
              </a:schemeClr>
            </a:outerShdw>
          </a:effectLst>
        </p:spPr>
        <p:txBody>
          <a:bodyPr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ja-JP" sz="2400" i="1" dirty="0">
                <a:latin typeface="+mn-lt"/>
                <a:ea typeface="ＭＳ Ｐゴシック" pitchFamily="50" charset="-128"/>
              </a:rPr>
              <a:t>t</a:t>
            </a:r>
            <a:r>
              <a:rPr lang="en-US" altLang="ja-JP" sz="1200" dirty="0">
                <a:latin typeface="+mn-lt"/>
                <a:ea typeface="ＭＳ Ｐゴシック" pitchFamily="50" charset="-128"/>
              </a:rPr>
              <a:t>2</a:t>
            </a:r>
            <a:endParaRPr lang="en-US" altLang="ja-JP" sz="2400" dirty="0">
              <a:latin typeface="+mn-lt"/>
              <a:ea typeface="ＭＳ Ｐゴシック" pitchFamily="50" charset="-128"/>
            </a:endParaRPr>
          </a:p>
        </p:txBody>
      </p:sp>
      <p:sp>
        <p:nvSpPr>
          <p:cNvPr id="89" name="Text Box 12"/>
          <p:cNvSpPr txBox="1">
            <a:spLocks noChangeArrowheads="1"/>
          </p:cNvSpPr>
          <p:nvPr/>
        </p:nvSpPr>
        <p:spPr bwMode="auto">
          <a:xfrm>
            <a:off x="5943600" y="3328988"/>
            <a:ext cx="368300" cy="461962"/>
          </a:xfrm>
          <a:prstGeom prst="rect">
            <a:avLst/>
          </a:prstGeom>
          <a:solidFill>
            <a:schemeClr val="bg1"/>
          </a:solidFill>
          <a:ln w="9525" algn="ctr">
            <a:noFill/>
            <a:miter lim="800000"/>
            <a:headEnd/>
            <a:tailEnd/>
          </a:ln>
          <a:effectLst>
            <a:outerShdw dist="35921" dir="2700000" sx="1000" sy="1000" algn="ctr" rotWithShape="0">
              <a:schemeClr val="bg2">
                <a:alpha val="50000"/>
              </a:schemeClr>
            </a:outerShdw>
          </a:effectLst>
        </p:spPr>
        <p:txBody>
          <a:bodyPr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ja-JP" sz="2400" i="1" dirty="0">
                <a:latin typeface="+mn-lt"/>
                <a:ea typeface="ＭＳ Ｐゴシック" pitchFamily="50" charset="-128"/>
              </a:rPr>
              <a:t>t</a:t>
            </a:r>
            <a:r>
              <a:rPr lang="en-US" altLang="ja-JP" sz="1200" dirty="0">
                <a:latin typeface="+mn-lt"/>
                <a:ea typeface="ＭＳ Ｐゴシック" pitchFamily="50" charset="-128"/>
              </a:rPr>
              <a:t>3</a:t>
            </a:r>
            <a:endParaRPr lang="en-US" altLang="ja-JP" sz="2400" dirty="0">
              <a:latin typeface="+mn-lt"/>
              <a:ea typeface="ＭＳ Ｐゴシック" pitchFamily="50" charset="-128"/>
            </a:endParaRPr>
          </a:p>
        </p:txBody>
      </p:sp>
      <p:graphicFrame>
        <p:nvGraphicFramePr>
          <p:cNvPr id="574504" name="Object 12"/>
          <p:cNvGraphicFramePr>
            <a:graphicFrameLocks noChangeAspect="1"/>
          </p:cNvGraphicFramePr>
          <p:nvPr/>
        </p:nvGraphicFramePr>
        <p:xfrm>
          <a:off x="1466850" y="5484813"/>
          <a:ext cx="152400" cy="2794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22" imgW="152280" imgH="279360" progId="Equation.DSMT4">
                  <p:embed/>
                </p:oleObj>
              </mc:Choice>
              <mc:Fallback>
                <p:oleObj name="Equation" r:id="rId22" imgW="152280" imgH="279360" progId="Equation.DSMT4">
                  <p:embed/>
                  <p:pic>
                    <p:nvPicPr>
                      <p:cNvPr id="574504" name="Object 1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3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466850" y="5484813"/>
                        <a:ext cx="152400" cy="2794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574506" name="Object 13"/>
          <p:cNvGraphicFramePr>
            <a:graphicFrameLocks noChangeAspect="1"/>
          </p:cNvGraphicFramePr>
          <p:nvPr/>
        </p:nvGraphicFramePr>
        <p:xfrm>
          <a:off x="2659063" y="5362575"/>
          <a:ext cx="190500" cy="4191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24" imgW="190440" imgH="419040" progId="Equation.DSMT4">
                  <p:embed/>
                </p:oleObj>
              </mc:Choice>
              <mc:Fallback>
                <p:oleObj name="Equation" r:id="rId24" imgW="190440" imgH="419040" progId="Equation.DSMT4">
                  <p:embed/>
                  <p:pic>
                    <p:nvPicPr>
                      <p:cNvPr id="574506" name="Object 1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659063" y="5362575"/>
                        <a:ext cx="190500" cy="4191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574507" name="Object 14"/>
          <p:cNvGraphicFramePr>
            <a:graphicFrameLocks noChangeAspect="1"/>
          </p:cNvGraphicFramePr>
          <p:nvPr/>
        </p:nvGraphicFramePr>
        <p:xfrm>
          <a:off x="4081463" y="5383213"/>
          <a:ext cx="177800" cy="431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26" imgW="177480" imgH="431640" progId="Equation.DSMT4">
                  <p:embed/>
                </p:oleObj>
              </mc:Choice>
              <mc:Fallback>
                <p:oleObj name="Equation" r:id="rId26" imgW="177480" imgH="431640" progId="Equation.DSMT4">
                  <p:embed/>
                  <p:pic>
                    <p:nvPicPr>
                      <p:cNvPr id="574507" name="Object 1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081463" y="5383213"/>
                        <a:ext cx="177800" cy="4318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cxnSp>
        <p:nvCxnSpPr>
          <p:cNvPr id="91" name="直線コネクタ 90"/>
          <p:cNvCxnSpPr/>
          <p:nvPr/>
        </p:nvCxnSpPr>
        <p:spPr>
          <a:xfrm>
            <a:off x="5907088" y="3144838"/>
            <a:ext cx="1260475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6" name="直線コネクタ 95"/>
          <p:cNvCxnSpPr/>
          <p:nvPr/>
        </p:nvCxnSpPr>
        <p:spPr>
          <a:xfrm rot="16200000" flipH="1">
            <a:off x="1085850" y="5494338"/>
            <a:ext cx="457200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9" name="直線コネクタ 98"/>
          <p:cNvCxnSpPr/>
          <p:nvPr/>
        </p:nvCxnSpPr>
        <p:spPr>
          <a:xfrm rot="16200000" flipH="1">
            <a:off x="1557338" y="5508625"/>
            <a:ext cx="457200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0" name="直線コネクタ 99"/>
          <p:cNvCxnSpPr/>
          <p:nvPr/>
        </p:nvCxnSpPr>
        <p:spPr>
          <a:xfrm rot="16200000" flipH="1">
            <a:off x="3695700" y="5524500"/>
            <a:ext cx="457200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1" name="直線コネクタ 100"/>
          <p:cNvCxnSpPr/>
          <p:nvPr/>
        </p:nvCxnSpPr>
        <p:spPr>
          <a:xfrm rot="16200000" flipH="1">
            <a:off x="4186238" y="5532438"/>
            <a:ext cx="457200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8" name="星 7 67"/>
          <p:cNvSpPr>
            <a:spLocks noChangeAspect="1"/>
          </p:cNvSpPr>
          <p:nvPr/>
        </p:nvSpPr>
        <p:spPr>
          <a:xfrm>
            <a:off x="6389688" y="3875088"/>
            <a:ext cx="142875" cy="142875"/>
          </a:xfrm>
          <a:prstGeom prst="star7">
            <a:avLst/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783417" name="正方形/長方形 110"/>
          <p:cNvSpPr>
            <a:spLocks noChangeArrowheads="1"/>
          </p:cNvSpPr>
          <p:nvPr/>
        </p:nvSpPr>
        <p:spPr bwMode="auto">
          <a:xfrm>
            <a:off x="6350000" y="2362200"/>
            <a:ext cx="1854200" cy="3079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 sz="1400">
                <a:solidFill>
                  <a:srgbClr val="FF0000"/>
                </a:solidFill>
                <a:latin typeface="Arial Unicode MS"/>
                <a:ea typeface="Arial Unicode MS"/>
                <a:cs typeface="Arial Unicode MS"/>
              </a:rPr>
              <a:t>mode-mode coupling</a:t>
            </a:r>
          </a:p>
        </p:txBody>
      </p:sp>
      <p:cxnSp>
        <p:nvCxnSpPr>
          <p:cNvPr id="113" name="直線矢印コネクタ 112"/>
          <p:cNvCxnSpPr/>
          <p:nvPr/>
        </p:nvCxnSpPr>
        <p:spPr>
          <a:xfrm>
            <a:off x="6980238" y="1966913"/>
            <a:ext cx="490537" cy="9525"/>
          </a:xfrm>
          <a:prstGeom prst="straightConnector1">
            <a:avLst/>
          </a:prstGeom>
          <a:ln w="31750">
            <a:solidFill>
              <a:srgbClr val="FF0000"/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83419" name="テキスト ボックス 75"/>
          <p:cNvSpPr txBox="1">
            <a:spLocks noChangeArrowheads="1"/>
          </p:cNvSpPr>
          <p:nvPr/>
        </p:nvSpPr>
        <p:spPr bwMode="auto">
          <a:xfrm>
            <a:off x="7948613" y="666750"/>
            <a:ext cx="571500" cy="4000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US" altLang="ja-JP" sz="2000" b="1">
                <a:solidFill>
                  <a:srgbClr val="0541EB"/>
                </a:solidFill>
                <a:latin typeface="Arial Unicode MS"/>
                <a:ea typeface="Arial Unicode MS"/>
                <a:cs typeface="Arial Unicode MS"/>
              </a:rPr>
              <a:t>(III)</a:t>
            </a:r>
            <a:endParaRPr lang="ja-JP" altLang="en-US" sz="2000" b="1">
              <a:solidFill>
                <a:srgbClr val="0541EB"/>
              </a:solidFill>
              <a:latin typeface="Arial Unicode MS"/>
              <a:ea typeface="Arial Unicode MS"/>
              <a:cs typeface="Arial Unicode MS"/>
            </a:endParaRPr>
          </a:p>
        </p:txBody>
      </p:sp>
      <p:sp>
        <p:nvSpPr>
          <p:cNvPr id="73" name="Line 10"/>
          <p:cNvSpPr>
            <a:spLocks noChangeShapeType="1"/>
          </p:cNvSpPr>
          <p:nvPr/>
        </p:nvSpPr>
        <p:spPr bwMode="auto">
          <a:xfrm flipV="1">
            <a:off x="4383088" y="3635375"/>
            <a:ext cx="0" cy="1458913"/>
          </a:xfrm>
          <a:custGeom>
            <a:avLst/>
            <a:gdLst>
              <a:gd name="connsiteX0" fmla="*/ 0 w 581020"/>
              <a:gd name="connsiteY0" fmla="*/ 0 h 45719"/>
              <a:gd name="connsiteX1" fmla="*/ 581020 w 581020"/>
              <a:gd name="connsiteY1" fmla="*/ 45719 h 45719"/>
              <a:gd name="connsiteX0" fmla="*/ 0 w 581020"/>
              <a:gd name="connsiteY0" fmla="*/ 15 h 15"/>
              <a:gd name="connsiteX1" fmla="*/ 581020 w 581020"/>
              <a:gd name="connsiteY1" fmla="*/ 0 h 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81020" h="15">
                <a:moveTo>
                  <a:pt x="0" y="15"/>
                </a:moveTo>
                <a:lnTo>
                  <a:pt x="581020" y="0"/>
                </a:lnTo>
              </a:path>
            </a:pathLst>
          </a:custGeom>
          <a:noFill/>
          <a:ln w="38100">
            <a:solidFill>
              <a:schemeClr val="accent2">
                <a:lumMod val="75000"/>
              </a:schemeClr>
            </a:solidFill>
            <a:prstDash val="solid"/>
            <a:round/>
            <a:headEnd/>
            <a:tailEnd type="triangle"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>
              <a:latin typeface="+mn-lt"/>
              <a:ea typeface="+mn-ea"/>
            </a:endParaRPr>
          </a:p>
        </p:txBody>
      </p:sp>
      <p:sp>
        <p:nvSpPr>
          <p:cNvPr id="783421" name="テキスト ボックス 141"/>
          <p:cNvSpPr txBox="1">
            <a:spLocks noChangeArrowheads="1"/>
          </p:cNvSpPr>
          <p:nvPr/>
        </p:nvSpPr>
        <p:spPr bwMode="auto">
          <a:xfrm>
            <a:off x="5561013" y="2501900"/>
            <a:ext cx="571500" cy="4000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US" altLang="ja-JP" sz="2000" b="1">
                <a:solidFill>
                  <a:srgbClr val="0541EB"/>
                </a:solidFill>
                <a:latin typeface="Arial Unicode MS"/>
                <a:ea typeface="Arial Unicode MS"/>
                <a:cs typeface="Arial Unicode MS"/>
              </a:rPr>
              <a:t>(III)</a:t>
            </a:r>
            <a:endParaRPr lang="ja-JP" altLang="en-US" sz="2000" b="1">
              <a:solidFill>
                <a:srgbClr val="0541EB"/>
              </a:solidFill>
              <a:latin typeface="Arial Unicode MS"/>
              <a:ea typeface="Arial Unicode MS"/>
              <a:cs typeface="Arial Unicode MS"/>
            </a:endParaRPr>
          </a:p>
        </p:txBody>
      </p:sp>
      <p:graphicFrame>
        <p:nvGraphicFramePr>
          <p:cNvPr id="3" name="Object 17"/>
          <p:cNvGraphicFramePr>
            <a:graphicFrameLocks noChangeAspect="1"/>
          </p:cNvGraphicFramePr>
          <p:nvPr/>
        </p:nvGraphicFramePr>
        <p:xfrm>
          <a:off x="5992813" y="5951538"/>
          <a:ext cx="1827212" cy="51593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28" imgW="1828800" imgH="520560" progId="Equation.DSMT4">
                  <p:embed/>
                </p:oleObj>
              </mc:Choice>
              <mc:Fallback>
                <p:oleObj name="Equation" r:id="rId28" imgW="1828800" imgH="520560" progId="Equation.DSMT4">
                  <p:embed/>
                  <p:pic>
                    <p:nvPicPr>
                      <p:cNvPr id="3" name="Object 1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9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992813" y="5951538"/>
                        <a:ext cx="1827212" cy="515937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66" name="Text Box 12"/>
          <p:cNvSpPr txBox="1">
            <a:spLocks noChangeArrowheads="1"/>
          </p:cNvSpPr>
          <p:nvPr/>
        </p:nvSpPr>
        <p:spPr bwMode="auto">
          <a:xfrm>
            <a:off x="1809750" y="6100763"/>
            <a:ext cx="2951163" cy="369887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>
            <a:prstShdw prst="shdw17" dist="17961" dir="2700000">
              <a:schemeClr val="bg2"/>
            </a:prstShdw>
          </a:effectLst>
        </p:spPr>
        <p:txBody>
          <a:bodyPr>
            <a:spAutoFit/>
          </a:bodyPr>
          <a:lstStyle/>
          <a:p>
            <a:r>
              <a:rPr lang="en-US" altLang="ja-JP">
                <a:solidFill>
                  <a:srgbClr val="FF0000"/>
                </a:solidFill>
                <a:latin typeface="Arial Unicode MS"/>
                <a:ea typeface="Arial Unicode MS"/>
                <a:cs typeface="Arial Unicode MS"/>
              </a:rPr>
              <a:t>without coupling effects</a:t>
            </a:r>
          </a:p>
        </p:txBody>
      </p:sp>
      <p:graphicFrame>
        <p:nvGraphicFramePr>
          <p:cNvPr id="4" name="Object 18"/>
          <p:cNvGraphicFramePr>
            <a:graphicFrameLocks noChangeAspect="1"/>
          </p:cNvGraphicFramePr>
          <p:nvPr/>
        </p:nvGraphicFramePr>
        <p:xfrm>
          <a:off x="473075" y="4864100"/>
          <a:ext cx="576263" cy="431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30" imgW="571320" imgH="431640" progId="Equation.DSMT4">
                  <p:embed/>
                </p:oleObj>
              </mc:Choice>
              <mc:Fallback>
                <p:oleObj name="Equation" r:id="rId30" imgW="571320" imgH="431640" progId="Equation.DSMT4">
                  <p:embed/>
                  <p:pic>
                    <p:nvPicPr>
                      <p:cNvPr id="4" name="Object 18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31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73075" y="4864100"/>
                        <a:ext cx="576263" cy="4318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783379" name="Object 19"/>
          <p:cNvGraphicFramePr>
            <a:graphicFrameLocks noChangeAspect="1"/>
          </p:cNvGraphicFramePr>
          <p:nvPr/>
        </p:nvGraphicFramePr>
        <p:xfrm>
          <a:off x="4760913" y="4879975"/>
          <a:ext cx="576262" cy="431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30" imgW="571320" imgH="431640" progId="Equation.DSMT4">
                  <p:embed/>
                </p:oleObj>
              </mc:Choice>
              <mc:Fallback>
                <p:oleObj name="Equation" r:id="rId30" imgW="571320" imgH="431640" progId="Equation.DSMT4">
                  <p:embed/>
                  <p:pic>
                    <p:nvPicPr>
                      <p:cNvPr id="783379" name="Object 19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31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760913" y="4879975"/>
                        <a:ext cx="576262" cy="4318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1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5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9" dur="5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2" dur="5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3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7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18" presetClass="entr" presetSubtype="3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0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18" presetClass="entr" presetSubtype="3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3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1000"/>
                            </p:stCondLst>
                            <p:childTnLst>
                              <p:par>
                                <p:cTn id="35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7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45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0" dur="500"/>
                                        <p:tgtEl>
                                          <p:spTgt spid="5745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3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6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51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18" presetClass="entr" presetSubtype="3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4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18" presetClass="entr" presetSubtype="3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7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5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62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500"/>
                            </p:stCondLst>
                            <p:childTnLst>
                              <p:par>
                                <p:cTn id="64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66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69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45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2" dur="500"/>
                                        <p:tgtEl>
                                          <p:spTgt spid="5745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3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5" dur="50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6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8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000"/>
                            </p:stCondLst>
                            <p:childTnLst>
                              <p:par>
                                <p:cTn id="80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82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" fill="hold">
                      <p:stCondLst>
                        <p:cond delay="indefinite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18" presetClass="entr" presetSubtype="3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87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8" presetID="18" presetClass="entr" presetSubtype="3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90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500"/>
                            </p:stCondLst>
                            <p:childTnLst>
                              <p:par>
                                <p:cTn id="92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94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1000"/>
                            </p:stCondLst>
                            <p:childTnLst>
                              <p:par>
                                <p:cTn id="96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98" dur="5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9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45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01" dur="500"/>
                                        <p:tgtEl>
                                          <p:spTgt spid="5745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2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04" dur="50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5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45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07" dur="500"/>
                                        <p:tgtEl>
                                          <p:spTgt spid="5745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8" presetID="18" presetClass="entr" presetSubtype="3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10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1" fill="hold">
                      <p:stCondLst>
                        <p:cond delay="indefinite"/>
                      </p:stCondLst>
                      <p:childTnLst>
                        <p:par>
                          <p:cTn id="112" fill="hold">
                            <p:stCondLst>
                              <p:cond delay="0"/>
                            </p:stCondLst>
                            <p:childTnLst>
                              <p:par>
                                <p:cTn id="113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15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6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18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4" grpId="0" animBg="1"/>
      <p:bldP spid="56" grpId="0" animBg="1"/>
      <p:bldP spid="57" grpId="0" animBg="1"/>
      <p:bldP spid="63" grpId="0" animBg="1"/>
      <p:bldP spid="64" grpId="0" animBg="1"/>
      <p:bldP spid="65" grpId="0" animBg="1"/>
      <p:bldP spid="67" grpId="0" animBg="1"/>
      <p:bldP spid="69" grpId="0" animBg="1"/>
      <p:bldP spid="70" grpId="0" animBg="1"/>
      <p:bldP spid="87" grpId="0" animBg="1"/>
      <p:bldP spid="88" grpId="0" animBg="1"/>
      <p:bldP spid="89" grpId="0" animBg="1"/>
      <p:bldP spid="68" grpId="0" animBg="1"/>
      <p:bldP spid="66" grpId="0"/>
    </p:bldLst>
  </p:timing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81335" name="Picture 44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6234113" y="1452563"/>
            <a:ext cx="1758950" cy="965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cxnSp>
        <p:nvCxnSpPr>
          <p:cNvPr id="83" name="直線コネクタ 82"/>
          <p:cNvCxnSpPr/>
          <p:nvPr/>
        </p:nvCxnSpPr>
        <p:spPr>
          <a:xfrm>
            <a:off x="5848350" y="4862513"/>
            <a:ext cx="1260475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" name="直線コネクタ 85"/>
          <p:cNvCxnSpPr/>
          <p:nvPr/>
        </p:nvCxnSpPr>
        <p:spPr>
          <a:xfrm>
            <a:off x="5857875" y="5672138"/>
            <a:ext cx="1260475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4" name="直線コネクタ 83"/>
          <p:cNvCxnSpPr/>
          <p:nvPr/>
        </p:nvCxnSpPr>
        <p:spPr>
          <a:xfrm>
            <a:off x="5867400" y="3956050"/>
            <a:ext cx="1258888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" name="直線矢印コネクタ 80"/>
          <p:cNvCxnSpPr/>
          <p:nvPr/>
        </p:nvCxnSpPr>
        <p:spPr>
          <a:xfrm rot="16200000" flipV="1">
            <a:off x="5564187" y="4422776"/>
            <a:ext cx="2555875" cy="0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直線矢印コネクタ 79"/>
          <p:cNvCxnSpPr/>
          <p:nvPr/>
        </p:nvCxnSpPr>
        <p:spPr>
          <a:xfrm rot="16200000" flipV="1">
            <a:off x="5178425" y="4403726"/>
            <a:ext cx="2555875" cy="0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3" name="Line 10"/>
          <p:cNvSpPr>
            <a:spLocks noChangeShapeType="1"/>
          </p:cNvSpPr>
          <p:nvPr/>
        </p:nvSpPr>
        <p:spPr bwMode="auto">
          <a:xfrm flipH="1">
            <a:off x="1787525" y="3197225"/>
            <a:ext cx="0" cy="901700"/>
          </a:xfrm>
          <a:custGeom>
            <a:avLst/>
            <a:gdLst>
              <a:gd name="connsiteX0" fmla="*/ 0 w 581020"/>
              <a:gd name="connsiteY0" fmla="*/ 0 h 45719"/>
              <a:gd name="connsiteX1" fmla="*/ 581020 w 581020"/>
              <a:gd name="connsiteY1" fmla="*/ 45719 h 45719"/>
              <a:gd name="connsiteX0" fmla="*/ 0 w 581020"/>
              <a:gd name="connsiteY0" fmla="*/ 15 h 15"/>
              <a:gd name="connsiteX1" fmla="*/ 581020 w 581020"/>
              <a:gd name="connsiteY1" fmla="*/ 0 h 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81020" h="15">
                <a:moveTo>
                  <a:pt x="0" y="15"/>
                </a:moveTo>
                <a:lnTo>
                  <a:pt x="581020" y="0"/>
                </a:lnTo>
              </a:path>
            </a:pathLst>
          </a:custGeom>
          <a:noFill/>
          <a:ln w="38100">
            <a:solidFill>
              <a:schemeClr val="accent2">
                <a:lumMod val="60000"/>
                <a:lumOff val="40000"/>
              </a:schemeClr>
            </a:solidFill>
            <a:prstDash val="dash"/>
            <a:round/>
            <a:headEnd/>
            <a:tailEnd type="triangle"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>
              <a:latin typeface="+mn-lt"/>
              <a:ea typeface="+mn-ea"/>
            </a:endParaRPr>
          </a:p>
        </p:txBody>
      </p:sp>
      <p:cxnSp>
        <p:nvCxnSpPr>
          <p:cNvPr id="39" name="直線コネクタ 38"/>
          <p:cNvCxnSpPr/>
          <p:nvPr/>
        </p:nvCxnSpPr>
        <p:spPr>
          <a:xfrm rot="10800000">
            <a:off x="3043238" y="2278063"/>
            <a:ext cx="1512887" cy="0"/>
          </a:xfrm>
          <a:prstGeom prst="line">
            <a:avLst/>
          </a:prstGeom>
          <a:ln w="38100">
            <a:solidFill>
              <a:srgbClr val="00B05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直線コネクタ 37"/>
          <p:cNvCxnSpPr/>
          <p:nvPr/>
        </p:nvCxnSpPr>
        <p:spPr>
          <a:xfrm rot="10800000">
            <a:off x="1071563" y="2743200"/>
            <a:ext cx="3598862" cy="0"/>
          </a:xfrm>
          <a:prstGeom prst="line">
            <a:avLst/>
          </a:prstGeom>
          <a:ln w="25400">
            <a:solidFill>
              <a:schemeClr val="tx1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直線コネクタ 36"/>
          <p:cNvCxnSpPr/>
          <p:nvPr/>
        </p:nvCxnSpPr>
        <p:spPr>
          <a:xfrm rot="10800000">
            <a:off x="3036888" y="3624263"/>
            <a:ext cx="1543050" cy="0"/>
          </a:xfrm>
          <a:prstGeom prst="line">
            <a:avLst/>
          </a:prstGeom>
          <a:ln w="38100">
            <a:solidFill>
              <a:srgbClr val="00B05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直線コネクタ 34"/>
          <p:cNvCxnSpPr/>
          <p:nvPr/>
        </p:nvCxnSpPr>
        <p:spPr>
          <a:xfrm rot="10800000">
            <a:off x="1101725" y="4143375"/>
            <a:ext cx="1439863" cy="0"/>
          </a:xfrm>
          <a:prstGeom prst="line">
            <a:avLst/>
          </a:prstGeom>
          <a:ln w="38100">
            <a:solidFill>
              <a:srgbClr val="FC9B4A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 rtlCol="0">
            <a:normAutofit/>
          </a:bodyPr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en-US" altLang="ja-JP" sz="3200" b="1" dirty="0">
                <a:solidFill>
                  <a:schemeClr val="tx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Mode coupling (double excitation)</a:t>
            </a:r>
            <a:endParaRPr lang="ja-JP" altLang="en-US" sz="3200" b="1" dirty="0">
              <a:solidFill>
                <a:schemeClr val="tx2">
                  <a:lumMod val="7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</p:txBody>
      </p:sp>
      <p:sp>
        <p:nvSpPr>
          <p:cNvPr id="781347" name="Text Box 12"/>
          <p:cNvSpPr txBox="1">
            <a:spLocks noChangeArrowheads="1"/>
          </p:cNvSpPr>
          <p:nvPr/>
        </p:nvSpPr>
        <p:spPr bwMode="auto">
          <a:xfrm>
            <a:off x="1044575" y="1403350"/>
            <a:ext cx="1263650" cy="46037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>
            <a:prstShdw prst="shdw17" dist="17961" dir="2700000">
              <a:schemeClr val="bg2"/>
            </a:prstShdw>
          </a:effectLst>
        </p:spPr>
        <p:txBody>
          <a:bodyPr>
            <a:spAutoFit/>
          </a:bodyPr>
          <a:lstStyle/>
          <a:p>
            <a:r>
              <a:rPr lang="en-US" altLang="ja-JP" sz="2400">
                <a:solidFill>
                  <a:srgbClr val="FC9B4A"/>
                </a:solidFill>
                <a:latin typeface="Arial Unicode MS"/>
                <a:ea typeface="Arial Unicode MS"/>
                <a:cs typeface="Arial Unicode MS"/>
              </a:rPr>
              <a:t>Mode A</a:t>
            </a:r>
          </a:p>
        </p:txBody>
      </p:sp>
      <p:sp>
        <p:nvSpPr>
          <p:cNvPr id="781348" name="正方形/長方形 15"/>
          <p:cNvSpPr>
            <a:spLocks noChangeArrowheads="1"/>
          </p:cNvSpPr>
          <p:nvPr/>
        </p:nvSpPr>
        <p:spPr bwMode="auto">
          <a:xfrm>
            <a:off x="6423025" y="1220788"/>
            <a:ext cx="1390650" cy="3683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>
                <a:solidFill>
                  <a:srgbClr val="FC9B4A"/>
                </a:solidFill>
                <a:latin typeface="Arial Unicode MS"/>
                <a:ea typeface="Arial Unicode MS"/>
                <a:cs typeface="Arial Unicode MS"/>
              </a:rPr>
              <a:t>A</a:t>
            </a:r>
            <a:r>
              <a:rPr lang="en-US" altLang="ja-JP">
                <a:latin typeface="Arial Unicode MS"/>
                <a:ea typeface="Arial Unicode MS"/>
                <a:cs typeface="Arial Unicode MS"/>
              </a:rPr>
              <a:t>             </a:t>
            </a:r>
            <a:r>
              <a:rPr lang="en-US" altLang="ja-JP">
                <a:solidFill>
                  <a:srgbClr val="00B050"/>
                </a:solidFill>
                <a:latin typeface="Arial Unicode MS"/>
                <a:ea typeface="Arial Unicode MS"/>
                <a:cs typeface="Arial Unicode MS"/>
              </a:rPr>
              <a:t>B</a:t>
            </a:r>
            <a:r>
              <a:rPr lang="en-US" altLang="ja-JP">
                <a:latin typeface="Arial Unicode MS"/>
                <a:ea typeface="Arial Unicode MS"/>
                <a:cs typeface="Arial Unicode MS"/>
              </a:rPr>
              <a:t> </a:t>
            </a:r>
            <a:endParaRPr lang="ja-JP" altLang="en-US">
              <a:latin typeface="Calibri" pitchFamily="34" charset="0"/>
            </a:endParaRPr>
          </a:p>
        </p:txBody>
      </p:sp>
      <p:cxnSp>
        <p:nvCxnSpPr>
          <p:cNvPr id="22" name="直線コネクタ 21"/>
          <p:cNvCxnSpPr/>
          <p:nvPr/>
        </p:nvCxnSpPr>
        <p:spPr>
          <a:xfrm rot="10800000">
            <a:off x="1082675" y="5094288"/>
            <a:ext cx="3600450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781315" name="Object 3"/>
          <p:cNvGraphicFramePr>
            <a:graphicFrameLocks noChangeAspect="1"/>
          </p:cNvGraphicFramePr>
          <p:nvPr/>
        </p:nvGraphicFramePr>
        <p:xfrm>
          <a:off x="530225" y="3919538"/>
          <a:ext cx="525463" cy="431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4" imgW="520560" imgH="431640" progId="Equation.DSMT4">
                  <p:embed/>
                </p:oleObj>
              </mc:Choice>
              <mc:Fallback>
                <p:oleObj name="Equation" r:id="rId4" imgW="520560" imgH="431640" progId="Equation.DSMT4">
                  <p:embed/>
                  <p:pic>
                    <p:nvPicPr>
                      <p:cNvPr id="781315" name="Object 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30225" y="3919538"/>
                        <a:ext cx="525463" cy="4318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781316" name="Object 4"/>
          <p:cNvGraphicFramePr>
            <a:graphicFrameLocks noChangeAspect="1"/>
          </p:cNvGraphicFramePr>
          <p:nvPr/>
        </p:nvGraphicFramePr>
        <p:xfrm>
          <a:off x="487363" y="3008313"/>
          <a:ext cx="590550" cy="431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6" imgW="583920" imgH="431640" progId="Equation.DSMT4">
                  <p:embed/>
                </p:oleObj>
              </mc:Choice>
              <mc:Fallback>
                <p:oleObj name="Equation" r:id="rId6" imgW="583920" imgH="431640" progId="Equation.DSMT4">
                  <p:embed/>
                  <p:pic>
                    <p:nvPicPr>
                      <p:cNvPr id="781316" name="Object 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87363" y="3008313"/>
                        <a:ext cx="590550" cy="4318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781317" name="Object 5"/>
          <p:cNvGraphicFramePr>
            <a:graphicFrameLocks noChangeAspect="1"/>
          </p:cNvGraphicFramePr>
          <p:nvPr/>
        </p:nvGraphicFramePr>
        <p:xfrm>
          <a:off x="4714875" y="3402013"/>
          <a:ext cx="525463" cy="431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8" imgW="520560" imgH="431640" progId="Equation.DSMT4">
                  <p:embed/>
                </p:oleObj>
              </mc:Choice>
              <mc:Fallback>
                <p:oleObj name="Equation" r:id="rId8" imgW="520560" imgH="431640" progId="Equation.DSMT4">
                  <p:embed/>
                  <p:pic>
                    <p:nvPicPr>
                      <p:cNvPr id="781317" name="Object 5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9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714875" y="3402013"/>
                        <a:ext cx="525463" cy="4318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781318" name="Object 6"/>
          <p:cNvGraphicFramePr>
            <a:graphicFrameLocks noChangeAspect="1"/>
          </p:cNvGraphicFramePr>
          <p:nvPr/>
        </p:nvGraphicFramePr>
        <p:xfrm>
          <a:off x="4725988" y="2027238"/>
          <a:ext cx="588962" cy="431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0" imgW="583920" imgH="431640" progId="Equation.DSMT4">
                  <p:embed/>
                </p:oleObj>
              </mc:Choice>
              <mc:Fallback>
                <p:oleObj name="Equation" r:id="rId10" imgW="583920" imgH="431640" progId="Equation.DSMT4">
                  <p:embed/>
                  <p:pic>
                    <p:nvPicPr>
                      <p:cNvPr id="781318" name="Object 6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1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725988" y="2027238"/>
                        <a:ext cx="588962" cy="4318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781319" name="Object 7"/>
          <p:cNvGraphicFramePr>
            <a:graphicFrameLocks noChangeAspect="1"/>
          </p:cNvGraphicFramePr>
          <p:nvPr/>
        </p:nvGraphicFramePr>
        <p:xfrm>
          <a:off x="2676525" y="2546350"/>
          <a:ext cx="469900" cy="431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2" imgW="469800" imgH="431640" progId="Equation.DSMT4">
                  <p:embed/>
                </p:oleObj>
              </mc:Choice>
              <mc:Fallback>
                <p:oleObj name="Equation" r:id="rId12" imgW="469800" imgH="431640" progId="Equation.DSMT4">
                  <p:embed/>
                  <p:pic>
                    <p:nvPicPr>
                      <p:cNvPr id="781319" name="Object 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3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676525" y="2546350"/>
                        <a:ext cx="469900" cy="4318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cxnSp>
        <p:nvCxnSpPr>
          <p:cNvPr id="36" name="直線コネクタ 35"/>
          <p:cNvCxnSpPr/>
          <p:nvPr/>
        </p:nvCxnSpPr>
        <p:spPr>
          <a:xfrm rot="10800000">
            <a:off x="1149350" y="3192463"/>
            <a:ext cx="1439863" cy="0"/>
          </a:xfrm>
          <a:prstGeom prst="line">
            <a:avLst/>
          </a:prstGeom>
          <a:ln w="25400">
            <a:solidFill>
              <a:srgbClr val="FDD90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81351" name="Text Box 12"/>
          <p:cNvSpPr txBox="1">
            <a:spLocks noChangeArrowheads="1"/>
          </p:cNvSpPr>
          <p:nvPr/>
        </p:nvSpPr>
        <p:spPr bwMode="auto">
          <a:xfrm>
            <a:off x="2997200" y="1423988"/>
            <a:ext cx="1262063" cy="461962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>
            <a:prstShdw prst="shdw17" dist="17961" dir="2700000">
              <a:schemeClr val="bg2"/>
            </a:prstShdw>
          </a:effectLst>
        </p:spPr>
        <p:txBody>
          <a:bodyPr>
            <a:spAutoFit/>
          </a:bodyPr>
          <a:lstStyle/>
          <a:p>
            <a:r>
              <a:rPr lang="en-US" altLang="ja-JP" sz="2400">
                <a:solidFill>
                  <a:srgbClr val="00B050"/>
                </a:solidFill>
                <a:latin typeface="Arial Unicode MS"/>
                <a:ea typeface="Arial Unicode MS"/>
                <a:cs typeface="Arial Unicode MS"/>
              </a:rPr>
              <a:t>Mode B</a:t>
            </a:r>
          </a:p>
        </p:txBody>
      </p:sp>
      <p:sp>
        <p:nvSpPr>
          <p:cNvPr id="41" name="Line 9"/>
          <p:cNvSpPr>
            <a:spLocks noChangeShapeType="1"/>
          </p:cNvSpPr>
          <p:nvPr/>
        </p:nvSpPr>
        <p:spPr bwMode="auto">
          <a:xfrm>
            <a:off x="1344613" y="4138613"/>
            <a:ext cx="0" cy="923925"/>
          </a:xfrm>
          <a:prstGeom prst="line">
            <a:avLst/>
          </a:prstGeom>
          <a:noFill/>
          <a:ln w="38100">
            <a:solidFill>
              <a:schemeClr val="accent2">
                <a:lumMod val="75000"/>
              </a:schemeClr>
            </a:solidFill>
            <a:prstDash val="sysDash"/>
            <a:round/>
            <a:headEnd type="triangle"/>
            <a:tailEnd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atin typeface="+mn-lt"/>
              <a:ea typeface="+mn-ea"/>
            </a:endParaRPr>
          </a:p>
        </p:txBody>
      </p:sp>
      <p:pic>
        <p:nvPicPr>
          <p:cNvPr id="53" name="Picture 32"/>
          <p:cNvPicPr>
            <a:picLocks noChangeAspect="1" noChangeArrowheads="1"/>
          </p:cNvPicPr>
          <p:nvPr/>
        </p:nvPicPr>
        <p:blipFill>
          <a:blip r:embed="rId14" cstate="print"/>
          <a:srcRect/>
          <a:stretch>
            <a:fillRect/>
          </a:stretch>
        </p:blipFill>
        <p:spPr bwMode="auto">
          <a:xfrm>
            <a:off x="1212850" y="5019675"/>
            <a:ext cx="219075" cy="212725"/>
          </a:xfrm>
          <a:prstGeom prst="rect">
            <a:avLst/>
          </a:prstGeom>
          <a:solidFill>
            <a:schemeClr val="bg1">
              <a:alpha val="89018"/>
            </a:schemeClr>
          </a:solidFill>
          <a:ln w="9525">
            <a:noFill/>
            <a:miter lim="800000"/>
            <a:headEnd/>
            <a:tailEnd/>
          </a:ln>
        </p:spPr>
      </p:pic>
      <p:sp>
        <p:nvSpPr>
          <p:cNvPr id="54" name="Line 9"/>
          <p:cNvSpPr>
            <a:spLocks noChangeShapeType="1"/>
          </p:cNvSpPr>
          <p:nvPr/>
        </p:nvSpPr>
        <p:spPr bwMode="auto">
          <a:xfrm flipH="1">
            <a:off x="6462485" y="4858657"/>
            <a:ext cx="0" cy="828675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56" name="Line 9"/>
          <p:cNvSpPr>
            <a:spLocks noChangeShapeType="1"/>
          </p:cNvSpPr>
          <p:nvPr/>
        </p:nvSpPr>
        <p:spPr bwMode="auto">
          <a:xfrm flipH="1">
            <a:off x="6836682" y="3137581"/>
            <a:ext cx="0" cy="828675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 type="triangle" w="med" len="med"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57" name="Line 10"/>
          <p:cNvSpPr>
            <a:spLocks noChangeShapeType="1"/>
          </p:cNvSpPr>
          <p:nvPr/>
        </p:nvSpPr>
        <p:spPr bwMode="auto">
          <a:xfrm>
            <a:off x="6457950" y="3128963"/>
            <a:ext cx="0" cy="828675"/>
          </a:xfrm>
          <a:custGeom>
            <a:avLst/>
            <a:gdLst>
              <a:gd name="T0" fmla="*/ 0 w 581020"/>
              <a:gd name="T1" fmla="*/ 2147483647 h 15"/>
              <a:gd name="T2" fmla="*/ 0 w 581020"/>
              <a:gd name="T3" fmla="*/ 0 h 15"/>
              <a:gd name="T4" fmla="*/ 0 60000 65536"/>
              <a:gd name="T5" fmla="*/ 0 60000 65536"/>
              <a:gd name="T6" fmla="*/ 0 w 581020"/>
              <a:gd name="T7" fmla="*/ 0 h 15"/>
              <a:gd name="T8" fmla="*/ 0 w 581020"/>
              <a:gd name="T9" fmla="*/ 15 h 15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581020" h="15">
                <a:moveTo>
                  <a:pt x="0" y="15"/>
                </a:moveTo>
                <a:lnTo>
                  <a:pt x="581020" y="0"/>
                </a:lnTo>
              </a:path>
            </a:pathLst>
          </a:custGeom>
          <a:noFill/>
          <a:ln w="38100">
            <a:solidFill>
              <a:srgbClr val="00B050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ja-JP" altLang="en-US">
              <a:latin typeface="Calibri" pitchFamily="34" charset="0"/>
            </a:endParaRPr>
          </a:p>
        </p:txBody>
      </p:sp>
      <p:graphicFrame>
        <p:nvGraphicFramePr>
          <p:cNvPr id="60" name="Object 8"/>
          <p:cNvGraphicFramePr>
            <a:graphicFrameLocks noChangeAspect="1"/>
          </p:cNvGraphicFramePr>
          <p:nvPr/>
        </p:nvGraphicFramePr>
        <p:xfrm>
          <a:off x="7272338" y="5500688"/>
          <a:ext cx="825500" cy="342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5" imgW="825480" imgH="342720" progId="Equation.DSMT4">
                  <p:embed/>
                </p:oleObj>
              </mc:Choice>
              <mc:Fallback>
                <p:oleObj name="Equation" r:id="rId15" imgW="825480" imgH="342720" progId="Equation.DSMT4">
                  <p:embed/>
                  <p:pic>
                    <p:nvPicPr>
                      <p:cNvPr id="60" name="Object 8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272338" y="5500688"/>
                        <a:ext cx="825500" cy="3429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61" name="Object 9"/>
          <p:cNvGraphicFramePr>
            <a:graphicFrameLocks noChangeAspect="1"/>
          </p:cNvGraphicFramePr>
          <p:nvPr/>
        </p:nvGraphicFramePr>
        <p:xfrm>
          <a:off x="7288213" y="4686300"/>
          <a:ext cx="876300" cy="342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7" imgW="876240" imgH="342720" progId="Equation.DSMT4">
                  <p:embed/>
                </p:oleObj>
              </mc:Choice>
              <mc:Fallback>
                <p:oleObj name="Equation" r:id="rId17" imgW="876240" imgH="342720" progId="Equation.DSMT4">
                  <p:embed/>
                  <p:pic>
                    <p:nvPicPr>
                      <p:cNvPr id="61" name="Object 9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288213" y="4686300"/>
                        <a:ext cx="876300" cy="3429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62" name="Object 10"/>
          <p:cNvGraphicFramePr>
            <a:graphicFrameLocks noChangeAspect="1"/>
          </p:cNvGraphicFramePr>
          <p:nvPr/>
        </p:nvGraphicFramePr>
        <p:xfrm>
          <a:off x="7278688" y="3617913"/>
          <a:ext cx="838200" cy="342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9" imgW="838080" imgH="342720" progId="Equation.DSMT4">
                  <p:embed/>
                </p:oleObj>
              </mc:Choice>
              <mc:Fallback>
                <p:oleObj name="Equation" r:id="rId19" imgW="838080" imgH="342720" progId="Equation.DSMT4">
                  <p:embed/>
                  <p:pic>
                    <p:nvPicPr>
                      <p:cNvPr id="62" name="Object 10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0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278688" y="3617913"/>
                        <a:ext cx="838200" cy="3429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63" name="Line 9"/>
          <p:cNvSpPr>
            <a:spLocks noChangeShapeType="1"/>
          </p:cNvSpPr>
          <p:nvPr/>
        </p:nvSpPr>
        <p:spPr bwMode="auto">
          <a:xfrm flipH="1">
            <a:off x="6845300" y="4862513"/>
            <a:ext cx="0" cy="827087"/>
          </a:xfrm>
          <a:prstGeom prst="line">
            <a:avLst/>
          </a:prstGeom>
          <a:noFill/>
          <a:ln w="38100">
            <a:solidFill>
              <a:srgbClr val="FC9B4A"/>
            </a:solidFill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64" name="Line 9"/>
          <p:cNvSpPr>
            <a:spLocks noChangeShapeType="1"/>
          </p:cNvSpPr>
          <p:nvPr/>
        </p:nvSpPr>
        <p:spPr bwMode="auto">
          <a:xfrm>
            <a:off x="6840538" y="4437063"/>
            <a:ext cx="0" cy="431800"/>
          </a:xfrm>
          <a:prstGeom prst="line">
            <a:avLst/>
          </a:prstGeom>
          <a:noFill/>
          <a:ln w="38100">
            <a:solidFill>
              <a:srgbClr val="FF00FF"/>
            </a:solidFill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65" name="Line 9"/>
          <p:cNvSpPr>
            <a:spLocks noChangeShapeType="1"/>
          </p:cNvSpPr>
          <p:nvPr/>
        </p:nvSpPr>
        <p:spPr bwMode="auto">
          <a:xfrm flipH="1">
            <a:off x="6462713" y="3960813"/>
            <a:ext cx="0" cy="900112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67" name="星 7 66"/>
          <p:cNvSpPr>
            <a:spLocks noChangeAspect="1"/>
          </p:cNvSpPr>
          <p:nvPr/>
        </p:nvSpPr>
        <p:spPr>
          <a:xfrm>
            <a:off x="6767513" y="4786313"/>
            <a:ext cx="144462" cy="144462"/>
          </a:xfrm>
          <a:prstGeom prst="star7">
            <a:avLst/>
          </a:prstGeom>
          <a:solidFill>
            <a:srgbClr val="FF00FF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69" name="星 7 68"/>
          <p:cNvSpPr>
            <a:spLocks noChangeAspect="1"/>
          </p:cNvSpPr>
          <p:nvPr/>
        </p:nvSpPr>
        <p:spPr>
          <a:xfrm>
            <a:off x="6384925" y="3065463"/>
            <a:ext cx="144463" cy="144462"/>
          </a:xfrm>
          <a:prstGeom prst="star7">
            <a:avLst/>
          </a:prstGeom>
          <a:solidFill>
            <a:srgbClr val="0070C0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70" name="星 7 69"/>
          <p:cNvSpPr>
            <a:spLocks noChangeAspect="1"/>
          </p:cNvSpPr>
          <p:nvPr/>
        </p:nvSpPr>
        <p:spPr>
          <a:xfrm>
            <a:off x="6770688" y="5595937"/>
            <a:ext cx="142875" cy="142875"/>
          </a:xfrm>
          <a:prstGeom prst="star7">
            <a:avLst/>
          </a:prstGeom>
          <a:solidFill>
            <a:srgbClr val="66FFFF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72" name="Line 9"/>
          <p:cNvSpPr>
            <a:spLocks noChangeShapeType="1"/>
          </p:cNvSpPr>
          <p:nvPr/>
        </p:nvSpPr>
        <p:spPr bwMode="auto">
          <a:xfrm>
            <a:off x="3908425" y="3664356"/>
            <a:ext cx="0" cy="1417637"/>
          </a:xfrm>
          <a:prstGeom prst="line">
            <a:avLst/>
          </a:prstGeom>
          <a:noFill/>
          <a:ln w="38100">
            <a:solidFill>
              <a:schemeClr val="accent2">
                <a:lumMod val="75000"/>
              </a:schemeClr>
            </a:solidFill>
            <a:round/>
            <a:headEnd type="triangle"/>
            <a:tailEnd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atin typeface="+mn-lt"/>
              <a:ea typeface="+mn-ea"/>
            </a:endParaRPr>
          </a:p>
        </p:txBody>
      </p:sp>
      <p:graphicFrame>
        <p:nvGraphicFramePr>
          <p:cNvPr id="574502" name="Object 12"/>
          <p:cNvGraphicFramePr>
            <a:graphicFrameLocks noChangeAspect="1"/>
          </p:cNvGraphicFramePr>
          <p:nvPr/>
        </p:nvGraphicFramePr>
        <p:xfrm>
          <a:off x="7262813" y="2982913"/>
          <a:ext cx="876300" cy="342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21" imgW="876240" imgH="342720" progId="Equation.DSMT4">
                  <p:embed/>
                </p:oleObj>
              </mc:Choice>
              <mc:Fallback>
                <p:oleObj name="Equation" r:id="rId21" imgW="876240" imgH="342720" progId="Equation.DSMT4">
                  <p:embed/>
                  <p:pic>
                    <p:nvPicPr>
                      <p:cNvPr id="574502" name="Object 1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2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262813" y="2982913"/>
                        <a:ext cx="876300" cy="3429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77" name="正方形/長方形 76"/>
          <p:cNvSpPr/>
          <p:nvPr/>
        </p:nvSpPr>
        <p:spPr>
          <a:xfrm>
            <a:off x="993775" y="2506663"/>
            <a:ext cx="3967163" cy="454025"/>
          </a:xfrm>
          <a:prstGeom prst="rect">
            <a:avLst/>
          </a:prstGeom>
          <a:solidFill>
            <a:schemeClr val="bg1">
              <a:alpha val="86000"/>
            </a:schemeClr>
          </a:solidFill>
          <a:ln w="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/>
          </a:p>
        </p:txBody>
      </p:sp>
      <p:cxnSp>
        <p:nvCxnSpPr>
          <p:cNvPr id="85" name="直線コネクタ 84"/>
          <p:cNvCxnSpPr/>
          <p:nvPr/>
        </p:nvCxnSpPr>
        <p:spPr>
          <a:xfrm>
            <a:off x="1314450" y="5387975"/>
            <a:ext cx="3184525" cy="1746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Text Box 12"/>
          <p:cNvSpPr txBox="1">
            <a:spLocks noChangeArrowheads="1"/>
          </p:cNvSpPr>
          <p:nvPr/>
        </p:nvSpPr>
        <p:spPr bwMode="auto">
          <a:xfrm>
            <a:off x="5911850" y="5043488"/>
            <a:ext cx="379413" cy="461962"/>
          </a:xfrm>
          <a:prstGeom prst="rect">
            <a:avLst/>
          </a:prstGeom>
          <a:solidFill>
            <a:schemeClr val="bg1"/>
          </a:solidFill>
          <a:ln w="9525" algn="ctr">
            <a:noFill/>
            <a:miter lim="800000"/>
            <a:headEnd/>
            <a:tailEnd/>
          </a:ln>
          <a:effectLst>
            <a:outerShdw dist="35921" dir="2700000" sx="1000" sy="1000" algn="ctr" rotWithShape="0">
              <a:schemeClr val="bg2">
                <a:alpha val="50000"/>
              </a:schemeClr>
            </a:outerShdw>
          </a:effectLst>
        </p:spPr>
        <p:txBody>
          <a:bodyPr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ja-JP" sz="2400" i="1" dirty="0">
                <a:latin typeface="+mn-lt"/>
                <a:ea typeface="ＭＳ Ｐゴシック" pitchFamily="50" charset="-128"/>
              </a:rPr>
              <a:t>t</a:t>
            </a:r>
            <a:r>
              <a:rPr lang="en-US" altLang="ja-JP" sz="1200" dirty="0">
                <a:latin typeface="+mn-lt"/>
                <a:ea typeface="ＭＳ Ｐゴシック" pitchFamily="50" charset="-128"/>
              </a:rPr>
              <a:t>1</a:t>
            </a:r>
            <a:endParaRPr lang="en-US" altLang="ja-JP" sz="2400" dirty="0">
              <a:latin typeface="+mn-lt"/>
              <a:ea typeface="ＭＳ Ｐゴシック" pitchFamily="50" charset="-128"/>
            </a:endParaRPr>
          </a:p>
        </p:txBody>
      </p:sp>
      <p:sp>
        <p:nvSpPr>
          <p:cNvPr id="88" name="Text Box 12"/>
          <p:cNvSpPr txBox="1">
            <a:spLocks noChangeArrowheads="1"/>
          </p:cNvSpPr>
          <p:nvPr/>
        </p:nvSpPr>
        <p:spPr bwMode="auto">
          <a:xfrm>
            <a:off x="5905500" y="4206875"/>
            <a:ext cx="368300" cy="461963"/>
          </a:xfrm>
          <a:prstGeom prst="rect">
            <a:avLst/>
          </a:prstGeom>
          <a:solidFill>
            <a:schemeClr val="bg1"/>
          </a:solidFill>
          <a:ln w="9525" algn="ctr">
            <a:noFill/>
            <a:miter lim="800000"/>
            <a:headEnd/>
            <a:tailEnd/>
          </a:ln>
          <a:effectLst>
            <a:outerShdw dist="35921" dir="2700000" sx="1000" sy="1000" algn="ctr" rotWithShape="0">
              <a:schemeClr val="bg2">
                <a:alpha val="50000"/>
              </a:schemeClr>
            </a:outerShdw>
          </a:effectLst>
        </p:spPr>
        <p:txBody>
          <a:bodyPr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ja-JP" sz="2400" i="1" dirty="0">
                <a:latin typeface="+mn-lt"/>
                <a:ea typeface="ＭＳ Ｐゴシック" pitchFamily="50" charset="-128"/>
              </a:rPr>
              <a:t>t</a:t>
            </a:r>
            <a:r>
              <a:rPr lang="en-US" altLang="ja-JP" sz="1200" dirty="0">
                <a:latin typeface="+mn-lt"/>
                <a:ea typeface="ＭＳ Ｐゴシック" pitchFamily="50" charset="-128"/>
              </a:rPr>
              <a:t>2</a:t>
            </a:r>
            <a:endParaRPr lang="en-US" altLang="ja-JP" sz="2400" dirty="0">
              <a:latin typeface="+mn-lt"/>
              <a:ea typeface="ＭＳ Ｐゴシック" pitchFamily="50" charset="-128"/>
            </a:endParaRPr>
          </a:p>
        </p:txBody>
      </p:sp>
      <p:sp>
        <p:nvSpPr>
          <p:cNvPr id="89" name="Text Box 12"/>
          <p:cNvSpPr txBox="1">
            <a:spLocks noChangeArrowheads="1"/>
          </p:cNvSpPr>
          <p:nvPr/>
        </p:nvSpPr>
        <p:spPr bwMode="auto">
          <a:xfrm>
            <a:off x="5943600" y="3328988"/>
            <a:ext cx="368300" cy="461962"/>
          </a:xfrm>
          <a:prstGeom prst="rect">
            <a:avLst/>
          </a:prstGeom>
          <a:solidFill>
            <a:schemeClr val="bg1"/>
          </a:solidFill>
          <a:ln w="9525" algn="ctr">
            <a:noFill/>
            <a:miter lim="800000"/>
            <a:headEnd/>
            <a:tailEnd/>
          </a:ln>
          <a:effectLst>
            <a:outerShdw dist="35921" dir="2700000" sx="1000" sy="1000" algn="ctr" rotWithShape="0">
              <a:schemeClr val="bg2">
                <a:alpha val="50000"/>
              </a:schemeClr>
            </a:outerShdw>
          </a:effectLst>
        </p:spPr>
        <p:txBody>
          <a:bodyPr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ja-JP" sz="2400" i="1" dirty="0">
                <a:latin typeface="+mn-lt"/>
                <a:ea typeface="ＭＳ Ｐゴシック" pitchFamily="50" charset="-128"/>
              </a:rPr>
              <a:t>t</a:t>
            </a:r>
            <a:r>
              <a:rPr lang="en-US" altLang="ja-JP" sz="1200" dirty="0">
                <a:latin typeface="+mn-lt"/>
                <a:ea typeface="ＭＳ Ｐゴシック" pitchFamily="50" charset="-128"/>
              </a:rPr>
              <a:t>3</a:t>
            </a:r>
            <a:endParaRPr lang="en-US" altLang="ja-JP" sz="2400" dirty="0">
              <a:latin typeface="+mn-lt"/>
              <a:ea typeface="ＭＳ Ｐゴシック" pitchFamily="50" charset="-128"/>
            </a:endParaRPr>
          </a:p>
        </p:txBody>
      </p:sp>
      <p:graphicFrame>
        <p:nvGraphicFramePr>
          <p:cNvPr id="574504" name="Object 13"/>
          <p:cNvGraphicFramePr>
            <a:graphicFrameLocks noChangeAspect="1"/>
          </p:cNvGraphicFramePr>
          <p:nvPr/>
        </p:nvGraphicFramePr>
        <p:xfrm>
          <a:off x="1466850" y="5484813"/>
          <a:ext cx="152400" cy="2794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23" imgW="152280" imgH="279360" progId="Equation.DSMT4">
                  <p:embed/>
                </p:oleObj>
              </mc:Choice>
              <mc:Fallback>
                <p:oleObj name="Equation" r:id="rId23" imgW="152280" imgH="279360" progId="Equation.DSMT4">
                  <p:embed/>
                  <p:pic>
                    <p:nvPicPr>
                      <p:cNvPr id="574504" name="Object 1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466850" y="5484813"/>
                        <a:ext cx="152400" cy="2794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574506" name="Object 14"/>
          <p:cNvGraphicFramePr>
            <a:graphicFrameLocks noChangeAspect="1"/>
          </p:cNvGraphicFramePr>
          <p:nvPr/>
        </p:nvGraphicFramePr>
        <p:xfrm>
          <a:off x="2659063" y="5362575"/>
          <a:ext cx="190500" cy="4191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25" imgW="190440" imgH="419040" progId="Equation.DSMT4">
                  <p:embed/>
                </p:oleObj>
              </mc:Choice>
              <mc:Fallback>
                <p:oleObj name="Equation" r:id="rId25" imgW="190440" imgH="419040" progId="Equation.DSMT4">
                  <p:embed/>
                  <p:pic>
                    <p:nvPicPr>
                      <p:cNvPr id="574506" name="Object 1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659063" y="5362575"/>
                        <a:ext cx="190500" cy="4191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574507" name="Object 15"/>
          <p:cNvGraphicFramePr>
            <a:graphicFrameLocks noChangeAspect="1"/>
          </p:cNvGraphicFramePr>
          <p:nvPr/>
        </p:nvGraphicFramePr>
        <p:xfrm>
          <a:off x="4081463" y="5383213"/>
          <a:ext cx="177800" cy="431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27" imgW="177480" imgH="431640" progId="Equation.DSMT4">
                  <p:embed/>
                </p:oleObj>
              </mc:Choice>
              <mc:Fallback>
                <p:oleObj name="Equation" r:id="rId27" imgW="177480" imgH="431640" progId="Equation.DSMT4">
                  <p:embed/>
                  <p:pic>
                    <p:nvPicPr>
                      <p:cNvPr id="574507" name="Object 15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081463" y="5383213"/>
                        <a:ext cx="177800" cy="4318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cxnSp>
        <p:nvCxnSpPr>
          <p:cNvPr id="91" name="直線コネクタ 90"/>
          <p:cNvCxnSpPr/>
          <p:nvPr/>
        </p:nvCxnSpPr>
        <p:spPr>
          <a:xfrm>
            <a:off x="5907088" y="3144838"/>
            <a:ext cx="1260475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6" name="直線コネクタ 95"/>
          <p:cNvCxnSpPr/>
          <p:nvPr/>
        </p:nvCxnSpPr>
        <p:spPr>
          <a:xfrm rot="16200000" flipH="1">
            <a:off x="1085850" y="5494338"/>
            <a:ext cx="457200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9" name="直線コネクタ 98"/>
          <p:cNvCxnSpPr/>
          <p:nvPr/>
        </p:nvCxnSpPr>
        <p:spPr>
          <a:xfrm rot="16200000" flipH="1">
            <a:off x="1557338" y="5508625"/>
            <a:ext cx="457200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0" name="直線コネクタ 99"/>
          <p:cNvCxnSpPr/>
          <p:nvPr/>
        </p:nvCxnSpPr>
        <p:spPr>
          <a:xfrm rot="16200000" flipH="1">
            <a:off x="3695700" y="5524500"/>
            <a:ext cx="457200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1" name="直線コネクタ 100"/>
          <p:cNvCxnSpPr/>
          <p:nvPr/>
        </p:nvCxnSpPr>
        <p:spPr>
          <a:xfrm rot="16200000" flipH="1">
            <a:off x="4186238" y="5532438"/>
            <a:ext cx="457200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3" name="Text Box 12"/>
          <p:cNvSpPr txBox="1">
            <a:spLocks noChangeArrowheads="1"/>
          </p:cNvSpPr>
          <p:nvPr/>
        </p:nvSpPr>
        <p:spPr bwMode="auto">
          <a:xfrm>
            <a:off x="1809750" y="5956300"/>
            <a:ext cx="2786063" cy="36830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>
            <a:prstShdw prst="shdw17" dist="17961" dir="2700000">
              <a:schemeClr val="bg2"/>
            </a:prstShdw>
          </a:effectLst>
        </p:spPr>
        <p:txBody>
          <a:bodyPr>
            <a:spAutoFit/>
          </a:bodyPr>
          <a:lstStyle/>
          <a:p>
            <a:r>
              <a:rPr lang="en-US" altLang="ja-JP">
                <a:solidFill>
                  <a:srgbClr val="FF0000"/>
                </a:solidFill>
                <a:latin typeface="Arial Unicode MS"/>
                <a:ea typeface="Arial Unicode MS"/>
                <a:cs typeface="Arial Unicode MS"/>
              </a:rPr>
              <a:t>mode-mode coupling</a:t>
            </a:r>
          </a:p>
        </p:txBody>
      </p:sp>
      <p:sp>
        <p:nvSpPr>
          <p:cNvPr id="95" name="円弧 94"/>
          <p:cNvSpPr/>
          <p:nvPr/>
        </p:nvSpPr>
        <p:spPr>
          <a:xfrm rot="18144280">
            <a:off x="1036638" y="2671763"/>
            <a:ext cx="3155950" cy="1809750"/>
          </a:xfrm>
          <a:prstGeom prst="arc">
            <a:avLst>
              <a:gd name="adj1" fmla="val 16092670"/>
              <a:gd name="adj2" fmla="val 21476166"/>
            </a:avLst>
          </a:prstGeom>
          <a:ln w="31750">
            <a:solidFill>
              <a:srgbClr val="FF00FF"/>
            </a:solidFill>
            <a:prstDash val="sysDash"/>
            <a:headEnd type="non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106" name="Line 9"/>
          <p:cNvSpPr>
            <a:spLocks noChangeShapeType="1"/>
          </p:cNvSpPr>
          <p:nvPr/>
        </p:nvSpPr>
        <p:spPr bwMode="auto">
          <a:xfrm flipH="1">
            <a:off x="6840538" y="3967163"/>
            <a:ext cx="0" cy="468312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68" name="星 7 67"/>
          <p:cNvSpPr>
            <a:spLocks noChangeAspect="1"/>
          </p:cNvSpPr>
          <p:nvPr/>
        </p:nvSpPr>
        <p:spPr>
          <a:xfrm>
            <a:off x="6379709" y="3896632"/>
            <a:ext cx="142875" cy="142875"/>
          </a:xfrm>
          <a:prstGeom prst="star7">
            <a:avLst/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graphicFrame>
        <p:nvGraphicFramePr>
          <p:cNvPr id="686099" name="Object 16"/>
          <p:cNvGraphicFramePr>
            <a:graphicFrameLocks noChangeAspect="1"/>
          </p:cNvGraphicFramePr>
          <p:nvPr/>
        </p:nvGraphicFramePr>
        <p:xfrm>
          <a:off x="7273925" y="4208463"/>
          <a:ext cx="876300" cy="342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29" imgW="876240" imgH="342720" progId="Equation.DSMT4">
                  <p:embed/>
                </p:oleObj>
              </mc:Choice>
              <mc:Fallback>
                <p:oleObj name="Equation" r:id="rId29" imgW="876240" imgH="342720" progId="Equation.DSMT4">
                  <p:embed/>
                  <p:pic>
                    <p:nvPicPr>
                      <p:cNvPr id="686099" name="Object 16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30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273925" y="4208463"/>
                        <a:ext cx="876300" cy="3429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108" name="Picture 32"/>
          <p:cNvPicPr>
            <a:picLocks noChangeAspect="1" noChangeArrowheads="1"/>
          </p:cNvPicPr>
          <p:nvPr/>
        </p:nvPicPr>
        <p:blipFill>
          <a:blip r:embed="rId14" cstate="print"/>
          <a:srcRect/>
          <a:stretch>
            <a:fillRect/>
          </a:stretch>
        </p:blipFill>
        <p:spPr bwMode="auto">
          <a:xfrm>
            <a:off x="6786563" y="4400550"/>
            <a:ext cx="109537" cy="1063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10" name="正方形/長方形 109"/>
          <p:cNvSpPr>
            <a:spLocks noChangeArrowheads="1"/>
          </p:cNvSpPr>
          <p:nvPr/>
        </p:nvSpPr>
        <p:spPr bwMode="auto">
          <a:xfrm>
            <a:off x="863600" y="2068513"/>
            <a:ext cx="1535113" cy="3063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 sz="1400">
                <a:solidFill>
                  <a:srgbClr val="FF00FF"/>
                </a:solidFill>
                <a:latin typeface="Arial Unicode MS"/>
                <a:ea typeface="Arial Unicode MS"/>
                <a:cs typeface="Arial Unicode MS"/>
              </a:rPr>
              <a:t>coherent transfer</a:t>
            </a:r>
            <a:endParaRPr lang="ja-JP" altLang="en-US" sz="1400">
              <a:solidFill>
                <a:srgbClr val="FF00FF"/>
              </a:solidFill>
              <a:latin typeface="Arial Unicode MS"/>
              <a:ea typeface="Arial Unicode MS"/>
              <a:cs typeface="Arial Unicode MS"/>
            </a:endParaRPr>
          </a:p>
        </p:txBody>
      </p:sp>
      <p:sp>
        <p:nvSpPr>
          <p:cNvPr id="781380" name="正方形/長方形 110"/>
          <p:cNvSpPr>
            <a:spLocks noChangeArrowheads="1"/>
          </p:cNvSpPr>
          <p:nvPr/>
        </p:nvSpPr>
        <p:spPr bwMode="auto">
          <a:xfrm>
            <a:off x="6350000" y="2362200"/>
            <a:ext cx="1854200" cy="3079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 sz="1400">
                <a:solidFill>
                  <a:srgbClr val="FF0000"/>
                </a:solidFill>
                <a:latin typeface="Arial Unicode MS"/>
                <a:ea typeface="Arial Unicode MS"/>
                <a:cs typeface="Arial Unicode MS"/>
              </a:rPr>
              <a:t>mode-mode coupling</a:t>
            </a:r>
          </a:p>
        </p:txBody>
      </p:sp>
      <p:cxnSp>
        <p:nvCxnSpPr>
          <p:cNvPr id="113" name="直線矢印コネクタ 112"/>
          <p:cNvCxnSpPr/>
          <p:nvPr/>
        </p:nvCxnSpPr>
        <p:spPr>
          <a:xfrm>
            <a:off x="6980238" y="1966913"/>
            <a:ext cx="490537" cy="9525"/>
          </a:xfrm>
          <a:prstGeom prst="straightConnector1">
            <a:avLst/>
          </a:prstGeom>
          <a:ln w="31750">
            <a:solidFill>
              <a:srgbClr val="FF0000"/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3" name="Line 10"/>
          <p:cNvSpPr>
            <a:spLocks noChangeShapeType="1"/>
          </p:cNvSpPr>
          <p:nvPr/>
        </p:nvSpPr>
        <p:spPr bwMode="auto">
          <a:xfrm flipH="1">
            <a:off x="4400550" y="2293938"/>
            <a:ext cx="0" cy="1332000"/>
          </a:xfrm>
          <a:custGeom>
            <a:avLst/>
            <a:gdLst>
              <a:gd name="connsiteX0" fmla="*/ 0 w 581020"/>
              <a:gd name="connsiteY0" fmla="*/ 0 h 45719"/>
              <a:gd name="connsiteX1" fmla="*/ 581020 w 581020"/>
              <a:gd name="connsiteY1" fmla="*/ 45719 h 45719"/>
              <a:gd name="connsiteX0" fmla="*/ 0 w 581020"/>
              <a:gd name="connsiteY0" fmla="*/ 15 h 15"/>
              <a:gd name="connsiteX1" fmla="*/ 581020 w 581020"/>
              <a:gd name="connsiteY1" fmla="*/ 0 h 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81020" h="15">
                <a:moveTo>
                  <a:pt x="0" y="15"/>
                </a:moveTo>
                <a:lnTo>
                  <a:pt x="581020" y="0"/>
                </a:lnTo>
              </a:path>
            </a:pathLst>
          </a:custGeom>
          <a:noFill/>
          <a:ln w="38100">
            <a:solidFill>
              <a:schemeClr val="accent2">
                <a:lumMod val="60000"/>
                <a:lumOff val="40000"/>
              </a:schemeClr>
            </a:solidFill>
            <a:prstDash val="solid"/>
            <a:round/>
            <a:headEnd/>
            <a:tailEnd type="triangle"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>
              <a:latin typeface="+mn-lt"/>
              <a:ea typeface="+mn-ea"/>
            </a:endParaRPr>
          </a:p>
        </p:txBody>
      </p:sp>
      <p:sp>
        <p:nvSpPr>
          <p:cNvPr id="781383" name="テキスト ボックス 141"/>
          <p:cNvSpPr txBox="1">
            <a:spLocks noChangeArrowheads="1"/>
          </p:cNvSpPr>
          <p:nvPr/>
        </p:nvSpPr>
        <p:spPr bwMode="auto">
          <a:xfrm>
            <a:off x="5561013" y="2501900"/>
            <a:ext cx="665162" cy="4000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US" altLang="ja-JP" sz="2000" b="1">
                <a:solidFill>
                  <a:srgbClr val="0541EB"/>
                </a:solidFill>
                <a:latin typeface="Arial Unicode MS"/>
                <a:ea typeface="Arial Unicode MS"/>
                <a:cs typeface="Arial Unicode MS"/>
              </a:rPr>
              <a:t>(III’)</a:t>
            </a:r>
            <a:endParaRPr lang="ja-JP" altLang="en-US" sz="2000" b="1">
              <a:solidFill>
                <a:srgbClr val="0541EB"/>
              </a:solidFill>
              <a:latin typeface="Arial Unicode MS"/>
              <a:ea typeface="Arial Unicode MS"/>
              <a:cs typeface="Arial Unicode MS"/>
            </a:endParaRPr>
          </a:p>
        </p:txBody>
      </p:sp>
      <p:graphicFrame>
        <p:nvGraphicFramePr>
          <p:cNvPr id="4" name="Object 22"/>
          <p:cNvGraphicFramePr>
            <a:graphicFrameLocks noChangeAspect="1"/>
          </p:cNvGraphicFramePr>
          <p:nvPr/>
        </p:nvGraphicFramePr>
        <p:xfrm>
          <a:off x="5540375" y="5843588"/>
          <a:ext cx="2727325" cy="5175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31" imgW="2730240" imgH="520560" progId="Equation.DSMT4">
                  <p:embed/>
                </p:oleObj>
              </mc:Choice>
              <mc:Fallback>
                <p:oleObj name="Equation" r:id="rId31" imgW="2730240" imgH="520560" progId="Equation.DSMT4">
                  <p:embed/>
                  <p:pic>
                    <p:nvPicPr>
                      <p:cNvPr id="4" name="Object 2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32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540375" y="5843588"/>
                        <a:ext cx="2727325" cy="517525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71" name="Text Box 12"/>
          <p:cNvSpPr txBox="1">
            <a:spLocks noChangeArrowheads="1"/>
          </p:cNvSpPr>
          <p:nvPr/>
        </p:nvSpPr>
        <p:spPr bwMode="auto">
          <a:xfrm>
            <a:off x="7013575" y="6311900"/>
            <a:ext cx="1506538" cy="36830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>
            <a:prstShdw prst="shdw17" dist="17961" dir="2700000">
              <a:schemeClr val="bg2"/>
            </a:prstShdw>
          </a:effectLst>
        </p:spPr>
        <p:txBody>
          <a:bodyPr>
            <a:spAutoFit/>
          </a:bodyPr>
          <a:lstStyle/>
          <a:p>
            <a:r>
              <a:rPr lang="en-US" altLang="ja-JP">
                <a:solidFill>
                  <a:srgbClr val="FF0000"/>
                </a:solidFill>
                <a:latin typeface="Arial Unicode MS"/>
                <a:ea typeface="Arial Unicode MS"/>
                <a:cs typeface="Arial Unicode MS"/>
              </a:rPr>
              <a:t>for small </a:t>
            </a:r>
            <a:r>
              <a:rPr lang="en-US" altLang="ja-JP" i="1">
                <a:solidFill>
                  <a:srgbClr val="FF0000"/>
                </a:solidFill>
                <a:latin typeface="Arial Unicode MS"/>
                <a:ea typeface="Arial Unicode MS"/>
                <a:cs typeface="Arial Unicode MS"/>
              </a:rPr>
              <a:t>t</a:t>
            </a:r>
            <a:r>
              <a:rPr lang="en-US" altLang="ja-JP" baseline="-25000">
                <a:solidFill>
                  <a:srgbClr val="FF0000"/>
                </a:solidFill>
                <a:latin typeface="Arial Unicode MS"/>
                <a:ea typeface="Arial Unicode MS"/>
                <a:cs typeface="Arial Unicode MS"/>
              </a:rPr>
              <a:t>2</a:t>
            </a:r>
          </a:p>
        </p:txBody>
      </p:sp>
      <p:cxnSp>
        <p:nvCxnSpPr>
          <p:cNvPr id="75" name="直線コネクタ 74"/>
          <p:cNvCxnSpPr/>
          <p:nvPr/>
        </p:nvCxnSpPr>
        <p:spPr>
          <a:xfrm rot="10800000">
            <a:off x="3036888" y="2270125"/>
            <a:ext cx="1511300" cy="0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74" name="Picture 32"/>
          <p:cNvPicPr>
            <a:picLocks noChangeAspect="1" noChangeArrowheads="1"/>
          </p:cNvPicPr>
          <p:nvPr/>
        </p:nvPicPr>
        <p:blipFill>
          <a:blip r:embed="rId14" cstate="print"/>
          <a:srcRect/>
          <a:stretch>
            <a:fillRect/>
          </a:stretch>
        </p:blipFill>
        <p:spPr bwMode="auto">
          <a:xfrm>
            <a:off x="4292600" y="2147888"/>
            <a:ext cx="220662" cy="2143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781387" name="テキスト ボックス 77"/>
          <p:cNvSpPr txBox="1">
            <a:spLocks noChangeArrowheads="1"/>
          </p:cNvSpPr>
          <p:nvPr/>
        </p:nvSpPr>
        <p:spPr bwMode="auto">
          <a:xfrm>
            <a:off x="7948613" y="666750"/>
            <a:ext cx="658812" cy="4000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US" altLang="ja-JP" sz="2000" b="1">
                <a:solidFill>
                  <a:srgbClr val="0541EB"/>
                </a:solidFill>
                <a:latin typeface="Arial Unicode MS"/>
                <a:ea typeface="Arial Unicode MS"/>
                <a:cs typeface="Arial Unicode MS"/>
              </a:rPr>
              <a:t>(III’)</a:t>
            </a:r>
            <a:endParaRPr lang="ja-JP" altLang="en-US" sz="2000" b="1">
              <a:solidFill>
                <a:srgbClr val="0541EB"/>
              </a:solidFill>
              <a:latin typeface="Arial Unicode MS"/>
              <a:ea typeface="Arial Unicode MS"/>
              <a:cs typeface="Arial Unicode MS"/>
            </a:endParaRPr>
          </a:p>
        </p:txBody>
      </p:sp>
      <p:graphicFrame>
        <p:nvGraphicFramePr>
          <p:cNvPr id="3" name="Object 23"/>
          <p:cNvGraphicFramePr>
            <a:graphicFrameLocks noChangeAspect="1"/>
          </p:cNvGraphicFramePr>
          <p:nvPr/>
        </p:nvGraphicFramePr>
        <p:xfrm>
          <a:off x="473075" y="4864100"/>
          <a:ext cx="576263" cy="431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33" imgW="571320" imgH="431640" progId="Equation.DSMT4">
                  <p:embed/>
                </p:oleObj>
              </mc:Choice>
              <mc:Fallback>
                <p:oleObj name="Equation" r:id="rId33" imgW="571320" imgH="431640" progId="Equation.DSMT4">
                  <p:embed/>
                  <p:pic>
                    <p:nvPicPr>
                      <p:cNvPr id="3" name="Object 2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3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73075" y="4864100"/>
                        <a:ext cx="576263" cy="4318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781336" name="Object 24"/>
          <p:cNvGraphicFramePr>
            <a:graphicFrameLocks noChangeAspect="1"/>
          </p:cNvGraphicFramePr>
          <p:nvPr/>
        </p:nvGraphicFramePr>
        <p:xfrm>
          <a:off x="4760913" y="4879975"/>
          <a:ext cx="576262" cy="431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33" imgW="571320" imgH="431640" progId="Equation.DSMT4">
                  <p:embed/>
                </p:oleObj>
              </mc:Choice>
              <mc:Fallback>
                <p:oleObj name="Equation" r:id="rId33" imgW="571320" imgH="431640" progId="Equation.DSMT4">
                  <p:embed/>
                  <p:pic>
                    <p:nvPicPr>
                      <p:cNvPr id="781336" name="Object 2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3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760913" y="4879975"/>
                        <a:ext cx="576262" cy="4318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1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5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9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3" dur="5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6" dur="5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2500"/>
                            </p:stCondLst>
                            <p:childTnLst>
                              <p:par>
                                <p:cTn id="28" presetID="18" presetClass="entr" presetSubtype="3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0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18" presetClass="entr" presetSubtype="3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3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18" presetClass="entr" presetSubtype="3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6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3000"/>
                            </p:stCondLst>
                            <p:childTnLst>
                              <p:par>
                                <p:cTn id="38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0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45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3" dur="500"/>
                                        <p:tgtEl>
                                          <p:spTgt spid="5745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6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9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3500"/>
                            </p:stCondLst>
                            <p:childTnLst>
                              <p:par>
                                <p:cTn id="51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53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" presetID="18" presetClass="entr" presetSubtype="3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6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" presetID="18" presetClass="entr" presetSubtype="3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9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0" fill="hold">
                      <p:stCondLst>
                        <p:cond delay="indefinite"/>
                      </p:stCondLst>
                      <p:childTnLst>
                        <p:par>
                          <p:cTn id="61" fill="hold">
                            <p:stCondLst>
                              <p:cond delay="0"/>
                            </p:stCondLst>
                            <p:childTnLst>
                              <p:par>
                                <p:cTn id="62" presetID="5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64" dur="5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5" fill="hold">
                            <p:stCondLst>
                              <p:cond delay="500"/>
                            </p:stCondLst>
                            <p:childTnLst>
                              <p:par>
                                <p:cTn id="66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68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9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1" dur="500"/>
                                        <p:tgtEl>
                                          <p:spTgt spid="1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2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4" dur="500"/>
                                        <p:tgtEl>
                                          <p:spTgt spid="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5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60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7" dur="500"/>
                                        <p:tgtEl>
                                          <p:spTgt spid="6860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8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80" dur="5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1" presetID="18" presetClass="entr" presetSubtype="3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83" dur="50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1000"/>
                            </p:stCondLst>
                            <p:childTnLst>
                              <p:par>
                                <p:cTn id="85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87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1500"/>
                            </p:stCondLst>
                            <p:childTnLst>
                              <p:par>
                                <p:cTn id="89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91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2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94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5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45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97" dur="500"/>
                                        <p:tgtEl>
                                          <p:spTgt spid="5745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8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00" dur="50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1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03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4" fill="hold">
                            <p:stCondLst>
                              <p:cond delay="2000"/>
                            </p:stCondLst>
                            <p:childTnLst>
                              <p:par>
                                <p:cTn id="105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07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8" fill="hold">
                            <p:stCondLst>
                              <p:cond delay="2500"/>
                            </p:stCondLst>
                            <p:childTnLst>
                              <p:par>
                                <p:cTn id="109" presetID="18" presetClass="entr" presetSubtype="3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11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2" presetID="18" presetClass="entr" presetSubtype="3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14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5" fill="hold">
                            <p:stCondLst>
                              <p:cond delay="3000"/>
                            </p:stCondLst>
                            <p:childTnLst>
                              <p:par>
                                <p:cTn id="116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18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9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21" dur="5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2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45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24" dur="500"/>
                                        <p:tgtEl>
                                          <p:spTgt spid="5745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5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27" dur="50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8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45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30" dur="500"/>
                                        <p:tgtEl>
                                          <p:spTgt spid="5745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1" presetID="18" presetClass="entr" presetSubtype="3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33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4" presetID="5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135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7" fill="hold">
                            <p:stCondLst>
                              <p:cond delay="3500"/>
                            </p:stCondLst>
                            <p:childTnLst>
                              <p:par>
                                <p:cTn id="138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40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1" fill="hold">
                            <p:stCondLst>
                              <p:cond delay="4000"/>
                            </p:stCondLst>
                            <p:childTnLst>
                              <p:par>
                                <p:cTn id="142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44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5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47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4" grpId="0" animBg="1"/>
      <p:bldP spid="56" grpId="0" animBg="1"/>
      <p:bldP spid="57" grpId="0" animBg="1"/>
      <p:bldP spid="63" grpId="0" animBg="1"/>
      <p:bldP spid="64" grpId="0" animBg="1"/>
      <p:bldP spid="65" grpId="0" animBg="1"/>
      <p:bldP spid="67" grpId="0" animBg="1"/>
      <p:bldP spid="69" grpId="0" animBg="1"/>
      <p:bldP spid="70" grpId="0" animBg="1"/>
      <p:bldP spid="87" grpId="0" animBg="1"/>
      <p:bldP spid="88" grpId="0" animBg="1"/>
      <p:bldP spid="89" grpId="0" animBg="1"/>
      <p:bldP spid="103" grpId="0"/>
      <p:bldP spid="95" grpId="0" animBg="1"/>
      <p:bldP spid="106" grpId="0" animBg="1"/>
      <p:bldP spid="68" grpId="0" animBg="1"/>
      <p:bldP spid="110" grpId="0"/>
      <p:bldP spid="71" grpId="0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 rtlCol="0">
            <a:normAutofit/>
          </a:bodyPr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en-US" altLang="ja-JP" b="1" dirty="0">
                <a:solidFill>
                  <a:schemeClr val="accent1">
                    <a:lumMod val="50000"/>
                  </a:schemeClr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Variety of molecular motions</a:t>
            </a:r>
            <a:endParaRPr lang="ja-JP" altLang="en-US" dirty="0">
              <a:solidFill>
                <a:schemeClr val="accent1">
                  <a:lumMod val="50000"/>
                </a:schemeClr>
              </a:solidFill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</p:txBody>
      </p:sp>
      <p:graphicFrame>
        <p:nvGraphicFramePr>
          <p:cNvPr id="15369" name="Object 9"/>
          <p:cNvGraphicFramePr>
            <a:graphicFrameLocks noChangeAspect="1"/>
          </p:cNvGraphicFramePr>
          <p:nvPr/>
        </p:nvGraphicFramePr>
        <p:xfrm>
          <a:off x="7165975" y="4786313"/>
          <a:ext cx="1531938" cy="14636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ビットマップ イメージ" r:id="rId3" imgW="1733333" imgH="1619476" progId="Paint.Picture">
                  <p:embed/>
                </p:oleObj>
              </mc:Choice>
              <mc:Fallback>
                <p:oleObj name="ビットマップ イメージ" r:id="rId3" imgW="1733333" imgH="1619476" progId="Paint.Picture">
                  <p:embed/>
                  <p:pic>
                    <p:nvPicPr>
                      <p:cNvPr id="15369" name="Object 9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165975" y="4786313"/>
                        <a:ext cx="1531938" cy="146367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15371" name="Picture 10"/>
          <p:cNvPicPr>
            <a:picLocks noChangeAspect="1" noChangeArrowheads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785813" y="2071688"/>
            <a:ext cx="1516062" cy="15668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372" name="Picture 11"/>
          <p:cNvPicPr>
            <a:picLocks noChangeAspect="1" noChangeArrowheads="1"/>
          </p:cNvPicPr>
          <p:nvPr/>
        </p:nvPicPr>
        <p:blipFill>
          <a:blip r:embed="rId6" cstate="print"/>
          <a:srcRect/>
          <a:stretch>
            <a:fillRect/>
          </a:stretch>
        </p:blipFill>
        <p:spPr bwMode="auto">
          <a:xfrm>
            <a:off x="2514600" y="2000250"/>
            <a:ext cx="1738313" cy="15351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373" name="Picture 12"/>
          <p:cNvPicPr>
            <a:picLocks noChangeAspect="1" noChangeArrowheads="1"/>
          </p:cNvPicPr>
          <p:nvPr/>
        </p:nvPicPr>
        <p:blipFill>
          <a:blip r:embed="rId7" cstate="print"/>
          <a:srcRect/>
          <a:stretch>
            <a:fillRect/>
          </a:stretch>
        </p:blipFill>
        <p:spPr bwMode="auto">
          <a:xfrm>
            <a:off x="4929188" y="4643438"/>
            <a:ext cx="1728787" cy="16732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374" name="Picture 13"/>
          <p:cNvPicPr>
            <a:picLocks noChangeAspect="1" noChangeArrowheads="1"/>
          </p:cNvPicPr>
          <p:nvPr/>
        </p:nvPicPr>
        <p:blipFill>
          <a:blip r:embed="rId8" cstate="print"/>
          <a:srcRect/>
          <a:stretch>
            <a:fillRect/>
          </a:stretch>
        </p:blipFill>
        <p:spPr bwMode="auto">
          <a:xfrm>
            <a:off x="6978650" y="2071688"/>
            <a:ext cx="1581150" cy="15843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375" name="Picture 14"/>
          <p:cNvPicPr>
            <a:picLocks noChangeAspect="1" noChangeArrowheads="1"/>
          </p:cNvPicPr>
          <p:nvPr/>
        </p:nvPicPr>
        <p:blipFill>
          <a:blip r:embed="rId9" cstate="print"/>
          <a:srcRect/>
          <a:stretch>
            <a:fillRect/>
          </a:stretch>
        </p:blipFill>
        <p:spPr bwMode="auto">
          <a:xfrm>
            <a:off x="4602163" y="2000250"/>
            <a:ext cx="1584325" cy="15303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376" name="Picture 15"/>
          <p:cNvPicPr>
            <a:picLocks noChangeAspect="1" noChangeArrowheads="1"/>
          </p:cNvPicPr>
          <p:nvPr/>
        </p:nvPicPr>
        <p:blipFill>
          <a:blip r:embed="rId10" cstate="print"/>
          <a:srcRect/>
          <a:stretch>
            <a:fillRect/>
          </a:stretch>
        </p:blipFill>
        <p:spPr bwMode="auto">
          <a:xfrm>
            <a:off x="915988" y="4667250"/>
            <a:ext cx="1655762" cy="13684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377" name="Picture 16"/>
          <p:cNvPicPr>
            <a:picLocks noChangeAspect="1" noChangeArrowheads="1"/>
          </p:cNvPicPr>
          <p:nvPr/>
        </p:nvPicPr>
        <p:blipFill>
          <a:blip r:embed="rId11" cstate="print"/>
          <a:srcRect/>
          <a:stretch>
            <a:fillRect/>
          </a:stretch>
        </p:blipFill>
        <p:spPr bwMode="auto">
          <a:xfrm>
            <a:off x="3000375" y="4643438"/>
            <a:ext cx="1354138" cy="13684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5378" name="Text Box 24"/>
          <p:cNvSpPr txBox="1">
            <a:spLocks noChangeArrowheads="1"/>
          </p:cNvSpPr>
          <p:nvPr/>
        </p:nvSpPr>
        <p:spPr bwMode="auto">
          <a:xfrm>
            <a:off x="642938" y="1357313"/>
            <a:ext cx="1714500" cy="641350"/>
          </a:xfrm>
          <a:prstGeom prst="rect">
            <a:avLst/>
          </a:prstGeom>
          <a:solidFill>
            <a:srgbClr val="FFFFFF"/>
          </a:solidFill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US" altLang="ja-JP">
                <a:solidFill>
                  <a:srgbClr val="FB1B1B"/>
                </a:solidFill>
                <a:latin typeface="Times New Roman" pitchFamily="18" charset="0"/>
                <a:cs typeface="Times New Roman" pitchFamily="18" charset="0"/>
              </a:rPr>
              <a:t>Intra molecular  vibrations</a:t>
            </a:r>
            <a:endParaRPr lang="ja-JP" altLang="en-US">
              <a:solidFill>
                <a:srgbClr val="FB1B1B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5379" name="Text Box 25"/>
          <p:cNvSpPr txBox="1">
            <a:spLocks noChangeArrowheads="1"/>
          </p:cNvSpPr>
          <p:nvPr/>
        </p:nvSpPr>
        <p:spPr bwMode="auto">
          <a:xfrm>
            <a:off x="2786063" y="1357313"/>
            <a:ext cx="1060450" cy="641350"/>
          </a:xfrm>
          <a:prstGeom prst="rect">
            <a:avLst/>
          </a:prstGeom>
          <a:solidFill>
            <a:srgbClr val="FFFFFF"/>
          </a:solidFill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>
                <a:solidFill>
                  <a:srgbClr val="FB1B1B"/>
                </a:solidFill>
                <a:latin typeface="Times New Roman" pitchFamily="18" charset="0"/>
                <a:cs typeface="Times New Roman" pitchFamily="18" charset="0"/>
              </a:rPr>
              <a:t>rotational</a:t>
            </a:r>
          </a:p>
          <a:p>
            <a:r>
              <a:rPr lang="en-US" altLang="ja-JP">
                <a:solidFill>
                  <a:srgbClr val="FB1B1B"/>
                </a:solidFill>
                <a:latin typeface="Times New Roman" pitchFamily="18" charset="0"/>
                <a:cs typeface="Times New Roman" pitchFamily="18" charset="0"/>
              </a:rPr>
              <a:t>motion</a:t>
            </a:r>
            <a:endParaRPr lang="ja-JP" altLang="en-US">
              <a:solidFill>
                <a:srgbClr val="FB1B1B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5380" name="Text Box 26"/>
          <p:cNvSpPr txBox="1">
            <a:spLocks noChangeArrowheads="1"/>
          </p:cNvSpPr>
          <p:nvPr/>
        </p:nvSpPr>
        <p:spPr bwMode="auto">
          <a:xfrm>
            <a:off x="4643438" y="1500188"/>
            <a:ext cx="1276350" cy="366712"/>
          </a:xfrm>
          <a:prstGeom prst="rect">
            <a:avLst/>
          </a:prstGeom>
          <a:solidFill>
            <a:srgbClr val="FFFFFF"/>
          </a:solidFill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>
                <a:solidFill>
                  <a:srgbClr val="FB1B1B"/>
                </a:solidFill>
                <a:latin typeface="Times New Roman" pitchFamily="18" charset="0"/>
                <a:cs typeface="Times New Roman" pitchFamily="18" charset="0"/>
              </a:rPr>
              <a:t>dissociation</a:t>
            </a:r>
            <a:endParaRPr lang="ja-JP" altLang="en-US">
              <a:solidFill>
                <a:srgbClr val="FB1B1B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5381" name="Text Box 28"/>
          <p:cNvSpPr txBox="1">
            <a:spLocks noChangeArrowheads="1"/>
          </p:cNvSpPr>
          <p:nvPr/>
        </p:nvSpPr>
        <p:spPr bwMode="auto">
          <a:xfrm>
            <a:off x="6643688" y="1500188"/>
            <a:ext cx="1866900" cy="366712"/>
          </a:xfrm>
          <a:prstGeom prst="rect">
            <a:avLst/>
          </a:prstGeom>
          <a:solidFill>
            <a:srgbClr val="FFFFFF"/>
          </a:solidFill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>
                <a:solidFill>
                  <a:srgbClr val="FB1B1B"/>
                </a:solidFill>
                <a:latin typeface="Times New Roman" pitchFamily="18" charset="0"/>
                <a:cs typeface="Times New Roman" pitchFamily="18" charset="0"/>
              </a:rPr>
              <a:t>Photo dissociation</a:t>
            </a:r>
            <a:endParaRPr lang="ja-JP" altLang="en-US">
              <a:solidFill>
                <a:srgbClr val="FB1B1B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5382" name="Text Box 29"/>
          <p:cNvSpPr txBox="1">
            <a:spLocks noChangeArrowheads="1"/>
          </p:cNvSpPr>
          <p:nvPr/>
        </p:nvSpPr>
        <p:spPr bwMode="auto">
          <a:xfrm>
            <a:off x="1000125" y="4000500"/>
            <a:ext cx="1098550" cy="641350"/>
          </a:xfrm>
          <a:prstGeom prst="rect">
            <a:avLst/>
          </a:prstGeom>
          <a:solidFill>
            <a:srgbClr val="FFFFFF"/>
          </a:solidFill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>
                <a:solidFill>
                  <a:srgbClr val="FB1B1B"/>
                </a:solidFill>
                <a:latin typeface="Times New Roman" pitchFamily="18" charset="0"/>
                <a:cs typeface="Times New Roman" pitchFamily="18" charset="0"/>
              </a:rPr>
              <a:t>Photo </a:t>
            </a:r>
          </a:p>
          <a:p>
            <a:r>
              <a:rPr lang="en-US" altLang="ja-JP">
                <a:solidFill>
                  <a:srgbClr val="FB1B1B"/>
                </a:solidFill>
                <a:latin typeface="Times New Roman" pitchFamily="18" charset="0"/>
                <a:cs typeface="Times New Roman" pitchFamily="18" charset="0"/>
              </a:rPr>
              <a:t>ionization</a:t>
            </a:r>
            <a:endParaRPr lang="ja-JP" altLang="en-US">
              <a:solidFill>
                <a:srgbClr val="FB1B1B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5383" name="Text Box 30"/>
          <p:cNvSpPr txBox="1">
            <a:spLocks noChangeArrowheads="1"/>
          </p:cNvSpPr>
          <p:nvPr/>
        </p:nvSpPr>
        <p:spPr bwMode="auto">
          <a:xfrm>
            <a:off x="3071813" y="4000500"/>
            <a:ext cx="1016000" cy="641350"/>
          </a:xfrm>
          <a:prstGeom prst="rect">
            <a:avLst/>
          </a:prstGeom>
          <a:solidFill>
            <a:srgbClr val="FFFFFF"/>
          </a:solidFill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>
                <a:solidFill>
                  <a:srgbClr val="FB1B1B"/>
                </a:solidFill>
                <a:latin typeface="Times New Roman" pitchFamily="18" charset="0"/>
                <a:cs typeface="Times New Roman" pitchFamily="18" charset="0"/>
              </a:rPr>
              <a:t>Electron </a:t>
            </a:r>
          </a:p>
          <a:p>
            <a:r>
              <a:rPr lang="en-US" altLang="ja-JP">
                <a:solidFill>
                  <a:srgbClr val="FB1B1B"/>
                </a:solidFill>
                <a:latin typeface="Times New Roman" pitchFamily="18" charset="0"/>
                <a:cs typeface="Times New Roman" pitchFamily="18" charset="0"/>
              </a:rPr>
              <a:t>transfer</a:t>
            </a:r>
            <a:endParaRPr lang="ja-JP" altLang="en-US">
              <a:solidFill>
                <a:srgbClr val="FB1B1B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5384" name="Text Box 31"/>
          <p:cNvSpPr txBox="1">
            <a:spLocks noChangeArrowheads="1"/>
          </p:cNvSpPr>
          <p:nvPr/>
        </p:nvSpPr>
        <p:spPr bwMode="auto">
          <a:xfrm>
            <a:off x="5143500" y="3929063"/>
            <a:ext cx="1155700" cy="641350"/>
          </a:xfrm>
          <a:prstGeom prst="rect">
            <a:avLst/>
          </a:prstGeom>
          <a:solidFill>
            <a:srgbClr val="FFFFFF"/>
          </a:solidFill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>
                <a:solidFill>
                  <a:srgbClr val="FB1B1B"/>
                </a:solidFill>
                <a:latin typeface="Times New Roman" pitchFamily="18" charset="0"/>
                <a:cs typeface="Times New Roman" pitchFamily="18" charset="0"/>
              </a:rPr>
              <a:t>molecular </a:t>
            </a:r>
          </a:p>
          <a:p>
            <a:r>
              <a:rPr lang="en-US" altLang="ja-JP">
                <a:solidFill>
                  <a:srgbClr val="FB1B1B"/>
                </a:solidFill>
                <a:latin typeface="Times New Roman" pitchFamily="18" charset="0"/>
                <a:cs typeface="Times New Roman" pitchFamily="18" charset="0"/>
              </a:rPr>
              <a:t>collisions</a:t>
            </a:r>
            <a:endParaRPr lang="ja-JP" altLang="en-US">
              <a:solidFill>
                <a:srgbClr val="FB1B1B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5385" name="Text Box 32"/>
          <p:cNvSpPr txBox="1">
            <a:spLocks noChangeArrowheads="1"/>
          </p:cNvSpPr>
          <p:nvPr/>
        </p:nvSpPr>
        <p:spPr bwMode="auto">
          <a:xfrm>
            <a:off x="6929438" y="4000500"/>
            <a:ext cx="2028825" cy="641350"/>
          </a:xfrm>
          <a:prstGeom prst="rect">
            <a:avLst/>
          </a:prstGeom>
          <a:solidFill>
            <a:srgbClr val="FFFFFF"/>
          </a:solidFill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US" altLang="ja-JP">
                <a:solidFill>
                  <a:srgbClr val="FB1B1B"/>
                </a:solidFill>
                <a:latin typeface="Times New Roman" pitchFamily="18" charset="0"/>
                <a:cs typeface="Times New Roman" pitchFamily="18" charset="0"/>
              </a:rPr>
              <a:t>Inter molecular  vibrations</a:t>
            </a:r>
            <a:endParaRPr lang="ja-JP" altLang="en-US">
              <a:solidFill>
                <a:srgbClr val="FB1B1B"/>
              </a:solidFill>
              <a:latin typeface="Times New Roman" pitchFamily="18" charset="0"/>
              <a:cs typeface="Times New Roman" pitchFamily="18" charset="0"/>
            </a:endParaRPr>
          </a:p>
        </p:txBody>
      </p:sp>
    </p:spTree>
  </p:cSld>
  <p:clrMapOvr>
    <a:masterClrMapping/>
  </p:clrMapOvr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498475" y="119063"/>
            <a:ext cx="8229600" cy="960437"/>
          </a:xfrm>
        </p:spPr>
        <p:txBody>
          <a:bodyPr rtlCol="0">
            <a:normAutofit/>
          </a:bodyPr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en-US" altLang="ja-JP" sz="3600" b="1" dirty="0">
                <a:solidFill>
                  <a:schemeClr val="tx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Raman case (fifth-order 2D Raman)</a:t>
            </a:r>
            <a:endParaRPr lang="ja-JP" altLang="en-US" sz="3600" b="1" dirty="0">
              <a:solidFill>
                <a:schemeClr val="tx2">
                  <a:lumMod val="7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</p:txBody>
      </p:sp>
      <p:sp>
        <p:nvSpPr>
          <p:cNvPr id="445457" name="コンテンツ プレースホルダ 2"/>
          <p:cNvSpPr>
            <a:spLocks noGrp="1"/>
          </p:cNvSpPr>
          <p:nvPr>
            <p:ph idx="1"/>
          </p:nvPr>
        </p:nvSpPr>
        <p:spPr>
          <a:xfrm>
            <a:off x="473075" y="1146175"/>
            <a:ext cx="8229600" cy="1249363"/>
          </a:xfrm>
        </p:spPr>
        <p:txBody>
          <a:bodyPr/>
          <a:lstStyle/>
          <a:p>
            <a:pPr eaLnBrk="1" hangingPunct="1">
              <a:buNone/>
            </a:pPr>
            <a:r>
              <a:rPr lang="en-US" altLang="ja-JP" sz="2000" dirty="0">
                <a:latin typeface="Arial Unicode MS"/>
                <a:ea typeface="Arial Unicode MS"/>
                <a:cs typeface="Arial Unicode MS"/>
              </a:rPr>
              <a:t>Nonlinear effects of </a:t>
            </a:r>
            <a:r>
              <a:rPr lang="en-US" altLang="ja-JP" sz="2000" dirty="0" err="1">
                <a:latin typeface="Arial Unicode MS"/>
                <a:ea typeface="Arial Unicode MS"/>
                <a:cs typeface="Arial Unicode MS"/>
              </a:rPr>
              <a:t>polarlizability</a:t>
            </a:r>
            <a:r>
              <a:rPr lang="en-US" altLang="ja-JP" sz="2000" dirty="0">
                <a:latin typeface="Arial Unicode MS"/>
                <a:ea typeface="Arial Unicode MS"/>
                <a:cs typeface="Arial Unicode MS"/>
              </a:rPr>
              <a:t> </a:t>
            </a:r>
          </a:p>
          <a:p>
            <a:pPr eaLnBrk="1" hangingPunct="1"/>
            <a:r>
              <a:rPr lang="en-US" altLang="ja-JP" sz="2000" dirty="0">
                <a:latin typeface="Arial Unicode MS"/>
                <a:ea typeface="Arial Unicode MS"/>
                <a:cs typeface="Arial Unicode MS"/>
              </a:rPr>
              <a:t>Intermolecular vibration</a:t>
            </a:r>
          </a:p>
          <a:p>
            <a:pPr eaLnBrk="1" hangingPunct="1">
              <a:buNone/>
            </a:pPr>
            <a:endParaRPr lang="en-US" altLang="ja-JP" sz="2000" dirty="0">
              <a:latin typeface="Arial Unicode MS"/>
              <a:ea typeface="Arial Unicode MS"/>
              <a:cs typeface="Arial Unicode MS"/>
            </a:endParaRPr>
          </a:p>
          <a:p>
            <a:pPr eaLnBrk="1" hangingPunct="1">
              <a:buFont typeface="Arial" charset="0"/>
              <a:buNone/>
            </a:pPr>
            <a:endParaRPr lang="en-US" altLang="ja-JP" sz="2800" dirty="0">
              <a:latin typeface="Arial Unicode MS"/>
              <a:ea typeface="Arial Unicode MS"/>
              <a:cs typeface="Arial Unicode MS"/>
            </a:endParaRPr>
          </a:p>
        </p:txBody>
      </p:sp>
      <p:graphicFrame>
        <p:nvGraphicFramePr>
          <p:cNvPr id="4" name="Object 18"/>
          <p:cNvGraphicFramePr>
            <a:graphicFrameLocks noChangeAspect="1"/>
          </p:cNvGraphicFramePr>
          <p:nvPr/>
        </p:nvGraphicFramePr>
        <p:xfrm>
          <a:off x="1346200" y="2016125"/>
          <a:ext cx="2516188" cy="34766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3" imgW="2514600" imgH="342720" progId="Equation.DSMT4">
                  <p:embed/>
                </p:oleObj>
              </mc:Choice>
              <mc:Fallback>
                <p:oleObj name="Equation" r:id="rId3" imgW="2514600" imgH="342720" progId="Equation.DSMT4">
                  <p:embed/>
                  <p:pic>
                    <p:nvPicPr>
                      <p:cNvPr id="4" name="Object 18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346200" y="2016125"/>
                        <a:ext cx="2516188" cy="347663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6" name="正方形/長方形 15"/>
          <p:cNvSpPr>
            <a:spLocks noChangeArrowheads="1"/>
          </p:cNvSpPr>
          <p:nvPr/>
        </p:nvSpPr>
        <p:spPr bwMode="auto">
          <a:xfrm>
            <a:off x="5781675" y="1187450"/>
            <a:ext cx="2994025" cy="3698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>
                <a:latin typeface="Arial Unicode MS"/>
                <a:ea typeface="Arial Unicode MS"/>
                <a:cs typeface="Arial Unicode MS"/>
              </a:rPr>
              <a:t>Energy level representation</a:t>
            </a:r>
            <a:endParaRPr lang="ja-JP" altLang="en-US">
              <a:latin typeface="Arial Unicode MS"/>
              <a:ea typeface="Arial Unicode MS"/>
              <a:cs typeface="Arial Unicode MS"/>
            </a:endParaRPr>
          </a:p>
        </p:txBody>
      </p:sp>
      <p:graphicFrame>
        <p:nvGraphicFramePr>
          <p:cNvPr id="10" name="Object 7"/>
          <p:cNvGraphicFramePr>
            <a:graphicFrameLocks noChangeAspect="1"/>
          </p:cNvGraphicFramePr>
          <p:nvPr/>
        </p:nvGraphicFramePr>
        <p:xfrm>
          <a:off x="5964238" y="3953254"/>
          <a:ext cx="2479675" cy="5476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5" imgW="2158920" imgH="469800" progId="Equation.DSMT4">
                  <p:embed/>
                </p:oleObj>
              </mc:Choice>
              <mc:Fallback>
                <p:oleObj name="Equation" r:id="rId5" imgW="2158920" imgH="469800" progId="Equation.DSMT4">
                  <p:embed/>
                  <p:pic>
                    <p:nvPicPr>
                      <p:cNvPr id="10" name="Object 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964238" y="3953254"/>
                        <a:ext cx="2479675" cy="547688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5" name="Object 10"/>
          <p:cNvGraphicFramePr>
            <a:graphicFrameLocks noChangeAspect="1"/>
          </p:cNvGraphicFramePr>
          <p:nvPr/>
        </p:nvGraphicFramePr>
        <p:xfrm>
          <a:off x="860425" y="3490913"/>
          <a:ext cx="3683000" cy="4603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7" imgW="3682800" imgH="457200" progId="Equation.DSMT4">
                  <p:embed/>
                </p:oleObj>
              </mc:Choice>
              <mc:Fallback>
                <p:oleObj name="Equation" r:id="rId7" imgW="3682800" imgH="457200" progId="Equation.DSMT4">
                  <p:embed/>
                  <p:pic>
                    <p:nvPicPr>
                      <p:cNvPr id="5" name="Object 10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860425" y="3490913"/>
                        <a:ext cx="3683000" cy="460375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6" name="Object 11"/>
          <p:cNvGraphicFramePr>
            <a:graphicFrameLocks noChangeAspect="1"/>
          </p:cNvGraphicFramePr>
          <p:nvPr/>
        </p:nvGraphicFramePr>
        <p:xfrm>
          <a:off x="3847365" y="2561894"/>
          <a:ext cx="701675" cy="41433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9" imgW="609480" imgH="355320" progId="Equation.DSMT4">
                  <p:embed/>
                </p:oleObj>
              </mc:Choice>
              <mc:Fallback>
                <p:oleObj name="Equation" r:id="rId9" imgW="609480" imgH="355320" progId="Equation.DSMT4">
                  <p:embed/>
                  <p:pic>
                    <p:nvPicPr>
                      <p:cNvPr id="6" name="Object 1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0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847365" y="2561894"/>
                        <a:ext cx="701675" cy="414338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42" name="正方形/長方形 41"/>
          <p:cNvSpPr>
            <a:spLocks noChangeArrowheads="1"/>
          </p:cNvSpPr>
          <p:nvPr/>
        </p:nvSpPr>
        <p:spPr bwMode="auto">
          <a:xfrm>
            <a:off x="960556" y="2526661"/>
            <a:ext cx="2863284" cy="4001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 sz="2000" dirty="0">
                <a:latin typeface="Arial Unicode MS"/>
                <a:ea typeface="Arial Unicode MS"/>
                <a:cs typeface="Arial Unicode MS"/>
              </a:rPr>
              <a:t>For low </a:t>
            </a:r>
            <a:r>
              <a:rPr lang="en-US" altLang="ja-JP" sz="2000" i="1" dirty="0">
                <a:latin typeface="Arial Unicode MS"/>
                <a:ea typeface="Arial Unicode MS"/>
                <a:cs typeface="Arial Unicode MS"/>
              </a:rPr>
              <a:t>T</a:t>
            </a:r>
            <a:r>
              <a:rPr lang="en-US" altLang="ja-JP" sz="2000" dirty="0">
                <a:latin typeface="Arial Unicode MS"/>
                <a:ea typeface="Arial Unicode MS"/>
                <a:cs typeface="Arial Unicode MS"/>
              </a:rPr>
              <a:t>, initial state is</a:t>
            </a:r>
          </a:p>
        </p:txBody>
      </p:sp>
      <p:sp>
        <p:nvSpPr>
          <p:cNvPr id="44" name="正方形/長方形 43"/>
          <p:cNvSpPr>
            <a:spLocks noChangeArrowheads="1"/>
          </p:cNvSpPr>
          <p:nvPr/>
        </p:nvSpPr>
        <p:spPr bwMode="auto">
          <a:xfrm>
            <a:off x="1126270" y="4717505"/>
            <a:ext cx="6052451" cy="4001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r>
              <a:rPr lang="en-US" altLang="ja-JP" sz="2000" dirty="0">
                <a:latin typeface="Arial Unicode MS"/>
                <a:ea typeface="Arial Unicode MS"/>
                <a:cs typeface="Arial Unicode MS"/>
              </a:rPr>
              <a:t>Is comparable to </a:t>
            </a:r>
            <a:r>
              <a:rPr lang="en-US" altLang="ja-JP" sz="2000" dirty="0" err="1">
                <a:latin typeface="Arial Unicode MS"/>
                <a:ea typeface="Arial Unicode MS"/>
                <a:cs typeface="Arial Unicode MS"/>
              </a:rPr>
              <a:t>ahnarmonisity</a:t>
            </a:r>
            <a:r>
              <a:rPr lang="en-US" altLang="ja-JP" sz="2000" dirty="0">
                <a:latin typeface="Arial Unicode MS"/>
                <a:ea typeface="Arial Unicode MS"/>
                <a:cs typeface="Arial Unicode MS"/>
              </a:rPr>
              <a:t>: </a:t>
            </a:r>
          </a:p>
        </p:txBody>
      </p:sp>
      <p:graphicFrame>
        <p:nvGraphicFramePr>
          <p:cNvPr id="445452" name="Object 12"/>
          <p:cNvGraphicFramePr>
            <a:graphicFrameLocks noChangeAspect="1"/>
          </p:cNvGraphicFramePr>
          <p:nvPr/>
        </p:nvGraphicFramePr>
        <p:xfrm>
          <a:off x="1800177" y="4151763"/>
          <a:ext cx="2068513" cy="4572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1" imgW="2070000" imgH="457200" progId="Equation.DSMT4">
                  <p:embed/>
                </p:oleObj>
              </mc:Choice>
              <mc:Fallback>
                <p:oleObj name="Equation" r:id="rId11" imgW="2070000" imgH="457200" progId="Equation.DSMT4">
                  <p:embed/>
                  <p:pic>
                    <p:nvPicPr>
                      <p:cNvPr id="445452" name="Object 1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2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800177" y="4151763"/>
                        <a:ext cx="2068513" cy="4572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45" name="正方形/長方形 44"/>
          <p:cNvSpPr>
            <a:spLocks noChangeArrowheads="1"/>
          </p:cNvSpPr>
          <p:nvPr/>
        </p:nvSpPr>
        <p:spPr bwMode="auto">
          <a:xfrm>
            <a:off x="522288" y="3032125"/>
            <a:ext cx="2082621" cy="4001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 sz="2000" dirty="0" err="1">
                <a:latin typeface="Arial Unicode MS"/>
                <a:ea typeface="Arial Unicode MS"/>
                <a:cs typeface="Arial Unicode MS"/>
              </a:rPr>
              <a:t>Polarlizability</a:t>
            </a:r>
            <a:r>
              <a:rPr lang="en-US" altLang="ja-JP" sz="2000" dirty="0">
                <a:latin typeface="Arial Unicode MS"/>
                <a:ea typeface="Arial Unicode MS"/>
                <a:cs typeface="Arial Unicode MS"/>
              </a:rPr>
              <a:t> is :</a:t>
            </a:r>
          </a:p>
        </p:txBody>
      </p:sp>
      <p:pic>
        <p:nvPicPr>
          <p:cNvPr id="47" name="Picture 10"/>
          <p:cNvPicPr>
            <a:picLocks noChangeAspect="1" noChangeArrowheads="1"/>
          </p:cNvPicPr>
          <p:nvPr/>
        </p:nvPicPr>
        <p:blipFill>
          <a:blip r:embed="rId13" cstate="print"/>
          <a:srcRect/>
          <a:stretch>
            <a:fillRect/>
          </a:stretch>
        </p:blipFill>
        <p:spPr bwMode="auto">
          <a:xfrm>
            <a:off x="405571" y="2586986"/>
            <a:ext cx="455612" cy="2841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45453" name="Picture 13"/>
          <p:cNvPicPr>
            <a:picLocks noChangeAspect="1" noChangeArrowheads="1"/>
          </p:cNvPicPr>
          <p:nvPr/>
        </p:nvPicPr>
        <p:blipFill>
          <a:blip r:embed="rId14" cstate="print"/>
          <a:srcRect/>
          <a:stretch>
            <a:fillRect/>
          </a:stretch>
        </p:blipFill>
        <p:spPr bwMode="auto">
          <a:xfrm>
            <a:off x="5962650" y="1862138"/>
            <a:ext cx="2749550" cy="19319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5" name="Line 9"/>
          <p:cNvSpPr>
            <a:spLocks noChangeShapeType="1"/>
          </p:cNvSpPr>
          <p:nvPr/>
        </p:nvSpPr>
        <p:spPr bwMode="auto">
          <a:xfrm>
            <a:off x="3201634" y="6341981"/>
            <a:ext cx="2268000" cy="0"/>
          </a:xfrm>
          <a:prstGeom prst="line">
            <a:avLst/>
          </a:prstGeom>
          <a:noFill/>
          <a:ln w="38100">
            <a:solidFill>
              <a:srgbClr val="00B0F0"/>
            </a:solidFill>
            <a:round/>
            <a:headEnd type="triangle" w="med" len="med"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17" name="Line 10"/>
          <p:cNvSpPr>
            <a:spLocks noChangeShapeType="1"/>
          </p:cNvSpPr>
          <p:nvPr/>
        </p:nvSpPr>
        <p:spPr bwMode="auto">
          <a:xfrm flipV="1">
            <a:off x="6063580" y="6343691"/>
            <a:ext cx="1368000" cy="0"/>
          </a:xfrm>
          <a:custGeom>
            <a:avLst/>
            <a:gdLst>
              <a:gd name="T0" fmla="*/ 0 w 581020"/>
              <a:gd name="T1" fmla="*/ 0 h 15"/>
              <a:gd name="T2" fmla="*/ 310759912 w 581020"/>
              <a:gd name="T3" fmla="*/ 0 h 15"/>
              <a:gd name="T4" fmla="*/ 0 60000 65536"/>
              <a:gd name="T5" fmla="*/ 0 60000 65536"/>
              <a:gd name="T6" fmla="*/ 0 w 581020"/>
              <a:gd name="T7" fmla="*/ 0 h 15"/>
              <a:gd name="T8" fmla="*/ 581020 w 581020"/>
              <a:gd name="T9" fmla="*/ 0 h 15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581020" h="15">
                <a:moveTo>
                  <a:pt x="0" y="15"/>
                </a:moveTo>
                <a:lnTo>
                  <a:pt x="581020" y="0"/>
                </a:lnTo>
              </a:path>
            </a:pathLst>
          </a:custGeom>
          <a:noFill/>
          <a:ln w="38100">
            <a:solidFill>
              <a:srgbClr val="00B050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ja-JP" altLang="en-US">
              <a:latin typeface="Calibri" pitchFamily="34" charset="0"/>
            </a:endParaRPr>
          </a:p>
        </p:txBody>
      </p:sp>
      <p:graphicFrame>
        <p:nvGraphicFramePr>
          <p:cNvPr id="18" name="Object 13"/>
          <p:cNvGraphicFramePr>
            <a:graphicFrameLocks noChangeAspect="1"/>
          </p:cNvGraphicFramePr>
          <p:nvPr/>
        </p:nvGraphicFramePr>
        <p:xfrm>
          <a:off x="2986641" y="5594270"/>
          <a:ext cx="4495800" cy="6604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5" imgW="4495680" imgH="660240" progId="Equation.DSMT4">
                  <p:embed/>
                </p:oleObj>
              </mc:Choice>
              <mc:Fallback>
                <p:oleObj name="Equation" r:id="rId15" imgW="4495680" imgH="660240" progId="Equation.DSMT4">
                  <p:embed/>
                  <p:pic>
                    <p:nvPicPr>
                      <p:cNvPr id="18" name="Object 1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986641" y="5594270"/>
                        <a:ext cx="4495800" cy="6604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9" name="星 7 18"/>
          <p:cNvSpPr>
            <a:spLocks noChangeAspect="1"/>
          </p:cNvSpPr>
          <p:nvPr/>
        </p:nvSpPr>
        <p:spPr>
          <a:xfrm>
            <a:off x="5993683" y="6265782"/>
            <a:ext cx="142875" cy="144463"/>
          </a:xfrm>
          <a:prstGeom prst="star7">
            <a:avLst/>
          </a:prstGeom>
          <a:solidFill>
            <a:srgbClr val="FF00FF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20" name="星 7 19"/>
          <p:cNvSpPr>
            <a:spLocks noChangeAspect="1"/>
          </p:cNvSpPr>
          <p:nvPr/>
        </p:nvSpPr>
        <p:spPr>
          <a:xfrm>
            <a:off x="4451391" y="6278481"/>
            <a:ext cx="144462" cy="144463"/>
          </a:xfrm>
          <a:prstGeom prst="star7">
            <a:avLst/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21" name="星 7 20"/>
          <p:cNvSpPr>
            <a:spLocks noChangeAspect="1"/>
          </p:cNvSpPr>
          <p:nvPr/>
        </p:nvSpPr>
        <p:spPr>
          <a:xfrm>
            <a:off x="3061717" y="6212686"/>
            <a:ext cx="144462" cy="144463"/>
          </a:xfrm>
          <a:prstGeom prst="star7">
            <a:avLst/>
          </a:prstGeom>
          <a:solidFill>
            <a:srgbClr val="0070C0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23" name="Line 9"/>
          <p:cNvSpPr>
            <a:spLocks noChangeShapeType="1"/>
          </p:cNvSpPr>
          <p:nvPr/>
        </p:nvSpPr>
        <p:spPr bwMode="auto">
          <a:xfrm flipV="1">
            <a:off x="2171277" y="6488520"/>
            <a:ext cx="3276000" cy="0"/>
          </a:xfrm>
          <a:prstGeom prst="line">
            <a:avLst/>
          </a:prstGeom>
          <a:noFill/>
          <a:ln w="38100">
            <a:solidFill>
              <a:srgbClr val="00B0F0"/>
            </a:solidFill>
            <a:round/>
            <a:headEnd type="triangle" w="med" len="med"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24" name="Line 10"/>
          <p:cNvSpPr>
            <a:spLocks noChangeShapeType="1"/>
          </p:cNvSpPr>
          <p:nvPr/>
        </p:nvSpPr>
        <p:spPr bwMode="auto">
          <a:xfrm>
            <a:off x="6067636" y="6501438"/>
            <a:ext cx="1728000" cy="0"/>
          </a:xfrm>
          <a:custGeom>
            <a:avLst/>
            <a:gdLst>
              <a:gd name="T0" fmla="*/ 0 w 581020"/>
              <a:gd name="T1" fmla="*/ 0 h 15"/>
              <a:gd name="T2" fmla="*/ 1528187190 w 581020"/>
              <a:gd name="T3" fmla="*/ 0 h 15"/>
              <a:gd name="T4" fmla="*/ 0 60000 65536"/>
              <a:gd name="T5" fmla="*/ 0 60000 65536"/>
              <a:gd name="T6" fmla="*/ 0 w 581020"/>
              <a:gd name="T7" fmla="*/ 0 h 15"/>
              <a:gd name="T8" fmla="*/ 581020 w 581020"/>
              <a:gd name="T9" fmla="*/ 0 h 15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581020" h="15">
                <a:moveTo>
                  <a:pt x="0" y="15"/>
                </a:moveTo>
                <a:lnTo>
                  <a:pt x="581020" y="0"/>
                </a:lnTo>
              </a:path>
            </a:pathLst>
          </a:custGeom>
          <a:noFill/>
          <a:ln w="38100">
            <a:solidFill>
              <a:srgbClr val="00B050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ja-JP" altLang="en-US">
              <a:latin typeface="Calibri" pitchFamily="34" charset="0"/>
            </a:endParaRPr>
          </a:p>
        </p:txBody>
      </p:sp>
      <p:sp>
        <p:nvSpPr>
          <p:cNvPr id="25" name="星 7 24"/>
          <p:cNvSpPr>
            <a:spLocks noChangeAspect="1"/>
          </p:cNvSpPr>
          <p:nvPr/>
        </p:nvSpPr>
        <p:spPr>
          <a:xfrm>
            <a:off x="5983521" y="6427046"/>
            <a:ext cx="142875" cy="144462"/>
          </a:xfrm>
          <a:prstGeom prst="star7">
            <a:avLst/>
          </a:prstGeom>
          <a:solidFill>
            <a:srgbClr val="FF00FF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26" name="星 7 25"/>
          <p:cNvSpPr>
            <a:spLocks noChangeAspect="1"/>
          </p:cNvSpPr>
          <p:nvPr/>
        </p:nvSpPr>
        <p:spPr>
          <a:xfrm>
            <a:off x="3951693" y="6396445"/>
            <a:ext cx="144463" cy="144462"/>
          </a:xfrm>
          <a:prstGeom prst="star7">
            <a:avLst/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27" name="星 7 26"/>
          <p:cNvSpPr>
            <a:spLocks noChangeAspect="1"/>
          </p:cNvSpPr>
          <p:nvPr/>
        </p:nvSpPr>
        <p:spPr>
          <a:xfrm>
            <a:off x="2079029" y="6392561"/>
            <a:ext cx="144462" cy="144462"/>
          </a:xfrm>
          <a:prstGeom prst="star7">
            <a:avLst/>
          </a:prstGeom>
          <a:solidFill>
            <a:srgbClr val="0070C0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graphicFrame>
        <p:nvGraphicFramePr>
          <p:cNvPr id="29" name="Object 15"/>
          <p:cNvGraphicFramePr>
            <a:graphicFrameLocks noChangeAspect="1"/>
          </p:cNvGraphicFramePr>
          <p:nvPr/>
        </p:nvGraphicFramePr>
        <p:xfrm>
          <a:off x="1751442" y="5758245"/>
          <a:ext cx="6197600" cy="5080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7" imgW="6197400" imgH="507960" progId="Equation.DSMT4">
                  <p:embed/>
                </p:oleObj>
              </mc:Choice>
              <mc:Fallback>
                <p:oleObj name="Equation" r:id="rId17" imgW="6197400" imgH="507960" progId="Equation.DSMT4">
                  <p:embed/>
                  <p:pic>
                    <p:nvPicPr>
                      <p:cNvPr id="29" name="Object 15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751442" y="5758245"/>
                        <a:ext cx="6197600" cy="5080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30" name="テキスト ボックス 29"/>
          <p:cNvSpPr txBox="1">
            <a:spLocks noChangeArrowheads="1"/>
          </p:cNvSpPr>
          <p:nvPr/>
        </p:nvSpPr>
        <p:spPr bwMode="auto">
          <a:xfrm>
            <a:off x="593724" y="5227638"/>
            <a:ext cx="1868121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r>
              <a:rPr lang="en-US" altLang="ja-JP" b="1" dirty="0">
                <a:solidFill>
                  <a:srgbClr val="3333CC"/>
                </a:solidFill>
                <a:latin typeface="Arial Unicode MS"/>
                <a:ea typeface="Arial Unicode MS"/>
                <a:cs typeface="Arial Unicode MS"/>
              </a:rPr>
              <a:t>2D Raman  </a:t>
            </a:r>
            <a:r>
              <a:rPr lang="en-US" altLang="ja-JP" b="1" dirty="0">
                <a:solidFill>
                  <a:srgbClr val="FF0000"/>
                </a:solidFill>
                <a:latin typeface="Arial Unicode MS"/>
                <a:ea typeface="Arial Unicode MS"/>
                <a:cs typeface="Arial Unicode MS"/>
              </a:rPr>
              <a:t>(I)</a:t>
            </a:r>
            <a:endParaRPr lang="ja-JP" altLang="en-US" b="1" dirty="0">
              <a:solidFill>
                <a:srgbClr val="FF0000"/>
              </a:solidFill>
              <a:latin typeface="Arial Unicode MS"/>
              <a:ea typeface="Arial Unicode MS"/>
              <a:cs typeface="Arial Unicode MS"/>
            </a:endParaRPr>
          </a:p>
        </p:txBody>
      </p:sp>
      <p:graphicFrame>
        <p:nvGraphicFramePr>
          <p:cNvPr id="1549321" name="Object 9"/>
          <p:cNvGraphicFramePr>
            <a:graphicFrameLocks noChangeAspect="1"/>
          </p:cNvGraphicFramePr>
          <p:nvPr/>
        </p:nvGraphicFramePr>
        <p:xfrm>
          <a:off x="638459" y="4713263"/>
          <a:ext cx="469900" cy="3810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9" imgW="469800" imgH="380880" progId="Equation.DSMT4">
                  <p:embed/>
                </p:oleObj>
              </mc:Choice>
              <mc:Fallback>
                <p:oleObj name="Equation" r:id="rId19" imgW="469800" imgH="380880" progId="Equation.DSMT4">
                  <p:embed/>
                  <p:pic>
                    <p:nvPicPr>
                      <p:cNvPr id="1549321" name="Object 9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0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38459" y="4713263"/>
                        <a:ext cx="469900" cy="3810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549323" name="Object 11"/>
          <p:cNvGraphicFramePr>
            <a:graphicFrameLocks noChangeAspect="1"/>
          </p:cNvGraphicFramePr>
          <p:nvPr/>
        </p:nvGraphicFramePr>
        <p:xfrm>
          <a:off x="4960109" y="4748544"/>
          <a:ext cx="1574800" cy="3683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21" imgW="1574640" imgH="368280" progId="Equation.DSMT4">
                  <p:embed/>
                </p:oleObj>
              </mc:Choice>
              <mc:Fallback>
                <p:oleObj name="Equation" r:id="rId21" imgW="1574640" imgH="368280" progId="Equation.DSMT4">
                  <p:embed/>
                  <p:pic>
                    <p:nvPicPr>
                      <p:cNvPr id="1549323" name="Object 1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2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960109" y="4748544"/>
                        <a:ext cx="1574800" cy="3683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54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" dur="500"/>
                                        <p:tgtEl>
                                          <p:spTgt spid="4454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0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4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9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2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5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5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0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3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54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6" dur="500"/>
                                        <p:tgtEl>
                                          <p:spTgt spid="4454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93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1" dur="500"/>
                                        <p:tgtEl>
                                          <p:spTgt spid="15493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4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93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7" dur="500"/>
                                        <p:tgtEl>
                                          <p:spTgt spid="15493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5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52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55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500"/>
                            </p:stCondLst>
                            <p:childTnLst>
                              <p:par>
                                <p:cTn id="57" presetID="18" presetClass="entr" presetSubtype="1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9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62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3" presetID="18" presetClass="entr" presetSubtype="3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65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68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9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1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" fill="hold">
                      <p:stCondLst>
                        <p:cond delay="indefinite"/>
                      </p:stCondLst>
                      <p:childTnLst>
                        <p:par>
                          <p:cTn id="73" fill="hold">
                            <p:stCondLst>
                              <p:cond delay="0"/>
                            </p:stCondLst>
                            <p:childTnLst>
                              <p:par>
                                <p:cTn id="74" presetID="5" presetClass="exit" presetSubtype="1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75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7" presetID="5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78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0" presetID="5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81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3" presetID="5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84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6" presetID="5" presetClass="exit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8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9" presetID="5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90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2" fill="hold">
                            <p:stCondLst>
                              <p:cond delay="500"/>
                            </p:stCondLst>
                            <p:childTnLst>
                              <p:par>
                                <p:cTn id="93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95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6" fill="hold">
                            <p:stCondLst>
                              <p:cond delay="1000"/>
                            </p:stCondLst>
                            <p:childTnLst>
                              <p:par>
                                <p:cTn id="97" presetID="18" presetClass="entr" presetSubtype="1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99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0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02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3" presetID="18" presetClass="entr" presetSubtype="3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05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6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08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9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11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/>
      <p:bldP spid="42" grpId="0"/>
      <p:bldP spid="44" grpId="0"/>
      <p:bldP spid="45" grpId="0"/>
      <p:bldP spid="15" grpId="0" animBg="1"/>
      <p:bldP spid="15" grpId="1" animBg="1"/>
      <p:bldP spid="17" grpId="0" animBg="1"/>
      <p:bldP spid="17" grpId="1" animBg="1"/>
      <p:bldP spid="19" grpId="0" animBg="1"/>
      <p:bldP spid="20" grpId="0" animBg="1"/>
      <p:bldP spid="20" grpId="1" animBg="1"/>
      <p:bldP spid="21" grpId="0" animBg="1"/>
      <p:bldP spid="21" grpId="1" animBg="1"/>
      <p:bldP spid="23" grpId="0" animBg="1"/>
      <p:bldP spid="24" grpId="0" animBg="1"/>
      <p:bldP spid="26" grpId="0" animBg="1"/>
      <p:bldP spid="27" grpId="0" animBg="1"/>
      <p:bldP spid="30" grpId="0"/>
    </p:bldLst>
  </p:timing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76" name="直線コネクタ 75"/>
          <p:cNvCxnSpPr/>
          <p:nvPr/>
        </p:nvCxnSpPr>
        <p:spPr>
          <a:xfrm>
            <a:off x="5468737" y="1679818"/>
            <a:ext cx="1260475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494033" name="Picture 17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7203879" y="230054"/>
            <a:ext cx="1289580" cy="123411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cxnSp>
        <p:nvCxnSpPr>
          <p:cNvPr id="35" name="直線コネクタ 34"/>
          <p:cNvCxnSpPr/>
          <p:nvPr/>
        </p:nvCxnSpPr>
        <p:spPr>
          <a:xfrm rot="10800000">
            <a:off x="1546794" y="3181296"/>
            <a:ext cx="2520000" cy="2497"/>
          </a:xfrm>
          <a:prstGeom prst="line">
            <a:avLst/>
          </a:prstGeom>
          <a:ln w="38100">
            <a:solidFill>
              <a:srgbClr val="0541EB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468489" y="0"/>
            <a:ext cx="5713947" cy="1143000"/>
          </a:xfrm>
        </p:spPr>
        <p:txBody>
          <a:bodyPr rtlCol="0">
            <a:normAutofit/>
          </a:bodyPr>
          <a:lstStyle/>
          <a:p>
            <a:pPr algn="l" eaLnBrk="1" fontAlgn="auto" hangingPunct="1">
              <a:spcAft>
                <a:spcPts val="0"/>
              </a:spcAft>
              <a:defRPr/>
            </a:pPr>
            <a:r>
              <a:rPr lang="en-US" altLang="ja-JP" sz="3600" b="1" dirty="0">
                <a:solidFill>
                  <a:schemeClr val="tx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Single mode (2D Raman)</a:t>
            </a:r>
            <a:endParaRPr lang="ja-JP" altLang="en-US" sz="3600" b="1" dirty="0">
              <a:solidFill>
                <a:schemeClr val="tx2">
                  <a:lumMod val="7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</p:txBody>
      </p:sp>
      <p:cxnSp>
        <p:nvCxnSpPr>
          <p:cNvPr id="22" name="直線コネクタ 21"/>
          <p:cNvCxnSpPr/>
          <p:nvPr/>
        </p:nvCxnSpPr>
        <p:spPr>
          <a:xfrm rot="10800000">
            <a:off x="1589920" y="3694636"/>
            <a:ext cx="2520000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574489" name="Object 25"/>
          <p:cNvGraphicFramePr>
            <a:graphicFrameLocks noChangeAspect="1"/>
          </p:cNvGraphicFramePr>
          <p:nvPr/>
        </p:nvGraphicFramePr>
        <p:xfrm>
          <a:off x="4164321" y="3508636"/>
          <a:ext cx="331788" cy="39211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4" imgW="330120" imgH="393480" progId="Equation.DSMT4">
                  <p:embed/>
                </p:oleObj>
              </mc:Choice>
              <mc:Fallback>
                <p:oleObj name="Equation" r:id="rId4" imgW="330120" imgH="393480" progId="Equation.DSMT4">
                  <p:embed/>
                  <p:pic>
                    <p:nvPicPr>
                      <p:cNvPr id="574489" name="Object 25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164321" y="3508636"/>
                        <a:ext cx="331788" cy="392113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574491" name="Object 27"/>
          <p:cNvGraphicFramePr>
            <a:graphicFrameLocks noChangeAspect="1"/>
          </p:cNvGraphicFramePr>
          <p:nvPr/>
        </p:nvGraphicFramePr>
        <p:xfrm>
          <a:off x="4170672" y="3008573"/>
          <a:ext cx="292100" cy="38893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6" imgW="291960" imgH="393480" progId="Equation.DSMT4">
                  <p:embed/>
                </p:oleObj>
              </mc:Choice>
              <mc:Fallback>
                <p:oleObj name="Equation" r:id="rId6" imgW="291960" imgH="393480" progId="Equation.DSMT4">
                  <p:embed/>
                  <p:pic>
                    <p:nvPicPr>
                      <p:cNvPr id="574491" name="Object 2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170672" y="3008573"/>
                        <a:ext cx="292100" cy="388938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574492" name="Object 28"/>
          <p:cNvGraphicFramePr>
            <a:graphicFrameLocks noChangeAspect="1"/>
          </p:cNvGraphicFramePr>
          <p:nvPr/>
        </p:nvGraphicFramePr>
        <p:xfrm>
          <a:off x="4159251" y="2584641"/>
          <a:ext cx="347663" cy="3937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8" imgW="342720" imgH="393480" progId="Equation.DSMT4">
                  <p:embed/>
                </p:oleObj>
              </mc:Choice>
              <mc:Fallback>
                <p:oleObj name="Equation" r:id="rId8" imgW="342720" imgH="393480" progId="Equation.DSMT4">
                  <p:embed/>
                  <p:pic>
                    <p:nvPicPr>
                      <p:cNvPr id="574492" name="Object 28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9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159251" y="2584641"/>
                        <a:ext cx="347663" cy="3937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cxnSp>
        <p:nvCxnSpPr>
          <p:cNvPr id="36" name="直線コネクタ 35"/>
          <p:cNvCxnSpPr/>
          <p:nvPr/>
        </p:nvCxnSpPr>
        <p:spPr>
          <a:xfrm rot="10800000" flipV="1">
            <a:off x="1549363" y="2801058"/>
            <a:ext cx="2520000" cy="0"/>
          </a:xfrm>
          <a:prstGeom prst="line">
            <a:avLst/>
          </a:prstGeom>
          <a:ln w="38100">
            <a:solidFill>
              <a:srgbClr val="FD73FF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2" name="Line 9"/>
          <p:cNvSpPr>
            <a:spLocks noChangeShapeType="1"/>
          </p:cNvSpPr>
          <p:nvPr/>
        </p:nvSpPr>
        <p:spPr bwMode="auto">
          <a:xfrm flipV="1">
            <a:off x="3862443" y="1871431"/>
            <a:ext cx="0" cy="1296000"/>
          </a:xfrm>
          <a:prstGeom prst="line">
            <a:avLst/>
          </a:prstGeom>
          <a:noFill/>
          <a:ln w="38100">
            <a:solidFill>
              <a:srgbClr val="0541EB"/>
            </a:solidFill>
            <a:prstDash val="sysDot"/>
            <a:round/>
            <a:headEnd type="triangle"/>
            <a:tailEnd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atin typeface="+mn-lt"/>
              <a:ea typeface="+mn-ea"/>
            </a:endParaRPr>
          </a:p>
        </p:txBody>
      </p:sp>
      <p:cxnSp>
        <p:nvCxnSpPr>
          <p:cNvPr id="85" name="直線コネクタ 84"/>
          <p:cNvCxnSpPr/>
          <p:nvPr/>
        </p:nvCxnSpPr>
        <p:spPr>
          <a:xfrm flipV="1">
            <a:off x="1820496" y="2426922"/>
            <a:ext cx="1980000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574504" name="Object 40"/>
          <p:cNvGraphicFramePr>
            <a:graphicFrameLocks noChangeAspect="1"/>
          </p:cNvGraphicFramePr>
          <p:nvPr/>
        </p:nvGraphicFramePr>
        <p:xfrm>
          <a:off x="2278064" y="2240154"/>
          <a:ext cx="203200" cy="431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0" imgW="203040" imgH="431640" progId="Equation.DSMT4">
                  <p:embed/>
                </p:oleObj>
              </mc:Choice>
              <mc:Fallback>
                <p:oleObj name="Equation" r:id="rId10" imgW="203040" imgH="431640" progId="Equation.DSMT4">
                  <p:embed/>
                  <p:pic>
                    <p:nvPicPr>
                      <p:cNvPr id="574504" name="Object 40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1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278064" y="2240154"/>
                        <a:ext cx="203200" cy="4318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574506" name="Object 42"/>
          <p:cNvGraphicFramePr>
            <a:graphicFrameLocks noChangeAspect="1"/>
          </p:cNvGraphicFramePr>
          <p:nvPr/>
        </p:nvGraphicFramePr>
        <p:xfrm>
          <a:off x="3168651" y="2213166"/>
          <a:ext cx="241300" cy="431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2" imgW="241200" imgH="431640" progId="Equation.DSMT4">
                  <p:embed/>
                </p:oleObj>
              </mc:Choice>
              <mc:Fallback>
                <p:oleObj name="Equation" r:id="rId12" imgW="241200" imgH="431640" progId="Equation.DSMT4">
                  <p:embed/>
                  <p:pic>
                    <p:nvPicPr>
                      <p:cNvPr id="574506" name="Object 4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3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168651" y="2213166"/>
                        <a:ext cx="241300" cy="4318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cxnSp>
        <p:nvCxnSpPr>
          <p:cNvPr id="96" name="直線コネクタ 95"/>
          <p:cNvCxnSpPr/>
          <p:nvPr/>
        </p:nvCxnSpPr>
        <p:spPr>
          <a:xfrm rot="16200000" flipH="1">
            <a:off x="1595866" y="2306830"/>
            <a:ext cx="457200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9" name="直線コネクタ 98"/>
          <p:cNvCxnSpPr/>
          <p:nvPr/>
        </p:nvCxnSpPr>
        <p:spPr>
          <a:xfrm rot="16200000" flipH="1">
            <a:off x="2609827" y="2427133"/>
            <a:ext cx="457200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1" name="直線コネクタ 100"/>
          <p:cNvCxnSpPr/>
          <p:nvPr/>
        </p:nvCxnSpPr>
        <p:spPr>
          <a:xfrm rot="16200000" flipH="1">
            <a:off x="3556811" y="2483745"/>
            <a:ext cx="457200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5" name="Line 9"/>
          <p:cNvSpPr>
            <a:spLocks noChangeShapeType="1"/>
          </p:cNvSpPr>
          <p:nvPr/>
        </p:nvSpPr>
        <p:spPr bwMode="auto">
          <a:xfrm>
            <a:off x="1928607" y="1865443"/>
            <a:ext cx="0" cy="900000"/>
          </a:xfrm>
          <a:prstGeom prst="line">
            <a:avLst/>
          </a:prstGeom>
          <a:noFill/>
          <a:ln w="38100">
            <a:solidFill>
              <a:schemeClr val="tx2">
                <a:lumMod val="60000"/>
                <a:lumOff val="40000"/>
              </a:schemeClr>
            </a:solidFill>
            <a:prstDash val="dash"/>
            <a:round/>
            <a:headEnd type="none"/>
            <a:tailEnd type="triangle"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atin typeface="+mn-lt"/>
              <a:ea typeface="+mn-ea"/>
            </a:endParaRPr>
          </a:p>
        </p:txBody>
      </p:sp>
      <p:sp>
        <p:nvSpPr>
          <p:cNvPr id="68" name="Line 10"/>
          <p:cNvSpPr>
            <a:spLocks noChangeShapeType="1"/>
          </p:cNvSpPr>
          <p:nvPr/>
        </p:nvSpPr>
        <p:spPr bwMode="auto">
          <a:xfrm flipH="1">
            <a:off x="2917029" y="1875435"/>
            <a:ext cx="0" cy="1296000"/>
          </a:xfrm>
          <a:custGeom>
            <a:avLst/>
            <a:gdLst>
              <a:gd name="connsiteX0" fmla="*/ 0 w 581020"/>
              <a:gd name="connsiteY0" fmla="*/ 0 h 45719"/>
              <a:gd name="connsiteX1" fmla="*/ 581020 w 581020"/>
              <a:gd name="connsiteY1" fmla="*/ 45719 h 45719"/>
              <a:gd name="connsiteX0" fmla="*/ 0 w 581020"/>
              <a:gd name="connsiteY0" fmla="*/ 15 h 15"/>
              <a:gd name="connsiteX1" fmla="*/ 581020 w 581020"/>
              <a:gd name="connsiteY1" fmla="*/ 0 h 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81020" h="15">
                <a:moveTo>
                  <a:pt x="0" y="15"/>
                </a:moveTo>
                <a:lnTo>
                  <a:pt x="581020" y="0"/>
                </a:lnTo>
              </a:path>
            </a:pathLst>
          </a:custGeom>
          <a:noFill/>
          <a:ln w="38100" cmpd="sng">
            <a:solidFill>
              <a:srgbClr val="0541EB"/>
            </a:solidFill>
            <a:prstDash val="solid"/>
            <a:round/>
            <a:headEnd type="triangle"/>
            <a:tailEnd type="none"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>
              <a:latin typeface="+mn-lt"/>
              <a:ea typeface="+mn-ea"/>
            </a:endParaRPr>
          </a:p>
        </p:txBody>
      </p:sp>
      <p:cxnSp>
        <p:nvCxnSpPr>
          <p:cNvPr id="45" name="直線コネクタ 44"/>
          <p:cNvCxnSpPr/>
          <p:nvPr/>
        </p:nvCxnSpPr>
        <p:spPr>
          <a:xfrm>
            <a:off x="5425173" y="2479324"/>
            <a:ext cx="1260475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直線コネクタ 45"/>
          <p:cNvCxnSpPr/>
          <p:nvPr/>
        </p:nvCxnSpPr>
        <p:spPr>
          <a:xfrm>
            <a:off x="5434698" y="3288949"/>
            <a:ext cx="1260475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直線矢印コネクタ 46"/>
          <p:cNvCxnSpPr/>
          <p:nvPr/>
        </p:nvCxnSpPr>
        <p:spPr>
          <a:xfrm rot="16200000" flipV="1">
            <a:off x="5603626" y="2502940"/>
            <a:ext cx="1620000" cy="0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" name="直線矢印コネクタ 47"/>
          <p:cNvCxnSpPr/>
          <p:nvPr/>
        </p:nvCxnSpPr>
        <p:spPr>
          <a:xfrm rot="16200000" flipV="1">
            <a:off x="5159837" y="2488474"/>
            <a:ext cx="1620000" cy="0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" name="Line 9"/>
          <p:cNvSpPr>
            <a:spLocks noChangeShapeType="1"/>
          </p:cNvSpPr>
          <p:nvPr/>
        </p:nvSpPr>
        <p:spPr bwMode="auto">
          <a:xfrm flipH="1">
            <a:off x="6419976" y="1668126"/>
            <a:ext cx="0" cy="828000"/>
          </a:xfrm>
          <a:prstGeom prst="line">
            <a:avLst/>
          </a:prstGeom>
          <a:noFill/>
          <a:ln w="38100">
            <a:solidFill>
              <a:srgbClr val="FF00FF"/>
            </a:solidFill>
            <a:round/>
            <a:headEnd type="triangle"/>
            <a:tailEnd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atin typeface="+mn-lt"/>
              <a:ea typeface="+mn-ea"/>
            </a:endParaRPr>
          </a:p>
        </p:txBody>
      </p:sp>
      <p:sp>
        <p:nvSpPr>
          <p:cNvPr id="50" name="Line 10"/>
          <p:cNvSpPr>
            <a:spLocks noChangeShapeType="1"/>
          </p:cNvSpPr>
          <p:nvPr/>
        </p:nvSpPr>
        <p:spPr bwMode="auto">
          <a:xfrm flipH="1">
            <a:off x="5974149" y="1674943"/>
            <a:ext cx="0" cy="792000"/>
          </a:xfrm>
          <a:custGeom>
            <a:avLst/>
            <a:gdLst>
              <a:gd name="T0" fmla="*/ 0 w 581020"/>
              <a:gd name="T1" fmla="*/ 2147483647 h 15"/>
              <a:gd name="T2" fmla="*/ 0 w 581020"/>
              <a:gd name="T3" fmla="*/ 0 h 15"/>
              <a:gd name="T4" fmla="*/ 0 60000 65536"/>
              <a:gd name="T5" fmla="*/ 0 60000 65536"/>
              <a:gd name="T6" fmla="*/ 0 w 581020"/>
              <a:gd name="T7" fmla="*/ 0 h 15"/>
              <a:gd name="T8" fmla="*/ 0 w 581020"/>
              <a:gd name="T9" fmla="*/ 15 h 15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581020" h="15">
                <a:moveTo>
                  <a:pt x="0" y="15"/>
                </a:moveTo>
                <a:lnTo>
                  <a:pt x="581020" y="0"/>
                </a:lnTo>
              </a:path>
            </a:pathLst>
          </a:custGeom>
          <a:noFill/>
          <a:ln w="38100">
            <a:solidFill>
              <a:srgbClr val="0541EB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ja-JP" altLang="en-US">
              <a:latin typeface="Calibri" pitchFamily="34" charset="0"/>
            </a:endParaRPr>
          </a:p>
        </p:txBody>
      </p:sp>
      <p:sp>
        <p:nvSpPr>
          <p:cNvPr id="51" name="テキスト ボックス 50"/>
          <p:cNvSpPr txBox="1">
            <a:spLocks noChangeArrowheads="1"/>
          </p:cNvSpPr>
          <p:nvPr/>
        </p:nvSpPr>
        <p:spPr bwMode="auto">
          <a:xfrm>
            <a:off x="881719" y="1553203"/>
            <a:ext cx="652462" cy="4000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US" altLang="ja-JP" sz="2000" b="1" dirty="0">
                <a:solidFill>
                  <a:srgbClr val="FF0000"/>
                </a:solidFill>
                <a:latin typeface="Arial Unicode MS"/>
                <a:ea typeface="Arial Unicode MS"/>
                <a:cs typeface="Arial Unicode MS"/>
              </a:rPr>
              <a:t>(I)</a:t>
            </a:r>
            <a:endParaRPr lang="ja-JP" altLang="en-US" sz="2000" b="1" baseline="30000" dirty="0">
              <a:solidFill>
                <a:srgbClr val="FF0000"/>
              </a:solidFill>
              <a:latin typeface="Arial Unicode MS"/>
              <a:ea typeface="Arial Unicode MS"/>
              <a:cs typeface="Arial Unicode MS"/>
            </a:endParaRPr>
          </a:p>
        </p:txBody>
      </p:sp>
      <p:graphicFrame>
        <p:nvGraphicFramePr>
          <p:cNvPr id="52" name="Object 34"/>
          <p:cNvGraphicFramePr>
            <a:graphicFrameLocks noChangeAspect="1"/>
          </p:cNvGraphicFramePr>
          <p:nvPr/>
        </p:nvGraphicFramePr>
        <p:xfrm>
          <a:off x="6780137" y="3094296"/>
          <a:ext cx="558800" cy="342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4" imgW="558720" imgH="342720" progId="Equation.DSMT4">
                  <p:embed/>
                </p:oleObj>
              </mc:Choice>
              <mc:Fallback>
                <p:oleObj name="Equation" r:id="rId14" imgW="558720" imgH="342720" progId="Equation.DSMT4">
                  <p:embed/>
                  <p:pic>
                    <p:nvPicPr>
                      <p:cNvPr id="52" name="Object 3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780137" y="3094296"/>
                        <a:ext cx="558800" cy="3429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53" name="Object 36"/>
          <p:cNvGraphicFramePr>
            <a:graphicFrameLocks noChangeAspect="1"/>
          </p:cNvGraphicFramePr>
          <p:nvPr/>
        </p:nvGraphicFramePr>
        <p:xfrm>
          <a:off x="6792085" y="2310666"/>
          <a:ext cx="520700" cy="342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6" imgW="520560" imgH="342720" progId="Equation.DSMT4">
                  <p:embed/>
                </p:oleObj>
              </mc:Choice>
              <mc:Fallback>
                <p:oleObj name="Equation" r:id="rId16" imgW="520560" imgH="342720" progId="Equation.DSMT4">
                  <p:embed/>
                  <p:pic>
                    <p:nvPicPr>
                      <p:cNvPr id="53" name="Object 36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792085" y="2310666"/>
                        <a:ext cx="520700" cy="3429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54" name="Line 9"/>
          <p:cNvSpPr>
            <a:spLocks noChangeShapeType="1"/>
          </p:cNvSpPr>
          <p:nvPr/>
        </p:nvSpPr>
        <p:spPr bwMode="auto">
          <a:xfrm flipH="1">
            <a:off x="6418389" y="2484265"/>
            <a:ext cx="0" cy="827087"/>
          </a:xfrm>
          <a:prstGeom prst="line">
            <a:avLst/>
          </a:prstGeom>
          <a:noFill/>
          <a:ln w="38100">
            <a:solidFill>
              <a:srgbClr val="FF00FF"/>
            </a:solidFill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59" name="星 7 58"/>
          <p:cNvSpPr>
            <a:spLocks noChangeAspect="1"/>
          </p:cNvSpPr>
          <p:nvPr/>
        </p:nvSpPr>
        <p:spPr>
          <a:xfrm>
            <a:off x="5898168" y="1589789"/>
            <a:ext cx="144462" cy="142875"/>
          </a:xfrm>
          <a:prstGeom prst="star7">
            <a:avLst/>
          </a:prstGeom>
          <a:solidFill>
            <a:srgbClr val="0070C0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61" name="星 7 60"/>
          <p:cNvSpPr>
            <a:spLocks noChangeAspect="1"/>
          </p:cNvSpPr>
          <p:nvPr/>
        </p:nvSpPr>
        <p:spPr>
          <a:xfrm>
            <a:off x="6350219" y="3201459"/>
            <a:ext cx="144463" cy="142875"/>
          </a:xfrm>
          <a:prstGeom prst="star7">
            <a:avLst/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solidFill>
                <a:srgbClr val="FF0000"/>
              </a:solidFill>
            </a:endParaRPr>
          </a:p>
        </p:txBody>
      </p:sp>
      <p:graphicFrame>
        <p:nvGraphicFramePr>
          <p:cNvPr id="64" name="Object 37"/>
          <p:cNvGraphicFramePr>
            <a:graphicFrameLocks noChangeAspect="1"/>
          </p:cNvGraphicFramePr>
          <p:nvPr/>
        </p:nvGraphicFramePr>
        <p:xfrm>
          <a:off x="5204111" y="3653430"/>
          <a:ext cx="2754313" cy="46513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8" imgW="2755800" imgH="469800" progId="Equation.DSMT4">
                  <p:embed/>
                </p:oleObj>
              </mc:Choice>
              <mc:Fallback>
                <p:oleObj name="Equation" r:id="rId18" imgW="2755800" imgH="469800" progId="Equation.DSMT4">
                  <p:embed/>
                  <p:pic>
                    <p:nvPicPr>
                      <p:cNvPr id="64" name="Object 3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9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204111" y="3653430"/>
                        <a:ext cx="2754313" cy="465138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66" name="Object 38"/>
          <p:cNvGraphicFramePr>
            <a:graphicFrameLocks noChangeAspect="1"/>
          </p:cNvGraphicFramePr>
          <p:nvPr/>
        </p:nvGraphicFramePr>
        <p:xfrm>
          <a:off x="6787632" y="1523244"/>
          <a:ext cx="558800" cy="342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20" imgW="558720" imgH="342720" progId="Equation.DSMT4">
                  <p:embed/>
                </p:oleObj>
              </mc:Choice>
              <mc:Fallback>
                <p:oleObj name="Equation" r:id="rId20" imgW="558720" imgH="342720" progId="Equation.DSMT4">
                  <p:embed/>
                  <p:pic>
                    <p:nvPicPr>
                      <p:cNvPr id="66" name="Object 38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1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787632" y="1523244"/>
                        <a:ext cx="558800" cy="3429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73" name="Text Box 12"/>
          <p:cNvSpPr txBox="1">
            <a:spLocks noChangeArrowheads="1"/>
          </p:cNvSpPr>
          <p:nvPr/>
        </p:nvSpPr>
        <p:spPr bwMode="auto">
          <a:xfrm>
            <a:off x="5488673" y="2660299"/>
            <a:ext cx="379413" cy="461962"/>
          </a:xfrm>
          <a:prstGeom prst="rect">
            <a:avLst/>
          </a:prstGeom>
          <a:solidFill>
            <a:schemeClr val="bg1"/>
          </a:solidFill>
          <a:ln w="9525" algn="ctr">
            <a:noFill/>
            <a:miter lim="800000"/>
            <a:headEnd/>
            <a:tailEnd/>
          </a:ln>
          <a:effectLst>
            <a:outerShdw dist="35921" dir="2700000" sx="1000" sy="1000" algn="ctr" rotWithShape="0">
              <a:schemeClr val="bg2">
                <a:alpha val="50000"/>
              </a:schemeClr>
            </a:outerShdw>
          </a:effectLst>
        </p:spPr>
        <p:txBody>
          <a:bodyPr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ja-JP" sz="2400" i="1" dirty="0">
                <a:latin typeface="Times New Roman" pitchFamily="18" charset="0"/>
                <a:ea typeface="ＭＳ Ｐゴシック" pitchFamily="50" charset="-128"/>
                <a:cs typeface="Times New Roman" pitchFamily="18" charset="0"/>
              </a:rPr>
              <a:t>t</a:t>
            </a:r>
            <a:r>
              <a:rPr lang="en-US" altLang="ja-JP" sz="1200" dirty="0">
                <a:latin typeface="Times New Roman" pitchFamily="18" charset="0"/>
                <a:ea typeface="ＭＳ Ｐゴシック" pitchFamily="50" charset="-128"/>
                <a:cs typeface="Times New Roman" pitchFamily="18" charset="0"/>
              </a:rPr>
              <a:t>1</a:t>
            </a:r>
            <a:endParaRPr lang="en-US" altLang="ja-JP" sz="2400" dirty="0">
              <a:latin typeface="Times New Roman" pitchFamily="18" charset="0"/>
              <a:ea typeface="ＭＳ Ｐゴシック" pitchFamily="50" charset="-128"/>
              <a:cs typeface="Times New Roman" pitchFamily="18" charset="0"/>
            </a:endParaRPr>
          </a:p>
        </p:txBody>
      </p:sp>
      <p:sp>
        <p:nvSpPr>
          <p:cNvPr id="75" name="Text Box 12"/>
          <p:cNvSpPr txBox="1">
            <a:spLocks noChangeArrowheads="1"/>
          </p:cNvSpPr>
          <p:nvPr/>
        </p:nvSpPr>
        <p:spPr bwMode="auto">
          <a:xfrm>
            <a:off x="5474386" y="1857024"/>
            <a:ext cx="368300" cy="461962"/>
          </a:xfrm>
          <a:prstGeom prst="rect">
            <a:avLst/>
          </a:prstGeom>
          <a:solidFill>
            <a:schemeClr val="bg1"/>
          </a:solidFill>
          <a:ln w="9525" algn="ctr">
            <a:noFill/>
            <a:miter lim="800000"/>
            <a:headEnd/>
            <a:tailEnd/>
          </a:ln>
          <a:effectLst>
            <a:outerShdw dist="35921" dir="2700000" sx="1000" sy="1000" algn="ctr" rotWithShape="0">
              <a:schemeClr val="bg2">
                <a:alpha val="50000"/>
              </a:schemeClr>
            </a:outerShdw>
          </a:effectLst>
        </p:spPr>
        <p:txBody>
          <a:bodyPr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ja-JP" sz="2400" i="1" dirty="0">
                <a:latin typeface="Times New Roman" pitchFamily="18" charset="0"/>
                <a:ea typeface="Arial Unicode MS" pitchFamily="50" charset="-128"/>
                <a:cs typeface="Times New Roman" pitchFamily="18" charset="0"/>
              </a:rPr>
              <a:t>t</a:t>
            </a:r>
            <a:r>
              <a:rPr lang="en-US" altLang="ja-JP" sz="1200" dirty="0">
                <a:latin typeface="Times New Roman" pitchFamily="18" charset="0"/>
                <a:ea typeface="Arial Unicode MS" pitchFamily="50" charset="-128"/>
                <a:cs typeface="Times New Roman" pitchFamily="18" charset="0"/>
              </a:rPr>
              <a:t>2</a:t>
            </a:r>
            <a:endParaRPr lang="en-US" altLang="ja-JP" sz="2400" dirty="0">
              <a:latin typeface="Times New Roman" pitchFamily="18" charset="0"/>
              <a:ea typeface="Arial Unicode MS" pitchFamily="50" charset="-128"/>
              <a:cs typeface="Times New Roman" pitchFamily="18" charset="0"/>
            </a:endParaRPr>
          </a:p>
        </p:txBody>
      </p:sp>
      <p:sp>
        <p:nvSpPr>
          <p:cNvPr id="77" name="Line 9"/>
          <p:cNvSpPr>
            <a:spLocks noChangeShapeType="1"/>
          </p:cNvSpPr>
          <p:nvPr/>
        </p:nvSpPr>
        <p:spPr bwMode="auto">
          <a:xfrm flipH="1">
            <a:off x="5974506" y="2471094"/>
            <a:ext cx="0" cy="827087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79" name="Text Box 12"/>
          <p:cNvSpPr txBox="1">
            <a:spLocks noChangeArrowheads="1"/>
          </p:cNvSpPr>
          <p:nvPr/>
        </p:nvSpPr>
        <p:spPr bwMode="auto">
          <a:xfrm>
            <a:off x="5465673" y="3989312"/>
            <a:ext cx="2036763" cy="36830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>
            <a:prstShdw prst="shdw17" dist="17961" dir="2700000">
              <a:schemeClr val="bg2"/>
            </a:prstShdw>
          </a:effectLst>
        </p:spPr>
        <p:txBody>
          <a:bodyPr>
            <a:spAutoFit/>
          </a:bodyPr>
          <a:lstStyle/>
          <a:p>
            <a:r>
              <a:rPr lang="en-US" altLang="ja-JP" dirty="0">
                <a:solidFill>
                  <a:srgbClr val="FF0000"/>
                </a:solidFill>
                <a:latin typeface="Arial Unicode MS"/>
                <a:ea typeface="Arial Unicode MS"/>
                <a:cs typeface="Arial Unicode MS"/>
              </a:rPr>
              <a:t>Liouville path</a:t>
            </a:r>
          </a:p>
        </p:txBody>
      </p:sp>
      <p:sp>
        <p:nvSpPr>
          <p:cNvPr id="82" name="Text Box 12"/>
          <p:cNvSpPr txBox="1">
            <a:spLocks noChangeArrowheads="1"/>
          </p:cNvSpPr>
          <p:nvPr/>
        </p:nvSpPr>
        <p:spPr bwMode="auto">
          <a:xfrm>
            <a:off x="1900379" y="4028878"/>
            <a:ext cx="2036763" cy="36830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>
            <a:prstShdw prst="shdw17" dist="17961" dir="2700000">
              <a:schemeClr val="bg2"/>
            </a:prstShdw>
          </a:effectLst>
        </p:spPr>
        <p:txBody>
          <a:bodyPr>
            <a:spAutoFit/>
          </a:bodyPr>
          <a:lstStyle/>
          <a:p>
            <a:r>
              <a:rPr lang="en-US" altLang="ja-JP" dirty="0">
                <a:solidFill>
                  <a:srgbClr val="FF0000"/>
                </a:solidFill>
                <a:latin typeface="Arial Unicode MS"/>
                <a:ea typeface="Arial Unicode MS"/>
                <a:cs typeface="Arial Unicode MS"/>
              </a:rPr>
              <a:t>Albrecht diagram</a:t>
            </a:r>
          </a:p>
        </p:txBody>
      </p:sp>
      <p:sp>
        <p:nvSpPr>
          <p:cNvPr id="55" name="星 7 54"/>
          <p:cNvSpPr>
            <a:spLocks noChangeAspect="1"/>
          </p:cNvSpPr>
          <p:nvPr/>
        </p:nvSpPr>
        <p:spPr>
          <a:xfrm>
            <a:off x="5893401" y="2402021"/>
            <a:ext cx="144462" cy="144463"/>
          </a:xfrm>
          <a:prstGeom prst="star7">
            <a:avLst/>
          </a:prstGeom>
          <a:solidFill>
            <a:srgbClr val="FF00FF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56" name="正方形/長方形 55"/>
          <p:cNvSpPr/>
          <p:nvPr/>
        </p:nvSpPr>
        <p:spPr>
          <a:xfrm>
            <a:off x="2224586" y="909914"/>
            <a:ext cx="4517409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eaLnBrk="1" hangingPunct="1"/>
            <a:r>
              <a:rPr lang="en-US" altLang="ja-JP" sz="1400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Steffen, </a:t>
            </a:r>
            <a:r>
              <a:rPr lang="en-US" altLang="ja-JP" sz="1400" dirty="0" err="1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Fourkas</a:t>
            </a:r>
            <a:r>
              <a:rPr lang="en-US" altLang="ja-JP" sz="1400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, &amp; </a:t>
            </a:r>
            <a:r>
              <a:rPr lang="en-US" altLang="ja-JP" sz="1400" dirty="0" err="1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Duppen</a:t>
            </a:r>
            <a:r>
              <a:rPr lang="en-US" altLang="ja-JP" sz="1400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 </a:t>
            </a:r>
            <a:r>
              <a:rPr lang="en-US" altLang="ja-JP" sz="1400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  <a:hlinkClick r:id="rId22"/>
              </a:rPr>
              <a:t>JCP105, 7364(1996). </a:t>
            </a:r>
            <a:endParaRPr lang="en-US" altLang="ja-JP" sz="1400" dirty="0"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  <a:p>
            <a:pPr eaLnBrk="1" hangingPunct="1"/>
            <a:r>
              <a:rPr lang="en-US" altLang="ja-JP" sz="1400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J. </a:t>
            </a:r>
            <a:r>
              <a:rPr lang="en-US" altLang="ja-JP" sz="1400" dirty="0" err="1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Fourkas</a:t>
            </a:r>
            <a:r>
              <a:rPr lang="en-US" altLang="ja-JP" sz="1400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, </a:t>
            </a:r>
            <a:r>
              <a:rPr lang="en-US" altLang="ja-JP" sz="1400" dirty="0" err="1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Adv.Chem.Phys</a:t>
            </a:r>
            <a:r>
              <a:rPr lang="en-US" altLang="ja-JP" sz="1400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. 117, 235 (2001)</a:t>
            </a:r>
          </a:p>
        </p:txBody>
      </p:sp>
      <p:sp>
        <p:nvSpPr>
          <p:cNvPr id="57" name="テキスト ボックス 56"/>
          <p:cNvSpPr txBox="1">
            <a:spLocks noChangeArrowheads="1"/>
          </p:cNvSpPr>
          <p:nvPr/>
        </p:nvSpPr>
        <p:spPr bwMode="auto">
          <a:xfrm>
            <a:off x="840774" y="4107977"/>
            <a:ext cx="652462" cy="4001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r>
              <a:rPr lang="en-US" altLang="ja-JP" sz="2000" b="1" dirty="0">
                <a:solidFill>
                  <a:srgbClr val="FF00FF"/>
                </a:solidFill>
                <a:latin typeface="Arial Unicode MS"/>
                <a:ea typeface="Arial Unicode MS"/>
                <a:cs typeface="Arial Unicode MS"/>
              </a:rPr>
              <a:t>(II)</a:t>
            </a:r>
            <a:endParaRPr lang="ja-JP" altLang="en-US" sz="2000" b="1" baseline="30000" dirty="0">
              <a:solidFill>
                <a:srgbClr val="FF00FF"/>
              </a:solidFill>
              <a:latin typeface="Arial Unicode MS"/>
              <a:ea typeface="Arial Unicode MS"/>
              <a:cs typeface="Arial Unicode MS"/>
            </a:endParaRPr>
          </a:p>
        </p:txBody>
      </p:sp>
      <p:cxnSp>
        <p:nvCxnSpPr>
          <p:cNvPr id="60" name="直線コネクタ 59"/>
          <p:cNvCxnSpPr/>
          <p:nvPr/>
        </p:nvCxnSpPr>
        <p:spPr>
          <a:xfrm rot="10800000">
            <a:off x="1547241" y="5824763"/>
            <a:ext cx="2520000" cy="2497"/>
          </a:xfrm>
          <a:prstGeom prst="line">
            <a:avLst/>
          </a:prstGeom>
          <a:ln w="38100">
            <a:solidFill>
              <a:srgbClr val="0541EB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直線コネクタ 61"/>
          <p:cNvCxnSpPr/>
          <p:nvPr/>
        </p:nvCxnSpPr>
        <p:spPr>
          <a:xfrm rot="10800000">
            <a:off x="1533592" y="6282251"/>
            <a:ext cx="2520000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63" name="Object 25"/>
          <p:cNvGraphicFramePr>
            <a:graphicFrameLocks noChangeAspect="1"/>
          </p:cNvGraphicFramePr>
          <p:nvPr/>
        </p:nvGraphicFramePr>
        <p:xfrm>
          <a:off x="4169416" y="6110312"/>
          <a:ext cx="333375" cy="3937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23" imgW="330120" imgH="393480" progId="Equation.DSMT4">
                  <p:embed/>
                </p:oleObj>
              </mc:Choice>
              <mc:Fallback>
                <p:oleObj name="Equation" r:id="rId23" imgW="330120" imgH="393480" progId="Equation.DSMT4">
                  <p:embed/>
                  <p:pic>
                    <p:nvPicPr>
                      <p:cNvPr id="63" name="Object 25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169416" y="6110312"/>
                        <a:ext cx="333375" cy="3937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67" name="Object 27"/>
          <p:cNvGraphicFramePr>
            <a:graphicFrameLocks noChangeAspect="1"/>
          </p:cNvGraphicFramePr>
          <p:nvPr/>
        </p:nvGraphicFramePr>
        <p:xfrm>
          <a:off x="4171003" y="5627712"/>
          <a:ext cx="295275" cy="3937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25" imgW="291960" imgH="393480" progId="Equation.DSMT4">
                  <p:embed/>
                </p:oleObj>
              </mc:Choice>
              <mc:Fallback>
                <p:oleObj name="Equation" r:id="rId25" imgW="291960" imgH="393480" progId="Equation.DSMT4">
                  <p:embed/>
                  <p:pic>
                    <p:nvPicPr>
                      <p:cNvPr id="67" name="Object 2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171003" y="5627712"/>
                        <a:ext cx="295275" cy="3937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69" name="Object 28"/>
          <p:cNvGraphicFramePr>
            <a:graphicFrameLocks noChangeAspect="1"/>
          </p:cNvGraphicFramePr>
          <p:nvPr/>
        </p:nvGraphicFramePr>
        <p:xfrm>
          <a:off x="4167828" y="5127650"/>
          <a:ext cx="347663" cy="3937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27" imgW="342720" imgH="393480" progId="Equation.DSMT4">
                  <p:embed/>
                </p:oleObj>
              </mc:Choice>
              <mc:Fallback>
                <p:oleObj name="Equation" r:id="rId27" imgW="342720" imgH="393480" progId="Equation.DSMT4">
                  <p:embed/>
                  <p:pic>
                    <p:nvPicPr>
                      <p:cNvPr id="69" name="Object 28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167828" y="5127650"/>
                        <a:ext cx="347663" cy="3937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cxnSp>
        <p:nvCxnSpPr>
          <p:cNvPr id="70" name="直線コネクタ 69"/>
          <p:cNvCxnSpPr/>
          <p:nvPr/>
        </p:nvCxnSpPr>
        <p:spPr>
          <a:xfrm rot="10800000" flipV="1">
            <a:off x="1560888" y="5406940"/>
            <a:ext cx="2520000" cy="0"/>
          </a:xfrm>
          <a:prstGeom prst="line">
            <a:avLst/>
          </a:prstGeom>
          <a:ln w="38100">
            <a:solidFill>
              <a:srgbClr val="FD73FF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8" name="Line 9"/>
          <p:cNvSpPr>
            <a:spLocks noChangeShapeType="1"/>
          </p:cNvSpPr>
          <p:nvPr/>
        </p:nvSpPr>
        <p:spPr bwMode="auto">
          <a:xfrm flipV="1">
            <a:off x="3844032" y="4366590"/>
            <a:ext cx="0" cy="1908000"/>
          </a:xfrm>
          <a:prstGeom prst="line">
            <a:avLst/>
          </a:prstGeom>
          <a:noFill/>
          <a:ln w="38100">
            <a:solidFill>
              <a:srgbClr val="0541EB"/>
            </a:solidFill>
            <a:prstDash val="sysDot"/>
            <a:round/>
            <a:headEnd type="triangle"/>
            <a:tailEnd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atin typeface="+mn-lt"/>
              <a:ea typeface="+mn-ea"/>
            </a:endParaRPr>
          </a:p>
        </p:txBody>
      </p:sp>
      <p:cxnSp>
        <p:nvCxnSpPr>
          <p:cNvPr id="80" name="直線コネクタ 79"/>
          <p:cNvCxnSpPr/>
          <p:nvPr/>
        </p:nvCxnSpPr>
        <p:spPr>
          <a:xfrm flipV="1">
            <a:off x="1822878" y="4954139"/>
            <a:ext cx="1944000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81" name="Object 40"/>
          <p:cNvGraphicFramePr>
            <a:graphicFrameLocks noChangeAspect="1"/>
          </p:cNvGraphicFramePr>
          <p:nvPr/>
        </p:nvGraphicFramePr>
        <p:xfrm>
          <a:off x="2305051" y="4738380"/>
          <a:ext cx="203200" cy="431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29" imgW="203040" imgH="431640" progId="Equation.DSMT4">
                  <p:embed/>
                </p:oleObj>
              </mc:Choice>
              <mc:Fallback>
                <p:oleObj name="Equation" r:id="rId29" imgW="203040" imgH="431640" progId="Equation.DSMT4">
                  <p:embed/>
                  <p:pic>
                    <p:nvPicPr>
                      <p:cNvPr id="81" name="Object 40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30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305051" y="4738380"/>
                        <a:ext cx="203200" cy="4318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83" name="Object 42"/>
          <p:cNvGraphicFramePr>
            <a:graphicFrameLocks noChangeAspect="1"/>
          </p:cNvGraphicFramePr>
          <p:nvPr/>
        </p:nvGraphicFramePr>
        <p:xfrm>
          <a:off x="3223574" y="4751080"/>
          <a:ext cx="241300" cy="431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31" imgW="241200" imgH="431640" progId="Equation.DSMT4">
                  <p:embed/>
                </p:oleObj>
              </mc:Choice>
              <mc:Fallback>
                <p:oleObj name="Equation" r:id="rId31" imgW="241200" imgH="431640" progId="Equation.DSMT4">
                  <p:embed/>
                  <p:pic>
                    <p:nvPicPr>
                      <p:cNvPr id="83" name="Object 4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32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223574" y="4751080"/>
                        <a:ext cx="241300" cy="4318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cxnSp>
        <p:nvCxnSpPr>
          <p:cNvPr id="84" name="直線コネクタ 83"/>
          <p:cNvCxnSpPr/>
          <p:nvPr/>
        </p:nvCxnSpPr>
        <p:spPr>
          <a:xfrm rot="16200000" flipH="1">
            <a:off x="1599988" y="4971342"/>
            <a:ext cx="457200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" name="直線コネクタ 85"/>
          <p:cNvCxnSpPr/>
          <p:nvPr/>
        </p:nvCxnSpPr>
        <p:spPr>
          <a:xfrm rot="16200000" flipH="1">
            <a:off x="2609827" y="4870082"/>
            <a:ext cx="457200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7" name="直線コネクタ 86"/>
          <p:cNvCxnSpPr/>
          <p:nvPr/>
        </p:nvCxnSpPr>
        <p:spPr>
          <a:xfrm rot="16200000" flipH="1">
            <a:off x="3534457" y="4951324"/>
            <a:ext cx="457200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8" name="Line 9"/>
          <p:cNvSpPr>
            <a:spLocks noChangeShapeType="1"/>
          </p:cNvSpPr>
          <p:nvPr/>
        </p:nvSpPr>
        <p:spPr bwMode="auto">
          <a:xfrm>
            <a:off x="1914960" y="4341551"/>
            <a:ext cx="0" cy="1044000"/>
          </a:xfrm>
          <a:prstGeom prst="line">
            <a:avLst/>
          </a:prstGeom>
          <a:noFill/>
          <a:ln w="38100">
            <a:solidFill>
              <a:schemeClr val="tx2">
                <a:lumMod val="60000"/>
                <a:lumOff val="40000"/>
              </a:schemeClr>
            </a:solidFill>
            <a:prstDash val="solid"/>
            <a:round/>
            <a:headEnd type="none"/>
            <a:tailEnd type="triangle"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atin typeface="+mn-lt"/>
              <a:ea typeface="+mn-ea"/>
            </a:endParaRPr>
          </a:p>
        </p:txBody>
      </p:sp>
      <p:sp>
        <p:nvSpPr>
          <p:cNvPr id="89" name="Line 10"/>
          <p:cNvSpPr>
            <a:spLocks noChangeShapeType="1"/>
          </p:cNvSpPr>
          <p:nvPr/>
        </p:nvSpPr>
        <p:spPr bwMode="auto">
          <a:xfrm flipH="1">
            <a:off x="2913544" y="4376580"/>
            <a:ext cx="0" cy="1440000"/>
          </a:xfrm>
          <a:custGeom>
            <a:avLst/>
            <a:gdLst>
              <a:gd name="connsiteX0" fmla="*/ 0 w 581020"/>
              <a:gd name="connsiteY0" fmla="*/ 0 h 45719"/>
              <a:gd name="connsiteX1" fmla="*/ 581020 w 581020"/>
              <a:gd name="connsiteY1" fmla="*/ 45719 h 45719"/>
              <a:gd name="connsiteX0" fmla="*/ 0 w 581020"/>
              <a:gd name="connsiteY0" fmla="*/ 15 h 15"/>
              <a:gd name="connsiteX1" fmla="*/ 581020 w 581020"/>
              <a:gd name="connsiteY1" fmla="*/ 0 h 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81020" h="15">
                <a:moveTo>
                  <a:pt x="0" y="15"/>
                </a:moveTo>
                <a:lnTo>
                  <a:pt x="581020" y="0"/>
                </a:lnTo>
              </a:path>
            </a:pathLst>
          </a:custGeom>
          <a:noFill/>
          <a:ln w="38100" cmpd="sng">
            <a:solidFill>
              <a:srgbClr val="0541EB"/>
            </a:solidFill>
            <a:prstDash val="solid"/>
            <a:round/>
            <a:headEnd type="triangle"/>
            <a:tailEnd type="none"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>
              <a:latin typeface="+mn-lt"/>
              <a:ea typeface="+mn-ea"/>
            </a:endParaRPr>
          </a:p>
        </p:txBody>
      </p:sp>
      <p:sp>
        <p:nvSpPr>
          <p:cNvPr id="90" name="Line 9"/>
          <p:cNvSpPr>
            <a:spLocks noChangeShapeType="1"/>
          </p:cNvSpPr>
          <p:nvPr/>
        </p:nvSpPr>
        <p:spPr bwMode="auto">
          <a:xfrm flipV="1">
            <a:off x="3750473" y="4320312"/>
            <a:ext cx="0" cy="1512000"/>
          </a:xfrm>
          <a:prstGeom prst="line">
            <a:avLst/>
          </a:prstGeom>
          <a:noFill/>
          <a:ln w="38100">
            <a:solidFill>
              <a:srgbClr val="FE3859"/>
            </a:solidFill>
            <a:round/>
            <a:headEnd type="none"/>
            <a:tailEnd type="triangle"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atin typeface="+mn-lt"/>
              <a:ea typeface="+mn-ea"/>
            </a:endParaRPr>
          </a:p>
        </p:txBody>
      </p:sp>
      <p:cxnSp>
        <p:nvCxnSpPr>
          <p:cNvPr id="91" name="直線コネクタ 90"/>
          <p:cNvCxnSpPr/>
          <p:nvPr/>
        </p:nvCxnSpPr>
        <p:spPr>
          <a:xfrm>
            <a:off x="5447918" y="5168572"/>
            <a:ext cx="1260475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" name="直線コネクタ 91"/>
          <p:cNvCxnSpPr/>
          <p:nvPr/>
        </p:nvCxnSpPr>
        <p:spPr>
          <a:xfrm>
            <a:off x="5457443" y="5968672"/>
            <a:ext cx="1260475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3" name="直線矢印コネクタ 92"/>
          <p:cNvCxnSpPr/>
          <p:nvPr/>
        </p:nvCxnSpPr>
        <p:spPr>
          <a:xfrm rot="16200000" flipV="1">
            <a:off x="5603608" y="5131325"/>
            <a:ext cx="1656000" cy="0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4" name="直線矢印コネクタ 93"/>
          <p:cNvCxnSpPr/>
          <p:nvPr/>
        </p:nvCxnSpPr>
        <p:spPr>
          <a:xfrm rot="16200000" flipV="1">
            <a:off x="5164582" y="5150197"/>
            <a:ext cx="1656000" cy="0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5" name="Line 9"/>
          <p:cNvSpPr>
            <a:spLocks noChangeShapeType="1"/>
          </p:cNvSpPr>
          <p:nvPr/>
        </p:nvSpPr>
        <p:spPr bwMode="auto">
          <a:xfrm flipH="1">
            <a:off x="6437959" y="4291695"/>
            <a:ext cx="0" cy="86400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 type="triangle"/>
            <a:tailEnd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atin typeface="+mn-lt"/>
              <a:ea typeface="+mn-ea"/>
            </a:endParaRPr>
          </a:p>
        </p:txBody>
      </p:sp>
      <p:sp>
        <p:nvSpPr>
          <p:cNvPr id="97" name="Line 10"/>
          <p:cNvSpPr>
            <a:spLocks noChangeShapeType="1"/>
          </p:cNvSpPr>
          <p:nvPr/>
        </p:nvSpPr>
        <p:spPr bwMode="auto">
          <a:xfrm flipH="1">
            <a:off x="5987369" y="4312798"/>
            <a:ext cx="0" cy="864000"/>
          </a:xfrm>
          <a:custGeom>
            <a:avLst/>
            <a:gdLst>
              <a:gd name="T0" fmla="*/ 0 w 581020"/>
              <a:gd name="T1" fmla="*/ 2147483647 h 15"/>
              <a:gd name="T2" fmla="*/ 0 w 581020"/>
              <a:gd name="T3" fmla="*/ 0 h 15"/>
              <a:gd name="T4" fmla="*/ 0 60000 65536"/>
              <a:gd name="T5" fmla="*/ 0 60000 65536"/>
              <a:gd name="T6" fmla="*/ 0 w 581020"/>
              <a:gd name="T7" fmla="*/ 0 h 15"/>
              <a:gd name="T8" fmla="*/ 0 w 581020"/>
              <a:gd name="T9" fmla="*/ 15 h 15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581020" h="15">
                <a:moveTo>
                  <a:pt x="0" y="15"/>
                </a:moveTo>
                <a:lnTo>
                  <a:pt x="581020" y="0"/>
                </a:lnTo>
              </a:path>
            </a:pathLst>
          </a:custGeom>
          <a:noFill/>
          <a:ln w="38100">
            <a:solidFill>
              <a:srgbClr val="0541EB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ja-JP" altLang="en-US">
              <a:latin typeface="Calibri" pitchFamily="34" charset="0"/>
            </a:endParaRPr>
          </a:p>
        </p:txBody>
      </p:sp>
      <p:graphicFrame>
        <p:nvGraphicFramePr>
          <p:cNvPr id="98" name="Object 34"/>
          <p:cNvGraphicFramePr>
            <a:graphicFrameLocks noChangeAspect="1"/>
          </p:cNvGraphicFramePr>
          <p:nvPr/>
        </p:nvGraphicFramePr>
        <p:xfrm>
          <a:off x="6805370" y="5788946"/>
          <a:ext cx="558800" cy="342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33" imgW="558720" imgH="342720" progId="Equation.DSMT4">
                  <p:embed/>
                </p:oleObj>
              </mc:Choice>
              <mc:Fallback>
                <p:oleObj name="Equation" r:id="rId33" imgW="558720" imgH="342720" progId="Equation.DSMT4">
                  <p:embed/>
                  <p:pic>
                    <p:nvPicPr>
                      <p:cNvPr id="98" name="Object 3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3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805370" y="5788946"/>
                        <a:ext cx="558800" cy="3429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00" name="Object 36"/>
          <p:cNvGraphicFramePr>
            <a:graphicFrameLocks noChangeAspect="1"/>
          </p:cNvGraphicFramePr>
          <p:nvPr/>
        </p:nvGraphicFramePr>
        <p:xfrm>
          <a:off x="6805898" y="4982144"/>
          <a:ext cx="508000" cy="342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35" imgW="507960" imgH="342720" progId="Equation.DSMT4">
                  <p:embed/>
                </p:oleObj>
              </mc:Choice>
              <mc:Fallback>
                <p:oleObj name="Equation" r:id="rId35" imgW="507960" imgH="342720" progId="Equation.DSMT4">
                  <p:embed/>
                  <p:pic>
                    <p:nvPicPr>
                      <p:cNvPr id="100" name="Object 36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3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805898" y="4982144"/>
                        <a:ext cx="508000" cy="3429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02" name="Line 9"/>
          <p:cNvSpPr>
            <a:spLocks noChangeShapeType="1"/>
          </p:cNvSpPr>
          <p:nvPr/>
        </p:nvSpPr>
        <p:spPr bwMode="auto">
          <a:xfrm flipH="1">
            <a:off x="6441134" y="5154463"/>
            <a:ext cx="0" cy="827087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103" name="星 7 102"/>
          <p:cNvSpPr>
            <a:spLocks noChangeAspect="1"/>
          </p:cNvSpPr>
          <p:nvPr/>
        </p:nvSpPr>
        <p:spPr>
          <a:xfrm>
            <a:off x="5902503" y="4229138"/>
            <a:ext cx="144462" cy="142875"/>
          </a:xfrm>
          <a:prstGeom prst="star7">
            <a:avLst/>
          </a:prstGeom>
          <a:solidFill>
            <a:srgbClr val="0070C0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graphicFrame>
        <p:nvGraphicFramePr>
          <p:cNvPr id="104" name="Object 37"/>
          <p:cNvGraphicFramePr>
            <a:graphicFrameLocks noChangeAspect="1"/>
          </p:cNvGraphicFramePr>
          <p:nvPr/>
        </p:nvGraphicFramePr>
        <p:xfrm>
          <a:off x="5161297" y="6147511"/>
          <a:ext cx="2436812" cy="4667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37" imgW="2438280" imgH="469800" progId="Equation.DSMT4">
                  <p:embed/>
                </p:oleObj>
              </mc:Choice>
              <mc:Fallback>
                <p:oleObj name="Equation" r:id="rId37" imgW="2438280" imgH="469800" progId="Equation.DSMT4">
                  <p:embed/>
                  <p:pic>
                    <p:nvPicPr>
                      <p:cNvPr id="104" name="Object 3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3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161297" y="6147511"/>
                        <a:ext cx="2436812" cy="466725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05" name="Object 38"/>
          <p:cNvGraphicFramePr>
            <a:graphicFrameLocks noChangeAspect="1"/>
          </p:cNvGraphicFramePr>
          <p:nvPr/>
        </p:nvGraphicFramePr>
        <p:xfrm>
          <a:off x="6821134" y="4175671"/>
          <a:ext cx="546100" cy="342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39" imgW="545760" imgH="342720" progId="Equation.DSMT4">
                  <p:embed/>
                </p:oleObj>
              </mc:Choice>
              <mc:Fallback>
                <p:oleObj name="Equation" r:id="rId39" imgW="545760" imgH="342720" progId="Equation.DSMT4">
                  <p:embed/>
                  <p:pic>
                    <p:nvPicPr>
                      <p:cNvPr id="105" name="Object 38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0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821134" y="4175671"/>
                        <a:ext cx="546100" cy="3429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06" name="Text Box 12"/>
          <p:cNvSpPr txBox="1">
            <a:spLocks noChangeArrowheads="1"/>
          </p:cNvSpPr>
          <p:nvPr/>
        </p:nvSpPr>
        <p:spPr bwMode="auto">
          <a:xfrm>
            <a:off x="5511418" y="5340022"/>
            <a:ext cx="379413" cy="461962"/>
          </a:xfrm>
          <a:prstGeom prst="rect">
            <a:avLst/>
          </a:prstGeom>
          <a:solidFill>
            <a:schemeClr val="bg1"/>
          </a:solidFill>
          <a:ln w="9525" algn="ctr">
            <a:noFill/>
            <a:miter lim="800000"/>
            <a:headEnd/>
            <a:tailEnd/>
          </a:ln>
          <a:effectLst>
            <a:outerShdw dist="35921" dir="2700000" sx="1000" sy="1000" algn="ctr" rotWithShape="0">
              <a:schemeClr val="bg2">
                <a:alpha val="50000"/>
              </a:schemeClr>
            </a:outerShdw>
          </a:effectLst>
        </p:spPr>
        <p:txBody>
          <a:bodyPr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ja-JP" sz="2400" i="1" dirty="0">
                <a:latin typeface="+mn-lt"/>
                <a:ea typeface="ＭＳ Ｐゴシック" pitchFamily="50" charset="-128"/>
              </a:rPr>
              <a:t>t</a:t>
            </a:r>
            <a:r>
              <a:rPr lang="en-US" altLang="ja-JP" sz="1200" dirty="0">
                <a:latin typeface="+mn-lt"/>
                <a:ea typeface="ＭＳ Ｐゴシック" pitchFamily="50" charset="-128"/>
              </a:rPr>
              <a:t>1</a:t>
            </a:r>
            <a:endParaRPr lang="en-US" altLang="ja-JP" sz="2400" dirty="0">
              <a:latin typeface="+mn-lt"/>
              <a:ea typeface="ＭＳ Ｐゴシック" pitchFamily="50" charset="-128"/>
            </a:endParaRPr>
          </a:p>
        </p:txBody>
      </p:sp>
      <p:sp>
        <p:nvSpPr>
          <p:cNvPr id="107" name="Text Box 12"/>
          <p:cNvSpPr txBox="1">
            <a:spLocks noChangeArrowheads="1"/>
          </p:cNvSpPr>
          <p:nvPr/>
        </p:nvSpPr>
        <p:spPr bwMode="auto">
          <a:xfrm>
            <a:off x="5497131" y="4536747"/>
            <a:ext cx="368300" cy="461962"/>
          </a:xfrm>
          <a:prstGeom prst="rect">
            <a:avLst/>
          </a:prstGeom>
          <a:solidFill>
            <a:schemeClr val="bg1"/>
          </a:solidFill>
          <a:ln w="9525" algn="ctr">
            <a:noFill/>
            <a:miter lim="800000"/>
            <a:headEnd/>
            <a:tailEnd/>
          </a:ln>
          <a:effectLst>
            <a:outerShdw dist="35921" dir="2700000" sx="1000" sy="1000" algn="ctr" rotWithShape="0">
              <a:schemeClr val="bg2">
                <a:alpha val="50000"/>
              </a:schemeClr>
            </a:outerShdw>
          </a:effectLst>
        </p:spPr>
        <p:txBody>
          <a:bodyPr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ja-JP" sz="2400" i="1" dirty="0">
                <a:latin typeface="+mn-lt"/>
                <a:ea typeface="ＭＳ Ｐゴシック" pitchFamily="50" charset="-128"/>
              </a:rPr>
              <a:t>t</a:t>
            </a:r>
            <a:r>
              <a:rPr lang="en-US" altLang="ja-JP" sz="1200" dirty="0">
                <a:latin typeface="+mn-lt"/>
                <a:ea typeface="ＭＳ Ｐゴシック" pitchFamily="50" charset="-128"/>
              </a:rPr>
              <a:t>2</a:t>
            </a:r>
            <a:endParaRPr lang="en-US" altLang="ja-JP" sz="2400" dirty="0">
              <a:latin typeface="+mn-lt"/>
              <a:ea typeface="ＭＳ Ｐゴシック" pitchFamily="50" charset="-128"/>
            </a:endParaRPr>
          </a:p>
        </p:txBody>
      </p:sp>
      <p:cxnSp>
        <p:nvCxnSpPr>
          <p:cNvPr id="108" name="直線コネクタ 107"/>
          <p:cNvCxnSpPr/>
          <p:nvPr/>
        </p:nvCxnSpPr>
        <p:spPr>
          <a:xfrm>
            <a:off x="5433691" y="4320445"/>
            <a:ext cx="1260475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9" name="Line 9"/>
          <p:cNvSpPr>
            <a:spLocks noChangeShapeType="1"/>
          </p:cNvSpPr>
          <p:nvPr/>
        </p:nvSpPr>
        <p:spPr bwMode="auto">
          <a:xfrm flipH="1">
            <a:off x="5987726" y="5174630"/>
            <a:ext cx="0" cy="827087"/>
          </a:xfrm>
          <a:prstGeom prst="line">
            <a:avLst/>
          </a:prstGeom>
          <a:noFill/>
          <a:ln w="38100">
            <a:solidFill>
              <a:srgbClr val="FF00FF"/>
            </a:solidFill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110" name="星 7 109"/>
          <p:cNvSpPr>
            <a:spLocks noChangeAspect="1"/>
          </p:cNvSpPr>
          <p:nvPr/>
        </p:nvSpPr>
        <p:spPr>
          <a:xfrm>
            <a:off x="5916146" y="5096031"/>
            <a:ext cx="144462" cy="144463"/>
          </a:xfrm>
          <a:prstGeom prst="star7">
            <a:avLst/>
          </a:prstGeom>
          <a:solidFill>
            <a:srgbClr val="FF00FF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111" name="星 7 110"/>
          <p:cNvSpPr>
            <a:spLocks noChangeAspect="1"/>
          </p:cNvSpPr>
          <p:nvPr/>
        </p:nvSpPr>
        <p:spPr>
          <a:xfrm>
            <a:off x="5917186" y="5894831"/>
            <a:ext cx="144463" cy="142875"/>
          </a:xfrm>
          <a:prstGeom prst="star7">
            <a:avLst/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solidFill>
                <a:srgbClr val="FF0000"/>
              </a:solidFill>
            </a:endParaRPr>
          </a:p>
        </p:txBody>
      </p:sp>
      <p:sp>
        <p:nvSpPr>
          <p:cNvPr id="43" name="Line 10"/>
          <p:cNvSpPr>
            <a:spLocks noChangeShapeType="1"/>
          </p:cNvSpPr>
          <p:nvPr/>
        </p:nvSpPr>
        <p:spPr bwMode="auto">
          <a:xfrm>
            <a:off x="2839397" y="1844010"/>
            <a:ext cx="0" cy="1836000"/>
          </a:xfrm>
          <a:custGeom>
            <a:avLst/>
            <a:gdLst>
              <a:gd name="connsiteX0" fmla="*/ 0 w 581020"/>
              <a:gd name="connsiteY0" fmla="*/ 0 h 45719"/>
              <a:gd name="connsiteX1" fmla="*/ 581020 w 581020"/>
              <a:gd name="connsiteY1" fmla="*/ 45719 h 45719"/>
              <a:gd name="connsiteX0" fmla="*/ 0 w 581020"/>
              <a:gd name="connsiteY0" fmla="*/ 15 h 15"/>
              <a:gd name="connsiteX1" fmla="*/ 581020 w 581020"/>
              <a:gd name="connsiteY1" fmla="*/ 0 h 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81020" h="15">
                <a:moveTo>
                  <a:pt x="0" y="15"/>
                </a:moveTo>
                <a:lnTo>
                  <a:pt x="581020" y="0"/>
                </a:lnTo>
              </a:path>
            </a:pathLst>
          </a:custGeom>
          <a:noFill/>
          <a:ln w="38100" cmpd="sng">
            <a:solidFill>
              <a:srgbClr val="FE3859"/>
            </a:solidFill>
            <a:prstDash val="solid"/>
            <a:round/>
            <a:headEnd type="none"/>
            <a:tailEnd type="triangle"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>
              <a:latin typeface="+mn-lt"/>
              <a:ea typeface="+mn-ea"/>
            </a:endParaRPr>
          </a:p>
        </p:txBody>
      </p:sp>
      <p:sp>
        <p:nvSpPr>
          <p:cNvPr id="41" name="Line 9"/>
          <p:cNvSpPr>
            <a:spLocks noChangeShapeType="1"/>
          </p:cNvSpPr>
          <p:nvPr/>
        </p:nvSpPr>
        <p:spPr bwMode="auto">
          <a:xfrm flipH="1">
            <a:off x="1834935" y="1835751"/>
            <a:ext cx="0" cy="1836000"/>
          </a:xfrm>
          <a:prstGeom prst="line">
            <a:avLst/>
          </a:prstGeom>
          <a:noFill/>
          <a:ln w="38100">
            <a:solidFill>
              <a:srgbClr val="FE3859"/>
            </a:solidFill>
            <a:prstDash val="dash"/>
            <a:round/>
            <a:headEnd type="triangle"/>
            <a:tailEnd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atin typeface="+mn-lt"/>
              <a:ea typeface="+mn-ea"/>
            </a:endParaRPr>
          </a:p>
        </p:txBody>
      </p:sp>
      <p:sp>
        <p:nvSpPr>
          <p:cNvPr id="74" name="Line 9"/>
          <p:cNvSpPr>
            <a:spLocks noChangeShapeType="1"/>
          </p:cNvSpPr>
          <p:nvPr/>
        </p:nvSpPr>
        <p:spPr bwMode="auto">
          <a:xfrm flipV="1">
            <a:off x="3773006" y="1842747"/>
            <a:ext cx="0" cy="1836000"/>
          </a:xfrm>
          <a:prstGeom prst="line">
            <a:avLst/>
          </a:prstGeom>
          <a:noFill/>
          <a:ln w="38100">
            <a:solidFill>
              <a:srgbClr val="FE3859"/>
            </a:solidFill>
            <a:round/>
            <a:headEnd type="none"/>
            <a:tailEnd type="triangle"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atin typeface="+mn-lt"/>
              <a:ea typeface="+mn-ea"/>
            </a:endParaRPr>
          </a:p>
        </p:txBody>
      </p:sp>
      <p:sp>
        <p:nvSpPr>
          <p:cNvPr id="71" name="Line 9"/>
          <p:cNvSpPr>
            <a:spLocks noChangeShapeType="1"/>
          </p:cNvSpPr>
          <p:nvPr/>
        </p:nvSpPr>
        <p:spPr bwMode="auto">
          <a:xfrm flipH="1">
            <a:off x="1825409" y="4332011"/>
            <a:ext cx="0" cy="1944000"/>
          </a:xfrm>
          <a:prstGeom prst="line">
            <a:avLst/>
          </a:prstGeom>
          <a:noFill/>
          <a:ln w="38100">
            <a:solidFill>
              <a:srgbClr val="FE3859"/>
            </a:solidFill>
            <a:prstDash val="solid"/>
            <a:round/>
            <a:headEnd type="triangle"/>
            <a:tailEnd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atin typeface="+mn-lt"/>
              <a:ea typeface="+mn-ea"/>
            </a:endParaRPr>
          </a:p>
        </p:txBody>
      </p:sp>
      <p:sp>
        <p:nvSpPr>
          <p:cNvPr id="58" name="Line 10"/>
          <p:cNvSpPr>
            <a:spLocks noChangeShapeType="1"/>
          </p:cNvSpPr>
          <p:nvPr/>
        </p:nvSpPr>
        <p:spPr bwMode="auto">
          <a:xfrm>
            <a:off x="2839397" y="4341549"/>
            <a:ext cx="0" cy="1080000"/>
          </a:xfrm>
          <a:custGeom>
            <a:avLst/>
            <a:gdLst>
              <a:gd name="connsiteX0" fmla="*/ 0 w 581020"/>
              <a:gd name="connsiteY0" fmla="*/ 0 h 45719"/>
              <a:gd name="connsiteX1" fmla="*/ 581020 w 581020"/>
              <a:gd name="connsiteY1" fmla="*/ 45719 h 45719"/>
              <a:gd name="connsiteX0" fmla="*/ 0 w 581020"/>
              <a:gd name="connsiteY0" fmla="*/ 15 h 15"/>
              <a:gd name="connsiteX1" fmla="*/ 581020 w 581020"/>
              <a:gd name="connsiteY1" fmla="*/ 0 h 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81020" h="15">
                <a:moveTo>
                  <a:pt x="0" y="15"/>
                </a:moveTo>
                <a:lnTo>
                  <a:pt x="581020" y="0"/>
                </a:lnTo>
              </a:path>
            </a:pathLst>
          </a:custGeom>
          <a:noFill/>
          <a:ln w="38100" cmpd="sng">
            <a:solidFill>
              <a:srgbClr val="FE3859"/>
            </a:solidFill>
            <a:prstDash val="solid"/>
            <a:round/>
            <a:headEnd type="none"/>
            <a:tailEnd type="triangle"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>
              <a:latin typeface="+mn-lt"/>
              <a:ea typeface="+mn-ea"/>
            </a:endParaRPr>
          </a:p>
        </p:txBody>
      </p:sp>
      <p:graphicFrame>
        <p:nvGraphicFramePr>
          <p:cNvPr id="3" name="Object 27"/>
          <p:cNvGraphicFramePr>
            <a:graphicFrameLocks noChangeAspect="1"/>
          </p:cNvGraphicFramePr>
          <p:nvPr/>
        </p:nvGraphicFramePr>
        <p:xfrm>
          <a:off x="1716087" y="1466803"/>
          <a:ext cx="241300" cy="3175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41" imgW="241200" imgH="317160" progId="Equation.DSMT4">
                  <p:embed/>
                </p:oleObj>
              </mc:Choice>
              <mc:Fallback>
                <p:oleObj name="Equation" r:id="rId41" imgW="241200" imgH="317160" progId="Equation.DSMT4">
                  <p:embed/>
                  <p:pic>
                    <p:nvPicPr>
                      <p:cNvPr id="3" name="Object 2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2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716087" y="1466803"/>
                        <a:ext cx="241300" cy="3175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4" name="Object 28"/>
          <p:cNvGraphicFramePr>
            <a:graphicFrameLocks noChangeAspect="1"/>
          </p:cNvGraphicFramePr>
          <p:nvPr/>
        </p:nvGraphicFramePr>
        <p:xfrm>
          <a:off x="2779073" y="1561082"/>
          <a:ext cx="165100" cy="215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43" imgW="164880" imgH="215640" progId="Equation.DSMT4">
                  <p:embed/>
                </p:oleObj>
              </mc:Choice>
              <mc:Fallback>
                <p:oleObj name="Equation" r:id="rId43" imgW="164880" imgH="215640" progId="Equation.DSMT4">
                  <p:embed/>
                  <p:pic>
                    <p:nvPicPr>
                      <p:cNvPr id="4" name="Object 28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779073" y="1561082"/>
                        <a:ext cx="165100" cy="2159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5" name="Object 29"/>
          <p:cNvGraphicFramePr>
            <a:graphicFrameLocks noChangeAspect="1"/>
          </p:cNvGraphicFramePr>
          <p:nvPr/>
        </p:nvGraphicFramePr>
        <p:xfrm>
          <a:off x="3735744" y="1549424"/>
          <a:ext cx="165100" cy="215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45" imgW="164880" imgH="215640" progId="Equation.DSMT4">
                  <p:embed/>
                </p:oleObj>
              </mc:Choice>
              <mc:Fallback>
                <p:oleObj name="Equation" r:id="rId45" imgW="164880" imgH="215640" progId="Equation.DSMT4">
                  <p:embed/>
                  <p:pic>
                    <p:nvPicPr>
                      <p:cNvPr id="5" name="Object 29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735744" y="1549424"/>
                        <a:ext cx="165100" cy="2159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6" name="Object 30"/>
          <p:cNvGraphicFramePr>
            <a:graphicFrameLocks noChangeAspect="1"/>
          </p:cNvGraphicFramePr>
          <p:nvPr/>
        </p:nvGraphicFramePr>
        <p:xfrm>
          <a:off x="8237537" y="991951"/>
          <a:ext cx="306388" cy="3317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47" imgW="304560" imgH="330120" progId="Equation.DSMT4">
                  <p:embed/>
                </p:oleObj>
              </mc:Choice>
              <mc:Fallback>
                <p:oleObj name="Equation" r:id="rId47" imgW="304560" imgH="330120" progId="Equation.DSMT4">
                  <p:embed/>
                  <p:pic>
                    <p:nvPicPr>
                      <p:cNvPr id="6" name="Object 30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8237537" y="991951"/>
                        <a:ext cx="306388" cy="33178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7" name="Object 31"/>
          <p:cNvGraphicFramePr>
            <a:graphicFrameLocks noChangeAspect="1"/>
          </p:cNvGraphicFramePr>
          <p:nvPr/>
        </p:nvGraphicFramePr>
        <p:xfrm>
          <a:off x="8320087" y="753826"/>
          <a:ext cx="823913" cy="3302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49" imgW="825480" imgH="330120" progId="Equation.DSMT4">
                  <p:embed/>
                </p:oleObj>
              </mc:Choice>
              <mc:Fallback>
                <p:oleObj name="Equation" r:id="rId49" imgW="825480" imgH="330120" progId="Equation.DSMT4">
                  <p:embed/>
                  <p:pic>
                    <p:nvPicPr>
                      <p:cNvPr id="7" name="Object 3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0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8320087" y="753826"/>
                        <a:ext cx="823913" cy="3302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1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5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18" presetClass="entr" presetSubtype="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9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3" dur="5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6" dur="5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2500"/>
                            </p:stCondLst>
                            <p:childTnLst>
                              <p:par>
                                <p:cTn id="28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0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3" dur="50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18" presetClass="entr" presetSubtype="3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8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18" presetClass="entr" presetSubtype="3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1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500"/>
                            </p:stCondLst>
                            <p:childTnLst>
                              <p:par>
                                <p:cTn id="43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5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8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1000"/>
                            </p:stCondLst>
                            <p:childTnLst>
                              <p:par>
                                <p:cTn id="50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2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1500"/>
                            </p:stCondLst>
                            <p:childTnLst>
                              <p:par>
                                <p:cTn id="54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6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45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59" dur="500"/>
                                        <p:tgtEl>
                                          <p:spTgt spid="5745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6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3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65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6" fill="hold">
                            <p:stCondLst>
                              <p:cond delay="2000"/>
                            </p:stCondLst>
                            <p:childTnLst>
                              <p:par>
                                <p:cTn id="67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69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0" fill="hold">
                      <p:stCondLst>
                        <p:cond delay="indefinite"/>
                      </p:stCondLst>
                      <p:childTnLst>
                        <p:par>
                          <p:cTn id="71" fill="hold">
                            <p:stCondLst>
                              <p:cond delay="0"/>
                            </p:stCondLst>
                            <p:childTnLst>
                              <p:par>
                                <p:cTn id="72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74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5" presetID="18" presetClass="entr" presetSubtype="3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77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8" fill="hold">
                            <p:stCondLst>
                              <p:cond delay="500"/>
                            </p:stCondLst>
                            <p:childTnLst>
                              <p:par>
                                <p:cTn id="79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81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2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84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>
                            <p:stCondLst>
                              <p:cond delay="1000"/>
                            </p:stCondLst>
                            <p:childTnLst>
                              <p:par>
                                <p:cTn id="86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88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9" fill="hold">
                            <p:stCondLst>
                              <p:cond delay="1500"/>
                            </p:stCondLst>
                            <p:childTnLst>
                              <p:par>
                                <p:cTn id="90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92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3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95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6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98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9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45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01" dur="500"/>
                                        <p:tgtEl>
                                          <p:spTgt spid="5745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2000"/>
                            </p:stCondLst>
                            <p:childTnLst>
                              <p:par>
                                <p:cTn id="103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05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6" fill="hold">
                      <p:stCondLst>
                        <p:cond delay="indefinite"/>
                      </p:stCondLst>
                      <p:childTnLst>
                        <p:par>
                          <p:cTn id="107" fill="hold">
                            <p:stCondLst>
                              <p:cond delay="0"/>
                            </p:stCondLst>
                            <p:childTnLst>
                              <p:par>
                                <p:cTn id="108" presetID="5" presetClass="exit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109" dur="5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1" presetID="5" presetClass="exit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112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4" fill="hold">
                            <p:stCondLst>
                              <p:cond delay="500"/>
                            </p:stCondLst>
                            <p:childTnLst>
                              <p:par>
                                <p:cTn id="115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17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8" fill="hold">
                      <p:stCondLst>
                        <p:cond delay="indefinite"/>
                      </p:stCondLst>
                      <p:childTnLst>
                        <p:par>
                          <p:cTn id="119" fill="hold">
                            <p:stCondLst>
                              <p:cond delay="0"/>
                            </p:stCondLst>
                            <p:childTnLst>
                              <p:par>
                                <p:cTn id="120" presetID="5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22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3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25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6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28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9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31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2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34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5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37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8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40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1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43" dur="500"/>
                                        <p:tgtEl>
                                          <p:spTgt spid="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4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46" dur="5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7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49" dur="5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0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52" dur="5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3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55" dur="5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6" fill="hold">
                            <p:stCondLst>
                              <p:cond delay="500"/>
                            </p:stCondLst>
                            <p:childTnLst>
                              <p:par>
                                <p:cTn id="157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59" dur="5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0" fill="hold">
                            <p:stCondLst>
                              <p:cond delay="1000"/>
                            </p:stCondLst>
                            <p:childTnLst>
                              <p:par>
                                <p:cTn id="161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63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4" fill="hold">
                            <p:stCondLst>
                              <p:cond delay="1500"/>
                            </p:stCondLst>
                            <p:childTnLst>
                              <p:par>
                                <p:cTn id="165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67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8" fill="hold">
                            <p:stCondLst>
                              <p:cond delay="2000"/>
                            </p:stCondLst>
                            <p:childTnLst>
                              <p:par>
                                <p:cTn id="169" presetID="18" presetClass="entr" presetSubtype="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1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2" fill="hold">
                            <p:stCondLst>
                              <p:cond delay="2500"/>
                            </p:stCondLst>
                            <p:childTnLst>
                              <p:par>
                                <p:cTn id="173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75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6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78" dur="50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9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81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2" fill="hold">
                      <p:stCondLst>
                        <p:cond delay="indefinite"/>
                      </p:stCondLst>
                      <p:childTnLst>
                        <p:par>
                          <p:cTn id="183" fill="hold">
                            <p:stCondLst>
                              <p:cond delay="0"/>
                            </p:stCondLst>
                            <p:childTnLst>
                              <p:par>
                                <p:cTn id="184" presetID="18" presetClass="entr" presetSubtype="3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86" dur="5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7" presetID="18" presetClass="entr" presetSubtype="3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89" dur="500"/>
                                        <p:tgtEl>
                                          <p:spTgt spid="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0" fill="hold">
                            <p:stCondLst>
                              <p:cond delay="500"/>
                            </p:stCondLst>
                            <p:childTnLst>
                              <p:par>
                                <p:cTn id="191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93" dur="500"/>
                                        <p:tgtEl>
                                          <p:spTgt spid="1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4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96" dur="50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7" fill="hold">
                            <p:stCondLst>
                              <p:cond delay="1000"/>
                            </p:stCondLst>
                            <p:childTnLst>
                              <p:par>
                                <p:cTn id="198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00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1" fill="hold">
                            <p:stCondLst>
                              <p:cond delay="1500"/>
                            </p:stCondLst>
                            <p:childTnLst>
                              <p:par>
                                <p:cTn id="202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04" dur="5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5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07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8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10" dur="5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1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13" dur="50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4" fill="hold">
                      <p:stCondLst>
                        <p:cond delay="indefinite"/>
                      </p:stCondLst>
                      <p:childTnLst>
                        <p:par>
                          <p:cTn id="215" fill="hold">
                            <p:stCondLst>
                              <p:cond delay="0"/>
                            </p:stCondLst>
                            <p:childTnLst>
                              <p:par>
                                <p:cTn id="216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18" dur="5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9" presetID="18" presetClass="entr" presetSubtype="3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21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2" fill="hold">
                            <p:stCondLst>
                              <p:cond delay="500"/>
                            </p:stCondLst>
                            <p:childTnLst>
                              <p:par>
                                <p:cTn id="223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25" dur="500"/>
                                        <p:tgtEl>
                                          <p:spTgt spid="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6" fill="hold">
                            <p:stCondLst>
                              <p:cond delay="1000"/>
                            </p:stCondLst>
                            <p:childTnLst>
                              <p:par>
                                <p:cTn id="227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229" dur="5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0" fill="hold">
                            <p:stCondLst>
                              <p:cond delay="1500"/>
                            </p:stCondLst>
                            <p:childTnLst>
                              <p:par>
                                <p:cTn id="231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33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4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36" dur="5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7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39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0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42" dur="50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3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45" dur="50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6" fill="hold">
                            <p:stCondLst>
                              <p:cond delay="2000"/>
                            </p:stCondLst>
                            <p:childTnLst>
                              <p:par>
                                <p:cTn id="247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49" dur="50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0" grpId="0" animBg="1"/>
      <p:bldP spid="54" grpId="0" animBg="1"/>
      <p:bldP spid="59" grpId="0" animBg="1"/>
      <p:bldP spid="61" grpId="0" animBg="1"/>
      <p:bldP spid="73" grpId="0" animBg="1"/>
      <p:bldP spid="75" grpId="0" animBg="1"/>
      <p:bldP spid="77" grpId="0" animBg="1"/>
      <p:bldP spid="79" grpId="0"/>
      <p:bldP spid="82" grpId="0"/>
      <p:bldP spid="55" grpId="0" animBg="1"/>
      <p:bldP spid="57" grpId="0"/>
      <p:bldP spid="97" grpId="0" animBg="1"/>
      <p:bldP spid="102" grpId="0" animBg="1"/>
      <p:bldP spid="103" grpId="0" animBg="1"/>
      <p:bldP spid="106" grpId="0" animBg="1"/>
      <p:bldP spid="107" grpId="0" animBg="1"/>
      <p:bldP spid="109" grpId="0" animBg="1"/>
      <p:bldP spid="110" grpId="0" animBg="1"/>
      <p:bldP spid="111" grpId="0" animBg="1"/>
    </p:bldLst>
  </p:timing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76" name="直線コネクタ 75"/>
          <p:cNvCxnSpPr/>
          <p:nvPr/>
        </p:nvCxnSpPr>
        <p:spPr>
          <a:xfrm>
            <a:off x="5460490" y="1682733"/>
            <a:ext cx="1260475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494033" name="Picture 17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7203879" y="230054"/>
            <a:ext cx="1289580" cy="123411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cxnSp>
        <p:nvCxnSpPr>
          <p:cNvPr id="35" name="直線コネクタ 34"/>
          <p:cNvCxnSpPr/>
          <p:nvPr/>
        </p:nvCxnSpPr>
        <p:spPr>
          <a:xfrm rot="10800000">
            <a:off x="1519498" y="3017523"/>
            <a:ext cx="2520000" cy="2497"/>
          </a:xfrm>
          <a:prstGeom prst="line">
            <a:avLst/>
          </a:prstGeom>
          <a:ln w="38100">
            <a:solidFill>
              <a:srgbClr val="0541EB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468489" y="0"/>
            <a:ext cx="5713947" cy="1143000"/>
          </a:xfrm>
        </p:spPr>
        <p:txBody>
          <a:bodyPr rtlCol="0">
            <a:normAutofit/>
          </a:bodyPr>
          <a:lstStyle/>
          <a:p>
            <a:pPr algn="l" eaLnBrk="1" fontAlgn="auto" hangingPunct="1">
              <a:spcAft>
                <a:spcPts val="0"/>
              </a:spcAft>
              <a:defRPr/>
            </a:pPr>
            <a:r>
              <a:rPr lang="en-US" altLang="ja-JP" sz="3600" b="1" dirty="0">
                <a:solidFill>
                  <a:schemeClr val="tx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Single mode (2D Raman)</a:t>
            </a:r>
            <a:endParaRPr lang="ja-JP" altLang="en-US" sz="3600" b="1" dirty="0">
              <a:solidFill>
                <a:schemeClr val="tx2">
                  <a:lumMod val="7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</p:txBody>
      </p:sp>
      <p:cxnSp>
        <p:nvCxnSpPr>
          <p:cNvPr id="22" name="直線コネクタ 21"/>
          <p:cNvCxnSpPr/>
          <p:nvPr/>
        </p:nvCxnSpPr>
        <p:spPr>
          <a:xfrm rot="10800000">
            <a:off x="1562624" y="3530863"/>
            <a:ext cx="2520000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574489" name="Object 25"/>
          <p:cNvGraphicFramePr>
            <a:graphicFrameLocks noChangeAspect="1"/>
          </p:cNvGraphicFramePr>
          <p:nvPr/>
        </p:nvGraphicFramePr>
        <p:xfrm>
          <a:off x="4137025" y="3344863"/>
          <a:ext cx="331788" cy="39211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4" imgW="330120" imgH="393480" progId="Equation.DSMT4">
                  <p:embed/>
                </p:oleObj>
              </mc:Choice>
              <mc:Fallback>
                <p:oleObj name="Equation" r:id="rId4" imgW="330120" imgH="393480" progId="Equation.DSMT4">
                  <p:embed/>
                  <p:pic>
                    <p:nvPicPr>
                      <p:cNvPr id="574489" name="Object 25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137025" y="3344863"/>
                        <a:ext cx="331788" cy="392113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574491" name="Object 27"/>
          <p:cNvGraphicFramePr>
            <a:graphicFrameLocks noChangeAspect="1"/>
          </p:cNvGraphicFramePr>
          <p:nvPr/>
        </p:nvGraphicFramePr>
        <p:xfrm>
          <a:off x="4143376" y="2844800"/>
          <a:ext cx="292100" cy="38893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6" imgW="291960" imgH="393480" progId="Equation.DSMT4">
                  <p:embed/>
                </p:oleObj>
              </mc:Choice>
              <mc:Fallback>
                <p:oleObj name="Equation" r:id="rId6" imgW="291960" imgH="393480" progId="Equation.DSMT4">
                  <p:embed/>
                  <p:pic>
                    <p:nvPicPr>
                      <p:cNvPr id="574491" name="Object 2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143376" y="2844800"/>
                        <a:ext cx="292100" cy="388938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574492" name="Object 28"/>
          <p:cNvGraphicFramePr>
            <a:graphicFrameLocks noChangeAspect="1"/>
          </p:cNvGraphicFramePr>
          <p:nvPr/>
        </p:nvGraphicFramePr>
        <p:xfrm>
          <a:off x="4131955" y="2420868"/>
          <a:ext cx="347663" cy="3937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8" imgW="342720" imgH="393480" progId="Equation.DSMT4">
                  <p:embed/>
                </p:oleObj>
              </mc:Choice>
              <mc:Fallback>
                <p:oleObj name="Equation" r:id="rId8" imgW="342720" imgH="393480" progId="Equation.DSMT4">
                  <p:embed/>
                  <p:pic>
                    <p:nvPicPr>
                      <p:cNvPr id="574492" name="Object 28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9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131955" y="2420868"/>
                        <a:ext cx="347663" cy="3937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cxnSp>
        <p:nvCxnSpPr>
          <p:cNvPr id="36" name="直線コネクタ 35"/>
          <p:cNvCxnSpPr/>
          <p:nvPr/>
        </p:nvCxnSpPr>
        <p:spPr>
          <a:xfrm rot="10800000" flipV="1">
            <a:off x="1522067" y="2637285"/>
            <a:ext cx="2520000" cy="0"/>
          </a:xfrm>
          <a:prstGeom prst="line">
            <a:avLst/>
          </a:prstGeom>
          <a:ln w="38100">
            <a:solidFill>
              <a:srgbClr val="FD73FF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2" name="Line 9"/>
          <p:cNvSpPr>
            <a:spLocks noChangeShapeType="1"/>
          </p:cNvSpPr>
          <p:nvPr/>
        </p:nvSpPr>
        <p:spPr bwMode="auto">
          <a:xfrm flipV="1">
            <a:off x="3830384" y="1640983"/>
            <a:ext cx="0" cy="1332000"/>
          </a:xfrm>
          <a:prstGeom prst="line">
            <a:avLst/>
          </a:prstGeom>
          <a:noFill/>
          <a:ln w="38100">
            <a:solidFill>
              <a:srgbClr val="0541EB"/>
            </a:solidFill>
            <a:prstDash val="sysDot"/>
            <a:round/>
            <a:headEnd type="triangle"/>
            <a:tailEnd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atin typeface="+mn-lt"/>
              <a:ea typeface="+mn-ea"/>
            </a:endParaRPr>
          </a:p>
        </p:txBody>
      </p:sp>
      <p:cxnSp>
        <p:nvCxnSpPr>
          <p:cNvPr id="85" name="直線コネクタ 84"/>
          <p:cNvCxnSpPr/>
          <p:nvPr/>
        </p:nvCxnSpPr>
        <p:spPr>
          <a:xfrm flipV="1">
            <a:off x="1793200" y="2263149"/>
            <a:ext cx="1980000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574504" name="Object 40"/>
          <p:cNvGraphicFramePr>
            <a:graphicFrameLocks noChangeAspect="1"/>
          </p:cNvGraphicFramePr>
          <p:nvPr/>
        </p:nvGraphicFramePr>
        <p:xfrm>
          <a:off x="2250768" y="2076381"/>
          <a:ext cx="203200" cy="431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0" imgW="203040" imgH="431640" progId="Equation.DSMT4">
                  <p:embed/>
                </p:oleObj>
              </mc:Choice>
              <mc:Fallback>
                <p:oleObj name="Equation" r:id="rId10" imgW="203040" imgH="431640" progId="Equation.DSMT4">
                  <p:embed/>
                  <p:pic>
                    <p:nvPicPr>
                      <p:cNvPr id="574504" name="Object 40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1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250768" y="2076381"/>
                        <a:ext cx="203200" cy="4318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574506" name="Object 42"/>
          <p:cNvGraphicFramePr>
            <a:graphicFrameLocks noChangeAspect="1"/>
          </p:cNvGraphicFramePr>
          <p:nvPr/>
        </p:nvGraphicFramePr>
        <p:xfrm>
          <a:off x="3141355" y="2049393"/>
          <a:ext cx="241300" cy="431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2" imgW="241200" imgH="431640" progId="Equation.DSMT4">
                  <p:embed/>
                </p:oleObj>
              </mc:Choice>
              <mc:Fallback>
                <p:oleObj name="Equation" r:id="rId12" imgW="241200" imgH="431640" progId="Equation.DSMT4">
                  <p:embed/>
                  <p:pic>
                    <p:nvPicPr>
                      <p:cNvPr id="574506" name="Object 4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3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141355" y="2049393"/>
                        <a:ext cx="241300" cy="4318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cxnSp>
        <p:nvCxnSpPr>
          <p:cNvPr id="96" name="直線コネクタ 95"/>
          <p:cNvCxnSpPr/>
          <p:nvPr/>
        </p:nvCxnSpPr>
        <p:spPr>
          <a:xfrm rot="16200000" flipH="1">
            <a:off x="1568570" y="2143057"/>
            <a:ext cx="457200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9" name="直線コネクタ 98"/>
          <p:cNvCxnSpPr/>
          <p:nvPr/>
        </p:nvCxnSpPr>
        <p:spPr>
          <a:xfrm rot="16200000" flipH="1">
            <a:off x="2582531" y="2263360"/>
            <a:ext cx="457200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1" name="直線コネクタ 100"/>
          <p:cNvCxnSpPr/>
          <p:nvPr/>
        </p:nvCxnSpPr>
        <p:spPr>
          <a:xfrm rot="16200000" flipH="1">
            <a:off x="3529515" y="2319972"/>
            <a:ext cx="457200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5" name="Line 9"/>
          <p:cNvSpPr>
            <a:spLocks noChangeShapeType="1"/>
          </p:cNvSpPr>
          <p:nvPr/>
        </p:nvSpPr>
        <p:spPr bwMode="auto">
          <a:xfrm>
            <a:off x="1901311" y="1673095"/>
            <a:ext cx="0" cy="1332000"/>
          </a:xfrm>
          <a:prstGeom prst="line">
            <a:avLst/>
          </a:prstGeom>
          <a:noFill/>
          <a:ln w="38100">
            <a:solidFill>
              <a:schemeClr val="tx2">
                <a:lumMod val="60000"/>
                <a:lumOff val="40000"/>
              </a:schemeClr>
            </a:solidFill>
            <a:prstDash val="dash"/>
            <a:round/>
            <a:headEnd type="none"/>
            <a:tailEnd type="triangle"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atin typeface="+mn-lt"/>
              <a:ea typeface="+mn-ea"/>
            </a:endParaRPr>
          </a:p>
        </p:txBody>
      </p:sp>
      <p:sp>
        <p:nvSpPr>
          <p:cNvPr id="68" name="Line 10"/>
          <p:cNvSpPr>
            <a:spLocks noChangeShapeType="1"/>
          </p:cNvSpPr>
          <p:nvPr/>
        </p:nvSpPr>
        <p:spPr bwMode="auto">
          <a:xfrm flipH="1">
            <a:off x="2889732" y="1673562"/>
            <a:ext cx="0" cy="972000"/>
          </a:xfrm>
          <a:custGeom>
            <a:avLst/>
            <a:gdLst>
              <a:gd name="connsiteX0" fmla="*/ 0 w 581020"/>
              <a:gd name="connsiteY0" fmla="*/ 0 h 45719"/>
              <a:gd name="connsiteX1" fmla="*/ 581020 w 581020"/>
              <a:gd name="connsiteY1" fmla="*/ 45719 h 45719"/>
              <a:gd name="connsiteX0" fmla="*/ 0 w 581020"/>
              <a:gd name="connsiteY0" fmla="*/ 15 h 15"/>
              <a:gd name="connsiteX1" fmla="*/ 581020 w 581020"/>
              <a:gd name="connsiteY1" fmla="*/ 0 h 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81020" h="15">
                <a:moveTo>
                  <a:pt x="0" y="15"/>
                </a:moveTo>
                <a:lnTo>
                  <a:pt x="581020" y="0"/>
                </a:lnTo>
              </a:path>
            </a:pathLst>
          </a:custGeom>
          <a:noFill/>
          <a:ln w="38100" cmpd="sng">
            <a:solidFill>
              <a:srgbClr val="0541EB"/>
            </a:solidFill>
            <a:prstDash val="solid"/>
            <a:round/>
            <a:headEnd type="triangle"/>
            <a:tailEnd type="none"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>
              <a:latin typeface="+mn-lt"/>
              <a:ea typeface="+mn-ea"/>
            </a:endParaRPr>
          </a:p>
        </p:txBody>
      </p:sp>
      <p:cxnSp>
        <p:nvCxnSpPr>
          <p:cNvPr id="45" name="直線コネクタ 44"/>
          <p:cNvCxnSpPr/>
          <p:nvPr/>
        </p:nvCxnSpPr>
        <p:spPr>
          <a:xfrm>
            <a:off x="5416926" y="2482239"/>
            <a:ext cx="1260475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直線コネクタ 45"/>
          <p:cNvCxnSpPr/>
          <p:nvPr/>
        </p:nvCxnSpPr>
        <p:spPr>
          <a:xfrm>
            <a:off x="5426451" y="3291864"/>
            <a:ext cx="1260475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直線矢印コネクタ 46"/>
          <p:cNvCxnSpPr/>
          <p:nvPr/>
        </p:nvCxnSpPr>
        <p:spPr>
          <a:xfrm rot="16200000" flipV="1">
            <a:off x="5595379" y="2505855"/>
            <a:ext cx="1620000" cy="0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" name="直線矢印コネクタ 47"/>
          <p:cNvCxnSpPr/>
          <p:nvPr/>
        </p:nvCxnSpPr>
        <p:spPr>
          <a:xfrm rot="16200000" flipV="1">
            <a:off x="5151590" y="2491389"/>
            <a:ext cx="1620000" cy="0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" name="Line 9"/>
          <p:cNvSpPr>
            <a:spLocks noChangeShapeType="1"/>
          </p:cNvSpPr>
          <p:nvPr/>
        </p:nvSpPr>
        <p:spPr bwMode="auto">
          <a:xfrm flipH="1">
            <a:off x="6411730" y="1675804"/>
            <a:ext cx="0" cy="828000"/>
          </a:xfrm>
          <a:prstGeom prst="line">
            <a:avLst/>
          </a:prstGeom>
          <a:noFill/>
          <a:ln w="38100">
            <a:solidFill>
              <a:srgbClr val="0541EB"/>
            </a:solidFill>
            <a:round/>
            <a:headEnd type="triangle"/>
            <a:tailEnd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atin typeface="+mn-lt"/>
              <a:ea typeface="+mn-ea"/>
            </a:endParaRPr>
          </a:p>
        </p:txBody>
      </p:sp>
      <p:sp>
        <p:nvSpPr>
          <p:cNvPr id="50" name="Line 10"/>
          <p:cNvSpPr>
            <a:spLocks noChangeShapeType="1"/>
          </p:cNvSpPr>
          <p:nvPr/>
        </p:nvSpPr>
        <p:spPr bwMode="auto">
          <a:xfrm flipH="1">
            <a:off x="5965902" y="1677858"/>
            <a:ext cx="0" cy="792000"/>
          </a:xfrm>
          <a:custGeom>
            <a:avLst/>
            <a:gdLst>
              <a:gd name="T0" fmla="*/ 0 w 581020"/>
              <a:gd name="T1" fmla="*/ 2147483647 h 15"/>
              <a:gd name="T2" fmla="*/ 0 w 581020"/>
              <a:gd name="T3" fmla="*/ 0 h 15"/>
              <a:gd name="T4" fmla="*/ 0 60000 65536"/>
              <a:gd name="T5" fmla="*/ 0 60000 65536"/>
              <a:gd name="T6" fmla="*/ 0 w 581020"/>
              <a:gd name="T7" fmla="*/ 0 h 15"/>
              <a:gd name="T8" fmla="*/ 0 w 581020"/>
              <a:gd name="T9" fmla="*/ 15 h 15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581020" h="15">
                <a:moveTo>
                  <a:pt x="0" y="15"/>
                </a:moveTo>
                <a:lnTo>
                  <a:pt x="581020" y="0"/>
                </a:lnTo>
              </a:path>
            </a:pathLst>
          </a:custGeom>
          <a:noFill/>
          <a:ln w="38100">
            <a:solidFill>
              <a:srgbClr val="FF00FF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ja-JP" altLang="en-US">
              <a:latin typeface="Calibri" pitchFamily="34" charset="0"/>
            </a:endParaRPr>
          </a:p>
        </p:txBody>
      </p:sp>
      <p:sp>
        <p:nvSpPr>
          <p:cNvPr id="51" name="テキスト ボックス 50"/>
          <p:cNvSpPr txBox="1">
            <a:spLocks noChangeArrowheads="1"/>
          </p:cNvSpPr>
          <p:nvPr/>
        </p:nvSpPr>
        <p:spPr bwMode="auto">
          <a:xfrm>
            <a:off x="854423" y="1389430"/>
            <a:ext cx="652462" cy="4000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US" altLang="ja-JP" sz="2000" b="1" dirty="0">
                <a:solidFill>
                  <a:srgbClr val="FF0000"/>
                </a:solidFill>
                <a:latin typeface="Arial Unicode MS"/>
                <a:ea typeface="Arial Unicode MS"/>
                <a:cs typeface="Arial Unicode MS"/>
              </a:rPr>
              <a:t>(I’)</a:t>
            </a:r>
            <a:endParaRPr lang="ja-JP" altLang="en-US" sz="2000" b="1" baseline="30000" dirty="0">
              <a:solidFill>
                <a:srgbClr val="FF0000"/>
              </a:solidFill>
              <a:latin typeface="Arial Unicode MS"/>
              <a:ea typeface="Arial Unicode MS"/>
              <a:cs typeface="Arial Unicode MS"/>
            </a:endParaRPr>
          </a:p>
        </p:txBody>
      </p:sp>
      <p:graphicFrame>
        <p:nvGraphicFramePr>
          <p:cNvPr id="52" name="Object 34"/>
          <p:cNvGraphicFramePr>
            <a:graphicFrameLocks noChangeAspect="1"/>
          </p:cNvGraphicFramePr>
          <p:nvPr/>
        </p:nvGraphicFramePr>
        <p:xfrm>
          <a:off x="6797675" y="3135313"/>
          <a:ext cx="508000" cy="342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4" imgW="507960" imgH="342720" progId="Equation.DSMT4">
                  <p:embed/>
                </p:oleObj>
              </mc:Choice>
              <mc:Fallback>
                <p:oleObj name="Equation" r:id="rId14" imgW="507960" imgH="342720" progId="Equation.DSMT4">
                  <p:embed/>
                  <p:pic>
                    <p:nvPicPr>
                      <p:cNvPr id="52" name="Object 3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797675" y="3135313"/>
                        <a:ext cx="508000" cy="3429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53" name="Object 36"/>
          <p:cNvGraphicFramePr>
            <a:graphicFrameLocks noChangeAspect="1"/>
          </p:cNvGraphicFramePr>
          <p:nvPr/>
        </p:nvGraphicFramePr>
        <p:xfrm>
          <a:off x="6783838" y="2313581"/>
          <a:ext cx="520700" cy="342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6" imgW="520560" imgH="342720" progId="Equation.DSMT4">
                  <p:embed/>
                </p:oleObj>
              </mc:Choice>
              <mc:Fallback>
                <p:oleObj name="Equation" r:id="rId16" imgW="520560" imgH="342720" progId="Equation.DSMT4">
                  <p:embed/>
                  <p:pic>
                    <p:nvPicPr>
                      <p:cNvPr id="53" name="Object 36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783838" y="2313581"/>
                        <a:ext cx="520700" cy="3429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54" name="Line 9"/>
          <p:cNvSpPr>
            <a:spLocks noChangeShapeType="1"/>
          </p:cNvSpPr>
          <p:nvPr/>
        </p:nvSpPr>
        <p:spPr bwMode="auto">
          <a:xfrm flipH="1">
            <a:off x="6410142" y="2487180"/>
            <a:ext cx="0" cy="827087"/>
          </a:xfrm>
          <a:prstGeom prst="line">
            <a:avLst/>
          </a:prstGeom>
          <a:noFill/>
          <a:ln w="38100">
            <a:solidFill>
              <a:srgbClr val="0541EB"/>
            </a:solidFill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59" name="星 7 58"/>
          <p:cNvSpPr>
            <a:spLocks noChangeAspect="1"/>
          </p:cNvSpPr>
          <p:nvPr/>
        </p:nvSpPr>
        <p:spPr>
          <a:xfrm>
            <a:off x="5889921" y="1592704"/>
            <a:ext cx="144462" cy="142875"/>
          </a:xfrm>
          <a:prstGeom prst="star7">
            <a:avLst/>
          </a:prstGeom>
          <a:solidFill>
            <a:srgbClr val="0070C0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61" name="星 7 60"/>
          <p:cNvSpPr>
            <a:spLocks noChangeAspect="1"/>
          </p:cNvSpPr>
          <p:nvPr/>
        </p:nvSpPr>
        <p:spPr>
          <a:xfrm>
            <a:off x="6341972" y="3204374"/>
            <a:ext cx="144463" cy="142875"/>
          </a:xfrm>
          <a:prstGeom prst="star7">
            <a:avLst/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solidFill>
                <a:srgbClr val="FF0000"/>
              </a:solidFill>
            </a:endParaRPr>
          </a:p>
        </p:txBody>
      </p:sp>
      <p:graphicFrame>
        <p:nvGraphicFramePr>
          <p:cNvPr id="64" name="Object 37"/>
          <p:cNvGraphicFramePr>
            <a:graphicFrameLocks noChangeAspect="1"/>
          </p:cNvGraphicFramePr>
          <p:nvPr/>
        </p:nvGraphicFramePr>
        <p:xfrm>
          <a:off x="5456238" y="3571211"/>
          <a:ext cx="2195512" cy="46513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8" imgW="2197080" imgH="469800" progId="Equation.DSMT4">
                  <p:embed/>
                </p:oleObj>
              </mc:Choice>
              <mc:Fallback>
                <p:oleObj name="Equation" r:id="rId18" imgW="2197080" imgH="469800" progId="Equation.DSMT4">
                  <p:embed/>
                  <p:pic>
                    <p:nvPicPr>
                      <p:cNvPr id="64" name="Object 3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9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456238" y="3571211"/>
                        <a:ext cx="2195512" cy="465138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66" name="Object 38"/>
          <p:cNvGraphicFramePr>
            <a:graphicFrameLocks noChangeAspect="1"/>
          </p:cNvGraphicFramePr>
          <p:nvPr/>
        </p:nvGraphicFramePr>
        <p:xfrm>
          <a:off x="6823075" y="1525588"/>
          <a:ext cx="469900" cy="342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20" imgW="469800" imgH="342720" progId="Equation.DSMT4">
                  <p:embed/>
                </p:oleObj>
              </mc:Choice>
              <mc:Fallback>
                <p:oleObj name="Equation" r:id="rId20" imgW="469800" imgH="342720" progId="Equation.DSMT4">
                  <p:embed/>
                  <p:pic>
                    <p:nvPicPr>
                      <p:cNvPr id="66" name="Object 38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1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823075" y="1525588"/>
                        <a:ext cx="469900" cy="3429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73" name="Text Box 12"/>
          <p:cNvSpPr txBox="1">
            <a:spLocks noChangeArrowheads="1"/>
          </p:cNvSpPr>
          <p:nvPr/>
        </p:nvSpPr>
        <p:spPr bwMode="auto">
          <a:xfrm>
            <a:off x="5480426" y="2663214"/>
            <a:ext cx="379413" cy="461962"/>
          </a:xfrm>
          <a:prstGeom prst="rect">
            <a:avLst/>
          </a:prstGeom>
          <a:solidFill>
            <a:schemeClr val="bg1"/>
          </a:solidFill>
          <a:ln w="9525" algn="ctr">
            <a:noFill/>
            <a:miter lim="800000"/>
            <a:headEnd/>
            <a:tailEnd/>
          </a:ln>
          <a:effectLst>
            <a:outerShdw dist="35921" dir="2700000" sx="1000" sy="1000" algn="ctr" rotWithShape="0">
              <a:schemeClr val="bg2">
                <a:alpha val="50000"/>
              </a:schemeClr>
            </a:outerShdw>
          </a:effectLst>
        </p:spPr>
        <p:txBody>
          <a:bodyPr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ja-JP" sz="2400" i="1" dirty="0">
                <a:latin typeface="Times New Roman" pitchFamily="18" charset="0"/>
                <a:ea typeface="ＭＳ Ｐゴシック" pitchFamily="50" charset="-128"/>
                <a:cs typeface="Times New Roman" pitchFamily="18" charset="0"/>
              </a:rPr>
              <a:t>t</a:t>
            </a:r>
            <a:r>
              <a:rPr lang="en-US" altLang="ja-JP" sz="1200" dirty="0">
                <a:latin typeface="Times New Roman" pitchFamily="18" charset="0"/>
                <a:ea typeface="ＭＳ Ｐゴシック" pitchFamily="50" charset="-128"/>
                <a:cs typeface="Times New Roman" pitchFamily="18" charset="0"/>
              </a:rPr>
              <a:t>1</a:t>
            </a:r>
            <a:endParaRPr lang="en-US" altLang="ja-JP" sz="2400" dirty="0">
              <a:latin typeface="Times New Roman" pitchFamily="18" charset="0"/>
              <a:ea typeface="ＭＳ Ｐゴシック" pitchFamily="50" charset="-128"/>
              <a:cs typeface="Times New Roman" pitchFamily="18" charset="0"/>
            </a:endParaRPr>
          </a:p>
        </p:txBody>
      </p:sp>
      <p:sp>
        <p:nvSpPr>
          <p:cNvPr id="75" name="Text Box 12"/>
          <p:cNvSpPr txBox="1">
            <a:spLocks noChangeArrowheads="1"/>
          </p:cNvSpPr>
          <p:nvPr/>
        </p:nvSpPr>
        <p:spPr bwMode="auto">
          <a:xfrm>
            <a:off x="5466139" y="1859939"/>
            <a:ext cx="368300" cy="461962"/>
          </a:xfrm>
          <a:prstGeom prst="rect">
            <a:avLst/>
          </a:prstGeom>
          <a:solidFill>
            <a:schemeClr val="bg1"/>
          </a:solidFill>
          <a:ln w="9525" algn="ctr">
            <a:noFill/>
            <a:miter lim="800000"/>
            <a:headEnd/>
            <a:tailEnd/>
          </a:ln>
          <a:effectLst>
            <a:outerShdw dist="35921" dir="2700000" sx="1000" sy="1000" algn="ctr" rotWithShape="0">
              <a:schemeClr val="bg2">
                <a:alpha val="50000"/>
              </a:schemeClr>
            </a:outerShdw>
          </a:effectLst>
        </p:spPr>
        <p:txBody>
          <a:bodyPr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ja-JP" sz="2400" i="1" dirty="0">
                <a:latin typeface="Times New Roman" pitchFamily="18" charset="0"/>
                <a:ea typeface="Arial Unicode MS" pitchFamily="50" charset="-128"/>
                <a:cs typeface="Times New Roman" pitchFamily="18" charset="0"/>
              </a:rPr>
              <a:t>t</a:t>
            </a:r>
            <a:r>
              <a:rPr lang="en-US" altLang="ja-JP" sz="1200" dirty="0">
                <a:latin typeface="Times New Roman" pitchFamily="18" charset="0"/>
                <a:ea typeface="Arial Unicode MS" pitchFamily="50" charset="-128"/>
                <a:cs typeface="Times New Roman" pitchFamily="18" charset="0"/>
              </a:rPr>
              <a:t>2</a:t>
            </a:r>
            <a:endParaRPr lang="en-US" altLang="ja-JP" sz="2400" dirty="0">
              <a:latin typeface="Times New Roman" pitchFamily="18" charset="0"/>
              <a:ea typeface="Arial Unicode MS" pitchFamily="50" charset="-128"/>
              <a:cs typeface="Times New Roman" pitchFamily="18" charset="0"/>
            </a:endParaRPr>
          </a:p>
        </p:txBody>
      </p:sp>
      <p:sp>
        <p:nvSpPr>
          <p:cNvPr id="77" name="Line 9"/>
          <p:cNvSpPr>
            <a:spLocks noChangeShapeType="1"/>
          </p:cNvSpPr>
          <p:nvPr/>
        </p:nvSpPr>
        <p:spPr bwMode="auto">
          <a:xfrm flipH="1">
            <a:off x="5966259" y="2474009"/>
            <a:ext cx="0" cy="827087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55" name="星 7 54"/>
          <p:cNvSpPr>
            <a:spLocks noChangeAspect="1"/>
          </p:cNvSpPr>
          <p:nvPr/>
        </p:nvSpPr>
        <p:spPr>
          <a:xfrm>
            <a:off x="5894679" y="2404936"/>
            <a:ext cx="144462" cy="144463"/>
          </a:xfrm>
          <a:prstGeom prst="star7">
            <a:avLst/>
          </a:prstGeom>
          <a:solidFill>
            <a:srgbClr val="FF00FF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57" name="テキスト ボックス 56"/>
          <p:cNvSpPr txBox="1">
            <a:spLocks noChangeArrowheads="1"/>
          </p:cNvSpPr>
          <p:nvPr/>
        </p:nvSpPr>
        <p:spPr bwMode="auto">
          <a:xfrm>
            <a:off x="840774" y="4107977"/>
            <a:ext cx="652462" cy="4001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r>
              <a:rPr lang="en-US" altLang="ja-JP" sz="2000" b="1" dirty="0">
                <a:solidFill>
                  <a:srgbClr val="FF00FF"/>
                </a:solidFill>
                <a:latin typeface="Arial Unicode MS"/>
                <a:ea typeface="Arial Unicode MS"/>
                <a:cs typeface="Arial Unicode MS"/>
              </a:rPr>
              <a:t>(II”)</a:t>
            </a:r>
            <a:endParaRPr lang="ja-JP" altLang="en-US" sz="2000" b="1" baseline="30000" dirty="0">
              <a:solidFill>
                <a:srgbClr val="FF00FF"/>
              </a:solidFill>
              <a:latin typeface="Arial Unicode MS"/>
              <a:ea typeface="Arial Unicode MS"/>
              <a:cs typeface="Arial Unicode MS"/>
            </a:endParaRPr>
          </a:p>
        </p:txBody>
      </p:sp>
      <p:cxnSp>
        <p:nvCxnSpPr>
          <p:cNvPr id="60" name="直線コネクタ 59"/>
          <p:cNvCxnSpPr/>
          <p:nvPr/>
        </p:nvCxnSpPr>
        <p:spPr>
          <a:xfrm rot="10800000">
            <a:off x="1547241" y="5824763"/>
            <a:ext cx="2520000" cy="2497"/>
          </a:xfrm>
          <a:prstGeom prst="line">
            <a:avLst/>
          </a:prstGeom>
          <a:ln w="38100">
            <a:solidFill>
              <a:srgbClr val="0541EB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63" name="Object 25"/>
          <p:cNvGraphicFramePr>
            <a:graphicFrameLocks noChangeAspect="1"/>
          </p:cNvGraphicFramePr>
          <p:nvPr/>
        </p:nvGraphicFramePr>
        <p:xfrm>
          <a:off x="4169416" y="6110312"/>
          <a:ext cx="333375" cy="3937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22" imgW="330120" imgH="393480" progId="Equation.DSMT4">
                  <p:embed/>
                </p:oleObj>
              </mc:Choice>
              <mc:Fallback>
                <p:oleObj name="Equation" r:id="rId22" imgW="330120" imgH="393480" progId="Equation.DSMT4">
                  <p:embed/>
                  <p:pic>
                    <p:nvPicPr>
                      <p:cNvPr id="63" name="Object 25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3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169416" y="6110312"/>
                        <a:ext cx="333375" cy="3937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67" name="Object 27"/>
          <p:cNvGraphicFramePr>
            <a:graphicFrameLocks noChangeAspect="1"/>
          </p:cNvGraphicFramePr>
          <p:nvPr/>
        </p:nvGraphicFramePr>
        <p:xfrm>
          <a:off x="4171003" y="5627712"/>
          <a:ext cx="295275" cy="3937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24" imgW="291960" imgH="393480" progId="Equation.DSMT4">
                  <p:embed/>
                </p:oleObj>
              </mc:Choice>
              <mc:Fallback>
                <p:oleObj name="Equation" r:id="rId24" imgW="291960" imgH="393480" progId="Equation.DSMT4">
                  <p:embed/>
                  <p:pic>
                    <p:nvPicPr>
                      <p:cNvPr id="67" name="Object 2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171003" y="5627712"/>
                        <a:ext cx="295275" cy="3937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69" name="Object 28"/>
          <p:cNvGraphicFramePr>
            <a:graphicFrameLocks noChangeAspect="1"/>
          </p:cNvGraphicFramePr>
          <p:nvPr/>
        </p:nvGraphicFramePr>
        <p:xfrm>
          <a:off x="4167828" y="5127650"/>
          <a:ext cx="347663" cy="3937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26" imgW="342720" imgH="393480" progId="Equation.DSMT4">
                  <p:embed/>
                </p:oleObj>
              </mc:Choice>
              <mc:Fallback>
                <p:oleObj name="Equation" r:id="rId26" imgW="342720" imgH="393480" progId="Equation.DSMT4">
                  <p:embed/>
                  <p:pic>
                    <p:nvPicPr>
                      <p:cNvPr id="69" name="Object 28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167828" y="5127650"/>
                        <a:ext cx="347663" cy="3937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cxnSp>
        <p:nvCxnSpPr>
          <p:cNvPr id="70" name="直線コネクタ 69"/>
          <p:cNvCxnSpPr/>
          <p:nvPr/>
        </p:nvCxnSpPr>
        <p:spPr>
          <a:xfrm rot="10800000" flipV="1">
            <a:off x="1560888" y="5406940"/>
            <a:ext cx="2520000" cy="0"/>
          </a:xfrm>
          <a:prstGeom prst="line">
            <a:avLst/>
          </a:prstGeom>
          <a:ln w="38100">
            <a:solidFill>
              <a:srgbClr val="FD73FF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8" name="Line 9"/>
          <p:cNvSpPr>
            <a:spLocks noChangeShapeType="1"/>
          </p:cNvSpPr>
          <p:nvPr/>
        </p:nvSpPr>
        <p:spPr bwMode="auto">
          <a:xfrm flipV="1">
            <a:off x="3844032" y="4366590"/>
            <a:ext cx="0" cy="1908000"/>
          </a:xfrm>
          <a:prstGeom prst="line">
            <a:avLst/>
          </a:prstGeom>
          <a:noFill/>
          <a:ln w="38100">
            <a:solidFill>
              <a:srgbClr val="0541EB"/>
            </a:solidFill>
            <a:prstDash val="sysDot"/>
            <a:round/>
            <a:headEnd type="triangle"/>
            <a:tailEnd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atin typeface="+mn-lt"/>
              <a:ea typeface="+mn-ea"/>
            </a:endParaRPr>
          </a:p>
        </p:txBody>
      </p:sp>
      <p:cxnSp>
        <p:nvCxnSpPr>
          <p:cNvPr id="80" name="直線コネクタ 79"/>
          <p:cNvCxnSpPr/>
          <p:nvPr/>
        </p:nvCxnSpPr>
        <p:spPr>
          <a:xfrm flipV="1">
            <a:off x="1822878" y="4954139"/>
            <a:ext cx="1944000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81" name="Object 40"/>
          <p:cNvGraphicFramePr>
            <a:graphicFrameLocks noChangeAspect="1"/>
          </p:cNvGraphicFramePr>
          <p:nvPr/>
        </p:nvGraphicFramePr>
        <p:xfrm>
          <a:off x="2305051" y="4738380"/>
          <a:ext cx="203200" cy="431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28" imgW="203040" imgH="431640" progId="Equation.DSMT4">
                  <p:embed/>
                </p:oleObj>
              </mc:Choice>
              <mc:Fallback>
                <p:oleObj name="Equation" r:id="rId28" imgW="203040" imgH="431640" progId="Equation.DSMT4">
                  <p:embed/>
                  <p:pic>
                    <p:nvPicPr>
                      <p:cNvPr id="81" name="Object 40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9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305051" y="4738380"/>
                        <a:ext cx="203200" cy="4318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83" name="Object 42"/>
          <p:cNvGraphicFramePr>
            <a:graphicFrameLocks noChangeAspect="1"/>
          </p:cNvGraphicFramePr>
          <p:nvPr/>
        </p:nvGraphicFramePr>
        <p:xfrm>
          <a:off x="3223574" y="4751080"/>
          <a:ext cx="241300" cy="431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30" imgW="241200" imgH="431640" progId="Equation.DSMT4">
                  <p:embed/>
                </p:oleObj>
              </mc:Choice>
              <mc:Fallback>
                <p:oleObj name="Equation" r:id="rId30" imgW="241200" imgH="431640" progId="Equation.DSMT4">
                  <p:embed/>
                  <p:pic>
                    <p:nvPicPr>
                      <p:cNvPr id="83" name="Object 4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31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223574" y="4751080"/>
                        <a:ext cx="241300" cy="4318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cxnSp>
        <p:nvCxnSpPr>
          <p:cNvPr id="84" name="直線コネクタ 83"/>
          <p:cNvCxnSpPr/>
          <p:nvPr/>
        </p:nvCxnSpPr>
        <p:spPr>
          <a:xfrm rot="16200000" flipH="1">
            <a:off x="1599988" y="4971342"/>
            <a:ext cx="457200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" name="直線コネクタ 85"/>
          <p:cNvCxnSpPr/>
          <p:nvPr/>
        </p:nvCxnSpPr>
        <p:spPr>
          <a:xfrm rot="16200000" flipH="1">
            <a:off x="2609827" y="4870082"/>
            <a:ext cx="457200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7" name="直線コネクタ 86"/>
          <p:cNvCxnSpPr/>
          <p:nvPr/>
        </p:nvCxnSpPr>
        <p:spPr>
          <a:xfrm rot="16200000" flipH="1">
            <a:off x="3534457" y="4951324"/>
            <a:ext cx="457200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8" name="Line 9"/>
          <p:cNvSpPr>
            <a:spLocks noChangeShapeType="1"/>
          </p:cNvSpPr>
          <p:nvPr/>
        </p:nvSpPr>
        <p:spPr bwMode="auto">
          <a:xfrm>
            <a:off x="1914960" y="4341551"/>
            <a:ext cx="0" cy="1512000"/>
          </a:xfrm>
          <a:prstGeom prst="line">
            <a:avLst/>
          </a:prstGeom>
          <a:noFill/>
          <a:ln w="38100">
            <a:solidFill>
              <a:schemeClr val="tx2">
                <a:lumMod val="60000"/>
                <a:lumOff val="40000"/>
              </a:schemeClr>
            </a:solidFill>
            <a:prstDash val="solid"/>
            <a:round/>
            <a:headEnd type="none"/>
            <a:tailEnd type="triangle"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atin typeface="+mn-lt"/>
              <a:ea typeface="+mn-ea"/>
            </a:endParaRPr>
          </a:p>
        </p:txBody>
      </p:sp>
      <p:sp>
        <p:nvSpPr>
          <p:cNvPr id="89" name="Line 10"/>
          <p:cNvSpPr>
            <a:spLocks noChangeShapeType="1"/>
          </p:cNvSpPr>
          <p:nvPr/>
        </p:nvSpPr>
        <p:spPr bwMode="auto">
          <a:xfrm flipH="1">
            <a:off x="2913544" y="4376580"/>
            <a:ext cx="0" cy="1044000"/>
          </a:xfrm>
          <a:custGeom>
            <a:avLst/>
            <a:gdLst>
              <a:gd name="connsiteX0" fmla="*/ 0 w 581020"/>
              <a:gd name="connsiteY0" fmla="*/ 0 h 45719"/>
              <a:gd name="connsiteX1" fmla="*/ 581020 w 581020"/>
              <a:gd name="connsiteY1" fmla="*/ 45719 h 45719"/>
              <a:gd name="connsiteX0" fmla="*/ 0 w 581020"/>
              <a:gd name="connsiteY0" fmla="*/ 15 h 15"/>
              <a:gd name="connsiteX1" fmla="*/ 581020 w 581020"/>
              <a:gd name="connsiteY1" fmla="*/ 0 h 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81020" h="15">
                <a:moveTo>
                  <a:pt x="0" y="15"/>
                </a:moveTo>
                <a:lnTo>
                  <a:pt x="581020" y="0"/>
                </a:lnTo>
              </a:path>
            </a:pathLst>
          </a:custGeom>
          <a:noFill/>
          <a:ln w="38100" cmpd="sng">
            <a:solidFill>
              <a:srgbClr val="0541EB"/>
            </a:solidFill>
            <a:prstDash val="solid"/>
            <a:round/>
            <a:headEnd type="triangle"/>
            <a:tailEnd type="none"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>
              <a:latin typeface="+mn-lt"/>
              <a:ea typeface="+mn-ea"/>
            </a:endParaRPr>
          </a:p>
        </p:txBody>
      </p:sp>
      <p:sp>
        <p:nvSpPr>
          <p:cNvPr id="90" name="Line 9"/>
          <p:cNvSpPr>
            <a:spLocks noChangeShapeType="1"/>
          </p:cNvSpPr>
          <p:nvPr/>
        </p:nvSpPr>
        <p:spPr bwMode="auto">
          <a:xfrm flipV="1">
            <a:off x="3755236" y="4353650"/>
            <a:ext cx="0" cy="1044000"/>
          </a:xfrm>
          <a:prstGeom prst="line">
            <a:avLst/>
          </a:prstGeom>
          <a:noFill/>
          <a:ln w="38100">
            <a:solidFill>
              <a:srgbClr val="FE3859"/>
            </a:solidFill>
            <a:round/>
            <a:headEnd type="none"/>
            <a:tailEnd type="triangle"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atin typeface="+mn-lt"/>
              <a:ea typeface="+mn-ea"/>
            </a:endParaRPr>
          </a:p>
        </p:txBody>
      </p:sp>
      <p:cxnSp>
        <p:nvCxnSpPr>
          <p:cNvPr id="91" name="直線コネクタ 90"/>
          <p:cNvCxnSpPr/>
          <p:nvPr/>
        </p:nvCxnSpPr>
        <p:spPr>
          <a:xfrm>
            <a:off x="5447918" y="5168572"/>
            <a:ext cx="1260475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" name="直線コネクタ 91"/>
          <p:cNvCxnSpPr/>
          <p:nvPr/>
        </p:nvCxnSpPr>
        <p:spPr>
          <a:xfrm>
            <a:off x="5457443" y="5968672"/>
            <a:ext cx="1260475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3" name="直線矢印コネクタ 92"/>
          <p:cNvCxnSpPr/>
          <p:nvPr/>
        </p:nvCxnSpPr>
        <p:spPr>
          <a:xfrm rot="16200000" flipV="1">
            <a:off x="5603608" y="5131325"/>
            <a:ext cx="1656000" cy="0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4" name="直線矢印コネクタ 93"/>
          <p:cNvCxnSpPr/>
          <p:nvPr/>
        </p:nvCxnSpPr>
        <p:spPr>
          <a:xfrm rot="16200000" flipV="1">
            <a:off x="5164582" y="5150197"/>
            <a:ext cx="1656000" cy="0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5" name="Line 9"/>
          <p:cNvSpPr>
            <a:spLocks noChangeShapeType="1"/>
          </p:cNvSpPr>
          <p:nvPr/>
        </p:nvSpPr>
        <p:spPr bwMode="auto">
          <a:xfrm flipH="1">
            <a:off x="6437959" y="4291695"/>
            <a:ext cx="0" cy="86400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 type="triangle"/>
            <a:tailEnd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atin typeface="+mn-lt"/>
              <a:ea typeface="+mn-ea"/>
            </a:endParaRPr>
          </a:p>
        </p:txBody>
      </p:sp>
      <p:sp>
        <p:nvSpPr>
          <p:cNvPr id="97" name="Line 10"/>
          <p:cNvSpPr>
            <a:spLocks noChangeShapeType="1"/>
          </p:cNvSpPr>
          <p:nvPr/>
        </p:nvSpPr>
        <p:spPr bwMode="auto">
          <a:xfrm flipH="1">
            <a:off x="5987369" y="4312798"/>
            <a:ext cx="0" cy="864000"/>
          </a:xfrm>
          <a:custGeom>
            <a:avLst/>
            <a:gdLst>
              <a:gd name="T0" fmla="*/ 0 w 581020"/>
              <a:gd name="T1" fmla="*/ 2147483647 h 15"/>
              <a:gd name="T2" fmla="*/ 0 w 581020"/>
              <a:gd name="T3" fmla="*/ 0 h 15"/>
              <a:gd name="T4" fmla="*/ 0 60000 65536"/>
              <a:gd name="T5" fmla="*/ 0 60000 65536"/>
              <a:gd name="T6" fmla="*/ 0 w 581020"/>
              <a:gd name="T7" fmla="*/ 0 h 15"/>
              <a:gd name="T8" fmla="*/ 0 w 581020"/>
              <a:gd name="T9" fmla="*/ 15 h 15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581020" h="15">
                <a:moveTo>
                  <a:pt x="0" y="15"/>
                </a:moveTo>
                <a:lnTo>
                  <a:pt x="581020" y="0"/>
                </a:lnTo>
              </a:path>
            </a:pathLst>
          </a:custGeom>
          <a:noFill/>
          <a:ln w="38100">
            <a:solidFill>
              <a:srgbClr val="FF00FF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ja-JP" altLang="en-US">
              <a:latin typeface="Calibri" pitchFamily="34" charset="0"/>
            </a:endParaRPr>
          </a:p>
        </p:txBody>
      </p:sp>
      <p:graphicFrame>
        <p:nvGraphicFramePr>
          <p:cNvPr id="98" name="Object 34"/>
          <p:cNvGraphicFramePr>
            <a:graphicFrameLocks noChangeAspect="1"/>
          </p:cNvGraphicFramePr>
          <p:nvPr/>
        </p:nvGraphicFramePr>
        <p:xfrm>
          <a:off x="6831013" y="5789613"/>
          <a:ext cx="508000" cy="342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32" imgW="507960" imgH="342720" progId="Equation.DSMT4">
                  <p:embed/>
                </p:oleObj>
              </mc:Choice>
              <mc:Fallback>
                <p:oleObj name="Equation" r:id="rId32" imgW="507960" imgH="342720" progId="Equation.DSMT4">
                  <p:embed/>
                  <p:pic>
                    <p:nvPicPr>
                      <p:cNvPr id="98" name="Object 3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33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831013" y="5789613"/>
                        <a:ext cx="508000" cy="3429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00" name="Object 36"/>
          <p:cNvGraphicFramePr>
            <a:graphicFrameLocks noChangeAspect="1"/>
          </p:cNvGraphicFramePr>
          <p:nvPr/>
        </p:nvGraphicFramePr>
        <p:xfrm>
          <a:off x="6780213" y="4981575"/>
          <a:ext cx="558800" cy="342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34" imgW="558720" imgH="342720" progId="Equation.DSMT4">
                  <p:embed/>
                </p:oleObj>
              </mc:Choice>
              <mc:Fallback>
                <p:oleObj name="Equation" r:id="rId34" imgW="558720" imgH="342720" progId="Equation.DSMT4">
                  <p:embed/>
                  <p:pic>
                    <p:nvPicPr>
                      <p:cNvPr id="100" name="Object 36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3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780213" y="4981575"/>
                        <a:ext cx="558800" cy="3429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02" name="Line 9"/>
          <p:cNvSpPr>
            <a:spLocks noChangeShapeType="1"/>
          </p:cNvSpPr>
          <p:nvPr/>
        </p:nvSpPr>
        <p:spPr bwMode="auto">
          <a:xfrm flipH="1">
            <a:off x="6441134" y="5154463"/>
            <a:ext cx="0" cy="827087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103" name="星 7 102"/>
          <p:cNvSpPr>
            <a:spLocks noChangeAspect="1"/>
          </p:cNvSpPr>
          <p:nvPr/>
        </p:nvSpPr>
        <p:spPr>
          <a:xfrm>
            <a:off x="5902503" y="4229138"/>
            <a:ext cx="144462" cy="142875"/>
          </a:xfrm>
          <a:prstGeom prst="star7">
            <a:avLst/>
          </a:prstGeom>
          <a:solidFill>
            <a:srgbClr val="0070C0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graphicFrame>
        <p:nvGraphicFramePr>
          <p:cNvPr id="104" name="Object 37"/>
          <p:cNvGraphicFramePr>
            <a:graphicFrameLocks noChangeAspect="1"/>
          </p:cNvGraphicFramePr>
          <p:nvPr/>
        </p:nvGraphicFramePr>
        <p:xfrm>
          <a:off x="5100638" y="6203510"/>
          <a:ext cx="2449512" cy="4667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36" imgW="2450880" imgH="469800" progId="Equation.DSMT4">
                  <p:embed/>
                </p:oleObj>
              </mc:Choice>
              <mc:Fallback>
                <p:oleObj name="Equation" r:id="rId36" imgW="2450880" imgH="469800" progId="Equation.DSMT4">
                  <p:embed/>
                  <p:pic>
                    <p:nvPicPr>
                      <p:cNvPr id="104" name="Object 3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3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100638" y="6203510"/>
                        <a:ext cx="2449512" cy="466725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05" name="Object 38"/>
          <p:cNvGraphicFramePr>
            <a:graphicFrameLocks noChangeAspect="1"/>
          </p:cNvGraphicFramePr>
          <p:nvPr/>
        </p:nvGraphicFramePr>
        <p:xfrm>
          <a:off x="6821134" y="4175671"/>
          <a:ext cx="546100" cy="342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38" imgW="545760" imgH="342720" progId="Equation.DSMT4">
                  <p:embed/>
                </p:oleObj>
              </mc:Choice>
              <mc:Fallback>
                <p:oleObj name="Equation" r:id="rId38" imgW="545760" imgH="342720" progId="Equation.DSMT4">
                  <p:embed/>
                  <p:pic>
                    <p:nvPicPr>
                      <p:cNvPr id="105" name="Object 38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39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821134" y="4175671"/>
                        <a:ext cx="546100" cy="3429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06" name="Text Box 12"/>
          <p:cNvSpPr txBox="1">
            <a:spLocks noChangeArrowheads="1"/>
          </p:cNvSpPr>
          <p:nvPr/>
        </p:nvSpPr>
        <p:spPr bwMode="auto">
          <a:xfrm>
            <a:off x="5511418" y="5340022"/>
            <a:ext cx="379413" cy="461962"/>
          </a:xfrm>
          <a:prstGeom prst="rect">
            <a:avLst/>
          </a:prstGeom>
          <a:solidFill>
            <a:schemeClr val="bg1"/>
          </a:solidFill>
          <a:ln w="9525" algn="ctr">
            <a:noFill/>
            <a:miter lim="800000"/>
            <a:headEnd/>
            <a:tailEnd/>
          </a:ln>
          <a:effectLst>
            <a:outerShdw dist="35921" dir="2700000" sx="1000" sy="1000" algn="ctr" rotWithShape="0">
              <a:schemeClr val="bg2">
                <a:alpha val="50000"/>
              </a:schemeClr>
            </a:outerShdw>
          </a:effectLst>
        </p:spPr>
        <p:txBody>
          <a:bodyPr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ja-JP" sz="2400" i="1" dirty="0">
                <a:latin typeface="+mn-lt"/>
                <a:ea typeface="ＭＳ Ｐゴシック" pitchFamily="50" charset="-128"/>
              </a:rPr>
              <a:t>t</a:t>
            </a:r>
            <a:r>
              <a:rPr lang="en-US" altLang="ja-JP" sz="1200" dirty="0">
                <a:latin typeface="+mn-lt"/>
                <a:ea typeface="ＭＳ Ｐゴシック" pitchFamily="50" charset="-128"/>
              </a:rPr>
              <a:t>1</a:t>
            </a:r>
            <a:endParaRPr lang="en-US" altLang="ja-JP" sz="2400" dirty="0">
              <a:latin typeface="+mn-lt"/>
              <a:ea typeface="ＭＳ Ｐゴシック" pitchFamily="50" charset="-128"/>
            </a:endParaRPr>
          </a:p>
        </p:txBody>
      </p:sp>
      <p:sp>
        <p:nvSpPr>
          <p:cNvPr id="107" name="Text Box 12"/>
          <p:cNvSpPr txBox="1">
            <a:spLocks noChangeArrowheads="1"/>
          </p:cNvSpPr>
          <p:nvPr/>
        </p:nvSpPr>
        <p:spPr bwMode="auto">
          <a:xfrm>
            <a:off x="5497131" y="4536747"/>
            <a:ext cx="368300" cy="461962"/>
          </a:xfrm>
          <a:prstGeom prst="rect">
            <a:avLst/>
          </a:prstGeom>
          <a:solidFill>
            <a:schemeClr val="bg1"/>
          </a:solidFill>
          <a:ln w="9525" algn="ctr">
            <a:noFill/>
            <a:miter lim="800000"/>
            <a:headEnd/>
            <a:tailEnd/>
          </a:ln>
          <a:effectLst>
            <a:outerShdw dist="35921" dir="2700000" sx="1000" sy="1000" algn="ctr" rotWithShape="0">
              <a:schemeClr val="bg2">
                <a:alpha val="50000"/>
              </a:schemeClr>
            </a:outerShdw>
          </a:effectLst>
        </p:spPr>
        <p:txBody>
          <a:bodyPr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ja-JP" sz="2400" i="1" dirty="0">
                <a:latin typeface="+mn-lt"/>
                <a:ea typeface="ＭＳ Ｐゴシック" pitchFamily="50" charset="-128"/>
              </a:rPr>
              <a:t>t</a:t>
            </a:r>
            <a:r>
              <a:rPr lang="en-US" altLang="ja-JP" sz="1200" dirty="0">
                <a:latin typeface="+mn-lt"/>
                <a:ea typeface="ＭＳ Ｐゴシック" pitchFamily="50" charset="-128"/>
              </a:rPr>
              <a:t>2</a:t>
            </a:r>
            <a:endParaRPr lang="en-US" altLang="ja-JP" sz="2400" dirty="0">
              <a:latin typeface="+mn-lt"/>
              <a:ea typeface="ＭＳ Ｐゴシック" pitchFamily="50" charset="-128"/>
            </a:endParaRPr>
          </a:p>
        </p:txBody>
      </p:sp>
      <p:cxnSp>
        <p:nvCxnSpPr>
          <p:cNvPr id="108" name="直線コネクタ 107"/>
          <p:cNvCxnSpPr/>
          <p:nvPr/>
        </p:nvCxnSpPr>
        <p:spPr>
          <a:xfrm>
            <a:off x="5433691" y="4320445"/>
            <a:ext cx="1260475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9" name="Line 9"/>
          <p:cNvSpPr>
            <a:spLocks noChangeShapeType="1"/>
          </p:cNvSpPr>
          <p:nvPr/>
        </p:nvSpPr>
        <p:spPr bwMode="auto">
          <a:xfrm flipH="1">
            <a:off x="5987726" y="5174630"/>
            <a:ext cx="0" cy="827087"/>
          </a:xfrm>
          <a:prstGeom prst="line">
            <a:avLst/>
          </a:prstGeom>
          <a:noFill/>
          <a:ln w="38100">
            <a:solidFill>
              <a:srgbClr val="0541EB"/>
            </a:solidFill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110" name="星 7 109"/>
          <p:cNvSpPr>
            <a:spLocks noChangeAspect="1"/>
          </p:cNvSpPr>
          <p:nvPr/>
        </p:nvSpPr>
        <p:spPr>
          <a:xfrm>
            <a:off x="5916146" y="5096031"/>
            <a:ext cx="144462" cy="144463"/>
          </a:xfrm>
          <a:prstGeom prst="star7">
            <a:avLst/>
          </a:prstGeom>
          <a:solidFill>
            <a:srgbClr val="FF00FF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111" name="星 7 110"/>
          <p:cNvSpPr>
            <a:spLocks noChangeAspect="1"/>
          </p:cNvSpPr>
          <p:nvPr/>
        </p:nvSpPr>
        <p:spPr>
          <a:xfrm>
            <a:off x="5917186" y="5894831"/>
            <a:ext cx="144463" cy="142875"/>
          </a:xfrm>
          <a:prstGeom prst="star7">
            <a:avLst/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solidFill>
                <a:srgbClr val="FF0000"/>
              </a:solidFill>
            </a:endParaRPr>
          </a:p>
        </p:txBody>
      </p:sp>
      <p:sp>
        <p:nvSpPr>
          <p:cNvPr id="43" name="Line 10"/>
          <p:cNvSpPr>
            <a:spLocks noChangeShapeType="1"/>
          </p:cNvSpPr>
          <p:nvPr/>
        </p:nvSpPr>
        <p:spPr bwMode="auto">
          <a:xfrm>
            <a:off x="2807339" y="1637374"/>
            <a:ext cx="0" cy="1872000"/>
          </a:xfrm>
          <a:custGeom>
            <a:avLst/>
            <a:gdLst>
              <a:gd name="connsiteX0" fmla="*/ 0 w 581020"/>
              <a:gd name="connsiteY0" fmla="*/ 0 h 45719"/>
              <a:gd name="connsiteX1" fmla="*/ 581020 w 581020"/>
              <a:gd name="connsiteY1" fmla="*/ 45719 h 45719"/>
              <a:gd name="connsiteX0" fmla="*/ 0 w 581020"/>
              <a:gd name="connsiteY0" fmla="*/ 15 h 15"/>
              <a:gd name="connsiteX1" fmla="*/ 581020 w 581020"/>
              <a:gd name="connsiteY1" fmla="*/ 0 h 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81020" h="15">
                <a:moveTo>
                  <a:pt x="0" y="15"/>
                </a:moveTo>
                <a:lnTo>
                  <a:pt x="581020" y="0"/>
                </a:lnTo>
              </a:path>
            </a:pathLst>
          </a:custGeom>
          <a:noFill/>
          <a:ln w="38100" cmpd="sng">
            <a:solidFill>
              <a:srgbClr val="FE3859"/>
            </a:solidFill>
            <a:prstDash val="solid"/>
            <a:round/>
            <a:headEnd type="none"/>
            <a:tailEnd type="triangle"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>
              <a:latin typeface="+mn-lt"/>
              <a:ea typeface="+mn-ea"/>
            </a:endParaRPr>
          </a:p>
        </p:txBody>
      </p:sp>
      <p:sp>
        <p:nvSpPr>
          <p:cNvPr id="41" name="Line 9"/>
          <p:cNvSpPr>
            <a:spLocks noChangeShapeType="1"/>
          </p:cNvSpPr>
          <p:nvPr/>
        </p:nvSpPr>
        <p:spPr bwMode="auto">
          <a:xfrm flipH="1">
            <a:off x="1807639" y="1643403"/>
            <a:ext cx="0" cy="1908000"/>
          </a:xfrm>
          <a:prstGeom prst="line">
            <a:avLst/>
          </a:prstGeom>
          <a:noFill/>
          <a:ln w="38100">
            <a:solidFill>
              <a:srgbClr val="FE3859"/>
            </a:solidFill>
            <a:prstDash val="dash"/>
            <a:round/>
            <a:headEnd type="triangle"/>
            <a:tailEnd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atin typeface="+mn-lt"/>
              <a:ea typeface="+mn-ea"/>
            </a:endParaRPr>
          </a:p>
        </p:txBody>
      </p:sp>
      <p:sp>
        <p:nvSpPr>
          <p:cNvPr id="74" name="Line 9"/>
          <p:cNvSpPr>
            <a:spLocks noChangeShapeType="1"/>
          </p:cNvSpPr>
          <p:nvPr/>
        </p:nvSpPr>
        <p:spPr bwMode="auto">
          <a:xfrm flipV="1">
            <a:off x="3750473" y="1650400"/>
            <a:ext cx="0" cy="972000"/>
          </a:xfrm>
          <a:prstGeom prst="line">
            <a:avLst/>
          </a:prstGeom>
          <a:noFill/>
          <a:ln w="38100">
            <a:solidFill>
              <a:srgbClr val="FE3859"/>
            </a:solidFill>
            <a:round/>
            <a:headEnd type="none"/>
            <a:tailEnd type="triangle"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atin typeface="+mn-lt"/>
              <a:ea typeface="+mn-ea"/>
            </a:endParaRPr>
          </a:p>
        </p:txBody>
      </p:sp>
      <p:sp>
        <p:nvSpPr>
          <p:cNvPr id="71" name="Line 9"/>
          <p:cNvSpPr>
            <a:spLocks noChangeShapeType="1"/>
          </p:cNvSpPr>
          <p:nvPr/>
        </p:nvSpPr>
        <p:spPr bwMode="auto">
          <a:xfrm flipH="1">
            <a:off x="1825409" y="4332011"/>
            <a:ext cx="0" cy="1980000"/>
          </a:xfrm>
          <a:prstGeom prst="line">
            <a:avLst/>
          </a:prstGeom>
          <a:noFill/>
          <a:ln w="38100">
            <a:solidFill>
              <a:srgbClr val="FE3859"/>
            </a:solidFill>
            <a:prstDash val="solid"/>
            <a:round/>
            <a:headEnd type="triangle"/>
            <a:tailEnd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atin typeface="+mn-lt"/>
              <a:ea typeface="+mn-ea"/>
            </a:endParaRPr>
          </a:p>
        </p:txBody>
      </p:sp>
      <p:sp>
        <p:nvSpPr>
          <p:cNvPr id="58" name="Line 10"/>
          <p:cNvSpPr>
            <a:spLocks noChangeShapeType="1"/>
          </p:cNvSpPr>
          <p:nvPr/>
        </p:nvSpPr>
        <p:spPr bwMode="auto">
          <a:xfrm>
            <a:off x="2839397" y="4341549"/>
            <a:ext cx="0" cy="1476000"/>
          </a:xfrm>
          <a:custGeom>
            <a:avLst/>
            <a:gdLst>
              <a:gd name="connsiteX0" fmla="*/ 0 w 581020"/>
              <a:gd name="connsiteY0" fmla="*/ 0 h 45719"/>
              <a:gd name="connsiteX1" fmla="*/ 581020 w 581020"/>
              <a:gd name="connsiteY1" fmla="*/ 45719 h 45719"/>
              <a:gd name="connsiteX0" fmla="*/ 0 w 581020"/>
              <a:gd name="connsiteY0" fmla="*/ 15 h 15"/>
              <a:gd name="connsiteX1" fmla="*/ 581020 w 581020"/>
              <a:gd name="connsiteY1" fmla="*/ 0 h 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81020" h="15">
                <a:moveTo>
                  <a:pt x="0" y="15"/>
                </a:moveTo>
                <a:lnTo>
                  <a:pt x="581020" y="0"/>
                </a:lnTo>
              </a:path>
            </a:pathLst>
          </a:custGeom>
          <a:noFill/>
          <a:ln w="38100" cmpd="sng">
            <a:solidFill>
              <a:srgbClr val="FE3859"/>
            </a:solidFill>
            <a:prstDash val="solid"/>
            <a:round/>
            <a:headEnd type="none"/>
            <a:tailEnd type="triangle"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>
              <a:latin typeface="+mn-lt"/>
              <a:ea typeface="+mn-ea"/>
            </a:endParaRPr>
          </a:p>
        </p:txBody>
      </p:sp>
      <p:graphicFrame>
        <p:nvGraphicFramePr>
          <p:cNvPr id="3" name="Object 27"/>
          <p:cNvGraphicFramePr>
            <a:graphicFrameLocks noChangeAspect="1"/>
          </p:cNvGraphicFramePr>
          <p:nvPr/>
        </p:nvGraphicFramePr>
        <p:xfrm>
          <a:off x="1727200" y="1394441"/>
          <a:ext cx="165100" cy="215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40" imgW="164880" imgH="215640" progId="Equation.DSMT4">
                  <p:embed/>
                </p:oleObj>
              </mc:Choice>
              <mc:Fallback>
                <p:oleObj name="Equation" r:id="rId40" imgW="164880" imgH="215640" progId="Equation.DSMT4">
                  <p:embed/>
                  <p:pic>
                    <p:nvPicPr>
                      <p:cNvPr id="3" name="Object 2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1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727200" y="1394441"/>
                        <a:ext cx="165100" cy="2159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4" name="Object 28"/>
          <p:cNvGraphicFramePr>
            <a:graphicFrameLocks noChangeAspect="1"/>
          </p:cNvGraphicFramePr>
          <p:nvPr/>
        </p:nvGraphicFramePr>
        <p:xfrm>
          <a:off x="2724304" y="1280166"/>
          <a:ext cx="241300" cy="3175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42" imgW="241200" imgH="317160" progId="Equation.DSMT4">
                  <p:embed/>
                </p:oleObj>
              </mc:Choice>
              <mc:Fallback>
                <p:oleObj name="Equation" r:id="rId42" imgW="241200" imgH="317160" progId="Equation.DSMT4">
                  <p:embed/>
                  <p:pic>
                    <p:nvPicPr>
                      <p:cNvPr id="4" name="Object 28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3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724304" y="1280166"/>
                        <a:ext cx="241300" cy="3175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5" name="Object 29"/>
          <p:cNvGraphicFramePr>
            <a:graphicFrameLocks noChangeAspect="1"/>
          </p:cNvGraphicFramePr>
          <p:nvPr/>
        </p:nvGraphicFramePr>
        <p:xfrm>
          <a:off x="3696541" y="1383270"/>
          <a:ext cx="165100" cy="215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44" imgW="164880" imgH="215640" progId="Equation.DSMT4">
                  <p:embed/>
                </p:oleObj>
              </mc:Choice>
              <mc:Fallback>
                <p:oleObj name="Equation" r:id="rId44" imgW="164880" imgH="215640" progId="Equation.DSMT4">
                  <p:embed/>
                  <p:pic>
                    <p:nvPicPr>
                      <p:cNvPr id="5" name="Object 29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696541" y="1383270"/>
                        <a:ext cx="165100" cy="2159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6" name="Object 25"/>
          <p:cNvGraphicFramePr>
            <a:graphicFrameLocks noChangeAspect="1"/>
          </p:cNvGraphicFramePr>
          <p:nvPr/>
        </p:nvGraphicFramePr>
        <p:xfrm>
          <a:off x="1740434" y="4035212"/>
          <a:ext cx="165100" cy="215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40" imgW="164880" imgH="215640" progId="Equation.DSMT4">
                  <p:embed/>
                </p:oleObj>
              </mc:Choice>
              <mc:Fallback>
                <p:oleObj name="Equation" r:id="rId40" imgW="164880" imgH="215640" progId="Equation.DSMT4">
                  <p:embed/>
                  <p:pic>
                    <p:nvPicPr>
                      <p:cNvPr id="6" name="Object 25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1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740434" y="4035212"/>
                        <a:ext cx="165100" cy="2159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7" name="Object 26"/>
          <p:cNvGraphicFramePr>
            <a:graphicFrameLocks noChangeAspect="1"/>
          </p:cNvGraphicFramePr>
          <p:nvPr/>
        </p:nvGraphicFramePr>
        <p:xfrm>
          <a:off x="2778919" y="4050329"/>
          <a:ext cx="165100" cy="215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46" imgW="164880" imgH="215640" progId="Equation.DSMT4">
                  <p:embed/>
                </p:oleObj>
              </mc:Choice>
              <mc:Fallback>
                <p:oleObj name="Equation" r:id="rId46" imgW="164880" imgH="215640" progId="Equation.DSMT4">
                  <p:embed/>
                  <p:pic>
                    <p:nvPicPr>
                      <p:cNvPr id="7" name="Object 26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778919" y="4050329"/>
                        <a:ext cx="165100" cy="2159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8" name="Object 27"/>
          <p:cNvGraphicFramePr>
            <a:graphicFrameLocks noChangeAspect="1"/>
          </p:cNvGraphicFramePr>
          <p:nvPr/>
        </p:nvGraphicFramePr>
        <p:xfrm>
          <a:off x="3686175" y="3957638"/>
          <a:ext cx="241300" cy="3175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48" imgW="241200" imgH="317160" progId="Equation.DSMT4">
                  <p:embed/>
                </p:oleObj>
              </mc:Choice>
              <mc:Fallback>
                <p:oleObj name="Equation" r:id="rId48" imgW="241200" imgH="317160" progId="Equation.DSMT4">
                  <p:embed/>
                  <p:pic>
                    <p:nvPicPr>
                      <p:cNvPr id="8" name="Object 2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9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686175" y="3957638"/>
                        <a:ext cx="241300" cy="3175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13" name="正方形/長方形 112"/>
          <p:cNvSpPr/>
          <p:nvPr/>
        </p:nvSpPr>
        <p:spPr>
          <a:xfrm>
            <a:off x="4746508" y="4134168"/>
            <a:ext cx="3653564" cy="1384995"/>
          </a:xfrm>
          <a:prstGeom prst="rect">
            <a:avLst/>
          </a:prstGeom>
          <a:solidFill>
            <a:schemeClr val="bg1"/>
          </a:solidFill>
        </p:spPr>
        <p:txBody>
          <a:bodyPr wrap="none">
            <a:spAutoFit/>
          </a:bodyPr>
          <a:lstStyle/>
          <a:p>
            <a:r>
              <a:rPr lang="en-US" altLang="ja-JP" sz="2000" dirty="0">
                <a:solidFill>
                  <a:schemeClr val="tx2">
                    <a:lumMod val="75000"/>
                  </a:schemeClr>
                </a:solidFill>
                <a:latin typeface="Arial Unicode MS"/>
                <a:ea typeface="Arial Unicode MS"/>
                <a:cs typeface="Arial Unicode MS"/>
              </a:rPr>
              <a:t>5</a:t>
            </a:r>
            <a:r>
              <a:rPr lang="en-US" altLang="ja-JP" sz="2000" baseline="30000" dirty="0">
                <a:solidFill>
                  <a:schemeClr val="tx2">
                    <a:lumMod val="75000"/>
                  </a:schemeClr>
                </a:solidFill>
                <a:latin typeface="Arial Unicode MS"/>
                <a:ea typeface="Arial Unicode MS"/>
                <a:cs typeface="Arial Unicode MS"/>
              </a:rPr>
              <a:t>th</a:t>
            </a:r>
            <a:r>
              <a:rPr lang="en-US" altLang="ja-JP" sz="2000" dirty="0">
                <a:solidFill>
                  <a:schemeClr val="tx2">
                    <a:lumMod val="75000"/>
                  </a:schemeClr>
                </a:solidFill>
                <a:latin typeface="Arial Unicode MS"/>
                <a:ea typeface="Arial Unicode MS"/>
                <a:cs typeface="Arial Unicode MS"/>
              </a:rPr>
              <a:t> order Raman = </a:t>
            </a:r>
            <a:r>
              <a:rPr lang="en-US" altLang="ja-JP" sz="2000" dirty="0">
                <a:solidFill>
                  <a:srgbClr val="FF0000"/>
                </a:solidFill>
                <a:latin typeface="Arial Unicode MS"/>
                <a:ea typeface="Arial Unicode MS"/>
                <a:cs typeface="Arial Unicode MS"/>
              </a:rPr>
              <a:t>2</a:t>
            </a:r>
            <a:r>
              <a:rPr lang="en-US" altLang="ja-JP" sz="2000" baseline="30000" dirty="0">
                <a:solidFill>
                  <a:srgbClr val="FF0000"/>
                </a:solidFill>
                <a:latin typeface="Arial Unicode MS"/>
                <a:ea typeface="Arial Unicode MS"/>
                <a:cs typeface="Arial Unicode MS"/>
              </a:rPr>
              <a:t>nd</a:t>
            </a:r>
            <a:r>
              <a:rPr lang="en-US" altLang="ja-JP" sz="2000" dirty="0">
                <a:solidFill>
                  <a:srgbClr val="FF0000"/>
                </a:solidFill>
                <a:latin typeface="Arial Unicode MS"/>
                <a:ea typeface="Arial Unicode MS"/>
                <a:cs typeface="Arial Unicode MS"/>
              </a:rPr>
              <a:t> order IR</a:t>
            </a:r>
          </a:p>
          <a:p>
            <a:r>
              <a:rPr lang="en-US" altLang="ja-JP" sz="1400" dirty="0">
                <a:latin typeface="Arial Unicode MS"/>
                <a:ea typeface="Arial Unicode MS"/>
                <a:cs typeface="Arial Unicode MS"/>
              </a:rPr>
              <a:t>Y</a:t>
            </a:r>
            <a:r>
              <a:rPr lang="en-US" altLang="ja-JP" sz="1400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T &amp; </a:t>
            </a:r>
            <a:r>
              <a:rPr lang="en-US" altLang="ja-JP" sz="1400" dirty="0" err="1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Mukamel</a:t>
            </a:r>
            <a:r>
              <a:rPr lang="en-US" altLang="ja-JP" sz="1400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,</a:t>
            </a:r>
            <a:r>
              <a:rPr lang="en-US" altLang="ja-JP" sz="1400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  <a:hlinkClick r:id="rId50"/>
              </a:rPr>
              <a:t> </a:t>
            </a:r>
            <a:r>
              <a:rPr lang="de-DE" altLang="ja-JP" sz="1400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  <a:hlinkClick r:id="rId50"/>
              </a:rPr>
              <a:t>JCP 99, 9496(1993).</a:t>
            </a:r>
            <a:endParaRPr lang="de-DE" altLang="ja-JP" sz="1400" dirty="0"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  <a:p>
            <a:r>
              <a:rPr lang="en-US" altLang="ja-JP" sz="1400" dirty="0">
                <a:latin typeface="Arial Unicode MS"/>
                <a:ea typeface="Arial Unicode MS"/>
                <a:cs typeface="Arial Unicode MS"/>
              </a:rPr>
              <a:t>Park &amp; Cho, </a:t>
            </a:r>
            <a:r>
              <a:rPr lang="en-US" altLang="ja-JP" sz="1400" dirty="0">
                <a:latin typeface="Arial Unicode MS"/>
                <a:ea typeface="Arial Unicode MS"/>
                <a:cs typeface="Arial Unicode MS"/>
                <a:hlinkClick r:id="rId51"/>
              </a:rPr>
              <a:t>JCP109, 10559 (1998)</a:t>
            </a:r>
            <a:r>
              <a:rPr lang="en-US" altLang="ja-JP" sz="1400" dirty="0">
                <a:latin typeface="Arial Unicode MS"/>
                <a:ea typeface="Arial Unicode MS"/>
                <a:cs typeface="Arial Unicode MS"/>
              </a:rPr>
              <a:t>.</a:t>
            </a:r>
          </a:p>
          <a:p>
            <a:endParaRPr lang="de-DE" altLang="ja-JP" sz="1400" dirty="0"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  <a:p>
            <a:endParaRPr lang="en-US" altLang="ja-JP" sz="2000" dirty="0">
              <a:solidFill>
                <a:schemeClr val="tx2">
                  <a:lumMod val="75000"/>
                </a:schemeClr>
              </a:solidFill>
              <a:latin typeface="Arial Unicode MS"/>
              <a:ea typeface="Arial Unicode MS"/>
              <a:cs typeface="Arial Unicode MS"/>
            </a:endParaRPr>
          </a:p>
        </p:txBody>
      </p:sp>
      <p:sp>
        <p:nvSpPr>
          <p:cNvPr id="115" name="Line 10"/>
          <p:cNvSpPr>
            <a:spLocks noChangeShapeType="1"/>
          </p:cNvSpPr>
          <p:nvPr/>
        </p:nvSpPr>
        <p:spPr bwMode="auto">
          <a:xfrm flipH="1">
            <a:off x="1829108" y="5835105"/>
            <a:ext cx="0" cy="432000"/>
          </a:xfrm>
          <a:custGeom>
            <a:avLst/>
            <a:gdLst>
              <a:gd name="connsiteX0" fmla="*/ 0 w 581020"/>
              <a:gd name="connsiteY0" fmla="*/ 0 h 45719"/>
              <a:gd name="connsiteX1" fmla="*/ 581020 w 581020"/>
              <a:gd name="connsiteY1" fmla="*/ 45719 h 45719"/>
              <a:gd name="connsiteX0" fmla="*/ 0 w 581020"/>
              <a:gd name="connsiteY0" fmla="*/ 15 h 15"/>
              <a:gd name="connsiteX1" fmla="*/ 581020 w 581020"/>
              <a:gd name="connsiteY1" fmla="*/ 0 h 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81020" h="15">
                <a:moveTo>
                  <a:pt x="0" y="15"/>
                </a:moveTo>
                <a:lnTo>
                  <a:pt x="581020" y="0"/>
                </a:lnTo>
              </a:path>
            </a:pathLst>
          </a:custGeom>
          <a:noFill/>
          <a:ln w="38100">
            <a:solidFill>
              <a:schemeClr val="accent2">
                <a:lumMod val="75000"/>
              </a:schemeClr>
            </a:solidFill>
            <a:prstDash val="solid"/>
            <a:round/>
            <a:headEnd/>
            <a:tailEnd type="triangle"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>
              <a:latin typeface="+mn-lt"/>
              <a:ea typeface="+mn-ea"/>
            </a:endParaRPr>
          </a:p>
        </p:txBody>
      </p:sp>
      <p:sp>
        <p:nvSpPr>
          <p:cNvPr id="116" name="Line 10"/>
          <p:cNvSpPr>
            <a:spLocks noChangeShapeType="1"/>
          </p:cNvSpPr>
          <p:nvPr/>
        </p:nvSpPr>
        <p:spPr bwMode="auto">
          <a:xfrm flipH="1">
            <a:off x="2840678" y="5428586"/>
            <a:ext cx="0" cy="396000"/>
          </a:xfrm>
          <a:custGeom>
            <a:avLst/>
            <a:gdLst>
              <a:gd name="connsiteX0" fmla="*/ 0 w 581020"/>
              <a:gd name="connsiteY0" fmla="*/ 0 h 45719"/>
              <a:gd name="connsiteX1" fmla="*/ 581020 w 581020"/>
              <a:gd name="connsiteY1" fmla="*/ 45719 h 45719"/>
              <a:gd name="connsiteX0" fmla="*/ 0 w 581020"/>
              <a:gd name="connsiteY0" fmla="*/ 15 h 15"/>
              <a:gd name="connsiteX1" fmla="*/ 581020 w 581020"/>
              <a:gd name="connsiteY1" fmla="*/ 0 h 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81020" h="15">
                <a:moveTo>
                  <a:pt x="0" y="15"/>
                </a:moveTo>
                <a:lnTo>
                  <a:pt x="581020" y="0"/>
                </a:lnTo>
              </a:path>
            </a:pathLst>
          </a:custGeom>
          <a:noFill/>
          <a:ln w="38100">
            <a:solidFill>
              <a:schemeClr val="accent2">
                <a:lumMod val="75000"/>
              </a:schemeClr>
            </a:solidFill>
            <a:prstDash val="solid"/>
            <a:round/>
            <a:headEnd/>
            <a:tailEnd type="triangle"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>
              <a:latin typeface="+mn-lt"/>
              <a:ea typeface="+mn-ea"/>
            </a:endParaRPr>
          </a:p>
        </p:txBody>
      </p:sp>
      <p:sp>
        <p:nvSpPr>
          <p:cNvPr id="117" name="Line 10"/>
          <p:cNvSpPr>
            <a:spLocks noChangeShapeType="1"/>
          </p:cNvSpPr>
          <p:nvPr/>
        </p:nvSpPr>
        <p:spPr bwMode="auto">
          <a:xfrm flipH="1">
            <a:off x="3767517" y="5418137"/>
            <a:ext cx="0" cy="864000"/>
          </a:xfrm>
          <a:custGeom>
            <a:avLst/>
            <a:gdLst>
              <a:gd name="connsiteX0" fmla="*/ 0 w 581020"/>
              <a:gd name="connsiteY0" fmla="*/ 0 h 45719"/>
              <a:gd name="connsiteX1" fmla="*/ 581020 w 581020"/>
              <a:gd name="connsiteY1" fmla="*/ 45719 h 45719"/>
              <a:gd name="connsiteX0" fmla="*/ 0 w 581020"/>
              <a:gd name="connsiteY0" fmla="*/ 15 h 15"/>
              <a:gd name="connsiteX1" fmla="*/ 581020 w 581020"/>
              <a:gd name="connsiteY1" fmla="*/ 0 h 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81020" h="15">
                <a:moveTo>
                  <a:pt x="0" y="15"/>
                </a:moveTo>
                <a:lnTo>
                  <a:pt x="581020" y="0"/>
                </a:lnTo>
              </a:path>
            </a:pathLst>
          </a:custGeom>
          <a:noFill/>
          <a:ln w="38100">
            <a:solidFill>
              <a:schemeClr val="accent2">
                <a:lumMod val="75000"/>
              </a:schemeClr>
            </a:solidFill>
            <a:prstDash val="solid"/>
            <a:round/>
            <a:headEnd type="triangle"/>
            <a:tailEnd type="none"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>
              <a:latin typeface="+mn-lt"/>
              <a:ea typeface="+mn-ea"/>
            </a:endParaRPr>
          </a:p>
        </p:txBody>
      </p:sp>
      <p:cxnSp>
        <p:nvCxnSpPr>
          <p:cNvPr id="62" name="直線コネクタ 61"/>
          <p:cNvCxnSpPr/>
          <p:nvPr/>
        </p:nvCxnSpPr>
        <p:spPr>
          <a:xfrm rot="10800000">
            <a:off x="1533592" y="6282251"/>
            <a:ext cx="2520000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4" name="正方形/長方形 113"/>
          <p:cNvSpPr/>
          <p:nvPr/>
        </p:nvSpPr>
        <p:spPr>
          <a:xfrm>
            <a:off x="7479596" y="2291265"/>
            <a:ext cx="1396536" cy="4001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ja-JP" sz="2000" dirty="0">
                <a:solidFill>
                  <a:schemeClr val="tx2">
                    <a:lumMod val="75000"/>
                  </a:schemeClr>
                </a:solidFill>
                <a:latin typeface="Arial Unicode MS"/>
                <a:ea typeface="Arial Unicode MS"/>
                <a:cs typeface="Arial Unicode MS"/>
              </a:rPr>
              <a:t>(Echo like)</a:t>
            </a:r>
          </a:p>
        </p:txBody>
      </p:sp>
      <p:graphicFrame>
        <p:nvGraphicFramePr>
          <p:cNvPr id="9" name="Object 28"/>
          <p:cNvGraphicFramePr>
            <a:graphicFrameLocks noChangeAspect="1"/>
          </p:cNvGraphicFramePr>
          <p:nvPr/>
        </p:nvGraphicFramePr>
        <p:xfrm>
          <a:off x="8237537" y="978304"/>
          <a:ext cx="306388" cy="3317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52" imgW="304560" imgH="330120" progId="Equation.DSMT4">
                  <p:embed/>
                </p:oleObj>
              </mc:Choice>
              <mc:Fallback>
                <p:oleObj name="Equation" r:id="rId52" imgW="304560" imgH="330120" progId="Equation.DSMT4">
                  <p:embed/>
                  <p:pic>
                    <p:nvPicPr>
                      <p:cNvPr id="9" name="Object 28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3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8237537" y="978304"/>
                        <a:ext cx="306388" cy="33178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0" name="Object 29"/>
          <p:cNvGraphicFramePr>
            <a:graphicFrameLocks noChangeAspect="1"/>
          </p:cNvGraphicFramePr>
          <p:nvPr/>
        </p:nvGraphicFramePr>
        <p:xfrm>
          <a:off x="8320087" y="740179"/>
          <a:ext cx="823913" cy="3302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54" imgW="825480" imgH="330120" progId="Equation.DSMT4">
                  <p:embed/>
                </p:oleObj>
              </mc:Choice>
              <mc:Fallback>
                <p:oleObj name="Equation" r:id="rId54" imgW="825480" imgH="330120" progId="Equation.DSMT4">
                  <p:embed/>
                  <p:pic>
                    <p:nvPicPr>
                      <p:cNvPr id="10" name="Object 29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8320087" y="740179"/>
                        <a:ext cx="823913" cy="3302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18" name="正方形/長方形 117"/>
          <p:cNvSpPr/>
          <p:nvPr/>
        </p:nvSpPr>
        <p:spPr>
          <a:xfrm>
            <a:off x="7406429" y="2777870"/>
            <a:ext cx="1737571" cy="49244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eaLnBrk="1" hangingPunct="1"/>
            <a:r>
              <a:rPr lang="en-US" altLang="ja-JP" sz="1400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Steffen, et al</a:t>
            </a:r>
          </a:p>
          <a:p>
            <a:pPr eaLnBrk="1" hangingPunct="1"/>
            <a:r>
              <a:rPr lang="en-US" altLang="ja-JP" sz="1200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  <a:hlinkClick r:id="rId56"/>
              </a:rPr>
              <a:t>JCP105, 7364(1996). </a:t>
            </a:r>
            <a:endParaRPr lang="en-US" altLang="ja-JP" sz="1200" dirty="0"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</p:txBody>
      </p:sp>
      <p:sp>
        <p:nvSpPr>
          <p:cNvPr id="112" name="正方形/長方形 111"/>
          <p:cNvSpPr/>
          <p:nvPr/>
        </p:nvSpPr>
        <p:spPr>
          <a:xfrm>
            <a:off x="4863852" y="5092714"/>
            <a:ext cx="3998795" cy="1077218"/>
          </a:xfrm>
          <a:prstGeom prst="rect">
            <a:avLst/>
          </a:prstGeom>
          <a:solidFill>
            <a:schemeClr val="bg1"/>
          </a:solidFill>
        </p:spPr>
        <p:txBody>
          <a:bodyPr wrap="square">
            <a:spAutoFit/>
          </a:bodyPr>
          <a:lstStyle/>
          <a:p>
            <a:r>
              <a:rPr lang="en-US" altLang="ja-JP" sz="1600" dirty="0">
                <a:solidFill>
                  <a:schemeClr val="tx2">
                    <a:lumMod val="60000"/>
                    <a:lumOff val="40000"/>
                  </a:schemeClr>
                </a:solidFill>
                <a:latin typeface="Arial Unicode MS"/>
                <a:ea typeface="Arial Unicode MS"/>
                <a:cs typeface="Arial Unicode MS"/>
              </a:rPr>
              <a:t>Second Harmonic Generation</a:t>
            </a:r>
            <a:r>
              <a:rPr lang="ja-JP" altLang="en-US" sz="1600" dirty="0">
                <a:solidFill>
                  <a:schemeClr val="tx2">
                    <a:lumMod val="60000"/>
                    <a:lumOff val="40000"/>
                  </a:schemeClr>
                </a:solidFill>
                <a:latin typeface="Arial Unicode MS"/>
                <a:ea typeface="Arial Unicode MS"/>
                <a:cs typeface="Arial Unicode MS"/>
              </a:rPr>
              <a:t> </a:t>
            </a:r>
            <a:r>
              <a:rPr lang="en-US" altLang="ja-JP" sz="1600" dirty="0">
                <a:solidFill>
                  <a:schemeClr val="tx2">
                    <a:lumMod val="60000"/>
                    <a:lumOff val="40000"/>
                  </a:schemeClr>
                </a:solidFill>
                <a:latin typeface="Arial Unicode MS"/>
                <a:ea typeface="Arial Unicode MS"/>
                <a:cs typeface="Arial Unicode MS"/>
              </a:rPr>
              <a:t>(SHG) </a:t>
            </a:r>
            <a:r>
              <a:rPr lang="en-US" altLang="ja-JP" sz="1600" dirty="0">
                <a:latin typeface="Arial Unicode MS"/>
                <a:ea typeface="Arial Unicode MS"/>
                <a:cs typeface="Arial Unicode MS"/>
              </a:rPr>
              <a:t>or</a:t>
            </a:r>
            <a:r>
              <a:rPr lang="en-US" altLang="ja-JP" sz="1600" dirty="0">
                <a:solidFill>
                  <a:srgbClr val="FF0000"/>
                </a:solidFill>
                <a:latin typeface="Arial Unicode MS"/>
                <a:ea typeface="Arial Unicode MS"/>
                <a:cs typeface="Arial Unicode MS"/>
              </a:rPr>
              <a:t> </a:t>
            </a:r>
          </a:p>
          <a:p>
            <a:r>
              <a:rPr lang="en-US" altLang="ja-JP" sz="1600" dirty="0">
                <a:solidFill>
                  <a:schemeClr val="accent1">
                    <a:lumMod val="75000"/>
                  </a:schemeClr>
                </a:solidFill>
                <a:latin typeface="Arial Unicode MS"/>
                <a:ea typeface="Arial Unicode MS"/>
                <a:cs typeface="Arial Unicode MS"/>
              </a:rPr>
              <a:t>Sum Frequency Generation (SFG)</a:t>
            </a:r>
            <a:r>
              <a:rPr lang="en-US" altLang="ja-JP" sz="1600" dirty="0">
                <a:solidFill>
                  <a:srgbClr val="FF0000"/>
                </a:solidFill>
                <a:latin typeface="Arial Unicode MS"/>
                <a:ea typeface="Arial Unicode MS"/>
                <a:cs typeface="Arial Unicode MS"/>
              </a:rPr>
              <a:t> </a:t>
            </a:r>
          </a:p>
          <a:p>
            <a:r>
              <a:rPr lang="en-US" altLang="ja-JP" sz="1600" dirty="0">
                <a:solidFill>
                  <a:srgbClr val="FF0000"/>
                </a:solidFill>
                <a:latin typeface="Arial Unicode MS"/>
                <a:ea typeface="Arial Unicode MS"/>
                <a:cs typeface="Arial Unicode MS"/>
              </a:rPr>
              <a:t>in surface IR spectroscopy</a:t>
            </a:r>
          </a:p>
          <a:p>
            <a:r>
              <a:rPr lang="en-US" altLang="ja-JP" sz="1600" dirty="0">
                <a:latin typeface="Arial Unicode MS"/>
                <a:ea typeface="Arial Unicode MS"/>
                <a:cs typeface="Arial Unicode MS"/>
              </a:rPr>
              <a:t>Cho, Hess, &amp; Bonn, </a:t>
            </a:r>
            <a:r>
              <a:rPr lang="en-US" altLang="ja-JP" sz="1600" dirty="0">
                <a:latin typeface="Arial Unicode MS"/>
                <a:ea typeface="Arial Unicode MS"/>
                <a:cs typeface="Arial Unicode MS"/>
                <a:hlinkClick r:id="rId57"/>
              </a:rPr>
              <a:t>PRB65,205423(2002)</a:t>
            </a:r>
            <a:endParaRPr lang="en-US" altLang="ja-JP" sz="1600" dirty="0">
              <a:latin typeface="Arial Unicode MS"/>
              <a:ea typeface="Arial Unicode MS"/>
              <a:cs typeface="Arial Unicode MS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1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5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18" presetClass="entr" presetSubtype="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9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3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500"/>
                            </p:stCondLst>
                            <p:childTnLst>
                              <p:par>
                                <p:cTn id="25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7" dur="5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0" dur="5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3" dur="50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18" presetClass="entr" presetSubtype="3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8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18" presetClass="entr" presetSubtype="3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1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500"/>
                            </p:stCondLst>
                            <p:childTnLst>
                              <p:par>
                                <p:cTn id="43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5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8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1000"/>
                            </p:stCondLst>
                            <p:childTnLst>
                              <p:par>
                                <p:cTn id="50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52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1500"/>
                            </p:stCondLst>
                            <p:childTnLst>
                              <p:par>
                                <p:cTn id="54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6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>
                            <p:stCondLst>
                              <p:cond delay="2000"/>
                            </p:stCondLst>
                            <p:childTnLst>
                              <p:par>
                                <p:cTn id="58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0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45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63" dur="500"/>
                                        <p:tgtEl>
                                          <p:spTgt spid="5745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66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69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0" fill="hold">
                      <p:stCondLst>
                        <p:cond delay="indefinite"/>
                      </p:stCondLst>
                      <p:childTnLst>
                        <p:par>
                          <p:cTn id="71" fill="hold">
                            <p:stCondLst>
                              <p:cond delay="0"/>
                            </p:stCondLst>
                            <p:childTnLst>
                              <p:par>
                                <p:cTn id="72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74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5" presetID="18" presetClass="entr" presetSubtype="3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77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8" fill="hold">
                            <p:stCondLst>
                              <p:cond delay="500"/>
                            </p:stCondLst>
                            <p:childTnLst>
                              <p:par>
                                <p:cTn id="79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81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2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84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>
                            <p:stCondLst>
                              <p:cond delay="1000"/>
                            </p:stCondLst>
                            <p:childTnLst>
                              <p:par>
                                <p:cTn id="86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88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9" fill="hold">
                            <p:stCondLst>
                              <p:cond delay="1500"/>
                            </p:stCondLst>
                            <p:childTnLst>
                              <p:par>
                                <p:cTn id="90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92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3" fill="hold">
                            <p:stCondLst>
                              <p:cond delay="2000"/>
                            </p:stCondLst>
                            <p:childTnLst>
                              <p:par>
                                <p:cTn id="94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96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7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99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0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02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3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45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05" dur="500"/>
                                        <p:tgtEl>
                                          <p:spTgt spid="5745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6" fill="hold">
                            <p:stCondLst>
                              <p:cond delay="2500"/>
                            </p:stCondLst>
                            <p:childTnLst>
                              <p:par>
                                <p:cTn id="107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09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0" fill="hold">
                      <p:stCondLst>
                        <p:cond delay="indefinite"/>
                      </p:stCondLst>
                      <p:childTnLst>
                        <p:par>
                          <p:cTn id="111" fill="hold">
                            <p:stCondLst>
                              <p:cond delay="0"/>
                            </p:stCondLst>
                            <p:childTnLst>
                              <p:par>
                                <p:cTn id="112" presetID="5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14" dur="500"/>
                                        <p:tgtEl>
                                          <p:spTgt spid="1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5" fill="hold">
                            <p:stCondLst>
                              <p:cond delay="500"/>
                            </p:stCondLst>
                            <p:childTnLst>
                              <p:par>
                                <p:cTn id="116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18" dur="500"/>
                                        <p:tgtEl>
                                          <p:spTgt spid="1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9" fill="hold">
                      <p:stCondLst>
                        <p:cond delay="indefinite"/>
                      </p:stCondLst>
                      <p:childTnLst>
                        <p:par>
                          <p:cTn id="120" fill="hold">
                            <p:stCondLst>
                              <p:cond delay="0"/>
                            </p:stCondLst>
                            <p:childTnLst>
                              <p:par>
                                <p:cTn id="121" presetID="5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23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4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26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7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29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0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32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3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35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6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38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9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41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2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44" dur="500"/>
                                        <p:tgtEl>
                                          <p:spTgt spid="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5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47" dur="5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8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50" dur="5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1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53" dur="5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4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56" dur="5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7" fill="hold">
                            <p:stCondLst>
                              <p:cond delay="500"/>
                            </p:stCondLst>
                            <p:childTnLst>
                              <p:par>
                                <p:cTn id="158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60" dur="5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1" fill="hold">
                            <p:stCondLst>
                              <p:cond delay="1000"/>
                            </p:stCondLst>
                            <p:childTnLst>
                              <p:par>
                                <p:cTn id="162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64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5" fill="hold">
                            <p:stCondLst>
                              <p:cond delay="1500"/>
                            </p:stCondLst>
                            <p:childTnLst>
                              <p:par>
                                <p:cTn id="166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68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9" fill="hold">
                            <p:stCondLst>
                              <p:cond delay="2000"/>
                            </p:stCondLst>
                            <p:childTnLst>
                              <p:par>
                                <p:cTn id="170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72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3" fill="hold">
                            <p:stCondLst>
                              <p:cond delay="2500"/>
                            </p:stCondLst>
                            <p:childTnLst>
                              <p:par>
                                <p:cTn id="174" presetID="18" presetClass="entr" presetSubtype="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6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7" fill="hold">
                            <p:stCondLst>
                              <p:cond delay="3000"/>
                            </p:stCondLst>
                            <p:childTnLst>
                              <p:par>
                                <p:cTn id="178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80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1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83" dur="50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4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86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7" fill="hold">
                      <p:stCondLst>
                        <p:cond delay="indefinite"/>
                      </p:stCondLst>
                      <p:childTnLst>
                        <p:par>
                          <p:cTn id="188" fill="hold">
                            <p:stCondLst>
                              <p:cond delay="0"/>
                            </p:stCondLst>
                            <p:childTnLst>
                              <p:par>
                                <p:cTn id="189" presetID="18" presetClass="entr" presetSubtype="3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91" dur="5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2" presetID="18" presetClass="entr" presetSubtype="3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94" dur="500"/>
                                        <p:tgtEl>
                                          <p:spTgt spid="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5" fill="hold">
                            <p:stCondLst>
                              <p:cond delay="500"/>
                            </p:stCondLst>
                            <p:childTnLst>
                              <p:par>
                                <p:cTn id="196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98" dur="500"/>
                                        <p:tgtEl>
                                          <p:spTgt spid="1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9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01" dur="50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2" fill="hold">
                            <p:stCondLst>
                              <p:cond delay="1000"/>
                            </p:stCondLst>
                            <p:childTnLst>
                              <p:par>
                                <p:cTn id="203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05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6" fill="hold">
                            <p:stCondLst>
                              <p:cond delay="1500"/>
                            </p:stCondLst>
                            <p:childTnLst>
                              <p:par>
                                <p:cTn id="207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09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1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13" dur="5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4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16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7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19" dur="5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0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22" dur="50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3" fill="hold">
                      <p:stCondLst>
                        <p:cond delay="indefinite"/>
                      </p:stCondLst>
                      <p:childTnLst>
                        <p:par>
                          <p:cTn id="224" fill="hold">
                            <p:stCondLst>
                              <p:cond delay="0"/>
                            </p:stCondLst>
                            <p:childTnLst>
                              <p:par>
                                <p:cTn id="22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27" dur="5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8" presetID="18" presetClass="entr" presetSubtype="3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30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1" fill="hold">
                            <p:stCondLst>
                              <p:cond delay="500"/>
                            </p:stCondLst>
                            <p:childTnLst>
                              <p:par>
                                <p:cTn id="232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34" dur="500"/>
                                        <p:tgtEl>
                                          <p:spTgt spid="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5" fill="hold">
                            <p:stCondLst>
                              <p:cond delay="1000"/>
                            </p:stCondLst>
                            <p:childTnLst>
                              <p:par>
                                <p:cTn id="236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38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9" fill="hold">
                            <p:stCondLst>
                              <p:cond delay="1500"/>
                            </p:stCondLst>
                            <p:childTnLst>
                              <p:par>
                                <p:cTn id="240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242" dur="5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3" fill="hold">
                            <p:stCondLst>
                              <p:cond delay="2000"/>
                            </p:stCondLst>
                            <p:childTnLst>
                              <p:par>
                                <p:cTn id="244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46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7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49" dur="5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0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52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3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55" dur="50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6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58" dur="50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9" fill="hold">
                            <p:stCondLst>
                              <p:cond delay="2500"/>
                            </p:stCondLst>
                            <p:childTnLst>
                              <p:par>
                                <p:cTn id="260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62" dur="50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3" fill="hold">
                      <p:stCondLst>
                        <p:cond delay="indefinite"/>
                      </p:stCondLst>
                      <p:childTnLst>
                        <p:par>
                          <p:cTn id="264" fill="hold">
                            <p:stCondLst>
                              <p:cond delay="0"/>
                            </p:stCondLst>
                            <p:childTnLst>
                              <p:par>
                                <p:cTn id="265" presetID="5" presetClass="exit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266" dur="5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6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8" presetID="5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269" dur="5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1" presetID="5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272" dur="5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4" presetID="5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275" dur="500"/>
                                        <p:tgtEl>
                                          <p:spTgt spid="9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7" presetID="5" presetClass="exit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278" dur="5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0" presetID="5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281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3" presetID="5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284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6" presetID="5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287" dur="50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9" presetID="5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290" dur="5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9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2" presetID="5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293" dur="500"/>
                                        <p:tgtEl>
                                          <p:spTgt spid="10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9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5" presetID="5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296" dur="50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9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8" presetID="5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299" dur="50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0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1" presetID="5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302" dur="50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0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4" presetID="5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305" dur="5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0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7" presetID="5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308" dur="500"/>
                                        <p:tgtEl>
                                          <p:spTgt spid="10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0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0" presetID="5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311" dur="500"/>
                                        <p:tgtEl>
                                          <p:spTgt spid="1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3" presetID="5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314" dur="5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1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6" presetID="5" presetClass="exit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317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1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9" presetID="5" presetClass="exit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320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2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2" presetID="5" presetClass="exit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323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2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5" presetID="5" presetClass="exit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326" dur="5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2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8" presetID="5" presetClass="exit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329" dur="5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3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1" presetID="5" presetClass="exit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332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3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4" fill="hold">
                            <p:stCondLst>
                              <p:cond delay="500"/>
                            </p:stCondLst>
                            <p:childTnLst>
                              <p:par>
                                <p:cTn id="335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37" dur="500"/>
                                        <p:tgtEl>
                                          <p:spTgt spid="1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8" fill="hold">
                            <p:stCondLst>
                              <p:cond delay="1000"/>
                            </p:stCondLst>
                            <p:childTnLst>
                              <p:par>
                                <p:cTn id="339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41" dur="500"/>
                                        <p:tgtEl>
                                          <p:spTgt spid="1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2" fill="hold">
                            <p:stCondLst>
                              <p:cond delay="1500"/>
                            </p:stCondLst>
                            <p:childTnLst>
                              <p:par>
                                <p:cTn id="343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45" dur="500"/>
                                        <p:tgtEl>
                                          <p:spTgt spid="1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6" fill="hold">
                            <p:stCondLst>
                              <p:cond delay="2000"/>
                            </p:stCondLst>
                            <p:childTnLst>
                              <p:par>
                                <p:cTn id="347" presetID="18" presetClass="entr" presetSubtype="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49" dur="500"/>
                                        <p:tgtEl>
                                          <p:spTgt spid="1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0" fill="hold">
                      <p:stCondLst>
                        <p:cond delay="indefinite"/>
                      </p:stCondLst>
                      <p:childTnLst>
                        <p:par>
                          <p:cTn id="351" fill="hold">
                            <p:stCondLst>
                              <p:cond delay="0"/>
                            </p:stCondLst>
                            <p:childTnLst>
                              <p:par>
                                <p:cTn id="352" presetID="5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54" dur="500"/>
                                        <p:tgtEl>
                                          <p:spTgt spid="1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0" grpId="0" animBg="1"/>
      <p:bldP spid="54" grpId="0" animBg="1"/>
      <p:bldP spid="59" grpId="0" animBg="1"/>
      <p:bldP spid="61" grpId="0" animBg="1"/>
      <p:bldP spid="73" grpId="0" animBg="1"/>
      <p:bldP spid="75" grpId="0" animBg="1"/>
      <p:bldP spid="77" grpId="0" animBg="1"/>
      <p:bldP spid="55" grpId="0" animBg="1"/>
      <p:bldP spid="57" grpId="0"/>
      <p:bldP spid="78" grpId="0" animBg="1"/>
      <p:bldP spid="88" grpId="0" animBg="1"/>
      <p:bldP spid="89" grpId="0" animBg="1"/>
      <p:bldP spid="90" grpId="0" animBg="1"/>
      <p:bldP spid="95" grpId="0" animBg="1"/>
      <p:bldP spid="97" grpId="0" animBg="1"/>
      <p:bldP spid="97" grpId="1" animBg="1"/>
      <p:bldP spid="102" grpId="0" animBg="1"/>
      <p:bldP spid="102" grpId="1" animBg="1"/>
      <p:bldP spid="103" grpId="0" animBg="1"/>
      <p:bldP spid="103" grpId="1" animBg="1"/>
      <p:bldP spid="106" grpId="0" animBg="1"/>
      <p:bldP spid="106" grpId="1" animBg="1"/>
      <p:bldP spid="107" grpId="0" animBg="1"/>
      <p:bldP spid="107" grpId="1" animBg="1"/>
      <p:bldP spid="109" grpId="0" animBg="1"/>
      <p:bldP spid="109" grpId="1" animBg="1"/>
      <p:bldP spid="110" grpId="0" animBg="1"/>
      <p:bldP spid="110" grpId="1" animBg="1"/>
      <p:bldP spid="111" grpId="0" animBg="1"/>
      <p:bldP spid="111" grpId="1" animBg="1"/>
      <p:bldP spid="71" grpId="0" animBg="1"/>
      <p:bldP spid="58" grpId="0" animBg="1"/>
      <p:bldP spid="113" grpId="0" animBg="1"/>
      <p:bldP spid="114" grpId="0"/>
      <p:bldP spid="118" grpId="0"/>
      <p:bldP spid="112" grpId="0" animBg="1"/>
    </p:bldLst>
  </p:timing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 rtlCol="0">
            <a:noAutofit/>
          </a:bodyPr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en-US" altLang="ja-JP" sz="3600" b="1" dirty="0">
                <a:solidFill>
                  <a:schemeClr val="tx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Advantage and disadvantages of diagrammatic approach</a:t>
            </a:r>
            <a:endParaRPr lang="ja-JP" altLang="en-US" sz="3600" b="1" dirty="0">
              <a:solidFill>
                <a:schemeClr val="tx2">
                  <a:lumMod val="7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</p:txBody>
      </p:sp>
      <p:sp>
        <p:nvSpPr>
          <p:cNvPr id="789506" name="コンテンツ プレースホルダ 2"/>
          <p:cNvSpPr>
            <a:spLocks noGrp="1"/>
          </p:cNvSpPr>
          <p:nvPr>
            <p:ph idx="1"/>
          </p:nvPr>
        </p:nvSpPr>
        <p:spPr>
          <a:xfrm>
            <a:off x="501650" y="2057400"/>
            <a:ext cx="8229600" cy="1592263"/>
          </a:xfrm>
        </p:spPr>
        <p:txBody>
          <a:bodyPr/>
          <a:lstStyle/>
          <a:p>
            <a:pPr eaLnBrk="1" hangingPunct="1"/>
            <a:r>
              <a:rPr lang="en-US" altLang="ja-JP" sz="2400" dirty="0">
                <a:solidFill>
                  <a:srgbClr val="FF0000"/>
                </a:solidFill>
                <a:latin typeface="Arial Unicode MS"/>
                <a:ea typeface="Arial Unicode MS"/>
                <a:cs typeface="Arial Unicode MS"/>
              </a:rPr>
              <a:t>Quantum mechanical description </a:t>
            </a:r>
          </a:p>
          <a:p>
            <a:pPr eaLnBrk="1" hangingPunct="1"/>
            <a:r>
              <a:rPr lang="en-US" altLang="ja-JP" sz="2400" dirty="0">
                <a:solidFill>
                  <a:srgbClr val="FF0000"/>
                </a:solidFill>
                <a:latin typeface="Arial Unicode MS"/>
                <a:ea typeface="Arial Unicode MS"/>
                <a:cs typeface="Arial Unicode MS"/>
              </a:rPr>
              <a:t>Easy to consider the phase matching condition</a:t>
            </a:r>
            <a:endParaRPr lang="en-US" altLang="ja-JP" sz="2400" dirty="0">
              <a:latin typeface="Arial Unicode MS"/>
              <a:ea typeface="Arial Unicode MS"/>
              <a:cs typeface="Arial Unicode MS"/>
            </a:endParaRPr>
          </a:p>
        </p:txBody>
      </p:sp>
      <p:sp>
        <p:nvSpPr>
          <p:cNvPr id="789507" name="正方形/長方形 3"/>
          <p:cNvSpPr>
            <a:spLocks noChangeArrowheads="1"/>
          </p:cNvSpPr>
          <p:nvPr/>
        </p:nvSpPr>
        <p:spPr bwMode="auto">
          <a:xfrm>
            <a:off x="461963" y="1527175"/>
            <a:ext cx="2081212" cy="5222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US" altLang="ja-JP" sz="2800">
                <a:solidFill>
                  <a:srgbClr val="FF0000"/>
                </a:solidFill>
                <a:latin typeface="Arial Unicode MS"/>
                <a:ea typeface="Arial Unicode MS"/>
                <a:cs typeface="Arial Unicode MS"/>
              </a:rPr>
              <a:t>Advantages</a:t>
            </a:r>
          </a:p>
        </p:txBody>
      </p:sp>
      <p:sp>
        <p:nvSpPr>
          <p:cNvPr id="789508" name="コンテンツ プレースホルダ 2"/>
          <p:cNvSpPr txBox="1">
            <a:spLocks/>
          </p:cNvSpPr>
          <p:nvPr/>
        </p:nvSpPr>
        <p:spPr bwMode="auto">
          <a:xfrm>
            <a:off x="522288" y="3735388"/>
            <a:ext cx="8621712" cy="19685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marL="342900" indent="-342900">
              <a:spcBef>
                <a:spcPct val="20000"/>
              </a:spcBef>
              <a:buFont typeface="Arial" charset="0"/>
              <a:buChar char="•"/>
            </a:pPr>
            <a:r>
              <a:rPr lang="en-US" altLang="ja-JP" sz="2400" dirty="0">
                <a:solidFill>
                  <a:srgbClr val="0541EB"/>
                </a:solidFill>
                <a:latin typeface="Arial Unicode MS"/>
                <a:ea typeface="Arial Unicode MS"/>
                <a:cs typeface="Arial Unicode MS"/>
              </a:rPr>
              <a:t>difficult to have classical picture</a:t>
            </a:r>
          </a:p>
          <a:p>
            <a:pPr marL="342900" indent="-342900">
              <a:spcBef>
                <a:spcPct val="20000"/>
              </a:spcBef>
              <a:buFont typeface="Arial" charset="0"/>
              <a:buChar char="•"/>
            </a:pPr>
            <a:r>
              <a:rPr lang="en-US" altLang="ja-JP" sz="2400" dirty="0">
                <a:solidFill>
                  <a:srgbClr val="0541EB"/>
                </a:solidFill>
                <a:latin typeface="Arial Unicode MS"/>
                <a:ea typeface="Arial Unicode MS"/>
                <a:cs typeface="Arial Unicode MS"/>
              </a:rPr>
              <a:t>many diagrams for complex interaction or high temp. case</a:t>
            </a:r>
          </a:p>
          <a:p>
            <a:pPr marL="342900" indent="-342900">
              <a:spcBef>
                <a:spcPct val="20000"/>
              </a:spcBef>
              <a:buFont typeface="Arial" charset="0"/>
              <a:buChar char="•"/>
            </a:pPr>
            <a:r>
              <a:rPr lang="en-US" altLang="ja-JP" sz="2400" dirty="0">
                <a:solidFill>
                  <a:srgbClr val="0541EB"/>
                </a:solidFill>
                <a:latin typeface="Arial Unicode MS"/>
                <a:ea typeface="Arial Unicode MS"/>
                <a:cs typeface="Arial Unicode MS"/>
              </a:rPr>
              <a:t>inclusion of fluctuation and dissipations is not so trivial </a:t>
            </a:r>
            <a:endParaRPr lang="ja-JP" altLang="en-US" sz="2400" dirty="0">
              <a:solidFill>
                <a:srgbClr val="0541EB"/>
              </a:solidFill>
              <a:latin typeface="Arial Unicode MS"/>
              <a:ea typeface="Arial Unicode MS"/>
              <a:cs typeface="Arial Unicode MS"/>
            </a:endParaRPr>
          </a:p>
        </p:txBody>
      </p:sp>
      <p:sp>
        <p:nvSpPr>
          <p:cNvPr id="789509" name="正方形/長方形 5"/>
          <p:cNvSpPr>
            <a:spLocks noChangeArrowheads="1"/>
          </p:cNvSpPr>
          <p:nvPr/>
        </p:nvSpPr>
        <p:spPr bwMode="auto">
          <a:xfrm>
            <a:off x="461963" y="3240088"/>
            <a:ext cx="3162300" cy="523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US" altLang="ja-JP" sz="2800" dirty="0">
                <a:solidFill>
                  <a:srgbClr val="0541EB"/>
                </a:solidFill>
                <a:latin typeface="Arial Unicode MS"/>
                <a:ea typeface="Arial Unicode MS"/>
                <a:cs typeface="Arial Unicode MS"/>
              </a:rPr>
              <a:t>Disadvantages</a:t>
            </a:r>
          </a:p>
        </p:txBody>
      </p:sp>
      <p:sp>
        <p:nvSpPr>
          <p:cNvPr id="789510" name="正方形/長方形 6"/>
          <p:cNvSpPr>
            <a:spLocks noChangeArrowheads="1"/>
          </p:cNvSpPr>
          <p:nvPr/>
        </p:nvSpPr>
        <p:spPr bwMode="auto">
          <a:xfrm>
            <a:off x="2873375" y="5518150"/>
            <a:ext cx="4075113" cy="3683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>
                <a:latin typeface="Times New Roman" pitchFamily="18" charset="0"/>
                <a:cs typeface="Times New Roman" pitchFamily="18" charset="0"/>
              </a:rPr>
              <a:t>Ishizaki &amp; YT,</a:t>
            </a:r>
            <a:r>
              <a:rPr lang="en-US" altLang="ja-JP" i="1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altLang="ja-JP">
                <a:latin typeface="Times New Roman" pitchFamily="18" charset="0"/>
                <a:cs typeface="Times New Roman" pitchFamily="18" charset="0"/>
                <a:hlinkClick r:id="rId3"/>
              </a:rPr>
              <a:t>JCP </a:t>
            </a:r>
            <a:r>
              <a:rPr lang="en-US" altLang="ja-JP" b="1">
                <a:latin typeface="Times New Roman" pitchFamily="18" charset="0"/>
                <a:cs typeface="Times New Roman" pitchFamily="18" charset="0"/>
                <a:hlinkClick r:id="rId3"/>
              </a:rPr>
              <a:t>125</a:t>
            </a:r>
            <a:r>
              <a:rPr lang="en-US" altLang="ja-JP">
                <a:latin typeface="Times New Roman" pitchFamily="18" charset="0"/>
                <a:cs typeface="Times New Roman" pitchFamily="18" charset="0"/>
                <a:hlinkClick r:id="rId3"/>
              </a:rPr>
              <a:t>, 084501</a:t>
            </a:r>
            <a:r>
              <a:rPr lang="en-US" altLang="ja-JP" i="1">
                <a:latin typeface="Times New Roman" pitchFamily="18" charset="0"/>
                <a:cs typeface="Times New Roman" pitchFamily="18" charset="0"/>
                <a:hlinkClick r:id="rId3"/>
              </a:rPr>
              <a:t> </a:t>
            </a:r>
            <a:r>
              <a:rPr lang="en-US" altLang="ja-JP">
                <a:latin typeface="Times New Roman" pitchFamily="18" charset="0"/>
                <a:cs typeface="Times New Roman" pitchFamily="18" charset="0"/>
                <a:hlinkClick r:id="rId3"/>
              </a:rPr>
              <a:t>(2006).</a:t>
            </a:r>
            <a:r>
              <a:rPr lang="en-US" altLang="ja-JP">
                <a:latin typeface="Times New Roman" pitchFamily="18" charset="0"/>
                <a:cs typeface="Times New Roman" pitchFamily="18" charset="0"/>
              </a:rPr>
              <a:t> </a:t>
            </a:r>
            <a:endParaRPr lang="ja-JP" altLang="en-US">
              <a:latin typeface="Calibri" pitchFamily="34" charset="0"/>
            </a:endParaRPr>
          </a:p>
        </p:txBody>
      </p:sp>
      <p:sp>
        <p:nvSpPr>
          <p:cNvPr id="8" name="正方形/長方形 7"/>
          <p:cNvSpPr/>
          <p:nvPr/>
        </p:nvSpPr>
        <p:spPr>
          <a:xfrm>
            <a:off x="788988" y="5073650"/>
            <a:ext cx="5645905" cy="64633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ja-JP" dirty="0">
                <a:latin typeface="+mn-lt"/>
                <a:ea typeface="+mn-ea"/>
              </a:rPr>
              <a:t>A role of fluctuation &amp; dissipation on energy-level system </a:t>
            </a:r>
            <a:endParaRPr lang="en-US" altLang="ja-JP" b="1" dirty="0"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ja-JP" dirty="0">
                <a:latin typeface="+mn-lt"/>
                <a:ea typeface="+mn-ea"/>
              </a:rPr>
              <a:t> </a:t>
            </a:r>
            <a:endParaRPr lang="ja-JP" altLang="en-US" dirty="0">
              <a:latin typeface="+mn-lt"/>
              <a:ea typeface="+mn-ea"/>
            </a:endParaRPr>
          </a:p>
        </p:txBody>
      </p:sp>
      <p:sp>
        <p:nvSpPr>
          <p:cNvPr id="789512" name="正方形/長方形 8"/>
          <p:cNvSpPr>
            <a:spLocks noChangeArrowheads="1"/>
          </p:cNvSpPr>
          <p:nvPr/>
        </p:nvSpPr>
        <p:spPr bwMode="auto">
          <a:xfrm>
            <a:off x="2744788" y="6186488"/>
            <a:ext cx="3994150" cy="3698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>
                <a:latin typeface="Times New Roman" pitchFamily="18" charset="0"/>
                <a:cs typeface="Times New Roman" pitchFamily="18" charset="0"/>
              </a:rPr>
              <a:t>Ishizaki &amp; YT, </a:t>
            </a:r>
            <a:r>
              <a:rPr lang="en-US" altLang="ja-JP">
                <a:latin typeface="Times New Roman" pitchFamily="18" charset="0"/>
                <a:cs typeface="Times New Roman" pitchFamily="18" charset="0"/>
                <a:hlinkClick r:id="rId4"/>
              </a:rPr>
              <a:t>JPC A,</a:t>
            </a:r>
            <a:r>
              <a:rPr lang="en-US" altLang="ja-JP" b="1">
                <a:latin typeface="Times New Roman" pitchFamily="18" charset="0"/>
                <a:cs typeface="Times New Roman" pitchFamily="18" charset="0"/>
                <a:hlinkClick r:id="rId4"/>
              </a:rPr>
              <a:t> 111</a:t>
            </a:r>
            <a:r>
              <a:rPr lang="en-US" altLang="ja-JP">
                <a:latin typeface="Times New Roman" pitchFamily="18" charset="0"/>
                <a:cs typeface="Times New Roman" pitchFamily="18" charset="0"/>
                <a:hlinkClick r:id="rId4"/>
              </a:rPr>
              <a:t>, 9296 (2007).</a:t>
            </a:r>
            <a:r>
              <a:rPr lang="en-US" altLang="ja-JP">
                <a:latin typeface="Times New Roman" pitchFamily="18" charset="0"/>
                <a:cs typeface="Times New Roman" pitchFamily="18" charset="0"/>
              </a:rPr>
              <a:t> </a:t>
            </a:r>
            <a:endParaRPr lang="ja-JP" altLang="en-US">
              <a:latin typeface="Calibri" pitchFamily="34" charset="0"/>
            </a:endParaRPr>
          </a:p>
        </p:txBody>
      </p:sp>
      <p:sp>
        <p:nvSpPr>
          <p:cNvPr id="10" name="正方形/長方形 9"/>
          <p:cNvSpPr/>
          <p:nvPr/>
        </p:nvSpPr>
        <p:spPr>
          <a:xfrm>
            <a:off x="993775" y="5480050"/>
            <a:ext cx="1865313" cy="36988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ja-JP" dirty="0">
                <a:solidFill>
                  <a:schemeClr val="tx2">
                    <a:lumMod val="60000"/>
                    <a:lumOff val="40000"/>
                  </a:schemeClr>
                </a:solidFill>
                <a:latin typeface="+mn-lt"/>
                <a:ea typeface="+mn-ea"/>
              </a:rPr>
              <a:t>Single-mode case:</a:t>
            </a:r>
            <a:endParaRPr lang="ja-JP" altLang="en-US" dirty="0">
              <a:solidFill>
                <a:schemeClr val="tx2">
                  <a:lumMod val="60000"/>
                  <a:lumOff val="40000"/>
                </a:schemeClr>
              </a:solidFill>
              <a:latin typeface="+mn-lt"/>
              <a:ea typeface="+mn-ea"/>
            </a:endParaRPr>
          </a:p>
        </p:txBody>
      </p:sp>
      <p:sp>
        <p:nvSpPr>
          <p:cNvPr id="11" name="正方形/長方形 10"/>
          <p:cNvSpPr/>
          <p:nvPr/>
        </p:nvSpPr>
        <p:spPr>
          <a:xfrm>
            <a:off x="1033463" y="6148388"/>
            <a:ext cx="1765300" cy="36830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ja-JP" dirty="0">
                <a:solidFill>
                  <a:schemeClr val="tx2">
                    <a:lumMod val="75000"/>
                  </a:schemeClr>
                </a:solidFill>
                <a:latin typeface="+mn-lt"/>
                <a:ea typeface="+mn-ea"/>
              </a:rPr>
              <a:t>Two-mode case:</a:t>
            </a:r>
            <a:endParaRPr lang="ja-JP" altLang="en-US" dirty="0">
              <a:solidFill>
                <a:schemeClr val="tx2">
                  <a:lumMod val="75000"/>
                </a:schemeClr>
              </a:solidFill>
              <a:latin typeface="+mn-lt"/>
              <a:ea typeface="+mn-ea"/>
            </a:endParaRPr>
          </a:p>
        </p:txBody>
      </p:sp>
      <p:sp>
        <p:nvSpPr>
          <p:cNvPr id="789515" name="正方形/長方形 11"/>
          <p:cNvSpPr>
            <a:spLocks noChangeArrowheads="1"/>
          </p:cNvSpPr>
          <p:nvPr/>
        </p:nvSpPr>
        <p:spPr bwMode="auto">
          <a:xfrm>
            <a:off x="2847975" y="5856288"/>
            <a:ext cx="3535363" cy="3698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de-DE" altLang="ja-JP" dirty="0">
                <a:latin typeface="Times New Roman" pitchFamily="18" charset="0"/>
                <a:cs typeface="Times New Roman" pitchFamily="18" charset="0"/>
              </a:rPr>
              <a:t>YT &amp; Steffen, </a:t>
            </a:r>
            <a:r>
              <a:rPr lang="de-DE" altLang="ja-JP" dirty="0">
                <a:latin typeface="Times New Roman" pitchFamily="18" charset="0"/>
                <a:cs typeface="Times New Roman" pitchFamily="18" charset="0"/>
                <a:hlinkClick r:id="rId5"/>
              </a:rPr>
              <a:t>JPSJ </a:t>
            </a:r>
            <a:r>
              <a:rPr lang="de-DE" altLang="ja-JP" b="1" dirty="0">
                <a:latin typeface="Times New Roman" pitchFamily="18" charset="0"/>
                <a:cs typeface="Times New Roman" pitchFamily="18" charset="0"/>
                <a:hlinkClick r:id="rId5"/>
              </a:rPr>
              <a:t>69</a:t>
            </a:r>
            <a:r>
              <a:rPr lang="de-DE" altLang="ja-JP" dirty="0">
                <a:latin typeface="Times New Roman" pitchFamily="18" charset="0"/>
                <a:cs typeface="Times New Roman" pitchFamily="18" charset="0"/>
                <a:hlinkClick r:id="rId5"/>
              </a:rPr>
              <a:t>, 4095(2000).</a:t>
            </a:r>
            <a:endParaRPr lang="de-DE" altLang="ja-JP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3" name="正方形/長方形 12"/>
          <p:cNvSpPr/>
          <p:nvPr/>
        </p:nvSpPr>
        <p:spPr>
          <a:xfrm>
            <a:off x="7486847" y="5661952"/>
            <a:ext cx="1146468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ja-JP" b="1" dirty="0">
                <a:solidFill>
                  <a:schemeClr val="tx2">
                    <a:lumMod val="75000"/>
                  </a:schemeClr>
                </a:solidFill>
                <a:latin typeface="Arial Unicode MS" pitchFamily="50" charset="-128"/>
                <a:ea typeface="Arial Unicode MS" pitchFamily="50" charset="-128"/>
                <a:cs typeface="Arial Unicode MS" pitchFamily="50" charset="-128"/>
                <a:hlinkClick r:id="rId6" action="ppaction://hlinksldjump"/>
              </a:rPr>
              <a:t>chapter 8</a:t>
            </a:r>
            <a:endParaRPr lang="ja-JP" altLang="en-US" dirty="0"/>
          </a:p>
        </p:txBody>
      </p:sp>
      <p:pic>
        <p:nvPicPr>
          <p:cNvPr id="15" name="Picture 16"/>
          <p:cNvPicPr>
            <a:picLocks noChangeAspect="1" noChangeArrowheads="1"/>
          </p:cNvPicPr>
          <p:nvPr/>
        </p:nvPicPr>
        <p:blipFill>
          <a:blip r:embed="rId7" cstate="print"/>
          <a:srcRect/>
          <a:stretch>
            <a:fillRect/>
          </a:stretch>
        </p:blipFill>
        <p:spPr bwMode="auto">
          <a:xfrm>
            <a:off x="7163253" y="5791471"/>
            <a:ext cx="333376" cy="20713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</p:cSld>
  <p:clrMapOvr>
    <a:masterClrMapping/>
  </p:clrMapOvr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334963" y="274638"/>
            <a:ext cx="9299575" cy="1143000"/>
          </a:xfrm>
        </p:spPr>
        <p:txBody>
          <a:bodyPr rtlCol="0">
            <a:noAutofit/>
          </a:bodyPr>
          <a:lstStyle/>
          <a:p>
            <a:pPr algn="l" eaLnBrk="1" fontAlgn="auto" hangingPunct="1">
              <a:spcAft>
                <a:spcPts val="0"/>
              </a:spcAft>
              <a:defRPr/>
            </a:pPr>
            <a:r>
              <a:rPr lang="en-US" altLang="ja-JP" sz="3200" b="1" dirty="0">
                <a:solidFill>
                  <a:schemeClr val="accent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4. 2DRaman, THz-Raman &amp; 3DIR  experiments</a:t>
            </a:r>
            <a:endParaRPr lang="ja-JP" altLang="en-US" sz="3200" b="1" dirty="0">
              <a:solidFill>
                <a:schemeClr val="accent2">
                  <a:lumMod val="7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</p:txBody>
      </p:sp>
      <p:sp>
        <p:nvSpPr>
          <p:cNvPr id="3" name="コンテンツ プレースホルダ 2"/>
          <p:cNvSpPr>
            <a:spLocks noGrp="1"/>
          </p:cNvSpPr>
          <p:nvPr>
            <p:ph idx="1"/>
          </p:nvPr>
        </p:nvSpPr>
        <p:spPr>
          <a:xfrm>
            <a:off x="740579" y="1195574"/>
            <a:ext cx="8355012" cy="5608637"/>
          </a:xfrm>
        </p:spPr>
        <p:txBody>
          <a:bodyPr rtlCol="0">
            <a:normAutofit fontScale="70000" lnSpcReduction="20000"/>
          </a:bodyPr>
          <a:lstStyle/>
          <a:p>
            <a:pPr eaLnBrk="1" fontAlgn="auto" hangingPunct="1">
              <a:spcAft>
                <a:spcPts val="0"/>
              </a:spcAft>
              <a:buFont typeface="Arial" pitchFamily="34" charset="0"/>
              <a:buNone/>
              <a:defRPr/>
            </a:pPr>
            <a:r>
              <a:rPr lang="en-US" sz="3100" dirty="0">
                <a:solidFill>
                  <a:srgbClr val="00B0F0"/>
                </a:solidFill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2D Raman &amp; 2D THz-Raman</a:t>
            </a:r>
          </a:p>
          <a:p>
            <a:pPr marL="0" indent="0" eaLnBrk="1" fontAlgn="auto" hangingPunct="1">
              <a:spcAft>
                <a:spcPts val="0"/>
              </a:spcAft>
              <a:buNone/>
              <a:defRPr/>
            </a:pPr>
            <a:r>
              <a:rPr lang="en-US" sz="2000" dirty="0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Kaufman, </a:t>
            </a:r>
            <a:r>
              <a:rPr lang="en-US" sz="2000" dirty="0" err="1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Heo</a:t>
            </a:r>
            <a:r>
              <a:rPr lang="en-US" sz="2000" dirty="0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, Ziegler &amp; Fleming: </a:t>
            </a:r>
            <a:r>
              <a:rPr lang="en-US" sz="2000" dirty="0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  <a:hlinkClick r:id="rId3"/>
              </a:rPr>
              <a:t>PRL. </a:t>
            </a:r>
            <a:r>
              <a:rPr lang="en-US" sz="2000" b="1" dirty="0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  <a:hlinkClick r:id="rId3"/>
              </a:rPr>
              <a:t>88,</a:t>
            </a:r>
            <a:r>
              <a:rPr lang="en-US" sz="2000" dirty="0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  <a:hlinkClick r:id="rId3"/>
              </a:rPr>
              <a:t> 207402 (2002)</a:t>
            </a:r>
            <a:r>
              <a:rPr lang="en-US" sz="2000" dirty="0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.</a:t>
            </a:r>
          </a:p>
          <a:p>
            <a:pPr marL="0" indent="0" eaLnBrk="1" fontAlgn="auto" hangingPunct="1">
              <a:spcAft>
                <a:spcPts val="0"/>
              </a:spcAft>
              <a:buNone/>
              <a:defRPr/>
            </a:pPr>
            <a:r>
              <a:rPr lang="en-US" sz="2000" dirty="0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Kubarych, Milne, Lin, </a:t>
            </a:r>
            <a:r>
              <a:rPr lang="en-US" sz="2000" dirty="0" err="1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Astinov</a:t>
            </a:r>
            <a:r>
              <a:rPr lang="en-US" sz="2000" dirty="0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 &amp; Miller: </a:t>
            </a:r>
            <a:r>
              <a:rPr lang="en-US" sz="2000" dirty="0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  <a:hlinkClick r:id="rId4"/>
              </a:rPr>
              <a:t>JCP </a:t>
            </a:r>
            <a:r>
              <a:rPr lang="en-US" sz="2000" b="1" dirty="0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  <a:hlinkClick r:id="rId4"/>
              </a:rPr>
              <a:t>116,</a:t>
            </a:r>
            <a:r>
              <a:rPr lang="en-US" sz="2000" dirty="0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  <a:hlinkClick r:id="rId4"/>
              </a:rPr>
              <a:t> 2016 (2002</a:t>
            </a:r>
            <a:r>
              <a:rPr lang="en-US" sz="2000" dirty="0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  <a:hlinkClick r:id="rId5"/>
              </a:rPr>
              <a:t>); CPL 369, 635 (2003)</a:t>
            </a:r>
            <a:endParaRPr lang="en-US" sz="2000" dirty="0">
              <a:latin typeface="Arial Unicode MS" panose="020B0604020202020204" pitchFamily="50" charset="-128"/>
              <a:ea typeface="Arial Unicode MS" panose="020B0604020202020204" pitchFamily="50" charset="-128"/>
              <a:cs typeface="Arial Unicode MS" panose="020B0604020202020204" pitchFamily="50" charset="-128"/>
            </a:endParaRPr>
          </a:p>
          <a:p>
            <a:pPr marL="0" indent="0" eaLnBrk="1" fontAlgn="auto" hangingPunct="1">
              <a:spcAft>
                <a:spcPts val="0"/>
              </a:spcAft>
              <a:buNone/>
              <a:defRPr/>
            </a:pPr>
            <a:r>
              <a:rPr lang="en-US" sz="2000" dirty="0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Milne, Li, Jansen, Huang, &amp; Miller, </a:t>
            </a:r>
            <a:r>
              <a:rPr lang="en-US" sz="2000" dirty="0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  <a:hlinkClick r:id="rId6"/>
              </a:rPr>
              <a:t>JPC B </a:t>
            </a:r>
            <a:r>
              <a:rPr lang="en-US" sz="2000" b="1" dirty="0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  <a:hlinkClick r:id="rId6"/>
              </a:rPr>
              <a:t>110</a:t>
            </a:r>
            <a:r>
              <a:rPr lang="en-US" sz="2000" dirty="0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  <a:hlinkClick r:id="rId6"/>
              </a:rPr>
              <a:t>, 19867 (2006)</a:t>
            </a:r>
            <a:r>
              <a:rPr lang="en-US" sz="2000" dirty="0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.</a:t>
            </a:r>
          </a:p>
          <a:p>
            <a:pPr marL="0" indent="0" eaLnBrk="1" fontAlgn="auto" hangingPunct="1">
              <a:spcAft>
                <a:spcPts val="0"/>
              </a:spcAft>
              <a:buNone/>
              <a:defRPr/>
            </a:pPr>
            <a:r>
              <a:rPr lang="en-US" altLang="ja-JP" sz="2000" dirty="0">
                <a:solidFill>
                  <a:schemeClr val="tx1">
                    <a:lumMod val="95000"/>
                    <a:lumOff val="5000"/>
                  </a:schemeClr>
                </a:solidFill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Li, Huang, Dwayne Miller, Hasegawa, &amp; Tanimura,</a:t>
            </a:r>
            <a:r>
              <a:rPr lang="ja-JP" altLang="en-US" sz="2000" dirty="0">
                <a:solidFill>
                  <a:schemeClr val="tx1">
                    <a:lumMod val="95000"/>
                    <a:lumOff val="5000"/>
                  </a:schemeClr>
                </a:solidFill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 </a:t>
            </a:r>
            <a:r>
              <a:rPr lang="en-US" altLang="ja-JP" sz="2000" dirty="0">
                <a:solidFill>
                  <a:schemeClr val="tx1">
                    <a:lumMod val="95000"/>
                    <a:lumOff val="5000"/>
                  </a:schemeClr>
                </a:solidFill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JCP (2008)</a:t>
            </a:r>
            <a:endParaRPr lang="en-US" sz="2000" dirty="0">
              <a:solidFill>
                <a:schemeClr val="tx1">
                  <a:lumMod val="95000"/>
                  <a:lumOff val="5000"/>
                </a:schemeClr>
              </a:solidFill>
              <a:latin typeface="Arial Unicode MS" panose="020B0604020202020204" pitchFamily="50" charset="-128"/>
              <a:ea typeface="Arial Unicode MS" panose="020B0604020202020204" pitchFamily="50" charset="-128"/>
              <a:cs typeface="Arial Unicode MS" panose="020B0604020202020204" pitchFamily="50" charset="-128"/>
            </a:endParaRPr>
          </a:p>
          <a:p>
            <a:pPr eaLnBrk="1" fontAlgn="auto" hangingPunct="1">
              <a:spcAft>
                <a:spcPts val="0"/>
              </a:spcAft>
              <a:buNone/>
              <a:defRPr/>
            </a:pPr>
            <a:r>
              <a:rPr lang="en-US" altLang="ja-JP" sz="2000" dirty="0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H. </a:t>
            </a:r>
            <a:r>
              <a:rPr lang="en-US" altLang="ja-JP" sz="2000" dirty="0" err="1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Frostig</a:t>
            </a:r>
            <a:r>
              <a:rPr lang="en-US" altLang="ja-JP" sz="2000" dirty="0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, T. Bayer, N. </a:t>
            </a:r>
            <a:r>
              <a:rPr lang="en-US" altLang="ja-JP" sz="2000" dirty="0" err="1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Dudovich</a:t>
            </a:r>
            <a:r>
              <a:rPr lang="en-US" altLang="ja-JP" sz="2000" dirty="0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, Y. C. </a:t>
            </a:r>
            <a:r>
              <a:rPr lang="en-US" altLang="ja-JP" sz="2000" dirty="0" err="1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Eldar</a:t>
            </a:r>
            <a:r>
              <a:rPr lang="en-US" altLang="ja-JP" sz="2000" dirty="0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, Y. Silberberg, Nature Photonics, 2015</a:t>
            </a:r>
            <a:endParaRPr lang="fi-FI" sz="2000" dirty="0">
              <a:latin typeface="Arial Unicode MS" panose="020B0604020202020204" pitchFamily="50" charset="-128"/>
              <a:ea typeface="Arial Unicode MS" panose="020B0604020202020204" pitchFamily="50" charset="-128"/>
              <a:cs typeface="Arial Unicode MS" panose="020B0604020202020204" pitchFamily="50" charset="-128"/>
            </a:endParaRPr>
          </a:p>
          <a:p>
            <a:pPr eaLnBrk="1" fontAlgn="auto" hangingPunct="1">
              <a:spcAft>
                <a:spcPts val="0"/>
              </a:spcAft>
              <a:buFont typeface="Arial" pitchFamily="34" charset="0"/>
              <a:buNone/>
              <a:defRPr/>
            </a:pPr>
            <a:r>
              <a:rPr lang="fi-FI" sz="2000" dirty="0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J. Savolainen. S. Ahmod, P. Hamm,  PNAS 110, 20402 (2013).</a:t>
            </a:r>
          </a:p>
          <a:p>
            <a:pPr eaLnBrk="1" fontAlgn="auto" hangingPunct="1">
              <a:spcAft>
                <a:spcPts val="0"/>
              </a:spcAft>
              <a:buFont typeface="Arial" pitchFamily="34" charset="0"/>
              <a:buNone/>
              <a:defRPr/>
            </a:pPr>
            <a:r>
              <a:rPr lang="en-US" sz="2000" dirty="0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I. A. </a:t>
            </a:r>
            <a:r>
              <a:rPr lang="en-US" sz="2000" dirty="0" err="1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Finneran</a:t>
            </a:r>
            <a:r>
              <a:rPr lang="en-US" sz="2000" dirty="0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, R. </a:t>
            </a:r>
            <a:r>
              <a:rPr lang="en-US" sz="2000" dirty="0" err="1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Welsch</a:t>
            </a:r>
            <a:r>
              <a:rPr lang="en-US" sz="2000" dirty="0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, M. A. </a:t>
            </a:r>
            <a:r>
              <a:rPr lang="en-US" sz="2000" dirty="0" err="1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Allodi</a:t>
            </a:r>
            <a:r>
              <a:rPr lang="en-US" sz="2000" dirty="0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, T. F. Miller and G. A. Blake, PNAS 113, 6857 (2016).</a:t>
            </a:r>
          </a:p>
          <a:p>
            <a:pPr eaLnBrk="1" fontAlgn="auto" hangingPunct="1">
              <a:spcAft>
                <a:spcPts val="0"/>
              </a:spcAft>
              <a:buFont typeface="Arial" pitchFamily="34" charset="0"/>
              <a:buNone/>
              <a:defRPr/>
            </a:pPr>
            <a:endParaRPr lang="en-US" sz="3100" dirty="0">
              <a:solidFill>
                <a:srgbClr val="FF0000"/>
              </a:solidFill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  <a:p>
            <a:pPr eaLnBrk="1" fontAlgn="auto" hangingPunct="1">
              <a:spcAft>
                <a:spcPts val="0"/>
              </a:spcAft>
              <a:buFont typeface="Arial" pitchFamily="34" charset="0"/>
              <a:buNone/>
              <a:defRPr/>
            </a:pPr>
            <a:r>
              <a:rPr lang="en-US" sz="3100" dirty="0">
                <a:solidFill>
                  <a:srgbClr val="FF0000"/>
                </a:solidFill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3D IR</a:t>
            </a:r>
          </a:p>
          <a:p>
            <a:pPr marL="0" indent="0" eaLnBrk="1" fontAlgn="auto" hangingPunct="1">
              <a:spcAft>
                <a:spcPts val="0"/>
              </a:spcAft>
              <a:buNone/>
              <a:defRPr/>
            </a:pPr>
            <a:r>
              <a:rPr lang="en-US" sz="2100" dirty="0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Hamm, Lim &amp; </a:t>
            </a:r>
            <a:r>
              <a:rPr lang="en-US" sz="2100" dirty="0" err="1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Hochstrasser</a:t>
            </a:r>
            <a:r>
              <a:rPr lang="en-US" sz="2100" dirty="0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: </a:t>
            </a:r>
            <a:r>
              <a:rPr lang="en-US" sz="2100" dirty="0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  <a:hlinkClick r:id="rId7"/>
              </a:rPr>
              <a:t>JPC B </a:t>
            </a:r>
            <a:r>
              <a:rPr lang="en-US" sz="2100" b="1" dirty="0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  <a:hlinkClick r:id="rId7"/>
              </a:rPr>
              <a:t>102,</a:t>
            </a:r>
            <a:r>
              <a:rPr lang="en-US" sz="2100" dirty="0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  <a:hlinkClick r:id="rId7"/>
              </a:rPr>
              <a:t> 6123 (1998)</a:t>
            </a:r>
            <a:r>
              <a:rPr lang="en-US" sz="2100" dirty="0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. </a:t>
            </a:r>
          </a:p>
          <a:p>
            <a:pPr marL="0" indent="0" eaLnBrk="1" fontAlgn="auto" hangingPunct="1">
              <a:spcAft>
                <a:spcPts val="0"/>
              </a:spcAft>
              <a:buNone/>
              <a:defRPr/>
            </a:pPr>
            <a:r>
              <a:rPr lang="en-US" sz="2100" dirty="0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Zanni, </a:t>
            </a:r>
            <a:r>
              <a:rPr lang="en-US" sz="2100" dirty="0" err="1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Gnanakaran</a:t>
            </a:r>
            <a:r>
              <a:rPr lang="en-US" sz="2100" dirty="0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, </a:t>
            </a:r>
            <a:r>
              <a:rPr lang="en-US" sz="2100" dirty="0" err="1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Stenger</a:t>
            </a:r>
            <a:r>
              <a:rPr lang="en-US" sz="2100" dirty="0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 &amp; Hochstrasser: </a:t>
            </a:r>
            <a:r>
              <a:rPr lang="en-US" sz="2100" dirty="0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  <a:hlinkClick r:id="rId8"/>
              </a:rPr>
              <a:t>JPC B </a:t>
            </a:r>
            <a:r>
              <a:rPr lang="en-US" sz="2100" b="1" dirty="0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  <a:hlinkClick r:id="rId8"/>
              </a:rPr>
              <a:t>105</a:t>
            </a:r>
            <a:r>
              <a:rPr lang="en-US" sz="2100" dirty="0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  <a:hlinkClick r:id="rId8"/>
              </a:rPr>
              <a:t> 6520 (2001)</a:t>
            </a:r>
            <a:r>
              <a:rPr lang="en-US" sz="2100" dirty="0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.</a:t>
            </a:r>
          </a:p>
          <a:p>
            <a:pPr marL="0" indent="0" eaLnBrk="1" fontAlgn="auto" hangingPunct="1">
              <a:spcAft>
                <a:spcPts val="0"/>
              </a:spcAft>
              <a:buNone/>
              <a:defRPr/>
            </a:pPr>
            <a:r>
              <a:rPr lang="en-US" sz="2100" dirty="0" err="1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Woutersen</a:t>
            </a:r>
            <a:r>
              <a:rPr lang="en-US" sz="2100" dirty="0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, Mu, Stock, Hamm, </a:t>
            </a:r>
            <a:r>
              <a:rPr lang="en-US" sz="2100" dirty="0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  <a:hlinkClick r:id="rId9"/>
              </a:rPr>
              <a:t>PNAS 98, 11254 (2001).</a:t>
            </a:r>
            <a:endParaRPr lang="en-US" sz="2100" dirty="0">
              <a:latin typeface="Arial Unicode MS" panose="020B0604020202020204" pitchFamily="50" charset="-128"/>
              <a:ea typeface="Arial Unicode MS" panose="020B0604020202020204" pitchFamily="50" charset="-128"/>
              <a:cs typeface="Arial Unicode MS" panose="020B0604020202020204" pitchFamily="50" charset="-128"/>
            </a:endParaRPr>
          </a:p>
          <a:p>
            <a:pPr marL="0" indent="0" eaLnBrk="1" fontAlgn="auto" hangingPunct="1">
              <a:spcAft>
                <a:spcPts val="0"/>
              </a:spcAft>
              <a:buNone/>
              <a:defRPr/>
            </a:pPr>
            <a:r>
              <a:rPr lang="en-US" sz="2100" dirty="0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Rubtsov &amp; Hochstrasser: </a:t>
            </a:r>
            <a:r>
              <a:rPr lang="en-US" sz="2100" dirty="0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  <a:hlinkClick r:id="rId10"/>
              </a:rPr>
              <a:t>JPC B </a:t>
            </a:r>
            <a:r>
              <a:rPr lang="en-US" sz="2100" b="1" dirty="0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  <a:hlinkClick r:id="rId10"/>
              </a:rPr>
              <a:t>106,</a:t>
            </a:r>
            <a:r>
              <a:rPr lang="en-US" sz="2100" dirty="0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  <a:hlinkClick r:id="rId10"/>
              </a:rPr>
              <a:t> 9165 (2002)</a:t>
            </a:r>
            <a:r>
              <a:rPr lang="en-US" sz="2100" dirty="0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.</a:t>
            </a:r>
          </a:p>
          <a:p>
            <a:pPr marL="0" indent="0" eaLnBrk="1" fontAlgn="auto" hangingPunct="1">
              <a:spcAft>
                <a:spcPts val="0"/>
              </a:spcAft>
              <a:buNone/>
              <a:defRPr/>
            </a:pPr>
            <a:r>
              <a:rPr lang="en-US" sz="2100" dirty="0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Ge, Zanni,&amp; Hochstrasser, </a:t>
            </a:r>
            <a:r>
              <a:rPr lang="en-US" sz="2100" dirty="0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  <a:hlinkClick r:id="rId11"/>
              </a:rPr>
              <a:t>JPC A </a:t>
            </a:r>
            <a:r>
              <a:rPr lang="en-US" sz="2100" b="1" dirty="0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  <a:hlinkClick r:id="rId11"/>
              </a:rPr>
              <a:t>106</a:t>
            </a:r>
            <a:r>
              <a:rPr lang="en-US" sz="2100" dirty="0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  <a:hlinkClick r:id="rId11"/>
              </a:rPr>
              <a:t>, 962 (2002)</a:t>
            </a:r>
            <a:r>
              <a:rPr lang="en-US" sz="2100" dirty="0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.</a:t>
            </a:r>
          </a:p>
          <a:p>
            <a:pPr marL="0" indent="0" eaLnBrk="1" fontAlgn="auto" hangingPunct="1">
              <a:spcAft>
                <a:spcPts val="0"/>
              </a:spcAft>
              <a:buNone/>
              <a:defRPr/>
            </a:pPr>
            <a:r>
              <a:rPr lang="en-US" altLang="ja-JP" sz="2100" dirty="0" err="1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Khalil</a:t>
            </a:r>
            <a:r>
              <a:rPr lang="en-US" altLang="ja-JP" sz="2100" dirty="0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, </a:t>
            </a:r>
            <a:r>
              <a:rPr lang="en-US" altLang="ja-JP" sz="2100" dirty="0" err="1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Demirdoeven</a:t>
            </a:r>
            <a:r>
              <a:rPr lang="en-US" altLang="ja-JP" sz="2100" dirty="0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, &amp; Tokmakoff, </a:t>
            </a:r>
            <a:r>
              <a:rPr lang="en-US" altLang="ja-JP" sz="2100" dirty="0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  <a:hlinkClick r:id="rId12"/>
              </a:rPr>
              <a:t>J. Phys. Chem. A107, 5258 (2003)</a:t>
            </a:r>
            <a:endParaRPr lang="en-US" altLang="ja-JP" sz="2100" dirty="0">
              <a:latin typeface="Arial Unicode MS" panose="020B0604020202020204" pitchFamily="50" charset="-128"/>
              <a:ea typeface="Arial Unicode MS" panose="020B0604020202020204" pitchFamily="50" charset="-128"/>
              <a:cs typeface="Arial Unicode MS" panose="020B0604020202020204" pitchFamily="50" charset="-128"/>
            </a:endParaRPr>
          </a:p>
          <a:p>
            <a:pPr marL="0" indent="0" eaLnBrk="1" fontAlgn="auto" hangingPunct="1">
              <a:spcAft>
                <a:spcPts val="0"/>
              </a:spcAft>
              <a:buNone/>
              <a:defRPr/>
            </a:pPr>
            <a:r>
              <a:rPr lang="en-US" sz="2100" dirty="0" err="1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Ohta</a:t>
            </a:r>
            <a:r>
              <a:rPr lang="en-US" sz="2100" dirty="0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, </a:t>
            </a:r>
            <a:r>
              <a:rPr lang="en-US" sz="2100" dirty="0" err="1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Maekawa</a:t>
            </a:r>
            <a:r>
              <a:rPr lang="en-US" sz="2100" dirty="0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, Saito, &amp; Tominaga, </a:t>
            </a:r>
            <a:r>
              <a:rPr lang="en-US" sz="2100" dirty="0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  <a:hlinkClick r:id="rId13"/>
              </a:rPr>
              <a:t>JPC A </a:t>
            </a:r>
            <a:r>
              <a:rPr lang="en-US" sz="2100" b="1" dirty="0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  <a:hlinkClick r:id="rId13"/>
              </a:rPr>
              <a:t>107</a:t>
            </a:r>
            <a:r>
              <a:rPr lang="en-US" sz="2100" dirty="0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  <a:hlinkClick r:id="rId13"/>
              </a:rPr>
              <a:t>, 5643 (2003)</a:t>
            </a:r>
            <a:r>
              <a:rPr lang="en-US" sz="2100" dirty="0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.</a:t>
            </a:r>
            <a:endParaRPr lang="en-US" altLang="ja-JP" sz="2100" dirty="0">
              <a:latin typeface="Arial Unicode MS" panose="020B0604020202020204" pitchFamily="50" charset="-128"/>
              <a:ea typeface="Arial Unicode MS" panose="020B0604020202020204" pitchFamily="50" charset="-128"/>
              <a:cs typeface="Arial Unicode MS" panose="020B0604020202020204" pitchFamily="50" charset="-128"/>
            </a:endParaRPr>
          </a:p>
          <a:p>
            <a:pPr marL="0" indent="0" eaLnBrk="1" fontAlgn="auto" hangingPunct="1">
              <a:spcAft>
                <a:spcPts val="0"/>
              </a:spcAft>
              <a:buNone/>
              <a:defRPr/>
            </a:pPr>
            <a:r>
              <a:rPr lang="en-US" sz="2100" dirty="0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Merchant, </a:t>
            </a:r>
            <a:r>
              <a:rPr lang="en-US" sz="2100" dirty="0" err="1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Noid</a:t>
            </a:r>
            <a:r>
              <a:rPr lang="en-US" sz="2100" dirty="0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, Akiyama, Finkelstein, </a:t>
            </a:r>
            <a:r>
              <a:rPr lang="en-US" sz="2100" dirty="0" err="1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Goun</a:t>
            </a:r>
            <a:r>
              <a:rPr lang="en-US" sz="2100" dirty="0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, McClain, Loring, &amp; Fayer, </a:t>
            </a:r>
            <a:r>
              <a:rPr lang="en-US" sz="2100" dirty="0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  <a:hlinkClick r:id="rId14"/>
              </a:rPr>
              <a:t>JACS 13804 (2003)</a:t>
            </a:r>
            <a:endParaRPr lang="en-US" altLang="ja-JP" sz="2100" dirty="0">
              <a:latin typeface="Arial Unicode MS" panose="020B0604020202020204" pitchFamily="50" charset="-128"/>
              <a:ea typeface="Arial Unicode MS" panose="020B0604020202020204" pitchFamily="50" charset="-128"/>
              <a:cs typeface="Arial Unicode MS" panose="020B0604020202020204" pitchFamily="50" charset="-128"/>
            </a:endParaRPr>
          </a:p>
          <a:p>
            <a:pPr marL="0" indent="0" eaLnBrk="1" fontAlgn="auto" hangingPunct="1">
              <a:spcAft>
                <a:spcPts val="0"/>
              </a:spcAft>
              <a:buNone/>
              <a:defRPr/>
            </a:pPr>
            <a:r>
              <a:rPr lang="en-US" altLang="ja-JP" sz="2100" dirty="0" err="1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Cowan,Burner</a:t>
            </a:r>
            <a:r>
              <a:rPr lang="en-US" altLang="ja-JP" sz="2100" dirty="0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, </a:t>
            </a:r>
            <a:r>
              <a:rPr lang="en-US" altLang="ja-JP" sz="2100" dirty="0" err="1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Huse,Dwuer,Chugh,Nibbering</a:t>
            </a:r>
            <a:r>
              <a:rPr lang="en-US" altLang="ja-JP" sz="2100" dirty="0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, </a:t>
            </a:r>
            <a:r>
              <a:rPr lang="en-US" altLang="ja-JP" sz="2100" dirty="0" err="1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Elsaesser,</a:t>
            </a:r>
            <a:r>
              <a:rPr lang="en-US" altLang="ja-JP" sz="2100" dirty="0" err="1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  <a:hlinkClick r:id="rId15"/>
              </a:rPr>
              <a:t>Nature</a:t>
            </a:r>
            <a:r>
              <a:rPr lang="en-US" altLang="ja-JP" sz="2100" dirty="0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  <a:hlinkClick r:id="rId15"/>
              </a:rPr>
              <a:t> 434,199 (2005)</a:t>
            </a:r>
            <a:endParaRPr lang="en-US" altLang="ja-JP" sz="2100" dirty="0">
              <a:latin typeface="Arial Unicode MS" panose="020B0604020202020204" pitchFamily="50" charset="-128"/>
              <a:ea typeface="Arial Unicode MS" panose="020B0604020202020204" pitchFamily="50" charset="-128"/>
              <a:cs typeface="Arial Unicode MS" panose="020B0604020202020204" pitchFamily="50" charset="-128"/>
            </a:endParaRPr>
          </a:p>
          <a:p>
            <a:pPr marL="0" indent="0" eaLnBrk="1" fontAlgn="auto" hangingPunct="1">
              <a:spcAft>
                <a:spcPts val="0"/>
              </a:spcAft>
              <a:buNone/>
              <a:defRPr/>
            </a:pPr>
            <a:r>
              <a:rPr lang="de-DE" sz="2100" dirty="0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Kim &amp; Hochstrasser, </a:t>
            </a:r>
            <a:r>
              <a:rPr lang="de-DE" sz="2100" i="1" dirty="0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  <a:hlinkClick r:id="rId16"/>
              </a:rPr>
              <a:t>PNAS </a:t>
            </a:r>
            <a:r>
              <a:rPr lang="de-DE" sz="2100" b="1" dirty="0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  <a:hlinkClick r:id="rId16"/>
              </a:rPr>
              <a:t>102</a:t>
            </a:r>
            <a:r>
              <a:rPr lang="de-DE" sz="2100" dirty="0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  <a:hlinkClick r:id="rId16"/>
              </a:rPr>
              <a:t>, 11185 (2005)</a:t>
            </a:r>
            <a:endParaRPr lang="de-DE" sz="2100" dirty="0">
              <a:latin typeface="Arial Unicode MS" panose="020B0604020202020204" pitchFamily="50" charset="-128"/>
              <a:ea typeface="Arial Unicode MS" panose="020B0604020202020204" pitchFamily="50" charset="-128"/>
              <a:cs typeface="Arial Unicode MS" panose="020B0604020202020204" pitchFamily="50" charset="-128"/>
            </a:endParaRPr>
          </a:p>
          <a:p>
            <a:pPr marL="0" indent="0" eaLnBrk="1" fontAlgn="auto" hangingPunct="1">
              <a:spcAft>
                <a:spcPts val="0"/>
              </a:spcAft>
              <a:buNone/>
              <a:defRPr/>
            </a:pPr>
            <a:r>
              <a:rPr lang="fi-FI" altLang="ja-JP" sz="2100" dirty="0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Mukherjee, Kass, Arkin, and Zanni, </a:t>
            </a:r>
            <a:r>
              <a:rPr lang="fi-FI" altLang="ja-JP" sz="2100" dirty="0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  <a:hlinkClick r:id="rId17"/>
              </a:rPr>
              <a:t>PNAS, 103, 3529 (2006)</a:t>
            </a:r>
            <a:endParaRPr lang="en-US" altLang="ja-JP" sz="2100" dirty="0">
              <a:latin typeface="Arial Unicode MS" panose="020B0604020202020204" pitchFamily="50" charset="-128"/>
              <a:ea typeface="Arial Unicode MS" panose="020B0604020202020204" pitchFamily="50" charset="-128"/>
              <a:cs typeface="Arial Unicode MS" panose="020B0604020202020204" pitchFamily="50" charset="-128"/>
            </a:endParaRPr>
          </a:p>
          <a:p>
            <a:pPr marL="0" indent="0" eaLnBrk="1" fontAlgn="auto" hangingPunct="1">
              <a:spcAft>
                <a:spcPts val="0"/>
              </a:spcAft>
              <a:buNone/>
              <a:defRPr/>
            </a:pPr>
            <a:r>
              <a:rPr lang="en-US" altLang="ja-JP" sz="2100" dirty="0" err="1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Maekawa</a:t>
            </a:r>
            <a:r>
              <a:rPr lang="en-US" altLang="ja-JP" sz="2100" dirty="0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,  </a:t>
            </a:r>
            <a:r>
              <a:rPr lang="en-US" altLang="ja-JP" sz="2100" dirty="0" err="1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Toniolo,Moretto</a:t>
            </a:r>
            <a:r>
              <a:rPr lang="en-US" altLang="ja-JP" sz="2100" dirty="0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,  </a:t>
            </a:r>
            <a:r>
              <a:rPr lang="en-US" altLang="ja-JP" sz="2100" dirty="0" err="1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Broxterman</a:t>
            </a:r>
            <a:r>
              <a:rPr lang="en-US" altLang="ja-JP" sz="2100" dirty="0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, Ge, </a:t>
            </a:r>
            <a:r>
              <a:rPr lang="en-US" altLang="ja-JP" sz="2100" dirty="0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  <a:hlinkClick r:id="rId18"/>
              </a:rPr>
              <a:t>JPC B 110, 5834 (2006)</a:t>
            </a:r>
            <a:endParaRPr lang="en-US" altLang="ja-JP" sz="2100" dirty="0">
              <a:latin typeface="Arial Unicode MS" panose="020B0604020202020204" pitchFamily="50" charset="-128"/>
              <a:ea typeface="Arial Unicode MS" panose="020B0604020202020204" pitchFamily="50" charset="-128"/>
              <a:cs typeface="Arial Unicode MS" panose="020B0604020202020204" pitchFamily="50" charset="-128"/>
            </a:endParaRPr>
          </a:p>
          <a:p>
            <a:pPr marL="0" indent="0" eaLnBrk="1" fontAlgn="auto" hangingPunct="1">
              <a:spcAft>
                <a:spcPts val="0"/>
              </a:spcAft>
              <a:buNone/>
              <a:defRPr/>
            </a:pPr>
            <a:r>
              <a:rPr lang="en-US" altLang="ja-JP" sz="2100" dirty="0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Donaldson, Guo, Fournier, Gardner, Barter, Barnet, Gould, Klug, </a:t>
            </a:r>
            <a:r>
              <a:rPr lang="en-US" altLang="ja-JP" sz="2100" dirty="0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  <a:hlinkClick r:id="rId19"/>
              </a:rPr>
              <a:t>JCP 127, 114513 (2007) </a:t>
            </a:r>
            <a:endParaRPr lang="en-US" altLang="ja-JP" sz="2100" dirty="0">
              <a:latin typeface="Arial Unicode MS" panose="020B0604020202020204" pitchFamily="50" charset="-128"/>
              <a:ea typeface="Arial Unicode MS" panose="020B0604020202020204" pitchFamily="50" charset="-128"/>
              <a:cs typeface="Arial Unicode MS" panose="020B0604020202020204" pitchFamily="50" charset="-128"/>
            </a:endParaRPr>
          </a:p>
        </p:txBody>
      </p:sp>
    </p:spTree>
  </p:cSld>
  <p:clrMapOvr>
    <a:masterClrMapping/>
  </p:clrMapOvr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1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285750"/>
            <a:ext cx="8229600" cy="1143000"/>
          </a:xfrm>
        </p:spPr>
        <p:txBody>
          <a:bodyPr rtlCol="0">
            <a:normAutofit/>
          </a:bodyPr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en-US" altLang="ja-JP" b="1" dirty="0">
                <a:solidFill>
                  <a:schemeClr val="accent1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2D Raman Spectroscopy</a:t>
            </a:r>
            <a:endParaRPr lang="ja-JP" altLang="en-US" b="1" dirty="0">
              <a:solidFill>
                <a:schemeClr val="accent1">
                  <a:lumMod val="7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</p:txBody>
      </p:sp>
      <p:pic>
        <p:nvPicPr>
          <p:cNvPr id="43012" name="Picture 6" descr="2DRamanPulse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6370638" y="1500188"/>
            <a:ext cx="2581275" cy="1990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3013" name="Picture 14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3214688" y="3670300"/>
            <a:ext cx="2428875" cy="22240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3014" name="Picture 3"/>
          <p:cNvPicPr>
            <a:picLocks noChangeAspect="1" noChangeArrowheads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5786438" y="3598863"/>
            <a:ext cx="2811462" cy="23574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43015" name="テキスト ボックス 10"/>
          <p:cNvSpPr txBox="1">
            <a:spLocks noChangeArrowheads="1"/>
          </p:cNvSpPr>
          <p:nvPr/>
        </p:nvSpPr>
        <p:spPr bwMode="auto">
          <a:xfrm>
            <a:off x="3279775" y="5862638"/>
            <a:ext cx="2406650" cy="6159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>
                <a:latin typeface="Times New Roman" pitchFamily="18" charset="0"/>
                <a:cs typeface="Times New Roman" pitchFamily="18" charset="0"/>
              </a:rPr>
              <a:t>Benzene liq</a:t>
            </a:r>
            <a:r>
              <a:rPr lang="en-US" altLang="ja-JP" sz="1600">
                <a:latin typeface="Times New Roman" pitchFamily="18" charset="0"/>
                <a:cs typeface="Times New Roman" pitchFamily="18" charset="0"/>
              </a:rPr>
              <a:t>: D. Miller G,</a:t>
            </a:r>
          </a:p>
          <a:p>
            <a:r>
              <a:rPr lang="en-US" altLang="ja-JP" sz="1600">
                <a:latin typeface="Times New Roman" pitchFamily="18" charset="0"/>
                <a:cs typeface="Times New Roman" pitchFamily="18" charset="0"/>
                <a:hlinkClick r:id="rId6"/>
              </a:rPr>
              <a:t>JPC B </a:t>
            </a:r>
            <a:r>
              <a:rPr lang="en-US" altLang="ja-JP" sz="1600" b="1">
                <a:latin typeface="Times New Roman" pitchFamily="18" charset="0"/>
                <a:cs typeface="Times New Roman" pitchFamily="18" charset="0"/>
                <a:hlinkClick r:id="rId6"/>
              </a:rPr>
              <a:t>110</a:t>
            </a:r>
            <a:r>
              <a:rPr lang="en-US" altLang="ja-JP" sz="1600">
                <a:latin typeface="Times New Roman" pitchFamily="18" charset="0"/>
                <a:cs typeface="Times New Roman" pitchFamily="18" charset="0"/>
                <a:hlinkClick r:id="rId6"/>
              </a:rPr>
              <a:t>, 19867 (2006)</a:t>
            </a:r>
            <a:r>
              <a:rPr lang="en-US" altLang="ja-JP" sz="1600">
                <a:latin typeface="Times New Roman" pitchFamily="18" charset="0"/>
                <a:cs typeface="Times New Roman" pitchFamily="18" charset="0"/>
              </a:rPr>
              <a:t>.</a:t>
            </a:r>
            <a:endParaRPr lang="ja-JP" altLang="en-US" sz="160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43016" name="テキスト ボックス 11"/>
          <p:cNvSpPr txBox="1">
            <a:spLocks noChangeArrowheads="1"/>
          </p:cNvSpPr>
          <p:nvPr/>
        </p:nvSpPr>
        <p:spPr bwMode="auto">
          <a:xfrm>
            <a:off x="669925" y="5797550"/>
            <a:ext cx="2455863" cy="7064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US" altLang="ja-JP" sz="1400">
                <a:latin typeface="Times New Roman" pitchFamily="18" charset="0"/>
                <a:cs typeface="Times New Roman" pitchFamily="18" charset="0"/>
              </a:rPr>
              <a:t>CS2 liq:</a:t>
            </a:r>
            <a:endParaRPr lang="en-US" altLang="ja-JP" sz="1200">
              <a:latin typeface="Times New Roman" pitchFamily="18" charset="0"/>
              <a:cs typeface="Times New Roman" pitchFamily="18" charset="0"/>
            </a:endParaRPr>
          </a:p>
          <a:p>
            <a:r>
              <a:rPr lang="en-US" altLang="ja-JP" sz="1200">
                <a:latin typeface="Times New Roman" pitchFamily="18" charset="0"/>
                <a:cs typeface="Times New Roman" pitchFamily="18" charset="0"/>
              </a:rPr>
              <a:t>Fleming G. </a:t>
            </a:r>
            <a:r>
              <a:rPr lang="en-US" altLang="ja-JP" sz="1200">
                <a:latin typeface="Times New Roman" pitchFamily="18" charset="0"/>
                <a:cs typeface="Times New Roman" pitchFamily="18" charset="0"/>
                <a:hlinkClick r:id="rId7"/>
              </a:rPr>
              <a:t>PRL. </a:t>
            </a:r>
            <a:r>
              <a:rPr lang="en-US" altLang="ja-JP" sz="1200" b="1">
                <a:latin typeface="Times New Roman" pitchFamily="18" charset="0"/>
                <a:cs typeface="Times New Roman" pitchFamily="18" charset="0"/>
                <a:hlinkClick r:id="rId7"/>
              </a:rPr>
              <a:t>88,</a:t>
            </a:r>
            <a:r>
              <a:rPr lang="en-US" altLang="ja-JP" sz="1200">
                <a:latin typeface="Times New Roman" pitchFamily="18" charset="0"/>
                <a:cs typeface="Times New Roman" pitchFamily="18" charset="0"/>
                <a:hlinkClick r:id="rId7"/>
              </a:rPr>
              <a:t>207402 (2002)</a:t>
            </a:r>
            <a:r>
              <a:rPr lang="en-US" altLang="ja-JP" sz="1200">
                <a:latin typeface="Times New Roman" pitchFamily="18" charset="0"/>
                <a:cs typeface="Times New Roman" pitchFamily="18" charset="0"/>
              </a:rPr>
              <a:t>. </a:t>
            </a:r>
          </a:p>
          <a:p>
            <a:r>
              <a:rPr lang="en-US" altLang="ja-JP" sz="1200">
                <a:latin typeface="Times New Roman" pitchFamily="18" charset="0"/>
                <a:cs typeface="Times New Roman" pitchFamily="18" charset="0"/>
              </a:rPr>
              <a:t>D. Miller G.</a:t>
            </a:r>
            <a:r>
              <a:rPr lang="en-US" altLang="ja-JP" sz="1200">
                <a:latin typeface="Times New Roman" pitchFamily="18" charset="0"/>
                <a:cs typeface="Times New Roman" pitchFamily="18" charset="0"/>
                <a:hlinkClick r:id="rId8"/>
              </a:rPr>
              <a:t> JCP </a:t>
            </a:r>
            <a:r>
              <a:rPr lang="en-US" altLang="ja-JP" sz="1200" b="1">
                <a:latin typeface="Times New Roman" pitchFamily="18" charset="0"/>
                <a:cs typeface="Times New Roman" pitchFamily="18" charset="0"/>
                <a:hlinkClick r:id="rId8"/>
              </a:rPr>
              <a:t>116,</a:t>
            </a:r>
            <a:r>
              <a:rPr lang="en-US" altLang="ja-JP" sz="1200">
                <a:latin typeface="Times New Roman" pitchFamily="18" charset="0"/>
                <a:cs typeface="Times New Roman" pitchFamily="18" charset="0"/>
                <a:hlinkClick r:id="rId8"/>
              </a:rPr>
              <a:t> 2016 </a:t>
            </a:r>
            <a:r>
              <a:rPr lang="en-US" altLang="ja-JP" sz="1400">
                <a:latin typeface="Times New Roman" pitchFamily="18" charset="0"/>
                <a:cs typeface="Times New Roman" pitchFamily="18" charset="0"/>
                <a:hlinkClick r:id="rId8"/>
              </a:rPr>
              <a:t>(2002)</a:t>
            </a:r>
            <a:r>
              <a:rPr lang="en-US" altLang="ja-JP" sz="1400">
                <a:latin typeface="Times New Roman" pitchFamily="18" charset="0"/>
                <a:cs typeface="Times New Roman" pitchFamily="18" charset="0"/>
              </a:rPr>
              <a:t>. </a:t>
            </a:r>
            <a:endParaRPr lang="ja-JP" altLang="en-US" sz="140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43017" name="テキスト ボックス 12"/>
          <p:cNvSpPr txBox="1">
            <a:spLocks noChangeArrowheads="1"/>
          </p:cNvSpPr>
          <p:nvPr/>
        </p:nvSpPr>
        <p:spPr bwMode="auto">
          <a:xfrm>
            <a:off x="6181725" y="5899150"/>
            <a:ext cx="2727029" cy="61555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 dirty="0">
                <a:latin typeface="Times New Roman" pitchFamily="18" charset="0"/>
                <a:cs typeface="Times New Roman" pitchFamily="18" charset="0"/>
              </a:rPr>
              <a:t>Formamide </a:t>
            </a:r>
            <a:r>
              <a:rPr lang="en-US" altLang="ja-JP" dirty="0" err="1">
                <a:latin typeface="Times New Roman" pitchFamily="18" charset="0"/>
                <a:cs typeface="Times New Roman" pitchFamily="18" charset="0"/>
              </a:rPr>
              <a:t>liq</a:t>
            </a:r>
            <a:r>
              <a:rPr lang="en-US" altLang="ja-JP" sz="1600" dirty="0">
                <a:latin typeface="Times New Roman" pitchFamily="18" charset="0"/>
                <a:cs typeface="Times New Roman" pitchFamily="18" charset="0"/>
              </a:rPr>
              <a:t>: D. Miller G. </a:t>
            </a:r>
          </a:p>
          <a:p>
            <a:r>
              <a:rPr lang="en-US" altLang="ja-JP" sz="1600" dirty="0">
                <a:latin typeface="Times New Roman" pitchFamily="18" charset="0"/>
                <a:cs typeface="Times New Roman" pitchFamily="18" charset="0"/>
                <a:hlinkClick r:id="rId9"/>
              </a:rPr>
              <a:t>JCP128, 234507 (2008)</a:t>
            </a:r>
            <a:endParaRPr lang="ja-JP" altLang="en-US" sz="1600" dirty="0">
              <a:latin typeface="Times New Roman" pitchFamily="18" charset="0"/>
              <a:cs typeface="Times New Roman" pitchFamily="18" charset="0"/>
            </a:endParaRPr>
          </a:p>
        </p:txBody>
      </p:sp>
      <p:pic>
        <p:nvPicPr>
          <p:cNvPr id="2059" name="Picture 7" descr="2D_Raman"/>
          <p:cNvPicPr>
            <a:picLocks noChangeAspect="1" noChangeArrowheads="1"/>
          </p:cNvPicPr>
          <p:nvPr/>
        </p:nvPicPr>
        <p:blipFill>
          <a:blip r:embed="rId10" cstate="print"/>
          <a:srcRect/>
          <a:stretch>
            <a:fillRect/>
          </a:stretch>
        </p:blipFill>
        <p:spPr bwMode="auto">
          <a:xfrm>
            <a:off x="7572375" y="357188"/>
            <a:ext cx="850900" cy="9683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aphicFrame>
        <p:nvGraphicFramePr>
          <p:cNvPr id="43010" name="Object 16"/>
          <p:cNvGraphicFramePr>
            <a:graphicFrameLocks noChangeAspect="1"/>
          </p:cNvGraphicFramePr>
          <p:nvPr/>
        </p:nvGraphicFramePr>
        <p:xfrm>
          <a:off x="660400" y="1852613"/>
          <a:ext cx="5400675" cy="78581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1" imgW="3365280" imgH="444240" progId="Equation.DSMT4">
                  <p:embed/>
                </p:oleObj>
              </mc:Choice>
              <mc:Fallback>
                <p:oleObj name="Equation" r:id="rId11" imgW="3365280" imgH="444240" progId="Equation.DSMT4">
                  <p:embed/>
                  <p:pic>
                    <p:nvPicPr>
                      <p:cNvPr id="43010" name="Object 16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2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60400" y="1852613"/>
                        <a:ext cx="5400675" cy="785812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43019" name="正方形/長方形 13"/>
          <p:cNvSpPr>
            <a:spLocks noChangeArrowheads="1"/>
          </p:cNvSpPr>
          <p:nvPr/>
        </p:nvSpPr>
        <p:spPr bwMode="auto">
          <a:xfrm>
            <a:off x="582613" y="3065463"/>
            <a:ext cx="6143625" cy="4619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US" altLang="ja-JP" sz="2400" dirty="0">
                <a:solidFill>
                  <a:schemeClr val="tx2"/>
                </a:solidFill>
                <a:latin typeface="Arial Unicode MS"/>
                <a:ea typeface="Arial Unicode MS"/>
                <a:cs typeface="Arial Unicode MS"/>
              </a:rPr>
              <a:t>Experiments (inter-molecular vibrations)</a:t>
            </a:r>
            <a:endParaRPr lang="ja-JP" altLang="en-US" sz="2400" dirty="0">
              <a:solidFill>
                <a:schemeClr val="tx2"/>
              </a:solidFill>
              <a:latin typeface="Arial Unicode MS"/>
              <a:ea typeface="Arial Unicode MS"/>
              <a:cs typeface="Arial Unicode MS"/>
            </a:endParaRPr>
          </a:p>
        </p:txBody>
      </p:sp>
      <p:pic>
        <p:nvPicPr>
          <p:cNvPr id="43020" name="Picture 3"/>
          <p:cNvPicPr>
            <a:picLocks noChangeAspect="1" noChangeArrowheads="1"/>
          </p:cNvPicPr>
          <p:nvPr/>
        </p:nvPicPr>
        <p:blipFill>
          <a:blip r:embed="rId13" cstate="print"/>
          <a:srcRect/>
          <a:stretch>
            <a:fillRect/>
          </a:stretch>
        </p:blipFill>
        <p:spPr bwMode="auto">
          <a:xfrm>
            <a:off x="573088" y="3617913"/>
            <a:ext cx="2781300" cy="2200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6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 tmFilter="0, 0; .2, .5; .8, .5; 1, 0"/>
                                        <p:tgtEl>
                                          <p:spTgt spid="2059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7" dur="250" autoRev="1" fill="hold"/>
                                        <p:tgtEl>
                                          <p:spTgt spid="2059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92578" name="Picture 2" descr="MillerExp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606425" y="2074863"/>
            <a:ext cx="5081588" cy="36718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04452" name="Text Box 4"/>
          <p:cNvSpPr txBox="1">
            <a:spLocks noChangeArrowheads="1"/>
          </p:cNvSpPr>
          <p:nvPr/>
        </p:nvSpPr>
        <p:spPr bwMode="auto">
          <a:xfrm>
            <a:off x="827088" y="620713"/>
            <a:ext cx="3743325" cy="5794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ja-JP" sz="3200" b="1" dirty="0">
                <a:solidFill>
                  <a:schemeClr val="tx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2D Raman (CS</a:t>
            </a:r>
            <a:r>
              <a:rPr lang="en-US" altLang="ja-JP" sz="3200" b="1" baseline="-25000" dirty="0">
                <a:solidFill>
                  <a:schemeClr val="tx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2</a:t>
            </a:r>
            <a:r>
              <a:rPr lang="en-US" altLang="ja-JP" sz="3200" b="1" dirty="0">
                <a:solidFill>
                  <a:schemeClr val="tx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) </a:t>
            </a:r>
          </a:p>
        </p:txBody>
      </p:sp>
      <p:sp>
        <p:nvSpPr>
          <p:cNvPr id="792580" name="Text Box 5"/>
          <p:cNvSpPr txBox="1">
            <a:spLocks noChangeArrowheads="1"/>
          </p:cNvSpPr>
          <p:nvPr/>
        </p:nvSpPr>
        <p:spPr bwMode="auto">
          <a:xfrm>
            <a:off x="755650" y="1412875"/>
            <a:ext cx="7416800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US" altLang="en-US" sz="2000">
                <a:latin typeface="Times New Roman" pitchFamily="18" charset="0"/>
                <a:cs typeface="Times New Roman" pitchFamily="18" charset="0"/>
              </a:rPr>
              <a:t>Kubarych, Milne, Lin, Astinov, </a:t>
            </a:r>
            <a:r>
              <a:rPr lang="en-US" altLang="ja-JP" sz="2000">
                <a:latin typeface="Times New Roman" pitchFamily="18" charset="0"/>
                <a:cs typeface="Times New Roman" pitchFamily="18" charset="0"/>
              </a:rPr>
              <a:t>&amp;</a:t>
            </a:r>
            <a:r>
              <a:rPr lang="en-US" altLang="en-US" sz="2000">
                <a:latin typeface="Times New Roman" pitchFamily="18" charset="0"/>
                <a:cs typeface="Times New Roman" pitchFamily="18" charset="0"/>
              </a:rPr>
              <a:t> Miller, </a:t>
            </a:r>
            <a:r>
              <a:rPr lang="en-US" altLang="ja-JP" sz="2000">
                <a:latin typeface="Times New Roman" pitchFamily="18" charset="0"/>
                <a:cs typeface="Times New Roman" pitchFamily="18" charset="0"/>
                <a:hlinkClick r:id="rId4"/>
              </a:rPr>
              <a:t>JCP </a:t>
            </a:r>
            <a:r>
              <a:rPr lang="en-US" altLang="ja-JP" sz="2000" b="1">
                <a:latin typeface="Times New Roman" pitchFamily="18" charset="0"/>
                <a:cs typeface="Times New Roman" pitchFamily="18" charset="0"/>
                <a:hlinkClick r:id="rId4"/>
              </a:rPr>
              <a:t>116,</a:t>
            </a:r>
            <a:r>
              <a:rPr lang="en-US" altLang="ja-JP" sz="2000">
                <a:latin typeface="Times New Roman" pitchFamily="18" charset="0"/>
                <a:cs typeface="Times New Roman" pitchFamily="18" charset="0"/>
                <a:hlinkClick r:id="rId4"/>
              </a:rPr>
              <a:t> 2016 (2002)</a:t>
            </a:r>
            <a:r>
              <a:rPr lang="en-US" altLang="ja-JP" sz="2000">
                <a:latin typeface="Times New Roman" pitchFamily="18" charset="0"/>
                <a:cs typeface="Times New Roman" pitchFamily="18" charset="0"/>
              </a:rPr>
              <a:t>. </a:t>
            </a:r>
          </a:p>
        </p:txBody>
      </p:sp>
      <p:sp>
        <p:nvSpPr>
          <p:cNvPr id="792581" name="Freeform 30"/>
          <p:cNvSpPr>
            <a:spLocks/>
          </p:cNvSpPr>
          <p:nvPr/>
        </p:nvSpPr>
        <p:spPr bwMode="auto">
          <a:xfrm flipH="1">
            <a:off x="4352925" y="2897188"/>
            <a:ext cx="201613" cy="261937"/>
          </a:xfrm>
          <a:custGeom>
            <a:avLst/>
            <a:gdLst>
              <a:gd name="T0" fmla="*/ 0 w 2215"/>
              <a:gd name="T1" fmla="*/ 2147483647 h 2201"/>
              <a:gd name="T2" fmla="*/ 1670351045 w 2215"/>
              <a:gd name="T3" fmla="*/ 2147483647 h 2201"/>
              <a:gd name="T4" fmla="*/ 834799057 w 2215"/>
              <a:gd name="T5" fmla="*/ 1843943788 h 2201"/>
              <a:gd name="T6" fmla="*/ 1670351045 w 2215"/>
              <a:gd name="T7" fmla="*/ 0 h 2201"/>
              <a:gd name="T8" fmla="*/ 0 w 2215"/>
              <a:gd name="T9" fmla="*/ 0 h 2201"/>
              <a:gd name="T10" fmla="*/ 0 w 2215"/>
              <a:gd name="T11" fmla="*/ 2147483647 h 220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215"/>
              <a:gd name="T19" fmla="*/ 0 h 2201"/>
              <a:gd name="T20" fmla="*/ 2215 w 2215"/>
              <a:gd name="T21" fmla="*/ 2201 h 2201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215" h="2201">
                <a:moveTo>
                  <a:pt x="0" y="2201"/>
                </a:moveTo>
                <a:lnTo>
                  <a:pt x="2215" y="2201"/>
                </a:lnTo>
                <a:lnTo>
                  <a:pt x="1107" y="1094"/>
                </a:lnTo>
                <a:lnTo>
                  <a:pt x="2215" y="0"/>
                </a:lnTo>
                <a:lnTo>
                  <a:pt x="0" y="0"/>
                </a:lnTo>
                <a:lnTo>
                  <a:pt x="0" y="2201"/>
                </a:lnTo>
                <a:close/>
              </a:path>
            </a:pathLst>
          </a:custGeom>
          <a:noFill/>
          <a:ln w="19050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ja-JP" altLang="en-US">
              <a:latin typeface="Calibri" pitchFamily="34" charset="0"/>
            </a:endParaRPr>
          </a:p>
        </p:txBody>
      </p:sp>
      <p:sp>
        <p:nvSpPr>
          <p:cNvPr id="792582" name="Line 40"/>
          <p:cNvSpPr>
            <a:spLocks noChangeShapeType="1"/>
          </p:cNvSpPr>
          <p:nvPr/>
        </p:nvSpPr>
        <p:spPr bwMode="auto">
          <a:xfrm>
            <a:off x="4270375" y="2762250"/>
            <a:ext cx="447675" cy="0"/>
          </a:xfrm>
          <a:prstGeom prst="line">
            <a:avLst/>
          </a:prstGeom>
          <a:noFill/>
          <a:ln w="19050">
            <a:solidFill>
              <a:srgbClr val="FFFF66"/>
            </a:solidFill>
            <a:round/>
            <a:headEnd type="triangle" w="med" len="med"/>
            <a:tailEnd type="triangle" w="med" len="med"/>
          </a:ln>
        </p:spPr>
        <p:txBody>
          <a:bodyPr/>
          <a:lstStyle/>
          <a:p>
            <a:endParaRPr lang="ja-JP" altLang="en-US"/>
          </a:p>
        </p:txBody>
      </p:sp>
      <p:grpSp>
        <p:nvGrpSpPr>
          <p:cNvPr id="792583" name="Group 100"/>
          <p:cNvGrpSpPr>
            <a:grpSpLocks/>
          </p:cNvGrpSpPr>
          <p:nvPr/>
        </p:nvGrpSpPr>
        <p:grpSpPr bwMode="auto">
          <a:xfrm>
            <a:off x="6203950" y="2017713"/>
            <a:ext cx="1755775" cy="3913187"/>
            <a:chOff x="4457" y="501"/>
            <a:chExt cx="733" cy="1634"/>
          </a:xfrm>
        </p:grpSpPr>
        <p:pic>
          <p:nvPicPr>
            <p:cNvPr id="792584" name="Picture 101"/>
            <p:cNvPicPr>
              <a:picLocks noChangeAspect="1" noChangeArrowheads="1"/>
            </p:cNvPicPr>
            <p:nvPr/>
          </p:nvPicPr>
          <p:blipFill>
            <a:blip r:embed="rId5" cstate="print"/>
            <a:srcRect/>
            <a:stretch>
              <a:fillRect/>
            </a:stretch>
          </p:blipFill>
          <p:spPr bwMode="auto">
            <a:xfrm>
              <a:off x="4457" y="501"/>
              <a:ext cx="729" cy="54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792585" name="Picture 102"/>
            <p:cNvPicPr>
              <a:picLocks noChangeAspect="1" noChangeArrowheads="1"/>
            </p:cNvPicPr>
            <p:nvPr/>
          </p:nvPicPr>
          <p:blipFill>
            <a:blip r:embed="rId6" cstate="print"/>
            <a:srcRect/>
            <a:stretch>
              <a:fillRect/>
            </a:stretch>
          </p:blipFill>
          <p:spPr bwMode="auto">
            <a:xfrm>
              <a:off x="4457" y="1047"/>
              <a:ext cx="729" cy="54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792586" name="Picture 103"/>
            <p:cNvPicPr>
              <a:picLocks noChangeAspect="1" noChangeArrowheads="1"/>
            </p:cNvPicPr>
            <p:nvPr/>
          </p:nvPicPr>
          <p:blipFill>
            <a:blip r:embed="rId7" cstate="print"/>
            <a:srcRect/>
            <a:stretch>
              <a:fillRect/>
            </a:stretch>
          </p:blipFill>
          <p:spPr bwMode="auto">
            <a:xfrm>
              <a:off x="4457" y="1588"/>
              <a:ext cx="733" cy="54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</p:grpSp>
    </p:spTree>
  </p:cSld>
  <p:clrMapOvr>
    <a:masterClrMapping/>
  </p:clrMapOvr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00770" name="Group 2"/>
          <p:cNvGrpSpPr>
            <a:grpSpLocks/>
          </p:cNvGrpSpPr>
          <p:nvPr/>
        </p:nvGrpSpPr>
        <p:grpSpPr bwMode="auto">
          <a:xfrm>
            <a:off x="6011863" y="1141413"/>
            <a:ext cx="2943225" cy="3146425"/>
            <a:chOff x="3791" y="720"/>
            <a:chExt cx="1854" cy="1982"/>
          </a:xfrm>
        </p:grpSpPr>
        <p:sp>
          <p:nvSpPr>
            <p:cNvPr id="800865" name="Rectangle 3"/>
            <p:cNvSpPr>
              <a:spLocks noChangeArrowheads="1"/>
            </p:cNvSpPr>
            <p:nvPr/>
          </p:nvSpPr>
          <p:spPr bwMode="auto">
            <a:xfrm>
              <a:off x="3791" y="720"/>
              <a:ext cx="1854" cy="1982"/>
            </a:xfrm>
            <a:prstGeom prst="rect">
              <a:avLst/>
            </a:prstGeom>
            <a:solidFill>
              <a:schemeClr val="tx1">
                <a:alpha val="50195"/>
              </a:schemeClr>
            </a:solidFill>
            <a:ln w="9525">
              <a:noFill/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800866" name="Oval 4" descr="Light upward diagonal"/>
            <p:cNvSpPr>
              <a:spLocks noChangeArrowheads="1"/>
            </p:cNvSpPr>
            <p:nvPr/>
          </p:nvSpPr>
          <p:spPr bwMode="auto">
            <a:xfrm>
              <a:off x="4968" y="1045"/>
              <a:ext cx="148" cy="147"/>
            </a:xfrm>
            <a:prstGeom prst="ellipse">
              <a:avLst/>
            </a:prstGeom>
            <a:pattFill prst="ltUpDiag">
              <a:fgClr>
                <a:srgbClr val="0000CC"/>
              </a:fgClr>
              <a:bgClr>
                <a:srgbClr val="FFFFFF"/>
              </a:bgClr>
            </a:patt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800867" name="Oval 5" descr="Light upward diagonal"/>
            <p:cNvSpPr>
              <a:spLocks noChangeArrowheads="1"/>
            </p:cNvSpPr>
            <p:nvPr/>
          </p:nvSpPr>
          <p:spPr bwMode="auto">
            <a:xfrm>
              <a:off x="5203" y="1242"/>
              <a:ext cx="148" cy="148"/>
            </a:xfrm>
            <a:prstGeom prst="ellipse">
              <a:avLst/>
            </a:prstGeom>
            <a:pattFill prst="ltUpDiag">
              <a:fgClr>
                <a:srgbClr val="0000CC"/>
              </a:fgClr>
              <a:bgClr>
                <a:srgbClr val="FFFFFF"/>
              </a:bgClr>
            </a:patt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800868" name="Oval 6"/>
            <p:cNvSpPr>
              <a:spLocks noChangeArrowheads="1"/>
            </p:cNvSpPr>
            <p:nvPr/>
          </p:nvSpPr>
          <p:spPr bwMode="auto">
            <a:xfrm>
              <a:off x="4612" y="1981"/>
              <a:ext cx="148" cy="147"/>
            </a:xfrm>
            <a:prstGeom prst="ellipse">
              <a:avLst/>
            </a:prstGeom>
            <a:solidFill>
              <a:srgbClr val="FF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800869" name="Oval 7" descr="Dark downward diagonal"/>
            <p:cNvSpPr>
              <a:spLocks noChangeArrowheads="1"/>
            </p:cNvSpPr>
            <p:nvPr/>
          </p:nvSpPr>
          <p:spPr bwMode="auto">
            <a:xfrm>
              <a:off x="4612" y="2276"/>
              <a:ext cx="148" cy="148"/>
            </a:xfrm>
            <a:prstGeom prst="ellipse">
              <a:avLst/>
            </a:prstGeom>
            <a:pattFill prst="dkDnDiag">
              <a:fgClr>
                <a:srgbClr val="FF0000"/>
              </a:fgClr>
              <a:bgClr>
                <a:srgbClr val="FFFFFF"/>
              </a:bgClr>
            </a:patt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800870" name="AutoShape 8"/>
            <p:cNvSpPr>
              <a:spLocks noChangeArrowheads="1"/>
            </p:cNvSpPr>
            <p:nvPr/>
          </p:nvSpPr>
          <p:spPr bwMode="auto">
            <a:xfrm>
              <a:off x="4065" y="1227"/>
              <a:ext cx="162" cy="140"/>
            </a:xfrm>
            <a:prstGeom prst="triangle">
              <a:avLst>
                <a:gd name="adj" fmla="val 50000"/>
              </a:avLst>
            </a:prstGeom>
            <a:solidFill>
              <a:srgbClr val="4C4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800871" name="AutoShape 9"/>
            <p:cNvSpPr>
              <a:spLocks noChangeArrowheads="1"/>
            </p:cNvSpPr>
            <p:nvPr/>
          </p:nvSpPr>
          <p:spPr bwMode="auto">
            <a:xfrm>
              <a:off x="4304" y="1039"/>
              <a:ext cx="162" cy="140"/>
            </a:xfrm>
            <a:prstGeom prst="triangle">
              <a:avLst>
                <a:gd name="adj" fmla="val 50000"/>
              </a:avLst>
            </a:prstGeom>
            <a:solidFill>
              <a:srgbClr val="4C4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800872" name="Rectangle 10"/>
            <p:cNvSpPr>
              <a:spLocks noChangeArrowheads="1"/>
            </p:cNvSpPr>
            <p:nvPr/>
          </p:nvSpPr>
          <p:spPr bwMode="auto">
            <a:xfrm>
              <a:off x="4822" y="2250"/>
              <a:ext cx="555" cy="23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pPr eaLnBrk="0" hangingPunct="0"/>
              <a:r>
                <a:rPr lang="en-US" altLang="ja-JP">
                  <a:solidFill>
                    <a:schemeClr val="bg1"/>
                  </a:solidFill>
                  <a:latin typeface="Tahoma" pitchFamily="34" charset="0"/>
                </a:rPr>
                <a:t>sig, ref</a:t>
              </a:r>
            </a:p>
          </p:txBody>
        </p:sp>
        <p:sp>
          <p:nvSpPr>
            <p:cNvPr id="800873" name="Rectangle 11"/>
            <p:cNvSpPr>
              <a:spLocks noChangeArrowheads="1"/>
            </p:cNvSpPr>
            <p:nvPr/>
          </p:nvSpPr>
          <p:spPr bwMode="auto">
            <a:xfrm>
              <a:off x="4283" y="792"/>
              <a:ext cx="195" cy="23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pPr eaLnBrk="0" hangingPunct="0"/>
              <a:r>
                <a:rPr lang="en-US" altLang="ja-JP">
                  <a:solidFill>
                    <a:schemeClr val="bg1"/>
                  </a:solidFill>
                  <a:latin typeface="Tahoma" pitchFamily="34" charset="0"/>
                </a:rPr>
                <a:t>2</a:t>
              </a:r>
            </a:p>
          </p:txBody>
        </p:sp>
        <p:sp>
          <p:nvSpPr>
            <p:cNvPr id="800874" name="Rectangle 12"/>
            <p:cNvSpPr>
              <a:spLocks noChangeArrowheads="1"/>
            </p:cNvSpPr>
            <p:nvPr/>
          </p:nvSpPr>
          <p:spPr bwMode="auto">
            <a:xfrm>
              <a:off x="3823" y="1206"/>
              <a:ext cx="195" cy="23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pPr eaLnBrk="0" hangingPunct="0"/>
              <a:r>
                <a:rPr lang="en-US" altLang="ja-JP">
                  <a:solidFill>
                    <a:schemeClr val="bg1"/>
                  </a:solidFill>
                  <a:latin typeface="Tahoma" pitchFamily="34" charset="0"/>
                </a:rPr>
                <a:t>1</a:t>
              </a:r>
            </a:p>
          </p:txBody>
        </p:sp>
        <p:sp>
          <p:nvSpPr>
            <p:cNvPr id="800875" name="Rectangle 13"/>
            <p:cNvSpPr>
              <a:spLocks noChangeArrowheads="1"/>
            </p:cNvSpPr>
            <p:nvPr/>
          </p:nvSpPr>
          <p:spPr bwMode="auto">
            <a:xfrm>
              <a:off x="4938" y="792"/>
              <a:ext cx="195" cy="23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pPr eaLnBrk="0" hangingPunct="0"/>
              <a:r>
                <a:rPr lang="en-US" altLang="ja-JP">
                  <a:solidFill>
                    <a:schemeClr val="bg1"/>
                  </a:solidFill>
                  <a:latin typeface="Tahoma" pitchFamily="34" charset="0"/>
                </a:rPr>
                <a:t>3</a:t>
              </a:r>
            </a:p>
          </p:txBody>
        </p:sp>
        <p:sp>
          <p:nvSpPr>
            <p:cNvPr id="800876" name="Rectangle 14"/>
            <p:cNvSpPr>
              <a:spLocks noChangeArrowheads="1"/>
            </p:cNvSpPr>
            <p:nvPr/>
          </p:nvSpPr>
          <p:spPr bwMode="auto">
            <a:xfrm>
              <a:off x="5390" y="1206"/>
              <a:ext cx="195" cy="23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pPr eaLnBrk="0" hangingPunct="0"/>
              <a:r>
                <a:rPr lang="en-US" altLang="ja-JP">
                  <a:solidFill>
                    <a:schemeClr val="bg1"/>
                  </a:solidFill>
                  <a:latin typeface="Tahoma" pitchFamily="34" charset="0"/>
                </a:rPr>
                <a:t>4</a:t>
              </a:r>
            </a:p>
          </p:txBody>
        </p:sp>
        <p:sp>
          <p:nvSpPr>
            <p:cNvPr id="800877" name="Rectangle 15"/>
            <p:cNvSpPr>
              <a:spLocks noChangeArrowheads="1"/>
            </p:cNvSpPr>
            <p:nvPr/>
          </p:nvSpPr>
          <p:spPr bwMode="auto">
            <a:xfrm>
              <a:off x="4814" y="1939"/>
              <a:ext cx="195" cy="23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pPr eaLnBrk="0" hangingPunct="0"/>
              <a:r>
                <a:rPr lang="en-US" altLang="ja-JP">
                  <a:solidFill>
                    <a:schemeClr val="bg1"/>
                  </a:solidFill>
                  <a:latin typeface="Tahoma" pitchFamily="34" charset="0"/>
                </a:rPr>
                <a:t>5</a:t>
              </a:r>
            </a:p>
          </p:txBody>
        </p:sp>
        <p:sp>
          <p:nvSpPr>
            <p:cNvPr id="800878" name="Rectangle 16"/>
            <p:cNvSpPr>
              <a:spLocks noChangeArrowheads="1"/>
            </p:cNvSpPr>
            <p:nvPr/>
          </p:nvSpPr>
          <p:spPr bwMode="auto">
            <a:xfrm>
              <a:off x="3816" y="2445"/>
              <a:ext cx="1230" cy="23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pPr eaLnBrk="0" hangingPunct="0"/>
              <a:r>
                <a:rPr lang="en-US" altLang="ja-JP">
                  <a:solidFill>
                    <a:schemeClr val="bg1"/>
                  </a:solidFill>
                  <a:latin typeface="Tahoma" pitchFamily="34" charset="0"/>
                </a:rPr>
                <a:t>Baseball diamond</a:t>
              </a:r>
            </a:p>
          </p:txBody>
        </p:sp>
      </p:grpSp>
      <p:sp>
        <p:nvSpPr>
          <p:cNvPr id="24593" name="Text Box 17"/>
          <p:cNvSpPr txBox="1">
            <a:spLocks noChangeArrowheads="1"/>
          </p:cNvSpPr>
          <p:nvPr/>
        </p:nvSpPr>
        <p:spPr bwMode="auto">
          <a:xfrm>
            <a:off x="152400" y="122238"/>
            <a:ext cx="8621713" cy="584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eaLnBrk="0" fontAlgn="auto" hangingPunct="0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ja-JP" sz="3200" b="1" dirty="0">
                <a:solidFill>
                  <a:schemeClr val="tx2">
                    <a:lumMod val="75000"/>
                  </a:schemeClr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Experimental Considerations</a:t>
            </a:r>
            <a:endParaRPr lang="en-US" altLang="ja-JP" sz="3200" b="1" dirty="0">
              <a:solidFill>
                <a:srgbClr val="F6FD35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</p:txBody>
      </p:sp>
      <p:sp>
        <p:nvSpPr>
          <p:cNvPr id="800772" name="Text Box 18"/>
          <p:cNvSpPr txBox="1">
            <a:spLocks noChangeArrowheads="1"/>
          </p:cNvSpPr>
          <p:nvPr/>
        </p:nvSpPr>
        <p:spPr bwMode="auto">
          <a:xfrm>
            <a:off x="365125" y="715963"/>
            <a:ext cx="6900863" cy="3683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eaLnBrk="0" hangingPunct="0"/>
            <a:r>
              <a:rPr lang="en-US" altLang="ja-JP">
                <a:latin typeface="Arial Unicode MS"/>
                <a:ea typeface="Arial Unicode MS"/>
                <a:cs typeface="Arial Unicode MS"/>
              </a:rPr>
              <a:t>Fifth-order interaction competes with third-order cascaded signals </a:t>
            </a:r>
          </a:p>
        </p:txBody>
      </p:sp>
      <p:grpSp>
        <p:nvGrpSpPr>
          <p:cNvPr id="800773" name="Group 19"/>
          <p:cNvGrpSpPr>
            <a:grpSpLocks/>
          </p:cNvGrpSpPr>
          <p:nvPr/>
        </p:nvGrpSpPr>
        <p:grpSpPr bwMode="auto">
          <a:xfrm>
            <a:off x="357188" y="1066800"/>
            <a:ext cx="4545012" cy="3035300"/>
            <a:chOff x="225" y="672"/>
            <a:chExt cx="2863" cy="1912"/>
          </a:xfrm>
        </p:grpSpPr>
        <p:grpSp>
          <p:nvGrpSpPr>
            <p:cNvPr id="800784" name="Group 20"/>
            <p:cNvGrpSpPr>
              <a:grpSpLocks/>
            </p:cNvGrpSpPr>
            <p:nvPr/>
          </p:nvGrpSpPr>
          <p:grpSpPr bwMode="auto">
            <a:xfrm>
              <a:off x="225" y="672"/>
              <a:ext cx="1344" cy="1907"/>
              <a:chOff x="849" y="1068"/>
              <a:chExt cx="1344" cy="1907"/>
            </a:xfrm>
          </p:grpSpPr>
          <p:grpSp>
            <p:nvGrpSpPr>
              <p:cNvPr id="800825" name="Group 21"/>
              <p:cNvGrpSpPr>
                <a:grpSpLocks/>
              </p:cNvGrpSpPr>
              <p:nvPr/>
            </p:nvGrpSpPr>
            <p:grpSpPr bwMode="auto">
              <a:xfrm>
                <a:off x="849" y="1512"/>
                <a:ext cx="1344" cy="1463"/>
                <a:chOff x="849" y="1146"/>
                <a:chExt cx="1344" cy="1463"/>
              </a:xfrm>
            </p:grpSpPr>
            <p:sp>
              <p:nvSpPr>
                <p:cNvPr id="24598" name="Rectangle 22"/>
                <p:cNvSpPr>
                  <a:spLocks noChangeArrowheads="1"/>
                </p:cNvSpPr>
                <p:nvPr/>
              </p:nvSpPr>
              <p:spPr bwMode="auto">
                <a:xfrm>
                  <a:off x="1359" y="1765"/>
                  <a:ext cx="801" cy="577"/>
                </a:xfrm>
                <a:prstGeom prst="rect">
                  <a:avLst/>
                </a:prstGeom>
                <a:solidFill>
                  <a:schemeClr val="accent2">
                    <a:lumMod val="40000"/>
                    <a:lumOff val="60000"/>
                    <a:alpha val="50000"/>
                  </a:schemeClr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ja-JP" altLang="en-US">
                    <a:latin typeface="+mn-lt"/>
                    <a:ea typeface="+mn-ea"/>
                  </a:endParaRPr>
                </a:p>
              </p:txBody>
            </p:sp>
            <p:sp>
              <p:nvSpPr>
                <p:cNvPr id="24599" name="Rectangle 23"/>
                <p:cNvSpPr>
                  <a:spLocks noChangeArrowheads="1"/>
                </p:cNvSpPr>
                <p:nvPr/>
              </p:nvSpPr>
              <p:spPr bwMode="auto">
                <a:xfrm>
                  <a:off x="874" y="1146"/>
                  <a:ext cx="801" cy="625"/>
                </a:xfrm>
                <a:prstGeom prst="rect">
                  <a:avLst/>
                </a:prstGeom>
                <a:solidFill>
                  <a:schemeClr val="accent2">
                    <a:lumMod val="40000"/>
                    <a:lumOff val="60000"/>
                    <a:alpha val="50000"/>
                  </a:schemeClr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ja-JP" altLang="en-US">
                    <a:latin typeface="+mn-lt"/>
                    <a:ea typeface="+mn-ea"/>
                  </a:endParaRPr>
                </a:p>
              </p:txBody>
            </p:sp>
            <p:grpSp>
              <p:nvGrpSpPr>
                <p:cNvPr id="800829" name="Group 24"/>
                <p:cNvGrpSpPr>
                  <a:grpSpLocks/>
                </p:cNvGrpSpPr>
                <p:nvPr/>
              </p:nvGrpSpPr>
              <p:grpSpPr bwMode="auto">
                <a:xfrm>
                  <a:off x="951" y="2129"/>
                  <a:ext cx="1104" cy="152"/>
                  <a:chOff x="951" y="2129"/>
                  <a:chExt cx="1104" cy="152"/>
                </a:xfrm>
              </p:grpSpPr>
              <p:sp>
                <p:nvSpPr>
                  <p:cNvPr id="800862" name="Line 25"/>
                  <p:cNvSpPr>
                    <a:spLocks noChangeShapeType="1"/>
                  </p:cNvSpPr>
                  <p:nvPr/>
                </p:nvSpPr>
                <p:spPr bwMode="auto">
                  <a:xfrm>
                    <a:off x="951" y="2129"/>
                    <a:ext cx="1104" cy="0"/>
                  </a:xfrm>
                  <a:prstGeom prst="line">
                    <a:avLst/>
                  </a:prstGeom>
                  <a:noFill/>
                  <a:ln w="12700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ja-JP" altLang="en-US"/>
                  </a:p>
                </p:txBody>
              </p:sp>
              <p:sp>
                <p:nvSpPr>
                  <p:cNvPr id="800863" name="Line 26"/>
                  <p:cNvSpPr>
                    <a:spLocks noChangeShapeType="1"/>
                  </p:cNvSpPr>
                  <p:nvPr/>
                </p:nvSpPr>
                <p:spPr bwMode="auto">
                  <a:xfrm>
                    <a:off x="951" y="2207"/>
                    <a:ext cx="1104" cy="0"/>
                  </a:xfrm>
                  <a:prstGeom prst="line">
                    <a:avLst/>
                  </a:prstGeom>
                  <a:noFill/>
                  <a:ln w="12700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ja-JP" altLang="en-US"/>
                  </a:p>
                </p:txBody>
              </p:sp>
              <p:sp>
                <p:nvSpPr>
                  <p:cNvPr id="800864" name="Line 27"/>
                  <p:cNvSpPr>
                    <a:spLocks noChangeShapeType="1"/>
                  </p:cNvSpPr>
                  <p:nvPr/>
                </p:nvSpPr>
                <p:spPr bwMode="auto">
                  <a:xfrm>
                    <a:off x="951" y="2281"/>
                    <a:ext cx="1104" cy="0"/>
                  </a:xfrm>
                  <a:prstGeom prst="line">
                    <a:avLst/>
                  </a:prstGeom>
                  <a:noFill/>
                  <a:ln w="12700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ja-JP" altLang="en-US"/>
                  </a:p>
                </p:txBody>
              </p:sp>
            </p:grpSp>
            <p:grpSp>
              <p:nvGrpSpPr>
                <p:cNvPr id="800830" name="Group 28"/>
                <p:cNvGrpSpPr>
                  <a:grpSpLocks/>
                </p:cNvGrpSpPr>
                <p:nvPr/>
              </p:nvGrpSpPr>
              <p:grpSpPr bwMode="auto">
                <a:xfrm>
                  <a:off x="951" y="1553"/>
                  <a:ext cx="1104" cy="158"/>
                  <a:chOff x="6870" y="2505"/>
                  <a:chExt cx="2760" cy="396"/>
                </a:xfrm>
              </p:grpSpPr>
              <p:sp>
                <p:nvSpPr>
                  <p:cNvPr id="800859" name="Line 29"/>
                  <p:cNvSpPr>
                    <a:spLocks noChangeShapeType="1"/>
                  </p:cNvSpPr>
                  <p:nvPr/>
                </p:nvSpPr>
                <p:spPr bwMode="auto">
                  <a:xfrm>
                    <a:off x="6870" y="2505"/>
                    <a:ext cx="2760" cy="0"/>
                  </a:xfrm>
                  <a:prstGeom prst="line">
                    <a:avLst/>
                  </a:prstGeom>
                  <a:noFill/>
                  <a:ln w="12700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ja-JP" altLang="en-US"/>
                  </a:p>
                </p:txBody>
              </p:sp>
              <p:sp>
                <p:nvSpPr>
                  <p:cNvPr id="800860" name="Line 30"/>
                  <p:cNvSpPr>
                    <a:spLocks noChangeShapeType="1"/>
                  </p:cNvSpPr>
                  <p:nvPr/>
                </p:nvSpPr>
                <p:spPr bwMode="auto">
                  <a:xfrm>
                    <a:off x="6870" y="2700"/>
                    <a:ext cx="2760" cy="0"/>
                  </a:xfrm>
                  <a:prstGeom prst="line">
                    <a:avLst/>
                  </a:prstGeom>
                  <a:noFill/>
                  <a:ln w="12700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ja-JP" altLang="en-US"/>
                  </a:p>
                </p:txBody>
              </p:sp>
              <p:sp>
                <p:nvSpPr>
                  <p:cNvPr id="800861" name="Line 31"/>
                  <p:cNvSpPr>
                    <a:spLocks noChangeShapeType="1"/>
                  </p:cNvSpPr>
                  <p:nvPr/>
                </p:nvSpPr>
                <p:spPr bwMode="auto">
                  <a:xfrm>
                    <a:off x="6870" y="2901"/>
                    <a:ext cx="2760" cy="0"/>
                  </a:xfrm>
                  <a:prstGeom prst="line">
                    <a:avLst/>
                  </a:prstGeom>
                  <a:noFill/>
                  <a:ln w="12700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ja-JP" altLang="en-US"/>
                  </a:p>
                </p:txBody>
              </p:sp>
            </p:grpSp>
            <p:sp>
              <p:nvSpPr>
                <p:cNvPr id="800831" name="Text Box 32"/>
                <p:cNvSpPr txBox="1">
                  <a:spLocks noChangeArrowheads="1"/>
                </p:cNvSpPr>
                <p:nvPr/>
              </p:nvSpPr>
              <p:spPr bwMode="auto">
                <a:xfrm>
                  <a:off x="1119" y="2423"/>
                  <a:ext cx="222" cy="186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eaLnBrk="0" hangingPunct="0"/>
                  <a:r>
                    <a:rPr lang="en-US" altLang="ja-JP" sz="1600" i="1">
                      <a:latin typeface="Arial Unicode MS"/>
                      <a:ea typeface="Arial Unicode MS"/>
                      <a:cs typeface="Arial Unicode MS"/>
                    </a:rPr>
                    <a:t>t</a:t>
                  </a:r>
                  <a:r>
                    <a:rPr lang="en-US" altLang="ja-JP" sz="1600" baseline="-25000">
                      <a:latin typeface="Times New Roman" pitchFamily="18" charset="0"/>
                    </a:rPr>
                    <a:t>1</a:t>
                  </a:r>
                  <a:endParaRPr lang="en-US" altLang="ja-JP" sz="1600">
                    <a:latin typeface="Times New Roman" pitchFamily="18" charset="0"/>
                  </a:endParaRPr>
                </a:p>
              </p:txBody>
            </p:sp>
            <p:sp>
              <p:nvSpPr>
                <p:cNvPr id="800832" name="Line 33"/>
                <p:cNvSpPr>
                  <a:spLocks noChangeShapeType="1"/>
                </p:cNvSpPr>
                <p:nvPr/>
              </p:nvSpPr>
              <p:spPr bwMode="auto">
                <a:xfrm>
                  <a:off x="1011" y="2429"/>
                  <a:ext cx="510" cy="0"/>
                </a:xfrm>
                <a:prstGeom prst="line">
                  <a:avLst/>
                </a:prstGeom>
                <a:noFill/>
                <a:ln w="12700">
                  <a:solidFill>
                    <a:srgbClr val="0070C0"/>
                  </a:solidFill>
                  <a:round/>
                  <a:headEnd type="triangle" w="med" len="med"/>
                  <a:tailEnd type="triangle" w="med" len="med"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800833" name="Text Box 34"/>
                <p:cNvSpPr txBox="1">
                  <a:spLocks noChangeArrowheads="1"/>
                </p:cNvSpPr>
                <p:nvPr/>
              </p:nvSpPr>
              <p:spPr bwMode="auto">
                <a:xfrm>
                  <a:off x="1647" y="2423"/>
                  <a:ext cx="222" cy="186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eaLnBrk="0" hangingPunct="0"/>
                  <a:r>
                    <a:rPr lang="en-US" altLang="ja-JP" sz="1600" i="1">
                      <a:latin typeface="Arial Unicode MS"/>
                      <a:ea typeface="Arial Unicode MS"/>
                      <a:cs typeface="Arial Unicode MS"/>
                    </a:rPr>
                    <a:t>t</a:t>
                  </a:r>
                  <a:r>
                    <a:rPr lang="en-US" altLang="ja-JP" sz="1600" baseline="-25000">
                      <a:latin typeface="Times New Roman" pitchFamily="18" charset="0"/>
                    </a:rPr>
                    <a:t>2</a:t>
                  </a:r>
                  <a:endParaRPr lang="en-US" altLang="ja-JP" sz="1600">
                    <a:latin typeface="Times New Roman" pitchFamily="18" charset="0"/>
                  </a:endParaRPr>
                </a:p>
              </p:txBody>
            </p:sp>
            <p:sp>
              <p:nvSpPr>
                <p:cNvPr id="800834" name="Line 35"/>
                <p:cNvSpPr>
                  <a:spLocks noChangeShapeType="1"/>
                </p:cNvSpPr>
                <p:nvPr/>
              </p:nvSpPr>
              <p:spPr bwMode="auto">
                <a:xfrm>
                  <a:off x="1521" y="2429"/>
                  <a:ext cx="474" cy="0"/>
                </a:xfrm>
                <a:prstGeom prst="line">
                  <a:avLst/>
                </a:prstGeom>
                <a:noFill/>
                <a:ln w="12700">
                  <a:solidFill>
                    <a:srgbClr val="0070C0"/>
                  </a:solidFill>
                  <a:round/>
                  <a:headEnd type="triangle" w="med" len="med"/>
                  <a:tailEnd type="triangle" w="med" len="med"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800835" name="Line 36"/>
                <p:cNvSpPr>
                  <a:spLocks noChangeShapeType="1"/>
                </p:cNvSpPr>
                <p:nvPr/>
              </p:nvSpPr>
              <p:spPr bwMode="auto">
                <a:xfrm flipV="1">
                  <a:off x="987" y="1238"/>
                  <a:ext cx="0" cy="471"/>
                </a:xfrm>
                <a:prstGeom prst="line">
                  <a:avLst/>
                </a:prstGeom>
                <a:noFill/>
                <a:ln w="12700">
                  <a:solidFill>
                    <a:srgbClr val="3A30FA"/>
                  </a:solidFill>
                  <a:round/>
                  <a:headEnd/>
                  <a:tailEnd type="triangle" w="med" len="med"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800836" name="Line 37"/>
                <p:cNvSpPr>
                  <a:spLocks noChangeShapeType="1"/>
                </p:cNvSpPr>
                <p:nvPr/>
              </p:nvSpPr>
              <p:spPr bwMode="auto">
                <a:xfrm>
                  <a:off x="934" y="1233"/>
                  <a:ext cx="183" cy="0"/>
                </a:xfrm>
                <a:prstGeom prst="line">
                  <a:avLst/>
                </a:prstGeom>
                <a:noFill/>
                <a:ln w="9525">
                  <a:solidFill>
                    <a:srgbClr val="F6FD35"/>
                  </a:solidFill>
                  <a:prstDash val="dash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800837" name="Line 38"/>
                <p:cNvSpPr>
                  <a:spLocks noChangeShapeType="1"/>
                </p:cNvSpPr>
                <p:nvPr/>
              </p:nvSpPr>
              <p:spPr bwMode="auto">
                <a:xfrm>
                  <a:off x="1059" y="1235"/>
                  <a:ext cx="0" cy="402"/>
                </a:xfrm>
                <a:prstGeom prst="line">
                  <a:avLst/>
                </a:prstGeom>
                <a:noFill/>
                <a:ln w="9525">
                  <a:solidFill>
                    <a:srgbClr val="3A30FA"/>
                  </a:solidFill>
                  <a:round/>
                  <a:headEnd/>
                  <a:tailEnd type="triangle" w="med" len="med"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800838" name="Line 39"/>
                <p:cNvSpPr>
                  <a:spLocks noChangeShapeType="1"/>
                </p:cNvSpPr>
                <p:nvPr/>
              </p:nvSpPr>
              <p:spPr bwMode="auto">
                <a:xfrm flipV="1">
                  <a:off x="1437" y="1232"/>
                  <a:ext cx="0" cy="387"/>
                </a:xfrm>
                <a:prstGeom prst="line">
                  <a:avLst/>
                </a:prstGeom>
                <a:noFill/>
                <a:ln w="12700">
                  <a:solidFill>
                    <a:srgbClr val="3A30FA"/>
                  </a:solidFill>
                  <a:round/>
                  <a:headEnd/>
                  <a:tailEnd type="triangle" w="med" len="med"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800839" name="Line 40"/>
                <p:cNvSpPr>
                  <a:spLocks noChangeShapeType="1"/>
                </p:cNvSpPr>
                <p:nvPr/>
              </p:nvSpPr>
              <p:spPr bwMode="auto">
                <a:xfrm>
                  <a:off x="1384" y="1215"/>
                  <a:ext cx="183" cy="0"/>
                </a:xfrm>
                <a:prstGeom prst="line">
                  <a:avLst/>
                </a:prstGeom>
                <a:noFill/>
                <a:ln w="9525">
                  <a:solidFill>
                    <a:srgbClr val="F6FD35"/>
                  </a:solidFill>
                  <a:prstDash val="dash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800840" name="Line 41"/>
                <p:cNvSpPr>
                  <a:spLocks noChangeShapeType="1"/>
                </p:cNvSpPr>
                <p:nvPr/>
              </p:nvSpPr>
              <p:spPr bwMode="auto">
                <a:xfrm>
                  <a:off x="1509" y="1229"/>
                  <a:ext cx="0" cy="468"/>
                </a:xfrm>
                <a:prstGeom prst="line">
                  <a:avLst/>
                </a:prstGeom>
                <a:noFill/>
                <a:ln w="9525">
                  <a:solidFill>
                    <a:srgbClr val="3A30FA"/>
                  </a:solidFill>
                  <a:prstDash val="dash"/>
                  <a:round/>
                  <a:headEnd/>
                  <a:tailEnd type="triangle" w="med" len="med"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grpSp>
              <p:nvGrpSpPr>
                <p:cNvPr id="800841" name="Group 42"/>
                <p:cNvGrpSpPr>
                  <a:grpSpLocks/>
                </p:cNvGrpSpPr>
                <p:nvPr/>
              </p:nvGrpSpPr>
              <p:grpSpPr bwMode="auto">
                <a:xfrm>
                  <a:off x="849" y="1235"/>
                  <a:ext cx="414" cy="198"/>
                  <a:chOff x="6615" y="1560"/>
                  <a:chExt cx="1035" cy="495"/>
                </a:xfrm>
              </p:grpSpPr>
              <p:sp>
                <p:nvSpPr>
                  <p:cNvPr id="800857" name="Text Box 43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6615" y="1560"/>
                    <a:ext cx="540" cy="495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eaLnBrk="0" hangingPunct="0"/>
                    <a:r>
                      <a:rPr lang="en-US" altLang="ja-JP" sz="1000">
                        <a:solidFill>
                          <a:srgbClr val="FF0000"/>
                        </a:solidFill>
                        <a:latin typeface="Times New Roman" pitchFamily="18" charset="0"/>
                      </a:rPr>
                      <a:t>i</a:t>
                    </a:r>
                  </a:p>
                </p:txBody>
              </p:sp>
              <p:sp>
                <p:nvSpPr>
                  <p:cNvPr id="800858" name="Text Box 44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110" y="1560"/>
                    <a:ext cx="540" cy="495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eaLnBrk="0" hangingPunct="0"/>
                    <a:r>
                      <a:rPr lang="en-US" altLang="ja-JP" sz="1000">
                        <a:solidFill>
                          <a:srgbClr val="FF0000"/>
                        </a:solidFill>
                        <a:latin typeface="Times New Roman" pitchFamily="18" charset="0"/>
                      </a:rPr>
                      <a:t>j</a:t>
                    </a:r>
                  </a:p>
                </p:txBody>
              </p:sp>
            </p:grpSp>
            <p:grpSp>
              <p:nvGrpSpPr>
                <p:cNvPr id="800842" name="Group 45"/>
                <p:cNvGrpSpPr>
                  <a:grpSpLocks/>
                </p:cNvGrpSpPr>
                <p:nvPr/>
              </p:nvGrpSpPr>
              <p:grpSpPr bwMode="auto">
                <a:xfrm>
                  <a:off x="1299" y="1235"/>
                  <a:ext cx="414" cy="198"/>
                  <a:chOff x="6615" y="1560"/>
                  <a:chExt cx="1035" cy="495"/>
                </a:xfrm>
              </p:grpSpPr>
              <p:sp>
                <p:nvSpPr>
                  <p:cNvPr id="800855" name="Text Box 46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6615" y="1560"/>
                    <a:ext cx="540" cy="495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eaLnBrk="0" hangingPunct="0"/>
                    <a:r>
                      <a:rPr lang="en-US" altLang="ja-JP" sz="1000">
                        <a:solidFill>
                          <a:srgbClr val="FF0000"/>
                        </a:solidFill>
                        <a:latin typeface="Times New Roman" pitchFamily="18" charset="0"/>
                      </a:rPr>
                      <a:t>k</a:t>
                    </a:r>
                  </a:p>
                </p:txBody>
              </p:sp>
              <p:sp>
                <p:nvSpPr>
                  <p:cNvPr id="800856" name="Text Box 4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110" y="1560"/>
                    <a:ext cx="540" cy="495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eaLnBrk="0" hangingPunct="0"/>
                    <a:r>
                      <a:rPr lang="en-US" altLang="ja-JP" sz="1000">
                        <a:solidFill>
                          <a:srgbClr val="FF0000"/>
                        </a:solidFill>
                        <a:latin typeface="Symbol" pitchFamily="18" charset="2"/>
                      </a:rPr>
                      <a:t>a</a:t>
                    </a:r>
                  </a:p>
                </p:txBody>
              </p:sp>
            </p:grpSp>
            <p:sp>
              <p:nvSpPr>
                <p:cNvPr id="800843" name="Line 48"/>
                <p:cNvSpPr>
                  <a:spLocks noChangeShapeType="1"/>
                </p:cNvSpPr>
                <p:nvPr/>
              </p:nvSpPr>
              <p:spPr bwMode="auto">
                <a:xfrm flipV="1">
                  <a:off x="1941" y="1814"/>
                  <a:ext cx="0" cy="387"/>
                </a:xfrm>
                <a:prstGeom prst="line">
                  <a:avLst/>
                </a:prstGeom>
                <a:noFill/>
                <a:ln w="12700">
                  <a:solidFill>
                    <a:srgbClr val="3A30FA"/>
                  </a:solidFill>
                  <a:round/>
                  <a:headEnd/>
                  <a:tailEnd type="triangle" w="med" len="med"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800844" name="Line 49"/>
                <p:cNvSpPr>
                  <a:spLocks noChangeShapeType="1"/>
                </p:cNvSpPr>
                <p:nvPr/>
              </p:nvSpPr>
              <p:spPr bwMode="auto">
                <a:xfrm>
                  <a:off x="1888" y="1797"/>
                  <a:ext cx="183" cy="0"/>
                </a:xfrm>
                <a:prstGeom prst="line">
                  <a:avLst/>
                </a:prstGeom>
                <a:noFill/>
                <a:ln w="9525">
                  <a:solidFill>
                    <a:srgbClr val="F6FD35"/>
                  </a:solidFill>
                  <a:prstDash val="dash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800845" name="Line 50"/>
                <p:cNvSpPr>
                  <a:spLocks noChangeShapeType="1"/>
                </p:cNvSpPr>
                <p:nvPr/>
              </p:nvSpPr>
              <p:spPr bwMode="auto">
                <a:xfrm>
                  <a:off x="2013" y="1829"/>
                  <a:ext cx="0" cy="474"/>
                </a:xfrm>
                <a:prstGeom prst="line">
                  <a:avLst/>
                </a:prstGeom>
                <a:noFill/>
                <a:ln w="9525">
                  <a:solidFill>
                    <a:srgbClr val="3A30FA"/>
                  </a:solidFill>
                  <a:prstDash val="dash"/>
                  <a:round/>
                  <a:headEnd/>
                  <a:tailEnd type="triangle" w="med" len="med"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800846" name="Line 51"/>
                <p:cNvSpPr>
                  <a:spLocks noChangeShapeType="1"/>
                </p:cNvSpPr>
                <p:nvPr/>
              </p:nvSpPr>
              <p:spPr bwMode="auto">
                <a:xfrm flipV="1">
                  <a:off x="1515" y="1808"/>
                  <a:ext cx="0" cy="477"/>
                </a:xfrm>
                <a:prstGeom prst="line">
                  <a:avLst/>
                </a:prstGeom>
                <a:noFill/>
                <a:ln w="12700">
                  <a:solidFill>
                    <a:srgbClr val="3A30FA"/>
                  </a:solidFill>
                  <a:prstDash val="dash"/>
                  <a:round/>
                  <a:headEnd/>
                  <a:tailEnd type="triangle" w="med" len="med"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800847" name="Line 52"/>
                <p:cNvSpPr>
                  <a:spLocks noChangeShapeType="1"/>
                </p:cNvSpPr>
                <p:nvPr/>
              </p:nvSpPr>
              <p:spPr bwMode="auto">
                <a:xfrm>
                  <a:off x="1462" y="1797"/>
                  <a:ext cx="183" cy="0"/>
                </a:xfrm>
                <a:prstGeom prst="line">
                  <a:avLst/>
                </a:prstGeom>
                <a:noFill/>
                <a:ln w="9525">
                  <a:solidFill>
                    <a:srgbClr val="F6FD35"/>
                  </a:solidFill>
                  <a:prstDash val="dash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800848" name="Line 53"/>
                <p:cNvSpPr>
                  <a:spLocks noChangeShapeType="1"/>
                </p:cNvSpPr>
                <p:nvPr/>
              </p:nvSpPr>
              <p:spPr bwMode="auto">
                <a:xfrm>
                  <a:off x="1587" y="1805"/>
                  <a:ext cx="0" cy="396"/>
                </a:xfrm>
                <a:prstGeom prst="line">
                  <a:avLst/>
                </a:prstGeom>
                <a:noFill/>
                <a:ln w="9525">
                  <a:solidFill>
                    <a:srgbClr val="3A30FA"/>
                  </a:solidFill>
                  <a:round/>
                  <a:headEnd/>
                  <a:tailEnd type="triangle" w="med" len="med"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grpSp>
              <p:nvGrpSpPr>
                <p:cNvPr id="800849" name="Group 54"/>
                <p:cNvGrpSpPr>
                  <a:grpSpLocks/>
                </p:cNvGrpSpPr>
                <p:nvPr/>
              </p:nvGrpSpPr>
              <p:grpSpPr bwMode="auto">
                <a:xfrm>
                  <a:off x="1359" y="1799"/>
                  <a:ext cx="414" cy="198"/>
                  <a:chOff x="6615" y="1560"/>
                  <a:chExt cx="1035" cy="495"/>
                </a:xfrm>
              </p:grpSpPr>
              <p:sp>
                <p:nvSpPr>
                  <p:cNvPr id="800853" name="Text Box 55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6615" y="1560"/>
                    <a:ext cx="540" cy="495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eaLnBrk="0" hangingPunct="0"/>
                    <a:r>
                      <a:rPr lang="en-US" altLang="ja-JP" sz="1000">
                        <a:solidFill>
                          <a:srgbClr val="FF0000"/>
                        </a:solidFill>
                        <a:latin typeface="Symbol" pitchFamily="18" charset="2"/>
                      </a:rPr>
                      <a:t>a</a:t>
                    </a:r>
                  </a:p>
                </p:txBody>
              </p:sp>
              <p:sp>
                <p:nvSpPr>
                  <p:cNvPr id="800854" name="Text Box 56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110" y="1560"/>
                    <a:ext cx="540" cy="495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eaLnBrk="0" hangingPunct="0"/>
                    <a:r>
                      <a:rPr lang="en-US" altLang="ja-JP" sz="1000">
                        <a:solidFill>
                          <a:srgbClr val="FF0000"/>
                        </a:solidFill>
                        <a:latin typeface="Times New Roman" pitchFamily="18" charset="0"/>
                      </a:rPr>
                      <a:t>l</a:t>
                    </a:r>
                  </a:p>
                </p:txBody>
              </p:sp>
            </p:grpSp>
            <p:grpSp>
              <p:nvGrpSpPr>
                <p:cNvPr id="800850" name="Group 57"/>
                <p:cNvGrpSpPr>
                  <a:grpSpLocks/>
                </p:cNvGrpSpPr>
                <p:nvPr/>
              </p:nvGrpSpPr>
              <p:grpSpPr bwMode="auto">
                <a:xfrm>
                  <a:off x="1779" y="1799"/>
                  <a:ext cx="414" cy="198"/>
                  <a:chOff x="6615" y="1560"/>
                  <a:chExt cx="1035" cy="495"/>
                </a:xfrm>
              </p:grpSpPr>
              <p:sp>
                <p:nvSpPr>
                  <p:cNvPr id="800851" name="Text Box 58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6615" y="1560"/>
                    <a:ext cx="540" cy="495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eaLnBrk="0" hangingPunct="0"/>
                    <a:r>
                      <a:rPr lang="en-US" altLang="ja-JP" sz="1000">
                        <a:solidFill>
                          <a:srgbClr val="FF0000"/>
                        </a:solidFill>
                        <a:latin typeface="Times New Roman" pitchFamily="18" charset="0"/>
                      </a:rPr>
                      <a:t>m</a:t>
                    </a:r>
                  </a:p>
                </p:txBody>
              </p:sp>
              <p:sp>
                <p:nvSpPr>
                  <p:cNvPr id="800852" name="Text Box 59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110" y="1560"/>
                    <a:ext cx="540" cy="495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eaLnBrk="0" hangingPunct="0"/>
                    <a:r>
                      <a:rPr lang="en-US" altLang="ja-JP" sz="1000">
                        <a:solidFill>
                          <a:srgbClr val="FF0000"/>
                        </a:solidFill>
                        <a:latin typeface="Times New Roman" pitchFamily="18" charset="0"/>
                      </a:rPr>
                      <a:t>n</a:t>
                    </a:r>
                  </a:p>
                </p:txBody>
              </p:sp>
            </p:grpSp>
          </p:grpSp>
          <p:sp>
            <p:nvSpPr>
              <p:cNvPr id="800826" name="Text Box 60"/>
              <p:cNvSpPr txBox="1">
                <a:spLocks noChangeArrowheads="1"/>
              </p:cNvSpPr>
              <p:nvPr/>
            </p:nvSpPr>
            <p:spPr bwMode="auto">
              <a:xfrm>
                <a:off x="1063" y="1068"/>
                <a:ext cx="778" cy="23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>
                <a:spAutoFit/>
              </a:bodyPr>
              <a:lstStyle/>
              <a:p>
                <a:pPr eaLnBrk="0" hangingPunct="0"/>
                <a:r>
                  <a:rPr lang="en-US" altLang="ja-JP">
                    <a:solidFill>
                      <a:srgbClr val="FF0000"/>
                    </a:solidFill>
                    <a:latin typeface="Tahoma" pitchFamily="34" charset="0"/>
                  </a:rPr>
                  <a:t>Sequential</a:t>
                </a:r>
              </a:p>
            </p:txBody>
          </p:sp>
        </p:grpSp>
        <p:grpSp>
          <p:nvGrpSpPr>
            <p:cNvPr id="800785" name="Group 61"/>
            <p:cNvGrpSpPr>
              <a:grpSpLocks/>
            </p:cNvGrpSpPr>
            <p:nvPr/>
          </p:nvGrpSpPr>
          <p:grpSpPr bwMode="auto">
            <a:xfrm>
              <a:off x="1744" y="672"/>
              <a:ext cx="1344" cy="1912"/>
              <a:chOff x="2661" y="1068"/>
              <a:chExt cx="1344" cy="1912"/>
            </a:xfrm>
          </p:grpSpPr>
          <p:sp>
            <p:nvSpPr>
              <p:cNvPr id="24638" name="Rectangle 62"/>
              <p:cNvSpPr>
                <a:spLocks noChangeArrowheads="1"/>
              </p:cNvSpPr>
              <p:nvPr/>
            </p:nvSpPr>
            <p:spPr bwMode="auto">
              <a:xfrm>
                <a:off x="3135" y="2131"/>
                <a:ext cx="801" cy="577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  <a:alpha val="50000"/>
                </a:schemeClr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ja-JP" altLang="en-US" dirty="0">
                  <a:solidFill>
                    <a:srgbClr val="FFFF00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24639" name="Rectangle 63"/>
              <p:cNvSpPr>
                <a:spLocks noChangeArrowheads="1"/>
              </p:cNvSpPr>
              <p:nvPr/>
            </p:nvSpPr>
            <p:spPr bwMode="auto">
              <a:xfrm>
                <a:off x="2665" y="1549"/>
                <a:ext cx="1276" cy="577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  <a:alpha val="50000"/>
                </a:schemeClr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ja-JP" altLang="en-US">
                  <a:latin typeface="+mn-lt"/>
                  <a:ea typeface="+mn-ea"/>
                </a:endParaRPr>
              </a:p>
            </p:txBody>
          </p:sp>
          <p:grpSp>
            <p:nvGrpSpPr>
              <p:cNvPr id="800788" name="Group 64"/>
              <p:cNvGrpSpPr>
                <a:grpSpLocks/>
              </p:cNvGrpSpPr>
              <p:nvPr/>
            </p:nvGrpSpPr>
            <p:grpSpPr bwMode="auto">
              <a:xfrm>
                <a:off x="2763" y="1924"/>
                <a:ext cx="1104" cy="158"/>
                <a:chOff x="6870" y="2505"/>
                <a:chExt cx="2760" cy="396"/>
              </a:xfrm>
            </p:grpSpPr>
            <p:sp>
              <p:nvSpPr>
                <p:cNvPr id="800822" name="Line 65"/>
                <p:cNvSpPr>
                  <a:spLocks noChangeShapeType="1"/>
                </p:cNvSpPr>
                <p:nvPr/>
              </p:nvSpPr>
              <p:spPr bwMode="auto">
                <a:xfrm>
                  <a:off x="6870" y="2505"/>
                  <a:ext cx="2760" cy="0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800823" name="Line 66"/>
                <p:cNvSpPr>
                  <a:spLocks noChangeShapeType="1"/>
                </p:cNvSpPr>
                <p:nvPr/>
              </p:nvSpPr>
              <p:spPr bwMode="auto">
                <a:xfrm>
                  <a:off x="6870" y="2700"/>
                  <a:ext cx="2760" cy="0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800824" name="Line 67"/>
                <p:cNvSpPr>
                  <a:spLocks noChangeShapeType="1"/>
                </p:cNvSpPr>
                <p:nvPr/>
              </p:nvSpPr>
              <p:spPr bwMode="auto">
                <a:xfrm>
                  <a:off x="6870" y="2901"/>
                  <a:ext cx="2760" cy="0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</p:grpSp>
          <p:grpSp>
            <p:nvGrpSpPr>
              <p:cNvPr id="800789" name="Group 68"/>
              <p:cNvGrpSpPr>
                <a:grpSpLocks/>
              </p:cNvGrpSpPr>
              <p:nvPr/>
            </p:nvGrpSpPr>
            <p:grpSpPr bwMode="auto">
              <a:xfrm>
                <a:off x="2763" y="2500"/>
                <a:ext cx="1104" cy="158"/>
                <a:chOff x="2464" y="1991"/>
                <a:chExt cx="1104" cy="158"/>
              </a:xfrm>
            </p:grpSpPr>
            <p:sp>
              <p:nvSpPr>
                <p:cNvPr id="800819" name="Line 69"/>
                <p:cNvSpPr>
                  <a:spLocks noChangeShapeType="1"/>
                </p:cNvSpPr>
                <p:nvPr/>
              </p:nvSpPr>
              <p:spPr bwMode="auto">
                <a:xfrm>
                  <a:off x="2464" y="1991"/>
                  <a:ext cx="1104" cy="0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800820" name="Line 70"/>
                <p:cNvSpPr>
                  <a:spLocks noChangeShapeType="1"/>
                </p:cNvSpPr>
                <p:nvPr/>
              </p:nvSpPr>
              <p:spPr bwMode="auto">
                <a:xfrm>
                  <a:off x="2464" y="2069"/>
                  <a:ext cx="1104" cy="0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800821" name="Line 71"/>
                <p:cNvSpPr>
                  <a:spLocks noChangeShapeType="1"/>
                </p:cNvSpPr>
                <p:nvPr/>
              </p:nvSpPr>
              <p:spPr bwMode="auto">
                <a:xfrm>
                  <a:off x="2464" y="2149"/>
                  <a:ext cx="1104" cy="0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</p:grpSp>
          <p:sp>
            <p:nvSpPr>
              <p:cNvPr id="800790" name="Line 72"/>
              <p:cNvSpPr>
                <a:spLocks noChangeShapeType="1"/>
              </p:cNvSpPr>
              <p:nvPr/>
            </p:nvSpPr>
            <p:spPr bwMode="auto">
              <a:xfrm flipV="1">
                <a:off x="3753" y="2185"/>
                <a:ext cx="0" cy="405"/>
              </a:xfrm>
              <a:prstGeom prst="line">
                <a:avLst/>
              </a:prstGeom>
              <a:noFill/>
              <a:ln w="12700">
                <a:solidFill>
                  <a:srgbClr val="3A30FA"/>
                </a:solidFill>
                <a:prstDash val="dash"/>
                <a:round/>
                <a:headEnd/>
                <a:tailEnd type="triangle" w="med" len="med"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00791" name="Line 73"/>
              <p:cNvSpPr>
                <a:spLocks noChangeShapeType="1"/>
              </p:cNvSpPr>
              <p:nvPr/>
            </p:nvSpPr>
            <p:spPr bwMode="auto">
              <a:xfrm>
                <a:off x="3700" y="2168"/>
                <a:ext cx="183" cy="0"/>
              </a:xfrm>
              <a:prstGeom prst="line">
                <a:avLst/>
              </a:prstGeom>
              <a:noFill/>
              <a:ln w="9525">
                <a:solidFill>
                  <a:srgbClr val="F6FD35"/>
                </a:solidFill>
                <a:prstDash val="dash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00792" name="Line 74"/>
              <p:cNvSpPr>
                <a:spLocks noChangeShapeType="1"/>
              </p:cNvSpPr>
              <p:nvPr/>
            </p:nvSpPr>
            <p:spPr bwMode="auto">
              <a:xfrm>
                <a:off x="3825" y="2182"/>
                <a:ext cx="0" cy="462"/>
              </a:xfrm>
              <a:prstGeom prst="line">
                <a:avLst/>
              </a:prstGeom>
              <a:noFill/>
              <a:ln w="9525">
                <a:solidFill>
                  <a:srgbClr val="3A30FA"/>
                </a:solidFill>
                <a:prstDash val="dash"/>
                <a:round/>
                <a:headEnd/>
                <a:tailEnd type="triangle" w="med" len="med"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00793" name="Line 75"/>
              <p:cNvSpPr>
                <a:spLocks noChangeShapeType="1"/>
              </p:cNvSpPr>
              <p:nvPr/>
            </p:nvSpPr>
            <p:spPr bwMode="auto">
              <a:xfrm flipV="1">
                <a:off x="2799" y="1609"/>
                <a:ext cx="0" cy="471"/>
              </a:xfrm>
              <a:prstGeom prst="line">
                <a:avLst/>
              </a:prstGeom>
              <a:noFill/>
              <a:ln w="12700">
                <a:solidFill>
                  <a:srgbClr val="3A30FA"/>
                </a:solidFill>
                <a:round/>
                <a:headEnd/>
                <a:tailEnd type="triangle" w="med" len="med"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00794" name="Line 76"/>
              <p:cNvSpPr>
                <a:spLocks noChangeShapeType="1"/>
              </p:cNvSpPr>
              <p:nvPr/>
            </p:nvSpPr>
            <p:spPr bwMode="auto">
              <a:xfrm>
                <a:off x="2746" y="1604"/>
                <a:ext cx="183" cy="0"/>
              </a:xfrm>
              <a:prstGeom prst="line">
                <a:avLst/>
              </a:prstGeom>
              <a:noFill/>
              <a:ln w="9525">
                <a:solidFill>
                  <a:srgbClr val="F6FD35"/>
                </a:solidFill>
                <a:prstDash val="dash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00795" name="Line 77"/>
              <p:cNvSpPr>
                <a:spLocks noChangeShapeType="1"/>
              </p:cNvSpPr>
              <p:nvPr/>
            </p:nvSpPr>
            <p:spPr bwMode="auto">
              <a:xfrm>
                <a:off x="2871" y="1606"/>
                <a:ext cx="0" cy="402"/>
              </a:xfrm>
              <a:prstGeom prst="line">
                <a:avLst/>
              </a:prstGeom>
              <a:noFill/>
              <a:ln w="9525">
                <a:solidFill>
                  <a:srgbClr val="3A30FA"/>
                </a:solidFill>
                <a:round/>
                <a:headEnd/>
                <a:tailEnd type="triangle" w="med" len="med"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00796" name="Text Box 78"/>
              <p:cNvSpPr txBox="1">
                <a:spLocks noChangeArrowheads="1"/>
              </p:cNvSpPr>
              <p:nvPr/>
            </p:nvSpPr>
            <p:spPr bwMode="auto">
              <a:xfrm>
                <a:off x="3154" y="1291"/>
                <a:ext cx="450" cy="186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0" hangingPunct="0"/>
                <a:r>
                  <a:rPr lang="en-US" altLang="ja-JP" sz="1600" i="1">
                    <a:latin typeface="Arial Unicode MS"/>
                    <a:ea typeface="Arial Unicode MS"/>
                    <a:cs typeface="Arial Unicode MS"/>
                  </a:rPr>
                  <a:t>t</a:t>
                </a:r>
                <a:r>
                  <a:rPr lang="en-US" altLang="ja-JP" sz="1600" baseline="-25000">
                    <a:latin typeface="Times New Roman" pitchFamily="18" charset="0"/>
                  </a:rPr>
                  <a:t>1</a:t>
                </a:r>
                <a:r>
                  <a:rPr lang="en-US" altLang="ja-JP" sz="1600">
                    <a:latin typeface="Times New Roman" pitchFamily="18" charset="0"/>
                  </a:rPr>
                  <a:t>+</a:t>
                </a:r>
                <a:r>
                  <a:rPr lang="en-US" altLang="ja-JP" sz="1600" i="1">
                    <a:latin typeface="Arial Unicode MS"/>
                    <a:ea typeface="Arial Unicode MS"/>
                    <a:cs typeface="Arial Unicode MS"/>
                  </a:rPr>
                  <a:t>t</a:t>
                </a:r>
                <a:r>
                  <a:rPr lang="en-US" altLang="ja-JP" sz="1600" baseline="-25000">
                    <a:latin typeface="Times New Roman" pitchFamily="18" charset="0"/>
                  </a:rPr>
                  <a:t>2</a:t>
                </a:r>
                <a:endParaRPr lang="en-US" altLang="ja-JP" sz="1600">
                  <a:latin typeface="Times New Roman" pitchFamily="18" charset="0"/>
                </a:endParaRPr>
              </a:p>
            </p:txBody>
          </p:sp>
          <p:sp>
            <p:nvSpPr>
              <p:cNvPr id="800797" name="Line 79"/>
              <p:cNvSpPr>
                <a:spLocks noChangeShapeType="1"/>
              </p:cNvSpPr>
              <p:nvPr/>
            </p:nvSpPr>
            <p:spPr bwMode="auto">
              <a:xfrm>
                <a:off x="2859" y="1504"/>
                <a:ext cx="852" cy="0"/>
              </a:xfrm>
              <a:prstGeom prst="line">
                <a:avLst/>
              </a:prstGeom>
              <a:noFill/>
              <a:ln w="12700">
                <a:solidFill>
                  <a:srgbClr val="0070C0"/>
                </a:solidFill>
                <a:round/>
                <a:headEnd type="triangle" w="med" len="med"/>
                <a:tailEnd type="triangle" w="med" len="med"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00798" name="Text Box 80"/>
              <p:cNvSpPr txBox="1">
                <a:spLocks noChangeArrowheads="1"/>
              </p:cNvSpPr>
              <p:nvPr/>
            </p:nvSpPr>
            <p:spPr bwMode="auto">
              <a:xfrm>
                <a:off x="3459" y="2794"/>
                <a:ext cx="222" cy="186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0" hangingPunct="0"/>
                <a:r>
                  <a:rPr lang="en-US" altLang="ja-JP" sz="1600" i="1">
                    <a:latin typeface="Arial Unicode MS"/>
                    <a:ea typeface="Arial Unicode MS"/>
                    <a:cs typeface="Arial Unicode MS"/>
                  </a:rPr>
                  <a:t>t</a:t>
                </a:r>
                <a:r>
                  <a:rPr lang="en-US" altLang="ja-JP" sz="1600" baseline="-25000">
                    <a:latin typeface="Times New Roman" pitchFamily="18" charset="0"/>
                  </a:rPr>
                  <a:t>2</a:t>
                </a:r>
                <a:endParaRPr lang="en-US" altLang="ja-JP" sz="1600">
                  <a:latin typeface="Times New Roman" pitchFamily="18" charset="0"/>
                </a:endParaRPr>
              </a:p>
            </p:txBody>
          </p:sp>
          <p:sp>
            <p:nvSpPr>
              <p:cNvPr id="800799" name="Line 81"/>
              <p:cNvSpPr>
                <a:spLocks noChangeShapeType="1"/>
              </p:cNvSpPr>
              <p:nvPr/>
            </p:nvSpPr>
            <p:spPr bwMode="auto">
              <a:xfrm>
                <a:off x="3333" y="2800"/>
                <a:ext cx="474" cy="0"/>
              </a:xfrm>
              <a:prstGeom prst="line">
                <a:avLst/>
              </a:prstGeom>
              <a:noFill/>
              <a:ln w="12700">
                <a:solidFill>
                  <a:srgbClr val="0070C0"/>
                </a:solidFill>
                <a:round/>
                <a:headEnd type="triangle" w="med" len="med"/>
                <a:tailEnd type="triangle" w="med" len="med"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grpSp>
            <p:nvGrpSpPr>
              <p:cNvPr id="800800" name="Group 82"/>
              <p:cNvGrpSpPr>
                <a:grpSpLocks/>
              </p:cNvGrpSpPr>
              <p:nvPr/>
            </p:nvGrpSpPr>
            <p:grpSpPr bwMode="auto">
              <a:xfrm>
                <a:off x="2661" y="1606"/>
                <a:ext cx="414" cy="198"/>
                <a:chOff x="6615" y="1560"/>
                <a:chExt cx="1035" cy="495"/>
              </a:xfrm>
            </p:grpSpPr>
            <p:sp>
              <p:nvSpPr>
                <p:cNvPr id="800817" name="Text Box 83"/>
                <p:cNvSpPr txBox="1">
                  <a:spLocks noChangeArrowheads="1"/>
                </p:cNvSpPr>
                <p:nvPr/>
              </p:nvSpPr>
              <p:spPr bwMode="auto">
                <a:xfrm>
                  <a:off x="6615" y="1560"/>
                  <a:ext cx="540" cy="495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eaLnBrk="0" hangingPunct="0"/>
                  <a:r>
                    <a:rPr lang="en-US" altLang="ja-JP" sz="1000">
                      <a:solidFill>
                        <a:srgbClr val="FF0000"/>
                      </a:solidFill>
                      <a:latin typeface="Times New Roman" pitchFamily="18" charset="0"/>
                    </a:rPr>
                    <a:t>i</a:t>
                  </a:r>
                </a:p>
              </p:txBody>
            </p:sp>
            <p:sp>
              <p:nvSpPr>
                <p:cNvPr id="800818" name="Text Box 84"/>
                <p:cNvSpPr txBox="1">
                  <a:spLocks noChangeArrowheads="1"/>
                </p:cNvSpPr>
                <p:nvPr/>
              </p:nvSpPr>
              <p:spPr bwMode="auto">
                <a:xfrm>
                  <a:off x="7110" y="1560"/>
                  <a:ext cx="540" cy="495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eaLnBrk="0" hangingPunct="0"/>
                  <a:r>
                    <a:rPr lang="en-US" altLang="ja-JP" sz="1000">
                      <a:solidFill>
                        <a:srgbClr val="FF0000"/>
                      </a:solidFill>
                      <a:latin typeface="Times New Roman" pitchFamily="18" charset="0"/>
                    </a:rPr>
                    <a:t>j</a:t>
                  </a:r>
                </a:p>
              </p:txBody>
            </p:sp>
          </p:grpSp>
          <p:sp>
            <p:nvSpPr>
              <p:cNvPr id="800801" name="Line 85"/>
              <p:cNvSpPr>
                <a:spLocks noChangeShapeType="1"/>
              </p:cNvSpPr>
              <p:nvPr/>
            </p:nvSpPr>
            <p:spPr bwMode="auto">
              <a:xfrm flipV="1">
                <a:off x="3249" y="2179"/>
                <a:ext cx="0" cy="471"/>
              </a:xfrm>
              <a:prstGeom prst="line">
                <a:avLst/>
              </a:prstGeom>
              <a:noFill/>
              <a:ln w="12700">
                <a:solidFill>
                  <a:srgbClr val="3A30FA"/>
                </a:solidFill>
                <a:round/>
                <a:headEnd/>
                <a:tailEnd type="triangle" w="med" len="med"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00802" name="Line 86"/>
              <p:cNvSpPr>
                <a:spLocks noChangeShapeType="1"/>
              </p:cNvSpPr>
              <p:nvPr/>
            </p:nvSpPr>
            <p:spPr bwMode="auto">
              <a:xfrm>
                <a:off x="3196" y="2162"/>
                <a:ext cx="183" cy="0"/>
              </a:xfrm>
              <a:prstGeom prst="line">
                <a:avLst/>
              </a:prstGeom>
              <a:noFill/>
              <a:ln w="9525">
                <a:solidFill>
                  <a:srgbClr val="F6FD35"/>
                </a:solidFill>
                <a:prstDash val="dash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00803" name="Line 87"/>
              <p:cNvSpPr>
                <a:spLocks noChangeShapeType="1"/>
              </p:cNvSpPr>
              <p:nvPr/>
            </p:nvSpPr>
            <p:spPr bwMode="auto">
              <a:xfrm>
                <a:off x="3321" y="2176"/>
                <a:ext cx="0" cy="402"/>
              </a:xfrm>
              <a:prstGeom prst="line">
                <a:avLst/>
              </a:prstGeom>
              <a:noFill/>
              <a:ln w="9525">
                <a:solidFill>
                  <a:srgbClr val="3A30FA"/>
                </a:solidFill>
                <a:round/>
                <a:headEnd/>
                <a:tailEnd type="triangle" w="med" len="med"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grpSp>
            <p:nvGrpSpPr>
              <p:cNvPr id="800804" name="Group 88"/>
              <p:cNvGrpSpPr>
                <a:grpSpLocks/>
              </p:cNvGrpSpPr>
              <p:nvPr/>
            </p:nvGrpSpPr>
            <p:grpSpPr bwMode="auto">
              <a:xfrm>
                <a:off x="3111" y="2182"/>
                <a:ext cx="414" cy="198"/>
                <a:chOff x="6615" y="1560"/>
                <a:chExt cx="1035" cy="495"/>
              </a:xfrm>
            </p:grpSpPr>
            <p:sp>
              <p:nvSpPr>
                <p:cNvPr id="800815" name="Text Box 89"/>
                <p:cNvSpPr txBox="1">
                  <a:spLocks noChangeArrowheads="1"/>
                </p:cNvSpPr>
                <p:nvPr/>
              </p:nvSpPr>
              <p:spPr bwMode="auto">
                <a:xfrm>
                  <a:off x="6615" y="1560"/>
                  <a:ext cx="540" cy="495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eaLnBrk="0" hangingPunct="0"/>
                  <a:r>
                    <a:rPr lang="en-US" altLang="ja-JP" sz="1000">
                      <a:solidFill>
                        <a:srgbClr val="FF0000"/>
                      </a:solidFill>
                      <a:latin typeface="Times New Roman" pitchFamily="18" charset="0"/>
                    </a:rPr>
                    <a:t>k</a:t>
                  </a:r>
                </a:p>
              </p:txBody>
            </p:sp>
            <p:sp>
              <p:nvSpPr>
                <p:cNvPr id="800816" name="Text Box 90"/>
                <p:cNvSpPr txBox="1">
                  <a:spLocks noChangeArrowheads="1"/>
                </p:cNvSpPr>
                <p:nvPr/>
              </p:nvSpPr>
              <p:spPr bwMode="auto">
                <a:xfrm>
                  <a:off x="7110" y="1560"/>
                  <a:ext cx="540" cy="495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eaLnBrk="0" hangingPunct="0"/>
                  <a:r>
                    <a:rPr lang="en-US" altLang="ja-JP" sz="1000">
                      <a:solidFill>
                        <a:srgbClr val="FF0000"/>
                      </a:solidFill>
                      <a:latin typeface="Times New Roman" pitchFamily="18" charset="0"/>
                    </a:rPr>
                    <a:t>l</a:t>
                  </a:r>
                </a:p>
              </p:txBody>
            </p:sp>
          </p:grpSp>
          <p:grpSp>
            <p:nvGrpSpPr>
              <p:cNvPr id="800805" name="Group 91"/>
              <p:cNvGrpSpPr>
                <a:grpSpLocks/>
              </p:cNvGrpSpPr>
              <p:nvPr/>
            </p:nvGrpSpPr>
            <p:grpSpPr bwMode="auto">
              <a:xfrm>
                <a:off x="3591" y="2170"/>
                <a:ext cx="414" cy="198"/>
                <a:chOff x="6615" y="1560"/>
                <a:chExt cx="1035" cy="495"/>
              </a:xfrm>
            </p:grpSpPr>
            <p:sp>
              <p:nvSpPr>
                <p:cNvPr id="800813" name="Text Box 92"/>
                <p:cNvSpPr txBox="1">
                  <a:spLocks noChangeArrowheads="1"/>
                </p:cNvSpPr>
                <p:nvPr/>
              </p:nvSpPr>
              <p:spPr bwMode="auto">
                <a:xfrm>
                  <a:off x="6615" y="1560"/>
                  <a:ext cx="540" cy="495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eaLnBrk="0" hangingPunct="0"/>
                  <a:endParaRPr lang="ja-JP" altLang="ja-JP" sz="1000">
                    <a:solidFill>
                      <a:schemeClr val="bg1"/>
                    </a:solidFill>
                    <a:latin typeface="Times New Roman" pitchFamily="18" charset="0"/>
                  </a:endParaRPr>
                </a:p>
              </p:txBody>
            </p:sp>
            <p:sp>
              <p:nvSpPr>
                <p:cNvPr id="800814" name="Text Box 93"/>
                <p:cNvSpPr txBox="1">
                  <a:spLocks noChangeArrowheads="1"/>
                </p:cNvSpPr>
                <p:nvPr/>
              </p:nvSpPr>
              <p:spPr bwMode="auto">
                <a:xfrm>
                  <a:off x="7110" y="1560"/>
                  <a:ext cx="540" cy="495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eaLnBrk="0" hangingPunct="0"/>
                  <a:r>
                    <a:rPr lang="en-US" altLang="ja-JP" sz="1000">
                      <a:solidFill>
                        <a:srgbClr val="FF0000"/>
                      </a:solidFill>
                      <a:latin typeface="Times New Roman" pitchFamily="18" charset="0"/>
                    </a:rPr>
                    <a:t>n</a:t>
                  </a:r>
                </a:p>
              </p:txBody>
            </p:sp>
          </p:grpSp>
          <p:sp>
            <p:nvSpPr>
              <p:cNvPr id="800806" name="Line 94"/>
              <p:cNvSpPr>
                <a:spLocks noChangeShapeType="1"/>
              </p:cNvSpPr>
              <p:nvPr/>
            </p:nvSpPr>
            <p:spPr bwMode="auto">
              <a:xfrm flipV="1">
                <a:off x="3675" y="1609"/>
                <a:ext cx="0" cy="393"/>
              </a:xfrm>
              <a:prstGeom prst="line">
                <a:avLst/>
              </a:prstGeom>
              <a:noFill/>
              <a:ln w="12700">
                <a:solidFill>
                  <a:srgbClr val="3A30FA"/>
                </a:solidFill>
                <a:round/>
                <a:headEnd/>
                <a:tailEnd type="triangle" w="med" len="med"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00807" name="Line 95"/>
              <p:cNvSpPr>
                <a:spLocks noChangeShapeType="1"/>
              </p:cNvSpPr>
              <p:nvPr/>
            </p:nvSpPr>
            <p:spPr bwMode="auto">
              <a:xfrm>
                <a:off x="3753" y="1600"/>
                <a:ext cx="0" cy="480"/>
              </a:xfrm>
              <a:prstGeom prst="line">
                <a:avLst/>
              </a:prstGeom>
              <a:noFill/>
              <a:ln w="9525">
                <a:solidFill>
                  <a:srgbClr val="3A30FA"/>
                </a:solidFill>
                <a:prstDash val="dash"/>
                <a:round/>
                <a:headEnd/>
                <a:tailEnd type="triangle" w="med" len="med"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00808" name="Text Box 96"/>
              <p:cNvSpPr txBox="1">
                <a:spLocks noChangeArrowheads="1"/>
              </p:cNvSpPr>
              <p:nvPr/>
            </p:nvSpPr>
            <p:spPr bwMode="auto">
              <a:xfrm>
                <a:off x="3501" y="1612"/>
                <a:ext cx="204" cy="204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0" hangingPunct="0"/>
                <a:r>
                  <a:rPr lang="en-US" altLang="ja-JP" sz="1000">
                    <a:solidFill>
                      <a:srgbClr val="FF0000"/>
                    </a:solidFill>
                    <a:latin typeface="Times New Roman" pitchFamily="18" charset="0"/>
                  </a:rPr>
                  <a:t>m</a:t>
                </a:r>
              </a:p>
            </p:txBody>
          </p:sp>
          <p:sp>
            <p:nvSpPr>
              <p:cNvPr id="800809" name="Line 97"/>
              <p:cNvSpPr>
                <a:spLocks noChangeShapeType="1"/>
              </p:cNvSpPr>
              <p:nvPr/>
            </p:nvSpPr>
            <p:spPr bwMode="auto">
              <a:xfrm>
                <a:off x="3610" y="1592"/>
                <a:ext cx="183" cy="0"/>
              </a:xfrm>
              <a:prstGeom prst="line">
                <a:avLst/>
              </a:prstGeom>
              <a:noFill/>
              <a:ln w="9525">
                <a:solidFill>
                  <a:srgbClr val="F6FD35"/>
                </a:solidFill>
                <a:prstDash val="dash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00810" name="Text Box 98"/>
              <p:cNvSpPr txBox="1">
                <a:spLocks noChangeArrowheads="1"/>
              </p:cNvSpPr>
              <p:nvPr/>
            </p:nvSpPr>
            <p:spPr bwMode="auto">
              <a:xfrm>
                <a:off x="3735" y="1612"/>
                <a:ext cx="204" cy="204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0" hangingPunct="0"/>
                <a:r>
                  <a:rPr lang="en-US" altLang="ja-JP" sz="1000">
                    <a:solidFill>
                      <a:srgbClr val="FF0000"/>
                    </a:solidFill>
                    <a:latin typeface="Symbol" pitchFamily="18" charset="2"/>
                  </a:rPr>
                  <a:t>a</a:t>
                </a:r>
              </a:p>
            </p:txBody>
          </p:sp>
          <p:sp>
            <p:nvSpPr>
              <p:cNvPr id="800811" name="Text Box 99"/>
              <p:cNvSpPr txBox="1">
                <a:spLocks noChangeArrowheads="1"/>
              </p:cNvSpPr>
              <p:nvPr/>
            </p:nvSpPr>
            <p:spPr bwMode="auto">
              <a:xfrm>
                <a:off x="3573" y="2164"/>
                <a:ext cx="204" cy="204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0" hangingPunct="0"/>
                <a:r>
                  <a:rPr lang="en-US" altLang="ja-JP" sz="1000">
                    <a:solidFill>
                      <a:srgbClr val="FF0000"/>
                    </a:solidFill>
                    <a:latin typeface="Symbol" pitchFamily="18" charset="2"/>
                  </a:rPr>
                  <a:t>a</a:t>
                </a:r>
              </a:p>
            </p:txBody>
          </p:sp>
          <p:sp>
            <p:nvSpPr>
              <p:cNvPr id="800812" name="Text Box 100"/>
              <p:cNvSpPr txBox="1">
                <a:spLocks noChangeArrowheads="1"/>
              </p:cNvSpPr>
              <p:nvPr/>
            </p:nvSpPr>
            <p:spPr bwMode="auto">
              <a:xfrm>
                <a:off x="2917" y="1068"/>
                <a:ext cx="573" cy="23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>
                <a:spAutoFit/>
              </a:bodyPr>
              <a:lstStyle/>
              <a:p>
                <a:pPr eaLnBrk="0" hangingPunct="0"/>
                <a:r>
                  <a:rPr lang="en-US" altLang="ja-JP">
                    <a:solidFill>
                      <a:srgbClr val="FF0000"/>
                    </a:solidFill>
                    <a:latin typeface="Tahoma" pitchFamily="34" charset="0"/>
                  </a:rPr>
                  <a:t>Parallel</a:t>
                </a:r>
              </a:p>
            </p:txBody>
          </p:sp>
        </p:grpSp>
      </p:grpSp>
      <p:pic>
        <p:nvPicPr>
          <p:cNvPr id="800774" name="Picture 103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914400" y="4251325"/>
            <a:ext cx="2781300" cy="22066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800775" name="Rectangle 106"/>
          <p:cNvSpPr>
            <a:spLocks noChangeArrowheads="1"/>
          </p:cNvSpPr>
          <p:nvPr/>
        </p:nvSpPr>
        <p:spPr bwMode="auto">
          <a:xfrm>
            <a:off x="6096000" y="4648200"/>
            <a:ext cx="2967038" cy="1473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eaLnBrk="0" hangingPunct="0"/>
            <a:r>
              <a:rPr lang="en-US" altLang="ja-JP">
                <a:latin typeface="Arial Unicode MS"/>
                <a:ea typeface="Arial Unicode MS"/>
                <a:cs typeface="Arial Unicode MS"/>
              </a:rPr>
              <a:t>Phase-mismatching intermediate steps (by a factor of &gt;10) suppresses cascaded third-order signal components</a:t>
            </a:r>
          </a:p>
        </p:txBody>
      </p:sp>
      <p:sp>
        <p:nvSpPr>
          <p:cNvPr id="800776" name="Text Box 11"/>
          <p:cNvSpPr txBox="1">
            <a:spLocks noChangeArrowheads="1"/>
          </p:cNvSpPr>
          <p:nvPr/>
        </p:nvSpPr>
        <p:spPr bwMode="auto">
          <a:xfrm>
            <a:off x="0" y="5013325"/>
            <a:ext cx="836613" cy="4000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eaLnBrk="0" hangingPunct="0"/>
            <a:r>
              <a:rPr lang="en-US" altLang="ja-JP" sz="2000" i="1">
                <a:latin typeface="Arial Unicode MS"/>
                <a:ea typeface="Arial Unicode MS"/>
                <a:cs typeface="Arial Unicode MS"/>
              </a:rPr>
              <a:t>t</a:t>
            </a:r>
            <a:r>
              <a:rPr lang="en-US" altLang="ja-JP" sz="2000" baseline="-25000">
                <a:latin typeface="Times New Roman" pitchFamily="18" charset="0"/>
              </a:rPr>
              <a:t>2</a:t>
            </a:r>
            <a:r>
              <a:rPr lang="en-US" altLang="ja-JP" sz="2000">
                <a:latin typeface="Times New Roman" pitchFamily="18" charset="0"/>
              </a:rPr>
              <a:t> (ps)</a:t>
            </a:r>
            <a:endParaRPr lang="en-US" altLang="ja-JP" sz="2400">
              <a:latin typeface="Times New Roman" pitchFamily="18" charset="0"/>
            </a:endParaRPr>
          </a:p>
        </p:txBody>
      </p:sp>
      <p:sp>
        <p:nvSpPr>
          <p:cNvPr id="800777" name="Text Box 12"/>
          <p:cNvSpPr txBox="1">
            <a:spLocks noChangeArrowheads="1"/>
          </p:cNvSpPr>
          <p:nvPr/>
        </p:nvSpPr>
        <p:spPr bwMode="auto">
          <a:xfrm>
            <a:off x="1905000" y="6461125"/>
            <a:ext cx="1143000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eaLnBrk="0" hangingPunct="0"/>
            <a:r>
              <a:rPr lang="en-US" altLang="ja-JP" sz="2000" i="1">
                <a:latin typeface="Arial Unicode MS"/>
                <a:ea typeface="Arial Unicode MS"/>
                <a:cs typeface="Arial Unicode MS"/>
              </a:rPr>
              <a:t>t</a:t>
            </a:r>
            <a:r>
              <a:rPr lang="en-US" altLang="ja-JP" sz="2000" baseline="-25000">
                <a:latin typeface="Times New Roman" pitchFamily="18" charset="0"/>
              </a:rPr>
              <a:t>1 </a:t>
            </a:r>
            <a:r>
              <a:rPr lang="en-US" altLang="ja-JP" sz="2000">
                <a:latin typeface="Times New Roman" pitchFamily="18" charset="0"/>
              </a:rPr>
              <a:t>(ps)</a:t>
            </a:r>
            <a:endParaRPr lang="en-US" altLang="ja-JP" sz="2400">
              <a:latin typeface="Times New Roman" pitchFamily="18" charset="0"/>
            </a:endParaRPr>
          </a:p>
        </p:txBody>
      </p:sp>
      <p:pic>
        <p:nvPicPr>
          <p:cNvPr id="800778" name="Picture 1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149225" y="1430338"/>
            <a:ext cx="5118100" cy="26463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pSp>
        <p:nvGrpSpPr>
          <p:cNvPr id="800779" name="Group 109"/>
          <p:cNvGrpSpPr>
            <a:grpSpLocks/>
          </p:cNvGrpSpPr>
          <p:nvPr/>
        </p:nvGrpSpPr>
        <p:grpSpPr bwMode="auto">
          <a:xfrm>
            <a:off x="1417638" y="1957388"/>
            <a:ext cx="2471737" cy="1362075"/>
            <a:chOff x="726" y="1290"/>
            <a:chExt cx="1557" cy="858"/>
          </a:xfrm>
        </p:grpSpPr>
        <p:sp>
          <p:nvSpPr>
            <p:cNvPr id="800780" name="Text Box 110"/>
            <p:cNvSpPr txBox="1">
              <a:spLocks noChangeArrowheads="1"/>
            </p:cNvSpPr>
            <p:nvPr/>
          </p:nvSpPr>
          <p:spPr bwMode="auto">
            <a:xfrm>
              <a:off x="726" y="1290"/>
              <a:ext cx="862" cy="32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 eaLnBrk="0" hangingPunct="0"/>
              <a:r>
                <a:rPr lang="en-US" altLang="ja-JP" sz="1400" dirty="0">
                  <a:solidFill>
                    <a:schemeClr val="bg1"/>
                  </a:solidFill>
                  <a:latin typeface="Tahoma" pitchFamily="34" charset="0"/>
                </a:rPr>
                <a:t>prominent </a:t>
              </a:r>
              <a:r>
                <a:rPr lang="en-US" altLang="ja-JP" sz="1400" i="1" dirty="0">
                  <a:solidFill>
                    <a:schemeClr val="bg1"/>
                  </a:solidFill>
                  <a:latin typeface="Arial Unicode MS"/>
                  <a:ea typeface="Arial Unicode MS"/>
                  <a:cs typeface="Arial Unicode MS"/>
                </a:rPr>
                <a:t>t</a:t>
              </a:r>
              <a:r>
                <a:rPr lang="en-US" altLang="ja-JP" sz="1400" baseline="-25000" dirty="0">
                  <a:solidFill>
                    <a:schemeClr val="bg1"/>
                  </a:solidFill>
                  <a:latin typeface="Tahoma" pitchFamily="34" charset="0"/>
                </a:rPr>
                <a:t>1</a:t>
              </a:r>
              <a:r>
                <a:rPr lang="en-US" altLang="ja-JP" sz="1400" dirty="0">
                  <a:solidFill>
                    <a:schemeClr val="bg1"/>
                  </a:solidFill>
                  <a:latin typeface="Tahoma" pitchFamily="34" charset="0"/>
                </a:rPr>
                <a:t> ridge</a:t>
              </a:r>
            </a:p>
          </p:txBody>
        </p:sp>
        <p:sp>
          <p:nvSpPr>
            <p:cNvPr id="800781" name="Line 111"/>
            <p:cNvSpPr>
              <a:spLocks noChangeShapeType="1"/>
            </p:cNvSpPr>
            <p:nvPr/>
          </p:nvSpPr>
          <p:spPr bwMode="auto">
            <a:xfrm flipH="1">
              <a:off x="1017" y="1623"/>
              <a:ext cx="164" cy="520"/>
            </a:xfrm>
            <a:prstGeom prst="line">
              <a:avLst/>
            </a:prstGeom>
            <a:noFill/>
            <a:ln w="9525">
              <a:solidFill>
                <a:srgbClr val="FFFBC0"/>
              </a:solidFill>
              <a:round/>
              <a:headEnd/>
              <a:tailEnd type="triangle" w="med" len="med"/>
            </a:ln>
          </p:spPr>
          <p:txBody>
            <a:bodyPr wrap="none" anchor="ctr"/>
            <a:lstStyle/>
            <a:p>
              <a:endParaRPr lang="ja-JP" altLang="en-US"/>
            </a:p>
          </p:txBody>
        </p:sp>
        <p:sp>
          <p:nvSpPr>
            <p:cNvPr id="800782" name="Line 112"/>
            <p:cNvSpPr>
              <a:spLocks noChangeShapeType="1"/>
            </p:cNvSpPr>
            <p:nvPr/>
          </p:nvSpPr>
          <p:spPr bwMode="auto">
            <a:xfrm>
              <a:off x="1437" y="1413"/>
              <a:ext cx="846" cy="0"/>
            </a:xfrm>
            <a:prstGeom prst="line">
              <a:avLst/>
            </a:prstGeom>
            <a:noFill/>
            <a:ln w="9525">
              <a:solidFill>
                <a:srgbClr val="FFFBC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ja-JP" altLang="en-US"/>
            </a:p>
          </p:txBody>
        </p:sp>
        <p:sp>
          <p:nvSpPr>
            <p:cNvPr id="800783" name="Line 113"/>
            <p:cNvSpPr>
              <a:spLocks noChangeShapeType="1"/>
            </p:cNvSpPr>
            <p:nvPr/>
          </p:nvSpPr>
          <p:spPr bwMode="auto">
            <a:xfrm>
              <a:off x="2280" y="1412"/>
              <a:ext cx="0" cy="736"/>
            </a:xfrm>
            <a:prstGeom prst="line">
              <a:avLst/>
            </a:prstGeom>
            <a:noFill/>
            <a:ln w="9525">
              <a:solidFill>
                <a:srgbClr val="FFFBC0"/>
              </a:solidFill>
              <a:round/>
              <a:headEnd/>
              <a:tailEnd type="triangle" w="med" len="med"/>
            </a:ln>
          </p:spPr>
          <p:txBody>
            <a:bodyPr wrap="none" anchor="ctr"/>
            <a:lstStyle/>
            <a:p>
              <a:endParaRPr lang="ja-JP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07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" dur="500"/>
                                        <p:tgtEl>
                                          <p:spTgt spid="8007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07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0" dur="500"/>
                                        <p:tgtEl>
                                          <p:spTgt spid="8007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4626" name="Text Box 4"/>
          <p:cNvSpPr txBox="1">
            <a:spLocks noChangeArrowheads="1"/>
          </p:cNvSpPr>
          <p:nvPr/>
        </p:nvSpPr>
        <p:spPr bwMode="auto">
          <a:xfrm>
            <a:off x="696913" y="1066800"/>
            <a:ext cx="1235075" cy="3683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eaLnBrk="0" hangingPunct="0"/>
            <a:r>
              <a:rPr lang="en-US" altLang="ja-JP">
                <a:solidFill>
                  <a:srgbClr val="FF0000"/>
                </a:solidFill>
                <a:latin typeface="Tahoma" pitchFamily="34" charset="0"/>
              </a:rPr>
              <a:t>Sequential</a:t>
            </a:r>
          </a:p>
        </p:txBody>
      </p:sp>
      <p:sp>
        <p:nvSpPr>
          <p:cNvPr id="794627" name="Text Box 5"/>
          <p:cNvSpPr txBox="1">
            <a:spLocks noChangeArrowheads="1"/>
          </p:cNvSpPr>
          <p:nvPr/>
        </p:nvSpPr>
        <p:spPr bwMode="auto">
          <a:xfrm>
            <a:off x="3175000" y="1066800"/>
            <a:ext cx="909638" cy="3683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eaLnBrk="0" hangingPunct="0"/>
            <a:r>
              <a:rPr lang="en-US" altLang="ja-JP">
                <a:solidFill>
                  <a:srgbClr val="FF0000"/>
                </a:solidFill>
                <a:latin typeface="Tahoma" pitchFamily="34" charset="0"/>
              </a:rPr>
              <a:t>Parallel</a:t>
            </a:r>
          </a:p>
        </p:txBody>
      </p:sp>
      <p:grpSp>
        <p:nvGrpSpPr>
          <p:cNvPr id="2" name="Group 6"/>
          <p:cNvGrpSpPr>
            <a:grpSpLocks/>
          </p:cNvGrpSpPr>
          <p:nvPr/>
        </p:nvGrpSpPr>
        <p:grpSpPr bwMode="auto">
          <a:xfrm>
            <a:off x="4016375" y="4251325"/>
            <a:ext cx="1728788" cy="2606675"/>
            <a:chOff x="2640" y="2678"/>
            <a:chExt cx="1089" cy="1642"/>
          </a:xfrm>
        </p:grpSpPr>
        <p:pic>
          <p:nvPicPr>
            <p:cNvPr id="794659" name="Picture 7"/>
            <p:cNvPicPr>
              <a:picLocks noChangeAspect="1" noChangeArrowheads="1"/>
            </p:cNvPicPr>
            <p:nvPr/>
          </p:nvPicPr>
          <p:blipFill>
            <a:blip r:embed="rId3" cstate="print"/>
            <a:srcRect/>
            <a:stretch>
              <a:fillRect/>
            </a:stretch>
          </p:blipFill>
          <p:spPr bwMode="auto">
            <a:xfrm>
              <a:off x="2640" y="2678"/>
              <a:ext cx="1089" cy="139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794660" name="Text Box 8"/>
            <p:cNvSpPr txBox="1">
              <a:spLocks noChangeArrowheads="1"/>
            </p:cNvSpPr>
            <p:nvPr/>
          </p:nvSpPr>
          <p:spPr bwMode="auto">
            <a:xfrm>
              <a:off x="2880" y="4070"/>
              <a:ext cx="720" cy="2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 eaLnBrk="0" hangingPunct="0"/>
              <a:r>
                <a:rPr lang="en-US" altLang="ja-JP" sz="2000" i="1">
                  <a:latin typeface="Arial Unicode MS"/>
                  <a:ea typeface="Arial Unicode MS"/>
                  <a:cs typeface="Arial Unicode MS"/>
                </a:rPr>
                <a:t>t</a:t>
              </a:r>
              <a:r>
                <a:rPr lang="en-US" altLang="ja-JP" sz="2000" baseline="-25000">
                  <a:latin typeface="Times New Roman" pitchFamily="18" charset="0"/>
                </a:rPr>
                <a:t>1 </a:t>
              </a:r>
              <a:r>
                <a:rPr lang="en-US" altLang="ja-JP" sz="2000">
                  <a:latin typeface="Times New Roman" pitchFamily="18" charset="0"/>
                </a:rPr>
                <a:t>(ps)</a:t>
              </a:r>
              <a:endParaRPr lang="en-US" altLang="ja-JP" sz="2400">
                <a:latin typeface="Times New Roman" pitchFamily="18" charset="0"/>
              </a:endParaRPr>
            </a:p>
          </p:txBody>
        </p:sp>
      </p:grpSp>
      <p:grpSp>
        <p:nvGrpSpPr>
          <p:cNvPr id="794629" name="Group 9"/>
          <p:cNvGrpSpPr>
            <a:grpSpLocks/>
          </p:cNvGrpSpPr>
          <p:nvPr/>
        </p:nvGrpSpPr>
        <p:grpSpPr bwMode="auto">
          <a:xfrm>
            <a:off x="0" y="4251325"/>
            <a:ext cx="3695700" cy="2206625"/>
            <a:chOff x="672" y="2688"/>
            <a:chExt cx="2328" cy="1390"/>
          </a:xfrm>
        </p:grpSpPr>
        <p:pic>
          <p:nvPicPr>
            <p:cNvPr id="794657" name="Picture 10"/>
            <p:cNvPicPr>
              <a:picLocks noChangeAspect="1" noChangeArrowheads="1"/>
            </p:cNvPicPr>
            <p:nvPr/>
          </p:nvPicPr>
          <p:blipFill>
            <a:blip r:embed="rId4" cstate="print"/>
            <a:srcRect/>
            <a:stretch>
              <a:fillRect/>
            </a:stretch>
          </p:blipFill>
          <p:spPr bwMode="auto">
            <a:xfrm>
              <a:off x="1248" y="2688"/>
              <a:ext cx="1752" cy="139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794658" name="Text Box 11"/>
            <p:cNvSpPr txBox="1">
              <a:spLocks noChangeArrowheads="1"/>
            </p:cNvSpPr>
            <p:nvPr/>
          </p:nvSpPr>
          <p:spPr bwMode="auto">
            <a:xfrm>
              <a:off x="672" y="3168"/>
              <a:ext cx="527" cy="25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 eaLnBrk="0" hangingPunct="0"/>
              <a:r>
                <a:rPr lang="en-US" altLang="ja-JP" sz="2000" i="1">
                  <a:latin typeface="Arial Unicode MS"/>
                  <a:ea typeface="Arial Unicode MS"/>
                  <a:cs typeface="Arial Unicode MS"/>
                </a:rPr>
                <a:t>t</a:t>
              </a:r>
              <a:r>
                <a:rPr lang="en-US" altLang="ja-JP" sz="2000" baseline="-25000">
                  <a:latin typeface="Times New Roman" pitchFamily="18" charset="0"/>
                </a:rPr>
                <a:t>2</a:t>
              </a:r>
              <a:r>
                <a:rPr lang="en-US" altLang="ja-JP" sz="2000">
                  <a:latin typeface="Times New Roman" pitchFamily="18" charset="0"/>
                </a:rPr>
                <a:t> (ps)</a:t>
              </a:r>
              <a:endParaRPr lang="en-US" altLang="ja-JP" sz="2400">
                <a:latin typeface="Times New Roman" pitchFamily="18" charset="0"/>
              </a:endParaRPr>
            </a:p>
          </p:txBody>
        </p:sp>
      </p:grpSp>
      <p:sp>
        <p:nvSpPr>
          <p:cNvPr id="794630" name="Text Box 12"/>
          <p:cNvSpPr txBox="1">
            <a:spLocks noChangeArrowheads="1"/>
          </p:cNvSpPr>
          <p:nvPr/>
        </p:nvSpPr>
        <p:spPr bwMode="auto">
          <a:xfrm>
            <a:off x="1905000" y="6461125"/>
            <a:ext cx="1143000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eaLnBrk="0" hangingPunct="0"/>
            <a:r>
              <a:rPr lang="en-US" altLang="ja-JP" sz="2000" i="1">
                <a:latin typeface="Arial Unicode MS"/>
                <a:ea typeface="Arial Unicode MS"/>
                <a:cs typeface="Arial Unicode MS"/>
              </a:rPr>
              <a:t>t</a:t>
            </a:r>
            <a:r>
              <a:rPr lang="en-US" altLang="ja-JP" sz="2000" baseline="-25000">
                <a:latin typeface="Times New Roman" pitchFamily="18" charset="0"/>
              </a:rPr>
              <a:t>1 </a:t>
            </a:r>
            <a:r>
              <a:rPr lang="en-US" altLang="ja-JP" sz="2000">
                <a:latin typeface="Times New Roman" pitchFamily="18" charset="0"/>
              </a:rPr>
              <a:t>(ps)</a:t>
            </a:r>
            <a:endParaRPr lang="en-US" altLang="ja-JP" sz="2400">
              <a:latin typeface="Times New Roman" pitchFamily="18" charset="0"/>
            </a:endParaRPr>
          </a:p>
        </p:txBody>
      </p:sp>
      <p:grpSp>
        <p:nvGrpSpPr>
          <p:cNvPr id="794631" name="Group 14"/>
          <p:cNvGrpSpPr>
            <a:grpSpLocks/>
          </p:cNvGrpSpPr>
          <p:nvPr/>
        </p:nvGrpSpPr>
        <p:grpSpPr bwMode="auto">
          <a:xfrm>
            <a:off x="6010275" y="1141413"/>
            <a:ext cx="2943225" cy="3146425"/>
            <a:chOff x="3790" y="719"/>
            <a:chExt cx="1854" cy="1982"/>
          </a:xfrm>
        </p:grpSpPr>
        <p:grpSp>
          <p:nvGrpSpPr>
            <p:cNvPr id="794642" name="Group 15"/>
            <p:cNvGrpSpPr>
              <a:grpSpLocks/>
            </p:cNvGrpSpPr>
            <p:nvPr/>
          </p:nvGrpSpPr>
          <p:grpSpPr bwMode="auto">
            <a:xfrm>
              <a:off x="3790" y="719"/>
              <a:ext cx="1854" cy="1982"/>
              <a:chOff x="479" y="1376"/>
              <a:chExt cx="1854" cy="1982"/>
            </a:xfrm>
          </p:grpSpPr>
          <p:sp>
            <p:nvSpPr>
              <p:cNvPr id="794644" name="Rectangle 16"/>
              <p:cNvSpPr>
                <a:spLocks noChangeArrowheads="1"/>
              </p:cNvSpPr>
              <p:nvPr/>
            </p:nvSpPr>
            <p:spPr bwMode="auto">
              <a:xfrm>
                <a:off x="479" y="1376"/>
                <a:ext cx="1854" cy="1982"/>
              </a:xfrm>
              <a:prstGeom prst="rect">
                <a:avLst/>
              </a:prstGeom>
              <a:solidFill>
                <a:schemeClr val="tx1">
                  <a:alpha val="50195"/>
                </a:schemeClr>
              </a:solidFill>
              <a:ln w="9525">
                <a:noFill/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794645" name="Oval 17" descr="Light upward diagonal"/>
              <p:cNvSpPr>
                <a:spLocks noChangeArrowheads="1"/>
              </p:cNvSpPr>
              <p:nvPr/>
            </p:nvSpPr>
            <p:spPr bwMode="auto">
              <a:xfrm>
                <a:off x="1015" y="1701"/>
                <a:ext cx="148" cy="147"/>
              </a:xfrm>
              <a:prstGeom prst="ellipse">
                <a:avLst/>
              </a:prstGeom>
              <a:pattFill prst="ltUpDiag">
                <a:fgClr>
                  <a:srgbClr val="0000CC"/>
                </a:fgClr>
                <a:bgClr>
                  <a:srgbClr val="FFFFFF"/>
                </a:bgClr>
              </a:patt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794646" name="Oval 18" descr="Light upward diagonal"/>
              <p:cNvSpPr>
                <a:spLocks noChangeArrowheads="1"/>
              </p:cNvSpPr>
              <p:nvPr/>
            </p:nvSpPr>
            <p:spPr bwMode="auto">
              <a:xfrm>
                <a:off x="1891" y="1898"/>
                <a:ext cx="148" cy="148"/>
              </a:xfrm>
              <a:prstGeom prst="ellipse">
                <a:avLst/>
              </a:prstGeom>
              <a:pattFill prst="ltUpDiag">
                <a:fgClr>
                  <a:srgbClr val="0000CC"/>
                </a:fgClr>
                <a:bgClr>
                  <a:srgbClr val="FFFFFF"/>
                </a:bgClr>
              </a:patt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794647" name="Oval 19"/>
              <p:cNvSpPr>
                <a:spLocks noChangeArrowheads="1"/>
              </p:cNvSpPr>
              <p:nvPr/>
            </p:nvSpPr>
            <p:spPr bwMode="auto">
              <a:xfrm>
                <a:off x="1300" y="2637"/>
                <a:ext cx="148" cy="147"/>
              </a:xfrm>
              <a:prstGeom prst="ellipse">
                <a:avLst/>
              </a:pr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794648" name="Oval 20" descr="Dark downward diagonal"/>
              <p:cNvSpPr>
                <a:spLocks noChangeArrowheads="1"/>
              </p:cNvSpPr>
              <p:nvPr/>
            </p:nvSpPr>
            <p:spPr bwMode="auto">
              <a:xfrm>
                <a:off x="1300" y="2932"/>
                <a:ext cx="148" cy="148"/>
              </a:xfrm>
              <a:prstGeom prst="ellipse">
                <a:avLst/>
              </a:prstGeom>
              <a:pattFill prst="dkDnDiag">
                <a:fgClr>
                  <a:srgbClr val="FF0000"/>
                </a:fgClr>
                <a:bgClr>
                  <a:srgbClr val="FFFFFF"/>
                </a:bgClr>
              </a:patt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794649" name="AutoShape 21"/>
              <p:cNvSpPr>
                <a:spLocks noChangeArrowheads="1"/>
              </p:cNvSpPr>
              <p:nvPr/>
            </p:nvSpPr>
            <p:spPr bwMode="auto">
              <a:xfrm>
                <a:off x="753" y="1883"/>
                <a:ext cx="162" cy="140"/>
              </a:xfrm>
              <a:prstGeom prst="triangle">
                <a:avLst>
                  <a:gd name="adj" fmla="val 50000"/>
                </a:avLst>
              </a:prstGeom>
              <a:solidFill>
                <a:srgbClr val="4C4CFF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794650" name="AutoShape 22"/>
              <p:cNvSpPr>
                <a:spLocks noChangeArrowheads="1"/>
              </p:cNvSpPr>
              <p:nvPr/>
            </p:nvSpPr>
            <p:spPr bwMode="auto">
              <a:xfrm>
                <a:off x="1641" y="1695"/>
                <a:ext cx="162" cy="140"/>
              </a:xfrm>
              <a:prstGeom prst="triangle">
                <a:avLst>
                  <a:gd name="adj" fmla="val 50000"/>
                </a:avLst>
              </a:prstGeom>
              <a:solidFill>
                <a:srgbClr val="4C4CFF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794651" name="Rectangle 23"/>
              <p:cNvSpPr>
                <a:spLocks noChangeArrowheads="1"/>
              </p:cNvSpPr>
              <p:nvPr/>
            </p:nvSpPr>
            <p:spPr bwMode="auto">
              <a:xfrm>
                <a:off x="1510" y="2906"/>
                <a:ext cx="555" cy="23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>
                <a:spAutoFit/>
              </a:bodyPr>
              <a:lstStyle/>
              <a:p>
                <a:pPr eaLnBrk="0" hangingPunct="0"/>
                <a:r>
                  <a:rPr lang="en-US" altLang="ja-JP">
                    <a:solidFill>
                      <a:schemeClr val="bg1"/>
                    </a:solidFill>
                    <a:latin typeface="Tahoma" pitchFamily="34" charset="0"/>
                  </a:rPr>
                  <a:t>sig, ref</a:t>
                </a:r>
              </a:p>
            </p:txBody>
          </p:sp>
          <p:sp>
            <p:nvSpPr>
              <p:cNvPr id="794652" name="Rectangle 24"/>
              <p:cNvSpPr>
                <a:spLocks noChangeArrowheads="1"/>
              </p:cNvSpPr>
              <p:nvPr/>
            </p:nvSpPr>
            <p:spPr bwMode="auto">
              <a:xfrm>
                <a:off x="971" y="1448"/>
                <a:ext cx="195" cy="23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>
                <a:spAutoFit/>
              </a:bodyPr>
              <a:lstStyle/>
              <a:p>
                <a:pPr eaLnBrk="0" hangingPunct="0"/>
                <a:r>
                  <a:rPr lang="en-US" altLang="ja-JP">
                    <a:solidFill>
                      <a:schemeClr val="bg1"/>
                    </a:solidFill>
                    <a:latin typeface="Tahoma" pitchFamily="34" charset="0"/>
                  </a:rPr>
                  <a:t>2</a:t>
                </a:r>
              </a:p>
            </p:txBody>
          </p:sp>
          <p:sp>
            <p:nvSpPr>
              <p:cNvPr id="794653" name="Rectangle 25"/>
              <p:cNvSpPr>
                <a:spLocks noChangeArrowheads="1"/>
              </p:cNvSpPr>
              <p:nvPr/>
            </p:nvSpPr>
            <p:spPr bwMode="auto">
              <a:xfrm>
                <a:off x="511" y="1862"/>
                <a:ext cx="195" cy="23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>
                <a:spAutoFit/>
              </a:bodyPr>
              <a:lstStyle/>
              <a:p>
                <a:pPr eaLnBrk="0" hangingPunct="0"/>
                <a:r>
                  <a:rPr lang="en-US" altLang="ja-JP">
                    <a:solidFill>
                      <a:schemeClr val="bg1"/>
                    </a:solidFill>
                    <a:latin typeface="Tahoma" pitchFamily="34" charset="0"/>
                  </a:rPr>
                  <a:t>1</a:t>
                </a:r>
              </a:p>
            </p:txBody>
          </p:sp>
          <p:sp>
            <p:nvSpPr>
              <p:cNvPr id="794654" name="Rectangle 26"/>
              <p:cNvSpPr>
                <a:spLocks noChangeArrowheads="1"/>
              </p:cNvSpPr>
              <p:nvPr/>
            </p:nvSpPr>
            <p:spPr bwMode="auto">
              <a:xfrm>
                <a:off x="1626" y="1448"/>
                <a:ext cx="195" cy="23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>
                <a:spAutoFit/>
              </a:bodyPr>
              <a:lstStyle/>
              <a:p>
                <a:pPr eaLnBrk="0" hangingPunct="0"/>
                <a:r>
                  <a:rPr lang="en-US" altLang="ja-JP">
                    <a:solidFill>
                      <a:schemeClr val="bg1"/>
                    </a:solidFill>
                    <a:latin typeface="Tahoma" pitchFamily="34" charset="0"/>
                  </a:rPr>
                  <a:t>3</a:t>
                </a:r>
              </a:p>
            </p:txBody>
          </p:sp>
          <p:sp>
            <p:nvSpPr>
              <p:cNvPr id="794655" name="Rectangle 27"/>
              <p:cNvSpPr>
                <a:spLocks noChangeArrowheads="1"/>
              </p:cNvSpPr>
              <p:nvPr/>
            </p:nvSpPr>
            <p:spPr bwMode="auto">
              <a:xfrm>
                <a:off x="2078" y="1862"/>
                <a:ext cx="195" cy="23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>
                <a:spAutoFit/>
              </a:bodyPr>
              <a:lstStyle/>
              <a:p>
                <a:pPr eaLnBrk="0" hangingPunct="0"/>
                <a:r>
                  <a:rPr lang="en-US" altLang="ja-JP">
                    <a:solidFill>
                      <a:schemeClr val="bg1"/>
                    </a:solidFill>
                    <a:latin typeface="Tahoma" pitchFamily="34" charset="0"/>
                  </a:rPr>
                  <a:t>4</a:t>
                </a:r>
              </a:p>
            </p:txBody>
          </p:sp>
          <p:sp>
            <p:nvSpPr>
              <p:cNvPr id="794656" name="Rectangle 28"/>
              <p:cNvSpPr>
                <a:spLocks noChangeArrowheads="1"/>
              </p:cNvSpPr>
              <p:nvPr/>
            </p:nvSpPr>
            <p:spPr bwMode="auto">
              <a:xfrm>
                <a:off x="1502" y="2595"/>
                <a:ext cx="195" cy="23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>
                <a:spAutoFit/>
              </a:bodyPr>
              <a:lstStyle/>
              <a:p>
                <a:pPr eaLnBrk="0" hangingPunct="0"/>
                <a:r>
                  <a:rPr lang="en-US" altLang="ja-JP">
                    <a:solidFill>
                      <a:schemeClr val="bg1"/>
                    </a:solidFill>
                    <a:latin typeface="Tahoma" pitchFamily="34" charset="0"/>
                  </a:rPr>
                  <a:t>5</a:t>
                </a:r>
              </a:p>
            </p:txBody>
          </p:sp>
        </p:grpSp>
        <p:sp>
          <p:nvSpPr>
            <p:cNvPr id="794643" name="Rectangle 29"/>
            <p:cNvSpPr>
              <a:spLocks noChangeArrowheads="1"/>
            </p:cNvSpPr>
            <p:nvPr/>
          </p:nvSpPr>
          <p:spPr bwMode="auto">
            <a:xfrm>
              <a:off x="3815" y="2444"/>
              <a:ext cx="1021" cy="23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pPr eaLnBrk="0" hangingPunct="0"/>
              <a:r>
                <a:rPr lang="en-US" altLang="ja-JP">
                  <a:solidFill>
                    <a:srgbClr val="F0FF34"/>
                  </a:solidFill>
                  <a:latin typeface="Tahoma" pitchFamily="34" charset="0"/>
                </a:rPr>
                <a:t>Crossed-beam</a:t>
              </a:r>
            </a:p>
          </p:txBody>
        </p:sp>
      </p:grpSp>
      <p:sp>
        <p:nvSpPr>
          <p:cNvPr id="794632" name="Rectangle 30"/>
          <p:cNvSpPr>
            <a:spLocks noChangeArrowheads="1"/>
          </p:cNvSpPr>
          <p:nvPr/>
        </p:nvSpPr>
        <p:spPr bwMode="auto">
          <a:xfrm>
            <a:off x="917575" y="4251325"/>
            <a:ext cx="2767013" cy="2200275"/>
          </a:xfrm>
          <a:prstGeom prst="rect">
            <a:avLst/>
          </a:prstGeom>
          <a:solidFill>
            <a:srgbClr val="CACACA">
              <a:alpha val="58038"/>
            </a:srgbClr>
          </a:soli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endParaRPr lang="ja-JP" altLang="en-US">
              <a:latin typeface="Calibri" pitchFamily="34" charset="0"/>
            </a:endParaRPr>
          </a:p>
        </p:txBody>
      </p:sp>
      <p:sp>
        <p:nvSpPr>
          <p:cNvPr id="40" name="Text Box 17"/>
          <p:cNvSpPr txBox="1">
            <a:spLocks noChangeArrowheads="1"/>
          </p:cNvSpPr>
          <p:nvPr/>
        </p:nvSpPr>
        <p:spPr bwMode="auto">
          <a:xfrm>
            <a:off x="152400" y="122238"/>
            <a:ext cx="8621713" cy="584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eaLnBrk="0" fontAlgn="auto" hangingPunct="0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ja-JP" sz="3200" b="1" dirty="0">
                <a:solidFill>
                  <a:schemeClr val="tx2">
                    <a:lumMod val="75000"/>
                  </a:schemeClr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Experimental Considerations</a:t>
            </a:r>
            <a:endParaRPr lang="en-US" altLang="ja-JP" sz="3200" b="1" dirty="0">
              <a:solidFill>
                <a:srgbClr val="F6FD35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</p:txBody>
      </p:sp>
      <p:sp>
        <p:nvSpPr>
          <p:cNvPr id="794634" name="Text Box 18"/>
          <p:cNvSpPr txBox="1">
            <a:spLocks noChangeArrowheads="1"/>
          </p:cNvSpPr>
          <p:nvPr/>
        </p:nvSpPr>
        <p:spPr bwMode="auto">
          <a:xfrm>
            <a:off x="365125" y="715963"/>
            <a:ext cx="6900863" cy="3683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eaLnBrk="0" hangingPunct="0"/>
            <a:r>
              <a:rPr lang="en-US" altLang="ja-JP">
                <a:latin typeface="Arial Unicode MS"/>
                <a:ea typeface="Arial Unicode MS"/>
                <a:cs typeface="Arial Unicode MS"/>
              </a:rPr>
              <a:t>Fifth-order interaction competes with third-order cascaded signals </a:t>
            </a:r>
          </a:p>
        </p:txBody>
      </p:sp>
      <p:sp>
        <p:nvSpPr>
          <p:cNvPr id="794635" name="Rectangle 106"/>
          <p:cNvSpPr>
            <a:spLocks noChangeArrowheads="1"/>
          </p:cNvSpPr>
          <p:nvPr/>
        </p:nvSpPr>
        <p:spPr bwMode="auto">
          <a:xfrm>
            <a:off x="6096000" y="4648200"/>
            <a:ext cx="2967038" cy="1473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eaLnBrk="0" hangingPunct="0"/>
            <a:r>
              <a:rPr lang="en-US" altLang="ja-JP">
                <a:latin typeface="Arial Unicode MS"/>
                <a:ea typeface="Arial Unicode MS"/>
                <a:cs typeface="Arial Unicode MS"/>
              </a:rPr>
              <a:t>Phase-mismatching intermediate steps (by a factor of &gt;10) suppresses cascaded third-order signal components</a:t>
            </a:r>
          </a:p>
        </p:txBody>
      </p:sp>
      <p:pic>
        <p:nvPicPr>
          <p:cNvPr id="794636" name="Picture 1"/>
          <p:cNvPicPr>
            <a:picLocks noChangeAspect="1" noChangeArrowheads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149225" y="1430338"/>
            <a:ext cx="5118100" cy="26463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pSp>
        <p:nvGrpSpPr>
          <p:cNvPr id="794637" name="Group 109"/>
          <p:cNvGrpSpPr>
            <a:grpSpLocks/>
          </p:cNvGrpSpPr>
          <p:nvPr/>
        </p:nvGrpSpPr>
        <p:grpSpPr bwMode="auto">
          <a:xfrm>
            <a:off x="1417638" y="1957388"/>
            <a:ext cx="2471737" cy="1362075"/>
            <a:chOff x="726" y="1290"/>
            <a:chExt cx="1557" cy="858"/>
          </a:xfrm>
        </p:grpSpPr>
        <p:sp>
          <p:nvSpPr>
            <p:cNvPr id="794638" name="Text Box 110"/>
            <p:cNvSpPr txBox="1">
              <a:spLocks noChangeArrowheads="1"/>
            </p:cNvSpPr>
            <p:nvPr/>
          </p:nvSpPr>
          <p:spPr bwMode="auto">
            <a:xfrm>
              <a:off x="726" y="1290"/>
              <a:ext cx="862" cy="32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 eaLnBrk="0" hangingPunct="0"/>
              <a:r>
                <a:rPr lang="en-US" altLang="ja-JP" sz="1400">
                  <a:solidFill>
                    <a:schemeClr val="bg1"/>
                  </a:solidFill>
                  <a:latin typeface="Tahoma" pitchFamily="34" charset="0"/>
                </a:rPr>
                <a:t>prominent </a:t>
              </a:r>
              <a:r>
                <a:rPr lang="en-US" altLang="ja-JP" sz="1400" i="1">
                  <a:solidFill>
                    <a:schemeClr val="bg1"/>
                  </a:solidFill>
                  <a:latin typeface="Arial Unicode MS"/>
                  <a:ea typeface="Arial Unicode MS"/>
                  <a:cs typeface="Arial Unicode MS"/>
                </a:rPr>
                <a:t>t</a:t>
              </a:r>
              <a:r>
                <a:rPr lang="en-US" altLang="ja-JP" sz="1400" baseline="-25000">
                  <a:solidFill>
                    <a:schemeClr val="bg1"/>
                  </a:solidFill>
                  <a:latin typeface="Tahoma" pitchFamily="34" charset="0"/>
                </a:rPr>
                <a:t>1</a:t>
              </a:r>
              <a:r>
                <a:rPr lang="en-US" altLang="ja-JP" sz="1400">
                  <a:solidFill>
                    <a:schemeClr val="bg1"/>
                  </a:solidFill>
                  <a:latin typeface="Tahoma" pitchFamily="34" charset="0"/>
                </a:rPr>
                <a:t> ridge</a:t>
              </a:r>
            </a:p>
          </p:txBody>
        </p:sp>
        <p:sp>
          <p:nvSpPr>
            <p:cNvPr id="794639" name="Line 111"/>
            <p:cNvSpPr>
              <a:spLocks noChangeShapeType="1"/>
            </p:cNvSpPr>
            <p:nvPr/>
          </p:nvSpPr>
          <p:spPr bwMode="auto">
            <a:xfrm flipH="1">
              <a:off x="1017" y="1623"/>
              <a:ext cx="164" cy="520"/>
            </a:xfrm>
            <a:prstGeom prst="line">
              <a:avLst/>
            </a:prstGeom>
            <a:noFill/>
            <a:ln w="9525">
              <a:solidFill>
                <a:srgbClr val="FFFBC0"/>
              </a:solidFill>
              <a:round/>
              <a:headEnd/>
              <a:tailEnd type="triangle" w="med" len="med"/>
            </a:ln>
          </p:spPr>
          <p:txBody>
            <a:bodyPr wrap="none" anchor="ctr"/>
            <a:lstStyle/>
            <a:p>
              <a:endParaRPr lang="ja-JP" altLang="en-US"/>
            </a:p>
          </p:txBody>
        </p:sp>
        <p:sp>
          <p:nvSpPr>
            <p:cNvPr id="794640" name="Line 112"/>
            <p:cNvSpPr>
              <a:spLocks noChangeShapeType="1"/>
            </p:cNvSpPr>
            <p:nvPr/>
          </p:nvSpPr>
          <p:spPr bwMode="auto">
            <a:xfrm>
              <a:off x="1437" y="1413"/>
              <a:ext cx="846" cy="0"/>
            </a:xfrm>
            <a:prstGeom prst="line">
              <a:avLst/>
            </a:prstGeom>
            <a:noFill/>
            <a:ln w="9525">
              <a:solidFill>
                <a:srgbClr val="FFFBC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ja-JP" altLang="en-US"/>
            </a:p>
          </p:txBody>
        </p:sp>
        <p:sp>
          <p:nvSpPr>
            <p:cNvPr id="794641" name="Line 113"/>
            <p:cNvSpPr>
              <a:spLocks noChangeShapeType="1"/>
            </p:cNvSpPr>
            <p:nvPr/>
          </p:nvSpPr>
          <p:spPr bwMode="auto">
            <a:xfrm>
              <a:off x="2280" y="1412"/>
              <a:ext cx="0" cy="736"/>
            </a:xfrm>
            <a:prstGeom prst="line">
              <a:avLst/>
            </a:prstGeom>
            <a:noFill/>
            <a:ln w="9525">
              <a:solidFill>
                <a:srgbClr val="FFFBC0"/>
              </a:solidFill>
              <a:round/>
              <a:headEnd/>
              <a:tailEnd type="triangle" w="med" len="med"/>
            </a:ln>
          </p:spPr>
          <p:txBody>
            <a:bodyPr wrap="none" anchor="ctr"/>
            <a:lstStyle/>
            <a:p>
              <a:endParaRPr lang="ja-JP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図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907704" y="1340768"/>
            <a:ext cx="5199705" cy="2322077"/>
          </a:xfrm>
          <a:prstGeom prst="rect">
            <a:avLst/>
          </a:prstGeom>
        </p:spPr>
      </p:pic>
      <p:sp>
        <p:nvSpPr>
          <p:cNvPr id="3" name="Rectangle 2"/>
          <p:cNvSpPr txBox="1">
            <a:spLocks noChangeArrowheads="1"/>
          </p:cNvSpPr>
          <p:nvPr/>
        </p:nvSpPr>
        <p:spPr>
          <a:xfrm>
            <a:off x="788297" y="219908"/>
            <a:ext cx="8262442" cy="808062"/>
          </a:xfrm>
          <a:prstGeom prst="rect">
            <a:avLst/>
          </a:prstGeom>
        </p:spPr>
        <p:txBody>
          <a:bodyPr rtlCol="0">
            <a:normAutofit fontScale="85000" lnSpcReduction="10000"/>
          </a:bodyPr>
          <a:lstStyle>
            <a:lvl1pPr algn="l" rtl="0" eaLnBrk="1" latinLnBrk="0" hangingPunct="1">
              <a:spcBef>
                <a:spcPct val="0"/>
              </a:spcBef>
              <a:buNone/>
              <a:defRPr kumimoji="1" sz="5000" b="0" kern="1200">
                <a:ln>
                  <a:noFill/>
                </a:ln>
                <a:solidFill>
                  <a:schemeClr val="tx2"/>
                </a:solidFill>
                <a:effectLst/>
                <a:latin typeface="+mj-lt"/>
                <a:ea typeface="+mj-ea"/>
                <a:cs typeface="+mj-cs"/>
              </a:defRPr>
            </a:lvl1pPr>
          </a:lstStyle>
          <a:p>
            <a:pPr>
              <a:defRPr/>
            </a:pPr>
            <a:r>
              <a:rPr lang="en-US" altLang="ja-JP" sz="3600" b="1" dirty="0">
                <a:solidFill>
                  <a:schemeClr val="accent1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Single-beam spectrally controlled 2D Raman</a:t>
            </a:r>
            <a:endParaRPr lang="ja-JP" altLang="en-US" sz="3600" b="1" dirty="0">
              <a:solidFill>
                <a:schemeClr val="accent1">
                  <a:lumMod val="7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</p:txBody>
      </p:sp>
      <p:sp>
        <p:nvSpPr>
          <p:cNvPr id="5" name="正方形/長方形 4"/>
          <p:cNvSpPr/>
          <p:nvPr/>
        </p:nvSpPr>
        <p:spPr>
          <a:xfrm>
            <a:off x="251520" y="892702"/>
            <a:ext cx="8815234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ja-JP" dirty="0">
                <a:solidFill>
                  <a:schemeClr val="tx2"/>
                </a:solidFill>
                <a:latin typeface="Arial Unicode MS"/>
                <a:ea typeface="Arial Unicode MS"/>
                <a:cs typeface="Arial Unicode MS"/>
              </a:rPr>
              <a:t>H. </a:t>
            </a:r>
            <a:r>
              <a:rPr lang="en-US" altLang="ja-JP" dirty="0" err="1">
                <a:solidFill>
                  <a:schemeClr val="tx2"/>
                </a:solidFill>
                <a:latin typeface="Arial Unicode MS"/>
                <a:ea typeface="Arial Unicode MS"/>
                <a:cs typeface="Arial Unicode MS"/>
              </a:rPr>
              <a:t>Frostig</a:t>
            </a:r>
            <a:r>
              <a:rPr lang="en-US" altLang="ja-JP" dirty="0">
                <a:solidFill>
                  <a:schemeClr val="tx2"/>
                </a:solidFill>
                <a:latin typeface="Arial Unicode MS"/>
                <a:ea typeface="Arial Unicode MS"/>
                <a:cs typeface="Arial Unicode MS"/>
              </a:rPr>
              <a:t>, T. Bayer, N. </a:t>
            </a:r>
            <a:r>
              <a:rPr lang="en-US" altLang="ja-JP" dirty="0" err="1">
                <a:solidFill>
                  <a:schemeClr val="tx2"/>
                </a:solidFill>
                <a:latin typeface="Arial Unicode MS"/>
                <a:ea typeface="Arial Unicode MS"/>
                <a:cs typeface="Arial Unicode MS"/>
              </a:rPr>
              <a:t>Dudovich</a:t>
            </a:r>
            <a:r>
              <a:rPr lang="en-US" altLang="ja-JP" dirty="0">
                <a:solidFill>
                  <a:schemeClr val="tx2"/>
                </a:solidFill>
                <a:latin typeface="Arial Unicode MS"/>
                <a:ea typeface="Arial Unicode MS"/>
                <a:cs typeface="Arial Unicode MS"/>
              </a:rPr>
              <a:t>, Y. C. </a:t>
            </a:r>
            <a:r>
              <a:rPr lang="en-US" altLang="ja-JP" dirty="0" err="1">
                <a:solidFill>
                  <a:schemeClr val="tx2"/>
                </a:solidFill>
                <a:latin typeface="Arial Unicode MS"/>
                <a:ea typeface="Arial Unicode MS"/>
                <a:cs typeface="Arial Unicode MS"/>
              </a:rPr>
              <a:t>Eldar</a:t>
            </a:r>
            <a:r>
              <a:rPr lang="en-US" altLang="ja-JP" dirty="0">
                <a:solidFill>
                  <a:schemeClr val="tx2"/>
                </a:solidFill>
                <a:latin typeface="Arial Unicode MS"/>
                <a:ea typeface="Arial Unicode MS"/>
                <a:cs typeface="Arial Unicode MS"/>
              </a:rPr>
              <a:t>, Y. Silberberg, Nature Photonics, 2015</a:t>
            </a:r>
            <a:endParaRPr lang="ja-JP" altLang="en-US" dirty="0"/>
          </a:p>
        </p:txBody>
      </p:sp>
      <p:pic>
        <p:nvPicPr>
          <p:cNvPr id="6" name="図 5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971600" y="3818175"/>
            <a:ext cx="7338725" cy="284059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58909107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 rtlCol="0">
            <a:normAutofit/>
          </a:bodyPr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en-US" altLang="ja-JP" sz="4000" b="1" dirty="0">
                <a:solidFill>
                  <a:schemeClr val="accent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Molecular motions are very fast!</a:t>
            </a:r>
            <a:endParaRPr lang="ja-JP" altLang="en-US" sz="4000" b="1" dirty="0">
              <a:solidFill>
                <a:schemeClr val="accent1">
                  <a:lumMod val="50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</p:txBody>
      </p:sp>
      <p:pic>
        <p:nvPicPr>
          <p:cNvPr id="381954" name="Picture 21" descr="C:\Users\tanimura.THEOCHEM\ETC_BAK\tanimura\My Documents\My Pictures\time scale 1.bmp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1143000" y="1643063"/>
            <a:ext cx="7000875" cy="43211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aphicFrame>
        <p:nvGraphicFramePr>
          <p:cNvPr id="4" name="Object 2">
            <a:extLst>
              <a:ext uri="{FF2B5EF4-FFF2-40B4-BE49-F238E27FC236}">
                <a16:creationId xmlns:a16="http://schemas.microsoft.com/office/drawing/2014/main" id="{CF24D827-F788-476D-AC3F-35AA3C4A60A9}"/>
              </a:ext>
            </a:extLst>
          </p:cNvPr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2636652719"/>
              </p:ext>
            </p:extLst>
          </p:nvPr>
        </p:nvGraphicFramePr>
        <p:xfrm>
          <a:off x="1299639" y="6216650"/>
          <a:ext cx="917575" cy="36671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4" imgW="444240" imgH="177480" progId="Equation.DSMT4">
                  <p:embed/>
                </p:oleObj>
              </mc:Choice>
              <mc:Fallback>
                <p:oleObj name="Equation" r:id="rId4" imgW="444240" imgH="177480" progId="Equation.DSMT4">
                  <p:embed/>
                  <p:pic>
                    <p:nvPicPr>
                      <p:cNvPr id="4" name="Object 2">
                        <a:extLst>
                          <a:ext uri="{FF2B5EF4-FFF2-40B4-BE49-F238E27FC236}">
                            <a16:creationId xmlns:a16="http://schemas.microsoft.com/office/drawing/2014/main" id="{CF24D827-F788-476D-AC3F-35AA3C4A60A9}"/>
                          </a:ext>
                        </a:extLst>
                      </p:cNvPr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299639" y="6216650"/>
                        <a:ext cx="917575" cy="366712"/>
                      </a:xfrm>
                      <a:prstGeom prst="rect">
                        <a:avLst/>
                      </a:prstGeom>
                      <a:solidFill>
                        <a:srgbClr val="FFFFFF"/>
                      </a:solidFill>
                      <a:ln w="25400">
                        <a:noFill/>
                        <a:miter lim="800000"/>
                        <a:headEnd/>
                        <a:tailEnd/>
                      </a:ln>
                      <a:effectLst/>
                    </p:spPr>
                  </p:pic>
                </p:oleObj>
              </mc:Fallback>
            </mc:AlternateContent>
          </a:graphicData>
        </a:graphic>
      </p:graphicFrame>
      <p:sp>
        <p:nvSpPr>
          <p:cNvPr id="6" name="テキスト ボックス 5">
            <a:extLst>
              <a:ext uri="{FF2B5EF4-FFF2-40B4-BE49-F238E27FC236}">
                <a16:creationId xmlns:a16="http://schemas.microsoft.com/office/drawing/2014/main" id="{1E5E7F81-1F36-4949-8B66-97817312D05A}"/>
              </a:ext>
            </a:extLst>
          </p:cNvPr>
          <p:cNvSpPr txBox="1"/>
          <p:nvPr/>
        </p:nvSpPr>
        <p:spPr>
          <a:xfrm>
            <a:off x="506026" y="6216650"/>
            <a:ext cx="4572000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altLang="ja-JP" sz="1800" b="1" dirty="0">
                <a:solidFill>
                  <a:schemeClr val="accent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Light :</a:t>
            </a:r>
            <a:endParaRPr lang="ja-JP" altLang="en-US" dirty="0"/>
          </a:p>
        </p:txBody>
      </p:sp>
    </p:spTree>
  </p:cSld>
  <p:clrMapOvr>
    <a:masterClrMapping/>
  </p:clrMapOvr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3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15616" y="1988840"/>
            <a:ext cx="3701268" cy="254696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FFFFFF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4" name="Text Box 4"/>
          <p:cNvSpPr txBox="1">
            <a:spLocks noChangeArrowheads="1"/>
          </p:cNvSpPr>
          <p:nvPr/>
        </p:nvSpPr>
        <p:spPr bwMode="auto">
          <a:xfrm>
            <a:off x="971600" y="6132799"/>
            <a:ext cx="9091162" cy="33606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FFFFFF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/>
          <a:lstStyle>
            <a:lvl1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ea typeface="msgothic" charset="0"/>
                <a:cs typeface="msgothic" charset="0"/>
              </a:defRPr>
            </a:lvl1pPr>
            <a:lvl2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ea typeface="msgothic" charset="0"/>
                <a:cs typeface="msgothic" charset="0"/>
              </a:defRPr>
            </a:lvl2pPr>
            <a:lvl3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ea typeface="msgothic" charset="0"/>
                <a:cs typeface="msgothic" charset="0"/>
              </a:defRPr>
            </a:lvl3pPr>
            <a:lvl4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ea typeface="msgothic" charset="0"/>
                <a:cs typeface="msgothic" charset="0"/>
              </a:defRPr>
            </a:lvl4pPr>
            <a:lvl5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ea typeface="msgothic" charset="0"/>
                <a:cs typeface="msgothic" charset="0"/>
              </a:defRPr>
            </a:lvl5pPr>
            <a:lvl6pPr marL="1536700" indent="-2159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45000"/>
              <a:buFont typeface="Wingdings" panose="05000000000000000000" pitchFamily="2" charset="2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ea typeface="msgothic" charset="0"/>
                <a:cs typeface="msgothic" charset="0"/>
              </a:defRPr>
            </a:lvl6pPr>
            <a:lvl7pPr marL="1993900" indent="-2159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45000"/>
              <a:buFont typeface="Wingdings" panose="05000000000000000000" pitchFamily="2" charset="2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ea typeface="msgothic" charset="0"/>
                <a:cs typeface="msgothic" charset="0"/>
              </a:defRPr>
            </a:lvl7pPr>
            <a:lvl8pPr marL="2451100" indent="-2159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45000"/>
              <a:buFont typeface="Wingdings" panose="05000000000000000000" pitchFamily="2" charset="2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ea typeface="msgothic" charset="0"/>
                <a:cs typeface="msgothic" charset="0"/>
              </a:defRPr>
            </a:lvl8pPr>
            <a:lvl9pPr marL="2908300" indent="-2159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45000"/>
              <a:buFont typeface="Wingdings" panose="05000000000000000000" pitchFamily="2" charset="2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ea typeface="msgothic" charset="0"/>
                <a:cs typeface="msgothic" charset="0"/>
              </a:defRPr>
            </a:lvl9pPr>
          </a:lstStyle>
          <a:p>
            <a:r>
              <a:rPr lang="en-GB" sz="1800" dirty="0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J. </a:t>
            </a:r>
            <a:r>
              <a:rPr lang="en-GB" sz="1800" dirty="0" err="1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Savolainen</a:t>
            </a:r>
            <a:r>
              <a:rPr lang="en-GB" sz="1800" dirty="0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. S. </a:t>
            </a:r>
            <a:r>
              <a:rPr lang="en-GB" sz="1800" dirty="0" err="1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Ahmod</a:t>
            </a:r>
            <a:r>
              <a:rPr lang="en-GB" sz="1800" dirty="0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, P. Hamm,  PNAS 110, 20402 (2013).</a:t>
            </a:r>
          </a:p>
        </p:txBody>
      </p:sp>
      <p:sp>
        <p:nvSpPr>
          <p:cNvPr id="6" name="正方形/長方形 5"/>
          <p:cNvSpPr/>
          <p:nvPr/>
        </p:nvSpPr>
        <p:spPr>
          <a:xfrm>
            <a:off x="900427" y="443859"/>
            <a:ext cx="6631944" cy="707886"/>
          </a:xfrm>
          <a:prstGeom prst="rect">
            <a:avLst/>
          </a:prstGeom>
          <a:solidFill>
            <a:schemeClr val="bg1"/>
          </a:solidFill>
        </p:spPr>
        <p:txBody>
          <a:bodyPr wrap="none">
            <a:spAutoFit/>
          </a:bodyPr>
          <a:lstStyle/>
          <a:p>
            <a:r>
              <a:rPr lang="en-US" altLang="ja-JP" sz="4000" b="1" dirty="0">
                <a:solidFill>
                  <a:schemeClr val="tx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2D THz-Raman: Experiment</a:t>
            </a:r>
            <a:endParaRPr lang="en-US" sz="4000" dirty="0"/>
          </a:p>
        </p:txBody>
      </p:sp>
      <p:pic>
        <p:nvPicPr>
          <p:cNvPr id="5" name="図 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67544" y="1770223"/>
            <a:ext cx="3835400" cy="4079175"/>
          </a:xfrm>
          <a:prstGeom prst="rect">
            <a:avLst/>
          </a:prstGeom>
        </p:spPr>
      </p:pic>
      <p:pic>
        <p:nvPicPr>
          <p:cNvPr id="2" name="図 1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5292080" y="1770223"/>
            <a:ext cx="3494775" cy="2160240"/>
          </a:xfrm>
          <a:prstGeom prst="rect">
            <a:avLst/>
          </a:prstGeom>
        </p:spPr>
      </p:pic>
      <p:pic>
        <p:nvPicPr>
          <p:cNvPr id="7" name="図 6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395536" y="1374646"/>
            <a:ext cx="4983924" cy="439211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70809944"/>
      </p:ext>
    </p:extLst>
  </p:cSld>
  <p:clrMapOvr>
    <a:masterClrMapping/>
  </p:clrMapOvr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図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48915" y="1124425"/>
            <a:ext cx="4718447" cy="4322888"/>
          </a:xfrm>
          <a:prstGeom prst="rect">
            <a:avLst/>
          </a:prstGeom>
        </p:spPr>
      </p:pic>
      <p:sp>
        <p:nvSpPr>
          <p:cNvPr id="5" name="正方形/長方形 4"/>
          <p:cNvSpPr/>
          <p:nvPr/>
        </p:nvSpPr>
        <p:spPr>
          <a:xfrm>
            <a:off x="683568" y="266745"/>
            <a:ext cx="6631944" cy="707886"/>
          </a:xfrm>
          <a:prstGeom prst="rect">
            <a:avLst/>
          </a:prstGeom>
          <a:solidFill>
            <a:schemeClr val="bg1"/>
          </a:solidFill>
        </p:spPr>
        <p:txBody>
          <a:bodyPr wrap="none">
            <a:spAutoFit/>
          </a:bodyPr>
          <a:lstStyle/>
          <a:p>
            <a:r>
              <a:rPr lang="en-US" altLang="ja-JP" sz="4000" b="1" dirty="0">
                <a:solidFill>
                  <a:schemeClr val="tx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2D THz-Raman: Experiment</a:t>
            </a:r>
            <a:endParaRPr lang="en-US" sz="4000" dirty="0"/>
          </a:p>
        </p:txBody>
      </p:sp>
      <p:sp>
        <p:nvSpPr>
          <p:cNvPr id="3" name="正方形/長方形 2"/>
          <p:cNvSpPr/>
          <p:nvPr/>
        </p:nvSpPr>
        <p:spPr>
          <a:xfrm>
            <a:off x="3770555" y="4306662"/>
            <a:ext cx="4572000" cy="369332"/>
          </a:xfrm>
          <a:prstGeom prst="rect">
            <a:avLst/>
          </a:prstGeom>
        </p:spPr>
        <p:txBody>
          <a:bodyPr>
            <a:spAutoFit/>
          </a:bodyPr>
          <a:lstStyle/>
          <a:p>
            <a:r>
              <a:rPr lang="en-US" altLang="ja-JP" dirty="0">
                <a:solidFill>
                  <a:schemeClr val="tx2"/>
                </a:solidFill>
                <a:latin typeface="Arial Unicode MS"/>
                <a:ea typeface="Arial Unicode MS"/>
                <a:cs typeface="Arial Unicode MS"/>
              </a:rPr>
              <a:t>I</a:t>
            </a:r>
            <a:endParaRPr lang="ja-JP" altLang="en-US" dirty="0"/>
          </a:p>
        </p:txBody>
      </p:sp>
      <p:sp>
        <p:nvSpPr>
          <p:cNvPr id="6" name="正方形/長方形 5"/>
          <p:cNvSpPr/>
          <p:nvPr/>
        </p:nvSpPr>
        <p:spPr>
          <a:xfrm>
            <a:off x="607807" y="6000992"/>
            <a:ext cx="6287845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ja-JP" dirty="0">
                <a:solidFill>
                  <a:schemeClr val="tx2"/>
                </a:solidFill>
                <a:latin typeface="Arial Unicode MS"/>
                <a:ea typeface="Arial Unicode MS"/>
                <a:cs typeface="Arial Unicode MS"/>
              </a:rPr>
              <a:t>I. A. </a:t>
            </a:r>
            <a:r>
              <a:rPr lang="en-US" altLang="ja-JP" dirty="0" err="1">
                <a:solidFill>
                  <a:schemeClr val="tx2"/>
                </a:solidFill>
                <a:latin typeface="Arial Unicode MS"/>
                <a:ea typeface="Arial Unicode MS"/>
                <a:cs typeface="Arial Unicode MS"/>
              </a:rPr>
              <a:t>Finneran</a:t>
            </a:r>
            <a:r>
              <a:rPr lang="en-US" altLang="ja-JP" dirty="0">
                <a:solidFill>
                  <a:schemeClr val="tx2"/>
                </a:solidFill>
                <a:latin typeface="Arial Unicode MS"/>
                <a:ea typeface="Arial Unicode MS"/>
                <a:cs typeface="Arial Unicode MS"/>
              </a:rPr>
              <a:t>, R. </a:t>
            </a:r>
            <a:r>
              <a:rPr lang="en-US" altLang="ja-JP" dirty="0" err="1">
                <a:solidFill>
                  <a:schemeClr val="tx2"/>
                </a:solidFill>
                <a:latin typeface="Arial Unicode MS"/>
                <a:ea typeface="Arial Unicode MS"/>
                <a:cs typeface="Arial Unicode MS"/>
              </a:rPr>
              <a:t>Welsch</a:t>
            </a:r>
            <a:r>
              <a:rPr lang="en-US" altLang="ja-JP" dirty="0">
                <a:solidFill>
                  <a:schemeClr val="tx2"/>
                </a:solidFill>
                <a:latin typeface="Arial Unicode MS"/>
                <a:ea typeface="Arial Unicode MS"/>
                <a:cs typeface="Arial Unicode MS"/>
              </a:rPr>
              <a:t>, M. A. </a:t>
            </a:r>
            <a:r>
              <a:rPr lang="en-US" altLang="ja-JP" dirty="0" err="1">
                <a:solidFill>
                  <a:schemeClr val="tx2"/>
                </a:solidFill>
                <a:latin typeface="Arial Unicode MS"/>
                <a:ea typeface="Arial Unicode MS"/>
                <a:cs typeface="Arial Unicode MS"/>
              </a:rPr>
              <a:t>Allodi</a:t>
            </a:r>
            <a:r>
              <a:rPr lang="en-US" altLang="ja-JP" dirty="0">
                <a:solidFill>
                  <a:schemeClr val="tx2"/>
                </a:solidFill>
                <a:latin typeface="Arial Unicode MS"/>
                <a:ea typeface="Arial Unicode MS"/>
                <a:cs typeface="Arial Unicode MS"/>
              </a:rPr>
              <a:t>, T. F. Miller and G. A. Blake, PNAS 113, 6857 (2016).</a:t>
            </a:r>
            <a:endParaRPr lang="ja-JP" altLang="en-US" dirty="0"/>
          </a:p>
        </p:txBody>
      </p:sp>
    </p:spTree>
    <p:extLst>
      <p:ext uri="{BB962C8B-B14F-4D97-AF65-F5344CB8AC3E}">
        <p14:creationId xmlns:p14="http://schemas.microsoft.com/office/powerpoint/2010/main" val="3283553912"/>
      </p:ext>
    </p:extLst>
  </p:cSld>
  <p:clrMapOvr>
    <a:masterClrMapping/>
  </p:clrMapOvr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6673" name="Text Box 2"/>
          <p:cNvSpPr txBox="1">
            <a:spLocks noChangeArrowheads="1"/>
          </p:cNvSpPr>
          <p:nvPr/>
        </p:nvSpPr>
        <p:spPr bwMode="auto">
          <a:xfrm>
            <a:off x="565150" y="373063"/>
            <a:ext cx="5400675" cy="5847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US" altLang="ja-JP" sz="3200" dirty="0">
                <a:solidFill>
                  <a:srgbClr val="3333CC"/>
                </a:solidFill>
                <a:latin typeface="Arial Unicode MS"/>
                <a:ea typeface="Arial Unicode MS"/>
                <a:cs typeface="Arial Unicode MS"/>
              </a:rPr>
              <a:t>IR-IR-Raman (DOVE-IR)</a:t>
            </a:r>
            <a:endParaRPr lang="ja-JP" altLang="en-US" sz="3200" dirty="0">
              <a:solidFill>
                <a:srgbClr val="3333CC"/>
              </a:solidFill>
              <a:latin typeface="Arial Unicode MS"/>
              <a:ea typeface="Arial Unicode MS"/>
              <a:cs typeface="Arial Unicode MS"/>
            </a:endParaRPr>
          </a:p>
        </p:txBody>
      </p:sp>
      <p:pic>
        <p:nvPicPr>
          <p:cNvPr id="796674" name="Picture 3" descr="Wright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4094835" y="1752942"/>
            <a:ext cx="5292725" cy="48799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796675" name="Picture 4" descr="DOVE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235321" y="1911367"/>
            <a:ext cx="3890963" cy="4540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796676" name="Text Box 5"/>
          <p:cNvSpPr txBox="1">
            <a:spLocks noChangeArrowheads="1"/>
          </p:cNvSpPr>
          <p:nvPr/>
        </p:nvSpPr>
        <p:spPr bwMode="auto">
          <a:xfrm>
            <a:off x="457532" y="1038865"/>
            <a:ext cx="8459788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US" altLang="ja-JP" dirty="0" err="1">
                <a:latin typeface="Arial Unicode MS"/>
                <a:ea typeface="Arial Unicode MS"/>
                <a:cs typeface="Arial Unicode MS"/>
              </a:rPr>
              <a:t>Besemann</a:t>
            </a:r>
            <a:r>
              <a:rPr lang="en-US" altLang="ja-JP" dirty="0">
                <a:latin typeface="Arial Unicode MS"/>
                <a:ea typeface="Arial Unicode MS"/>
                <a:cs typeface="Arial Unicode MS"/>
              </a:rPr>
              <a:t>, Condon, Murdoch, Zhao, Meyer &amp; Wright, </a:t>
            </a:r>
            <a:r>
              <a:rPr lang="en-US" altLang="ja-JP" dirty="0">
                <a:latin typeface="Arial Unicode MS"/>
                <a:ea typeface="Arial Unicode MS"/>
                <a:cs typeface="Arial Unicode MS"/>
                <a:hlinkClick r:id="rId5"/>
              </a:rPr>
              <a:t>CP 266,177(2001)</a:t>
            </a:r>
            <a:endParaRPr lang="en-US" altLang="ja-JP" dirty="0">
              <a:latin typeface="Arial Unicode MS"/>
              <a:ea typeface="Arial Unicode MS"/>
              <a:cs typeface="Arial Unicode MS"/>
            </a:endParaRPr>
          </a:p>
        </p:txBody>
      </p:sp>
      <p:sp>
        <p:nvSpPr>
          <p:cNvPr id="8" name="正方形/長方形 7"/>
          <p:cNvSpPr/>
          <p:nvPr/>
        </p:nvSpPr>
        <p:spPr>
          <a:xfrm>
            <a:off x="4285565" y="1775834"/>
            <a:ext cx="2056973" cy="369332"/>
          </a:xfrm>
          <a:prstGeom prst="rect">
            <a:avLst/>
          </a:prstGeom>
          <a:solidFill>
            <a:schemeClr val="bg1"/>
          </a:solidFill>
        </p:spPr>
        <p:txBody>
          <a:bodyPr wrap="none">
            <a:spAutoFit/>
          </a:bodyPr>
          <a:lstStyle/>
          <a:p>
            <a:r>
              <a:rPr lang="en-US" altLang="ja-JP" dirty="0">
                <a:solidFill>
                  <a:srgbClr val="3333CC"/>
                </a:solidFill>
                <a:latin typeface="Arial Unicode MS"/>
                <a:ea typeface="Arial Unicode MS"/>
                <a:cs typeface="Arial Unicode MS"/>
              </a:rPr>
              <a:t>CH</a:t>
            </a:r>
            <a:r>
              <a:rPr lang="ja-JP" altLang="en-US" baseline="-25000" dirty="0">
                <a:solidFill>
                  <a:srgbClr val="3333CC"/>
                </a:solidFill>
                <a:latin typeface="Arial Unicode MS"/>
                <a:ea typeface="Arial Unicode MS"/>
                <a:cs typeface="Arial Unicode MS"/>
              </a:rPr>
              <a:t>３</a:t>
            </a:r>
            <a:r>
              <a:rPr lang="en-US" altLang="ja-JP" dirty="0">
                <a:solidFill>
                  <a:srgbClr val="3333CC"/>
                </a:solidFill>
                <a:latin typeface="Arial Unicode MS"/>
                <a:ea typeface="Arial Unicode MS"/>
                <a:cs typeface="Arial Unicode MS"/>
              </a:rPr>
              <a:t>CN</a:t>
            </a:r>
            <a:r>
              <a:rPr lang="ja-JP" altLang="en-US" dirty="0">
                <a:solidFill>
                  <a:srgbClr val="3333CC"/>
                </a:solidFill>
                <a:latin typeface="Arial Unicode MS"/>
                <a:ea typeface="Arial Unicode MS"/>
                <a:cs typeface="Arial Unicode MS"/>
              </a:rPr>
              <a:t>＆</a:t>
            </a:r>
            <a:r>
              <a:rPr lang="en-US" altLang="ja-JP" dirty="0">
                <a:solidFill>
                  <a:srgbClr val="3333CC"/>
                </a:solidFill>
                <a:latin typeface="Arial Unicode MS"/>
                <a:ea typeface="Arial Unicode MS"/>
                <a:cs typeface="Arial Unicode MS"/>
              </a:rPr>
              <a:t>CD</a:t>
            </a:r>
            <a:r>
              <a:rPr lang="ja-JP" altLang="en-US" baseline="-25000" dirty="0">
                <a:solidFill>
                  <a:srgbClr val="3333CC"/>
                </a:solidFill>
                <a:latin typeface="Arial Unicode MS"/>
                <a:ea typeface="Arial Unicode MS"/>
                <a:cs typeface="Arial Unicode MS"/>
              </a:rPr>
              <a:t>３</a:t>
            </a:r>
            <a:r>
              <a:rPr lang="en-US" altLang="ja-JP" dirty="0">
                <a:solidFill>
                  <a:srgbClr val="3333CC"/>
                </a:solidFill>
                <a:latin typeface="Arial Unicode MS"/>
                <a:ea typeface="Arial Unicode MS"/>
                <a:cs typeface="Arial Unicode MS"/>
              </a:rPr>
              <a:t>CN</a:t>
            </a:r>
            <a:endParaRPr lang="ja-JP" altLang="en-US" dirty="0">
              <a:solidFill>
                <a:srgbClr val="3333CC"/>
              </a:solidFill>
              <a:latin typeface="Arial Unicode MS"/>
              <a:ea typeface="Arial Unicode MS"/>
              <a:cs typeface="Arial Unicode MS"/>
            </a:endParaRPr>
          </a:p>
        </p:txBody>
      </p:sp>
    </p:spTree>
    <p:extLst>
      <p:ext uri="{BB962C8B-B14F-4D97-AF65-F5344CB8AC3E}">
        <p14:creationId xmlns:p14="http://schemas.microsoft.com/office/powerpoint/2010/main" val="964147737"/>
      </p:ext>
    </p:extLst>
  </p:cSld>
  <p:clrMapOvr>
    <a:masterClrMapping/>
  </p:clrMapOvr>
  <p:transition/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438728" y="320820"/>
            <a:ext cx="8229600" cy="1143000"/>
          </a:xfrm>
        </p:spPr>
        <p:txBody>
          <a:bodyPr/>
          <a:lstStyle/>
          <a:p>
            <a:r>
              <a:rPr kumimoji="1" lang="en-US" altLang="ja-JP" dirty="0"/>
              <a:t>DOVE 2D-IR</a:t>
            </a:r>
            <a:endParaRPr kumimoji="1" lang="ja-JP" altLang="en-US" dirty="0"/>
          </a:p>
        </p:txBody>
      </p:sp>
      <p:sp>
        <p:nvSpPr>
          <p:cNvPr id="3" name="コンテンツ プレースホルダ 2"/>
          <p:cNvSpPr>
            <a:spLocks noGrp="1"/>
          </p:cNvSpPr>
          <p:nvPr>
            <p:ph idx="1"/>
          </p:nvPr>
        </p:nvSpPr>
        <p:spPr>
          <a:xfrm>
            <a:off x="457200" y="5347854"/>
            <a:ext cx="8229600" cy="1193945"/>
          </a:xfrm>
        </p:spPr>
        <p:txBody>
          <a:bodyPr/>
          <a:lstStyle/>
          <a:p>
            <a:r>
              <a:rPr lang="en-US" altLang="ja-JP" sz="2000" dirty="0">
                <a:latin typeface="Times New Roman" pitchFamily="18" charset="0"/>
                <a:cs typeface="Times New Roman" pitchFamily="18" charset="0"/>
              </a:rPr>
              <a:t>Donaldson, Guo, Fournier, Gardner, Barter, Barnet, Gould, Klug,</a:t>
            </a:r>
          </a:p>
          <a:p>
            <a:pPr>
              <a:buNone/>
            </a:pPr>
            <a:r>
              <a:rPr lang="en-US" altLang="ja-JP" sz="2000" dirty="0">
                <a:latin typeface="Times New Roman" pitchFamily="18" charset="0"/>
                <a:cs typeface="Times New Roman" pitchFamily="18" charset="0"/>
              </a:rPr>
              <a:t>      </a:t>
            </a:r>
            <a:r>
              <a:rPr lang="en-US" altLang="ja-JP" sz="2000" dirty="0">
                <a:latin typeface="Times New Roman" pitchFamily="18" charset="0"/>
                <a:cs typeface="Times New Roman" pitchFamily="18" charset="0"/>
                <a:hlinkClick r:id="rId3"/>
              </a:rPr>
              <a:t>JCP 127, 114513 (2007) </a:t>
            </a:r>
            <a:endParaRPr lang="en-US" altLang="ja-JP" sz="2000" dirty="0"/>
          </a:p>
          <a:p>
            <a:endParaRPr kumimoji="1" lang="ja-JP" altLang="en-US" dirty="0"/>
          </a:p>
        </p:txBody>
      </p:sp>
      <p:pic>
        <p:nvPicPr>
          <p:cNvPr id="2189315" name="Picture 3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1099126" y="1737014"/>
            <a:ext cx="6300149" cy="264102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sp>
        <p:nvSpPr>
          <p:cNvPr id="6" name="正方形/長方形 5"/>
          <p:cNvSpPr/>
          <p:nvPr/>
        </p:nvSpPr>
        <p:spPr>
          <a:xfrm>
            <a:off x="1131452" y="4500616"/>
            <a:ext cx="6858001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ja-JP" dirty="0"/>
              <a:t>Experimental 2D-IR spectra of benzene demonstrating the ability to switch on pathways that reveal the benzene Fermi resonances</a:t>
            </a:r>
            <a:endParaRPr lang="ja-JP" altLang="en-US" dirty="0"/>
          </a:p>
        </p:txBody>
      </p:sp>
    </p:spTree>
    <p:extLst>
      <p:ext uri="{BB962C8B-B14F-4D97-AF65-F5344CB8AC3E}">
        <p14:creationId xmlns:p14="http://schemas.microsoft.com/office/powerpoint/2010/main" val="1865189641"/>
      </p:ext>
    </p:extLst>
  </p:cSld>
  <p:clrMapOvr>
    <a:masterClrMapping/>
  </p:clrMapOvr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326582" cy="1143000"/>
          </a:xfrm>
        </p:spPr>
        <p:txBody>
          <a:bodyPr/>
          <a:lstStyle/>
          <a:p>
            <a:r>
              <a:rPr kumimoji="1" lang="en-US" altLang="ja-JP" sz="32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Spectroscopy equivalent to 5th-order Raman</a:t>
            </a:r>
            <a:endParaRPr kumimoji="1" lang="ja-JP" altLang="en-US" sz="3200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</p:txBody>
      </p:sp>
      <p:sp>
        <p:nvSpPr>
          <p:cNvPr id="4" name="正方形/長方形 3"/>
          <p:cNvSpPr/>
          <p:nvPr/>
        </p:nvSpPr>
        <p:spPr>
          <a:xfrm>
            <a:off x="479418" y="1330752"/>
            <a:ext cx="5391219" cy="646331"/>
          </a:xfrm>
          <a:prstGeom prst="rect">
            <a:avLst/>
          </a:prstGeom>
          <a:solidFill>
            <a:schemeClr val="bg1"/>
          </a:solidFill>
        </p:spPr>
        <p:txBody>
          <a:bodyPr wrap="none">
            <a:spAutoFit/>
          </a:bodyPr>
          <a:lstStyle/>
          <a:p>
            <a:r>
              <a:rPr lang="en-US" altLang="ja-JP" dirty="0">
                <a:latin typeface="Arial Unicode MS"/>
                <a:ea typeface="Arial Unicode MS"/>
                <a:cs typeface="Arial Unicode MS"/>
              </a:rPr>
              <a:t>Park &amp; Cho, </a:t>
            </a:r>
            <a:r>
              <a:rPr lang="en-US" altLang="ja-JP" dirty="0">
                <a:latin typeface="Arial Unicode MS"/>
                <a:ea typeface="Arial Unicode MS"/>
                <a:cs typeface="Arial Unicode MS"/>
                <a:hlinkClick r:id="rId3"/>
              </a:rPr>
              <a:t>JCP109, 10559 (1998)</a:t>
            </a:r>
            <a:r>
              <a:rPr lang="en-US" altLang="ja-JP" dirty="0">
                <a:latin typeface="Arial Unicode MS"/>
                <a:ea typeface="Arial Unicode MS"/>
                <a:cs typeface="Arial Unicode MS"/>
              </a:rPr>
              <a:t>.</a:t>
            </a:r>
          </a:p>
          <a:p>
            <a:r>
              <a:rPr lang="en-US" altLang="ja-JP" dirty="0" err="1">
                <a:latin typeface="Arial Unicode MS"/>
                <a:ea typeface="Arial Unicode MS"/>
                <a:cs typeface="Arial Unicode MS"/>
              </a:rPr>
              <a:t>Cheon</a:t>
            </a:r>
            <a:r>
              <a:rPr lang="en-US" altLang="ja-JP" dirty="0">
                <a:latin typeface="Arial Unicode MS"/>
                <a:ea typeface="Arial Unicode MS"/>
                <a:cs typeface="Arial Unicode MS"/>
              </a:rPr>
              <a:t>, Lee, </a:t>
            </a:r>
            <a:r>
              <a:rPr lang="en-US" altLang="ja-JP" dirty="0" err="1">
                <a:latin typeface="Arial Unicode MS"/>
                <a:ea typeface="Arial Unicode MS"/>
                <a:cs typeface="Arial Unicode MS"/>
              </a:rPr>
              <a:t>Choi</a:t>
            </a:r>
            <a:r>
              <a:rPr lang="en-US" altLang="ja-JP" dirty="0">
                <a:latin typeface="Arial Unicode MS"/>
                <a:ea typeface="Arial Unicode MS"/>
                <a:cs typeface="Arial Unicode MS"/>
              </a:rPr>
              <a:t> &amp; Cho, </a:t>
            </a:r>
            <a:r>
              <a:rPr lang="en-US" altLang="ja-JP" dirty="0">
                <a:latin typeface="Arial Unicode MS"/>
                <a:ea typeface="Arial Unicode MS"/>
                <a:cs typeface="Arial Unicode MS"/>
                <a:hlinkClick r:id="rId4"/>
              </a:rPr>
              <a:t>JCP126, 054505 (2007)</a:t>
            </a:r>
            <a:r>
              <a:rPr lang="en-US" altLang="ja-JP" dirty="0">
                <a:latin typeface="Arial Unicode MS"/>
                <a:ea typeface="Arial Unicode MS"/>
                <a:cs typeface="Arial Unicode MS"/>
              </a:rPr>
              <a:t>.</a:t>
            </a:r>
          </a:p>
        </p:txBody>
      </p:sp>
      <p:sp>
        <p:nvSpPr>
          <p:cNvPr id="5" name="Line 10"/>
          <p:cNvSpPr>
            <a:spLocks noChangeShapeType="1"/>
          </p:cNvSpPr>
          <p:nvPr/>
        </p:nvSpPr>
        <p:spPr bwMode="auto">
          <a:xfrm flipH="1">
            <a:off x="1901090" y="3533680"/>
            <a:ext cx="0" cy="504000"/>
          </a:xfrm>
          <a:custGeom>
            <a:avLst/>
            <a:gdLst>
              <a:gd name="connsiteX0" fmla="*/ 0 w 581020"/>
              <a:gd name="connsiteY0" fmla="*/ 0 h 45719"/>
              <a:gd name="connsiteX1" fmla="*/ 581020 w 581020"/>
              <a:gd name="connsiteY1" fmla="*/ 45719 h 45719"/>
              <a:gd name="connsiteX0" fmla="*/ 0 w 581020"/>
              <a:gd name="connsiteY0" fmla="*/ 15 h 15"/>
              <a:gd name="connsiteX1" fmla="*/ 581020 w 581020"/>
              <a:gd name="connsiteY1" fmla="*/ 0 h 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81020" h="15">
                <a:moveTo>
                  <a:pt x="0" y="15"/>
                </a:moveTo>
                <a:lnTo>
                  <a:pt x="581020" y="0"/>
                </a:lnTo>
              </a:path>
            </a:pathLst>
          </a:custGeom>
          <a:noFill/>
          <a:ln w="38100">
            <a:solidFill>
              <a:schemeClr val="accent2">
                <a:lumMod val="75000"/>
              </a:schemeClr>
            </a:solidFill>
            <a:prstDash val="solid"/>
            <a:round/>
            <a:headEnd/>
            <a:tailEnd type="triangle"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>
              <a:latin typeface="+mn-lt"/>
              <a:ea typeface="+mn-ea"/>
            </a:endParaRPr>
          </a:p>
        </p:txBody>
      </p:sp>
      <p:cxnSp>
        <p:nvCxnSpPr>
          <p:cNvPr id="6" name="直線コネクタ 5"/>
          <p:cNvCxnSpPr/>
          <p:nvPr/>
        </p:nvCxnSpPr>
        <p:spPr>
          <a:xfrm rot="10800000">
            <a:off x="1224554" y="4047842"/>
            <a:ext cx="1439863" cy="0"/>
          </a:xfrm>
          <a:prstGeom prst="line">
            <a:avLst/>
          </a:prstGeom>
          <a:ln w="38100">
            <a:solidFill>
              <a:srgbClr val="FC9B4A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" name="直線コネクタ 6"/>
          <p:cNvCxnSpPr/>
          <p:nvPr/>
        </p:nvCxnSpPr>
        <p:spPr>
          <a:xfrm rot="10800000">
            <a:off x="1195960" y="4616616"/>
            <a:ext cx="1440000" cy="0"/>
          </a:xfrm>
          <a:prstGeom prst="line">
            <a:avLst/>
          </a:prstGeom>
          <a:ln w="38100">
            <a:solidFill>
              <a:schemeClr val="tx1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Line 9"/>
          <p:cNvSpPr>
            <a:spLocks noChangeShapeType="1"/>
          </p:cNvSpPr>
          <p:nvPr/>
        </p:nvSpPr>
        <p:spPr bwMode="auto">
          <a:xfrm>
            <a:off x="1329969" y="4051014"/>
            <a:ext cx="0" cy="576000"/>
          </a:xfrm>
          <a:prstGeom prst="line">
            <a:avLst/>
          </a:prstGeom>
          <a:noFill/>
          <a:ln w="38100">
            <a:solidFill>
              <a:schemeClr val="accent2">
                <a:lumMod val="75000"/>
              </a:schemeClr>
            </a:solidFill>
            <a:prstDash val="solid"/>
            <a:round/>
            <a:headEnd type="triangle"/>
            <a:tailEnd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atin typeface="+mn-lt"/>
              <a:ea typeface="+mn-ea"/>
            </a:endParaRPr>
          </a:p>
        </p:txBody>
      </p:sp>
      <p:cxnSp>
        <p:nvCxnSpPr>
          <p:cNvPr id="9" name="直線コネクタ 8"/>
          <p:cNvCxnSpPr/>
          <p:nvPr/>
        </p:nvCxnSpPr>
        <p:spPr>
          <a:xfrm rot="10800000" flipV="1">
            <a:off x="1221804" y="3516995"/>
            <a:ext cx="1440000" cy="0"/>
          </a:xfrm>
          <a:prstGeom prst="line">
            <a:avLst/>
          </a:prstGeom>
          <a:ln w="38100">
            <a:solidFill>
              <a:srgbClr val="FF0000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" name="Line 9"/>
          <p:cNvSpPr>
            <a:spLocks noChangeShapeType="1"/>
          </p:cNvSpPr>
          <p:nvPr/>
        </p:nvSpPr>
        <p:spPr bwMode="auto">
          <a:xfrm flipV="1">
            <a:off x="2574789" y="2537789"/>
            <a:ext cx="0" cy="2088000"/>
          </a:xfrm>
          <a:prstGeom prst="line">
            <a:avLst/>
          </a:prstGeom>
          <a:noFill/>
          <a:ln w="38100">
            <a:solidFill>
              <a:srgbClr val="0541EB"/>
            </a:solidFill>
            <a:prstDash val="sysDot"/>
            <a:round/>
            <a:headEnd type="triangle"/>
            <a:tailEnd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atin typeface="+mn-lt"/>
              <a:ea typeface="+mn-ea"/>
            </a:endParaRPr>
          </a:p>
        </p:txBody>
      </p:sp>
      <p:sp>
        <p:nvSpPr>
          <p:cNvPr id="11" name="Line 9"/>
          <p:cNvSpPr>
            <a:spLocks noChangeShapeType="1"/>
          </p:cNvSpPr>
          <p:nvPr/>
        </p:nvSpPr>
        <p:spPr bwMode="auto">
          <a:xfrm flipV="1">
            <a:off x="2485993" y="2511202"/>
            <a:ext cx="0" cy="1044000"/>
          </a:xfrm>
          <a:prstGeom prst="line">
            <a:avLst/>
          </a:prstGeom>
          <a:noFill/>
          <a:ln w="38100">
            <a:solidFill>
              <a:srgbClr val="FE3859"/>
            </a:solidFill>
            <a:prstDash val="solid"/>
            <a:round/>
            <a:headEnd type="none"/>
            <a:tailEnd type="triangle"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atin typeface="+mn-lt"/>
              <a:ea typeface="+mn-ea"/>
            </a:endParaRPr>
          </a:p>
        </p:txBody>
      </p:sp>
      <p:sp>
        <p:nvSpPr>
          <p:cNvPr id="15" name="Text Box 12"/>
          <p:cNvSpPr txBox="1">
            <a:spLocks noChangeArrowheads="1"/>
          </p:cNvSpPr>
          <p:nvPr/>
        </p:nvSpPr>
        <p:spPr bwMode="auto">
          <a:xfrm>
            <a:off x="1107079" y="2041954"/>
            <a:ext cx="2036763" cy="36830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>
            <a:prstShdw prst="shdw17" dist="17961" dir="2700000">
              <a:schemeClr val="bg2"/>
            </a:prstShdw>
          </a:effectLst>
        </p:spPr>
        <p:txBody>
          <a:bodyPr>
            <a:spAutoFit/>
          </a:bodyPr>
          <a:lstStyle/>
          <a:p>
            <a:r>
              <a:rPr lang="en-US" altLang="ja-JP" dirty="0">
                <a:solidFill>
                  <a:srgbClr val="FF0000"/>
                </a:solidFill>
                <a:latin typeface="Arial Unicode MS"/>
                <a:ea typeface="Arial Unicode MS"/>
                <a:cs typeface="Arial Unicode MS"/>
              </a:rPr>
              <a:t>IR-IR-</a:t>
            </a:r>
            <a:r>
              <a:rPr lang="en-US" altLang="ja-JP" dirty="0">
                <a:solidFill>
                  <a:srgbClr val="0541EB"/>
                </a:solidFill>
                <a:latin typeface="Arial Unicode MS"/>
                <a:ea typeface="Arial Unicode MS"/>
                <a:cs typeface="Arial Unicode MS"/>
              </a:rPr>
              <a:t>Raman</a:t>
            </a:r>
          </a:p>
        </p:txBody>
      </p:sp>
      <p:graphicFrame>
        <p:nvGraphicFramePr>
          <p:cNvPr id="2104325" name="Object 5"/>
          <p:cNvGraphicFramePr>
            <a:graphicFrameLocks noChangeAspect="1"/>
          </p:cNvGraphicFramePr>
          <p:nvPr/>
        </p:nvGraphicFramePr>
        <p:xfrm>
          <a:off x="701652" y="4424599"/>
          <a:ext cx="307975" cy="36671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5" imgW="304560" imgH="355320" progId="Equation.DSMT4">
                  <p:embed/>
                </p:oleObj>
              </mc:Choice>
              <mc:Fallback>
                <p:oleObj name="Equation" r:id="rId5" imgW="304560" imgH="355320" progId="Equation.DSMT4">
                  <p:embed/>
                  <p:pic>
                    <p:nvPicPr>
                      <p:cNvPr id="2104325" name="Object 5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01652" y="4424599"/>
                        <a:ext cx="307975" cy="366712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104326" name="Object 6"/>
          <p:cNvGraphicFramePr>
            <a:graphicFrameLocks noChangeAspect="1"/>
          </p:cNvGraphicFramePr>
          <p:nvPr/>
        </p:nvGraphicFramePr>
        <p:xfrm>
          <a:off x="697529" y="3889920"/>
          <a:ext cx="266700" cy="3619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7" imgW="266400" imgH="355320" progId="Equation.DSMT4">
                  <p:embed/>
                </p:oleObj>
              </mc:Choice>
              <mc:Fallback>
                <p:oleObj name="Equation" r:id="rId7" imgW="266400" imgH="355320" progId="Equation.DSMT4">
                  <p:embed/>
                  <p:pic>
                    <p:nvPicPr>
                      <p:cNvPr id="2104326" name="Object 6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97529" y="3889920"/>
                        <a:ext cx="266700" cy="36195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104327" name="Object 7"/>
          <p:cNvGraphicFramePr>
            <a:graphicFrameLocks noChangeAspect="1"/>
          </p:cNvGraphicFramePr>
          <p:nvPr/>
        </p:nvGraphicFramePr>
        <p:xfrm>
          <a:off x="663244" y="3359671"/>
          <a:ext cx="320675" cy="36671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9" imgW="317160" imgH="355320" progId="Equation.DSMT4">
                  <p:embed/>
                </p:oleObj>
              </mc:Choice>
              <mc:Fallback>
                <p:oleObj name="Equation" r:id="rId9" imgW="317160" imgH="355320" progId="Equation.DSMT4">
                  <p:embed/>
                  <p:pic>
                    <p:nvPicPr>
                      <p:cNvPr id="2104327" name="Object 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0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63244" y="3359671"/>
                        <a:ext cx="320675" cy="366713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cxnSp>
        <p:nvCxnSpPr>
          <p:cNvPr id="45" name="直線コネクタ 44"/>
          <p:cNvCxnSpPr/>
          <p:nvPr/>
        </p:nvCxnSpPr>
        <p:spPr>
          <a:xfrm rot="10800000">
            <a:off x="3587892" y="4063764"/>
            <a:ext cx="1439863" cy="0"/>
          </a:xfrm>
          <a:prstGeom prst="line">
            <a:avLst/>
          </a:prstGeom>
          <a:ln w="38100">
            <a:solidFill>
              <a:srgbClr val="FC9B4A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直線コネクタ 45"/>
          <p:cNvCxnSpPr/>
          <p:nvPr/>
        </p:nvCxnSpPr>
        <p:spPr>
          <a:xfrm rot="10800000">
            <a:off x="3559298" y="4632538"/>
            <a:ext cx="1440000" cy="0"/>
          </a:xfrm>
          <a:prstGeom prst="line">
            <a:avLst/>
          </a:prstGeom>
          <a:ln w="38100">
            <a:solidFill>
              <a:schemeClr val="tx1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直線コネクタ 46"/>
          <p:cNvCxnSpPr/>
          <p:nvPr/>
        </p:nvCxnSpPr>
        <p:spPr>
          <a:xfrm rot="10800000" flipV="1">
            <a:off x="3585142" y="3532917"/>
            <a:ext cx="1440000" cy="0"/>
          </a:xfrm>
          <a:prstGeom prst="line">
            <a:avLst/>
          </a:prstGeom>
          <a:ln w="38100">
            <a:solidFill>
              <a:srgbClr val="FF0000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8" name="Text Box 12"/>
          <p:cNvSpPr txBox="1">
            <a:spLocks noChangeArrowheads="1"/>
          </p:cNvSpPr>
          <p:nvPr/>
        </p:nvSpPr>
        <p:spPr bwMode="auto">
          <a:xfrm>
            <a:off x="3398294" y="2057876"/>
            <a:ext cx="2163478" cy="369332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>
            <a:prstShdw prst="shdw17" dist="17961" dir="2700000">
              <a:schemeClr val="bg2"/>
            </a:prstShdw>
          </a:effectLst>
        </p:spPr>
        <p:txBody>
          <a:bodyPr wrap="square">
            <a:spAutoFit/>
          </a:bodyPr>
          <a:lstStyle/>
          <a:p>
            <a:r>
              <a:rPr lang="en-US" altLang="ja-JP" dirty="0">
                <a:solidFill>
                  <a:srgbClr val="0541EB"/>
                </a:solidFill>
                <a:latin typeface="Arial Unicode MS"/>
                <a:ea typeface="Arial Unicode MS"/>
                <a:cs typeface="Arial Unicode MS"/>
              </a:rPr>
              <a:t>Raman-Raman-</a:t>
            </a:r>
            <a:r>
              <a:rPr lang="en-US" altLang="ja-JP" dirty="0">
                <a:solidFill>
                  <a:srgbClr val="FF0000"/>
                </a:solidFill>
                <a:latin typeface="Arial Unicode MS"/>
                <a:ea typeface="Arial Unicode MS"/>
                <a:cs typeface="Arial Unicode MS"/>
              </a:rPr>
              <a:t>IR</a:t>
            </a:r>
          </a:p>
        </p:txBody>
      </p:sp>
      <p:sp>
        <p:nvSpPr>
          <p:cNvPr id="49" name="Line 9"/>
          <p:cNvSpPr>
            <a:spLocks noChangeShapeType="1"/>
          </p:cNvSpPr>
          <p:nvPr/>
        </p:nvSpPr>
        <p:spPr bwMode="auto">
          <a:xfrm flipV="1">
            <a:off x="3871326" y="2546177"/>
            <a:ext cx="0" cy="1548000"/>
          </a:xfrm>
          <a:prstGeom prst="line">
            <a:avLst/>
          </a:prstGeom>
          <a:noFill/>
          <a:ln w="38100">
            <a:solidFill>
              <a:srgbClr val="0541EB"/>
            </a:solidFill>
            <a:prstDash val="sysDot"/>
            <a:round/>
            <a:headEnd type="triangle"/>
            <a:tailEnd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atin typeface="+mn-lt"/>
              <a:ea typeface="+mn-ea"/>
            </a:endParaRPr>
          </a:p>
        </p:txBody>
      </p:sp>
      <p:sp>
        <p:nvSpPr>
          <p:cNvPr id="50" name="Line 9"/>
          <p:cNvSpPr>
            <a:spLocks noChangeShapeType="1"/>
          </p:cNvSpPr>
          <p:nvPr/>
        </p:nvSpPr>
        <p:spPr bwMode="auto">
          <a:xfrm flipV="1">
            <a:off x="3796178" y="2505943"/>
            <a:ext cx="0" cy="2088000"/>
          </a:xfrm>
          <a:prstGeom prst="line">
            <a:avLst/>
          </a:prstGeom>
          <a:noFill/>
          <a:ln w="38100">
            <a:solidFill>
              <a:srgbClr val="FE3859"/>
            </a:solidFill>
            <a:round/>
            <a:headEnd type="none"/>
            <a:tailEnd type="triangle"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atin typeface="+mn-lt"/>
              <a:ea typeface="+mn-ea"/>
            </a:endParaRPr>
          </a:p>
        </p:txBody>
      </p:sp>
      <p:sp>
        <p:nvSpPr>
          <p:cNvPr id="51" name="Line 9"/>
          <p:cNvSpPr>
            <a:spLocks noChangeShapeType="1"/>
          </p:cNvSpPr>
          <p:nvPr/>
        </p:nvSpPr>
        <p:spPr bwMode="auto">
          <a:xfrm flipV="1">
            <a:off x="4417237" y="2477939"/>
            <a:ext cx="0" cy="1044000"/>
          </a:xfrm>
          <a:prstGeom prst="line">
            <a:avLst/>
          </a:prstGeom>
          <a:noFill/>
          <a:ln w="38100">
            <a:solidFill>
              <a:srgbClr val="0541EB"/>
            </a:solidFill>
            <a:prstDash val="sysDot"/>
            <a:round/>
            <a:headEnd type="triangle"/>
            <a:tailEnd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atin typeface="+mn-lt"/>
              <a:ea typeface="+mn-ea"/>
            </a:endParaRPr>
          </a:p>
        </p:txBody>
      </p:sp>
      <p:sp>
        <p:nvSpPr>
          <p:cNvPr id="52" name="Line 9"/>
          <p:cNvSpPr>
            <a:spLocks noChangeShapeType="1"/>
          </p:cNvSpPr>
          <p:nvPr/>
        </p:nvSpPr>
        <p:spPr bwMode="auto">
          <a:xfrm flipV="1">
            <a:off x="4342089" y="2451352"/>
            <a:ext cx="0" cy="1620000"/>
          </a:xfrm>
          <a:prstGeom prst="line">
            <a:avLst/>
          </a:prstGeom>
          <a:noFill/>
          <a:ln w="38100">
            <a:solidFill>
              <a:srgbClr val="FE3859"/>
            </a:solidFill>
            <a:round/>
            <a:headEnd type="none"/>
            <a:tailEnd type="triangle"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atin typeface="+mn-lt"/>
              <a:ea typeface="+mn-ea"/>
            </a:endParaRPr>
          </a:p>
        </p:txBody>
      </p:sp>
      <p:sp>
        <p:nvSpPr>
          <p:cNvPr id="53" name="Line 10"/>
          <p:cNvSpPr>
            <a:spLocks noChangeShapeType="1"/>
          </p:cNvSpPr>
          <p:nvPr/>
        </p:nvSpPr>
        <p:spPr bwMode="auto">
          <a:xfrm flipH="1">
            <a:off x="4889950" y="3573664"/>
            <a:ext cx="0" cy="1044000"/>
          </a:xfrm>
          <a:custGeom>
            <a:avLst/>
            <a:gdLst>
              <a:gd name="connsiteX0" fmla="*/ 0 w 581020"/>
              <a:gd name="connsiteY0" fmla="*/ 0 h 45719"/>
              <a:gd name="connsiteX1" fmla="*/ 581020 w 581020"/>
              <a:gd name="connsiteY1" fmla="*/ 45719 h 45719"/>
              <a:gd name="connsiteX0" fmla="*/ 0 w 581020"/>
              <a:gd name="connsiteY0" fmla="*/ 15 h 15"/>
              <a:gd name="connsiteX1" fmla="*/ 581020 w 581020"/>
              <a:gd name="connsiteY1" fmla="*/ 0 h 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81020" h="15">
                <a:moveTo>
                  <a:pt x="0" y="15"/>
                </a:moveTo>
                <a:lnTo>
                  <a:pt x="581020" y="0"/>
                </a:lnTo>
              </a:path>
            </a:pathLst>
          </a:custGeom>
          <a:noFill/>
          <a:ln w="38100">
            <a:solidFill>
              <a:schemeClr val="accent2">
                <a:lumMod val="75000"/>
              </a:schemeClr>
            </a:solidFill>
            <a:prstDash val="solid"/>
            <a:round/>
            <a:headEnd type="triangle"/>
            <a:tailEnd type="none"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>
              <a:latin typeface="+mn-lt"/>
              <a:ea typeface="+mn-ea"/>
            </a:endParaRPr>
          </a:p>
        </p:txBody>
      </p:sp>
      <p:sp>
        <p:nvSpPr>
          <p:cNvPr id="54" name="正方形/長方形 53"/>
          <p:cNvSpPr/>
          <p:nvPr/>
        </p:nvSpPr>
        <p:spPr>
          <a:xfrm>
            <a:off x="5939644" y="1507056"/>
            <a:ext cx="2576284" cy="147732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ja-JP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Mixture of IR &amp; Raman allows us to have signals equivalent to 2</a:t>
            </a:r>
            <a:r>
              <a:rPr lang="en-US" altLang="ja-JP" baseline="30000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nd</a:t>
            </a:r>
            <a:r>
              <a:rPr lang="en-US" altLang="ja-JP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-order IR even for a symmetrical system</a:t>
            </a:r>
          </a:p>
        </p:txBody>
      </p:sp>
      <p:sp>
        <p:nvSpPr>
          <p:cNvPr id="55" name="正方形/長方形 54"/>
          <p:cNvSpPr/>
          <p:nvPr/>
        </p:nvSpPr>
        <p:spPr>
          <a:xfrm>
            <a:off x="1037351" y="5727787"/>
            <a:ext cx="6199133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ja-JP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Useful to detect Fermi-resonant type Mode-Mode coupling </a:t>
            </a:r>
          </a:p>
        </p:txBody>
      </p:sp>
      <p:sp>
        <p:nvSpPr>
          <p:cNvPr id="67" name="正方形/長方形 66"/>
          <p:cNvSpPr/>
          <p:nvPr/>
        </p:nvSpPr>
        <p:spPr>
          <a:xfrm>
            <a:off x="1016001" y="4971271"/>
            <a:ext cx="6751781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ja-JP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Frequency domain measurements are also possible : </a:t>
            </a:r>
            <a:r>
              <a:rPr lang="en-US" altLang="ja-JP" dirty="0">
                <a:solidFill>
                  <a:srgbClr val="FF0000"/>
                </a:solidFill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DOVE-IR</a:t>
            </a:r>
            <a:endParaRPr lang="ja-JP" altLang="en-US" dirty="0">
              <a:solidFill>
                <a:srgbClr val="FF0000"/>
              </a:solidFill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</p:txBody>
      </p:sp>
      <p:sp>
        <p:nvSpPr>
          <p:cNvPr id="68" name="正方形/長方形 67"/>
          <p:cNvSpPr/>
          <p:nvPr/>
        </p:nvSpPr>
        <p:spPr>
          <a:xfrm>
            <a:off x="5613594" y="3399079"/>
            <a:ext cx="928459" cy="64633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ja-JP" sz="3600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etc.</a:t>
            </a:r>
            <a:endParaRPr lang="ja-JP" altLang="en-US" sz="3600" dirty="0"/>
          </a:p>
        </p:txBody>
      </p:sp>
      <p:sp>
        <p:nvSpPr>
          <p:cNvPr id="28" name="正方形/長方形 27"/>
          <p:cNvSpPr/>
          <p:nvPr/>
        </p:nvSpPr>
        <p:spPr>
          <a:xfrm>
            <a:off x="1748052" y="6122358"/>
            <a:ext cx="4339650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en-US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Okumura and YT, </a:t>
            </a:r>
            <a:r>
              <a:rPr lang="en-US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  <a:hlinkClick r:id="rId11"/>
              </a:rPr>
              <a:t>CPL </a:t>
            </a:r>
            <a:r>
              <a:rPr lang="en-US" b="1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  <a:hlinkClick r:id="rId11"/>
              </a:rPr>
              <a:t>278</a:t>
            </a:r>
            <a:r>
              <a:rPr lang="en-US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  <a:hlinkClick r:id="rId11"/>
              </a:rPr>
              <a:t>, 175 (1997).</a:t>
            </a:r>
            <a:r>
              <a:rPr lang="en-US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 </a:t>
            </a:r>
          </a:p>
        </p:txBody>
      </p:sp>
      <p:pic>
        <p:nvPicPr>
          <p:cNvPr id="29" name="Picture 16"/>
          <p:cNvPicPr>
            <a:picLocks noChangeAspect="1" noChangeArrowheads="1"/>
          </p:cNvPicPr>
          <p:nvPr/>
        </p:nvPicPr>
        <p:blipFill>
          <a:blip r:embed="rId12" cstate="print"/>
          <a:srcRect/>
          <a:stretch>
            <a:fillRect/>
          </a:stretch>
        </p:blipFill>
        <p:spPr bwMode="auto">
          <a:xfrm>
            <a:off x="1399762" y="6207108"/>
            <a:ext cx="333376" cy="20713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  <p:extLst>
      <p:ext uri="{BB962C8B-B14F-4D97-AF65-F5344CB8AC3E}">
        <p14:creationId xmlns:p14="http://schemas.microsoft.com/office/powerpoint/2010/main" val="286106024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1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15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9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5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4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7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0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3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500"/>
                            </p:stCondLst>
                            <p:childTnLst>
                              <p:par>
                                <p:cTn id="35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37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1000"/>
                            </p:stCondLst>
                            <p:childTnLst>
                              <p:par>
                                <p:cTn id="39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1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1500"/>
                            </p:stCondLst>
                            <p:childTnLst>
                              <p:par>
                                <p:cTn id="43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45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2000"/>
                            </p:stCondLst>
                            <p:childTnLst>
                              <p:par>
                                <p:cTn id="47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9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2500"/>
                            </p:stCondLst>
                            <p:childTnLst>
                              <p:par>
                                <p:cTn id="51" presetID="18" presetClass="entr" presetSubtype="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3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3000"/>
                            </p:stCondLst>
                            <p:childTnLst>
                              <p:par>
                                <p:cTn id="55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57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5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62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5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67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8" grpId="0"/>
      <p:bldP spid="54" grpId="0"/>
      <p:bldP spid="67" grpId="0"/>
      <p:bldP spid="68" grpId="0"/>
    </p:bldLst>
  </p:timing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74512" name="Picture 44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6218238" y="1558925"/>
            <a:ext cx="1758950" cy="965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43" name="Line 10"/>
          <p:cNvSpPr>
            <a:spLocks noChangeShapeType="1"/>
          </p:cNvSpPr>
          <p:nvPr/>
        </p:nvSpPr>
        <p:spPr bwMode="auto">
          <a:xfrm flipH="1">
            <a:off x="1750965" y="2578337"/>
            <a:ext cx="0" cy="612000"/>
          </a:xfrm>
          <a:custGeom>
            <a:avLst/>
            <a:gdLst>
              <a:gd name="connsiteX0" fmla="*/ 0 w 581020"/>
              <a:gd name="connsiteY0" fmla="*/ 0 h 45719"/>
              <a:gd name="connsiteX1" fmla="*/ 581020 w 581020"/>
              <a:gd name="connsiteY1" fmla="*/ 45719 h 45719"/>
              <a:gd name="connsiteX0" fmla="*/ 0 w 581020"/>
              <a:gd name="connsiteY0" fmla="*/ 15 h 15"/>
              <a:gd name="connsiteX1" fmla="*/ 581020 w 581020"/>
              <a:gd name="connsiteY1" fmla="*/ 0 h 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81020" h="15">
                <a:moveTo>
                  <a:pt x="0" y="15"/>
                </a:moveTo>
                <a:lnTo>
                  <a:pt x="581020" y="0"/>
                </a:lnTo>
              </a:path>
            </a:pathLst>
          </a:custGeom>
          <a:noFill/>
          <a:ln w="38100">
            <a:solidFill>
              <a:schemeClr val="accent2">
                <a:lumMod val="75000"/>
              </a:schemeClr>
            </a:solidFill>
            <a:prstDash val="solid"/>
            <a:round/>
            <a:headEnd/>
            <a:tailEnd type="triangle"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>
              <a:latin typeface="+mn-lt"/>
              <a:ea typeface="+mn-ea"/>
            </a:endParaRPr>
          </a:p>
        </p:txBody>
      </p:sp>
      <p:cxnSp>
        <p:nvCxnSpPr>
          <p:cNvPr id="35" name="直線コネクタ 34"/>
          <p:cNvCxnSpPr/>
          <p:nvPr/>
        </p:nvCxnSpPr>
        <p:spPr>
          <a:xfrm rot="10800000">
            <a:off x="1088077" y="2601180"/>
            <a:ext cx="1439863" cy="0"/>
          </a:xfrm>
          <a:prstGeom prst="line">
            <a:avLst/>
          </a:prstGeom>
          <a:ln w="38100">
            <a:solidFill>
              <a:srgbClr val="FC9B4A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416257" y="274638"/>
            <a:ext cx="8229600" cy="1143000"/>
          </a:xfrm>
        </p:spPr>
        <p:txBody>
          <a:bodyPr rtlCol="0">
            <a:normAutofit/>
          </a:bodyPr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en-US" altLang="ja-JP" sz="3600" b="1" dirty="0">
                <a:solidFill>
                  <a:schemeClr val="tx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IR-IR-Raman (</a:t>
            </a:r>
            <a:r>
              <a:rPr lang="en-US" altLang="ja-JP" sz="3600" b="1" dirty="0">
                <a:solidFill>
                  <a:srgbClr val="FFC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mode A</a:t>
            </a:r>
            <a:r>
              <a:rPr lang="en-US" altLang="ja-JP" sz="3600" b="1" dirty="0">
                <a:solidFill>
                  <a:schemeClr val="tx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)</a:t>
            </a:r>
            <a:endParaRPr lang="ja-JP" altLang="en-US" sz="3600" b="1" dirty="0">
              <a:solidFill>
                <a:schemeClr val="tx2">
                  <a:lumMod val="7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</p:txBody>
      </p:sp>
      <p:sp>
        <p:nvSpPr>
          <p:cNvPr id="574524" name="Text Box 12"/>
          <p:cNvSpPr txBox="1">
            <a:spLocks noChangeArrowheads="1"/>
          </p:cNvSpPr>
          <p:nvPr/>
        </p:nvSpPr>
        <p:spPr bwMode="auto">
          <a:xfrm>
            <a:off x="1358473" y="1103099"/>
            <a:ext cx="429384" cy="46037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>
            <a:prstShdw prst="shdw17" dist="17961" dir="2700000">
              <a:schemeClr val="bg2"/>
            </a:prstShdw>
          </a:effectLst>
        </p:spPr>
        <p:txBody>
          <a:bodyPr wrap="square">
            <a:spAutoFit/>
          </a:bodyPr>
          <a:lstStyle/>
          <a:p>
            <a:r>
              <a:rPr lang="en-US" altLang="ja-JP" sz="2400" dirty="0">
                <a:solidFill>
                  <a:srgbClr val="FC9B4A"/>
                </a:solidFill>
                <a:latin typeface="Arial Unicode MS"/>
                <a:ea typeface="Arial Unicode MS"/>
                <a:cs typeface="Arial Unicode MS"/>
              </a:rPr>
              <a:t>A</a:t>
            </a:r>
          </a:p>
        </p:txBody>
      </p:sp>
      <p:sp>
        <p:nvSpPr>
          <p:cNvPr id="574525" name="正方形/長方形 15"/>
          <p:cNvSpPr>
            <a:spLocks noChangeArrowheads="1"/>
          </p:cNvSpPr>
          <p:nvPr/>
        </p:nvSpPr>
        <p:spPr bwMode="auto">
          <a:xfrm>
            <a:off x="6407150" y="1327150"/>
            <a:ext cx="1390650" cy="3683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>
                <a:solidFill>
                  <a:srgbClr val="FC9B4A"/>
                </a:solidFill>
                <a:latin typeface="Arial Unicode MS"/>
                <a:ea typeface="Arial Unicode MS"/>
                <a:cs typeface="Arial Unicode MS"/>
              </a:rPr>
              <a:t>A</a:t>
            </a:r>
            <a:r>
              <a:rPr lang="en-US" altLang="ja-JP">
                <a:latin typeface="Arial Unicode MS"/>
                <a:ea typeface="Arial Unicode MS"/>
                <a:cs typeface="Arial Unicode MS"/>
              </a:rPr>
              <a:t>             </a:t>
            </a:r>
            <a:r>
              <a:rPr lang="en-US" altLang="ja-JP">
                <a:solidFill>
                  <a:srgbClr val="00B050"/>
                </a:solidFill>
                <a:latin typeface="Arial Unicode MS"/>
                <a:ea typeface="Arial Unicode MS"/>
                <a:cs typeface="Arial Unicode MS"/>
              </a:rPr>
              <a:t>B</a:t>
            </a:r>
            <a:r>
              <a:rPr lang="en-US" altLang="ja-JP">
                <a:latin typeface="Arial Unicode MS"/>
                <a:ea typeface="Arial Unicode MS"/>
                <a:cs typeface="Arial Unicode MS"/>
              </a:rPr>
              <a:t> </a:t>
            </a:r>
            <a:endParaRPr lang="ja-JP" altLang="en-US">
              <a:latin typeface="Calibri" pitchFamily="34" charset="0"/>
            </a:endParaRPr>
          </a:p>
        </p:txBody>
      </p:sp>
      <p:cxnSp>
        <p:nvCxnSpPr>
          <p:cNvPr id="22" name="直線コネクタ 21"/>
          <p:cNvCxnSpPr/>
          <p:nvPr/>
        </p:nvCxnSpPr>
        <p:spPr>
          <a:xfrm rot="10800000">
            <a:off x="1059483" y="3169954"/>
            <a:ext cx="1440000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574489" name="Object 25"/>
          <p:cNvGraphicFramePr>
            <a:graphicFrameLocks noChangeAspect="1"/>
          </p:cNvGraphicFramePr>
          <p:nvPr/>
        </p:nvGraphicFramePr>
        <p:xfrm>
          <a:off x="461963" y="3005138"/>
          <a:ext cx="487362" cy="3556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4" imgW="482400" imgH="355320" progId="Equation.DSMT4">
                  <p:embed/>
                </p:oleObj>
              </mc:Choice>
              <mc:Fallback>
                <p:oleObj name="Equation" r:id="rId4" imgW="482400" imgH="355320" progId="Equation.DSMT4">
                  <p:embed/>
                  <p:pic>
                    <p:nvPicPr>
                      <p:cNvPr id="574489" name="Object 25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61963" y="3005138"/>
                        <a:ext cx="487362" cy="3556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574491" name="Object 27"/>
          <p:cNvGraphicFramePr>
            <a:graphicFrameLocks noChangeAspect="1"/>
          </p:cNvGraphicFramePr>
          <p:nvPr/>
        </p:nvGraphicFramePr>
        <p:xfrm>
          <a:off x="473407" y="2442522"/>
          <a:ext cx="442913" cy="35083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6" imgW="444240" imgH="355320" progId="Equation.DSMT4">
                  <p:embed/>
                </p:oleObj>
              </mc:Choice>
              <mc:Fallback>
                <p:oleObj name="Equation" r:id="rId6" imgW="444240" imgH="355320" progId="Equation.DSMT4">
                  <p:embed/>
                  <p:pic>
                    <p:nvPicPr>
                      <p:cNvPr id="574491" name="Object 2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73407" y="2442522"/>
                        <a:ext cx="442913" cy="350838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574492" name="Object 28"/>
          <p:cNvGraphicFramePr>
            <a:graphicFrameLocks noChangeAspect="1"/>
          </p:cNvGraphicFramePr>
          <p:nvPr/>
        </p:nvGraphicFramePr>
        <p:xfrm>
          <a:off x="449263" y="1844675"/>
          <a:ext cx="501650" cy="3556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8" imgW="495000" imgH="355320" progId="Equation.DSMT4">
                  <p:embed/>
                </p:oleObj>
              </mc:Choice>
              <mc:Fallback>
                <p:oleObj name="Equation" r:id="rId8" imgW="495000" imgH="355320" progId="Equation.DSMT4">
                  <p:embed/>
                  <p:pic>
                    <p:nvPicPr>
                      <p:cNvPr id="574492" name="Object 28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9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49263" y="1844675"/>
                        <a:ext cx="501650" cy="3556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cxnSp>
        <p:nvCxnSpPr>
          <p:cNvPr id="36" name="直線コネクタ 35"/>
          <p:cNvCxnSpPr/>
          <p:nvPr/>
        </p:nvCxnSpPr>
        <p:spPr>
          <a:xfrm rot="10800000">
            <a:off x="1122054" y="2086994"/>
            <a:ext cx="1439863" cy="0"/>
          </a:xfrm>
          <a:prstGeom prst="line">
            <a:avLst/>
          </a:prstGeom>
          <a:ln w="31750">
            <a:solidFill>
              <a:srgbClr val="FFFF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Line 9"/>
          <p:cNvSpPr>
            <a:spLocks noChangeShapeType="1"/>
          </p:cNvSpPr>
          <p:nvPr/>
        </p:nvSpPr>
        <p:spPr bwMode="auto">
          <a:xfrm>
            <a:off x="1193492" y="2604352"/>
            <a:ext cx="0" cy="576000"/>
          </a:xfrm>
          <a:prstGeom prst="line">
            <a:avLst/>
          </a:prstGeom>
          <a:noFill/>
          <a:ln w="38100">
            <a:solidFill>
              <a:schemeClr val="accent2">
                <a:lumMod val="75000"/>
              </a:schemeClr>
            </a:solidFill>
            <a:prstDash val="dash"/>
            <a:round/>
            <a:headEnd type="triangle"/>
            <a:tailEnd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atin typeface="+mn-lt"/>
              <a:ea typeface="+mn-ea"/>
            </a:endParaRPr>
          </a:p>
        </p:txBody>
      </p:sp>
      <p:cxnSp>
        <p:nvCxnSpPr>
          <p:cNvPr id="85" name="直線コネクタ 84"/>
          <p:cNvCxnSpPr/>
          <p:nvPr/>
        </p:nvCxnSpPr>
        <p:spPr>
          <a:xfrm flipV="1">
            <a:off x="1150014" y="3504585"/>
            <a:ext cx="1188000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574504" name="Object 40"/>
          <p:cNvGraphicFramePr>
            <a:graphicFrameLocks noChangeAspect="1"/>
          </p:cNvGraphicFramePr>
          <p:nvPr/>
        </p:nvGraphicFramePr>
        <p:xfrm>
          <a:off x="1367502" y="3349720"/>
          <a:ext cx="177800" cy="3810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0" imgW="177480" imgH="380880" progId="Equation.DSMT4">
                  <p:embed/>
                </p:oleObj>
              </mc:Choice>
              <mc:Fallback>
                <p:oleObj name="Equation" r:id="rId10" imgW="177480" imgH="380880" progId="Equation.DSMT4">
                  <p:embed/>
                  <p:pic>
                    <p:nvPicPr>
                      <p:cNvPr id="574504" name="Object 40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1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367502" y="3349720"/>
                        <a:ext cx="177800" cy="3810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574506" name="Object 42"/>
          <p:cNvGraphicFramePr>
            <a:graphicFrameLocks noChangeAspect="1"/>
          </p:cNvGraphicFramePr>
          <p:nvPr/>
        </p:nvGraphicFramePr>
        <p:xfrm>
          <a:off x="1936774" y="3350335"/>
          <a:ext cx="215900" cy="3810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2" imgW="215640" imgH="380880" progId="Equation.DSMT4">
                  <p:embed/>
                </p:oleObj>
              </mc:Choice>
              <mc:Fallback>
                <p:oleObj name="Equation" r:id="rId12" imgW="215640" imgH="380880" progId="Equation.DSMT4">
                  <p:embed/>
                  <p:pic>
                    <p:nvPicPr>
                      <p:cNvPr id="574506" name="Object 4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3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936774" y="3350335"/>
                        <a:ext cx="215900" cy="3810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cxnSp>
        <p:nvCxnSpPr>
          <p:cNvPr id="96" name="直線コネクタ 95"/>
          <p:cNvCxnSpPr/>
          <p:nvPr/>
        </p:nvCxnSpPr>
        <p:spPr>
          <a:xfrm rot="16200000" flipH="1">
            <a:off x="927124" y="3501766"/>
            <a:ext cx="457200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9" name="直線コネクタ 98"/>
          <p:cNvCxnSpPr/>
          <p:nvPr/>
        </p:nvCxnSpPr>
        <p:spPr>
          <a:xfrm rot="16200000" flipH="1">
            <a:off x="1512841" y="3521763"/>
            <a:ext cx="457200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0" name="直線コネクタ 99"/>
          <p:cNvCxnSpPr/>
          <p:nvPr/>
        </p:nvCxnSpPr>
        <p:spPr>
          <a:xfrm rot="16200000" flipH="1">
            <a:off x="2109077" y="3518281"/>
            <a:ext cx="457200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3" name="Text Box 12"/>
          <p:cNvSpPr txBox="1">
            <a:spLocks noChangeArrowheads="1"/>
          </p:cNvSpPr>
          <p:nvPr/>
        </p:nvSpPr>
        <p:spPr bwMode="auto">
          <a:xfrm>
            <a:off x="683999" y="3775219"/>
            <a:ext cx="2036763" cy="36830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>
            <a:prstShdw prst="shdw17" dist="17961" dir="2700000">
              <a:schemeClr val="bg2"/>
            </a:prstShdw>
          </a:effectLst>
        </p:spPr>
        <p:txBody>
          <a:bodyPr>
            <a:spAutoFit/>
          </a:bodyPr>
          <a:lstStyle/>
          <a:p>
            <a:r>
              <a:rPr lang="en-US" altLang="ja-JP" dirty="0">
                <a:solidFill>
                  <a:srgbClr val="FF0000"/>
                </a:solidFill>
                <a:latin typeface="Arial Unicode MS"/>
                <a:ea typeface="Arial Unicode MS"/>
                <a:cs typeface="Arial Unicode MS"/>
              </a:rPr>
              <a:t>Albrecht diagram</a:t>
            </a:r>
          </a:p>
        </p:txBody>
      </p:sp>
      <p:sp>
        <p:nvSpPr>
          <p:cNvPr id="105" name="正方形/長方形 104"/>
          <p:cNvSpPr/>
          <p:nvPr/>
        </p:nvSpPr>
        <p:spPr>
          <a:xfrm>
            <a:off x="7110414" y="1211263"/>
            <a:ext cx="969062" cy="1319212"/>
          </a:xfrm>
          <a:prstGeom prst="rect">
            <a:avLst/>
          </a:prstGeom>
          <a:solidFill>
            <a:schemeClr val="bg1">
              <a:alpha val="86000"/>
            </a:schemeClr>
          </a:solidFill>
          <a:ln w="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graphicFrame>
        <p:nvGraphicFramePr>
          <p:cNvPr id="574509" name="Object 45"/>
          <p:cNvGraphicFramePr>
            <a:graphicFrameLocks noChangeAspect="1"/>
          </p:cNvGraphicFramePr>
          <p:nvPr/>
        </p:nvGraphicFramePr>
        <p:xfrm>
          <a:off x="6918325" y="2135188"/>
          <a:ext cx="304800" cy="3302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4" imgW="304560" imgH="330120" progId="Equation.DSMT4">
                  <p:embed/>
                </p:oleObj>
              </mc:Choice>
              <mc:Fallback>
                <p:oleObj name="Equation" r:id="rId14" imgW="304560" imgH="330120" progId="Equation.DSMT4">
                  <p:embed/>
                  <p:pic>
                    <p:nvPicPr>
                      <p:cNvPr id="574509" name="Object 45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918325" y="2135188"/>
                        <a:ext cx="304800" cy="3302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574510" name="Object 46"/>
          <p:cNvGraphicFramePr>
            <a:graphicFrameLocks noChangeAspect="1"/>
          </p:cNvGraphicFramePr>
          <p:nvPr/>
        </p:nvGraphicFramePr>
        <p:xfrm>
          <a:off x="7088188" y="1871663"/>
          <a:ext cx="825500" cy="3302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6" imgW="825480" imgH="330120" progId="Equation.DSMT4">
                  <p:embed/>
                </p:oleObj>
              </mc:Choice>
              <mc:Fallback>
                <p:oleObj name="Equation" r:id="rId16" imgW="825480" imgH="330120" progId="Equation.DSMT4">
                  <p:embed/>
                  <p:pic>
                    <p:nvPicPr>
                      <p:cNvPr id="574510" name="Object 46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088188" y="1871663"/>
                        <a:ext cx="825500" cy="3302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39" name="正方形/長方形 77"/>
          <p:cNvSpPr>
            <a:spLocks noChangeArrowheads="1"/>
          </p:cNvSpPr>
          <p:nvPr/>
        </p:nvSpPr>
        <p:spPr bwMode="auto">
          <a:xfrm>
            <a:off x="7823440" y="580807"/>
            <a:ext cx="524503" cy="52322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 sz="2800" b="1" dirty="0">
                <a:solidFill>
                  <a:srgbClr val="FF0000"/>
                </a:solidFill>
                <a:latin typeface="Arial Unicode MS"/>
                <a:ea typeface="Arial Unicode MS"/>
                <a:cs typeface="Arial Unicode MS"/>
              </a:rPr>
              <a:t>(I)</a:t>
            </a:r>
            <a:endParaRPr lang="ja-JP" altLang="en-US" sz="2800" b="1" baseline="30000" dirty="0">
              <a:solidFill>
                <a:srgbClr val="FF0000"/>
              </a:solidFill>
              <a:latin typeface="Arial Unicode MS"/>
              <a:ea typeface="Arial Unicode MS"/>
              <a:cs typeface="Arial Unicode MS"/>
            </a:endParaRPr>
          </a:p>
        </p:txBody>
      </p:sp>
      <p:sp>
        <p:nvSpPr>
          <p:cNvPr id="159" name="円弧 158"/>
          <p:cNvSpPr/>
          <p:nvPr/>
        </p:nvSpPr>
        <p:spPr>
          <a:xfrm rot="2274568">
            <a:off x="492146" y="2525660"/>
            <a:ext cx="1050879" cy="1185704"/>
          </a:xfrm>
          <a:prstGeom prst="arc">
            <a:avLst>
              <a:gd name="adj1" fmla="val 16092670"/>
              <a:gd name="adj2" fmla="val 19734274"/>
            </a:avLst>
          </a:prstGeom>
          <a:ln w="31750">
            <a:solidFill>
              <a:srgbClr val="FF00FF"/>
            </a:solidFill>
            <a:prstDash val="sysDash"/>
            <a:headEnd type="non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cxnSp>
        <p:nvCxnSpPr>
          <p:cNvPr id="160" name="直線コネクタ 159"/>
          <p:cNvCxnSpPr/>
          <p:nvPr/>
        </p:nvCxnSpPr>
        <p:spPr>
          <a:xfrm rot="10800000" flipV="1">
            <a:off x="1085327" y="2070333"/>
            <a:ext cx="1440000" cy="0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5" name="直線コネクタ 184"/>
          <p:cNvCxnSpPr/>
          <p:nvPr/>
        </p:nvCxnSpPr>
        <p:spPr>
          <a:xfrm>
            <a:off x="6140790" y="3464207"/>
            <a:ext cx="1260475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6" name="直線コネクタ 185"/>
          <p:cNvCxnSpPr/>
          <p:nvPr/>
        </p:nvCxnSpPr>
        <p:spPr>
          <a:xfrm>
            <a:off x="6069475" y="5171014"/>
            <a:ext cx="1260475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7" name="直線コネクタ 186"/>
          <p:cNvCxnSpPr/>
          <p:nvPr/>
        </p:nvCxnSpPr>
        <p:spPr>
          <a:xfrm>
            <a:off x="6093287" y="4283600"/>
            <a:ext cx="1258888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8" name="直線矢印コネクタ 187"/>
          <p:cNvCxnSpPr/>
          <p:nvPr/>
        </p:nvCxnSpPr>
        <p:spPr>
          <a:xfrm rot="16200000" flipV="1">
            <a:off x="6262851" y="4330665"/>
            <a:ext cx="1692000" cy="0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9" name="直線矢印コネクタ 188"/>
          <p:cNvCxnSpPr/>
          <p:nvPr/>
        </p:nvCxnSpPr>
        <p:spPr>
          <a:xfrm rot="16200000" flipV="1">
            <a:off x="5831486" y="4314077"/>
            <a:ext cx="1692000" cy="0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0" name="Line 9"/>
          <p:cNvSpPr>
            <a:spLocks noChangeShapeType="1"/>
          </p:cNvSpPr>
          <p:nvPr/>
        </p:nvSpPr>
        <p:spPr bwMode="auto">
          <a:xfrm flipH="1">
            <a:off x="7111056" y="3462497"/>
            <a:ext cx="0" cy="828675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 type="triangle" w="med" len="med"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191" name="Line 10"/>
          <p:cNvSpPr>
            <a:spLocks noChangeShapeType="1"/>
          </p:cNvSpPr>
          <p:nvPr/>
        </p:nvSpPr>
        <p:spPr bwMode="auto">
          <a:xfrm>
            <a:off x="6681455" y="3451751"/>
            <a:ext cx="0" cy="828675"/>
          </a:xfrm>
          <a:custGeom>
            <a:avLst/>
            <a:gdLst>
              <a:gd name="T0" fmla="*/ 0 w 581020"/>
              <a:gd name="T1" fmla="*/ 2147483647 h 15"/>
              <a:gd name="T2" fmla="*/ 0 w 581020"/>
              <a:gd name="T3" fmla="*/ 0 h 15"/>
              <a:gd name="T4" fmla="*/ 0 60000 65536"/>
              <a:gd name="T5" fmla="*/ 0 60000 65536"/>
              <a:gd name="T6" fmla="*/ 0 w 581020"/>
              <a:gd name="T7" fmla="*/ 0 h 15"/>
              <a:gd name="T8" fmla="*/ 0 w 581020"/>
              <a:gd name="T9" fmla="*/ 15 h 15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581020" h="15">
                <a:moveTo>
                  <a:pt x="0" y="15"/>
                </a:moveTo>
                <a:lnTo>
                  <a:pt x="581020" y="0"/>
                </a:lnTo>
              </a:path>
            </a:pathLst>
          </a:custGeom>
          <a:noFill/>
          <a:ln w="38100">
            <a:solidFill>
              <a:srgbClr val="0541EB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ja-JP" altLang="en-US">
              <a:latin typeface="Calibri" pitchFamily="34" charset="0"/>
            </a:endParaRPr>
          </a:p>
        </p:txBody>
      </p:sp>
      <p:sp>
        <p:nvSpPr>
          <p:cNvPr id="192" name="テキスト ボックス 191"/>
          <p:cNvSpPr txBox="1">
            <a:spLocks noChangeArrowheads="1"/>
          </p:cNvSpPr>
          <p:nvPr/>
        </p:nvSpPr>
        <p:spPr bwMode="auto">
          <a:xfrm>
            <a:off x="5826056" y="2990372"/>
            <a:ext cx="652462" cy="4000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US" altLang="ja-JP" sz="2000" b="1" dirty="0">
                <a:solidFill>
                  <a:srgbClr val="FF0000"/>
                </a:solidFill>
                <a:latin typeface="Arial Unicode MS"/>
                <a:ea typeface="Arial Unicode MS"/>
                <a:cs typeface="Arial Unicode MS"/>
              </a:rPr>
              <a:t>(I)</a:t>
            </a:r>
            <a:endParaRPr lang="ja-JP" altLang="en-US" sz="2000" b="1" baseline="30000" dirty="0">
              <a:solidFill>
                <a:srgbClr val="FF0000"/>
              </a:solidFill>
              <a:latin typeface="Arial Unicode MS"/>
              <a:ea typeface="Arial Unicode MS"/>
              <a:cs typeface="Arial Unicode MS"/>
            </a:endParaRPr>
          </a:p>
        </p:txBody>
      </p:sp>
      <p:graphicFrame>
        <p:nvGraphicFramePr>
          <p:cNvPr id="193" name="Object 10"/>
          <p:cNvGraphicFramePr>
            <a:graphicFrameLocks noChangeAspect="1"/>
          </p:cNvGraphicFramePr>
          <p:nvPr/>
        </p:nvGraphicFramePr>
        <p:xfrm>
          <a:off x="7598630" y="5006609"/>
          <a:ext cx="825500" cy="342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8" imgW="825480" imgH="342720" progId="Equation.DSMT4">
                  <p:embed/>
                </p:oleObj>
              </mc:Choice>
              <mc:Fallback>
                <p:oleObj name="Equation" r:id="rId18" imgW="825480" imgH="342720" progId="Equation.DSMT4">
                  <p:embed/>
                  <p:pic>
                    <p:nvPicPr>
                      <p:cNvPr id="193" name="Object 10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9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598630" y="5006609"/>
                        <a:ext cx="825500" cy="3429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94" name="Object 11"/>
          <p:cNvGraphicFramePr>
            <a:graphicFrameLocks noChangeAspect="1"/>
          </p:cNvGraphicFramePr>
          <p:nvPr/>
        </p:nvGraphicFramePr>
        <p:xfrm>
          <a:off x="7589838" y="4090988"/>
          <a:ext cx="825500" cy="342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20" imgW="825480" imgH="342720" progId="Equation.DSMT4">
                  <p:embed/>
                </p:oleObj>
              </mc:Choice>
              <mc:Fallback>
                <p:oleObj name="Equation" r:id="rId20" imgW="825480" imgH="342720" progId="Equation.DSMT4">
                  <p:embed/>
                  <p:pic>
                    <p:nvPicPr>
                      <p:cNvPr id="194" name="Object 1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1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589838" y="4090988"/>
                        <a:ext cx="825500" cy="3429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95" name="Line 9"/>
          <p:cNvSpPr>
            <a:spLocks noChangeShapeType="1"/>
          </p:cNvSpPr>
          <p:nvPr/>
        </p:nvSpPr>
        <p:spPr bwMode="auto">
          <a:xfrm>
            <a:off x="7113317" y="4759484"/>
            <a:ext cx="0" cy="431800"/>
          </a:xfrm>
          <a:prstGeom prst="line">
            <a:avLst/>
          </a:prstGeom>
          <a:noFill/>
          <a:ln w="38100">
            <a:solidFill>
              <a:srgbClr val="0541EB"/>
            </a:solidFill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196" name="Line 9"/>
          <p:cNvSpPr>
            <a:spLocks noChangeShapeType="1"/>
          </p:cNvSpPr>
          <p:nvPr/>
        </p:nvSpPr>
        <p:spPr bwMode="auto">
          <a:xfrm flipH="1">
            <a:off x="6682072" y="4736215"/>
            <a:ext cx="0" cy="43200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197" name="星 7 196"/>
          <p:cNvSpPr>
            <a:spLocks noChangeAspect="1"/>
          </p:cNvSpPr>
          <p:nvPr/>
        </p:nvSpPr>
        <p:spPr>
          <a:xfrm>
            <a:off x="7039498" y="5099210"/>
            <a:ext cx="144463" cy="144462"/>
          </a:xfrm>
          <a:prstGeom prst="star7">
            <a:avLst/>
          </a:prstGeom>
          <a:solidFill>
            <a:srgbClr val="FF00FF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198" name="星 7 197"/>
          <p:cNvSpPr>
            <a:spLocks noChangeAspect="1"/>
          </p:cNvSpPr>
          <p:nvPr/>
        </p:nvSpPr>
        <p:spPr>
          <a:xfrm>
            <a:off x="6600738" y="3363339"/>
            <a:ext cx="144463" cy="142875"/>
          </a:xfrm>
          <a:prstGeom prst="star7">
            <a:avLst/>
          </a:prstGeom>
          <a:solidFill>
            <a:srgbClr val="0070C0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graphicFrame>
        <p:nvGraphicFramePr>
          <p:cNvPr id="199" name="Object 13"/>
          <p:cNvGraphicFramePr>
            <a:graphicFrameLocks noChangeAspect="1"/>
          </p:cNvGraphicFramePr>
          <p:nvPr/>
        </p:nvGraphicFramePr>
        <p:xfrm>
          <a:off x="7586663" y="3302000"/>
          <a:ext cx="863600" cy="342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22" imgW="863280" imgH="342720" progId="Equation.DSMT4">
                  <p:embed/>
                </p:oleObj>
              </mc:Choice>
              <mc:Fallback>
                <p:oleObj name="Equation" r:id="rId22" imgW="863280" imgH="342720" progId="Equation.DSMT4">
                  <p:embed/>
                  <p:pic>
                    <p:nvPicPr>
                      <p:cNvPr id="199" name="Object 1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3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586663" y="3302000"/>
                        <a:ext cx="863600" cy="3429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00" name="Text Box 12"/>
          <p:cNvSpPr txBox="1">
            <a:spLocks noChangeArrowheads="1"/>
          </p:cNvSpPr>
          <p:nvPr/>
        </p:nvSpPr>
        <p:spPr bwMode="auto">
          <a:xfrm>
            <a:off x="6178951" y="4539798"/>
            <a:ext cx="368300" cy="461665"/>
          </a:xfrm>
          <a:prstGeom prst="rect">
            <a:avLst/>
          </a:prstGeom>
          <a:solidFill>
            <a:schemeClr val="bg1"/>
          </a:solidFill>
          <a:ln w="9525" algn="ctr">
            <a:noFill/>
            <a:miter lim="800000"/>
            <a:headEnd/>
            <a:tailEnd/>
          </a:ln>
          <a:effectLst>
            <a:outerShdw dist="35921" dir="2700000" sx="1000" sy="1000" algn="ctr" rotWithShape="0">
              <a:schemeClr val="bg2">
                <a:alpha val="50000"/>
              </a:schemeClr>
            </a:outerShdw>
          </a:effectLst>
        </p:spPr>
        <p:txBody>
          <a:bodyPr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ja-JP" sz="2400" i="1" dirty="0">
                <a:latin typeface="+mn-lt"/>
                <a:ea typeface="ＭＳ Ｐゴシック" pitchFamily="50" charset="-128"/>
              </a:rPr>
              <a:t>t</a:t>
            </a:r>
            <a:r>
              <a:rPr lang="en-US" altLang="ja-JP" sz="1200" dirty="0">
                <a:latin typeface="+mn-lt"/>
                <a:ea typeface="ＭＳ Ｐゴシック" pitchFamily="50" charset="-128"/>
              </a:rPr>
              <a:t>1</a:t>
            </a:r>
            <a:endParaRPr lang="en-US" altLang="ja-JP" sz="2400" dirty="0">
              <a:latin typeface="+mn-lt"/>
              <a:ea typeface="ＭＳ Ｐゴシック" pitchFamily="50" charset="-128"/>
            </a:endParaRPr>
          </a:p>
        </p:txBody>
      </p:sp>
      <p:sp>
        <p:nvSpPr>
          <p:cNvPr id="201" name="Text Box 12"/>
          <p:cNvSpPr txBox="1">
            <a:spLocks noChangeArrowheads="1"/>
          </p:cNvSpPr>
          <p:nvPr/>
        </p:nvSpPr>
        <p:spPr bwMode="auto">
          <a:xfrm>
            <a:off x="6164725" y="3613676"/>
            <a:ext cx="368300" cy="461665"/>
          </a:xfrm>
          <a:prstGeom prst="rect">
            <a:avLst/>
          </a:prstGeom>
          <a:solidFill>
            <a:schemeClr val="bg1"/>
          </a:solidFill>
          <a:ln w="9525" algn="ctr">
            <a:noFill/>
            <a:miter lim="800000"/>
            <a:headEnd/>
            <a:tailEnd/>
          </a:ln>
          <a:effectLst>
            <a:outerShdw dist="35921" dir="2700000" sx="1000" sy="1000" algn="ctr" rotWithShape="0">
              <a:schemeClr val="bg2">
                <a:alpha val="50000"/>
              </a:schemeClr>
            </a:outerShdw>
          </a:effectLst>
        </p:spPr>
        <p:txBody>
          <a:bodyPr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ja-JP" sz="2400" i="1" dirty="0">
                <a:latin typeface="+mn-lt"/>
                <a:ea typeface="ＭＳ Ｐゴシック" pitchFamily="50" charset="-128"/>
              </a:rPr>
              <a:t>t</a:t>
            </a:r>
            <a:r>
              <a:rPr lang="en-US" altLang="ja-JP" sz="1200" dirty="0">
                <a:latin typeface="+mn-lt"/>
                <a:ea typeface="ＭＳ Ｐゴシック" pitchFamily="50" charset="-128"/>
              </a:rPr>
              <a:t>2</a:t>
            </a:r>
            <a:endParaRPr lang="en-US" altLang="ja-JP" sz="2400" dirty="0">
              <a:latin typeface="+mn-lt"/>
              <a:ea typeface="ＭＳ Ｐゴシック" pitchFamily="50" charset="-128"/>
            </a:endParaRPr>
          </a:p>
        </p:txBody>
      </p:sp>
      <p:sp>
        <p:nvSpPr>
          <p:cNvPr id="202" name="Line 9"/>
          <p:cNvSpPr>
            <a:spLocks noChangeShapeType="1"/>
          </p:cNvSpPr>
          <p:nvPr/>
        </p:nvSpPr>
        <p:spPr bwMode="auto">
          <a:xfrm>
            <a:off x="6681456" y="4273282"/>
            <a:ext cx="0" cy="46800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203" name="Line 9"/>
          <p:cNvSpPr>
            <a:spLocks noChangeShapeType="1"/>
          </p:cNvSpPr>
          <p:nvPr/>
        </p:nvSpPr>
        <p:spPr bwMode="auto">
          <a:xfrm flipH="1">
            <a:off x="7110936" y="4275297"/>
            <a:ext cx="0" cy="50400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204" name="星 7 203"/>
          <p:cNvSpPr>
            <a:spLocks noChangeAspect="1"/>
          </p:cNvSpPr>
          <p:nvPr/>
        </p:nvSpPr>
        <p:spPr>
          <a:xfrm>
            <a:off x="6603318" y="4194696"/>
            <a:ext cx="142875" cy="142875"/>
          </a:xfrm>
          <a:prstGeom prst="star7">
            <a:avLst/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graphicFrame>
        <p:nvGraphicFramePr>
          <p:cNvPr id="205" name="Object 19"/>
          <p:cNvGraphicFramePr>
            <a:graphicFrameLocks noChangeAspect="1"/>
          </p:cNvGraphicFramePr>
          <p:nvPr/>
        </p:nvGraphicFramePr>
        <p:xfrm>
          <a:off x="7605713" y="4576763"/>
          <a:ext cx="863600" cy="342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24" imgW="863280" imgH="342720" progId="Equation.DSMT4">
                  <p:embed/>
                </p:oleObj>
              </mc:Choice>
              <mc:Fallback>
                <p:oleObj name="Equation" r:id="rId24" imgW="863280" imgH="342720" progId="Equation.DSMT4">
                  <p:embed/>
                  <p:pic>
                    <p:nvPicPr>
                      <p:cNvPr id="205" name="Object 19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605713" y="4576763"/>
                        <a:ext cx="863600" cy="3429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206" name="Picture 32"/>
          <p:cNvPicPr>
            <a:picLocks noChangeAspect="1" noChangeArrowheads="1"/>
          </p:cNvPicPr>
          <p:nvPr/>
        </p:nvPicPr>
        <p:blipFill>
          <a:blip r:embed="rId26" cstate="print"/>
          <a:srcRect/>
          <a:stretch>
            <a:fillRect/>
          </a:stretch>
        </p:blipFill>
        <p:spPr bwMode="auto">
          <a:xfrm>
            <a:off x="7056961" y="4713448"/>
            <a:ext cx="109537" cy="1063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aphicFrame>
        <p:nvGraphicFramePr>
          <p:cNvPr id="207" name="Object 26"/>
          <p:cNvGraphicFramePr>
            <a:graphicFrameLocks noChangeAspect="1"/>
          </p:cNvGraphicFramePr>
          <p:nvPr/>
        </p:nvGraphicFramePr>
        <p:xfrm>
          <a:off x="6145213" y="5973763"/>
          <a:ext cx="1600200" cy="4714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27" imgW="1574640" imgH="469800" progId="Equation.DSMT4">
                  <p:embed/>
                </p:oleObj>
              </mc:Choice>
              <mc:Fallback>
                <p:oleObj name="Equation" r:id="rId27" imgW="1574640" imgH="469800" progId="Equation.DSMT4">
                  <p:embed/>
                  <p:pic>
                    <p:nvPicPr>
                      <p:cNvPr id="207" name="Object 26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145213" y="5973763"/>
                        <a:ext cx="1600200" cy="471487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08" name="Object 27"/>
          <p:cNvGraphicFramePr>
            <a:graphicFrameLocks noChangeAspect="1"/>
          </p:cNvGraphicFramePr>
          <p:nvPr/>
        </p:nvGraphicFramePr>
        <p:xfrm>
          <a:off x="6829425" y="4671219"/>
          <a:ext cx="190500" cy="2032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29" imgW="190440" imgH="203040" progId="Equation.DSMT4">
                  <p:embed/>
                </p:oleObj>
              </mc:Choice>
              <mc:Fallback>
                <p:oleObj name="Equation" r:id="rId29" imgW="190440" imgH="203040" progId="Equation.DSMT4">
                  <p:embed/>
                  <p:pic>
                    <p:nvPicPr>
                      <p:cNvPr id="208" name="Object 2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30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829425" y="4671219"/>
                        <a:ext cx="190500" cy="2032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09" name="Text Box 12"/>
          <p:cNvSpPr txBox="1">
            <a:spLocks noChangeArrowheads="1"/>
          </p:cNvSpPr>
          <p:nvPr/>
        </p:nvSpPr>
        <p:spPr bwMode="auto">
          <a:xfrm>
            <a:off x="6104435" y="5428871"/>
            <a:ext cx="2036763" cy="36830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>
            <a:prstShdw prst="shdw17" dist="17961" dir="2700000">
              <a:schemeClr val="bg2"/>
            </a:prstShdw>
          </a:effectLst>
        </p:spPr>
        <p:txBody>
          <a:bodyPr>
            <a:spAutoFit/>
          </a:bodyPr>
          <a:lstStyle/>
          <a:p>
            <a:r>
              <a:rPr lang="en-US" altLang="ja-JP" dirty="0">
                <a:solidFill>
                  <a:srgbClr val="FF0000"/>
                </a:solidFill>
                <a:latin typeface="Arial Unicode MS"/>
                <a:ea typeface="Arial Unicode MS"/>
                <a:cs typeface="Arial Unicode MS"/>
              </a:rPr>
              <a:t>Feynman diagram</a:t>
            </a:r>
          </a:p>
        </p:txBody>
      </p:sp>
      <p:sp>
        <p:nvSpPr>
          <p:cNvPr id="70" name="Line 9"/>
          <p:cNvSpPr>
            <a:spLocks noChangeShapeType="1"/>
          </p:cNvSpPr>
          <p:nvPr/>
        </p:nvSpPr>
        <p:spPr bwMode="auto">
          <a:xfrm flipV="1">
            <a:off x="2349516" y="1514916"/>
            <a:ext cx="0" cy="1080000"/>
          </a:xfrm>
          <a:prstGeom prst="line">
            <a:avLst/>
          </a:prstGeom>
          <a:noFill/>
          <a:ln w="38100">
            <a:solidFill>
              <a:srgbClr val="FE3859"/>
            </a:solidFill>
            <a:round/>
            <a:headEnd type="none"/>
            <a:tailEnd type="triangle"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atin typeface="+mn-lt"/>
              <a:ea typeface="+mn-ea"/>
            </a:endParaRPr>
          </a:p>
        </p:txBody>
      </p:sp>
      <p:sp>
        <p:nvSpPr>
          <p:cNvPr id="67" name="正方形/長方形 66"/>
          <p:cNvSpPr/>
          <p:nvPr/>
        </p:nvSpPr>
        <p:spPr>
          <a:xfrm>
            <a:off x="549290" y="1128931"/>
            <a:ext cx="402674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ja-JP" b="1" dirty="0">
                <a:solidFill>
                  <a:srgbClr val="FF0000"/>
                </a:solidFill>
                <a:latin typeface="Arial Unicode MS"/>
                <a:ea typeface="Arial Unicode MS"/>
                <a:cs typeface="Arial Unicode MS"/>
              </a:rPr>
              <a:t>(I)</a:t>
            </a:r>
            <a:endParaRPr lang="ja-JP" altLang="en-US" b="1" baseline="30000" dirty="0">
              <a:solidFill>
                <a:srgbClr val="FF0000"/>
              </a:solidFill>
              <a:latin typeface="Arial Unicode MS"/>
              <a:ea typeface="Arial Unicode MS"/>
              <a:cs typeface="Arial Unicode MS"/>
            </a:endParaRPr>
          </a:p>
        </p:txBody>
      </p:sp>
      <p:sp>
        <p:nvSpPr>
          <p:cNvPr id="68" name="Text Box 12"/>
          <p:cNvSpPr txBox="1">
            <a:spLocks noChangeArrowheads="1"/>
          </p:cNvSpPr>
          <p:nvPr/>
        </p:nvSpPr>
        <p:spPr bwMode="auto">
          <a:xfrm>
            <a:off x="818867" y="2180704"/>
            <a:ext cx="1415481" cy="338554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>
            <a:prstShdw prst="shdw17" dist="17961" dir="2700000">
              <a:schemeClr val="bg2"/>
            </a:prstShdw>
          </a:effectLst>
        </p:spPr>
        <p:txBody>
          <a:bodyPr wrap="square">
            <a:spAutoFit/>
          </a:bodyPr>
          <a:lstStyle/>
          <a:p>
            <a:r>
              <a:rPr lang="en-US" altLang="ja-JP" sz="1600" dirty="0" err="1">
                <a:solidFill>
                  <a:srgbClr val="FF00FF"/>
                </a:solidFill>
                <a:latin typeface="Arial Unicode MS"/>
                <a:ea typeface="Arial Unicode MS"/>
                <a:cs typeface="Arial Unicode MS"/>
              </a:rPr>
              <a:t>anharnonisity</a:t>
            </a:r>
            <a:endParaRPr lang="en-US" altLang="ja-JP" sz="1600" dirty="0">
              <a:solidFill>
                <a:srgbClr val="FF00FF"/>
              </a:solidFill>
              <a:latin typeface="Arial Unicode MS"/>
              <a:ea typeface="Arial Unicode MS"/>
              <a:cs typeface="Arial Unicode MS"/>
            </a:endParaRPr>
          </a:p>
        </p:txBody>
      </p:sp>
      <p:sp>
        <p:nvSpPr>
          <p:cNvPr id="69" name="Line 9"/>
          <p:cNvSpPr>
            <a:spLocks noChangeShapeType="1"/>
          </p:cNvSpPr>
          <p:nvPr/>
        </p:nvSpPr>
        <p:spPr bwMode="auto">
          <a:xfrm flipV="1">
            <a:off x="2424664" y="1555151"/>
            <a:ext cx="0" cy="1584000"/>
          </a:xfrm>
          <a:prstGeom prst="line">
            <a:avLst/>
          </a:prstGeom>
          <a:noFill/>
          <a:ln w="38100">
            <a:solidFill>
              <a:srgbClr val="0541EB"/>
            </a:solidFill>
            <a:prstDash val="sysDot"/>
            <a:round/>
            <a:headEnd type="triangle"/>
            <a:tailEnd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atin typeface="+mn-lt"/>
              <a:ea typeface="+mn-ea"/>
            </a:endParaRPr>
          </a:p>
        </p:txBody>
      </p:sp>
    </p:spTree>
    <p:extLst>
      <p:ext uri="{BB962C8B-B14F-4D97-AF65-F5344CB8AC3E}">
        <p14:creationId xmlns:p14="http://schemas.microsoft.com/office/powerpoint/2010/main" val="2558845430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8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7" dur="50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45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0" dur="500"/>
                                        <p:tgtEl>
                                          <p:spTgt spid="5745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45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3" dur="500"/>
                                        <p:tgtEl>
                                          <p:spTgt spid="5745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8" dur="500"/>
                                        <p:tgtEl>
                                          <p:spTgt spid="1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500"/>
                            </p:stCondLst>
                            <p:childTnLst>
                              <p:par>
                                <p:cTn id="20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2" dur="500"/>
                                        <p:tgtEl>
                                          <p:spTgt spid="1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6" dur="500"/>
                                        <p:tgtEl>
                                          <p:spTgt spid="1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0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4" dur="5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7" dur="5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2" dur="500"/>
                                        <p:tgtEl>
                                          <p:spTgt spid="1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18" presetClass="entr" presetSubtype="3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5" dur="500"/>
                                        <p:tgtEl>
                                          <p:spTgt spid="1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8" dur="500"/>
                                        <p:tgtEl>
                                          <p:spTgt spid="2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51" dur="500"/>
                                        <p:tgtEl>
                                          <p:spTgt spid="2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54" dur="500"/>
                                        <p:tgtEl>
                                          <p:spTgt spid="2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500"/>
                            </p:stCondLst>
                            <p:childTnLst>
                              <p:par>
                                <p:cTn id="56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58" dur="500"/>
                                        <p:tgtEl>
                                          <p:spTgt spid="1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61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1000"/>
                            </p:stCondLst>
                            <p:childTnLst>
                              <p:par>
                                <p:cTn id="63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65" dur="500"/>
                                        <p:tgtEl>
                                          <p:spTgt spid="1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6" fill="hold">
                            <p:stCondLst>
                              <p:cond delay="1500"/>
                            </p:stCondLst>
                            <p:childTnLst>
                              <p:par>
                                <p:cTn id="67" presetID="18" presetClass="entr" presetSubtype="3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69" dur="500"/>
                                        <p:tgtEl>
                                          <p:spTgt spid="2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18" presetClass="entr" presetSubtype="3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72" dur="500"/>
                                        <p:tgtEl>
                                          <p:spTgt spid="2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3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5" dur="500"/>
                                        <p:tgtEl>
                                          <p:spTgt spid="2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6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45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8" dur="500"/>
                                        <p:tgtEl>
                                          <p:spTgt spid="5745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9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81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2" fill="hold">
                      <p:stCondLst>
                        <p:cond delay="indefinite"/>
                      </p:stCondLst>
                      <p:childTnLst>
                        <p:par>
                          <p:cTn id="83" fill="hold">
                            <p:stCondLst>
                              <p:cond delay="0"/>
                            </p:stCondLst>
                            <p:childTnLst>
                              <p:par>
                                <p:cTn id="84" presetID="5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86" dur="500"/>
                                        <p:tgtEl>
                                          <p:spTgt spid="2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7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89" dur="500"/>
                                        <p:tgtEl>
                                          <p:spTgt spid="1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0" fill="hold">
                            <p:stCondLst>
                              <p:cond delay="500"/>
                            </p:stCondLst>
                            <p:childTnLst>
                              <p:par>
                                <p:cTn id="91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93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4" fill="hold">
                      <p:stCondLst>
                        <p:cond delay="indefinite"/>
                      </p:stCondLst>
                      <p:childTnLst>
                        <p:par>
                          <p:cTn id="95" fill="hold">
                            <p:stCondLst>
                              <p:cond delay="0"/>
                            </p:stCondLst>
                            <p:childTnLst>
                              <p:par>
                                <p:cTn id="96" presetID="18" presetClass="entr" presetSubtype="3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98" dur="500"/>
                                        <p:tgtEl>
                                          <p:spTgt spid="1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9" presetID="18" presetClass="entr" presetSubtype="3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01" dur="500"/>
                                        <p:tgtEl>
                                          <p:spTgt spid="1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2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04" dur="500"/>
                                        <p:tgtEl>
                                          <p:spTgt spid="2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5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45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07" dur="500"/>
                                        <p:tgtEl>
                                          <p:spTgt spid="5745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8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10" dur="50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1" fill="hold">
                      <p:stCondLst>
                        <p:cond delay="indefinite"/>
                      </p:stCondLst>
                      <p:childTnLst>
                        <p:par>
                          <p:cTn id="112" fill="hold">
                            <p:stCondLst>
                              <p:cond delay="0"/>
                            </p:stCondLst>
                            <p:childTnLst>
                              <p:par>
                                <p:cTn id="113" presetID="5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15" dur="500"/>
                                        <p:tgtEl>
                                          <p:spTgt spid="1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6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18" dur="500"/>
                                        <p:tgtEl>
                                          <p:spTgt spid="1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9" fill="hold">
                            <p:stCondLst>
                              <p:cond delay="500"/>
                            </p:stCondLst>
                            <p:childTnLst>
                              <p:par>
                                <p:cTn id="120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122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3" fill="hold">
                            <p:stCondLst>
                              <p:cond delay="1000"/>
                            </p:stCondLst>
                            <p:childTnLst>
                              <p:par>
                                <p:cTn id="124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26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7" fill="hold">
                            <p:stCondLst>
                              <p:cond delay="1500"/>
                            </p:stCondLst>
                            <p:childTnLst>
                              <p:par>
                                <p:cTn id="128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30" dur="1000"/>
                                        <p:tgtEl>
                                          <p:spTgt spid="2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1" fill="hold">
                      <p:stCondLst>
                        <p:cond delay="indefinite"/>
                      </p:stCondLst>
                      <p:childTnLst>
                        <p:par>
                          <p:cTn id="132" fill="hold">
                            <p:stCondLst>
                              <p:cond delay="0"/>
                            </p:stCondLst>
                            <p:childTnLst>
                              <p:par>
                                <p:cTn id="133" presetID="5" presetClass="exit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134" dur="500"/>
                                        <p:tgtEl>
                                          <p:spTgt spid="10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6" presetID="5" presetClass="exit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137" dur="500"/>
                                        <p:tgtEl>
                                          <p:spTgt spid="20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3" grpId="0"/>
      <p:bldP spid="105" grpId="0" animBg="1"/>
      <p:bldP spid="190" grpId="0" animBg="1"/>
      <p:bldP spid="191" grpId="0" animBg="1"/>
      <p:bldP spid="198" grpId="0" animBg="1"/>
      <p:bldP spid="200" grpId="0" animBg="1"/>
      <p:bldP spid="201" grpId="0" animBg="1"/>
      <p:bldP spid="202" grpId="0" animBg="1"/>
      <p:bldP spid="203" grpId="0" animBg="1"/>
      <p:bldP spid="204" grpId="0" animBg="1"/>
      <p:bldP spid="209" grpId="0"/>
      <p:bldP spid="68" grpId="0"/>
    </p:bldLst>
  </p:timing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74512" name="Picture 44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6218238" y="1558925"/>
            <a:ext cx="1758950" cy="965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43" name="Line 10"/>
          <p:cNvSpPr>
            <a:spLocks noChangeShapeType="1"/>
          </p:cNvSpPr>
          <p:nvPr/>
        </p:nvSpPr>
        <p:spPr bwMode="auto">
          <a:xfrm flipH="1">
            <a:off x="3853574" y="2619989"/>
            <a:ext cx="0" cy="576000"/>
          </a:xfrm>
          <a:custGeom>
            <a:avLst/>
            <a:gdLst>
              <a:gd name="connsiteX0" fmla="*/ 0 w 581020"/>
              <a:gd name="connsiteY0" fmla="*/ 0 h 45719"/>
              <a:gd name="connsiteX1" fmla="*/ 581020 w 581020"/>
              <a:gd name="connsiteY1" fmla="*/ 45719 h 45719"/>
              <a:gd name="connsiteX0" fmla="*/ 0 w 581020"/>
              <a:gd name="connsiteY0" fmla="*/ 15 h 15"/>
              <a:gd name="connsiteX1" fmla="*/ 581020 w 581020"/>
              <a:gd name="connsiteY1" fmla="*/ 0 h 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81020" h="15">
                <a:moveTo>
                  <a:pt x="0" y="15"/>
                </a:moveTo>
                <a:lnTo>
                  <a:pt x="581020" y="0"/>
                </a:lnTo>
              </a:path>
            </a:pathLst>
          </a:custGeom>
          <a:noFill/>
          <a:ln w="38100">
            <a:solidFill>
              <a:schemeClr val="accent2">
                <a:lumMod val="75000"/>
              </a:schemeClr>
            </a:solidFill>
            <a:prstDash val="solid"/>
            <a:round/>
            <a:headEnd/>
            <a:tailEnd type="triangle"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>
              <a:latin typeface="+mn-lt"/>
              <a:ea typeface="+mn-ea"/>
            </a:endParaRPr>
          </a:p>
        </p:txBody>
      </p:sp>
      <p:cxnSp>
        <p:nvCxnSpPr>
          <p:cNvPr id="35" name="直線コネクタ 34"/>
          <p:cNvCxnSpPr/>
          <p:nvPr/>
        </p:nvCxnSpPr>
        <p:spPr>
          <a:xfrm rot="10800000">
            <a:off x="3121167" y="2600609"/>
            <a:ext cx="1439863" cy="0"/>
          </a:xfrm>
          <a:prstGeom prst="line">
            <a:avLst/>
          </a:prstGeom>
          <a:ln w="38100">
            <a:solidFill>
              <a:srgbClr val="FC9B4A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74525" name="正方形/長方形 15"/>
          <p:cNvSpPr>
            <a:spLocks noChangeArrowheads="1"/>
          </p:cNvSpPr>
          <p:nvPr/>
        </p:nvSpPr>
        <p:spPr bwMode="auto">
          <a:xfrm>
            <a:off x="6407150" y="1327150"/>
            <a:ext cx="1390650" cy="3683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>
                <a:solidFill>
                  <a:srgbClr val="FC9B4A"/>
                </a:solidFill>
                <a:latin typeface="Arial Unicode MS"/>
                <a:ea typeface="Arial Unicode MS"/>
                <a:cs typeface="Arial Unicode MS"/>
              </a:rPr>
              <a:t>A</a:t>
            </a:r>
            <a:r>
              <a:rPr lang="en-US" altLang="ja-JP">
                <a:latin typeface="Arial Unicode MS"/>
                <a:ea typeface="Arial Unicode MS"/>
                <a:cs typeface="Arial Unicode MS"/>
              </a:rPr>
              <a:t>             </a:t>
            </a:r>
            <a:r>
              <a:rPr lang="en-US" altLang="ja-JP">
                <a:solidFill>
                  <a:srgbClr val="00B050"/>
                </a:solidFill>
                <a:latin typeface="Arial Unicode MS"/>
                <a:ea typeface="Arial Unicode MS"/>
                <a:cs typeface="Arial Unicode MS"/>
              </a:rPr>
              <a:t>B</a:t>
            </a:r>
            <a:r>
              <a:rPr lang="en-US" altLang="ja-JP">
                <a:latin typeface="Arial Unicode MS"/>
                <a:ea typeface="Arial Unicode MS"/>
                <a:cs typeface="Arial Unicode MS"/>
              </a:rPr>
              <a:t> </a:t>
            </a:r>
            <a:endParaRPr lang="ja-JP" altLang="en-US">
              <a:latin typeface="Calibri" pitchFamily="34" charset="0"/>
            </a:endParaRPr>
          </a:p>
        </p:txBody>
      </p:sp>
      <p:cxnSp>
        <p:nvCxnSpPr>
          <p:cNvPr id="22" name="直線コネクタ 21"/>
          <p:cNvCxnSpPr/>
          <p:nvPr/>
        </p:nvCxnSpPr>
        <p:spPr>
          <a:xfrm rot="10800000">
            <a:off x="3133943" y="3183602"/>
            <a:ext cx="1440000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直線コネクタ 35"/>
          <p:cNvCxnSpPr/>
          <p:nvPr/>
        </p:nvCxnSpPr>
        <p:spPr>
          <a:xfrm rot="10800000">
            <a:off x="3125929" y="2078322"/>
            <a:ext cx="1439863" cy="0"/>
          </a:xfrm>
          <a:prstGeom prst="line">
            <a:avLst/>
          </a:prstGeom>
          <a:ln w="31750">
            <a:solidFill>
              <a:srgbClr val="FFFF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Line 9"/>
          <p:cNvSpPr>
            <a:spLocks noChangeShapeType="1"/>
          </p:cNvSpPr>
          <p:nvPr/>
        </p:nvSpPr>
        <p:spPr bwMode="auto">
          <a:xfrm>
            <a:off x="3230705" y="2609185"/>
            <a:ext cx="0" cy="576000"/>
          </a:xfrm>
          <a:prstGeom prst="line">
            <a:avLst/>
          </a:prstGeom>
          <a:noFill/>
          <a:ln w="38100">
            <a:solidFill>
              <a:schemeClr val="accent2">
                <a:lumMod val="75000"/>
              </a:schemeClr>
            </a:solidFill>
            <a:prstDash val="dash"/>
            <a:round/>
            <a:headEnd type="triangle"/>
            <a:tailEnd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atin typeface="+mn-lt"/>
              <a:ea typeface="+mn-ea"/>
            </a:endParaRPr>
          </a:p>
        </p:txBody>
      </p:sp>
      <p:cxnSp>
        <p:nvCxnSpPr>
          <p:cNvPr id="85" name="直線コネクタ 84"/>
          <p:cNvCxnSpPr/>
          <p:nvPr/>
        </p:nvCxnSpPr>
        <p:spPr>
          <a:xfrm flipV="1">
            <a:off x="3227529" y="3511835"/>
            <a:ext cx="1260475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574504" name="Object 40"/>
          <p:cNvGraphicFramePr>
            <a:graphicFrameLocks noChangeAspect="1"/>
          </p:cNvGraphicFramePr>
          <p:nvPr/>
        </p:nvGraphicFramePr>
        <p:xfrm>
          <a:off x="3468830" y="3353417"/>
          <a:ext cx="177800" cy="3810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4" imgW="177480" imgH="380880" progId="Equation.DSMT4">
                  <p:embed/>
                </p:oleObj>
              </mc:Choice>
              <mc:Fallback>
                <p:oleObj name="Equation" r:id="rId4" imgW="177480" imgH="380880" progId="Equation.DSMT4">
                  <p:embed/>
                  <p:pic>
                    <p:nvPicPr>
                      <p:cNvPr id="574504" name="Object 40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468830" y="3353417"/>
                        <a:ext cx="177800" cy="3810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574506" name="Object 42"/>
          <p:cNvGraphicFramePr>
            <a:graphicFrameLocks noChangeAspect="1"/>
          </p:cNvGraphicFramePr>
          <p:nvPr/>
        </p:nvGraphicFramePr>
        <p:xfrm>
          <a:off x="4039382" y="3357515"/>
          <a:ext cx="215900" cy="3810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6" imgW="215640" imgH="380880" progId="Equation.DSMT4">
                  <p:embed/>
                </p:oleObj>
              </mc:Choice>
              <mc:Fallback>
                <p:oleObj name="Equation" r:id="rId6" imgW="215640" imgH="380880" progId="Equation.DSMT4">
                  <p:embed/>
                  <p:pic>
                    <p:nvPicPr>
                      <p:cNvPr id="574506" name="Object 4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039382" y="3357515"/>
                        <a:ext cx="215900" cy="3810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cxnSp>
        <p:nvCxnSpPr>
          <p:cNvPr id="96" name="直線コネクタ 95"/>
          <p:cNvCxnSpPr/>
          <p:nvPr/>
        </p:nvCxnSpPr>
        <p:spPr>
          <a:xfrm rot="16200000" flipH="1">
            <a:off x="2995754" y="3537235"/>
            <a:ext cx="457200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9" name="直線コネクタ 98"/>
          <p:cNvCxnSpPr/>
          <p:nvPr/>
        </p:nvCxnSpPr>
        <p:spPr>
          <a:xfrm rot="16200000" flipH="1">
            <a:off x="3614808" y="3547707"/>
            <a:ext cx="457200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0" name="直線コネクタ 99"/>
          <p:cNvCxnSpPr/>
          <p:nvPr/>
        </p:nvCxnSpPr>
        <p:spPr>
          <a:xfrm rot="16200000" flipH="1">
            <a:off x="4237061" y="3563915"/>
            <a:ext cx="457200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5" name="正方形/長方形 104"/>
          <p:cNvSpPr/>
          <p:nvPr/>
        </p:nvSpPr>
        <p:spPr>
          <a:xfrm>
            <a:off x="7110413" y="1211263"/>
            <a:ext cx="1119187" cy="1319212"/>
          </a:xfrm>
          <a:prstGeom prst="rect">
            <a:avLst/>
          </a:prstGeom>
          <a:solidFill>
            <a:schemeClr val="bg1">
              <a:alpha val="86000"/>
            </a:schemeClr>
          </a:solidFill>
          <a:ln w="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graphicFrame>
        <p:nvGraphicFramePr>
          <p:cNvPr id="574509" name="Object 45"/>
          <p:cNvGraphicFramePr>
            <a:graphicFrameLocks noChangeAspect="1"/>
          </p:cNvGraphicFramePr>
          <p:nvPr/>
        </p:nvGraphicFramePr>
        <p:xfrm>
          <a:off x="6918325" y="2135188"/>
          <a:ext cx="304800" cy="3302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8" imgW="304560" imgH="330120" progId="Equation.DSMT4">
                  <p:embed/>
                </p:oleObj>
              </mc:Choice>
              <mc:Fallback>
                <p:oleObj name="Equation" r:id="rId8" imgW="304560" imgH="330120" progId="Equation.DSMT4">
                  <p:embed/>
                  <p:pic>
                    <p:nvPicPr>
                      <p:cNvPr id="574509" name="Object 45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9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918325" y="2135188"/>
                        <a:ext cx="304800" cy="3302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574510" name="Object 46"/>
          <p:cNvGraphicFramePr>
            <a:graphicFrameLocks noChangeAspect="1"/>
          </p:cNvGraphicFramePr>
          <p:nvPr/>
        </p:nvGraphicFramePr>
        <p:xfrm>
          <a:off x="7088188" y="1871663"/>
          <a:ext cx="825500" cy="3302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0" imgW="825480" imgH="330120" progId="Equation.DSMT4">
                  <p:embed/>
                </p:oleObj>
              </mc:Choice>
              <mc:Fallback>
                <p:oleObj name="Equation" r:id="rId10" imgW="825480" imgH="330120" progId="Equation.DSMT4">
                  <p:embed/>
                  <p:pic>
                    <p:nvPicPr>
                      <p:cNvPr id="574510" name="Object 46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1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088188" y="1871663"/>
                        <a:ext cx="825500" cy="3302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59" name="円弧 158"/>
          <p:cNvSpPr/>
          <p:nvPr/>
        </p:nvSpPr>
        <p:spPr>
          <a:xfrm rot="2319848">
            <a:off x="3075623" y="2487899"/>
            <a:ext cx="1141063" cy="1189436"/>
          </a:xfrm>
          <a:prstGeom prst="arc">
            <a:avLst>
              <a:gd name="adj1" fmla="val 16092670"/>
              <a:gd name="adj2" fmla="val 19734274"/>
            </a:avLst>
          </a:prstGeom>
          <a:ln w="31750">
            <a:solidFill>
              <a:srgbClr val="FF00FF"/>
            </a:solidFill>
            <a:prstDash val="sysDash"/>
            <a:headEnd type="non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cxnSp>
        <p:nvCxnSpPr>
          <p:cNvPr id="185" name="直線コネクタ 184"/>
          <p:cNvCxnSpPr/>
          <p:nvPr/>
        </p:nvCxnSpPr>
        <p:spPr>
          <a:xfrm>
            <a:off x="6140790" y="3464207"/>
            <a:ext cx="1260475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6" name="直線コネクタ 185"/>
          <p:cNvCxnSpPr/>
          <p:nvPr/>
        </p:nvCxnSpPr>
        <p:spPr>
          <a:xfrm>
            <a:off x="6069475" y="5171014"/>
            <a:ext cx="1260475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7" name="直線コネクタ 186"/>
          <p:cNvCxnSpPr/>
          <p:nvPr/>
        </p:nvCxnSpPr>
        <p:spPr>
          <a:xfrm>
            <a:off x="6093287" y="4283600"/>
            <a:ext cx="1258888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8" name="直線矢印コネクタ 187"/>
          <p:cNvCxnSpPr/>
          <p:nvPr/>
        </p:nvCxnSpPr>
        <p:spPr>
          <a:xfrm rot="16200000" flipV="1">
            <a:off x="6248564" y="4330665"/>
            <a:ext cx="1692000" cy="0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9" name="直線矢印コネクタ 188"/>
          <p:cNvCxnSpPr/>
          <p:nvPr/>
        </p:nvCxnSpPr>
        <p:spPr>
          <a:xfrm rot="16200000" flipV="1">
            <a:off x="5826723" y="4318840"/>
            <a:ext cx="1692000" cy="0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0" name="Line 9"/>
          <p:cNvSpPr>
            <a:spLocks noChangeShapeType="1"/>
          </p:cNvSpPr>
          <p:nvPr/>
        </p:nvSpPr>
        <p:spPr bwMode="auto">
          <a:xfrm flipH="1">
            <a:off x="7106293" y="3448209"/>
            <a:ext cx="0" cy="39600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 type="triangle" w="med" len="med"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191" name="Line 10"/>
          <p:cNvSpPr>
            <a:spLocks noChangeShapeType="1"/>
          </p:cNvSpPr>
          <p:nvPr/>
        </p:nvSpPr>
        <p:spPr bwMode="auto">
          <a:xfrm>
            <a:off x="6667167" y="3446989"/>
            <a:ext cx="0" cy="396000"/>
          </a:xfrm>
          <a:custGeom>
            <a:avLst/>
            <a:gdLst>
              <a:gd name="T0" fmla="*/ 0 w 581020"/>
              <a:gd name="T1" fmla="*/ 2147483647 h 15"/>
              <a:gd name="T2" fmla="*/ 0 w 581020"/>
              <a:gd name="T3" fmla="*/ 0 h 15"/>
              <a:gd name="T4" fmla="*/ 0 60000 65536"/>
              <a:gd name="T5" fmla="*/ 0 60000 65536"/>
              <a:gd name="T6" fmla="*/ 0 w 581020"/>
              <a:gd name="T7" fmla="*/ 0 h 15"/>
              <a:gd name="T8" fmla="*/ 0 w 581020"/>
              <a:gd name="T9" fmla="*/ 15 h 15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581020" h="15">
                <a:moveTo>
                  <a:pt x="0" y="15"/>
                </a:moveTo>
                <a:lnTo>
                  <a:pt x="581020" y="0"/>
                </a:lnTo>
              </a:path>
            </a:pathLst>
          </a:custGeom>
          <a:noFill/>
          <a:ln w="38100">
            <a:solidFill>
              <a:srgbClr val="0541EB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ja-JP" altLang="en-US">
              <a:latin typeface="Calibri" pitchFamily="34" charset="0"/>
            </a:endParaRPr>
          </a:p>
        </p:txBody>
      </p:sp>
      <p:graphicFrame>
        <p:nvGraphicFramePr>
          <p:cNvPr id="193" name="Object 10"/>
          <p:cNvGraphicFramePr>
            <a:graphicFrameLocks noChangeAspect="1"/>
          </p:cNvGraphicFramePr>
          <p:nvPr/>
        </p:nvGraphicFramePr>
        <p:xfrm>
          <a:off x="7557687" y="5006609"/>
          <a:ext cx="825500" cy="342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2" imgW="825480" imgH="342720" progId="Equation.DSMT4">
                  <p:embed/>
                </p:oleObj>
              </mc:Choice>
              <mc:Fallback>
                <p:oleObj name="Equation" r:id="rId12" imgW="825480" imgH="342720" progId="Equation.DSMT4">
                  <p:embed/>
                  <p:pic>
                    <p:nvPicPr>
                      <p:cNvPr id="193" name="Object 10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3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557687" y="5006609"/>
                        <a:ext cx="825500" cy="3429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94" name="Object 11"/>
          <p:cNvGraphicFramePr>
            <a:graphicFrameLocks noChangeAspect="1"/>
          </p:cNvGraphicFramePr>
          <p:nvPr/>
        </p:nvGraphicFramePr>
        <p:xfrm>
          <a:off x="7567945" y="4077340"/>
          <a:ext cx="787400" cy="342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4" imgW="787320" imgH="342720" progId="Equation.DSMT4">
                  <p:embed/>
                </p:oleObj>
              </mc:Choice>
              <mc:Fallback>
                <p:oleObj name="Equation" r:id="rId14" imgW="787320" imgH="342720" progId="Equation.DSMT4">
                  <p:embed/>
                  <p:pic>
                    <p:nvPicPr>
                      <p:cNvPr id="194" name="Object 1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567945" y="4077340"/>
                        <a:ext cx="787400" cy="3429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95" name="Line 9"/>
          <p:cNvSpPr>
            <a:spLocks noChangeShapeType="1"/>
          </p:cNvSpPr>
          <p:nvPr/>
        </p:nvSpPr>
        <p:spPr bwMode="auto">
          <a:xfrm>
            <a:off x="7094267" y="4286576"/>
            <a:ext cx="0" cy="936000"/>
          </a:xfrm>
          <a:prstGeom prst="line">
            <a:avLst/>
          </a:prstGeom>
          <a:noFill/>
          <a:ln w="38100">
            <a:solidFill>
              <a:srgbClr val="0541EB"/>
            </a:solidFill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196" name="Line 9"/>
          <p:cNvSpPr>
            <a:spLocks noChangeShapeType="1"/>
          </p:cNvSpPr>
          <p:nvPr/>
        </p:nvSpPr>
        <p:spPr bwMode="auto">
          <a:xfrm flipH="1">
            <a:off x="6671962" y="4288166"/>
            <a:ext cx="0" cy="90000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197" name="星 7 196"/>
          <p:cNvSpPr>
            <a:spLocks noChangeAspect="1"/>
          </p:cNvSpPr>
          <p:nvPr/>
        </p:nvSpPr>
        <p:spPr>
          <a:xfrm>
            <a:off x="7020448" y="5099210"/>
            <a:ext cx="144463" cy="144462"/>
          </a:xfrm>
          <a:prstGeom prst="star7">
            <a:avLst/>
          </a:prstGeom>
          <a:solidFill>
            <a:srgbClr val="FF00FF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198" name="星 7 197"/>
          <p:cNvSpPr>
            <a:spLocks noChangeAspect="1"/>
          </p:cNvSpPr>
          <p:nvPr/>
        </p:nvSpPr>
        <p:spPr>
          <a:xfrm>
            <a:off x="6600738" y="3363339"/>
            <a:ext cx="144463" cy="142875"/>
          </a:xfrm>
          <a:prstGeom prst="star7">
            <a:avLst/>
          </a:prstGeom>
          <a:solidFill>
            <a:srgbClr val="0070C0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graphicFrame>
        <p:nvGraphicFramePr>
          <p:cNvPr id="199" name="Object 13"/>
          <p:cNvGraphicFramePr>
            <a:graphicFrameLocks noChangeAspect="1"/>
          </p:cNvGraphicFramePr>
          <p:nvPr/>
        </p:nvGraphicFramePr>
        <p:xfrm>
          <a:off x="7565398" y="3287823"/>
          <a:ext cx="863600" cy="342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6" imgW="863280" imgH="342720" progId="Equation.DSMT4">
                  <p:embed/>
                </p:oleObj>
              </mc:Choice>
              <mc:Fallback>
                <p:oleObj name="Equation" r:id="rId16" imgW="863280" imgH="342720" progId="Equation.DSMT4">
                  <p:embed/>
                  <p:pic>
                    <p:nvPicPr>
                      <p:cNvPr id="199" name="Object 1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565398" y="3287823"/>
                        <a:ext cx="863600" cy="3429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00" name="Text Box 12"/>
          <p:cNvSpPr txBox="1">
            <a:spLocks noChangeArrowheads="1"/>
          </p:cNvSpPr>
          <p:nvPr/>
        </p:nvSpPr>
        <p:spPr bwMode="auto">
          <a:xfrm>
            <a:off x="6247190" y="4485207"/>
            <a:ext cx="368300" cy="461665"/>
          </a:xfrm>
          <a:prstGeom prst="rect">
            <a:avLst/>
          </a:prstGeom>
          <a:solidFill>
            <a:schemeClr val="bg1"/>
          </a:solidFill>
          <a:ln w="9525" algn="ctr">
            <a:noFill/>
            <a:miter lim="800000"/>
            <a:headEnd/>
            <a:tailEnd/>
          </a:ln>
          <a:effectLst>
            <a:outerShdw dist="35921" dir="2700000" sx="1000" sy="1000" algn="ctr" rotWithShape="0">
              <a:schemeClr val="bg2">
                <a:alpha val="50000"/>
              </a:schemeClr>
            </a:outerShdw>
          </a:effectLst>
        </p:spPr>
        <p:txBody>
          <a:bodyPr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ja-JP" sz="2400" i="1" dirty="0">
                <a:latin typeface="+mn-lt"/>
                <a:ea typeface="ＭＳ Ｐゴシック" pitchFamily="50" charset="-128"/>
              </a:rPr>
              <a:t>t</a:t>
            </a:r>
            <a:r>
              <a:rPr lang="en-US" altLang="ja-JP" sz="1200" dirty="0">
                <a:latin typeface="+mn-lt"/>
                <a:ea typeface="ＭＳ Ｐゴシック" pitchFamily="50" charset="-128"/>
              </a:rPr>
              <a:t>1</a:t>
            </a:r>
            <a:endParaRPr lang="en-US" altLang="ja-JP" sz="2400" dirty="0">
              <a:latin typeface="+mn-lt"/>
              <a:ea typeface="ＭＳ Ｐゴシック" pitchFamily="50" charset="-128"/>
            </a:endParaRPr>
          </a:p>
        </p:txBody>
      </p:sp>
      <p:sp>
        <p:nvSpPr>
          <p:cNvPr id="201" name="Text Box 12"/>
          <p:cNvSpPr txBox="1">
            <a:spLocks noChangeArrowheads="1"/>
          </p:cNvSpPr>
          <p:nvPr/>
        </p:nvSpPr>
        <p:spPr bwMode="auto">
          <a:xfrm>
            <a:off x="6164725" y="3613676"/>
            <a:ext cx="368300" cy="461665"/>
          </a:xfrm>
          <a:prstGeom prst="rect">
            <a:avLst/>
          </a:prstGeom>
          <a:solidFill>
            <a:schemeClr val="bg1"/>
          </a:solidFill>
          <a:ln w="9525" algn="ctr">
            <a:noFill/>
            <a:miter lim="800000"/>
            <a:headEnd/>
            <a:tailEnd/>
          </a:ln>
          <a:effectLst>
            <a:outerShdw dist="35921" dir="2700000" sx="1000" sy="1000" algn="ctr" rotWithShape="0">
              <a:schemeClr val="bg2">
                <a:alpha val="50000"/>
              </a:schemeClr>
            </a:outerShdw>
          </a:effectLst>
        </p:spPr>
        <p:txBody>
          <a:bodyPr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ja-JP" sz="2400" i="1" dirty="0">
                <a:latin typeface="+mn-lt"/>
                <a:ea typeface="ＭＳ Ｐゴシック" pitchFamily="50" charset="-128"/>
              </a:rPr>
              <a:t>t</a:t>
            </a:r>
            <a:r>
              <a:rPr lang="en-US" altLang="ja-JP" sz="1200" dirty="0">
                <a:latin typeface="+mn-lt"/>
                <a:ea typeface="ＭＳ Ｐゴシック" pitchFamily="50" charset="-128"/>
              </a:rPr>
              <a:t>2</a:t>
            </a:r>
            <a:endParaRPr lang="en-US" altLang="ja-JP" sz="2400" dirty="0">
              <a:latin typeface="+mn-lt"/>
              <a:ea typeface="ＭＳ Ｐゴシック" pitchFamily="50" charset="-128"/>
            </a:endParaRPr>
          </a:p>
        </p:txBody>
      </p:sp>
      <p:sp>
        <p:nvSpPr>
          <p:cNvPr id="202" name="Line 9"/>
          <p:cNvSpPr>
            <a:spLocks noChangeShapeType="1"/>
          </p:cNvSpPr>
          <p:nvPr/>
        </p:nvSpPr>
        <p:spPr bwMode="auto">
          <a:xfrm>
            <a:off x="6669550" y="3843057"/>
            <a:ext cx="0" cy="396000"/>
          </a:xfrm>
          <a:prstGeom prst="line">
            <a:avLst/>
          </a:prstGeom>
          <a:noFill/>
          <a:ln w="38100">
            <a:solidFill>
              <a:srgbClr val="0541EB"/>
            </a:solidFill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203" name="Line 9"/>
          <p:cNvSpPr>
            <a:spLocks noChangeShapeType="1"/>
          </p:cNvSpPr>
          <p:nvPr/>
        </p:nvSpPr>
        <p:spPr bwMode="auto">
          <a:xfrm flipH="1">
            <a:off x="7099670" y="3857617"/>
            <a:ext cx="0" cy="432000"/>
          </a:xfrm>
          <a:prstGeom prst="line">
            <a:avLst/>
          </a:prstGeom>
          <a:noFill/>
          <a:ln w="38100">
            <a:solidFill>
              <a:srgbClr val="0541EB"/>
            </a:solidFill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204" name="星 7 203"/>
          <p:cNvSpPr>
            <a:spLocks noChangeAspect="1"/>
          </p:cNvSpPr>
          <p:nvPr/>
        </p:nvSpPr>
        <p:spPr>
          <a:xfrm>
            <a:off x="6593793" y="4194696"/>
            <a:ext cx="142875" cy="142875"/>
          </a:xfrm>
          <a:prstGeom prst="star7">
            <a:avLst/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pic>
        <p:nvPicPr>
          <p:cNvPr id="206" name="Picture 32"/>
          <p:cNvPicPr>
            <a:picLocks noChangeAspect="1" noChangeArrowheads="1"/>
          </p:cNvPicPr>
          <p:nvPr/>
        </p:nvPicPr>
        <p:blipFill>
          <a:blip r:embed="rId18" cstate="print"/>
          <a:srcRect/>
          <a:stretch>
            <a:fillRect/>
          </a:stretch>
        </p:blipFill>
        <p:spPr bwMode="auto">
          <a:xfrm>
            <a:off x="7051097" y="3776511"/>
            <a:ext cx="109537" cy="1063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aphicFrame>
        <p:nvGraphicFramePr>
          <p:cNvPr id="207" name="Object 26"/>
          <p:cNvGraphicFramePr>
            <a:graphicFrameLocks noChangeAspect="1"/>
          </p:cNvGraphicFramePr>
          <p:nvPr/>
        </p:nvGraphicFramePr>
        <p:xfrm>
          <a:off x="5942013" y="5973763"/>
          <a:ext cx="1978025" cy="4635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9" imgW="1981080" imgH="469800" progId="Equation.DSMT4">
                  <p:embed/>
                </p:oleObj>
              </mc:Choice>
              <mc:Fallback>
                <p:oleObj name="Equation" r:id="rId19" imgW="1981080" imgH="469800" progId="Equation.DSMT4">
                  <p:embed/>
                  <p:pic>
                    <p:nvPicPr>
                      <p:cNvPr id="207" name="Object 26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0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942013" y="5973763"/>
                        <a:ext cx="1978025" cy="463550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08" name="Object 27"/>
          <p:cNvGraphicFramePr>
            <a:graphicFrameLocks noChangeAspect="1"/>
          </p:cNvGraphicFramePr>
          <p:nvPr/>
        </p:nvGraphicFramePr>
        <p:xfrm>
          <a:off x="6815777" y="3756818"/>
          <a:ext cx="190500" cy="2032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21" imgW="190440" imgH="203040" progId="Equation.DSMT4">
                  <p:embed/>
                </p:oleObj>
              </mc:Choice>
              <mc:Fallback>
                <p:oleObj name="Equation" r:id="rId21" imgW="190440" imgH="203040" progId="Equation.DSMT4">
                  <p:embed/>
                  <p:pic>
                    <p:nvPicPr>
                      <p:cNvPr id="208" name="Object 2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2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815777" y="3756818"/>
                        <a:ext cx="190500" cy="2032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574502" name="Object 19"/>
          <p:cNvGraphicFramePr>
            <a:graphicFrameLocks noChangeAspect="1"/>
          </p:cNvGraphicFramePr>
          <p:nvPr/>
        </p:nvGraphicFramePr>
        <p:xfrm>
          <a:off x="7575550" y="3683628"/>
          <a:ext cx="825500" cy="342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23" imgW="825480" imgH="342720" progId="Equation.DSMT4">
                  <p:embed/>
                </p:oleObj>
              </mc:Choice>
              <mc:Fallback>
                <p:oleObj name="Equation" r:id="rId23" imgW="825480" imgH="342720" progId="Equation.DSMT4">
                  <p:embed/>
                  <p:pic>
                    <p:nvPicPr>
                      <p:cNvPr id="574502" name="Object 19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575550" y="3683628"/>
                        <a:ext cx="825500" cy="3429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84" name="Line 9"/>
          <p:cNvSpPr>
            <a:spLocks noChangeShapeType="1"/>
          </p:cNvSpPr>
          <p:nvPr/>
        </p:nvSpPr>
        <p:spPr bwMode="auto">
          <a:xfrm flipV="1">
            <a:off x="4525354" y="1537451"/>
            <a:ext cx="0" cy="1620000"/>
          </a:xfrm>
          <a:prstGeom prst="line">
            <a:avLst/>
          </a:prstGeom>
          <a:noFill/>
          <a:ln w="38100">
            <a:solidFill>
              <a:srgbClr val="0541EB"/>
            </a:solidFill>
            <a:prstDash val="sysDot"/>
            <a:round/>
            <a:headEnd type="triangle"/>
            <a:tailEnd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atin typeface="+mn-lt"/>
              <a:ea typeface="+mn-ea"/>
            </a:endParaRPr>
          </a:p>
        </p:txBody>
      </p:sp>
      <p:sp>
        <p:nvSpPr>
          <p:cNvPr id="86" name="Line 9"/>
          <p:cNvSpPr>
            <a:spLocks noChangeShapeType="1"/>
          </p:cNvSpPr>
          <p:nvPr/>
        </p:nvSpPr>
        <p:spPr bwMode="auto">
          <a:xfrm flipV="1">
            <a:off x="4450845" y="1529274"/>
            <a:ext cx="0" cy="1044000"/>
          </a:xfrm>
          <a:prstGeom prst="line">
            <a:avLst/>
          </a:prstGeom>
          <a:noFill/>
          <a:ln w="38100">
            <a:solidFill>
              <a:srgbClr val="FE3859"/>
            </a:solidFill>
            <a:round/>
            <a:headEnd type="none"/>
            <a:tailEnd type="triangle"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atin typeface="+mn-lt"/>
              <a:ea typeface="+mn-ea"/>
            </a:endParaRPr>
          </a:p>
        </p:txBody>
      </p:sp>
      <p:sp>
        <p:nvSpPr>
          <p:cNvPr id="102" name="Text Box 12"/>
          <p:cNvSpPr txBox="1">
            <a:spLocks noChangeArrowheads="1"/>
          </p:cNvSpPr>
          <p:nvPr/>
        </p:nvSpPr>
        <p:spPr bwMode="auto">
          <a:xfrm>
            <a:off x="2947917" y="2167057"/>
            <a:ext cx="1415481" cy="338554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>
            <a:prstShdw prst="shdw17" dist="17961" dir="2700000">
              <a:schemeClr val="bg2"/>
            </a:prstShdw>
          </a:effectLst>
        </p:spPr>
        <p:txBody>
          <a:bodyPr wrap="square">
            <a:spAutoFit/>
          </a:bodyPr>
          <a:lstStyle/>
          <a:p>
            <a:r>
              <a:rPr lang="en-US" altLang="ja-JP" sz="1600" dirty="0" err="1">
                <a:solidFill>
                  <a:srgbClr val="FF00FF"/>
                </a:solidFill>
                <a:latin typeface="Arial Unicode MS"/>
                <a:ea typeface="Arial Unicode MS"/>
                <a:cs typeface="Arial Unicode MS"/>
              </a:rPr>
              <a:t>anharnonisity</a:t>
            </a:r>
            <a:endParaRPr lang="en-US" altLang="ja-JP" sz="1600" dirty="0">
              <a:solidFill>
                <a:srgbClr val="FF00FF"/>
              </a:solidFill>
              <a:latin typeface="Arial Unicode MS"/>
              <a:ea typeface="Arial Unicode MS"/>
              <a:cs typeface="Arial Unicode MS"/>
            </a:endParaRPr>
          </a:p>
        </p:txBody>
      </p:sp>
      <p:sp>
        <p:nvSpPr>
          <p:cNvPr id="53" name="正方形/長方形 77"/>
          <p:cNvSpPr>
            <a:spLocks noChangeArrowheads="1"/>
          </p:cNvSpPr>
          <p:nvPr/>
        </p:nvSpPr>
        <p:spPr bwMode="auto">
          <a:xfrm>
            <a:off x="7823440" y="580807"/>
            <a:ext cx="524503" cy="52322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 sz="2800" b="1" dirty="0">
                <a:solidFill>
                  <a:srgbClr val="FF0000"/>
                </a:solidFill>
                <a:latin typeface="Arial Unicode MS"/>
                <a:ea typeface="Arial Unicode MS"/>
                <a:cs typeface="Arial Unicode MS"/>
              </a:rPr>
              <a:t>(I)</a:t>
            </a:r>
            <a:endParaRPr lang="ja-JP" altLang="en-US" sz="2800" b="1" baseline="30000" dirty="0">
              <a:solidFill>
                <a:srgbClr val="FF0000"/>
              </a:solidFill>
              <a:latin typeface="Arial Unicode MS"/>
              <a:ea typeface="Arial Unicode MS"/>
              <a:cs typeface="Arial Unicode MS"/>
            </a:endParaRPr>
          </a:p>
        </p:txBody>
      </p:sp>
      <p:sp>
        <p:nvSpPr>
          <p:cNvPr id="54" name="テキスト ボックス 53"/>
          <p:cNvSpPr txBox="1">
            <a:spLocks noChangeArrowheads="1"/>
          </p:cNvSpPr>
          <p:nvPr/>
        </p:nvSpPr>
        <p:spPr bwMode="auto">
          <a:xfrm>
            <a:off x="5826056" y="2990372"/>
            <a:ext cx="652462" cy="4000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US" altLang="ja-JP" sz="2000" b="1" dirty="0">
                <a:solidFill>
                  <a:srgbClr val="FF0000"/>
                </a:solidFill>
                <a:latin typeface="Arial Unicode MS"/>
                <a:ea typeface="Arial Unicode MS"/>
                <a:cs typeface="Arial Unicode MS"/>
              </a:rPr>
              <a:t>(I)</a:t>
            </a:r>
            <a:endParaRPr lang="ja-JP" altLang="en-US" sz="2000" b="1" baseline="30000" dirty="0">
              <a:solidFill>
                <a:srgbClr val="FF0000"/>
              </a:solidFill>
              <a:latin typeface="Arial Unicode MS"/>
              <a:ea typeface="Arial Unicode MS"/>
              <a:cs typeface="Arial Unicode MS"/>
            </a:endParaRPr>
          </a:p>
        </p:txBody>
      </p:sp>
      <p:sp>
        <p:nvSpPr>
          <p:cNvPr id="55" name="Line 10"/>
          <p:cNvSpPr>
            <a:spLocks noChangeShapeType="1"/>
          </p:cNvSpPr>
          <p:nvPr/>
        </p:nvSpPr>
        <p:spPr bwMode="auto">
          <a:xfrm flipH="1">
            <a:off x="1750965" y="2578337"/>
            <a:ext cx="0" cy="612000"/>
          </a:xfrm>
          <a:custGeom>
            <a:avLst/>
            <a:gdLst>
              <a:gd name="connsiteX0" fmla="*/ 0 w 581020"/>
              <a:gd name="connsiteY0" fmla="*/ 0 h 45719"/>
              <a:gd name="connsiteX1" fmla="*/ 581020 w 581020"/>
              <a:gd name="connsiteY1" fmla="*/ 45719 h 45719"/>
              <a:gd name="connsiteX0" fmla="*/ 0 w 581020"/>
              <a:gd name="connsiteY0" fmla="*/ 15 h 15"/>
              <a:gd name="connsiteX1" fmla="*/ 581020 w 581020"/>
              <a:gd name="connsiteY1" fmla="*/ 0 h 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81020" h="15">
                <a:moveTo>
                  <a:pt x="0" y="15"/>
                </a:moveTo>
                <a:lnTo>
                  <a:pt x="581020" y="0"/>
                </a:lnTo>
              </a:path>
            </a:pathLst>
          </a:custGeom>
          <a:noFill/>
          <a:ln w="38100">
            <a:solidFill>
              <a:schemeClr val="accent2">
                <a:lumMod val="75000"/>
              </a:schemeClr>
            </a:solidFill>
            <a:prstDash val="solid"/>
            <a:round/>
            <a:headEnd/>
            <a:tailEnd type="triangle"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>
              <a:latin typeface="+mn-lt"/>
              <a:ea typeface="+mn-ea"/>
            </a:endParaRPr>
          </a:p>
        </p:txBody>
      </p:sp>
      <p:cxnSp>
        <p:nvCxnSpPr>
          <p:cNvPr id="56" name="直線コネクタ 55"/>
          <p:cNvCxnSpPr/>
          <p:nvPr/>
        </p:nvCxnSpPr>
        <p:spPr>
          <a:xfrm rot="10800000">
            <a:off x="1088077" y="2601180"/>
            <a:ext cx="1439863" cy="0"/>
          </a:xfrm>
          <a:prstGeom prst="line">
            <a:avLst/>
          </a:prstGeom>
          <a:ln w="38100">
            <a:solidFill>
              <a:srgbClr val="FC9B4A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7" name="Text Box 12"/>
          <p:cNvSpPr txBox="1">
            <a:spLocks noChangeArrowheads="1"/>
          </p:cNvSpPr>
          <p:nvPr/>
        </p:nvSpPr>
        <p:spPr bwMode="auto">
          <a:xfrm>
            <a:off x="1358473" y="1103099"/>
            <a:ext cx="429384" cy="46037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>
            <a:prstShdw prst="shdw17" dist="17961" dir="2700000">
              <a:schemeClr val="bg2"/>
            </a:prstShdw>
          </a:effectLst>
        </p:spPr>
        <p:txBody>
          <a:bodyPr wrap="square">
            <a:spAutoFit/>
          </a:bodyPr>
          <a:lstStyle/>
          <a:p>
            <a:r>
              <a:rPr lang="en-US" altLang="ja-JP" sz="2400" dirty="0">
                <a:solidFill>
                  <a:srgbClr val="FC9B4A"/>
                </a:solidFill>
                <a:latin typeface="Arial Unicode MS"/>
                <a:ea typeface="Arial Unicode MS"/>
                <a:cs typeface="Arial Unicode MS"/>
              </a:rPr>
              <a:t>A</a:t>
            </a:r>
          </a:p>
        </p:txBody>
      </p:sp>
      <p:cxnSp>
        <p:nvCxnSpPr>
          <p:cNvPr id="58" name="直線コネクタ 57"/>
          <p:cNvCxnSpPr/>
          <p:nvPr/>
        </p:nvCxnSpPr>
        <p:spPr>
          <a:xfrm rot="10800000">
            <a:off x="1059483" y="3169954"/>
            <a:ext cx="1440000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59" name="Object 25"/>
          <p:cNvGraphicFramePr>
            <a:graphicFrameLocks noChangeAspect="1"/>
          </p:cNvGraphicFramePr>
          <p:nvPr/>
        </p:nvGraphicFramePr>
        <p:xfrm>
          <a:off x="461963" y="3005138"/>
          <a:ext cx="487362" cy="3556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25" imgW="482400" imgH="355320" progId="Equation.DSMT4">
                  <p:embed/>
                </p:oleObj>
              </mc:Choice>
              <mc:Fallback>
                <p:oleObj name="Equation" r:id="rId25" imgW="482400" imgH="355320" progId="Equation.DSMT4">
                  <p:embed/>
                  <p:pic>
                    <p:nvPicPr>
                      <p:cNvPr id="59" name="Object 25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61963" y="3005138"/>
                        <a:ext cx="487362" cy="3556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60" name="Object 27"/>
          <p:cNvGraphicFramePr>
            <a:graphicFrameLocks noChangeAspect="1"/>
          </p:cNvGraphicFramePr>
          <p:nvPr/>
        </p:nvGraphicFramePr>
        <p:xfrm>
          <a:off x="473407" y="2442522"/>
          <a:ext cx="442913" cy="35083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27" imgW="444240" imgH="355320" progId="Equation.DSMT4">
                  <p:embed/>
                </p:oleObj>
              </mc:Choice>
              <mc:Fallback>
                <p:oleObj name="Equation" r:id="rId27" imgW="444240" imgH="355320" progId="Equation.DSMT4">
                  <p:embed/>
                  <p:pic>
                    <p:nvPicPr>
                      <p:cNvPr id="60" name="Object 2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73407" y="2442522"/>
                        <a:ext cx="442913" cy="350838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61" name="Object 28"/>
          <p:cNvGraphicFramePr>
            <a:graphicFrameLocks noChangeAspect="1"/>
          </p:cNvGraphicFramePr>
          <p:nvPr/>
        </p:nvGraphicFramePr>
        <p:xfrm>
          <a:off x="449263" y="1844675"/>
          <a:ext cx="501650" cy="3556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29" imgW="495000" imgH="355320" progId="Equation.DSMT4">
                  <p:embed/>
                </p:oleObj>
              </mc:Choice>
              <mc:Fallback>
                <p:oleObj name="Equation" r:id="rId29" imgW="495000" imgH="355320" progId="Equation.DSMT4">
                  <p:embed/>
                  <p:pic>
                    <p:nvPicPr>
                      <p:cNvPr id="61" name="Object 28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30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49263" y="1844675"/>
                        <a:ext cx="501650" cy="3556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cxnSp>
        <p:nvCxnSpPr>
          <p:cNvPr id="62" name="直線コネクタ 61"/>
          <p:cNvCxnSpPr/>
          <p:nvPr/>
        </p:nvCxnSpPr>
        <p:spPr>
          <a:xfrm rot="10800000">
            <a:off x="1122054" y="2086994"/>
            <a:ext cx="1439863" cy="0"/>
          </a:xfrm>
          <a:prstGeom prst="line">
            <a:avLst/>
          </a:prstGeom>
          <a:ln w="31750">
            <a:solidFill>
              <a:srgbClr val="FFFF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3" name="Line 9"/>
          <p:cNvSpPr>
            <a:spLocks noChangeShapeType="1"/>
          </p:cNvSpPr>
          <p:nvPr/>
        </p:nvSpPr>
        <p:spPr bwMode="auto">
          <a:xfrm>
            <a:off x="1193492" y="2604352"/>
            <a:ext cx="0" cy="576000"/>
          </a:xfrm>
          <a:prstGeom prst="line">
            <a:avLst/>
          </a:prstGeom>
          <a:noFill/>
          <a:ln w="38100">
            <a:solidFill>
              <a:schemeClr val="accent2">
                <a:lumMod val="75000"/>
              </a:schemeClr>
            </a:solidFill>
            <a:prstDash val="dash"/>
            <a:round/>
            <a:headEnd type="triangle"/>
            <a:tailEnd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atin typeface="+mn-lt"/>
              <a:ea typeface="+mn-ea"/>
            </a:endParaRPr>
          </a:p>
        </p:txBody>
      </p:sp>
      <p:cxnSp>
        <p:nvCxnSpPr>
          <p:cNvPr id="64" name="直線コネクタ 63"/>
          <p:cNvCxnSpPr/>
          <p:nvPr/>
        </p:nvCxnSpPr>
        <p:spPr>
          <a:xfrm flipV="1">
            <a:off x="1150014" y="3504585"/>
            <a:ext cx="1188000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65" name="Object 40"/>
          <p:cNvGraphicFramePr>
            <a:graphicFrameLocks noChangeAspect="1"/>
          </p:cNvGraphicFramePr>
          <p:nvPr/>
        </p:nvGraphicFramePr>
        <p:xfrm>
          <a:off x="1367502" y="3349720"/>
          <a:ext cx="177800" cy="3810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4" imgW="177480" imgH="380880" progId="Equation.DSMT4">
                  <p:embed/>
                </p:oleObj>
              </mc:Choice>
              <mc:Fallback>
                <p:oleObj name="Equation" r:id="rId4" imgW="177480" imgH="380880" progId="Equation.DSMT4">
                  <p:embed/>
                  <p:pic>
                    <p:nvPicPr>
                      <p:cNvPr id="65" name="Object 40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367502" y="3349720"/>
                        <a:ext cx="177800" cy="3810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66" name="Object 42"/>
          <p:cNvGraphicFramePr>
            <a:graphicFrameLocks noChangeAspect="1"/>
          </p:cNvGraphicFramePr>
          <p:nvPr/>
        </p:nvGraphicFramePr>
        <p:xfrm>
          <a:off x="1936774" y="3350335"/>
          <a:ext cx="215900" cy="3810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6" imgW="215640" imgH="380880" progId="Equation.DSMT4">
                  <p:embed/>
                </p:oleObj>
              </mc:Choice>
              <mc:Fallback>
                <p:oleObj name="Equation" r:id="rId6" imgW="215640" imgH="380880" progId="Equation.DSMT4">
                  <p:embed/>
                  <p:pic>
                    <p:nvPicPr>
                      <p:cNvPr id="66" name="Object 4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936774" y="3350335"/>
                        <a:ext cx="215900" cy="3810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cxnSp>
        <p:nvCxnSpPr>
          <p:cNvPr id="67" name="直線コネクタ 66"/>
          <p:cNvCxnSpPr/>
          <p:nvPr/>
        </p:nvCxnSpPr>
        <p:spPr>
          <a:xfrm rot="16200000" flipH="1">
            <a:off x="927124" y="3501766"/>
            <a:ext cx="457200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8" name="直線コネクタ 67"/>
          <p:cNvCxnSpPr/>
          <p:nvPr/>
        </p:nvCxnSpPr>
        <p:spPr>
          <a:xfrm rot="16200000" flipH="1">
            <a:off x="1512841" y="3521763"/>
            <a:ext cx="457200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" name="直線コネクタ 68"/>
          <p:cNvCxnSpPr/>
          <p:nvPr/>
        </p:nvCxnSpPr>
        <p:spPr>
          <a:xfrm rot="16200000" flipH="1">
            <a:off x="2109077" y="3518281"/>
            <a:ext cx="457200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直線コネクタ 69"/>
          <p:cNvCxnSpPr/>
          <p:nvPr/>
        </p:nvCxnSpPr>
        <p:spPr>
          <a:xfrm rot="10800000" flipV="1">
            <a:off x="1085327" y="2070333"/>
            <a:ext cx="1440000" cy="0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1" name="Line 9"/>
          <p:cNvSpPr>
            <a:spLocks noChangeShapeType="1"/>
          </p:cNvSpPr>
          <p:nvPr/>
        </p:nvSpPr>
        <p:spPr bwMode="auto">
          <a:xfrm flipV="1">
            <a:off x="2424664" y="1555151"/>
            <a:ext cx="0" cy="1584000"/>
          </a:xfrm>
          <a:prstGeom prst="line">
            <a:avLst/>
          </a:prstGeom>
          <a:noFill/>
          <a:ln w="38100">
            <a:solidFill>
              <a:srgbClr val="0541EB"/>
            </a:solidFill>
            <a:prstDash val="sysDot"/>
            <a:round/>
            <a:headEnd type="triangle"/>
            <a:tailEnd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atin typeface="+mn-lt"/>
              <a:ea typeface="+mn-ea"/>
            </a:endParaRPr>
          </a:p>
        </p:txBody>
      </p:sp>
      <p:sp>
        <p:nvSpPr>
          <p:cNvPr id="72" name="Line 9"/>
          <p:cNvSpPr>
            <a:spLocks noChangeShapeType="1"/>
          </p:cNvSpPr>
          <p:nvPr/>
        </p:nvSpPr>
        <p:spPr bwMode="auto">
          <a:xfrm flipV="1">
            <a:off x="2349516" y="1514916"/>
            <a:ext cx="0" cy="1080000"/>
          </a:xfrm>
          <a:prstGeom prst="line">
            <a:avLst/>
          </a:prstGeom>
          <a:noFill/>
          <a:ln w="38100">
            <a:solidFill>
              <a:srgbClr val="FE3859"/>
            </a:solidFill>
            <a:round/>
            <a:headEnd type="none"/>
            <a:tailEnd type="triangle"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atin typeface="+mn-lt"/>
              <a:ea typeface="+mn-ea"/>
            </a:endParaRPr>
          </a:p>
        </p:txBody>
      </p:sp>
      <p:sp>
        <p:nvSpPr>
          <p:cNvPr id="73" name="正方形/長方形 72"/>
          <p:cNvSpPr/>
          <p:nvPr/>
        </p:nvSpPr>
        <p:spPr>
          <a:xfrm>
            <a:off x="549290" y="1128931"/>
            <a:ext cx="402674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ja-JP" b="1" dirty="0">
                <a:solidFill>
                  <a:srgbClr val="FF0000"/>
                </a:solidFill>
                <a:latin typeface="Arial Unicode MS"/>
                <a:ea typeface="Arial Unicode MS"/>
                <a:cs typeface="Arial Unicode MS"/>
              </a:rPr>
              <a:t>(I)</a:t>
            </a:r>
            <a:endParaRPr lang="ja-JP" altLang="en-US" b="1" baseline="30000" dirty="0">
              <a:solidFill>
                <a:srgbClr val="FF0000"/>
              </a:solidFill>
              <a:latin typeface="Arial Unicode MS"/>
              <a:ea typeface="Arial Unicode MS"/>
              <a:cs typeface="Arial Unicode MS"/>
            </a:endParaRPr>
          </a:p>
        </p:txBody>
      </p:sp>
      <p:sp>
        <p:nvSpPr>
          <p:cNvPr id="76" name="タイトル 1"/>
          <p:cNvSpPr>
            <a:spLocks noGrp="1"/>
          </p:cNvSpPr>
          <p:nvPr>
            <p:ph type="title"/>
          </p:nvPr>
        </p:nvSpPr>
        <p:spPr>
          <a:xfrm>
            <a:off x="416257" y="274638"/>
            <a:ext cx="8229600" cy="1143000"/>
          </a:xfrm>
        </p:spPr>
        <p:txBody>
          <a:bodyPr rtlCol="0">
            <a:normAutofit/>
          </a:bodyPr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en-US" altLang="ja-JP" sz="3600" b="1" dirty="0">
                <a:solidFill>
                  <a:schemeClr val="tx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IR-IR-Raman (</a:t>
            </a:r>
            <a:r>
              <a:rPr lang="en-US" altLang="ja-JP" sz="3600" b="1" dirty="0">
                <a:solidFill>
                  <a:srgbClr val="FFC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mode A</a:t>
            </a:r>
            <a:r>
              <a:rPr lang="en-US" altLang="ja-JP" sz="3600" b="1" dirty="0">
                <a:solidFill>
                  <a:schemeClr val="tx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)</a:t>
            </a:r>
            <a:endParaRPr lang="ja-JP" altLang="en-US" sz="3600" b="1" dirty="0">
              <a:solidFill>
                <a:schemeClr val="tx2">
                  <a:lumMod val="7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</p:txBody>
      </p:sp>
      <p:sp>
        <p:nvSpPr>
          <p:cNvPr id="77" name="円弧 76"/>
          <p:cNvSpPr/>
          <p:nvPr/>
        </p:nvSpPr>
        <p:spPr>
          <a:xfrm rot="2274568">
            <a:off x="492146" y="2525660"/>
            <a:ext cx="1050879" cy="1185704"/>
          </a:xfrm>
          <a:prstGeom prst="arc">
            <a:avLst>
              <a:gd name="adj1" fmla="val 16092670"/>
              <a:gd name="adj2" fmla="val 19734274"/>
            </a:avLst>
          </a:prstGeom>
          <a:ln w="31750">
            <a:solidFill>
              <a:srgbClr val="FF00FF"/>
            </a:solidFill>
            <a:prstDash val="sysDash"/>
            <a:headEnd type="non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pic>
        <p:nvPicPr>
          <p:cNvPr id="1933334" name="Picture 22"/>
          <p:cNvPicPr>
            <a:picLocks noChangeAspect="1" noChangeArrowheads="1"/>
          </p:cNvPicPr>
          <p:nvPr/>
        </p:nvPicPr>
        <p:blipFill>
          <a:blip r:embed="rId31" cstate="print"/>
          <a:srcRect/>
          <a:stretch>
            <a:fillRect/>
          </a:stretch>
        </p:blipFill>
        <p:spPr bwMode="auto">
          <a:xfrm>
            <a:off x="5280951" y="1259663"/>
            <a:ext cx="3351429" cy="470952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1933336" name="Picture 24"/>
          <p:cNvPicPr>
            <a:picLocks noChangeAspect="1" noChangeArrowheads="1"/>
          </p:cNvPicPr>
          <p:nvPr/>
        </p:nvPicPr>
        <p:blipFill>
          <a:blip r:embed="rId32" cstate="print"/>
          <a:srcRect/>
          <a:stretch>
            <a:fillRect/>
          </a:stretch>
        </p:blipFill>
        <p:spPr bwMode="auto">
          <a:xfrm>
            <a:off x="6437540" y="4139973"/>
            <a:ext cx="171450" cy="161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75" name="Picture 24"/>
          <p:cNvPicPr>
            <a:picLocks noChangeAspect="1" noChangeArrowheads="1"/>
          </p:cNvPicPr>
          <p:nvPr/>
        </p:nvPicPr>
        <p:blipFill>
          <a:blip r:embed="rId32" cstate="print"/>
          <a:srcRect/>
          <a:stretch>
            <a:fillRect/>
          </a:stretch>
        </p:blipFill>
        <p:spPr bwMode="auto">
          <a:xfrm>
            <a:off x="5825665" y="4142248"/>
            <a:ext cx="171450" cy="161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  <p:extLst>
      <p:ext uri="{BB962C8B-B14F-4D97-AF65-F5344CB8AC3E}">
        <p14:creationId xmlns:p14="http://schemas.microsoft.com/office/powerpoint/2010/main" val="3556240474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" dur="500"/>
                                        <p:tgtEl>
                                          <p:spTgt spid="1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1" dur="500"/>
                                        <p:tgtEl>
                                          <p:spTgt spid="1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5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9" dur="5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2" dur="5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7" dur="500"/>
                                        <p:tgtEl>
                                          <p:spTgt spid="1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18" presetClass="entr" presetSubtype="3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0" dur="500"/>
                                        <p:tgtEl>
                                          <p:spTgt spid="1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3" dur="500"/>
                                        <p:tgtEl>
                                          <p:spTgt spid="2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45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6" dur="500"/>
                                        <p:tgtEl>
                                          <p:spTgt spid="5745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9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>
                      <p:stCondLst>
                        <p:cond delay="indefinite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5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4" dur="500"/>
                                        <p:tgtEl>
                                          <p:spTgt spid="2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7" dur="500"/>
                                        <p:tgtEl>
                                          <p:spTgt spid="1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500"/>
                            </p:stCondLst>
                            <p:childTnLst>
                              <p:par>
                                <p:cTn id="49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1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18" presetClass="entr" presetSubtype="3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4" dur="500"/>
                                        <p:tgtEl>
                                          <p:spTgt spid="2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18" presetClass="entr" presetSubtype="3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7" dur="500"/>
                                        <p:tgtEl>
                                          <p:spTgt spid="2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60" dur="500"/>
                                        <p:tgtEl>
                                          <p:spTgt spid="2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65" dur="500"/>
                                        <p:tgtEl>
                                          <p:spTgt spid="2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6" fill="hold">
                            <p:stCondLst>
                              <p:cond delay="500"/>
                            </p:stCondLst>
                            <p:childTnLst>
                              <p:par>
                                <p:cTn id="67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69" dur="500"/>
                                        <p:tgtEl>
                                          <p:spTgt spid="1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2" dur="5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3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45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5" dur="500"/>
                                        <p:tgtEl>
                                          <p:spTgt spid="5745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6" fill="hold">
                      <p:stCondLst>
                        <p:cond delay="indefinite"/>
                      </p:stCondLst>
                      <p:childTnLst>
                        <p:par>
                          <p:cTn id="77" fill="hold">
                            <p:stCondLst>
                              <p:cond delay="0"/>
                            </p:stCondLst>
                            <p:childTnLst>
                              <p:par>
                                <p:cTn id="78" presetID="18" presetClass="entr" presetSubtype="3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80" dur="500"/>
                                        <p:tgtEl>
                                          <p:spTgt spid="1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1" presetID="18" presetClass="entr" presetSubtype="3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83" dur="500"/>
                                        <p:tgtEl>
                                          <p:spTgt spid="1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4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86" dur="500"/>
                                        <p:tgtEl>
                                          <p:spTgt spid="2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7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45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89" dur="500"/>
                                        <p:tgtEl>
                                          <p:spTgt spid="5745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0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92" dur="50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3" fill="hold">
                      <p:stCondLst>
                        <p:cond delay="indefinite"/>
                      </p:stCondLst>
                      <p:childTnLst>
                        <p:par>
                          <p:cTn id="94" fill="hold">
                            <p:stCondLst>
                              <p:cond delay="0"/>
                            </p:stCondLst>
                            <p:childTnLst>
                              <p:par>
                                <p:cTn id="95" presetID="5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97" dur="500"/>
                                        <p:tgtEl>
                                          <p:spTgt spid="1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8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00" dur="500"/>
                                        <p:tgtEl>
                                          <p:spTgt spid="1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1" fill="hold">
                            <p:stCondLst>
                              <p:cond delay="500"/>
                            </p:stCondLst>
                            <p:childTnLst>
                              <p:par>
                                <p:cTn id="102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104" dur="5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5" fill="hold">
                            <p:stCondLst>
                              <p:cond delay="1000"/>
                            </p:stCondLst>
                            <p:childTnLst>
                              <p:par>
                                <p:cTn id="106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08" dur="50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>
                            <p:stCondLst>
                              <p:cond delay="1500"/>
                            </p:stCondLst>
                            <p:childTnLst>
                              <p:par>
                                <p:cTn id="110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12" dur="1000"/>
                                        <p:tgtEl>
                                          <p:spTgt spid="2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3" fill="hold">
                      <p:stCondLst>
                        <p:cond delay="indefinite"/>
                      </p:stCondLst>
                      <p:childTnLst>
                        <p:par>
                          <p:cTn id="114" fill="hold">
                            <p:stCondLst>
                              <p:cond delay="0"/>
                            </p:stCondLst>
                            <p:childTnLst>
                              <p:par>
                                <p:cTn id="115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333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17" dur="500"/>
                                        <p:tgtEl>
                                          <p:spTgt spid="19333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8" fill="hold">
                            <p:stCondLst>
                              <p:cond delay="500"/>
                            </p:stCondLst>
                            <p:childTnLst>
                              <p:par>
                                <p:cTn id="119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333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21" dur="500"/>
                                        <p:tgtEl>
                                          <p:spTgt spid="19333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2" fill="hold">
                            <p:stCondLst>
                              <p:cond delay="1000"/>
                            </p:stCondLst>
                            <p:childTnLst>
                              <p:par>
                                <p:cTn id="123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25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0" grpId="0" animBg="1"/>
      <p:bldP spid="191" grpId="0" animBg="1"/>
      <p:bldP spid="198" grpId="0" animBg="1"/>
      <p:bldP spid="200" grpId="0" animBg="1"/>
      <p:bldP spid="201" grpId="0" animBg="1"/>
      <p:bldP spid="202" grpId="0" animBg="1"/>
      <p:bldP spid="203" grpId="0" animBg="1"/>
      <p:bldP spid="204" grpId="0" animBg="1"/>
    </p:bldLst>
  </p:timing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74512" name="Picture 44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6218238" y="1558925"/>
            <a:ext cx="1758950" cy="965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43" name="Line 10"/>
          <p:cNvSpPr>
            <a:spLocks noChangeShapeType="1"/>
          </p:cNvSpPr>
          <p:nvPr/>
        </p:nvSpPr>
        <p:spPr bwMode="auto">
          <a:xfrm flipH="1">
            <a:off x="1750965" y="5416112"/>
            <a:ext cx="0" cy="540000"/>
          </a:xfrm>
          <a:custGeom>
            <a:avLst/>
            <a:gdLst>
              <a:gd name="connsiteX0" fmla="*/ 0 w 581020"/>
              <a:gd name="connsiteY0" fmla="*/ 0 h 45719"/>
              <a:gd name="connsiteX1" fmla="*/ 581020 w 581020"/>
              <a:gd name="connsiteY1" fmla="*/ 45719 h 45719"/>
              <a:gd name="connsiteX0" fmla="*/ 0 w 581020"/>
              <a:gd name="connsiteY0" fmla="*/ 15 h 15"/>
              <a:gd name="connsiteX1" fmla="*/ 581020 w 581020"/>
              <a:gd name="connsiteY1" fmla="*/ 0 h 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81020" h="15">
                <a:moveTo>
                  <a:pt x="0" y="15"/>
                </a:moveTo>
                <a:lnTo>
                  <a:pt x="581020" y="0"/>
                </a:lnTo>
              </a:path>
            </a:pathLst>
          </a:custGeom>
          <a:noFill/>
          <a:ln w="38100">
            <a:solidFill>
              <a:schemeClr val="accent2">
                <a:lumMod val="75000"/>
              </a:schemeClr>
            </a:solidFill>
            <a:prstDash val="solid"/>
            <a:round/>
            <a:headEnd type="triangle"/>
            <a:tailEnd type="none"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>
              <a:latin typeface="+mn-lt"/>
              <a:ea typeface="+mn-ea"/>
            </a:endParaRPr>
          </a:p>
        </p:txBody>
      </p:sp>
      <p:cxnSp>
        <p:nvCxnSpPr>
          <p:cNvPr id="35" name="直線コネクタ 34"/>
          <p:cNvCxnSpPr/>
          <p:nvPr/>
        </p:nvCxnSpPr>
        <p:spPr>
          <a:xfrm rot="10800000">
            <a:off x="1088077" y="5393711"/>
            <a:ext cx="1439863" cy="0"/>
          </a:xfrm>
          <a:prstGeom prst="line">
            <a:avLst/>
          </a:prstGeom>
          <a:ln w="38100">
            <a:solidFill>
              <a:srgbClr val="FC9B4A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416257" y="274638"/>
            <a:ext cx="8229600" cy="1143000"/>
          </a:xfrm>
        </p:spPr>
        <p:txBody>
          <a:bodyPr rtlCol="0">
            <a:normAutofit/>
          </a:bodyPr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en-US" altLang="ja-JP" sz="3600" b="1" dirty="0">
                <a:solidFill>
                  <a:schemeClr val="tx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IR-IR-Raman (</a:t>
            </a:r>
            <a:r>
              <a:rPr lang="en-US" altLang="ja-JP" sz="3600" b="1" dirty="0">
                <a:solidFill>
                  <a:srgbClr val="FFC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mode A</a:t>
            </a:r>
            <a:r>
              <a:rPr lang="en-US" altLang="ja-JP" sz="3600" b="1" dirty="0">
                <a:solidFill>
                  <a:schemeClr val="tx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)</a:t>
            </a:r>
            <a:endParaRPr lang="ja-JP" altLang="en-US" sz="3600" b="1" dirty="0">
              <a:solidFill>
                <a:schemeClr val="tx2">
                  <a:lumMod val="7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</p:txBody>
      </p:sp>
      <p:sp>
        <p:nvSpPr>
          <p:cNvPr id="574525" name="正方形/長方形 15"/>
          <p:cNvSpPr>
            <a:spLocks noChangeArrowheads="1"/>
          </p:cNvSpPr>
          <p:nvPr/>
        </p:nvSpPr>
        <p:spPr bwMode="auto">
          <a:xfrm>
            <a:off x="6407150" y="1327150"/>
            <a:ext cx="1390650" cy="3683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>
                <a:solidFill>
                  <a:srgbClr val="FC9B4A"/>
                </a:solidFill>
                <a:latin typeface="Arial Unicode MS"/>
                <a:ea typeface="Arial Unicode MS"/>
                <a:cs typeface="Arial Unicode MS"/>
              </a:rPr>
              <a:t>A</a:t>
            </a:r>
            <a:r>
              <a:rPr lang="en-US" altLang="ja-JP">
                <a:latin typeface="Arial Unicode MS"/>
                <a:ea typeface="Arial Unicode MS"/>
                <a:cs typeface="Arial Unicode MS"/>
              </a:rPr>
              <a:t>             </a:t>
            </a:r>
            <a:r>
              <a:rPr lang="en-US" altLang="ja-JP">
                <a:solidFill>
                  <a:srgbClr val="00B050"/>
                </a:solidFill>
                <a:latin typeface="Arial Unicode MS"/>
                <a:ea typeface="Arial Unicode MS"/>
                <a:cs typeface="Arial Unicode MS"/>
              </a:rPr>
              <a:t>B</a:t>
            </a:r>
            <a:r>
              <a:rPr lang="en-US" altLang="ja-JP">
                <a:latin typeface="Arial Unicode MS"/>
                <a:ea typeface="Arial Unicode MS"/>
                <a:cs typeface="Arial Unicode MS"/>
              </a:rPr>
              <a:t> </a:t>
            </a:r>
            <a:endParaRPr lang="ja-JP" altLang="en-US">
              <a:latin typeface="Calibri" pitchFamily="34" charset="0"/>
            </a:endParaRPr>
          </a:p>
        </p:txBody>
      </p:sp>
      <p:cxnSp>
        <p:nvCxnSpPr>
          <p:cNvPr id="22" name="直線コネクタ 21"/>
          <p:cNvCxnSpPr/>
          <p:nvPr/>
        </p:nvCxnSpPr>
        <p:spPr>
          <a:xfrm rot="10800000">
            <a:off x="1059483" y="5962485"/>
            <a:ext cx="1440000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574489" name="Object 25"/>
          <p:cNvGraphicFramePr>
            <a:graphicFrameLocks noChangeAspect="1"/>
          </p:cNvGraphicFramePr>
          <p:nvPr/>
        </p:nvGraphicFramePr>
        <p:xfrm>
          <a:off x="461963" y="5797669"/>
          <a:ext cx="487362" cy="3556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4" imgW="482400" imgH="355320" progId="Equation.DSMT4">
                  <p:embed/>
                </p:oleObj>
              </mc:Choice>
              <mc:Fallback>
                <p:oleObj name="Equation" r:id="rId4" imgW="482400" imgH="355320" progId="Equation.DSMT4">
                  <p:embed/>
                  <p:pic>
                    <p:nvPicPr>
                      <p:cNvPr id="574489" name="Object 25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61963" y="5797669"/>
                        <a:ext cx="487362" cy="3556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574491" name="Object 27"/>
          <p:cNvGraphicFramePr>
            <a:graphicFrameLocks noChangeAspect="1"/>
          </p:cNvGraphicFramePr>
          <p:nvPr/>
        </p:nvGraphicFramePr>
        <p:xfrm>
          <a:off x="473407" y="5235053"/>
          <a:ext cx="442913" cy="35083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6" imgW="444240" imgH="355320" progId="Equation.DSMT4">
                  <p:embed/>
                </p:oleObj>
              </mc:Choice>
              <mc:Fallback>
                <p:oleObj name="Equation" r:id="rId6" imgW="444240" imgH="355320" progId="Equation.DSMT4">
                  <p:embed/>
                  <p:pic>
                    <p:nvPicPr>
                      <p:cNvPr id="574491" name="Object 2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73407" y="5235053"/>
                        <a:ext cx="442913" cy="350838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574492" name="Object 28"/>
          <p:cNvGraphicFramePr>
            <a:graphicFrameLocks noChangeAspect="1"/>
          </p:cNvGraphicFramePr>
          <p:nvPr/>
        </p:nvGraphicFramePr>
        <p:xfrm>
          <a:off x="449263" y="4637206"/>
          <a:ext cx="501650" cy="3556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8" imgW="495000" imgH="355320" progId="Equation.DSMT4">
                  <p:embed/>
                </p:oleObj>
              </mc:Choice>
              <mc:Fallback>
                <p:oleObj name="Equation" r:id="rId8" imgW="495000" imgH="355320" progId="Equation.DSMT4">
                  <p:embed/>
                  <p:pic>
                    <p:nvPicPr>
                      <p:cNvPr id="574492" name="Object 28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9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49263" y="4637206"/>
                        <a:ext cx="501650" cy="3556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cxnSp>
        <p:nvCxnSpPr>
          <p:cNvPr id="36" name="直線コネクタ 35"/>
          <p:cNvCxnSpPr/>
          <p:nvPr/>
        </p:nvCxnSpPr>
        <p:spPr>
          <a:xfrm rot="10800000">
            <a:off x="1122054" y="4879525"/>
            <a:ext cx="1439863" cy="0"/>
          </a:xfrm>
          <a:prstGeom prst="line">
            <a:avLst/>
          </a:prstGeom>
          <a:ln w="31750">
            <a:solidFill>
              <a:srgbClr val="FFFF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Line 9"/>
          <p:cNvSpPr>
            <a:spLocks noChangeShapeType="1"/>
          </p:cNvSpPr>
          <p:nvPr/>
        </p:nvSpPr>
        <p:spPr bwMode="auto">
          <a:xfrm>
            <a:off x="1193492" y="5396883"/>
            <a:ext cx="0" cy="576000"/>
          </a:xfrm>
          <a:prstGeom prst="line">
            <a:avLst/>
          </a:prstGeom>
          <a:noFill/>
          <a:ln w="38100">
            <a:solidFill>
              <a:schemeClr val="accent2">
                <a:lumMod val="75000"/>
              </a:schemeClr>
            </a:solidFill>
            <a:prstDash val="dash"/>
            <a:round/>
            <a:headEnd type="triangle"/>
            <a:tailEnd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atin typeface="+mn-lt"/>
              <a:ea typeface="+mn-ea"/>
            </a:endParaRPr>
          </a:p>
        </p:txBody>
      </p:sp>
      <p:sp>
        <p:nvSpPr>
          <p:cNvPr id="105" name="正方形/長方形 104"/>
          <p:cNvSpPr/>
          <p:nvPr/>
        </p:nvSpPr>
        <p:spPr>
          <a:xfrm>
            <a:off x="7110414" y="1211263"/>
            <a:ext cx="955414" cy="1319212"/>
          </a:xfrm>
          <a:prstGeom prst="rect">
            <a:avLst/>
          </a:prstGeom>
          <a:solidFill>
            <a:schemeClr val="bg1">
              <a:alpha val="86000"/>
            </a:schemeClr>
          </a:solidFill>
          <a:ln w="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graphicFrame>
        <p:nvGraphicFramePr>
          <p:cNvPr id="574509" name="Object 45"/>
          <p:cNvGraphicFramePr>
            <a:graphicFrameLocks noChangeAspect="1"/>
          </p:cNvGraphicFramePr>
          <p:nvPr/>
        </p:nvGraphicFramePr>
        <p:xfrm>
          <a:off x="6918325" y="2135188"/>
          <a:ext cx="304800" cy="3302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0" imgW="304560" imgH="330120" progId="Equation.DSMT4">
                  <p:embed/>
                </p:oleObj>
              </mc:Choice>
              <mc:Fallback>
                <p:oleObj name="Equation" r:id="rId10" imgW="304560" imgH="330120" progId="Equation.DSMT4">
                  <p:embed/>
                  <p:pic>
                    <p:nvPicPr>
                      <p:cNvPr id="574509" name="Object 45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1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918325" y="2135188"/>
                        <a:ext cx="304800" cy="3302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574510" name="Object 46"/>
          <p:cNvGraphicFramePr>
            <a:graphicFrameLocks noChangeAspect="1"/>
          </p:cNvGraphicFramePr>
          <p:nvPr/>
        </p:nvGraphicFramePr>
        <p:xfrm>
          <a:off x="7088188" y="1871663"/>
          <a:ext cx="825500" cy="3302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2" imgW="825480" imgH="330120" progId="Equation.DSMT4">
                  <p:embed/>
                </p:oleObj>
              </mc:Choice>
              <mc:Fallback>
                <p:oleObj name="Equation" r:id="rId12" imgW="825480" imgH="330120" progId="Equation.DSMT4">
                  <p:embed/>
                  <p:pic>
                    <p:nvPicPr>
                      <p:cNvPr id="574510" name="Object 46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3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088188" y="1871663"/>
                        <a:ext cx="825500" cy="3302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39" name="正方形/長方形 77"/>
          <p:cNvSpPr>
            <a:spLocks noChangeArrowheads="1"/>
          </p:cNvSpPr>
          <p:nvPr/>
        </p:nvSpPr>
        <p:spPr bwMode="auto">
          <a:xfrm>
            <a:off x="7823440" y="580807"/>
            <a:ext cx="604653" cy="52322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 sz="2800" b="1" dirty="0">
                <a:solidFill>
                  <a:srgbClr val="FF0000"/>
                </a:solidFill>
                <a:latin typeface="Arial Unicode MS"/>
                <a:ea typeface="Arial Unicode MS"/>
                <a:cs typeface="Arial Unicode MS"/>
              </a:rPr>
              <a:t>(I’)</a:t>
            </a:r>
            <a:endParaRPr lang="ja-JP" altLang="en-US" sz="2800" b="1" baseline="30000" dirty="0">
              <a:solidFill>
                <a:srgbClr val="FF0000"/>
              </a:solidFill>
              <a:latin typeface="Arial Unicode MS"/>
              <a:ea typeface="Arial Unicode MS"/>
              <a:cs typeface="Arial Unicode MS"/>
            </a:endParaRPr>
          </a:p>
        </p:txBody>
      </p:sp>
      <p:sp>
        <p:nvSpPr>
          <p:cNvPr id="159" name="円弧 158"/>
          <p:cNvSpPr/>
          <p:nvPr/>
        </p:nvSpPr>
        <p:spPr>
          <a:xfrm rot="16200000">
            <a:off x="1358923" y="5294380"/>
            <a:ext cx="1050879" cy="1185704"/>
          </a:xfrm>
          <a:prstGeom prst="arc">
            <a:avLst>
              <a:gd name="adj1" fmla="val 16092670"/>
              <a:gd name="adj2" fmla="val 19734274"/>
            </a:avLst>
          </a:prstGeom>
          <a:ln w="31750">
            <a:solidFill>
              <a:srgbClr val="FF00FF"/>
            </a:solidFill>
            <a:headEnd type="non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cxnSp>
        <p:nvCxnSpPr>
          <p:cNvPr id="160" name="直線コネクタ 159"/>
          <p:cNvCxnSpPr/>
          <p:nvPr/>
        </p:nvCxnSpPr>
        <p:spPr>
          <a:xfrm rot="10800000" flipV="1">
            <a:off x="1084047" y="5396869"/>
            <a:ext cx="1440000" cy="0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5" name="直線コネクタ 184"/>
          <p:cNvCxnSpPr/>
          <p:nvPr/>
        </p:nvCxnSpPr>
        <p:spPr>
          <a:xfrm>
            <a:off x="6140790" y="3464207"/>
            <a:ext cx="1260475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6" name="直線コネクタ 185"/>
          <p:cNvCxnSpPr/>
          <p:nvPr/>
        </p:nvCxnSpPr>
        <p:spPr>
          <a:xfrm>
            <a:off x="6069475" y="5171014"/>
            <a:ext cx="1260475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7" name="直線コネクタ 186"/>
          <p:cNvCxnSpPr/>
          <p:nvPr/>
        </p:nvCxnSpPr>
        <p:spPr>
          <a:xfrm>
            <a:off x="6093287" y="4283600"/>
            <a:ext cx="1258888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8" name="直線矢印コネクタ 187"/>
          <p:cNvCxnSpPr/>
          <p:nvPr/>
        </p:nvCxnSpPr>
        <p:spPr>
          <a:xfrm rot="16200000" flipV="1">
            <a:off x="6262851" y="4330665"/>
            <a:ext cx="1692000" cy="0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9" name="直線矢印コネクタ 188"/>
          <p:cNvCxnSpPr/>
          <p:nvPr/>
        </p:nvCxnSpPr>
        <p:spPr>
          <a:xfrm rot="16200000" flipV="1">
            <a:off x="5831486" y="4314077"/>
            <a:ext cx="1692000" cy="0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0" name="Line 9"/>
          <p:cNvSpPr>
            <a:spLocks noChangeShapeType="1"/>
          </p:cNvSpPr>
          <p:nvPr/>
        </p:nvSpPr>
        <p:spPr bwMode="auto">
          <a:xfrm flipH="1">
            <a:off x="7111056" y="3462497"/>
            <a:ext cx="0" cy="828675"/>
          </a:xfrm>
          <a:prstGeom prst="line">
            <a:avLst/>
          </a:prstGeom>
          <a:noFill/>
          <a:ln w="38100">
            <a:solidFill>
              <a:srgbClr val="0541EB"/>
            </a:solidFill>
            <a:round/>
            <a:headEnd type="triangle" w="med" len="med"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191" name="Line 10"/>
          <p:cNvSpPr>
            <a:spLocks noChangeShapeType="1"/>
          </p:cNvSpPr>
          <p:nvPr/>
        </p:nvSpPr>
        <p:spPr bwMode="auto">
          <a:xfrm>
            <a:off x="6681455" y="3451751"/>
            <a:ext cx="0" cy="828675"/>
          </a:xfrm>
          <a:custGeom>
            <a:avLst/>
            <a:gdLst>
              <a:gd name="T0" fmla="*/ 0 w 581020"/>
              <a:gd name="T1" fmla="*/ 2147483647 h 15"/>
              <a:gd name="T2" fmla="*/ 0 w 581020"/>
              <a:gd name="T3" fmla="*/ 0 h 15"/>
              <a:gd name="T4" fmla="*/ 0 60000 65536"/>
              <a:gd name="T5" fmla="*/ 0 60000 65536"/>
              <a:gd name="T6" fmla="*/ 0 w 581020"/>
              <a:gd name="T7" fmla="*/ 0 h 15"/>
              <a:gd name="T8" fmla="*/ 0 w 581020"/>
              <a:gd name="T9" fmla="*/ 15 h 15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581020" h="15">
                <a:moveTo>
                  <a:pt x="0" y="15"/>
                </a:moveTo>
                <a:lnTo>
                  <a:pt x="581020" y="0"/>
                </a:lnTo>
              </a:path>
            </a:pathLst>
          </a:custGeom>
          <a:noFill/>
          <a:ln w="38100">
            <a:solidFill>
              <a:schemeClr val="tx1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ja-JP" altLang="en-US">
              <a:latin typeface="Calibri" pitchFamily="34" charset="0"/>
            </a:endParaRPr>
          </a:p>
        </p:txBody>
      </p:sp>
      <p:sp>
        <p:nvSpPr>
          <p:cNvPr id="192" name="テキスト ボックス 191"/>
          <p:cNvSpPr txBox="1">
            <a:spLocks noChangeArrowheads="1"/>
          </p:cNvSpPr>
          <p:nvPr/>
        </p:nvSpPr>
        <p:spPr bwMode="auto">
          <a:xfrm>
            <a:off x="5826056" y="2990372"/>
            <a:ext cx="652462" cy="4000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US" altLang="ja-JP" sz="2000" b="1" dirty="0">
                <a:solidFill>
                  <a:srgbClr val="FF0000"/>
                </a:solidFill>
                <a:latin typeface="Arial Unicode MS"/>
                <a:ea typeface="Arial Unicode MS"/>
                <a:cs typeface="Arial Unicode MS"/>
              </a:rPr>
              <a:t>(I’)</a:t>
            </a:r>
            <a:endParaRPr lang="ja-JP" altLang="en-US" sz="2000" b="1" baseline="30000" dirty="0">
              <a:solidFill>
                <a:srgbClr val="FF0000"/>
              </a:solidFill>
              <a:latin typeface="Arial Unicode MS"/>
              <a:ea typeface="Arial Unicode MS"/>
              <a:cs typeface="Arial Unicode MS"/>
            </a:endParaRPr>
          </a:p>
        </p:txBody>
      </p:sp>
      <p:graphicFrame>
        <p:nvGraphicFramePr>
          <p:cNvPr id="193" name="Object 10"/>
          <p:cNvGraphicFramePr>
            <a:graphicFrameLocks noChangeAspect="1"/>
          </p:cNvGraphicFramePr>
          <p:nvPr/>
        </p:nvGraphicFramePr>
        <p:xfrm>
          <a:off x="7598630" y="5006609"/>
          <a:ext cx="825500" cy="342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4" imgW="825480" imgH="342720" progId="Equation.DSMT4">
                  <p:embed/>
                </p:oleObj>
              </mc:Choice>
              <mc:Fallback>
                <p:oleObj name="Equation" r:id="rId14" imgW="825480" imgH="342720" progId="Equation.DSMT4">
                  <p:embed/>
                  <p:pic>
                    <p:nvPicPr>
                      <p:cNvPr id="193" name="Object 10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598630" y="5006609"/>
                        <a:ext cx="825500" cy="3429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94" name="Object 11"/>
          <p:cNvGraphicFramePr>
            <a:graphicFrameLocks noChangeAspect="1"/>
          </p:cNvGraphicFramePr>
          <p:nvPr/>
        </p:nvGraphicFramePr>
        <p:xfrm>
          <a:off x="7589838" y="4090988"/>
          <a:ext cx="825500" cy="342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6" imgW="825480" imgH="342720" progId="Equation.DSMT4">
                  <p:embed/>
                </p:oleObj>
              </mc:Choice>
              <mc:Fallback>
                <p:oleObj name="Equation" r:id="rId16" imgW="825480" imgH="342720" progId="Equation.DSMT4">
                  <p:embed/>
                  <p:pic>
                    <p:nvPicPr>
                      <p:cNvPr id="194" name="Object 1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589838" y="4090988"/>
                        <a:ext cx="825500" cy="3429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95" name="Line 9"/>
          <p:cNvSpPr>
            <a:spLocks noChangeShapeType="1"/>
          </p:cNvSpPr>
          <p:nvPr/>
        </p:nvSpPr>
        <p:spPr bwMode="auto">
          <a:xfrm>
            <a:off x="7110937" y="4754722"/>
            <a:ext cx="0" cy="431800"/>
          </a:xfrm>
          <a:prstGeom prst="line">
            <a:avLst/>
          </a:prstGeom>
          <a:noFill/>
          <a:ln w="38100">
            <a:solidFill>
              <a:srgbClr val="0541EB"/>
            </a:solidFill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196" name="Line 9"/>
          <p:cNvSpPr>
            <a:spLocks noChangeShapeType="1"/>
          </p:cNvSpPr>
          <p:nvPr/>
        </p:nvSpPr>
        <p:spPr bwMode="auto">
          <a:xfrm flipH="1">
            <a:off x="6684453" y="4736215"/>
            <a:ext cx="0" cy="43200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197" name="星 7 196"/>
          <p:cNvSpPr>
            <a:spLocks noChangeAspect="1"/>
          </p:cNvSpPr>
          <p:nvPr/>
        </p:nvSpPr>
        <p:spPr>
          <a:xfrm>
            <a:off x="7039498" y="5099210"/>
            <a:ext cx="144463" cy="144462"/>
          </a:xfrm>
          <a:prstGeom prst="star7">
            <a:avLst/>
          </a:prstGeom>
          <a:solidFill>
            <a:srgbClr val="FF00FF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198" name="星 7 197"/>
          <p:cNvSpPr>
            <a:spLocks noChangeAspect="1"/>
          </p:cNvSpPr>
          <p:nvPr/>
        </p:nvSpPr>
        <p:spPr>
          <a:xfrm>
            <a:off x="6600738" y="3363339"/>
            <a:ext cx="144463" cy="142875"/>
          </a:xfrm>
          <a:prstGeom prst="star7">
            <a:avLst/>
          </a:prstGeom>
          <a:solidFill>
            <a:srgbClr val="0070C0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graphicFrame>
        <p:nvGraphicFramePr>
          <p:cNvPr id="199" name="Object 13"/>
          <p:cNvGraphicFramePr>
            <a:graphicFrameLocks noChangeAspect="1"/>
          </p:cNvGraphicFramePr>
          <p:nvPr/>
        </p:nvGraphicFramePr>
        <p:xfrm>
          <a:off x="7589321" y="3302000"/>
          <a:ext cx="787400" cy="342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8" imgW="787320" imgH="342720" progId="Equation.DSMT4">
                  <p:embed/>
                </p:oleObj>
              </mc:Choice>
              <mc:Fallback>
                <p:oleObj name="Equation" r:id="rId18" imgW="787320" imgH="342720" progId="Equation.DSMT4">
                  <p:embed/>
                  <p:pic>
                    <p:nvPicPr>
                      <p:cNvPr id="199" name="Object 1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9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589321" y="3302000"/>
                        <a:ext cx="787400" cy="3429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00" name="Text Box 12"/>
          <p:cNvSpPr txBox="1">
            <a:spLocks noChangeArrowheads="1"/>
          </p:cNvSpPr>
          <p:nvPr/>
        </p:nvSpPr>
        <p:spPr bwMode="auto">
          <a:xfrm>
            <a:off x="6178951" y="4539798"/>
            <a:ext cx="368300" cy="461665"/>
          </a:xfrm>
          <a:prstGeom prst="rect">
            <a:avLst/>
          </a:prstGeom>
          <a:solidFill>
            <a:schemeClr val="bg1"/>
          </a:solidFill>
          <a:ln w="9525" algn="ctr">
            <a:noFill/>
            <a:miter lim="800000"/>
            <a:headEnd/>
            <a:tailEnd/>
          </a:ln>
          <a:effectLst>
            <a:outerShdw dist="35921" dir="2700000" sx="1000" sy="1000" algn="ctr" rotWithShape="0">
              <a:schemeClr val="bg2">
                <a:alpha val="50000"/>
              </a:schemeClr>
            </a:outerShdw>
          </a:effectLst>
        </p:spPr>
        <p:txBody>
          <a:bodyPr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ja-JP" sz="2400" i="1" dirty="0">
                <a:latin typeface="+mn-lt"/>
                <a:ea typeface="ＭＳ Ｐゴシック" pitchFamily="50" charset="-128"/>
              </a:rPr>
              <a:t>t</a:t>
            </a:r>
            <a:r>
              <a:rPr lang="en-US" altLang="ja-JP" sz="1200" dirty="0">
                <a:latin typeface="+mn-lt"/>
                <a:ea typeface="ＭＳ Ｐゴシック" pitchFamily="50" charset="-128"/>
              </a:rPr>
              <a:t>1</a:t>
            </a:r>
            <a:endParaRPr lang="en-US" altLang="ja-JP" sz="2400" dirty="0">
              <a:latin typeface="+mn-lt"/>
              <a:ea typeface="ＭＳ Ｐゴシック" pitchFamily="50" charset="-128"/>
            </a:endParaRPr>
          </a:p>
        </p:txBody>
      </p:sp>
      <p:sp>
        <p:nvSpPr>
          <p:cNvPr id="201" name="Text Box 12"/>
          <p:cNvSpPr txBox="1">
            <a:spLocks noChangeArrowheads="1"/>
          </p:cNvSpPr>
          <p:nvPr/>
        </p:nvSpPr>
        <p:spPr bwMode="auto">
          <a:xfrm>
            <a:off x="6164725" y="3613676"/>
            <a:ext cx="368300" cy="461665"/>
          </a:xfrm>
          <a:prstGeom prst="rect">
            <a:avLst/>
          </a:prstGeom>
          <a:solidFill>
            <a:schemeClr val="bg1"/>
          </a:solidFill>
          <a:ln w="9525" algn="ctr">
            <a:noFill/>
            <a:miter lim="800000"/>
            <a:headEnd/>
            <a:tailEnd/>
          </a:ln>
          <a:effectLst>
            <a:outerShdw dist="35921" dir="2700000" sx="1000" sy="1000" algn="ctr" rotWithShape="0">
              <a:schemeClr val="bg2">
                <a:alpha val="50000"/>
              </a:schemeClr>
            </a:outerShdw>
          </a:effectLst>
        </p:spPr>
        <p:txBody>
          <a:bodyPr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ja-JP" sz="2400" i="1" dirty="0">
                <a:latin typeface="+mn-lt"/>
                <a:ea typeface="ＭＳ Ｐゴシック" pitchFamily="50" charset="-128"/>
              </a:rPr>
              <a:t>t</a:t>
            </a:r>
            <a:r>
              <a:rPr lang="en-US" altLang="ja-JP" sz="1200" dirty="0">
                <a:latin typeface="+mn-lt"/>
                <a:ea typeface="ＭＳ Ｐゴシック" pitchFamily="50" charset="-128"/>
              </a:rPr>
              <a:t>2</a:t>
            </a:r>
            <a:endParaRPr lang="en-US" altLang="ja-JP" sz="2400" dirty="0">
              <a:latin typeface="+mn-lt"/>
              <a:ea typeface="ＭＳ Ｐゴシック" pitchFamily="50" charset="-128"/>
            </a:endParaRPr>
          </a:p>
        </p:txBody>
      </p:sp>
      <p:sp>
        <p:nvSpPr>
          <p:cNvPr id="202" name="Line 9"/>
          <p:cNvSpPr>
            <a:spLocks noChangeShapeType="1"/>
          </p:cNvSpPr>
          <p:nvPr/>
        </p:nvSpPr>
        <p:spPr bwMode="auto">
          <a:xfrm>
            <a:off x="6683837" y="4275663"/>
            <a:ext cx="0" cy="468000"/>
          </a:xfrm>
          <a:prstGeom prst="line">
            <a:avLst/>
          </a:prstGeom>
          <a:noFill/>
          <a:ln w="38100">
            <a:solidFill>
              <a:srgbClr val="0541EB"/>
            </a:solidFill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203" name="Line 9"/>
          <p:cNvSpPr>
            <a:spLocks noChangeShapeType="1"/>
          </p:cNvSpPr>
          <p:nvPr/>
        </p:nvSpPr>
        <p:spPr bwMode="auto">
          <a:xfrm flipH="1">
            <a:off x="7110936" y="4287204"/>
            <a:ext cx="0" cy="504000"/>
          </a:xfrm>
          <a:prstGeom prst="line">
            <a:avLst/>
          </a:prstGeom>
          <a:noFill/>
          <a:ln w="38100">
            <a:solidFill>
              <a:srgbClr val="0541EB"/>
            </a:solidFill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204" name="星 7 203"/>
          <p:cNvSpPr>
            <a:spLocks noChangeAspect="1"/>
          </p:cNvSpPr>
          <p:nvPr/>
        </p:nvSpPr>
        <p:spPr>
          <a:xfrm>
            <a:off x="6603318" y="4194696"/>
            <a:ext cx="142875" cy="142875"/>
          </a:xfrm>
          <a:prstGeom prst="star7">
            <a:avLst/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graphicFrame>
        <p:nvGraphicFramePr>
          <p:cNvPr id="205" name="Object 19"/>
          <p:cNvGraphicFramePr>
            <a:graphicFrameLocks noChangeAspect="1"/>
          </p:cNvGraphicFramePr>
          <p:nvPr/>
        </p:nvGraphicFramePr>
        <p:xfrm>
          <a:off x="7589222" y="4563115"/>
          <a:ext cx="787400" cy="342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20" imgW="787320" imgH="342720" progId="Equation.DSMT4">
                  <p:embed/>
                </p:oleObj>
              </mc:Choice>
              <mc:Fallback>
                <p:oleObj name="Equation" r:id="rId20" imgW="787320" imgH="342720" progId="Equation.DSMT4">
                  <p:embed/>
                  <p:pic>
                    <p:nvPicPr>
                      <p:cNvPr id="205" name="Object 19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1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589222" y="4563115"/>
                        <a:ext cx="787400" cy="3429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206" name="Picture 32"/>
          <p:cNvPicPr>
            <a:picLocks noChangeAspect="1" noChangeArrowheads="1"/>
          </p:cNvPicPr>
          <p:nvPr/>
        </p:nvPicPr>
        <p:blipFill>
          <a:blip r:embed="rId22" cstate="print"/>
          <a:srcRect/>
          <a:stretch>
            <a:fillRect/>
          </a:stretch>
        </p:blipFill>
        <p:spPr bwMode="auto">
          <a:xfrm>
            <a:off x="6645147" y="4677322"/>
            <a:ext cx="109537" cy="1063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aphicFrame>
        <p:nvGraphicFramePr>
          <p:cNvPr id="207" name="Object 26"/>
          <p:cNvGraphicFramePr>
            <a:graphicFrameLocks noChangeAspect="1"/>
          </p:cNvGraphicFramePr>
          <p:nvPr/>
        </p:nvGraphicFramePr>
        <p:xfrm>
          <a:off x="6215063" y="5973763"/>
          <a:ext cx="1433512" cy="4635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23" imgW="1434960" imgH="469800" progId="Equation.DSMT4">
                  <p:embed/>
                </p:oleObj>
              </mc:Choice>
              <mc:Fallback>
                <p:oleObj name="Equation" r:id="rId23" imgW="1434960" imgH="469800" progId="Equation.DSMT4">
                  <p:embed/>
                  <p:pic>
                    <p:nvPicPr>
                      <p:cNvPr id="207" name="Object 26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215063" y="5973763"/>
                        <a:ext cx="1433512" cy="463550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08" name="Object 27"/>
          <p:cNvGraphicFramePr>
            <a:graphicFrameLocks noChangeAspect="1"/>
          </p:cNvGraphicFramePr>
          <p:nvPr/>
        </p:nvGraphicFramePr>
        <p:xfrm>
          <a:off x="6829425" y="4671219"/>
          <a:ext cx="190500" cy="2032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25" imgW="190440" imgH="203040" progId="Equation.DSMT4">
                  <p:embed/>
                </p:oleObj>
              </mc:Choice>
              <mc:Fallback>
                <p:oleObj name="Equation" r:id="rId25" imgW="190440" imgH="203040" progId="Equation.DSMT4">
                  <p:embed/>
                  <p:pic>
                    <p:nvPicPr>
                      <p:cNvPr id="208" name="Object 2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829425" y="4671219"/>
                        <a:ext cx="190500" cy="2032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69" name="Line 9"/>
          <p:cNvSpPr>
            <a:spLocks noChangeShapeType="1"/>
          </p:cNvSpPr>
          <p:nvPr/>
        </p:nvSpPr>
        <p:spPr bwMode="auto">
          <a:xfrm flipV="1">
            <a:off x="2424664" y="4334034"/>
            <a:ext cx="0" cy="1044000"/>
          </a:xfrm>
          <a:prstGeom prst="line">
            <a:avLst/>
          </a:prstGeom>
          <a:noFill/>
          <a:ln w="38100">
            <a:solidFill>
              <a:srgbClr val="0541EB"/>
            </a:solidFill>
            <a:prstDash val="sysDot"/>
            <a:round/>
            <a:headEnd type="triangle"/>
            <a:tailEnd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atin typeface="+mn-lt"/>
              <a:ea typeface="+mn-ea"/>
            </a:endParaRPr>
          </a:p>
        </p:txBody>
      </p:sp>
      <p:sp>
        <p:nvSpPr>
          <p:cNvPr id="70" name="Line 9"/>
          <p:cNvSpPr>
            <a:spLocks noChangeShapeType="1"/>
          </p:cNvSpPr>
          <p:nvPr/>
        </p:nvSpPr>
        <p:spPr bwMode="auto">
          <a:xfrm flipV="1">
            <a:off x="2349516" y="4307447"/>
            <a:ext cx="0" cy="1620000"/>
          </a:xfrm>
          <a:prstGeom prst="line">
            <a:avLst/>
          </a:prstGeom>
          <a:noFill/>
          <a:ln w="38100">
            <a:solidFill>
              <a:srgbClr val="FE3859"/>
            </a:solidFill>
            <a:round/>
            <a:headEnd type="none"/>
            <a:tailEnd type="triangle"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atin typeface="+mn-lt"/>
              <a:ea typeface="+mn-ea"/>
            </a:endParaRPr>
          </a:p>
        </p:txBody>
      </p:sp>
      <p:sp>
        <p:nvSpPr>
          <p:cNvPr id="68" name="Text Box 12"/>
          <p:cNvSpPr txBox="1">
            <a:spLocks noChangeArrowheads="1"/>
          </p:cNvSpPr>
          <p:nvPr/>
        </p:nvSpPr>
        <p:spPr bwMode="auto">
          <a:xfrm>
            <a:off x="873456" y="4986882"/>
            <a:ext cx="1415481" cy="338554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>
            <a:prstShdw prst="shdw17" dist="17961" dir="2700000">
              <a:schemeClr val="bg2"/>
            </a:prstShdw>
          </a:effectLst>
        </p:spPr>
        <p:txBody>
          <a:bodyPr wrap="square">
            <a:spAutoFit/>
          </a:bodyPr>
          <a:lstStyle/>
          <a:p>
            <a:r>
              <a:rPr lang="en-US" altLang="ja-JP" sz="1600" dirty="0" err="1">
                <a:solidFill>
                  <a:srgbClr val="FF00FF"/>
                </a:solidFill>
                <a:latin typeface="Arial Unicode MS"/>
                <a:ea typeface="Arial Unicode MS"/>
                <a:cs typeface="Arial Unicode MS"/>
              </a:rPr>
              <a:t>anharnonisity</a:t>
            </a:r>
            <a:endParaRPr lang="en-US" altLang="ja-JP" sz="1600" dirty="0">
              <a:solidFill>
                <a:srgbClr val="FF00FF"/>
              </a:solidFill>
              <a:latin typeface="Arial Unicode MS"/>
              <a:ea typeface="Arial Unicode MS"/>
              <a:cs typeface="Arial Unicode MS"/>
            </a:endParaRPr>
          </a:p>
        </p:txBody>
      </p:sp>
      <p:sp>
        <p:nvSpPr>
          <p:cNvPr id="49" name="正方形/長方形 48"/>
          <p:cNvSpPr/>
          <p:nvPr/>
        </p:nvSpPr>
        <p:spPr>
          <a:xfrm>
            <a:off x="496975" y="4060215"/>
            <a:ext cx="453970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ja-JP" b="1" dirty="0">
                <a:solidFill>
                  <a:srgbClr val="FF0000"/>
                </a:solidFill>
                <a:latin typeface="Arial Unicode MS"/>
                <a:ea typeface="Arial Unicode MS"/>
                <a:cs typeface="Arial Unicode MS"/>
              </a:rPr>
              <a:t>(I’)</a:t>
            </a:r>
            <a:endParaRPr lang="ja-JP" altLang="en-US" b="1" baseline="30000" dirty="0">
              <a:solidFill>
                <a:srgbClr val="FF0000"/>
              </a:solidFill>
              <a:latin typeface="Arial Unicode MS"/>
              <a:ea typeface="Arial Unicode MS"/>
              <a:cs typeface="Arial Unicode MS"/>
            </a:endParaRPr>
          </a:p>
        </p:txBody>
      </p:sp>
      <p:sp>
        <p:nvSpPr>
          <p:cNvPr id="50" name="Line 10"/>
          <p:cNvSpPr>
            <a:spLocks noChangeShapeType="1"/>
          </p:cNvSpPr>
          <p:nvPr/>
        </p:nvSpPr>
        <p:spPr bwMode="auto">
          <a:xfrm flipH="1">
            <a:off x="3853574" y="2619989"/>
            <a:ext cx="0" cy="576000"/>
          </a:xfrm>
          <a:custGeom>
            <a:avLst/>
            <a:gdLst>
              <a:gd name="connsiteX0" fmla="*/ 0 w 581020"/>
              <a:gd name="connsiteY0" fmla="*/ 0 h 45719"/>
              <a:gd name="connsiteX1" fmla="*/ 581020 w 581020"/>
              <a:gd name="connsiteY1" fmla="*/ 45719 h 45719"/>
              <a:gd name="connsiteX0" fmla="*/ 0 w 581020"/>
              <a:gd name="connsiteY0" fmla="*/ 15 h 15"/>
              <a:gd name="connsiteX1" fmla="*/ 581020 w 581020"/>
              <a:gd name="connsiteY1" fmla="*/ 0 h 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81020" h="15">
                <a:moveTo>
                  <a:pt x="0" y="15"/>
                </a:moveTo>
                <a:lnTo>
                  <a:pt x="581020" y="0"/>
                </a:lnTo>
              </a:path>
            </a:pathLst>
          </a:custGeom>
          <a:noFill/>
          <a:ln w="38100">
            <a:solidFill>
              <a:schemeClr val="accent2">
                <a:lumMod val="75000"/>
              </a:schemeClr>
            </a:solidFill>
            <a:prstDash val="solid"/>
            <a:round/>
            <a:headEnd/>
            <a:tailEnd type="triangle"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>
              <a:latin typeface="+mn-lt"/>
              <a:ea typeface="+mn-ea"/>
            </a:endParaRPr>
          </a:p>
        </p:txBody>
      </p:sp>
      <p:cxnSp>
        <p:nvCxnSpPr>
          <p:cNvPr id="51" name="直線コネクタ 50"/>
          <p:cNvCxnSpPr/>
          <p:nvPr/>
        </p:nvCxnSpPr>
        <p:spPr>
          <a:xfrm rot="10800000">
            <a:off x="3121167" y="2600609"/>
            <a:ext cx="1439863" cy="0"/>
          </a:xfrm>
          <a:prstGeom prst="line">
            <a:avLst/>
          </a:prstGeom>
          <a:ln w="38100">
            <a:solidFill>
              <a:srgbClr val="FC9B4A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" name="直線コネクタ 51"/>
          <p:cNvCxnSpPr/>
          <p:nvPr/>
        </p:nvCxnSpPr>
        <p:spPr>
          <a:xfrm rot="10800000">
            <a:off x="3133943" y="3183602"/>
            <a:ext cx="1440000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" name="直線コネクタ 52"/>
          <p:cNvCxnSpPr/>
          <p:nvPr/>
        </p:nvCxnSpPr>
        <p:spPr>
          <a:xfrm rot="10800000">
            <a:off x="3125929" y="2078322"/>
            <a:ext cx="1439863" cy="0"/>
          </a:xfrm>
          <a:prstGeom prst="line">
            <a:avLst/>
          </a:prstGeom>
          <a:ln w="31750">
            <a:solidFill>
              <a:srgbClr val="FFFF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4" name="Line 9"/>
          <p:cNvSpPr>
            <a:spLocks noChangeShapeType="1"/>
          </p:cNvSpPr>
          <p:nvPr/>
        </p:nvSpPr>
        <p:spPr bwMode="auto">
          <a:xfrm>
            <a:off x="3230705" y="2609185"/>
            <a:ext cx="0" cy="576000"/>
          </a:xfrm>
          <a:prstGeom prst="line">
            <a:avLst/>
          </a:prstGeom>
          <a:noFill/>
          <a:ln w="38100">
            <a:solidFill>
              <a:schemeClr val="accent2">
                <a:lumMod val="75000"/>
              </a:schemeClr>
            </a:solidFill>
            <a:prstDash val="dash"/>
            <a:round/>
            <a:headEnd type="triangle"/>
            <a:tailEnd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atin typeface="+mn-lt"/>
              <a:ea typeface="+mn-ea"/>
            </a:endParaRPr>
          </a:p>
        </p:txBody>
      </p:sp>
      <p:cxnSp>
        <p:nvCxnSpPr>
          <p:cNvPr id="55" name="直線コネクタ 54"/>
          <p:cNvCxnSpPr/>
          <p:nvPr/>
        </p:nvCxnSpPr>
        <p:spPr>
          <a:xfrm flipV="1">
            <a:off x="3227529" y="3511835"/>
            <a:ext cx="1260475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56" name="Object 40"/>
          <p:cNvGraphicFramePr>
            <a:graphicFrameLocks noChangeAspect="1"/>
          </p:cNvGraphicFramePr>
          <p:nvPr/>
        </p:nvGraphicFramePr>
        <p:xfrm>
          <a:off x="3468830" y="3353417"/>
          <a:ext cx="177800" cy="3810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27" imgW="177480" imgH="380880" progId="Equation.DSMT4">
                  <p:embed/>
                </p:oleObj>
              </mc:Choice>
              <mc:Fallback>
                <p:oleObj name="Equation" r:id="rId27" imgW="177480" imgH="380880" progId="Equation.DSMT4">
                  <p:embed/>
                  <p:pic>
                    <p:nvPicPr>
                      <p:cNvPr id="56" name="Object 40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468830" y="3353417"/>
                        <a:ext cx="177800" cy="3810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57" name="Object 42"/>
          <p:cNvGraphicFramePr>
            <a:graphicFrameLocks noChangeAspect="1"/>
          </p:cNvGraphicFramePr>
          <p:nvPr/>
        </p:nvGraphicFramePr>
        <p:xfrm>
          <a:off x="4039382" y="3357515"/>
          <a:ext cx="215900" cy="3810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29" imgW="215640" imgH="380880" progId="Equation.DSMT4">
                  <p:embed/>
                </p:oleObj>
              </mc:Choice>
              <mc:Fallback>
                <p:oleObj name="Equation" r:id="rId29" imgW="215640" imgH="380880" progId="Equation.DSMT4">
                  <p:embed/>
                  <p:pic>
                    <p:nvPicPr>
                      <p:cNvPr id="57" name="Object 4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30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039382" y="3357515"/>
                        <a:ext cx="215900" cy="3810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cxnSp>
        <p:nvCxnSpPr>
          <p:cNvPr id="58" name="直線コネクタ 57"/>
          <p:cNvCxnSpPr/>
          <p:nvPr/>
        </p:nvCxnSpPr>
        <p:spPr>
          <a:xfrm rot="16200000" flipH="1">
            <a:off x="2995754" y="3537235"/>
            <a:ext cx="457200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9" name="直線コネクタ 58"/>
          <p:cNvCxnSpPr/>
          <p:nvPr/>
        </p:nvCxnSpPr>
        <p:spPr>
          <a:xfrm rot="16200000" flipH="1">
            <a:off x="3614808" y="3547707"/>
            <a:ext cx="457200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" name="直線コネクタ 59"/>
          <p:cNvCxnSpPr/>
          <p:nvPr/>
        </p:nvCxnSpPr>
        <p:spPr>
          <a:xfrm rot="16200000" flipH="1">
            <a:off x="4237061" y="3563915"/>
            <a:ext cx="457200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1" name="円弧 60"/>
          <p:cNvSpPr/>
          <p:nvPr/>
        </p:nvSpPr>
        <p:spPr>
          <a:xfrm rot="2319848">
            <a:off x="3075623" y="2487899"/>
            <a:ext cx="1141063" cy="1189436"/>
          </a:xfrm>
          <a:prstGeom prst="arc">
            <a:avLst>
              <a:gd name="adj1" fmla="val 16092670"/>
              <a:gd name="adj2" fmla="val 19734274"/>
            </a:avLst>
          </a:prstGeom>
          <a:ln w="31750">
            <a:solidFill>
              <a:srgbClr val="FF00FF"/>
            </a:solidFill>
            <a:prstDash val="sysDash"/>
            <a:headEnd type="non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62" name="Line 9"/>
          <p:cNvSpPr>
            <a:spLocks noChangeShapeType="1"/>
          </p:cNvSpPr>
          <p:nvPr/>
        </p:nvSpPr>
        <p:spPr bwMode="auto">
          <a:xfrm flipV="1">
            <a:off x="4525354" y="1537451"/>
            <a:ext cx="0" cy="1620000"/>
          </a:xfrm>
          <a:prstGeom prst="line">
            <a:avLst/>
          </a:prstGeom>
          <a:noFill/>
          <a:ln w="38100">
            <a:solidFill>
              <a:srgbClr val="0541EB"/>
            </a:solidFill>
            <a:prstDash val="sysDot"/>
            <a:round/>
            <a:headEnd type="triangle"/>
            <a:tailEnd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atin typeface="+mn-lt"/>
              <a:ea typeface="+mn-ea"/>
            </a:endParaRPr>
          </a:p>
        </p:txBody>
      </p:sp>
      <p:sp>
        <p:nvSpPr>
          <p:cNvPr id="63" name="Line 9"/>
          <p:cNvSpPr>
            <a:spLocks noChangeShapeType="1"/>
          </p:cNvSpPr>
          <p:nvPr/>
        </p:nvSpPr>
        <p:spPr bwMode="auto">
          <a:xfrm flipV="1">
            <a:off x="4450845" y="1529274"/>
            <a:ext cx="0" cy="1044000"/>
          </a:xfrm>
          <a:prstGeom prst="line">
            <a:avLst/>
          </a:prstGeom>
          <a:noFill/>
          <a:ln w="38100">
            <a:solidFill>
              <a:srgbClr val="FE3859"/>
            </a:solidFill>
            <a:round/>
            <a:headEnd type="none"/>
            <a:tailEnd type="triangle"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atin typeface="+mn-lt"/>
              <a:ea typeface="+mn-ea"/>
            </a:endParaRPr>
          </a:p>
        </p:txBody>
      </p:sp>
      <p:sp>
        <p:nvSpPr>
          <p:cNvPr id="65" name="Line 10"/>
          <p:cNvSpPr>
            <a:spLocks noChangeShapeType="1"/>
          </p:cNvSpPr>
          <p:nvPr/>
        </p:nvSpPr>
        <p:spPr bwMode="auto">
          <a:xfrm flipH="1">
            <a:off x="1750965" y="2578337"/>
            <a:ext cx="0" cy="612000"/>
          </a:xfrm>
          <a:custGeom>
            <a:avLst/>
            <a:gdLst>
              <a:gd name="connsiteX0" fmla="*/ 0 w 581020"/>
              <a:gd name="connsiteY0" fmla="*/ 0 h 45719"/>
              <a:gd name="connsiteX1" fmla="*/ 581020 w 581020"/>
              <a:gd name="connsiteY1" fmla="*/ 45719 h 45719"/>
              <a:gd name="connsiteX0" fmla="*/ 0 w 581020"/>
              <a:gd name="connsiteY0" fmla="*/ 15 h 15"/>
              <a:gd name="connsiteX1" fmla="*/ 581020 w 581020"/>
              <a:gd name="connsiteY1" fmla="*/ 0 h 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81020" h="15">
                <a:moveTo>
                  <a:pt x="0" y="15"/>
                </a:moveTo>
                <a:lnTo>
                  <a:pt x="581020" y="0"/>
                </a:lnTo>
              </a:path>
            </a:pathLst>
          </a:custGeom>
          <a:noFill/>
          <a:ln w="38100">
            <a:solidFill>
              <a:schemeClr val="accent2">
                <a:lumMod val="75000"/>
              </a:schemeClr>
            </a:solidFill>
            <a:prstDash val="solid"/>
            <a:round/>
            <a:headEnd/>
            <a:tailEnd type="triangle"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>
              <a:latin typeface="+mn-lt"/>
              <a:ea typeface="+mn-ea"/>
            </a:endParaRPr>
          </a:p>
        </p:txBody>
      </p:sp>
      <p:cxnSp>
        <p:nvCxnSpPr>
          <p:cNvPr id="66" name="直線コネクタ 65"/>
          <p:cNvCxnSpPr/>
          <p:nvPr/>
        </p:nvCxnSpPr>
        <p:spPr>
          <a:xfrm rot="10800000">
            <a:off x="1088077" y="2601180"/>
            <a:ext cx="1439863" cy="0"/>
          </a:xfrm>
          <a:prstGeom prst="line">
            <a:avLst/>
          </a:prstGeom>
          <a:ln w="38100">
            <a:solidFill>
              <a:srgbClr val="FC9B4A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1" name="Text Box 12"/>
          <p:cNvSpPr txBox="1">
            <a:spLocks noChangeArrowheads="1"/>
          </p:cNvSpPr>
          <p:nvPr/>
        </p:nvSpPr>
        <p:spPr bwMode="auto">
          <a:xfrm>
            <a:off x="1358473" y="1103099"/>
            <a:ext cx="429384" cy="46037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>
            <a:prstShdw prst="shdw17" dist="17961" dir="2700000">
              <a:schemeClr val="bg2"/>
            </a:prstShdw>
          </a:effectLst>
        </p:spPr>
        <p:txBody>
          <a:bodyPr wrap="square">
            <a:spAutoFit/>
          </a:bodyPr>
          <a:lstStyle/>
          <a:p>
            <a:r>
              <a:rPr lang="en-US" altLang="ja-JP" sz="2400" dirty="0">
                <a:solidFill>
                  <a:srgbClr val="FC9B4A"/>
                </a:solidFill>
                <a:latin typeface="Arial Unicode MS"/>
                <a:ea typeface="Arial Unicode MS"/>
                <a:cs typeface="Arial Unicode MS"/>
              </a:rPr>
              <a:t>A</a:t>
            </a:r>
          </a:p>
        </p:txBody>
      </p:sp>
      <p:cxnSp>
        <p:nvCxnSpPr>
          <p:cNvPr id="72" name="直線コネクタ 71"/>
          <p:cNvCxnSpPr/>
          <p:nvPr/>
        </p:nvCxnSpPr>
        <p:spPr>
          <a:xfrm rot="10800000">
            <a:off x="1059483" y="3169954"/>
            <a:ext cx="1440000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73" name="Object 25"/>
          <p:cNvGraphicFramePr>
            <a:graphicFrameLocks noChangeAspect="1"/>
          </p:cNvGraphicFramePr>
          <p:nvPr/>
        </p:nvGraphicFramePr>
        <p:xfrm>
          <a:off x="461963" y="3005138"/>
          <a:ext cx="487362" cy="3556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4" imgW="482400" imgH="355320" progId="Equation.DSMT4">
                  <p:embed/>
                </p:oleObj>
              </mc:Choice>
              <mc:Fallback>
                <p:oleObj name="Equation" r:id="rId4" imgW="482400" imgH="355320" progId="Equation.DSMT4">
                  <p:embed/>
                  <p:pic>
                    <p:nvPicPr>
                      <p:cNvPr id="73" name="Object 25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61963" y="3005138"/>
                        <a:ext cx="487362" cy="3556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74" name="Object 27"/>
          <p:cNvGraphicFramePr>
            <a:graphicFrameLocks noChangeAspect="1"/>
          </p:cNvGraphicFramePr>
          <p:nvPr/>
        </p:nvGraphicFramePr>
        <p:xfrm>
          <a:off x="473407" y="2442522"/>
          <a:ext cx="442913" cy="35083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6" imgW="444240" imgH="355320" progId="Equation.DSMT4">
                  <p:embed/>
                </p:oleObj>
              </mc:Choice>
              <mc:Fallback>
                <p:oleObj name="Equation" r:id="rId6" imgW="444240" imgH="355320" progId="Equation.DSMT4">
                  <p:embed/>
                  <p:pic>
                    <p:nvPicPr>
                      <p:cNvPr id="74" name="Object 2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73407" y="2442522"/>
                        <a:ext cx="442913" cy="350838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75" name="Object 28"/>
          <p:cNvGraphicFramePr>
            <a:graphicFrameLocks noChangeAspect="1"/>
          </p:cNvGraphicFramePr>
          <p:nvPr/>
        </p:nvGraphicFramePr>
        <p:xfrm>
          <a:off x="449263" y="1844675"/>
          <a:ext cx="501650" cy="3556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8" imgW="495000" imgH="355320" progId="Equation.DSMT4">
                  <p:embed/>
                </p:oleObj>
              </mc:Choice>
              <mc:Fallback>
                <p:oleObj name="Equation" r:id="rId8" imgW="495000" imgH="355320" progId="Equation.DSMT4">
                  <p:embed/>
                  <p:pic>
                    <p:nvPicPr>
                      <p:cNvPr id="75" name="Object 28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9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49263" y="1844675"/>
                        <a:ext cx="501650" cy="3556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cxnSp>
        <p:nvCxnSpPr>
          <p:cNvPr id="76" name="直線コネクタ 75"/>
          <p:cNvCxnSpPr/>
          <p:nvPr/>
        </p:nvCxnSpPr>
        <p:spPr>
          <a:xfrm rot="10800000">
            <a:off x="1122054" y="2086994"/>
            <a:ext cx="1439863" cy="0"/>
          </a:xfrm>
          <a:prstGeom prst="line">
            <a:avLst/>
          </a:prstGeom>
          <a:ln w="31750">
            <a:solidFill>
              <a:srgbClr val="FFFF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7" name="Line 9"/>
          <p:cNvSpPr>
            <a:spLocks noChangeShapeType="1"/>
          </p:cNvSpPr>
          <p:nvPr/>
        </p:nvSpPr>
        <p:spPr bwMode="auto">
          <a:xfrm>
            <a:off x="1193492" y="2604352"/>
            <a:ext cx="0" cy="576000"/>
          </a:xfrm>
          <a:prstGeom prst="line">
            <a:avLst/>
          </a:prstGeom>
          <a:noFill/>
          <a:ln w="38100">
            <a:solidFill>
              <a:schemeClr val="accent2">
                <a:lumMod val="75000"/>
              </a:schemeClr>
            </a:solidFill>
            <a:prstDash val="dash"/>
            <a:round/>
            <a:headEnd type="triangle"/>
            <a:tailEnd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atin typeface="+mn-lt"/>
              <a:ea typeface="+mn-ea"/>
            </a:endParaRPr>
          </a:p>
        </p:txBody>
      </p:sp>
      <p:cxnSp>
        <p:nvCxnSpPr>
          <p:cNvPr id="78" name="直線コネクタ 77"/>
          <p:cNvCxnSpPr/>
          <p:nvPr/>
        </p:nvCxnSpPr>
        <p:spPr>
          <a:xfrm flipV="1">
            <a:off x="1150014" y="3504585"/>
            <a:ext cx="1188000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79" name="Object 40"/>
          <p:cNvGraphicFramePr>
            <a:graphicFrameLocks noChangeAspect="1"/>
          </p:cNvGraphicFramePr>
          <p:nvPr/>
        </p:nvGraphicFramePr>
        <p:xfrm>
          <a:off x="1367502" y="3349720"/>
          <a:ext cx="177800" cy="3810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27" imgW="177480" imgH="380880" progId="Equation.DSMT4">
                  <p:embed/>
                </p:oleObj>
              </mc:Choice>
              <mc:Fallback>
                <p:oleObj name="Equation" r:id="rId27" imgW="177480" imgH="380880" progId="Equation.DSMT4">
                  <p:embed/>
                  <p:pic>
                    <p:nvPicPr>
                      <p:cNvPr id="79" name="Object 40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367502" y="3349720"/>
                        <a:ext cx="177800" cy="3810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80" name="Object 42"/>
          <p:cNvGraphicFramePr>
            <a:graphicFrameLocks noChangeAspect="1"/>
          </p:cNvGraphicFramePr>
          <p:nvPr/>
        </p:nvGraphicFramePr>
        <p:xfrm>
          <a:off x="1936774" y="3350335"/>
          <a:ext cx="215900" cy="3810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29" imgW="215640" imgH="380880" progId="Equation.DSMT4">
                  <p:embed/>
                </p:oleObj>
              </mc:Choice>
              <mc:Fallback>
                <p:oleObj name="Equation" r:id="rId29" imgW="215640" imgH="380880" progId="Equation.DSMT4">
                  <p:embed/>
                  <p:pic>
                    <p:nvPicPr>
                      <p:cNvPr id="80" name="Object 4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30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936774" y="3350335"/>
                        <a:ext cx="215900" cy="3810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cxnSp>
        <p:nvCxnSpPr>
          <p:cNvPr id="81" name="直線コネクタ 80"/>
          <p:cNvCxnSpPr/>
          <p:nvPr/>
        </p:nvCxnSpPr>
        <p:spPr>
          <a:xfrm rot="16200000" flipH="1">
            <a:off x="927124" y="3501766"/>
            <a:ext cx="457200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" name="直線コネクタ 81"/>
          <p:cNvCxnSpPr/>
          <p:nvPr/>
        </p:nvCxnSpPr>
        <p:spPr>
          <a:xfrm rot="16200000" flipH="1">
            <a:off x="1512841" y="3521763"/>
            <a:ext cx="457200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3" name="直線コネクタ 82"/>
          <p:cNvCxnSpPr/>
          <p:nvPr/>
        </p:nvCxnSpPr>
        <p:spPr>
          <a:xfrm rot="16200000" flipH="1">
            <a:off x="2109077" y="3518281"/>
            <a:ext cx="457200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4" name="直線コネクタ 83"/>
          <p:cNvCxnSpPr/>
          <p:nvPr/>
        </p:nvCxnSpPr>
        <p:spPr>
          <a:xfrm rot="10800000" flipV="1">
            <a:off x="1085327" y="2070333"/>
            <a:ext cx="1440000" cy="0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5" name="Line 9"/>
          <p:cNvSpPr>
            <a:spLocks noChangeShapeType="1"/>
          </p:cNvSpPr>
          <p:nvPr/>
        </p:nvSpPr>
        <p:spPr bwMode="auto">
          <a:xfrm flipV="1">
            <a:off x="2424664" y="1555151"/>
            <a:ext cx="0" cy="1584000"/>
          </a:xfrm>
          <a:prstGeom prst="line">
            <a:avLst/>
          </a:prstGeom>
          <a:noFill/>
          <a:ln w="38100">
            <a:solidFill>
              <a:srgbClr val="0541EB"/>
            </a:solidFill>
            <a:prstDash val="sysDot"/>
            <a:round/>
            <a:headEnd type="triangle"/>
            <a:tailEnd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atin typeface="+mn-lt"/>
              <a:ea typeface="+mn-ea"/>
            </a:endParaRPr>
          </a:p>
        </p:txBody>
      </p:sp>
      <p:sp>
        <p:nvSpPr>
          <p:cNvPr id="86" name="Line 9"/>
          <p:cNvSpPr>
            <a:spLocks noChangeShapeType="1"/>
          </p:cNvSpPr>
          <p:nvPr/>
        </p:nvSpPr>
        <p:spPr bwMode="auto">
          <a:xfrm flipV="1">
            <a:off x="2349516" y="1514916"/>
            <a:ext cx="0" cy="1080000"/>
          </a:xfrm>
          <a:prstGeom prst="line">
            <a:avLst/>
          </a:prstGeom>
          <a:noFill/>
          <a:ln w="38100">
            <a:solidFill>
              <a:srgbClr val="FE3859"/>
            </a:solidFill>
            <a:round/>
            <a:headEnd type="none"/>
            <a:tailEnd type="triangle"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atin typeface="+mn-lt"/>
              <a:ea typeface="+mn-ea"/>
            </a:endParaRPr>
          </a:p>
        </p:txBody>
      </p:sp>
      <p:sp>
        <p:nvSpPr>
          <p:cNvPr id="87" name="正方形/長方形 86"/>
          <p:cNvSpPr/>
          <p:nvPr/>
        </p:nvSpPr>
        <p:spPr>
          <a:xfrm>
            <a:off x="549290" y="1128931"/>
            <a:ext cx="402674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ja-JP" b="1" dirty="0">
                <a:solidFill>
                  <a:srgbClr val="FF0000"/>
                </a:solidFill>
                <a:latin typeface="Arial Unicode MS"/>
                <a:ea typeface="Arial Unicode MS"/>
                <a:cs typeface="Arial Unicode MS"/>
              </a:rPr>
              <a:t>(I)</a:t>
            </a:r>
            <a:endParaRPr lang="ja-JP" altLang="en-US" b="1" baseline="30000" dirty="0">
              <a:solidFill>
                <a:srgbClr val="FF0000"/>
              </a:solidFill>
              <a:latin typeface="Arial Unicode MS"/>
              <a:ea typeface="Arial Unicode MS"/>
              <a:cs typeface="Arial Unicode MS"/>
            </a:endParaRPr>
          </a:p>
        </p:txBody>
      </p:sp>
      <p:sp>
        <p:nvSpPr>
          <p:cNvPr id="89" name="円弧 88"/>
          <p:cNvSpPr/>
          <p:nvPr/>
        </p:nvSpPr>
        <p:spPr>
          <a:xfrm rot="2274568">
            <a:off x="492146" y="2525660"/>
            <a:ext cx="1050879" cy="1185704"/>
          </a:xfrm>
          <a:prstGeom prst="arc">
            <a:avLst>
              <a:gd name="adj1" fmla="val 16092670"/>
              <a:gd name="adj2" fmla="val 19734274"/>
            </a:avLst>
          </a:prstGeom>
          <a:ln w="31750">
            <a:solidFill>
              <a:srgbClr val="FF00FF"/>
            </a:solidFill>
            <a:prstDash val="sysDash"/>
            <a:headEnd type="non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1822453563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" dur="500"/>
                                        <p:tgtEl>
                                          <p:spTgt spid="1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1" dur="500"/>
                                        <p:tgtEl>
                                          <p:spTgt spid="1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5" dur="500"/>
                                        <p:tgtEl>
                                          <p:spTgt spid="1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9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4" dur="500"/>
                                        <p:tgtEl>
                                          <p:spTgt spid="1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18" presetClass="entr" presetSubtype="3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7" dur="500"/>
                                        <p:tgtEl>
                                          <p:spTgt spid="1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0" dur="500"/>
                                        <p:tgtEl>
                                          <p:spTgt spid="2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3" dur="500"/>
                                        <p:tgtEl>
                                          <p:spTgt spid="2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6" dur="500"/>
                                        <p:tgtEl>
                                          <p:spTgt spid="2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500"/>
                            </p:stCondLst>
                            <p:childTnLst>
                              <p:par>
                                <p:cTn id="38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0" dur="500"/>
                                        <p:tgtEl>
                                          <p:spTgt spid="1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3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1000"/>
                            </p:stCondLst>
                            <p:childTnLst>
                              <p:par>
                                <p:cTn id="45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7" dur="500"/>
                                        <p:tgtEl>
                                          <p:spTgt spid="1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1500"/>
                            </p:stCondLst>
                            <p:childTnLst>
                              <p:par>
                                <p:cTn id="49" presetID="18" presetClass="entr" presetSubtype="3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1" dur="500"/>
                                        <p:tgtEl>
                                          <p:spTgt spid="2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18" presetClass="entr" presetSubtype="3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4" dur="500"/>
                                        <p:tgtEl>
                                          <p:spTgt spid="2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57" dur="500"/>
                                        <p:tgtEl>
                                          <p:spTgt spid="2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5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62" dur="500"/>
                                        <p:tgtEl>
                                          <p:spTgt spid="2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3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65" dur="500"/>
                                        <p:tgtEl>
                                          <p:spTgt spid="1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6" fill="hold">
                            <p:stCondLst>
                              <p:cond delay="500"/>
                            </p:stCondLst>
                            <p:childTnLst>
                              <p:par>
                                <p:cTn id="67" presetID="18" presetClass="entr" presetSubtype="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9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0" fill="hold">
                      <p:stCondLst>
                        <p:cond delay="indefinite"/>
                      </p:stCondLst>
                      <p:childTnLst>
                        <p:par>
                          <p:cTn id="71" fill="hold">
                            <p:stCondLst>
                              <p:cond delay="0"/>
                            </p:stCondLst>
                            <p:childTnLst>
                              <p:par>
                                <p:cTn id="72" presetID="18" presetClass="entr" presetSubtype="3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74" dur="500"/>
                                        <p:tgtEl>
                                          <p:spTgt spid="1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5" presetID="18" presetClass="entr" presetSubtype="3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77" dur="500"/>
                                        <p:tgtEl>
                                          <p:spTgt spid="1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8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80" dur="500"/>
                                        <p:tgtEl>
                                          <p:spTgt spid="2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1" fill="hold">
                      <p:stCondLst>
                        <p:cond delay="indefinite"/>
                      </p:stCondLst>
                      <p:childTnLst>
                        <p:par>
                          <p:cTn id="82" fill="hold">
                            <p:stCondLst>
                              <p:cond delay="0"/>
                            </p:stCondLst>
                            <p:childTnLst>
                              <p:par>
                                <p:cTn id="83" presetID="5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85" dur="500"/>
                                        <p:tgtEl>
                                          <p:spTgt spid="1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6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88" dur="500"/>
                                        <p:tgtEl>
                                          <p:spTgt spid="1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9" fill="hold">
                            <p:stCondLst>
                              <p:cond delay="500"/>
                            </p:stCondLst>
                            <p:childTnLst>
                              <p:par>
                                <p:cTn id="90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92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3" fill="hold">
                            <p:stCondLst>
                              <p:cond delay="1000"/>
                            </p:stCondLst>
                            <p:childTnLst>
                              <p:par>
                                <p:cTn id="94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96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7" fill="hold">
                            <p:stCondLst>
                              <p:cond delay="1500"/>
                            </p:stCondLst>
                            <p:childTnLst>
                              <p:par>
                                <p:cTn id="98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00" dur="1000"/>
                                        <p:tgtEl>
                                          <p:spTgt spid="2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0" grpId="0" animBg="1"/>
      <p:bldP spid="191" grpId="0" animBg="1"/>
      <p:bldP spid="198" grpId="0" animBg="1"/>
      <p:bldP spid="200" grpId="0" animBg="1"/>
      <p:bldP spid="201" grpId="0" animBg="1"/>
      <p:bldP spid="202" grpId="0" animBg="1"/>
      <p:bldP spid="203" grpId="0" animBg="1"/>
      <p:bldP spid="204" grpId="0" animBg="1"/>
      <p:bldP spid="68" grpId="0"/>
    </p:bldLst>
  </p:timing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" name="タイトル 1"/>
          <p:cNvSpPr>
            <a:spLocks noGrp="1"/>
          </p:cNvSpPr>
          <p:nvPr>
            <p:ph type="title"/>
          </p:nvPr>
        </p:nvSpPr>
        <p:spPr>
          <a:xfrm>
            <a:off x="416257" y="274638"/>
            <a:ext cx="8229600" cy="1143000"/>
          </a:xfrm>
        </p:spPr>
        <p:txBody>
          <a:bodyPr rtlCol="0">
            <a:normAutofit/>
          </a:bodyPr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en-US" altLang="ja-JP" sz="3600" b="1" dirty="0">
                <a:solidFill>
                  <a:schemeClr val="tx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IR-IR-Raman (</a:t>
            </a:r>
            <a:r>
              <a:rPr lang="en-US" altLang="ja-JP" sz="3600" b="1" dirty="0">
                <a:solidFill>
                  <a:srgbClr val="FFC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mode A</a:t>
            </a:r>
            <a:r>
              <a:rPr lang="en-US" altLang="ja-JP" sz="3600" b="1" dirty="0">
                <a:solidFill>
                  <a:schemeClr val="tx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)</a:t>
            </a:r>
            <a:endParaRPr lang="ja-JP" altLang="en-US" sz="3600" b="1" dirty="0">
              <a:solidFill>
                <a:schemeClr val="tx2">
                  <a:lumMod val="7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</p:txBody>
      </p:sp>
      <p:pic>
        <p:nvPicPr>
          <p:cNvPr id="574512" name="Picture 44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6218238" y="1558925"/>
            <a:ext cx="1758950" cy="965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574525" name="正方形/長方形 15"/>
          <p:cNvSpPr>
            <a:spLocks noChangeArrowheads="1"/>
          </p:cNvSpPr>
          <p:nvPr/>
        </p:nvSpPr>
        <p:spPr bwMode="auto">
          <a:xfrm>
            <a:off x="6407150" y="1327150"/>
            <a:ext cx="1390650" cy="3683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>
                <a:solidFill>
                  <a:srgbClr val="FC9B4A"/>
                </a:solidFill>
                <a:latin typeface="Arial Unicode MS"/>
                <a:ea typeface="Arial Unicode MS"/>
                <a:cs typeface="Arial Unicode MS"/>
              </a:rPr>
              <a:t>A</a:t>
            </a:r>
            <a:r>
              <a:rPr lang="en-US" altLang="ja-JP">
                <a:latin typeface="Arial Unicode MS"/>
                <a:ea typeface="Arial Unicode MS"/>
                <a:cs typeface="Arial Unicode MS"/>
              </a:rPr>
              <a:t>             </a:t>
            </a:r>
            <a:r>
              <a:rPr lang="en-US" altLang="ja-JP">
                <a:solidFill>
                  <a:srgbClr val="00B050"/>
                </a:solidFill>
                <a:latin typeface="Arial Unicode MS"/>
                <a:ea typeface="Arial Unicode MS"/>
                <a:cs typeface="Arial Unicode MS"/>
              </a:rPr>
              <a:t>B</a:t>
            </a:r>
            <a:r>
              <a:rPr lang="en-US" altLang="ja-JP">
                <a:latin typeface="Arial Unicode MS"/>
                <a:ea typeface="Arial Unicode MS"/>
                <a:cs typeface="Arial Unicode MS"/>
              </a:rPr>
              <a:t> </a:t>
            </a:r>
            <a:endParaRPr lang="ja-JP" altLang="en-US">
              <a:latin typeface="Calibri" pitchFamily="34" charset="0"/>
            </a:endParaRPr>
          </a:p>
        </p:txBody>
      </p:sp>
      <p:sp>
        <p:nvSpPr>
          <p:cNvPr id="105" name="正方形/長方形 104"/>
          <p:cNvSpPr/>
          <p:nvPr/>
        </p:nvSpPr>
        <p:spPr>
          <a:xfrm>
            <a:off x="7110414" y="1211263"/>
            <a:ext cx="1050948" cy="1319212"/>
          </a:xfrm>
          <a:prstGeom prst="rect">
            <a:avLst/>
          </a:prstGeom>
          <a:solidFill>
            <a:schemeClr val="bg1">
              <a:alpha val="86000"/>
            </a:schemeClr>
          </a:solidFill>
          <a:ln w="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graphicFrame>
        <p:nvGraphicFramePr>
          <p:cNvPr id="574509" name="Object 45"/>
          <p:cNvGraphicFramePr>
            <a:graphicFrameLocks noChangeAspect="1"/>
          </p:cNvGraphicFramePr>
          <p:nvPr/>
        </p:nvGraphicFramePr>
        <p:xfrm>
          <a:off x="6918325" y="2135188"/>
          <a:ext cx="304800" cy="3302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4" imgW="304560" imgH="330120" progId="Equation.DSMT4">
                  <p:embed/>
                </p:oleObj>
              </mc:Choice>
              <mc:Fallback>
                <p:oleObj name="Equation" r:id="rId4" imgW="304560" imgH="330120" progId="Equation.DSMT4">
                  <p:embed/>
                  <p:pic>
                    <p:nvPicPr>
                      <p:cNvPr id="574509" name="Object 45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918325" y="2135188"/>
                        <a:ext cx="304800" cy="3302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574510" name="Object 46"/>
          <p:cNvGraphicFramePr>
            <a:graphicFrameLocks noChangeAspect="1"/>
          </p:cNvGraphicFramePr>
          <p:nvPr/>
        </p:nvGraphicFramePr>
        <p:xfrm>
          <a:off x="7088188" y="1871663"/>
          <a:ext cx="825500" cy="3302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6" imgW="825480" imgH="330120" progId="Equation.DSMT4">
                  <p:embed/>
                </p:oleObj>
              </mc:Choice>
              <mc:Fallback>
                <p:oleObj name="Equation" r:id="rId6" imgW="825480" imgH="330120" progId="Equation.DSMT4">
                  <p:embed/>
                  <p:pic>
                    <p:nvPicPr>
                      <p:cNvPr id="574510" name="Object 46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088188" y="1871663"/>
                        <a:ext cx="825500" cy="3302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59" name="円弧 158"/>
          <p:cNvSpPr/>
          <p:nvPr/>
        </p:nvSpPr>
        <p:spPr>
          <a:xfrm rot="2516090">
            <a:off x="3116147" y="5242828"/>
            <a:ext cx="1141063" cy="1189436"/>
          </a:xfrm>
          <a:prstGeom prst="arc">
            <a:avLst>
              <a:gd name="adj1" fmla="val 16092670"/>
              <a:gd name="adj2" fmla="val 19734274"/>
            </a:avLst>
          </a:prstGeom>
          <a:ln w="31750">
            <a:solidFill>
              <a:srgbClr val="FF00FF"/>
            </a:solidFill>
            <a:headEnd type="non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cxnSp>
        <p:nvCxnSpPr>
          <p:cNvPr id="185" name="直線コネクタ 184"/>
          <p:cNvCxnSpPr/>
          <p:nvPr/>
        </p:nvCxnSpPr>
        <p:spPr>
          <a:xfrm>
            <a:off x="6140790" y="3464207"/>
            <a:ext cx="1260475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6" name="直線コネクタ 185"/>
          <p:cNvCxnSpPr/>
          <p:nvPr/>
        </p:nvCxnSpPr>
        <p:spPr>
          <a:xfrm>
            <a:off x="6069475" y="5171014"/>
            <a:ext cx="1260475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7" name="直線コネクタ 186"/>
          <p:cNvCxnSpPr/>
          <p:nvPr/>
        </p:nvCxnSpPr>
        <p:spPr>
          <a:xfrm>
            <a:off x="6093287" y="4283600"/>
            <a:ext cx="1258888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8" name="直線矢印コネクタ 187"/>
          <p:cNvCxnSpPr/>
          <p:nvPr/>
        </p:nvCxnSpPr>
        <p:spPr>
          <a:xfrm rot="16200000" flipV="1">
            <a:off x="6248564" y="4330665"/>
            <a:ext cx="1692000" cy="0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9" name="直線矢印コネクタ 188"/>
          <p:cNvCxnSpPr/>
          <p:nvPr/>
        </p:nvCxnSpPr>
        <p:spPr>
          <a:xfrm rot="16200000" flipV="1">
            <a:off x="5831486" y="4314077"/>
            <a:ext cx="1692000" cy="0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0" name="Line 9"/>
          <p:cNvSpPr>
            <a:spLocks noChangeShapeType="1"/>
          </p:cNvSpPr>
          <p:nvPr/>
        </p:nvSpPr>
        <p:spPr bwMode="auto">
          <a:xfrm flipH="1">
            <a:off x="7101530" y="3448209"/>
            <a:ext cx="0" cy="432000"/>
          </a:xfrm>
          <a:prstGeom prst="line">
            <a:avLst/>
          </a:prstGeom>
          <a:noFill/>
          <a:ln w="38100">
            <a:solidFill>
              <a:srgbClr val="0541EB"/>
            </a:solidFill>
            <a:round/>
            <a:headEnd type="triangle" w="med" len="med"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191" name="Line 10"/>
          <p:cNvSpPr>
            <a:spLocks noChangeShapeType="1"/>
          </p:cNvSpPr>
          <p:nvPr/>
        </p:nvSpPr>
        <p:spPr bwMode="auto">
          <a:xfrm>
            <a:off x="6681455" y="3451751"/>
            <a:ext cx="0" cy="396000"/>
          </a:xfrm>
          <a:custGeom>
            <a:avLst/>
            <a:gdLst>
              <a:gd name="T0" fmla="*/ 0 w 581020"/>
              <a:gd name="T1" fmla="*/ 2147483647 h 15"/>
              <a:gd name="T2" fmla="*/ 0 w 581020"/>
              <a:gd name="T3" fmla="*/ 0 h 15"/>
              <a:gd name="T4" fmla="*/ 0 60000 65536"/>
              <a:gd name="T5" fmla="*/ 0 60000 65536"/>
              <a:gd name="T6" fmla="*/ 0 w 581020"/>
              <a:gd name="T7" fmla="*/ 0 h 15"/>
              <a:gd name="T8" fmla="*/ 0 w 581020"/>
              <a:gd name="T9" fmla="*/ 15 h 15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581020" h="15">
                <a:moveTo>
                  <a:pt x="0" y="15"/>
                </a:moveTo>
                <a:lnTo>
                  <a:pt x="581020" y="0"/>
                </a:lnTo>
              </a:path>
            </a:pathLst>
          </a:custGeom>
          <a:noFill/>
          <a:ln w="38100">
            <a:solidFill>
              <a:schemeClr val="tx1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ja-JP" altLang="en-US">
              <a:latin typeface="Calibri" pitchFamily="34" charset="0"/>
            </a:endParaRPr>
          </a:p>
        </p:txBody>
      </p:sp>
      <p:graphicFrame>
        <p:nvGraphicFramePr>
          <p:cNvPr id="193" name="Object 10"/>
          <p:cNvGraphicFramePr>
            <a:graphicFrameLocks noChangeAspect="1"/>
          </p:cNvGraphicFramePr>
          <p:nvPr/>
        </p:nvGraphicFramePr>
        <p:xfrm>
          <a:off x="7551129" y="5018485"/>
          <a:ext cx="825500" cy="342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8" imgW="825480" imgH="342720" progId="Equation.DSMT4">
                  <p:embed/>
                </p:oleObj>
              </mc:Choice>
              <mc:Fallback>
                <p:oleObj name="Equation" r:id="rId8" imgW="825480" imgH="342720" progId="Equation.DSMT4">
                  <p:embed/>
                  <p:pic>
                    <p:nvPicPr>
                      <p:cNvPr id="193" name="Object 10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9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551129" y="5018485"/>
                        <a:ext cx="825500" cy="3429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94" name="Object 11"/>
          <p:cNvGraphicFramePr>
            <a:graphicFrameLocks noChangeAspect="1"/>
          </p:cNvGraphicFramePr>
          <p:nvPr/>
        </p:nvGraphicFramePr>
        <p:xfrm>
          <a:off x="7561387" y="4090988"/>
          <a:ext cx="787400" cy="342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0" imgW="787320" imgH="342720" progId="Equation.DSMT4">
                  <p:embed/>
                </p:oleObj>
              </mc:Choice>
              <mc:Fallback>
                <p:oleObj name="Equation" r:id="rId10" imgW="787320" imgH="342720" progId="Equation.DSMT4">
                  <p:embed/>
                  <p:pic>
                    <p:nvPicPr>
                      <p:cNvPr id="194" name="Object 1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1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561387" y="4090988"/>
                        <a:ext cx="787400" cy="3429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95" name="Line 9"/>
          <p:cNvSpPr>
            <a:spLocks noChangeShapeType="1"/>
          </p:cNvSpPr>
          <p:nvPr/>
        </p:nvSpPr>
        <p:spPr bwMode="auto">
          <a:xfrm>
            <a:off x="7098590" y="4277272"/>
            <a:ext cx="0" cy="936000"/>
          </a:xfrm>
          <a:prstGeom prst="line">
            <a:avLst/>
          </a:prstGeom>
          <a:noFill/>
          <a:ln w="38100">
            <a:solidFill>
              <a:srgbClr val="0541EB"/>
            </a:solidFill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196" name="Line 9"/>
          <p:cNvSpPr>
            <a:spLocks noChangeShapeType="1"/>
          </p:cNvSpPr>
          <p:nvPr/>
        </p:nvSpPr>
        <p:spPr bwMode="auto">
          <a:xfrm flipH="1">
            <a:off x="6693339" y="4285839"/>
            <a:ext cx="0" cy="90000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197" name="星 7 196"/>
          <p:cNvSpPr>
            <a:spLocks noChangeAspect="1"/>
          </p:cNvSpPr>
          <p:nvPr/>
        </p:nvSpPr>
        <p:spPr>
          <a:xfrm>
            <a:off x="7034076" y="5094447"/>
            <a:ext cx="144463" cy="144462"/>
          </a:xfrm>
          <a:prstGeom prst="star7">
            <a:avLst/>
          </a:prstGeom>
          <a:solidFill>
            <a:srgbClr val="FF00FF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198" name="星 7 197"/>
          <p:cNvSpPr>
            <a:spLocks noChangeAspect="1"/>
          </p:cNvSpPr>
          <p:nvPr/>
        </p:nvSpPr>
        <p:spPr>
          <a:xfrm>
            <a:off x="6600738" y="3363339"/>
            <a:ext cx="144463" cy="142875"/>
          </a:xfrm>
          <a:prstGeom prst="star7">
            <a:avLst/>
          </a:prstGeom>
          <a:solidFill>
            <a:srgbClr val="0070C0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graphicFrame>
        <p:nvGraphicFramePr>
          <p:cNvPr id="199" name="Object 13"/>
          <p:cNvGraphicFramePr>
            <a:graphicFrameLocks noChangeAspect="1"/>
          </p:cNvGraphicFramePr>
          <p:nvPr/>
        </p:nvGraphicFramePr>
        <p:xfrm>
          <a:off x="7580313" y="3302000"/>
          <a:ext cx="876300" cy="342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2" imgW="876240" imgH="342720" progId="Equation.DSMT4">
                  <p:embed/>
                </p:oleObj>
              </mc:Choice>
              <mc:Fallback>
                <p:oleObj name="Equation" r:id="rId12" imgW="876240" imgH="342720" progId="Equation.DSMT4">
                  <p:embed/>
                  <p:pic>
                    <p:nvPicPr>
                      <p:cNvPr id="199" name="Object 1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3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580313" y="3302000"/>
                        <a:ext cx="876300" cy="3429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00" name="Text Box 12"/>
          <p:cNvSpPr txBox="1">
            <a:spLocks noChangeArrowheads="1"/>
          </p:cNvSpPr>
          <p:nvPr/>
        </p:nvSpPr>
        <p:spPr bwMode="auto">
          <a:xfrm>
            <a:off x="6247190" y="4485207"/>
            <a:ext cx="368300" cy="461665"/>
          </a:xfrm>
          <a:prstGeom prst="rect">
            <a:avLst/>
          </a:prstGeom>
          <a:solidFill>
            <a:schemeClr val="bg1"/>
          </a:solidFill>
          <a:ln w="9525" algn="ctr">
            <a:noFill/>
            <a:miter lim="800000"/>
            <a:headEnd/>
            <a:tailEnd/>
          </a:ln>
          <a:effectLst>
            <a:outerShdw dist="35921" dir="2700000" sx="1000" sy="1000" algn="ctr" rotWithShape="0">
              <a:schemeClr val="bg2">
                <a:alpha val="50000"/>
              </a:schemeClr>
            </a:outerShdw>
          </a:effectLst>
        </p:spPr>
        <p:txBody>
          <a:bodyPr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ja-JP" sz="2400" i="1" dirty="0">
                <a:latin typeface="+mn-lt"/>
                <a:ea typeface="ＭＳ Ｐゴシック" pitchFamily="50" charset="-128"/>
              </a:rPr>
              <a:t>t</a:t>
            </a:r>
            <a:r>
              <a:rPr lang="en-US" altLang="ja-JP" sz="1200" dirty="0">
                <a:latin typeface="+mn-lt"/>
                <a:ea typeface="ＭＳ Ｐゴシック" pitchFamily="50" charset="-128"/>
              </a:rPr>
              <a:t>1</a:t>
            </a:r>
            <a:endParaRPr lang="en-US" altLang="ja-JP" sz="2400" dirty="0">
              <a:latin typeface="+mn-lt"/>
              <a:ea typeface="ＭＳ Ｐゴシック" pitchFamily="50" charset="-128"/>
            </a:endParaRPr>
          </a:p>
        </p:txBody>
      </p:sp>
      <p:sp>
        <p:nvSpPr>
          <p:cNvPr id="201" name="Text Box 12"/>
          <p:cNvSpPr txBox="1">
            <a:spLocks noChangeArrowheads="1"/>
          </p:cNvSpPr>
          <p:nvPr/>
        </p:nvSpPr>
        <p:spPr bwMode="auto">
          <a:xfrm>
            <a:off x="6164725" y="3613676"/>
            <a:ext cx="368300" cy="461665"/>
          </a:xfrm>
          <a:prstGeom prst="rect">
            <a:avLst/>
          </a:prstGeom>
          <a:solidFill>
            <a:schemeClr val="bg1"/>
          </a:solidFill>
          <a:ln w="9525" algn="ctr">
            <a:noFill/>
            <a:miter lim="800000"/>
            <a:headEnd/>
            <a:tailEnd/>
          </a:ln>
          <a:effectLst>
            <a:outerShdw dist="35921" dir="2700000" sx="1000" sy="1000" algn="ctr" rotWithShape="0">
              <a:schemeClr val="bg2">
                <a:alpha val="50000"/>
              </a:schemeClr>
            </a:outerShdw>
          </a:effectLst>
        </p:spPr>
        <p:txBody>
          <a:bodyPr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ja-JP" sz="2400" i="1" dirty="0">
                <a:latin typeface="+mn-lt"/>
                <a:ea typeface="ＭＳ Ｐゴシック" pitchFamily="50" charset="-128"/>
              </a:rPr>
              <a:t>t</a:t>
            </a:r>
            <a:r>
              <a:rPr lang="en-US" altLang="ja-JP" sz="1200" dirty="0">
                <a:latin typeface="+mn-lt"/>
                <a:ea typeface="ＭＳ Ｐゴシック" pitchFamily="50" charset="-128"/>
              </a:rPr>
              <a:t>2</a:t>
            </a:r>
            <a:endParaRPr lang="en-US" altLang="ja-JP" sz="2400" dirty="0">
              <a:latin typeface="+mn-lt"/>
              <a:ea typeface="ＭＳ Ｐゴシック" pitchFamily="50" charset="-128"/>
            </a:endParaRPr>
          </a:p>
        </p:txBody>
      </p:sp>
      <p:sp>
        <p:nvSpPr>
          <p:cNvPr id="202" name="Line 9"/>
          <p:cNvSpPr>
            <a:spLocks noChangeShapeType="1"/>
          </p:cNvSpPr>
          <p:nvPr/>
        </p:nvSpPr>
        <p:spPr bwMode="auto">
          <a:xfrm>
            <a:off x="6683837" y="3852582"/>
            <a:ext cx="0" cy="396000"/>
          </a:xfrm>
          <a:prstGeom prst="line">
            <a:avLst/>
          </a:prstGeom>
          <a:noFill/>
          <a:ln w="38100">
            <a:solidFill>
              <a:srgbClr val="0541EB"/>
            </a:solidFill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203" name="Line 9"/>
          <p:cNvSpPr>
            <a:spLocks noChangeShapeType="1"/>
          </p:cNvSpPr>
          <p:nvPr/>
        </p:nvSpPr>
        <p:spPr bwMode="auto">
          <a:xfrm flipH="1">
            <a:off x="7099670" y="3857617"/>
            <a:ext cx="0" cy="432000"/>
          </a:xfrm>
          <a:prstGeom prst="line">
            <a:avLst/>
          </a:prstGeom>
          <a:noFill/>
          <a:ln w="38100">
            <a:solidFill>
              <a:srgbClr val="0541EB"/>
            </a:solidFill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204" name="星 7 203"/>
          <p:cNvSpPr>
            <a:spLocks noChangeAspect="1"/>
          </p:cNvSpPr>
          <p:nvPr/>
        </p:nvSpPr>
        <p:spPr>
          <a:xfrm>
            <a:off x="6603318" y="4194696"/>
            <a:ext cx="142875" cy="142875"/>
          </a:xfrm>
          <a:prstGeom prst="star7">
            <a:avLst/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pic>
        <p:nvPicPr>
          <p:cNvPr id="206" name="Picture 32"/>
          <p:cNvPicPr>
            <a:picLocks noChangeAspect="1" noChangeArrowheads="1"/>
          </p:cNvPicPr>
          <p:nvPr/>
        </p:nvPicPr>
        <p:blipFill>
          <a:blip r:embed="rId14" cstate="print"/>
          <a:srcRect/>
          <a:stretch>
            <a:fillRect/>
          </a:stretch>
        </p:blipFill>
        <p:spPr bwMode="auto">
          <a:xfrm>
            <a:off x="6627235" y="3805086"/>
            <a:ext cx="109537" cy="1063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aphicFrame>
        <p:nvGraphicFramePr>
          <p:cNvPr id="207" name="Object 26"/>
          <p:cNvGraphicFramePr>
            <a:graphicFrameLocks noChangeAspect="1"/>
          </p:cNvGraphicFramePr>
          <p:nvPr/>
        </p:nvGraphicFramePr>
        <p:xfrm>
          <a:off x="6005513" y="5973763"/>
          <a:ext cx="1851025" cy="4635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5" imgW="1854000" imgH="469800" progId="Equation.DSMT4">
                  <p:embed/>
                </p:oleObj>
              </mc:Choice>
              <mc:Fallback>
                <p:oleObj name="Equation" r:id="rId15" imgW="1854000" imgH="469800" progId="Equation.DSMT4">
                  <p:embed/>
                  <p:pic>
                    <p:nvPicPr>
                      <p:cNvPr id="207" name="Object 26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005513" y="5973763"/>
                        <a:ext cx="1851025" cy="463550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08" name="Object 27"/>
          <p:cNvGraphicFramePr>
            <a:graphicFrameLocks noChangeAspect="1"/>
          </p:cNvGraphicFramePr>
          <p:nvPr/>
        </p:nvGraphicFramePr>
        <p:xfrm>
          <a:off x="6815777" y="3756818"/>
          <a:ext cx="190500" cy="2032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7" imgW="190440" imgH="203040" progId="Equation.DSMT4">
                  <p:embed/>
                </p:oleObj>
              </mc:Choice>
              <mc:Fallback>
                <p:oleObj name="Equation" r:id="rId17" imgW="190440" imgH="203040" progId="Equation.DSMT4">
                  <p:embed/>
                  <p:pic>
                    <p:nvPicPr>
                      <p:cNvPr id="208" name="Object 2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815777" y="3756818"/>
                        <a:ext cx="190500" cy="2032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574502" name="Object 19"/>
          <p:cNvGraphicFramePr>
            <a:graphicFrameLocks noChangeAspect="1"/>
          </p:cNvGraphicFramePr>
          <p:nvPr/>
        </p:nvGraphicFramePr>
        <p:xfrm>
          <a:off x="7569200" y="3662363"/>
          <a:ext cx="838200" cy="342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9" imgW="838080" imgH="342720" progId="Equation.DSMT4">
                  <p:embed/>
                </p:oleObj>
              </mc:Choice>
              <mc:Fallback>
                <p:oleObj name="Equation" r:id="rId19" imgW="838080" imgH="342720" progId="Equation.DSMT4">
                  <p:embed/>
                  <p:pic>
                    <p:nvPicPr>
                      <p:cNvPr id="574502" name="Object 19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0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569200" y="3662363"/>
                        <a:ext cx="838200" cy="3429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38" name="Line 10"/>
          <p:cNvSpPr>
            <a:spLocks noChangeShapeType="1"/>
          </p:cNvSpPr>
          <p:nvPr/>
        </p:nvSpPr>
        <p:spPr bwMode="auto">
          <a:xfrm flipH="1">
            <a:off x="3851229" y="5399238"/>
            <a:ext cx="0" cy="576000"/>
          </a:xfrm>
          <a:custGeom>
            <a:avLst/>
            <a:gdLst>
              <a:gd name="connsiteX0" fmla="*/ 0 w 581020"/>
              <a:gd name="connsiteY0" fmla="*/ 0 h 45719"/>
              <a:gd name="connsiteX1" fmla="*/ 581020 w 581020"/>
              <a:gd name="connsiteY1" fmla="*/ 45719 h 45719"/>
              <a:gd name="connsiteX0" fmla="*/ 0 w 581020"/>
              <a:gd name="connsiteY0" fmla="*/ 15 h 15"/>
              <a:gd name="connsiteX1" fmla="*/ 581020 w 581020"/>
              <a:gd name="connsiteY1" fmla="*/ 0 h 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81020" h="15">
                <a:moveTo>
                  <a:pt x="0" y="15"/>
                </a:moveTo>
                <a:lnTo>
                  <a:pt x="581020" y="0"/>
                </a:lnTo>
              </a:path>
            </a:pathLst>
          </a:custGeom>
          <a:noFill/>
          <a:ln w="38100">
            <a:solidFill>
              <a:schemeClr val="accent2">
                <a:lumMod val="75000"/>
              </a:schemeClr>
            </a:solidFill>
            <a:prstDash val="solid"/>
            <a:round/>
            <a:headEnd/>
            <a:tailEnd type="triangle"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>
              <a:latin typeface="+mn-lt"/>
              <a:ea typeface="+mn-ea"/>
            </a:endParaRPr>
          </a:p>
        </p:txBody>
      </p:sp>
      <p:cxnSp>
        <p:nvCxnSpPr>
          <p:cNvPr id="140" name="直線コネクタ 139"/>
          <p:cNvCxnSpPr/>
          <p:nvPr/>
        </p:nvCxnSpPr>
        <p:spPr>
          <a:xfrm rot="10800000">
            <a:off x="3118822" y="5379858"/>
            <a:ext cx="1439863" cy="0"/>
          </a:xfrm>
          <a:prstGeom prst="line">
            <a:avLst/>
          </a:prstGeom>
          <a:ln w="38100">
            <a:solidFill>
              <a:srgbClr val="FC9B4A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1" name="直線コネクタ 140"/>
          <p:cNvCxnSpPr/>
          <p:nvPr/>
        </p:nvCxnSpPr>
        <p:spPr>
          <a:xfrm rot="10800000">
            <a:off x="3131598" y="5962851"/>
            <a:ext cx="1440000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2" name="直線コネクタ 141"/>
          <p:cNvCxnSpPr/>
          <p:nvPr/>
        </p:nvCxnSpPr>
        <p:spPr>
          <a:xfrm rot="10800000">
            <a:off x="3123584" y="4857571"/>
            <a:ext cx="1439863" cy="0"/>
          </a:xfrm>
          <a:prstGeom prst="line">
            <a:avLst/>
          </a:prstGeom>
          <a:ln w="31750">
            <a:solidFill>
              <a:srgbClr val="FFFF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3" name="Line 9"/>
          <p:cNvSpPr>
            <a:spLocks noChangeShapeType="1"/>
          </p:cNvSpPr>
          <p:nvPr/>
        </p:nvSpPr>
        <p:spPr bwMode="auto">
          <a:xfrm>
            <a:off x="3228360" y="5388434"/>
            <a:ext cx="0" cy="576000"/>
          </a:xfrm>
          <a:prstGeom prst="line">
            <a:avLst/>
          </a:prstGeom>
          <a:noFill/>
          <a:ln w="38100">
            <a:solidFill>
              <a:schemeClr val="accent2">
                <a:lumMod val="75000"/>
              </a:schemeClr>
            </a:solidFill>
            <a:prstDash val="dash"/>
            <a:round/>
            <a:headEnd type="triangle"/>
            <a:tailEnd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atin typeface="+mn-lt"/>
              <a:ea typeface="+mn-ea"/>
            </a:endParaRPr>
          </a:p>
        </p:txBody>
      </p:sp>
      <p:sp>
        <p:nvSpPr>
          <p:cNvPr id="145" name="Line 9"/>
          <p:cNvSpPr>
            <a:spLocks noChangeShapeType="1"/>
          </p:cNvSpPr>
          <p:nvPr/>
        </p:nvSpPr>
        <p:spPr bwMode="auto">
          <a:xfrm flipV="1">
            <a:off x="4523009" y="4316700"/>
            <a:ext cx="0" cy="1080000"/>
          </a:xfrm>
          <a:prstGeom prst="line">
            <a:avLst/>
          </a:prstGeom>
          <a:noFill/>
          <a:ln w="38100">
            <a:solidFill>
              <a:srgbClr val="0541EB"/>
            </a:solidFill>
            <a:prstDash val="sysDot"/>
            <a:round/>
            <a:headEnd type="triangle"/>
            <a:tailEnd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atin typeface="+mn-lt"/>
              <a:ea typeface="+mn-ea"/>
            </a:endParaRPr>
          </a:p>
        </p:txBody>
      </p:sp>
      <p:sp>
        <p:nvSpPr>
          <p:cNvPr id="146" name="Line 9"/>
          <p:cNvSpPr>
            <a:spLocks noChangeShapeType="1"/>
          </p:cNvSpPr>
          <p:nvPr/>
        </p:nvSpPr>
        <p:spPr bwMode="auto">
          <a:xfrm flipV="1">
            <a:off x="4448500" y="4308523"/>
            <a:ext cx="0" cy="1656000"/>
          </a:xfrm>
          <a:prstGeom prst="line">
            <a:avLst/>
          </a:prstGeom>
          <a:noFill/>
          <a:ln w="38100">
            <a:solidFill>
              <a:srgbClr val="FE3859"/>
            </a:solidFill>
            <a:round/>
            <a:headEnd type="none"/>
            <a:tailEnd type="triangle"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atin typeface="+mn-lt"/>
              <a:ea typeface="+mn-ea"/>
            </a:endParaRPr>
          </a:p>
        </p:txBody>
      </p:sp>
      <p:sp>
        <p:nvSpPr>
          <p:cNvPr id="147" name="Text Box 12"/>
          <p:cNvSpPr txBox="1">
            <a:spLocks noChangeArrowheads="1"/>
          </p:cNvSpPr>
          <p:nvPr/>
        </p:nvSpPr>
        <p:spPr bwMode="auto">
          <a:xfrm>
            <a:off x="2908199" y="4947146"/>
            <a:ext cx="1415481" cy="338554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>
            <a:prstShdw prst="shdw17" dist="17961" dir="2700000">
              <a:schemeClr val="bg2"/>
            </a:prstShdw>
          </a:effectLst>
        </p:spPr>
        <p:txBody>
          <a:bodyPr wrap="square">
            <a:spAutoFit/>
          </a:bodyPr>
          <a:lstStyle/>
          <a:p>
            <a:r>
              <a:rPr lang="en-US" altLang="ja-JP" sz="1600" dirty="0" err="1">
                <a:solidFill>
                  <a:srgbClr val="FF00FF"/>
                </a:solidFill>
                <a:latin typeface="Arial Unicode MS"/>
                <a:ea typeface="Arial Unicode MS"/>
                <a:cs typeface="Arial Unicode MS"/>
              </a:rPr>
              <a:t>anharnonisity</a:t>
            </a:r>
            <a:endParaRPr lang="en-US" altLang="ja-JP" sz="1600" dirty="0">
              <a:solidFill>
                <a:srgbClr val="FF00FF"/>
              </a:solidFill>
              <a:latin typeface="Arial Unicode MS"/>
              <a:ea typeface="Arial Unicode MS"/>
              <a:cs typeface="Arial Unicode MS"/>
            </a:endParaRPr>
          </a:p>
        </p:txBody>
      </p:sp>
      <p:sp>
        <p:nvSpPr>
          <p:cNvPr id="45" name="Line 10"/>
          <p:cNvSpPr>
            <a:spLocks noChangeShapeType="1"/>
          </p:cNvSpPr>
          <p:nvPr/>
        </p:nvSpPr>
        <p:spPr bwMode="auto">
          <a:xfrm flipH="1">
            <a:off x="1750965" y="5416112"/>
            <a:ext cx="0" cy="540000"/>
          </a:xfrm>
          <a:custGeom>
            <a:avLst/>
            <a:gdLst>
              <a:gd name="connsiteX0" fmla="*/ 0 w 581020"/>
              <a:gd name="connsiteY0" fmla="*/ 0 h 45719"/>
              <a:gd name="connsiteX1" fmla="*/ 581020 w 581020"/>
              <a:gd name="connsiteY1" fmla="*/ 45719 h 45719"/>
              <a:gd name="connsiteX0" fmla="*/ 0 w 581020"/>
              <a:gd name="connsiteY0" fmla="*/ 15 h 15"/>
              <a:gd name="connsiteX1" fmla="*/ 581020 w 581020"/>
              <a:gd name="connsiteY1" fmla="*/ 0 h 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81020" h="15">
                <a:moveTo>
                  <a:pt x="0" y="15"/>
                </a:moveTo>
                <a:lnTo>
                  <a:pt x="581020" y="0"/>
                </a:lnTo>
              </a:path>
            </a:pathLst>
          </a:custGeom>
          <a:noFill/>
          <a:ln w="38100">
            <a:solidFill>
              <a:schemeClr val="accent2">
                <a:lumMod val="75000"/>
              </a:schemeClr>
            </a:solidFill>
            <a:prstDash val="solid"/>
            <a:round/>
            <a:headEnd type="triangle"/>
            <a:tailEnd type="none"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>
              <a:latin typeface="+mn-lt"/>
              <a:ea typeface="+mn-ea"/>
            </a:endParaRPr>
          </a:p>
        </p:txBody>
      </p:sp>
      <p:cxnSp>
        <p:nvCxnSpPr>
          <p:cNvPr id="46" name="直線コネクタ 45"/>
          <p:cNvCxnSpPr/>
          <p:nvPr/>
        </p:nvCxnSpPr>
        <p:spPr>
          <a:xfrm rot="10800000">
            <a:off x="1088077" y="5393711"/>
            <a:ext cx="1439863" cy="0"/>
          </a:xfrm>
          <a:prstGeom prst="line">
            <a:avLst/>
          </a:prstGeom>
          <a:ln w="38100">
            <a:solidFill>
              <a:srgbClr val="FC9B4A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直線コネクタ 46"/>
          <p:cNvCxnSpPr/>
          <p:nvPr/>
        </p:nvCxnSpPr>
        <p:spPr>
          <a:xfrm rot="10800000">
            <a:off x="1059483" y="5962485"/>
            <a:ext cx="1440000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48" name="Object 25"/>
          <p:cNvGraphicFramePr>
            <a:graphicFrameLocks noChangeAspect="1"/>
          </p:cNvGraphicFramePr>
          <p:nvPr/>
        </p:nvGraphicFramePr>
        <p:xfrm>
          <a:off x="461963" y="5797669"/>
          <a:ext cx="487362" cy="3556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21" imgW="482400" imgH="355320" progId="Equation.DSMT4">
                  <p:embed/>
                </p:oleObj>
              </mc:Choice>
              <mc:Fallback>
                <p:oleObj name="Equation" r:id="rId21" imgW="482400" imgH="355320" progId="Equation.DSMT4">
                  <p:embed/>
                  <p:pic>
                    <p:nvPicPr>
                      <p:cNvPr id="48" name="Object 25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2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61963" y="5797669"/>
                        <a:ext cx="487362" cy="3556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49" name="Object 27"/>
          <p:cNvGraphicFramePr>
            <a:graphicFrameLocks noChangeAspect="1"/>
          </p:cNvGraphicFramePr>
          <p:nvPr/>
        </p:nvGraphicFramePr>
        <p:xfrm>
          <a:off x="473407" y="5235053"/>
          <a:ext cx="442913" cy="35083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23" imgW="444240" imgH="355320" progId="Equation.DSMT4">
                  <p:embed/>
                </p:oleObj>
              </mc:Choice>
              <mc:Fallback>
                <p:oleObj name="Equation" r:id="rId23" imgW="444240" imgH="355320" progId="Equation.DSMT4">
                  <p:embed/>
                  <p:pic>
                    <p:nvPicPr>
                      <p:cNvPr id="49" name="Object 2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73407" y="5235053"/>
                        <a:ext cx="442913" cy="350838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50" name="Object 28"/>
          <p:cNvGraphicFramePr>
            <a:graphicFrameLocks noChangeAspect="1"/>
          </p:cNvGraphicFramePr>
          <p:nvPr/>
        </p:nvGraphicFramePr>
        <p:xfrm>
          <a:off x="449263" y="4637206"/>
          <a:ext cx="501650" cy="3556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25" imgW="495000" imgH="355320" progId="Equation.DSMT4">
                  <p:embed/>
                </p:oleObj>
              </mc:Choice>
              <mc:Fallback>
                <p:oleObj name="Equation" r:id="rId25" imgW="495000" imgH="355320" progId="Equation.DSMT4">
                  <p:embed/>
                  <p:pic>
                    <p:nvPicPr>
                      <p:cNvPr id="50" name="Object 28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49263" y="4637206"/>
                        <a:ext cx="501650" cy="3556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cxnSp>
        <p:nvCxnSpPr>
          <p:cNvPr id="51" name="直線コネクタ 50"/>
          <p:cNvCxnSpPr/>
          <p:nvPr/>
        </p:nvCxnSpPr>
        <p:spPr>
          <a:xfrm rot="10800000">
            <a:off x="1122054" y="4879525"/>
            <a:ext cx="1439863" cy="0"/>
          </a:xfrm>
          <a:prstGeom prst="line">
            <a:avLst/>
          </a:prstGeom>
          <a:ln w="31750">
            <a:solidFill>
              <a:srgbClr val="FFFF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2" name="Line 9"/>
          <p:cNvSpPr>
            <a:spLocks noChangeShapeType="1"/>
          </p:cNvSpPr>
          <p:nvPr/>
        </p:nvSpPr>
        <p:spPr bwMode="auto">
          <a:xfrm>
            <a:off x="1193492" y="5396883"/>
            <a:ext cx="0" cy="576000"/>
          </a:xfrm>
          <a:prstGeom prst="line">
            <a:avLst/>
          </a:prstGeom>
          <a:noFill/>
          <a:ln w="38100">
            <a:solidFill>
              <a:schemeClr val="accent2">
                <a:lumMod val="75000"/>
              </a:schemeClr>
            </a:solidFill>
            <a:prstDash val="dash"/>
            <a:round/>
            <a:headEnd type="triangle"/>
            <a:tailEnd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atin typeface="+mn-lt"/>
              <a:ea typeface="+mn-ea"/>
            </a:endParaRPr>
          </a:p>
        </p:txBody>
      </p:sp>
      <p:cxnSp>
        <p:nvCxnSpPr>
          <p:cNvPr id="53" name="直線コネクタ 52"/>
          <p:cNvCxnSpPr/>
          <p:nvPr/>
        </p:nvCxnSpPr>
        <p:spPr>
          <a:xfrm rot="10800000" flipV="1">
            <a:off x="1084047" y="5396869"/>
            <a:ext cx="1440000" cy="0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4" name="Line 9"/>
          <p:cNvSpPr>
            <a:spLocks noChangeShapeType="1"/>
          </p:cNvSpPr>
          <p:nvPr/>
        </p:nvSpPr>
        <p:spPr bwMode="auto">
          <a:xfrm flipV="1">
            <a:off x="2424664" y="4334034"/>
            <a:ext cx="0" cy="1044000"/>
          </a:xfrm>
          <a:prstGeom prst="line">
            <a:avLst/>
          </a:prstGeom>
          <a:noFill/>
          <a:ln w="38100">
            <a:solidFill>
              <a:srgbClr val="0541EB"/>
            </a:solidFill>
            <a:prstDash val="sysDot"/>
            <a:round/>
            <a:headEnd type="triangle"/>
            <a:tailEnd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atin typeface="+mn-lt"/>
              <a:ea typeface="+mn-ea"/>
            </a:endParaRPr>
          </a:p>
        </p:txBody>
      </p:sp>
      <p:sp>
        <p:nvSpPr>
          <p:cNvPr id="55" name="Line 9"/>
          <p:cNvSpPr>
            <a:spLocks noChangeShapeType="1"/>
          </p:cNvSpPr>
          <p:nvPr/>
        </p:nvSpPr>
        <p:spPr bwMode="auto">
          <a:xfrm flipV="1">
            <a:off x="2349516" y="4307447"/>
            <a:ext cx="0" cy="1656000"/>
          </a:xfrm>
          <a:prstGeom prst="line">
            <a:avLst/>
          </a:prstGeom>
          <a:noFill/>
          <a:ln w="38100">
            <a:solidFill>
              <a:srgbClr val="FE3859"/>
            </a:solidFill>
            <a:round/>
            <a:headEnd type="none"/>
            <a:tailEnd type="triangle"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atin typeface="+mn-lt"/>
              <a:ea typeface="+mn-ea"/>
            </a:endParaRPr>
          </a:p>
        </p:txBody>
      </p:sp>
      <p:sp>
        <p:nvSpPr>
          <p:cNvPr id="57" name="正方形/長方形 56"/>
          <p:cNvSpPr/>
          <p:nvPr/>
        </p:nvSpPr>
        <p:spPr>
          <a:xfrm>
            <a:off x="496975" y="4060215"/>
            <a:ext cx="453970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ja-JP" b="1" dirty="0">
                <a:solidFill>
                  <a:srgbClr val="FF0000"/>
                </a:solidFill>
                <a:latin typeface="Arial Unicode MS"/>
                <a:ea typeface="Arial Unicode MS"/>
                <a:cs typeface="Arial Unicode MS"/>
              </a:rPr>
              <a:t>(I’)</a:t>
            </a:r>
            <a:endParaRPr lang="ja-JP" altLang="en-US" b="1" baseline="30000" dirty="0">
              <a:solidFill>
                <a:srgbClr val="FF0000"/>
              </a:solidFill>
              <a:latin typeface="Arial Unicode MS"/>
              <a:ea typeface="Arial Unicode MS"/>
              <a:cs typeface="Arial Unicode MS"/>
            </a:endParaRPr>
          </a:p>
        </p:txBody>
      </p:sp>
      <p:sp>
        <p:nvSpPr>
          <p:cNvPr id="58" name="Line 10"/>
          <p:cNvSpPr>
            <a:spLocks noChangeShapeType="1"/>
          </p:cNvSpPr>
          <p:nvPr/>
        </p:nvSpPr>
        <p:spPr bwMode="auto">
          <a:xfrm flipH="1">
            <a:off x="3853574" y="2619989"/>
            <a:ext cx="0" cy="576000"/>
          </a:xfrm>
          <a:custGeom>
            <a:avLst/>
            <a:gdLst>
              <a:gd name="connsiteX0" fmla="*/ 0 w 581020"/>
              <a:gd name="connsiteY0" fmla="*/ 0 h 45719"/>
              <a:gd name="connsiteX1" fmla="*/ 581020 w 581020"/>
              <a:gd name="connsiteY1" fmla="*/ 45719 h 45719"/>
              <a:gd name="connsiteX0" fmla="*/ 0 w 581020"/>
              <a:gd name="connsiteY0" fmla="*/ 15 h 15"/>
              <a:gd name="connsiteX1" fmla="*/ 581020 w 581020"/>
              <a:gd name="connsiteY1" fmla="*/ 0 h 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81020" h="15">
                <a:moveTo>
                  <a:pt x="0" y="15"/>
                </a:moveTo>
                <a:lnTo>
                  <a:pt x="581020" y="0"/>
                </a:lnTo>
              </a:path>
            </a:pathLst>
          </a:custGeom>
          <a:noFill/>
          <a:ln w="38100">
            <a:solidFill>
              <a:schemeClr val="accent2">
                <a:lumMod val="75000"/>
              </a:schemeClr>
            </a:solidFill>
            <a:prstDash val="solid"/>
            <a:round/>
            <a:headEnd/>
            <a:tailEnd type="triangle"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>
              <a:latin typeface="+mn-lt"/>
              <a:ea typeface="+mn-ea"/>
            </a:endParaRPr>
          </a:p>
        </p:txBody>
      </p:sp>
      <p:cxnSp>
        <p:nvCxnSpPr>
          <p:cNvPr id="59" name="直線コネクタ 58"/>
          <p:cNvCxnSpPr/>
          <p:nvPr/>
        </p:nvCxnSpPr>
        <p:spPr>
          <a:xfrm rot="10800000">
            <a:off x="3121167" y="2600609"/>
            <a:ext cx="1439863" cy="0"/>
          </a:xfrm>
          <a:prstGeom prst="line">
            <a:avLst/>
          </a:prstGeom>
          <a:ln w="38100">
            <a:solidFill>
              <a:srgbClr val="FC9B4A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" name="直線コネクタ 59"/>
          <p:cNvCxnSpPr/>
          <p:nvPr/>
        </p:nvCxnSpPr>
        <p:spPr>
          <a:xfrm rot="10800000">
            <a:off x="3133943" y="3183602"/>
            <a:ext cx="1440000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直線コネクタ 60"/>
          <p:cNvCxnSpPr/>
          <p:nvPr/>
        </p:nvCxnSpPr>
        <p:spPr>
          <a:xfrm rot="10800000">
            <a:off x="3125929" y="2078322"/>
            <a:ext cx="1439863" cy="0"/>
          </a:xfrm>
          <a:prstGeom prst="line">
            <a:avLst/>
          </a:prstGeom>
          <a:ln w="31750">
            <a:solidFill>
              <a:srgbClr val="FFFF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2" name="Line 9"/>
          <p:cNvSpPr>
            <a:spLocks noChangeShapeType="1"/>
          </p:cNvSpPr>
          <p:nvPr/>
        </p:nvSpPr>
        <p:spPr bwMode="auto">
          <a:xfrm>
            <a:off x="3230705" y="2609185"/>
            <a:ext cx="0" cy="576000"/>
          </a:xfrm>
          <a:prstGeom prst="line">
            <a:avLst/>
          </a:prstGeom>
          <a:noFill/>
          <a:ln w="38100">
            <a:solidFill>
              <a:schemeClr val="accent2">
                <a:lumMod val="75000"/>
              </a:schemeClr>
            </a:solidFill>
            <a:prstDash val="dash"/>
            <a:round/>
            <a:headEnd type="triangle"/>
            <a:tailEnd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atin typeface="+mn-lt"/>
              <a:ea typeface="+mn-ea"/>
            </a:endParaRPr>
          </a:p>
        </p:txBody>
      </p:sp>
      <p:cxnSp>
        <p:nvCxnSpPr>
          <p:cNvPr id="63" name="直線コネクタ 62"/>
          <p:cNvCxnSpPr/>
          <p:nvPr/>
        </p:nvCxnSpPr>
        <p:spPr>
          <a:xfrm flipV="1">
            <a:off x="3227529" y="3511835"/>
            <a:ext cx="1260475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64" name="Object 40"/>
          <p:cNvGraphicFramePr>
            <a:graphicFrameLocks noChangeAspect="1"/>
          </p:cNvGraphicFramePr>
          <p:nvPr/>
        </p:nvGraphicFramePr>
        <p:xfrm>
          <a:off x="3468830" y="3353417"/>
          <a:ext cx="177800" cy="3810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27" imgW="177480" imgH="380880" progId="Equation.DSMT4">
                  <p:embed/>
                </p:oleObj>
              </mc:Choice>
              <mc:Fallback>
                <p:oleObj name="Equation" r:id="rId27" imgW="177480" imgH="380880" progId="Equation.DSMT4">
                  <p:embed/>
                  <p:pic>
                    <p:nvPicPr>
                      <p:cNvPr id="64" name="Object 40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468830" y="3353417"/>
                        <a:ext cx="177800" cy="3810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65" name="Object 42"/>
          <p:cNvGraphicFramePr>
            <a:graphicFrameLocks noChangeAspect="1"/>
          </p:cNvGraphicFramePr>
          <p:nvPr/>
        </p:nvGraphicFramePr>
        <p:xfrm>
          <a:off x="4039382" y="3357515"/>
          <a:ext cx="215900" cy="3810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29" imgW="215640" imgH="380880" progId="Equation.DSMT4">
                  <p:embed/>
                </p:oleObj>
              </mc:Choice>
              <mc:Fallback>
                <p:oleObj name="Equation" r:id="rId29" imgW="215640" imgH="380880" progId="Equation.DSMT4">
                  <p:embed/>
                  <p:pic>
                    <p:nvPicPr>
                      <p:cNvPr id="65" name="Object 4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30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039382" y="3357515"/>
                        <a:ext cx="215900" cy="3810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cxnSp>
        <p:nvCxnSpPr>
          <p:cNvPr id="66" name="直線コネクタ 65"/>
          <p:cNvCxnSpPr/>
          <p:nvPr/>
        </p:nvCxnSpPr>
        <p:spPr>
          <a:xfrm rot="16200000" flipH="1">
            <a:off x="2995754" y="3537235"/>
            <a:ext cx="457200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7" name="直線コネクタ 66"/>
          <p:cNvCxnSpPr/>
          <p:nvPr/>
        </p:nvCxnSpPr>
        <p:spPr>
          <a:xfrm rot="16200000" flipH="1">
            <a:off x="3614808" y="3547707"/>
            <a:ext cx="457200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8" name="直線コネクタ 67"/>
          <p:cNvCxnSpPr/>
          <p:nvPr/>
        </p:nvCxnSpPr>
        <p:spPr>
          <a:xfrm rot="16200000" flipH="1">
            <a:off x="4237061" y="3563915"/>
            <a:ext cx="457200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9" name="円弧 68"/>
          <p:cNvSpPr/>
          <p:nvPr/>
        </p:nvSpPr>
        <p:spPr>
          <a:xfrm rot="2319848">
            <a:off x="3075623" y="2487899"/>
            <a:ext cx="1141063" cy="1189436"/>
          </a:xfrm>
          <a:prstGeom prst="arc">
            <a:avLst>
              <a:gd name="adj1" fmla="val 16092670"/>
              <a:gd name="adj2" fmla="val 19734274"/>
            </a:avLst>
          </a:prstGeom>
          <a:ln w="31750">
            <a:solidFill>
              <a:srgbClr val="FF00FF"/>
            </a:solidFill>
            <a:prstDash val="sysDash"/>
            <a:headEnd type="non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70" name="Line 9"/>
          <p:cNvSpPr>
            <a:spLocks noChangeShapeType="1"/>
          </p:cNvSpPr>
          <p:nvPr/>
        </p:nvSpPr>
        <p:spPr bwMode="auto">
          <a:xfrm flipV="1">
            <a:off x="4525354" y="1537451"/>
            <a:ext cx="0" cy="1620000"/>
          </a:xfrm>
          <a:prstGeom prst="line">
            <a:avLst/>
          </a:prstGeom>
          <a:noFill/>
          <a:ln w="38100">
            <a:solidFill>
              <a:srgbClr val="0541EB"/>
            </a:solidFill>
            <a:prstDash val="sysDot"/>
            <a:round/>
            <a:headEnd type="triangle"/>
            <a:tailEnd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atin typeface="+mn-lt"/>
              <a:ea typeface="+mn-ea"/>
            </a:endParaRPr>
          </a:p>
        </p:txBody>
      </p:sp>
      <p:sp>
        <p:nvSpPr>
          <p:cNvPr id="71" name="Line 9"/>
          <p:cNvSpPr>
            <a:spLocks noChangeShapeType="1"/>
          </p:cNvSpPr>
          <p:nvPr/>
        </p:nvSpPr>
        <p:spPr bwMode="auto">
          <a:xfrm flipV="1">
            <a:off x="4450845" y="1529274"/>
            <a:ext cx="0" cy="1044000"/>
          </a:xfrm>
          <a:prstGeom prst="line">
            <a:avLst/>
          </a:prstGeom>
          <a:noFill/>
          <a:ln w="38100">
            <a:solidFill>
              <a:srgbClr val="FE3859"/>
            </a:solidFill>
            <a:round/>
            <a:headEnd type="none"/>
            <a:tailEnd type="triangle"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atin typeface="+mn-lt"/>
              <a:ea typeface="+mn-ea"/>
            </a:endParaRPr>
          </a:p>
        </p:txBody>
      </p:sp>
      <p:sp>
        <p:nvSpPr>
          <p:cNvPr id="73" name="Line 10"/>
          <p:cNvSpPr>
            <a:spLocks noChangeShapeType="1"/>
          </p:cNvSpPr>
          <p:nvPr/>
        </p:nvSpPr>
        <p:spPr bwMode="auto">
          <a:xfrm flipH="1">
            <a:off x="1750965" y="2578337"/>
            <a:ext cx="0" cy="612000"/>
          </a:xfrm>
          <a:custGeom>
            <a:avLst/>
            <a:gdLst>
              <a:gd name="connsiteX0" fmla="*/ 0 w 581020"/>
              <a:gd name="connsiteY0" fmla="*/ 0 h 45719"/>
              <a:gd name="connsiteX1" fmla="*/ 581020 w 581020"/>
              <a:gd name="connsiteY1" fmla="*/ 45719 h 45719"/>
              <a:gd name="connsiteX0" fmla="*/ 0 w 581020"/>
              <a:gd name="connsiteY0" fmla="*/ 15 h 15"/>
              <a:gd name="connsiteX1" fmla="*/ 581020 w 581020"/>
              <a:gd name="connsiteY1" fmla="*/ 0 h 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81020" h="15">
                <a:moveTo>
                  <a:pt x="0" y="15"/>
                </a:moveTo>
                <a:lnTo>
                  <a:pt x="581020" y="0"/>
                </a:lnTo>
              </a:path>
            </a:pathLst>
          </a:custGeom>
          <a:noFill/>
          <a:ln w="38100">
            <a:solidFill>
              <a:schemeClr val="accent2">
                <a:lumMod val="75000"/>
              </a:schemeClr>
            </a:solidFill>
            <a:prstDash val="solid"/>
            <a:round/>
            <a:headEnd/>
            <a:tailEnd type="triangle"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>
              <a:latin typeface="+mn-lt"/>
              <a:ea typeface="+mn-ea"/>
            </a:endParaRPr>
          </a:p>
        </p:txBody>
      </p:sp>
      <p:cxnSp>
        <p:nvCxnSpPr>
          <p:cNvPr id="74" name="直線コネクタ 73"/>
          <p:cNvCxnSpPr/>
          <p:nvPr/>
        </p:nvCxnSpPr>
        <p:spPr>
          <a:xfrm rot="10800000">
            <a:off x="1088077" y="2601180"/>
            <a:ext cx="1439863" cy="0"/>
          </a:xfrm>
          <a:prstGeom prst="line">
            <a:avLst/>
          </a:prstGeom>
          <a:ln w="38100">
            <a:solidFill>
              <a:srgbClr val="FC9B4A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6" name="直線コネクタ 75"/>
          <p:cNvCxnSpPr/>
          <p:nvPr/>
        </p:nvCxnSpPr>
        <p:spPr>
          <a:xfrm rot="10800000">
            <a:off x="1059483" y="3169954"/>
            <a:ext cx="1440000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77" name="Object 25"/>
          <p:cNvGraphicFramePr>
            <a:graphicFrameLocks noChangeAspect="1"/>
          </p:cNvGraphicFramePr>
          <p:nvPr/>
        </p:nvGraphicFramePr>
        <p:xfrm>
          <a:off x="461963" y="3005138"/>
          <a:ext cx="487362" cy="3556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21" imgW="482400" imgH="355320" progId="Equation.DSMT4">
                  <p:embed/>
                </p:oleObj>
              </mc:Choice>
              <mc:Fallback>
                <p:oleObj name="Equation" r:id="rId21" imgW="482400" imgH="355320" progId="Equation.DSMT4">
                  <p:embed/>
                  <p:pic>
                    <p:nvPicPr>
                      <p:cNvPr id="77" name="Object 25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2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61963" y="3005138"/>
                        <a:ext cx="487362" cy="3556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78" name="Object 27"/>
          <p:cNvGraphicFramePr>
            <a:graphicFrameLocks noChangeAspect="1"/>
          </p:cNvGraphicFramePr>
          <p:nvPr/>
        </p:nvGraphicFramePr>
        <p:xfrm>
          <a:off x="473407" y="2442522"/>
          <a:ext cx="442913" cy="35083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23" imgW="444240" imgH="355320" progId="Equation.DSMT4">
                  <p:embed/>
                </p:oleObj>
              </mc:Choice>
              <mc:Fallback>
                <p:oleObj name="Equation" r:id="rId23" imgW="444240" imgH="355320" progId="Equation.DSMT4">
                  <p:embed/>
                  <p:pic>
                    <p:nvPicPr>
                      <p:cNvPr id="78" name="Object 2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73407" y="2442522"/>
                        <a:ext cx="442913" cy="350838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79" name="Object 28"/>
          <p:cNvGraphicFramePr>
            <a:graphicFrameLocks noChangeAspect="1"/>
          </p:cNvGraphicFramePr>
          <p:nvPr/>
        </p:nvGraphicFramePr>
        <p:xfrm>
          <a:off x="449263" y="1844675"/>
          <a:ext cx="501650" cy="3556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25" imgW="495000" imgH="355320" progId="Equation.DSMT4">
                  <p:embed/>
                </p:oleObj>
              </mc:Choice>
              <mc:Fallback>
                <p:oleObj name="Equation" r:id="rId25" imgW="495000" imgH="355320" progId="Equation.DSMT4">
                  <p:embed/>
                  <p:pic>
                    <p:nvPicPr>
                      <p:cNvPr id="79" name="Object 28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49263" y="1844675"/>
                        <a:ext cx="501650" cy="3556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cxnSp>
        <p:nvCxnSpPr>
          <p:cNvPr id="80" name="直線コネクタ 79"/>
          <p:cNvCxnSpPr/>
          <p:nvPr/>
        </p:nvCxnSpPr>
        <p:spPr>
          <a:xfrm rot="10800000">
            <a:off x="1122054" y="2086994"/>
            <a:ext cx="1439863" cy="0"/>
          </a:xfrm>
          <a:prstGeom prst="line">
            <a:avLst/>
          </a:prstGeom>
          <a:ln w="31750">
            <a:solidFill>
              <a:srgbClr val="FFFF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1" name="Line 9"/>
          <p:cNvSpPr>
            <a:spLocks noChangeShapeType="1"/>
          </p:cNvSpPr>
          <p:nvPr/>
        </p:nvSpPr>
        <p:spPr bwMode="auto">
          <a:xfrm>
            <a:off x="1193492" y="2604352"/>
            <a:ext cx="0" cy="576000"/>
          </a:xfrm>
          <a:prstGeom prst="line">
            <a:avLst/>
          </a:prstGeom>
          <a:noFill/>
          <a:ln w="38100">
            <a:solidFill>
              <a:schemeClr val="accent2">
                <a:lumMod val="75000"/>
              </a:schemeClr>
            </a:solidFill>
            <a:prstDash val="dash"/>
            <a:round/>
            <a:headEnd type="triangle"/>
            <a:tailEnd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atin typeface="+mn-lt"/>
              <a:ea typeface="+mn-ea"/>
            </a:endParaRPr>
          </a:p>
        </p:txBody>
      </p:sp>
      <p:cxnSp>
        <p:nvCxnSpPr>
          <p:cNvPr id="82" name="直線コネクタ 81"/>
          <p:cNvCxnSpPr/>
          <p:nvPr/>
        </p:nvCxnSpPr>
        <p:spPr>
          <a:xfrm flipV="1">
            <a:off x="1150014" y="3504585"/>
            <a:ext cx="1188000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83" name="Object 40"/>
          <p:cNvGraphicFramePr>
            <a:graphicFrameLocks noChangeAspect="1"/>
          </p:cNvGraphicFramePr>
          <p:nvPr/>
        </p:nvGraphicFramePr>
        <p:xfrm>
          <a:off x="1367502" y="3349720"/>
          <a:ext cx="177800" cy="3810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27" imgW="177480" imgH="380880" progId="Equation.DSMT4">
                  <p:embed/>
                </p:oleObj>
              </mc:Choice>
              <mc:Fallback>
                <p:oleObj name="Equation" r:id="rId27" imgW="177480" imgH="380880" progId="Equation.DSMT4">
                  <p:embed/>
                  <p:pic>
                    <p:nvPicPr>
                      <p:cNvPr id="83" name="Object 40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367502" y="3349720"/>
                        <a:ext cx="177800" cy="3810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84" name="Object 42"/>
          <p:cNvGraphicFramePr>
            <a:graphicFrameLocks noChangeAspect="1"/>
          </p:cNvGraphicFramePr>
          <p:nvPr/>
        </p:nvGraphicFramePr>
        <p:xfrm>
          <a:off x="1936774" y="3350335"/>
          <a:ext cx="215900" cy="3810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29" imgW="215640" imgH="380880" progId="Equation.DSMT4">
                  <p:embed/>
                </p:oleObj>
              </mc:Choice>
              <mc:Fallback>
                <p:oleObj name="Equation" r:id="rId29" imgW="215640" imgH="380880" progId="Equation.DSMT4">
                  <p:embed/>
                  <p:pic>
                    <p:nvPicPr>
                      <p:cNvPr id="84" name="Object 4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30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936774" y="3350335"/>
                        <a:ext cx="215900" cy="3810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cxnSp>
        <p:nvCxnSpPr>
          <p:cNvPr id="85" name="直線コネクタ 84"/>
          <p:cNvCxnSpPr/>
          <p:nvPr/>
        </p:nvCxnSpPr>
        <p:spPr>
          <a:xfrm rot="16200000" flipH="1">
            <a:off x="927124" y="3501766"/>
            <a:ext cx="457200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" name="直線コネクタ 85"/>
          <p:cNvCxnSpPr/>
          <p:nvPr/>
        </p:nvCxnSpPr>
        <p:spPr>
          <a:xfrm rot="16200000" flipH="1">
            <a:off x="1512841" y="3521763"/>
            <a:ext cx="457200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7" name="直線コネクタ 86"/>
          <p:cNvCxnSpPr/>
          <p:nvPr/>
        </p:nvCxnSpPr>
        <p:spPr>
          <a:xfrm rot="16200000" flipH="1">
            <a:off x="2109077" y="3518281"/>
            <a:ext cx="457200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8" name="直線コネクタ 87"/>
          <p:cNvCxnSpPr/>
          <p:nvPr/>
        </p:nvCxnSpPr>
        <p:spPr>
          <a:xfrm rot="10800000" flipV="1">
            <a:off x="1078239" y="2084510"/>
            <a:ext cx="1440000" cy="0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9" name="Line 9"/>
          <p:cNvSpPr>
            <a:spLocks noChangeShapeType="1"/>
          </p:cNvSpPr>
          <p:nvPr/>
        </p:nvSpPr>
        <p:spPr bwMode="auto">
          <a:xfrm flipV="1">
            <a:off x="2424664" y="1555151"/>
            <a:ext cx="0" cy="1584000"/>
          </a:xfrm>
          <a:prstGeom prst="line">
            <a:avLst/>
          </a:prstGeom>
          <a:noFill/>
          <a:ln w="38100">
            <a:solidFill>
              <a:srgbClr val="0541EB"/>
            </a:solidFill>
            <a:prstDash val="sysDot"/>
            <a:round/>
            <a:headEnd type="triangle"/>
            <a:tailEnd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atin typeface="+mn-lt"/>
              <a:ea typeface="+mn-ea"/>
            </a:endParaRPr>
          </a:p>
        </p:txBody>
      </p:sp>
      <p:sp>
        <p:nvSpPr>
          <p:cNvPr id="90" name="Line 9"/>
          <p:cNvSpPr>
            <a:spLocks noChangeShapeType="1"/>
          </p:cNvSpPr>
          <p:nvPr/>
        </p:nvSpPr>
        <p:spPr bwMode="auto">
          <a:xfrm flipV="1">
            <a:off x="2349516" y="1514916"/>
            <a:ext cx="0" cy="1080000"/>
          </a:xfrm>
          <a:prstGeom prst="line">
            <a:avLst/>
          </a:prstGeom>
          <a:noFill/>
          <a:ln w="38100">
            <a:solidFill>
              <a:srgbClr val="FE3859"/>
            </a:solidFill>
            <a:round/>
            <a:headEnd type="none"/>
            <a:tailEnd type="triangle"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atin typeface="+mn-lt"/>
              <a:ea typeface="+mn-ea"/>
            </a:endParaRPr>
          </a:p>
        </p:txBody>
      </p:sp>
      <p:sp>
        <p:nvSpPr>
          <p:cNvPr id="91" name="正方形/長方形 90"/>
          <p:cNvSpPr/>
          <p:nvPr/>
        </p:nvSpPr>
        <p:spPr>
          <a:xfrm>
            <a:off x="549290" y="1128931"/>
            <a:ext cx="402674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ja-JP" b="1" dirty="0">
                <a:solidFill>
                  <a:srgbClr val="FF0000"/>
                </a:solidFill>
                <a:latin typeface="Arial Unicode MS"/>
                <a:ea typeface="Arial Unicode MS"/>
                <a:cs typeface="Arial Unicode MS"/>
              </a:rPr>
              <a:t>(I)</a:t>
            </a:r>
            <a:endParaRPr lang="ja-JP" altLang="en-US" b="1" baseline="30000" dirty="0">
              <a:solidFill>
                <a:srgbClr val="FF0000"/>
              </a:solidFill>
              <a:latin typeface="Arial Unicode MS"/>
              <a:ea typeface="Arial Unicode MS"/>
              <a:cs typeface="Arial Unicode MS"/>
            </a:endParaRPr>
          </a:p>
        </p:txBody>
      </p:sp>
      <p:sp>
        <p:nvSpPr>
          <p:cNvPr id="93" name="テキスト ボックス 92"/>
          <p:cNvSpPr txBox="1">
            <a:spLocks noChangeArrowheads="1"/>
          </p:cNvSpPr>
          <p:nvPr/>
        </p:nvSpPr>
        <p:spPr bwMode="auto">
          <a:xfrm>
            <a:off x="5826056" y="2990372"/>
            <a:ext cx="652462" cy="4000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US" altLang="ja-JP" sz="2000" b="1" dirty="0">
                <a:solidFill>
                  <a:srgbClr val="FF0000"/>
                </a:solidFill>
                <a:latin typeface="Arial Unicode MS"/>
                <a:ea typeface="Arial Unicode MS"/>
                <a:cs typeface="Arial Unicode MS"/>
              </a:rPr>
              <a:t>(I</a:t>
            </a:r>
            <a:r>
              <a:rPr lang="ja-JP" altLang="en-US" sz="2000" b="1" dirty="0">
                <a:solidFill>
                  <a:srgbClr val="FF0000"/>
                </a:solidFill>
                <a:latin typeface="Arial Unicode MS"/>
                <a:ea typeface="Arial Unicode MS"/>
                <a:cs typeface="Arial Unicode MS"/>
              </a:rPr>
              <a:t>‘</a:t>
            </a:r>
            <a:r>
              <a:rPr lang="en-US" altLang="ja-JP" sz="2000" b="1" dirty="0">
                <a:solidFill>
                  <a:srgbClr val="FF0000"/>
                </a:solidFill>
                <a:latin typeface="Arial Unicode MS"/>
                <a:ea typeface="Arial Unicode MS"/>
                <a:cs typeface="Arial Unicode MS"/>
              </a:rPr>
              <a:t>)</a:t>
            </a:r>
            <a:endParaRPr lang="ja-JP" altLang="en-US" sz="2000" b="1" baseline="30000" dirty="0">
              <a:solidFill>
                <a:srgbClr val="FF0000"/>
              </a:solidFill>
              <a:latin typeface="Arial Unicode MS"/>
              <a:ea typeface="Arial Unicode MS"/>
              <a:cs typeface="Arial Unicode MS"/>
            </a:endParaRPr>
          </a:p>
        </p:txBody>
      </p:sp>
      <p:sp>
        <p:nvSpPr>
          <p:cNvPr id="96" name="円弧 95"/>
          <p:cNvSpPr/>
          <p:nvPr/>
        </p:nvSpPr>
        <p:spPr>
          <a:xfrm rot="2274568">
            <a:off x="492146" y="2525660"/>
            <a:ext cx="1050879" cy="1185704"/>
          </a:xfrm>
          <a:prstGeom prst="arc">
            <a:avLst>
              <a:gd name="adj1" fmla="val 16092670"/>
              <a:gd name="adj2" fmla="val 19734274"/>
            </a:avLst>
          </a:prstGeom>
          <a:ln w="31750">
            <a:solidFill>
              <a:srgbClr val="FF00FF"/>
            </a:solidFill>
            <a:prstDash val="sysDash"/>
            <a:headEnd type="non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97" name="円弧 96"/>
          <p:cNvSpPr/>
          <p:nvPr/>
        </p:nvSpPr>
        <p:spPr>
          <a:xfrm rot="16200000">
            <a:off x="1358923" y="5294380"/>
            <a:ext cx="1050879" cy="1185704"/>
          </a:xfrm>
          <a:prstGeom prst="arc">
            <a:avLst>
              <a:gd name="adj1" fmla="val 16092670"/>
              <a:gd name="adj2" fmla="val 19734274"/>
            </a:avLst>
          </a:prstGeom>
          <a:ln w="31750">
            <a:solidFill>
              <a:srgbClr val="FF00FF"/>
            </a:solidFill>
            <a:headEnd type="non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pic>
        <p:nvPicPr>
          <p:cNvPr id="103" name="Picture 22"/>
          <p:cNvPicPr>
            <a:picLocks noChangeAspect="1" noChangeArrowheads="1"/>
          </p:cNvPicPr>
          <p:nvPr/>
        </p:nvPicPr>
        <p:blipFill>
          <a:blip r:embed="rId31" cstate="print"/>
          <a:srcRect/>
          <a:stretch>
            <a:fillRect/>
          </a:stretch>
        </p:blipFill>
        <p:spPr bwMode="auto">
          <a:xfrm>
            <a:off x="5280951" y="1259663"/>
            <a:ext cx="3351429" cy="470952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102" name="Picture 24"/>
          <p:cNvPicPr>
            <a:picLocks noChangeAspect="1" noChangeArrowheads="1"/>
          </p:cNvPicPr>
          <p:nvPr/>
        </p:nvPicPr>
        <p:blipFill>
          <a:blip r:embed="rId32" cstate="print"/>
          <a:srcRect/>
          <a:stretch>
            <a:fillRect/>
          </a:stretch>
        </p:blipFill>
        <p:spPr bwMode="auto">
          <a:xfrm>
            <a:off x="6442983" y="2871787"/>
            <a:ext cx="171450" cy="161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99" name="Picture 21"/>
          <p:cNvPicPr>
            <a:picLocks noChangeAspect="1" noChangeArrowheads="1"/>
          </p:cNvPicPr>
          <p:nvPr/>
        </p:nvPicPr>
        <p:blipFill>
          <a:blip r:embed="rId33" cstate="print"/>
          <a:srcRect/>
          <a:stretch>
            <a:fillRect/>
          </a:stretch>
        </p:blipFill>
        <p:spPr bwMode="auto">
          <a:xfrm>
            <a:off x="6457579" y="4138922"/>
            <a:ext cx="171450" cy="171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100" name="Picture 21"/>
          <p:cNvPicPr>
            <a:picLocks noChangeAspect="1" noChangeArrowheads="1"/>
          </p:cNvPicPr>
          <p:nvPr/>
        </p:nvPicPr>
        <p:blipFill>
          <a:blip r:embed="rId33" cstate="print"/>
          <a:srcRect/>
          <a:stretch>
            <a:fillRect/>
          </a:stretch>
        </p:blipFill>
        <p:spPr bwMode="auto">
          <a:xfrm>
            <a:off x="5845704" y="4154844"/>
            <a:ext cx="171450" cy="171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sp>
        <p:nvSpPr>
          <p:cNvPr id="98" name="正方形/長方形 77"/>
          <p:cNvSpPr>
            <a:spLocks noChangeArrowheads="1"/>
          </p:cNvSpPr>
          <p:nvPr/>
        </p:nvSpPr>
        <p:spPr bwMode="auto">
          <a:xfrm>
            <a:off x="7823440" y="580807"/>
            <a:ext cx="604653" cy="52322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 sz="2800" b="1" dirty="0">
                <a:solidFill>
                  <a:srgbClr val="FF0000"/>
                </a:solidFill>
                <a:latin typeface="Arial Unicode MS"/>
                <a:ea typeface="Arial Unicode MS"/>
                <a:cs typeface="Arial Unicode MS"/>
              </a:rPr>
              <a:t>(I’)</a:t>
            </a:r>
            <a:endParaRPr lang="ja-JP" altLang="en-US" sz="2800" b="1" baseline="30000" dirty="0">
              <a:solidFill>
                <a:srgbClr val="FF0000"/>
              </a:solidFill>
              <a:latin typeface="Arial Unicode MS"/>
              <a:ea typeface="Arial Unicode MS"/>
              <a:cs typeface="Arial Unicode MS"/>
            </a:endParaRPr>
          </a:p>
        </p:txBody>
      </p:sp>
    </p:spTree>
    <p:extLst>
      <p:ext uri="{BB962C8B-B14F-4D97-AF65-F5344CB8AC3E}">
        <p14:creationId xmlns:p14="http://schemas.microsoft.com/office/powerpoint/2010/main" val="1431857013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" dur="500"/>
                                        <p:tgtEl>
                                          <p:spTgt spid="1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1" dur="500"/>
                                        <p:tgtEl>
                                          <p:spTgt spid="1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5" dur="500"/>
                                        <p:tgtEl>
                                          <p:spTgt spid="1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0" dur="500"/>
                                        <p:tgtEl>
                                          <p:spTgt spid="1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18" presetClass="entr" presetSubtype="3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3" dur="500"/>
                                        <p:tgtEl>
                                          <p:spTgt spid="1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6" dur="500"/>
                                        <p:tgtEl>
                                          <p:spTgt spid="2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5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1" dur="500"/>
                                        <p:tgtEl>
                                          <p:spTgt spid="2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500"/>
                            </p:stCondLst>
                            <p:childTnLst>
                              <p:par>
                                <p:cTn id="33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5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8" dur="500"/>
                                        <p:tgtEl>
                                          <p:spTgt spid="1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18" presetClass="entr" presetSubtype="3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1" dur="500"/>
                                        <p:tgtEl>
                                          <p:spTgt spid="2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18" presetClass="entr" presetSubtype="3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4" dur="500"/>
                                        <p:tgtEl>
                                          <p:spTgt spid="2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7" dur="500"/>
                                        <p:tgtEl>
                                          <p:spTgt spid="2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52" dur="500"/>
                                        <p:tgtEl>
                                          <p:spTgt spid="2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500"/>
                            </p:stCondLst>
                            <p:childTnLst>
                              <p:par>
                                <p:cTn id="54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56" dur="500"/>
                                        <p:tgtEl>
                                          <p:spTgt spid="1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59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45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62" dur="500"/>
                                        <p:tgtEl>
                                          <p:spTgt spid="5745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18" presetClass="entr" presetSubtype="3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67" dur="500"/>
                                        <p:tgtEl>
                                          <p:spTgt spid="1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18" presetClass="entr" presetSubtype="3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70" dur="500"/>
                                        <p:tgtEl>
                                          <p:spTgt spid="1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3" dur="500"/>
                                        <p:tgtEl>
                                          <p:spTgt spid="2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4" fill="hold">
                      <p:stCondLst>
                        <p:cond delay="indefinite"/>
                      </p:stCondLst>
                      <p:childTnLst>
                        <p:par>
                          <p:cTn id="75" fill="hold">
                            <p:stCondLst>
                              <p:cond delay="0"/>
                            </p:stCondLst>
                            <p:childTnLst>
                              <p:par>
                                <p:cTn id="76" presetID="5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8" dur="500"/>
                                        <p:tgtEl>
                                          <p:spTgt spid="1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9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81" dur="500"/>
                                        <p:tgtEl>
                                          <p:spTgt spid="1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500"/>
                            </p:stCondLst>
                            <p:childTnLst>
                              <p:par>
                                <p:cTn id="83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85" dur="1000"/>
                                        <p:tgtEl>
                                          <p:spTgt spid="2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6" fill="hold">
                            <p:stCondLst>
                              <p:cond delay="2500"/>
                            </p:stCondLst>
                            <p:childTnLst>
                              <p:par>
                                <p:cTn id="87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89" dur="500"/>
                                        <p:tgtEl>
                                          <p:spTgt spid="1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0" fill="hold">
                            <p:stCondLst>
                              <p:cond delay="3000"/>
                            </p:stCondLst>
                            <p:childTnLst>
                              <p:par>
                                <p:cTn id="91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93" dur="500"/>
                                        <p:tgtEl>
                                          <p:spTgt spid="1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4" fill="hold">
                      <p:stCondLst>
                        <p:cond delay="indefinite"/>
                      </p:stCondLst>
                      <p:childTnLst>
                        <p:par>
                          <p:cTn id="95" fill="hold">
                            <p:stCondLst>
                              <p:cond delay="0"/>
                            </p:stCondLst>
                            <p:childTnLst>
                              <p:par>
                                <p:cTn id="96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98" dur="500"/>
                                        <p:tgtEl>
                                          <p:spTgt spid="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9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01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2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04" dur="50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5" fill="hold">
                            <p:stCondLst>
                              <p:cond delay="500"/>
                            </p:stCondLst>
                            <p:childTnLst>
                              <p:par>
                                <p:cTn id="106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08" dur="5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0" grpId="0" animBg="1"/>
      <p:bldP spid="191" grpId="0" animBg="1"/>
      <p:bldP spid="198" grpId="0" animBg="1"/>
      <p:bldP spid="200" grpId="0" animBg="1"/>
      <p:bldP spid="201" grpId="0" animBg="1"/>
      <p:bldP spid="202" grpId="0" animBg="1"/>
      <p:bldP spid="203" grpId="0" animBg="1"/>
      <p:bldP spid="204" grpId="0" animBg="1"/>
    </p:bldLst>
  </p:timing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74512" name="Picture 44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6218238" y="1558925"/>
            <a:ext cx="1758950" cy="965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43" name="Line 10"/>
          <p:cNvSpPr>
            <a:spLocks noChangeShapeType="1"/>
          </p:cNvSpPr>
          <p:nvPr/>
        </p:nvSpPr>
        <p:spPr bwMode="auto">
          <a:xfrm flipH="1">
            <a:off x="1750965" y="2578337"/>
            <a:ext cx="0" cy="612000"/>
          </a:xfrm>
          <a:custGeom>
            <a:avLst/>
            <a:gdLst>
              <a:gd name="connsiteX0" fmla="*/ 0 w 581020"/>
              <a:gd name="connsiteY0" fmla="*/ 0 h 45719"/>
              <a:gd name="connsiteX1" fmla="*/ 581020 w 581020"/>
              <a:gd name="connsiteY1" fmla="*/ 45719 h 45719"/>
              <a:gd name="connsiteX0" fmla="*/ 0 w 581020"/>
              <a:gd name="connsiteY0" fmla="*/ 15 h 15"/>
              <a:gd name="connsiteX1" fmla="*/ 581020 w 581020"/>
              <a:gd name="connsiteY1" fmla="*/ 0 h 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81020" h="15">
                <a:moveTo>
                  <a:pt x="0" y="15"/>
                </a:moveTo>
                <a:lnTo>
                  <a:pt x="581020" y="0"/>
                </a:lnTo>
              </a:path>
            </a:pathLst>
          </a:custGeom>
          <a:noFill/>
          <a:ln w="38100">
            <a:solidFill>
              <a:schemeClr val="accent2">
                <a:lumMod val="75000"/>
              </a:schemeClr>
            </a:solidFill>
            <a:prstDash val="solid"/>
            <a:round/>
            <a:headEnd/>
            <a:tailEnd type="triangle"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>
              <a:latin typeface="+mn-lt"/>
              <a:ea typeface="+mn-ea"/>
            </a:endParaRPr>
          </a:p>
        </p:txBody>
      </p:sp>
      <p:cxnSp>
        <p:nvCxnSpPr>
          <p:cNvPr id="35" name="直線コネクタ 34"/>
          <p:cNvCxnSpPr/>
          <p:nvPr/>
        </p:nvCxnSpPr>
        <p:spPr>
          <a:xfrm rot="10800000">
            <a:off x="1088077" y="2601180"/>
            <a:ext cx="1439863" cy="0"/>
          </a:xfrm>
          <a:prstGeom prst="line">
            <a:avLst/>
          </a:prstGeom>
          <a:ln w="38100">
            <a:solidFill>
              <a:srgbClr val="FC9B4A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416257" y="274638"/>
            <a:ext cx="8229600" cy="1143000"/>
          </a:xfrm>
        </p:spPr>
        <p:txBody>
          <a:bodyPr rtlCol="0">
            <a:normAutofit/>
          </a:bodyPr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en-US" altLang="ja-JP" sz="3600" b="1" dirty="0">
                <a:solidFill>
                  <a:schemeClr val="tx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IR-IR-Raman (</a:t>
            </a:r>
            <a:r>
              <a:rPr lang="en-US" altLang="ja-JP" sz="3600" b="1" dirty="0">
                <a:solidFill>
                  <a:srgbClr val="FFC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mode A</a:t>
            </a:r>
            <a:r>
              <a:rPr lang="en-US" altLang="ja-JP" sz="3600" b="1" dirty="0">
                <a:solidFill>
                  <a:schemeClr val="tx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)</a:t>
            </a:r>
            <a:endParaRPr lang="ja-JP" altLang="en-US" sz="3600" b="1" dirty="0">
              <a:solidFill>
                <a:schemeClr val="tx2">
                  <a:lumMod val="7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</p:txBody>
      </p:sp>
      <p:sp>
        <p:nvSpPr>
          <p:cNvPr id="574525" name="正方形/長方形 15"/>
          <p:cNvSpPr>
            <a:spLocks noChangeArrowheads="1"/>
          </p:cNvSpPr>
          <p:nvPr/>
        </p:nvSpPr>
        <p:spPr bwMode="auto">
          <a:xfrm>
            <a:off x="6407150" y="1327150"/>
            <a:ext cx="1390650" cy="3683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>
                <a:solidFill>
                  <a:srgbClr val="FC9B4A"/>
                </a:solidFill>
                <a:latin typeface="Arial Unicode MS"/>
                <a:ea typeface="Arial Unicode MS"/>
                <a:cs typeface="Arial Unicode MS"/>
              </a:rPr>
              <a:t>A</a:t>
            </a:r>
            <a:r>
              <a:rPr lang="en-US" altLang="ja-JP">
                <a:latin typeface="Arial Unicode MS"/>
                <a:ea typeface="Arial Unicode MS"/>
                <a:cs typeface="Arial Unicode MS"/>
              </a:rPr>
              <a:t>             </a:t>
            </a:r>
            <a:r>
              <a:rPr lang="en-US" altLang="ja-JP">
                <a:solidFill>
                  <a:srgbClr val="00B050"/>
                </a:solidFill>
                <a:latin typeface="Arial Unicode MS"/>
                <a:ea typeface="Arial Unicode MS"/>
                <a:cs typeface="Arial Unicode MS"/>
              </a:rPr>
              <a:t>B</a:t>
            </a:r>
            <a:r>
              <a:rPr lang="en-US" altLang="ja-JP">
                <a:latin typeface="Arial Unicode MS"/>
                <a:ea typeface="Arial Unicode MS"/>
                <a:cs typeface="Arial Unicode MS"/>
              </a:rPr>
              <a:t> </a:t>
            </a:r>
            <a:endParaRPr lang="ja-JP" altLang="en-US">
              <a:latin typeface="Calibri" pitchFamily="34" charset="0"/>
            </a:endParaRPr>
          </a:p>
        </p:txBody>
      </p:sp>
      <p:cxnSp>
        <p:nvCxnSpPr>
          <p:cNvPr id="22" name="直線コネクタ 21"/>
          <p:cNvCxnSpPr/>
          <p:nvPr/>
        </p:nvCxnSpPr>
        <p:spPr>
          <a:xfrm rot="10800000">
            <a:off x="1059483" y="3169954"/>
            <a:ext cx="1440000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574489" name="Object 25"/>
          <p:cNvGraphicFramePr>
            <a:graphicFrameLocks noChangeAspect="1"/>
          </p:cNvGraphicFramePr>
          <p:nvPr/>
        </p:nvGraphicFramePr>
        <p:xfrm>
          <a:off x="461963" y="3005138"/>
          <a:ext cx="487362" cy="3556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4" imgW="482400" imgH="355320" progId="Equation.DSMT4">
                  <p:embed/>
                </p:oleObj>
              </mc:Choice>
              <mc:Fallback>
                <p:oleObj name="Equation" r:id="rId4" imgW="482400" imgH="355320" progId="Equation.DSMT4">
                  <p:embed/>
                  <p:pic>
                    <p:nvPicPr>
                      <p:cNvPr id="574489" name="Object 25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61963" y="3005138"/>
                        <a:ext cx="487362" cy="3556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574491" name="Object 27"/>
          <p:cNvGraphicFramePr>
            <a:graphicFrameLocks noChangeAspect="1"/>
          </p:cNvGraphicFramePr>
          <p:nvPr/>
        </p:nvGraphicFramePr>
        <p:xfrm>
          <a:off x="473407" y="2442522"/>
          <a:ext cx="442913" cy="35083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6" imgW="444240" imgH="355320" progId="Equation.DSMT4">
                  <p:embed/>
                </p:oleObj>
              </mc:Choice>
              <mc:Fallback>
                <p:oleObj name="Equation" r:id="rId6" imgW="444240" imgH="355320" progId="Equation.DSMT4">
                  <p:embed/>
                  <p:pic>
                    <p:nvPicPr>
                      <p:cNvPr id="574491" name="Object 2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73407" y="2442522"/>
                        <a:ext cx="442913" cy="350838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574492" name="Object 28"/>
          <p:cNvGraphicFramePr>
            <a:graphicFrameLocks noChangeAspect="1"/>
          </p:cNvGraphicFramePr>
          <p:nvPr/>
        </p:nvGraphicFramePr>
        <p:xfrm>
          <a:off x="449263" y="1844675"/>
          <a:ext cx="501650" cy="3556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8" imgW="495000" imgH="355320" progId="Equation.DSMT4">
                  <p:embed/>
                </p:oleObj>
              </mc:Choice>
              <mc:Fallback>
                <p:oleObj name="Equation" r:id="rId8" imgW="495000" imgH="355320" progId="Equation.DSMT4">
                  <p:embed/>
                  <p:pic>
                    <p:nvPicPr>
                      <p:cNvPr id="574492" name="Object 28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9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49263" y="1844675"/>
                        <a:ext cx="501650" cy="3556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cxnSp>
        <p:nvCxnSpPr>
          <p:cNvPr id="36" name="直線コネクタ 35"/>
          <p:cNvCxnSpPr/>
          <p:nvPr/>
        </p:nvCxnSpPr>
        <p:spPr>
          <a:xfrm rot="10800000">
            <a:off x="1122054" y="2086994"/>
            <a:ext cx="1439863" cy="0"/>
          </a:xfrm>
          <a:prstGeom prst="line">
            <a:avLst/>
          </a:prstGeom>
          <a:ln w="31750">
            <a:solidFill>
              <a:srgbClr val="FFFF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Line 9"/>
          <p:cNvSpPr>
            <a:spLocks noChangeShapeType="1"/>
          </p:cNvSpPr>
          <p:nvPr/>
        </p:nvSpPr>
        <p:spPr bwMode="auto">
          <a:xfrm>
            <a:off x="1193492" y="2604352"/>
            <a:ext cx="0" cy="576000"/>
          </a:xfrm>
          <a:prstGeom prst="line">
            <a:avLst/>
          </a:prstGeom>
          <a:noFill/>
          <a:ln w="38100">
            <a:solidFill>
              <a:schemeClr val="accent2">
                <a:lumMod val="75000"/>
              </a:schemeClr>
            </a:solidFill>
            <a:prstDash val="dash"/>
            <a:round/>
            <a:headEnd type="triangle"/>
            <a:tailEnd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atin typeface="+mn-lt"/>
              <a:ea typeface="+mn-ea"/>
            </a:endParaRPr>
          </a:p>
        </p:txBody>
      </p:sp>
      <p:cxnSp>
        <p:nvCxnSpPr>
          <p:cNvPr id="85" name="直線コネクタ 84"/>
          <p:cNvCxnSpPr/>
          <p:nvPr/>
        </p:nvCxnSpPr>
        <p:spPr>
          <a:xfrm flipV="1">
            <a:off x="1150014" y="3504585"/>
            <a:ext cx="1188000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574504" name="Object 40"/>
          <p:cNvGraphicFramePr>
            <a:graphicFrameLocks noChangeAspect="1"/>
          </p:cNvGraphicFramePr>
          <p:nvPr/>
        </p:nvGraphicFramePr>
        <p:xfrm>
          <a:off x="1394797" y="3336072"/>
          <a:ext cx="177800" cy="3810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0" imgW="177480" imgH="380880" progId="Equation.DSMT4">
                  <p:embed/>
                </p:oleObj>
              </mc:Choice>
              <mc:Fallback>
                <p:oleObj name="Equation" r:id="rId10" imgW="177480" imgH="380880" progId="Equation.DSMT4">
                  <p:embed/>
                  <p:pic>
                    <p:nvPicPr>
                      <p:cNvPr id="574504" name="Object 40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1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394797" y="3336072"/>
                        <a:ext cx="177800" cy="3810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574506" name="Object 42"/>
          <p:cNvGraphicFramePr>
            <a:graphicFrameLocks noChangeAspect="1"/>
          </p:cNvGraphicFramePr>
          <p:nvPr/>
        </p:nvGraphicFramePr>
        <p:xfrm>
          <a:off x="1936774" y="3350335"/>
          <a:ext cx="215900" cy="3810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2" imgW="215640" imgH="380880" progId="Equation.DSMT4">
                  <p:embed/>
                </p:oleObj>
              </mc:Choice>
              <mc:Fallback>
                <p:oleObj name="Equation" r:id="rId12" imgW="215640" imgH="380880" progId="Equation.DSMT4">
                  <p:embed/>
                  <p:pic>
                    <p:nvPicPr>
                      <p:cNvPr id="574506" name="Object 4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3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936774" y="3350335"/>
                        <a:ext cx="215900" cy="3810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cxnSp>
        <p:nvCxnSpPr>
          <p:cNvPr id="96" name="直線コネクタ 95"/>
          <p:cNvCxnSpPr/>
          <p:nvPr/>
        </p:nvCxnSpPr>
        <p:spPr>
          <a:xfrm rot="16200000" flipH="1">
            <a:off x="927124" y="3501766"/>
            <a:ext cx="457200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9" name="直線コネクタ 98"/>
          <p:cNvCxnSpPr/>
          <p:nvPr/>
        </p:nvCxnSpPr>
        <p:spPr>
          <a:xfrm rot="16200000" flipH="1">
            <a:off x="1512841" y="3521763"/>
            <a:ext cx="457200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0" name="直線コネクタ 99"/>
          <p:cNvCxnSpPr/>
          <p:nvPr/>
        </p:nvCxnSpPr>
        <p:spPr>
          <a:xfrm rot="16200000" flipH="1">
            <a:off x="2109077" y="3518281"/>
            <a:ext cx="457200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5" name="正方形/長方形 104"/>
          <p:cNvSpPr/>
          <p:nvPr/>
        </p:nvSpPr>
        <p:spPr>
          <a:xfrm>
            <a:off x="7110414" y="1211263"/>
            <a:ext cx="969062" cy="1319212"/>
          </a:xfrm>
          <a:prstGeom prst="rect">
            <a:avLst/>
          </a:prstGeom>
          <a:solidFill>
            <a:schemeClr val="bg1">
              <a:alpha val="86000"/>
            </a:schemeClr>
          </a:solidFill>
          <a:ln w="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graphicFrame>
        <p:nvGraphicFramePr>
          <p:cNvPr id="574509" name="Object 45"/>
          <p:cNvGraphicFramePr>
            <a:graphicFrameLocks noChangeAspect="1"/>
          </p:cNvGraphicFramePr>
          <p:nvPr/>
        </p:nvGraphicFramePr>
        <p:xfrm>
          <a:off x="6918325" y="2135188"/>
          <a:ext cx="304800" cy="3302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4" imgW="304560" imgH="330120" progId="Equation.DSMT4">
                  <p:embed/>
                </p:oleObj>
              </mc:Choice>
              <mc:Fallback>
                <p:oleObj name="Equation" r:id="rId14" imgW="304560" imgH="330120" progId="Equation.DSMT4">
                  <p:embed/>
                  <p:pic>
                    <p:nvPicPr>
                      <p:cNvPr id="574509" name="Object 45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918325" y="2135188"/>
                        <a:ext cx="304800" cy="3302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574510" name="Object 46"/>
          <p:cNvGraphicFramePr>
            <a:graphicFrameLocks noChangeAspect="1"/>
          </p:cNvGraphicFramePr>
          <p:nvPr/>
        </p:nvGraphicFramePr>
        <p:xfrm>
          <a:off x="7088188" y="1871663"/>
          <a:ext cx="825500" cy="3302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6" imgW="825480" imgH="330120" progId="Equation.DSMT4">
                  <p:embed/>
                </p:oleObj>
              </mc:Choice>
              <mc:Fallback>
                <p:oleObj name="Equation" r:id="rId16" imgW="825480" imgH="330120" progId="Equation.DSMT4">
                  <p:embed/>
                  <p:pic>
                    <p:nvPicPr>
                      <p:cNvPr id="574510" name="Object 46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088188" y="1871663"/>
                        <a:ext cx="825500" cy="3302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39" name="正方形/長方形 77"/>
          <p:cNvSpPr>
            <a:spLocks noChangeArrowheads="1"/>
          </p:cNvSpPr>
          <p:nvPr/>
        </p:nvSpPr>
        <p:spPr bwMode="auto">
          <a:xfrm>
            <a:off x="7823440" y="580807"/>
            <a:ext cx="652743" cy="52322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 sz="2800" b="1" dirty="0">
                <a:solidFill>
                  <a:srgbClr val="FF0000"/>
                </a:solidFill>
                <a:latin typeface="Arial Unicode MS"/>
                <a:ea typeface="Arial Unicode MS"/>
                <a:cs typeface="Arial Unicode MS"/>
              </a:rPr>
              <a:t>(I”)</a:t>
            </a:r>
            <a:endParaRPr lang="ja-JP" altLang="en-US" sz="2800" b="1" baseline="30000" dirty="0">
              <a:solidFill>
                <a:srgbClr val="FF0000"/>
              </a:solidFill>
              <a:latin typeface="Arial Unicode MS"/>
              <a:ea typeface="Arial Unicode MS"/>
              <a:cs typeface="Arial Unicode MS"/>
            </a:endParaRPr>
          </a:p>
        </p:txBody>
      </p:sp>
      <p:sp>
        <p:nvSpPr>
          <p:cNvPr id="159" name="円弧 158"/>
          <p:cNvSpPr/>
          <p:nvPr/>
        </p:nvSpPr>
        <p:spPr>
          <a:xfrm rot="16200000">
            <a:off x="1420194" y="1979750"/>
            <a:ext cx="1050879" cy="1185704"/>
          </a:xfrm>
          <a:prstGeom prst="arc">
            <a:avLst>
              <a:gd name="adj1" fmla="val 16092670"/>
              <a:gd name="adj2" fmla="val 19734274"/>
            </a:avLst>
          </a:prstGeom>
          <a:ln w="31750">
            <a:solidFill>
              <a:srgbClr val="FF00FF"/>
            </a:solidFill>
            <a:prstDash val="sysDash"/>
            <a:headEnd type="non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cxnSp>
        <p:nvCxnSpPr>
          <p:cNvPr id="160" name="直線コネクタ 159"/>
          <p:cNvCxnSpPr/>
          <p:nvPr/>
        </p:nvCxnSpPr>
        <p:spPr>
          <a:xfrm rot="10800000" flipV="1">
            <a:off x="1085327" y="2070333"/>
            <a:ext cx="1440000" cy="0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5" name="直線コネクタ 184"/>
          <p:cNvCxnSpPr/>
          <p:nvPr/>
        </p:nvCxnSpPr>
        <p:spPr>
          <a:xfrm>
            <a:off x="6140790" y="3464207"/>
            <a:ext cx="1260475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6" name="直線コネクタ 185"/>
          <p:cNvCxnSpPr/>
          <p:nvPr/>
        </p:nvCxnSpPr>
        <p:spPr>
          <a:xfrm>
            <a:off x="6069475" y="5171014"/>
            <a:ext cx="1260475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7" name="直線コネクタ 186"/>
          <p:cNvCxnSpPr/>
          <p:nvPr/>
        </p:nvCxnSpPr>
        <p:spPr>
          <a:xfrm>
            <a:off x="6093287" y="4283600"/>
            <a:ext cx="1258888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8" name="直線矢印コネクタ 187"/>
          <p:cNvCxnSpPr/>
          <p:nvPr/>
        </p:nvCxnSpPr>
        <p:spPr>
          <a:xfrm rot="16200000" flipV="1">
            <a:off x="6262851" y="4330665"/>
            <a:ext cx="1692000" cy="0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9" name="直線矢印コネクタ 188"/>
          <p:cNvCxnSpPr/>
          <p:nvPr/>
        </p:nvCxnSpPr>
        <p:spPr>
          <a:xfrm rot="16200000" flipV="1">
            <a:off x="5831486" y="4314077"/>
            <a:ext cx="1692000" cy="0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0" name="Line 9"/>
          <p:cNvSpPr>
            <a:spLocks noChangeShapeType="1"/>
          </p:cNvSpPr>
          <p:nvPr/>
        </p:nvSpPr>
        <p:spPr bwMode="auto">
          <a:xfrm flipH="1">
            <a:off x="7111056" y="3462497"/>
            <a:ext cx="0" cy="828675"/>
          </a:xfrm>
          <a:prstGeom prst="line">
            <a:avLst/>
          </a:prstGeom>
          <a:noFill/>
          <a:ln w="38100">
            <a:solidFill>
              <a:srgbClr val="FF00FF"/>
            </a:solidFill>
            <a:round/>
            <a:headEnd type="triangle" w="med" len="med"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191" name="Line 10"/>
          <p:cNvSpPr>
            <a:spLocks noChangeShapeType="1"/>
          </p:cNvSpPr>
          <p:nvPr/>
        </p:nvSpPr>
        <p:spPr bwMode="auto">
          <a:xfrm>
            <a:off x="6681455" y="3451751"/>
            <a:ext cx="0" cy="828675"/>
          </a:xfrm>
          <a:custGeom>
            <a:avLst/>
            <a:gdLst>
              <a:gd name="T0" fmla="*/ 0 w 581020"/>
              <a:gd name="T1" fmla="*/ 2147483647 h 15"/>
              <a:gd name="T2" fmla="*/ 0 w 581020"/>
              <a:gd name="T3" fmla="*/ 0 h 15"/>
              <a:gd name="T4" fmla="*/ 0 60000 65536"/>
              <a:gd name="T5" fmla="*/ 0 60000 65536"/>
              <a:gd name="T6" fmla="*/ 0 w 581020"/>
              <a:gd name="T7" fmla="*/ 0 h 15"/>
              <a:gd name="T8" fmla="*/ 0 w 581020"/>
              <a:gd name="T9" fmla="*/ 15 h 15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581020" h="15">
                <a:moveTo>
                  <a:pt x="0" y="15"/>
                </a:moveTo>
                <a:lnTo>
                  <a:pt x="581020" y="0"/>
                </a:lnTo>
              </a:path>
            </a:pathLst>
          </a:custGeom>
          <a:noFill/>
          <a:ln w="38100">
            <a:solidFill>
              <a:srgbClr val="0541EB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ja-JP" altLang="en-US">
              <a:latin typeface="Calibri" pitchFamily="34" charset="0"/>
            </a:endParaRPr>
          </a:p>
        </p:txBody>
      </p:sp>
      <p:sp>
        <p:nvSpPr>
          <p:cNvPr id="192" name="テキスト ボックス 191"/>
          <p:cNvSpPr txBox="1">
            <a:spLocks noChangeArrowheads="1"/>
          </p:cNvSpPr>
          <p:nvPr/>
        </p:nvSpPr>
        <p:spPr bwMode="auto">
          <a:xfrm>
            <a:off x="5826056" y="2990372"/>
            <a:ext cx="652462" cy="4000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US" altLang="ja-JP" sz="2000" b="1" dirty="0">
                <a:solidFill>
                  <a:srgbClr val="FF0000"/>
                </a:solidFill>
                <a:latin typeface="Arial Unicode MS"/>
                <a:ea typeface="Arial Unicode MS"/>
                <a:cs typeface="Arial Unicode MS"/>
              </a:rPr>
              <a:t>(I”)</a:t>
            </a:r>
            <a:endParaRPr lang="ja-JP" altLang="en-US" sz="2000" b="1" baseline="30000" dirty="0">
              <a:solidFill>
                <a:srgbClr val="FF0000"/>
              </a:solidFill>
              <a:latin typeface="Arial Unicode MS"/>
              <a:ea typeface="Arial Unicode MS"/>
              <a:cs typeface="Arial Unicode MS"/>
            </a:endParaRPr>
          </a:p>
        </p:txBody>
      </p:sp>
      <p:graphicFrame>
        <p:nvGraphicFramePr>
          <p:cNvPr id="193" name="Object 10"/>
          <p:cNvGraphicFramePr>
            <a:graphicFrameLocks noChangeAspect="1"/>
          </p:cNvGraphicFramePr>
          <p:nvPr/>
        </p:nvGraphicFramePr>
        <p:xfrm>
          <a:off x="7598630" y="5006609"/>
          <a:ext cx="825500" cy="342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8" imgW="825480" imgH="342720" progId="Equation.DSMT4">
                  <p:embed/>
                </p:oleObj>
              </mc:Choice>
              <mc:Fallback>
                <p:oleObj name="Equation" r:id="rId18" imgW="825480" imgH="342720" progId="Equation.DSMT4">
                  <p:embed/>
                  <p:pic>
                    <p:nvPicPr>
                      <p:cNvPr id="193" name="Object 10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9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598630" y="5006609"/>
                        <a:ext cx="825500" cy="3429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94" name="Object 11"/>
          <p:cNvGraphicFramePr>
            <a:graphicFrameLocks noChangeAspect="1"/>
          </p:cNvGraphicFramePr>
          <p:nvPr/>
        </p:nvGraphicFramePr>
        <p:xfrm>
          <a:off x="7583488" y="4090988"/>
          <a:ext cx="838200" cy="342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20" imgW="838080" imgH="342720" progId="Equation.DSMT4">
                  <p:embed/>
                </p:oleObj>
              </mc:Choice>
              <mc:Fallback>
                <p:oleObj name="Equation" r:id="rId20" imgW="838080" imgH="342720" progId="Equation.DSMT4">
                  <p:embed/>
                  <p:pic>
                    <p:nvPicPr>
                      <p:cNvPr id="194" name="Object 1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1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583488" y="4090988"/>
                        <a:ext cx="838200" cy="3429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95" name="Line 9"/>
          <p:cNvSpPr>
            <a:spLocks noChangeShapeType="1"/>
          </p:cNvSpPr>
          <p:nvPr/>
        </p:nvSpPr>
        <p:spPr bwMode="auto">
          <a:xfrm>
            <a:off x="7113317" y="4764247"/>
            <a:ext cx="0" cy="431800"/>
          </a:xfrm>
          <a:prstGeom prst="line">
            <a:avLst/>
          </a:prstGeom>
          <a:noFill/>
          <a:ln w="38100">
            <a:solidFill>
              <a:srgbClr val="0541EB"/>
            </a:solidFill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196" name="Line 9"/>
          <p:cNvSpPr>
            <a:spLocks noChangeShapeType="1"/>
          </p:cNvSpPr>
          <p:nvPr/>
        </p:nvSpPr>
        <p:spPr bwMode="auto">
          <a:xfrm flipH="1">
            <a:off x="6682072" y="4740977"/>
            <a:ext cx="0" cy="43200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197" name="星 7 196"/>
          <p:cNvSpPr>
            <a:spLocks noChangeAspect="1"/>
          </p:cNvSpPr>
          <p:nvPr/>
        </p:nvSpPr>
        <p:spPr>
          <a:xfrm>
            <a:off x="7039498" y="5099210"/>
            <a:ext cx="144463" cy="144462"/>
          </a:xfrm>
          <a:prstGeom prst="star7">
            <a:avLst/>
          </a:prstGeom>
          <a:solidFill>
            <a:srgbClr val="FF00FF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198" name="星 7 197"/>
          <p:cNvSpPr>
            <a:spLocks noChangeAspect="1"/>
          </p:cNvSpPr>
          <p:nvPr/>
        </p:nvSpPr>
        <p:spPr>
          <a:xfrm>
            <a:off x="6600738" y="3363339"/>
            <a:ext cx="144463" cy="142875"/>
          </a:xfrm>
          <a:prstGeom prst="star7">
            <a:avLst/>
          </a:prstGeom>
          <a:solidFill>
            <a:srgbClr val="0070C0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graphicFrame>
        <p:nvGraphicFramePr>
          <p:cNvPr id="199" name="Object 13"/>
          <p:cNvGraphicFramePr>
            <a:graphicFrameLocks noChangeAspect="1"/>
          </p:cNvGraphicFramePr>
          <p:nvPr/>
        </p:nvGraphicFramePr>
        <p:xfrm>
          <a:off x="7580313" y="3302000"/>
          <a:ext cx="876300" cy="342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22" imgW="876240" imgH="342720" progId="Equation.DSMT4">
                  <p:embed/>
                </p:oleObj>
              </mc:Choice>
              <mc:Fallback>
                <p:oleObj name="Equation" r:id="rId22" imgW="876240" imgH="342720" progId="Equation.DSMT4">
                  <p:embed/>
                  <p:pic>
                    <p:nvPicPr>
                      <p:cNvPr id="199" name="Object 1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3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580313" y="3302000"/>
                        <a:ext cx="876300" cy="3429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00" name="Text Box 12"/>
          <p:cNvSpPr txBox="1">
            <a:spLocks noChangeArrowheads="1"/>
          </p:cNvSpPr>
          <p:nvPr/>
        </p:nvSpPr>
        <p:spPr bwMode="auto">
          <a:xfrm>
            <a:off x="6178951" y="4539798"/>
            <a:ext cx="368300" cy="461665"/>
          </a:xfrm>
          <a:prstGeom prst="rect">
            <a:avLst/>
          </a:prstGeom>
          <a:solidFill>
            <a:schemeClr val="bg1"/>
          </a:solidFill>
          <a:ln w="9525" algn="ctr">
            <a:noFill/>
            <a:miter lim="800000"/>
            <a:headEnd/>
            <a:tailEnd/>
          </a:ln>
          <a:effectLst>
            <a:outerShdw dist="35921" dir="2700000" sx="1000" sy="1000" algn="ctr" rotWithShape="0">
              <a:schemeClr val="bg2">
                <a:alpha val="50000"/>
              </a:schemeClr>
            </a:outerShdw>
          </a:effectLst>
        </p:spPr>
        <p:txBody>
          <a:bodyPr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ja-JP" sz="2400" i="1" dirty="0">
                <a:latin typeface="+mn-lt"/>
                <a:ea typeface="ＭＳ Ｐゴシック" pitchFamily="50" charset="-128"/>
              </a:rPr>
              <a:t>t</a:t>
            </a:r>
            <a:r>
              <a:rPr lang="en-US" altLang="ja-JP" sz="1200" dirty="0">
                <a:latin typeface="+mn-lt"/>
                <a:ea typeface="ＭＳ Ｐゴシック" pitchFamily="50" charset="-128"/>
              </a:rPr>
              <a:t>1</a:t>
            </a:r>
            <a:endParaRPr lang="en-US" altLang="ja-JP" sz="2400" dirty="0">
              <a:latin typeface="+mn-lt"/>
              <a:ea typeface="ＭＳ Ｐゴシック" pitchFamily="50" charset="-128"/>
            </a:endParaRPr>
          </a:p>
        </p:txBody>
      </p:sp>
      <p:sp>
        <p:nvSpPr>
          <p:cNvPr id="201" name="Text Box 12"/>
          <p:cNvSpPr txBox="1">
            <a:spLocks noChangeArrowheads="1"/>
          </p:cNvSpPr>
          <p:nvPr/>
        </p:nvSpPr>
        <p:spPr bwMode="auto">
          <a:xfrm>
            <a:off x="6164725" y="3613676"/>
            <a:ext cx="368300" cy="461665"/>
          </a:xfrm>
          <a:prstGeom prst="rect">
            <a:avLst/>
          </a:prstGeom>
          <a:solidFill>
            <a:schemeClr val="bg1"/>
          </a:solidFill>
          <a:ln w="9525" algn="ctr">
            <a:noFill/>
            <a:miter lim="800000"/>
            <a:headEnd/>
            <a:tailEnd/>
          </a:ln>
          <a:effectLst>
            <a:outerShdw dist="35921" dir="2700000" sx="1000" sy="1000" algn="ctr" rotWithShape="0">
              <a:schemeClr val="bg2">
                <a:alpha val="50000"/>
              </a:schemeClr>
            </a:outerShdw>
          </a:effectLst>
        </p:spPr>
        <p:txBody>
          <a:bodyPr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ja-JP" sz="2400" i="1" dirty="0">
                <a:latin typeface="+mn-lt"/>
                <a:ea typeface="ＭＳ Ｐゴシック" pitchFamily="50" charset="-128"/>
              </a:rPr>
              <a:t>t</a:t>
            </a:r>
            <a:r>
              <a:rPr lang="en-US" altLang="ja-JP" sz="1200" dirty="0">
                <a:latin typeface="+mn-lt"/>
                <a:ea typeface="ＭＳ Ｐゴシック" pitchFamily="50" charset="-128"/>
              </a:rPr>
              <a:t>2</a:t>
            </a:r>
            <a:endParaRPr lang="en-US" altLang="ja-JP" sz="2400" dirty="0">
              <a:latin typeface="+mn-lt"/>
              <a:ea typeface="ＭＳ Ｐゴシック" pitchFamily="50" charset="-128"/>
            </a:endParaRPr>
          </a:p>
        </p:txBody>
      </p:sp>
      <p:sp>
        <p:nvSpPr>
          <p:cNvPr id="202" name="Line 9"/>
          <p:cNvSpPr>
            <a:spLocks noChangeShapeType="1"/>
          </p:cNvSpPr>
          <p:nvPr/>
        </p:nvSpPr>
        <p:spPr bwMode="auto">
          <a:xfrm>
            <a:off x="6679074" y="4275663"/>
            <a:ext cx="0" cy="46800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203" name="Line 9"/>
          <p:cNvSpPr>
            <a:spLocks noChangeShapeType="1"/>
          </p:cNvSpPr>
          <p:nvPr/>
        </p:nvSpPr>
        <p:spPr bwMode="auto">
          <a:xfrm flipH="1">
            <a:off x="7113317" y="4294347"/>
            <a:ext cx="0" cy="468312"/>
          </a:xfrm>
          <a:prstGeom prst="line">
            <a:avLst/>
          </a:prstGeom>
          <a:noFill/>
          <a:ln w="38100">
            <a:solidFill>
              <a:srgbClr val="FF00FF"/>
            </a:solidFill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204" name="星 7 203"/>
          <p:cNvSpPr>
            <a:spLocks noChangeAspect="1"/>
          </p:cNvSpPr>
          <p:nvPr/>
        </p:nvSpPr>
        <p:spPr>
          <a:xfrm>
            <a:off x="6603319" y="4204220"/>
            <a:ext cx="142875" cy="142875"/>
          </a:xfrm>
          <a:prstGeom prst="star7">
            <a:avLst/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graphicFrame>
        <p:nvGraphicFramePr>
          <p:cNvPr id="205" name="Object 19"/>
          <p:cNvGraphicFramePr>
            <a:graphicFrameLocks noChangeAspect="1"/>
          </p:cNvGraphicFramePr>
          <p:nvPr/>
        </p:nvGraphicFramePr>
        <p:xfrm>
          <a:off x="7599852" y="4576823"/>
          <a:ext cx="876300" cy="342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24" imgW="876240" imgH="342720" progId="Equation.DSMT4">
                  <p:embed/>
                </p:oleObj>
              </mc:Choice>
              <mc:Fallback>
                <p:oleObj name="Equation" r:id="rId24" imgW="876240" imgH="342720" progId="Equation.DSMT4">
                  <p:embed/>
                  <p:pic>
                    <p:nvPicPr>
                      <p:cNvPr id="205" name="Object 19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599852" y="4576823"/>
                        <a:ext cx="876300" cy="3429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206" name="Picture 32"/>
          <p:cNvPicPr>
            <a:picLocks noChangeAspect="1" noChangeArrowheads="1"/>
          </p:cNvPicPr>
          <p:nvPr/>
        </p:nvPicPr>
        <p:blipFill>
          <a:blip r:embed="rId26" cstate="print"/>
          <a:srcRect/>
          <a:stretch>
            <a:fillRect/>
          </a:stretch>
        </p:blipFill>
        <p:spPr bwMode="auto">
          <a:xfrm>
            <a:off x="7054580" y="4725353"/>
            <a:ext cx="109537" cy="1063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aphicFrame>
        <p:nvGraphicFramePr>
          <p:cNvPr id="207" name="Object 26"/>
          <p:cNvGraphicFramePr>
            <a:graphicFrameLocks noChangeAspect="1"/>
          </p:cNvGraphicFramePr>
          <p:nvPr/>
        </p:nvGraphicFramePr>
        <p:xfrm>
          <a:off x="5036284" y="5973028"/>
          <a:ext cx="3792537" cy="4635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27" imgW="3797280" imgH="469800" progId="Equation.DSMT4">
                  <p:embed/>
                </p:oleObj>
              </mc:Choice>
              <mc:Fallback>
                <p:oleObj name="Equation" r:id="rId27" imgW="3797280" imgH="469800" progId="Equation.DSMT4">
                  <p:embed/>
                  <p:pic>
                    <p:nvPicPr>
                      <p:cNvPr id="207" name="Object 26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036284" y="5973028"/>
                        <a:ext cx="3792537" cy="463550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08" name="Object 27"/>
          <p:cNvGraphicFramePr>
            <a:graphicFrameLocks noChangeAspect="1"/>
          </p:cNvGraphicFramePr>
          <p:nvPr/>
        </p:nvGraphicFramePr>
        <p:xfrm>
          <a:off x="6829425" y="4671219"/>
          <a:ext cx="190500" cy="2032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29" imgW="190440" imgH="203040" progId="Equation.DSMT4">
                  <p:embed/>
                </p:oleObj>
              </mc:Choice>
              <mc:Fallback>
                <p:oleObj name="Equation" r:id="rId29" imgW="190440" imgH="203040" progId="Equation.DSMT4">
                  <p:embed/>
                  <p:pic>
                    <p:nvPicPr>
                      <p:cNvPr id="208" name="Object 2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30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829425" y="4671219"/>
                        <a:ext cx="190500" cy="2032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69" name="Line 9"/>
          <p:cNvSpPr>
            <a:spLocks noChangeShapeType="1"/>
          </p:cNvSpPr>
          <p:nvPr/>
        </p:nvSpPr>
        <p:spPr bwMode="auto">
          <a:xfrm flipV="1">
            <a:off x="2424664" y="1541503"/>
            <a:ext cx="0" cy="576000"/>
          </a:xfrm>
          <a:prstGeom prst="line">
            <a:avLst/>
          </a:prstGeom>
          <a:noFill/>
          <a:ln w="38100">
            <a:solidFill>
              <a:srgbClr val="0541EB"/>
            </a:solidFill>
            <a:prstDash val="sysDot"/>
            <a:round/>
            <a:headEnd type="triangle"/>
            <a:tailEnd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atin typeface="+mn-lt"/>
              <a:ea typeface="+mn-ea"/>
            </a:endParaRPr>
          </a:p>
        </p:txBody>
      </p:sp>
      <p:sp>
        <p:nvSpPr>
          <p:cNvPr id="70" name="Line 9"/>
          <p:cNvSpPr>
            <a:spLocks noChangeShapeType="1"/>
          </p:cNvSpPr>
          <p:nvPr/>
        </p:nvSpPr>
        <p:spPr bwMode="auto">
          <a:xfrm flipV="1">
            <a:off x="2349516" y="1514916"/>
            <a:ext cx="0" cy="1080000"/>
          </a:xfrm>
          <a:prstGeom prst="line">
            <a:avLst/>
          </a:prstGeom>
          <a:noFill/>
          <a:ln w="38100">
            <a:solidFill>
              <a:srgbClr val="FE3859"/>
            </a:solidFill>
            <a:round/>
            <a:headEnd type="none"/>
            <a:tailEnd type="triangle"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atin typeface="+mn-lt"/>
              <a:ea typeface="+mn-ea"/>
            </a:endParaRPr>
          </a:p>
        </p:txBody>
      </p:sp>
      <p:sp>
        <p:nvSpPr>
          <p:cNvPr id="67" name="正方形/長方形 66"/>
          <p:cNvSpPr/>
          <p:nvPr/>
        </p:nvSpPr>
        <p:spPr>
          <a:xfrm>
            <a:off x="549290" y="1128931"/>
            <a:ext cx="484428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ja-JP" b="1" dirty="0">
                <a:solidFill>
                  <a:srgbClr val="FF0000"/>
                </a:solidFill>
                <a:latin typeface="Arial Unicode MS"/>
                <a:ea typeface="Arial Unicode MS"/>
                <a:cs typeface="Arial Unicode MS"/>
              </a:rPr>
              <a:t>(I”)</a:t>
            </a:r>
            <a:endParaRPr lang="ja-JP" altLang="en-US" b="1" baseline="30000" dirty="0">
              <a:solidFill>
                <a:srgbClr val="FF0000"/>
              </a:solidFill>
              <a:latin typeface="Arial Unicode MS"/>
              <a:ea typeface="Arial Unicode MS"/>
              <a:cs typeface="Arial Unicode MS"/>
            </a:endParaRPr>
          </a:p>
        </p:txBody>
      </p:sp>
      <p:sp>
        <p:nvSpPr>
          <p:cNvPr id="68" name="Text Box 12"/>
          <p:cNvSpPr txBox="1">
            <a:spLocks noChangeArrowheads="1"/>
          </p:cNvSpPr>
          <p:nvPr/>
        </p:nvSpPr>
        <p:spPr bwMode="auto">
          <a:xfrm>
            <a:off x="0" y="2153409"/>
            <a:ext cx="1415481" cy="338554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>
            <a:prstShdw prst="shdw17" dist="17961" dir="2700000">
              <a:schemeClr val="bg2"/>
            </a:prstShdw>
          </a:effectLst>
        </p:spPr>
        <p:txBody>
          <a:bodyPr wrap="square">
            <a:spAutoFit/>
          </a:bodyPr>
          <a:lstStyle/>
          <a:p>
            <a:r>
              <a:rPr lang="en-US" altLang="ja-JP" sz="1600" dirty="0" err="1">
                <a:solidFill>
                  <a:srgbClr val="FF00FF"/>
                </a:solidFill>
                <a:latin typeface="Arial Unicode MS"/>
                <a:ea typeface="Arial Unicode MS"/>
                <a:cs typeface="Arial Unicode MS"/>
              </a:rPr>
              <a:t>anharnonisity</a:t>
            </a:r>
            <a:endParaRPr lang="en-US" altLang="ja-JP" sz="1600" dirty="0">
              <a:solidFill>
                <a:srgbClr val="FF00FF"/>
              </a:solidFill>
              <a:latin typeface="Arial Unicode MS"/>
              <a:ea typeface="Arial Unicode MS"/>
              <a:cs typeface="Arial Unicode MS"/>
            </a:endParaRPr>
          </a:p>
        </p:txBody>
      </p:sp>
    </p:spTree>
    <p:extLst>
      <p:ext uri="{BB962C8B-B14F-4D97-AF65-F5344CB8AC3E}">
        <p14:creationId xmlns:p14="http://schemas.microsoft.com/office/powerpoint/2010/main" val="767396352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" dur="500"/>
                                        <p:tgtEl>
                                          <p:spTgt spid="1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1" dur="500"/>
                                        <p:tgtEl>
                                          <p:spTgt spid="1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5" dur="500"/>
                                        <p:tgtEl>
                                          <p:spTgt spid="1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9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3" dur="5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6" dur="5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1" dur="500"/>
                                        <p:tgtEl>
                                          <p:spTgt spid="1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8" presetClass="entr" presetSubtype="3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4" dur="500"/>
                                        <p:tgtEl>
                                          <p:spTgt spid="1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7" dur="500"/>
                                        <p:tgtEl>
                                          <p:spTgt spid="2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0" dur="500"/>
                                        <p:tgtEl>
                                          <p:spTgt spid="2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3" dur="500"/>
                                        <p:tgtEl>
                                          <p:spTgt spid="2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500"/>
                            </p:stCondLst>
                            <p:childTnLst>
                              <p:par>
                                <p:cTn id="45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7" dur="500"/>
                                        <p:tgtEl>
                                          <p:spTgt spid="1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50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1000"/>
                            </p:stCondLst>
                            <p:childTnLst>
                              <p:par>
                                <p:cTn id="52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54" dur="500"/>
                                        <p:tgtEl>
                                          <p:spTgt spid="1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1500"/>
                            </p:stCondLst>
                            <p:childTnLst>
                              <p:par>
                                <p:cTn id="56" presetID="18" presetClass="entr" presetSubtype="3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8" dur="500"/>
                                        <p:tgtEl>
                                          <p:spTgt spid="2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18" presetClass="entr" presetSubtype="3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61" dur="500"/>
                                        <p:tgtEl>
                                          <p:spTgt spid="2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64" dur="500"/>
                                        <p:tgtEl>
                                          <p:spTgt spid="2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45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67" dur="500"/>
                                        <p:tgtEl>
                                          <p:spTgt spid="5745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0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>
                      <p:stCondLst>
                        <p:cond delay="indefinite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5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5" dur="500"/>
                                        <p:tgtEl>
                                          <p:spTgt spid="2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6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8" dur="500"/>
                                        <p:tgtEl>
                                          <p:spTgt spid="1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500"/>
                            </p:stCondLst>
                            <p:childTnLst>
                              <p:par>
                                <p:cTn id="80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82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" fill="hold">
                      <p:stCondLst>
                        <p:cond delay="indefinite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18" presetClass="entr" presetSubtype="3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87" dur="500"/>
                                        <p:tgtEl>
                                          <p:spTgt spid="1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8" presetID="18" presetClass="entr" presetSubtype="3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90" dur="500"/>
                                        <p:tgtEl>
                                          <p:spTgt spid="1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1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93" dur="500"/>
                                        <p:tgtEl>
                                          <p:spTgt spid="2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4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45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96" dur="500"/>
                                        <p:tgtEl>
                                          <p:spTgt spid="5745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7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99" dur="50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0" fill="hold">
                      <p:stCondLst>
                        <p:cond delay="indefinite"/>
                      </p:stCondLst>
                      <p:childTnLst>
                        <p:par>
                          <p:cTn id="101" fill="hold">
                            <p:stCondLst>
                              <p:cond delay="0"/>
                            </p:stCondLst>
                            <p:childTnLst>
                              <p:par>
                                <p:cTn id="102" presetID="5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04" dur="500"/>
                                        <p:tgtEl>
                                          <p:spTgt spid="1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5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07" dur="500"/>
                                        <p:tgtEl>
                                          <p:spTgt spid="1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8" fill="hold">
                            <p:stCondLst>
                              <p:cond delay="500"/>
                            </p:stCondLst>
                            <p:childTnLst>
                              <p:par>
                                <p:cTn id="109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111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13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15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17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19" dur="1000"/>
                                        <p:tgtEl>
                                          <p:spTgt spid="2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0" grpId="0" animBg="1"/>
      <p:bldP spid="191" grpId="0" animBg="1"/>
      <p:bldP spid="198" grpId="0" animBg="1"/>
      <p:bldP spid="200" grpId="0" animBg="1"/>
      <p:bldP spid="201" grpId="0" animBg="1"/>
      <p:bldP spid="202" grpId="0" animBg="1"/>
      <p:bldP spid="203" grpId="0" animBg="1"/>
      <p:bldP spid="204" grpId="0" animBg="1"/>
      <p:bldP spid="68" grpId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515938" y="258763"/>
            <a:ext cx="8229600" cy="1143000"/>
          </a:xfrm>
        </p:spPr>
        <p:txBody>
          <a:bodyPr rtlCol="0">
            <a:normAutofit/>
          </a:bodyPr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en-US" altLang="ja-JP" b="1" dirty="0">
                <a:solidFill>
                  <a:schemeClr val="tx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Vibrational spectroscopy</a:t>
            </a:r>
            <a:endParaRPr lang="ja-JP" altLang="en-US" b="1" dirty="0">
              <a:solidFill>
                <a:schemeClr val="tx2">
                  <a:lumMod val="7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</p:txBody>
      </p:sp>
      <p:sp>
        <p:nvSpPr>
          <p:cNvPr id="1035" name="Rectangle 3"/>
          <p:cNvSpPr txBox="1">
            <a:spLocks noChangeArrowheads="1"/>
          </p:cNvSpPr>
          <p:nvPr/>
        </p:nvSpPr>
        <p:spPr bwMode="auto">
          <a:xfrm>
            <a:off x="438150" y="1212850"/>
            <a:ext cx="4214813" cy="7143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marL="342900" indent="-342900">
              <a:spcBef>
                <a:spcPct val="20000"/>
              </a:spcBef>
              <a:buFont typeface="Arial" charset="0"/>
              <a:buChar char="•"/>
            </a:pPr>
            <a:r>
              <a:rPr lang="en-US" altLang="ja-JP" sz="2800">
                <a:solidFill>
                  <a:srgbClr val="FB1B1B"/>
                </a:solidFill>
                <a:latin typeface="Arial Unicode MS"/>
                <a:ea typeface="Arial Unicode MS"/>
                <a:cs typeface="Arial Unicode MS"/>
              </a:rPr>
              <a:t>Infrared spectroscopy</a:t>
            </a:r>
            <a:endParaRPr lang="ja-JP" altLang="en-US" sz="2800">
              <a:solidFill>
                <a:srgbClr val="FB1B1B"/>
              </a:solidFill>
              <a:latin typeface="Arial Unicode MS"/>
              <a:ea typeface="Arial Unicode MS"/>
              <a:cs typeface="Arial Unicode MS"/>
            </a:endParaRPr>
          </a:p>
        </p:txBody>
      </p:sp>
      <p:pic>
        <p:nvPicPr>
          <p:cNvPr id="1036" name="Picture 10"/>
          <p:cNvPicPr>
            <a:picLocks noGrp="1" noChangeAspect="1" noChangeArrowheads="1"/>
          </p:cNvPicPr>
          <p:nvPr>
            <p:ph sz="quarter" idx="4294967295"/>
          </p:nvPr>
        </p:nvPicPr>
        <p:blipFill>
          <a:blip r:embed="rId3" cstate="print"/>
          <a:srcRect/>
          <a:stretch>
            <a:fillRect/>
          </a:stretch>
        </p:blipFill>
        <p:spPr>
          <a:xfrm>
            <a:off x="428625" y="1857375"/>
            <a:ext cx="3246438" cy="2171700"/>
          </a:xfrm>
        </p:spPr>
      </p:pic>
      <p:sp>
        <p:nvSpPr>
          <p:cNvPr id="1037" name="Rectangle 14"/>
          <p:cNvSpPr>
            <a:spLocks noChangeArrowheads="1"/>
          </p:cNvSpPr>
          <p:nvPr/>
        </p:nvSpPr>
        <p:spPr bwMode="auto">
          <a:xfrm>
            <a:off x="5003800" y="1125538"/>
            <a:ext cx="3394075" cy="720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marL="342900" indent="-342900">
              <a:spcBef>
                <a:spcPct val="20000"/>
              </a:spcBef>
              <a:buClr>
                <a:schemeClr val="tx2"/>
              </a:buClr>
              <a:buSzPct val="65000"/>
              <a:buFont typeface="Wingdings" pitchFamily="2" charset="2"/>
              <a:buChar char="|"/>
            </a:pPr>
            <a:endParaRPr lang="ja-JP" altLang="en-US" sz="2800">
              <a:solidFill>
                <a:srgbClr val="FFFF99"/>
              </a:solidFill>
              <a:latin typeface="Calibri" pitchFamily="34" charset="0"/>
            </a:endParaRPr>
          </a:p>
        </p:txBody>
      </p:sp>
      <p:graphicFrame>
        <p:nvGraphicFramePr>
          <p:cNvPr id="1026" name="Object 2"/>
          <p:cNvGraphicFramePr>
            <a:graphicFrameLocks noGrp="1" noChangeAspect="1"/>
          </p:cNvGraphicFramePr>
          <p:nvPr>
            <p:ph sz="quarter" idx="4294967295"/>
          </p:nvPr>
        </p:nvGraphicFramePr>
        <p:xfrm>
          <a:off x="1071563" y="4357688"/>
          <a:ext cx="2884487" cy="8651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4" imgW="1396800" imgH="419040" progId="Equation.DSMT4">
                  <p:embed/>
                </p:oleObj>
              </mc:Choice>
              <mc:Fallback>
                <p:oleObj name="Equation" r:id="rId4" imgW="1396800" imgH="419040" progId="Equation.DSMT4">
                  <p:embed/>
                  <p:pic>
                    <p:nvPicPr>
                      <p:cNvPr id="1026" name="Object 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071563" y="4357688"/>
                        <a:ext cx="2884487" cy="865187"/>
                      </a:xfrm>
                      <a:prstGeom prst="rect">
                        <a:avLst/>
                      </a:prstGeom>
                      <a:solidFill>
                        <a:srgbClr val="FFFFFF"/>
                      </a:solidFill>
                      <a:ln w="25400">
                        <a:solidFill>
                          <a:srgbClr val="0000FF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8" name="Object 3"/>
          <p:cNvGraphicFramePr>
            <a:graphicFrameLocks noChangeAspect="1"/>
          </p:cNvGraphicFramePr>
          <p:nvPr/>
        </p:nvGraphicFramePr>
        <p:xfrm>
          <a:off x="4846638" y="4430713"/>
          <a:ext cx="3881437" cy="8651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6" imgW="1879560" imgH="419040" progId="Equation.DSMT4">
                  <p:embed/>
                </p:oleObj>
              </mc:Choice>
              <mc:Fallback>
                <p:oleObj name="Equation" r:id="rId6" imgW="1879560" imgH="419040" progId="Equation.DSMT4">
                  <p:embed/>
                  <p:pic>
                    <p:nvPicPr>
                      <p:cNvPr id="8" name="Object 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846638" y="4430713"/>
                        <a:ext cx="3881437" cy="865187"/>
                      </a:xfrm>
                      <a:prstGeom prst="rect">
                        <a:avLst/>
                      </a:prstGeom>
                      <a:solidFill>
                        <a:srgbClr val="FFFFFF"/>
                      </a:solidFill>
                      <a:ln w="25400">
                        <a:solidFill>
                          <a:srgbClr val="0000FF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0" name="Text Box 24"/>
          <p:cNvSpPr txBox="1">
            <a:spLocks noChangeArrowheads="1"/>
          </p:cNvSpPr>
          <p:nvPr/>
        </p:nvSpPr>
        <p:spPr bwMode="auto">
          <a:xfrm>
            <a:off x="5014913" y="5616575"/>
            <a:ext cx="3902075" cy="954088"/>
          </a:xfrm>
          <a:prstGeom prst="rect">
            <a:avLst/>
          </a:prstGeom>
          <a:solidFill>
            <a:srgbClr val="FFFFFF"/>
          </a:solidFill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 sz="2800" dirty="0" err="1">
                <a:solidFill>
                  <a:srgbClr val="FB1B1B"/>
                </a:solidFill>
                <a:latin typeface="Arial Unicode MS"/>
                <a:ea typeface="Arial Unicode MS"/>
                <a:cs typeface="Arial Unicode MS"/>
              </a:rPr>
              <a:t>Femto</a:t>
            </a:r>
            <a:r>
              <a:rPr lang="en-US" altLang="ja-JP" sz="2800" dirty="0">
                <a:solidFill>
                  <a:srgbClr val="FB1B1B"/>
                </a:solidFill>
                <a:latin typeface="Arial Unicode MS"/>
                <a:ea typeface="Arial Unicode MS"/>
                <a:cs typeface="Arial Unicode MS"/>
              </a:rPr>
              <a:t> laser pulses act </a:t>
            </a:r>
          </a:p>
          <a:p>
            <a:r>
              <a:rPr lang="en-US" altLang="ja-JP" sz="2800" dirty="0">
                <a:solidFill>
                  <a:srgbClr val="FB1B1B"/>
                </a:solidFill>
                <a:latin typeface="Arial Unicode MS"/>
                <a:ea typeface="Arial Unicode MS"/>
                <a:cs typeface="Arial Unicode MS"/>
              </a:rPr>
              <a:t>as impulsive forces</a:t>
            </a:r>
            <a:endParaRPr lang="ja-JP" altLang="en-US" sz="2800" dirty="0">
              <a:solidFill>
                <a:srgbClr val="FB1B1B"/>
              </a:solidFill>
              <a:latin typeface="Arial Unicode MS"/>
              <a:ea typeface="Arial Unicode MS"/>
              <a:cs typeface="Arial Unicode MS"/>
            </a:endParaRPr>
          </a:p>
        </p:txBody>
      </p:sp>
      <p:sp>
        <p:nvSpPr>
          <p:cNvPr id="12" name="Rectangle 3"/>
          <p:cNvSpPr txBox="1">
            <a:spLocks noChangeArrowheads="1"/>
          </p:cNvSpPr>
          <p:nvPr/>
        </p:nvSpPr>
        <p:spPr bwMode="auto">
          <a:xfrm>
            <a:off x="4929188" y="1260475"/>
            <a:ext cx="4214812" cy="7143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marL="342900" indent="-342900">
              <a:spcBef>
                <a:spcPct val="20000"/>
              </a:spcBef>
              <a:buFont typeface="Arial" charset="0"/>
              <a:buChar char="•"/>
            </a:pPr>
            <a:r>
              <a:rPr lang="en-US" altLang="ja-JP" sz="2800">
                <a:solidFill>
                  <a:schemeClr val="tx2"/>
                </a:solidFill>
                <a:latin typeface="Arial Unicode MS"/>
                <a:ea typeface="Arial Unicode MS"/>
                <a:cs typeface="Arial Unicode MS"/>
              </a:rPr>
              <a:t>Raman spectroscopy</a:t>
            </a:r>
            <a:endParaRPr lang="ja-JP" altLang="en-US" sz="2800">
              <a:solidFill>
                <a:schemeClr val="tx2"/>
              </a:solidFill>
              <a:latin typeface="Arial Unicode MS"/>
              <a:ea typeface="Arial Unicode MS"/>
              <a:cs typeface="Arial Unicode MS"/>
            </a:endParaRPr>
          </a:p>
        </p:txBody>
      </p:sp>
      <p:pic>
        <p:nvPicPr>
          <p:cNvPr id="1028" name="Picture 4"/>
          <p:cNvPicPr>
            <a:picLocks noChangeAspect="1" noChangeArrowheads="1"/>
          </p:cNvPicPr>
          <p:nvPr/>
        </p:nvPicPr>
        <p:blipFill>
          <a:blip r:embed="rId8" cstate="print"/>
          <a:srcRect/>
          <a:stretch>
            <a:fillRect/>
          </a:stretch>
        </p:blipFill>
        <p:spPr bwMode="auto">
          <a:xfrm>
            <a:off x="5038725" y="1857375"/>
            <a:ext cx="3495675" cy="2371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029" name="Picture 5"/>
          <p:cNvPicPr>
            <a:picLocks noChangeAspect="1" noChangeArrowheads="1"/>
          </p:cNvPicPr>
          <p:nvPr/>
        </p:nvPicPr>
        <p:blipFill>
          <a:blip r:embed="rId9" cstate="print"/>
          <a:srcRect/>
          <a:stretch>
            <a:fillRect/>
          </a:stretch>
        </p:blipFill>
        <p:spPr bwMode="auto">
          <a:xfrm>
            <a:off x="4962525" y="1920875"/>
            <a:ext cx="3505200" cy="2362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aphicFrame>
        <p:nvGraphicFramePr>
          <p:cNvPr id="1033" name="Object 9"/>
          <p:cNvGraphicFramePr>
            <a:graphicFrameLocks noChangeAspect="1"/>
          </p:cNvGraphicFramePr>
          <p:nvPr/>
        </p:nvGraphicFramePr>
        <p:xfrm>
          <a:off x="4941888" y="4459288"/>
          <a:ext cx="2990850" cy="8651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0" imgW="1447560" imgH="419040" progId="Equation.DSMT4">
                  <p:embed/>
                </p:oleObj>
              </mc:Choice>
              <mc:Fallback>
                <p:oleObj name="Equation" r:id="rId10" imgW="1447560" imgH="419040" progId="Equation.DSMT4">
                  <p:embed/>
                  <p:pic>
                    <p:nvPicPr>
                      <p:cNvPr id="1033" name="Object 9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1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941888" y="4459288"/>
                        <a:ext cx="2990850" cy="865187"/>
                      </a:xfrm>
                      <a:prstGeom prst="rect">
                        <a:avLst/>
                      </a:prstGeom>
                      <a:solidFill>
                        <a:srgbClr val="FFFFFF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25400">
                            <a:solidFill>
                              <a:srgbClr val="0000FF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3" name="Picture 11"/>
          <p:cNvPicPr>
            <a:picLocks noChangeAspect="1" noChangeArrowheads="1"/>
          </p:cNvPicPr>
          <p:nvPr/>
        </p:nvPicPr>
        <p:blipFill>
          <a:blip r:embed="rId12" cstate="print"/>
          <a:srcRect/>
          <a:stretch>
            <a:fillRect/>
          </a:stretch>
        </p:blipFill>
        <p:spPr bwMode="auto">
          <a:xfrm>
            <a:off x="4900613" y="1870075"/>
            <a:ext cx="3790950" cy="22383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" name="Picture 12"/>
          <p:cNvPicPr>
            <a:picLocks noChangeAspect="1" noChangeArrowheads="1"/>
          </p:cNvPicPr>
          <p:nvPr/>
        </p:nvPicPr>
        <p:blipFill>
          <a:blip r:embed="rId13" cstate="print"/>
          <a:srcRect/>
          <a:stretch>
            <a:fillRect/>
          </a:stretch>
        </p:blipFill>
        <p:spPr bwMode="auto">
          <a:xfrm>
            <a:off x="4919663" y="1905000"/>
            <a:ext cx="3752850" cy="21431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5" name="Picture 11" descr="C:\Users\tanimura.THEOCHEM\Desktop\hammer.gif"/>
          <p:cNvPicPr>
            <a:picLocks noChangeAspect="1" noChangeArrowheads="1" noCrop="1"/>
          </p:cNvPicPr>
          <p:nvPr/>
        </p:nvPicPr>
        <p:blipFill>
          <a:blip r:embed="rId14" cstate="print"/>
          <a:srcRect/>
          <a:stretch>
            <a:fillRect/>
          </a:stretch>
        </p:blipFill>
        <p:spPr bwMode="auto">
          <a:xfrm>
            <a:off x="789854" y="5372965"/>
            <a:ext cx="3905250" cy="1266825"/>
          </a:xfrm>
          <a:prstGeom prst="rect">
            <a:avLst/>
          </a:prstGeom>
          <a:noFill/>
        </p:spPr>
      </p:pic>
      <p:pic>
        <p:nvPicPr>
          <p:cNvPr id="9" name="Picture 13"/>
          <p:cNvPicPr>
            <a:picLocks noChangeAspect="1" noChangeArrowheads="1"/>
          </p:cNvPicPr>
          <p:nvPr/>
        </p:nvPicPr>
        <p:blipFill>
          <a:blip r:embed="rId15" cstate="print"/>
          <a:srcRect/>
          <a:stretch>
            <a:fillRect/>
          </a:stretch>
        </p:blipFill>
        <p:spPr bwMode="auto">
          <a:xfrm rot="20774113">
            <a:off x="1503396" y="3024087"/>
            <a:ext cx="2132298" cy="91807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7" name="Picture 12" descr="C:\Users\tanimura.THEOCHEM\Desktop\dipole.gif"/>
          <p:cNvPicPr>
            <a:picLocks noChangeAspect="1" noChangeArrowheads="1" noCrop="1"/>
          </p:cNvPicPr>
          <p:nvPr/>
        </p:nvPicPr>
        <p:blipFill>
          <a:blip r:embed="rId16" cstate="print"/>
          <a:stretch>
            <a:fillRect/>
          </a:stretch>
        </p:blipFill>
        <p:spPr bwMode="auto">
          <a:xfrm rot="20868575">
            <a:off x="1514963" y="3010397"/>
            <a:ext cx="2216503" cy="914400"/>
          </a:xfrm>
          <a:prstGeom prst="rect">
            <a:avLst/>
          </a:prstGeom>
          <a:noFill/>
        </p:spPr>
      </p:pic>
      <p:pic>
        <p:nvPicPr>
          <p:cNvPr id="1039" name="Picture 15" descr="C:\Users\tanimura.THEOCHEM\Desktop\poralization.gif"/>
          <p:cNvPicPr>
            <a:picLocks noChangeAspect="1" noChangeArrowheads="1" noCrop="1"/>
          </p:cNvPicPr>
          <p:nvPr/>
        </p:nvPicPr>
        <p:blipFill>
          <a:blip r:embed="rId17" cstate="print"/>
          <a:srcRect/>
          <a:stretch>
            <a:fillRect/>
          </a:stretch>
        </p:blipFill>
        <p:spPr bwMode="auto">
          <a:xfrm rot="20554246">
            <a:off x="5958367" y="3003118"/>
            <a:ext cx="2398396" cy="916623"/>
          </a:xfrm>
          <a:prstGeom prst="rect">
            <a:avLst/>
          </a:prstGeom>
          <a:noFill/>
        </p:spPr>
      </p:pic>
      <p:sp>
        <p:nvSpPr>
          <p:cNvPr id="23" name="正方形/長方形 22"/>
          <p:cNvSpPr/>
          <p:nvPr/>
        </p:nvSpPr>
        <p:spPr>
          <a:xfrm>
            <a:off x="7731216" y="3113705"/>
            <a:ext cx="319318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ja-JP" dirty="0">
                <a:solidFill>
                  <a:srgbClr val="FF0000"/>
                </a:solidFill>
              </a:rPr>
              <a:t>+</a:t>
            </a:r>
            <a:endParaRPr lang="ja-JP" altLang="en-US" dirty="0">
              <a:solidFill>
                <a:srgbClr val="FF0000"/>
              </a:solidFill>
            </a:endParaRPr>
          </a:p>
        </p:txBody>
      </p:sp>
      <p:sp>
        <p:nvSpPr>
          <p:cNvPr id="24" name="正方形/長方形 23"/>
          <p:cNvSpPr/>
          <p:nvPr/>
        </p:nvSpPr>
        <p:spPr>
          <a:xfrm>
            <a:off x="6437993" y="3501236"/>
            <a:ext cx="319318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ja-JP" dirty="0">
                <a:solidFill>
                  <a:srgbClr val="FF0000"/>
                </a:solidFill>
              </a:rPr>
              <a:t>+</a:t>
            </a:r>
            <a:endParaRPr lang="ja-JP" altLang="en-US" dirty="0">
              <a:solidFill>
                <a:srgbClr val="FF0000"/>
              </a:solidFill>
            </a:endParaRPr>
          </a:p>
        </p:txBody>
      </p:sp>
      <p:sp>
        <p:nvSpPr>
          <p:cNvPr id="25" name="正方形/長方形 24"/>
          <p:cNvSpPr/>
          <p:nvPr/>
        </p:nvSpPr>
        <p:spPr>
          <a:xfrm>
            <a:off x="5876290" y="3523007"/>
            <a:ext cx="261610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ja-JP" dirty="0">
                <a:solidFill>
                  <a:srgbClr val="FF0000"/>
                </a:solidFill>
              </a:rPr>
              <a:t>-</a:t>
            </a:r>
            <a:endParaRPr lang="ja-JP" altLang="en-US" dirty="0">
              <a:solidFill>
                <a:srgbClr val="FF0000"/>
              </a:solidFill>
            </a:endParaRPr>
          </a:p>
        </p:txBody>
      </p:sp>
      <p:sp>
        <p:nvSpPr>
          <p:cNvPr id="26" name="正方形/長方形 25"/>
          <p:cNvSpPr/>
          <p:nvPr/>
        </p:nvSpPr>
        <p:spPr>
          <a:xfrm>
            <a:off x="6002564" y="3849579"/>
            <a:ext cx="261610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ja-JP" dirty="0">
                <a:solidFill>
                  <a:srgbClr val="FF0000"/>
                </a:solidFill>
              </a:rPr>
              <a:t>-</a:t>
            </a:r>
            <a:endParaRPr lang="ja-JP" altLang="en-US" dirty="0">
              <a:solidFill>
                <a:srgbClr val="FF0000"/>
              </a:solidFill>
            </a:endParaRPr>
          </a:p>
        </p:txBody>
      </p:sp>
      <p:sp>
        <p:nvSpPr>
          <p:cNvPr id="27" name="正方形/長方形 26"/>
          <p:cNvSpPr/>
          <p:nvPr/>
        </p:nvSpPr>
        <p:spPr>
          <a:xfrm>
            <a:off x="7165158" y="3026619"/>
            <a:ext cx="261610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ja-JP" dirty="0">
                <a:solidFill>
                  <a:srgbClr val="FF0000"/>
                </a:solidFill>
              </a:rPr>
              <a:t>-</a:t>
            </a:r>
            <a:endParaRPr lang="ja-JP" altLang="en-US" dirty="0">
              <a:solidFill>
                <a:srgbClr val="FF0000"/>
              </a:solidFill>
            </a:endParaRPr>
          </a:p>
        </p:txBody>
      </p:sp>
      <p:sp>
        <p:nvSpPr>
          <p:cNvPr id="28" name="正方形/長方形 27"/>
          <p:cNvSpPr/>
          <p:nvPr/>
        </p:nvSpPr>
        <p:spPr>
          <a:xfrm>
            <a:off x="7391581" y="3514299"/>
            <a:ext cx="261610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ja-JP" dirty="0">
                <a:solidFill>
                  <a:srgbClr val="FF0000"/>
                </a:solidFill>
              </a:rPr>
              <a:t>-</a:t>
            </a:r>
            <a:endParaRPr lang="ja-JP" altLang="en-US" dirty="0">
              <a:solidFill>
                <a:srgbClr val="FF0000"/>
              </a:solidFill>
            </a:endParaRPr>
          </a:p>
        </p:txBody>
      </p:sp>
      <p:pic>
        <p:nvPicPr>
          <p:cNvPr id="33" name="Picture 13"/>
          <p:cNvPicPr>
            <a:picLocks noChangeAspect="1" noChangeArrowheads="1"/>
          </p:cNvPicPr>
          <p:nvPr/>
        </p:nvPicPr>
        <p:blipFill>
          <a:blip r:embed="rId15" cstate="print"/>
          <a:srcRect/>
          <a:stretch>
            <a:fillRect/>
          </a:stretch>
        </p:blipFill>
        <p:spPr bwMode="auto">
          <a:xfrm rot="20774113">
            <a:off x="1499181" y="2997060"/>
            <a:ext cx="2161634" cy="93070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" dur="500"/>
                                        <p:tgtEl>
                                          <p:spTgt spid="10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1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5" presetClass="exit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15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9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5" dur="500"/>
                                        <p:tgtEl>
                                          <p:spTgt spid="10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5" presetClass="exit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29" dur="500"/>
                                        <p:tgtEl>
                                          <p:spTgt spid="102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3" dur="500"/>
                                        <p:tgtEl>
                                          <p:spTgt spid="10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5" presetClass="exit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37" dur="500"/>
                                        <p:tgtEl>
                                          <p:spTgt spid="102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1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5" presetClass="exit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45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52" dur="500"/>
                                        <p:tgtEl>
                                          <p:spTgt spid="10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5" presetClass="exit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56" dur="500"/>
                                        <p:tgtEl>
                                          <p:spTgt spid="103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8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60" dur="500"/>
                                        <p:tgtEl>
                                          <p:spTgt spid="10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63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4" fill="hold">
                      <p:stCondLst>
                        <p:cond delay="indefinite"/>
                      </p:stCondLst>
                      <p:childTnLst>
                        <p:par>
                          <p:cTn id="65" fill="hold">
                            <p:stCondLst>
                              <p:cond delay="0"/>
                            </p:stCondLst>
                            <p:childTnLst>
                              <p:par>
                                <p:cTn id="66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68" dur="500"/>
                                        <p:tgtEl>
                                          <p:spTgt spid="10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9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1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2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4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5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7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8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80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1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83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4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86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500"/>
                            </p:stCondLst>
                            <p:childTnLst>
                              <p:par>
                                <p:cTn id="88" presetID="5" presetClass="exit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8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1000"/>
                            </p:stCondLst>
                            <p:childTnLst>
                              <p:par>
                                <p:cTn id="92" presetID="5" presetClass="exit" presetSubtype="1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93" dur="1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5" presetID="5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96" dur="10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8" presetID="5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99" dur="10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1" presetID="5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102" dur="1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4" presetID="5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105" dur="10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7" presetID="5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108" dur="1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0" fill="hold">
                      <p:stCondLst>
                        <p:cond delay="indefinite"/>
                      </p:stCondLst>
                      <p:childTnLst>
                        <p:par>
                          <p:cTn id="111" fill="hold">
                            <p:stCondLst>
                              <p:cond delay="0"/>
                            </p:stCondLst>
                            <p:childTnLst>
                              <p:par>
                                <p:cTn id="112" presetID="5" presetClass="exit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113" dur="500"/>
                                        <p:tgtEl>
                                          <p:spTgt spid="103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5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1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8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20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1" fill="hold">
                      <p:stCondLst>
                        <p:cond delay="indefinite"/>
                      </p:stCondLst>
                      <p:childTnLst>
                        <p:par>
                          <p:cTn id="122" fill="hold">
                            <p:stCondLst>
                              <p:cond delay="0"/>
                            </p:stCondLst>
                            <p:childTnLst>
                              <p:par>
                                <p:cTn id="123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25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/>
      <p:bldP spid="23" grpId="0"/>
      <p:bldP spid="23" grpId="1"/>
      <p:bldP spid="24" grpId="0"/>
      <p:bldP spid="24" grpId="1"/>
      <p:bldP spid="25" grpId="0"/>
      <p:bldP spid="25" grpId="1"/>
      <p:bldP spid="26" grpId="0"/>
      <p:bldP spid="26" grpId="1"/>
      <p:bldP spid="27" grpId="0"/>
      <p:bldP spid="27" grpId="1"/>
      <p:bldP spid="28" grpId="0"/>
      <p:bldP spid="28" grpId="1"/>
    </p:bldLst>
  </p:timing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" name="タイトル 1"/>
          <p:cNvSpPr>
            <a:spLocks noGrp="1"/>
          </p:cNvSpPr>
          <p:nvPr>
            <p:ph type="title"/>
          </p:nvPr>
        </p:nvSpPr>
        <p:spPr>
          <a:xfrm>
            <a:off x="416257" y="274638"/>
            <a:ext cx="8229600" cy="1143000"/>
          </a:xfrm>
        </p:spPr>
        <p:txBody>
          <a:bodyPr rtlCol="0">
            <a:normAutofit/>
          </a:bodyPr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en-US" altLang="ja-JP" sz="3600" b="1" dirty="0">
                <a:solidFill>
                  <a:schemeClr val="tx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IR-IR-Raman (</a:t>
            </a:r>
            <a:r>
              <a:rPr lang="en-US" altLang="ja-JP" sz="3600" b="1" dirty="0">
                <a:solidFill>
                  <a:srgbClr val="FFC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mode A</a:t>
            </a:r>
            <a:r>
              <a:rPr lang="en-US" altLang="ja-JP" sz="3600" b="1" dirty="0">
                <a:solidFill>
                  <a:schemeClr val="tx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)</a:t>
            </a:r>
            <a:endParaRPr lang="ja-JP" altLang="en-US" sz="3600" b="1" dirty="0">
              <a:solidFill>
                <a:schemeClr val="tx2">
                  <a:lumMod val="7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</p:txBody>
      </p:sp>
      <p:pic>
        <p:nvPicPr>
          <p:cNvPr id="574512" name="Picture 44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6218238" y="1558925"/>
            <a:ext cx="1758950" cy="965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43" name="Line 10"/>
          <p:cNvSpPr>
            <a:spLocks noChangeShapeType="1"/>
          </p:cNvSpPr>
          <p:nvPr/>
        </p:nvSpPr>
        <p:spPr bwMode="auto">
          <a:xfrm flipH="1">
            <a:off x="3853574" y="2619989"/>
            <a:ext cx="0" cy="576000"/>
          </a:xfrm>
          <a:custGeom>
            <a:avLst/>
            <a:gdLst>
              <a:gd name="connsiteX0" fmla="*/ 0 w 581020"/>
              <a:gd name="connsiteY0" fmla="*/ 0 h 45719"/>
              <a:gd name="connsiteX1" fmla="*/ 581020 w 581020"/>
              <a:gd name="connsiteY1" fmla="*/ 45719 h 45719"/>
              <a:gd name="connsiteX0" fmla="*/ 0 w 581020"/>
              <a:gd name="connsiteY0" fmla="*/ 15 h 15"/>
              <a:gd name="connsiteX1" fmla="*/ 581020 w 581020"/>
              <a:gd name="connsiteY1" fmla="*/ 0 h 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81020" h="15">
                <a:moveTo>
                  <a:pt x="0" y="15"/>
                </a:moveTo>
                <a:lnTo>
                  <a:pt x="581020" y="0"/>
                </a:lnTo>
              </a:path>
            </a:pathLst>
          </a:custGeom>
          <a:noFill/>
          <a:ln w="38100">
            <a:solidFill>
              <a:schemeClr val="accent2">
                <a:lumMod val="75000"/>
              </a:schemeClr>
            </a:solidFill>
            <a:prstDash val="solid"/>
            <a:round/>
            <a:headEnd/>
            <a:tailEnd type="triangle"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>
              <a:latin typeface="+mn-lt"/>
              <a:ea typeface="+mn-ea"/>
            </a:endParaRPr>
          </a:p>
        </p:txBody>
      </p:sp>
      <p:cxnSp>
        <p:nvCxnSpPr>
          <p:cNvPr id="35" name="直線コネクタ 34"/>
          <p:cNvCxnSpPr/>
          <p:nvPr/>
        </p:nvCxnSpPr>
        <p:spPr>
          <a:xfrm rot="10800000">
            <a:off x="3121167" y="2600609"/>
            <a:ext cx="1439863" cy="0"/>
          </a:xfrm>
          <a:prstGeom prst="line">
            <a:avLst/>
          </a:prstGeom>
          <a:ln w="38100">
            <a:solidFill>
              <a:srgbClr val="FC9B4A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74525" name="正方形/長方形 15"/>
          <p:cNvSpPr>
            <a:spLocks noChangeArrowheads="1"/>
          </p:cNvSpPr>
          <p:nvPr/>
        </p:nvSpPr>
        <p:spPr bwMode="auto">
          <a:xfrm>
            <a:off x="6407150" y="1327150"/>
            <a:ext cx="1390650" cy="3683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>
                <a:solidFill>
                  <a:srgbClr val="FC9B4A"/>
                </a:solidFill>
                <a:latin typeface="Arial Unicode MS"/>
                <a:ea typeface="Arial Unicode MS"/>
                <a:cs typeface="Arial Unicode MS"/>
              </a:rPr>
              <a:t>A</a:t>
            </a:r>
            <a:r>
              <a:rPr lang="en-US" altLang="ja-JP">
                <a:latin typeface="Arial Unicode MS"/>
                <a:ea typeface="Arial Unicode MS"/>
                <a:cs typeface="Arial Unicode MS"/>
              </a:rPr>
              <a:t>             </a:t>
            </a:r>
            <a:r>
              <a:rPr lang="en-US" altLang="ja-JP">
                <a:solidFill>
                  <a:srgbClr val="00B050"/>
                </a:solidFill>
                <a:latin typeface="Arial Unicode MS"/>
                <a:ea typeface="Arial Unicode MS"/>
                <a:cs typeface="Arial Unicode MS"/>
              </a:rPr>
              <a:t>B</a:t>
            </a:r>
            <a:r>
              <a:rPr lang="en-US" altLang="ja-JP">
                <a:latin typeface="Arial Unicode MS"/>
                <a:ea typeface="Arial Unicode MS"/>
                <a:cs typeface="Arial Unicode MS"/>
              </a:rPr>
              <a:t> </a:t>
            </a:r>
            <a:endParaRPr lang="ja-JP" altLang="en-US">
              <a:latin typeface="Calibri" pitchFamily="34" charset="0"/>
            </a:endParaRPr>
          </a:p>
        </p:txBody>
      </p:sp>
      <p:cxnSp>
        <p:nvCxnSpPr>
          <p:cNvPr id="22" name="直線コネクタ 21"/>
          <p:cNvCxnSpPr/>
          <p:nvPr/>
        </p:nvCxnSpPr>
        <p:spPr>
          <a:xfrm rot="10800000">
            <a:off x="3133943" y="3183602"/>
            <a:ext cx="1440000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直線コネクタ 35"/>
          <p:cNvCxnSpPr/>
          <p:nvPr/>
        </p:nvCxnSpPr>
        <p:spPr>
          <a:xfrm rot="10800000">
            <a:off x="3125929" y="2078322"/>
            <a:ext cx="1439863" cy="0"/>
          </a:xfrm>
          <a:prstGeom prst="line">
            <a:avLst/>
          </a:prstGeom>
          <a:ln w="31750">
            <a:solidFill>
              <a:srgbClr val="FFFF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Line 9"/>
          <p:cNvSpPr>
            <a:spLocks noChangeShapeType="1"/>
          </p:cNvSpPr>
          <p:nvPr/>
        </p:nvSpPr>
        <p:spPr bwMode="auto">
          <a:xfrm>
            <a:off x="3230705" y="2609185"/>
            <a:ext cx="0" cy="576000"/>
          </a:xfrm>
          <a:prstGeom prst="line">
            <a:avLst/>
          </a:prstGeom>
          <a:noFill/>
          <a:ln w="38100">
            <a:solidFill>
              <a:schemeClr val="accent2">
                <a:lumMod val="75000"/>
              </a:schemeClr>
            </a:solidFill>
            <a:prstDash val="dash"/>
            <a:round/>
            <a:headEnd type="triangle"/>
            <a:tailEnd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atin typeface="+mn-lt"/>
              <a:ea typeface="+mn-ea"/>
            </a:endParaRPr>
          </a:p>
        </p:txBody>
      </p:sp>
      <p:cxnSp>
        <p:nvCxnSpPr>
          <p:cNvPr id="85" name="直線コネクタ 84"/>
          <p:cNvCxnSpPr/>
          <p:nvPr/>
        </p:nvCxnSpPr>
        <p:spPr>
          <a:xfrm flipV="1">
            <a:off x="3227529" y="3511835"/>
            <a:ext cx="1260475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574504" name="Object 40"/>
          <p:cNvGraphicFramePr>
            <a:graphicFrameLocks noChangeAspect="1"/>
          </p:cNvGraphicFramePr>
          <p:nvPr/>
        </p:nvGraphicFramePr>
        <p:xfrm>
          <a:off x="3468830" y="3353417"/>
          <a:ext cx="177800" cy="3810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4" imgW="177480" imgH="380880" progId="Equation.DSMT4">
                  <p:embed/>
                </p:oleObj>
              </mc:Choice>
              <mc:Fallback>
                <p:oleObj name="Equation" r:id="rId4" imgW="177480" imgH="380880" progId="Equation.DSMT4">
                  <p:embed/>
                  <p:pic>
                    <p:nvPicPr>
                      <p:cNvPr id="574504" name="Object 40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468830" y="3353417"/>
                        <a:ext cx="177800" cy="3810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574506" name="Object 42"/>
          <p:cNvGraphicFramePr>
            <a:graphicFrameLocks noChangeAspect="1"/>
          </p:cNvGraphicFramePr>
          <p:nvPr/>
        </p:nvGraphicFramePr>
        <p:xfrm>
          <a:off x="4039382" y="3357515"/>
          <a:ext cx="215900" cy="3810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6" imgW="215640" imgH="380880" progId="Equation.DSMT4">
                  <p:embed/>
                </p:oleObj>
              </mc:Choice>
              <mc:Fallback>
                <p:oleObj name="Equation" r:id="rId6" imgW="215640" imgH="380880" progId="Equation.DSMT4">
                  <p:embed/>
                  <p:pic>
                    <p:nvPicPr>
                      <p:cNvPr id="574506" name="Object 4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039382" y="3357515"/>
                        <a:ext cx="215900" cy="3810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cxnSp>
        <p:nvCxnSpPr>
          <p:cNvPr id="96" name="直線コネクタ 95"/>
          <p:cNvCxnSpPr/>
          <p:nvPr/>
        </p:nvCxnSpPr>
        <p:spPr>
          <a:xfrm rot="16200000" flipH="1">
            <a:off x="2995754" y="3537235"/>
            <a:ext cx="457200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9" name="直線コネクタ 98"/>
          <p:cNvCxnSpPr/>
          <p:nvPr/>
        </p:nvCxnSpPr>
        <p:spPr>
          <a:xfrm rot="16200000" flipH="1">
            <a:off x="3614808" y="3547707"/>
            <a:ext cx="457200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0" name="直線コネクタ 99"/>
          <p:cNvCxnSpPr/>
          <p:nvPr/>
        </p:nvCxnSpPr>
        <p:spPr>
          <a:xfrm rot="16200000" flipH="1">
            <a:off x="4237061" y="3563915"/>
            <a:ext cx="457200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5" name="正方形/長方形 104"/>
          <p:cNvSpPr/>
          <p:nvPr/>
        </p:nvSpPr>
        <p:spPr>
          <a:xfrm>
            <a:off x="7110414" y="1211263"/>
            <a:ext cx="941766" cy="1319212"/>
          </a:xfrm>
          <a:prstGeom prst="rect">
            <a:avLst/>
          </a:prstGeom>
          <a:solidFill>
            <a:schemeClr val="bg1">
              <a:alpha val="86000"/>
            </a:schemeClr>
          </a:solidFill>
          <a:ln w="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graphicFrame>
        <p:nvGraphicFramePr>
          <p:cNvPr id="574509" name="Object 45"/>
          <p:cNvGraphicFramePr>
            <a:graphicFrameLocks noChangeAspect="1"/>
          </p:cNvGraphicFramePr>
          <p:nvPr/>
        </p:nvGraphicFramePr>
        <p:xfrm>
          <a:off x="6918325" y="2135188"/>
          <a:ext cx="304800" cy="3302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8" imgW="304560" imgH="330120" progId="Equation.DSMT4">
                  <p:embed/>
                </p:oleObj>
              </mc:Choice>
              <mc:Fallback>
                <p:oleObj name="Equation" r:id="rId8" imgW="304560" imgH="330120" progId="Equation.DSMT4">
                  <p:embed/>
                  <p:pic>
                    <p:nvPicPr>
                      <p:cNvPr id="574509" name="Object 45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9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918325" y="2135188"/>
                        <a:ext cx="304800" cy="3302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574510" name="Object 46"/>
          <p:cNvGraphicFramePr>
            <a:graphicFrameLocks noChangeAspect="1"/>
          </p:cNvGraphicFramePr>
          <p:nvPr/>
        </p:nvGraphicFramePr>
        <p:xfrm>
          <a:off x="7088188" y="1871663"/>
          <a:ext cx="825500" cy="3302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0" imgW="825480" imgH="330120" progId="Equation.DSMT4">
                  <p:embed/>
                </p:oleObj>
              </mc:Choice>
              <mc:Fallback>
                <p:oleObj name="Equation" r:id="rId10" imgW="825480" imgH="330120" progId="Equation.DSMT4">
                  <p:embed/>
                  <p:pic>
                    <p:nvPicPr>
                      <p:cNvPr id="574510" name="Object 46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1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088188" y="1871663"/>
                        <a:ext cx="825500" cy="3302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59" name="円弧 158"/>
          <p:cNvSpPr/>
          <p:nvPr/>
        </p:nvSpPr>
        <p:spPr>
          <a:xfrm rot="16200000">
            <a:off x="4003671" y="2010228"/>
            <a:ext cx="1141063" cy="1189436"/>
          </a:xfrm>
          <a:prstGeom prst="arc">
            <a:avLst>
              <a:gd name="adj1" fmla="val 16092670"/>
              <a:gd name="adj2" fmla="val 19734274"/>
            </a:avLst>
          </a:prstGeom>
          <a:ln w="31750">
            <a:solidFill>
              <a:srgbClr val="FF00FF"/>
            </a:solidFill>
            <a:prstDash val="sysDash"/>
            <a:headEnd type="non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cxnSp>
        <p:nvCxnSpPr>
          <p:cNvPr id="185" name="直線コネクタ 184"/>
          <p:cNvCxnSpPr/>
          <p:nvPr/>
        </p:nvCxnSpPr>
        <p:spPr>
          <a:xfrm>
            <a:off x="6140790" y="3464207"/>
            <a:ext cx="1260475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6" name="直線コネクタ 185"/>
          <p:cNvCxnSpPr/>
          <p:nvPr/>
        </p:nvCxnSpPr>
        <p:spPr>
          <a:xfrm>
            <a:off x="6069475" y="5171014"/>
            <a:ext cx="1260475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7" name="直線コネクタ 186"/>
          <p:cNvCxnSpPr/>
          <p:nvPr/>
        </p:nvCxnSpPr>
        <p:spPr>
          <a:xfrm>
            <a:off x="6093287" y="4283600"/>
            <a:ext cx="1258888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8" name="直線矢印コネクタ 187"/>
          <p:cNvCxnSpPr/>
          <p:nvPr/>
        </p:nvCxnSpPr>
        <p:spPr>
          <a:xfrm rot="16200000" flipV="1">
            <a:off x="6248564" y="4330665"/>
            <a:ext cx="1692000" cy="0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9" name="直線矢印コネクタ 188"/>
          <p:cNvCxnSpPr/>
          <p:nvPr/>
        </p:nvCxnSpPr>
        <p:spPr>
          <a:xfrm rot="16200000" flipV="1">
            <a:off x="5831486" y="4314077"/>
            <a:ext cx="1692000" cy="0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0" name="Line 9"/>
          <p:cNvSpPr>
            <a:spLocks noChangeShapeType="1"/>
          </p:cNvSpPr>
          <p:nvPr/>
        </p:nvSpPr>
        <p:spPr bwMode="auto">
          <a:xfrm flipH="1">
            <a:off x="7101531" y="3443447"/>
            <a:ext cx="0" cy="432000"/>
          </a:xfrm>
          <a:prstGeom prst="line">
            <a:avLst/>
          </a:prstGeom>
          <a:noFill/>
          <a:ln w="38100">
            <a:solidFill>
              <a:srgbClr val="FF00FF"/>
            </a:solidFill>
            <a:round/>
            <a:headEnd type="triangle" w="med" len="med"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191" name="Line 10"/>
          <p:cNvSpPr>
            <a:spLocks noChangeShapeType="1"/>
          </p:cNvSpPr>
          <p:nvPr/>
        </p:nvSpPr>
        <p:spPr bwMode="auto">
          <a:xfrm>
            <a:off x="6681455" y="3466039"/>
            <a:ext cx="0" cy="396000"/>
          </a:xfrm>
          <a:custGeom>
            <a:avLst/>
            <a:gdLst>
              <a:gd name="T0" fmla="*/ 0 w 581020"/>
              <a:gd name="T1" fmla="*/ 2147483647 h 15"/>
              <a:gd name="T2" fmla="*/ 0 w 581020"/>
              <a:gd name="T3" fmla="*/ 0 h 15"/>
              <a:gd name="T4" fmla="*/ 0 60000 65536"/>
              <a:gd name="T5" fmla="*/ 0 60000 65536"/>
              <a:gd name="T6" fmla="*/ 0 w 581020"/>
              <a:gd name="T7" fmla="*/ 0 h 15"/>
              <a:gd name="T8" fmla="*/ 0 w 581020"/>
              <a:gd name="T9" fmla="*/ 15 h 15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581020" h="15">
                <a:moveTo>
                  <a:pt x="0" y="15"/>
                </a:moveTo>
                <a:lnTo>
                  <a:pt x="581020" y="0"/>
                </a:lnTo>
              </a:path>
            </a:pathLst>
          </a:custGeom>
          <a:noFill/>
          <a:ln w="38100">
            <a:solidFill>
              <a:srgbClr val="0541EB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ja-JP" altLang="en-US">
              <a:latin typeface="Calibri" pitchFamily="34" charset="0"/>
            </a:endParaRPr>
          </a:p>
        </p:txBody>
      </p:sp>
      <p:graphicFrame>
        <p:nvGraphicFramePr>
          <p:cNvPr id="193" name="Object 10"/>
          <p:cNvGraphicFramePr>
            <a:graphicFrameLocks noChangeAspect="1"/>
          </p:cNvGraphicFramePr>
          <p:nvPr/>
        </p:nvGraphicFramePr>
        <p:xfrm>
          <a:off x="7557687" y="5006609"/>
          <a:ext cx="825500" cy="342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2" imgW="825480" imgH="342720" progId="Equation.DSMT4">
                  <p:embed/>
                </p:oleObj>
              </mc:Choice>
              <mc:Fallback>
                <p:oleObj name="Equation" r:id="rId12" imgW="825480" imgH="342720" progId="Equation.DSMT4">
                  <p:embed/>
                  <p:pic>
                    <p:nvPicPr>
                      <p:cNvPr id="193" name="Object 10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3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557687" y="5006609"/>
                        <a:ext cx="825500" cy="3429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94" name="Object 11"/>
          <p:cNvGraphicFramePr>
            <a:graphicFrameLocks noChangeAspect="1"/>
          </p:cNvGraphicFramePr>
          <p:nvPr/>
        </p:nvGraphicFramePr>
        <p:xfrm>
          <a:off x="7567945" y="4077340"/>
          <a:ext cx="787400" cy="342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4" imgW="787320" imgH="342720" progId="Equation.DSMT4">
                  <p:embed/>
                </p:oleObj>
              </mc:Choice>
              <mc:Fallback>
                <p:oleObj name="Equation" r:id="rId14" imgW="787320" imgH="342720" progId="Equation.DSMT4">
                  <p:embed/>
                  <p:pic>
                    <p:nvPicPr>
                      <p:cNvPr id="194" name="Object 1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567945" y="4077340"/>
                        <a:ext cx="787400" cy="3429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95" name="Line 9"/>
          <p:cNvSpPr>
            <a:spLocks noChangeShapeType="1"/>
          </p:cNvSpPr>
          <p:nvPr/>
        </p:nvSpPr>
        <p:spPr bwMode="auto">
          <a:xfrm>
            <a:off x="7099029" y="4286576"/>
            <a:ext cx="0" cy="936000"/>
          </a:xfrm>
          <a:prstGeom prst="line">
            <a:avLst/>
          </a:prstGeom>
          <a:noFill/>
          <a:ln w="38100">
            <a:solidFill>
              <a:srgbClr val="0541EB"/>
            </a:solidFill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196" name="Line 9"/>
          <p:cNvSpPr>
            <a:spLocks noChangeShapeType="1"/>
          </p:cNvSpPr>
          <p:nvPr/>
        </p:nvSpPr>
        <p:spPr bwMode="auto">
          <a:xfrm flipH="1">
            <a:off x="6693339" y="4285839"/>
            <a:ext cx="0" cy="90000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197" name="星 7 196"/>
          <p:cNvSpPr>
            <a:spLocks noChangeAspect="1"/>
          </p:cNvSpPr>
          <p:nvPr/>
        </p:nvSpPr>
        <p:spPr>
          <a:xfrm>
            <a:off x="7020448" y="5099210"/>
            <a:ext cx="144463" cy="144462"/>
          </a:xfrm>
          <a:prstGeom prst="star7">
            <a:avLst/>
          </a:prstGeom>
          <a:solidFill>
            <a:srgbClr val="FF00FF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198" name="星 7 197"/>
          <p:cNvSpPr>
            <a:spLocks noChangeAspect="1"/>
          </p:cNvSpPr>
          <p:nvPr/>
        </p:nvSpPr>
        <p:spPr>
          <a:xfrm>
            <a:off x="6600738" y="3363339"/>
            <a:ext cx="144463" cy="142875"/>
          </a:xfrm>
          <a:prstGeom prst="star7">
            <a:avLst/>
          </a:prstGeom>
          <a:solidFill>
            <a:srgbClr val="0070C0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graphicFrame>
        <p:nvGraphicFramePr>
          <p:cNvPr id="199" name="Object 13"/>
          <p:cNvGraphicFramePr>
            <a:graphicFrameLocks noChangeAspect="1"/>
          </p:cNvGraphicFramePr>
          <p:nvPr/>
        </p:nvGraphicFramePr>
        <p:xfrm>
          <a:off x="7580313" y="3302000"/>
          <a:ext cx="876300" cy="342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6" imgW="876240" imgH="342720" progId="Equation.DSMT4">
                  <p:embed/>
                </p:oleObj>
              </mc:Choice>
              <mc:Fallback>
                <p:oleObj name="Equation" r:id="rId16" imgW="876240" imgH="342720" progId="Equation.DSMT4">
                  <p:embed/>
                  <p:pic>
                    <p:nvPicPr>
                      <p:cNvPr id="199" name="Object 1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580313" y="3302000"/>
                        <a:ext cx="876300" cy="3429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00" name="Text Box 12"/>
          <p:cNvSpPr txBox="1">
            <a:spLocks noChangeArrowheads="1"/>
          </p:cNvSpPr>
          <p:nvPr/>
        </p:nvSpPr>
        <p:spPr bwMode="auto">
          <a:xfrm>
            <a:off x="6247190" y="4485207"/>
            <a:ext cx="368300" cy="461665"/>
          </a:xfrm>
          <a:prstGeom prst="rect">
            <a:avLst/>
          </a:prstGeom>
          <a:solidFill>
            <a:schemeClr val="bg1"/>
          </a:solidFill>
          <a:ln w="9525" algn="ctr">
            <a:noFill/>
            <a:miter lim="800000"/>
            <a:headEnd/>
            <a:tailEnd/>
          </a:ln>
          <a:effectLst>
            <a:outerShdw dist="35921" dir="2700000" sx="1000" sy="1000" algn="ctr" rotWithShape="0">
              <a:schemeClr val="bg2">
                <a:alpha val="50000"/>
              </a:schemeClr>
            </a:outerShdw>
          </a:effectLst>
        </p:spPr>
        <p:txBody>
          <a:bodyPr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ja-JP" sz="2400" i="1" dirty="0">
                <a:latin typeface="+mn-lt"/>
                <a:ea typeface="ＭＳ Ｐゴシック" pitchFamily="50" charset="-128"/>
              </a:rPr>
              <a:t>t</a:t>
            </a:r>
            <a:r>
              <a:rPr lang="en-US" altLang="ja-JP" sz="1200" dirty="0">
                <a:latin typeface="+mn-lt"/>
                <a:ea typeface="ＭＳ Ｐゴシック" pitchFamily="50" charset="-128"/>
              </a:rPr>
              <a:t>1</a:t>
            </a:r>
            <a:endParaRPr lang="en-US" altLang="ja-JP" sz="2400" dirty="0">
              <a:latin typeface="+mn-lt"/>
              <a:ea typeface="ＭＳ Ｐゴシック" pitchFamily="50" charset="-128"/>
            </a:endParaRPr>
          </a:p>
        </p:txBody>
      </p:sp>
      <p:sp>
        <p:nvSpPr>
          <p:cNvPr id="201" name="Text Box 12"/>
          <p:cNvSpPr txBox="1">
            <a:spLocks noChangeArrowheads="1"/>
          </p:cNvSpPr>
          <p:nvPr/>
        </p:nvSpPr>
        <p:spPr bwMode="auto">
          <a:xfrm>
            <a:off x="6164725" y="3613676"/>
            <a:ext cx="368300" cy="461665"/>
          </a:xfrm>
          <a:prstGeom prst="rect">
            <a:avLst/>
          </a:prstGeom>
          <a:solidFill>
            <a:schemeClr val="bg1"/>
          </a:solidFill>
          <a:ln w="9525" algn="ctr">
            <a:noFill/>
            <a:miter lim="800000"/>
            <a:headEnd/>
            <a:tailEnd/>
          </a:ln>
          <a:effectLst>
            <a:outerShdw dist="35921" dir="2700000" sx="1000" sy="1000" algn="ctr" rotWithShape="0">
              <a:schemeClr val="bg2">
                <a:alpha val="50000"/>
              </a:schemeClr>
            </a:outerShdw>
          </a:effectLst>
        </p:spPr>
        <p:txBody>
          <a:bodyPr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ja-JP" sz="2400" i="1" dirty="0">
                <a:latin typeface="+mn-lt"/>
                <a:ea typeface="ＭＳ Ｐゴシック" pitchFamily="50" charset="-128"/>
              </a:rPr>
              <a:t>t</a:t>
            </a:r>
            <a:r>
              <a:rPr lang="en-US" altLang="ja-JP" sz="1200" dirty="0">
                <a:latin typeface="+mn-lt"/>
                <a:ea typeface="ＭＳ Ｐゴシック" pitchFamily="50" charset="-128"/>
              </a:rPr>
              <a:t>2</a:t>
            </a:r>
            <a:endParaRPr lang="en-US" altLang="ja-JP" sz="2400" dirty="0">
              <a:latin typeface="+mn-lt"/>
              <a:ea typeface="ＭＳ Ｐゴシック" pitchFamily="50" charset="-128"/>
            </a:endParaRPr>
          </a:p>
        </p:txBody>
      </p:sp>
      <p:sp>
        <p:nvSpPr>
          <p:cNvPr id="202" name="Line 9"/>
          <p:cNvSpPr>
            <a:spLocks noChangeShapeType="1"/>
          </p:cNvSpPr>
          <p:nvPr/>
        </p:nvSpPr>
        <p:spPr bwMode="auto">
          <a:xfrm>
            <a:off x="6683837" y="3852582"/>
            <a:ext cx="0" cy="396000"/>
          </a:xfrm>
          <a:prstGeom prst="line">
            <a:avLst/>
          </a:prstGeom>
          <a:noFill/>
          <a:ln w="38100">
            <a:solidFill>
              <a:srgbClr val="0541EB"/>
            </a:solidFill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203" name="Line 9"/>
          <p:cNvSpPr>
            <a:spLocks noChangeShapeType="1"/>
          </p:cNvSpPr>
          <p:nvPr/>
        </p:nvSpPr>
        <p:spPr bwMode="auto">
          <a:xfrm flipH="1">
            <a:off x="7099670" y="3857617"/>
            <a:ext cx="0" cy="432000"/>
          </a:xfrm>
          <a:prstGeom prst="line">
            <a:avLst/>
          </a:prstGeom>
          <a:noFill/>
          <a:ln w="38100">
            <a:solidFill>
              <a:srgbClr val="0541EB"/>
            </a:solidFill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204" name="星 7 203"/>
          <p:cNvSpPr>
            <a:spLocks noChangeAspect="1"/>
          </p:cNvSpPr>
          <p:nvPr/>
        </p:nvSpPr>
        <p:spPr>
          <a:xfrm>
            <a:off x="6619987" y="4194696"/>
            <a:ext cx="142875" cy="142875"/>
          </a:xfrm>
          <a:prstGeom prst="star7">
            <a:avLst/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pic>
        <p:nvPicPr>
          <p:cNvPr id="206" name="Picture 32"/>
          <p:cNvPicPr>
            <a:picLocks noChangeAspect="1" noChangeArrowheads="1"/>
          </p:cNvPicPr>
          <p:nvPr/>
        </p:nvPicPr>
        <p:blipFill>
          <a:blip r:embed="rId18" cstate="print"/>
          <a:srcRect/>
          <a:stretch>
            <a:fillRect/>
          </a:stretch>
        </p:blipFill>
        <p:spPr bwMode="auto">
          <a:xfrm>
            <a:off x="7041572" y="3786037"/>
            <a:ext cx="109537" cy="1063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aphicFrame>
        <p:nvGraphicFramePr>
          <p:cNvPr id="207" name="Object 26"/>
          <p:cNvGraphicFramePr>
            <a:graphicFrameLocks noChangeAspect="1"/>
          </p:cNvGraphicFramePr>
          <p:nvPr/>
        </p:nvGraphicFramePr>
        <p:xfrm>
          <a:off x="5734050" y="5973763"/>
          <a:ext cx="2395538" cy="4635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9" imgW="2400120" imgH="469800" progId="Equation.DSMT4">
                  <p:embed/>
                </p:oleObj>
              </mc:Choice>
              <mc:Fallback>
                <p:oleObj name="Equation" r:id="rId19" imgW="2400120" imgH="469800" progId="Equation.DSMT4">
                  <p:embed/>
                  <p:pic>
                    <p:nvPicPr>
                      <p:cNvPr id="207" name="Object 26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0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734050" y="5973763"/>
                        <a:ext cx="2395538" cy="463550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08" name="Object 27"/>
          <p:cNvGraphicFramePr>
            <a:graphicFrameLocks noChangeAspect="1"/>
          </p:cNvGraphicFramePr>
          <p:nvPr/>
        </p:nvGraphicFramePr>
        <p:xfrm>
          <a:off x="6815777" y="3756818"/>
          <a:ext cx="190500" cy="2032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21" imgW="190440" imgH="203040" progId="Equation.DSMT4">
                  <p:embed/>
                </p:oleObj>
              </mc:Choice>
              <mc:Fallback>
                <p:oleObj name="Equation" r:id="rId21" imgW="190440" imgH="203040" progId="Equation.DSMT4">
                  <p:embed/>
                  <p:pic>
                    <p:nvPicPr>
                      <p:cNvPr id="208" name="Object 2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2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815777" y="3756818"/>
                        <a:ext cx="190500" cy="2032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574502" name="Object 19"/>
          <p:cNvGraphicFramePr>
            <a:graphicFrameLocks noChangeAspect="1"/>
          </p:cNvGraphicFramePr>
          <p:nvPr/>
        </p:nvGraphicFramePr>
        <p:xfrm>
          <a:off x="7569200" y="3662363"/>
          <a:ext cx="838200" cy="342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23" imgW="838080" imgH="342720" progId="Equation.DSMT4">
                  <p:embed/>
                </p:oleObj>
              </mc:Choice>
              <mc:Fallback>
                <p:oleObj name="Equation" r:id="rId23" imgW="838080" imgH="342720" progId="Equation.DSMT4">
                  <p:embed/>
                  <p:pic>
                    <p:nvPicPr>
                      <p:cNvPr id="574502" name="Object 19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569200" y="3662363"/>
                        <a:ext cx="838200" cy="3429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84" name="Line 9"/>
          <p:cNvSpPr>
            <a:spLocks noChangeShapeType="1"/>
          </p:cNvSpPr>
          <p:nvPr/>
        </p:nvSpPr>
        <p:spPr bwMode="auto">
          <a:xfrm flipV="1">
            <a:off x="4525354" y="1537451"/>
            <a:ext cx="0" cy="540000"/>
          </a:xfrm>
          <a:prstGeom prst="line">
            <a:avLst/>
          </a:prstGeom>
          <a:noFill/>
          <a:ln w="38100">
            <a:solidFill>
              <a:srgbClr val="0541EB"/>
            </a:solidFill>
            <a:prstDash val="sysDot"/>
            <a:round/>
            <a:headEnd type="triangle"/>
            <a:tailEnd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atin typeface="+mn-lt"/>
              <a:ea typeface="+mn-ea"/>
            </a:endParaRPr>
          </a:p>
        </p:txBody>
      </p:sp>
      <p:sp>
        <p:nvSpPr>
          <p:cNvPr id="86" name="Line 9"/>
          <p:cNvSpPr>
            <a:spLocks noChangeShapeType="1"/>
          </p:cNvSpPr>
          <p:nvPr/>
        </p:nvSpPr>
        <p:spPr bwMode="auto">
          <a:xfrm flipV="1">
            <a:off x="4450845" y="1529274"/>
            <a:ext cx="0" cy="1044000"/>
          </a:xfrm>
          <a:prstGeom prst="line">
            <a:avLst/>
          </a:prstGeom>
          <a:noFill/>
          <a:ln w="38100">
            <a:solidFill>
              <a:srgbClr val="FE3859"/>
            </a:solidFill>
            <a:round/>
            <a:headEnd type="none"/>
            <a:tailEnd type="triangle"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atin typeface="+mn-lt"/>
              <a:ea typeface="+mn-ea"/>
            </a:endParaRPr>
          </a:p>
        </p:txBody>
      </p:sp>
      <p:sp>
        <p:nvSpPr>
          <p:cNvPr id="102" name="Text Box 12"/>
          <p:cNvSpPr txBox="1">
            <a:spLocks noChangeArrowheads="1"/>
          </p:cNvSpPr>
          <p:nvPr/>
        </p:nvSpPr>
        <p:spPr bwMode="auto">
          <a:xfrm>
            <a:off x="2647667" y="2167058"/>
            <a:ext cx="1415481" cy="338554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>
            <a:prstShdw prst="shdw17" dist="17961" dir="2700000">
              <a:schemeClr val="bg2"/>
            </a:prstShdw>
          </a:effectLst>
        </p:spPr>
        <p:txBody>
          <a:bodyPr wrap="square">
            <a:spAutoFit/>
          </a:bodyPr>
          <a:lstStyle/>
          <a:p>
            <a:r>
              <a:rPr lang="en-US" altLang="ja-JP" sz="1600" dirty="0" err="1">
                <a:solidFill>
                  <a:srgbClr val="FF00FF"/>
                </a:solidFill>
                <a:latin typeface="Arial Unicode MS"/>
                <a:ea typeface="Arial Unicode MS"/>
                <a:cs typeface="Arial Unicode MS"/>
              </a:rPr>
              <a:t>anharnonisity</a:t>
            </a:r>
            <a:endParaRPr lang="en-US" altLang="ja-JP" sz="1600" dirty="0">
              <a:solidFill>
                <a:srgbClr val="FF00FF"/>
              </a:solidFill>
              <a:latin typeface="Arial Unicode MS"/>
              <a:ea typeface="Arial Unicode MS"/>
              <a:cs typeface="Arial Unicode MS"/>
            </a:endParaRPr>
          </a:p>
        </p:txBody>
      </p:sp>
      <p:sp>
        <p:nvSpPr>
          <p:cNvPr id="50" name="テキスト ボックス 49"/>
          <p:cNvSpPr txBox="1">
            <a:spLocks noChangeArrowheads="1"/>
          </p:cNvSpPr>
          <p:nvPr/>
        </p:nvSpPr>
        <p:spPr bwMode="auto">
          <a:xfrm>
            <a:off x="5826056" y="2990372"/>
            <a:ext cx="652462" cy="4000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US" altLang="ja-JP" sz="2000" b="1" dirty="0">
                <a:solidFill>
                  <a:srgbClr val="FF0000"/>
                </a:solidFill>
                <a:latin typeface="Arial Unicode MS"/>
                <a:ea typeface="Arial Unicode MS"/>
                <a:cs typeface="Arial Unicode MS"/>
              </a:rPr>
              <a:t>(I”)</a:t>
            </a:r>
            <a:endParaRPr lang="ja-JP" altLang="en-US" sz="2000" b="1" baseline="30000" dirty="0">
              <a:solidFill>
                <a:srgbClr val="FF0000"/>
              </a:solidFill>
              <a:latin typeface="Arial Unicode MS"/>
              <a:ea typeface="Arial Unicode MS"/>
              <a:cs typeface="Arial Unicode MS"/>
            </a:endParaRPr>
          </a:p>
        </p:txBody>
      </p:sp>
      <p:sp>
        <p:nvSpPr>
          <p:cNvPr id="65" name="Line 10"/>
          <p:cNvSpPr>
            <a:spLocks noChangeShapeType="1"/>
          </p:cNvSpPr>
          <p:nvPr/>
        </p:nvSpPr>
        <p:spPr bwMode="auto">
          <a:xfrm flipH="1">
            <a:off x="1750965" y="2578337"/>
            <a:ext cx="0" cy="612000"/>
          </a:xfrm>
          <a:custGeom>
            <a:avLst/>
            <a:gdLst>
              <a:gd name="connsiteX0" fmla="*/ 0 w 581020"/>
              <a:gd name="connsiteY0" fmla="*/ 0 h 45719"/>
              <a:gd name="connsiteX1" fmla="*/ 581020 w 581020"/>
              <a:gd name="connsiteY1" fmla="*/ 45719 h 45719"/>
              <a:gd name="connsiteX0" fmla="*/ 0 w 581020"/>
              <a:gd name="connsiteY0" fmla="*/ 15 h 15"/>
              <a:gd name="connsiteX1" fmla="*/ 581020 w 581020"/>
              <a:gd name="connsiteY1" fmla="*/ 0 h 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81020" h="15">
                <a:moveTo>
                  <a:pt x="0" y="15"/>
                </a:moveTo>
                <a:lnTo>
                  <a:pt x="581020" y="0"/>
                </a:lnTo>
              </a:path>
            </a:pathLst>
          </a:custGeom>
          <a:noFill/>
          <a:ln w="38100">
            <a:solidFill>
              <a:schemeClr val="accent2">
                <a:lumMod val="75000"/>
              </a:schemeClr>
            </a:solidFill>
            <a:prstDash val="solid"/>
            <a:round/>
            <a:headEnd/>
            <a:tailEnd type="triangle"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>
              <a:latin typeface="+mn-lt"/>
              <a:ea typeface="+mn-ea"/>
            </a:endParaRPr>
          </a:p>
        </p:txBody>
      </p:sp>
      <p:cxnSp>
        <p:nvCxnSpPr>
          <p:cNvPr id="66" name="直線コネクタ 65"/>
          <p:cNvCxnSpPr/>
          <p:nvPr/>
        </p:nvCxnSpPr>
        <p:spPr>
          <a:xfrm rot="10800000">
            <a:off x="1088077" y="2601180"/>
            <a:ext cx="1439863" cy="0"/>
          </a:xfrm>
          <a:prstGeom prst="line">
            <a:avLst/>
          </a:prstGeom>
          <a:ln w="38100">
            <a:solidFill>
              <a:srgbClr val="FC9B4A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7" name="直線コネクタ 66"/>
          <p:cNvCxnSpPr/>
          <p:nvPr/>
        </p:nvCxnSpPr>
        <p:spPr>
          <a:xfrm rot="10800000">
            <a:off x="1059483" y="3169954"/>
            <a:ext cx="1440000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68" name="Object 25"/>
          <p:cNvGraphicFramePr>
            <a:graphicFrameLocks noChangeAspect="1"/>
          </p:cNvGraphicFramePr>
          <p:nvPr/>
        </p:nvGraphicFramePr>
        <p:xfrm>
          <a:off x="461963" y="3005138"/>
          <a:ext cx="487362" cy="3556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25" imgW="482400" imgH="355320" progId="Equation.DSMT4">
                  <p:embed/>
                </p:oleObj>
              </mc:Choice>
              <mc:Fallback>
                <p:oleObj name="Equation" r:id="rId25" imgW="482400" imgH="355320" progId="Equation.DSMT4">
                  <p:embed/>
                  <p:pic>
                    <p:nvPicPr>
                      <p:cNvPr id="68" name="Object 25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61963" y="3005138"/>
                        <a:ext cx="487362" cy="3556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69" name="Object 27"/>
          <p:cNvGraphicFramePr>
            <a:graphicFrameLocks noChangeAspect="1"/>
          </p:cNvGraphicFramePr>
          <p:nvPr/>
        </p:nvGraphicFramePr>
        <p:xfrm>
          <a:off x="473407" y="2442522"/>
          <a:ext cx="442913" cy="35083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27" imgW="444240" imgH="355320" progId="Equation.DSMT4">
                  <p:embed/>
                </p:oleObj>
              </mc:Choice>
              <mc:Fallback>
                <p:oleObj name="Equation" r:id="rId27" imgW="444240" imgH="355320" progId="Equation.DSMT4">
                  <p:embed/>
                  <p:pic>
                    <p:nvPicPr>
                      <p:cNvPr id="69" name="Object 2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73407" y="2442522"/>
                        <a:ext cx="442913" cy="350838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70" name="Object 28"/>
          <p:cNvGraphicFramePr>
            <a:graphicFrameLocks noChangeAspect="1"/>
          </p:cNvGraphicFramePr>
          <p:nvPr/>
        </p:nvGraphicFramePr>
        <p:xfrm>
          <a:off x="449263" y="1844675"/>
          <a:ext cx="501650" cy="3556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29" imgW="495000" imgH="355320" progId="Equation.DSMT4">
                  <p:embed/>
                </p:oleObj>
              </mc:Choice>
              <mc:Fallback>
                <p:oleObj name="Equation" r:id="rId29" imgW="495000" imgH="355320" progId="Equation.DSMT4">
                  <p:embed/>
                  <p:pic>
                    <p:nvPicPr>
                      <p:cNvPr id="70" name="Object 28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30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49263" y="1844675"/>
                        <a:ext cx="501650" cy="3556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cxnSp>
        <p:nvCxnSpPr>
          <p:cNvPr id="71" name="直線コネクタ 70"/>
          <p:cNvCxnSpPr/>
          <p:nvPr/>
        </p:nvCxnSpPr>
        <p:spPr>
          <a:xfrm rot="10800000">
            <a:off x="1122054" y="2086994"/>
            <a:ext cx="1439863" cy="0"/>
          </a:xfrm>
          <a:prstGeom prst="line">
            <a:avLst/>
          </a:prstGeom>
          <a:ln w="31750">
            <a:solidFill>
              <a:srgbClr val="FFFF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2" name="Line 9"/>
          <p:cNvSpPr>
            <a:spLocks noChangeShapeType="1"/>
          </p:cNvSpPr>
          <p:nvPr/>
        </p:nvSpPr>
        <p:spPr bwMode="auto">
          <a:xfrm>
            <a:off x="1193492" y="2604352"/>
            <a:ext cx="0" cy="576000"/>
          </a:xfrm>
          <a:prstGeom prst="line">
            <a:avLst/>
          </a:prstGeom>
          <a:noFill/>
          <a:ln w="38100">
            <a:solidFill>
              <a:schemeClr val="accent2">
                <a:lumMod val="75000"/>
              </a:schemeClr>
            </a:solidFill>
            <a:prstDash val="dash"/>
            <a:round/>
            <a:headEnd type="triangle"/>
            <a:tailEnd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atin typeface="+mn-lt"/>
              <a:ea typeface="+mn-ea"/>
            </a:endParaRPr>
          </a:p>
        </p:txBody>
      </p:sp>
      <p:cxnSp>
        <p:nvCxnSpPr>
          <p:cNvPr id="73" name="直線コネクタ 72"/>
          <p:cNvCxnSpPr/>
          <p:nvPr/>
        </p:nvCxnSpPr>
        <p:spPr>
          <a:xfrm flipV="1">
            <a:off x="1150014" y="3504585"/>
            <a:ext cx="1188000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74" name="Object 40"/>
          <p:cNvGraphicFramePr>
            <a:graphicFrameLocks noChangeAspect="1"/>
          </p:cNvGraphicFramePr>
          <p:nvPr/>
        </p:nvGraphicFramePr>
        <p:xfrm>
          <a:off x="1394797" y="3336072"/>
          <a:ext cx="177800" cy="3810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4" imgW="177480" imgH="380880" progId="Equation.DSMT4">
                  <p:embed/>
                </p:oleObj>
              </mc:Choice>
              <mc:Fallback>
                <p:oleObj name="Equation" r:id="rId4" imgW="177480" imgH="380880" progId="Equation.DSMT4">
                  <p:embed/>
                  <p:pic>
                    <p:nvPicPr>
                      <p:cNvPr id="74" name="Object 40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394797" y="3336072"/>
                        <a:ext cx="177800" cy="3810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75" name="Object 42"/>
          <p:cNvGraphicFramePr>
            <a:graphicFrameLocks noChangeAspect="1"/>
          </p:cNvGraphicFramePr>
          <p:nvPr/>
        </p:nvGraphicFramePr>
        <p:xfrm>
          <a:off x="1936774" y="3350335"/>
          <a:ext cx="215900" cy="3810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6" imgW="215640" imgH="380880" progId="Equation.DSMT4">
                  <p:embed/>
                </p:oleObj>
              </mc:Choice>
              <mc:Fallback>
                <p:oleObj name="Equation" r:id="rId6" imgW="215640" imgH="380880" progId="Equation.DSMT4">
                  <p:embed/>
                  <p:pic>
                    <p:nvPicPr>
                      <p:cNvPr id="75" name="Object 4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936774" y="3350335"/>
                        <a:ext cx="215900" cy="3810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cxnSp>
        <p:nvCxnSpPr>
          <p:cNvPr id="76" name="直線コネクタ 75"/>
          <p:cNvCxnSpPr/>
          <p:nvPr/>
        </p:nvCxnSpPr>
        <p:spPr>
          <a:xfrm rot="16200000" flipH="1">
            <a:off x="927124" y="3501766"/>
            <a:ext cx="457200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直線コネクタ 76"/>
          <p:cNvCxnSpPr/>
          <p:nvPr/>
        </p:nvCxnSpPr>
        <p:spPr>
          <a:xfrm rot="16200000" flipH="1">
            <a:off x="1512841" y="3521763"/>
            <a:ext cx="457200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直線コネクタ 77"/>
          <p:cNvCxnSpPr/>
          <p:nvPr/>
        </p:nvCxnSpPr>
        <p:spPr>
          <a:xfrm rot="16200000" flipH="1">
            <a:off x="2109077" y="3518281"/>
            <a:ext cx="457200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0" name="円弧 79"/>
          <p:cNvSpPr/>
          <p:nvPr/>
        </p:nvSpPr>
        <p:spPr>
          <a:xfrm rot="16200000">
            <a:off x="1420194" y="1979750"/>
            <a:ext cx="1050879" cy="1185704"/>
          </a:xfrm>
          <a:prstGeom prst="arc">
            <a:avLst>
              <a:gd name="adj1" fmla="val 16092670"/>
              <a:gd name="adj2" fmla="val 19734274"/>
            </a:avLst>
          </a:prstGeom>
          <a:ln w="31750">
            <a:solidFill>
              <a:srgbClr val="FF00FF"/>
            </a:solidFill>
            <a:prstDash val="sysDash"/>
            <a:headEnd type="non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cxnSp>
        <p:nvCxnSpPr>
          <p:cNvPr id="81" name="直線コネクタ 80"/>
          <p:cNvCxnSpPr/>
          <p:nvPr/>
        </p:nvCxnSpPr>
        <p:spPr>
          <a:xfrm rot="10800000" flipV="1">
            <a:off x="1078239" y="2084510"/>
            <a:ext cx="1440000" cy="0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2" name="Line 9"/>
          <p:cNvSpPr>
            <a:spLocks noChangeShapeType="1"/>
          </p:cNvSpPr>
          <p:nvPr/>
        </p:nvSpPr>
        <p:spPr bwMode="auto">
          <a:xfrm flipV="1">
            <a:off x="2424664" y="1541503"/>
            <a:ext cx="0" cy="576000"/>
          </a:xfrm>
          <a:prstGeom prst="line">
            <a:avLst/>
          </a:prstGeom>
          <a:noFill/>
          <a:ln w="38100">
            <a:solidFill>
              <a:srgbClr val="0541EB"/>
            </a:solidFill>
            <a:prstDash val="sysDot"/>
            <a:round/>
            <a:headEnd type="triangle"/>
            <a:tailEnd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atin typeface="+mn-lt"/>
              <a:ea typeface="+mn-ea"/>
            </a:endParaRPr>
          </a:p>
        </p:txBody>
      </p:sp>
      <p:sp>
        <p:nvSpPr>
          <p:cNvPr id="83" name="Line 9"/>
          <p:cNvSpPr>
            <a:spLocks noChangeShapeType="1"/>
          </p:cNvSpPr>
          <p:nvPr/>
        </p:nvSpPr>
        <p:spPr bwMode="auto">
          <a:xfrm flipV="1">
            <a:off x="2349516" y="1514916"/>
            <a:ext cx="0" cy="1116000"/>
          </a:xfrm>
          <a:prstGeom prst="line">
            <a:avLst/>
          </a:prstGeom>
          <a:noFill/>
          <a:ln w="38100">
            <a:solidFill>
              <a:srgbClr val="FE3859"/>
            </a:solidFill>
            <a:round/>
            <a:headEnd type="none"/>
            <a:tailEnd type="triangle"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atin typeface="+mn-lt"/>
              <a:ea typeface="+mn-ea"/>
            </a:endParaRPr>
          </a:p>
        </p:txBody>
      </p:sp>
      <p:sp>
        <p:nvSpPr>
          <p:cNvPr id="87" name="正方形/長方形 86"/>
          <p:cNvSpPr/>
          <p:nvPr/>
        </p:nvSpPr>
        <p:spPr>
          <a:xfrm>
            <a:off x="549290" y="1128931"/>
            <a:ext cx="484428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ja-JP" b="1" dirty="0">
                <a:solidFill>
                  <a:srgbClr val="FF0000"/>
                </a:solidFill>
                <a:latin typeface="Arial Unicode MS"/>
                <a:ea typeface="Arial Unicode MS"/>
                <a:cs typeface="Arial Unicode MS"/>
              </a:rPr>
              <a:t>(I”)</a:t>
            </a:r>
            <a:endParaRPr lang="ja-JP" altLang="en-US" b="1" baseline="30000" dirty="0">
              <a:solidFill>
                <a:srgbClr val="FF0000"/>
              </a:solidFill>
              <a:latin typeface="Arial Unicode MS"/>
              <a:ea typeface="Arial Unicode MS"/>
              <a:cs typeface="Arial Unicode MS"/>
            </a:endParaRPr>
          </a:p>
        </p:txBody>
      </p:sp>
      <p:pic>
        <p:nvPicPr>
          <p:cNvPr id="91" name="Picture 22"/>
          <p:cNvPicPr>
            <a:picLocks noChangeAspect="1" noChangeArrowheads="1"/>
          </p:cNvPicPr>
          <p:nvPr/>
        </p:nvPicPr>
        <p:blipFill>
          <a:blip r:embed="rId31" cstate="print"/>
          <a:srcRect/>
          <a:stretch>
            <a:fillRect/>
          </a:stretch>
        </p:blipFill>
        <p:spPr bwMode="auto">
          <a:xfrm>
            <a:off x="5252376" y="1250138"/>
            <a:ext cx="3351429" cy="470952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1943573" name="Picture 21"/>
          <p:cNvPicPr>
            <a:picLocks noChangeAspect="1" noChangeArrowheads="1"/>
          </p:cNvPicPr>
          <p:nvPr/>
        </p:nvPicPr>
        <p:blipFill>
          <a:blip r:embed="rId32" cstate="print"/>
          <a:srcRect/>
          <a:stretch>
            <a:fillRect/>
          </a:stretch>
        </p:blipFill>
        <p:spPr bwMode="auto">
          <a:xfrm>
            <a:off x="6457579" y="4138922"/>
            <a:ext cx="171450" cy="171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1943574" name="Picture 22"/>
          <p:cNvPicPr>
            <a:picLocks noChangeAspect="1" noChangeArrowheads="1"/>
          </p:cNvPicPr>
          <p:nvPr/>
        </p:nvPicPr>
        <p:blipFill>
          <a:blip r:embed="rId32" cstate="print"/>
          <a:srcRect/>
          <a:stretch>
            <a:fillRect/>
          </a:stretch>
        </p:blipFill>
        <p:spPr bwMode="auto">
          <a:xfrm>
            <a:off x="6445704" y="2868262"/>
            <a:ext cx="171450" cy="171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94" name="Picture 24"/>
          <p:cNvPicPr>
            <a:picLocks noChangeAspect="1" noChangeArrowheads="1"/>
          </p:cNvPicPr>
          <p:nvPr/>
        </p:nvPicPr>
        <p:blipFill>
          <a:blip r:embed="rId33" cstate="print"/>
          <a:srcRect/>
          <a:stretch>
            <a:fillRect/>
          </a:stretch>
        </p:blipFill>
        <p:spPr bwMode="auto">
          <a:xfrm>
            <a:off x="6447436" y="3049917"/>
            <a:ext cx="171450" cy="161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95" name="Picture 24"/>
          <p:cNvPicPr>
            <a:picLocks noChangeAspect="1" noChangeArrowheads="1"/>
          </p:cNvPicPr>
          <p:nvPr/>
        </p:nvPicPr>
        <p:blipFill>
          <a:blip r:embed="rId33" cstate="print"/>
          <a:srcRect/>
          <a:stretch>
            <a:fillRect/>
          </a:stretch>
        </p:blipFill>
        <p:spPr bwMode="auto">
          <a:xfrm>
            <a:off x="6918244" y="3047196"/>
            <a:ext cx="171450" cy="161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88" name="Picture 21"/>
          <p:cNvPicPr>
            <a:picLocks noChangeAspect="1" noChangeArrowheads="1"/>
          </p:cNvPicPr>
          <p:nvPr/>
        </p:nvPicPr>
        <p:blipFill>
          <a:blip r:embed="rId32" cstate="print"/>
          <a:srcRect/>
          <a:stretch>
            <a:fillRect/>
          </a:stretch>
        </p:blipFill>
        <p:spPr bwMode="auto">
          <a:xfrm>
            <a:off x="5845704" y="4154844"/>
            <a:ext cx="171450" cy="171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90" name="Picture 24"/>
          <p:cNvPicPr>
            <a:picLocks noChangeAspect="1" noChangeArrowheads="1"/>
          </p:cNvPicPr>
          <p:nvPr/>
        </p:nvPicPr>
        <p:blipFill>
          <a:blip r:embed="rId33" cstate="print"/>
          <a:srcRect/>
          <a:stretch>
            <a:fillRect/>
          </a:stretch>
        </p:blipFill>
        <p:spPr bwMode="auto">
          <a:xfrm>
            <a:off x="6436063" y="3488920"/>
            <a:ext cx="171450" cy="161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sp>
        <p:nvSpPr>
          <p:cNvPr id="79" name="正方形/長方形 77"/>
          <p:cNvSpPr>
            <a:spLocks noChangeArrowheads="1"/>
          </p:cNvSpPr>
          <p:nvPr/>
        </p:nvSpPr>
        <p:spPr bwMode="auto">
          <a:xfrm>
            <a:off x="7823440" y="580807"/>
            <a:ext cx="652743" cy="52322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 sz="2800" b="1" dirty="0">
                <a:solidFill>
                  <a:srgbClr val="FF0000"/>
                </a:solidFill>
                <a:latin typeface="Arial Unicode MS"/>
                <a:ea typeface="Arial Unicode MS"/>
                <a:cs typeface="Arial Unicode MS"/>
              </a:rPr>
              <a:t>(I”)</a:t>
            </a:r>
            <a:endParaRPr lang="ja-JP" altLang="en-US" sz="2800" b="1" baseline="30000" dirty="0">
              <a:solidFill>
                <a:srgbClr val="FF0000"/>
              </a:solidFill>
              <a:latin typeface="Arial Unicode MS"/>
              <a:ea typeface="Arial Unicode MS"/>
              <a:cs typeface="Arial Unicode MS"/>
            </a:endParaRPr>
          </a:p>
        </p:txBody>
      </p:sp>
    </p:spTree>
    <p:extLst>
      <p:ext uri="{BB962C8B-B14F-4D97-AF65-F5344CB8AC3E}">
        <p14:creationId xmlns:p14="http://schemas.microsoft.com/office/powerpoint/2010/main" val="3210080998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" dur="500"/>
                                        <p:tgtEl>
                                          <p:spTgt spid="1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1" dur="500"/>
                                        <p:tgtEl>
                                          <p:spTgt spid="1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5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9" dur="5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2" dur="5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7" dur="500"/>
                                        <p:tgtEl>
                                          <p:spTgt spid="1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18" presetClass="entr" presetSubtype="3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0" dur="500"/>
                                        <p:tgtEl>
                                          <p:spTgt spid="1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3" dur="500"/>
                                        <p:tgtEl>
                                          <p:spTgt spid="2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45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6" dur="500"/>
                                        <p:tgtEl>
                                          <p:spTgt spid="5745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9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>
                      <p:stCondLst>
                        <p:cond delay="indefinite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5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4" dur="500"/>
                                        <p:tgtEl>
                                          <p:spTgt spid="2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7" dur="500"/>
                                        <p:tgtEl>
                                          <p:spTgt spid="1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500"/>
                            </p:stCondLst>
                            <p:childTnLst>
                              <p:par>
                                <p:cTn id="49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1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18" presetClass="entr" presetSubtype="3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4" dur="500"/>
                                        <p:tgtEl>
                                          <p:spTgt spid="2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18" presetClass="entr" presetSubtype="3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7" dur="500"/>
                                        <p:tgtEl>
                                          <p:spTgt spid="2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60" dur="500"/>
                                        <p:tgtEl>
                                          <p:spTgt spid="2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65" dur="500"/>
                                        <p:tgtEl>
                                          <p:spTgt spid="2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6" fill="hold">
                            <p:stCondLst>
                              <p:cond delay="500"/>
                            </p:stCondLst>
                            <p:childTnLst>
                              <p:par>
                                <p:cTn id="67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69" dur="500"/>
                                        <p:tgtEl>
                                          <p:spTgt spid="1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2" dur="5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3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45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5" dur="500"/>
                                        <p:tgtEl>
                                          <p:spTgt spid="5745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6" fill="hold">
                      <p:stCondLst>
                        <p:cond delay="indefinite"/>
                      </p:stCondLst>
                      <p:childTnLst>
                        <p:par>
                          <p:cTn id="77" fill="hold">
                            <p:stCondLst>
                              <p:cond delay="0"/>
                            </p:stCondLst>
                            <p:childTnLst>
                              <p:par>
                                <p:cTn id="78" presetID="18" presetClass="entr" presetSubtype="3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80" dur="500"/>
                                        <p:tgtEl>
                                          <p:spTgt spid="1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1" presetID="18" presetClass="entr" presetSubtype="3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83" dur="500"/>
                                        <p:tgtEl>
                                          <p:spTgt spid="1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4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86" dur="500"/>
                                        <p:tgtEl>
                                          <p:spTgt spid="2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7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45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89" dur="500"/>
                                        <p:tgtEl>
                                          <p:spTgt spid="5745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0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92" dur="50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3" fill="hold">
                      <p:stCondLst>
                        <p:cond delay="indefinite"/>
                      </p:stCondLst>
                      <p:childTnLst>
                        <p:par>
                          <p:cTn id="94" fill="hold">
                            <p:stCondLst>
                              <p:cond delay="0"/>
                            </p:stCondLst>
                            <p:childTnLst>
                              <p:par>
                                <p:cTn id="95" presetID="5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97" dur="500"/>
                                        <p:tgtEl>
                                          <p:spTgt spid="1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8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00" dur="500"/>
                                        <p:tgtEl>
                                          <p:spTgt spid="1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1" fill="hold">
                            <p:stCondLst>
                              <p:cond delay="500"/>
                            </p:stCondLst>
                            <p:childTnLst>
                              <p:par>
                                <p:cTn id="102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104" dur="5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5" fill="hold">
                            <p:stCondLst>
                              <p:cond delay="1000"/>
                            </p:stCondLst>
                            <p:childTnLst>
                              <p:par>
                                <p:cTn id="106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08" dur="50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>
                            <p:stCondLst>
                              <p:cond delay="1500"/>
                            </p:stCondLst>
                            <p:childTnLst>
                              <p:par>
                                <p:cTn id="110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12" dur="1000"/>
                                        <p:tgtEl>
                                          <p:spTgt spid="2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3" fill="hold">
                      <p:stCondLst>
                        <p:cond delay="indefinite"/>
                      </p:stCondLst>
                      <p:childTnLst>
                        <p:par>
                          <p:cTn id="114" fill="hold">
                            <p:stCondLst>
                              <p:cond delay="0"/>
                            </p:stCondLst>
                            <p:childTnLst>
                              <p:par>
                                <p:cTn id="115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17" dur="5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8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35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20" dur="500"/>
                                        <p:tgtEl>
                                          <p:spTgt spid="19435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1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35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23" dur="500"/>
                                        <p:tgtEl>
                                          <p:spTgt spid="19435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4" fill="hold">
                            <p:stCondLst>
                              <p:cond delay="500"/>
                            </p:stCondLst>
                            <p:childTnLst>
                              <p:par>
                                <p:cTn id="125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27" dur="5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8" fill="hold">
                            <p:stCondLst>
                              <p:cond delay="1000"/>
                            </p:stCondLst>
                            <p:childTnLst>
                              <p:par>
                                <p:cTn id="129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31" dur="500"/>
                                        <p:tgtEl>
                                          <p:spTgt spid="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2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34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5" fill="hold">
                            <p:stCondLst>
                              <p:cond delay="1500"/>
                            </p:stCondLst>
                            <p:childTnLst>
                              <p:par>
                                <p:cTn id="136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38" dur="5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0" grpId="0" animBg="1"/>
      <p:bldP spid="191" grpId="0" animBg="1"/>
      <p:bldP spid="198" grpId="0" animBg="1"/>
      <p:bldP spid="200" grpId="0" animBg="1"/>
      <p:bldP spid="201" grpId="0" animBg="1"/>
      <p:bldP spid="202" grpId="0" animBg="1"/>
      <p:bldP spid="203" grpId="0" animBg="1"/>
      <p:bldP spid="204" grpId="0" animBg="1"/>
    </p:bldLst>
  </p:timing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74512" name="Picture 44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6218238" y="1558925"/>
            <a:ext cx="1758950" cy="965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43" name="Line 10"/>
          <p:cNvSpPr>
            <a:spLocks noChangeShapeType="1"/>
          </p:cNvSpPr>
          <p:nvPr/>
        </p:nvSpPr>
        <p:spPr bwMode="auto">
          <a:xfrm flipH="1">
            <a:off x="1750965" y="4847490"/>
            <a:ext cx="0" cy="540000"/>
          </a:xfrm>
          <a:custGeom>
            <a:avLst/>
            <a:gdLst>
              <a:gd name="connsiteX0" fmla="*/ 0 w 581020"/>
              <a:gd name="connsiteY0" fmla="*/ 0 h 45719"/>
              <a:gd name="connsiteX1" fmla="*/ 581020 w 581020"/>
              <a:gd name="connsiteY1" fmla="*/ 45719 h 45719"/>
              <a:gd name="connsiteX0" fmla="*/ 0 w 581020"/>
              <a:gd name="connsiteY0" fmla="*/ 15 h 15"/>
              <a:gd name="connsiteX1" fmla="*/ 581020 w 581020"/>
              <a:gd name="connsiteY1" fmla="*/ 0 h 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81020" h="15">
                <a:moveTo>
                  <a:pt x="0" y="15"/>
                </a:moveTo>
                <a:lnTo>
                  <a:pt x="581020" y="0"/>
                </a:lnTo>
              </a:path>
            </a:pathLst>
          </a:custGeom>
          <a:noFill/>
          <a:ln w="38100">
            <a:solidFill>
              <a:schemeClr val="accent2">
                <a:lumMod val="75000"/>
              </a:schemeClr>
            </a:solidFill>
            <a:prstDash val="solid"/>
            <a:round/>
            <a:headEnd/>
            <a:tailEnd type="triangle"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>
              <a:latin typeface="+mn-lt"/>
              <a:ea typeface="+mn-ea"/>
            </a:endParaRPr>
          </a:p>
        </p:txBody>
      </p:sp>
      <p:cxnSp>
        <p:nvCxnSpPr>
          <p:cNvPr id="35" name="直線コネクタ 34"/>
          <p:cNvCxnSpPr/>
          <p:nvPr/>
        </p:nvCxnSpPr>
        <p:spPr>
          <a:xfrm rot="10800000">
            <a:off x="1088077" y="5388948"/>
            <a:ext cx="1439863" cy="0"/>
          </a:xfrm>
          <a:prstGeom prst="line">
            <a:avLst/>
          </a:prstGeom>
          <a:ln w="38100">
            <a:solidFill>
              <a:srgbClr val="FC9B4A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416257" y="274638"/>
            <a:ext cx="8229600" cy="1143000"/>
          </a:xfrm>
        </p:spPr>
        <p:txBody>
          <a:bodyPr rtlCol="0">
            <a:normAutofit/>
          </a:bodyPr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en-US" altLang="ja-JP" sz="3600" b="1" dirty="0">
                <a:solidFill>
                  <a:schemeClr val="tx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IR-IR-Raman (</a:t>
            </a:r>
            <a:r>
              <a:rPr lang="en-US" altLang="ja-JP" sz="3600" b="1" dirty="0">
                <a:solidFill>
                  <a:srgbClr val="FFC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mode A</a:t>
            </a:r>
            <a:r>
              <a:rPr lang="en-US" altLang="ja-JP" sz="3600" b="1" dirty="0">
                <a:solidFill>
                  <a:schemeClr val="tx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)</a:t>
            </a:r>
            <a:endParaRPr lang="ja-JP" altLang="en-US" sz="3600" b="1" dirty="0">
              <a:solidFill>
                <a:schemeClr val="tx2">
                  <a:lumMod val="7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</p:txBody>
      </p:sp>
      <p:sp>
        <p:nvSpPr>
          <p:cNvPr id="574525" name="正方形/長方形 15"/>
          <p:cNvSpPr>
            <a:spLocks noChangeArrowheads="1"/>
          </p:cNvSpPr>
          <p:nvPr/>
        </p:nvSpPr>
        <p:spPr bwMode="auto">
          <a:xfrm>
            <a:off x="6407150" y="1327150"/>
            <a:ext cx="1390650" cy="3683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 dirty="0">
                <a:solidFill>
                  <a:srgbClr val="FC9B4A"/>
                </a:solidFill>
                <a:latin typeface="Arial Unicode MS"/>
                <a:ea typeface="Arial Unicode MS"/>
                <a:cs typeface="Arial Unicode MS"/>
              </a:rPr>
              <a:t>A</a:t>
            </a:r>
            <a:r>
              <a:rPr lang="en-US" altLang="ja-JP" dirty="0">
                <a:latin typeface="Arial Unicode MS"/>
                <a:ea typeface="Arial Unicode MS"/>
                <a:cs typeface="Arial Unicode MS"/>
              </a:rPr>
              <a:t>             </a:t>
            </a:r>
            <a:r>
              <a:rPr lang="en-US" altLang="ja-JP" dirty="0">
                <a:solidFill>
                  <a:srgbClr val="00B050"/>
                </a:solidFill>
                <a:latin typeface="Arial Unicode MS"/>
                <a:ea typeface="Arial Unicode MS"/>
                <a:cs typeface="Arial Unicode MS"/>
              </a:rPr>
              <a:t>B</a:t>
            </a:r>
            <a:r>
              <a:rPr lang="en-US" altLang="ja-JP" dirty="0">
                <a:latin typeface="Arial Unicode MS"/>
                <a:ea typeface="Arial Unicode MS"/>
                <a:cs typeface="Arial Unicode MS"/>
              </a:rPr>
              <a:t> </a:t>
            </a:r>
            <a:endParaRPr lang="ja-JP" altLang="en-US" dirty="0">
              <a:latin typeface="Calibri" pitchFamily="34" charset="0"/>
            </a:endParaRPr>
          </a:p>
        </p:txBody>
      </p:sp>
      <p:cxnSp>
        <p:nvCxnSpPr>
          <p:cNvPr id="22" name="直線コネクタ 21"/>
          <p:cNvCxnSpPr/>
          <p:nvPr/>
        </p:nvCxnSpPr>
        <p:spPr>
          <a:xfrm rot="10800000">
            <a:off x="1059483" y="5957722"/>
            <a:ext cx="1440000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574489" name="Object 25"/>
          <p:cNvGraphicFramePr>
            <a:graphicFrameLocks noChangeAspect="1"/>
          </p:cNvGraphicFramePr>
          <p:nvPr/>
        </p:nvGraphicFramePr>
        <p:xfrm>
          <a:off x="461963" y="5792906"/>
          <a:ext cx="487362" cy="3556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4" imgW="482400" imgH="355320" progId="Equation.DSMT4">
                  <p:embed/>
                </p:oleObj>
              </mc:Choice>
              <mc:Fallback>
                <p:oleObj name="Equation" r:id="rId4" imgW="482400" imgH="355320" progId="Equation.DSMT4">
                  <p:embed/>
                  <p:pic>
                    <p:nvPicPr>
                      <p:cNvPr id="574489" name="Object 25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61963" y="5792906"/>
                        <a:ext cx="487362" cy="3556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574491" name="Object 27"/>
          <p:cNvGraphicFramePr>
            <a:graphicFrameLocks noChangeAspect="1"/>
          </p:cNvGraphicFramePr>
          <p:nvPr/>
        </p:nvGraphicFramePr>
        <p:xfrm>
          <a:off x="473407" y="5230290"/>
          <a:ext cx="442913" cy="35083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6" imgW="444240" imgH="355320" progId="Equation.DSMT4">
                  <p:embed/>
                </p:oleObj>
              </mc:Choice>
              <mc:Fallback>
                <p:oleObj name="Equation" r:id="rId6" imgW="444240" imgH="355320" progId="Equation.DSMT4">
                  <p:embed/>
                  <p:pic>
                    <p:nvPicPr>
                      <p:cNvPr id="574491" name="Object 2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73407" y="5230290"/>
                        <a:ext cx="442913" cy="350838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574492" name="Object 28"/>
          <p:cNvGraphicFramePr>
            <a:graphicFrameLocks noChangeAspect="1"/>
          </p:cNvGraphicFramePr>
          <p:nvPr/>
        </p:nvGraphicFramePr>
        <p:xfrm>
          <a:off x="449263" y="4632443"/>
          <a:ext cx="501650" cy="3556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8" imgW="495000" imgH="355320" progId="Equation.DSMT4">
                  <p:embed/>
                </p:oleObj>
              </mc:Choice>
              <mc:Fallback>
                <p:oleObj name="Equation" r:id="rId8" imgW="495000" imgH="355320" progId="Equation.DSMT4">
                  <p:embed/>
                  <p:pic>
                    <p:nvPicPr>
                      <p:cNvPr id="574492" name="Object 28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9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49263" y="4632443"/>
                        <a:ext cx="501650" cy="3556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cxnSp>
        <p:nvCxnSpPr>
          <p:cNvPr id="36" name="直線コネクタ 35"/>
          <p:cNvCxnSpPr/>
          <p:nvPr/>
        </p:nvCxnSpPr>
        <p:spPr>
          <a:xfrm rot="10800000">
            <a:off x="1122054" y="4874762"/>
            <a:ext cx="1439863" cy="0"/>
          </a:xfrm>
          <a:prstGeom prst="line">
            <a:avLst/>
          </a:prstGeom>
          <a:ln w="31750">
            <a:solidFill>
              <a:srgbClr val="FFFF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Line 9"/>
          <p:cNvSpPr>
            <a:spLocks noChangeShapeType="1"/>
          </p:cNvSpPr>
          <p:nvPr/>
        </p:nvSpPr>
        <p:spPr bwMode="auto">
          <a:xfrm>
            <a:off x="1193492" y="5392120"/>
            <a:ext cx="0" cy="576000"/>
          </a:xfrm>
          <a:prstGeom prst="line">
            <a:avLst/>
          </a:prstGeom>
          <a:noFill/>
          <a:ln w="38100">
            <a:solidFill>
              <a:schemeClr val="accent2">
                <a:lumMod val="75000"/>
              </a:schemeClr>
            </a:solidFill>
            <a:prstDash val="dash"/>
            <a:round/>
            <a:headEnd type="triangle"/>
            <a:tailEnd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atin typeface="+mn-lt"/>
              <a:ea typeface="+mn-ea"/>
            </a:endParaRPr>
          </a:p>
        </p:txBody>
      </p:sp>
      <p:sp>
        <p:nvSpPr>
          <p:cNvPr id="105" name="正方形/長方形 104"/>
          <p:cNvSpPr/>
          <p:nvPr/>
        </p:nvSpPr>
        <p:spPr>
          <a:xfrm>
            <a:off x="7110413" y="1211263"/>
            <a:ext cx="1023653" cy="1319212"/>
          </a:xfrm>
          <a:prstGeom prst="rect">
            <a:avLst/>
          </a:prstGeom>
          <a:solidFill>
            <a:schemeClr val="bg1">
              <a:alpha val="86000"/>
            </a:schemeClr>
          </a:solidFill>
          <a:ln w="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graphicFrame>
        <p:nvGraphicFramePr>
          <p:cNvPr id="574509" name="Object 45"/>
          <p:cNvGraphicFramePr>
            <a:graphicFrameLocks noChangeAspect="1"/>
          </p:cNvGraphicFramePr>
          <p:nvPr/>
        </p:nvGraphicFramePr>
        <p:xfrm>
          <a:off x="6918325" y="2135188"/>
          <a:ext cx="304800" cy="3302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0" imgW="304560" imgH="330120" progId="Equation.DSMT4">
                  <p:embed/>
                </p:oleObj>
              </mc:Choice>
              <mc:Fallback>
                <p:oleObj name="Equation" r:id="rId10" imgW="304560" imgH="330120" progId="Equation.DSMT4">
                  <p:embed/>
                  <p:pic>
                    <p:nvPicPr>
                      <p:cNvPr id="574509" name="Object 45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1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918325" y="2135188"/>
                        <a:ext cx="304800" cy="3302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574510" name="Object 46"/>
          <p:cNvGraphicFramePr>
            <a:graphicFrameLocks noChangeAspect="1"/>
          </p:cNvGraphicFramePr>
          <p:nvPr/>
        </p:nvGraphicFramePr>
        <p:xfrm>
          <a:off x="7088188" y="1871663"/>
          <a:ext cx="825500" cy="3302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2" imgW="825480" imgH="330120" progId="Equation.DSMT4">
                  <p:embed/>
                </p:oleObj>
              </mc:Choice>
              <mc:Fallback>
                <p:oleObj name="Equation" r:id="rId12" imgW="825480" imgH="330120" progId="Equation.DSMT4">
                  <p:embed/>
                  <p:pic>
                    <p:nvPicPr>
                      <p:cNvPr id="574510" name="Object 46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3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088188" y="1871663"/>
                        <a:ext cx="825500" cy="3302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39" name="正方形/長方形 77"/>
          <p:cNvSpPr>
            <a:spLocks noChangeArrowheads="1"/>
          </p:cNvSpPr>
          <p:nvPr/>
        </p:nvSpPr>
        <p:spPr bwMode="auto">
          <a:xfrm>
            <a:off x="7823440" y="580807"/>
            <a:ext cx="724878" cy="52322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 sz="2800" b="1" dirty="0">
                <a:solidFill>
                  <a:srgbClr val="FF0000"/>
                </a:solidFill>
                <a:latin typeface="Arial Unicode MS"/>
                <a:ea typeface="Arial Unicode MS"/>
                <a:cs typeface="Arial Unicode MS"/>
              </a:rPr>
              <a:t>(I”’)</a:t>
            </a:r>
            <a:endParaRPr lang="ja-JP" altLang="en-US" sz="2800" b="1" baseline="30000" dirty="0">
              <a:solidFill>
                <a:srgbClr val="FF0000"/>
              </a:solidFill>
              <a:latin typeface="Arial Unicode MS"/>
              <a:ea typeface="Arial Unicode MS"/>
              <a:cs typeface="Arial Unicode MS"/>
            </a:endParaRPr>
          </a:p>
        </p:txBody>
      </p:sp>
      <p:sp>
        <p:nvSpPr>
          <p:cNvPr id="159" name="円弧 158"/>
          <p:cNvSpPr/>
          <p:nvPr/>
        </p:nvSpPr>
        <p:spPr>
          <a:xfrm rot="16200000">
            <a:off x="1406547" y="5313429"/>
            <a:ext cx="1050879" cy="1185704"/>
          </a:xfrm>
          <a:prstGeom prst="arc">
            <a:avLst>
              <a:gd name="adj1" fmla="val 16092670"/>
              <a:gd name="adj2" fmla="val 19734274"/>
            </a:avLst>
          </a:prstGeom>
          <a:ln w="31750">
            <a:solidFill>
              <a:srgbClr val="FF00FF"/>
            </a:solidFill>
            <a:headEnd type="non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cxnSp>
        <p:nvCxnSpPr>
          <p:cNvPr id="160" name="直線コネクタ 159"/>
          <p:cNvCxnSpPr/>
          <p:nvPr/>
        </p:nvCxnSpPr>
        <p:spPr>
          <a:xfrm rot="10800000" flipV="1">
            <a:off x="1091357" y="5396924"/>
            <a:ext cx="1440000" cy="0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5" name="直線コネクタ 184"/>
          <p:cNvCxnSpPr/>
          <p:nvPr/>
        </p:nvCxnSpPr>
        <p:spPr>
          <a:xfrm>
            <a:off x="6140790" y="3464207"/>
            <a:ext cx="1260475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6" name="直線コネクタ 185"/>
          <p:cNvCxnSpPr/>
          <p:nvPr/>
        </p:nvCxnSpPr>
        <p:spPr>
          <a:xfrm>
            <a:off x="6069475" y="5171014"/>
            <a:ext cx="1260475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7" name="直線コネクタ 186"/>
          <p:cNvCxnSpPr/>
          <p:nvPr/>
        </p:nvCxnSpPr>
        <p:spPr>
          <a:xfrm>
            <a:off x="6093287" y="4283600"/>
            <a:ext cx="1258888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8" name="直線矢印コネクタ 187"/>
          <p:cNvCxnSpPr/>
          <p:nvPr/>
        </p:nvCxnSpPr>
        <p:spPr>
          <a:xfrm rot="16200000" flipV="1">
            <a:off x="6262851" y="4330665"/>
            <a:ext cx="1692000" cy="0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9" name="直線矢印コネクタ 188"/>
          <p:cNvCxnSpPr/>
          <p:nvPr/>
        </p:nvCxnSpPr>
        <p:spPr>
          <a:xfrm rot="16200000" flipV="1">
            <a:off x="5831486" y="4314077"/>
            <a:ext cx="1692000" cy="0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0" name="Line 9"/>
          <p:cNvSpPr>
            <a:spLocks noChangeShapeType="1"/>
          </p:cNvSpPr>
          <p:nvPr/>
        </p:nvSpPr>
        <p:spPr bwMode="auto">
          <a:xfrm flipH="1">
            <a:off x="7111056" y="3462497"/>
            <a:ext cx="0" cy="828675"/>
          </a:xfrm>
          <a:prstGeom prst="line">
            <a:avLst/>
          </a:prstGeom>
          <a:noFill/>
          <a:ln w="38100">
            <a:solidFill>
              <a:srgbClr val="0541EB"/>
            </a:solidFill>
            <a:round/>
            <a:headEnd type="triangle" w="med" len="med"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191" name="Line 10"/>
          <p:cNvSpPr>
            <a:spLocks noChangeShapeType="1"/>
          </p:cNvSpPr>
          <p:nvPr/>
        </p:nvSpPr>
        <p:spPr bwMode="auto">
          <a:xfrm>
            <a:off x="6681455" y="3451751"/>
            <a:ext cx="0" cy="828675"/>
          </a:xfrm>
          <a:custGeom>
            <a:avLst/>
            <a:gdLst>
              <a:gd name="T0" fmla="*/ 0 w 581020"/>
              <a:gd name="T1" fmla="*/ 2147483647 h 15"/>
              <a:gd name="T2" fmla="*/ 0 w 581020"/>
              <a:gd name="T3" fmla="*/ 0 h 15"/>
              <a:gd name="T4" fmla="*/ 0 60000 65536"/>
              <a:gd name="T5" fmla="*/ 0 60000 65536"/>
              <a:gd name="T6" fmla="*/ 0 w 581020"/>
              <a:gd name="T7" fmla="*/ 0 h 15"/>
              <a:gd name="T8" fmla="*/ 0 w 581020"/>
              <a:gd name="T9" fmla="*/ 15 h 15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581020" h="15">
                <a:moveTo>
                  <a:pt x="0" y="15"/>
                </a:moveTo>
                <a:lnTo>
                  <a:pt x="581020" y="0"/>
                </a:lnTo>
              </a:path>
            </a:pathLst>
          </a:custGeom>
          <a:noFill/>
          <a:ln w="38100">
            <a:solidFill>
              <a:srgbClr val="FF00FF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ja-JP" altLang="en-US">
              <a:latin typeface="Calibri" pitchFamily="34" charset="0"/>
            </a:endParaRPr>
          </a:p>
        </p:txBody>
      </p:sp>
      <p:sp>
        <p:nvSpPr>
          <p:cNvPr id="192" name="テキスト ボックス 191"/>
          <p:cNvSpPr txBox="1">
            <a:spLocks noChangeArrowheads="1"/>
          </p:cNvSpPr>
          <p:nvPr/>
        </p:nvSpPr>
        <p:spPr bwMode="auto">
          <a:xfrm>
            <a:off x="5826056" y="2990372"/>
            <a:ext cx="652462" cy="4000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US" altLang="ja-JP" sz="2000" b="1" dirty="0">
                <a:solidFill>
                  <a:srgbClr val="FF0000"/>
                </a:solidFill>
                <a:latin typeface="Arial Unicode MS"/>
                <a:ea typeface="Arial Unicode MS"/>
                <a:cs typeface="Arial Unicode MS"/>
              </a:rPr>
              <a:t>(I</a:t>
            </a:r>
            <a:r>
              <a:rPr lang="ja-JP" altLang="en-US" sz="2000" b="1" dirty="0">
                <a:solidFill>
                  <a:srgbClr val="FF0000"/>
                </a:solidFill>
                <a:latin typeface="Arial Unicode MS"/>
                <a:ea typeface="Arial Unicode MS"/>
                <a:cs typeface="Arial Unicode MS"/>
              </a:rPr>
              <a:t>“</a:t>
            </a:r>
            <a:r>
              <a:rPr lang="en-US" altLang="ja-JP" sz="2000" b="1" dirty="0">
                <a:solidFill>
                  <a:srgbClr val="FF0000"/>
                </a:solidFill>
                <a:latin typeface="Arial Unicode MS"/>
                <a:ea typeface="Arial Unicode MS"/>
                <a:cs typeface="Arial Unicode MS"/>
              </a:rPr>
              <a:t>’)</a:t>
            </a:r>
            <a:endParaRPr lang="ja-JP" altLang="en-US" sz="2000" b="1" baseline="30000" dirty="0">
              <a:solidFill>
                <a:srgbClr val="FF0000"/>
              </a:solidFill>
              <a:latin typeface="Arial Unicode MS"/>
              <a:ea typeface="Arial Unicode MS"/>
              <a:cs typeface="Arial Unicode MS"/>
            </a:endParaRPr>
          </a:p>
        </p:txBody>
      </p:sp>
      <p:graphicFrame>
        <p:nvGraphicFramePr>
          <p:cNvPr id="193" name="Object 10"/>
          <p:cNvGraphicFramePr>
            <a:graphicFrameLocks noChangeAspect="1"/>
          </p:cNvGraphicFramePr>
          <p:nvPr/>
        </p:nvGraphicFramePr>
        <p:xfrm>
          <a:off x="7598630" y="5006609"/>
          <a:ext cx="825500" cy="342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4" imgW="825480" imgH="342720" progId="Equation.DSMT4">
                  <p:embed/>
                </p:oleObj>
              </mc:Choice>
              <mc:Fallback>
                <p:oleObj name="Equation" r:id="rId14" imgW="825480" imgH="342720" progId="Equation.DSMT4">
                  <p:embed/>
                  <p:pic>
                    <p:nvPicPr>
                      <p:cNvPr id="193" name="Object 10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598630" y="5006609"/>
                        <a:ext cx="825500" cy="3429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94" name="Object 11"/>
          <p:cNvGraphicFramePr>
            <a:graphicFrameLocks noChangeAspect="1"/>
          </p:cNvGraphicFramePr>
          <p:nvPr/>
        </p:nvGraphicFramePr>
        <p:xfrm>
          <a:off x="7583488" y="4090988"/>
          <a:ext cx="838200" cy="342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6" imgW="838080" imgH="342720" progId="Equation.DSMT4">
                  <p:embed/>
                </p:oleObj>
              </mc:Choice>
              <mc:Fallback>
                <p:oleObj name="Equation" r:id="rId16" imgW="838080" imgH="342720" progId="Equation.DSMT4">
                  <p:embed/>
                  <p:pic>
                    <p:nvPicPr>
                      <p:cNvPr id="194" name="Object 1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583488" y="4090988"/>
                        <a:ext cx="838200" cy="3429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95" name="Line 9"/>
          <p:cNvSpPr>
            <a:spLocks noChangeShapeType="1"/>
          </p:cNvSpPr>
          <p:nvPr/>
        </p:nvSpPr>
        <p:spPr bwMode="auto">
          <a:xfrm>
            <a:off x="7110936" y="4764247"/>
            <a:ext cx="0" cy="431800"/>
          </a:xfrm>
          <a:prstGeom prst="line">
            <a:avLst/>
          </a:prstGeom>
          <a:noFill/>
          <a:ln w="38100">
            <a:solidFill>
              <a:srgbClr val="0541EB"/>
            </a:solidFill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196" name="Line 9"/>
          <p:cNvSpPr>
            <a:spLocks noChangeShapeType="1"/>
          </p:cNvSpPr>
          <p:nvPr/>
        </p:nvSpPr>
        <p:spPr bwMode="auto">
          <a:xfrm flipH="1">
            <a:off x="6684453" y="4736215"/>
            <a:ext cx="0" cy="43200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197" name="星 7 196"/>
          <p:cNvSpPr>
            <a:spLocks noChangeAspect="1"/>
          </p:cNvSpPr>
          <p:nvPr/>
        </p:nvSpPr>
        <p:spPr>
          <a:xfrm>
            <a:off x="7039498" y="5099210"/>
            <a:ext cx="144463" cy="144462"/>
          </a:xfrm>
          <a:prstGeom prst="star7">
            <a:avLst/>
          </a:prstGeom>
          <a:solidFill>
            <a:srgbClr val="FF00FF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198" name="星 7 197"/>
          <p:cNvSpPr>
            <a:spLocks noChangeAspect="1"/>
          </p:cNvSpPr>
          <p:nvPr/>
        </p:nvSpPr>
        <p:spPr>
          <a:xfrm>
            <a:off x="6600738" y="3363339"/>
            <a:ext cx="144463" cy="142875"/>
          </a:xfrm>
          <a:prstGeom prst="star7">
            <a:avLst/>
          </a:prstGeom>
          <a:solidFill>
            <a:srgbClr val="0070C0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graphicFrame>
        <p:nvGraphicFramePr>
          <p:cNvPr id="199" name="Object 13"/>
          <p:cNvGraphicFramePr>
            <a:graphicFrameLocks noChangeAspect="1"/>
          </p:cNvGraphicFramePr>
          <p:nvPr/>
        </p:nvGraphicFramePr>
        <p:xfrm>
          <a:off x="7624763" y="3302000"/>
          <a:ext cx="787400" cy="342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8" imgW="787320" imgH="342720" progId="Equation.DSMT4">
                  <p:embed/>
                </p:oleObj>
              </mc:Choice>
              <mc:Fallback>
                <p:oleObj name="Equation" r:id="rId18" imgW="787320" imgH="342720" progId="Equation.DSMT4">
                  <p:embed/>
                  <p:pic>
                    <p:nvPicPr>
                      <p:cNvPr id="199" name="Object 1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9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624763" y="3302000"/>
                        <a:ext cx="787400" cy="3429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00" name="Text Box 12"/>
          <p:cNvSpPr txBox="1">
            <a:spLocks noChangeArrowheads="1"/>
          </p:cNvSpPr>
          <p:nvPr/>
        </p:nvSpPr>
        <p:spPr bwMode="auto">
          <a:xfrm>
            <a:off x="6178951" y="4539798"/>
            <a:ext cx="368300" cy="461665"/>
          </a:xfrm>
          <a:prstGeom prst="rect">
            <a:avLst/>
          </a:prstGeom>
          <a:solidFill>
            <a:schemeClr val="bg1"/>
          </a:solidFill>
          <a:ln w="9525" algn="ctr">
            <a:noFill/>
            <a:miter lim="800000"/>
            <a:headEnd/>
            <a:tailEnd/>
          </a:ln>
          <a:effectLst>
            <a:outerShdw dist="35921" dir="2700000" sx="1000" sy="1000" algn="ctr" rotWithShape="0">
              <a:schemeClr val="bg2">
                <a:alpha val="50000"/>
              </a:schemeClr>
            </a:outerShdw>
          </a:effectLst>
        </p:spPr>
        <p:txBody>
          <a:bodyPr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ja-JP" sz="2400" i="1" dirty="0">
                <a:latin typeface="+mn-lt"/>
                <a:ea typeface="ＭＳ Ｐゴシック" pitchFamily="50" charset="-128"/>
              </a:rPr>
              <a:t>t</a:t>
            </a:r>
            <a:r>
              <a:rPr lang="en-US" altLang="ja-JP" sz="1200" dirty="0">
                <a:latin typeface="+mn-lt"/>
                <a:ea typeface="ＭＳ Ｐゴシック" pitchFamily="50" charset="-128"/>
              </a:rPr>
              <a:t>1</a:t>
            </a:r>
            <a:endParaRPr lang="en-US" altLang="ja-JP" sz="2400" dirty="0">
              <a:latin typeface="+mn-lt"/>
              <a:ea typeface="ＭＳ Ｐゴシック" pitchFamily="50" charset="-128"/>
            </a:endParaRPr>
          </a:p>
        </p:txBody>
      </p:sp>
      <p:sp>
        <p:nvSpPr>
          <p:cNvPr id="201" name="Text Box 12"/>
          <p:cNvSpPr txBox="1">
            <a:spLocks noChangeArrowheads="1"/>
          </p:cNvSpPr>
          <p:nvPr/>
        </p:nvSpPr>
        <p:spPr bwMode="auto">
          <a:xfrm>
            <a:off x="6164725" y="3613676"/>
            <a:ext cx="368300" cy="461665"/>
          </a:xfrm>
          <a:prstGeom prst="rect">
            <a:avLst/>
          </a:prstGeom>
          <a:solidFill>
            <a:schemeClr val="bg1"/>
          </a:solidFill>
          <a:ln w="9525" algn="ctr">
            <a:noFill/>
            <a:miter lim="800000"/>
            <a:headEnd/>
            <a:tailEnd/>
          </a:ln>
          <a:effectLst>
            <a:outerShdw dist="35921" dir="2700000" sx="1000" sy="1000" algn="ctr" rotWithShape="0">
              <a:schemeClr val="bg2">
                <a:alpha val="50000"/>
              </a:schemeClr>
            </a:outerShdw>
          </a:effectLst>
        </p:spPr>
        <p:txBody>
          <a:bodyPr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ja-JP" sz="2400" i="1" dirty="0">
                <a:latin typeface="+mn-lt"/>
                <a:ea typeface="ＭＳ Ｐゴシック" pitchFamily="50" charset="-128"/>
              </a:rPr>
              <a:t>t</a:t>
            </a:r>
            <a:r>
              <a:rPr lang="en-US" altLang="ja-JP" sz="1200" dirty="0">
                <a:latin typeface="+mn-lt"/>
                <a:ea typeface="ＭＳ Ｐゴシック" pitchFamily="50" charset="-128"/>
              </a:rPr>
              <a:t>2</a:t>
            </a:r>
            <a:endParaRPr lang="en-US" altLang="ja-JP" sz="2400" dirty="0">
              <a:latin typeface="+mn-lt"/>
              <a:ea typeface="ＭＳ Ｐゴシック" pitchFamily="50" charset="-128"/>
            </a:endParaRPr>
          </a:p>
        </p:txBody>
      </p:sp>
      <p:sp>
        <p:nvSpPr>
          <p:cNvPr id="202" name="Line 9"/>
          <p:cNvSpPr>
            <a:spLocks noChangeShapeType="1"/>
          </p:cNvSpPr>
          <p:nvPr/>
        </p:nvSpPr>
        <p:spPr bwMode="auto">
          <a:xfrm>
            <a:off x="6683837" y="4275663"/>
            <a:ext cx="0" cy="468000"/>
          </a:xfrm>
          <a:prstGeom prst="line">
            <a:avLst/>
          </a:prstGeom>
          <a:noFill/>
          <a:ln w="38100">
            <a:solidFill>
              <a:srgbClr val="0541EB"/>
            </a:solidFill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203" name="Line 9"/>
          <p:cNvSpPr>
            <a:spLocks noChangeShapeType="1"/>
          </p:cNvSpPr>
          <p:nvPr/>
        </p:nvSpPr>
        <p:spPr bwMode="auto">
          <a:xfrm flipH="1">
            <a:off x="7110936" y="4284822"/>
            <a:ext cx="0" cy="504000"/>
          </a:xfrm>
          <a:prstGeom prst="line">
            <a:avLst/>
          </a:prstGeom>
          <a:noFill/>
          <a:ln w="38100">
            <a:solidFill>
              <a:srgbClr val="0541EB"/>
            </a:solidFill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204" name="星 7 203"/>
          <p:cNvSpPr>
            <a:spLocks noChangeAspect="1"/>
          </p:cNvSpPr>
          <p:nvPr/>
        </p:nvSpPr>
        <p:spPr>
          <a:xfrm>
            <a:off x="6603318" y="4194696"/>
            <a:ext cx="142875" cy="142875"/>
          </a:xfrm>
          <a:prstGeom prst="star7">
            <a:avLst/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graphicFrame>
        <p:nvGraphicFramePr>
          <p:cNvPr id="205" name="Object 19"/>
          <p:cNvGraphicFramePr>
            <a:graphicFrameLocks noChangeAspect="1"/>
          </p:cNvGraphicFramePr>
          <p:nvPr/>
        </p:nvGraphicFramePr>
        <p:xfrm>
          <a:off x="7589222" y="4563115"/>
          <a:ext cx="787400" cy="342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20" imgW="787320" imgH="342720" progId="Equation.DSMT4">
                  <p:embed/>
                </p:oleObj>
              </mc:Choice>
              <mc:Fallback>
                <p:oleObj name="Equation" r:id="rId20" imgW="787320" imgH="342720" progId="Equation.DSMT4">
                  <p:embed/>
                  <p:pic>
                    <p:nvPicPr>
                      <p:cNvPr id="205" name="Object 19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1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589222" y="4563115"/>
                        <a:ext cx="787400" cy="3429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206" name="Picture 32"/>
          <p:cNvPicPr>
            <a:picLocks noChangeAspect="1" noChangeArrowheads="1"/>
          </p:cNvPicPr>
          <p:nvPr/>
        </p:nvPicPr>
        <p:blipFill>
          <a:blip r:embed="rId22" cstate="print"/>
          <a:srcRect/>
          <a:stretch>
            <a:fillRect/>
          </a:stretch>
        </p:blipFill>
        <p:spPr bwMode="auto">
          <a:xfrm>
            <a:off x="6626097" y="4684410"/>
            <a:ext cx="109537" cy="1063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aphicFrame>
        <p:nvGraphicFramePr>
          <p:cNvPr id="207" name="Object 26"/>
          <p:cNvGraphicFramePr>
            <a:graphicFrameLocks noChangeAspect="1"/>
          </p:cNvGraphicFramePr>
          <p:nvPr/>
        </p:nvGraphicFramePr>
        <p:xfrm>
          <a:off x="5846763" y="5973763"/>
          <a:ext cx="2170112" cy="4635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23" imgW="2171520" imgH="469800" progId="Equation.DSMT4">
                  <p:embed/>
                </p:oleObj>
              </mc:Choice>
              <mc:Fallback>
                <p:oleObj name="Equation" r:id="rId23" imgW="2171520" imgH="469800" progId="Equation.DSMT4">
                  <p:embed/>
                  <p:pic>
                    <p:nvPicPr>
                      <p:cNvPr id="207" name="Object 26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846763" y="5973763"/>
                        <a:ext cx="2170112" cy="463550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08" name="Object 27"/>
          <p:cNvGraphicFramePr>
            <a:graphicFrameLocks noChangeAspect="1"/>
          </p:cNvGraphicFramePr>
          <p:nvPr/>
        </p:nvGraphicFramePr>
        <p:xfrm>
          <a:off x="6829425" y="4671219"/>
          <a:ext cx="190500" cy="2032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25" imgW="190440" imgH="203040" progId="Equation.DSMT4">
                  <p:embed/>
                </p:oleObj>
              </mc:Choice>
              <mc:Fallback>
                <p:oleObj name="Equation" r:id="rId25" imgW="190440" imgH="203040" progId="Equation.DSMT4">
                  <p:embed/>
                  <p:pic>
                    <p:nvPicPr>
                      <p:cNvPr id="208" name="Object 2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829425" y="4671219"/>
                        <a:ext cx="190500" cy="2032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69" name="Line 9"/>
          <p:cNvSpPr>
            <a:spLocks noChangeShapeType="1"/>
          </p:cNvSpPr>
          <p:nvPr/>
        </p:nvSpPr>
        <p:spPr bwMode="auto">
          <a:xfrm flipV="1">
            <a:off x="2424664" y="4329271"/>
            <a:ext cx="0" cy="1080000"/>
          </a:xfrm>
          <a:prstGeom prst="line">
            <a:avLst/>
          </a:prstGeom>
          <a:noFill/>
          <a:ln w="38100">
            <a:solidFill>
              <a:srgbClr val="0541EB"/>
            </a:solidFill>
            <a:prstDash val="sysDot"/>
            <a:round/>
            <a:headEnd type="triangle"/>
            <a:tailEnd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atin typeface="+mn-lt"/>
              <a:ea typeface="+mn-ea"/>
            </a:endParaRPr>
          </a:p>
        </p:txBody>
      </p:sp>
      <p:sp>
        <p:nvSpPr>
          <p:cNvPr id="70" name="Line 9"/>
          <p:cNvSpPr>
            <a:spLocks noChangeShapeType="1"/>
          </p:cNvSpPr>
          <p:nvPr/>
        </p:nvSpPr>
        <p:spPr bwMode="auto">
          <a:xfrm flipV="1">
            <a:off x="2349516" y="4302684"/>
            <a:ext cx="0" cy="576000"/>
          </a:xfrm>
          <a:prstGeom prst="line">
            <a:avLst/>
          </a:prstGeom>
          <a:noFill/>
          <a:ln w="38100">
            <a:solidFill>
              <a:srgbClr val="FE3859"/>
            </a:solidFill>
            <a:round/>
            <a:headEnd type="none"/>
            <a:tailEnd type="triangle"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atin typeface="+mn-lt"/>
              <a:ea typeface="+mn-ea"/>
            </a:endParaRPr>
          </a:p>
        </p:txBody>
      </p:sp>
      <p:sp>
        <p:nvSpPr>
          <p:cNvPr id="68" name="Text Box 12"/>
          <p:cNvSpPr txBox="1">
            <a:spLocks noChangeArrowheads="1"/>
          </p:cNvSpPr>
          <p:nvPr/>
        </p:nvSpPr>
        <p:spPr bwMode="auto">
          <a:xfrm>
            <a:off x="1460310" y="5514383"/>
            <a:ext cx="1415481" cy="338554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>
            <a:prstShdw prst="shdw17" dist="17961" dir="2700000">
              <a:schemeClr val="bg2"/>
            </a:prstShdw>
          </a:effectLst>
        </p:spPr>
        <p:txBody>
          <a:bodyPr wrap="square">
            <a:spAutoFit/>
          </a:bodyPr>
          <a:lstStyle/>
          <a:p>
            <a:r>
              <a:rPr lang="en-US" altLang="ja-JP" sz="1600" dirty="0" err="1">
                <a:solidFill>
                  <a:srgbClr val="FF00FF"/>
                </a:solidFill>
                <a:latin typeface="Arial Unicode MS"/>
                <a:ea typeface="Arial Unicode MS"/>
                <a:cs typeface="Arial Unicode MS"/>
              </a:rPr>
              <a:t>anharnonisity</a:t>
            </a:r>
            <a:endParaRPr lang="en-US" altLang="ja-JP" sz="1600" dirty="0">
              <a:solidFill>
                <a:srgbClr val="FF00FF"/>
              </a:solidFill>
              <a:latin typeface="Arial Unicode MS"/>
              <a:ea typeface="Arial Unicode MS"/>
              <a:cs typeface="Arial Unicode MS"/>
            </a:endParaRPr>
          </a:p>
        </p:txBody>
      </p:sp>
      <p:sp>
        <p:nvSpPr>
          <p:cNvPr id="57" name="正方形/長方形 56"/>
          <p:cNvSpPr/>
          <p:nvPr/>
        </p:nvSpPr>
        <p:spPr>
          <a:xfrm>
            <a:off x="496975" y="4060215"/>
            <a:ext cx="530915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ja-JP" b="1" dirty="0">
                <a:solidFill>
                  <a:srgbClr val="FF0000"/>
                </a:solidFill>
                <a:latin typeface="Arial Unicode MS"/>
                <a:ea typeface="Arial Unicode MS"/>
                <a:cs typeface="Arial Unicode MS"/>
              </a:rPr>
              <a:t>(I”’)</a:t>
            </a:r>
            <a:endParaRPr lang="ja-JP" altLang="en-US" b="1" baseline="30000" dirty="0">
              <a:solidFill>
                <a:srgbClr val="FF0000"/>
              </a:solidFill>
              <a:latin typeface="Arial Unicode MS"/>
              <a:ea typeface="Arial Unicode MS"/>
              <a:cs typeface="Arial Unicode MS"/>
            </a:endParaRPr>
          </a:p>
        </p:txBody>
      </p:sp>
      <p:sp>
        <p:nvSpPr>
          <p:cNvPr id="58" name="Line 10"/>
          <p:cNvSpPr>
            <a:spLocks noChangeShapeType="1"/>
          </p:cNvSpPr>
          <p:nvPr/>
        </p:nvSpPr>
        <p:spPr bwMode="auto">
          <a:xfrm flipH="1">
            <a:off x="3853574" y="2619989"/>
            <a:ext cx="0" cy="576000"/>
          </a:xfrm>
          <a:custGeom>
            <a:avLst/>
            <a:gdLst>
              <a:gd name="connsiteX0" fmla="*/ 0 w 581020"/>
              <a:gd name="connsiteY0" fmla="*/ 0 h 45719"/>
              <a:gd name="connsiteX1" fmla="*/ 581020 w 581020"/>
              <a:gd name="connsiteY1" fmla="*/ 45719 h 45719"/>
              <a:gd name="connsiteX0" fmla="*/ 0 w 581020"/>
              <a:gd name="connsiteY0" fmla="*/ 15 h 15"/>
              <a:gd name="connsiteX1" fmla="*/ 581020 w 581020"/>
              <a:gd name="connsiteY1" fmla="*/ 0 h 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81020" h="15">
                <a:moveTo>
                  <a:pt x="0" y="15"/>
                </a:moveTo>
                <a:lnTo>
                  <a:pt x="581020" y="0"/>
                </a:lnTo>
              </a:path>
            </a:pathLst>
          </a:custGeom>
          <a:noFill/>
          <a:ln w="38100">
            <a:solidFill>
              <a:schemeClr val="accent2">
                <a:lumMod val="75000"/>
              </a:schemeClr>
            </a:solidFill>
            <a:prstDash val="solid"/>
            <a:round/>
            <a:headEnd/>
            <a:tailEnd type="triangle"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>
              <a:latin typeface="+mn-lt"/>
              <a:ea typeface="+mn-ea"/>
            </a:endParaRPr>
          </a:p>
        </p:txBody>
      </p:sp>
      <p:cxnSp>
        <p:nvCxnSpPr>
          <p:cNvPr id="59" name="直線コネクタ 58"/>
          <p:cNvCxnSpPr/>
          <p:nvPr/>
        </p:nvCxnSpPr>
        <p:spPr>
          <a:xfrm rot="10800000">
            <a:off x="3121167" y="2600609"/>
            <a:ext cx="1439863" cy="0"/>
          </a:xfrm>
          <a:prstGeom prst="line">
            <a:avLst/>
          </a:prstGeom>
          <a:ln w="38100">
            <a:solidFill>
              <a:srgbClr val="FC9B4A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" name="直線コネクタ 59"/>
          <p:cNvCxnSpPr/>
          <p:nvPr/>
        </p:nvCxnSpPr>
        <p:spPr>
          <a:xfrm rot="10800000">
            <a:off x="3133943" y="3183602"/>
            <a:ext cx="1440000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直線コネクタ 60"/>
          <p:cNvCxnSpPr/>
          <p:nvPr/>
        </p:nvCxnSpPr>
        <p:spPr>
          <a:xfrm rot="10800000">
            <a:off x="3125929" y="2078322"/>
            <a:ext cx="1439863" cy="0"/>
          </a:xfrm>
          <a:prstGeom prst="line">
            <a:avLst/>
          </a:prstGeom>
          <a:ln w="31750">
            <a:solidFill>
              <a:srgbClr val="FFFF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2" name="Line 9"/>
          <p:cNvSpPr>
            <a:spLocks noChangeShapeType="1"/>
          </p:cNvSpPr>
          <p:nvPr/>
        </p:nvSpPr>
        <p:spPr bwMode="auto">
          <a:xfrm>
            <a:off x="3230705" y="2609185"/>
            <a:ext cx="0" cy="576000"/>
          </a:xfrm>
          <a:prstGeom prst="line">
            <a:avLst/>
          </a:prstGeom>
          <a:noFill/>
          <a:ln w="38100">
            <a:solidFill>
              <a:schemeClr val="accent2">
                <a:lumMod val="75000"/>
              </a:schemeClr>
            </a:solidFill>
            <a:prstDash val="dash"/>
            <a:round/>
            <a:headEnd type="triangle"/>
            <a:tailEnd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atin typeface="+mn-lt"/>
              <a:ea typeface="+mn-ea"/>
            </a:endParaRPr>
          </a:p>
        </p:txBody>
      </p:sp>
      <p:cxnSp>
        <p:nvCxnSpPr>
          <p:cNvPr id="63" name="直線コネクタ 62"/>
          <p:cNvCxnSpPr/>
          <p:nvPr/>
        </p:nvCxnSpPr>
        <p:spPr>
          <a:xfrm flipV="1">
            <a:off x="3227529" y="3511835"/>
            <a:ext cx="1260475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64" name="Object 40"/>
          <p:cNvGraphicFramePr>
            <a:graphicFrameLocks noChangeAspect="1"/>
          </p:cNvGraphicFramePr>
          <p:nvPr/>
        </p:nvGraphicFramePr>
        <p:xfrm>
          <a:off x="3468830" y="3353417"/>
          <a:ext cx="177800" cy="3810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27" imgW="177480" imgH="380880" progId="Equation.DSMT4">
                  <p:embed/>
                </p:oleObj>
              </mc:Choice>
              <mc:Fallback>
                <p:oleObj name="Equation" r:id="rId27" imgW="177480" imgH="380880" progId="Equation.DSMT4">
                  <p:embed/>
                  <p:pic>
                    <p:nvPicPr>
                      <p:cNvPr id="64" name="Object 40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468830" y="3353417"/>
                        <a:ext cx="177800" cy="3810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65" name="Object 42"/>
          <p:cNvGraphicFramePr>
            <a:graphicFrameLocks noChangeAspect="1"/>
          </p:cNvGraphicFramePr>
          <p:nvPr/>
        </p:nvGraphicFramePr>
        <p:xfrm>
          <a:off x="4039382" y="3357515"/>
          <a:ext cx="215900" cy="3810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29" imgW="215640" imgH="380880" progId="Equation.DSMT4">
                  <p:embed/>
                </p:oleObj>
              </mc:Choice>
              <mc:Fallback>
                <p:oleObj name="Equation" r:id="rId29" imgW="215640" imgH="380880" progId="Equation.DSMT4">
                  <p:embed/>
                  <p:pic>
                    <p:nvPicPr>
                      <p:cNvPr id="65" name="Object 4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30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039382" y="3357515"/>
                        <a:ext cx="215900" cy="3810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cxnSp>
        <p:nvCxnSpPr>
          <p:cNvPr id="66" name="直線コネクタ 65"/>
          <p:cNvCxnSpPr/>
          <p:nvPr/>
        </p:nvCxnSpPr>
        <p:spPr>
          <a:xfrm rot="16200000" flipH="1">
            <a:off x="2995754" y="3537235"/>
            <a:ext cx="457200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1" name="直線コネクタ 70"/>
          <p:cNvCxnSpPr/>
          <p:nvPr/>
        </p:nvCxnSpPr>
        <p:spPr>
          <a:xfrm rot="16200000" flipH="1">
            <a:off x="3614808" y="3547707"/>
            <a:ext cx="457200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2" name="直線コネクタ 71"/>
          <p:cNvCxnSpPr/>
          <p:nvPr/>
        </p:nvCxnSpPr>
        <p:spPr>
          <a:xfrm rot="16200000" flipH="1">
            <a:off x="4237061" y="3563915"/>
            <a:ext cx="457200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3" name="円弧 72"/>
          <p:cNvSpPr/>
          <p:nvPr/>
        </p:nvSpPr>
        <p:spPr>
          <a:xfrm rot="16200000">
            <a:off x="4003671" y="2010228"/>
            <a:ext cx="1141063" cy="1189436"/>
          </a:xfrm>
          <a:prstGeom prst="arc">
            <a:avLst>
              <a:gd name="adj1" fmla="val 16092670"/>
              <a:gd name="adj2" fmla="val 19734274"/>
            </a:avLst>
          </a:prstGeom>
          <a:ln w="31750">
            <a:solidFill>
              <a:srgbClr val="FF00FF"/>
            </a:solidFill>
            <a:prstDash val="sysDash"/>
            <a:headEnd type="non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74" name="Line 9"/>
          <p:cNvSpPr>
            <a:spLocks noChangeShapeType="1"/>
          </p:cNvSpPr>
          <p:nvPr/>
        </p:nvSpPr>
        <p:spPr bwMode="auto">
          <a:xfrm flipV="1">
            <a:off x="4525354" y="1537451"/>
            <a:ext cx="0" cy="540000"/>
          </a:xfrm>
          <a:prstGeom prst="line">
            <a:avLst/>
          </a:prstGeom>
          <a:noFill/>
          <a:ln w="38100">
            <a:solidFill>
              <a:srgbClr val="0541EB"/>
            </a:solidFill>
            <a:prstDash val="sysDot"/>
            <a:round/>
            <a:headEnd type="triangle"/>
            <a:tailEnd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atin typeface="+mn-lt"/>
              <a:ea typeface="+mn-ea"/>
            </a:endParaRPr>
          </a:p>
        </p:txBody>
      </p:sp>
      <p:sp>
        <p:nvSpPr>
          <p:cNvPr id="75" name="Line 9"/>
          <p:cNvSpPr>
            <a:spLocks noChangeShapeType="1"/>
          </p:cNvSpPr>
          <p:nvPr/>
        </p:nvSpPr>
        <p:spPr bwMode="auto">
          <a:xfrm flipV="1">
            <a:off x="4450845" y="1529274"/>
            <a:ext cx="0" cy="1044000"/>
          </a:xfrm>
          <a:prstGeom prst="line">
            <a:avLst/>
          </a:prstGeom>
          <a:noFill/>
          <a:ln w="38100">
            <a:solidFill>
              <a:srgbClr val="FE3859"/>
            </a:solidFill>
            <a:round/>
            <a:headEnd type="none"/>
            <a:tailEnd type="triangle"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atin typeface="+mn-lt"/>
              <a:ea typeface="+mn-ea"/>
            </a:endParaRPr>
          </a:p>
        </p:txBody>
      </p:sp>
      <p:sp>
        <p:nvSpPr>
          <p:cNvPr id="77" name="Line 10"/>
          <p:cNvSpPr>
            <a:spLocks noChangeShapeType="1"/>
          </p:cNvSpPr>
          <p:nvPr/>
        </p:nvSpPr>
        <p:spPr bwMode="auto">
          <a:xfrm flipH="1">
            <a:off x="1750965" y="2578337"/>
            <a:ext cx="0" cy="612000"/>
          </a:xfrm>
          <a:custGeom>
            <a:avLst/>
            <a:gdLst>
              <a:gd name="connsiteX0" fmla="*/ 0 w 581020"/>
              <a:gd name="connsiteY0" fmla="*/ 0 h 45719"/>
              <a:gd name="connsiteX1" fmla="*/ 581020 w 581020"/>
              <a:gd name="connsiteY1" fmla="*/ 45719 h 45719"/>
              <a:gd name="connsiteX0" fmla="*/ 0 w 581020"/>
              <a:gd name="connsiteY0" fmla="*/ 15 h 15"/>
              <a:gd name="connsiteX1" fmla="*/ 581020 w 581020"/>
              <a:gd name="connsiteY1" fmla="*/ 0 h 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81020" h="15">
                <a:moveTo>
                  <a:pt x="0" y="15"/>
                </a:moveTo>
                <a:lnTo>
                  <a:pt x="581020" y="0"/>
                </a:lnTo>
              </a:path>
            </a:pathLst>
          </a:custGeom>
          <a:noFill/>
          <a:ln w="38100">
            <a:solidFill>
              <a:schemeClr val="accent2">
                <a:lumMod val="75000"/>
              </a:schemeClr>
            </a:solidFill>
            <a:prstDash val="solid"/>
            <a:round/>
            <a:headEnd/>
            <a:tailEnd type="triangle"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>
              <a:latin typeface="+mn-lt"/>
              <a:ea typeface="+mn-ea"/>
            </a:endParaRPr>
          </a:p>
        </p:txBody>
      </p:sp>
      <p:cxnSp>
        <p:nvCxnSpPr>
          <p:cNvPr id="78" name="直線コネクタ 77"/>
          <p:cNvCxnSpPr/>
          <p:nvPr/>
        </p:nvCxnSpPr>
        <p:spPr>
          <a:xfrm rot="10800000">
            <a:off x="1088077" y="2601180"/>
            <a:ext cx="1439863" cy="0"/>
          </a:xfrm>
          <a:prstGeom prst="line">
            <a:avLst/>
          </a:prstGeom>
          <a:ln w="38100">
            <a:solidFill>
              <a:srgbClr val="FC9B4A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9" name="直線コネクタ 78"/>
          <p:cNvCxnSpPr/>
          <p:nvPr/>
        </p:nvCxnSpPr>
        <p:spPr>
          <a:xfrm rot="10800000">
            <a:off x="1059483" y="3169954"/>
            <a:ext cx="1440000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80" name="Object 25"/>
          <p:cNvGraphicFramePr>
            <a:graphicFrameLocks noChangeAspect="1"/>
          </p:cNvGraphicFramePr>
          <p:nvPr/>
        </p:nvGraphicFramePr>
        <p:xfrm>
          <a:off x="461963" y="3005138"/>
          <a:ext cx="487362" cy="3556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4" imgW="482400" imgH="355320" progId="Equation.DSMT4">
                  <p:embed/>
                </p:oleObj>
              </mc:Choice>
              <mc:Fallback>
                <p:oleObj name="Equation" r:id="rId4" imgW="482400" imgH="355320" progId="Equation.DSMT4">
                  <p:embed/>
                  <p:pic>
                    <p:nvPicPr>
                      <p:cNvPr id="80" name="Object 25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61963" y="3005138"/>
                        <a:ext cx="487362" cy="3556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81" name="Object 27"/>
          <p:cNvGraphicFramePr>
            <a:graphicFrameLocks noChangeAspect="1"/>
          </p:cNvGraphicFramePr>
          <p:nvPr/>
        </p:nvGraphicFramePr>
        <p:xfrm>
          <a:off x="473407" y="2442522"/>
          <a:ext cx="442913" cy="35083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6" imgW="444240" imgH="355320" progId="Equation.DSMT4">
                  <p:embed/>
                </p:oleObj>
              </mc:Choice>
              <mc:Fallback>
                <p:oleObj name="Equation" r:id="rId6" imgW="444240" imgH="355320" progId="Equation.DSMT4">
                  <p:embed/>
                  <p:pic>
                    <p:nvPicPr>
                      <p:cNvPr id="81" name="Object 2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73407" y="2442522"/>
                        <a:ext cx="442913" cy="350838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82" name="Object 28"/>
          <p:cNvGraphicFramePr>
            <a:graphicFrameLocks noChangeAspect="1"/>
          </p:cNvGraphicFramePr>
          <p:nvPr/>
        </p:nvGraphicFramePr>
        <p:xfrm>
          <a:off x="449263" y="1844675"/>
          <a:ext cx="501650" cy="3556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8" imgW="495000" imgH="355320" progId="Equation.DSMT4">
                  <p:embed/>
                </p:oleObj>
              </mc:Choice>
              <mc:Fallback>
                <p:oleObj name="Equation" r:id="rId8" imgW="495000" imgH="355320" progId="Equation.DSMT4">
                  <p:embed/>
                  <p:pic>
                    <p:nvPicPr>
                      <p:cNvPr id="82" name="Object 28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9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49263" y="1844675"/>
                        <a:ext cx="501650" cy="3556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cxnSp>
        <p:nvCxnSpPr>
          <p:cNvPr id="83" name="直線コネクタ 82"/>
          <p:cNvCxnSpPr/>
          <p:nvPr/>
        </p:nvCxnSpPr>
        <p:spPr>
          <a:xfrm rot="10800000">
            <a:off x="1122054" y="2086994"/>
            <a:ext cx="1439863" cy="0"/>
          </a:xfrm>
          <a:prstGeom prst="line">
            <a:avLst/>
          </a:prstGeom>
          <a:ln w="31750">
            <a:solidFill>
              <a:srgbClr val="FFFF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4" name="Line 9"/>
          <p:cNvSpPr>
            <a:spLocks noChangeShapeType="1"/>
          </p:cNvSpPr>
          <p:nvPr/>
        </p:nvSpPr>
        <p:spPr bwMode="auto">
          <a:xfrm>
            <a:off x="1193492" y="2604352"/>
            <a:ext cx="0" cy="576000"/>
          </a:xfrm>
          <a:prstGeom prst="line">
            <a:avLst/>
          </a:prstGeom>
          <a:noFill/>
          <a:ln w="38100">
            <a:solidFill>
              <a:schemeClr val="accent2">
                <a:lumMod val="75000"/>
              </a:schemeClr>
            </a:solidFill>
            <a:prstDash val="dash"/>
            <a:round/>
            <a:headEnd type="triangle"/>
            <a:tailEnd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atin typeface="+mn-lt"/>
              <a:ea typeface="+mn-ea"/>
            </a:endParaRPr>
          </a:p>
        </p:txBody>
      </p:sp>
      <p:cxnSp>
        <p:nvCxnSpPr>
          <p:cNvPr id="85" name="直線コネクタ 84"/>
          <p:cNvCxnSpPr/>
          <p:nvPr/>
        </p:nvCxnSpPr>
        <p:spPr>
          <a:xfrm flipV="1">
            <a:off x="1150014" y="3504585"/>
            <a:ext cx="1188000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86" name="Object 40"/>
          <p:cNvGraphicFramePr>
            <a:graphicFrameLocks noChangeAspect="1"/>
          </p:cNvGraphicFramePr>
          <p:nvPr/>
        </p:nvGraphicFramePr>
        <p:xfrm>
          <a:off x="1394797" y="3336072"/>
          <a:ext cx="177800" cy="3810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27" imgW="177480" imgH="380880" progId="Equation.DSMT4">
                  <p:embed/>
                </p:oleObj>
              </mc:Choice>
              <mc:Fallback>
                <p:oleObj name="Equation" r:id="rId27" imgW="177480" imgH="380880" progId="Equation.DSMT4">
                  <p:embed/>
                  <p:pic>
                    <p:nvPicPr>
                      <p:cNvPr id="86" name="Object 40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394797" y="3336072"/>
                        <a:ext cx="177800" cy="3810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87" name="Object 42"/>
          <p:cNvGraphicFramePr>
            <a:graphicFrameLocks noChangeAspect="1"/>
          </p:cNvGraphicFramePr>
          <p:nvPr/>
        </p:nvGraphicFramePr>
        <p:xfrm>
          <a:off x="1936774" y="3350335"/>
          <a:ext cx="215900" cy="3810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29" imgW="215640" imgH="380880" progId="Equation.DSMT4">
                  <p:embed/>
                </p:oleObj>
              </mc:Choice>
              <mc:Fallback>
                <p:oleObj name="Equation" r:id="rId29" imgW="215640" imgH="380880" progId="Equation.DSMT4">
                  <p:embed/>
                  <p:pic>
                    <p:nvPicPr>
                      <p:cNvPr id="87" name="Object 4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30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936774" y="3350335"/>
                        <a:ext cx="215900" cy="3810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cxnSp>
        <p:nvCxnSpPr>
          <p:cNvPr id="88" name="直線コネクタ 87"/>
          <p:cNvCxnSpPr/>
          <p:nvPr/>
        </p:nvCxnSpPr>
        <p:spPr>
          <a:xfrm rot="16200000" flipH="1">
            <a:off x="927124" y="3501766"/>
            <a:ext cx="457200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9" name="直線コネクタ 88"/>
          <p:cNvCxnSpPr/>
          <p:nvPr/>
        </p:nvCxnSpPr>
        <p:spPr>
          <a:xfrm rot="16200000" flipH="1">
            <a:off x="1512841" y="3521763"/>
            <a:ext cx="457200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0" name="直線コネクタ 89"/>
          <p:cNvCxnSpPr/>
          <p:nvPr/>
        </p:nvCxnSpPr>
        <p:spPr>
          <a:xfrm rot="16200000" flipH="1">
            <a:off x="2109077" y="3518281"/>
            <a:ext cx="457200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1" name="円弧 90"/>
          <p:cNvSpPr/>
          <p:nvPr/>
        </p:nvSpPr>
        <p:spPr>
          <a:xfrm rot="16200000">
            <a:off x="1420194" y="1979750"/>
            <a:ext cx="1050879" cy="1185704"/>
          </a:xfrm>
          <a:prstGeom prst="arc">
            <a:avLst>
              <a:gd name="adj1" fmla="val 16092670"/>
              <a:gd name="adj2" fmla="val 19734274"/>
            </a:avLst>
          </a:prstGeom>
          <a:ln w="31750">
            <a:solidFill>
              <a:srgbClr val="FF00FF"/>
            </a:solidFill>
            <a:prstDash val="sysDash"/>
            <a:headEnd type="non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cxnSp>
        <p:nvCxnSpPr>
          <p:cNvPr id="92" name="直線コネクタ 91"/>
          <p:cNvCxnSpPr/>
          <p:nvPr/>
        </p:nvCxnSpPr>
        <p:spPr>
          <a:xfrm rot="10800000" flipV="1">
            <a:off x="1085327" y="2091598"/>
            <a:ext cx="1440000" cy="0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3" name="Line 9"/>
          <p:cNvSpPr>
            <a:spLocks noChangeShapeType="1"/>
          </p:cNvSpPr>
          <p:nvPr/>
        </p:nvSpPr>
        <p:spPr bwMode="auto">
          <a:xfrm flipV="1">
            <a:off x="2424664" y="1541503"/>
            <a:ext cx="0" cy="576000"/>
          </a:xfrm>
          <a:prstGeom prst="line">
            <a:avLst/>
          </a:prstGeom>
          <a:noFill/>
          <a:ln w="38100">
            <a:solidFill>
              <a:srgbClr val="0541EB"/>
            </a:solidFill>
            <a:prstDash val="sysDot"/>
            <a:round/>
            <a:headEnd type="triangle"/>
            <a:tailEnd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atin typeface="+mn-lt"/>
              <a:ea typeface="+mn-ea"/>
            </a:endParaRPr>
          </a:p>
        </p:txBody>
      </p:sp>
      <p:sp>
        <p:nvSpPr>
          <p:cNvPr id="94" name="Line 9"/>
          <p:cNvSpPr>
            <a:spLocks noChangeShapeType="1"/>
          </p:cNvSpPr>
          <p:nvPr/>
        </p:nvSpPr>
        <p:spPr bwMode="auto">
          <a:xfrm flipV="1">
            <a:off x="2349516" y="1514916"/>
            <a:ext cx="0" cy="1116000"/>
          </a:xfrm>
          <a:prstGeom prst="line">
            <a:avLst/>
          </a:prstGeom>
          <a:noFill/>
          <a:ln w="38100">
            <a:solidFill>
              <a:srgbClr val="FE3859"/>
            </a:solidFill>
            <a:round/>
            <a:headEnd type="none"/>
            <a:tailEnd type="triangle"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atin typeface="+mn-lt"/>
              <a:ea typeface="+mn-ea"/>
            </a:endParaRPr>
          </a:p>
        </p:txBody>
      </p:sp>
      <p:sp>
        <p:nvSpPr>
          <p:cNvPr id="95" name="正方形/長方形 94"/>
          <p:cNvSpPr/>
          <p:nvPr/>
        </p:nvSpPr>
        <p:spPr>
          <a:xfrm>
            <a:off x="549290" y="1128931"/>
            <a:ext cx="479618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ja-JP" b="1" dirty="0">
                <a:solidFill>
                  <a:srgbClr val="FF0000"/>
                </a:solidFill>
                <a:latin typeface="Arial Unicode MS"/>
                <a:ea typeface="Arial Unicode MS"/>
                <a:cs typeface="Arial Unicode MS"/>
              </a:rPr>
              <a:t>(I</a:t>
            </a:r>
            <a:r>
              <a:rPr lang="ja-JP" altLang="en-US" b="1" dirty="0">
                <a:solidFill>
                  <a:srgbClr val="FF0000"/>
                </a:solidFill>
                <a:latin typeface="Arial Unicode MS"/>
                <a:ea typeface="Arial Unicode MS"/>
                <a:cs typeface="Arial Unicode MS"/>
              </a:rPr>
              <a:t>“</a:t>
            </a:r>
            <a:r>
              <a:rPr lang="en-US" altLang="ja-JP" b="1" dirty="0">
                <a:solidFill>
                  <a:srgbClr val="FF0000"/>
                </a:solidFill>
                <a:latin typeface="Arial Unicode MS"/>
                <a:ea typeface="Arial Unicode MS"/>
                <a:cs typeface="Arial Unicode MS"/>
              </a:rPr>
              <a:t>)</a:t>
            </a:r>
            <a:endParaRPr lang="ja-JP" altLang="en-US" b="1" baseline="30000" dirty="0">
              <a:solidFill>
                <a:srgbClr val="FF0000"/>
              </a:solidFill>
              <a:latin typeface="Arial Unicode MS"/>
              <a:ea typeface="Arial Unicode MS"/>
              <a:cs typeface="Arial Unicode MS"/>
            </a:endParaRPr>
          </a:p>
        </p:txBody>
      </p:sp>
    </p:spTree>
    <p:extLst>
      <p:ext uri="{BB962C8B-B14F-4D97-AF65-F5344CB8AC3E}">
        <p14:creationId xmlns:p14="http://schemas.microsoft.com/office/powerpoint/2010/main" val="849039639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" dur="500"/>
                                        <p:tgtEl>
                                          <p:spTgt spid="1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1" dur="500"/>
                                        <p:tgtEl>
                                          <p:spTgt spid="1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5" dur="500"/>
                                        <p:tgtEl>
                                          <p:spTgt spid="1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9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4" dur="500"/>
                                        <p:tgtEl>
                                          <p:spTgt spid="1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18" presetClass="entr" presetSubtype="3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7" dur="500"/>
                                        <p:tgtEl>
                                          <p:spTgt spid="1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0" dur="500"/>
                                        <p:tgtEl>
                                          <p:spTgt spid="2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3" dur="500"/>
                                        <p:tgtEl>
                                          <p:spTgt spid="2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6" dur="500"/>
                                        <p:tgtEl>
                                          <p:spTgt spid="2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500"/>
                            </p:stCondLst>
                            <p:childTnLst>
                              <p:par>
                                <p:cTn id="38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0" dur="500"/>
                                        <p:tgtEl>
                                          <p:spTgt spid="1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3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1000"/>
                            </p:stCondLst>
                            <p:childTnLst>
                              <p:par>
                                <p:cTn id="45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7" dur="500"/>
                                        <p:tgtEl>
                                          <p:spTgt spid="1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1500"/>
                            </p:stCondLst>
                            <p:childTnLst>
                              <p:par>
                                <p:cTn id="49" presetID="18" presetClass="entr" presetSubtype="3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1" dur="500"/>
                                        <p:tgtEl>
                                          <p:spTgt spid="2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18" presetClass="entr" presetSubtype="3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4" dur="500"/>
                                        <p:tgtEl>
                                          <p:spTgt spid="2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57" dur="500"/>
                                        <p:tgtEl>
                                          <p:spTgt spid="2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5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62" dur="500"/>
                                        <p:tgtEl>
                                          <p:spTgt spid="2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3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65" dur="500"/>
                                        <p:tgtEl>
                                          <p:spTgt spid="1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6" fill="hold">
                            <p:stCondLst>
                              <p:cond delay="500"/>
                            </p:stCondLst>
                            <p:childTnLst>
                              <p:par>
                                <p:cTn id="67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69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0" fill="hold">
                      <p:stCondLst>
                        <p:cond delay="indefinite"/>
                      </p:stCondLst>
                      <p:childTnLst>
                        <p:par>
                          <p:cTn id="71" fill="hold">
                            <p:stCondLst>
                              <p:cond delay="0"/>
                            </p:stCondLst>
                            <p:childTnLst>
                              <p:par>
                                <p:cTn id="72" presetID="18" presetClass="entr" presetSubtype="3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74" dur="500"/>
                                        <p:tgtEl>
                                          <p:spTgt spid="1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5" presetID="18" presetClass="entr" presetSubtype="3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77" dur="500"/>
                                        <p:tgtEl>
                                          <p:spTgt spid="1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8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80" dur="500"/>
                                        <p:tgtEl>
                                          <p:spTgt spid="2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1" fill="hold">
                      <p:stCondLst>
                        <p:cond delay="indefinite"/>
                      </p:stCondLst>
                      <p:childTnLst>
                        <p:par>
                          <p:cTn id="82" fill="hold">
                            <p:stCondLst>
                              <p:cond delay="0"/>
                            </p:stCondLst>
                            <p:childTnLst>
                              <p:par>
                                <p:cTn id="83" presetID="5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85" dur="500"/>
                                        <p:tgtEl>
                                          <p:spTgt spid="1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6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88" dur="500"/>
                                        <p:tgtEl>
                                          <p:spTgt spid="1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9" fill="hold">
                            <p:stCondLst>
                              <p:cond delay="500"/>
                            </p:stCondLst>
                            <p:childTnLst>
                              <p:par>
                                <p:cTn id="90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92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3" fill="hold">
                            <p:stCondLst>
                              <p:cond delay="1000"/>
                            </p:stCondLst>
                            <p:childTnLst>
                              <p:par>
                                <p:cTn id="94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96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7" fill="hold">
                            <p:stCondLst>
                              <p:cond delay="1500"/>
                            </p:stCondLst>
                            <p:childTnLst>
                              <p:par>
                                <p:cTn id="98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00" dur="1000"/>
                                        <p:tgtEl>
                                          <p:spTgt spid="2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0" grpId="0" animBg="1"/>
      <p:bldP spid="191" grpId="0" animBg="1"/>
      <p:bldP spid="198" grpId="0" animBg="1"/>
      <p:bldP spid="200" grpId="0" animBg="1"/>
      <p:bldP spid="201" grpId="0" animBg="1"/>
      <p:bldP spid="202" grpId="0" animBg="1"/>
      <p:bldP spid="203" grpId="0" animBg="1"/>
      <p:bldP spid="204" grpId="0" animBg="1"/>
      <p:bldP spid="68" grpId="0"/>
    </p:bldLst>
  </p:timing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74512" name="Picture 44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6218238" y="1558925"/>
            <a:ext cx="1758950" cy="965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 rtlCol="0">
            <a:normAutofit/>
          </a:bodyPr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en-US" altLang="ja-JP" sz="3600" b="1" dirty="0">
                <a:solidFill>
                  <a:schemeClr val="tx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IR-IR-Raman (</a:t>
            </a:r>
            <a:r>
              <a:rPr lang="en-US" altLang="ja-JP" sz="3600" b="1" dirty="0">
                <a:solidFill>
                  <a:srgbClr val="FFC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mode A</a:t>
            </a:r>
            <a:r>
              <a:rPr lang="en-US" altLang="ja-JP" sz="3600" b="1" dirty="0">
                <a:solidFill>
                  <a:schemeClr val="tx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)</a:t>
            </a:r>
            <a:endParaRPr lang="ja-JP" altLang="en-US" sz="3600" b="1" dirty="0">
              <a:solidFill>
                <a:schemeClr val="tx2">
                  <a:lumMod val="7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</p:txBody>
      </p:sp>
      <p:sp>
        <p:nvSpPr>
          <p:cNvPr id="574525" name="正方形/長方形 15"/>
          <p:cNvSpPr>
            <a:spLocks noChangeArrowheads="1"/>
          </p:cNvSpPr>
          <p:nvPr/>
        </p:nvSpPr>
        <p:spPr bwMode="auto">
          <a:xfrm>
            <a:off x="6407150" y="1327150"/>
            <a:ext cx="1390650" cy="3683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>
                <a:solidFill>
                  <a:srgbClr val="FC9B4A"/>
                </a:solidFill>
                <a:latin typeface="Arial Unicode MS"/>
                <a:ea typeface="Arial Unicode MS"/>
                <a:cs typeface="Arial Unicode MS"/>
              </a:rPr>
              <a:t>A</a:t>
            </a:r>
            <a:r>
              <a:rPr lang="en-US" altLang="ja-JP">
                <a:latin typeface="Arial Unicode MS"/>
                <a:ea typeface="Arial Unicode MS"/>
                <a:cs typeface="Arial Unicode MS"/>
              </a:rPr>
              <a:t>             </a:t>
            </a:r>
            <a:r>
              <a:rPr lang="en-US" altLang="ja-JP">
                <a:solidFill>
                  <a:srgbClr val="00B050"/>
                </a:solidFill>
                <a:latin typeface="Arial Unicode MS"/>
                <a:ea typeface="Arial Unicode MS"/>
                <a:cs typeface="Arial Unicode MS"/>
              </a:rPr>
              <a:t>B</a:t>
            </a:r>
            <a:r>
              <a:rPr lang="en-US" altLang="ja-JP">
                <a:latin typeface="Arial Unicode MS"/>
                <a:ea typeface="Arial Unicode MS"/>
                <a:cs typeface="Arial Unicode MS"/>
              </a:rPr>
              <a:t> </a:t>
            </a:r>
            <a:endParaRPr lang="ja-JP" altLang="en-US">
              <a:latin typeface="Calibri" pitchFamily="34" charset="0"/>
            </a:endParaRPr>
          </a:p>
        </p:txBody>
      </p:sp>
      <p:sp>
        <p:nvSpPr>
          <p:cNvPr id="105" name="正方形/長方形 104"/>
          <p:cNvSpPr/>
          <p:nvPr/>
        </p:nvSpPr>
        <p:spPr>
          <a:xfrm>
            <a:off x="7110414" y="1211263"/>
            <a:ext cx="1037300" cy="1319212"/>
          </a:xfrm>
          <a:prstGeom prst="rect">
            <a:avLst/>
          </a:prstGeom>
          <a:solidFill>
            <a:schemeClr val="bg1">
              <a:alpha val="86000"/>
            </a:schemeClr>
          </a:solidFill>
          <a:ln w="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graphicFrame>
        <p:nvGraphicFramePr>
          <p:cNvPr id="574509" name="Object 45"/>
          <p:cNvGraphicFramePr>
            <a:graphicFrameLocks noChangeAspect="1"/>
          </p:cNvGraphicFramePr>
          <p:nvPr/>
        </p:nvGraphicFramePr>
        <p:xfrm>
          <a:off x="6918325" y="2135188"/>
          <a:ext cx="304800" cy="3302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4" imgW="304560" imgH="330120" progId="Equation.DSMT4">
                  <p:embed/>
                </p:oleObj>
              </mc:Choice>
              <mc:Fallback>
                <p:oleObj name="Equation" r:id="rId4" imgW="304560" imgH="330120" progId="Equation.DSMT4">
                  <p:embed/>
                  <p:pic>
                    <p:nvPicPr>
                      <p:cNvPr id="574509" name="Object 45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918325" y="2135188"/>
                        <a:ext cx="304800" cy="3302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574510" name="Object 46"/>
          <p:cNvGraphicFramePr>
            <a:graphicFrameLocks noChangeAspect="1"/>
          </p:cNvGraphicFramePr>
          <p:nvPr/>
        </p:nvGraphicFramePr>
        <p:xfrm>
          <a:off x="7088188" y="1871663"/>
          <a:ext cx="825500" cy="3302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6" imgW="825480" imgH="330120" progId="Equation.DSMT4">
                  <p:embed/>
                </p:oleObj>
              </mc:Choice>
              <mc:Fallback>
                <p:oleObj name="Equation" r:id="rId6" imgW="825480" imgH="330120" progId="Equation.DSMT4">
                  <p:embed/>
                  <p:pic>
                    <p:nvPicPr>
                      <p:cNvPr id="574510" name="Object 46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088188" y="1871663"/>
                        <a:ext cx="825500" cy="3302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59" name="円弧 158"/>
          <p:cNvSpPr/>
          <p:nvPr/>
        </p:nvSpPr>
        <p:spPr>
          <a:xfrm rot="16684391">
            <a:off x="3975955" y="4842919"/>
            <a:ext cx="1141063" cy="1189436"/>
          </a:xfrm>
          <a:prstGeom prst="arc">
            <a:avLst>
              <a:gd name="adj1" fmla="val 16092670"/>
              <a:gd name="adj2" fmla="val 19734274"/>
            </a:avLst>
          </a:prstGeom>
          <a:ln w="31750">
            <a:solidFill>
              <a:srgbClr val="FF00FF"/>
            </a:solidFill>
            <a:headEnd type="non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cxnSp>
        <p:nvCxnSpPr>
          <p:cNvPr id="185" name="直線コネクタ 184"/>
          <p:cNvCxnSpPr/>
          <p:nvPr/>
        </p:nvCxnSpPr>
        <p:spPr>
          <a:xfrm>
            <a:off x="6140790" y="3464207"/>
            <a:ext cx="1260475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6" name="直線コネクタ 185"/>
          <p:cNvCxnSpPr/>
          <p:nvPr/>
        </p:nvCxnSpPr>
        <p:spPr>
          <a:xfrm>
            <a:off x="6069475" y="5171014"/>
            <a:ext cx="1260475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7" name="直線コネクタ 186"/>
          <p:cNvCxnSpPr/>
          <p:nvPr/>
        </p:nvCxnSpPr>
        <p:spPr>
          <a:xfrm>
            <a:off x="6093287" y="4283600"/>
            <a:ext cx="1258888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8" name="直線矢印コネクタ 187"/>
          <p:cNvCxnSpPr/>
          <p:nvPr/>
        </p:nvCxnSpPr>
        <p:spPr>
          <a:xfrm rot="16200000" flipV="1">
            <a:off x="6248564" y="4330665"/>
            <a:ext cx="1692000" cy="0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9" name="直線矢印コネクタ 188"/>
          <p:cNvCxnSpPr/>
          <p:nvPr/>
        </p:nvCxnSpPr>
        <p:spPr>
          <a:xfrm rot="16200000" flipV="1">
            <a:off x="5831486" y="4314077"/>
            <a:ext cx="1692000" cy="0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0" name="Line 9"/>
          <p:cNvSpPr>
            <a:spLocks noChangeShapeType="1"/>
          </p:cNvSpPr>
          <p:nvPr/>
        </p:nvSpPr>
        <p:spPr bwMode="auto">
          <a:xfrm flipH="1">
            <a:off x="7101530" y="3448209"/>
            <a:ext cx="0" cy="432000"/>
          </a:xfrm>
          <a:prstGeom prst="line">
            <a:avLst/>
          </a:prstGeom>
          <a:noFill/>
          <a:ln w="38100">
            <a:solidFill>
              <a:srgbClr val="0541EB"/>
            </a:solidFill>
            <a:round/>
            <a:headEnd type="triangle" w="med" len="med"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191" name="Line 10"/>
          <p:cNvSpPr>
            <a:spLocks noChangeShapeType="1"/>
          </p:cNvSpPr>
          <p:nvPr/>
        </p:nvSpPr>
        <p:spPr bwMode="auto">
          <a:xfrm>
            <a:off x="6681455" y="3451751"/>
            <a:ext cx="0" cy="396000"/>
          </a:xfrm>
          <a:custGeom>
            <a:avLst/>
            <a:gdLst>
              <a:gd name="T0" fmla="*/ 0 w 581020"/>
              <a:gd name="T1" fmla="*/ 2147483647 h 15"/>
              <a:gd name="T2" fmla="*/ 0 w 581020"/>
              <a:gd name="T3" fmla="*/ 0 h 15"/>
              <a:gd name="T4" fmla="*/ 0 60000 65536"/>
              <a:gd name="T5" fmla="*/ 0 60000 65536"/>
              <a:gd name="T6" fmla="*/ 0 w 581020"/>
              <a:gd name="T7" fmla="*/ 0 h 15"/>
              <a:gd name="T8" fmla="*/ 0 w 581020"/>
              <a:gd name="T9" fmla="*/ 15 h 15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581020" h="15">
                <a:moveTo>
                  <a:pt x="0" y="15"/>
                </a:moveTo>
                <a:lnTo>
                  <a:pt x="581020" y="0"/>
                </a:lnTo>
              </a:path>
            </a:pathLst>
          </a:custGeom>
          <a:noFill/>
          <a:ln w="38100">
            <a:solidFill>
              <a:srgbClr val="FF00FF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ja-JP" altLang="en-US">
              <a:latin typeface="Calibri" pitchFamily="34" charset="0"/>
            </a:endParaRPr>
          </a:p>
        </p:txBody>
      </p:sp>
      <p:graphicFrame>
        <p:nvGraphicFramePr>
          <p:cNvPr id="193" name="Object 10"/>
          <p:cNvGraphicFramePr>
            <a:graphicFrameLocks noChangeAspect="1"/>
          </p:cNvGraphicFramePr>
          <p:nvPr/>
        </p:nvGraphicFramePr>
        <p:xfrm>
          <a:off x="7557686" y="5006609"/>
          <a:ext cx="825500" cy="342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8" imgW="825480" imgH="342720" progId="Equation.DSMT4">
                  <p:embed/>
                </p:oleObj>
              </mc:Choice>
              <mc:Fallback>
                <p:oleObj name="Equation" r:id="rId8" imgW="825480" imgH="342720" progId="Equation.DSMT4">
                  <p:embed/>
                  <p:pic>
                    <p:nvPicPr>
                      <p:cNvPr id="193" name="Object 10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9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557686" y="5006609"/>
                        <a:ext cx="825500" cy="3429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94" name="Object 11"/>
          <p:cNvGraphicFramePr>
            <a:graphicFrameLocks noChangeAspect="1"/>
          </p:cNvGraphicFramePr>
          <p:nvPr/>
        </p:nvGraphicFramePr>
        <p:xfrm>
          <a:off x="7567945" y="4090988"/>
          <a:ext cx="787400" cy="342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0" imgW="787320" imgH="342720" progId="Equation.DSMT4">
                  <p:embed/>
                </p:oleObj>
              </mc:Choice>
              <mc:Fallback>
                <p:oleObj name="Equation" r:id="rId10" imgW="787320" imgH="342720" progId="Equation.DSMT4">
                  <p:embed/>
                  <p:pic>
                    <p:nvPicPr>
                      <p:cNvPr id="194" name="Object 1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1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567945" y="4090988"/>
                        <a:ext cx="787400" cy="3429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95" name="Line 9"/>
          <p:cNvSpPr>
            <a:spLocks noChangeShapeType="1"/>
          </p:cNvSpPr>
          <p:nvPr/>
        </p:nvSpPr>
        <p:spPr bwMode="auto">
          <a:xfrm>
            <a:off x="7098590" y="4277272"/>
            <a:ext cx="0" cy="936000"/>
          </a:xfrm>
          <a:prstGeom prst="line">
            <a:avLst/>
          </a:prstGeom>
          <a:noFill/>
          <a:ln w="38100">
            <a:solidFill>
              <a:srgbClr val="0541EB"/>
            </a:solidFill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196" name="Line 9"/>
          <p:cNvSpPr>
            <a:spLocks noChangeShapeType="1"/>
          </p:cNvSpPr>
          <p:nvPr/>
        </p:nvSpPr>
        <p:spPr bwMode="auto">
          <a:xfrm flipH="1">
            <a:off x="6693339" y="4285839"/>
            <a:ext cx="0" cy="90000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197" name="星 7 196"/>
          <p:cNvSpPr>
            <a:spLocks noChangeAspect="1"/>
          </p:cNvSpPr>
          <p:nvPr/>
        </p:nvSpPr>
        <p:spPr>
          <a:xfrm>
            <a:off x="7034076" y="5094447"/>
            <a:ext cx="144463" cy="144462"/>
          </a:xfrm>
          <a:prstGeom prst="star7">
            <a:avLst/>
          </a:prstGeom>
          <a:solidFill>
            <a:srgbClr val="FF00FF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198" name="星 7 197"/>
          <p:cNvSpPr>
            <a:spLocks noChangeAspect="1"/>
          </p:cNvSpPr>
          <p:nvPr/>
        </p:nvSpPr>
        <p:spPr>
          <a:xfrm>
            <a:off x="6600738" y="3363339"/>
            <a:ext cx="144463" cy="142875"/>
          </a:xfrm>
          <a:prstGeom prst="star7">
            <a:avLst/>
          </a:prstGeom>
          <a:solidFill>
            <a:srgbClr val="0070C0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graphicFrame>
        <p:nvGraphicFramePr>
          <p:cNvPr id="199" name="Object 13"/>
          <p:cNvGraphicFramePr>
            <a:graphicFrameLocks noChangeAspect="1"/>
          </p:cNvGraphicFramePr>
          <p:nvPr/>
        </p:nvGraphicFramePr>
        <p:xfrm>
          <a:off x="7585982" y="3302000"/>
          <a:ext cx="787400" cy="342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2" imgW="787320" imgH="342720" progId="Equation.DSMT4">
                  <p:embed/>
                </p:oleObj>
              </mc:Choice>
              <mc:Fallback>
                <p:oleObj name="Equation" r:id="rId12" imgW="787320" imgH="342720" progId="Equation.DSMT4">
                  <p:embed/>
                  <p:pic>
                    <p:nvPicPr>
                      <p:cNvPr id="199" name="Object 1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3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585982" y="3302000"/>
                        <a:ext cx="787400" cy="3429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00" name="Text Box 12"/>
          <p:cNvSpPr txBox="1">
            <a:spLocks noChangeArrowheads="1"/>
          </p:cNvSpPr>
          <p:nvPr/>
        </p:nvSpPr>
        <p:spPr bwMode="auto">
          <a:xfrm>
            <a:off x="6247190" y="4485207"/>
            <a:ext cx="368300" cy="461665"/>
          </a:xfrm>
          <a:prstGeom prst="rect">
            <a:avLst/>
          </a:prstGeom>
          <a:solidFill>
            <a:schemeClr val="bg1"/>
          </a:solidFill>
          <a:ln w="9525" algn="ctr">
            <a:noFill/>
            <a:miter lim="800000"/>
            <a:headEnd/>
            <a:tailEnd/>
          </a:ln>
          <a:effectLst>
            <a:outerShdw dist="35921" dir="2700000" sx="1000" sy="1000" algn="ctr" rotWithShape="0">
              <a:schemeClr val="bg2">
                <a:alpha val="50000"/>
              </a:schemeClr>
            </a:outerShdw>
          </a:effectLst>
        </p:spPr>
        <p:txBody>
          <a:bodyPr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ja-JP" sz="2400" i="1" dirty="0">
                <a:latin typeface="+mn-lt"/>
                <a:ea typeface="ＭＳ Ｐゴシック" pitchFamily="50" charset="-128"/>
              </a:rPr>
              <a:t>t</a:t>
            </a:r>
            <a:r>
              <a:rPr lang="en-US" altLang="ja-JP" sz="1200" dirty="0">
                <a:latin typeface="+mn-lt"/>
                <a:ea typeface="ＭＳ Ｐゴシック" pitchFamily="50" charset="-128"/>
              </a:rPr>
              <a:t>1</a:t>
            </a:r>
            <a:endParaRPr lang="en-US" altLang="ja-JP" sz="2400" dirty="0">
              <a:latin typeface="+mn-lt"/>
              <a:ea typeface="ＭＳ Ｐゴシック" pitchFamily="50" charset="-128"/>
            </a:endParaRPr>
          </a:p>
        </p:txBody>
      </p:sp>
      <p:sp>
        <p:nvSpPr>
          <p:cNvPr id="201" name="Text Box 12"/>
          <p:cNvSpPr txBox="1">
            <a:spLocks noChangeArrowheads="1"/>
          </p:cNvSpPr>
          <p:nvPr/>
        </p:nvSpPr>
        <p:spPr bwMode="auto">
          <a:xfrm>
            <a:off x="6164725" y="3613676"/>
            <a:ext cx="368300" cy="461665"/>
          </a:xfrm>
          <a:prstGeom prst="rect">
            <a:avLst/>
          </a:prstGeom>
          <a:solidFill>
            <a:schemeClr val="bg1"/>
          </a:solidFill>
          <a:ln w="9525" algn="ctr">
            <a:noFill/>
            <a:miter lim="800000"/>
            <a:headEnd/>
            <a:tailEnd/>
          </a:ln>
          <a:effectLst>
            <a:outerShdw dist="35921" dir="2700000" sx="1000" sy="1000" algn="ctr" rotWithShape="0">
              <a:schemeClr val="bg2">
                <a:alpha val="50000"/>
              </a:schemeClr>
            </a:outerShdw>
          </a:effectLst>
        </p:spPr>
        <p:txBody>
          <a:bodyPr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ja-JP" sz="2400" i="1" dirty="0">
                <a:latin typeface="+mn-lt"/>
                <a:ea typeface="ＭＳ Ｐゴシック" pitchFamily="50" charset="-128"/>
              </a:rPr>
              <a:t>t</a:t>
            </a:r>
            <a:r>
              <a:rPr lang="en-US" altLang="ja-JP" sz="1200" dirty="0">
                <a:latin typeface="+mn-lt"/>
                <a:ea typeface="ＭＳ Ｐゴシック" pitchFamily="50" charset="-128"/>
              </a:rPr>
              <a:t>2</a:t>
            </a:r>
            <a:endParaRPr lang="en-US" altLang="ja-JP" sz="2400" dirty="0">
              <a:latin typeface="+mn-lt"/>
              <a:ea typeface="ＭＳ Ｐゴシック" pitchFamily="50" charset="-128"/>
            </a:endParaRPr>
          </a:p>
        </p:txBody>
      </p:sp>
      <p:sp>
        <p:nvSpPr>
          <p:cNvPr id="202" name="Line 9"/>
          <p:cNvSpPr>
            <a:spLocks noChangeShapeType="1"/>
          </p:cNvSpPr>
          <p:nvPr/>
        </p:nvSpPr>
        <p:spPr bwMode="auto">
          <a:xfrm>
            <a:off x="6683837" y="3852582"/>
            <a:ext cx="0" cy="396000"/>
          </a:xfrm>
          <a:prstGeom prst="line">
            <a:avLst/>
          </a:prstGeom>
          <a:noFill/>
          <a:ln w="38100">
            <a:solidFill>
              <a:srgbClr val="0541EB"/>
            </a:solidFill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203" name="Line 9"/>
          <p:cNvSpPr>
            <a:spLocks noChangeShapeType="1"/>
          </p:cNvSpPr>
          <p:nvPr/>
        </p:nvSpPr>
        <p:spPr bwMode="auto">
          <a:xfrm flipH="1">
            <a:off x="7099670" y="3857617"/>
            <a:ext cx="0" cy="432000"/>
          </a:xfrm>
          <a:prstGeom prst="line">
            <a:avLst/>
          </a:prstGeom>
          <a:noFill/>
          <a:ln w="38100">
            <a:solidFill>
              <a:srgbClr val="0541EB"/>
            </a:solidFill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204" name="星 7 203"/>
          <p:cNvSpPr>
            <a:spLocks noChangeAspect="1"/>
          </p:cNvSpPr>
          <p:nvPr/>
        </p:nvSpPr>
        <p:spPr>
          <a:xfrm>
            <a:off x="6617605" y="4199458"/>
            <a:ext cx="142875" cy="142875"/>
          </a:xfrm>
          <a:prstGeom prst="star7">
            <a:avLst/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pic>
        <p:nvPicPr>
          <p:cNvPr id="206" name="Picture 32"/>
          <p:cNvPicPr>
            <a:picLocks noChangeAspect="1" noChangeArrowheads="1"/>
          </p:cNvPicPr>
          <p:nvPr/>
        </p:nvPicPr>
        <p:blipFill>
          <a:blip r:embed="rId14" cstate="print"/>
          <a:srcRect/>
          <a:stretch>
            <a:fillRect/>
          </a:stretch>
        </p:blipFill>
        <p:spPr bwMode="auto">
          <a:xfrm>
            <a:off x="6627235" y="3805086"/>
            <a:ext cx="109537" cy="1063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aphicFrame>
        <p:nvGraphicFramePr>
          <p:cNvPr id="207" name="Object 26"/>
          <p:cNvGraphicFramePr>
            <a:graphicFrameLocks noChangeAspect="1"/>
          </p:cNvGraphicFramePr>
          <p:nvPr/>
        </p:nvGraphicFramePr>
        <p:xfrm>
          <a:off x="5662613" y="5973763"/>
          <a:ext cx="2536825" cy="4635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5" imgW="2539800" imgH="469800" progId="Equation.DSMT4">
                  <p:embed/>
                </p:oleObj>
              </mc:Choice>
              <mc:Fallback>
                <p:oleObj name="Equation" r:id="rId15" imgW="2539800" imgH="469800" progId="Equation.DSMT4">
                  <p:embed/>
                  <p:pic>
                    <p:nvPicPr>
                      <p:cNvPr id="207" name="Object 26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662613" y="5973763"/>
                        <a:ext cx="2536825" cy="463550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08" name="Object 27"/>
          <p:cNvGraphicFramePr>
            <a:graphicFrameLocks noChangeAspect="1"/>
          </p:cNvGraphicFramePr>
          <p:nvPr/>
        </p:nvGraphicFramePr>
        <p:xfrm>
          <a:off x="6815777" y="3756818"/>
          <a:ext cx="190500" cy="2032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7" imgW="190440" imgH="203040" progId="Equation.DSMT4">
                  <p:embed/>
                </p:oleObj>
              </mc:Choice>
              <mc:Fallback>
                <p:oleObj name="Equation" r:id="rId17" imgW="190440" imgH="203040" progId="Equation.DSMT4">
                  <p:embed/>
                  <p:pic>
                    <p:nvPicPr>
                      <p:cNvPr id="208" name="Object 2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815777" y="3756818"/>
                        <a:ext cx="190500" cy="2032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574502" name="Object 19"/>
          <p:cNvGraphicFramePr>
            <a:graphicFrameLocks noChangeAspect="1"/>
          </p:cNvGraphicFramePr>
          <p:nvPr/>
        </p:nvGraphicFramePr>
        <p:xfrm>
          <a:off x="7561035" y="3670527"/>
          <a:ext cx="838200" cy="342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9" imgW="838080" imgH="342720" progId="Equation.DSMT4">
                  <p:embed/>
                </p:oleObj>
              </mc:Choice>
              <mc:Fallback>
                <p:oleObj name="Equation" r:id="rId19" imgW="838080" imgH="342720" progId="Equation.DSMT4">
                  <p:embed/>
                  <p:pic>
                    <p:nvPicPr>
                      <p:cNvPr id="574502" name="Object 19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0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561035" y="3670527"/>
                        <a:ext cx="838200" cy="3429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38" name="Line 10"/>
          <p:cNvSpPr>
            <a:spLocks noChangeShapeType="1"/>
          </p:cNvSpPr>
          <p:nvPr/>
        </p:nvSpPr>
        <p:spPr bwMode="auto">
          <a:xfrm flipH="1">
            <a:off x="3851229" y="5408763"/>
            <a:ext cx="0" cy="576000"/>
          </a:xfrm>
          <a:custGeom>
            <a:avLst/>
            <a:gdLst>
              <a:gd name="connsiteX0" fmla="*/ 0 w 581020"/>
              <a:gd name="connsiteY0" fmla="*/ 0 h 45719"/>
              <a:gd name="connsiteX1" fmla="*/ 581020 w 581020"/>
              <a:gd name="connsiteY1" fmla="*/ 45719 h 45719"/>
              <a:gd name="connsiteX0" fmla="*/ 0 w 581020"/>
              <a:gd name="connsiteY0" fmla="*/ 15 h 15"/>
              <a:gd name="connsiteX1" fmla="*/ 581020 w 581020"/>
              <a:gd name="connsiteY1" fmla="*/ 0 h 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81020" h="15">
                <a:moveTo>
                  <a:pt x="0" y="15"/>
                </a:moveTo>
                <a:lnTo>
                  <a:pt x="581020" y="0"/>
                </a:lnTo>
              </a:path>
            </a:pathLst>
          </a:custGeom>
          <a:noFill/>
          <a:ln w="38100">
            <a:solidFill>
              <a:schemeClr val="accent2">
                <a:lumMod val="75000"/>
              </a:schemeClr>
            </a:solidFill>
            <a:prstDash val="solid"/>
            <a:round/>
            <a:headEnd/>
            <a:tailEnd type="triangle"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>
              <a:latin typeface="+mn-lt"/>
              <a:ea typeface="+mn-ea"/>
            </a:endParaRPr>
          </a:p>
        </p:txBody>
      </p:sp>
      <p:cxnSp>
        <p:nvCxnSpPr>
          <p:cNvPr id="140" name="直線コネクタ 139"/>
          <p:cNvCxnSpPr/>
          <p:nvPr/>
        </p:nvCxnSpPr>
        <p:spPr>
          <a:xfrm rot="10800000">
            <a:off x="3118822" y="5389383"/>
            <a:ext cx="1439863" cy="0"/>
          </a:xfrm>
          <a:prstGeom prst="line">
            <a:avLst/>
          </a:prstGeom>
          <a:ln w="38100">
            <a:solidFill>
              <a:srgbClr val="FC9B4A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1" name="直線コネクタ 140"/>
          <p:cNvCxnSpPr/>
          <p:nvPr/>
        </p:nvCxnSpPr>
        <p:spPr>
          <a:xfrm rot="10800000">
            <a:off x="3131598" y="5972376"/>
            <a:ext cx="1440000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2" name="直線コネクタ 141"/>
          <p:cNvCxnSpPr/>
          <p:nvPr/>
        </p:nvCxnSpPr>
        <p:spPr>
          <a:xfrm rot="10800000">
            <a:off x="3123584" y="4867096"/>
            <a:ext cx="1439863" cy="0"/>
          </a:xfrm>
          <a:prstGeom prst="line">
            <a:avLst/>
          </a:prstGeom>
          <a:ln w="31750">
            <a:solidFill>
              <a:srgbClr val="FFFF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3" name="Line 9"/>
          <p:cNvSpPr>
            <a:spLocks noChangeShapeType="1"/>
          </p:cNvSpPr>
          <p:nvPr/>
        </p:nvSpPr>
        <p:spPr bwMode="auto">
          <a:xfrm>
            <a:off x="3228360" y="5397959"/>
            <a:ext cx="0" cy="576000"/>
          </a:xfrm>
          <a:prstGeom prst="line">
            <a:avLst/>
          </a:prstGeom>
          <a:noFill/>
          <a:ln w="38100">
            <a:solidFill>
              <a:schemeClr val="accent2">
                <a:lumMod val="75000"/>
              </a:schemeClr>
            </a:solidFill>
            <a:prstDash val="dash"/>
            <a:round/>
            <a:headEnd type="triangle"/>
            <a:tailEnd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atin typeface="+mn-lt"/>
              <a:ea typeface="+mn-ea"/>
            </a:endParaRPr>
          </a:p>
        </p:txBody>
      </p:sp>
      <p:sp>
        <p:nvSpPr>
          <p:cNvPr id="145" name="Line 9"/>
          <p:cNvSpPr>
            <a:spLocks noChangeShapeType="1"/>
          </p:cNvSpPr>
          <p:nvPr/>
        </p:nvSpPr>
        <p:spPr bwMode="auto">
          <a:xfrm flipV="1">
            <a:off x="4523009" y="4326225"/>
            <a:ext cx="0" cy="1692000"/>
          </a:xfrm>
          <a:prstGeom prst="line">
            <a:avLst/>
          </a:prstGeom>
          <a:noFill/>
          <a:ln w="38100">
            <a:solidFill>
              <a:srgbClr val="0541EB"/>
            </a:solidFill>
            <a:prstDash val="sysDot"/>
            <a:round/>
            <a:headEnd type="triangle"/>
            <a:tailEnd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atin typeface="+mn-lt"/>
              <a:ea typeface="+mn-ea"/>
            </a:endParaRPr>
          </a:p>
        </p:txBody>
      </p:sp>
      <p:sp>
        <p:nvSpPr>
          <p:cNvPr id="146" name="Line 9"/>
          <p:cNvSpPr>
            <a:spLocks noChangeShapeType="1"/>
          </p:cNvSpPr>
          <p:nvPr/>
        </p:nvSpPr>
        <p:spPr bwMode="auto">
          <a:xfrm flipV="1">
            <a:off x="4448500" y="4318048"/>
            <a:ext cx="0" cy="1080000"/>
          </a:xfrm>
          <a:prstGeom prst="line">
            <a:avLst/>
          </a:prstGeom>
          <a:noFill/>
          <a:ln w="38100">
            <a:solidFill>
              <a:srgbClr val="FE3859"/>
            </a:solidFill>
            <a:round/>
            <a:headEnd type="none"/>
            <a:tailEnd type="triangle"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atin typeface="+mn-lt"/>
              <a:ea typeface="+mn-ea"/>
            </a:endParaRPr>
          </a:p>
        </p:txBody>
      </p:sp>
      <p:sp>
        <p:nvSpPr>
          <p:cNvPr id="147" name="Text Box 12"/>
          <p:cNvSpPr txBox="1">
            <a:spLocks noChangeArrowheads="1"/>
          </p:cNvSpPr>
          <p:nvPr/>
        </p:nvSpPr>
        <p:spPr bwMode="auto">
          <a:xfrm>
            <a:off x="2646048" y="4960155"/>
            <a:ext cx="1415481" cy="338554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>
            <a:prstShdw prst="shdw17" dist="17961" dir="2700000">
              <a:schemeClr val="bg2"/>
            </a:prstShdw>
          </a:effectLst>
        </p:spPr>
        <p:txBody>
          <a:bodyPr wrap="square">
            <a:spAutoFit/>
          </a:bodyPr>
          <a:lstStyle/>
          <a:p>
            <a:r>
              <a:rPr lang="en-US" altLang="ja-JP" sz="1600" dirty="0" err="1">
                <a:solidFill>
                  <a:srgbClr val="FF00FF"/>
                </a:solidFill>
                <a:latin typeface="Arial Unicode MS"/>
                <a:ea typeface="Arial Unicode MS"/>
                <a:cs typeface="Arial Unicode MS"/>
              </a:rPr>
              <a:t>anharnonisity</a:t>
            </a:r>
            <a:endParaRPr lang="en-US" altLang="ja-JP" sz="1600" dirty="0">
              <a:solidFill>
                <a:srgbClr val="FF00FF"/>
              </a:solidFill>
              <a:latin typeface="Arial Unicode MS"/>
              <a:ea typeface="Arial Unicode MS"/>
              <a:cs typeface="Arial Unicode MS"/>
            </a:endParaRPr>
          </a:p>
        </p:txBody>
      </p:sp>
      <p:cxnSp>
        <p:nvCxnSpPr>
          <p:cNvPr id="148" name="直線コネクタ 147"/>
          <p:cNvCxnSpPr/>
          <p:nvPr/>
        </p:nvCxnSpPr>
        <p:spPr>
          <a:xfrm rot="10800000" flipV="1">
            <a:off x="3125931" y="4878727"/>
            <a:ext cx="1440000" cy="0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5" name="テキスト ボックス 44"/>
          <p:cNvSpPr txBox="1">
            <a:spLocks noChangeArrowheads="1"/>
          </p:cNvSpPr>
          <p:nvPr/>
        </p:nvSpPr>
        <p:spPr bwMode="auto">
          <a:xfrm>
            <a:off x="5826056" y="2990372"/>
            <a:ext cx="652462" cy="4000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US" altLang="ja-JP" sz="2000" b="1" dirty="0">
                <a:solidFill>
                  <a:srgbClr val="FF0000"/>
                </a:solidFill>
                <a:latin typeface="Arial Unicode MS"/>
                <a:ea typeface="Arial Unicode MS"/>
                <a:cs typeface="Arial Unicode MS"/>
              </a:rPr>
              <a:t>(I</a:t>
            </a:r>
            <a:r>
              <a:rPr lang="ja-JP" altLang="en-US" sz="2000" b="1" dirty="0">
                <a:solidFill>
                  <a:srgbClr val="FF0000"/>
                </a:solidFill>
                <a:latin typeface="Arial Unicode MS"/>
                <a:ea typeface="Arial Unicode MS"/>
                <a:cs typeface="Arial Unicode MS"/>
              </a:rPr>
              <a:t>“</a:t>
            </a:r>
            <a:r>
              <a:rPr lang="en-US" altLang="ja-JP" sz="2000" b="1" dirty="0">
                <a:solidFill>
                  <a:srgbClr val="FF0000"/>
                </a:solidFill>
                <a:latin typeface="Arial Unicode MS"/>
                <a:ea typeface="Arial Unicode MS"/>
                <a:cs typeface="Arial Unicode MS"/>
              </a:rPr>
              <a:t>’)</a:t>
            </a:r>
            <a:endParaRPr lang="ja-JP" altLang="en-US" sz="2000" b="1" baseline="30000" dirty="0">
              <a:solidFill>
                <a:srgbClr val="FF0000"/>
              </a:solidFill>
              <a:latin typeface="Arial Unicode MS"/>
              <a:ea typeface="Arial Unicode MS"/>
              <a:cs typeface="Arial Unicode MS"/>
            </a:endParaRPr>
          </a:p>
        </p:txBody>
      </p:sp>
      <p:sp>
        <p:nvSpPr>
          <p:cNvPr id="46" name="Line 10"/>
          <p:cNvSpPr>
            <a:spLocks noChangeShapeType="1"/>
          </p:cNvSpPr>
          <p:nvPr/>
        </p:nvSpPr>
        <p:spPr bwMode="auto">
          <a:xfrm flipH="1">
            <a:off x="1750965" y="4847490"/>
            <a:ext cx="0" cy="540000"/>
          </a:xfrm>
          <a:custGeom>
            <a:avLst/>
            <a:gdLst>
              <a:gd name="connsiteX0" fmla="*/ 0 w 581020"/>
              <a:gd name="connsiteY0" fmla="*/ 0 h 45719"/>
              <a:gd name="connsiteX1" fmla="*/ 581020 w 581020"/>
              <a:gd name="connsiteY1" fmla="*/ 45719 h 45719"/>
              <a:gd name="connsiteX0" fmla="*/ 0 w 581020"/>
              <a:gd name="connsiteY0" fmla="*/ 15 h 15"/>
              <a:gd name="connsiteX1" fmla="*/ 581020 w 581020"/>
              <a:gd name="connsiteY1" fmla="*/ 0 h 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81020" h="15">
                <a:moveTo>
                  <a:pt x="0" y="15"/>
                </a:moveTo>
                <a:lnTo>
                  <a:pt x="581020" y="0"/>
                </a:lnTo>
              </a:path>
            </a:pathLst>
          </a:custGeom>
          <a:noFill/>
          <a:ln w="38100">
            <a:solidFill>
              <a:schemeClr val="accent2">
                <a:lumMod val="75000"/>
              </a:schemeClr>
            </a:solidFill>
            <a:prstDash val="solid"/>
            <a:round/>
            <a:headEnd/>
            <a:tailEnd type="triangle"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>
              <a:latin typeface="+mn-lt"/>
              <a:ea typeface="+mn-ea"/>
            </a:endParaRPr>
          </a:p>
        </p:txBody>
      </p:sp>
      <p:cxnSp>
        <p:nvCxnSpPr>
          <p:cNvPr id="47" name="直線コネクタ 46"/>
          <p:cNvCxnSpPr/>
          <p:nvPr/>
        </p:nvCxnSpPr>
        <p:spPr>
          <a:xfrm rot="10800000">
            <a:off x="1088077" y="5388948"/>
            <a:ext cx="1439863" cy="0"/>
          </a:xfrm>
          <a:prstGeom prst="line">
            <a:avLst/>
          </a:prstGeom>
          <a:ln w="38100">
            <a:solidFill>
              <a:srgbClr val="FC9B4A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" name="直線コネクタ 47"/>
          <p:cNvCxnSpPr/>
          <p:nvPr/>
        </p:nvCxnSpPr>
        <p:spPr>
          <a:xfrm rot="10800000">
            <a:off x="1059483" y="5957722"/>
            <a:ext cx="1440000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49" name="Object 25"/>
          <p:cNvGraphicFramePr>
            <a:graphicFrameLocks noChangeAspect="1"/>
          </p:cNvGraphicFramePr>
          <p:nvPr/>
        </p:nvGraphicFramePr>
        <p:xfrm>
          <a:off x="461963" y="5792906"/>
          <a:ext cx="487362" cy="3556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21" imgW="482400" imgH="355320" progId="Equation.DSMT4">
                  <p:embed/>
                </p:oleObj>
              </mc:Choice>
              <mc:Fallback>
                <p:oleObj name="Equation" r:id="rId21" imgW="482400" imgH="355320" progId="Equation.DSMT4">
                  <p:embed/>
                  <p:pic>
                    <p:nvPicPr>
                      <p:cNvPr id="49" name="Object 25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2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61963" y="5792906"/>
                        <a:ext cx="487362" cy="3556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50" name="Object 27"/>
          <p:cNvGraphicFramePr>
            <a:graphicFrameLocks noChangeAspect="1"/>
          </p:cNvGraphicFramePr>
          <p:nvPr/>
        </p:nvGraphicFramePr>
        <p:xfrm>
          <a:off x="473407" y="5230290"/>
          <a:ext cx="442913" cy="35083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23" imgW="444240" imgH="355320" progId="Equation.DSMT4">
                  <p:embed/>
                </p:oleObj>
              </mc:Choice>
              <mc:Fallback>
                <p:oleObj name="Equation" r:id="rId23" imgW="444240" imgH="355320" progId="Equation.DSMT4">
                  <p:embed/>
                  <p:pic>
                    <p:nvPicPr>
                      <p:cNvPr id="50" name="Object 2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73407" y="5230290"/>
                        <a:ext cx="442913" cy="350838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51" name="Object 28"/>
          <p:cNvGraphicFramePr>
            <a:graphicFrameLocks noChangeAspect="1"/>
          </p:cNvGraphicFramePr>
          <p:nvPr/>
        </p:nvGraphicFramePr>
        <p:xfrm>
          <a:off x="449263" y="4632443"/>
          <a:ext cx="501650" cy="3556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25" imgW="495000" imgH="355320" progId="Equation.DSMT4">
                  <p:embed/>
                </p:oleObj>
              </mc:Choice>
              <mc:Fallback>
                <p:oleObj name="Equation" r:id="rId25" imgW="495000" imgH="355320" progId="Equation.DSMT4">
                  <p:embed/>
                  <p:pic>
                    <p:nvPicPr>
                      <p:cNvPr id="51" name="Object 28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49263" y="4632443"/>
                        <a:ext cx="501650" cy="3556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cxnSp>
        <p:nvCxnSpPr>
          <p:cNvPr id="52" name="直線コネクタ 51"/>
          <p:cNvCxnSpPr/>
          <p:nvPr/>
        </p:nvCxnSpPr>
        <p:spPr>
          <a:xfrm rot="10800000">
            <a:off x="1122054" y="4874762"/>
            <a:ext cx="1439863" cy="0"/>
          </a:xfrm>
          <a:prstGeom prst="line">
            <a:avLst/>
          </a:prstGeom>
          <a:ln w="31750">
            <a:solidFill>
              <a:srgbClr val="FFFF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3" name="Line 9"/>
          <p:cNvSpPr>
            <a:spLocks noChangeShapeType="1"/>
          </p:cNvSpPr>
          <p:nvPr/>
        </p:nvSpPr>
        <p:spPr bwMode="auto">
          <a:xfrm>
            <a:off x="1193492" y="5392120"/>
            <a:ext cx="0" cy="576000"/>
          </a:xfrm>
          <a:prstGeom prst="line">
            <a:avLst/>
          </a:prstGeom>
          <a:noFill/>
          <a:ln w="38100">
            <a:solidFill>
              <a:schemeClr val="accent2">
                <a:lumMod val="75000"/>
              </a:schemeClr>
            </a:solidFill>
            <a:prstDash val="dash"/>
            <a:round/>
            <a:headEnd type="triangle"/>
            <a:tailEnd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atin typeface="+mn-lt"/>
              <a:ea typeface="+mn-ea"/>
            </a:endParaRPr>
          </a:p>
        </p:txBody>
      </p:sp>
      <p:sp>
        <p:nvSpPr>
          <p:cNvPr id="54" name="円弧 53"/>
          <p:cNvSpPr/>
          <p:nvPr/>
        </p:nvSpPr>
        <p:spPr>
          <a:xfrm rot="16200000">
            <a:off x="1406547" y="5313429"/>
            <a:ext cx="1050879" cy="1185704"/>
          </a:xfrm>
          <a:prstGeom prst="arc">
            <a:avLst>
              <a:gd name="adj1" fmla="val 16092670"/>
              <a:gd name="adj2" fmla="val 19734274"/>
            </a:avLst>
          </a:prstGeom>
          <a:ln w="31750">
            <a:solidFill>
              <a:srgbClr val="FF00FF"/>
            </a:solidFill>
            <a:headEnd type="non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cxnSp>
        <p:nvCxnSpPr>
          <p:cNvPr id="55" name="直線コネクタ 54"/>
          <p:cNvCxnSpPr/>
          <p:nvPr/>
        </p:nvCxnSpPr>
        <p:spPr>
          <a:xfrm rot="10800000" flipV="1">
            <a:off x="1091357" y="5389835"/>
            <a:ext cx="1440000" cy="0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6" name="Line 9"/>
          <p:cNvSpPr>
            <a:spLocks noChangeShapeType="1"/>
          </p:cNvSpPr>
          <p:nvPr/>
        </p:nvSpPr>
        <p:spPr bwMode="auto">
          <a:xfrm flipV="1">
            <a:off x="2424664" y="4329271"/>
            <a:ext cx="0" cy="1080000"/>
          </a:xfrm>
          <a:prstGeom prst="line">
            <a:avLst/>
          </a:prstGeom>
          <a:noFill/>
          <a:ln w="38100">
            <a:solidFill>
              <a:srgbClr val="0541EB"/>
            </a:solidFill>
            <a:prstDash val="sysDot"/>
            <a:round/>
            <a:headEnd type="triangle"/>
            <a:tailEnd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atin typeface="+mn-lt"/>
              <a:ea typeface="+mn-ea"/>
            </a:endParaRPr>
          </a:p>
        </p:txBody>
      </p:sp>
      <p:sp>
        <p:nvSpPr>
          <p:cNvPr id="57" name="Line 9"/>
          <p:cNvSpPr>
            <a:spLocks noChangeShapeType="1"/>
          </p:cNvSpPr>
          <p:nvPr/>
        </p:nvSpPr>
        <p:spPr bwMode="auto">
          <a:xfrm flipV="1">
            <a:off x="2349516" y="4302684"/>
            <a:ext cx="0" cy="576000"/>
          </a:xfrm>
          <a:prstGeom prst="line">
            <a:avLst/>
          </a:prstGeom>
          <a:noFill/>
          <a:ln w="38100">
            <a:solidFill>
              <a:srgbClr val="FE3859"/>
            </a:solidFill>
            <a:round/>
            <a:headEnd type="none"/>
            <a:tailEnd type="triangle"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atin typeface="+mn-lt"/>
              <a:ea typeface="+mn-ea"/>
            </a:endParaRPr>
          </a:p>
        </p:txBody>
      </p:sp>
      <p:sp>
        <p:nvSpPr>
          <p:cNvPr id="59" name="正方形/長方形 58"/>
          <p:cNvSpPr/>
          <p:nvPr/>
        </p:nvSpPr>
        <p:spPr>
          <a:xfrm>
            <a:off x="496975" y="4060215"/>
            <a:ext cx="530915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ja-JP" b="1" dirty="0">
                <a:solidFill>
                  <a:srgbClr val="FF0000"/>
                </a:solidFill>
                <a:latin typeface="Arial Unicode MS"/>
                <a:ea typeface="Arial Unicode MS"/>
                <a:cs typeface="Arial Unicode MS"/>
              </a:rPr>
              <a:t>(I”’)</a:t>
            </a:r>
            <a:endParaRPr lang="ja-JP" altLang="en-US" b="1" baseline="30000" dirty="0">
              <a:solidFill>
                <a:srgbClr val="FF0000"/>
              </a:solidFill>
              <a:latin typeface="Arial Unicode MS"/>
              <a:ea typeface="Arial Unicode MS"/>
              <a:cs typeface="Arial Unicode MS"/>
            </a:endParaRPr>
          </a:p>
        </p:txBody>
      </p:sp>
      <p:sp>
        <p:nvSpPr>
          <p:cNvPr id="60" name="Line 10"/>
          <p:cNvSpPr>
            <a:spLocks noChangeShapeType="1"/>
          </p:cNvSpPr>
          <p:nvPr/>
        </p:nvSpPr>
        <p:spPr bwMode="auto">
          <a:xfrm flipH="1">
            <a:off x="3853574" y="2619989"/>
            <a:ext cx="0" cy="576000"/>
          </a:xfrm>
          <a:custGeom>
            <a:avLst/>
            <a:gdLst>
              <a:gd name="connsiteX0" fmla="*/ 0 w 581020"/>
              <a:gd name="connsiteY0" fmla="*/ 0 h 45719"/>
              <a:gd name="connsiteX1" fmla="*/ 581020 w 581020"/>
              <a:gd name="connsiteY1" fmla="*/ 45719 h 45719"/>
              <a:gd name="connsiteX0" fmla="*/ 0 w 581020"/>
              <a:gd name="connsiteY0" fmla="*/ 15 h 15"/>
              <a:gd name="connsiteX1" fmla="*/ 581020 w 581020"/>
              <a:gd name="connsiteY1" fmla="*/ 0 h 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81020" h="15">
                <a:moveTo>
                  <a:pt x="0" y="15"/>
                </a:moveTo>
                <a:lnTo>
                  <a:pt x="581020" y="0"/>
                </a:lnTo>
              </a:path>
            </a:pathLst>
          </a:custGeom>
          <a:noFill/>
          <a:ln w="38100">
            <a:solidFill>
              <a:schemeClr val="accent2">
                <a:lumMod val="75000"/>
              </a:schemeClr>
            </a:solidFill>
            <a:prstDash val="solid"/>
            <a:round/>
            <a:headEnd/>
            <a:tailEnd type="triangle"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>
              <a:latin typeface="+mn-lt"/>
              <a:ea typeface="+mn-ea"/>
            </a:endParaRPr>
          </a:p>
        </p:txBody>
      </p:sp>
      <p:cxnSp>
        <p:nvCxnSpPr>
          <p:cNvPr id="61" name="直線コネクタ 60"/>
          <p:cNvCxnSpPr/>
          <p:nvPr/>
        </p:nvCxnSpPr>
        <p:spPr>
          <a:xfrm rot="10800000">
            <a:off x="3121167" y="2600609"/>
            <a:ext cx="1439863" cy="0"/>
          </a:xfrm>
          <a:prstGeom prst="line">
            <a:avLst/>
          </a:prstGeom>
          <a:ln w="38100">
            <a:solidFill>
              <a:srgbClr val="FC9B4A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直線コネクタ 61"/>
          <p:cNvCxnSpPr/>
          <p:nvPr/>
        </p:nvCxnSpPr>
        <p:spPr>
          <a:xfrm rot="10800000">
            <a:off x="3133943" y="3183602"/>
            <a:ext cx="1440000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3" name="直線コネクタ 62"/>
          <p:cNvCxnSpPr/>
          <p:nvPr/>
        </p:nvCxnSpPr>
        <p:spPr>
          <a:xfrm rot="10800000">
            <a:off x="3125929" y="2078322"/>
            <a:ext cx="1439863" cy="0"/>
          </a:xfrm>
          <a:prstGeom prst="line">
            <a:avLst/>
          </a:prstGeom>
          <a:ln w="31750">
            <a:solidFill>
              <a:srgbClr val="FFFF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4" name="Line 9"/>
          <p:cNvSpPr>
            <a:spLocks noChangeShapeType="1"/>
          </p:cNvSpPr>
          <p:nvPr/>
        </p:nvSpPr>
        <p:spPr bwMode="auto">
          <a:xfrm>
            <a:off x="3230705" y="2609185"/>
            <a:ext cx="0" cy="576000"/>
          </a:xfrm>
          <a:prstGeom prst="line">
            <a:avLst/>
          </a:prstGeom>
          <a:noFill/>
          <a:ln w="38100">
            <a:solidFill>
              <a:schemeClr val="accent2">
                <a:lumMod val="75000"/>
              </a:schemeClr>
            </a:solidFill>
            <a:prstDash val="dash"/>
            <a:round/>
            <a:headEnd type="triangle"/>
            <a:tailEnd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atin typeface="+mn-lt"/>
              <a:ea typeface="+mn-ea"/>
            </a:endParaRPr>
          </a:p>
        </p:txBody>
      </p:sp>
      <p:cxnSp>
        <p:nvCxnSpPr>
          <p:cNvPr id="65" name="直線コネクタ 64"/>
          <p:cNvCxnSpPr/>
          <p:nvPr/>
        </p:nvCxnSpPr>
        <p:spPr>
          <a:xfrm flipV="1">
            <a:off x="3227529" y="3511835"/>
            <a:ext cx="1260475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66" name="Object 40"/>
          <p:cNvGraphicFramePr>
            <a:graphicFrameLocks noChangeAspect="1"/>
          </p:cNvGraphicFramePr>
          <p:nvPr/>
        </p:nvGraphicFramePr>
        <p:xfrm>
          <a:off x="3468830" y="3353417"/>
          <a:ext cx="177800" cy="3810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27" imgW="177480" imgH="380880" progId="Equation.DSMT4">
                  <p:embed/>
                </p:oleObj>
              </mc:Choice>
              <mc:Fallback>
                <p:oleObj name="Equation" r:id="rId27" imgW="177480" imgH="380880" progId="Equation.DSMT4">
                  <p:embed/>
                  <p:pic>
                    <p:nvPicPr>
                      <p:cNvPr id="66" name="Object 40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468830" y="3353417"/>
                        <a:ext cx="177800" cy="3810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67" name="Object 42"/>
          <p:cNvGraphicFramePr>
            <a:graphicFrameLocks noChangeAspect="1"/>
          </p:cNvGraphicFramePr>
          <p:nvPr/>
        </p:nvGraphicFramePr>
        <p:xfrm>
          <a:off x="4039382" y="3357515"/>
          <a:ext cx="215900" cy="3810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29" imgW="215640" imgH="380880" progId="Equation.DSMT4">
                  <p:embed/>
                </p:oleObj>
              </mc:Choice>
              <mc:Fallback>
                <p:oleObj name="Equation" r:id="rId29" imgW="215640" imgH="380880" progId="Equation.DSMT4">
                  <p:embed/>
                  <p:pic>
                    <p:nvPicPr>
                      <p:cNvPr id="67" name="Object 4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30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039382" y="3357515"/>
                        <a:ext cx="215900" cy="3810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cxnSp>
        <p:nvCxnSpPr>
          <p:cNvPr id="68" name="直線コネクタ 67"/>
          <p:cNvCxnSpPr/>
          <p:nvPr/>
        </p:nvCxnSpPr>
        <p:spPr>
          <a:xfrm rot="16200000" flipH="1">
            <a:off x="2995754" y="3537235"/>
            <a:ext cx="457200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" name="直線コネクタ 68"/>
          <p:cNvCxnSpPr/>
          <p:nvPr/>
        </p:nvCxnSpPr>
        <p:spPr>
          <a:xfrm rot="16200000" flipH="1">
            <a:off x="3614808" y="3547707"/>
            <a:ext cx="457200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直線コネクタ 69"/>
          <p:cNvCxnSpPr/>
          <p:nvPr/>
        </p:nvCxnSpPr>
        <p:spPr>
          <a:xfrm rot="16200000" flipH="1">
            <a:off x="4237061" y="3563915"/>
            <a:ext cx="457200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1" name="円弧 70"/>
          <p:cNvSpPr/>
          <p:nvPr/>
        </p:nvSpPr>
        <p:spPr>
          <a:xfrm rot="16200000">
            <a:off x="4003671" y="2010228"/>
            <a:ext cx="1141063" cy="1189436"/>
          </a:xfrm>
          <a:prstGeom prst="arc">
            <a:avLst>
              <a:gd name="adj1" fmla="val 16092670"/>
              <a:gd name="adj2" fmla="val 19734274"/>
            </a:avLst>
          </a:prstGeom>
          <a:ln w="31750">
            <a:solidFill>
              <a:srgbClr val="FF00FF"/>
            </a:solidFill>
            <a:prstDash val="sysDash"/>
            <a:headEnd type="non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72" name="Line 9"/>
          <p:cNvSpPr>
            <a:spLocks noChangeShapeType="1"/>
          </p:cNvSpPr>
          <p:nvPr/>
        </p:nvSpPr>
        <p:spPr bwMode="auto">
          <a:xfrm flipV="1">
            <a:off x="4525354" y="1537451"/>
            <a:ext cx="0" cy="540000"/>
          </a:xfrm>
          <a:prstGeom prst="line">
            <a:avLst/>
          </a:prstGeom>
          <a:noFill/>
          <a:ln w="38100">
            <a:solidFill>
              <a:srgbClr val="0541EB"/>
            </a:solidFill>
            <a:prstDash val="sysDot"/>
            <a:round/>
            <a:headEnd type="triangle"/>
            <a:tailEnd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atin typeface="+mn-lt"/>
              <a:ea typeface="+mn-ea"/>
            </a:endParaRPr>
          </a:p>
        </p:txBody>
      </p:sp>
      <p:sp>
        <p:nvSpPr>
          <p:cNvPr id="73" name="Line 9"/>
          <p:cNvSpPr>
            <a:spLocks noChangeShapeType="1"/>
          </p:cNvSpPr>
          <p:nvPr/>
        </p:nvSpPr>
        <p:spPr bwMode="auto">
          <a:xfrm flipV="1">
            <a:off x="4450845" y="1529274"/>
            <a:ext cx="0" cy="1044000"/>
          </a:xfrm>
          <a:prstGeom prst="line">
            <a:avLst/>
          </a:prstGeom>
          <a:noFill/>
          <a:ln w="38100">
            <a:solidFill>
              <a:srgbClr val="FE3859"/>
            </a:solidFill>
            <a:round/>
            <a:headEnd type="none"/>
            <a:tailEnd type="triangle"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atin typeface="+mn-lt"/>
              <a:ea typeface="+mn-ea"/>
            </a:endParaRPr>
          </a:p>
        </p:txBody>
      </p:sp>
      <p:sp>
        <p:nvSpPr>
          <p:cNvPr id="75" name="Line 10"/>
          <p:cNvSpPr>
            <a:spLocks noChangeShapeType="1"/>
          </p:cNvSpPr>
          <p:nvPr/>
        </p:nvSpPr>
        <p:spPr bwMode="auto">
          <a:xfrm flipH="1">
            <a:off x="1750965" y="2578337"/>
            <a:ext cx="0" cy="612000"/>
          </a:xfrm>
          <a:custGeom>
            <a:avLst/>
            <a:gdLst>
              <a:gd name="connsiteX0" fmla="*/ 0 w 581020"/>
              <a:gd name="connsiteY0" fmla="*/ 0 h 45719"/>
              <a:gd name="connsiteX1" fmla="*/ 581020 w 581020"/>
              <a:gd name="connsiteY1" fmla="*/ 45719 h 45719"/>
              <a:gd name="connsiteX0" fmla="*/ 0 w 581020"/>
              <a:gd name="connsiteY0" fmla="*/ 15 h 15"/>
              <a:gd name="connsiteX1" fmla="*/ 581020 w 581020"/>
              <a:gd name="connsiteY1" fmla="*/ 0 h 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81020" h="15">
                <a:moveTo>
                  <a:pt x="0" y="15"/>
                </a:moveTo>
                <a:lnTo>
                  <a:pt x="581020" y="0"/>
                </a:lnTo>
              </a:path>
            </a:pathLst>
          </a:custGeom>
          <a:noFill/>
          <a:ln w="38100">
            <a:solidFill>
              <a:schemeClr val="accent2">
                <a:lumMod val="75000"/>
              </a:schemeClr>
            </a:solidFill>
            <a:prstDash val="solid"/>
            <a:round/>
            <a:headEnd/>
            <a:tailEnd type="triangle"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>
              <a:latin typeface="+mn-lt"/>
              <a:ea typeface="+mn-ea"/>
            </a:endParaRPr>
          </a:p>
        </p:txBody>
      </p:sp>
      <p:cxnSp>
        <p:nvCxnSpPr>
          <p:cNvPr id="76" name="直線コネクタ 75"/>
          <p:cNvCxnSpPr/>
          <p:nvPr/>
        </p:nvCxnSpPr>
        <p:spPr>
          <a:xfrm rot="10800000">
            <a:off x="1088077" y="2601180"/>
            <a:ext cx="1439863" cy="0"/>
          </a:xfrm>
          <a:prstGeom prst="line">
            <a:avLst/>
          </a:prstGeom>
          <a:ln w="38100">
            <a:solidFill>
              <a:srgbClr val="FC9B4A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直線コネクタ 76"/>
          <p:cNvCxnSpPr/>
          <p:nvPr/>
        </p:nvCxnSpPr>
        <p:spPr>
          <a:xfrm rot="10800000">
            <a:off x="1059483" y="3169954"/>
            <a:ext cx="1440000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78" name="Object 25"/>
          <p:cNvGraphicFramePr>
            <a:graphicFrameLocks noChangeAspect="1"/>
          </p:cNvGraphicFramePr>
          <p:nvPr/>
        </p:nvGraphicFramePr>
        <p:xfrm>
          <a:off x="461963" y="3005138"/>
          <a:ext cx="487362" cy="3556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21" imgW="482400" imgH="355320" progId="Equation.DSMT4">
                  <p:embed/>
                </p:oleObj>
              </mc:Choice>
              <mc:Fallback>
                <p:oleObj name="Equation" r:id="rId21" imgW="482400" imgH="355320" progId="Equation.DSMT4">
                  <p:embed/>
                  <p:pic>
                    <p:nvPicPr>
                      <p:cNvPr id="78" name="Object 25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2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61963" y="3005138"/>
                        <a:ext cx="487362" cy="3556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79" name="Object 27"/>
          <p:cNvGraphicFramePr>
            <a:graphicFrameLocks noChangeAspect="1"/>
          </p:cNvGraphicFramePr>
          <p:nvPr/>
        </p:nvGraphicFramePr>
        <p:xfrm>
          <a:off x="473407" y="2442522"/>
          <a:ext cx="442913" cy="35083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23" imgW="444240" imgH="355320" progId="Equation.DSMT4">
                  <p:embed/>
                </p:oleObj>
              </mc:Choice>
              <mc:Fallback>
                <p:oleObj name="Equation" r:id="rId23" imgW="444240" imgH="355320" progId="Equation.DSMT4">
                  <p:embed/>
                  <p:pic>
                    <p:nvPicPr>
                      <p:cNvPr id="79" name="Object 2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73407" y="2442522"/>
                        <a:ext cx="442913" cy="350838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80" name="Object 28"/>
          <p:cNvGraphicFramePr>
            <a:graphicFrameLocks noChangeAspect="1"/>
          </p:cNvGraphicFramePr>
          <p:nvPr/>
        </p:nvGraphicFramePr>
        <p:xfrm>
          <a:off x="449263" y="1844675"/>
          <a:ext cx="501650" cy="3556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25" imgW="495000" imgH="355320" progId="Equation.DSMT4">
                  <p:embed/>
                </p:oleObj>
              </mc:Choice>
              <mc:Fallback>
                <p:oleObj name="Equation" r:id="rId25" imgW="495000" imgH="355320" progId="Equation.DSMT4">
                  <p:embed/>
                  <p:pic>
                    <p:nvPicPr>
                      <p:cNvPr id="80" name="Object 28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49263" y="1844675"/>
                        <a:ext cx="501650" cy="3556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cxnSp>
        <p:nvCxnSpPr>
          <p:cNvPr id="81" name="直線コネクタ 80"/>
          <p:cNvCxnSpPr/>
          <p:nvPr/>
        </p:nvCxnSpPr>
        <p:spPr>
          <a:xfrm rot="10800000">
            <a:off x="1122054" y="2086994"/>
            <a:ext cx="1439863" cy="0"/>
          </a:xfrm>
          <a:prstGeom prst="line">
            <a:avLst/>
          </a:prstGeom>
          <a:ln w="31750">
            <a:solidFill>
              <a:srgbClr val="FFFF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2" name="Line 9"/>
          <p:cNvSpPr>
            <a:spLocks noChangeShapeType="1"/>
          </p:cNvSpPr>
          <p:nvPr/>
        </p:nvSpPr>
        <p:spPr bwMode="auto">
          <a:xfrm>
            <a:off x="1193492" y="2604352"/>
            <a:ext cx="0" cy="576000"/>
          </a:xfrm>
          <a:prstGeom prst="line">
            <a:avLst/>
          </a:prstGeom>
          <a:noFill/>
          <a:ln w="38100">
            <a:solidFill>
              <a:schemeClr val="accent2">
                <a:lumMod val="75000"/>
              </a:schemeClr>
            </a:solidFill>
            <a:prstDash val="dash"/>
            <a:round/>
            <a:headEnd type="triangle"/>
            <a:tailEnd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atin typeface="+mn-lt"/>
              <a:ea typeface="+mn-ea"/>
            </a:endParaRPr>
          </a:p>
        </p:txBody>
      </p:sp>
      <p:cxnSp>
        <p:nvCxnSpPr>
          <p:cNvPr id="83" name="直線コネクタ 82"/>
          <p:cNvCxnSpPr/>
          <p:nvPr/>
        </p:nvCxnSpPr>
        <p:spPr>
          <a:xfrm flipV="1">
            <a:off x="1150014" y="3504585"/>
            <a:ext cx="1188000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84" name="Object 40"/>
          <p:cNvGraphicFramePr>
            <a:graphicFrameLocks noChangeAspect="1"/>
          </p:cNvGraphicFramePr>
          <p:nvPr/>
        </p:nvGraphicFramePr>
        <p:xfrm>
          <a:off x="1394797" y="3336072"/>
          <a:ext cx="177800" cy="3810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27" imgW="177480" imgH="380880" progId="Equation.DSMT4">
                  <p:embed/>
                </p:oleObj>
              </mc:Choice>
              <mc:Fallback>
                <p:oleObj name="Equation" r:id="rId27" imgW="177480" imgH="380880" progId="Equation.DSMT4">
                  <p:embed/>
                  <p:pic>
                    <p:nvPicPr>
                      <p:cNvPr id="84" name="Object 40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394797" y="3336072"/>
                        <a:ext cx="177800" cy="3810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85" name="Object 42"/>
          <p:cNvGraphicFramePr>
            <a:graphicFrameLocks noChangeAspect="1"/>
          </p:cNvGraphicFramePr>
          <p:nvPr/>
        </p:nvGraphicFramePr>
        <p:xfrm>
          <a:off x="1936774" y="3350335"/>
          <a:ext cx="215900" cy="3810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29" imgW="215640" imgH="380880" progId="Equation.DSMT4">
                  <p:embed/>
                </p:oleObj>
              </mc:Choice>
              <mc:Fallback>
                <p:oleObj name="Equation" r:id="rId29" imgW="215640" imgH="380880" progId="Equation.DSMT4">
                  <p:embed/>
                  <p:pic>
                    <p:nvPicPr>
                      <p:cNvPr id="85" name="Object 4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30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936774" y="3350335"/>
                        <a:ext cx="215900" cy="3810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cxnSp>
        <p:nvCxnSpPr>
          <p:cNvPr id="86" name="直線コネクタ 85"/>
          <p:cNvCxnSpPr/>
          <p:nvPr/>
        </p:nvCxnSpPr>
        <p:spPr>
          <a:xfrm rot="16200000" flipH="1">
            <a:off x="927124" y="3501766"/>
            <a:ext cx="457200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7" name="直線コネクタ 86"/>
          <p:cNvCxnSpPr/>
          <p:nvPr/>
        </p:nvCxnSpPr>
        <p:spPr>
          <a:xfrm rot="16200000" flipH="1">
            <a:off x="1512841" y="3521763"/>
            <a:ext cx="457200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8" name="直線コネクタ 87"/>
          <p:cNvCxnSpPr/>
          <p:nvPr/>
        </p:nvCxnSpPr>
        <p:spPr>
          <a:xfrm rot="16200000" flipH="1">
            <a:off x="2109077" y="3518281"/>
            <a:ext cx="457200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9" name="円弧 88"/>
          <p:cNvSpPr/>
          <p:nvPr/>
        </p:nvSpPr>
        <p:spPr>
          <a:xfrm rot="16200000">
            <a:off x="1420194" y="1979750"/>
            <a:ext cx="1050879" cy="1185704"/>
          </a:xfrm>
          <a:prstGeom prst="arc">
            <a:avLst>
              <a:gd name="adj1" fmla="val 16092670"/>
              <a:gd name="adj2" fmla="val 19734274"/>
            </a:avLst>
          </a:prstGeom>
          <a:ln w="31750">
            <a:solidFill>
              <a:srgbClr val="FF00FF"/>
            </a:solidFill>
            <a:prstDash val="sysDash"/>
            <a:headEnd type="non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cxnSp>
        <p:nvCxnSpPr>
          <p:cNvPr id="90" name="直線コネクタ 89"/>
          <p:cNvCxnSpPr/>
          <p:nvPr/>
        </p:nvCxnSpPr>
        <p:spPr>
          <a:xfrm rot="10800000" flipV="1">
            <a:off x="1099504" y="2084510"/>
            <a:ext cx="1440000" cy="0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1" name="Line 9"/>
          <p:cNvSpPr>
            <a:spLocks noChangeShapeType="1"/>
          </p:cNvSpPr>
          <p:nvPr/>
        </p:nvSpPr>
        <p:spPr bwMode="auto">
          <a:xfrm flipV="1">
            <a:off x="2424664" y="1541503"/>
            <a:ext cx="0" cy="576000"/>
          </a:xfrm>
          <a:prstGeom prst="line">
            <a:avLst/>
          </a:prstGeom>
          <a:noFill/>
          <a:ln w="38100">
            <a:solidFill>
              <a:srgbClr val="0541EB"/>
            </a:solidFill>
            <a:prstDash val="sysDot"/>
            <a:round/>
            <a:headEnd type="triangle"/>
            <a:tailEnd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atin typeface="+mn-lt"/>
              <a:ea typeface="+mn-ea"/>
            </a:endParaRPr>
          </a:p>
        </p:txBody>
      </p:sp>
      <p:sp>
        <p:nvSpPr>
          <p:cNvPr id="92" name="Line 9"/>
          <p:cNvSpPr>
            <a:spLocks noChangeShapeType="1"/>
          </p:cNvSpPr>
          <p:nvPr/>
        </p:nvSpPr>
        <p:spPr bwMode="auto">
          <a:xfrm flipV="1">
            <a:off x="2349516" y="1514916"/>
            <a:ext cx="0" cy="1080000"/>
          </a:xfrm>
          <a:prstGeom prst="line">
            <a:avLst/>
          </a:prstGeom>
          <a:noFill/>
          <a:ln w="38100">
            <a:solidFill>
              <a:srgbClr val="FE3859"/>
            </a:solidFill>
            <a:round/>
            <a:headEnd type="none"/>
            <a:tailEnd type="triangle"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atin typeface="+mn-lt"/>
              <a:ea typeface="+mn-ea"/>
            </a:endParaRPr>
          </a:p>
        </p:txBody>
      </p:sp>
      <p:sp>
        <p:nvSpPr>
          <p:cNvPr id="94" name="Text Box 12"/>
          <p:cNvSpPr txBox="1">
            <a:spLocks noChangeArrowheads="1"/>
          </p:cNvSpPr>
          <p:nvPr/>
        </p:nvSpPr>
        <p:spPr bwMode="auto">
          <a:xfrm>
            <a:off x="2647667" y="2167058"/>
            <a:ext cx="1415481" cy="338554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>
            <a:prstShdw prst="shdw17" dist="17961" dir="2700000">
              <a:schemeClr val="bg2"/>
            </a:prstShdw>
          </a:effectLst>
        </p:spPr>
        <p:txBody>
          <a:bodyPr wrap="square">
            <a:spAutoFit/>
          </a:bodyPr>
          <a:lstStyle/>
          <a:p>
            <a:r>
              <a:rPr lang="en-US" altLang="ja-JP" sz="1600" dirty="0" err="1">
                <a:solidFill>
                  <a:srgbClr val="FF00FF"/>
                </a:solidFill>
                <a:latin typeface="Arial Unicode MS"/>
                <a:ea typeface="Arial Unicode MS"/>
                <a:cs typeface="Arial Unicode MS"/>
              </a:rPr>
              <a:t>anharnonisity</a:t>
            </a:r>
            <a:endParaRPr lang="en-US" altLang="ja-JP" sz="1600" dirty="0">
              <a:solidFill>
                <a:srgbClr val="FF00FF"/>
              </a:solidFill>
              <a:latin typeface="Arial Unicode MS"/>
              <a:ea typeface="Arial Unicode MS"/>
              <a:cs typeface="Arial Unicode MS"/>
            </a:endParaRPr>
          </a:p>
        </p:txBody>
      </p:sp>
      <p:sp>
        <p:nvSpPr>
          <p:cNvPr id="96" name="正方形/長方形 95"/>
          <p:cNvSpPr/>
          <p:nvPr/>
        </p:nvSpPr>
        <p:spPr>
          <a:xfrm>
            <a:off x="549290" y="1128931"/>
            <a:ext cx="479618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ja-JP" b="1" dirty="0">
                <a:solidFill>
                  <a:srgbClr val="FF0000"/>
                </a:solidFill>
                <a:latin typeface="Arial Unicode MS"/>
                <a:ea typeface="Arial Unicode MS"/>
                <a:cs typeface="Arial Unicode MS"/>
              </a:rPr>
              <a:t>(I</a:t>
            </a:r>
            <a:r>
              <a:rPr lang="ja-JP" altLang="en-US" b="1" dirty="0">
                <a:solidFill>
                  <a:srgbClr val="FF0000"/>
                </a:solidFill>
                <a:latin typeface="Arial Unicode MS"/>
                <a:ea typeface="Arial Unicode MS"/>
                <a:cs typeface="Arial Unicode MS"/>
              </a:rPr>
              <a:t>“</a:t>
            </a:r>
            <a:r>
              <a:rPr lang="en-US" altLang="ja-JP" b="1" dirty="0">
                <a:solidFill>
                  <a:srgbClr val="FF0000"/>
                </a:solidFill>
                <a:latin typeface="Arial Unicode MS"/>
                <a:ea typeface="Arial Unicode MS"/>
                <a:cs typeface="Arial Unicode MS"/>
              </a:rPr>
              <a:t>)</a:t>
            </a:r>
            <a:endParaRPr lang="ja-JP" altLang="en-US" b="1" baseline="30000" dirty="0">
              <a:solidFill>
                <a:srgbClr val="FF0000"/>
              </a:solidFill>
              <a:latin typeface="Arial Unicode MS"/>
              <a:ea typeface="Arial Unicode MS"/>
              <a:cs typeface="Arial Unicode MS"/>
            </a:endParaRPr>
          </a:p>
        </p:txBody>
      </p:sp>
      <p:pic>
        <p:nvPicPr>
          <p:cNvPr id="103" name="Picture 22"/>
          <p:cNvPicPr>
            <a:picLocks noChangeAspect="1" noChangeArrowheads="1"/>
          </p:cNvPicPr>
          <p:nvPr/>
        </p:nvPicPr>
        <p:blipFill>
          <a:blip r:embed="rId31" cstate="print"/>
          <a:srcRect/>
          <a:stretch>
            <a:fillRect/>
          </a:stretch>
        </p:blipFill>
        <p:spPr bwMode="auto">
          <a:xfrm>
            <a:off x="5280951" y="1259663"/>
            <a:ext cx="3351429" cy="470952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97" name="Picture 21"/>
          <p:cNvPicPr>
            <a:picLocks noChangeAspect="1" noChangeArrowheads="1"/>
          </p:cNvPicPr>
          <p:nvPr/>
        </p:nvPicPr>
        <p:blipFill>
          <a:blip r:embed="rId32" cstate="print"/>
          <a:srcRect/>
          <a:stretch>
            <a:fillRect/>
          </a:stretch>
        </p:blipFill>
        <p:spPr bwMode="auto">
          <a:xfrm>
            <a:off x="6457579" y="4138922"/>
            <a:ext cx="171450" cy="171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98" name="Picture 22"/>
          <p:cNvPicPr>
            <a:picLocks noChangeAspect="1" noChangeArrowheads="1"/>
          </p:cNvPicPr>
          <p:nvPr/>
        </p:nvPicPr>
        <p:blipFill>
          <a:blip r:embed="rId32" cstate="print"/>
          <a:srcRect/>
          <a:stretch>
            <a:fillRect/>
          </a:stretch>
        </p:blipFill>
        <p:spPr bwMode="auto">
          <a:xfrm>
            <a:off x="6445704" y="2868262"/>
            <a:ext cx="171450" cy="171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101" name="Picture 24"/>
          <p:cNvPicPr>
            <a:picLocks noChangeAspect="1" noChangeArrowheads="1"/>
          </p:cNvPicPr>
          <p:nvPr/>
        </p:nvPicPr>
        <p:blipFill>
          <a:blip r:embed="rId33" cstate="print"/>
          <a:srcRect/>
          <a:stretch>
            <a:fillRect/>
          </a:stretch>
        </p:blipFill>
        <p:spPr bwMode="auto">
          <a:xfrm>
            <a:off x="6461043" y="3977925"/>
            <a:ext cx="171450" cy="161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102" name="Picture 21"/>
          <p:cNvPicPr>
            <a:picLocks noChangeAspect="1" noChangeArrowheads="1"/>
          </p:cNvPicPr>
          <p:nvPr/>
        </p:nvPicPr>
        <p:blipFill>
          <a:blip r:embed="rId32" cstate="print"/>
          <a:srcRect/>
          <a:stretch>
            <a:fillRect/>
          </a:stretch>
        </p:blipFill>
        <p:spPr bwMode="auto">
          <a:xfrm>
            <a:off x="5845704" y="4154844"/>
            <a:ext cx="171450" cy="171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106" name="Picture 21"/>
          <p:cNvPicPr>
            <a:picLocks noChangeAspect="1" noChangeArrowheads="1"/>
          </p:cNvPicPr>
          <p:nvPr/>
        </p:nvPicPr>
        <p:blipFill>
          <a:blip r:embed="rId32" cstate="print"/>
          <a:srcRect/>
          <a:stretch>
            <a:fillRect/>
          </a:stretch>
        </p:blipFill>
        <p:spPr bwMode="auto">
          <a:xfrm>
            <a:off x="6914779" y="3019734"/>
            <a:ext cx="171450" cy="171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107" name="Picture 21"/>
          <p:cNvPicPr>
            <a:picLocks noChangeAspect="1" noChangeArrowheads="1"/>
          </p:cNvPicPr>
          <p:nvPr/>
        </p:nvPicPr>
        <p:blipFill>
          <a:blip r:embed="rId32" cstate="print"/>
          <a:srcRect/>
          <a:stretch>
            <a:fillRect/>
          </a:stretch>
        </p:blipFill>
        <p:spPr bwMode="auto">
          <a:xfrm>
            <a:off x="6436254" y="3026132"/>
            <a:ext cx="171450" cy="171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109" name="Picture 21"/>
          <p:cNvPicPr>
            <a:picLocks noChangeAspect="1" noChangeArrowheads="1"/>
          </p:cNvPicPr>
          <p:nvPr/>
        </p:nvPicPr>
        <p:blipFill>
          <a:blip r:embed="rId32" cstate="print"/>
          <a:srcRect/>
          <a:stretch>
            <a:fillRect/>
          </a:stretch>
        </p:blipFill>
        <p:spPr bwMode="auto">
          <a:xfrm>
            <a:off x="6445779" y="3507143"/>
            <a:ext cx="171450" cy="171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110" name="Picture 24"/>
          <p:cNvPicPr>
            <a:picLocks noChangeAspect="1" noChangeArrowheads="1"/>
          </p:cNvPicPr>
          <p:nvPr/>
        </p:nvPicPr>
        <p:blipFill>
          <a:blip r:embed="rId33" cstate="print"/>
          <a:srcRect/>
          <a:stretch>
            <a:fillRect/>
          </a:stretch>
        </p:blipFill>
        <p:spPr bwMode="auto">
          <a:xfrm>
            <a:off x="6447110" y="3513900"/>
            <a:ext cx="171450" cy="161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111" name="Picture 24"/>
          <p:cNvPicPr>
            <a:picLocks noChangeAspect="1" noChangeArrowheads="1"/>
          </p:cNvPicPr>
          <p:nvPr/>
        </p:nvPicPr>
        <p:blipFill>
          <a:blip r:embed="rId33" cstate="print"/>
          <a:srcRect/>
          <a:stretch>
            <a:fillRect/>
          </a:stretch>
        </p:blipFill>
        <p:spPr bwMode="auto">
          <a:xfrm>
            <a:off x="5808935" y="3990150"/>
            <a:ext cx="171450" cy="161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sp>
        <p:nvSpPr>
          <p:cNvPr id="104" name="正方形/長方形 77"/>
          <p:cNvSpPr>
            <a:spLocks noChangeArrowheads="1"/>
          </p:cNvSpPr>
          <p:nvPr/>
        </p:nvSpPr>
        <p:spPr bwMode="auto">
          <a:xfrm>
            <a:off x="7823440" y="580807"/>
            <a:ext cx="724878" cy="52322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 sz="2800" b="1" dirty="0">
                <a:solidFill>
                  <a:srgbClr val="FF0000"/>
                </a:solidFill>
                <a:latin typeface="Arial Unicode MS"/>
                <a:ea typeface="Arial Unicode MS"/>
                <a:cs typeface="Arial Unicode MS"/>
              </a:rPr>
              <a:t>(I”’)</a:t>
            </a:r>
            <a:endParaRPr lang="ja-JP" altLang="en-US" sz="2800" b="1" baseline="30000" dirty="0">
              <a:solidFill>
                <a:srgbClr val="FF0000"/>
              </a:solidFill>
              <a:latin typeface="Arial Unicode MS"/>
              <a:ea typeface="Arial Unicode MS"/>
              <a:cs typeface="Arial Unicode MS"/>
            </a:endParaRPr>
          </a:p>
        </p:txBody>
      </p:sp>
    </p:spTree>
    <p:extLst>
      <p:ext uri="{BB962C8B-B14F-4D97-AF65-F5344CB8AC3E}">
        <p14:creationId xmlns:p14="http://schemas.microsoft.com/office/powerpoint/2010/main" val="1005830770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" dur="500"/>
                                        <p:tgtEl>
                                          <p:spTgt spid="1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1" dur="500"/>
                                        <p:tgtEl>
                                          <p:spTgt spid="1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5" dur="500"/>
                                        <p:tgtEl>
                                          <p:spTgt spid="1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0" dur="500"/>
                                        <p:tgtEl>
                                          <p:spTgt spid="1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18" presetClass="entr" presetSubtype="3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3" dur="500"/>
                                        <p:tgtEl>
                                          <p:spTgt spid="1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6" dur="500"/>
                                        <p:tgtEl>
                                          <p:spTgt spid="2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5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1" dur="500"/>
                                        <p:tgtEl>
                                          <p:spTgt spid="2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500"/>
                            </p:stCondLst>
                            <p:childTnLst>
                              <p:par>
                                <p:cTn id="33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5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8" dur="500"/>
                                        <p:tgtEl>
                                          <p:spTgt spid="1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18" presetClass="entr" presetSubtype="3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1" dur="500"/>
                                        <p:tgtEl>
                                          <p:spTgt spid="2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18" presetClass="entr" presetSubtype="3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4" dur="500"/>
                                        <p:tgtEl>
                                          <p:spTgt spid="2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7" dur="500"/>
                                        <p:tgtEl>
                                          <p:spTgt spid="2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52" dur="500"/>
                                        <p:tgtEl>
                                          <p:spTgt spid="2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500"/>
                            </p:stCondLst>
                            <p:childTnLst>
                              <p:par>
                                <p:cTn id="54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56" dur="500"/>
                                        <p:tgtEl>
                                          <p:spTgt spid="1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>
                            <p:stCondLst>
                              <p:cond delay="1000"/>
                            </p:stCondLst>
                            <p:childTnLst>
                              <p:par>
                                <p:cTn id="58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60" dur="500"/>
                                        <p:tgtEl>
                                          <p:spTgt spid="1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63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45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66" dur="500"/>
                                        <p:tgtEl>
                                          <p:spTgt spid="5745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18" presetClass="entr" presetSubtype="3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71" dur="500"/>
                                        <p:tgtEl>
                                          <p:spTgt spid="1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2" presetID="18" presetClass="entr" presetSubtype="3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74" dur="500"/>
                                        <p:tgtEl>
                                          <p:spTgt spid="1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5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7" dur="500"/>
                                        <p:tgtEl>
                                          <p:spTgt spid="2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8" fill="hold">
                      <p:stCondLst>
                        <p:cond delay="indefinite"/>
                      </p:stCondLst>
                      <p:childTnLst>
                        <p:par>
                          <p:cTn id="79" fill="hold">
                            <p:stCondLst>
                              <p:cond delay="0"/>
                            </p:stCondLst>
                            <p:childTnLst>
                              <p:par>
                                <p:cTn id="80" presetID="5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82" dur="500"/>
                                        <p:tgtEl>
                                          <p:spTgt spid="1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3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85" dur="500"/>
                                        <p:tgtEl>
                                          <p:spTgt spid="1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6" fill="hold">
                            <p:stCondLst>
                              <p:cond delay="500"/>
                            </p:stCondLst>
                            <p:childTnLst>
                              <p:par>
                                <p:cTn id="87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89" dur="1000"/>
                                        <p:tgtEl>
                                          <p:spTgt spid="2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0" fill="hold">
                            <p:stCondLst>
                              <p:cond delay="2500"/>
                            </p:stCondLst>
                            <p:childTnLst>
                              <p:par>
                                <p:cTn id="91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93" dur="500"/>
                                        <p:tgtEl>
                                          <p:spTgt spid="1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3000"/>
                            </p:stCondLst>
                            <p:childTnLst>
                              <p:par>
                                <p:cTn id="95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97" dur="500"/>
                                        <p:tgtEl>
                                          <p:spTgt spid="1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8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00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1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03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4" fill="hold">
                            <p:stCondLst>
                              <p:cond delay="3500"/>
                            </p:stCondLst>
                            <p:childTnLst>
                              <p:par>
                                <p:cTn id="105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07" dur="500"/>
                                        <p:tgtEl>
                                          <p:spTgt spid="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8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10" dur="5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1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13" dur="50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4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16" dur="50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7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19" dur="500"/>
                                        <p:tgtEl>
                                          <p:spTgt spid="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0" fill="hold">
                            <p:stCondLst>
                              <p:cond delay="4000"/>
                            </p:stCondLst>
                            <p:childTnLst>
                              <p:par>
                                <p:cTn id="121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23" dur="5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4" fill="hold">
                            <p:stCondLst>
                              <p:cond delay="4500"/>
                            </p:stCondLst>
                            <p:childTnLst>
                              <p:par>
                                <p:cTn id="125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27" dur="50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8" fill="hold">
                            <p:stCondLst>
                              <p:cond delay="5000"/>
                            </p:stCondLst>
                            <p:childTnLst>
                              <p:par>
                                <p:cTn id="129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31" dur="500"/>
                                        <p:tgtEl>
                                          <p:spTgt spid="1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0" grpId="0" animBg="1"/>
      <p:bldP spid="191" grpId="0" animBg="1"/>
      <p:bldP spid="198" grpId="0" animBg="1"/>
      <p:bldP spid="200" grpId="0" animBg="1"/>
      <p:bldP spid="201" grpId="0" animBg="1"/>
      <p:bldP spid="202" grpId="0" animBg="1"/>
      <p:bldP spid="203" grpId="0" animBg="1"/>
      <p:bldP spid="204" grpId="0" animBg="1"/>
    </p:bldLst>
  </p:timing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08" name="Object 27"/>
          <p:cNvGraphicFramePr>
            <a:graphicFrameLocks noChangeAspect="1"/>
          </p:cNvGraphicFramePr>
          <p:nvPr/>
        </p:nvGraphicFramePr>
        <p:xfrm>
          <a:off x="6829425" y="4671219"/>
          <a:ext cx="190500" cy="2032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3" imgW="190440" imgH="203040" progId="Equation.DSMT4">
                  <p:embed/>
                </p:oleObj>
              </mc:Choice>
              <mc:Fallback>
                <p:oleObj name="Equation" r:id="rId3" imgW="190440" imgH="203040" progId="Equation.DSMT4">
                  <p:embed/>
                  <p:pic>
                    <p:nvPicPr>
                      <p:cNvPr id="208" name="Object 2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829425" y="4671219"/>
                        <a:ext cx="190500" cy="2032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574512" name="Picture 44"/>
          <p:cNvPicPr>
            <a:picLocks noChangeAspect="1" noChangeArrowheads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6218238" y="1558925"/>
            <a:ext cx="1758950" cy="965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43" name="Line 10"/>
          <p:cNvSpPr>
            <a:spLocks noChangeShapeType="1"/>
          </p:cNvSpPr>
          <p:nvPr/>
        </p:nvSpPr>
        <p:spPr bwMode="auto">
          <a:xfrm flipH="1">
            <a:off x="1810320" y="2601296"/>
            <a:ext cx="0" cy="540000"/>
          </a:xfrm>
          <a:custGeom>
            <a:avLst/>
            <a:gdLst>
              <a:gd name="connsiteX0" fmla="*/ 0 w 581020"/>
              <a:gd name="connsiteY0" fmla="*/ 0 h 45719"/>
              <a:gd name="connsiteX1" fmla="*/ 581020 w 581020"/>
              <a:gd name="connsiteY1" fmla="*/ 45719 h 45719"/>
              <a:gd name="connsiteX0" fmla="*/ 0 w 581020"/>
              <a:gd name="connsiteY0" fmla="*/ 15 h 15"/>
              <a:gd name="connsiteX1" fmla="*/ 581020 w 581020"/>
              <a:gd name="connsiteY1" fmla="*/ 0 h 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81020" h="15">
                <a:moveTo>
                  <a:pt x="0" y="15"/>
                </a:moveTo>
                <a:lnTo>
                  <a:pt x="581020" y="0"/>
                </a:lnTo>
              </a:path>
            </a:pathLst>
          </a:custGeom>
          <a:noFill/>
          <a:ln w="38100">
            <a:solidFill>
              <a:schemeClr val="accent2">
                <a:lumMod val="75000"/>
              </a:schemeClr>
            </a:solidFill>
            <a:prstDash val="solid"/>
            <a:round/>
            <a:headEnd type="none"/>
            <a:tailEnd type="triangle"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>
              <a:latin typeface="+mn-lt"/>
              <a:ea typeface="+mn-ea"/>
            </a:endParaRPr>
          </a:p>
        </p:txBody>
      </p:sp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 rtlCol="0">
            <a:normAutofit/>
          </a:bodyPr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en-US" altLang="ja-JP" sz="3600" b="1" dirty="0">
                <a:solidFill>
                  <a:schemeClr val="tx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Mode A (IR-IR-Raman)</a:t>
            </a:r>
            <a:endParaRPr lang="ja-JP" altLang="en-US" sz="3600" b="1" dirty="0">
              <a:solidFill>
                <a:schemeClr val="tx2">
                  <a:lumMod val="7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</p:txBody>
      </p:sp>
      <p:sp>
        <p:nvSpPr>
          <p:cNvPr id="574525" name="正方形/長方形 15"/>
          <p:cNvSpPr>
            <a:spLocks noChangeArrowheads="1"/>
          </p:cNvSpPr>
          <p:nvPr/>
        </p:nvSpPr>
        <p:spPr bwMode="auto">
          <a:xfrm>
            <a:off x="6407150" y="1327150"/>
            <a:ext cx="1390650" cy="3683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 dirty="0">
                <a:solidFill>
                  <a:srgbClr val="FC9B4A"/>
                </a:solidFill>
                <a:latin typeface="Arial Unicode MS"/>
                <a:ea typeface="Arial Unicode MS"/>
                <a:cs typeface="Arial Unicode MS"/>
              </a:rPr>
              <a:t>A</a:t>
            </a:r>
            <a:r>
              <a:rPr lang="en-US" altLang="ja-JP" dirty="0">
                <a:latin typeface="Arial Unicode MS"/>
                <a:ea typeface="Arial Unicode MS"/>
                <a:cs typeface="Arial Unicode MS"/>
              </a:rPr>
              <a:t>             </a:t>
            </a:r>
            <a:r>
              <a:rPr lang="en-US" altLang="ja-JP" dirty="0">
                <a:solidFill>
                  <a:srgbClr val="00B050"/>
                </a:solidFill>
                <a:latin typeface="Arial Unicode MS"/>
                <a:ea typeface="Arial Unicode MS"/>
                <a:cs typeface="Arial Unicode MS"/>
              </a:rPr>
              <a:t>B</a:t>
            </a:r>
            <a:r>
              <a:rPr lang="en-US" altLang="ja-JP" dirty="0">
                <a:latin typeface="Arial Unicode MS"/>
                <a:ea typeface="Arial Unicode MS"/>
                <a:cs typeface="Arial Unicode MS"/>
              </a:rPr>
              <a:t> </a:t>
            </a:r>
            <a:endParaRPr lang="ja-JP" altLang="en-US" dirty="0">
              <a:latin typeface="Calibri" pitchFamily="34" charset="0"/>
            </a:endParaRPr>
          </a:p>
        </p:txBody>
      </p:sp>
      <p:sp>
        <p:nvSpPr>
          <p:cNvPr id="41" name="Line 9"/>
          <p:cNvSpPr>
            <a:spLocks noChangeShapeType="1"/>
          </p:cNvSpPr>
          <p:nvPr/>
        </p:nvSpPr>
        <p:spPr bwMode="auto">
          <a:xfrm>
            <a:off x="1164918" y="2600370"/>
            <a:ext cx="0" cy="540000"/>
          </a:xfrm>
          <a:prstGeom prst="line">
            <a:avLst/>
          </a:prstGeom>
          <a:noFill/>
          <a:ln w="38100">
            <a:solidFill>
              <a:schemeClr val="accent2">
                <a:lumMod val="75000"/>
              </a:schemeClr>
            </a:solidFill>
            <a:prstDash val="solid"/>
            <a:round/>
            <a:headEnd type="triangle"/>
            <a:tailEnd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atin typeface="+mn-lt"/>
              <a:ea typeface="+mn-ea"/>
            </a:endParaRPr>
          </a:p>
        </p:txBody>
      </p:sp>
      <p:cxnSp>
        <p:nvCxnSpPr>
          <p:cNvPr id="85" name="直線コネクタ 84"/>
          <p:cNvCxnSpPr/>
          <p:nvPr/>
        </p:nvCxnSpPr>
        <p:spPr>
          <a:xfrm flipV="1">
            <a:off x="1165225" y="3530600"/>
            <a:ext cx="1260475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574504" name="Object 40"/>
          <p:cNvGraphicFramePr>
            <a:graphicFrameLocks noChangeAspect="1"/>
          </p:cNvGraphicFramePr>
          <p:nvPr/>
        </p:nvGraphicFramePr>
        <p:xfrm>
          <a:off x="1403350" y="3303920"/>
          <a:ext cx="203200" cy="431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6" imgW="203040" imgH="431640" progId="Equation.DSMT4">
                  <p:embed/>
                </p:oleObj>
              </mc:Choice>
              <mc:Fallback>
                <p:oleObj name="Equation" r:id="rId6" imgW="203040" imgH="431640" progId="Equation.DSMT4">
                  <p:embed/>
                  <p:pic>
                    <p:nvPicPr>
                      <p:cNvPr id="574504" name="Object 40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403350" y="3303920"/>
                        <a:ext cx="203200" cy="4318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574506" name="Object 42"/>
          <p:cNvGraphicFramePr>
            <a:graphicFrameLocks noChangeAspect="1"/>
          </p:cNvGraphicFramePr>
          <p:nvPr/>
        </p:nvGraphicFramePr>
        <p:xfrm>
          <a:off x="1968501" y="3319463"/>
          <a:ext cx="241300" cy="431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8" imgW="241200" imgH="431640" progId="Equation.DSMT4">
                  <p:embed/>
                </p:oleObj>
              </mc:Choice>
              <mc:Fallback>
                <p:oleObj name="Equation" r:id="rId8" imgW="241200" imgH="431640" progId="Equation.DSMT4">
                  <p:embed/>
                  <p:pic>
                    <p:nvPicPr>
                      <p:cNvPr id="574506" name="Object 4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9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968501" y="3319463"/>
                        <a:ext cx="241300" cy="4318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cxnSp>
        <p:nvCxnSpPr>
          <p:cNvPr id="96" name="直線コネクタ 95"/>
          <p:cNvCxnSpPr/>
          <p:nvPr/>
        </p:nvCxnSpPr>
        <p:spPr>
          <a:xfrm rot="16200000" flipH="1">
            <a:off x="938213" y="3513138"/>
            <a:ext cx="457200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9" name="直線コネクタ 98"/>
          <p:cNvCxnSpPr/>
          <p:nvPr/>
        </p:nvCxnSpPr>
        <p:spPr>
          <a:xfrm rot="16200000" flipH="1">
            <a:off x="1552505" y="3533135"/>
            <a:ext cx="457200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0" name="直線コネクタ 99"/>
          <p:cNvCxnSpPr/>
          <p:nvPr/>
        </p:nvCxnSpPr>
        <p:spPr>
          <a:xfrm rot="16200000" flipH="1">
            <a:off x="2208094" y="3516005"/>
            <a:ext cx="457200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5" name="正方形/長方形 104"/>
          <p:cNvSpPr/>
          <p:nvPr/>
        </p:nvSpPr>
        <p:spPr>
          <a:xfrm>
            <a:off x="7110414" y="1211263"/>
            <a:ext cx="941766" cy="1319212"/>
          </a:xfrm>
          <a:prstGeom prst="rect">
            <a:avLst/>
          </a:prstGeom>
          <a:solidFill>
            <a:schemeClr val="bg1">
              <a:alpha val="86000"/>
            </a:schemeClr>
          </a:solidFill>
          <a:ln w="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139" name="正方形/長方形 77"/>
          <p:cNvSpPr>
            <a:spLocks noChangeArrowheads="1"/>
          </p:cNvSpPr>
          <p:nvPr/>
        </p:nvSpPr>
        <p:spPr bwMode="auto">
          <a:xfrm>
            <a:off x="7700610" y="580807"/>
            <a:ext cx="623889" cy="52322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 sz="2800" b="1" dirty="0">
                <a:solidFill>
                  <a:srgbClr val="FF0000"/>
                </a:solidFill>
                <a:latin typeface="Arial Unicode MS"/>
                <a:ea typeface="Arial Unicode MS"/>
                <a:cs typeface="Arial Unicode MS"/>
              </a:rPr>
              <a:t>(II)</a:t>
            </a:r>
            <a:endParaRPr lang="ja-JP" altLang="en-US" sz="2800" b="1" baseline="30000" dirty="0">
              <a:solidFill>
                <a:srgbClr val="FF0000"/>
              </a:solidFill>
              <a:latin typeface="Arial Unicode MS"/>
              <a:ea typeface="Arial Unicode MS"/>
              <a:cs typeface="Arial Unicode MS"/>
            </a:endParaRPr>
          </a:p>
        </p:txBody>
      </p:sp>
      <p:sp>
        <p:nvSpPr>
          <p:cNvPr id="159" name="円弧 158"/>
          <p:cNvSpPr/>
          <p:nvPr/>
        </p:nvSpPr>
        <p:spPr>
          <a:xfrm rot="2863893">
            <a:off x="386406" y="2456509"/>
            <a:ext cx="1224000" cy="1080000"/>
          </a:xfrm>
          <a:prstGeom prst="arc">
            <a:avLst>
              <a:gd name="adj1" fmla="val 16092670"/>
              <a:gd name="adj2" fmla="val 19734274"/>
            </a:avLst>
          </a:prstGeom>
          <a:ln w="31750">
            <a:solidFill>
              <a:srgbClr val="FF00FF"/>
            </a:solidFill>
            <a:headEnd type="non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cxnSp>
        <p:nvCxnSpPr>
          <p:cNvPr id="185" name="直線コネクタ 184"/>
          <p:cNvCxnSpPr/>
          <p:nvPr/>
        </p:nvCxnSpPr>
        <p:spPr>
          <a:xfrm>
            <a:off x="6140790" y="3464207"/>
            <a:ext cx="1260475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6" name="直線コネクタ 185"/>
          <p:cNvCxnSpPr/>
          <p:nvPr/>
        </p:nvCxnSpPr>
        <p:spPr>
          <a:xfrm>
            <a:off x="6069475" y="5171014"/>
            <a:ext cx="1260475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7" name="直線コネクタ 186"/>
          <p:cNvCxnSpPr/>
          <p:nvPr/>
        </p:nvCxnSpPr>
        <p:spPr>
          <a:xfrm>
            <a:off x="6093287" y="4283600"/>
            <a:ext cx="1258888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8" name="直線矢印コネクタ 187"/>
          <p:cNvCxnSpPr/>
          <p:nvPr/>
        </p:nvCxnSpPr>
        <p:spPr>
          <a:xfrm rot="16200000" flipV="1">
            <a:off x="6262851" y="4330665"/>
            <a:ext cx="1692000" cy="0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9" name="直線矢印コネクタ 188"/>
          <p:cNvCxnSpPr/>
          <p:nvPr/>
        </p:nvCxnSpPr>
        <p:spPr>
          <a:xfrm rot="16200000" flipV="1">
            <a:off x="5831486" y="4314077"/>
            <a:ext cx="1692000" cy="0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0" name="Line 9"/>
          <p:cNvSpPr>
            <a:spLocks noChangeShapeType="1"/>
          </p:cNvSpPr>
          <p:nvPr/>
        </p:nvSpPr>
        <p:spPr bwMode="auto">
          <a:xfrm flipH="1">
            <a:off x="6687194" y="3443447"/>
            <a:ext cx="0" cy="828675"/>
          </a:xfrm>
          <a:prstGeom prst="line">
            <a:avLst/>
          </a:prstGeom>
          <a:noFill/>
          <a:ln w="38100">
            <a:solidFill>
              <a:srgbClr val="0541EB"/>
            </a:solidFill>
            <a:round/>
            <a:headEnd type="triangle" w="med" len="med"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191" name="Line 10"/>
          <p:cNvSpPr>
            <a:spLocks noChangeShapeType="1"/>
          </p:cNvSpPr>
          <p:nvPr/>
        </p:nvSpPr>
        <p:spPr bwMode="auto">
          <a:xfrm>
            <a:off x="7114843" y="3446988"/>
            <a:ext cx="0" cy="828675"/>
          </a:xfrm>
          <a:custGeom>
            <a:avLst/>
            <a:gdLst>
              <a:gd name="T0" fmla="*/ 0 w 581020"/>
              <a:gd name="T1" fmla="*/ 2147483647 h 15"/>
              <a:gd name="T2" fmla="*/ 0 w 581020"/>
              <a:gd name="T3" fmla="*/ 0 h 15"/>
              <a:gd name="T4" fmla="*/ 0 60000 65536"/>
              <a:gd name="T5" fmla="*/ 0 60000 65536"/>
              <a:gd name="T6" fmla="*/ 0 w 581020"/>
              <a:gd name="T7" fmla="*/ 0 h 15"/>
              <a:gd name="T8" fmla="*/ 0 w 581020"/>
              <a:gd name="T9" fmla="*/ 15 h 15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581020" h="15">
                <a:moveTo>
                  <a:pt x="0" y="15"/>
                </a:moveTo>
                <a:lnTo>
                  <a:pt x="581020" y="0"/>
                </a:lnTo>
              </a:path>
            </a:pathLst>
          </a:custGeom>
          <a:noFill/>
          <a:ln w="38100">
            <a:solidFill>
              <a:schemeClr val="tx1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ja-JP" altLang="en-US">
              <a:latin typeface="Calibri" pitchFamily="34" charset="0"/>
            </a:endParaRPr>
          </a:p>
        </p:txBody>
      </p:sp>
      <p:graphicFrame>
        <p:nvGraphicFramePr>
          <p:cNvPr id="193" name="Object 10"/>
          <p:cNvGraphicFramePr>
            <a:graphicFrameLocks noChangeAspect="1"/>
          </p:cNvGraphicFramePr>
          <p:nvPr/>
        </p:nvGraphicFramePr>
        <p:xfrm>
          <a:off x="7598630" y="5006609"/>
          <a:ext cx="825500" cy="342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0" imgW="825480" imgH="342720" progId="Equation.DSMT4">
                  <p:embed/>
                </p:oleObj>
              </mc:Choice>
              <mc:Fallback>
                <p:oleObj name="Equation" r:id="rId10" imgW="825480" imgH="342720" progId="Equation.DSMT4">
                  <p:embed/>
                  <p:pic>
                    <p:nvPicPr>
                      <p:cNvPr id="193" name="Object 10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1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598630" y="5006609"/>
                        <a:ext cx="825500" cy="3429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94" name="Object 11"/>
          <p:cNvGraphicFramePr>
            <a:graphicFrameLocks noChangeAspect="1"/>
          </p:cNvGraphicFramePr>
          <p:nvPr/>
        </p:nvGraphicFramePr>
        <p:xfrm>
          <a:off x="7589838" y="4090988"/>
          <a:ext cx="825500" cy="342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2" imgW="825480" imgH="342720" progId="Equation.DSMT4">
                  <p:embed/>
                </p:oleObj>
              </mc:Choice>
              <mc:Fallback>
                <p:oleObj name="Equation" r:id="rId12" imgW="825480" imgH="342720" progId="Equation.DSMT4">
                  <p:embed/>
                  <p:pic>
                    <p:nvPicPr>
                      <p:cNvPr id="194" name="Object 1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3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589838" y="4090988"/>
                        <a:ext cx="825500" cy="3429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95" name="Line 9"/>
          <p:cNvSpPr>
            <a:spLocks noChangeShapeType="1"/>
          </p:cNvSpPr>
          <p:nvPr/>
        </p:nvSpPr>
        <p:spPr bwMode="auto">
          <a:xfrm>
            <a:off x="6679930" y="4773772"/>
            <a:ext cx="0" cy="431800"/>
          </a:xfrm>
          <a:prstGeom prst="line">
            <a:avLst/>
          </a:prstGeom>
          <a:noFill/>
          <a:ln w="38100">
            <a:solidFill>
              <a:srgbClr val="0541EB"/>
            </a:solidFill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196" name="Line 9"/>
          <p:cNvSpPr>
            <a:spLocks noChangeShapeType="1"/>
          </p:cNvSpPr>
          <p:nvPr/>
        </p:nvSpPr>
        <p:spPr bwMode="auto">
          <a:xfrm flipH="1">
            <a:off x="7113078" y="4740978"/>
            <a:ext cx="0" cy="43200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197" name="星 7 196"/>
          <p:cNvSpPr>
            <a:spLocks noChangeAspect="1"/>
          </p:cNvSpPr>
          <p:nvPr/>
        </p:nvSpPr>
        <p:spPr>
          <a:xfrm>
            <a:off x="6627376" y="5101647"/>
            <a:ext cx="144463" cy="144462"/>
          </a:xfrm>
          <a:prstGeom prst="star7">
            <a:avLst/>
          </a:prstGeom>
          <a:solidFill>
            <a:srgbClr val="FF00FF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198" name="星 7 197"/>
          <p:cNvSpPr>
            <a:spLocks noChangeAspect="1"/>
          </p:cNvSpPr>
          <p:nvPr/>
        </p:nvSpPr>
        <p:spPr>
          <a:xfrm>
            <a:off x="6600738" y="3363339"/>
            <a:ext cx="144463" cy="142875"/>
          </a:xfrm>
          <a:prstGeom prst="star7">
            <a:avLst/>
          </a:prstGeom>
          <a:solidFill>
            <a:srgbClr val="0070C0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graphicFrame>
        <p:nvGraphicFramePr>
          <p:cNvPr id="199" name="Object 13"/>
          <p:cNvGraphicFramePr>
            <a:graphicFrameLocks noChangeAspect="1"/>
          </p:cNvGraphicFramePr>
          <p:nvPr/>
        </p:nvGraphicFramePr>
        <p:xfrm>
          <a:off x="7586663" y="3302000"/>
          <a:ext cx="863600" cy="342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4" imgW="863280" imgH="342720" progId="Equation.DSMT4">
                  <p:embed/>
                </p:oleObj>
              </mc:Choice>
              <mc:Fallback>
                <p:oleObj name="Equation" r:id="rId14" imgW="863280" imgH="342720" progId="Equation.DSMT4">
                  <p:embed/>
                  <p:pic>
                    <p:nvPicPr>
                      <p:cNvPr id="199" name="Object 1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586663" y="3302000"/>
                        <a:ext cx="863600" cy="3429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00" name="Text Box 12"/>
          <p:cNvSpPr txBox="1">
            <a:spLocks noChangeArrowheads="1"/>
          </p:cNvSpPr>
          <p:nvPr/>
        </p:nvSpPr>
        <p:spPr bwMode="auto">
          <a:xfrm>
            <a:off x="6178951" y="4539798"/>
            <a:ext cx="368300" cy="461665"/>
          </a:xfrm>
          <a:prstGeom prst="rect">
            <a:avLst/>
          </a:prstGeom>
          <a:solidFill>
            <a:schemeClr val="bg1"/>
          </a:solidFill>
          <a:ln w="9525" algn="ctr">
            <a:noFill/>
            <a:miter lim="800000"/>
            <a:headEnd/>
            <a:tailEnd/>
          </a:ln>
          <a:effectLst>
            <a:outerShdw dist="35921" dir="2700000" sx="1000" sy="1000" algn="ctr" rotWithShape="0">
              <a:schemeClr val="bg2">
                <a:alpha val="50000"/>
              </a:schemeClr>
            </a:outerShdw>
          </a:effectLst>
        </p:spPr>
        <p:txBody>
          <a:bodyPr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ja-JP" sz="2400" i="1" dirty="0">
                <a:latin typeface="+mn-lt"/>
                <a:ea typeface="ＭＳ Ｐゴシック" pitchFamily="50" charset="-128"/>
              </a:rPr>
              <a:t>t</a:t>
            </a:r>
            <a:r>
              <a:rPr lang="en-US" altLang="ja-JP" sz="1200" dirty="0">
                <a:latin typeface="+mn-lt"/>
                <a:ea typeface="ＭＳ Ｐゴシック" pitchFamily="50" charset="-128"/>
              </a:rPr>
              <a:t>1</a:t>
            </a:r>
            <a:endParaRPr lang="en-US" altLang="ja-JP" sz="2400" dirty="0">
              <a:latin typeface="+mn-lt"/>
              <a:ea typeface="ＭＳ Ｐゴシック" pitchFamily="50" charset="-128"/>
            </a:endParaRPr>
          </a:p>
        </p:txBody>
      </p:sp>
      <p:sp>
        <p:nvSpPr>
          <p:cNvPr id="201" name="Text Box 12"/>
          <p:cNvSpPr txBox="1">
            <a:spLocks noChangeArrowheads="1"/>
          </p:cNvSpPr>
          <p:nvPr/>
        </p:nvSpPr>
        <p:spPr bwMode="auto">
          <a:xfrm>
            <a:off x="6164725" y="3613676"/>
            <a:ext cx="368300" cy="461665"/>
          </a:xfrm>
          <a:prstGeom prst="rect">
            <a:avLst/>
          </a:prstGeom>
          <a:solidFill>
            <a:schemeClr val="bg1"/>
          </a:solidFill>
          <a:ln w="9525" algn="ctr">
            <a:noFill/>
            <a:miter lim="800000"/>
            <a:headEnd/>
            <a:tailEnd/>
          </a:ln>
          <a:effectLst>
            <a:outerShdw dist="35921" dir="2700000" sx="1000" sy="1000" algn="ctr" rotWithShape="0">
              <a:schemeClr val="bg2">
                <a:alpha val="50000"/>
              </a:schemeClr>
            </a:outerShdw>
          </a:effectLst>
        </p:spPr>
        <p:txBody>
          <a:bodyPr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ja-JP" sz="2400" i="1" dirty="0">
                <a:latin typeface="+mn-lt"/>
                <a:ea typeface="ＭＳ Ｐゴシック" pitchFamily="50" charset="-128"/>
              </a:rPr>
              <a:t>t</a:t>
            </a:r>
            <a:r>
              <a:rPr lang="en-US" altLang="ja-JP" sz="1200" dirty="0">
                <a:latin typeface="+mn-lt"/>
                <a:ea typeface="ＭＳ Ｐゴシック" pitchFamily="50" charset="-128"/>
              </a:rPr>
              <a:t>2</a:t>
            </a:r>
            <a:endParaRPr lang="en-US" altLang="ja-JP" sz="2400" dirty="0">
              <a:latin typeface="+mn-lt"/>
              <a:ea typeface="ＭＳ Ｐゴシック" pitchFamily="50" charset="-128"/>
            </a:endParaRPr>
          </a:p>
        </p:txBody>
      </p:sp>
      <p:sp>
        <p:nvSpPr>
          <p:cNvPr id="202" name="Line 9"/>
          <p:cNvSpPr>
            <a:spLocks noChangeShapeType="1"/>
          </p:cNvSpPr>
          <p:nvPr/>
        </p:nvSpPr>
        <p:spPr bwMode="auto">
          <a:xfrm>
            <a:off x="7117225" y="4270901"/>
            <a:ext cx="0" cy="46800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203" name="Line 9"/>
          <p:cNvSpPr>
            <a:spLocks noChangeShapeType="1"/>
          </p:cNvSpPr>
          <p:nvPr/>
        </p:nvSpPr>
        <p:spPr bwMode="auto">
          <a:xfrm flipH="1">
            <a:off x="6684691" y="4270534"/>
            <a:ext cx="0" cy="468312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204" name="星 7 203"/>
          <p:cNvSpPr>
            <a:spLocks noChangeAspect="1"/>
          </p:cNvSpPr>
          <p:nvPr/>
        </p:nvSpPr>
        <p:spPr>
          <a:xfrm>
            <a:off x="6611313" y="4204627"/>
            <a:ext cx="142875" cy="142875"/>
          </a:xfrm>
          <a:prstGeom prst="star7">
            <a:avLst/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graphicFrame>
        <p:nvGraphicFramePr>
          <p:cNvPr id="205" name="Object 19"/>
          <p:cNvGraphicFramePr>
            <a:graphicFrameLocks noChangeAspect="1"/>
          </p:cNvGraphicFramePr>
          <p:nvPr/>
        </p:nvGraphicFramePr>
        <p:xfrm>
          <a:off x="7564438" y="4562475"/>
          <a:ext cx="863600" cy="342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6" imgW="863280" imgH="342720" progId="Equation.DSMT4">
                  <p:embed/>
                </p:oleObj>
              </mc:Choice>
              <mc:Fallback>
                <p:oleObj name="Equation" r:id="rId16" imgW="863280" imgH="342720" progId="Equation.DSMT4">
                  <p:embed/>
                  <p:pic>
                    <p:nvPicPr>
                      <p:cNvPr id="205" name="Object 19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564438" y="4562475"/>
                        <a:ext cx="863600" cy="3429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206" name="Picture 32"/>
          <p:cNvPicPr>
            <a:picLocks noChangeAspect="1" noChangeArrowheads="1"/>
          </p:cNvPicPr>
          <p:nvPr/>
        </p:nvPicPr>
        <p:blipFill>
          <a:blip r:embed="rId18" cstate="print"/>
          <a:srcRect/>
          <a:stretch>
            <a:fillRect/>
          </a:stretch>
        </p:blipFill>
        <p:spPr bwMode="auto">
          <a:xfrm>
            <a:off x="6625955" y="4722971"/>
            <a:ext cx="109537" cy="1063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aphicFrame>
        <p:nvGraphicFramePr>
          <p:cNvPr id="207" name="Object 26"/>
          <p:cNvGraphicFramePr>
            <a:graphicFrameLocks noChangeAspect="1"/>
          </p:cNvGraphicFramePr>
          <p:nvPr/>
        </p:nvGraphicFramePr>
        <p:xfrm>
          <a:off x="6138863" y="6013450"/>
          <a:ext cx="1725612" cy="4635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9" imgW="1726920" imgH="469800" progId="Equation.DSMT4">
                  <p:embed/>
                </p:oleObj>
              </mc:Choice>
              <mc:Fallback>
                <p:oleObj name="Equation" r:id="rId19" imgW="1726920" imgH="469800" progId="Equation.DSMT4">
                  <p:embed/>
                  <p:pic>
                    <p:nvPicPr>
                      <p:cNvPr id="207" name="Object 26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0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138863" y="6013450"/>
                        <a:ext cx="1725612" cy="463550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574509" name="Object 21"/>
          <p:cNvGraphicFramePr>
            <a:graphicFrameLocks noChangeAspect="1"/>
          </p:cNvGraphicFramePr>
          <p:nvPr/>
        </p:nvGraphicFramePr>
        <p:xfrm>
          <a:off x="6918325" y="2135188"/>
          <a:ext cx="304800" cy="3302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21" imgW="304560" imgH="330120" progId="Equation.DSMT4">
                  <p:embed/>
                </p:oleObj>
              </mc:Choice>
              <mc:Fallback>
                <p:oleObj name="Equation" r:id="rId21" imgW="304560" imgH="330120" progId="Equation.DSMT4">
                  <p:embed/>
                  <p:pic>
                    <p:nvPicPr>
                      <p:cNvPr id="574509" name="Object 2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2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918325" y="2135188"/>
                        <a:ext cx="304800" cy="3302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574510" name="Object 22"/>
          <p:cNvGraphicFramePr>
            <a:graphicFrameLocks noChangeAspect="1"/>
          </p:cNvGraphicFramePr>
          <p:nvPr/>
        </p:nvGraphicFramePr>
        <p:xfrm>
          <a:off x="7088188" y="1871663"/>
          <a:ext cx="825500" cy="3302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23" imgW="825480" imgH="330120" progId="Equation.DSMT4">
                  <p:embed/>
                </p:oleObj>
              </mc:Choice>
              <mc:Fallback>
                <p:oleObj name="Equation" r:id="rId23" imgW="825480" imgH="330120" progId="Equation.DSMT4">
                  <p:embed/>
                  <p:pic>
                    <p:nvPicPr>
                      <p:cNvPr id="574510" name="Object 2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088188" y="1871663"/>
                        <a:ext cx="825500" cy="3302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74" name="Line 9"/>
          <p:cNvSpPr>
            <a:spLocks noChangeShapeType="1"/>
          </p:cNvSpPr>
          <p:nvPr/>
        </p:nvSpPr>
        <p:spPr bwMode="auto">
          <a:xfrm flipV="1">
            <a:off x="2477336" y="1513355"/>
            <a:ext cx="0" cy="1620000"/>
          </a:xfrm>
          <a:prstGeom prst="line">
            <a:avLst/>
          </a:prstGeom>
          <a:noFill/>
          <a:ln w="38100">
            <a:solidFill>
              <a:srgbClr val="0541EB"/>
            </a:solidFill>
            <a:prstDash val="sysDot"/>
            <a:round/>
            <a:headEnd type="triangle"/>
            <a:tailEnd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atin typeface="+mn-lt"/>
              <a:ea typeface="+mn-ea"/>
            </a:endParaRPr>
          </a:p>
        </p:txBody>
      </p:sp>
      <p:sp>
        <p:nvSpPr>
          <p:cNvPr id="78" name="Line 9"/>
          <p:cNvSpPr>
            <a:spLocks noChangeShapeType="1"/>
          </p:cNvSpPr>
          <p:nvPr/>
        </p:nvSpPr>
        <p:spPr bwMode="auto">
          <a:xfrm flipV="1">
            <a:off x="2388541" y="1495653"/>
            <a:ext cx="0" cy="1080000"/>
          </a:xfrm>
          <a:prstGeom prst="line">
            <a:avLst/>
          </a:prstGeom>
          <a:noFill/>
          <a:ln w="38100">
            <a:solidFill>
              <a:srgbClr val="FE3859"/>
            </a:solidFill>
            <a:round/>
            <a:headEnd type="none"/>
            <a:tailEnd type="triangle"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atin typeface="+mn-lt"/>
              <a:ea typeface="+mn-ea"/>
            </a:endParaRPr>
          </a:p>
        </p:txBody>
      </p:sp>
      <p:cxnSp>
        <p:nvCxnSpPr>
          <p:cNvPr id="67" name="直線コネクタ 66"/>
          <p:cNvCxnSpPr/>
          <p:nvPr/>
        </p:nvCxnSpPr>
        <p:spPr>
          <a:xfrm rot="10800000">
            <a:off x="1088077" y="2601180"/>
            <a:ext cx="1439863" cy="0"/>
          </a:xfrm>
          <a:prstGeom prst="line">
            <a:avLst/>
          </a:prstGeom>
          <a:ln w="38100">
            <a:solidFill>
              <a:srgbClr val="FC9B4A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8" name="直線コネクタ 67"/>
          <p:cNvCxnSpPr/>
          <p:nvPr/>
        </p:nvCxnSpPr>
        <p:spPr>
          <a:xfrm rot="10800000">
            <a:off x="1059483" y="3169954"/>
            <a:ext cx="1440000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2" name="直線コネクタ 71"/>
          <p:cNvCxnSpPr/>
          <p:nvPr/>
        </p:nvCxnSpPr>
        <p:spPr>
          <a:xfrm rot="10800000" flipV="1">
            <a:off x="1085327" y="2070333"/>
            <a:ext cx="1440000" cy="0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7" name="正方形/長方形 76"/>
          <p:cNvSpPr/>
          <p:nvPr/>
        </p:nvSpPr>
        <p:spPr>
          <a:xfrm>
            <a:off x="549290" y="1128931"/>
            <a:ext cx="466794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ja-JP" b="1" dirty="0">
                <a:solidFill>
                  <a:srgbClr val="FF0000"/>
                </a:solidFill>
                <a:latin typeface="Arial Unicode MS"/>
                <a:ea typeface="Arial Unicode MS"/>
                <a:cs typeface="Arial Unicode MS"/>
              </a:rPr>
              <a:t>(II)</a:t>
            </a:r>
            <a:endParaRPr lang="ja-JP" altLang="en-US" b="1" baseline="30000" dirty="0">
              <a:solidFill>
                <a:srgbClr val="FF0000"/>
              </a:solidFill>
              <a:latin typeface="Arial Unicode MS"/>
              <a:ea typeface="Arial Unicode MS"/>
              <a:cs typeface="Arial Unicode MS"/>
            </a:endParaRPr>
          </a:p>
        </p:txBody>
      </p:sp>
      <p:graphicFrame>
        <p:nvGraphicFramePr>
          <p:cNvPr id="1672215" name="Object 23"/>
          <p:cNvGraphicFramePr>
            <a:graphicFrameLocks noChangeAspect="1"/>
          </p:cNvGraphicFramePr>
          <p:nvPr/>
        </p:nvGraphicFramePr>
        <p:xfrm>
          <a:off x="461963" y="3005138"/>
          <a:ext cx="487362" cy="3556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25" imgW="482400" imgH="355320" progId="Equation.DSMT4">
                  <p:embed/>
                </p:oleObj>
              </mc:Choice>
              <mc:Fallback>
                <p:oleObj name="Equation" r:id="rId25" imgW="482400" imgH="355320" progId="Equation.DSMT4">
                  <p:embed/>
                  <p:pic>
                    <p:nvPicPr>
                      <p:cNvPr id="1672215" name="Object 2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61963" y="3005138"/>
                        <a:ext cx="487362" cy="3556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672216" name="Object 24"/>
          <p:cNvGraphicFramePr>
            <a:graphicFrameLocks noChangeAspect="1"/>
          </p:cNvGraphicFramePr>
          <p:nvPr/>
        </p:nvGraphicFramePr>
        <p:xfrm>
          <a:off x="473075" y="2443163"/>
          <a:ext cx="442913" cy="35083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27" imgW="444240" imgH="355320" progId="Equation.DSMT4">
                  <p:embed/>
                </p:oleObj>
              </mc:Choice>
              <mc:Fallback>
                <p:oleObj name="Equation" r:id="rId27" imgW="444240" imgH="355320" progId="Equation.DSMT4">
                  <p:embed/>
                  <p:pic>
                    <p:nvPicPr>
                      <p:cNvPr id="1672216" name="Object 2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73075" y="2443163"/>
                        <a:ext cx="442913" cy="350837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672217" name="Object 25"/>
          <p:cNvGraphicFramePr>
            <a:graphicFrameLocks noChangeAspect="1"/>
          </p:cNvGraphicFramePr>
          <p:nvPr/>
        </p:nvGraphicFramePr>
        <p:xfrm>
          <a:off x="449263" y="1844675"/>
          <a:ext cx="501650" cy="3556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29" imgW="495000" imgH="355320" progId="Equation.DSMT4">
                  <p:embed/>
                </p:oleObj>
              </mc:Choice>
              <mc:Fallback>
                <p:oleObj name="Equation" r:id="rId29" imgW="495000" imgH="355320" progId="Equation.DSMT4">
                  <p:embed/>
                  <p:pic>
                    <p:nvPicPr>
                      <p:cNvPr id="1672217" name="Object 25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30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49263" y="1844675"/>
                        <a:ext cx="501650" cy="3556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81" name="テキスト ボックス 80"/>
          <p:cNvSpPr txBox="1">
            <a:spLocks noChangeArrowheads="1"/>
          </p:cNvSpPr>
          <p:nvPr/>
        </p:nvSpPr>
        <p:spPr bwMode="auto">
          <a:xfrm>
            <a:off x="5812406" y="2976723"/>
            <a:ext cx="652462" cy="4000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US" altLang="ja-JP" sz="2000" b="1" dirty="0">
                <a:solidFill>
                  <a:srgbClr val="FF0000"/>
                </a:solidFill>
                <a:latin typeface="Arial Unicode MS"/>
                <a:ea typeface="Arial Unicode MS"/>
                <a:cs typeface="Arial Unicode MS"/>
              </a:rPr>
              <a:t>(II)</a:t>
            </a:r>
            <a:endParaRPr lang="ja-JP" altLang="en-US" sz="2000" b="1" baseline="30000" dirty="0">
              <a:solidFill>
                <a:srgbClr val="FF0000"/>
              </a:solidFill>
              <a:latin typeface="Arial Unicode MS"/>
              <a:ea typeface="Arial Unicode MS"/>
              <a:cs typeface="Arial Unicode MS"/>
            </a:endParaRPr>
          </a:p>
        </p:txBody>
      </p:sp>
    </p:spTree>
    <p:extLst>
      <p:ext uri="{BB962C8B-B14F-4D97-AF65-F5344CB8AC3E}">
        <p14:creationId xmlns:p14="http://schemas.microsoft.com/office/powerpoint/2010/main" val="2889603788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" dur="500"/>
                                        <p:tgtEl>
                                          <p:spTgt spid="1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1" dur="500"/>
                                        <p:tgtEl>
                                          <p:spTgt spid="1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5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9" dur="5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2" dur="5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7" dur="500"/>
                                        <p:tgtEl>
                                          <p:spTgt spid="1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18" presetClass="entr" presetSubtype="3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0" dur="500"/>
                                        <p:tgtEl>
                                          <p:spTgt spid="1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3" dur="500"/>
                                        <p:tgtEl>
                                          <p:spTgt spid="2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6" dur="500"/>
                                        <p:tgtEl>
                                          <p:spTgt spid="2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9" dur="500"/>
                                        <p:tgtEl>
                                          <p:spTgt spid="2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500"/>
                            </p:stCondLst>
                            <p:childTnLst>
                              <p:par>
                                <p:cTn id="41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3" dur="500"/>
                                        <p:tgtEl>
                                          <p:spTgt spid="1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1000"/>
                            </p:stCondLst>
                            <p:childTnLst>
                              <p:par>
                                <p:cTn id="45" presetID="18" presetClass="entr" presetSubtype="3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7" dur="500"/>
                                        <p:tgtEl>
                                          <p:spTgt spid="2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18" presetClass="entr" presetSubtype="3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0" dur="500"/>
                                        <p:tgtEl>
                                          <p:spTgt spid="2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53" dur="500"/>
                                        <p:tgtEl>
                                          <p:spTgt spid="2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45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56" dur="500"/>
                                        <p:tgtEl>
                                          <p:spTgt spid="5745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59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0" fill="hold">
                      <p:stCondLst>
                        <p:cond delay="indefinite"/>
                      </p:stCondLst>
                      <p:childTnLst>
                        <p:par>
                          <p:cTn id="61" fill="hold">
                            <p:stCondLst>
                              <p:cond delay="0"/>
                            </p:stCondLst>
                            <p:childTnLst>
                              <p:par>
                                <p:cTn id="62" presetID="5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64" dur="500"/>
                                        <p:tgtEl>
                                          <p:spTgt spid="2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67" dur="500"/>
                                        <p:tgtEl>
                                          <p:spTgt spid="1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500"/>
                            </p:stCondLst>
                            <p:childTnLst>
                              <p:par>
                                <p:cTn id="69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71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" fill="hold">
                      <p:stCondLst>
                        <p:cond delay="indefinite"/>
                      </p:stCondLst>
                      <p:childTnLst>
                        <p:par>
                          <p:cTn id="73" fill="hold">
                            <p:stCondLst>
                              <p:cond delay="0"/>
                            </p:stCondLst>
                            <p:childTnLst>
                              <p:par>
                                <p:cTn id="74" presetID="18" presetClass="entr" presetSubtype="3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76" dur="500"/>
                                        <p:tgtEl>
                                          <p:spTgt spid="1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" presetID="18" presetClass="entr" presetSubtype="3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79" dur="500"/>
                                        <p:tgtEl>
                                          <p:spTgt spid="1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82" dur="500"/>
                                        <p:tgtEl>
                                          <p:spTgt spid="2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3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45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85" dur="500"/>
                                        <p:tgtEl>
                                          <p:spTgt spid="5745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6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88" dur="50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9" fill="hold">
                      <p:stCondLst>
                        <p:cond delay="indefinite"/>
                      </p:stCondLst>
                      <p:childTnLst>
                        <p:par>
                          <p:cTn id="90" fill="hold">
                            <p:stCondLst>
                              <p:cond delay="0"/>
                            </p:stCondLst>
                            <p:childTnLst>
                              <p:par>
                                <p:cTn id="91" presetID="5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93" dur="500"/>
                                        <p:tgtEl>
                                          <p:spTgt spid="1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4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96" dur="500"/>
                                        <p:tgtEl>
                                          <p:spTgt spid="1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7" fill="hold">
                            <p:stCondLst>
                              <p:cond delay="500"/>
                            </p:stCondLst>
                            <p:childTnLst>
                              <p:par>
                                <p:cTn id="98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100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1" fill="hold">
                            <p:stCondLst>
                              <p:cond delay="1000"/>
                            </p:stCondLst>
                            <p:childTnLst>
                              <p:par>
                                <p:cTn id="102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04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5" fill="hold">
                            <p:stCondLst>
                              <p:cond delay="1500"/>
                            </p:stCondLst>
                            <p:childTnLst>
                              <p:par>
                                <p:cTn id="106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08" dur="1000"/>
                                        <p:tgtEl>
                                          <p:spTgt spid="2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>
                            <p:stCondLst>
                              <p:cond delay="2500"/>
                            </p:stCondLst>
                            <p:childTnLst>
                              <p:par>
                                <p:cTn id="110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12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0" grpId="0" animBg="1"/>
      <p:bldP spid="191" grpId="0" animBg="1"/>
      <p:bldP spid="198" grpId="0" animBg="1"/>
      <p:bldP spid="200" grpId="0" animBg="1"/>
      <p:bldP spid="201" grpId="0" animBg="1"/>
      <p:bldP spid="202" grpId="0" animBg="1"/>
      <p:bldP spid="203" grpId="0" animBg="1"/>
      <p:bldP spid="204" grpId="0" animBg="1"/>
    </p:bldLst>
  </p:timing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74512" name="Picture 44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6218238" y="1558925"/>
            <a:ext cx="1758950" cy="965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43" name="Line 10"/>
          <p:cNvSpPr>
            <a:spLocks noChangeShapeType="1"/>
          </p:cNvSpPr>
          <p:nvPr/>
        </p:nvSpPr>
        <p:spPr bwMode="auto">
          <a:xfrm flipH="1">
            <a:off x="1810320" y="2601296"/>
            <a:ext cx="0" cy="540000"/>
          </a:xfrm>
          <a:custGeom>
            <a:avLst/>
            <a:gdLst>
              <a:gd name="connsiteX0" fmla="*/ 0 w 581020"/>
              <a:gd name="connsiteY0" fmla="*/ 0 h 45719"/>
              <a:gd name="connsiteX1" fmla="*/ 581020 w 581020"/>
              <a:gd name="connsiteY1" fmla="*/ 45719 h 45719"/>
              <a:gd name="connsiteX0" fmla="*/ 0 w 581020"/>
              <a:gd name="connsiteY0" fmla="*/ 15 h 15"/>
              <a:gd name="connsiteX1" fmla="*/ 581020 w 581020"/>
              <a:gd name="connsiteY1" fmla="*/ 0 h 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81020" h="15">
                <a:moveTo>
                  <a:pt x="0" y="15"/>
                </a:moveTo>
                <a:lnTo>
                  <a:pt x="581020" y="0"/>
                </a:lnTo>
              </a:path>
            </a:pathLst>
          </a:custGeom>
          <a:noFill/>
          <a:ln w="38100">
            <a:solidFill>
              <a:schemeClr val="accent2">
                <a:lumMod val="75000"/>
              </a:schemeClr>
            </a:solidFill>
            <a:prstDash val="solid"/>
            <a:round/>
            <a:headEnd type="none"/>
            <a:tailEnd type="triangle"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>
              <a:latin typeface="+mn-lt"/>
              <a:ea typeface="+mn-ea"/>
            </a:endParaRPr>
          </a:p>
        </p:txBody>
      </p:sp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 rtlCol="0">
            <a:normAutofit/>
          </a:bodyPr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en-US" altLang="ja-JP" sz="3600" b="1" dirty="0">
                <a:solidFill>
                  <a:schemeClr val="tx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Mode A (IR-IR-Raman)</a:t>
            </a:r>
            <a:endParaRPr lang="ja-JP" altLang="en-US" sz="3600" b="1" dirty="0">
              <a:solidFill>
                <a:schemeClr val="tx2">
                  <a:lumMod val="7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</p:txBody>
      </p:sp>
      <p:sp>
        <p:nvSpPr>
          <p:cNvPr id="574525" name="正方形/長方形 15"/>
          <p:cNvSpPr>
            <a:spLocks noChangeArrowheads="1"/>
          </p:cNvSpPr>
          <p:nvPr/>
        </p:nvSpPr>
        <p:spPr bwMode="auto">
          <a:xfrm>
            <a:off x="6407150" y="1327150"/>
            <a:ext cx="1390650" cy="3683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 dirty="0">
                <a:solidFill>
                  <a:srgbClr val="FC9B4A"/>
                </a:solidFill>
                <a:latin typeface="Arial Unicode MS"/>
                <a:ea typeface="Arial Unicode MS"/>
                <a:cs typeface="Arial Unicode MS"/>
              </a:rPr>
              <a:t>A</a:t>
            </a:r>
            <a:r>
              <a:rPr lang="en-US" altLang="ja-JP" dirty="0">
                <a:latin typeface="Arial Unicode MS"/>
                <a:ea typeface="Arial Unicode MS"/>
                <a:cs typeface="Arial Unicode MS"/>
              </a:rPr>
              <a:t>             </a:t>
            </a:r>
            <a:r>
              <a:rPr lang="en-US" altLang="ja-JP" dirty="0">
                <a:solidFill>
                  <a:srgbClr val="00B050"/>
                </a:solidFill>
                <a:latin typeface="Arial Unicode MS"/>
                <a:ea typeface="Arial Unicode MS"/>
                <a:cs typeface="Arial Unicode MS"/>
              </a:rPr>
              <a:t>B</a:t>
            </a:r>
            <a:r>
              <a:rPr lang="en-US" altLang="ja-JP" dirty="0">
                <a:latin typeface="Arial Unicode MS"/>
                <a:ea typeface="Arial Unicode MS"/>
                <a:cs typeface="Arial Unicode MS"/>
              </a:rPr>
              <a:t> </a:t>
            </a:r>
            <a:endParaRPr lang="ja-JP" altLang="en-US" dirty="0">
              <a:latin typeface="Calibri" pitchFamily="34" charset="0"/>
            </a:endParaRPr>
          </a:p>
        </p:txBody>
      </p:sp>
      <p:sp>
        <p:nvSpPr>
          <p:cNvPr id="41" name="Line 9"/>
          <p:cNvSpPr>
            <a:spLocks noChangeShapeType="1"/>
          </p:cNvSpPr>
          <p:nvPr/>
        </p:nvSpPr>
        <p:spPr bwMode="auto">
          <a:xfrm>
            <a:off x="1164918" y="2600370"/>
            <a:ext cx="0" cy="540000"/>
          </a:xfrm>
          <a:prstGeom prst="line">
            <a:avLst/>
          </a:prstGeom>
          <a:noFill/>
          <a:ln w="38100">
            <a:solidFill>
              <a:schemeClr val="accent2">
                <a:lumMod val="75000"/>
              </a:schemeClr>
            </a:solidFill>
            <a:prstDash val="solid"/>
            <a:round/>
            <a:headEnd type="triangle"/>
            <a:tailEnd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atin typeface="+mn-lt"/>
              <a:ea typeface="+mn-ea"/>
            </a:endParaRPr>
          </a:p>
        </p:txBody>
      </p:sp>
      <p:cxnSp>
        <p:nvCxnSpPr>
          <p:cNvPr id="85" name="直線コネクタ 84"/>
          <p:cNvCxnSpPr/>
          <p:nvPr/>
        </p:nvCxnSpPr>
        <p:spPr>
          <a:xfrm flipV="1">
            <a:off x="1165225" y="3530600"/>
            <a:ext cx="1260475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574504" name="Object 40"/>
          <p:cNvGraphicFramePr>
            <a:graphicFrameLocks noChangeAspect="1"/>
          </p:cNvGraphicFramePr>
          <p:nvPr/>
        </p:nvGraphicFramePr>
        <p:xfrm>
          <a:off x="1403350" y="3303920"/>
          <a:ext cx="203200" cy="431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4" imgW="203040" imgH="431640" progId="Equation.DSMT4">
                  <p:embed/>
                </p:oleObj>
              </mc:Choice>
              <mc:Fallback>
                <p:oleObj name="Equation" r:id="rId4" imgW="203040" imgH="431640" progId="Equation.DSMT4">
                  <p:embed/>
                  <p:pic>
                    <p:nvPicPr>
                      <p:cNvPr id="574504" name="Object 40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403350" y="3303920"/>
                        <a:ext cx="203200" cy="4318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574506" name="Object 42"/>
          <p:cNvGraphicFramePr>
            <a:graphicFrameLocks noChangeAspect="1"/>
          </p:cNvGraphicFramePr>
          <p:nvPr/>
        </p:nvGraphicFramePr>
        <p:xfrm>
          <a:off x="1968501" y="3319463"/>
          <a:ext cx="241300" cy="431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6" imgW="241200" imgH="431640" progId="Equation.DSMT4">
                  <p:embed/>
                </p:oleObj>
              </mc:Choice>
              <mc:Fallback>
                <p:oleObj name="Equation" r:id="rId6" imgW="241200" imgH="431640" progId="Equation.DSMT4">
                  <p:embed/>
                  <p:pic>
                    <p:nvPicPr>
                      <p:cNvPr id="574506" name="Object 4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968501" y="3319463"/>
                        <a:ext cx="241300" cy="4318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cxnSp>
        <p:nvCxnSpPr>
          <p:cNvPr id="96" name="直線コネクタ 95"/>
          <p:cNvCxnSpPr/>
          <p:nvPr/>
        </p:nvCxnSpPr>
        <p:spPr>
          <a:xfrm rot="16200000" flipH="1">
            <a:off x="938213" y="3513138"/>
            <a:ext cx="457200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9" name="直線コネクタ 98"/>
          <p:cNvCxnSpPr/>
          <p:nvPr/>
        </p:nvCxnSpPr>
        <p:spPr>
          <a:xfrm rot="16200000" flipH="1">
            <a:off x="1552505" y="3533135"/>
            <a:ext cx="457200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0" name="直線コネクタ 99"/>
          <p:cNvCxnSpPr/>
          <p:nvPr/>
        </p:nvCxnSpPr>
        <p:spPr>
          <a:xfrm rot="16200000" flipH="1">
            <a:off x="2208094" y="3516005"/>
            <a:ext cx="457200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5" name="正方形/長方形 104"/>
          <p:cNvSpPr/>
          <p:nvPr/>
        </p:nvSpPr>
        <p:spPr>
          <a:xfrm>
            <a:off x="7110414" y="1211263"/>
            <a:ext cx="969062" cy="1319212"/>
          </a:xfrm>
          <a:prstGeom prst="rect">
            <a:avLst/>
          </a:prstGeom>
          <a:solidFill>
            <a:schemeClr val="bg1">
              <a:alpha val="86000"/>
            </a:schemeClr>
          </a:solidFill>
          <a:ln w="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139" name="正方形/長方形 77"/>
          <p:cNvSpPr>
            <a:spLocks noChangeArrowheads="1"/>
          </p:cNvSpPr>
          <p:nvPr/>
        </p:nvSpPr>
        <p:spPr bwMode="auto">
          <a:xfrm>
            <a:off x="7700610" y="580807"/>
            <a:ext cx="623889" cy="52322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 sz="2800" b="1" dirty="0">
                <a:solidFill>
                  <a:srgbClr val="FF0000"/>
                </a:solidFill>
                <a:latin typeface="Arial Unicode MS"/>
                <a:ea typeface="Arial Unicode MS"/>
                <a:cs typeface="Arial Unicode MS"/>
              </a:rPr>
              <a:t>(II)</a:t>
            </a:r>
            <a:endParaRPr lang="ja-JP" altLang="en-US" sz="2800" b="1" baseline="30000" dirty="0">
              <a:solidFill>
                <a:srgbClr val="FF0000"/>
              </a:solidFill>
              <a:latin typeface="Arial Unicode MS"/>
              <a:ea typeface="Arial Unicode MS"/>
              <a:cs typeface="Arial Unicode MS"/>
            </a:endParaRPr>
          </a:p>
        </p:txBody>
      </p:sp>
      <p:sp>
        <p:nvSpPr>
          <p:cNvPr id="159" name="円弧 158"/>
          <p:cNvSpPr/>
          <p:nvPr/>
        </p:nvSpPr>
        <p:spPr>
          <a:xfrm rot="2863893">
            <a:off x="386406" y="2456509"/>
            <a:ext cx="1224000" cy="1080000"/>
          </a:xfrm>
          <a:prstGeom prst="arc">
            <a:avLst>
              <a:gd name="adj1" fmla="val 16092670"/>
              <a:gd name="adj2" fmla="val 19734274"/>
            </a:avLst>
          </a:prstGeom>
          <a:ln w="31750">
            <a:solidFill>
              <a:srgbClr val="FF00FF"/>
            </a:solidFill>
            <a:headEnd type="non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graphicFrame>
        <p:nvGraphicFramePr>
          <p:cNvPr id="574509" name="Object 21"/>
          <p:cNvGraphicFramePr>
            <a:graphicFrameLocks noChangeAspect="1"/>
          </p:cNvGraphicFramePr>
          <p:nvPr/>
        </p:nvGraphicFramePr>
        <p:xfrm>
          <a:off x="6918325" y="2135188"/>
          <a:ext cx="304800" cy="3302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8" imgW="304560" imgH="330120" progId="Equation.DSMT4">
                  <p:embed/>
                </p:oleObj>
              </mc:Choice>
              <mc:Fallback>
                <p:oleObj name="Equation" r:id="rId8" imgW="304560" imgH="330120" progId="Equation.DSMT4">
                  <p:embed/>
                  <p:pic>
                    <p:nvPicPr>
                      <p:cNvPr id="574509" name="Object 2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9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918325" y="2135188"/>
                        <a:ext cx="304800" cy="3302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574510" name="Object 22"/>
          <p:cNvGraphicFramePr>
            <a:graphicFrameLocks noChangeAspect="1"/>
          </p:cNvGraphicFramePr>
          <p:nvPr/>
        </p:nvGraphicFramePr>
        <p:xfrm>
          <a:off x="7088188" y="1871663"/>
          <a:ext cx="825500" cy="3302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0" imgW="825480" imgH="330120" progId="Equation.DSMT4">
                  <p:embed/>
                </p:oleObj>
              </mc:Choice>
              <mc:Fallback>
                <p:oleObj name="Equation" r:id="rId10" imgW="825480" imgH="330120" progId="Equation.DSMT4">
                  <p:embed/>
                  <p:pic>
                    <p:nvPicPr>
                      <p:cNvPr id="574510" name="Object 2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1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088188" y="1871663"/>
                        <a:ext cx="825500" cy="3302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74" name="Line 9"/>
          <p:cNvSpPr>
            <a:spLocks noChangeShapeType="1"/>
          </p:cNvSpPr>
          <p:nvPr/>
        </p:nvSpPr>
        <p:spPr bwMode="auto">
          <a:xfrm flipV="1">
            <a:off x="2477336" y="1513355"/>
            <a:ext cx="0" cy="1620000"/>
          </a:xfrm>
          <a:prstGeom prst="line">
            <a:avLst/>
          </a:prstGeom>
          <a:noFill/>
          <a:ln w="38100">
            <a:solidFill>
              <a:srgbClr val="0541EB"/>
            </a:solidFill>
            <a:prstDash val="sysDot"/>
            <a:round/>
            <a:headEnd type="triangle"/>
            <a:tailEnd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atin typeface="+mn-lt"/>
              <a:ea typeface="+mn-ea"/>
            </a:endParaRPr>
          </a:p>
        </p:txBody>
      </p:sp>
      <p:sp>
        <p:nvSpPr>
          <p:cNvPr id="78" name="Line 9"/>
          <p:cNvSpPr>
            <a:spLocks noChangeShapeType="1"/>
          </p:cNvSpPr>
          <p:nvPr/>
        </p:nvSpPr>
        <p:spPr bwMode="auto">
          <a:xfrm flipV="1">
            <a:off x="2388541" y="1495653"/>
            <a:ext cx="0" cy="1080000"/>
          </a:xfrm>
          <a:prstGeom prst="line">
            <a:avLst/>
          </a:prstGeom>
          <a:noFill/>
          <a:ln w="38100">
            <a:solidFill>
              <a:srgbClr val="FE3859"/>
            </a:solidFill>
            <a:round/>
            <a:headEnd type="none"/>
            <a:tailEnd type="triangle"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atin typeface="+mn-lt"/>
              <a:ea typeface="+mn-ea"/>
            </a:endParaRPr>
          </a:p>
        </p:txBody>
      </p:sp>
      <p:cxnSp>
        <p:nvCxnSpPr>
          <p:cNvPr id="67" name="直線コネクタ 66"/>
          <p:cNvCxnSpPr/>
          <p:nvPr/>
        </p:nvCxnSpPr>
        <p:spPr>
          <a:xfrm rot="10800000">
            <a:off x="1088077" y="2601180"/>
            <a:ext cx="1439863" cy="0"/>
          </a:xfrm>
          <a:prstGeom prst="line">
            <a:avLst/>
          </a:prstGeom>
          <a:ln w="38100">
            <a:solidFill>
              <a:srgbClr val="FC9B4A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8" name="直線コネクタ 67"/>
          <p:cNvCxnSpPr/>
          <p:nvPr/>
        </p:nvCxnSpPr>
        <p:spPr>
          <a:xfrm rot="10800000">
            <a:off x="1059483" y="3169954"/>
            <a:ext cx="1440000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2" name="直線コネクタ 71"/>
          <p:cNvCxnSpPr/>
          <p:nvPr/>
        </p:nvCxnSpPr>
        <p:spPr>
          <a:xfrm rot="10800000" flipV="1">
            <a:off x="1085327" y="2070333"/>
            <a:ext cx="1440000" cy="0"/>
          </a:xfrm>
          <a:prstGeom prst="line">
            <a:avLst/>
          </a:prstGeom>
          <a:ln w="38100">
            <a:solidFill>
              <a:srgbClr val="FFFF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7" name="正方形/長方形 76"/>
          <p:cNvSpPr/>
          <p:nvPr/>
        </p:nvSpPr>
        <p:spPr>
          <a:xfrm>
            <a:off x="549290" y="1128931"/>
            <a:ext cx="466794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ja-JP" b="1" dirty="0">
                <a:solidFill>
                  <a:srgbClr val="FF0000"/>
                </a:solidFill>
                <a:latin typeface="Arial Unicode MS"/>
                <a:ea typeface="Arial Unicode MS"/>
                <a:cs typeface="Arial Unicode MS"/>
              </a:rPr>
              <a:t>(II)</a:t>
            </a:r>
            <a:endParaRPr lang="ja-JP" altLang="en-US" b="1" baseline="30000" dirty="0">
              <a:solidFill>
                <a:srgbClr val="FF0000"/>
              </a:solidFill>
              <a:latin typeface="Arial Unicode MS"/>
              <a:ea typeface="Arial Unicode MS"/>
              <a:cs typeface="Arial Unicode MS"/>
            </a:endParaRPr>
          </a:p>
        </p:txBody>
      </p:sp>
      <p:graphicFrame>
        <p:nvGraphicFramePr>
          <p:cNvPr id="1672215" name="Object 23"/>
          <p:cNvGraphicFramePr>
            <a:graphicFrameLocks noChangeAspect="1"/>
          </p:cNvGraphicFramePr>
          <p:nvPr/>
        </p:nvGraphicFramePr>
        <p:xfrm>
          <a:off x="461963" y="3005138"/>
          <a:ext cx="487362" cy="3556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2" imgW="482400" imgH="355320" progId="Equation.DSMT4">
                  <p:embed/>
                </p:oleObj>
              </mc:Choice>
              <mc:Fallback>
                <p:oleObj name="Equation" r:id="rId12" imgW="482400" imgH="355320" progId="Equation.DSMT4">
                  <p:embed/>
                  <p:pic>
                    <p:nvPicPr>
                      <p:cNvPr id="1672215" name="Object 2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3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61963" y="3005138"/>
                        <a:ext cx="487362" cy="3556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672216" name="Object 24"/>
          <p:cNvGraphicFramePr>
            <a:graphicFrameLocks noChangeAspect="1"/>
          </p:cNvGraphicFramePr>
          <p:nvPr/>
        </p:nvGraphicFramePr>
        <p:xfrm>
          <a:off x="473075" y="2443163"/>
          <a:ext cx="442913" cy="35083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4" imgW="444240" imgH="355320" progId="Equation.DSMT4">
                  <p:embed/>
                </p:oleObj>
              </mc:Choice>
              <mc:Fallback>
                <p:oleObj name="Equation" r:id="rId14" imgW="444240" imgH="355320" progId="Equation.DSMT4">
                  <p:embed/>
                  <p:pic>
                    <p:nvPicPr>
                      <p:cNvPr id="1672216" name="Object 2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73075" y="2443163"/>
                        <a:ext cx="442913" cy="350837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672217" name="Object 25"/>
          <p:cNvGraphicFramePr>
            <a:graphicFrameLocks noChangeAspect="1"/>
          </p:cNvGraphicFramePr>
          <p:nvPr/>
        </p:nvGraphicFramePr>
        <p:xfrm>
          <a:off x="449263" y="1844675"/>
          <a:ext cx="501650" cy="3556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6" imgW="495000" imgH="355320" progId="Equation.DSMT4">
                  <p:embed/>
                </p:oleObj>
              </mc:Choice>
              <mc:Fallback>
                <p:oleObj name="Equation" r:id="rId16" imgW="495000" imgH="355320" progId="Equation.DSMT4">
                  <p:embed/>
                  <p:pic>
                    <p:nvPicPr>
                      <p:cNvPr id="1672217" name="Object 25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49263" y="1844675"/>
                        <a:ext cx="501650" cy="3556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81" name="テキスト ボックス 80"/>
          <p:cNvSpPr txBox="1">
            <a:spLocks noChangeArrowheads="1"/>
          </p:cNvSpPr>
          <p:nvPr/>
        </p:nvSpPr>
        <p:spPr bwMode="auto">
          <a:xfrm>
            <a:off x="5812406" y="2976723"/>
            <a:ext cx="652462" cy="4000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US" altLang="ja-JP" sz="2000" b="1" dirty="0">
                <a:solidFill>
                  <a:srgbClr val="FF0000"/>
                </a:solidFill>
                <a:latin typeface="Arial Unicode MS"/>
                <a:ea typeface="Arial Unicode MS"/>
                <a:cs typeface="Arial Unicode MS"/>
              </a:rPr>
              <a:t>(II)</a:t>
            </a:r>
            <a:endParaRPr lang="ja-JP" altLang="en-US" sz="2000" b="1" baseline="30000" dirty="0">
              <a:solidFill>
                <a:srgbClr val="FF0000"/>
              </a:solidFill>
              <a:latin typeface="Arial Unicode MS"/>
              <a:ea typeface="Arial Unicode MS"/>
              <a:cs typeface="Arial Unicode MS"/>
            </a:endParaRPr>
          </a:p>
        </p:txBody>
      </p:sp>
      <p:sp>
        <p:nvSpPr>
          <p:cNvPr id="53" name="Line 10"/>
          <p:cNvSpPr>
            <a:spLocks noChangeShapeType="1"/>
          </p:cNvSpPr>
          <p:nvPr/>
        </p:nvSpPr>
        <p:spPr bwMode="auto">
          <a:xfrm flipH="1">
            <a:off x="3839926" y="2101090"/>
            <a:ext cx="0" cy="468000"/>
          </a:xfrm>
          <a:custGeom>
            <a:avLst/>
            <a:gdLst>
              <a:gd name="connsiteX0" fmla="*/ 0 w 581020"/>
              <a:gd name="connsiteY0" fmla="*/ 0 h 45719"/>
              <a:gd name="connsiteX1" fmla="*/ 581020 w 581020"/>
              <a:gd name="connsiteY1" fmla="*/ 45719 h 45719"/>
              <a:gd name="connsiteX0" fmla="*/ 0 w 581020"/>
              <a:gd name="connsiteY0" fmla="*/ 15 h 15"/>
              <a:gd name="connsiteX1" fmla="*/ 581020 w 581020"/>
              <a:gd name="connsiteY1" fmla="*/ 0 h 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81020" h="15">
                <a:moveTo>
                  <a:pt x="0" y="15"/>
                </a:moveTo>
                <a:lnTo>
                  <a:pt x="581020" y="0"/>
                </a:lnTo>
              </a:path>
            </a:pathLst>
          </a:custGeom>
          <a:noFill/>
          <a:ln w="38100">
            <a:solidFill>
              <a:schemeClr val="accent2">
                <a:lumMod val="75000"/>
              </a:schemeClr>
            </a:solidFill>
            <a:prstDash val="solid"/>
            <a:round/>
            <a:headEnd/>
            <a:tailEnd type="triangle"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>
              <a:latin typeface="+mn-lt"/>
              <a:ea typeface="+mn-ea"/>
            </a:endParaRPr>
          </a:p>
        </p:txBody>
      </p:sp>
      <p:cxnSp>
        <p:nvCxnSpPr>
          <p:cNvPr id="54" name="直線コネクタ 53"/>
          <p:cNvCxnSpPr/>
          <p:nvPr/>
        </p:nvCxnSpPr>
        <p:spPr>
          <a:xfrm rot="10800000">
            <a:off x="3121167" y="2600609"/>
            <a:ext cx="1439863" cy="0"/>
          </a:xfrm>
          <a:prstGeom prst="line">
            <a:avLst/>
          </a:prstGeom>
          <a:ln w="38100">
            <a:solidFill>
              <a:srgbClr val="FC9B4A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" name="直線コネクタ 55"/>
          <p:cNvCxnSpPr/>
          <p:nvPr/>
        </p:nvCxnSpPr>
        <p:spPr>
          <a:xfrm rot="10800000">
            <a:off x="3133943" y="3183602"/>
            <a:ext cx="1440000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" name="直線コネクタ 56"/>
          <p:cNvCxnSpPr/>
          <p:nvPr/>
        </p:nvCxnSpPr>
        <p:spPr>
          <a:xfrm rot="10800000">
            <a:off x="3125929" y="2078322"/>
            <a:ext cx="1439863" cy="0"/>
          </a:xfrm>
          <a:prstGeom prst="line">
            <a:avLst/>
          </a:prstGeom>
          <a:ln w="38100">
            <a:solidFill>
              <a:srgbClr val="FFFF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8" name="Line 9"/>
          <p:cNvSpPr>
            <a:spLocks noChangeShapeType="1"/>
          </p:cNvSpPr>
          <p:nvPr/>
        </p:nvSpPr>
        <p:spPr bwMode="auto">
          <a:xfrm>
            <a:off x="3230705" y="2609185"/>
            <a:ext cx="0" cy="576000"/>
          </a:xfrm>
          <a:prstGeom prst="line">
            <a:avLst/>
          </a:prstGeom>
          <a:noFill/>
          <a:ln w="38100">
            <a:solidFill>
              <a:schemeClr val="accent2">
                <a:lumMod val="75000"/>
              </a:schemeClr>
            </a:solidFill>
            <a:prstDash val="solid"/>
            <a:round/>
            <a:headEnd type="triangle"/>
            <a:tailEnd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atin typeface="+mn-lt"/>
              <a:ea typeface="+mn-ea"/>
            </a:endParaRPr>
          </a:p>
        </p:txBody>
      </p:sp>
      <p:cxnSp>
        <p:nvCxnSpPr>
          <p:cNvPr id="59" name="直線コネクタ 58"/>
          <p:cNvCxnSpPr/>
          <p:nvPr/>
        </p:nvCxnSpPr>
        <p:spPr>
          <a:xfrm flipV="1">
            <a:off x="3227529" y="3511835"/>
            <a:ext cx="1260475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60" name="Object 40"/>
          <p:cNvGraphicFramePr>
            <a:graphicFrameLocks noChangeAspect="1"/>
          </p:cNvGraphicFramePr>
          <p:nvPr/>
        </p:nvGraphicFramePr>
        <p:xfrm>
          <a:off x="3468830" y="3353417"/>
          <a:ext cx="177800" cy="3810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8" imgW="177480" imgH="380880" progId="Equation.DSMT4">
                  <p:embed/>
                </p:oleObj>
              </mc:Choice>
              <mc:Fallback>
                <p:oleObj name="Equation" r:id="rId18" imgW="177480" imgH="380880" progId="Equation.DSMT4">
                  <p:embed/>
                  <p:pic>
                    <p:nvPicPr>
                      <p:cNvPr id="60" name="Object 40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9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468830" y="3353417"/>
                        <a:ext cx="177800" cy="3810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61" name="Object 42"/>
          <p:cNvGraphicFramePr>
            <a:graphicFrameLocks noChangeAspect="1"/>
          </p:cNvGraphicFramePr>
          <p:nvPr/>
        </p:nvGraphicFramePr>
        <p:xfrm>
          <a:off x="4039382" y="3357515"/>
          <a:ext cx="215900" cy="3810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20" imgW="215640" imgH="380880" progId="Equation.DSMT4">
                  <p:embed/>
                </p:oleObj>
              </mc:Choice>
              <mc:Fallback>
                <p:oleObj name="Equation" r:id="rId20" imgW="215640" imgH="380880" progId="Equation.DSMT4">
                  <p:embed/>
                  <p:pic>
                    <p:nvPicPr>
                      <p:cNvPr id="61" name="Object 4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1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039382" y="3357515"/>
                        <a:ext cx="215900" cy="3810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cxnSp>
        <p:nvCxnSpPr>
          <p:cNvPr id="62" name="直線コネクタ 61"/>
          <p:cNvCxnSpPr/>
          <p:nvPr/>
        </p:nvCxnSpPr>
        <p:spPr>
          <a:xfrm rot="16200000" flipH="1">
            <a:off x="2995754" y="3537235"/>
            <a:ext cx="457200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3" name="直線コネクタ 62"/>
          <p:cNvCxnSpPr/>
          <p:nvPr/>
        </p:nvCxnSpPr>
        <p:spPr>
          <a:xfrm rot="16200000" flipH="1">
            <a:off x="3614808" y="3547707"/>
            <a:ext cx="457200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4" name="直線コネクタ 63"/>
          <p:cNvCxnSpPr/>
          <p:nvPr/>
        </p:nvCxnSpPr>
        <p:spPr>
          <a:xfrm rot="16200000" flipH="1">
            <a:off x="4237061" y="3563915"/>
            <a:ext cx="457200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1" name="円弧 70"/>
          <p:cNvSpPr/>
          <p:nvPr/>
        </p:nvSpPr>
        <p:spPr>
          <a:xfrm rot="2319848">
            <a:off x="3254902" y="2009676"/>
            <a:ext cx="891120" cy="976514"/>
          </a:xfrm>
          <a:prstGeom prst="arc">
            <a:avLst>
              <a:gd name="adj1" fmla="val 16092670"/>
              <a:gd name="adj2" fmla="val 19734274"/>
            </a:avLst>
          </a:prstGeom>
          <a:ln w="31750">
            <a:solidFill>
              <a:srgbClr val="FF00FF"/>
            </a:solidFill>
            <a:prstDash val="solid"/>
            <a:headEnd type="non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cxnSp>
        <p:nvCxnSpPr>
          <p:cNvPr id="73" name="直線コネクタ 72"/>
          <p:cNvCxnSpPr/>
          <p:nvPr/>
        </p:nvCxnSpPr>
        <p:spPr>
          <a:xfrm>
            <a:off x="6140790" y="3464207"/>
            <a:ext cx="1260475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5" name="直線コネクタ 74"/>
          <p:cNvCxnSpPr/>
          <p:nvPr/>
        </p:nvCxnSpPr>
        <p:spPr>
          <a:xfrm>
            <a:off x="6069475" y="5171014"/>
            <a:ext cx="1260475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6" name="直線コネクタ 75"/>
          <p:cNvCxnSpPr/>
          <p:nvPr/>
        </p:nvCxnSpPr>
        <p:spPr>
          <a:xfrm>
            <a:off x="6093287" y="4283600"/>
            <a:ext cx="1258888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9" name="直線矢印コネクタ 78"/>
          <p:cNvCxnSpPr/>
          <p:nvPr/>
        </p:nvCxnSpPr>
        <p:spPr>
          <a:xfrm rot="16200000" flipV="1">
            <a:off x="6248564" y="4330665"/>
            <a:ext cx="1692000" cy="0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直線矢印コネクタ 79"/>
          <p:cNvCxnSpPr/>
          <p:nvPr/>
        </p:nvCxnSpPr>
        <p:spPr>
          <a:xfrm rot="16200000" flipV="1">
            <a:off x="5831486" y="4314077"/>
            <a:ext cx="1692000" cy="0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2" name="Line 9"/>
          <p:cNvSpPr>
            <a:spLocks noChangeShapeType="1"/>
          </p:cNvSpPr>
          <p:nvPr/>
        </p:nvSpPr>
        <p:spPr bwMode="auto">
          <a:xfrm flipH="1">
            <a:off x="7096768" y="3452972"/>
            <a:ext cx="0" cy="39600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 type="triangle" w="med" len="med"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83" name="Line 10"/>
          <p:cNvSpPr>
            <a:spLocks noChangeShapeType="1"/>
          </p:cNvSpPr>
          <p:nvPr/>
        </p:nvSpPr>
        <p:spPr bwMode="auto">
          <a:xfrm>
            <a:off x="6681455" y="3451751"/>
            <a:ext cx="0" cy="396000"/>
          </a:xfrm>
          <a:custGeom>
            <a:avLst/>
            <a:gdLst>
              <a:gd name="T0" fmla="*/ 0 w 581020"/>
              <a:gd name="T1" fmla="*/ 2147483647 h 15"/>
              <a:gd name="T2" fmla="*/ 0 w 581020"/>
              <a:gd name="T3" fmla="*/ 0 h 15"/>
              <a:gd name="T4" fmla="*/ 0 60000 65536"/>
              <a:gd name="T5" fmla="*/ 0 60000 65536"/>
              <a:gd name="T6" fmla="*/ 0 w 581020"/>
              <a:gd name="T7" fmla="*/ 0 h 15"/>
              <a:gd name="T8" fmla="*/ 0 w 581020"/>
              <a:gd name="T9" fmla="*/ 15 h 15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581020" h="15">
                <a:moveTo>
                  <a:pt x="0" y="15"/>
                </a:moveTo>
                <a:lnTo>
                  <a:pt x="581020" y="0"/>
                </a:lnTo>
              </a:path>
            </a:pathLst>
          </a:custGeom>
          <a:noFill/>
          <a:ln w="38100">
            <a:solidFill>
              <a:srgbClr val="0541EB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ja-JP" altLang="en-US">
              <a:latin typeface="Calibri" pitchFamily="34" charset="0"/>
            </a:endParaRPr>
          </a:p>
        </p:txBody>
      </p:sp>
      <p:graphicFrame>
        <p:nvGraphicFramePr>
          <p:cNvPr id="84" name="Object 10"/>
          <p:cNvGraphicFramePr>
            <a:graphicFrameLocks noChangeAspect="1"/>
          </p:cNvGraphicFramePr>
          <p:nvPr/>
        </p:nvGraphicFramePr>
        <p:xfrm>
          <a:off x="7557687" y="5006609"/>
          <a:ext cx="825500" cy="342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22" imgW="825480" imgH="342720" progId="Equation.DSMT4">
                  <p:embed/>
                </p:oleObj>
              </mc:Choice>
              <mc:Fallback>
                <p:oleObj name="Equation" r:id="rId22" imgW="825480" imgH="342720" progId="Equation.DSMT4">
                  <p:embed/>
                  <p:pic>
                    <p:nvPicPr>
                      <p:cNvPr id="84" name="Object 10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3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557687" y="5006609"/>
                        <a:ext cx="825500" cy="3429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86" name="Object 11"/>
          <p:cNvGraphicFramePr>
            <a:graphicFrameLocks noChangeAspect="1"/>
          </p:cNvGraphicFramePr>
          <p:nvPr/>
        </p:nvGraphicFramePr>
        <p:xfrm>
          <a:off x="7523163" y="4117644"/>
          <a:ext cx="876300" cy="342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24" imgW="876240" imgH="342720" progId="Equation.DSMT4">
                  <p:embed/>
                </p:oleObj>
              </mc:Choice>
              <mc:Fallback>
                <p:oleObj name="Equation" r:id="rId24" imgW="876240" imgH="342720" progId="Equation.DSMT4">
                  <p:embed/>
                  <p:pic>
                    <p:nvPicPr>
                      <p:cNvPr id="86" name="Object 1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523163" y="4117644"/>
                        <a:ext cx="876300" cy="3429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87" name="Line 9"/>
          <p:cNvSpPr>
            <a:spLocks noChangeShapeType="1"/>
          </p:cNvSpPr>
          <p:nvPr/>
        </p:nvSpPr>
        <p:spPr bwMode="auto">
          <a:xfrm>
            <a:off x="7094267" y="4277051"/>
            <a:ext cx="0" cy="90000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88" name="Line 9"/>
          <p:cNvSpPr>
            <a:spLocks noChangeShapeType="1"/>
          </p:cNvSpPr>
          <p:nvPr/>
        </p:nvSpPr>
        <p:spPr bwMode="auto">
          <a:xfrm flipH="1">
            <a:off x="6681432" y="4283458"/>
            <a:ext cx="0" cy="900000"/>
          </a:xfrm>
          <a:prstGeom prst="line">
            <a:avLst/>
          </a:prstGeom>
          <a:noFill/>
          <a:ln w="38100">
            <a:solidFill>
              <a:srgbClr val="0541EB"/>
            </a:solidFill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89" name="星 7 88"/>
          <p:cNvSpPr>
            <a:spLocks noChangeAspect="1"/>
          </p:cNvSpPr>
          <p:nvPr/>
        </p:nvSpPr>
        <p:spPr>
          <a:xfrm>
            <a:off x="6611015" y="5085562"/>
            <a:ext cx="144463" cy="144462"/>
          </a:xfrm>
          <a:prstGeom prst="star7">
            <a:avLst/>
          </a:prstGeom>
          <a:solidFill>
            <a:srgbClr val="FF00FF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90" name="星 7 89"/>
          <p:cNvSpPr>
            <a:spLocks noChangeAspect="1"/>
          </p:cNvSpPr>
          <p:nvPr/>
        </p:nvSpPr>
        <p:spPr>
          <a:xfrm>
            <a:off x="6600738" y="3363339"/>
            <a:ext cx="144463" cy="142875"/>
          </a:xfrm>
          <a:prstGeom prst="star7">
            <a:avLst/>
          </a:prstGeom>
          <a:solidFill>
            <a:srgbClr val="0070C0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graphicFrame>
        <p:nvGraphicFramePr>
          <p:cNvPr id="91" name="Object 13"/>
          <p:cNvGraphicFramePr>
            <a:graphicFrameLocks noChangeAspect="1"/>
          </p:cNvGraphicFramePr>
          <p:nvPr/>
        </p:nvGraphicFramePr>
        <p:xfrm>
          <a:off x="7524751" y="3268662"/>
          <a:ext cx="863600" cy="342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26" imgW="863280" imgH="342720" progId="Equation.DSMT4">
                  <p:embed/>
                </p:oleObj>
              </mc:Choice>
              <mc:Fallback>
                <p:oleObj name="Equation" r:id="rId26" imgW="863280" imgH="342720" progId="Equation.DSMT4">
                  <p:embed/>
                  <p:pic>
                    <p:nvPicPr>
                      <p:cNvPr id="91" name="Object 1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524751" y="3268662"/>
                        <a:ext cx="863600" cy="3429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92" name="Text Box 12"/>
          <p:cNvSpPr txBox="1">
            <a:spLocks noChangeArrowheads="1"/>
          </p:cNvSpPr>
          <p:nvPr/>
        </p:nvSpPr>
        <p:spPr bwMode="auto">
          <a:xfrm>
            <a:off x="6192599" y="4498855"/>
            <a:ext cx="368300" cy="461665"/>
          </a:xfrm>
          <a:prstGeom prst="rect">
            <a:avLst/>
          </a:prstGeom>
          <a:solidFill>
            <a:schemeClr val="bg1"/>
          </a:solidFill>
          <a:ln w="9525" algn="ctr">
            <a:noFill/>
            <a:miter lim="800000"/>
            <a:headEnd/>
            <a:tailEnd/>
          </a:ln>
          <a:effectLst>
            <a:outerShdw dist="35921" dir="2700000" sx="1000" sy="1000" algn="ctr" rotWithShape="0">
              <a:schemeClr val="bg2">
                <a:alpha val="50000"/>
              </a:schemeClr>
            </a:outerShdw>
          </a:effectLst>
        </p:spPr>
        <p:txBody>
          <a:bodyPr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ja-JP" sz="2400" i="1" dirty="0">
                <a:latin typeface="+mn-lt"/>
                <a:ea typeface="ＭＳ Ｐゴシック" pitchFamily="50" charset="-128"/>
              </a:rPr>
              <a:t>t</a:t>
            </a:r>
            <a:r>
              <a:rPr lang="en-US" altLang="ja-JP" sz="1200" dirty="0">
                <a:latin typeface="+mn-lt"/>
                <a:ea typeface="ＭＳ Ｐゴシック" pitchFamily="50" charset="-128"/>
              </a:rPr>
              <a:t>1</a:t>
            </a:r>
            <a:endParaRPr lang="en-US" altLang="ja-JP" sz="2400" dirty="0">
              <a:latin typeface="+mn-lt"/>
              <a:ea typeface="ＭＳ Ｐゴシック" pitchFamily="50" charset="-128"/>
            </a:endParaRPr>
          </a:p>
        </p:txBody>
      </p:sp>
      <p:sp>
        <p:nvSpPr>
          <p:cNvPr id="93" name="Text Box 12"/>
          <p:cNvSpPr txBox="1">
            <a:spLocks noChangeArrowheads="1"/>
          </p:cNvSpPr>
          <p:nvPr/>
        </p:nvSpPr>
        <p:spPr bwMode="auto">
          <a:xfrm>
            <a:off x="6164725" y="3613676"/>
            <a:ext cx="368300" cy="461665"/>
          </a:xfrm>
          <a:prstGeom prst="rect">
            <a:avLst/>
          </a:prstGeom>
          <a:solidFill>
            <a:schemeClr val="bg1"/>
          </a:solidFill>
          <a:ln w="9525" algn="ctr">
            <a:noFill/>
            <a:miter lim="800000"/>
            <a:headEnd/>
            <a:tailEnd/>
          </a:ln>
          <a:effectLst>
            <a:outerShdw dist="35921" dir="2700000" sx="1000" sy="1000" algn="ctr" rotWithShape="0">
              <a:schemeClr val="bg2">
                <a:alpha val="50000"/>
              </a:schemeClr>
            </a:outerShdw>
          </a:effectLst>
        </p:spPr>
        <p:txBody>
          <a:bodyPr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ja-JP" sz="2400" i="1" dirty="0">
                <a:latin typeface="+mn-lt"/>
                <a:ea typeface="ＭＳ Ｐゴシック" pitchFamily="50" charset="-128"/>
              </a:rPr>
              <a:t>t</a:t>
            </a:r>
            <a:r>
              <a:rPr lang="en-US" altLang="ja-JP" sz="1200" dirty="0">
                <a:latin typeface="+mn-lt"/>
                <a:ea typeface="ＭＳ Ｐゴシック" pitchFamily="50" charset="-128"/>
              </a:rPr>
              <a:t>2</a:t>
            </a:r>
            <a:endParaRPr lang="en-US" altLang="ja-JP" sz="2400" dirty="0">
              <a:latin typeface="+mn-lt"/>
              <a:ea typeface="ＭＳ Ｐゴシック" pitchFamily="50" charset="-128"/>
            </a:endParaRPr>
          </a:p>
        </p:txBody>
      </p:sp>
      <p:sp>
        <p:nvSpPr>
          <p:cNvPr id="94" name="Line 9"/>
          <p:cNvSpPr>
            <a:spLocks noChangeShapeType="1"/>
          </p:cNvSpPr>
          <p:nvPr/>
        </p:nvSpPr>
        <p:spPr bwMode="auto">
          <a:xfrm>
            <a:off x="6681456" y="3850200"/>
            <a:ext cx="0" cy="432000"/>
          </a:xfrm>
          <a:prstGeom prst="line">
            <a:avLst/>
          </a:prstGeom>
          <a:noFill/>
          <a:ln w="38100">
            <a:solidFill>
              <a:srgbClr val="FF00FF"/>
            </a:solidFill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95" name="Line 9"/>
          <p:cNvSpPr>
            <a:spLocks noChangeShapeType="1"/>
          </p:cNvSpPr>
          <p:nvPr/>
        </p:nvSpPr>
        <p:spPr bwMode="auto">
          <a:xfrm flipH="1">
            <a:off x="7094908" y="3805229"/>
            <a:ext cx="0" cy="46800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97" name="星 7 96"/>
          <p:cNvSpPr>
            <a:spLocks noChangeAspect="1"/>
          </p:cNvSpPr>
          <p:nvPr/>
        </p:nvSpPr>
        <p:spPr>
          <a:xfrm>
            <a:off x="6612843" y="4197078"/>
            <a:ext cx="142875" cy="142875"/>
          </a:xfrm>
          <a:prstGeom prst="star7">
            <a:avLst/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pic>
        <p:nvPicPr>
          <p:cNvPr id="98" name="Picture 32"/>
          <p:cNvPicPr>
            <a:picLocks noChangeAspect="1" noChangeArrowheads="1"/>
          </p:cNvPicPr>
          <p:nvPr/>
        </p:nvPicPr>
        <p:blipFill>
          <a:blip r:embed="rId28" cstate="print"/>
          <a:srcRect/>
          <a:stretch>
            <a:fillRect/>
          </a:stretch>
        </p:blipFill>
        <p:spPr bwMode="auto">
          <a:xfrm>
            <a:off x="6624852" y="3788418"/>
            <a:ext cx="109537" cy="1063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aphicFrame>
        <p:nvGraphicFramePr>
          <p:cNvPr id="101" name="Object 26"/>
          <p:cNvGraphicFramePr>
            <a:graphicFrameLocks noChangeAspect="1"/>
          </p:cNvGraphicFramePr>
          <p:nvPr/>
        </p:nvGraphicFramePr>
        <p:xfrm>
          <a:off x="4851400" y="5973763"/>
          <a:ext cx="4159250" cy="4635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29" imgW="4165560" imgH="469800" progId="Equation.DSMT4">
                  <p:embed/>
                </p:oleObj>
              </mc:Choice>
              <mc:Fallback>
                <p:oleObj name="Equation" r:id="rId29" imgW="4165560" imgH="469800" progId="Equation.DSMT4">
                  <p:embed/>
                  <p:pic>
                    <p:nvPicPr>
                      <p:cNvPr id="101" name="Object 26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30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851400" y="5973763"/>
                        <a:ext cx="4159250" cy="463550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02" name="Object 27"/>
          <p:cNvGraphicFramePr>
            <a:graphicFrameLocks noChangeAspect="1"/>
          </p:cNvGraphicFramePr>
          <p:nvPr/>
        </p:nvGraphicFramePr>
        <p:xfrm>
          <a:off x="6815777" y="3756818"/>
          <a:ext cx="190500" cy="2032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31" imgW="190440" imgH="203040" progId="Equation.DSMT4">
                  <p:embed/>
                </p:oleObj>
              </mc:Choice>
              <mc:Fallback>
                <p:oleObj name="Equation" r:id="rId31" imgW="190440" imgH="203040" progId="Equation.DSMT4">
                  <p:embed/>
                  <p:pic>
                    <p:nvPicPr>
                      <p:cNvPr id="102" name="Object 2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32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815777" y="3756818"/>
                        <a:ext cx="190500" cy="2032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03" name="Object 19"/>
          <p:cNvGraphicFramePr>
            <a:graphicFrameLocks noChangeAspect="1"/>
          </p:cNvGraphicFramePr>
          <p:nvPr/>
        </p:nvGraphicFramePr>
        <p:xfrm>
          <a:off x="7518400" y="3667125"/>
          <a:ext cx="825500" cy="342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33" imgW="825480" imgH="342720" progId="Equation.DSMT4">
                  <p:embed/>
                </p:oleObj>
              </mc:Choice>
              <mc:Fallback>
                <p:oleObj name="Equation" r:id="rId33" imgW="825480" imgH="342720" progId="Equation.DSMT4">
                  <p:embed/>
                  <p:pic>
                    <p:nvPicPr>
                      <p:cNvPr id="103" name="Object 19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3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518400" y="3667125"/>
                        <a:ext cx="825500" cy="3429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04" name="Line 9"/>
          <p:cNvSpPr>
            <a:spLocks noChangeShapeType="1"/>
          </p:cNvSpPr>
          <p:nvPr/>
        </p:nvSpPr>
        <p:spPr bwMode="auto">
          <a:xfrm flipV="1">
            <a:off x="4525354" y="1537451"/>
            <a:ext cx="0" cy="1620000"/>
          </a:xfrm>
          <a:prstGeom prst="line">
            <a:avLst/>
          </a:prstGeom>
          <a:noFill/>
          <a:ln w="38100">
            <a:solidFill>
              <a:srgbClr val="0541EB"/>
            </a:solidFill>
            <a:prstDash val="sysDot"/>
            <a:round/>
            <a:headEnd type="triangle"/>
            <a:tailEnd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atin typeface="+mn-lt"/>
              <a:ea typeface="+mn-ea"/>
            </a:endParaRPr>
          </a:p>
        </p:txBody>
      </p:sp>
      <p:sp>
        <p:nvSpPr>
          <p:cNvPr id="106" name="Line 9"/>
          <p:cNvSpPr>
            <a:spLocks noChangeShapeType="1"/>
          </p:cNvSpPr>
          <p:nvPr/>
        </p:nvSpPr>
        <p:spPr bwMode="auto">
          <a:xfrm flipV="1">
            <a:off x="4450845" y="1529274"/>
            <a:ext cx="0" cy="1044000"/>
          </a:xfrm>
          <a:prstGeom prst="line">
            <a:avLst/>
          </a:prstGeom>
          <a:noFill/>
          <a:ln w="38100">
            <a:solidFill>
              <a:srgbClr val="FE3859"/>
            </a:solidFill>
            <a:round/>
            <a:headEnd type="none"/>
            <a:tailEnd type="triangle"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atin typeface="+mn-lt"/>
              <a:ea typeface="+mn-ea"/>
            </a:endParaRPr>
          </a:p>
        </p:txBody>
      </p:sp>
    </p:spTree>
    <p:extLst>
      <p:ext uri="{BB962C8B-B14F-4D97-AF65-F5344CB8AC3E}">
        <p14:creationId xmlns:p14="http://schemas.microsoft.com/office/powerpoint/2010/main" val="667219830"/>
      </p:ext>
    </p:extLst>
  </p:cSld>
  <p:clrMapOvr>
    <a:masterClrMapping/>
  </p:clrMapOvr>
  <p:transition/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9" name="Picture 21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6436254" y="3026132"/>
            <a:ext cx="171450" cy="171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574512" name="Picture 44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6218238" y="1558925"/>
            <a:ext cx="1758950" cy="965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43" name="Line 10"/>
          <p:cNvSpPr>
            <a:spLocks noChangeShapeType="1"/>
          </p:cNvSpPr>
          <p:nvPr/>
        </p:nvSpPr>
        <p:spPr bwMode="auto">
          <a:xfrm flipH="1">
            <a:off x="1810320" y="2601296"/>
            <a:ext cx="0" cy="540000"/>
          </a:xfrm>
          <a:custGeom>
            <a:avLst/>
            <a:gdLst>
              <a:gd name="connsiteX0" fmla="*/ 0 w 581020"/>
              <a:gd name="connsiteY0" fmla="*/ 0 h 45719"/>
              <a:gd name="connsiteX1" fmla="*/ 581020 w 581020"/>
              <a:gd name="connsiteY1" fmla="*/ 45719 h 45719"/>
              <a:gd name="connsiteX0" fmla="*/ 0 w 581020"/>
              <a:gd name="connsiteY0" fmla="*/ 15 h 15"/>
              <a:gd name="connsiteX1" fmla="*/ 581020 w 581020"/>
              <a:gd name="connsiteY1" fmla="*/ 0 h 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81020" h="15">
                <a:moveTo>
                  <a:pt x="0" y="15"/>
                </a:moveTo>
                <a:lnTo>
                  <a:pt x="581020" y="0"/>
                </a:lnTo>
              </a:path>
            </a:pathLst>
          </a:custGeom>
          <a:noFill/>
          <a:ln w="38100">
            <a:solidFill>
              <a:schemeClr val="accent2">
                <a:lumMod val="75000"/>
              </a:schemeClr>
            </a:solidFill>
            <a:prstDash val="solid"/>
            <a:round/>
            <a:headEnd type="none"/>
            <a:tailEnd type="triangle"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>
              <a:latin typeface="+mn-lt"/>
              <a:ea typeface="+mn-ea"/>
            </a:endParaRPr>
          </a:p>
        </p:txBody>
      </p:sp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 rtlCol="0">
            <a:normAutofit/>
          </a:bodyPr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en-US" altLang="ja-JP" sz="3600" b="1" dirty="0">
                <a:solidFill>
                  <a:schemeClr val="tx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Mode A (IR-IR-Raman)</a:t>
            </a:r>
            <a:endParaRPr lang="ja-JP" altLang="en-US" sz="3600" b="1" dirty="0">
              <a:solidFill>
                <a:schemeClr val="tx2">
                  <a:lumMod val="7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</p:txBody>
      </p:sp>
      <p:sp>
        <p:nvSpPr>
          <p:cNvPr id="574525" name="正方形/長方形 15"/>
          <p:cNvSpPr>
            <a:spLocks noChangeArrowheads="1"/>
          </p:cNvSpPr>
          <p:nvPr/>
        </p:nvSpPr>
        <p:spPr bwMode="auto">
          <a:xfrm>
            <a:off x="6407150" y="1327150"/>
            <a:ext cx="1390650" cy="3683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 dirty="0">
                <a:solidFill>
                  <a:srgbClr val="FC9B4A"/>
                </a:solidFill>
                <a:latin typeface="Arial Unicode MS"/>
                <a:ea typeface="Arial Unicode MS"/>
                <a:cs typeface="Arial Unicode MS"/>
              </a:rPr>
              <a:t>A</a:t>
            </a:r>
            <a:r>
              <a:rPr lang="en-US" altLang="ja-JP" dirty="0">
                <a:latin typeface="Arial Unicode MS"/>
                <a:ea typeface="Arial Unicode MS"/>
                <a:cs typeface="Arial Unicode MS"/>
              </a:rPr>
              <a:t>             </a:t>
            </a:r>
            <a:r>
              <a:rPr lang="en-US" altLang="ja-JP" dirty="0">
                <a:solidFill>
                  <a:srgbClr val="00B050"/>
                </a:solidFill>
                <a:latin typeface="Arial Unicode MS"/>
                <a:ea typeface="Arial Unicode MS"/>
                <a:cs typeface="Arial Unicode MS"/>
              </a:rPr>
              <a:t>B</a:t>
            </a:r>
            <a:r>
              <a:rPr lang="en-US" altLang="ja-JP" dirty="0">
                <a:latin typeface="Arial Unicode MS"/>
                <a:ea typeface="Arial Unicode MS"/>
                <a:cs typeface="Arial Unicode MS"/>
              </a:rPr>
              <a:t> </a:t>
            </a:r>
            <a:endParaRPr lang="ja-JP" altLang="en-US" dirty="0">
              <a:latin typeface="Calibri" pitchFamily="34" charset="0"/>
            </a:endParaRPr>
          </a:p>
        </p:txBody>
      </p:sp>
      <p:sp>
        <p:nvSpPr>
          <p:cNvPr id="41" name="Line 9"/>
          <p:cNvSpPr>
            <a:spLocks noChangeShapeType="1"/>
          </p:cNvSpPr>
          <p:nvPr/>
        </p:nvSpPr>
        <p:spPr bwMode="auto">
          <a:xfrm>
            <a:off x="1164918" y="2600370"/>
            <a:ext cx="0" cy="540000"/>
          </a:xfrm>
          <a:prstGeom prst="line">
            <a:avLst/>
          </a:prstGeom>
          <a:noFill/>
          <a:ln w="38100">
            <a:solidFill>
              <a:schemeClr val="accent2">
                <a:lumMod val="75000"/>
              </a:schemeClr>
            </a:solidFill>
            <a:prstDash val="solid"/>
            <a:round/>
            <a:headEnd type="triangle"/>
            <a:tailEnd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atin typeface="+mn-lt"/>
              <a:ea typeface="+mn-ea"/>
            </a:endParaRPr>
          </a:p>
        </p:txBody>
      </p:sp>
      <p:cxnSp>
        <p:nvCxnSpPr>
          <p:cNvPr id="85" name="直線コネクタ 84"/>
          <p:cNvCxnSpPr/>
          <p:nvPr/>
        </p:nvCxnSpPr>
        <p:spPr>
          <a:xfrm flipV="1">
            <a:off x="1165225" y="3530600"/>
            <a:ext cx="1260475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574504" name="Object 40"/>
          <p:cNvGraphicFramePr>
            <a:graphicFrameLocks noChangeAspect="1"/>
          </p:cNvGraphicFramePr>
          <p:nvPr/>
        </p:nvGraphicFramePr>
        <p:xfrm>
          <a:off x="1403350" y="3303920"/>
          <a:ext cx="203200" cy="431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5" imgW="203040" imgH="431640" progId="Equation.DSMT4">
                  <p:embed/>
                </p:oleObj>
              </mc:Choice>
              <mc:Fallback>
                <p:oleObj name="Equation" r:id="rId5" imgW="203040" imgH="431640" progId="Equation.DSMT4">
                  <p:embed/>
                  <p:pic>
                    <p:nvPicPr>
                      <p:cNvPr id="574504" name="Object 40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403350" y="3303920"/>
                        <a:ext cx="203200" cy="4318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574506" name="Object 42"/>
          <p:cNvGraphicFramePr>
            <a:graphicFrameLocks noChangeAspect="1"/>
          </p:cNvGraphicFramePr>
          <p:nvPr/>
        </p:nvGraphicFramePr>
        <p:xfrm>
          <a:off x="1968501" y="3319463"/>
          <a:ext cx="241300" cy="431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7" imgW="241200" imgH="431640" progId="Equation.DSMT4">
                  <p:embed/>
                </p:oleObj>
              </mc:Choice>
              <mc:Fallback>
                <p:oleObj name="Equation" r:id="rId7" imgW="241200" imgH="431640" progId="Equation.DSMT4">
                  <p:embed/>
                  <p:pic>
                    <p:nvPicPr>
                      <p:cNvPr id="574506" name="Object 4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968501" y="3319463"/>
                        <a:ext cx="241300" cy="4318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cxnSp>
        <p:nvCxnSpPr>
          <p:cNvPr id="96" name="直線コネクタ 95"/>
          <p:cNvCxnSpPr/>
          <p:nvPr/>
        </p:nvCxnSpPr>
        <p:spPr>
          <a:xfrm rot="16200000" flipH="1">
            <a:off x="938213" y="3513138"/>
            <a:ext cx="457200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9" name="直線コネクタ 98"/>
          <p:cNvCxnSpPr/>
          <p:nvPr/>
        </p:nvCxnSpPr>
        <p:spPr>
          <a:xfrm rot="16200000" flipH="1">
            <a:off x="1552505" y="3533135"/>
            <a:ext cx="457200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0" name="直線コネクタ 99"/>
          <p:cNvCxnSpPr/>
          <p:nvPr/>
        </p:nvCxnSpPr>
        <p:spPr>
          <a:xfrm rot="16200000" flipH="1">
            <a:off x="2208094" y="3516005"/>
            <a:ext cx="457200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5" name="正方形/長方形 104"/>
          <p:cNvSpPr/>
          <p:nvPr/>
        </p:nvSpPr>
        <p:spPr>
          <a:xfrm>
            <a:off x="7110413" y="1211263"/>
            <a:ext cx="982709" cy="1319212"/>
          </a:xfrm>
          <a:prstGeom prst="rect">
            <a:avLst/>
          </a:prstGeom>
          <a:solidFill>
            <a:schemeClr val="bg1">
              <a:alpha val="86000"/>
            </a:schemeClr>
          </a:solidFill>
          <a:ln w="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139" name="正方形/長方形 77"/>
          <p:cNvSpPr>
            <a:spLocks noChangeArrowheads="1"/>
          </p:cNvSpPr>
          <p:nvPr/>
        </p:nvSpPr>
        <p:spPr bwMode="auto">
          <a:xfrm>
            <a:off x="7700610" y="580807"/>
            <a:ext cx="704039" cy="52322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 sz="2800" b="1" dirty="0">
                <a:solidFill>
                  <a:srgbClr val="FF0000"/>
                </a:solidFill>
                <a:latin typeface="Arial Unicode MS"/>
                <a:ea typeface="Arial Unicode MS"/>
                <a:cs typeface="Arial Unicode MS"/>
              </a:rPr>
              <a:t>(II</a:t>
            </a:r>
            <a:r>
              <a:rPr lang="ja-JP" altLang="en-US" sz="2800" b="1" dirty="0">
                <a:solidFill>
                  <a:srgbClr val="FF0000"/>
                </a:solidFill>
                <a:latin typeface="Arial Unicode MS"/>
                <a:ea typeface="Arial Unicode MS"/>
                <a:cs typeface="Arial Unicode MS"/>
              </a:rPr>
              <a:t>‘</a:t>
            </a:r>
            <a:r>
              <a:rPr lang="en-US" altLang="ja-JP" sz="2800" b="1" dirty="0">
                <a:solidFill>
                  <a:srgbClr val="FF0000"/>
                </a:solidFill>
                <a:latin typeface="Arial Unicode MS"/>
                <a:ea typeface="Arial Unicode MS"/>
                <a:cs typeface="Arial Unicode MS"/>
              </a:rPr>
              <a:t>)</a:t>
            </a:r>
            <a:endParaRPr lang="ja-JP" altLang="en-US" sz="2800" b="1" baseline="30000" dirty="0">
              <a:solidFill>
                <a:srgbClr val="FF0000"/>
              </a:solidFill>
              <a:latin typeface="Arial Unicode MS"/>
              <a:ea typeface="Arial Unicode MS"/>
              <a:cs typeface="Arial Unicode MS"/>
            </a:endParaRPr>
          </a:p>
        </p:txBody>
      </p:sp>
      <p:sp>
        <p:nvSpPr>
          <p:cNvPr id="159" name="円弧 158"/>
          <p:cNvSpPr/>
          <p:nvPr/>
        </p:nvSpPr>
        <p:spPr>
          <a:xfrm rot="2863893">
            <a:off x="386406" y="2456509"/>
            <a:ext cx="1224000" cy="1080000"/>
          </a:xfrm>
          <a:prstGeom prst="arc">
            <a:avLst>
              <a:gd name="adj1" fmla="val 16092670"/>
              <a:gd name="adj2" fmla="val 19734274"/>
            </a:avLst>
          </a:prstGeom>
          <a:ln w="31750">
            <a:solidFill>
              <a:srgbClr val="FF00FF"/>
            </a:solidFill>
            <a:headEnd type="non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graphicFrame>
        <p:nvGraphicFramePr>
          <p:cNvPr id="574509" name="Object 21"/>
          <p:cNvGraphicFramePr>
            <a:graphicFrameLocks noChangeAspect="1"/>
          </p:cNvGraphicFramePr>
          <p:nvPr/>
        </p:nvGraphicFramePr>
        <p:xfrm>
          <a:off x="6918325" y="2135188"/>
          <a:ext cx="304800" cy="3302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9" imgW="304560" imgH="330120" progId="Equation.DSMT4">
                  <p:embed/>
                </p:oleObj>
              </mc:Choice>
              <mc:Fallback>
                <p:oleObj name="Equation" r:id="rId9" imgW="304560" imgH="330120" progId="Equation.DSMT4">
                  <p:embed/>
                  <p:pic>
                    <p:nvPicPr>
                      <p:cNvPr id="574509" name="Object 2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0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918325" y="2135188"/>
                        <a:ext cx="304800" cy="3302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574510" name="Object 22"/>
          <p:cNvGraphicFramePr>
            <a:graphicFrameLocks noChangeAspect="1"/>
          </p:cNvGraphicFramePr>
          <p:nvPr/>
        </p:nvGraphicFramePr>
        <p:xfrm>
          <a:off x="7088188" y="1871663"/>
          <a:ext cx="825500" cy="3302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1" imgW="825480" imgH="330120" progId="Equation.DSMT4">
                  <p:embed/>
                </p:oleObj>
              </mc:Choice>
              <mc:Fallback>
                <p:oleObj name="Equation" r:id="rId11" imgW="825480" imgH="330120" progId="Equation.DSMT4">
                  <p:embed/>
                  <p:pic>
                    <p:nvPicPr>
                      <p:cNvPr id="574510" name="Object 2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2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088188" y="1871663"/>
                        <a:ext cx="825500" cy="3302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74" name="Line 9"/>
          <p:cNvSpPr>
            <a:spLocks noChangeShapeType="1"/>
          </p:cNvSpPr>
          <p:nvPr/>
        </p:nvSpPr>
        <p:spPr bwMode="auto">
          <a:xfrm flipV="1">
            <a:off x="2477336" y="1513355"/>
            <a:ext cx="0" cy="1620000"/>
          </a:xfrm>
          <a:prstGeom prst="line">
            <a:avLst/>
          </a:prstGeom>
          <a:noFill/>
          <a:ln w="38100">
            <a:solidFill>
              <a:srgbClr val="0541EB"/>
            </a:solidFill>
            <a:prstDash val="sysDot"/>
            <a:round/>
            <a:headEnd type="triangle"/>
            <a:tailEnd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atin typeface="+mn-lt"/>
              <a:ea typeface="+mn-ea"/>
            </a:endParaRPr>
          </a:p>
        </p:txBody>
      </p:sp>
      <p:sp>
        <p:nvSpPr>
          <p:cNvPr id="78" name="Line 9"/>
          <p:cNvSpPr>
            <a:spLocks noChangeShapeType="1"/>
          </p:cNvSpPr>
          <p:nvPr/>
        </p:nvSpPr>
        <p:spPr bwMode="auto">
          <a:xfrm flipV="1">
            <a:off x="2388541" y="1495653"/>
            <a:ext cx="0" cy="1080000"/>
          </a:xfrm>
          <a:prstGeom prst="line">
            <a:avLst/>
          </a:prstGeom>
          <a:noFill/>
          <a:ln w="38100">
            <a:solidFill>
              <a:srgbClr val="FE3859"/>
            </a:solidFill>
            <a:round/>
            <a:headEnd type="none"/>
            <a:tailEnd type="triangle"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atin typeface="+mn-lt"/>
              <a:ea typeface="+mn-ea"/>
            </a:endParaRPr>
          </a:p>
        </p:txBody>
      </p:sp>
      <p:cxnSp>
        <p:nvCxnSpPr>
          <p:cNvPr id="67" name="直線コネクタ 66"/>
          <p:cNvCxnSpPr/>
          <p:nvPr/>
        </p:nvCxnSpPr>
        <p:spPr>
          <a:xfrm rot="10800000">
            <a:off x="1088077" y="2601180"/>
            <a:ext cx="1439863" cy="0"/>
          </a:xfrm>
          <a:prstGeom prst="line">
            <a:avLst/>
          </a:prstGeom>
          <a:ln w="38100">
            <a:solidFill>
              <a:srgbClr val="FC9B4A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8" name="直線コネクタ 67"/>
          <p:cNvCxnSpPr/>
          <p:nvPr/>
        </p:nvCxnSpPr>
        <p:spPr>
          <a:xfrm rot="10800000">
            <a:off x="1059483" y="3169954"/>
            <a:ext cx="1440000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2" name="直線コネクタ 71"/>
          <p:cNvCxnSpPr/>
          <p:nvPr/>
        </p:nvCxnSpPr>
        <p:spPr>
          <a:xfrm rot="10800000" flipV="1">
            <a:off x="1085327" y="2070333"/>
            <a:ext cx="1440000" cy="0"/>
          </a:xfrm>
          <a:prstGeom prst="line">
            <a:avLst/>
          </a:prstGeom>
          <a:ln w="38100">
            <a:solidFill>
              <a:srgbClr val="FFFF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7" name="正方形/長方形 76"/>
          <p:cNvSpPr/>
          <p:nvPr/>
        </p:nvSpPr>
        <p:spPr>
          <a:xfrm>
            <a:off x="549290" y="1128931"/>
            <a:ext cx="466794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ja-JP" b="1" dirty="0">
                <a:solidFill>
                  <a:srgbClr val="FF0000"/>
                </a:solidFill>
                <a:latin typeface="Arial Unicode MS"/>
                <a:ea typeface="Arial Unicode MS"/>
                <a:cs typeface="Arial Unicode MS"/>
              </a:rPr>
              <a:t>(II)</a:t>
            </a:r>
            <a:endParaRPr lang="ja-JP" altLang="en-US" b="1" baseline="30000" dirty="0">
              <a:solidFill>
                <a:srgbClr val="FF0000"/>
              </a:solidFill>
              <a:latin typeface="Arial Unicode MS"/>
              <a:ea typeface="Arial Unicode MS"/>
              <a:cs typeface="Arial Unicode MS"/>
            </a:endParaRPr>
          </a:p>
        </p:txBody>
      </p:sp>
      <p:graphicFrame>
        <p:nvGraphicFramePr>
          <p:cNvPr id="1672215" name="Object 23"/>
          <p:cNvGraphicFramePr>
            <a:graphicFrameLocks noChangeAspect="1"/>
          </p:cNvGraphicFramePr>
          <p:nvPr/>
        </p:nvGraphicFramePr>
        <p:xfrm>
          <a:off x="461963" y="3005138"/>
          <a:ext cx="487362" cy="3556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3" imgW="482400" imgH="355320" progId="Equation.DSMT4">
                  <p:embed/>
                </p:oleObj>
              </mc:Choice>
              <mc:Fallback>
                <p:oleObj name="Equation" r:id="rId13" imgW="482400" imgH="355320" progId="Equation.DSMT4">
                  <p:embed/>
                  <p:pic>
                    <p:nvPicPr>
                      <p:cNvPr id="1672215" name="Object 2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61963" y="3005138"/>
                        <a:ext cx="487362" cy="3556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672216" name="Object 24"/>
          <p:cNvGraphicFramePr>
            <a:graphicFrameLocks noChangeAspect="1"/>
          </p:cNvGraphicFramePr>
          <p:nvPr/>
        </p:nvGraphicFramePr>
        <p:xfrm>
          <a:off x="473075" y="2443163"/>
          <a:ext cx="442913" cy="35083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5" imgW="444240" imgH="355320" progId="Equation.DSMT4">
                  <p:embed/>
                </p:oleObj>
              </mc:Choice>
              <mc:Fallback>
                <p:oleObj name="Equation" r:id="rId15" imgW="444240" imgH="355320" progId="Equation.DSMT4">
                  <p:embed/>
                  <p:pic>
                    <p:nvPicPr>
                      <p:cNvPr id="1672216" name="Object 2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73075" y="2443163"/>
                        <a:ext cx="442913" cy="350837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672217" name="Object 25"/>
          <p:cNvGraphicFramePr>
            <a:graphicFrameLocks noChangeAspect="1"/>
          </p:cNvGraphicFramePr>
          <p:nvPr/>
        </p:nvGraphicFramePr>
        <p:xfrm>
          <a:off x="449263" y="1844675"/>
          <a:ext cx="501650" cy="3556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7" imgW="495000" imgH="355320" progId="Equation.DSMT4">
                  <p:embed/>
                </p:oleObj>
              </mc:Choice>
              <mc:Fallback>
                <p:oleObj name="Equation" r:id="rId17" imgW="495000" imgH="355320" progId="Equation.DSMT4">
                  <p:embed/>
                  <p:pic>
                    <p:nvPicPr>
                      <p:cNvPr id="1672217" name="Object 25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49263" y="1844675"/>
                        <a:ext cx="501650" cy="3556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81" name="テキスト ボックス 80"/>
          <p:cNvSpPr txBox="1">
            <a:spLocks noChangeArrowheads="1"/>
          </p:cNvSpPr>
          <p:nvPr/>
        </p:nvSpPr>
        <p:spPr bwMode="auto">
          <a:xfrm>
            <a:off x="5812406" y="2976723"/>
            <a:ext cx="652462" cy="4000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US" altLang="ja-JP" sz="2000" b="1" dirty="0">
                <a:solidFill>
                  <a:srgbClr val="FF0000"/>
                </a:solidFill>
                <a:latin typeface="Arial Unicode MS"/>
                <a:ea typeface="Arial Unicode MS"/>
                <a:cs typeface="Arial Unicode MS"/>
              </a:rPr>
              <a:t>(II</a:t>
            </a:r>
            <a:r>
              <a:rPr lang="ja-JP" altLang="en-US" sz="2000" b="1" dirty="0">
                <a:solidFill>
                  <a:srgbClr val="FF0000"/>
                </a:solidFill>
                <a:latin typeface="Arial Unicode MS"/>
                <a:ea typeface="Arial Unicode MS"/>
                <a:cs typeface="Arial Unicode MS"/>
              </a:rPr>
              <a:t>‘</a:t>
            </a:r>
            <a:r>
              <a:rPr lang="en-US" altLang="ja-JP" sz="2000" b="1" dirty="0">
                <a:solidFill>
                  <a:srgbClr val="FF0000"/>
                </a:solidFill>
                <a:latin typeface="Arial Unicode MS"/>
                <a:ea typeface="Arial Unicode MS"/>
                <a:cs typeface="Arial Unicode MS"/>
              </a:rPr>
              <a:t>)</a:t>
            </a:r>
            <a:endParaRPr lang="ja-JP" altLang="en-US" sz="2000" b="1" baseline="30000" dirty="0">
              <a:solidFill>
                <a:srgbClr val="FF0000"/>
              </a:solidFill>
              <a:latin typeface="Arial Unicode MS"/>
              <a:ea typeface="Arial Unicode MS"/>
              <a:cs typeface="Arial Unicode MS"/>
            </a:endParaRPr>
          </a:p>
        </p:txBody>
      </p:sp>
      <p:sp>
        <p:nvSpPr>
          <p:cNvPr id="53" name="Line 10"/>
          <p:cNvSpPr>
            <a:spLocks noChangeShapeType="1"/>
          </p:cNvSpPr>
          <p:nvPr/>
        </p:nvSpPr>
        <p:spPr bwMode="auto">
          <a:xfrm flipH="1">
            <a:off x="3839926" y="2101090"/>
            <a:ext cx="0" cy="468000"/>
          </a:xfrm>
          <a:custGeom>
            <a:avLst/>
            <a:gdLst>
              <a:gd name="connsiteX0" fmla="*/ 0 w 581020"/>
              <a:gd name="connsiteY0" fmla="*/ 0 h 45719"/>
              <a:gd name="connsiteX1" fmla="*/ 581020 w 581020"/>
              <a:gd name="connsiteY1" fmla="*/ 45719 h 45719"/>
              <a:gd name="connsiteX0" fmla="*/ 0 w 581020"/>
              <a:gd name="connsiteY0" fmla="*/ 15 h 15"/>
              <a:gd name="connsiteX1" fmla="*/ 581020 w 581020"/>
              <a:gd name="connsiteY1" fmla="*/ 0 h 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81020" h="15">
                <a:moveTo>
                  <a:pt x="0" y="15"/>
                </a:moveTo>
                <a:lnTo>
                  <a:pt x="581020" y="0"/>
                </a:lnTo>
              </a:path>
            </a:pathLst>
          </a:custGeom>
          <a:noFill/>
          <a:ln w="38100">
            <a:solidFill>
              <a:schemeClr val="accent2">
                <a:lumMod val="75000"/>
              </a:schemeClr>
            </a:solidFill>
            <a:prstDash val="solid"/>
            <a:round/>
            <a:headEnd/>
            <a:tailEnd type="triangle"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>
              <a:latin typeface="+mn-lt"/>
              <a:ea typeface="+mn-ea"/>
            </a:endParaRPr>
          </a:p>
        </p:txBody>
      </p:sp>
      <p:cxnSp>
        <p:nvCxnSpPr>
          <p:cNvPr id="54" name="直線コネクタ 53"/>
          <p:cNvCxnSpPr/>
          <p:nvPr/>
        </p:nvCxnSpPr>
        <p:spPr>
          <a:xfrm rot="10800000">
            <a:off x="3121167" y="2600609"/>
            <a:ext cx="1439863" cy="0"/>
          </a:xfrm>
          <a:prstGeom prst="line">
            <a:avLst/>
          </a:prstGeom>
          <a:ln w="38100">
            <a:solidFill>
              <a:srgbClr val="FC9B4A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" name="直線コネクタ 55"/>
          <p:cNvCxnSpPr/>
          <p:nvPr/>
        </p:nvCxnSpPr>
        <p:spPr>
          <a:xfrm rot="10800000">
            <a:off x="3133943" y="3183602"/>
            <a:ext cx="1440000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" name="直線コネクタ 56"/>
          <p:cNvCxnSpPr/>
          <p:nvPr/>
        </p:nvCxnSpPr>
        <p:spPr>
          <a:xfrm rot="10800000">
            <a:off x="3125929" y="2078322"/>
            <a:ext cx="1439863" cy="0"/>
          </a:xfrm>
          <a:prstGeom prst="line">
            <a:avLst/>
          </a:prstGeom>
          <a:ln w="38100">
            <a:solidFill>
              <a:srgbClr val="FFFF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8" name="Line 9"/>
          <p:cNvSpPr>
            <a:spLocks noChangeShapeType="1"/>
          </p:cNvSpPr>
          <p:nvPr/>
        </p:nvSpPr>
        <p:spPr bwMode="auto">
          <a:xfrm>
            <a:off x="3230705" y="2609185"/>
            <a:ext cx="0" cy="576000"/>
          </a:xfrm>
          <a:prstGeom prst="line">
            <a:avLst/>
          </a:prstGeom>
          <a:noFill/>
          <a:ln w="38100">
            <a:solidFill>
              <a:schemeClr val="accent2">
                <a:lumMod val="75000"/>
              </a:schemeClr>
            </a:solidFill>
            <a:prstDash val="solid"/>
            <a:round/>
            <a:headEnd type="triangle"/>
            <a:tailEnd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atin typeface="+mn-lt"/>
              <a:ea typeface="+mn-ea"/>
            </a:endParaRPr>
          </a:p>
        </p:txBody>
      </p:sp>
      <p:cxnSp>
        <p:nvCxnSpPr>
          <p:cNvPr id="59" name="直線コネクタ 58"/>
          <p:cNvCxnSpPr/>
          <p:nvPr/>
        </p:nvCxnSpPr>
        <p:spPr>
          <a:xfrm flipV="1">
            <a:off x="3227529" y="3511835"/>
            <a:ext cx="1260475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60" name="Object 40"/>
          <p:cNvGraphicFramePr>
            <a:graphicFrameLocks noChangeAspect="1"/>
          </p:cNvGraphicFramePr>
          <p:nvPr/>
        </p:nvGraphicFramePr>
        <p:xfrm>
          <a:off x="3468830" y="3353417"/>
          <a:ext cx="177800" cy="3810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9" imgW="177480" imgH="380880" progId="Equation.DSMT4">
                  <p:embed/>
                </p:oleObj>
              </mc:Choice>
              <mc:Fallback>
                <p:oleObj name="Equation" r:id="rId19" imgW="177480" imgH="380880" progId="Equation.DSMT4">
                  <p:embed/>
                  <p:pic>
                    <p:nvPicPr>
                      <p:cNvPr id="60" name="Object 40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0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468830" y="3353417"/>
                        <a:ext cx="177800" cy="3810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61" name="Object 42"/>
          <p:cNvGraphicFramePr>
            <a:graphicFrameLocks noChangeAspect="1"/>
          </p:cNvGraphicFramePr>
          <p:nvPr/>
        </p:nvGraphicFramePr>
        <p:xfrm>
          <a:off x="4039382" y="3357515"/>
          <a:ext cx="215900" cy="3810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21" imgW="215640" imgH="380880" progId="Equation.DSMT4">
                  <p:embed/>
                </p:oleObj>
              </mc:Choice>
              <mc:Fallback>
                <p:oleObj name="Equation" r:id="rId21" imgW="215640" imgH="380880" progId="Equation.DSMT4">
                  <p:embed/>
                  <p:pic>
                    <p:nvPicPr>
                      <p:cNvPr id="61" name="Object 4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2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039382" y="3357515"/>
                        <a:ext cx="215900" cy="3810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cxnSp>
        <p:nvCxnSpPr>
          <p:cNvPr id="62" name="直線コネクタ 61"/>
          <p:cNvCxnSpPr/>
          <p:nvPr/>
        </p:nvCxnSpPr>
        <p:spPr>
          <a:xfrm rot="16200000" flipH="1">
            <a:off x="2995754" y="3537235"/>
            <a:ext cx="457200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3" name="直線コネクタ 62"/>
          <p:cNvCxnSpPr/>
          <p:nvPr/>
        </p:nvCxnSpPr>
        <p:spPr>
          <a:xfrm rot="16200000" flipH="1">
            <a:off x="3614808" y="3547707"/>
            <a:ext cx="457200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4" name="直線コネクタ 63"/>
          <p:cNvCxnSpPr/>
          <p:nvPr/>
        </p:nvCxnSpPr>
        <p:spPr>
          <a:xfrm rot="16200000" flipH="1">
            <a:off x="4237061" y="3563915"/>
            <a:ext cx="457200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1" name="円弧 70"/>
          <p:cNvSpPr/>
          <p:nvPr/>
        </p:nvSpPr>
        <p:spPr>
          <a:xfrm rot="2319848">
            <a:off x="3254902" y="2009676"/>
            <a:ext cx="891120" cy="976514"/>
          </a:xfrm>
          <a:prstGeom prst="arc">
            <a:avLst>
              <a:gd name="adj1" fmla="val 16092670"/>
              <a:gd name="adj2" fmla="val 19734274"/>
            </a:avLst>
          </a:prstGeom>
          <a:ln w="31750">
            <a:solidFill>
              <a:srgbClr val="FF00FF"/>
            </a:solidFill>
            <a:prstDash val="solid"/>
            <a:headEnd type="non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graphicFrame>
        <p:nvGraphicFramePr>
          <p:cNvPr id="91" name="Object 13"/>
          <p:cNvGraphicFramePr>
            <a:graphicFrameLocks noChangeAspect="1"/>
          </p:cNvGraphicFramePr>
          <p:nvPr/>
        </p:nvGraphicFramePr>
        <p:xfrm>
          <a:off x="7524751" y="3268662"/>
          <a:ext cx="863600" cy="342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23" imgW="863280" imgH="342720" progId="Equation.DSMT4">
                  <p:embed/>
                </p:oleObj>
              </mc:Choice>
              <mc:Fallback>
                <p:oleObj name="Equation" r:id="rId23" imgW="863280" imgH="342720" progId="Equation.DSMT4">
                  <p:embed/>
                  <p:pic>
                    <p:nvPicPr>
                      <p:cNvPr id="91" name="Object 1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524751" y="3268662"/>
                        <a:ext cx="863600" cy="3429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01" name="Object 26"/>
          <p:cNvGraphicFramePr>
            <a:graphicFrameLocks noChangeAspect="1"/>
          </p:cNvGraphicFramePr>
          <p:nvPr/>
        </p:nvGraphicFramePr>
        <p:xfrm>
          <a:off x="5872163" y="5973763"/>
          <a:ext cx="2117725" cy="4635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25" imgW="2120760" imgH="469800" progId="Equation.DSMT4">
                  <p:embed/>
                </p:oleObj>
              </mc:Choice>
              <mc:Fallback>
                <p:oleObj name="Equation" r:id="rId25" imgW="2120760" imgH="469800" progId="Equation.DSMT4">
                  <p:embed/>
                  <p:pic>
                    <p:nvPicPr>
                      <p:cNvPr id="101" name="Object 26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872163" y="5973763"/>
                        <a:ext cx="2117725" cy="463550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04" name="Line 9"/>
          <p:cNvSpPr>
            <a:spLocks noChangeShapeType="1"/>
          </p:cNvSpPr>
          <p:nvPr/>
        </p:nvSpPr>
        <p:spPr bwMode="auto">
          <a:xfrm flipV="1">
            <a:off x="4525354" y="1537451"/>
            <a:ext cx="0" cy="1620000"/>
          </a:xfrm>
          <a:prstGeom prst="line">
            <a:avLst/>
          </a:prstGeom>
          <a:noFill/>
          <a:ln w="38100">
            <a:solidFill>
              <a:srgbClr val="0541EB"/>
            </a:solidFill>
            <a:prstDash val="sysDot"/>
            <a:round/>
            <a:headEnd type="triangle"/>
            <a:tailEnd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atin typeface="+mn-lt"/>
              <a:ea typeface="+mn-ea"/>
            </a:endParaRPr>
          </a:p>
        </p:txBody>
      </p:sp>
      <p:sp>
        <p:nvSpPr>
          <p:cNvPr id="106" name="Line 9"/>
          <p:cNvSpPr>
            <a:spLocks noChangeShapeType="1"/>
          </p:cNvSpPr>
          <p:nvPr/>
        </p:nvSpPr>
        <p:spPr bwMode="auto">
          <a:xfrm flipV="1">
            <a:off x="4450845" y="1529274"/>
            <a:ext cx="0" cy="1044000"/>
          </a:xfrm>
          <a:prstGeom prst="line">
            <a:avLst/>
          </a:prstGeom>
          <a:noFill/>
          <a:ln w="38100">
            <a:solidFill>
              <a:srgbClr val="FE3859"/>
            </a:solidFill>
            <a:round/>
            <a:headEnd type="none"/>
            <a:tailEnd type="triangle"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atin typeface="+mn-lt"/>
              <a:ea typeface="+mn-ea"/>
            </a:endParaRPr>
          </a:p>
        </p:txBody>
      </p:sp>
      <p:sp>
        <p:nvSpPr>
          <p:cNvPr id="131" name="Line 10"/>
          <p:cNvSpPr>
            <a:spLocks noChangeShapeType="1"/>
          </p:cNvSpPr>
          <p:nvPr/>
        </p:nvSpPr>
        <p:spPr bwMode="auto">
          <a:xfrm flipH="1">
            <a:off x="1750965" y="4847490"/>
            <a:ext cx="0" cy="576000"/>
          </a:xfrm>
          <a:custGeom>
            <a:avLst/>
            <a:gdLst>
              <a:gd name="connsiteX0" fmla="*/ 0 w 581020"/>
              <a:gd name="connsiteY0" fmla="*/ 0 h 45719"/>
              <a:gd name="connsiteX1" fmla="*/ 581020 w 581020"/>
              <a:gd name="connsiteY1" fmla="*/ 45719 h 45719"/>
              <a:gd name="connsiteX0" fmla="*/ 0 w 581020"/>
              <a:gd name="connsiteY0" fmla="*/ 15 h 15"/>
              <a:gd name="connsiteX1" fmla="*/ 581020 w 581020"/>
              <a:gd name="connsiteY1" fmla="*/ 0 h 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81020" h="15">
                <a:moveTo>
                  <a:pt x="0" y="15"/>
                </a:moveTo>
                <a:lnTo>
                  <a:pt x="581020" y="0"/>
                </a:lnTo>
              </a:path>
            </a:pathLst>
          </a:custGeom>
          <a:noFill/>
          <a:ln w="38100">
            <a:solidFill>
              <a:schemeClr val="accent2">
                <a:lumMod val="75000"/>
              </a:schemeClr>
            </a:solidFill>
            <a:prstDash val="solid"/>
            <a:round/>
            <a:headEnd type="triangle"/>
            <a:tailEnd type="none"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>
              <a:latin typeface="+mn-lt"/>
              <a:ea typeface="+mn-ea"/>
            </a:endParaRPr>
          </a:p>
        </p:txBody>
      </p:sp>
      <p:cxnSp>
        <p:nvCxnSpPr>
          <p:cNvPr id="132" name="直線コネクタ 131"/>
          <p:cNvCxnSpPr/>
          <p:nvPr/>
        </p:nvCxnSpPr>
        <p:spPr>
          <a:xfrm rot="10800000">
            <a:off x="1088077" y="5388948"/>
            <a:ext cx="1439863" cy="0"/>
          </a:xfrm>
          <a:prstGeom prst="line">
            <a:avLst/>
          </a:prstGeom>
          <a:ln w="38100">
            <a:solidFill>
              <a:srgbClr val="FC9B4A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3" name="直線コネクタ 132"/>
          <p:cNvCxnSpPr/>
          <p:nvPr/>
        </p:nvCxnSpPr>
        <p:spPr>
          <a:xfrm rot="10800000">
            <a:off x="1059483" y="5957722"/>
            <a:ext cx="1440000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134" name="Object 25"/>
          <p:cNvGraphicFramePr>
            <a:graphicFrameLocks noChangeAspect="1"/>
          </p:cNvGraphicFramePr>
          <p:nvPr/>
        </p:nvGraphicFramePr>
        <p:xfrm>
          <a:off x="461963" y="5792906"/>
          <a:ext cx="487362" cy="3556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3" imgW="482400" imgH="355320" progId="Equation.DSMT4">
                  <p:embed/>
                </p:oleObj>
              </mc:Choice>
              <mc:Fallback>
                <p:oleObj name="Equation" r:id="rId13" imgW="482400" imgH="355320" progId="Equation.DSMT4">
                  <p:embed/>
                  <p:pic>
                    <p:nvPicPr>
                      <p:cNvPr id="134" name="Object 25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61963" y="5792906"/>
                        <a:ext cx="487362" cy="3556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35" name="Object 27"/>
          <p:cNvGraphicFramePr>
            <a:graphicFrameLocks noChangeAspect="1"/>
          </p:cNvGraphicFramePr>
          <p:nvPr/>
        </p:nvGraphicFramePr>
        <p:xfrm>
          <a:off x="473407" y="5230290"/>
          <a:ext cx="442913" cy="35083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5" imgW="444240" imgH="355320" progId="Equation.DSMT4">
                  <p:embed/>
                </p:oleObj>
              </mc:Choice>
              <mc:Fallback>
                <p:oleObj name="Equation" r:id="rId15" imgW="444240" imgH="355320" progId="Equation.DSMT4">
                  <p:embed/>
                  <p:pic>
                    <p:nvPicPr>
                      <p:cNvPr id="135" name="Object 2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73407" y="5230290"/>
                        <a:ext cx="442913" cy="350838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36" name="Object 28"/>
          <p:cNvGraphicFramePr>
            <a:graphicFrameLocks noChangeAspect="1"/>
          </p:cNvGraphicFramePr>
          <p:nvPr/>
        </p:nvGraphicFramePr>
        <p:xfrm>
          <a:off x="449263" y="4632443"/>
          <a:ext cx="501650" cy="3556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7" imgW="495000" imgH="355320" progId="Equation.DSMT4">
                  <p:embed/>
                </p:oleObj>
              </mc:Choice>
              <mc:Fallback>
                <p:oleObj name="Equation" r:id="rId17" imgW="495000" imgH="355320" progId="Equation.DSMT4">
                  <p:embed/>
                  <p:pic>
                    <p:nvPicPr>
                      <p:cNvPr id="136" name="Object 28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49263" y="4632443"/>
                        <a:ext cx="501650" cy="3556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cxnSp>
        <p:nvCxnSpPr>
          <p:cNvPr id="137" name="直線コネクタ 136"/>
          <p:cNvCxnSpPr/>
          <p:nvPr/>
        </p:nvCxnSpPr>
        <p:spPr>
          <a:xfrm rot="10800000">
            <a:off x="1122054" y="4874762"/>
            <a:ext cx="1439863" cy="0"/>
          </a:xfrm>
          <a:prstGeom prst="line">
            <a:avLst/>
          </a:prstGeom>
          <a:ln w="31750">
            <a:solidFill>
              <a:srgbClr val="FFFF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8" name="Line 9"/>
          <p:cNvSpPr>
            <a:spLocks noChangeShapeType="1"/>
          </p:cNvSpPr>
          <p:nvPr/>
        </p:nvSpPr>
        <p:spPr bwMode="auto">
          <a:xfrm>
            <a:off x="1193492" y="5392120"/>
            <a:ext cx="0" cy="576000"/>
          </a:xfrm>
          <a:prstGeom prst="line">
            <a:avLst/>
          </a:prstGeom>
          <a:noFill/>
          <a:ln w="38100">
            <a:solidFill>
              <a:schemeClr val="accent2">
                <a:lumMod val="75000"/>
              </a:schemeClr>
            </a:solidFill>
            <a:prstDash val="solid"/>
            <a:round/>
            <a:headEnd type="triangle"/>
            <a:tailEnd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atin typeface="+mn-lt"/>
              <a:ea typeface="+mn-ea"/>
            </a:endParaRPr>
          </a:p>
        </p:txBody>
      </p:sp>
      <p:sp>
        <p:nvSpPr>
          <p:cNvPr id="141" name="Line 9"/>
          <p:cNvSpPr>
            <a:spLocks noChangeShapeType="1"/>
          </p:cNvSpPr>
          <p:nvPr/>
        </p:nvSpPr>
        <p:spPr bwMode="auto">
          <a:xfrm flipV="1">
            <a:off x="2424664" y="4329271"/>
            <a:ext cx="0" cy="1656000"/>
          </a:xfrm>
          <a:prstGeom prst="line">
            <a:avLst/>
          </a:prstGeom>
          <a:noFill/>
          <a:ln w="38100">
            <a:solidFill>
              <a:srgbClr val="0541EB"/>
            </a:solidFill>
            <a:prstDash val="sysDot"/>
            <a:round/>
            <a:headEnd type="triangle"/>
            <a:tailEnd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atin typeface="+mn-lt"/>
              <a:ea typeface="+mn-ea"/>
            </a:endParaRPr>
          </a:p>
        </p:txBody>
      </p:sp>
      <p:sp>
        <p:nvSpPr>
          <p:cNvPr id="142" name="Line 9"/>
          <p:cNvSpPr>
            <a:spLocks noChangeShapeType="1"/>
          </p:cNvSpPr>
          <p:nvPr/>
        </p:nvSpPr>
        <p:spPr bwMode="auto">
          <a:xfrm flipV="1">
            <a:off x="2349516" y="4302684"/>
            <a:ext cx="0" cy="1080000"/>
          </a:xfrm>
          <a:prstGeom prst="line">
            <a:avLst/>
          </a:prstGeom>
          <a:noFill/>
          <a:ln w="38100">
            <a:solidFill>
              <a:srgbClr val="FE3859"/>
            </a:solidFill>
            <a:round/>
            <a:headEnd type="none"/>
            <a:tailEnd type="triangle"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atin typeface="+mn-lt"/>
              <a:ea typeface="+mn-ea"/>
            </a:endParaRPr>
          </a:p>
        </p:txBody>
      </p:sp>
      <p:sp>
        <p:nvSpPr>
          <p:cNvPr id="143" name="正方形/長方形 142"/>
          <p:cNvSpPr/>
          <p:nvPr/>
        </p:nvSpPr>
        <p:spPr>
          <a:xfrm>
            <a:off x="496975" y="4060215"/>
            <a:ext cx="518091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ja-JP" b="1" dirty="0">
                <a:solidFill>
                  <a:srgbClr val="FF0000"/>
                </a:solidFill>
                <a:latin typeface="Arial Unicode MS"/>
                <a:ea typeface="Arial Unicode MS"/>
                <a:cs typeface="Arial Unicode MS"/>
              </a:rPr>
              <a:t>(II</a:t>
            </a:r>
            <a:r>
              <a:rPr lang="ja-JP" altLang="en-US" b="1" dirty="0">
                <a:solidFill>
                  <a:srgbClr val="FF0000"/>
                </a:solidFill>
                <a:latin typeface="Arial Unicode MS"/>
                <a:ea typeface="Arial Unicode MS"/>
                <a:cs typeface="Arial Unicode MS"/>
              </a:rPr>
              <a:t>‘</a:t>
            </a:r>
            <a:r>
              <a:rPr lang="en-US" altLang="ja-JP" b="1" dirty="0">
                <a:solidFill>
                  <a:srgbClr val="FF0000"/>
                </a:solidFill>
                <a:latin typeface="Arial Unicode MS"/>
                <a:ea typeface="Arial Unicode MS"/>
                <a:cs typeface="Arial Unicode MS"/>
              </a:rPr>
              <a:t>)</a:t>
            </a:r>
            <a:endParaRPr lang="ja-JP" altLang="en-US" b="1" baseline="30000" dirty="0">
              <a:solidFill>
                <a:srgbClr val="FF0000"/>
              </a:solidFill>
              <a:latin typeface="Arial Unicode MS"/>
              <a:ea typeface="Arial Unicode MS"/>
              <a:cs typeface="Arial Unicode MS"/>
            </a:endParaRPr>
          </a:p>
        </p:txBody>
      </p:sp>
      <p:sp>
        <p:nvSpPr>
          <p:cNvPr id="145" name="円弧 144"/>
          <p:cNvSpPr/>
          <p:nvPr/>
        </p:nvSpPr>
        <p:spPr>
          <a:xfrm rot="16200000">
            <a:off x="1392900" y="4767519"/>
            <a:ext cx="1050879" cy="1185704"/>
          </a:xfrm>
          <a:prstGeom prst="arc">
            <a:avLst>
              <a:gd name="adj1" fmla="val 16092670"/>
              <a:gd name="adj2" fmla="val 19734274"/>
            </a:avLst>
          </a:prstGeom>
          <a:ln w="31750">
            <a:solidFill>
              <a:srgbClr val="FF00FF"/>
            </a:solidFill>
            <a:headEnd type="non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cxnSp>
        <p:nvCxnSpPr>
          <p:cNvPr id="160" name="直線コネクタ 159"/>
          <p:cNvCxnSpPr/>
          <p:nvPr/>
        </p:nvCxnSpPr>
        <p:spPr>
          <a:xfrm>
            <a:off x="6140790" y="3464207"/>
            <a:ext cx="1260475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1" name="直線コネクタ 160"/>
          <p:cNvCxnSpPr/>
          <p:nvPr/>
        </p:nvCxnSpPr>
        <p:spPr>
          <a:xfrm>
            <a:off x="6069475" y="5171014"/>
            <a:ext cx="1260475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2" name="直線コネクタ 161"/>
          <p:cNvCxnSpPr/>
          <p:nvPr/>
        </p:nvCxnSpPr>
        <p:spPr>
          <a:xfrm>
            <a:off x="6093287" y="4283600"/>
            <a:ext cx="1258888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3" name="直線矢印コネクタ 162"/>
          <p:cNvCxnSpPr/>
          <p:nvPr/>
        </p:nvCxnSpPr>
        <p:spPr>
          <a:xfrm rot="16200000" flipV="1">
            <a:off x="6248564" y="4330665"/>
            <a:ext cx="1692000" cy="0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4" name="直線矢印コネクタ 163"/>
          <p:cNvCxnSpPr/>
          <p:nvPr/>
        </p:nvCxnSpPr>
        <p:spPr>
          <a:xfrm rot="16200000" flipV="1">
            <a:off x="5831486" y="4314077"/>
            <a:ext cx="1692000" cy="0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5" name="Line 9"/>
          <p:cNvSpPr>
            <a:spLocks noChangeShapeType="1"/>
          </p:cNvSpPr>
          <p:nvPr/>
        </p:nvSpPr>
        <p:spPr bwMode="auto">
          <a:xfrm flipH="1">
            <a:off x="7096768" y="3452972"/>
            <a:ext cx="0" cy="39600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 type="triangle" w="med" len="med"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166" name="Line 10"/>
          <p:cNvSpPr>
            <a:spLocks noChangeShapeType="1"/>
          </p:cNvSpPr>
          <p:nvPr/>
        </p:nvSpPr>
        <p:spPr bwMode="auto">
          <a:xfrm>
            <a:off x="6681455" y="3451751"/>
            <a:ext cx="0" cy="396000"/>
          </a:xfrm>
          <a:custGeom>
            <a:avLst/>
            <a:gdLst>
              <a:gd name="T0" fmla="*/ 0 w 581020"/>
              <a:gd name="T1" fmla="*/ 2147483647 h 15"/>
              <a:gd name="T2" fmla="*/ 0 w 581020"/>
              <a:gd name="T3" fmla="*/ 0 h 15"/>
              <a:gd name="T4" fmla="*/ 0 60000 65536"/>
              <a:gd name="T5" fmla="*/ 0 60000 65536"/>
              <a:gd name="T6" fmla="*/ 0 w 581020"/>
              <a:gd name="T7" fmla="*/ 0 h 15"/>
              <a:gd name="T8" fmla="*/ 0 w 581020"/>
              <a:gd name="T9" fmla="*/ 15 h 15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581020" h="15">
                <a:moveTo>
                  <a:pt x="0" y="15"/>
                </a:moveTo>
                <a:lnTo>
                  <a:pt x="581020" y="0"/>
                </a:lnTo>
              </a:path>
            </a:pathLst>
          </a:custGeom>
          <a:noFill/>
          <a:ln w="38100">
            <a:solidFill>
              <a:srgbClr val="0541EB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ja-JP" altLang="en-US">
              <a:latin typeface="Calibri" pitchFamily="34" charset="0"/>
            </a:endParaRPr>
          </a:p>
        </p:txBody>
      </p:sp>
      <p:graphicFrame>
        <p:nvGraphicFramePr>
          <p:cNvPr id="167" name="Object 10"/>
          <p:cNvGraphicFramePr>
            <a:graphicFrameLocks noChangeAspect="1"/>
          </p:cNvGraphicFramePr>
          <p:nvPr/>
        </p:nvGraphicFramePr>
        <p:xfrm>
          <a:off x="7516744" y="5006609"/>
          <a:ext cx="825500" cy="342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27" imgW="825480" imgH="342720" progId="Equation.DSMT4">
                  <p:embed/>
                </p:oleObj>
              </mc:Choice>
              <mc:Fallback>
                <p:oleObj name="Equation" r:id="rId27" imgW="825480" imgH="342720" progId="Equation.DSMT4">
                  <p:embed/>
                  <p:pic>
                    <p:nvPicPr>
                      <p:cNvPr id="167" name="Object 10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516744" y="5006609"/>
                        <a:ext cx="825500" cy="3429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68" name="Object 11"/>
          <p:cNvGraphicFramePr>
            <a:graphicFrameLocks noChangeAspect="1"/>
          </p:cNvGraphicFramePr>
          <p:nvPr/>
        </p:nvGraphicFramePr>
        <p:xfrm>
          <a:off x="7529513" y="4076700"/>
          <a:ext cx="863600" cy="342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29" imgW="863280" imgH="342720" progId="Equation.DSMT4">
                  <p:embed/>
                </p:oleObj>
              </mc:Choice>
              <mc:Fallback>
                <p:oleObj name="Equation" r:id="rId29" imgW="863280" imgH="342720" progId="Equation.DSMT4">
                  <p:embed/>
                  <p:pic>
                    <p:nvPicPr>
                      <p:cNvPr id="168" name="Object 1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30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529513" y="4076700"/>
                        <a:ext cx="863600" cy="3429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69" name="Line 9"/>
          <p:cNvSpPr>
            <a:spLocks noChangeShapeType="1"/>
          </p:cNvSpPr>
          <p:nvPr/>
        </p:nvSpPr>
        <p:spPr bwMode="auto">
          <a:xfrm>
            <a:off x="7094267" y="4277051"/>
            <a:ext cx="0" cy="90000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170" name="Line 9"/>
          <p:cNvSpPr>
            <a:spLocks noChangeShapeType="1"/>
          </p:cNvSpPr>
          <p:nvPr/>
        </p:nvSpPr>
        <p:spPr bwMode="auto">
          <a:xfrm flipH="1">
            <a:off x="6681432" y="4283458"/>
            <a:ext cx="0" cy="900000"/>
          </a:xfrm>
          <a:prstGeom prst="line">
            <a:avLst/>
          </a:prstGeom>
          <a:noFill/>
          <a:ln w="38100">
            <a:solidFill>
              <a:srgbClr val="0541EB"/>
            </a:solidFill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171" name="星 7 170"/>
          <p:cNvSpPr>
            <a:spLocks noChangeAspect="1"/>
          </p:cNvSpPr>
          <p:nvPr/>
        </p:nvSpPr>
        <p:spPr>
          <a:xfrm>
            <a:off x="6611015" y="5085562"/>
            <a:ext cx="144463" cy="144462"/>
          </a:xfrm>
          <a:prstGeom prst="star7">
            <a:avLst/>
          </a:prstGeom>
          <a:solidFill>
            <a:srgbClr val="FF00FF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172" name="星 7 171"/>
          <p:cNvSpPr>
            <a:spLocks noChangeAspect="1"/>
          </p:cNvSpPr>
          <p:nvPr/>
        </p:nvSpPr>
        <p:spPr>
          <a:xfrm>
            <a:off x="6600738" y="3363339"/>
            <a:ext cx="144463" cy="142875"/>
          </a:xfrm>
          <a:prstGeom prst="star7">
            <a:avLst/>
          </a:prstGeom>
          <a:solidFill>
            <a:srgbClr val="0070C0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graphicFrame>
        <p:nvGraphicFramePr>
          <p:cNvPr id="173" name="Object 13"/>
          <p:cNvGraphicFramePr>
            <a:graphicFrameLocks noChangeAspect="1"/>
          </p:cNvGraphicFramePr>
          <p:nvPr/>
        </p:nvGraphicFramePr>
        <p:xfrm>
          <a:off x="7524751" y="3268662"/>
          <a:ext cx="863600" cy="342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23" imgW="863280" imgH="342720" progId="Equation.DSMT4">
                  <p:embed/>
                </p:oleObj>
              </mc:Choice>
              <mc:Fallback>
                <p:oleObj name="Equation" r:id="rId23" imgW="863280" imgH="342720" progId="Equation.DSMT4">
                  <p:embed/>
                  <p:pic>
                    <p:nvPicPr>
                      <p:cNvPr id="173" name="Object 1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524751" y="3268662"/>
                        <a:ext cx="863600" cy="3429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74" name="Text Box 12"/>
          <p:cNvSpPr txBox="1">
            <a:spLocks noChangeArrowheads="1"/>
          </p:cNvSpPr>
          <p:nvPr/>
        </p:nvSpPr>
        <p:spPr bwMode="auto">
          <a:xfrm>
            <a:off x="6192599" y="4498855"/>
            <a:ext cx="368300" cy="461665"/>
          </a:xfrm>
          <a:prstGeom prst="rect">
            <a:avLst/>
          </a:prstGeom>
          <a:solidFill>
            <a:schemeClr val="bg1"/>
          </a:solidFill>
          <a:ln w="9525" algn="ctr">
            <a:noFill/>
            <a:miter lim="800000"/>
            <a:headEnd/>
            <a:tailEnd/>
          </a:ln>
          <a:effectLst>
            <a:outerShdw dist="35921" dir="2700000" sx="1000" sy="1000" algn="ctr" rotWithShape="0">
              <a:schemeClr val="bg2">
                <a:alpha val="50000"/>
              </a:schemeClr>
            </a:outerShdw>
          </a:effectLst>
        </p:spPr>
        <p:txBody>
          <a:bodyPr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ja-JP" sz="2400" i="1" dirty="0">
                <a:latin typeface="+mn-lt"/>
                <a:ea typeface="ＭＳ Ｐゴシック" pitchFamily="50" charset="-128"/>
              </a:rPr>
              <a:t>t</a:t>
            </a:r>
            <a:r>
              <a:rPr lang="en-US" altLang="ja-JP" sz="1200" dirty="0">
                <a:latin typeface="+mn-lt"/>
                <a:ea typeface="ＭＳ Ｐゴシック" pitchFamily="50" charset="-128"/>
              </a:rPr>
              <a:t>1</a:t>
            </a:r>
            <a:endParaRPr lang="en-US" altLang="ja-JP" sz="2400" dirty="0">
              <a:latin typeface="+mn-lt"/>
              <a:ea typeface="ＭＳ Ｐゴシック" pitchFamily="50" charset="-128"/>
            </a:endParaRPr>
          </a:p>
        </p:txBody>
      </p:sp>
      <p:sp>
        <p:nvSpPr>
          <p:cNvPr id="175" name="Text Box 12"/>
          <p:cNvSpPr txBox="1">
            <a:spLocks noChangeArrowheads="1"/>
          </p:cNvSpPr>
          <p:nvPr/>
        </p:nvSpPr>
        <p:spPr bwMode="auto">
          <a:xfrm>
            <a:off x="6164725" y="3613676"/>
            <a:ext cx="368300" cy="461665"/>
          </a:xfrm>
          <a:prstGeom prst="rect">
            <a:avLst/>
          </a:prstGeom>
          <a:solidFill>
            <a:schemeClr val="bg1"/>
          </a:solidFill>
          <a:ln w="9525" algn="ctr">
            <a:noFill/>
            <a:miter lim="800000"/>
            <a:headEnd/>
            <a:tailEnd/>
          </a:ln>
          <a:effectLst>
            <a:outerShdw dist="35921" dir="2700000" sx="1000" sy="1000" algn="ctr" rotWithShape="0">
              <a:schemeClr val="bg2">
                <a:alpha val="50000"/>
              </a:schemeClr>
            </a:outerShdw>
          </a:effectLst>
        </p:spPr>
        <p:txBody>
          <a:bodyPr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ja-JP" sz="2400" i="1" dirty="0">
                <a:latin typeface="+mn-lt"/>
                <a:ea typeface="ＭＳ Ｐゴシック" pitchFamily="50" charset="-128"/>
              </a:rPr>
              <a:t>t</a:t>
            </a:r>
            <a:r>
              <a:rPr lang="en-US" altLang="ja-JP" sz="1200" dirty="0">
                <a:latin typeface="+mn-lt"/>
                <a:ea typeface="ＭＳ Ｐゴシック" pitchFamily="50" charset="-128"/>
              </a:rPr>
              <a:t>2</a:t>
            </a:r>
            <a:endParaRPr lang="en-US" altLang="ja-JP" sz="2400" dirty="0">
              <a:latin typeface="+mn-lt"/>
              <a:ea typeface="ＭＳ Ｐゴシック" pitchFamily="50" charset="-128"/>
            </a:endParaRPr>
          </a:p>
        </p:txBody>
      </p:sp>
      <p:sp>
        <p:nvSpPr>
          <p:cNvPr id="176" name="Line 9"/>
          <p:cNvSpPr>
            <a:spLocks noChangeShapeType="1"/>
          </p:cNvSpPr>
          <p:nvPr/>
        </p:nvSpPr>
        <p:spPr bwMode="auto">
          <a:xfrm>
            <a:off x="6681456" y="3850200"/>
            <a:ext cx="0" cy="43200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177" name="Line 9"/>
          <p:cNvSpPr>
            <a:spLocks noChangeShapeType="1"/>
          </p:cNvSpPr>
          <p:nvPr/>
        </p:nvSpPr>
        <p:spPr bwMode="auto">
          <a:xfrm flipH="1">
            <a:off x="7094908" y="3805229"/>
            <a:ext cx="0" cy="46800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178" name="星 7 177"/>
          <p:cNvSpPr>
            <a:spLocks noChangeAspect="1"/>
          </p:cNvSpPr>
          <p:nvPr/>
        </p:nvSpPr>
        <p:spPr>
          <a:xfrm>
            <a:off x="6612843" y="4197078"/>
            <a:ext cx="142875" cy="142875"/>
          </a:xfrm>
          <a:prstGeom prst="star7">
            <a:avLst/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pic>
        <p:nvPicPr>
          <p:cNvPr id="179" name="Picture 32"/>
          <p:cNvPicPr>
            <a:picLocks noChangeAspect="1" noChangeArrowheads="1"/>
          </p:cNvPicPr>
          <p:nvPr/>
        </p:nvPicPr>
        <p:blipFill>
          <a:blip r:embed="rId31" cstate="print"/>
          <a:srcRect/>
          <a:stretch>
            <a:fillRect/>
          </a:stretch>
        </p:blipFill>
        <p:spPr bwMode="auto">
          <a:xfrm>
            <a:off x="6624852" y="3788418"/>
            <a:ext cx="109537" cy="1063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aphicFrame>
        <p:nvGraphicFramePr>
          <p:cNvPr id="180" name="Object 27"/>
          <p:cNvGraphicFramePr>
            <a:graphicFrameLocks noChangeAspect="1"/>
          </p:cNvGraphicFramePr>
          <p:nvPr/>
        </p:nvGraphicFramePr>
        <p:xfrm>
          <a:off x="6815777" y="3756818"/>
          <a:ext cx="190500" cy="2032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32" imgW="190440" imgH="203040" progId="Equation.DSMT4">
                  <p:embed/>
                </p:oleObj>
              </mc:Choice>
              <mc:Fallback>
                <p:oleObj name="Equation" r:id="rId32" imgW="190440" imgH="203040" progId="Equation.DSMT4">
                  <p:embed/>
                  <p:pic>
                    <p:nvPicPr>
                      <p:cNvPr id="180" name="Object 2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33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815777" y="3756818"/>
                        <a:ext cx="190500" cy="2032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81" name="Object 19"/>
          <p:cNvGraphicFramePr>
            <a:graphicFrameLocks noChangeAspect="1"/>
          </p:cNvGraphicFramePr>
          <p:nvPr/>
        </p:nvGraphicFramePr>
        <p:xfrm>
          <a:off x="7518400" y="3667125"/>
          <a:ext cx="825500" cy="342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34" imgW="825480" imgH="342720" progId="Equation.DSMT4">
                  <p:embed/>
                </p:oleObj>
              </mc:Choice>
              <mc:Fallback>
                <p:oleObj name="Equation" r:id="rId34" imgW="825480" imgH="342720" progId="Equation.DSMT4">
                  <p:embed/>
                  <p:pic>
                    <p:nvPicPr>
                      <p:cNvPr id="181" name="Object 19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3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518400" y="3667125"/>
                        <a:ext cx="825500" cy="3429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98" name="Line 10"/>
          <p:cNvSpPr>
            <a:spLocks noChangeShapeType="1"/>
          </p:cNvSpPr>
          <p:nvPr/>
        </p:nvSpPr>
        <p:spPr bwMode="auto">
          <a:xfrm flipH="1">
            <a:off x="3828553" y="5392475"/>
            <a:ext cx="0" cy="540000"/>
          </a:xfrm>
          <a:custGeom>
            <a:avLst/>
            <a:gdLst>
              <a:gd name="connsiteX0" fmla="*/ 0 w 581020"/>
              <a:gd name="connsiteY0" fmla="*/ 0 h 45719"/>
              <a:gd name="connsiteX1" fmla="*/ 581020 w 581020"/>
              <a:gd name="connsiteY1" fmla="*/ 45719 h 45719"/>
              <a:gd name="connsiteX0" fmla="*/ 0 w 581020"/>
              <a:gd name="connsiteY0" fmla="*/ 15 h 15"/>
              <a:gd name="connsiteX1" fmla="*/ 581020 w 581020"/>
              <a:gd name="connsiteY1" fmla="*/ 0 h 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81020" h="15">
                <a:moveTo>
                  <a:pt x="0" y="15"/>
                </a:moveTo>
                <a:lnTo>
                  <a:pt x="581020" y="0"/>
                </a:lnTo>
              </a:path>
            </a:pathLst>
          </a:custGeom>
          <a:noFill/>
          <a:ln w="38100">
            <a:solidFill>
              <a:schemeClr val="accent2">
                <a:lumMod val="75000"/>
              </a:schemeClr>
            </a:solidFill>
            <a:prstDash val="solid"/>
            <a:round/>
            <a:headEnd type="triangle"/>
            <a:tailEnd type="none"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>
              <a:latin typeface="+mn-lt"/>
              <a:ea typeface="+mn-ea"/>
            </a:endParaRPr>
          </a:p>
        </p:txBody>
      </p:sp>
      <p:cxnSp>
        <p:nvCxnSpPr>
          <p:cNvPr id="199" name="直線コネクタ 198"/>
          <p:cNvCxnSpPr/>
          <p:nvPr/>
        </p:nvCxnSpPr>
        <p:spPr>
          <a:xfrm rot="10800000">
            <a:off x="3109794" y="5373379"/>
            <a:ext cx="1439863" cy="0"/>
          </a:xfrm>
          <a:prstGeom prst="line">
            <a:avLst/>
          </a:prstGeom>
          <a:ln w="38100">
            <a:solidFill>
              <a:srgbClr val="FC9B4A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0" name="直線コネクタ 199"/>
          <p:cNvCxnSpPr/>
          <p:nvPr/>
        </p:nvCxnSpPr>
        <p:spPr>
          <a:xfrm rot="10800000">
            <a:off x="3122570" y="5956372"/>
            <a:ext cx="1440000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1" name="直線コネクタ 200"/>
          <p:cNvCxnSpPr/>
          <p:nvPr/>
        </p:nvCxnSpPr>
        <p:spPr>
          <a:xfrm rot="10800000">
            <a:off x="3114556" y="4851092"/>
            <a:ext cx="1439863" cy="0"/>
          </a:xfrm>
          <a:prstGeom prst="line">
            <a:avLst/>
          </a:prstGeom>
          <a:ln w="38100">
            <a:solidFill>
              <a:srgbClr val="FFFF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2" name="Line 9"/>
          <p:cNvSpPr>
            <a:spLocks noChangeShapeType="1"/>
          </p:cNvSpPr>
          <p:nvPr/>
        </p:nvSpPr>
        <p:spPr bwMode="auto">
          <a:xfrm>
            <a:off x="3219332" y="5381955"/>
            <a:ext cx="0" cy="576000"/>
          </a:xfrm>
          <a:prstGeom prst="line">
            <a:avLst/>
          </a:prstGeom>
          <a:noFill/>
          <a:ln w="38100">
            <a:solidFill>
              <a:schemeClr val="accent2">
                <a:lumMod val="75000"/>
              </a:schemeClr>
            </a:solidFill>
            <a:prstDash val="solid"/>
            <a:round/>
            <a:headEnd type="triangle"/>
            <a:tailEnd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atin typeface="+mn-lt"/>
              <a:ea typeface="+mn-ea"/>
            </a:endParaRPr>
          </a:p>
        </p:txBody>
      </p:sp>
      <p:sp>
        <p:nvSpPr>
          <p:cNvPr id="204" name="Line 9"/>
          <p:cNvSpPr>
            <a:spLocks noChangeShapeType="1"/>
          </p:cNvSpPr>
          <p:nvPr/>
        </p:nvSpPr>
        <p:spPr bwMode="auto">
          <a:xfrm flipV="1">
            <a:off x="4513981" y="4310221"/>
            <a:ext cx="0" cy="1620000"/>
          </a:xfrm>
          <a:prstGeom prst="line">
            <a:avLst/>
          </a:prstGeom>
          <a:noFill/>
          <a:ln w="38100">
            <a:solidFill>
              <a:srgbClr val="0541EB"/>
            </a:solidFill>
            <a:prstDash val="sysDot"/>
            <a:round/>
            <a:headEnd type="triangle"/>
            <a:tailEnd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atin typeface="+mn-lt"/>
              <a:ea typeface="+mn-ea"/>
            </a:endParaRPr>
          </a:p>
        </p:txBody>
      </p:sp>
      <p:sp>
        <p:nvSpPr>
          <p:cNvPr id="205" name="Line 9"/>
          <p:cNvSpPr>
            <a:spLocks noChangeShapeType="1"/>
          </p:cNvSpPr>
          <p:nvPr/>
        </p:nvSpPr>
        <p:spPr bwMode="auto">
          <a:xfrm flipV="1">
            <a:off x="4439472" y="4302044"/>
            <a:ext cx="0" cy="1044000"/>
          </a:xfrm>
          <a:prstGeom prst="line">
            <a:avLst/>
          </a:prstGeom>
          <a:noFill/>
          <a:ln w="38100">
            <a:solidFill>
              <a:srgbClr val="FE3859"/>
            </a:solidFill>
            <a:round/>
            <a:headEnd type="none"/>
            <a:tailEnd type="triangle"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atin typeface="+mn-lt"/>
              <a:ea typeface="+mn-ea"/>
            </a:endParaRPr>
          </a:p>
        </p:txBody>
      </p:sp>
      <p:sp>
        <p:nvSpPr>
          <p:cNvPr id="206" name="円弧 205"/>
          <p:cNvSpPr/>
          <p:nvPr/>
        </p:nvSpPr>
        <p:spPr>
          <a:xfrm rot="16200000">
            <a:off x="4018498" y="5326403"/>
            <a:ext cx="1154157" cy="1185704"/>
          </a:xfrm>
          <a:prstGeom prst="arc">
            <a:avLst>
              <a:gd name="adj1" fmla="val 16092670"/>
              <a:gd name="adj2" fmla="val 19734274"/>
            </a:avLst>
          </a:prstGeom>
          <a:ln w="31750">
            <a:solidFill>
              <a:srgbClr val="FF00FF"/>
            </a:solidFill>
            <a:headEnd type="non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pic>
        <p:nvPicPr>
          <p:cNvPr id="128" name="Picture 22"/>
          <p:cNvPicPr>
            <a:picLocks noChangeAspect="1" noChangeArrowheads="1"/>
          </p:cNvPicPr>
          <p:nvPr/>
        </p:nvPicPr>
        <p:blipFill>
          <a:blip r:embed="rId36" cstate="print"/>
          <a:srcRect/>
          <a:stretch>
            <a:fillRect/>
          </a:stretch>
        </p:blipFill>
        <p:spPr bwMode="auto">
          <a:xfrm>
            <a:off x="5280951" y="1259663"/>
            <a:ext cx="3351429" cy="470952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129" name="Picture 21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6457579" y="4138922"/>
            <a:ext cx="171450" cy="171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130" name="Picture 21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5836179" y="4140557"/>
            <a:ext cx="171450" cy="171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140" name="Picture 21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6452816" y="3962709"/>
            <a:ext cx="171450" cy="171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144" name="Picture 21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6448054" y="3495985"/>
            <a:ext cx="171450" cy="171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146" name="Picture 21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5838454" y="3957947"/>
            <a:ext cx="171450" cy="171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102" name="Picture 22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6445704" y="2868262"/>
            <a:ext cx="171450" cy="171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147" name="Picture 24"/>
          <p:cNvPicPr>
            <a:picLocks noChangeAspect="1" noChangeArrowheads="1"/>
          </p:cNvPicPr>
          <p:nvPr/>
        </p:nvPicPr>
        <p:blipFill>
          <a:blip r:embed="rId37" cstate="print"/>
          <a:srcRect/>
          <a:stretch>
            <a:fillRect/>
          </a:stretch>
        </p:blipFill>
        <p:spPr bwMode="auto">
          <a:xfrm>
            <a:off x="6440855" y="2875157"/>
            <a:ext cx="171450" cy="161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148" name="Picture 24"/>
          <p:cNvPicPr>
            <a:picLocks noChangeAspect="1" noChangeArrowheads="1"/>
          </p:cNvPicPr>
          <p:nvPr/>
        </p:nvPicPr>
        <p:blipFill>
          <a:blip r:embed="rId37" cstate="print"/>
          <a:srcRect/>
          <a:stretch>
            <a:fillRect/>
          </a:stretch>
        </p:blipFill>
        <p:spPr bwMode="auto">
          <a:xfrm>
            <a:off x="6436732" y="2407010"/>
            <a:ext cx="171450" cy="161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151" name="Picture 21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6438529" y="3042054"/>
            <a:ext cx="171450" cy="171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149" name="Picture 24"/>
          <p:cNvPicPr>
            <a:picLocks noChangeAspect="1" noChangeArrowheads="1"/>
          </p:cNvPicPr>
          <p:nvPr/>
        </p:nvPicPr>
        <p:blipFill>
          <a:blip r:embed="rId37" cstate="print"/>
          <a:srcRect/>
          <a:stretch>
            <a:fillRect/>
          </a:stretch>
        </p:blipFill>
        <p:spPr bwMode="auto">
          <a:xfrm>
            <a:off x="6453863" y="3057340"/>
            <a:ext cx="171450" cy="161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108" name="Picture 21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6914779" y="3019734"/>
            <a:ext cx="171450" cy="171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150" name="Picture 24"/>
          <p:cNvPicPr>
            <a:picLocks noChangeAspect="1" noChangeArrowheads="1"/>
          </p:cNvPicPr>
          <p:nvPr/>
        </p:nvPicPr>
        <p:blipFill>
          <a:blip r:embed="rId37" cstate="print"/>
          <a:srcRect/>
          <a:stretch>
            <a:fillRect/>
          </a:stretch>
        </p:blipFill>
        <p:spPr bwMode="auto">
          <a:xfrm>
            <a:off x="6928051" y="3034807"/>
            <a:ext cx="171450" cy="161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  <p:extLst>
      <p:ext uri="{BB962C8B-B14F-4D97-AF65-F5344CB8AC3E}">
        <p14:creationId xmlns:p14="http://schemas.microsoft.com/office/powerpoint/2010/main" val="3530494353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" dur="500"/>
                                        <p:tgtEl>
                                          <p:spTgt spid="1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0" dur="5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3" dur="5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6" dur="500"/>
                                        <p:tgtEl>
                                          <p:spTgt spid="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9" dur="5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2" dur="500"/>
                                        <p:tgtEl>
                                          <p:spTgt spid="1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5" dur="500"/>
                                        <p:tgtEl>
                                          <p:spTgt spid="1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8" dur="500"/>
                                        <p:tgtEl>
                                          <p:spTgt spid="1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1" dur="500"/>
                                        <p:tgtEl>
                                          <p:spTgt spid="1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4" dur="500"/>
                                        <p:tgtEl>
                                          <p:spTgt spid="1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9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500"/>
                            </p:stCondLst>
                            <p:childTnLst>
                              <p:par>
                                <p:cTn id="41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3" dur="500"/>
                                        <p:tgtEl>
                                          <p:spTgt spid="1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1000"/>
                            </p:stCondLst>
                            <p:childTnLst>
                              <p:par>
                                <p:cTn id="45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7" dur="500"/>
                                        <p:tgtEl>
                                          <p:spTgt spid="1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1500"/>
                            </p:stCondLst>
                            <p:childTnLst>
                              <p:par>
                                <p:cTn id="49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51" dur="500"/>
                                        <p:tgtEl>
                                          <p:spTgt spid="1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 rtlCol="0">
            <a:normAutofit/>
          </a:bodyPr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en-US" altLang="ja-JP" sz="3600" b="1" dirty="0">
                <a:solidFill>
                  <a:schemeClr val="tx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Mode </a:t>
            </a:r>
            <a:r>
              <a:rPr lang="en-US" altLang="ja-JP" sz="3600" b="1" dirty="0">
                <a:solidFill>
                  <a:srgbClr val="FD73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A</a:t>
            </a:r>
            <a:r>
              <a:rPr lang="en-US" altLang="ja-JP" sz="3600" b="1" dirty="0">
                <a:solidFill>
                  <a:schemeClr val="tx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 &amp; </a:t>
            </a:r>
            <a:r>
              <a:rPr lang="en-US" altLang="ja-JP" sz="3600" b="1" dirty="0">
                <a:solidFill>
                  <a:srgbClr val="92D05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B</a:t>
            </a:r>
            <a:r>
              <a:rPr lang="en-US" altLang="ja-JP" sz="3600" b="1" dirty="0">
                <a:solidFill>
                  <a:schemeClr val="tx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 (IR-IR-Raman)</a:t>
            </a:r>
            <a:endParaRPr lang="ja-JP" altLang="en-US" sz="3600" b="1" dirty="0">
              <a:solidFill>
                <a:schemeClr val="tx2">
                  <a:lumMod val="7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</p:txBody>
      </p:sp>
      <p:sp>
        <p:nvSpPr>
          <p:cNvPr id="105" name="正方形/長方形 104"/>
          <p:cNvSpPr/>
          <p:nvPr/>
        </p:nvSpPr>
        <p:spPr>
          <a:xfrm>
            <a:off x="7110413" y="1211263"/>
            <a:ext cx="1690687" cy="1319212"/>
          </a:xfrm>
          <a:prstGeom prst="rect">
            <a:avLst/>
          </a:prstGeom>
          <a:solidFill>
            <a:schemeClr val="bg1">
              <a:alpha val="86000"/>
            </a:schemeClr>
          </a:solidFill>
          <a:ln w="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pic>
        <p:nvPicPr>
          <p:cNvPr id="107" name="Picture 22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5280951" y="1259663"/>
            <a:ext cx="3351429" cy="470952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110" name="Picture 21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6457579" y="4138922"/>
            <a:ext cx="171450" cy="171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111" name="Picture 21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5836179" y="4140557"/>
            <a:ext cx="171450" cy="171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112" name="Picture 21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6452816" y="3962709"/>
            <a:ext cx="171450" cy="171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113" name="Picture 21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6448054" y="3495985"/>
            <a:ext cx="171450" cy="171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114" name="Picture 21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5838454" y="3957947"/>
            <a:ext cx="171450" cy="171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115" name="Picture 22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6445704" y="2868262"/>
            <a:ext cx="171450" cy="171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116" name="Picture 21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6438529" y="3042054"/>
            <a:ext cx="171450" cy="171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117" name="Picture 21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6914779" y="3019734"/>
            <a:ext cx="171450" cy="171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118" name="Picture 22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6447979" y="2392865"/>
            <a:ext cx="171450" cy="171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2068502" name="Picture 22"/>
          <p:cNvPicPr>
            <a:picLocks noChangeAspect="1" noChangeArrowheads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7083046" y="4411496"/>
            <a:ext cx="165479" cy="16547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126" name="Picture 22"/>
          <p:cNvPicPr>
            <a:picLocks noChangeAspect="1" noChangeArrowheads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7083046" y="4778208"/>
            <a:ext cx="165479" cy="16547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127" name="Picture 22"/>
          <p:cNvPicPr>
            <a:picLocks noChangeAspect="1" noChangeArrowheads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5820984" y="4397208"/>
            <a:ext cx="165479" cy="16547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152" name="Picture 22"/>
          <p:cNvPicPr>
            <a:picLocks noChangeAspect="1" noChangeArrowheads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5830508" y="4763921"/>
            <a:ext cx="165479" cy="16547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153" name="Picture 22"/>
          <p:cNvPicPr>
            <a:picLocks noChangeAspect="1" noChangeArrowheads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7087809" y="3511384"/>
            <a:ext cx="165479" cy="16547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154" name="Picture 22"/>
          <p:cNvPicPr>
            <a:picLocks noChangeAspect="1" noChangeArrowheads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7097333" y="2625558"/>
            <a:ext cx="165479" cy="16547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155" name="Picture 22"/>
          <p:cNvPicPr>
            <a:picLocks noChangeAspect="1" noChangeArrowheads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7978396" y="2616034"/>
            <a:ext cx="165479" cy="16547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156" name="Picture 22"/>
          <p:cNvPicPr>
            <a:picLocks noChangeAspect="1" noChangeArrowheads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7083046" y="2258846"/>
            <a:ext cx="165479" cy="16547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157" name="Picture 22"/>
          <p:cNvPicPr>
            <a:picLocks noChangeAspect="1" noChangeArrowheads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7068758" y="1363496"/>
            <a:ext cx="165479" cy="16547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190" name="Picture 44"/>
          <p:cNvPicPr>
            <a:picLocks noChangeAspect="1" noChangeArrowheads="1"/>
          </p:cNvPicPr>
          <p:nvPr/>
        </p:nvPicPr>
        <p:blipFill>
          <a:blip r:embed="rId6" cstate="print"/>
          <a:srcRect/>
          <a:stretch>
            <a:fillRect/>
          </a:stretch>
        </p:blipFill>
        <p:spPr bwMode="auto">
          <a:xfrm>
            <a:off x="1328525" y="3307871"/>
            <a:ext cx="2779452" cy="15226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91" name="正方形/長方形 15"/>
          <p:cNvSpPr>
            <a:spLocks noChangeArrowheads="1"/>
          </p:cNvSpPr>
          <p:nvPr/>
        </p:nvSpPr>
        <p:spPr bwMode="auto">
          <a:xfrm>
            <a:off x="1640267" y="2748761"/>
            <a:ext cx="2413118" cy="5847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r>
              <a:rPr lang="en-US" altLang="ja-JP" sz="3200" dirty="0">
                <a:solidFill>
                  <a:srgbClr val="FC9B4A"/>
                </a:solidFill>
                <a:latin typeface="Arial Unicode MS"/>
                <a:ea typeface="Arial Unicode MS"/>
                <a:cs typeface="Arial Unicode MS"/>
              </a:rPr>
              <a:t>A</a:t>
            </a:r>
            <a:r>
              <a:rPr lang="en-US" altLang="ja-JP" sz="3200" dirty="0">
                <a:latin typeface="Arial Unicode MS"/>
                <a:ea typeface="Arial Unicode MS"/>
                <a:cs typeface="Arial Unicode MS"/>
              </a:rPr>
              <a:t>            </a:t>
            </a:r>
            <a:r>
              <a:rPr lang="en-US" altLang="ja-JP" sz="3200" dirty="0">
                <a:solidFill>
                  <a:srgbClr val="00B050"/>
                </a:solidFill>
                <a:latin typeface="Arial Unicode MS"/>
                <a:ea typeface="Arial Unicode MS"/>
                <a:cs typeface="Arial Unicode MS"/>
              </a:rPr>
              <a:t>B</a:t>
            </a:r>
            <a:r>
              <a:rPr lang="en-US" altLang="ja-JP" sz="3200" dirty="0">
                <a:latin typeface="Arial Unicode MS"/>
                <a:ea typeface="Arial Unicode MS"/>
                <a:cs typeface="Arial Unicode MS"/>
              </a:rPr>
              <a:t> </a:t>
            </a:r>
            <a:endParaRPr lang="ja-JP" altLang="en-US" sz="3200" dirty="0">
              <a:latin typeface="Calibri" pitchFamily="34" charset="0"/>
            </a:endParaRPr>
          </a:p>
        </p:txBody>
      </p:sp>
      <p:graphicFrame>
        <p:nvGraphicFramePr>
          <p:cNvPr id="210" name="Object 24"/>
          <p:cNvGraphicFramePr>
            <a:graphicFrameLocks noChangeAspect="1"/>
          </p:cNvGraphicFramePr>
          <p:nvPr/>
        </p:nvGraphicFramePr>
        <p:xfrm>
          <a:off x="3937735" y="4075920"/>
          <a:ext cx="306387" cy="3317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7" imgW="304560" imgH="330120" progId="Equation.DSMT4">
                  <p:embed/>
                </p:oleObj>
              </mc:Choice>
              <mc:Fallback>
                <p:oleObj name="Equation" r:id="rId7" imgW="304560" imgH="330120" progId="Equation.DSMT4">
                  <p:embed/>
                  <p:pic>
                    <p:nvPicPr>
                      <p:cNvPr id="210" name="Object 2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937735" y="4075920"/>
                        <a:ext cx="306387" cy="33178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11" name="Object 25"/>
          <p:cNvGraphicFramePr>
            <a:graphicFrameLocks noChangeAspect="1"/>
          </p:cNvGraphicFramePr>
          <p:nvPr/>
        </p:nvGraphicFramePr>
        <p:xfrm>
          <a:off x="3947260" y="3551784"/>
          <a:ext cx="823912" cy="3317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9" imgW="825480" imgH="330120" progId="Equation.DSMT4">
                  <p:embed/>
                </p:oleObj>
              </mc:Choice>
              <mc:Fallback>
                <p:oleObj name="Equation" r:id="rId9" imgW="825480" imgH="330120" progId="Equation.DSMT4">
                  <p:embed/>
                  <p:pic>
                    <p:nvPicPr>
                      <p:cNvPr id="211" name="Object 25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0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947260" y="3551784"/>
                        <a:ext cx="823912" cy="331787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12" name="Object 26"/>
          <p:cNvGraphicFramePr>
            <a:graphicFrameLocks noChangeAspect="1"/>
          </p:cNvGraphicFramePr>
          <p:nvPr/>
        </p:nvGraphicFramePr>
        <p:xfrm>
          <a:off x="923972" y="4271159"/>
          <a:ext cx="304800" cy="3302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1" imgW="304560" imgH="330120" progId="Equation.DSMT4">
                  <p:embed/>
                </p:oleObj>
              </mc:Choice>
              <mc:Fallback>
                <p:oleObj name="Equation" r:id="rId11" imgW="304560" imgH="330120" progId="Equation.DSMT4">
                  <p:embed/>
                  <p:pic>
                    <p:nvPicPr>
                      <p:cNvPr id="212" name="Object 26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2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923972" y="4271159"/>
                        <a:ext cx="304800" cy="3302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13" name="Object 27"/>
          <p:cNvGraphicFramePr>
            <a:graphicFrameLocks noChangeAspect="1"/>
          </p:cNvGraphicFramePr>
          <p:nvPr/>
        </p:nvGraphicFramePr>
        <p:xfrm>
          <a:off x="590669" y="3933708"/>
          <a:ext cx="825500" cy="3302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3" imgW="825480" imgH="330120" progId="Equation.DSMT4">
                  <p:embed/>
                </p:oleObj>
              </mc:Choice>
              <mc:Fallback>
                <p:oleObj name="Equation" r:id="rId13" imgW="825480" imgH="330120" progId="Equation.DSMT4">
                  <p:embed/>
                  <p:pic>
                    <p:nvPicPr>
                      <p:cNvPr id="213" name="Object 2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90669" y="3933708"/>
                        <a:ext cx="825500" cy="3302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14" name="正方形/長方形 213"/>
          <p:cNvSpPr/>
          <p:nvPr/>
        </p:nvSpPr>
        <p:spPr>
          <a:xfrm>
            <a:off x="2499745" y="4090135"/>
            <a:ext cx="736836" cy="45719"/>
          </a:xfrm>
          <a:prstGeom prst="rect">
            <a:avLst/>
          </a:prstGeom>
          <a:solidFill>
            <a:schemeClr val="bg1"/>
          </a:solidFill>
          <a:ln w="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215" name="Text Box 18"/>
          <p:cNvSpPr txBox="1">
            <a:spLocks noChangeArrowheads="1"/>
          </p:cNvSpPr>
          <p:nvPr/>
        </p:nvSpPr>
        <p:spPr bwMode="auto">
          <a:xfrm>
            <a:off x="1402357" y="2176275"/>
            <a:ext cx="2723823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eaLnBrk="0" hangingPunct="0"/>
            <a:r>
              <a:rPr lang="en-US" altLang="ja-JP" dirty="0">
                <a:latin typeface="Arial Unicode MS"/>
                <a:ea typeface="Arial Unicode MS"/>
                <a:cs typeface="Arial Unicode MS"/>
              </a:rPr>
              <a:t>Two-independent modes</a:t>
            </a:r>
          </a:p>
        </p:txBody>
      </p:sp>
      <p:sp>
        <p:nvSpPr>
          <p:cNvPr id="216" name="正方形/長方形 215"/>
          <p:cNvSpPr>
            <a:spLocks noChangeArrowheads="1"/>
          </p:cNvSpPr>
          <p:nvPr/>
        </p:nvSpPr>
        <p:spPr bwMode="auto">
          <a:xfrm>
            <a:off x="1392001" y="5196864"/>
            <a:ext cx="3542958" cy="400110"/>
          </a:xfrm>
          <a:prstGeom prst="rect">
            <a:avLst/>
          </a:prstGeom>
          <a:solidFill>
            <a:schemeClr val="bg1"/>
          </a:solidFill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 sz="2000" dirty="0">
                <a:solidFill>
                  <a:schemeClr val="tx2">
                    <a:lumMod val="75000"/>
                  </a:schemeClr>
                </a:solidFill>
                <a:latin typeface="Arial Unicode MS"/>
                <a:ea typeface="Arial Unicode MS"/>
                <a:cs typeface="Arial Unicode MS"/>
              </a:rPr>
              <a:t>Low temperature or high freq.</a:t>
            </a:r>
          </a:p>
        </p:txBody>
      </p:sp>
      <p:sp>
        <p:nvSpPr>
          <p:cNvPr id="217" name="正方形/長方形 216"/>
          <p:cNvSpPr/>
          <p:nvPr/>
        </p:nvSpPr>
        <p:spPr>
          <a:xfrm>
            <a:off x="2308558" y="5755521"/>
            <a:ext cx="1124026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ja-JP" sz="2800" dirty="0">
                <a:solidFill>
                  <a:srgbClr val="FF0000"/>
                </a:solidFill>
                <a:latin typeface="Arial Unicode MS"/>
                <a:ea typeface="Arial Unicode MS"/>
                <a:cs typeface="Arial Unicode MS"/>
              </a:rPr>
              <a:t> weak</a:t>
            </a:r>
            <a:endParaRPr lang="ja-JP" altLang="en-US" sz="2800" dirty="0">
              <a:solidFill>
                <a:srgbClr val="FF0000"/>
              </a:solidFill>
            </a:endParaRPr>
          </a:p>
        </p:txBody>
      </p:sp>
      <p:pic>
        <p:nvPicPr>
          <p:cNvPr id="218" name="Picture 16"/>
          <p:cNvPicPr>
            <a:picLocks noChangeAspect="1" noChangeArrowheads="1"/>
          </p:cNvPicPr>
          <p:nvPr/>
        </p:nvPicPr>
        <p:blipFill>
          <a:blip r:embed="rId15" cstate="print"/>
          <a:srcRect/>
          <a:stretch>
            <a:fillRect/>
          </a:stretch>
        </p:blipFill>
        <p:spPr bwMode="auto">
          <a:xfrm>
            <a:off x="1826979" y="5914300"/>
            <a:ext cx="493140" cy="3063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219" name="円弧 218"/>
          <p:cNvSpPr/>
          <p:nvPr/>
        </p:nvSpPr>
        <p:spPr>
          <a:xfrm rot="15179408">
            <a:off x="3514205" y="3685234"/>
            <a:ext cx="1024865" cy="1144485"/>
          </a:xfrm>
          <a:prstGeom prst="arc">
            <a:avLst>
              <a:gd name="adj1" fmla="val 16648220"/>
              <a:gd name="adj2" fmla="val 19734274"/>
            </a:avLst>
          </a:prstGeom>
          <a:ln w="31750">
            <a:solidFill>
              <a:srgbClr val="FF00FF"/>
            </a:solidFill>
            <a:headEnd type="non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220" name="円弧 219"/>
          <p:cNvSpPr/>
          <p:nvPr/>
        </p:nvSpPr>
        <p:spPr>
          <a:xfrm rot="1328985">
            <a:off x="1397064" y="4279422"/>
            <a:ext cx="686052" cy="707988"/>
          </a:xfrm>
          <a:prstGeom prst="arc">
            <a:avLst>
              <a:gd name="adj1" fmla="val 15533978"/>
              <a:gd name="adj2" fmla="val 19734274"/>
            </a:avLst>
          </a:prstGeom>
          <a:ln w="31750">
            <a:solidFill>
              <a:srgbClr val="FF00FF"/>
            </a:solidFill>
            <a:prstDash val="sysDash"/>
            <a:headEnd type="non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2777797666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" dur="500"/>
                                        <p:tgtEl>
                                          <p:spTgt spid="1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0" dur="500"/>
                                        <p:tgtEl>
                                          <p:spTgt spid="1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3" dur="500"/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685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6" dur="500"/>
                                        <p:tgtEl>
                                          <p:spTgt spid="20685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9" dur="500"/>
                                        <p:tgtEl>
                                          <p:spTgt spid="1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2" dur="500"/>
                                        <p:tgtEl>
                                          <p:spTgt spid="1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5" dur="500"/>
                                        <p:tgtEl>
                                          <p:spTgt spid="1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8" dur="500"/>
                                        <p:tgtEl>
                                          <p:spTgt spid="1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1" dur="500"/>
                                        <p:tgtEl>
                                          <p:spTgt spid="1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6" dur="500"/>
                                        <p:tgtEl>
                                          <p:spTgt spid="2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500"/>
                            </p:stCondLst>
                            <p:childTnLst>
                              <p:par>
                                <p:cTn id="38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0" dur="500"/>
                                        <p:tgtEl>
                                          <p:spTgt spid="2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3" dur="500"/>
                                        <p:tgtEl>
                                          <p:spTgt spid="2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1000"/>
                            </p:stCondLst>
                            <p:childTnLst>
                              <p:par>
                                <p:cTn id="45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7" dur="500"/>
                                        <p:tgtEl>
                                          <p:spTgt spid="2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50" dur="500"/>
                                        <p:tgtEl>
                                          <p:spTgt spid="2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6" grpId="0" animBg="1"/>
      <p:bldP spid="217" grpId="0"/>
      <p:bldP spid="220" grpId="0" animBg="1"/>
    </p:bldLst>
  </p:timing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3" name="Picture 44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6218238" y="1608138"/>
            <a:ext cx="1758950" cy="9159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cxnSp>
        <p:nvCxnSpPr>
          <p:cNvPr id="39" name="直線コネクタ 38"/>
          <p:cNvCxnSpPr>
            <a:cxnSpLocks noChangeAspect="1"/>
          </p:cNvCxnSpPr>
          <p:nvPr/>
        </p:nvCxnSpPr>
        <p:spPr>
          <a:xfrm rot="10800000" flipV="1">
            <a:off x="1015733" y="2500367"/>
            <a:ext cx="1171960" cy="1348"/>
          </a:xfrm>
          <a:prstGeom prst="line">
            <a:avLst/>
          </a:prstGeom>
          <a:ln w="38100">
            <a:solidFill>
              <a:srgbClr val="FFFF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直線コネクタ 36"/>
          <p:cNvCxnSpPr>
            <a:cxnSpLocks noChangeAspect="1"/>
          </p:cNvCxnSpPr>
          <p:nvPr/>
        </p:nvCxnSpPr>
        <p:spPr>
          <a:xfrm rot="10800000" flipV="1">
            <a:off x="981031" y="3020500"/>
            <a:ext cx="1199947" cy="8143"/>
          </a:xfrm>
          <a:prstGeom prst="line">
            <a:avLst/>
          </a:prstGeom>
          <a:ln w="38100">
            <a:solidFill>
              <a:srgbClr val="FF99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直線コネクタ 34"/>
          <p:cNvCxnSpPr>
            <a:cxnSpLocks/>
          </p:cNvCxnSpPr>
          <p:nvPr/>
        </p:nvCxnSpPr>
        <p:spPr>
          <a:xfrm rot="10800000">
            <a:off x="1560722" y="2340700"/>
            <a:ext cx="1224000" cy="0"/>
          </a:xfrm>
          <a:prstGeom prst="line">
            <a:avLst/>
          </a:prstGeom>
          <a:ln w="38100">
            <a:solidFill>
              <a:srgbClr val="00B05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 rtlCol="0">
            <a:normAutofit/>
          </a:bodyPr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en-US" altLang="ja-JP" sz="3200" b="1" dirty="0">
                <a:solidFill>
                  <a:schemeClr val="tx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Mode coupling (Fermi resonance)</a:t>
            </a:r>
            <a:endParaRPr lang="ja-JP" altLang="en-US" sz="3200" b="1" dirty="0">
              <a:solidFill>
                <a:schemeClr val="tx2">
                  <a:lumMod val="7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</p:txBody>
      </p:sp>
      <p:cxnSp>
        <p:nvCxnSpPr>
          <p:cNvPr id="22" name="直線コネクタ 21"/>
          <p:cNvCxnSpPr>
            <a:cxnSpLocks noChangeAspect="1"/>
          </p:cNvCxnSpPr>
          <p:nvPr/>
        </p:nvCxnSpPr>
        <p:spPr>
          <a:xfrm rot="10800000">
            <a:off x="1025766" y="3565133"/>
            <a:ext cx="1800232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直線コネクタ 35"/>
          <p:cNvCxnSpPr>
            <a:cxnSpLocks noChangeAspect="1"/>
          </p:cNvCxnSpPr>
          <p:nvPr/>
        </p:nvCxnSpPr>
        <p:spPr>
          <a:xfrm rot="10800000">
            <a:off x="1512104" y="1621280"/>
            <a:ext cx="1332000" cy="0"/>
          </a:xfrm>
          <a:prstGeom prst="line">
            <a:avLst/>
          </a:prstGeom>
          <a:ln w="38100">
            <a:solidFill>
              <a:srgbClr val="92D05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Line 9"/>
          <p:cNvSpPr>
            <a:spLocks noChangeAspect="1" noChangeShapeType="1"/>
          </p:cNvSpPr>
          <p:nvPr/>
        </p:nvSpPr>
        <p:spPr bwMode="auto">
          <a:xfrm flipH="1">
            <a:off x="1241461" y="3050017"/>
            <a:ext cx="0" cy="503999"/>
          </a:xfrm>
          <a:prstGeom prst="line">
            <a:avLst/>
          </a:prstGeom>
          <a:noFill/>
          <a:ln w="38100">
            <a:solidFill>
              <a:schemeClr val="accent2">
                <a:lumMod val="75000"/>
              </a:schemeClr>
            </a:solidFill>
            <a:prstDash val="solid"/>
            <a:round/>
            <a:headEnd type="triangle"/>
            <a:tailEnd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atin typeface="+mn-lt"/>
              <a:ea typeface="+mn-ea"/>
            </a:endParaRPr>
          </a:p>
        </p:txBody>
      </p:sp>
      <p:sp>
        <p:nvSpPr>
          <p:cNvPr id="781387" name="テキスト ボックス 77"/>
          <p:cNvSpPr txBox="1">
            <a:spLocks noChangeArrowheads="1"/>
          </p:cNvSpPr>
          <p:nvPr/>
        </p:nvSpPr>
        <p:spPr bwMode="auto">
          <a:xfrm>
            <a:off x="7895348" y="666750"/>
            <a:ext cx="658812" cy="4000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US" altLang="ja-JP" sz="2000" b="1" dirty="0">
                <a:solidFill>
                  <a:srgbClr val="FF0000"/>
                </a:solidFill>
                <a:latin typeface="Arial Unicode MS"/>
                <a:ea typeface="Arial Unicode MS"/>
                <a:cs typeface="Arial Unicode MS"/>
              </a:rPr>
              <a:t>(II)</a:t>
            </a:r>
            <a:endParaRPr lang="ja-JP" altLang="en-US" sz="2000" b="1" dirty="0">
              <a:solidFill>
                <a:srgbClr val="FF0000"/>
              </a:solidFill>
              <a:latin typeface="Arial Unicode MS"/>
              <a:ea typeface="Arial Unicode MS"/>
              <a:cs typeface="Arial Unicode MS"/>
            </a:endParaRPr>
          </a:p>
        </p:txBody>
      </p:sp>
      <p:sp>
        <p:nvSpPr>
          <p:cNvPr id="104" name="正方形/長方形 15"/>
          <p:cNvSpPr>
            <a:spLocks noChangeArrowheads="1"/>
          </p:cNvSpPr>
          <p:nvPr/>
        </p:nvSpPr>
        <p:spPr bwMode="auto">
          <a:xfrm>
            <a:off x="6582823" y="1203032"/>
            <a:ext cx="1390650" cy="3683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 dirty="0">
                <a:solidFill>
                  <a:srgbClr val="FC9B4A"/>
                </a:solidFill>
                <a:latin typeface="Arial Unicode MS"/>
                <a:ea typeface="Arial Unicode MS"/>
                <a:cs typeface="Arial Unicode MS"/>
              </a:rPr>
              <a:t>A</a:t>
            </a:r>
            <a:r>
              <a:rPr lang="en-US" altLang="ja-JP" dirty="0">
                <a:latin typeface="Arial Unicode MS"/>
                <a:ea typeface="Arial Unicode MS"/>
                <a:cs typeface="Arial Unicode MS"/>
              </a:rPr>
              <a:t>             </a:t>
            </a:r>
            <a:r>
              <a:rPr lang="en-US" altLang="ja-JP" dirty="0">
                <a:solidFill>
                  <a:srgbClr val="00B050"/>
                </a:solidFill>
                <a:latin typeface="Arial Unicode MS"/>
                <a:ea typeface="Arial Unicode MS"/>
                <a:cs typeface="Arial Unicode MS"/>
              </a:rPr>
              <a:t>B</a:t>
            </a:r>
            <a:r>
              <a:rPr lang="en-US" altLang="ja-JP" dirty="0">
                <a:latin typeface="Arial Unicode MS"/>
                <a:ea typeface="Arial Unicode MS"/>
                <a:cs typeface="Arial Unicode MS"/>
              </a:rPr>
              <a:t> </a:t>
            </a:r>
            <a:endParaRPr lang="ja-JP" altLang="en-US" dirty="0">
              <a:latin typeface="Calibri" pitchFamily="34" charset="0"/>
            </a:endParaRPr>
          </a:p>
        </p:txBody>
      </p:sp>
      <p:sp>
        <p:nvSpPr>
          <p:cNvPr id="127" name="正方形/長方形 126"/>
          <p:cNvSpPr>
            <a:spLocks noChangeArrowheads="1"/>
          </p:cNvSpPr>
          <p:nvPr/>
        </p:nvSpPr>
        <p:spPr bwMode="auto">
          <a:xfrm>
            <a:off x="6350000" y="2471382"/>
            <a:ext cx="1854995" cy="3077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 sz="1400" dirty="0">
                <a:solidFill>
                  <a:srgbClr val="FF0000"/>
                </a:solidFill>
                <a:latin typeface="Arial Unicode MS"/>
                <a:ea typeface="Arial Unicode MS"/>
                <a:cs typeface="Arial Unicode MS"/>
              </a:rPr>
              <a:t>mode-mode coupling</a:t>
            </a:r>
          </a:p>
        </p:txBody>
      </p:sp>
      <p:cxnSp>
        <p:nvCxnSpPr>
          <p:cNvPr id="128" name="直線矢印コネクタ 127"/>
          <p:cNvCxnSpPr/>
          <p:nvPr/>
        </p:nvCxnSpPr>
        <p:spPr>
          <a:xfrm>
            <a:off x="6953605" y="2094513"/>
            <a:ext cx="490537" cy="9525"/>
          </a:xfrm>
          <a:prstGeom prst="straightConnector1">
            <a:avLst/>
          </a:prstGeom>
          <a:ln w="31750">
            <a:solidFill>
              <a:srgbClr val="FF0000"/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9" name="直線コネクタ 88"/>
          <p:cNvCxnSpPr>
            <a:cxnSpLocks/>
          </p:cNvCxnSpPr>
          <p:nvPr/>
        </p:nvCxnSpPr>
        <p:spPr>
          <a:xfrm rot="10800000">
            <a:off x="1518138" y="1626250"/>
            <a:ext cx="1296000" cy="0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1610772" name="Object 20"/>
          <p:cNvGraphicFramePr>
            <a:graphicFrameLocks noChangeAspect="1"/>
          </p:cNvGraphicFramePr>
          <p:nvPr/>
        </p:nvGraphicFramePr>
        <p:xfrm>
          <a:off x="7874000" y="1974850"/>
          <a:ext cx="306388" cy="3333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4" imgW="304560" imgH="330120" progId="Equation.DSMT4">
                  <p:embed/>
                </p:oleObj>
              </mc:Choice>
              <mc:Fallback>
                <p:oleObj name="Equation" r:id="rId4" imgW="304560" imgH="330120" progId="Equation.DSMT4">
                  <p:embed/>
                  <p:pic>
                    <p:nvPicPr>
                      <p:cNvPr id="1610772" name="Object 20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874000" y="1974850"/>
                        <a:ext cx="306388" cy="33337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610773" name="Object 21"/>
          <p:cNvGraphicFramePr>
            <a:graphicFrameLocks noChangeAspect="1"/>
          </p:cNvGraphicFramePr>
          <p:nvPr/>
        </p:nvGraphicFramePr>
        <p:xfrm>
          <a:off x="7923213" y="1614488"/>
          <a:ext cx="823912" cy="32861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6" imgW="825480" imgH="330120" progId="Equation.DSMT4">
                  <p:embed/>
                </p:oleObj>
              </mc:Choice>
              <mc:Fallback>
                <p:oleObj name="Equation" r:id="rId6" imgW="825480" imgH="330120" progId="Equation.DSMT4">
                  <p:embed/>
                  <p:pic>
                    <p:nvPicPr>
                      <p:cNvPr id="1610773" name="Object 2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923213" y="1614488"/>
                        <a:ext cx="823912" cy="328612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574509" name="Object 22"/>
          <p:cNvGraphicFramePr>
            <a:graphicFrameLocks noChangeAspect="1"/>
          </p:cNvGraphicFramePr>
          <p:nvPr/>
        </p:nvGraphicFramePr>
        <p:xfrm>
          <a:off x="6003924" y="2107892"/>
          <a:ext cx="304800" cy="3302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8" imgW="304560" imgH="330120" progId="Equation.DSMT4">
                  <p:embed/>
                </p:oleObj>
              </mc:Choice>
              <mc:Fallback>
                <p:oleObj name="Equation" r:id="rId8" imgW="304560" imgH="330120" progId="Equation.DSMT4">
                  <p:embed/>
                  <p:pic>
                    <p:nvPicPr>
                      <p:cNvPr id="574509" name="Object 2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9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003924" y="2107892"/>
                        <a:ext cx="304800" cy="3302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574510" name="Object 23"/>
          <p:cNvGraphicFramePr>
            <a:graphicFrameLocks noChangeAspect="1"/>
          </p:cNvGraphicFramePr>
          <p:nvPr/>
        </p:nvGraphicFramePr>
        <p:xfrm>
          <a:off x="5477752" y="1830720"/>
          <a:ext cx="825500" cy="3302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0" imgW="825480" imgH="330120" progId="Equation.DSMT4">
                  <p:embed/>
                </p:oleObj>
              </mc:Choice>
              <mc:Fallback>
                <p:oleObj name="Equation" r:id="rId10" imgW="825480" imgH="330120" progId="Equation.DSMT4">
                  <p:embed/>
                  <p:pic>
                    <p:nvPicPr>
                      <p:cNvPr id="574510" name="Object 2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1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477752" y="1830720"/>
                        <a:ext cx="825500" cy="3302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62" name="Line 9"/>
          <p:cNvSpPr>
            <a:spLocks noChangeShapeType="1"/>
          </p:cNvSpPr>
          <p:nvPr/>
        </p:nvSpPr>
        <p:spPr bwMode="auto">
          <a:xfrm flipV="1">
            <a:off x="2588437" y="1323140"/>
            <a:ext cx="0" cy="2268000"/>
          </a:xfrm>
          <a:prstGeom prst="line">
            <a:avLst/>
          </a:prstGeom>
          <a:noFill/>
          <a:ln w="38100">
            <a:solidFill>
              <a:srgbClr val="0541EB"/>
            </a:solidFill>
            <a:prstDash val="sysDot"/>
            <a:round/>
            <a:headEnd type="triangle"/>
            <a:tailEnd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atin typeface="+mn-lt"/>
              <a:ea typeface="+mn-ea"/>
            </a:endParaRPr>
          </a:p>
        </p:txBody>
      </p:sp>
      <p:sp>
        <p:nvSpPr>
          <p:cNvPr id="64" name="Line 9"/>
          <p:cNvSpPr>
            <a:spLocks noChangeShapeType="1"/>
          </p:cNvSpPr>
          <p:nvPr/>
        </p:nvSpPr>
        <p:spPr bwMode="auto">
          <a:xfrm flipV="1">
            <a:off x="2513289" y="1255608"/>
            <a:ext cx="0" cy="1080000"/>
          </a:xfrm>
          <a:prstGeom prst="line">
            <a:avLst/>
          </a:prstGeom>
          <a:noFill/>
          <a:ln w="38100">
            <a:solidFill>
              <a:srgbClr val="FE3859"/>
            </a:solidFill>
            <a:round/>
            <a:headEnd type="none"/>
            <a:tailEnd type="triangle"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atin typeface="+mn-lt"/>
              <a:ea typeface="+mn-ea"/>
            </a:endParaRPr>
          </a:p>
        </p:txBody>
      </p:sp>
      <p:sp>
        <p:nvSpPr>
          <p:cNvPr id="38" name="Line 9"/>
          <p:cNvSpPr>
            <a:spLocks noChangeAspect="1" noChangeShapeType="1"/>
          </p:cNvSpPr>
          <p:nvPr/>
        </p:nvSpPr>
        <p:spPr bwMode="auto">
          <a:xfrm flipH="1">
            <a:off x="2089897" y="1632924"/>
            <a:ext cx="0" cy="720000"/>
          </a:xfrm>
          <a:prstGeom prst="line">
            <a:avLst/>
          </a:prstGeom>
          <a:noFill/>
          <a:ln w="38100">
            <a:solidFill>
              <a:schemeClr val="accent2">
                <a:lumMod val="60000"/>
                <a:lumOff val="40000"/>
              </a:schemeClr>
            </a:solidFill>
            <a:prstDash val="solid"/>
            <a:round/>
            <a:headEnd type="none"/>
            <a:tailEnd type="triangle"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atin typeface="+mn-lt"/>
              <a:ea typeface="+mn-ea"/>
            </a:endParaRPr>
          </a:p>
        </p:txBody>
      </p:sp>
      <p:graphicFrame>
        <p:nvGraphicFramePr>
          <p:cNvPr id="1610779" name="Object 27"/>
          <p:cNvGraphicFramePr>
            <a:graphicFrameLocks noChangeAspect="1"/>
          </p:cNvGraphicFramePr>
          <p:nvPr/>
        </p:nvGraphicFramePr>
        <p:xfrm>
          <a:off x="461963" y="3400923"/>
          <a:ext cx="487362" cy="3556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2" imgW="482400" imgH="355320" progId="Equation.DSMT4">
                  <p:embed/>
                </p:oleObj>
              </mc:Choice>
              <mc:Fallback>
                <p:oleObj name="Equation" r:id="rId12" imgW="482400" imgH="355320" progId="Equation.DSMT4">
                  <p:embed/>
                  <p:pic>
                    <p:nvPicPr>
                      <p:cNvPr id="1610779" name="Object 2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3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61963" y="3400923"/>
                        <a:ext cx="487362" cy="3556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610780" name="Object 28"/>
          <p:cNvGraphicFramePr>
            <a:graphicFrameLocks noChangeAspect="1"/>
          </p:cNvGraphicFramePr>
          <p:nvPr/>
        </p:nvGraphicFramePr>
        <p:xfrm>
          <a:off x="473075" y="2825301"/>
          <a:ext cx="442913" cy="35083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4" imgW="444240" imgH="355320" progId="Equation.DSMT4">
                  <p:embed/>
                </p:oleObj>
              </mc:Choice>
              <mc:Fallback>
                <p:oleObj name="Equation" r:id="rId14" imgW="444240" imgH="355320" progId="Equation.DSMT4">
                  <p:embed/>
                  <p:pic>
                    <p:nvPicPr>
                      <p:cNvPr id="1610780" name="Object 28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73075" y="2825301"/>
                        <a:ext cx="442913" cy="350837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610781" name="Object 29"/>
          <p:cNvGraphicFramePr>
            <a:graphicFrameLocks noChangeAspect="1"/>
          </p:cNvGraphicFramePr>
          <p:nvPr/>
        </p:nvGraphicFramePr>
        <p:xfrm>
          <a:off x="462911" y="2363290"/>
          <a:ext cx="501650" cy="3556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6" imgW="495000" imgH="355320" progId="Equation.DSMT4">
                  <p:embed/>
                </p:oleObj>
              </mc:Choice>
              <mc:Fallback>
                <p:oleObj name="Equation" r:id="rId16" imgW="495000" imgH="355320" progId="Equation.DSMT4">
                  <p:embed/>
                  <p:pic>
                    <p:nvPicPr>
                      <p:cNvPr id="1610781" name="Object 29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62911" y="2363290"/>
                        <a:ext cx="501650" cy="3556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610782" name="Object 30"/>
          <p:cNvGraphicFramePr>
            <a:graphicFrameLocks noChangeAspect="1"/>
          </p:cNvGraphicFramePr>
          <p:nvPr/>
        </p:nvGraphicFramePr>
        <p:xfrm>
          <a:off x="2926829" y="2146940"/>
          <a:ext cx="449263" cy="3556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8" imgW="444240" imgH="355320" progId="Equation.DSMT4">
                  <p:embed/>
                </p:oleObj>
              </mc:Choice>
              <mc:Fallback>
                <p:oleObj name="Equation" r:id="rId18" imgW="444240" imgH="355320" progId="Equation.DSMT4">
                  <p:embed/>
                  <p:pic>
                    <p:nvPicPr>
                      <p:cNvPr id="1610782" name="Object 30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9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926829" y="2146940"/>
                        <a:ext cx="449263" cy="3556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610783" name="Object 31"/>
          <p:cNvGraphicFramePr>
            <a:graphicFrameLocks noChangeAspect="1"/>
          </p:cNvGraphicFramePr>
          <p:nvPr/>
        </p:nvGraphicFramePr>
        <p:xfrm>
          <a:off x="2916972" y="1439863"/>
          <a:ext cx="501650" cy="3556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20" imgW="495000" imgH="355320" progId="Equation.DSMT4">
                  <p:embed/>
                </p:oleObj>
              </mc:Choice>
              <mc:Fallback>
                <p:oleObj name="Equation" r:id="rId20" imgW="495000" imgH="355320" progId="Equation.DSMT4">
                  <p:embed/>
                  <p:pic>
                    <p:nvPicPr>
                      <p:cNvPr id="1610783" name="Object 3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1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916972" y="1439863"/>
                        <a:ext cx="501650" cy="3556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cxnSp>
        <p:nvCxnSpPr>
          <p:cNvPr id="60" name="直線コネクタ 59"/>
          <p:cNvCxnSpPr>
            <a:cxnSpLocks noChangeAspect="1"/>
          </p:cNvCxnSpPr>
          <p:nvPr/>
        </p:nvCxnSpPr>
        <p:spPr>
          <a:xfrm rot="10800000" flipV="1">
            <a:off x="3351774" y="2529937"/>
            <a:ext cx="1171960" cy="1348"/>
          </a:xfrm>
          <a:prstGeom prst="line">
            <a:avLst/>
          </a:prstGeom>
          <a:ln w="38100">
            <a:solidFill>
              <a:srgbClr val="FFFF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5" name="直線コネクタ 64"/>
          <p:cNvCxnSpPr>
            <a:cxnSpLocks noChangeAspect="1"/>
          </p:cNvCxnSpPr>
          <p:nvPr/>
        </p:nvCxnSpPr>
        <p:spPr>
          <a:xfrm rot="10800000" flipV="1">
            <a:off x="3317072" y="3050070"/>
            <a:ext cx="1199947" cy="8143"/>
          </a:xfrm>
          <a:prstGeom prst="line">
            <a:avLst/>
          </a:prstGeom>
          <a:ln w="38100">
            <a:solidFill>
              <a:srgbClr val="FF99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6" name="直線コネクタ 65"/>
          <p:cNvCxnSpPr>
            <a:cxnSpLocks noChangeAspect="1"/>
          </p:cNvCxnSpPr>
          <p:nvPr/>
        </p:nvCxnSpPr>
        <p:spPr>
          <a:xfrm rot="10800000">
            <a:off x="4022762" y="2364852"/>
            <a:ext cx="1098001" cy="5418"/>
          </a:xfrm>
          <a:prstGeom prst="line">
            <a:avLst/>
          </a:prstGeom>
          <a:ln w="38100">
            <a:solidFill>
              <a:srgbClr val="00B05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7" name="直線コネクタ 66"/>
          <p:cNvCxnSpPr>
            <a:cxnSpLocks noChangeAspect="1"/>
          </p:cNvCxnSpPr>
          <p:nvPr/>
        </p:nvCxnSpPr>
        <p:spPr>
          <a:xfrm rot="10800000">
            <a:off x="3361807" y="3594703"/>
            <a:ext cx="1800232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8" name="直線コネクタ 67"/>
          <p:cNvCxnSpPr>
            <a:cxnSpLocks noChangeAspect="1"/>
          </p:cNvCxnSpPr>
          <p:nvPr/>
        </p:nvCxnSpPr>
        <p:spPr>
          <a:xfrm rot="10800000">
            <a:off x="4100144" y="1650850"/>
            <a:ext cx="1080001" cy="0"/>
          </a:xfrm>
          <a:prstGeom prst="line">
            <a:avLst/>
          </a:prstGeom>
          <a:ln w="38100">
            <a:solidFill>
              <a:srgbClr val="92D05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9" name="Line 9"/>
          <p:cNvSpPr>
            <a:spLocks noChangeAspect="1" noChangeShapeType="1"/>
          </p:cNvSpPr>
          <p:nvPr/>
        </p:nvSpPr>
        <p:spPr bwMode="auto">
          <a:xfrm flipH="1">
            <a:off x="3577502" y="3079587"/>
            <a:ext cx="0" cy="503999"/>
          </a:xfrm>
          <a:prstGeom prst="line">
            <a:avLst/>
          </a:prstGeom>
          <a:noFill/>
          <a:ln w="38100">
            <a:solidFill>
              <a:schemeClr val="accent2">
                <a:lumMod val="75000"/>
              </a:schemeClr>
            </a:solidFill>
            <a:prstDash val="solid"/>
            <a:round/>
            <a:headEnd type="triangle"/>
            <a:tailEnd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atin typeface="+mn-lt"/>
              <a:ea typeface="+mn-ea"/>
            </a:endParaRPr>
          </a:p>
        </p:txBody>
      </p:sp>
      <p:sp>
        <p:nvSpPr>
          <p:cNvPr id="70" name="円弧 69"/>
          <p:cNvSpPr>
            <a:spLocks noChangeAspect="1"/>
          </p:cNvSpPr>
          <p:nvPr/>
        </p:nvSpPr>
        <p:spPr>
          <a:xfrm rot="19165084">
            <a:off x="4300156" y="2213643"/>
            <a:ext cx="414028" cy="449555"/>
          </a:xfrm>
          <a:prstGeom prst="arc">
            <a:avLst>
              <a:gd name="adj1" fmla="val 12512194"/>
              <a:gd name="adj2" fmla="val 21476166"/>
            </a:avLst>
          </a:prstGeom>
          <a:ln w="31750">
            <a:solidFill>
              <a:srgbClr val="FF00FF"/>
            </a:solidFill>
            <a:headEnd type="non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cxnSp>
        <p:nvCxnSpPr>
          <p:cNvPr id="71" name="直線コネクタ 70"/>
          <p:cNvCxnSpPr>
            <a:cxnSpLocks noChangeAspect="1"/>
          </p:cNvCxnSpPr>
          <p:nvPr/>
        </p:nvCxnSpPr>
        <p:spPr>
          <a:xfrm rot="10800000">
            <a:off x="4014037" y="2371052"/>
            <a:ext cx="1098001" cy="2616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4" name="Line 9"/>
          <p:cNvSpPr>
            <a:spLocks noChangeAspect="1" noChangeShapeType="1"/>
          </p:cNvSpPr>
          <p:nvPr/>
        </p:nvSpPr>
        <p:spPr bwMode="auto">
          <a:xfrm flipH="1">
            <a:off x="4139334" y="2522304"/>
            <a:ext cx="0" cy="503999"/>
          </a:xfrm>
          <a:prstGeom prst="line">
            <a:avLst/>
          </a:prstGeom>
          <a:noFill/>
          <a:ln w="38100">
            <a:solidFill>
              <a:schemeClr val="accent2">
                <a:lumMod val="75000"/>
              </a:schemeClr>
            </a:solidFill>
            <a:prstDash val="solid"/>
            <a:round/>
            <a:headEnd type="triangle"/>
            <a:tailEnd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atin typeface="+mn-lt"/>
              <a:ea typeface="+mn-ea"/>
            </a:endParaRPr>
          </a:p>
        </p:txBody>
      </p:sp>
      <p:sp>
        <p:nvSpPr>
          <p:cNvPr id="76" name="テキスト ボックス 77"/>
          <p:cNvSpPr txBox="1">
            <a:spLocks noChangeArrowheads="1"/>
          </p:cNvSpPr>
          <p:nvPr/>
        </p:nvSpPr>
        <p:spPr bwMode="auto">
          <a:xfrm>
            <a:off x="568775" y="1092105"/>
            <a:ext cx="658812" cy="4000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US" altLang="ja-JP" sz="2000" b="1" dirty="0">
                <a:solidFill>
                  <a:srgbClr val="FF0000"/>
                </a:solidFill>
                <a:latin typeface="Arial Unicode MS"/>
                <a:ea typeface="Arial Unicode MS"/>
                <a:cs typeface="Arial Unicode MS"/>
              </a:rPr>
              <a:t>(II)</a:t>
            </a:r>
            <a:endParaRPr lang="ja-JP" altLang="en-US" sz="2000" b="1" dirty="0">
              <a:solidFill>
                <a:srgbClr val="FF0000"/>
              </a:solidFill>
              <a:latin typeface="Arial Unicode MS"/>
              <a:ea typeface="Arial Unicode MS"/>
              <a:cs typeface="Arial Unicode MS"/>
            </a:endParaRPr>
          </a:p>
        </p:txBody>
      </p:sp>
      <p:cxnSp>
        <p:nvCxnSpPr>
          <p:cNvPr id="77" name="直線コネクタ 76"/>
          <p:cNvCxnSpPr>
            <a:cxnSpLocks noChangeAspect="1"/>
          </p:cNvCxnSpPr>
          <p:nvPr/>
        </p:nvCxnSpPr>
        <p:spPr>
          <a:xfrm rot="10800000" flipV="1">
            <a:off x="1714044" y="5382319"/>
            <a:ext cx="1171960" cy="1348"/>
          </a:xfrm>
          <a:prstGeom prst="line">
            <a:avLst/>
          </a:prstGeom>
          <a:ln w="38100">
            <a:solidFill>
              <a:srgbClr val="FFFF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直線コネクタ 77"/>
          <p:cNvCxnSpPr>
            <a:cxnSpLocks noChangeAspect="1"/>
          </p:cNvCxnSpPr>
          <p:nvPr/>
        </p:nvCxnSpPr>
        <p:spPr>
          <a:xfrm rot="10800000" flipV="1">
            <a:off x="1692989" y="5902452"/>
            <a:ext cx="1199947" cy="8143"/>
          </a:xfrm>
          <a:prstGeom prst="line">
            <a:avLst/>
          </a:prstGeom>
          <a:ln w="38100">
            <a:solidFill>
              <a:srgbClr val="FF99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9" name="直線コネクタ 78"/>
          <p:cNvCxnSpPr>
            <a:cxnSpLocks/>
          </p:cNvCxnSpPr>
          <p:nvPr/>
        </p:nvCxnSpPr>
        <p:spPr>
          <a:xfrm rot="10800000">
            <a:off x="1065552" y="5222652"/>
            <a:ext cx="1080000" cy="0"/>
          </a:xfrm>
          <a:prstGeom prst="line">
            <a:avLst/>
          </a:prstGeom>
          <a:ln w="38100">
            <a:solidFill>
              <a:srgbClr val="00B05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直線コネクタ 79"/>
          <p:cNvCxnSpPr>
            <a:cxnSpLocks noChangeAspect="1"/>
          </p:cNvCxnSpPr>
          <p:nvPr/>
        </p:nvCxnSpPr>
        <p:spPr>
          <a:xfrm rot="10800000">
            <a:off x="1123575" y="6447085"/>
            <a:ext cx="1800232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" name="直線コネクタ 80"/>
          <p:cNvCxnSpPr>
            <a:cxnSpLocks noChangeAspect="1"/>
          </p:cNvCxnSpPr>
          <p:nvPr/>
        </p:nvCxnSpPr>
        <p:spPr>
          <a:xfrm rot="10800000">
            <a:off x="1124934" y="4503232"/>
            <a:ext cx="1080000" cy="0"/>
          </a:xfrm>
          <a:prstGeom prst="line">
            <a:avLst/>
          </a:prstGeom>
          <a:ln w="38100">
            <a:solidFill>
              <a:srgbClr val="92D05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2" name="Line 9"/>
          <p:cNvSpPr>
            <a:spLocks noChangeAspect="1" noChangeShapeType="1"/>
          </p:cNvSpPr>
          <p:nvPr/>
        </p:nvSpPr>
        <p:spPr bwMode="auto">
          <a:xfrm flipH="1">
            <a:off x="1352918" y="5222284"/>
            <a:ext cx="0" cy="1224000"/>
          </a:xfrm>
          <a:prstGeom prst="line">
            <a:avLst/>
          </a:prstGeom>
          <a:noFill/>
          <a:ln w="38100">
            <a:solidFill>
              <a:schemeClr val="accent2">
                <a:lumMod val="75000"/>
              </a:schemeClr>
            </a:solidFill>
            <a:prstDash val="solid"/>
            <a:round/>
            <a:headEnd type="triangle"/>
            <a:tailEnd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atin typeface="+mn-lt"/>
              <a:ea typeface="+mn-ea"/>
            </a:endParaRPr>
          </a:p>
        </p:txBody>
      </p:sp>
      <p:sp>
        <p:nvSpPr>
          <p:cNvPr id="83" name="円弧 82"/>
          <p:cNvSpPr>
            <a:spLocks noChangeAspect="1"/>
          </p:cNvSpPr>
          <p:nvPr/>
        </p:nvSpPr>
        <p:spPr>
          <a:xfrm rot="1033698">
            <a:off x="1433039" y="5112061"/>
            <a:ext cx="470674" cy="419171"/>
          </a:xfrm>
          <a:prstGeom prst="arc">
            <a:avLst>
              <a:gd name="adj1" fmla="val 12512194"/>
              <a:gd name="adj2" fmla="val 21476166"/>
            </a:avLst>
          </a:prstGeom>
          <a:ln w="31750">
            <a:solidFill>
              <a:srgbClr val="FF00FF"/>
            </a:solidFill>
            <a:headEnd type="non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cxnSp>
        <p:nvCxnSpPr>
          <p:cNvPr id="84" name="直線コネクタ 83"/>
          <p:cNvCxnSpPr>
            <a:cxnSpLocks/>
          </p:cNvCxnSpPr>
          <p:nvPr/>
        </p:nvCxnSpPr>
        <p:spPr>
          <a:xfrm rot="10800000">
            <a:off x="1710297" y="5381658"/>
            <a:ext cx="1188000" cy="0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6" name="Line 9"/>
          <p:cNvSpPr>
            <a:spLocks noChangeShapeType="1"/>
          </p:cNvSpPr>
          <p:nvPr/>
        </p:nvSpPr>
        <p:spPr bwMode="auto">
          <a:xfrm flipV="1">
            <a:off x="2686246" y="4054966"/>
            <a:ext cx="0" cy="2376000"/>
          </a:xfrm>
          <a:prstGeom prst="line">
            <a:avLst/>
          </a:prstGeom>
          <a:noFill/>
          <a:ln w="38100">
            <a:solidFill>
              <a:srgbClr val="0541EB"/>
            </a:solidFill>
            <a:prstDash val="sysDot"/>
            <a:round/>
            <a:headEnd type="triangle"/>
            <a:tailEnd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atin typeface="+mn-lt"/>
              <a:ea typeface="+mn-ea"/>
            </a:endParaRPr>
          </a:p>
        </p:txBody>
      </p:sp>
      <p:sp>
        <p:nvSpPr>
          <p:cNvPr id="87" name="Line 9"/>
          <p:cNvSpPr>
            <a:spLocks noChangeShapeType="1"/>
          </p:cNvSpPr>
          <p:nvPr/>
        </p:nvSpPr>
        <p:spPr bwMode="auto">
          <a:xfrm flipV="1">
            <a:off x="2611098" y="4001083"/>
            <a:ext cx="0" cy="1872000"/>
          </a:xfrm>
          <a:prstGeom prst="line">
            <a:avLst/>
          </a:prstGeom>
          <a:noFill/>
          <a:ln w="38100">
            <a:solidFill>
              <a:srgbClr val="FE3859"/>
            </a:solidFill>
            <a:round/>
            <a:headEnd type="none"/>
            <a:tailEnd type="triangle"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atin typeface="+mn-lt"/>
              <a:ea typeface="+mn-ea"/>
            </a:endParaRPr>
          </a:p>
        </p:txBody>
      </p:sp>
      <p:sp>
        <p:nvSpPr>
          <p:cNvPr id="88" name="Line 9"/>
          <p:cNvSpPr>
            <a:spLocks noChangeAspect="1" noChangeShapeType="1"/>
          </p:cNvSpPr>
          <p:nvPr/>
        </p:nvSpPr>
        <p:spPr bwMode="auto">
          <a:xfrm flipH="1">
            <a:off x="2187706" y="5361038"/>
            <a:ext cx="0" cy="576000"/>
          </a:xfrm>
          <a:prstGeom prst="line">
            <a:avLst/>
          </a:prstGeom>
          <a:noFill/>
          <a:ln w="38100">
            <a:solidFill>
              <a:schemeClr val="accent2">
                <a:lumMod val="60000"/>
                <a:lumOff val="40000"/>
              </a:schemeClr>
            </a:solidFill>
            <a:prstDash val="solid"/>
            <a:round/>
            <a:headEnd type="none"/>
            <a:tailEnd type="triangle"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atin typeface="+mn-lt"/>
              <a:ea typeface="+mn-ea"/>
            </a:endParaRPr>
          </a:p>
        </p:txBody>
      </p:sp>
      <p:graphicFrame>
        <p:nvGraphicFramePr>
          <p:cNvPr id="90" name="Object 27"/>
          <p:cNvGraphicFramePr>
            <a:graphicFrameLocks noChangeAspect="1"/>
          </p:cNvGraphicFramePr>
          <p:nvPr/>
        </p:nvGraphicFramePr>
        <p:xfrm>
          <a:off x="559772" y="6282875"/>
          <a:ext cx="487362" cy="3556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2" imgW="482400" imgH="355320" progId="Equation.DSMT4">
                  <p:embed/>
                </p:oleObj>
              </mc:Choice>
              <mc:Fallback>
                <p:oleObj name="Equation" r:id="rId12" imgW="482400" imgH="355320" progId="Equation.DSMT4">
                  <p:embed/>
                  <p:pic>
                    <p:nvPicPr>
                      <p:cNvPr id="90" name="Object 2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3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59772" y="6282875"/>
                        <a:ext cx="487362" cy="3556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91" name="Object 28"/>
          <p:cNvGraphicFramePr>
            <a:graphicFrameLocks noChangeAspect="1"/>
          </p:cNvGraphicFramePr>
          <p:nvPr/>
        </p:nvGraphicFramePr>
        <p:xfrm>
          <a:off x="2863708" y="5720901"/>
          <a:ext cx="442913" cy="35083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4" imgW="444240" imgH="355320" progId="Equation.DSMT4">
                  <p:embed/>
                </p:oleObj>
              </mc:Choice>
              <mc:Fallback>
                <p:oleObj name="Equation" r:id="rId14" imgW="444240" imgH="355320" progId="Equation.DSMT4">
                  <p:embed/>
                  <p:pic>
                    <p:nvPicPr>
                      <p:cNvPr id="91" name="Object 28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863708" y="5720901"/>
                        <a:ext cx="442913" cy="350837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92" name="Object 29"/>
          <p:cNvGraphicFramePr>
            <a:graphicFrameLocks noChangeAspect="1"/>
          </p:cNvGraphicFramePr>
          <p:nvPr/>
        </p:nvGraphicFramePr>
        <p:xfrm>
          <a:off x="2867193" y="5204299"/>
          <a:ext cx="501650" cy="3556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6" imgW="495000" imgH="355320" progId="Equation.DSMT4">
                  <p:embed/>
                </p:oleObj>
              </mc:Choice>
              <mc:Fallback>
                <p:oleObj name="Equation" r:id="rId16" imgW="495000" imgH="355320" progId="Equation.DSMT4">
                  <p:embed/>
                  <p:pic>
                    <p:nvPicPr>
                      <p:cNvPr id="92" name="Object 29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867193" y="5204299"/>
                        <a:ext cx="501650" cy="3556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93" name="Object 30"/>
          <p:cNvGraphicFramePr>
            <a:graphicFrameLocks noChangeAspect="1"/>
          </p:cNvGraphicFramePr>
          <p:nvPr/>
        </p:nvGraphicFramePr>
        <p:xfrm>
          <a:off x="595337" y="5056187"/>
          <a:ext cx="449263" cy="3556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8" imgW="444240" imgH="355320" progId="Equation.DSMT4">
                  <p:embed/>
                </p:oleObj>
              </mc:Choice>
              <mc:Fallback>
                <p:oleObj name="Equation" r:id="rId18" imgW="444240" imgH="355320" progId="Equation.DSMT4">
                  <p:embed/>
                  <p:pic>
                    <p:nvPicPr>
                      <p:cNvPr id="93" name="Object 30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9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95337" y="5056187"/>
                        <a:ext cx="449263" cy="3556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94" name="Object 31"/>
          <p:cNvGraphicFramePr>
            <a:graphicFrameLocks noChangeAspect="1"/>
          </p:cNvGraphicFramePr>
          <p:nvPr/>
        </p:nvGraphicFramePr>
        <p:xfrm>
          <a:off x="571832" y="4294520"/>
          <a:ext cx="501650" cy="3556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20" imgW="495000" imgH="355320" progId="Equation.DSMT4">
                  <p:embed/>
                </p:oleObj>
              </mc:Choice>
              <mc:Fallback>
                <p:oleObj name="Equation" r:id="rId20" imgW="495000" imgH="355320" progId="Equation.DSMT4">
                  <p:embed/>
                  <p:pic>
                    <p:nvPicPr>
                      <p:cNvPr id="94" name="Object 3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1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71832" y="4294520"/>
                        <a:ext cx="501650" cy="3556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cxnSp>
        <p:nvCxnSpPr>
          <p:cNvPr id="97" name="直線コネクタ 96"/>
          <p:cNvCxnSpPr>
            <a:cxnSpLocks noChangeAspect="1"/>
          </p:cNvCxnSpPr>
          <p:nvPr/>
        </p:nvCxnSpPr>
        <p:spPr>
          <a:xfrm rot="10800000" flipV="1">
            <a:off x="4367932" y="5412155"/>
            <a:ext cx="936000" cy="1079"/>
          </a:xfrm>
          <a:prstGeom prst="line">
            <a:avLst/>
          </a:prstGeom>
          <a:ln w="38100">
            <a:solidFill>
              <a:srgbClr val="FFFF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8" name="直線コネクタ 97"/>
          <p:cNvCxnSpPr>
            <a:cxnSpLocks noChangeAspect="1"/>
          </p:cNvCxnSpPr>
          <p:nvPr/>
        </p:nvCxnSpPr>
        <p:spPr>
          <a:xfrm rot="10800000" flipV="1">
            <a:off x="4405919" y="5947946"/>
            <a:ext cx="864000" cy="5866"/>
          </a:xfrm>
          <a:prstGeom prst="line">
            <a:avLst/>
          </a:prstGeom>
          <a:ln w="38100">
            <a:solidFill>
              <a:srgbClr val="FF99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0" name="直線コネクタ 99"/>
          <p:cNvCxnSpPr>
            <a:cxnSpLocks noChangeAspect="1"/>
          </p:cNvCxnSpPr>
          <p:nvPr/>
        </p:nvCxnSpPr>
        <p:spPr>
          <a:xfrm rot="10800000">
            <a:off x="3438183" y="5246804"/>
            <a:ext cx="1098001" cy="5418"/>
          </a:xfrm>
          <a:prstGeom prst="line">
            <a:avLst/>
          </a:prstGeom>
          <a:ln w="38100">
            <a:solidFill>
              <a:srgbClr val="00B05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2" name="直線コネクタ 101"/>
          <p:cNvCxnSpPr>
            <a:cxnSpLocks noChangeAspect="1"/>
          </p:cNvCxnSpPr>
          <p:nvPr/>
        </p:nvCxnSpPr>
        <p:spPr>
          <a:xfrm rot="10800000">
            <a:off x="3459616" y="6476655"/>
            <a:ext cx="1800232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3" name="直線コネクタ 102"/>
          <p:cNvCxnSpPr>
            <a:cxnSpLocks noChangeAspect="1"/>
          </p:cNvCxnSpPr>
          <p:nvPr/>
        </p:nvCxnSpPr>
        <p:spPr>
          <a:xfrm rot="10800000">
            <a:off x="3420031" y="4532802"/>
            <a:ext cx="1080001" cy="0"/>
          </a:xfrm>
          <a:prstGeom prst="line">
            <a:avLst/>
          </a:prstGeom>
          <a:ln w="38100">
            <a:solidFill>
              <a:srgbClr val="92D05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5" name="Line 9"/>
          <p:cNvSpPr>
            <a:spLocks noChangeAspect="1" noChangeShapeType="1"/>
          </p:cNvSpPr>
          <p:nvPr/>
        </p:nvSpPr>
        <p:spPr bwMode="auto">
          <a:xfrm flipH="1">
            <a:off x="3688959" y="5238206"/>
            <a:ext cx="0" cy="1224000"/>
          </a:xfrm>
          <a:prstGeom prst="line">
            <a:avLst/>
          </a:prstGeom>
          <a:noFill/>
          <a:ln w="38100">
            <a:solidFill>
              <a:schemeClr val="accent2">
                <a:lumMod val="75000"/>
              </a:schemeClr>
            </a:solidFill>
            <a:prstDash val="solid"/>
            <a:round/>
            <a:headEnd type="triangle"/>
            <a:tailEnd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atin typeface="+mn-lt"/>
              <a:ea typeface="+mn-ea"/>
            </a:endParaRPr>
          </a:p>
        </p:txBody>
      </p:sp>
      <p:sp>
        <p:nvSpPr>
          <p:cNvPr id="106" name="円弧 105"/>
          <p:cNvSpPr>
            <a:spLocks noChangeAspect="1"/>
          </p:cNvSpPr>
          <p:nvPr/>
        </p:nvSpPr>
        <p:spPr>
          <a:xfrm rot="17392320">
            <a:off x="4361346" y="6147085"/>
            <a:ext cx="582445" cy="272075"/>
          </a:xfrm>
          <a:prstGeom prst="arc">
            <a:avLst>
              <a:gd name="adj1" fmla="val 12512194"/>
              <a:gd name="adj2" fmla="val 21476166"/>
            </a:avLst>
          </a:prstGeom>
          <a:ln w="31750">
            <a:solidFill>
              <a:srgbClr val="FF00FF"/>
            </a:solidFill>
            <a:headEnd type="non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108" name="Line 9"/>
          <p:cNvSpPr>
            <a:spLocks noChangeShapeType="1"/>
          </p:cNvSpPr>
          <p:nvPr/>
        </p:nvSpPr>
        <p:spPr bwMode="auto">
          <a:xfrm flipV="1">
            <a:off x="5022287" y="4084536"/>
            <a:ext cx="0" cy="2376000"/>
          </a:xfrm>
          <a:prstGeom prst="line">
            <a:avLst/>
          </a:prstGeom>
          <a:noFill/>
          <a:ln w="38100">
            <a:solidFill>
              <a:srgbClr val="0541EB"/>
            </a:solidFill>
            <a:prstDash val="sysDot"/>
            <a:round/>
            <a:headEnd type="triangle"/>
            <a:tailEnd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atin typeface="+mn-lt"/>
              <a:ea typeface="+mn-ea"/>
            </a:endParaRPr>
          </a:p>
        </p:txBody>
      </p:sp>
      <p:sp>
        <p:nvSpPr>
          <p:cNvPr id="109" name="Line 9"/>
          <p:cNvSpPr>
            <a:spLocks noChangeShapeType="1"/>
          </p:cNvSpPr>
          <p:nvPr/>
        </p:nvSpPr>
        <p:spPr bwMode="auto">
          <a:xfrm flipV="1">
            <a:off x="4947139" y="4030653"/>
            <a:ext cx="0" cy="1908000"/>
          </a:xfrm>
          <a:prstGeom prst="line">
            <a:avLst/>
          </a:prstGeom>
          <a:noFill/>
          <a:ln w="38100">
            <a:solidFill>
              <a:srgbClr val="FE3859"/>
            </a:solidFill>
            <a:round/>
            <a:headEnd type="none"/>
            <a:tailEnd type="triangle"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atin typeface="+mn-lt"/>
              <a:ea typeface="+mn-ea"/>
            </a:endParaRPr>
          </a:p>
        </p:txBody>
      </p:sp>
      <p:sp>
        <p:nvSpPr>
          <p:cNvPr id="111" name="Line 9"/>
          <p:cNvSpPr>
            <a:spLocks noChangeAspect="1" noChangeShapeType="1"/>
          </p:cNvSpPr>
          <p:nvPr/>
        </p:nvSpPr>
        <p:spPr bwMode="auto">
          <a:xfrm flipH="1">
            <a:off x="4264438" y="5240482"/>
            <a:ext cx="0" cy="1260000"/>
          </a:xfrm>
          <a:prstGeom prst="line">
            <a:avLst/>
          </a:prstGeom>
          <a:noFill/>
          <a:ln w="38100">
            <a:solidFill>
              <a:schemeClr val="accent2">
                <a:lumMod val="60000"/>
                <a:lumOff val="40000"/>
              </a:schemeClr>
            </a:solidFill>
            <a:prstDash val="solid"/>
            <a:round/>
            <a:headEnd type="none"/>
            <a:tailEnd type="triangle"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atin typeface="+mn-lt"/>
              <a:ea typeface="+mn-ea"/>
            </a:endParaRPr>
          </a:p>
        </p:txBody>
      </p:sp>
      <p:sp>
        <p:nvSpPr>
          <p:cNvPr id="116" name="正方形/長方形 115"/>
          <p:cNvSpPr/>
          <p:nvPr/>
        </p:nvSpPr>
        <p:spPr>
          <a:xfrm>
            <a:off x="7110413" y="1211263"/>
            <a:ext cx="1690687" cy="1319212"/>
          </a:xfrm>
          <a:prstGeom prst="rect">
            <a:avLst/>
          </a:prstGeom>
          <a:solidFill>
            <a:schemeClr val="bg1">
              <a:alpha val="86000"/>
            </a:schemeClr>
          </a:solidFill>
          <a:ln w="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pic>
        <p:nvPicPr>
          <p:cNvPr id="117" name="Picture 22"/>
          <p:cNvPicPr>
            <a:picLocks noChangeAspect="1" noChangeArrowheads="1"/>
          </p:cNvPicPr>
          <p:nvPr/>
        </p:nvPicPr>
        <p:blipFill>
          <a:blip r:embed="rId22" cstate="print"/>
          <a:srcRect/>
          <a:stretch>
            <a:fillRect/>
          </a:stretch>
        </p:blipFill>
        <p:spPr bwMode="auto">
          <a:xfrm>
            <a:off x="5280951" y="1259663"/>
            <a:ext cx="3351429" cy="470952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118" name="Picture 21"/>
          <p:cNvPicPr>
            <a:picLocks noChangeAspect="1" noChangeArrowheads="1"/>
          </p:cNvPicPr>
          <p:nvPr/>
        </p:nvPicPr>
        <p:blipFill>
          <a:blip r:embed="rId23" cstate="print"/>
          <a:srcRect/>
          <a:stretch>
            <a:fillRect/>
          </a:stretch>
        </p:blipFill>
        <p:spPr bwMode="auto">
          <a:xfrm>
            <a:off x="6457579" y="4138922"/>
            <a:ext cx="171450" cy="171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119" name="Picture 21"/>
          <p:cNvPicPr>
            <a:picLocks noChangeAspect="1" noChangeArrowheads="1"/>
          </p:cNvPicPr>
          <p:nvPr/>
        </p:nvPicPr>
        <p:blipFill>
          <a:blip r:embed="rId23" cstate="print"/>
          <a:srcRect/>
          <a:stretch>
            <a:fillRect/>
          </a:stretch>
        </p:blipFill>
        <p:spPr bwMode="auto">
          <a:xfrm>
            <a:off x="5836179" y="4140557"/>
            <a:ext cx="171450" cy="171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120" name="Picture 21"/>
          <p:cNvPicPr>
            <a:picLocks noChangeAspect="1" noChangeArrowheads="1"/>
          </p:cNvPicPr>
          <p:nvPr/>
        </p:nvPicPr>
        <p:blipFill>
          <a:blip r:embed="rId23" cstate="print"/>
          <a:srcRect/>
          <a:stretch>
            <a:fillRect/>
          </a:stretch>
        </p:blipFill>
        <p:spPr bwMode="auto">
          <a:xfrm>
            <a:off x="6452816" y="3962709"/>
            <a:ext cx="171450" cy="171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121" name="Picture 21"/>
          <p:cNvPicPr>
            <a:picLocks noChangeAspect="1" noChangeArrowheads="1"/>
          </p:cNvPicPr>
          <p:nvPr/>
        </p:nvPicPr>
        <p:blipFill>
          <a:blip r:embed="rId23" cstate="print"/>
          <a:srcRect/>
          <a:stretch>
            <a:fillRect/>
          </a:stretch>
        </p:blipFill>
        <p:spPr bwMode="auto">
          <a:xfrm>
            <a:off x="6448054" y="3495985"/>
            <a:ext cx="171450" cy="171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122" name="Picture 21"/>
          <p:cNvPicPr>
            <a:picLocks noChangeAspect="1" noChangeArrowheads="1"/>
          </p:cNvPicPr>
          <p:nvPr/>
        </p:nvPicPr>
        <p:blipFill>
          <a:blip r:embed="rId23" cstate="print"/>
          <a:srcRect/>
          <a:stretch>
            <a:fillRect/>
          </a:stretch>
        </p:blipFill>
        <p:spPr bwMode="auto">
          <a:xfrm>
            <a:off x="5838454" y="3957947"/>
            <a:ext cx="171450" cy="171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123" name="Picture 22"/>
          <p:cNvPicPr>
            <a:picLocks noChangeAspect="1" noChangeArrowheads="1"/>
          </p:cNvPicPr>
          <p:nvPr/>
        </p:nvPicPr>
        <p:blipFill>
          <a:blip r:embed="rId23" cstate="print"/>
          <a:srcRect/>
          <a:stretch>
            <a:fillRect/>
          </a:stretch>
        </p:blipFill>
        <p:spPr bwMode="auto">
          <a:xfrm>
            <a:off x="6445704" y="2868262"/>
            <a:ext cx="171450" cy="171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124" name="Picture 21"/>
          <p:cNvPicPr>
            <a:picLocks noChangeAspect="1" noChangeArrowheads="1"/>
          </p:cNvPicPr>
          <p:nvPr/>
        </p:nvPicPr>
        <p:blipFill>
          <a:blip r:embed="rId23" cstate="print"/>
          <a:srcRect/>
          <a:stretch>
            <a:fillRect/>
          </a:stretch>
        </p:blipFill>
        <p:spPr bwMode="auto">
          <a:xfrm>
            <a:off x="6438529" y="3042054"/>
            <a:ext cx="171450" cy="171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125" name="Picture 21"/>
          <p:cNvPicPr>
            <a:picLocks noChangeAspect="1" noChangeArrowheads="1"/>
          </p:cNvPicPr>
          <p:nvPr/>
        </p:nvPicPr>
        <p:blipFill>
          <a:blip r:embed="rId23" cstate="print"/>
          <a:srcRect/>
          <a:stretch>
            <a:fillRect/>
          </a:stretch>
        </p:blipFill>
        <p:spPr bwMode="auto">
          <a:xfrm>
            <a:off x="6914779" y="3019734"/>
            <a:ext cx="171450" cy="171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126" name="Picture 22"/>
          <p:cNvPicPr>
            <a:picLocks noChangeAspect="1" noChangeArrowheads="1"/>
          </p:cNvPicPr>
          <p:nvPr/>
        </p:nvPicPr>
        <p:blipFill>
          <a:blip r:embed="rId23" cstate="print"/>
          <a:srcRect/>
          <a:stretch>
            <a:fillRect/>
          </a:stretch>
        </p:blipFill>
        <p:spPr bwMode="auto">
          <a:xfrm>
            <a:off x="6447979" y="2392865"/>
            <a:ext cx="171450" cy="171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129" name="Picture 22"/>
          <p:cNvPicPr>
            <a:picLocks noChangeAspect="1" noChangeArrowheads="1"/>
          </p:cNvPicPr>
          <p:nvPr/>
        </p:nvPicPr>
        <p:blipFill>
          <a:blip r:embed="rId24" cstate="print"/>
          <a:srcRect/>
          <a:stretch>
            <a:fillRect/>
          </a:stretch>
        </p:blipFill>
        <p:spPr bwMode="auto">
          <a:xfrm>
            <a:off x="7083046" y="4411496"/>
            <a:ext cx="165479" cy="16547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130" name="Picture 22"/>
          <p:cNvPicPr>
            <a:picLocks noChangeAspect="1" noChangeArrowheads="1"/>
          </p:cNvPicPr>
          <p:nvPr/>
        </p:nvPicPr>
        <p:blipFill>
          <a:blip r:embed="rId24" cstate="print"/>
          <a:srcRect/>
          <a:stretch>
            <a:fillRect/>
          </a:stretch>
        </p:blipFill>
        <p:spPr bwMode="auto">
          <a:xfrm>
            <a:off x="7083046" y="4778208"/>
            <a:ext cx="165479" cy="16547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131" name="Picture 22"/>
          <p:cNvPicPr>
            <a:picLocks noChangeAspect="1" noChangeArrowheads="1"/>
          </p:cNvPicPr>
          <p:nvPr/>
        </p:nvPicPr>
        <p:blipFill>
          <a:blip r:embed="rId24" cstate="print"/>
          <a:srcRect/>
          <a:stretch>
            <a:fillRect/>
          </a:stretch>
        </p:blipFill>
        <p:spPr bwMode="auto">
          <a:xfrm>
            <a:off x="5820984" y="4397208"/>
            <a:ext cx="165479" cy="16547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132" name="Picture 22"/>
          <p:cNvPicPr>
            <a:picLocks noChangeAspect="1" noChangeArrowheads="1"/>
          </p:cNvPicPr>
          <p:nvPr/>
        </p:nvPicPr>
        <p:blipFill>
          <a:blip r:embed="rId24" cstate="print"/>
          <a:srcRect/>
          <a:stretch>
            <a:fillRect/>
          </a:stretch>
        </p:blipFill>
        <p:spPr bwMode="auto">
          <a:xfrm>
            <a:off x="5830508" y="4763921"/>
            <a:ext cx="165479" cy="16547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133" name="Picture 22"/>
          <p:cNvPicPr>
            <a:picLocks noChangeAspect="1" noChangeArrowheads="1"/>
          </p:cNvPicPr>
          <p:nvPr/>
        </p:nvPicPr>
        <p:blipFill>
          <a:blip r:embed="rId24" cstate="print"/>
          <a:srcRect/>
          <a:stretch>
            <a:fillRect/>
          </a:stretch>
        </p:blipFill>
        <p:spPr bwMode="auto">
          <a:xfrm>
            <a:off x="7087809" y="3511384"/>
            <a:ext cx="165479" cy="16547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134" name="Picture 22"/>
          <p:cNvPicPr>
            <a:picLocks noChangeAspect="1" noChangeArrowheads="1"/>
          </p:cNvPicPr>
          <p:nvPr/>
        </p:nvPicPr>
        <p:blipFill>
          <a:blip r:embed="rId24" cstate="print"/>
          <a:srcRect/>
          <a:stretch>
            <a:fillRect/>
          </a:stretch>
        </p:blipFill>
        <p:spPr bwMode="auto">
          <a:xfrm>
            <a:off x="7097333" y="2625558"/>
            <a:ext cx="165479" cy="16547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135" name="Picture 22"/>
          <p:cNvPicPr>
            <a:picLocks noChangeAspect="1" noChangeArrowheads="1"/>
          </p:cNvPicPr>
          <p:nvPr/>
        </p:nvPicPr>
        <p:blipFill>
          <a:blip r:embed="rId24" cstate="print"/>
          <a:srcRect/>
          <a:stretch>
            <a:fillRect/>
          </a:stretch>
        </p:blipFill>
        <p:spPr bwMode="auto">
          <a:xfrm>
            <a:off x="7978396" y="2616034"/>
            <a:ext cx="165479" cy="16547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136" name="Picture 22"/>
          <p:cNvPicPr>
            <a:picLocks noChangeAspect="1" noChangeArrowheads="1"/>
          </p:cNvPicPr>
          <p:nvPr/>
        </p:nvPicPr>
        <p:blipFill>
          <a:blip r:embed="rId24" cstate="print"/>
          <a:srcRect/>
          <a:stretch>
            <a:fillRect/>
          </a:stretch>
        </p:blipFill>
        <p:spPr bwMode="auto">
          <a:xfrm>
            <a:off x="7083046" y="2258846"/>
            <a:ext cx="165479" cy="16547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137" name="Picture 22"/>
          <p:cNvPicPr>
            <a:picLocks noChangeAspect="1" noChangeArrowheads="1"/>
          </p:cNvPicPr>
          <p:nvPr/>
        </p:nvPicPr>
        <p:blipFill>
          <a:blip r:embed="rId24" cstate="print"/>
          <a:srcRect/>
          <a:stretch>
            <a:fillRect/>
          </a:stretch>
        </p:blipFill>
        <p:spPr bwMode="auto">
          <a:xfrm>
            <a:off x="7068758" y="1363496"/>
            <a:ext cx="165479" cy="16547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139" name="Picture 24"/>
          <p:cNvPicPr>
            <a:picLocks noChangeAspect="1" noChangeArrowheads="1"/>
          </p:cNvPicPr>
          <p:nvPr/>
        </p:nvPicPr>
        <p:blipFill>
          <a:blip r:embed="rId25" cstate="print"/>
          <a:srcRect/>
          <a:stretch>
            <a:fillRect/>
          </a:stretch>
        </p:blipFill>
        <p:spPr bwMode="auto">
          <a:xfrm>
            <a:off x="6450379" y="2243237"/>
            <a:ext cx="171450" cy="161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140" name="Picture 24"/>
          <p:cNvPicPr>
            <a:picLocks noChangeAspect="1" noChangeArrowheads="1"/>
          </p:cNvPicPr>
          <p:nvPr/>
        </p:nvPicPr>
        <p:blipFill>
          <a:blip r:embed="rId25" cstate="print"/>
          <a:srcRect/>
          <a:stretch>
            <a:fillRect/>
          </a:stretch>
        </p:blipFill>
        <p:spPr bwMode="auto">
          <a:xfrm>
            <a:off x="7965281" y="2270532"/>
            <a:ext cx="171450" cy="161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141" name="Picture 24"/>
          <p:cNvPicPr>
            <a:picLocks noChangeAspect="1" noChangeArrowheads="1"/>
          </p:cNvPicPr>
          <p:nvPr/>
        </p:nvPicPr>
        <p:blipFill>
          <a:blip r:embed="rId25" cstate="print"/>
          <a:srcRect/>
          <a:stretch>
            <a:fillRect/>
          </a:stretch>
        </p:blipFill>
        <p:spPr bwMode="auto">
          <a:xfrm>
            <a:off x="6440855" y="3053857"/>
            <a:ext cx="171450" cy="161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143" name="Picture 24"/>
          <p:cNvPicPr>
            <a:picLocks noChangeAspect="1" noChangeArrowheads="1"/>
          </p:cNvPicPr>
          <p:nvPr/>
        </p:nvPicPr>
        <p:blipFill>
          <a:blip r:embed="rId25" cstate="print"/>
          <a:srcRect/>
          <a:stretch>
            <a:fillRect/>
          </a:stretch>
        </p:blipFill>
        <p:spPr bwMode="auto">
          <a:xfrm>
            <a:off x="7078177" y="3034807"/>
            <a:ext cx="171450" cy="161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144" name="Picture 24"/>
          <p:cNvPicPr>
            <a:picLocks noChangeAspect="1" noChangeArrowheads="1"/>
          </p:cNvPicPr>
          <p:nvPr/>
        </p:nvPicPr>
        <p:blipFill>
          <a:blip r:embed="rId25" cstate="print"/>
          <a:srcRect/>
          <a:stretch>
            <a:fillRect/>
          </a:stretch>
        </p:blipFill>
        <p:spPr bwMode="auto">
          <a:xfrm>
            <a:off x="7059167" y="2270532"/>
            <a:ext cx="171450" cy="161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sp>
        <p:nvSpPr>
          <p:cNvPr id="145" name="正方形/長方形 144"/>
          <p:cNvSpPr/>
          <p:nvPr/>
        </p:nvSpPr>
        <p:spPr>
          <a:xfrm>
            <a:off x="548114" y="4258102"/>
            <a:ext cx="1731062" cy="436728"/>
          </a:xfrm>
          <a:prstGeom prst="rect">
            <a:avLst/>
          </a:prstGeom>
          <a:solidFill>
            <a:schemeClr val="bg1">
              <a:alpha val="81000"/>
            </a:schemeClr>
          </a:solidFill>
          <a:ln w="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147" name="正方形/長方形 146"/>
          <p:cNvSpPr/>
          <p:nvPr/>
        </p:nvSpPr>
        <p:spPr>
          <a:xfrm>
            <a:off x="4026090" y="1558121"/>
            <a:ext cx="1257868" cy="229736"/>
          </a:xfrm>
          <a:prstGeom prst="rect">
            <a:avLst/>
          </a:prstGeom>
          <a:solidFill>
            <a:schemeClr val="bg1">
              <a:alpha val="86000"/>
            </a:schemeClr>
          </a:solidFill>
          <a:ln w="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73" name="Line 9"/>
          <p:cNvSpPr>
            <a:spLocks noChangeShapeType="1"/>
          </p:cNvSpPr>
          <p:nvPr/>
        </p:nvSpPr>
        <p:spPr bwMode="auto">
          <a:xfrm flipV="1">
            <a:off x="4849330" y="1285179"/>
            <a:ext cx="0" cy="1080000"/>
          </a:xfrm>
          <a:prstGeom prst="line">
            <a:avLst/>
          </a:prstGeom>
          <a:noFill/>
          <a:ln w="38100">
            <a:solidFill>
              <a:srgbClr val="FE3859"/>
            </a:solidFill>
            <a:round/>
            <a:headEnd type="none"/>
            <a:tailEnd type="triangle"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atin typeface="+mn-lt"/>
              <a:ea typeface="+mn-ea"/>
            </a:endParaRPr>
          </a:p>
        </p:txBody>
      </p:sp>
      <p:sp>
        <p:nvSpPr>
          <p:cNvPr id="72" name="Line 9"/>
          <p:cNvSpPr>
            <a:spLocks noChangeShapeType="1"/>
          </p:cNvSpPr>
          <p:nvPr/>
        </p:nvSpPr>
        <p:spPr bwMode="auto">
          <a:xfrm flipV="1">
            <a:off x="4924478" y="1352710"/>
            <a:ext cx="0" cy="2232000"/>
          </a:xfrm>
          <a:prstGeom prst="line">
            <a:avLst/>
          </a:prstGeom>
          <a:noFill/>
          <a:ln w="38100">
            <a:solidFill>
              <a:srgbClr val="0541EB"/>
            </a:solidFill>
            <a:prstDash val="sysDot"/>
            <a:round/>
            <a:headEnd type="triangle"/>
            <a:tailEnd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atin typeface="+mn-lt"/>
              <a:ea typeface="+mn-ea"/>
            </a:endParaRPr>
          </a:p>
        </p:txBody>
      </p:sp>
      <p:sp>
        <p:nvSpPr>
          <p:cNvPr id="148" name="正方形/長方形 147"/>
          <p:cNvSpPr/>
          <p:nvPr/>
        </p:nvSpPr>
        <p:spPr>
          <a:xfrm>
            <a:off x="1012209" y="2433853"/>
            <a:ext cx="1257868" cy="172869"/>
          </a:xfrm>
          <a:prstGeom prst="rect">
            <a:avLst/>
          </a:prstGeom>
          <a:solidFill>
            <a:schemeClr val="bg1">
              <a:alpha val="51000"/>
            </a:schemeClr>
          </a:solidFill>
          <a:ln w="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95" name="円弧 94"/>
          <p:cNvSpPr>
            <a:spLocks noChangeAspect="1"/>
          </p:cNvSpPr>
          <p:nvPr/>
        </p:nvSpPr>
        <p:spPr>
          <a:xfrm rot="16803579">
            <a:off x="887491" y="2217543"/>
            <a:ext cx="1655708" cy="608663"/>
          </a:xfrm>
          <a:prstGeom prst="arc">
            <a:avLst>
              <a:gd name="adj1" fmla="val 12512194"/>
              <a:gd name="adj2" fmla="val 21476166"/>
            </a:avLst>
          </a:prstGeom>
          <a:ln w="31750">
            <a:solidFill>
              <a:srgbClr val="FF00FF"/>
            </a:solidFill>
            <a:headEnd type="non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149" name="正方形/長方形 148"/>
          <p:cNvSpPr/>
          <p:nvPr/>
        </p:nvSpPr>
        <p:spPr>
          <a:xfrm>
            <a:off x="3411940" y="4435521"/>
            <a:ext cx="1175982" cy="191069"/>
          </a:xfrm>
          <a:prstGeom prst="rect">
            <a:avLst/>
          </a:prstGeom>
          <a:solidFill>
            <a:schemeClr val="bg1">
              <a:alpha val="81000"/>
            </a:schemeClr>
          </a:solidFill>
          <a:ln w="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pic>
        <p:nvPicPr>
          <p:cNvPr id="150" name="Picture 16"/>
          <p:cNvPicPr>
            <a:picLocks noChangeAspect="1" noChangeArrowheads="1"/>
          </p:cNvPicPr>
          <p:nvPr/>
        </p:nvPicPr>
        <p:blipFill>
          <a:blip r:embed="rId26" cstate="print"/>
          <a:srcRect/>
          <a:stretch>
            <a:fillRect/>
          </a:stretch>
        </p:blipFill>
        <p:spPr bwMode="auto">
          <a:xfrm rot="16717618" flipH="1">
            <a:off x="1583654" y="4634845"/>
            <a:ext cx="429633" cy="35004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51" name="正方形/長方形 150"/>
          <p:cNvSpPr/>
          <p:nvPr/>
        </p:nvSpPr>
        <p:spPr>
          <a:xfrm>
            <a:off x="1056082" y="4254268"/>
            <a:ext cx="1261884" cy="369332"/>
          </a:xfrm>
          <a:prstGeom prst="rect">
            <a:avLst/>
          </a:prstGeom>
          <a:solidFill>
            <a:schemeClr val="bg1"/>
          </a:solidFill>
        </p:spPr>
        <p:txBody>
          <a:bodyPr wrap="none">
            <a:spAutoFit/>
          </a:bodyPr>
          <a:lstStyle/>
          <a:p>
            <a:r>
              <a:rPr lang="en-US" altLang="ja-JP" dirty="0">
                <a:solidFill>
                  <a:srgbClr val="FF0000"/>
                </a:solidFill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resonating</a:t>
            </a:r>
            <a:endParaRPr lang="ja-JP" altLang="en-US" dirty="0">
              <a:solidFill>
                <a:srgbClr val="FF0000"/>
              </a:solidFill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</p:txBody>
      </p:sp>
      <p:pic>
        <p:nvPicPr>
          <p:cNvPr id="152" name="Picture 16"/>
          <p:cNvPicPr>
            <a:picLocks noChangeAspect="1" noChangeArrowheads="1"/>
          </p:cNvPicPr>
          <p:nvPr/>
        </p:nvPicPr>
        <p:blipFill>
          <a:blip r:embed="rId26" cstate="print"/>
          <a:srcRect/>
          <a:stretch>
            <a:fillRect/>
          </a:stretch>
        </p:blipFill>
        <p:spPr bwMode="auto">
          <a:xfrm rot="2243375">
            <a:off x="3928449" y="1984396"/>
            <a:ext cx="435778" cy="30825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53" name="正方形/長方形 152"/>
          <p:cNvSpPr/>
          <p:nvPr/>
        </p:nvSpPr>
        <p:spPr>
          <a:xfrm>
            <a:off x="3378476" y="1595229"/>
            <a:ext cx="1261884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ja-JP" dirty="0">
                <a:solidFill>
                  <a:srgbClr val="FF0000"/>
                </a:solidFill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resonating</a:t>
            </a:r>
            <a:endParaRPr lang="ja-JP" altLang="en-US" dirty="0">
              <a:solidFill>
                <a:srgbClr val="FF0000"/>
              </a:solidFill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</p:txBody>
      </p:sp>
      <p:pic>
        <p:nvPicPr>
          <p:cNvPr id="154" name="Picture 16"/>
          <p:cNvPicPr>
            <a:picLocks noChangeAspect="1" noChangeArrowheads="1"/>
          </p:cNvPicPr>
          <p:nvPr/>
        </p:nvPicPr>
        <p:blipFill>
          <a:blip r:embed="rId26" cstate="print"/>
          <a:srcRect/>
          <a:stretch>
            <a:fillRect/>
          </a:stretch>
        </p:blipFill>
        <p:spPr bwMode="auto">
          <a:xfrm rot="2243375">
            <a:off x="6046126" y="1959375"/>
            <a:ext cx="435778" cy="30825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5" name="Picture 16"/>
          <p:cNvPicPr>
            <a:picLocks noChangeAspect="1" noChangeArrowheads="1"/>
          </p:cNvPicPr>
          <p:nvPr/>
        </p:nvPicPr>
        <p:blipFill>
          <a:blip r:embed="rId26" cstate="print"/>
          <a:srcRect/>
          <a:stretch>
            <a:fillRect/>
          </a:stretch>
        </p:blipFill>
        <p:spPr bwMode="auto">
          <a:xfrm rot="1757094" flipH="1">
            <a:off x="7290693" y="2999388"/>
            <a:ext cx="429633" cy="35004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7" name="Picture 22"/>
          <p:cNvPicPr>
            <a:picLocks noChangeAspect="1" noChangeArrowheads="1"/>
          </p:cNvPicPr>
          <p:nvPr/>
        </p:nvPicPr>
        <p:blipFill>
          <a:blip r:embed="rId23" cstate="print"/>
          <a:srcRect/>
          <a:stretch>
            <a:fillRect/>
          </a:stretch>
        </p:blipFill>
        <p:spPr bwMode="auto">
          <a:xfrm>
            <a:off x="7064404" y="2266826"/>
            <a:ext cx="171450" cy="171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158" name="Picture 22"/>
          <p:cNvPicPr>
            <a:picLocks noChangeAspect="1" noChangeArrowheads="1"/>
          </p:cNvPicPr>
          <p:nvPr/>
        </p:nvPicPr>
        <p:blipFill>
          <a:blip r:embed="rId23" cstate="print"/>
          <a:srcRect/>
          <a:stretch>
            <a:fillRect/>
          </a:stretch>
        </p:blipFill>
        <p:spPr bwMode="auto">
          <a:xfrm>
            <a:off x="6442469" y="3047389"/>
            <a:ext cx="171450" cy="171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159" name="Picture 22"/>
          <p:cNvPicPr>
            <a:picLocks noChangeAspect="1" noChangeArrowheads="1"/>
          </p:cNvPicPr>
          <p:nvPr/>
        </p:nvPicPr>
        <p:blipFill>
          <a:blip r:embed="rId23" cstate="print"/>
          <a:srcRect/>
          <a:stretch>
            <a:fillRect/>
          </a:stretch>
        </p:blipFill>
        <p:spPr bwMode="auto">
          <a:xfrm>
            <a:off x="7077413" y="3022298"/>
            <a:ext cx="171450" cy="171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161" name="Picture 22"/>
          <p:cNvPicPr>
            <a:picLocks noChangeAspect="1" noChangeArrowheads="1"/>
          </p:cNvPicPr>
          <p:nvPr/>
        </p:nvPicPr>
        <p:blipFill>
          <a:blip r:embed="rId24" cstate="print"/>
          <a:srcRect/>
          <a:stretch>
            <a:fillRect/>
          </a:stretch>
        </p:blipFill>
        <p:spPr bwMode="auto">
          <a:xfrm>
            <a:off x="7967095" y="2261903"/>
            <a:ext cx="166972" cy="16697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142" name="Picture 24"/>
          <p:cNvPicPr>
            <a:picLocks noChangeAspect="1" noChangeArrowheads="1"/>
          </p:cNvPicPr>
          <p:nvPr/>
        </p:nvPicPr>
        <p:blipFill>
          <a:blip r:embed="rId25" cstate="print"/>
          <a:srcRect/>
          <a:stretch>
            <a:fillRect/>
          </a:stretch>
        </p:blipFill>
        <p:spPr bwMode="auto">
          <a:xfrm>
            <a:off x="7078177" y="2884681"/>
            <a:ext cx="171450" cy="161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  <p:extLst>
      <p:ext uri="{BB962C8B-B14F-4D97-AF65-F5344CB8AC3E}">
        <p14:creationId xmlns:p14="http://schemas.microsoft.com/office/powerpoint/2010/main" val="2762944653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1000"/>
                            </p:stCondLst>
                            <p:childTnLst>
                              <p:par>
                                <p:cTn id="5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" dur="500"/>
                                        <p:tgtEl>
                                          <p:spTgt spid="1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9" dur="500" fill="hold"/>
                                        <p:tgtEl>
                                          <p:spTgt spid="12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500"/>
                            </p:stCondLst>
                            <p:childTnLst>
                              <p:par>
                                <p:cTn id="11" presetID="6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500" fill="hold"/>
                                        <p:tgtEl>
                                          <p:spTgt spid="128"/>
                                        </p:tgtEl>
                                      </p:cBhvr>
                                      <p:by x="62000" y="62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2000"/>
                            </p:stCondLst>
                            <p:childTnLst>
                              <p:par>
                                <p:cTn id="14" presetID="6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5" dur="500" fill="hold"/>
                                        <p:tgtEl>
                                          <p:spTgt spid="12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2500"/>
                            </p:stCondLst>
                            <p:childTnLst>
                              <p:par>
                                <p:cTn id="17" presetID="6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8" dur="500" fill="hold"/>
                                        <p:tgtEl>
                                          <p:spTgt spid="128"/>
                                        </p:tgtEl>
                                      </p:cBhvr>
                                      <p:by x="72000" y="72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3000"/>
                            </p:stCondLst>
                            <p:childTnLst>
                              <p:par>
                                <p:cTn id="20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2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3500"/>
                            </p:stCondLst>
                            <p:childTnLst>
                              <p:par>
                                <p:cTn id="24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6" dur="5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4000"/>
                            </p:stCondLst>
                            <p:childTnLst>
                              <p:par>
                                <p:cTn id="28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0" dur="5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4500"/>
                            </p:stCondLst>
                            <p:childTnLst>
                              <p:par>
                                <p:cTn id="32" presetID="18" presetClass="entr" presetSubtype="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4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5000"/>
                            </p:stCondLst>
                            <p:childTnLst>
                              <p:par>
                                <p:cTn id="36" presetID="18" presetClass="entr" presetSubtype="3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8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5500"/>
                            </p:stCondLst>
                            <p:childTnLst>
                              <p:par>
                                <p:cTn id="40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2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7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50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53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56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59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500"/>
                            </p:stCondLst>
                            <p:childTnLst>
                              <p:par>
                                <p:cTn id="61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63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1000"/>
                            </p:stCondLst>
                            <p:childTnLst>
                              <p:par>
                                <p:cTn id="65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67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1500"/>
                            </p:stCondLst>
                            <p:childTnLst>
                              <p:par>
                                <p:cTn id="69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1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2000"/>
                            </p:stCondLst>
                            <p:childTnLst>
                              <p:par>
                                <p:cTn id="73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5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2500"/>
                            </p:stCondLst>
                            <p:childTnLst>
                              <p:par>
                                <p:cTn id="77" presetID="18" presetClass="entr" presetSubtype="3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79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0" fill="hold">
                            <p:stCondLst>
                              <p:cond delay="3000"/>
                            </p:stCondLst>
                            <p:childTnLst>
                              <p:par>
                                <p:cTn id="81" presetID="18" presetClass="entr" presetSubtype="1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83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4" fill="hold">
                      <p:stCondLst>
                        <p:cond delay="indefinite"/>
                      </p:stCondLst>
                      <p:childTnLst>
                        <p:par>
                          <p:cTn id="85" fill="hold">
                            <p:stCondLst>
                              <p:cond delay="0"/>
                            </p:stCondLst>
                            <p:childTnLst>
                              <p:par>
                                <p:cTn id="86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88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9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91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2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94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5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97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8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00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1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03" dur="500"/>
                                        <p:tgtEl>
                                          <p:spTgt spid="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4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06" dur="5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7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09" dur="5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0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12" dur="5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3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15" dur="5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6" fill="hold">
                            <p:stCondLst>
                              <p:cond delay="500"/>
                            </p:stCondLst>
                            <p:childTnLst>
                              <p:par>
                                <p:cTn id="117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19" dur="5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0" fill="hold">
                            <p:stCondLst>
                              <p:cond delay="1000"/>
                            </p:stCondLst>
                            <p:childTnLst>
                              <p:par>
                                <p:cTn id="121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23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4" fill="hold">
                            <p:stCondLst>
                              <p:cond delay="1500"/>
                            </p:stCondLst>
                            <p:childTnLst>
                              <p:par>
                                <p:cTn id="125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27" dur="50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8" fill="hold">
                            <p:stCondLst>
                              <p:cond delay="2000"/>
                            </p:stCondLst>
                            <p:childTnLst>
                              <p:par>
                                <p:cTn id="129" presetID="18" presetClass="entr" presetSubtype="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31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2" fill="hold">
                            <p:stCondLst>
                              <p:cond delay="2500"/>
                            </p:stCondLst>
                            <p:childTnLst>
                              <p:par>
                                <p:cTn id="133" presetID="18" presetClass="entr" presetSubtype="3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35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6" fill="hold">
                            <p:stCondLst>
                              <p:cond delay="3000"/>
                            </p:stCondLst>
                            <p:childTnLst>
                              <p:par>
                                <p:cTn id="137" presetID="18" presetClass="entr" presetSubtype="1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39" dur="5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0" fill="hold">
                      <p:stCondLst>
                        <p:cond delay="indefinite"/>
                      </p:stCondLst>
                      <p:childTnLst>
                        <p:par>
                          <p:cTn id="141" fill="hold">
                            <p:stCondLst>
                              <p:cond delay="0"/>
                            </p:stCondLst>
                            <p:childTnLst>
                              <p:par>
                                <p:cTn id="142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44" dur="50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5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47" dur="500"/>
                                        <p:tgtEl>
                                          <p:spTgt spid="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8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50" dur="5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1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53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4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5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7" fill="hold">
                            <p:stCondLst>
                              <p:cond delay="500"/>
                            </p:stCondLst>
                            <p:childTnLst>
                              <p:par>
                                <p:cTn id="158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60" dur="50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1" fill="hold">
                            <p:stCondLst>
                              <p:cond delay="1000"/>
                            </p:stCondLst>
                            <p:childTnLst>
                              <p:par>
                                <p:cTn id="162" presetID="18" presetClass="entr" presetSubtype="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64" dur="5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5" fill="hold">
                            <p:stCondLst>
                              <p:cond delay="1500"/>
                            </p:stCondLst>
                            <p:childTnLst>
                              <p:par>
                                <p:cTn id="166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68" dur="50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9" fill="hold">
                            <p:stCondLst>
                              <p:cond delay="2000"/>
                            </p:stCondLst>
                            <p:childTnLst>
                              <p:par>
                                <p:cTn id="170" presetID="18" presetClass="entr" presetSubtype="3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72" dur="500"/>
                                        <p:tgtEl>
                                          <p:spTgt spid="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3" fill="hold">
                            <p:stCondLst>
                              <p:cond delay="2500"/>
                            </p:stCondLst>
                            <p:childTnLst>
                              <p:par>
                                <p:cTn id="174" presetID="18" presetClass="entr" presetSubtype="1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6" dur="5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7" fill="hold">
                      <p:stCondLst>
                        <p:cond delay="indefinite"/>
                      </p:stCondLst>
                      <p:childTnLst>
                        <p:par>
                          <p:cTn id="178" fill="hold">
                            <p:stCondLst>
                              <p:cond delay="0"/>
                            </p:stCondLst>
                            <p:childTnLst>
                              <p:par>
                                <p:cTn id="179" presetID="5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81" dur="500"/>
                                        <p:tgtEl>
                                          <p:spTgt spid="1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2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84" dur="500"/>
                                        <p:tgtEl>
                                          <p:spTgt spid="1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5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87" dur="500"/>
                                        <p:tgtEl>
                                          <p:spTgt spid="1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8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90" dur="500"/>
                                        <p:tgtEl>
                                          <p:spTgt spid="1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1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93" dur="50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4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96" dur="500"/>
                                        <p:tgtEl>
                                          <p:spTgt spid="1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7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99" dur="5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0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02" dur="500"/>
                                        <p:tgtEl>
                                          <p:spTgt spid="1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3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05" dur="500"/>
                                        <p:tgtEl>
                                          <p:spTgt spid="1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6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08" dur="500"/>
                                        <p:tgtEl>
                                          <p:spTgt spid="1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9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11" dur="500"/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2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14" dur="5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5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17" dur="500"/>
                                        <p:tgtEl>
                                          <p:spTgt spid="1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8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20" dur="500"/>
                                        <p:tgtEl>
                                          <p:spTgt spid="1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1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23" dur="500"/>
                                        <p:tgtEl>
                                          <p:spTgt spid="1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4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26" dur="500"/>
                                        <p:tgtEl>
                                          <p:spTgt spid="1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7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29" dur="500"/>
                                        <p:tgtEl>
                                          <p:spTgt spid="1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0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32" dur="500"/>
                                        <p:tgtEl>
                                          <p:spTgt spid="1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3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35" dur="500"/>
                                        <p:tgtEl>
                                          <p:spTgt spid="1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6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38" dur="500"/>
                                        <p:tgtEl>
                                          <p:spTgt spid="1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9" fill="hold">
                            <p:stCondLst>
                              <p:cond delay="500"/>
                            </p:stCondLst>
                            <p:childTnLst>
                              <p:par>
                                <p:cTn id="240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42" dur="500"/>
                                        <p:tgtEl>
                                          <p:spTgt spid="1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4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46" dur="500"/>
                                        <p:tgtEl>
                                          <p:spTgt spid="1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7" fill="hold">
                            <p:stCondLst>
                              <p:cond delay="1500"/>
                            </p:stCondLst>
                            <p:childTnLst>
                              <p:par>
                                <p:cTn id="248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50" dur="500"/>
                                        <p:tgtEl>
                                          <p:spTgt spid="1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1" fill="hold">
                            <p:stCondLst>
                              <p:cond delay="2000"/>
                            </p:stCondLst>
                            <p:childTnLst>
                              <p:par>
                                <p:cTn id="252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54" dur="500"/>
                                        <p:tgtEl>
                                          <p:spTgt spid="1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5" fill="hold">
                            <p:stCondLst>
                              <p:cond delay="2500"/>
                            </p:stCondLst>
                            <p:childTnLst>
                              <p:par>
                                <p:cTn id="256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58" dur="500"/>
                                        <p:tgtEl>
                                          <p:spTgt spid="1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9" fill="hold">
                            <p:stCondLst>
                              <p:cond delay="3000"/>
                            </p:stCondLst>
                            <p:childTnLst>
                              <p:par>
                                <p:cTn id="260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62" dur="500"/>
                                        <p:tgtEl>
                                          <p:spTgt spid="1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3" fill="hold">
                      <p:stCondLst>
                        <p:cond delay="indefinite"/>
                      </p:stCondLst>
                      <p:childTnLst>
                        <p:par>
                          <p:cTn id="264" fill="hold">
                            <p:stCondLst>
                              <p:cond delay="0"/>
                            </p:stCondLst>
                            <p:childTnLst>
                              <p:par>
                                <p:cTn id="265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67" dur="500"/>
                                        <p:tgtEl>
                                          <p:spTgt spid="1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8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70" dur="500"/>
                                        <p:tgtEl>
                                          <p:spTgt spid="1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1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73" dur="500"/>
                                        <p:tgtEl>
                                          <p:spTgt spid="1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4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76" dur="500"/>
                                        <p:tgtEl>
                                          <p:spTgt spid="1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7" fill="hold">
                            <p:stCondLst>
                              <p:cond delay="500"/>
                            </p:stCondLst>
                            <p:childTnLst>
                              <p:par>
                                <p:cTn id="278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80" dur="500"/>
                                        <p:tgtEl>
                                          <p:spTgt spid="1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1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83" dur="500"/>
                                        <p:tgtEl>
                                          <p:spTgt spid="1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4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86" dur="500"/>
                                        <p:tgtEl>
                                          <p:spTgt spid="1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7" fill="hold">
                      <p:stCondLst>
                        <p:cond delay="indefinite"/>
                      </p:stCondLst>
                      <p:childTnLst>
                        <p:par>
                          <p:cTn id="288" fill="hold">
                            <p:stCondLst>
                              <p:cond delay="0"/>
                            </p:stCondLst>
                            <p:childTnLst>
                              <p:par>
                                <p:cTn id="289" presetID="5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91" dur="500"/>
                                        <p:tgtEl>
                                          <p:spTgt spid="1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2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94" dur="500"/>
                                        <p:tgtEl>
                                          <p:spTgt spid="1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5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97" dur="500"/>
                                        <p:tgtEl>
                                          <p:spTgt spid="1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7" grpId="0"/>
      <p:bldP spid="64" grpId="0" animBg="1"/>
      <p:bldP spid="86" grpId="0" animBg="1"/>
      <p:bldP spid="87" grpId="0" animBg="1"/>
      <p:bldP spid="108" grpId="0" animBg="1"/>
      <p:bldP spid="109" grpId="0" animBg="1"/>
      <p:bldP spid="116" grpId="0" animBg="1"/>
      <p:bldP spid="73" grpId="0" animBg="1"/>
      <p:bldP spid="72" grpId="0" animBg="1"/>
      <p:bldP spid="151" grpId="0" animBg="1"/>
      <p:bldP spid="153" grpId="0"/>
    </p:bldLst>
  </p:timing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63" name="Picture 22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5280951" y="1259663"/>
            <a:ext cx="3351429" cy="470952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cxnSp>
        <p:nvCxnSpPr>
          <p:cNvPr id="39" name="直線コネクタ 38"/>
          <p:cNvCxnSpPr>
            <a:cxnSpLocks noChangeAspect="1"/>
          </p:cNvCxnSpPr>
          <p:nvPr/>
        </p:nvCxnSpPr>
        <p:spPr>
          <a:xfrm rot="10800000" flipV="1">
            <a:off x="1015733" y="2500367"/>
            <a:ext cx="1171960" cy="1348"/>
          </a:xfrm>
          <a:prstGeom prst="line">
            <a:avLst/>
          </a:prstGeom>
          <a:ln w="38100">
            <a:solidFill>
              <a:srgbClr val="FFFF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直線コネクタ 36"/>
          <p:cNvCxnSpPr>
            <a:cxnSpLocks noChangeAspect="1"/>
          </p:cNvCxnSpPr>
          <p:nvPr/>
        </p:nvCxnSpPr>
        <p:spPr>
          <a:xfrm rot="10800000" flipV="1">
            <a:off x="981031" y="3020500"/>
            <a:ext cx="1199947" cy="8143"/>
          </a:xfrm>
          <a:prstGeom prst="line">
            <a:avLst/>
          </a:prstGeom>
          <a:ln w="38100">
            <a:solidFill>
              <a:srgbClr val="FF99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直線コネクタ 34"/>
          <p:cNvCxnSpPr>
            <a:cxnSpLocks/>
          </p:cNvCxnSpPr>
          <p:nvPr/>
        </p:nvCxnSpPr>
        <p:spPr>
          <a:xfrm rot="10800000">
            <a:off x="1560722" y="2340700"/>
            <a:ext cx="1224000" cy="0"/>
          </a:xfrm>
          <a:prstGeom prst="line">
            <a:avLst/>
          </a:prstGeom>
          <a:ln w="38100">
            <a:solidFill>
              <a:srgbClr val="00B05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 rtlCol="0">
            <a:normAutofit/>
          </a:bodyPr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en-US" altLang="ja-JP" sz="3200" b="1" dirty="0">
                <a:solidFill>
                  <a:schemeClr val="tx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Mode coupling (Fermi resonance)</a:t>
            </a:r>
            <a:endParaRPr lang="ja-JP" altLang="en-US" sz="3200" b="1" dirty="0">
              <a:solidFill>
                <a:schemeClr val="tx2">
                  <a:lumMod val="7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</p:txBody>
      </p:sp>
      <p:cxnSp>
        <p:nvCxnSpPr>
          <p:cNvPr id="22" name="直線コネクタ 21"/>
          <p:cNvCxnSpPr>
            <a:cxnSpLocks noChangeAspect="1"/>
          </p:cNvCxnSpPr>
          <p:nvPr/>
        </p:nvCxnSpPr>
        <p:spPr>
          <a:xfrm rot="10800000">
            <a:off x="1025766" y="3565133"/>
            <a:ext cx="1800232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直線コネクタ 35"/>
          <p:cNvCxnSpPr>
            <a:cxnSpLocks noChangeAspect="1"/>
          </p:cNvCxnSpPr>
          <p:nvPr/>
        </p:nvCxnSpPr>
        <p:spPr>
          <a:xfrm rot="10800000">
            <a:off x="1512104" y="1621280"/>
            <a:ext cx="1332000" cy="0"/>
          </a:xfrm>
          <a:prstGeom prst="line">
            <a:avLst/>
          </a:prstGeom>
          <a:ln w="38100">
            <a:solidFill>
              <a:srgbClr val="92D05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Line 9"/>
          <p:cNvSpPr>
            <a:spLocks noChangeAspect="1" noChangeShapeType="1"/>
          </p:cNvSpPr>
          <p:nvPr/>
        </p:nvSpPr>
        <p:spPr bwMode="auto">
          <a:xfrm flipH="1">
            <a:off x="1241461" y="3050017"/>
            <a:ext cx="0" cy="503999"/>
          </a:xfrm>
          <a:prstGeom prst="line">
            <a:avLst/>
          </a:prstGeom>
          <a:noFill/>
          <a:ln w="38100">
            <a:solidFill>
              <a:schemeClr val="accent2">
                <a:lumMod val="75000"/>
              </a:schemeClr>
            </a:solidFill>
            <a:prstDash val="dash"/>
            <a:round/>
            <a:headEnd type="triangle"/>
            <a:tailEnd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atin typeface="+mn-lt"/>
              <a:ea typeface="+mn-ea"/>
            </a:endParaRPr>
          </a:p>
        </p:txBody>
      </p:sp>
      <p:sp>
        <p:nvSpPr>
          <p:cNvPr id="781387" name="テキスト ボックス 77"/>
          <p:cNvSpPr txBox="1">
            <a:spLocks noChangeArrowheads="1"/>
          </p:cNvSpPr>
          <p:nvPr/>
        </p:nvSpPr>
        <p:spPr bwMode="auto">
          <a:xfrm>
            <a:off x="7895348" y="666750"/>
            <a:ext cx="658812" cy="4000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US" altLang="ja-JP" sz="2000" b="1" dirty="0">
                <a:solidFill>
                  <a:srgbClr val="FF0000"/>
                </a:solidFill>
                <a:latin typeface="Arial Unicode MS"/>
                <a:ea typeface="Arial Unicode MS"/>
                <a:cs typeface="Arial Unicode MS"/>
              </a:rPr>
              <a:t>(I)</a:t>
            </a:r>
            <a:endParaRPr lang="ja-JP" altLang="en-US" sz="2000" b="1" dirty="0">
              <a:solidFill>
                <a:srgbClr val="FF0000"/>
              </a:solidFill>
              <a:latin typeface="Arial Unicode MS"/>
              <a:ea typeface="Arial Unicode MS"/>
              <a:cs typeface="Arial Unicode MS"/>
            </a:endParaRPr>
          </a:p>
        </p:txBody>
      </p:sp>
      <p:cxnSp>
        <p:nvCxnSpPr>
          <p:cNvPr id="89" name="直線コネクタ 88"/>
          <p:cNvCxnSpPr>
            <a:cxnSpLocks/>
          </p:cNvCxnSpPr>
          <p:nvPr/>
        </p:nvCxnSpPr>
        <p:spPr>
          <a:xfrm rot="10800000">
            <a:off x="1518138" y="1626250"/>
            <a:ext cx="1296000" cy="0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2" name="Line 9"/>
          <p:cNvSpPr>
            <a:spLocks noChangeShapeType="1"/>
          </p:cNvSpPr>
          <p:nvPr/>
        </p:nvSpPr>
        <p:spPr bwMode="auto">
          <a:xfrm flipV="1">
            <a:off x="2588437" y="1159367"/>
            <a:ext cx="0" cy="504000"/>
          </a:xfrm>
          <a:prstGeom prst="line">
            <a:avLst/>
          </a:prstGeom>
          <a:noFill/>
          <a:ln w="38100">
            <a:solidFill>
              <a:srgbClr val="0541EB"/>
            </a:solidFill>
            <a:prstDash val="sysDot"/>
            <a:round/>
            <a:headEnd type="triangle"/>
            <a:tailEnd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atin typeface="+mn-lt"/>
              <a:ea typeface="+mn-ea"/>
            </a:endParaRPr>
          </a:p>
        </p:txBody>
      </p:sp>
      <p:sp>
        <p:nvSpPr>
          <p:cNvPr id="64" name="Line 9"/>
          <p:cNvSpPr>
            <a:spLocks noChangeShapeType="1"/>
          </p:cNvSpPr>
          <p:nvPr/>
        </p:nvSpPr>
        <p:spPr bwMode="auto">
          <a:xfrm flipV="1">
            <a:off x="2513289" y="1160074"/>
            <a:ext cx="0" cy="1188000"/>
          </a:xfrm>
          <a:prstGeom prst="line">
            <a:avLst/>
          </a:prstGeom>
          <a:noFill/>
          <a:ln w="38100">
            <a:solidFill>
              <a:srgbClr val="FE3859"/>
            </a:solidFill>
            <a:round/>
            <a:headEnd type="none"/>
            <a:tailEnd type="triangle"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atin typeface="+mn-lt"/>
              <a:ea typeface="+mn-ea"/>
            </a:endParaRPr>
          </a:p>
        </p:txBody>
      </p:sp>
      <p:graphicFrame>
        <p:nvGraphicFramePr>
          <p:cNvPr id="1610779" name="Object 27"/>
          <p:cNvGraphicFramePr>
            <a:graphicFrameLocks noChangeAspect="1"/>
          </p:cNvGraphicFramePr>
          <p:nvPr/>
        </p:nvGraphicFramePr>
        <p:xfrm>
          <a:off x="461963" y="3400923"/>
          <a:ext cx="487362" cy="3556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4" imgW="482400" imgH="355320" progId="Equation.DSMT4">
                  <p:embed/>
                </p:oleObj>
              </mc:Choice>
              <mc:Fallback>
                <p:oleObj name="Equation" r:id="rId4" imgW="482400" imgH="355320" progId="Equation.DSMT4">
                  <p:embed/>
                  <p:pic>
                    <p:nvPicPr>
                      <p:cNvPr id="1610779" name="Object 2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61963" y="3400923"/>
                        <a:ext cx="487362" cy="3556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610780" name="Object 28"/>
          <p:cNvGraphicFramePr>
            <a:graphicFrameLocks noChangeAspect="1"/>
          </p:cNvGraphicFramePr>
          <p:nvPr/>
        </p:nvGraphicFramePr>
        <p:xfrm>
          <a:off x="473075" y="2825301"/>
          <a:ext cx="442913" cy="35083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6" imgW="444240" imgH="355320" progId="Equation.DSMT4">
                  <p:embed/>
                </p:oleObj>
              </mc:Choice>
              <mc:Fallback>
                <p:oleObj name="Equation" r:id="rId6" imgW="444240" imgH="355320" progId="Equation.DSMT4">
                  <p:embed/>
                  <p:pic>
                    <p:nvPicPr>
                      <p:cNvPr id="1610780" name="Object 28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73075" y="2825301"/>
                        <a:ext cx="442913" cy="350837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610781" name="Object 29"/>
          <p:cNvGraphicFramePr>
            <a:graphicFrameLocks noChangeAspect="1"/>
          </p:cNvGraphicFramePr>
          <p:nvPr/>
        </p:nvGraphicFramePr>
        <p:xfrm>
          <a:off x="462911" y="2363290"/>
          <a:ext cx="501650" cy="3556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8" imgW="495000" imgH="355320" progId="Equation.DSMT4">
                  <p:embed/>
                </p:oleObj>
              </mc:Choice>
              <mc:Fallback>
                <p:oleObj name="Equation" r:id="rId8" imgW="495000" imgH="355320" progId="Equation.DSMT4">
                  <p:embed/>
                  <p:pic>
                    <p:nvPicPr>
                      <p:cNvPr id="1610781" name="Object 29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9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62911" y="2363290"/>
                        <a:ext cx="501650" cy="3556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610782" name="Object 30"/>
          <p:cNvGraphicFramePr>
            <a:graphicFrameLocks noChangeAspect="1"/>
          </p:cNvGraphicFramePr>
          <p:nvPr/>
        </p:nvGraphicFramePr>
        <p:xfrm>
          <a:off x="2926829" y="2146940"/>
          <a:ext cx="449263" cy="3556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0" imgW="444240" imgH="355320" progId="Equation.DSMT4">
                  <p:embed/>
                </p:oleObj>
              </mc:Choice>
              <mc:Fallback>
                <p:oleObj name="Equation" r:id="rId10" imgW="444240" imgH="355320" progId="Equation.DSMT4">
                  <p:embed/>
                  <p:pic>
                    <p:nvPicPr>
                      <p:cNvPr id="1610782" name="Object 30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1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926829" y="2146940"/>
                        <a:ext cx="449263" cy="3556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610783" name="Object 31"/>
          <p:cNvGraphicFramePr>
            <a:graphicFrameLocks noChangeAspect="1"/>
          </p:cNvGraphicFramePr>
          <p:nvPr/>
        </p:nvGraphicFramePr>
        <p:xfrm>
          <a:off x="2916972" y="1439863"/>
          <a:ext cx="501650" cy="3556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2" imgW="495000" imgH="355320" progId="Equation.DSMT4">
                  <p:embed/>
                </p:oleObj>
              </mc:Choice>
              <mc:Fallback>
                <p:oleObj name="Equation" r:id="rId12" imgW="495000" imgH="355320" progId="Equation.DSMT4">
                  <p:embed/>
                  <p:pic>
                    <p:nvPicPr>
                      <p:cNvPr id="1610783" name="Object 3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3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916972" y="1439863"/>
                        <a:ext cx="501650" cy="3556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cxnSp>
        <p:nvCxnSpPr>
          <p:cNvPr id="60" name="直線コネクタ 59"/>
          <p:cNvCxnSpPr>
            <a:cxnSpLocks noChangeAspect="1"/>
          </p:cNvCxnSpPr>
          <p:nvPr/>
        </p:nvCxnSpPr>
        <p:spPr>
          <a:xfrm rot="10800000" flipV="1">
            <a:off x="3351774" y="2529937"/>
            <a:ext cx="1171960" cy="1348"/>
          </a:xfrm>
          <a:prstGeom prst="line">
            <a:avLst/>
          </a:prstGeom>
          <a:ln w="38100">
            <a:solidFill>
              <a:srgbClr val="FFFF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5" name="直線コネクタ 64"/>
          <p:cNvCxnSpPr>
            <a:cxnSpLocks noChangeAspect="1"/>
          </p:cNvCxnSpPr>
          <p:nvPr/>
        </p:nvCxnSpPr>
        <p:spPr>
          <a:xfrm rot="10800000" flipV="1">
            <a:off x="3317072" y="3050070"/>
            <a:ext cx="1199947" cy="8143"/>
          </a:xfrm>
          <a:prstGeom prst="line">
            <a:avLst/>
          </a:prstGeom>
          <a:ln w="38100">
            <a:solidFill>
              <a:srgbClr val="FF99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6" name="直線コネクタ 65"/>
          <p:cNvCxnSpPr>
            <a:cxnSpLocks noChangeAspect="1"/>
          </p:cNvCxnSpPr>
          <p:nvPr/>
        </p:nvCxnSpPr>
        <p:spPr>
          <a:xfrm rot="10800000">
            <a:off x="4022762" y="2364852"/>
            <a:ext cx="1098001" cy="5418"/>
          </a:xfrm>
          <a:prstGeom prst="line">
            <a:avLst/>
          </a:prstGeom>
          <a:ln w="38100">
            <a:solidFill>
              <a:srgbClr val="00B05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7" name="直線コネクタ 66"/>
          <p:cNvCxnSpPr>
            <a:cxnSpLocks noChangeAspect="1"/>
          </p:cNvCxnSpPr>
          <p:nvPr/>
        </p:nvCxnSpPr>
        <p:spPr>
          <a:xfrm rot="10800000">
            <a:off x="3361807" y="3594703"/>
            <a:ext cx="1800232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8" name="直線コネクタ 67"/>
          <p:cNvCxnSpPr>
            <a:cxnSpLocks noChangeAspect="1"/>
          </p:cNvCxnSpPr>
          <p:nvPr/>
        </p:nvCxnSpPr>
        <p:spPr>
          <a:xfrm rot="10800000">
            <a:off x="4100144" y="1650850"/>
            <a:ext cx="1080001" cy="0"/>
          </a:xfrm>
          <a:prstGeom prst="line">
            <a:avLst/>
          </a:prstGeom>
          <a:ln w="38100">
            <a:solidFill>
              <a:srgbClr val="92D05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9" name="Line 9"/>
          <p:cNvSpPr>
            <a:spLocks noChangeAspect="1" noChangeShapeType="1"/>
          </p:cNvSpPr>
          <p:nvPr/>
        </p:nvSpPr>
        <p:spPr bwMode="auto">
          <a:xfrm flipH="1">
            <a:off x="3577502" y="3079587"/>
            <a:ext cx="0" cy="503999"/>
          </a:xfrm>
          <a:prstGeom prst="line">
            <a:avLst/>
          </a:prstGeom>
          <a:noFill/>
          <a:ln w="38100">
            <a:solidFill>
              <a:schemeClr val="accent2">
                <a:lumMod val="75000"/>
              </a:schemeClr>
            </a:solidFill>
            <a:prstDash val="dash"/>
            <a:round/>
            <a:headEnd type="triangle"/>
            <a:tailEnd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atin typeface="+mn-lt"/>
              <a:ea typeface="+mn-ea"/>
            </a:endParaRPr>
          </a:p>
        </p:txBody>
      </p:sp>
      <p:sp>
        <p:nvSpPr>
          <p:cNvPr id="70" name="円弧 69"/>
          <p:cNvSpPr>
            <a:spLocks noChangeAspect="1"/>
          </p:cNvSpPr>
          <p:nvPr/>
        </p:nvSpPr>
        <p:spPr>
          <a:xfrm rot="16714210">
            <a:off x="3649442" y="2341090"/>
            <a:ext cx="1787857" cy="501855"/>
          </a:xfrm>
          <a:prstGeom prst="arc">
            <a:avLst>
              <a:gd name="adj1" fmla="val 12512194"/>
              <a:gd name="adj2" fmla="val 21476166"/>
            </a:avLst>
          </a:prstGeom>
          <a:ln w="31750">
            <a:solidFill>
              <a:srgbClr val="FF00FF"/>
            </a:solidFill>
            <a:headEnd type="non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74" name="Line 9"/>
          <p:cNvSpPr>
            <a:spLocks noChangeAspect="1" noChangeShapeType="1"/>
          </p:cNvSpPr>
          <p:nvPr/>
        </p:nvSpPr>
        <p:spPr bwMode="auto">
          <a:xfrm flipH="1">
            <a:off x="4139334" y="2372178"/>
            <a:ext cx="0" cy="1224000"/>
          </a:xfrm>
          <a:prstGeom prst="line">
            <a:avLst/>
          </a:prstGeom>
          <a:noFill/>
          <a:ln w="38100">
            <a:solidFill>
              <a:schemeClr val="accent2">
                <a:lumMod val="75000"/>
              </a:schemeClr>
            </a:solidFill>
            <a:prstDash val="solid"/>
            <a:round/>
            <a:headEnd type="triangle"/>
            <a:tailEnd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atin typeface="+mn-lt"/>
              <a:ea typeface="+mn-ea"/>
            </a:endParaRPr>
          </a:p>
        </p:txBody>
      </p:sp>
      <p:sp>
        <p:nvSpPr>
          <p:cNvPr id="76" name="テキスト ボックス 77"/>
          <p:cNvSpPr txBox="1">
            <a:spLocks noChangeArrowheads="1"/>
          </p:cNvSpPr>
          <p:nvPr/>
        </p:nvSpPr>
        <p:spPr bwMode="auto">
          <a:xfrm>
            <a:off x="568775" y="1092105"/>
            <a:ext cx="658812" cy="4000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US" altLang="ja-JP" sz="2000" b="1" dirty="0">
                <a:solidFill>
                  <a:srgbClr val="FF0000"/>
                </a:solidFill>
                <a:latin typeface="Arial Unicode MS"/>
                <a:ea typeface="Arial Unicode MS"/>
                <a:cs typeface="Arial Unicode MS"/>
              </a:rPr>
              <a:t>(I)</a:t>
            </a:r>
            <a:endParaRPr lang="ja-JP" altLang="en-US" sz="2000" b="1" dirty="0">
              <a:solidFill>
                <a:srgbClr val="FF0000"/>
              </a:solidFill>
              <a:latin typeface="Arial Unicode MS"/>
              <a:ea typeface="Arial Unicode MS"/>
              <a:cs typeface="Arial Unicode MS"/>
            </a:endParaRPr>
          </a:p>
        </p:txBody>
      </p:sp>
      <p:cxnSp>
        <p:nvCxnSpPr>
          <p:cNvPr id="77" name="直線コネクタ 76"/>
          <p:cNvCxnSpPr>
            <a:cxnSpLocks noChangeAspect="1"/>
          </p:cNvCxnSpPr>
          <p:nvPr/>
        </p:nvCxnSpPr>
        <p:spPr>
          <a:xfrm rot="10800000" flipV="1">
            <a:off x="1714044" y="5382319"/>
            <a:ext cx="1171960" cy="1348"/>
          </a:xfrm>
          <a:prstGeom prst="line">
            <a:avLst/>
          </a:prstGeom>
          <a:ln w="38100">
            <a:solidFill>
              <a:srgbClr val="FFFF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直線コネクタ 77"/>
          <p:cNvCxnSpPr>
            <a:cxnSpLocks noChangeAspect="1"/>
          </p:cNvCxnSpPr>
          <p:nvPr/>
        </p:nvCxnSpPr>
        <p:spPr>
          <a:xfrm rot="10800000" flipV="1">
            <a:off x="1692989" y="5902452"/>
            <a:ext cx="1199947" cy="8143"/>
          </a:xfrm>
          <a:prstGeom prst="line">
            <a:avLst/>
          </a:prstGeom>
          <a:ln w="38100">
            <a:solidFill>
              <a:srgbClr val="FF99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9" name="直線コネクタ 78"/>
          <p:cNvCxnSpPr>
            <a:cxnSpLocks/>
          </p:cNvCxnSpPr>
          <p:nvPr/>
        </p:nvCxnSpPr>
        <p:spPr>
          <a:xfrm rot="10800000">
            <a:off x="1065552" y="5222652"/>
            <a:ext cx="1080000" cy="0"/>
          </a:xfrm>
          <a:prstGeom prst="line">
            <a:avLst/>
          </a:prstGeom>
          <a:ln w="38100">
            <a:solidFill>
              <a:srgbClr val="00B05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直線コネクタ 79"/>
          <p:cNvCxnSpPr>
            <a:cxnSpLocks noChangeAspect="1"/>
          </p:cNvCxnSpPr>
          <p:nvPr/>
        </p:nvCxnSpPr>
        <p:spPr>
          <a:xfrm rot="10800000">
            <a:off x="1123575" y="6447085"/>
            <a:ext cx="1800232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" name="直線コネクタ 80"/>
          <p:cNvCxnSpPr>
            <a:cxnSpLocks noChangeAspect="1"/>
          </p:cNvCxnSpPr>
          <p:nvPr/>
        </p:nvCxnSpPr>
        <p:spPr>
          <a:xfrm rot="10800000">
            <a:off x="1124934" y="4503232"/>
            <a:ext cx="1080000" cy="0"/>
          </a:xfrm>
          <a:prstGeom prst="line">
            <a:avLst/>
          </a:prstGeom>
          <a:ln w="38100">
            <a:solidFill>
              <a:srgbClr val="92D05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2" name="Line 9"/>
          <p:cNvSpPr>
            <a:spLocks noChangeAspect="1" noChangeShapeType="1"/>
          </p:cNvSpPr>
          <p:nvPr/>
        </p:nvSpPr>
        <p:spPr bwMode="auto">
          <a:xfrm flipH="1">
            <a:off x="1352918" y="5222284"/>
            <a:ext cx="0" cy="1224000"/>
          </a:xfrm>
          <a:prstGeom prst="line">
            <a:avLst/>
          </a:prstGeom>
          <a:noFill/>
          <a:ln w="38100">
            <a:solidFill>
              <a:schemeClr val="accent2">
                <a:lumMod val="75000"/>
              </a:schemeClr>
            </a:solidFill>
            <a:prstDash val="dash"/>
            <a:round/>
            <a:headEnd type="triangle"/>
            <a:tailEnd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atin typeface="+mn-lt"/>
              <a:ea typeface="+mn-ea"/>
            </a:endParaRPr>
          </a:p>
        </p:txBody>
      </p:sp>
      <p:sp>
        <p:nvSpPr>
          <p:cNvPr id="83" name="円弧 82"/>
          <p:cNvSpPr>
            <a:spLocks noChangeAspect="1"/>
          </p:cNvSpPr>
          <p:nvPr/>
        </p:nvSpPr>
        <p:spPr>
          <a:xfrm rot="1033698">
            <a:off x="1433039" y="5112061"/>
            <a:ext cx="470674" cy="419171"/>
          </a:xfrm>
          <a:prstGeom prst="arc">
            <a:avLst>
              <a:gd name="adj1" fmla="val 12512194"/>
              <a:gd name="adj2" fmla="val 21476166"/>
            </a:avLst>
          </a:prstGeom>
          <a:ln w="31750">
            <a:solidFill>
              <a:srgbClr val="FF00FF"/>
            </a:solidFill>
            <a:headEnd type="non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cxnSp>
        <p:nvCxnSpPr>
          <p:cNvPr id="84" name="直線コネクタ 83"/>
          <p:cNvCxnSpPr>
            <a:cxnSpLocks/>
          </p:cNvCxnSpPr>
          <p:nvPr/>
        </p:nvCxnSpPr>
        <p:spPr>
          <a:xfrm rot="10800000">
            <a:off x="1710297" y="5381658"/>
            <a:ext cx="1188000" cy="0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6" name="Line 9"/>
          <p:cNvSpPr>
            <a:spLocks noChangeShapeType="1"/>
          </p:cNvSpPr>
          <p:nvPr/>
        </p:nvSpPr>
        <p:spPr bwMode="auto">
          <a:xfrm flipV="1">
            <a:off x="2686246" y="4054966"/>
            <a:ext cx="0" cy="1332000"/>
          </a:xfrm>
          <a:prstGeom prst="line">
            <a:avLst/>
          </a:prstGeom>
          <a:noFill/>
          <a:ln w="38100">
            <a:solidFill>
              <a:srgbClr val="0541EB"/>
            </a:solidFill>
            <a:prstDash val="sysDot"/>
            <a:round/>
            <a:headEnd type="triangle"/>
            <a:tailEnd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atin typeface="+mn-lt"/>
              <a:ea typeface="+mn-ea"/>
            </a:endParaRPr>
          </a:p>
        </p:txBody>
      </p:sp>
      <p:sp>
        <p:nvSpPr>
          <p:cNvPr id="87" name="Line 9"/>
          <p:cNvSpPr>
            <a:spLocks noChangeShapeType="1"/>
          </p:cNvSpPr>
          <p:nvPr/>
        </p:nvSpPr>
        <p:spPr bwMode="auto">
          <a:xfrm flipV="1">
            <a:off x="2611098" y="4001083"/>
            <a:ext cx="0" cy="1836000"/>
          </a:xfrm>
          <a:prstGeom prst="line">
            <a:avLst/>
          </a:prstGeom>
          <a:noFill/>
          <a:ln w="38100">
            <a:solidFill>
              <a:srgbClr val="FE3859"/>
            </a:solidFill>
            <a:round/>
            <a:headEnd type="none"/>
            <a:tailEnd type="triangle"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atin typeface="+mn-lt"/>
              <a:ea typeface="+mn-ea"/>
            </a:endParaRPr>
          </a:p>
        </p:txBody>
      </p:sp>
      <p:sp>
        <p:nvSpPr>
          <p:cNvPr id="88" name="Line 9"/>
          <p:cNvSpPr>
            <a:spLocks noChangeAspect="1" noChangeShapeType="1"/>
          </p:cNvSpPr>
          <p:nvPr/>
        </p:nvSpPr>
        <p:spPr bwMode="auto">
          <a:xfrm flipH="1">
            <a:off x="2187706" y="5920596"/>
            <a:ext cx="0" cy="540000"/>
          </a:xfrm>
          <a:prstGeom prst="line">
            <a:avLst/>
          </a:prstGeom>
          <a:noFill/>
          <a:ln w="38100">
            <a:solidFill>
              <a:schemeClr val="accent2">
                <a:lumMod val="75000"/>
              </a:schemeClr>
            </a:solidFill>
            <a:prstDash val="solid"/>
            <a:round/>
            <a:headEnd type="triangle"/>
            <a:tailEnd type="none"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atin typeface="+mn-lt"/>
              <a:ea typeface="+mn-ea"/>
            </a:endParaRPr>
          </a:p>
        </p:txBody>
      </p:sp>
      <p:graphicFrame>
        <p:nvGraphicFramePr>
          <p:cNvPr id="90" name="Object 27"/>
          <p:cNvGraphicFramePr>
            <a:graphicFrameLocks noChangeAspect="1"/>
          </p:cNvGraphicFramePr>
          <p:nvPr/>
        </p:nvGraphicFramePr>
        <p:xfrm>
          <a:off x="559772" y="6282875"/>
          <a:ext cx="487362" cy="3556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4" imgW="482400" imgH="355320" progId="Equation.DSMT4">
                  <p:embed/>
                </p:oleObj>
              </mc:Choice>
              <mc:Fallback>
                <p:oleObj name="Equation" r:id="rId4" imgW="482400" imgH="355320" progId="Equation.DSMT4">
                  <p:embed/>
                  <p:pic>
                    <p:nvPicPr>
                      <p:cNvPr id="90" name="Object 2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59772" y="6282875"/>
                        <a:ext cx="487362" cy="3556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91" name="Object 28"/>
          <p:cNvGraphicFramePr>
            <a:graphicFrameLocks noChangeAspect="1"/>
          </p:cNvGraphicFramePr>
          <p:nvPr/>
        </p:nvGraphicFramePr>
        <p:xfrm>
          <a:off x="2863708" y="5720901"/>
          <a:ext cx="442913" cy="35083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6" imgW="444240" imgH="355320" progId="Equation.DSMT4">
                  <p:embed/>
                </p:oleObj>
              </mc:Choice>
              <mc:Fallback>
                <p:oleObj name="Equation" r:id="rId6" imgW="444240" imgH="355320" progId="Equation.DSMT4">
                  <p:embed/>
                  <p:pic>
                    <p:nvPicPr>
                      <p:cNvPr id="91" name="Object 28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863708" y="5720901"/>
                        <a:ext cx="442913" cy="350837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92" name="Object 29"/>
          <p:cNvGraphicFramePr>
            <a:graphicFrameLocks noChangeAspect="1"/>
          </p:cNvGraphicFramePr>
          <p:nvPr/>
        </p:nvGraphicFramePr>
        <p:xfrm>
          <a:off x="2867193" y="5204299"/>
          <a:ext cx="501650" cy="3556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8" imgW="495000" imgH="355320" progId="Equation.DSMT4">
                  <p:embed/>
                </p:oleObj>
              </mc:Choice>
              <mc:Fallback>
                <p:oleObj name="Equation" r:id="rId8" imgW="495000" imgH="355320" progId="Equation.DSMT4">
                  <p:embed/>
                  <p:pic>
                    <p:nvPicPr>
                      <p:cNvPr id="92" name="Object 29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9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867193" y="5204299"/>
                        <a:ext cx="501650" cy="3556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93" name="Object 30"/>
          <p:cNvGraphicFramePr>
            <a:graphicFrameLocks noChangeAspect="1"/>
          </p:cNvGraphicFramePr>
          <p:nvPr/>
        </p:nvGraphicFramePr>
        <p:xfrm>
          <a:off x="595337" y="5056187"/>
          <a:ext cx="449263" cy="3556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0" imgW="444240" imgH="355320" progId="Equation.DSMT4">
                  <p:embed/>
                </p:oleObj>
              </mc:Choice>
              <mc:Fallback>
                <p:oleObj name="Equation" r:id="rId10" imgW="444240" imgH="355320" progId="Equation.DSMT4">
                  <p:embed/>
                  <p:pic>
                    <p:nvPicPr>
                      <p:cNvPr id="93" name="Object 30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1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95337" y="5056187"/>
                        <a:ext cx="449263" cy="3556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94" name="Object 31"/>
          <p:cNvGraphicFramePr>
            <a:graphicFrameLocks noChangeAspect="1"/>
          </p:cNvGraphicFramePr>
          <p:nvPr/>
        </p:nvGraphicFramePr>
        <p:xfrm>
          <a:off x="571832" y="4294520"/>
          <a:ext cx="501650" cy="3556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2" imgW="495000" imgH="355320" progId="Equation.DSMT4">
                  <p:embed/>
                </p:oleObj>
              </mc:Choice>
              <mc:Fallback>
                <p:oleObj name="Equation" r:id="rId12" imgW="495000" imgH="355320" progId="Equation.DSMT4">
                  <p:embed/>
                  <p:pic>
                    <p:nvPicPr>
                      <p:cNvPr id="94" name="Object 3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3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71832" y="4294520"/>
                        <a:ext cx="501650" cy="3556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cxnSp>
        <p:nvCxnSpPr>
          <p:cNvPr id="97" name="直線コネクタ 96"/>
          <p:cNvCxnSpPr>
            <a:cxnSpLocks noChangeAspect="1"/>
          </p:cNvCxnSpPr>
          <p:nvPr/>
        </p:nvCxnSpPr>
        <p:spPr>
          <a:xfrm rot="10800000" flipV="1">
            <a:off x="4367932" y="5412155"/>
            <a:ext cx="936000" cy="1079"/>
          </a:xfrm>
          <a:prstGeom prst="line">
            <a:avLst/>
          </a:prstGeom>
          <a:ln w="38100">
            <a:solidFill>
              <a:srgbClr val="FFFF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8" name="直線コネクタ 97"/>
          <p:cNvCxnSpPr>
            <a:cxnSpLocks/>
          </p:cNvCxnSpPr>
          <p:nvPr/>
        </p:nvCxnSpPr>
        <p:spPr>
          <a:xfrm rot="10800000" flipV="1">
            <a:off x="4117919" y="5953812"/>
            <a:ext cx="1152000" cy="0"/>
          </a:xfrm>
          <a:prstGeom prst="line">
            <a:avLst/>
          </a:prstGeom>
          <a:ln w="38100">
            <a:solidFill>
              <a:srgbClr val="FF99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0" name="直線コネクタ 99"/>
          <p:cNvCxnSpPr>
            <a:cxnSpLocks noChangeAspect="1"/>
          </p:cNvCxnSpPr>
          <p:nvPr/>
        </p:nvCxnSpPr>
        <p:spPr>
          <a:xfrm rot="10800000">
            <a:off x="3438183" y="5246804"/>
            <a:ext cx="1098001" cy="5418"/>
          </a:xfrm>
          <a:prstGeom prst="line">
            <a:avLst/>
          </a:prstGeom>
          <a:ln w="38100">
            <a:solidFill>
              <a:srgbClr val="00B05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2" name="直線コネクタ 101"/>
          <p:cNvCxnSpPr>
            <a:cxnSpLocks noChangeAspect="1"/>
          </p:cNvCxnSpPr>
          <p:nvPr/>
        </p:nvCxnSpPr>
        <p:spPr>
          <a:xfrm rot="10800000">
            <a:off x="3459616" y="6476655"/>
            <a:ext cx="1800232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3" name="直線コネクタ 102"/>
          <p:cNvCxnSpPr>
            <a:cxnSpLocks noChangeAspect="1"/>
          </p:cNvCxnSpPr>
          <p:nvPr/>
        </p:nvCxnSpPr>
        <p:spPr>
          <a:xfrm rot="10800000">
            <a:off x="3420031" y="4532802"/>
            <a:ext cx="1080001" cy="0"/>
          </a:xfrm>
          <a:prstGeom prst="line">
            <a:avLst/>
          </a:prstGeom>
          <a:ln w="38100">
            <a:solidFill>
              <a:srgbClr val="92D05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5" name="Line 9"/>
          <p:cNvSpPr>
            <a:spLocks noChangeAspect="1" noChangeShapeType="1"/>
          </p:cNvSpPr>
          <p:nvPr/>
        </p:nvSpPr>
        <p:spPr bwMode="auto">
          <a:xfrm flipH="1">
            <a:off x="3688959" y="5238206"/>
            <a:ext cx="0" cy="1224000"/>
          </a:xfrm>
          <a:prstGeom prst="line">
            <a:avLst/>
          </a:prstGeom>
          <a:noFill/>
          <a:ln w="38100">
            <a:solidFill>
              <a:schemeClr val="accent2">
                <a:lumMod val="75000"/>
              </a:schemeClr>
            </a:solidFill>
            <a:prstDash val="dash"/>
            <a:round/>
            <a:headEnd type="triangle"/>
            <a:tailEnd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atin typeface="+mn-lt"/>
              <a:ea typeface="+mn-ea"/>
            </a:endParaRPr>
          </a:p>
        </p:txBody>
      </p:sp>
      <p:sp>
        <p:nvSpPr>
          <p:cNvPr id="106" name="円弧 105"/>
          <p:cNvSpPr>
            <a:spLocks noChangeAspect="1"/>
          </p:cNvSpPr>
          <p:nvPr/>
        </p:nvSpPr>
        <p:spPr>
          <a:xfrm rot="1735100">
            <a:off x="4268666" y="5223293"/>
            <a:ext cx="582445" cy="203820"/>
          </a:xfrm>
          <a:prstGeom prst="arc">
            <a:avLst>
              <a:gd name="adj1" fmla="val 12512194"/>
              <a:gd name="adj2" fmla="val 21476166"/>
            </a:avLst>
          </a:prstGeom>
          <a:ln w="31750">
            <a:solidFill>
              <a:srgbClr val="FF00FF"/>
            </a:solidFill>
            <a:headEnd type="non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108" name="Line 9"/>
          <p:cNvSpPr>
            <a:spLocks noChangeShapeType="1"/>
          </p:cNvSpPr>
          <p:nvPr/>
        </p:nvSpPr>
        <p:spPr bwMode="auto">
          <a:xfrm flipV="1">
            <a:off x="5022287" y="4084536"/>
            <a:ext cx="0" cy="1332000"/>
          </a:xfrm>
          <a:prstGeom prst="line">
            <a:avLst/>
          </a:prstGeom>
          <a:noFill/>
          <a:ln w="38100">
            <a:solidFill>
              <a:srgbClr val="0541EB"/>
            </a:solidFill>
            <a:prstDash val="sysDot"/>
            <a:round/>
            <a:headEnd type="triangle"/>
            <a:tailEnd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atin typeface="+mn-lt"/>
              <a:ea typeface="+mn-ea"/>
            </a:endParaRPr>
          </a:p>
        </p:txBody>
      </p:sp>
      <p:sp>
        <p:nvSpPr>
          <p:cNvPr id="109" name="Line 9"/>
          <p:cNvSpPr>
            <a:spLocks noChangeShapeType="1"/>
          </p:cNvSpPr>
          <p:nvPr/>
        </p:nvSpPr>
        <p:spPr bwMode="auto">
          <a:xfrm flipV="1">
            <a:off x="4947139" y="4030653"/>
            <a:ext cx="0" cy="1908000"/>
          </a:xfrm>
          <a:prstGeom prst="line">
            <a:avLst/>
          </a:prstGeom>
          <a:noFill/>
          <a:ln w="38100">
            <a:solidFill>
              <a:srgbClr val="FE3859"/>
            </a:solidFill>
            <a:round/>
            <a:headEnd type="none"/>
            <a:tailEnd type="triangle"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atin typeface="+mn-lt"/>
              <a:ea typeface="+mn-ea"/>
            </a:endParaRPr>
          </a:p>
        </p:txBody>
      </p:sp>
      <p:sp>
        <p:nvSpPr>
          <p:cNvPr id="111" name="Line 9"/>
          <p:cNvSpPr>
            <a:spLocks noChangeAspect="1" noChangeShapeType="1"/>
          </p:cNvSpPr>
          <p:nvPr/>
        </p:nvSpPr>
        <p:spPr bwMode="auto">
          <a:xfrm flipH="1">
            <a:off x="4250790" y="5963813"/>
            <a:ext cx="0" cy="540000"/>
          </a:xfrm>
          <a:prstGeom prst="line">
            <a:avLst/>
          </a:prstGeom>
          <a:noFill/>
          <a:ln w="38100">
            <a:solidFill>
              <a:schemeClr val="accent2">
                <a:lumMod val="75000"/>
              </a:schemeClr>
            </a:solidFill>
            <a:prstDash val="solid"/>
            <a:round/>
            <a:headEnd type="triangle"/>
            <a:tailEnd type="none"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atin typeface="+mn-lt"/>
              <a:ea typeface="+mn-ea"/>
            </a:endParaRPr>
          </a:p>
        </p:txBody>
      </p:sp>
      <p:sp>
        <p:nvSpPr>
          <p:cNvPr id="145" name="正方形/長方形 144"/>
          <p:cNvSpPr/>
          <p:nvPr/>
        </p:nvSpPr>
        <p:spPr>
          <a:xfrm>
            <a:off x="548114" y="4258102"/>
            <a:ext cx="1731062" cy="436728"/>
          </a:xfrm>
          <a:prstGeom prst="rect">
            <a:avLst/>
          </a:prstGeom>
          <a:solidFill>
            <a:schemeClr val="bg1">
              <a:alpha val="81000"/>
            </a:schemeClr>
          </a:solidFill>
          <a:ln w="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73" name="Line 9"/>
          <p:cNvSpPr>
            <a:spLocks noChangeShapeType="1"/>
          </p:cNvSpPr>
          <p:nvPr/>
        </p:nvSpPr>
        <p:spPr bwMode="auto">
          <a:xfrm flipV="1">
            <a:off x="4849330" y="1107758"/>
            <a:ext cx="0" cy="1224000"/>
          </a:xfrm>
          <a:prstGeom prst="line">
            <a:avLst/>
          </a:prstGeom>
          <a:noFill/>
          <a:ln w="38100">
            <a:solidFill>
              <a:srgbClr val="FE3859"/>
            </a:solidFill>
            <a:round/>
            <a:headEnd type="none"/>
            <a:tailEnd type="triangle"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atin typeface="+mn-lt"/>
              <a:ea typeface="+mn-ea"/>
            </a:endParaRPr>
          </a:p>
        </p:txBody>
      </p:sp>
      <p:sp>
        <p:nvSpPr>
          <p:cNvPr id="72" name="Line 9"/>
          <p:cNvSpPr>
            <a:spLocks noChangeShapeType="1"/>
          </p:cNvSpPr>
          <p:nvPr/>
        </p:nvSpPr>
        <p:spPr bwMode="auto">
          <a:xfrm flipV="1">
            <a:off x="4924478" y="1093402"/>
            <a:ext cx="0" cy="576000"/>
          </a:xfrm>
          <a:prstGeom prst="line">
            <a:avLst/>
          </a:prstGeom>
          <a:noFill/>
          <a:ln w="38100">
            <a:solidFill>
              <a:srgbClr val="0541EB"/>
            </a:solidFill>
            <a:prstDash val="sysDot"/>
            <a:round/>
            <a:headEnd type="triangle"/>
            <a:tailEnd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atin typeface="+mn-lt"/>
              <a:ea typeface="+mn-ea"/>
            </a:endParaRPr>
          </a:p>
        </p:txBody>
      </p:sp>
      <p:sp>
        <p:nvSpPr>
          <p:cNvPr id="148" name="正方形/長方形 147"/>
          <p:cNvSpPr/>
          <p:nvPr/>
        </p:nvSpPr>
        <p:spPr>
          <a:xfrm>
            <a:off x="1012209" y="2433853"/>
            <a:ext cx="1257868" cy="172869"/>
          </a:xfrm>
          <a:prstGeom prst="rect">
            <a:avLst/>
          </a:prstGeom>
          <a:solidFill>
            <a:schemeClr val="bg1">
              <a:alpha val="51000"/>
            </a:schemeClr>
          </a:solidFill>
          <a:ln w="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95" name="円弧 94"/>
          <p:cNvSpPr>
            <a:spLocks noChangeAspect="1"/>
          </p:cNvSpPr>
          <p:nvPr/>
        </p:nvSpPr>
        <p:spPr>
          <a:xfrm rot="16803579">
            <a:off x="887491" y="2217543"/>
            <a:ext cx="1655708" cy="608663"/>
          </a:xfrm>
          <a:prstGeom prst="arc">
            <a:avLst>
              <a:gd name="adj1" fmla="val 12512194"/>
              <a:gd name="adj2" fmla="val 21476166"/>
            </a:avLst>
          </a:prstGeom>
          <a:ln w="31750">
            <a:solidFill>
              <a:srgbClr val="FF00FF"/>
            </a:solidFill>
            <a:headEnd type="non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149" name="正方形/長方形 148"/>
          <p:cNvSpPr/>
          <p:nvPr/>
        </p:nvSpPr>
        <p:spPr>
          <a:xfrm>
            <a:off x="3411940" y="4435521"/>
            <a:ext cx="1175982" cy="191069"/>
          </a:xfrm>
          <a:prstGeom prst="rect">
            <a:avLst/>
          </a:prstGeom>
          <a:solidFill>
            <a:schemeClr val="bg1">
              <a:alpha val="81000"/>
            </a:schemeClr>
          </a:solidFill>
          <a:ln w="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pic>
        <p:nvPicPr>
          <p:cNvPr id="150" name="Picture 16"/>
          <p:cNvPicPr>
            <a:picLocks noChangeAspect="1" noChangeArrowheads="1"/>
          </p:cNvPicPr>
          <p:nvPr/>
        </p:nvPicPr>
        <p:blipFill>
          <a:blip r:embed="rId14" cstate="print"/>
          <a:srcRect/>
          <a:stretch>
            <a:fillRect/>
          </a:stretch>
        </p:blipFill>
        <p:spPr bwMode="auto">
          <a:xfrm rot="16717618" flipH="1">
            <a:off x="1583654" y="4634845"/>
            <a:ext cx="429633" cy="35004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51" name="正方形/長方形 150"/>
          <p:cNvSpPr/>
          <p:nvPr/>
        </p:nvSpPr>
        <p:spPr>
          <a:xfrm>
            <a:off x="1056082" y="4254268"/>
            <a:ext cx="1261884" cy="369332"/>
          </a:xfrm>
          <a:prstGeom prst="rect">
            <a:avLst/>
          </a:prstGeom>
          <a:solidFill>
            <a:schemeClr val="bg1"/>
          </a:solidFill>
        </p:spPr>
        <p:txBody>
          <a:bodyPr wrap="none">
            <a:spAutoFit/>
          </a:bodyPr>
          <a:lstStyle/>
          <a:p>
            <a:r>
              <a:rPr lang="en-US" altLang="ja-JP" dirty="0">
                <a:solidFill>
                  <a:srgbClr val="FF0000"/>
                </a:solidFill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resonating</a:t>
            </a:r>
            <a:endParaRPr lang="ja-JP" altLang="en-US" dirty="0">
              <a:solidFill>
                <a:srgbClr val="FF0000"/>
              </a:solidFill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</p:txBody>
      </p:sp>
      <p:sp>
        <p:nvSpPr>
          <p:cNvPr id="38" name="Line 9"/>
          <p:cNvSpPr>
            <a:spLocks noChangeAspect="1" noChangeShapeType="1"/>
          </p:cNvSpPr>
          <p:nvPr/>
        </p:nvSpPr>
        <p:spPr bwMode="auto">
          <a:xfrm flipH="1">
            <a:off x="2089897" y="2356255"/>
            <a:ext cx="0" cy="1224000"/>
          </a:xfrm>
          <a:prstGeom prst="line">
            <a:avLst/>
          </a:prstGeom>
          <a:noFill/>
          <a:ln w="38100">
            <a:solidFill>
              <a:schemeClr val="accent2">
                <a:lumMod val="75000"/>
              </a:schemeClr>
            </a:solidFill>
            <a:prstDash val="solid"/>
            <a:round/>
            <a:headEnd type="triangle"/>
            <a:tailEnd type="none"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atin typeface="+mn-lt"/>
              <a:ea typeface="+mn-ea"/>
            </a:endParaRPr>
          </a:p>
        </p:txBody>
      </p:sp>
      <p:pic>
        <p:nvPicPr>
          <p:cNvPr id="217" name="Picture 22"/>
          <p:cNvPicPr>
            <a:picLocks noChangeAspect="1" noChangeArrowheads="1"/>
          </p:cNvPicPr>
          <p:nvPr/>
        </p:nvPicPr>
        <p:blipFill>
          <a:blip r:embed="rId15" cstate="print"/>
          <a:srcRect/>
          <a:stretch>
            <a:fillRect/>
          </a:stretch>
        </p:blipFill>
        <p:spPr bwMode="auto">
          <a:xfrm>
            <a:off x="7068758" y="1363496"/>
            <a:ext cx="165479" cy="16547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234" name="Picture 21"/>
          <p:cNvPicPr>
            <a:picLocks noChangeAspect="1" noChangeArrowheads="1"/>
          </p:cNvPicPr>
          <p:nvPr/>
        </p:nvPicPr>
        <p:blipFill>
          <a:blip r:embed="rId16" cstate="print"/>
          <a:srcRect/>
          <a:stretch>
            <a:fillRect/>
          </a:stretch>
        </p:blipFill>
        <p:spPr bwMode="auto">
          <a:xfrm>
            <a:off x="6457579" y="4138922"/>
            <a:ext cx="171450" cy="171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235" name="Picture 21"/>
          <p:cNvPicPr>
            <a:picLocks noChangeAspect="1" noChangeArrowheads="1"/>
          </p:cNvPicPr>
          <p:nvPr/>
        </p:nvPicPr>
        <p:blipFill>
          <a:blip r:embed="rId16" cstate="print"/>
          <a:srcRect/>
          <a:stretch>
            <a:fillRect/>
          </a:stretch>
        </p:blipFill>
        <p:spPr bwMode="auto">
          <a:xfrm>
            <a:off x="5836179" y="4140557"/>
            <a:ext cx="171450" cy="171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236" name="Picture 21"/>
          <p:cNvPicPr>
            <a:picLocks noChangeAspect="1" noChangeArrowheads="1"/>
          </p:cNvPicPr>
          <p:nvPr/>
        </p:nvPicPr>
        <p:blipFill>
          <a:blip r:embed="rId16" cstate="print"/>
          <a:srcRect/>
          <a:stretch>
            <a:fillRect/>
          </a:stretch>
        </p:blipFill>
        <p:spPr bwMode="auto">
          <a:xfrm>
            <a:off x="6452816" y="3962709"/>
            <a:ext cx="171450" cy="171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237" name="Picture 21"/>
          <p:cNvPicPr>
            <a:picLocks noChangeAspect="1" noChangeArrowheads="1"/>
          </p:cNvPicPr>
          <p:nvPr/>
        </p:nvPicPr>
        <p:blipFill>
          <a:blip r:embed="rId16" cstate="print"/>
          <a:srcRect/>
          <a:stretch>
            <a:fillRect/>
          </a:stretch>
        </p:blipFill>
        <p:spPr bwMode="auto">
          <a:xfrm>
            <a:off x="6448054" y="3495985"/>
            <a:ext cx="171450" cy="171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238" name="Picture 21"/>
          <p:cNvPicPr>
            <a:picLocks noChangeAspect="1" noChangeArrowheads="1"/>
          </p:cNvPicPr>
          <p:nvPr/>
        </p:nvPicPr>
        <p:blipFill>
          <a:blip r:embed="rId16" cstate="print"/>
          <a:srcRect/>
          <a:stretch>
            <a:fillRect/>
          </a:stretch>
        </p:blipFill>
        <p:spPr bwMode="auto">
          <a:xfrm>
            <a:off x="5838454" y="3957947"/>
            <a:ext cx="171450" cy="171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239" name="Picture 22"/>
          <p:cNvPicPr>
            <a:picLocks noChangeAspect="1" noChangeArrowheads="1"/>
          </p:cNvPicPr>
          <p:nvPr/>
        </p:nvPicPr>
        <p:blipFill>
          <a:blip r:embed="rId16" cstate="print"/>
          <a:srcRect/>
          <a:stretch>
            <a:fillRect/>
          </a:stretch>
        </p:blipFill>
        <p:spPr bwMode="auto">
          <a:xfrm>
            <a:off x="6445704" y="2868262"/>
            <a:ext cx="171450" cy="171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240" name="Picture 21"/>
          <p:cNvPicPr>
            <a:picLocks noChangeAspect="1" noChangeArrowheads="1"/>
          </p:cNvPicPr>
          <p:nvPr/>
        </p:nvPicPr>
        <p:blipFill>
          <a:blip r:embed="rId16" cstate="print"/>
          <a:srcRect/>
          <a:stretch>
            <a:fillRect/>
          </a:stretch>
        </p:blipFill>
        <p:spPr bwMode="auto">
          <a:xfrm>
            <a:off x="6438529" y="3042054"/>
            <a:ext cx="171450" cy="171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241" name="Picture 21"/>
          <p:cNvPicPr>
            <a:picLocks noChangeAspect="1" noChangeArrowheads="1"/>
          </p:cNvPicPr>
          <p:nvPr/>
        </p:nvPicPr>
        <p:blipFill>
          <a:blip r:embed="rId16" cstate="print"/>
          <a:srcRect/>
          <a:stretch>
            <a:fillRect/>
          </a:stretch>
        </p:blipFill>
        <p:spPr bwMode="auto">
          <a:xfrm>
            <a:off x="6914779" y="3019734"/>
            <a:ext cx="171450" cy="171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242" name="Picture 22"/>
          <p:cNvPicPr>
            <a:picLocks noChangeAspect="1" noChangeArrowheads="1"/>
          </p:cNvPicPr>
          <p:nvPr/>
        </p:nvPicPr>
        <p:blipFill>
          <a:blip r:embed="rId16" cstate="print"/>
          <a:srcRect/>
          <a:stretch>
            <a:fillRect/>
          </a:stretch>
        </p:blipFill>
        <p:spPr bwMode="auto">
          <a:xfrm>
            <a:off x="6447979" y="2392865"/>
            <a:ext cx="171450" cy="171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243" name="Picture 22"/>
          <p:cNvPicPr>
            <a:picLocks noChangeAspect="1" noChangeArrowheads="1"/>
          </p:cNvPicPr>
          <p:nvPr/>
        </p:nvPicPr>
        <p:blipFill>
          <a:blip r:embed="rId15" cstate="print"/>
          <a:srcRect/>
          <a:stretch>
            <a:fillRect/>
          </a:stretch>
        </p:blipFill>
        <p:spPr bwMode="auto">
          <a:xfrm>
            <a:off x="7083046" y="4411496"/>
            <a:ext cx="165479" cy="16547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244" name="Picture 22"/>
          <p:cNvPicPr>
            <a:picLocks noChangeAspect="1" noChangeArrowheads="1"/>
          </p:cNvPicPr>
          <p:nvPr/>
        </p:nvPicPr>
        <p:blipFill>
          <a:blip r:embed="rId15" cstate="print"/>
          <a:srcRect/>
          <a:stretch>
            <a:fillRect/>
          </a:stretch>
        </p:blipFill>
        <p:spPr bwMode="auto">
          <a:xfrm>
            <a:off x="7083046" y="4778208"/>
            <a:ext cx="165479" cy="16547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245" name="Picture 22"/>
          <p:cNvPicPr>
            <a:picLocks noChangeAspect="1" noChangeArrowheads="1"/>
          </p:cNvPicPr>
          <p:nvPr/>
        </p:nvPicPr>
        <p:blipFill>
          <a:blip r:embed="rId15" cstate="print"/>
          <a:srcRect/>
          <a:stretch>
            <a:fillRect/>
          </a:stretch>
        </p:blipFill>
        <p:spPr bwMode="auto">
          <a:xfrm>
            <a:off x="5820984" y="4397208"/>
            <a:ext cx="165479" cy="16547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246" name="Picture 22"/>
          <p:cNvPicPr>
            <a:picLocks noChangeAspect="1" noChangeArrowheads="1"/>
          </p:cNvPicPr>
          <p:nvPr/>
        </p:nvPicPr>
        <p:blipFill>
          <a:blip r:embed="rId15" cstate="print"/>
          <a:srcRect/>
          <a:stretch>
            <a:fillRect/>
          </a:stretch>
        </p:blipFill>
        <p:spPr bwMode="auto">
          <a:xfrm>
            <a:off x="5830508" y="4763921"/>
            <a:ext cx="165479" cy="16547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247" name="Picture 22"/>
          <p:cNvPicPr>
            <a:picLocks noChangeAspect="1" noChangeArrowheads="1"/>
          </p:cNvPicPr>
          <p:nvPr/>
        </p:nvPicPr>
        <p:blipFill>
          <a:blip r:embed="rId15" cstate="print"/>
          <a:srcRect/>
          <a:stretch>
            <a:fillRect/>
          </a:stretch>
        </p:blipFill>
        <p:spPr bwMode="auto">
          <a:xfrm>
            <a:off x="7087809" y="3511384"/>
            <a:ext cx="165479" cy="16547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248" name="Picture 22"/>
          <p:cNvPicPr>
            <a:picLocks noChangeAspect="1" noChangeArrowheads="1"/>
          </p:cNvPicPr>
          <p:nvPr/>
        </p:nvPicPr>
        <p:blipFill>
          <a:blip r:embed="rId15" cstate="print"/>
          <a:srcRect/>
          <a:stretch>
            <a:fillRect/>
          </a:stretch>
        </p:blipFill>
        <p:spPr bwMode="auto">
          <a:xfrm>
            <a:off x="7097333" y="2625558"/>
            <a:ext cx="165479" cy="16547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249" name="Picture 22"/>
          <p:cNvPicPr>
            <a:picLocks noChangeAspect="1" noChangeArrowheads="1"/>
          </p:cNvPicPr>
          <p:nvPr/>
        </p:nvPicPr>
        <p:blipFill>
          <a:blip r:embed="rId15" cstate="print"/>
          <a:srcRect/>
          <a:stretch>
            <a:fillRect/>
          </a:stretch>
        </p:blipFill>
        <p:spPr bwMode="auto">
          <a:xfrm>
            <a:off x="7978396" y="2616034"/>
            <a:ext cx="165479" cy="16547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250" name="Picture 22"/>
          <p:cNvPicPr>
            <a:picLocks noChangeAspect="1" noChangeArrowheads="1"/>
          </p:cNvPicPr>
          <p:nvPr/>
        </p:nvPicPr>
        <p:blipFill>
          <a:blip r:embed="rId15" cstate="print"/>
          <a:srcRect/>
          <a:stretch>
            <a:fillRect/>
          </a:stretch>
        </p:blipFill>
        <p:spPr bwMode="auto">
          <a:xfrm>
            <a:off x="7083046" y="2258846"/>
            <a:ext cx="165479" cy="16547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253" name="Picture 24"/>
          <p:cNvPicPr>
            <a:picLocks noChangeAspect="1" noChangeArrowheads="1"/>
          </p:cNvPicPr>
          <p:nvPr/>
        </p:nvPicPr>
        <p:blipFill>
          <a:blip r:embed="rId17" cstate="print"/>
          <a:srcRect/>
          <a:stretch>
            <a:fillRect/>
          </a:stretch>
        </p:blipFill>
        <p:spPr bwMode="auto">
          <a:xfrm>
            <a:off x="6440855" y="3053857"/>
            <a:ext cx="171450" cy="161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254" name="Picture 24"/>
          <p:cNvPicPr>
            <a:picLocks noChangeAspect="1" noChangeArrowheads="1"/>
          </p:cNvPicPr>
          <p:nvPr/>
        </p:nvPicPr>
        <p:blipFill>
          <a:blip r:embed="rId17" cstate="print"/>
          <a:srcRect/>
          <a:stretch>
            <a:fillRect/>
          </a:stretch>
        </p:blipFill>
        <p:spPr bwMode="auto">
          <a:xfrm>
            <a:off x="7078177" y="3034807"/>
            <a:ext cx="171450" cy="161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259" name="Picture 22"/>
          <p:cNvPicPr>
            <a:picLocks noChangeAspect="1" noChangeArrowheads="1"/>
          </p:cNvPicPr>
          <p:nvPr/>
        </p:nvPicPr>
        <p:blipFill>
          <a:blip r:embed="rId16" cstate="print"/>
          <a:srcRect/>
          <a:stretch>
            <a:fillRect/>
          </a:stretch>
        </p:blipFill>
        <p:spPr bwMode="auto">
          <a:xfrm>
            <a:off x="6442469" y="3047389"/>
            <a:ext cx="171450" cy="171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260" name="Picture 22"/>
          <p:cNvPicPr>
            <a:picLocks noChangeAspect="1" noChangeArrowheads="1"/>
          </p:cNvPicPr>
          <p:nvPr/>
        </p:nvPicPr>
        <p:blipFill>
          <a:blip r:embed="rId16" cstate="print"/>
          <a:srcRect/>
          <a:stretch>
            <a:fillRect/>
          </a:stretch>
        </p:blipFill>
        <p:spPr bwMode="auto">
          <a:xfrm>
            <a:off x="7077413" y="3022298"/>
            <a:ext cx="171450" cy="171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261" name="Picture 22"/>
          <p:cNvPicPr>
            <a:picLocks noChangeAspect="1" noChangeArrowheads="1"/>
          </p:cNvPicPr>
          <p:nvPr/>
        </p:nvPicPr>
        <p:blipFill>
          <a:blip r:embed="rId15" cstate="print"/>
          <a:srcRect/>
          <a:stretch>
            <a:fillRect/>
          </a:stretch>
        </p:blipFill>
        <p:spPr bwMode="auto">
          <a:xfrm>
            <a:off x="8008038" y="2234608"/>
            <a:ext cx="166972" cy="16697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264" name="Picture 22"/>
          <p:cNvPicPr>
            <a:picLocks noChangeAspect="1" noChangeArrowheads="1"/>
          </p:cNvPicPr>
          <p:nvPr/>
        </p:nvPicPr>
        <p:blipFill>
          <a:blip r:embed="rId16" cstate="print"/>
          <a:srcRect/>
          <a:stretch>
            <a:fillRect/>
          </a:stretch>
        </p:blipFill>
        <p:spPr bwMode="auto">
          <a:xfrm>
            <a:off x="6438454" y="2226178"/>
            <a:ext cx="171450" cy="171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265" name="Picture 22"/>
          <p:cNvPicPr>
            <a:picLocks noChangeAspect="1" noChangeArrowheads="1"/>
          </p:cNvPicPr>
          <p:nvPr/>
        </p:nvPicPr>
        <p:blipFill>
          <a:blip r:embed="rId16" cstate="print"/>
          <a:srcRect/>
          <a:stretch>
            <a:fillRect/>
          </a:stretch>
        </p:blipFill>
        <p:spPr bwMode="auto">
          <a:xfrm>
            <a:off x="7082175" y="2865135"/>
            <a:ext cx="171450" cy="171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2149401" name="Picture 25"/>
          <p:cNvPicPr>
            <a:picLocks noChangeAspect="1" noChangeArrowheads="1"/>
          </p:cNvPicPr>
          <p:nvPr/>
        </p:nvPicPr>
        <p:blipFill>
          <a:blip r:embed="rId18" cstate="print"/>
          <a:srcRect/>
          <a:stretch>
            <a:fillRect/>
          </a:stretch>
        </p:blipFill>
        <p:spPr bwMode="auto">
          <a:xfrm>
            <a:off x="6423618" y="2219397"/>
            <a:ext cx="200025" cy="1809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2149402" name="Picture 26"/>
          <p:cNvPicPr>
            <a:picLocks noChangeAspect="1" noChangeArrowheads="1"/>
          </p:cNvPicPr>
          <p:nvPr/>
        </p:nvPicPr>
        <p:blipFill>
          <a:blip r:embed="rId18" cstate="print"/>
          <a:srcRect/>
          <a:stretch>
            <a:fillRect/>
          </a:stretch>
        </p:blipFill>
        <p:spPr bwMode="auto">
          <a:xfrm>
            <a:off x="6437266" y="1345939"/>
            <a:ext cx="200025" cy="1809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267" name="Picture 25"/>
          <p:cNvPicPr>
            <a:picLocks noChangeAspect="1" noChangeArrowheads="1"/>
          </p:cNvPicPr>
          <p:nvPr/>
        </p:nvPicPr>
        <p:blipFill>
          <a:blip r:embed="rId18" cstate="print"/>
          <a:srcRect/>
          <a:stretch>
            <a:fillRect/>
          </a:stretch>
        </p:blipFill>
        <p:spPr bwMode="auto">
          <a:xfrm>
            <a:off x="6439540" y="4787451"/>
            <a:ext cx="200025" cy="1809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268" name="Picture 25"/>
          <p:cNvPicPr>
            <a:picLocks noChangeAspect="1" noChangeArrowheads="1"/>
          </p:cNvPicPr>
          <p:nvPr/>
        </p:nvPicPr>
        <p:blipFill>
          <a:blip r:embed="rId18" cstate="print"/>
          <a:srcRect/>
          <a:stretch>
            <a:fillRect/>
          </a:stretch>
        </p:blipFill>
        <p:spPr bwMode="auto">
          <a:xfrm>
            <a:off x="7981738" y="4787451"/>
            <a:ext cx="200025" cy="1809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269" name="Picture 25"/>
          <p:cNvPicPr>
            <a:picLocks noChangeAspect="1" noChangeArrowheads="1"/>
          </p:cNvPicPr>
          <p:nvPr/>
        </p:nvPicPr>
        <p:blipFill>
          <a:blip r:embed="rId18" cstate="print"/>
          <a:srcRect/>
          <a:stretch>
            <a:fillRect/>
          </a:stretch>
        </p:blipFill>
        <p:spPr bwMode="auto">
          <a:xfrm>
            <a:off x="7094633" y="3995880"/>
            <a:ext cx="200025" cy="1809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270" name="Picture 25"/>
          <p:cNvPicPr>
            <a:picLocks noChangeAspect="1" noChangeArrowheads="1"/>
          </p:cNvPicPr>
          <p:nvPr/>
        </p:nvPicPr>
        <p:blipFill>
          <a:blip r:embed="rId18" cstate="print"/>
          <a:srcRect/>
          <a:stretch>
            <a:fillRect/>
          </a:stretch>
        </p:blipFill>
        <p:spPr bwMode="auto">
          <a:xfrm>
            <a:off x="6876269" y="4009529"/>
            <a:ext cx="200025" cy="1809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273" name="Picture 16"/>
          <p:cNvPicPr>
            <a:picLocks noChangeAspect="1" noChangeArrowheads="1"/>
          </p:cNvPicPr>
          <p:nvPr/>
        </p:nvPicPr>
        <p:blipFill>
          <a:blip r:embed="rId14" cstate="print"/>
          <a:srcRect/>
          <a:stretch>
            <a:fillRect/>
          </a:stretch>
        </p:blipFill>
        <p:spPr bwMode="auto">
          <a:xfrm rot="2300335" flipH="1">
            <a:off x="6949380" y="4268632"/>
            <a:ext cx="429633" cy="35004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275" name="正方形/長方形 274"/>
          <p:cNvSpPr/>
          <p:nvPr/>
        </p:nvSpPr>
        <p:spPr>
          <a:xfrm>
            <a:off x="5412441" y="6027636"/>
            <a:ext cx="3480440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ja-JP" b="1" dirty="0">
                <a:solidFill>
                  <a:schemeClr val="tx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(Note: there are more diagrams)</a:t>
            </a:r>
            <a:endParaRPr lang="ja-JP" altLang="en-US" dirty="0"/>
          </a:p>
        </p:txBody>
      </p:sp>
      <p:sp>
        <p:nvSpPr>
          <p:cNvPr id="276" name="正方形/長方形 275"/>
          <p:cNvSpPr/>
          <p:nvPr/>
        </p:nvSpPr>
        <p:spPr>
          <a:xfrm>
            <a:off x="5325967" y="6324894"/>
            <a:ext cx="3818033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en-US" dirty="0">
                <a:latin typeface="Times New Roman" pitchFamily="18" charset="0"/>
                <a:cs typeface="Times New Roman" pitchFamily="18" charset="0"/>
              </a:rPr>
              <a:t>Okumura &amp; YT, </a:t>
            </a:r>
            <a:r>
              <a:rPr lang="en-US" dirty="0">
                <a:latin typeface="Times New Roman" pitchFamily="18" charset="0"/>
                <a:cs typeface="Times New Roman" pitchFamily="18" charset="0"/>
                <a:hlinkClick r:id="rId19"/>
              </a:rPr>
              <a:t>CPL</a:t>
            </a:r>
            <a:r>
              <a:rPr lang="en-US" b="1" dirty="0">
                <a:latin typeface="Times New Roman" pitchFamily="18" charset="0"/>
                <a:cs typeface="Times New Roman" pitchFamily="18" charset="0"/>
                <a:hlinkClick r:id="rId19"/>
              </a:rPr>
              <a:t>278</a:t>
            </a:r>
            <a:r>
              <a:rPr lang="en-US" dirty="0">
                <a:latin typeface="Times New Roman" pitchFamily="18" charset="0"/>
                <a:cs typeface="Times New Roman" pitchFamily="18" charset="0"/>
                <a:hlinkClick r:id="rId19"/>
              </a:rPr>
              <a:t>, 175 (1997).</a:t>
            </a:r>
            <a:r>
              <a:rPr lang="en-US" dirty="0">
                <a:latin typeface="Times New Roman" pitchFamily="18" charset="0"/>
                <a:cs typeface="Times New Roman" pitchFamily="18" charset="0"/>
              </a:rPr>
              <a:t> </a:t>
            </a:r>
          </a:p>
        </p:txBody>
      </p:sp>
      <p:cxnSp>
        <p:nvCxnSpPr>
          <p:cNvPr id="99" name="直線コネクタ 98"/>
          <p:cNvCxnSpPr>
            <a:cxnSpLocks/>
          </p:cNvCxnSpPr>
          <p:nvPr/>
        </p:nvCxnSpPr>
        <p:spPr>
          <a:xfrm rot="10800000">
            <a:off x="4371383" y="5427922"/>
            <a:ext cx="900000" cy="0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371469414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7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1" dur="5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5" dur="5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9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3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500"/>
                            </p:stCondLst>
                            <p:childTnLst>
                              <p:par>
                                <p:cTn id="25" presetID="18" presetClass="entr" presetSubtype="1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7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2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5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8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1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4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500"/>
                            </p:stCondLst>
                            <p:childTnLst>
                              <p:par>
                                <p:cTn id="46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8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1000"/>
                            </p:stCondLst>
                            <p:childTnLst>
                              <p:par>
                                <p:cTn id="50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2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1500"/>
                            </p:stCondLst>
                            <p:childTnLst>
                              <p:par>
                                <p:cTn id="54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56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>
                            <p:stCondLst>
                              <p:cond delay="2000"/>
                            </p:stCondLst>
                            <p:childTnLst>
                              <p:par>
                                <p:cTn id="58" presetID="18" presetClass="entr" presetSubtype="3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60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2500"/>
                            </p:stCondLst>
                            <p:childTnLst>
                              <p:par>
                                <p:cTn id="62" presetID="18" presetClass="entr" presetSubtype="1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4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>
                      <p:stCondLst>
                        <p:cond delay="indefinite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69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2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3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5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6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8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9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81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2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84" dur="500"/>
                                        <p:tgtEl>
                                          <p:spTgt spid="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5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87" dur="5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8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90" dur="5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1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93" dur="5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4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96" dur="5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7" fill="hold">
                            <p:stCondLst>
                              <p:cond delay="500"/>
                            </p:stCondLst>
                            <p:childTnLst>
                              <p:par>
                                <p:cTn id="98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00" dur="5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1" fill="hold">
                            <p:stCondLst>
                              <p:cond delay="1000"/>
                            </p:stCondLst>
                            <p:childTnLst>
                              <p:par>
                                <p:cTn id="102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04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5" fill="hold">
                            <p:stCondLst>
                              <p:cond delay="1500"/>
                            </p:stCondLst>
                            <p:childTnLst>
                              <p:par>
                                <p:cTn id="106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08" dur="50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>
                            <p:stCondLst>
                              <p:cond delay="2000"/>
                            </p:stCondLst>
                            <p:childTnLst>
                              <p:par>
                                <p:cTn id="110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12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3" fill="hold">
                            <p:stCondLst>
                              <p:cond delay="2500"/>
                            </p:stCondLst>
                            <p:childTnLst>
                              <p:par>
                                <p:cTn id="114" presetID="18" presetClass="entr" presetSubtype="3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16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7" fill="hold">
                            <p:stCondLst>
                              <p:cond delay="3000"/>
                            </p:stCondLst>
                            <p:childTnLst>
                              <p:par>
                                <p:cTn id="118" presetID="18" presetClass="entr" presetSubtype="1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20" dur="5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1" fill="hold">
                      <p:stCondLst>
                        <p:cond delay="indefinite"/>
                      </p:stCondLst>
                      <p:childTnLst>
                        <p:par>
                          <p:cTn id="122" fill="hold">
                            <p:stCondLst>
                              <p:cond delay="0"/>
                            </p:stCondLst>
                            <p:childTnLst>
                              <p:par>
                                <p:cTn id="123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25" dur="50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6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28" dur="500"/>
                                        <p:tgtEl>
                                          <p:spTgt spid="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9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31" dur="5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2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34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5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37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8" fill="hold">
                            <p:stCondLst>
                              <p:cond delay="500"/>
                            </p:stCondLst>
                            <p:childTnLst>
                              <p:par>
                                <p:cTn id="139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41" dur="50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2" fill="hold">
                            <p:stCondLst>
                              <p:cond delay="1000"/>
                            </p:stCondLst>
                            <p:childTnLst>
                              <p:par>
                                <p:cTn id="143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45" dur="5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6" fill="hold">
                            <p:stCondLst>
                              <p:cond delay="1500"/>
                            </p:stCondLst>
                            <p:childTnLst>
                              <p:par>
                                <p:cTn id="147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49" dur="50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0" fill="hold">
                            <p:stCondLst>
                              <p:cond delay="2000"/>
                            </p:stCondLst>
                            <p:childTnLst>
                              <p:par>
                                <p:cTn id="151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53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4" fill="hold">
                            <p:stCondLst>
                              <p:cond delay="2500"/>
                            </p:stCondLst>
                            <p:childTnLst>
                              <p:par>
                                <p:cTn id="155" presetID="18" presetClass="entr" presetSubtype="3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57" dur="500"/>
                                        <p:tgtEl>
                                          <p:spTgt spid="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8" fill="hold">
                            <p:stCondLst>
                              <p:cond delay="3000"/>
                            </p:stCondLst>
                            <p:childTnLst>
                              <p:par>
                                <p:cTn id="159" presetID="18" presetClass="entr" presetSubtype="1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61" dur="5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2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64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5" fill="hold">
                      <p:stCondLst>
                        <p:cond delay="indefinite"/>
                      </p:stCondLst>
                      <p:childTnLst>
                        <p:par>
                          <p:cTn id="166" fill="hold">
                            <p:stCondLst>
                              <p:cond delay="0"/>
                            </p:stCondLst>
                            <p:childTnLst>
                              <p:par>
                                <p:cTn id="167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69" dur="500"/>
                                        <p:tgtEl>
                                          <p:spTgt spid="2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0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72" dur="500"/>
                                        <p:tgtEl>
                                          <p:spTgt spid="2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3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75" dur="500"/>
                                        <p:tgtEl>
                                          <p:spTgt spid="2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6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78" dur="500"/>
                                        <p:tgtEl>
                                          <p:spTgt spid="2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9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494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81" dur="500"/>
                                        <p:tgtEl>
                                          <p:spTgt spid="21494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2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494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84" dur="500"/>
                                        <p:tgtEl>
                                          <p:spTgt spid="21494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5" fill="hold">
                      <p:stCondLst>
                        <p:cond delay="indefinite"/>
                      </p:stCondLst>
                      <p:childTnLst>
                        <p:par>
                          <p:cTn id="186" fill="hold">
                            <p:stCondLst>
                              <p:cond delay="0"/>
                            </p:stCondLst>
                            <p:childTnLst>
                              <p:par>
                                <p:cTn id="187" presetID="5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89" dur="500"/>
                                        <p:tgtEl>
                                          <p:spTgt spid="1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0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92" dur="500"/>
                                        <p:tgtEl>
                                          <p:spTgt spid="1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3" fill="hold">
                            <p:stCondLst>
                              <p:cond delay="500"/>
                            </p:stCondLst>
                            <p:childTnLst>
                              <p:par>
                                <p:cTn id="194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96" dur="500"/>
                                        <p:tgtEl>
                                          <p:spTgt spid="2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7" fill="hold">
                      <p:stCondLst>
                        <p:cond delay="indefinite"/>
                      </p:stCondLst>
                      <p:childTnLst>
                        <p:par>
                          <p:cTn id="198" fill="hold">
                            <p:stCondLst>
                              <p:cond delay="0"/>
                            </p:stCondLst>
                            <p:childTnLst>
                              <p:par>
                                <p:cTn id="199" presetID="5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01" dur="500"/>
                                        <p:tgtEl>
                                          <p:spTgt spid="2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2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04" dur="500"/>
                                        <p:tgtEl>
                                          <p:spTgt spid="2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2" grpId="0" animBg="1"/>
      <p:bldP spid="86" grpId="0" animBg="1"/>
      <p:bldP spid="87" grpId="0" animBg="1"/>
      <p:bldP spid="108" grpId="0" animBg="1"/>
      <p:bldP spid="109" grpId="0" animBg="1"/>
      <p:bldP spid="73" grpId="0" animBg="1"/>
      <p:bldP spid="72" grpId="0" animBg="1"/>
      <p:bldP spid="151" grpId="0" animBg="1"/>
      <p:bldP spid="275" grpId="0"/>
      <p:bldP spid="276" grpId="0"/>
    </p:bldLst>
  </p:timing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4018" name="Rectangle 2"/>
          <p:cNvSpPr>
            <a:spLocks noChangeArrowheads="1"/>
          </p:cNvSpPr>
          <p:nvPr/>
        </p:nvSpPr>
        <p:spPr bwMode="auto">
          <a:xfrm>
            <a:off x="358775" y="5026025"/>
            <a:ext cx="3313113" cy="1081088"/>
          </a:xfrm>
          <a:prstGeom prst="rect">
            <a:avLst/>
          </a:prstGeom>
          <a:solidFill>
            <a:srgbClr val="FFFF99"/>
          </a:solidFill>
          <a:ln w="9525" algn="ctr">
            <a:noFill/>
            <a:miter lim="800000"/>
            <a:headEnd/>
            <a:tailEnd/>
          </a:ln>
          <a:effectLst>
            <a:outerShdw dist="35921" dir="2700000" algn="ctr" rotWithShape="0">
              <a:srgbClr val="808080">
                <a:alpha val="50000"/>
              </a:srgbClr>
            </a:outerShdw>
          </a:effectLst>
        </p:spPr>
        <p:txBody>
          <a:bodyPr wrap="none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ja-JP">
              <a:latin typeface="Tahoma" pitchFamily="34" charset="0"/>
              <a:ea typeface="+mn-ea"/>
            </a:endParaRPr>
          </a:p>
        </p:txBody>
      </p:sp>
      <p:sp>
        <p:nvSpPr>
          <p:cNvPr id="214019" name="Rectangle 3"/>
          <p:cNvSpPr>
            <a:spLocks noChangeArrowheads="1"/>
          </p:cNvSpPr>
          <p:nvPr/>
        </p:nvSpPr>
        <p:spPr bwMode="auto">
          <a:xfrm>
            <a:off x="358775" y="1858963"/>
            <a:ext cx="3313113" cy="1511300"/>
          </a:xfrm>
          <a:prstGeom prst="rect">
            <a:avLst/>
          </a:prstGeom>
          <a:solidFill>
            <a:srgbClr val="FFFF99"/>
          </a:solidFill>
          <a:ln w="9525" algn="ctr">
            <a:noFill/>
            <a:miter lim="800000"/>
            <a:headEnd/>
            <a:tailEnd/>
          </a:ln>
          <a:effectLst>
            <a:outerShdw dist="35921" dir="2700000" algn="ctr" rotWithShape="0">
              <a:srgbClr val="808080">
                <a:alpha val="50000"/>
              </a:srgbClr>
            </a:outerShdw>
          </a:effectLst>
        </p:spPr>
        <p:txBody>
          <a:bodyPr wrap="none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ja-JP">
              <a:latin typeface="Tahoma" pitchFamily="34" charset="0"/>
              <a:ea typeface="+mn-ea"/>
            </a:endParaRPr>
          </a:p>
        </p:txBody>
      </p:sp>
      <p:pic>
        <p:nvPicPr>
          <p:cNvPr id="25611" name="Picture 4" descr="demo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5761038" y="4048125"/>
            <a:ext cx="2735262" cy="24844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25612" name="Rectangle 5"/>
          <p:cNvSpPr>
            <a:spLocks noGrp="1" noChangeArrowheads="1"/>
          </p:cNvSpPr>
          <p:nvPr>
            <p:ph type="title"/>
          </p:nvPr>
        </p:nvSpPr>
        <p:spPr>
          <a:xfrm>
            <a:off x="428625" y="428625"/>
            <a:ext cx="8229600" cy="1143000"/>
          </a:xfrm>
        </p:spPr>
        <p:txBody>
          <a:bodyPr rtlCol="0">
            <a:normAutofit/>
          </a:bodyPr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en-US" altLang="ja-JP" b="1" dirty="0">
                <a:solidFill>
                  <a:schemeClr val="tx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3D IR in frequency domain</a:t>
            </a:r>
            <a:endParaRPr lang="en-US" altLang="ja-JP" dirty="0">
              <a:solidFill>
                <a:schemeClr val="tx2">
                  <a:lumMod val="75000"/>
                </a:schemeClr>
              </a:solidFill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</p:txBody>
      </p:sp>
      <p:sp>
        <p:nvSpPr>
          <p:cNvPr id="25613" name="Line 6"/>
          <p:cNvSpPr>
            <a:spLocks noChangeShapeType="1"/>
          </p:cNvSpPr>
          <p:nvPr/>
        </p:nvSpPr>
        <p:spPr bwMode="auto">
          <a:xfrm flipV="1">
            <a:off x="7488238" y="5734050"/>
            <a:ext cx="1152525" cy="692150"/>
          </a:xfrm>
          <a:prstGeom prst="line">
            <a:avLst/>
          </a:prstGeom>
          <a:noFill/>
          <a:ln w="38100">
            <a:solidFill>
              <a:schemeClr val="hlink"/>
            </a:solidFill>
            <a:round/>
            <a:headEnd/>
            <a:tailEnd type="triangle" w="med" len="med"/>
          </a:ln>
        </p:spPr>
        <p:txBody>
          <a:bodyPr wrap="none" anchor="ctr"/>
          <a:lstStyle/>
          <a:p>
            <a:endParaRPr lang="ja-JP" altLang="en-US"/>
          </a:p>
        </p:txBody>
      </p:sp>
      <p:sp>
        <p:nvSpPr>
          <p:cNvPr id="25614" name="Line 7"/>
          <p:cNvSpPr>
            <a:spLocks noChangeShapeType="1"/>
          </p:cNvSpPr>
          <p:nvPr/>
        </p:nvSpPr>
        <p:spPr bwMode="auto">
          <a:xfrm>
            <a:off x="5686425" y="6057900"/>
            <a:ext cx="1801813" cy="350838"/>
          </a:xfrm>
          <a:prstGeom prst="line">
            <a:avLst/>
          </a:prstGeom>
          <a:noFill/>
          <a:ln w="38100">
            <a:solidFill>
              <a:schemeClr val="folHlink"/>
            </a:solidFill>
            <a:round/>
            <a:headEnd/>
            <a:tailEnd type="triangle" w="med" len="med"/>
          </a:ln>
        </p:spPr>
        <p:txBody>
          <a:bodyPr wrap="none" anchor="ctr"/>
          <a:lstStyle/>
          <a:p>
            <a:endParaRPr lang="ja-JP" altLang="en-US"/>
          </a:p>
        </p:txBody>
      </p:sp>
      <p:sp>
        <p:nvSpPr>
          <p:cNvPr id="214024" name="AutoShape 8"/>
          <p:cNvSpPr>
            <a:spLocks noChangeArrowheads="1"/>
          </p:cNvSpPr>
          <p:nvPr/>
        </p:nvSpPr>
        <p:spPr bwMode="auto">
          <a:xfrm rot="5400000">
            <a:off x="4030662" y="2146301"/>
            <a:ext cx="504825" cy="1079500"/>
          </a:xfrm>
          <a:prstGeom prst="downArrow">
            <a:avLst>
              <a:gd name="adj1" fmla="val 34361"/>
              <a:gd name="adj2" fmla="val 113106"/>
            </a:avLst>
          </a:prstGeom>
          <a:solidFill>
            <a:srgbClr val="FFFF99"/>
          </a:solidFill>
          <a:ln w="9525">
            <a:solidFill>
              <a:schemeClr val="tx1"/>
            </a:solidFill>
            <a:miter lim="800000"/>
            <a:headEnd/>
            <a:tailEnd/>
          </a:ln>
          <a:effectLst>
            <a:outerShdw dist="35921" dir="2700000" algn="ctr" rotWithShape="0">
              <a:srgbClr val="808080"/>
            </a:outerShdw>
          </a:effectLst>
        </p:spPr>
        <p:txBody>
          <a:bodyPr wrap="none" anchor="ctr"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>
              <a:latin typeface="+mn-lt"/>
              <a:ea typeface="+mn-ea"/>
            </a:endParaRPr>
          </a:p>
        </p:txBody>
      </p:sp>
      <p:sp>
        <p:nvSpPr>
          <p:cNvPr id="25616" name="Text Box 9"/>
          <p:cNvSpPr txBox="1">
            <a:spLocks noChangeArrowheads="1"/>
          </p:cNvSpPr>
          <p:nvPr/>
        </p:nvSpPr>
        <p:spPr bwMode="auto">
          <a:xfrm>
            <a:off x="430213" y="3802063"/>
            <a:ext cx="1657350" cy="82232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>
            <a:prstShdw prst="shdw17" dist="17961" dir="2700000">
              <a:schemeClr val="bg2"/>
            </a:prstShdw>
          </a:effectLst>
        </p:spPr>
        <p:txBody>
          <a:bodyPr wrap="none">
            <a:spAutoFit/>
          </a:bodyPr>
          <a:lstStyle/>
          <a:p>
            <a:r>
              <a:rPr lang="en-US" altLang="ja-JP" sz="2400" i="1">
                <a:latin typeface="Times New Roman" pitchFamily="18" charset="0"/>
                <a:ea typeface="HG明朝B"/>
                <a:cs typeface="HG明朝B"/>
              </a:rPr>
              <a:t>2D Fourier </a:t>
            </a:r>
          </a:p>
          <a:p>
            <a:r>
              <a:rPr lang="en-US" altLang="ja-JP" sz="2400" i="1">
                <a:latin typeface="Times New Roman" pitchFamily="18" charset="0"/>
                <a:ea typeface="HG明朝B"/>
                <a:cs typeface="HG明朝B"/>
              </a:rPr>
              <a:t>Transform</a:t>
            </a:r>
          </a:p>
        </p:txBody>
      </p:sp>
      <p:sp>
        <p:nvSpPr>
          <p:cNvPr id="25617" name="Text Box 10"/>
          <p:cNvSpPr txBox="1">
            <a:spLocks noChangeArrowheads="1"/>
          </p:cNvSpPr>
          <p:nvPr/>
        </p:nvSpPr>
        <p:spPr bwMode="auto">
          <a:xfrm>
            <a:off x="4103688" y="4883150"/>
            <a:ext cx="1139825" cy="45720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>
            <a:prstShdw prst="shdw17" dist="17961" dir="2700000">
              <a:schemeClr val="bg2"/>
            </a:prstShdw>
          </a:effectLst>
        </p:spPr>
        <p:txBody>
          <a:bodyPr wrap="none">
            <a:spAutoFit/>
          </a:bodyPr>
          <a:lstStyle/>
          <a:p>
            <a:r>
              <a:rPr lang="en-US" altLang="ja-JP" sz="2400" i="1">
                <a:latin typeface="Times New Roman" pitchFamily="18" charset="0"/>
                <a:ea typeface="HG明朝B"/>
                <a:cs typeface="HG明朝B"/>
              </a:rPr>
              <a:t>2D Plot</a:t>
            </a:r>
          </a:p>
        </p:txBody>
      </p:sp>
      <p:sp>
        <p:nvSpPr>
          <p:cNvPr id="214027" name="AutoShape 11"/>
          <p:cNvSpPr>
            <a:spLocks noChangeArrowheads="1"/>
          </p:cNvSpPr>
          <p:nvPr/>
        </p:nvSpPr>
        <p:spPr bwMode="auto">
          <a:xfrm rot="16200000">
            <a:off x="4464050" y="5099051"/>
            <a:ext cx="504825" cy="1079500"/>
          </a:xfrm>
          <a:prstGeom prst="downArrow">
            <a:avLst>
              <a:gd name="adj1" fmla="val 34361"/>
              <a:gd name="adj2" fmla="val 113106"/>
            </a:avLst>
          </a:prstGeom>
          <a:solidFill>
            <a:srgbClr val="FFFF99"/>
          </a:solidFill>
          <a:ln w="9525">
            <a:solidFill>
              <a:schemeClr val="tx1"/>
            </a:solidFill>
            <a:miter lim="800000"/>
            <a:headEnd/>
            <a:tailEnd/>
          </a:ln>
          <a:effectLst>
            <a:outerShdw dist="35921" dir="2700000" algn="ctr" rotWithShape="0">
              <a:srgbClr val="808080"/>
            </a:outerShdw>
          </a:effectLst>
        </p:spPr>
        <p:txBody>
          <a:bodyPr wrap="none" anchor="ctr"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>
              <a:latin typeface="+mn-lt"/>
              <a:ea typeface="+mn-ea"/>
            </a:endParaRPr>
          </a:p>
        </p:txBody>
      </p:sp>
      <p:sp>
        <p:nvSpPr>
          <p:cNvPr id="144403" name="Text Box 12"/>
          <p:cNvSpPr txBox="1">
            <a:spLocks noChangeArrowheads="1"/>
          </p:cNvSpPr>
          <p:nvPr/>
        </p:nvSpPr>
        <p:spPr bwMode="auto">
          <a:xfrm>
            <a:off x="360363" y="1890713"/>
            <a:ext cx="3311525" cy="47307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>
            <a:prstShdw prst="shdw17" dist="17961" dir="2700000">
              <a:schemeClr val="bg2"/>
            </a:prstShdw>
          </a:effectLst>
        </p:spPr>
        <p:txBody>
          <a:bodyPr>
            <a:spAutoFit/>
          </a:bodyPr>
          <a:lstStyle/>
          <a:p>
            <a:r>
              <a:rPr lang="en-US" altLang="ja-JP" sz="2500">
                <a:latin typeface="Georgia" pitchFamily="18" charset="0"/>
                <a:ea typeface="HG明朝B"/>
                <a:cs typeface="HG明朝B"/>
              </a:rPr>
              <a:t>Third-order response</a:t>
            </a:r>
          </a:p>
        </p:txBody>
      </p:sp>
      <p:sp>
        <p:nvSpPr>
          <p:cNvPr id="214029" name="AutoShape 13"/>
          <p:cNvSpPr>
            <a:spLocks noChangeArrowheads="1"/>
          </p:cNvSpPr>
          <p:nvPr/>
        </p:nvSpPr>
        <p:spPr bwMode="auto">
          <a:xfrm>
            <a:off x="2087563" y="3730625"/>
            <a:ext cx="504825" cy="1079500"/>
          </a:xfrm>
          <a:prstGeom prst="downArrow">
            <a:avLst>
              <a:gd name="adj1" fmla="val 34361"/>
              <a:gd name="adj2" fmla="val 113106"/>
            </a:avLst>
          </a:prstGeom>
          <a:solidFill>
            <a:srgbClr val="FFFF99"/>
          </a:solidFill>
          <a:ln w="9525">
            <a:solidFill>
              <a:schemeClr val="tx1"/>
            </a:solidFill>
            <a:miter lim="800000"/>
            <a:headEnd/>
            <a:tailEnd/>
          </a:ln>
          <a:effectLst>
            <a:outerShdw dist="35921" dir="2700000" algn="ctr" rotWithShape="0">
              <a:srgbClr val="808080"/>
            </a:outerShdw>
          </a:effectLst>
        </p:spPr>
        <p:txBody>
          <a:bodyPr wrap="none" anchor="ctr"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>
              <a:latin typeface="+mn-lt"/>
              <a:ea typeface="+mn-ea"/>
            </a:endParaRPr>
          </a:p>
        </p:txBody>
      </p:sp>
      <p:sp>
        <p:nvSpPr>
          <p:cNvPr id="25621" name="Text Box 14"/>
          <p:cNvSpPr txBox="1">
            <a:spLocks noChangeArrowheads="1"/>
          </p:cNvSpPr>
          <p:nvPr/>
        </p:nvSpPr>
        <p:spPr bwMode="auto">
          <a:xfrm>
            <a:off x="4357688" y="5937250"/>
            <a:ext cx="969962" cy="45720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>
            <a:prstShdw prst="shdw17" dist="17961" dir="2700000">
              <a:schemeClr val="bg2"/>
            </a:prstShdw>
          </a:effectLst>
        </p:spPr>
        <p:txBody>
          <a:bodyPr wrap="none">
            <a:spAutoFit/>
          </a:bodyPr>
          <a:lstStyle/>
          <a:p>
            <a:r>
              <a:rPr lang="en-US" altLang="ja-JP" sz="2400">
                <a:latin typeface="Times New Roman" pitchFamily="18" charset="0"/>
                <a:ea typeface="HG明朝B"/>
                <a:cs typeface="HG明朝B"/>
              </a:rPr>
              <a:t>: fixed</a:t>
            </a:r>
          </a:p>
        </p:txBody>
      </p:sp>
      <p:pic>
        <p:nvPicPr>
          <p:cNvPr id="144406" name="Picture 15" descr="pulse-sequence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5003800" y="1566863"/>
            <a:ext cx="4140200" cy="1890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aphicFrame>
        <p:nvGraphicFramePr>
          <p:cNvPr id="144386" name="Object 2"/>
          <p:cNvGraphicFramePr>
            <a:graphicFrameLocks noChangeAspect="1"/>
          </p:cNvGraphicFramePr>
          <p:nvPr/>
        </p:nvGraphicFramePr>
        <p:xfrm>
          <a:off x="7031038" y="3336925"/>
          <a:ext cx="241300" cy="3937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5" imgW="241200" imgH="393480" progId="Equation.DSMT4">
                  <p:embed/>
                </p:oleObj>
              </mc:Choice>
              <mc:Fallback>
                <p:oleObj name="Equation" r:id="rId5" imgW="241200" imgH="393480" progId="Equation.DSMT4">
                  <p:embed/>
                  <p:pic>
                    <p:nvPicPr>
                      <p:cNvPr id="144386" name="Object 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031038" y="3336925"/>
                        <a:ext cx="241300" cy="3937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1796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44387" name="Object 3"/>
          <p:cNvGraphicFramePr>
            <a:graphicFrameLocks noChangeAspect="1"/>
          </p:cNvGraphicFramePr>
          <p:nvPr/>
        </p:nvGraphicFramePr>
        <p:xfrm>
          <a:off x="7534275" y="3336925"/>
          <a:ext cx="241300" cy="3937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7" imgW="241200" imgH="393480" progId="Equation.DSMT4">
                  <p:embed/>
                </p:oleObj>
              </mc:Choice>
              <mc:Fallback>
                <p:oleObj name="Equation" r:id="rId7" imgW="241200" imgH="393480" progId="Equation.DSMT4">
                  <p:embed/>
                  <p:pic>
                    <p:nvPicPr>
                      <p:cNvPr id="144387" name="Object 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534275" y="3336925"/>
                        <a:ext cx="241300" cy="3937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1796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44388" name="Object 4"/>
          <p:cNvGraphicFramePr>
            <a:graphicFrameLocks noChangeAspect="1"/>
          </p:cNvGraphicFramePr>
          <p:nvPr/>
        </p:nvGraphicFramePr>
        <p:xfrm>
          <a:off x="8064500" y="3336925"/>
          <a:ext cx="203200" cy="3937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9" imgW="203040" imgH="393480" progId="Equation.DSMT4">
                  <p:embed/>
                </p:oleObj>
              </mc:Choice>
              <mc:Fallback>
                <p:oleObj name="Equation" r:id="rId9" imgW="203040" imgH="393480" progId="Equation.DSMT4">
                  <p:embed/>
                  <p:pic>
                    <p:nvPicPr>
                      <p:cNvPr id="144388" name="Object 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0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8064500" y="3336925"/>
                        <a:ext cx="203200" cy="3937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1796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44389" name="Object 5"/>
          <p:cNvGraphicFramePr>
            <a:graphicFrameLocks noChangeAspect="1"/>
          </p:cNvGraphicFramePr>
          <p:nvPr/>
        </p:nvGraphicFramePr>
        <p:xfrm>
          <a:off x="1082675" y="2595563"/>
          <a:ext cx="1879600" cy="5207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1" imgW="1879560" imgH="520560" progId="Equation.DSMT4">
                  <p:embed/>
                </p:oleObj>
              </mc:Choice>
              <mc:Fallback>
                <p:oleObj name="Equation" r:id="rId11" imgW="1879560" imgH="520560" progId="Equation.DSMT4">
                  <p:embed/>
                  <p:pic>
                    <p:nvPicPr>
                      <p:cNvPr id="144389" name="Object 5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2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082675" y="2595563"/>
                        <a:ext cx="1879600" cy="5207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1796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5606" name="Object 6"/>
          <p:cNvGraphicFramePr>
            <a:graphicFrameLocks noChangeAspect="1"/>
          </p:cNvGraphicFramePr>
          <p:nvPr/>
        </p:nvGraphicFramePr>
        <p:xfrm>
          <a:off x="1131888" y="5314950"/>
          <a:ext cx="2146300" cy="5207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3" imgW="2145960" imgH="520560" progId="Equation.DSMT4">
                  <p:embed/>
                </p:oleObj>
              </mc:Choice>
              <mc:Fallback>
                <p:oleObj name="Equation" r:id="rId13" imgW="2145960" imgH="520560" progId="Equation.DSMT4">
                  <p:embed/>
                  <p:pic>
                    <p:nvPicPr>
                      <p:cNvPr id="25606" name="Object 6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131888" y="5314950"/>
                        <a:ext cx="2146300" cy="5207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1796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5607" name="Object 7"/>
          <p:cNvGraphicFramePr>
            <a:graphicFrameLocks noChangeAspect="1"/>
          </p:cNvGraphicFramePr>
          <p:nvPr/>
        </p:nvGraphicFramePr>
        <p:xfrm>
          <a:off x="4187825" y="5975350"/>
          <a:ext cx="241300" cy="3937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5" imgW="241200" imgH="393480" progId="Equation.DSMT4">
                  <p:embed/>
                </p:oleObj>
              </mc:Choice>
              <mc:Fallback>
                <p:oleObj name="Equation" r:id="rId15" imgW="241200" imgH="393480" progId="Equation.DSMT4">
                  <p:embed/>
                  <p:pic>
                    <p:nvPicPr>
                      <p:cNvPr id="25607" name="Object 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187825" y="5975350"/>
                        <a:ext cx="241300" cy="3937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1796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44407" name="Text Box 22"/>
          <p:cNvSpPr txBox="1">
            <a:spLocks noChangeArrowheads="1"/>
          </p:cNvSpPr>
          <p:nvPr/>
        </p:nvSpPr>
        <p:spPr bwMode="auto">
          <a:xfrm>
            <a:off x="8280400" y="2362200"/>
            <a:ext cx="493713" cy="366713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>
            <a:prstShdw prst="shdw17" dist="17961" dir="2700000">
              <a:schemeClr val="bg2"/>
            </a:prstShdw>
          </a:effectLst>
        </p:spPr>
        <p:txBody>
          <a:bodyPr wrap="none">
            <a:spAutoFit/>
          </a:bodyPr>
          <a:lstStyle/>
          <a:p>
            <a:r>
              <a:rPr lang="en-US" altLang="ja-JP">
                <a:solidFill>
                  <a:srgbClr val="FF00FF"/>
                </a:solidFill>
                <a:latin typeface="Georgia" pitchFamily="18" charset="0"/>
                <a:ea typeface="HG明朝B"/>
                <a:cs typeface="HG明朝B"/>
              </a:rPr>
              <a:t>1</a:t>
            </a:r>
            <a:r>
              <a:rPr lang="en-US" altLang="ja-JP" baseline="30000">
                <a:solidFill>
                  <a:srgbClr val="FF00FF"/>
                </a:solidFill>
                <a:latin typeface="Georgia" pitchFamily="18" charset="0"/>
                <a:ea typeface="HG明朝B"/>
                <a:cs typeface="HG明朝B"/>
              </a:rPr>
              <a:t>st</a:t>
            </a:r>
            <a:r>
              <a:rPr lang="en-US" altLang="ja-JP">
                <a:solidFill>
                  <a:srgbClr val="FF00FF"/>
                </a:solidFill>
                <a:latin typeface="Georgia" pitchFamily="18" charset="0"/>
                <a:ea typeface="HG明朝B"/>
                <a:cs typeface="HG明朝B"/>
              </a:rPr>
              <a:t> </a:t>
            </a:r>
          </a:p>
        </p:txBody>
      </p:sp>
      <p:sp>
        <p:nvSpPr>
          <p:cNvPr id="144408" name="Text Box 23"/>
          <p:cNvSpPr txBox="1">
            <a:spLocks noChangeArrowheads="1"/>
          </p:cNvSpPr>
          <p:nvPr/>
        </p:nvSpPr>
        <p:spPr bwMode="auto">
          <a:xfrm>
            <a:off x="7848600" y="2074863"/>
            <a:ext cx="542925" cy="366712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>
            <a:prstShdw prst="shdw17" dist="17961" dir="2700000">
              <a:schemeClr val="bg2"/>
            </a:prstShdw>
          </a:effectLst>
        </p:spPr>
        <p:txBody>
          <a:bodyPr wrap="none">
            <a:spAutoFit/>
          </a:bodyPr>
          <a:lstStyle/>
          <a:p>
            <a:r>
              <a:rPr lang="en-US" altLang="ja-JP">
                <a:solidFill>
                  <a:srgbClr val="FF00FF"/>
                </a:solidFill>
                <a:latin typeface="Georgia" pitchFamily="18" charset="0"/>
                <a:ea typeface="HG明朝B"/>
                <a:cs typeface="HG明朝B"/>
              </a:rPr>
              <a:t>2</a:t>
            </a:r>
            <a:r>
              <a:rPr lang="en-US" altLang="ja-JP" baseline="30000">
                <a:solidFill>
                  <a:srgbClr val="FF00FF"/>
                </a:solidFill>
                <a:latin typeface="Georgia" pitchFamily="18" charset="0"/>
                <a:ea typeface="HG明朝B"/>
                <a:cs typeface="HG明朝B"/>
              </a:rPr>
              <a:t>nd</a:t>
            </a:r>
            <a:r>
              <a:rPr lang="en-US" altLang="ja-JP">
                <a:solidFill>
                  <a:srgbClr val="FF00FF"/>
                </a:solidFill>
                <a:latin typeface="Georgia" pitchFamily="18" charset="0"/>
                <a:ea typeface="HG明朝B"/>
                <a:cs typeface="HG明朝B"/>
              </a:rPr>
              <a:t> </a:t>
            </a:r>
          </a:p>
        </p:txBody>
      </p:sp>
      <p:sp>
        <p:nvSpPr>
          <p:cNvPr id="144409" name="Text Box 24"/>
          <p:cNvSpPr txBox="1">
            <a:spLocks noChangeArrowheads="1"/>
          </p:cNvSpPr>
          <p:nvPr/>
        </p:nvSpPr>
        <p:spPr bwMode="auto">
          <a:xfrm>
            <a:off x="7343775" y="1785938"/>
            <a:ext cx="509588" cy="366712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>
            <a:prstShdw prst="shdw17" dist="17961" dir="2700000">
              <a:schemeClr val="bg2"/>
            </a:prstShdw>
          </a:effectLst>
        </p:spPr>
        <p:txBody>
          <a:bodyPr wrap="none">
            <a:spAutoFit/>
          </a:bodyPr>
          <a:lstStyle/>
          <a:p>
            <a:r>
              <a:rPr lang="en-US" altLang="ja-JP">
                <a:solidFill>
                  <a:srgbClr val="FF00FF"/>
                </a:solidFill>
                <a:latin typeface="Georgia" pitchFamily="18" charset="0"/>
                <a:ea typeface="HG明朝B"/>
                <a:cs typeface="HG明朝B"/>
              </a:rPr>
              <a:t>3</a:t>
            </a:r>
            <a:r>
              <a:rPr lang="en-US" altLang="ja-JP" baseline="30000">
                <a:solidFill>
                  <a:srgbClr val="FF00FF"/>
                </a:solidFill>
                <a:latin typeface="Georgia" pitchFamily="18" charset="0"/>
                <a:ea typeface="HG明朝B"/>
                <a:cs typeface="HG明朝B"/>
              </a:rPr>
              <a:t>rd</a:t>
            </a:r>
            <a:r>
              <a:rPr lang="en-US" altLang="ja-JP">
                <a:solidFill>
                  <a:srgbClr val="FF00FF"/>
                </a:solidFill>
                <a:latin typeface="Georgia" pitchFamily="18" charset="0"/>
                <a:ea typeface="HG明朝B"/>
                <a:cs typeface="HG明朝B"/>
              </a:rPr>
              <a:t> 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40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" dur="500"/>
                                        <p:tgtEl>
                                          <p:spTgt spid="2140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0" dur="500"/>
                                        <p:tgtEl>
                                          <p:spTgt spid="256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3" dur="500"/>
                                        <p:tgtEl>
                                          <p:spTgt spid="256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40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6" dur="500"/>
                                        <p:tgtEl>
                                          <p:spTgt spid="2140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5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1" dur="500"/>
                                        <p:tgtEl>
                                          <p:spTgt spid="256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4" dur="500"/>
                                        <p:tgtEl>
                                          <p:spTgt spid="256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40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7" dur="500"/>
                                        <p:tgtEl>
                                          <p:spTgt spid="2140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0" dur="500"/>
                                        <p:tgtEl>
                                          <p:spTgt spid="256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3" dur="500"/>
                                        <p:tgtEl>
                                          <p:spTgt spid="256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6" dur="500"/>
                                        <p:tgtEl>
                                          <p:spTgt spid="256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9" dur="500"/>
                                        <p:tgtEl>
                                          <p:spTgt spid="256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4018" grpId="0" animBg="1"/>
      <p:bldP spid="25613" grpId="0" animBg="1"/>
      <p:bldP spid="25614" grpId="0" animBg="1"/>
      <p:bldP spid="25616" grpId="0"/>
      <p:bldP spid="25617" grpId="0"/>
      <p:bldP spid="214027" grpId="0" animBg="1"/>
      <p:bldP spid="214029" grpId="0" animBg="1"/>
      <p:bldP spid="25621" grpId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8" name="H2O">
            <a:hlinkClick r:id="" action="ppaction://media"/>
          </p:cNvPr>
          <p:cNvPicPr>
            <a:picLocks noChangeAspect="1"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5"/>
          <a:stretch>
            <a:fillRect/>
          </a:stretch>
        </p:blipFill>
        <p:spPr>
          <a:xfrm>
            <a:off x="4845985" y="2104236"/>
            <a:ext cx="3146023" cy="2359517"/>
          </a:xfrm>
          <a:prstGeom prst="rect">
            <a:avLst/>
          </a:prstGeom>
        </p:spPr>
      </p:pic>
      <p:graphicFrame>
        <p:nvGraphicFramePr>
          <p:cNvPr id="10" name="オブジェクト 9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4050123896"/>
              </p:ext>
            </p:extLst>
          </p:nvPr>
        </p:nvGraphicFramePr>
        <p:xfrm>
          <a:off x="4206049" y="1720162"/>
          <a:ext cx="4950133" cy="278369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ビットマップ イメージ" r:id="rId16" imgW="9391680" imgH="5269320" progId="Paint.Picture">
                  <p:embed/>
                </p:oleObj>
              </mc:Choice>
              <mc:Fallback>
                <p:oleObj name="ビットマップ イメージ" r:id="rId16" imgW="9391680" imgH="5269320" progId="Paint.Picture">
                  <p:embed/>
                  <p:pic>
                    <p:nvPicPr>
                      <p:cNvPr id="10" name="オブジェクト 9"/>
                      <p:cNvPicPr/>
                      <p:nvPr/>
                    </p:nvPicPr>
                    <p:blipFill>
                      <a:blip r:embed="rId17"/>
                      <a:stretch>
                        <a:fillRect/>
                      </a:stretch>
                    </p:blipFill>
                    <p:spPr>
                      <a:xfrm>
                        <a:off x="4206049" y="1720162"/>
                        <a:ext cx="4950133" cy="278369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17" name="T-Bend">
            <a:hlinkClick r:id="" action="ppaction://media"/>
          </p:cNvPr>
          <p:cNvPicPr>
            <a:picLocks noChangeAspect="1"/>
          </p:cNvPicPr>
          <p:nvPr>
            <a:vide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18"/>
          <a:stretch>
            <a:fillRect/>
          </a:stretch>
        </p:blipFill>
        <p:spPr>
          <a:xfrm>
            <a:off x="341607" y="5620719"/>
            <a:ext cx="1535617" cy="1153623"/>
          </a:xfrm>
          <a:prstGeom prst="rect">
            <a:avLst/>
          </a:prstGeom>
        </p:spPr>
      </p:pic>
      <p:pic>
        <p:nvPicPr>
          <p:cNvPr id="14" name="Bend">
            <a:hlinkClick r:id="" action="ppaction://media"/>
          </p:cNvPr>
          <p:cNvPicPr>
            <a:picLocks noChangeAspect="1"/>
          </p:cNvPicPr>
          <p:nvPr>
            <a:videoFile r:link="rId6"/>
            <p:extLst>
              <p:ext uri="{DAA4B4D4-6D71-4841-9C94-3DE7FCFB9230}">
                <p14:media xmlns:p14="http://schemas.microsoft.com/office/powerpoint/2010/main" r:embed="rId5"/>
              </p:ext>
            </p:extLst>
          </p:nvPr>
        </p:nvPicPr>
        <p:blipFill>
          <a:blip r:embed="rId19"/>
          <a:stretch>
            <a:fillRect/>
          </a:stretch>
        </p:blipFill>
        <p:spPr>
          <a:xfrm rot="2400000">
            <a:off x="2881654" y="5673693"/>
            <a:ext cx="881158" cy="661961"/>
          </a:xfrm>
          <a:prstGeom prst="rect">
            <a:avLst/>
          </a:prstGeom>
        </p:spPr>
      </p:pic>
      <p:pic>
        <p:nvPicPr>
          <p:cNvPr id="13" name="OH-S">
            <a:hlinkClick r:id="" action="ppaction://media"/>
          </p:cNvPr>
          <p:cNvPicPr>
            <a:picLocks noChangeAspect="1"/>
          </p:cNvPicPr>
          <p:nvPr>
            <a:videoFile r:link="rId8"/>
            <p:extLst>
              <p:ext uri="{DAA4B4D4-6D71-4841-9C94-3DE7FCFB9230}">
                <p14:media xmlns:p14="http://schemas.microsoft.com/office/powerpoint/2010/main" r:embed="rId7"/>
              </p:ext>
            </p:extLst>
          </p:nvPr>
        </p:nvPicPr>
        <p:blipFill>
          <a:blip r:embed="rId19"/>
          <a:stretch>
            <a:fillRect/>
          </a:stretch>
        </p:blipFill>
        <p:spPr>
          <a:xfrm>
            <a:off x="4428963" y="5551680"/>
            <a:ext cx="903599" cy="678824"/>
          </a:xfrm>
          <a:prstGeom prst="rect">
            <a:avLst/>
          </a:prstGeom>
        </p:spPr>
      </p:pic>
      <p:pic>
        <p:nvPicPr>
          <p:cNvPr id="12" name="OH-AS">
            <a:hlinkClick r:id="" action="ppaction://media"/>
          </p:cNvPr>
          <p:cNvPicPr>
            <a:picLocks noChangeAspect="1"/>
          </p:cNvPicPr>
          <p:nvPr>
            <a:videoFile r:link="rId10"/>
            <p:extLst>
              <p:ext uri="{DAA4B4D4-6D71-4841-9C94-3DE7FCFB9230}">
                <p14:media xmlns:p14="http://schemas.microsoft.com/office/powerpoint/2010/main" r:embed="rId9"/>
              </p:ext>
            </p:extLst>
          </p:nvPr>
        </p:nvPicPr>
        <p:blipFill>
          <a:blip r:embed="rId19"/>
          <a:stretch>
            <a:fillRect/>
          </a:stretch>
        </p:blipFill>
        <p:spPr>
          <a:xfrm>
            <a:off x="5399861" y="5514417"/>
            <a:ext cx="953201" cy="716087"/>
          </a:xfrm>
          <a:prstGeom prst="rect">
            <a:avLst/>
          </a:prstGeom>
        </p:spPr>
      </p:pic>
      <p:pic>
        <p:nvPicPr>
          <p:cNvPr id="2" name="Picture 6"/>
          <p:cNvPicPr>
            <a:picLocks noChangeAspect="1" noChangeArrowheads="1"/>
          </p:cNvPicPr>
          <p:nvPr/>
        </p:nvPicPr>
        <p:blipFill>
          <a:blip r:embed="rId2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37155" y="2040236"/>
            <a:ext cx="4131407" cy="279396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cxnSp>
        <p:nvCxnSpPr>
          <p:cNvPr id="3" name="直線矢印コネクタ 2"/>
          <p:cNvCxnSpPr>
            <a:cxnSpLocks/>
          </p:cNvCxnSpPr>
          <p:nvPr/>
        </p:nvCxnSpPr>
        <p:spPr>
          <a:xfrm flipH="1" flipV="1">
            <a:off x="1929458" y="4328975"/>
            <a:ext cx="855077" cy="930993"/>
          </a:xfrm>
          <a:prstGeom prst="straightConnector1">
            <a:avLst/>
          </a:prstGeom>
          <a:ln w="38100">
            <a:solidFill>
              <a:srgbClr val="00B0F0"/>
            </a:solidFill>
            <a:prstDash val="sysDot"/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" name="コンテンツ プレースホルダ 2"/>
          <p:cNvSpPr txBox="1">
            <a:spLocks/>
          </p:cNvSpPr>
          <p:nvPr/>
        </p:nvSpPr>
        <p:spPr>
          <a:xfrm>
            <a:off x="4198758" y="5123435"/>
            <a:ext cx="2023213" cy="390773"/>
          </a:xfrm>
          <a:prstGeom prst="rect">
            <a:avLst/>
          </a:prstGeom>
        </p:spPr>
        <p:txBody>
          <a:bodyPr/>
          <a:lstStyle/>
          <a:p>
            <a:pPr>
              <a:spcBef>
                <a:spcPts val="768"/>
              </a:spcBef>
            </a:pPr>
            <a:r>
              <a:rPr lang="ja-JP" altLang="en-US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①</a:t>
            </a:r>
            <a:r>
              <a:rPr lang="en-US" altLang="ja-JP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O-H Stretching</a:t>
            </a:r>
            <a:endParaRPr lang="ja-JP" altLang="en-US" dirty="0"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</p:txBody>
      </p:sp>
      <p:sp>
        <p:nvSpPr>
          <p:cNvPr id="5" name="コンテンツ プレースホルダ 2"/>
          <p:cNvSpPr txBox="1">
            <a:spLocks/>
          </p:cNvSpPr>
          <p:nvPr/>
        </p:nvSpPr>
        <p:spPr>
          <a:xfrm>
            <a:off x="2080180" y="5385479"/>
            <a:ext cx="2058741" cy="390773"/>
          </a:xfrm>
          <a:prstGeom prst="rect">
            <a:avLst/>
          </a:prstGeom>
        </p:spPr>
        <p:txBody>
          <a:bodyPr/>
          <a:lstStyle/>
          <a:p>
            <a:pPr>
              <a:spcBef>
                <a:spcPts val="768"/>
              </a:spcBef>
            </a:pPr>
            <a:r>
              <a:rPr lang="ja-JP" altLang="en-US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②</a:t>
            </a:r>
            <a:r>
              <a:rPr lang="en-US" altLang="ja-JP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H-O-H Bending</a:t>
            </a:r>
            <a:endParaRPr lang="ja-JP" altLang="en-US" dirty="0"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</p:txBody>
      </p:sp>
      <p:sp>
        <p:nvSpPr>
          <p:cNvPr id="24" name="正方形/長方形 23"/>
          <p:cNvSpPr/>
          <p:nvPr/>
        </p:nvSpPr>
        <p:spPr>
          <a:xfrm>
            <a:off x="4428963" y="6485936"/>
            <a:ext cx="5327576" cy="3385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ja-JP" sz="1600" b="1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Hasegawa and Tanimura, </a:t>
            </a:r>
            <a:r>
              <a:rPr lang="en-US" altLang="ja-JP" sz="1600" b="1" i="1" dirty="0">
                <a:solidFill>
                  <a:srgbClr val="1F05BB"/>
                </a:solidFill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JPCB</a:t>
            </a:r>
            <a:r>
              <a:rPr lang="en-US" altLang="ja-JP" sz="1600" b="1" dirty="0">
                <a:solidFill>
                  <a:srgbClr val="1F05BB"/>
                </a:solidFill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,115, 5545 (2011)</a:t>
            </a:r>
            <a:r>
              <a:rPr lang="en-US" altLang="ja-JP" sz="1600" b="1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.</a:t>
            </a:r>
            <a:endParaRPr lang="ja-JP" altLang="en-US" sz="1600" b="1" dirty="0"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</p:txBody>
      </p:sp>
      <p:cxnSp>
        <p:nvCxnSpPr>
          <p:cNvPr id="8" name="直線矢印コネクタ 7"/>
          <p:cNvCxnSpPr>
            <a:cxnSpLocks/>
            <a:stCxn id="7" idx="0"/>
          </p:cNvCxnSpPr>
          <p:nvPr/>
        </p:nvCxnSpPr>
        <p:spPr>
          <a:xfrm flipH="1" flipV="1">
            <a:off x="708156" y="4432133"/>
            <a:ext cx="256550" cy="862418"/>
          </a:xfrm>
          <a:prstGeom prst="straightConnector1">
            <a:avLst/>
          </a:prstGeom>
          <a:ln w="38100">
            <a:solidFill>
              <a:srgbClr val="FF0000"/>
            </a:solidFill>
            <a:prstDash val="sysDot"/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コンテンツ プレースホルダ 2"/>
          <p:cNvSpPr txBox="1">
            <a:spLocks/>
          </p:cNvSpPr>
          <p:nvPr/>
        </p:nvSpPr>
        <p:spPr>
          <a:xfrm>
            <a:off x="161660" y="5294551"/>
            <a:ext cx="1606091" cy="390773"/>
          </a:xfrm>
          <a:prstGeom prst="rect">
            <a:avLst/>
          </a:prstGeom>
        </p:spPr>
        <p:txBody>
          <a:bodyPr/>
          <a:lstStyle/>
          <a:p>
            <a:pPr>
              <a:spcBef>
                <a:spcPts val="768"/>
              </a:spcBef>
            </a:pPr>
            <a:r>
              <a:rPr lang="ja-JP" altLang="en-US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④</a:t>
            </a:r>
            <a:r>
              <a:rPr lang="en-US" altLang="ja-JP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Translation</a:t>
            </a:r>
            <a:endParaRPr lang="ja-JP" altLang="en-US" dirty="0"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>
                <a:schemeClr val="accent3"/>
              </a:buClr>
              <a:buSzPct val="95000"/>
              <a:buFont typeface="Wingdings 2"/>
              <a:buNone/>
              <a:tabLst/>
              <a:defRPr/>
            </a:pPr>
            <a:endParaRPr kumimoji="1" lang="en-US" altLang="ja-JP" sz="3200" b="0" i="0" u="none" strike="noStrike" kern="1200" cap="none" spc="0" normalizeH="0" baseline="0" noProof="0" dirty="0">
              <a:ln>
                <a:noFill/>
              </a:ln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</p:txBody>
      </p:sp>
      <p:pic>
        <p:nvPicPr>
          <p:cNvPr id="15" name="Lib">
            <a:hlinkClick r:id="" action="ppaction://media"/>
          </p:cNvPr>
          <p:cNvPicPr>
            <a:picLocks noChangeAspect="1"/>
          </p:cNvPicPr>
          <p:nvPr>
            <a:videoFile r:link="rId12"/>
            <p:extLst>
              <p:ext uri="{DAA4B4D4-6D71-4841-9C94-3DE7FCFB9230}">
                <p14:media xmlns:p14="http://schemas.microsoft.com/office/powerpoint/2010/main" r:embed="rId11"/>
              </p:ext>
            </p:extLst>
          </p:nvPr>
        </p:nvPicPr>
        <p:blipFill>
          <a:blip r:embed="rId21"/>
          <a:stretch>
            <a:fillRect/>
          </a:stretch>
        </p:blipFill>
        <p:spPr>
          <a:xfrm>
            <a:off x="1243635" y="2514957"/>
            <a:ext cx="1685841" cy="1266477"/>
          </a:xfrm>
          <a:prstGeom prst="rect">
            <a:avLst/>
          </a:prstGeom>
        </p:spPr>
      </p:pic>
      <p:sp>
        <p:nvSpPr>
          <p:cNvPr id="30" name="コンテンツ プレースホルダ 2"/>
          <p:cNvSpPr txBox="1">
            <a:spLocks/>
          </p:cNvSpPr>
          <p:nvPr/>
        </p:nvSpPr>
        <p:spPr>
          <a:xfrm>
            <a:off x="129492" y="1004195"/>
            <a:ext cx="4903144" cy="534789"/>
          </a:xfrm>
          <a:prstGeom prst="rect">
            <a:avLst/>
          </a:prstGeom>
        </p:spPr>
        <p:txBody>
          <a:bodyPr/>
          <a:lstStyle/>
          <a:p>
            <a:pPr>
              <a:spcBef>
                <a:spcPts val="768"/>
              </a:spcBef>
            </a:pPr>
            <a:r>
              <a:rPr lang="en-US" altLang="ja-JP" sz="20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Force field model: POLI2VS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>
                <a:schemeClr val="accent3"/>
              </a:buClr>
              <a:buSzPct val="95000"/>
              <a:buFont typeface="Wingdings 2"/>
              <a:buNone/>
              <a:tabLst/>
              <a:defRPr/>
            </a:pPr>
            <a:endParaRPr kumimoji="1" lang="en-US" altLang="ja-JP" sz="2000" b="1" i="0" u="none" strike="noStrike" kern="1200" cap="none" spc="0" normalizeH="0" baseline="0" noProof="0" dirty="0">
              <a:ln>
                <a:noFill/>
              </a:ln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Arial Unicode MS" panose="020B0604020202020204" pitchFamily="50" charset="-128"/>
              <a:ea typeface="Arial Unicode MS" panose="020B0604020202020204" pitchFamily="50" charset="-128"/>
              <a:cs typeface="Arial Unicode MS" panose="020B0604020202020204" pitchFamily="50" charset="-128"/>
            </a:endParaRPr>
          </a:p>
        </p:txBody>
      </p:sp>
      <p:sp>
        <p:nvSpPr>
          <p:cNvPr id="16" name="正方形/長方形 15"/>
          <p:cNvSpPr/>
          <p:nvPr/>
        </p:nvSpPr>
        <p:spPr>
          <a:xfrm>
            <a:off x="3483360" y="1022387"/>
            <a:ext cx="6541036" cy="3385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ja-JP" sz="1600" b="1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(A flexible polarizable water model for </a:t>
            </a:r>
            <a:r>
              <a:rPr lang="en-US" altLang="ja-JP" sz="1600" b="1" dirty="0">
                <a:solidFill>
                  <a:srgbClr val="FF0000"/>
                </a:solidFill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IR</a:t>
            </a:r>
            <a:r>
              <a:rPr lang="en-US" altLang="ja-JP" sz="1600" b="1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 and </a:t>
            </a:r>
            <a:r>
              <a:rPr lang="en-US" altLang="ja-JP" sz="1600" b="1" dirty="0">
                <a:solidFill>
                  <a:srgbClr val="0070C0"/>
                </a:solidFill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Raman</a:t>
            </a:r>
            <a:r>
              <a:rPr lang="en-US" altLang="ja-JP" sz="1600" b="1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 spec.)</a:t>
            </a:r>
          </a:p>
        </p:txBody>
      </p:sp>
      <p:cxnSp>
        <p:nvCxnSpPr>
          <p:cNvPr id="25" name="直線矢印コネクタ 24"/>
          <p:cNvCxnSpPr>
            <a:cxnSpLocks/>
          </p:cNvCxnSpPr>
          <p:nvPr/>
        </p:nvCxnSpPr>
        <p:spPr>
          <a:xfrm flipH="1" flipV="1">
            <a:off x="3595456" y="3482682"/>
            <a:ext cx="1409626" cy="1601621"/>
          </a:xfrm>
          <a:prstGeom prst="straightConnector1">
            <a:avLst/>
          </a:prstGeom>
          <a:ln w="38100">
            <a:solidFill>
              <a:srgbClr val="1F05BB"/>
            </a:solidFill>
            <a:prstDash val="sysDot"/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正方形/長方形 8"/>
          <p:cNvSpPr/>
          <p:nvPr/>
        </p:nvSpPr>
        <p:spPr>
          <a:xfrm>
            <a:off x="207807" y="239635"/>
            <a:ext cx="8244565" cy="50783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ja-JP" sz="2700" dirty="0">
                <a:solidFill>
                  <a:srgbClr val="0541EB"/>
                </a:solidFill>
              </a:rPr>
              <a:t>IR and Raman spectra of water (MD &amp; experiments) </a:t>
            </a:r>
            <a:endParaRPr lang="ja-JP" altLang="en-US" sz="2700" dirty="0">
              <a:solidFill>
                <a:srgbClr val="0541EB"/>
              </a:solidFill>
            </a:endParaRPr>
          </a:p>
        </p:txBody>
      </p:sp>
      <p:sp>
        <p:nvSpPr>
          <p:cNvPr id="21" name="正方形/長方形 20"/>
          <p:cNvSpPr/>
          <p:nvPr/>
        </p:nvSpPr>
        <p:spPr>
          <a:xfrm>
            <a:off x="4894385" y="4516181"/>
            <a:ext cx="4572000" cy="338554"/>
          </a:xfrm>
          <a:prstGeom prst="rect">
            <a:avLst/>
          </a:prstGeom>
        </p:spPr>
        <p:txBody>
          <a:bodyPr>
            <a:spAutoFit/>
          </a:bodyPr>
          <a:lstStyle/>
          <a:p>
            <a:r>
              <a:rPr lang="en-US" altLang="ja-JP" sz="1600" b="1" dirty="0">
                <a:solidFill>
                  <a:srgbClr val="0070C0"/>
                </a:solidFill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X. Liu and J. Liu, Mol. Phys. 116, 755(2018)</a:t>
            </a:r>
          </a:p>
        </p:txBody>
      </p:sp>
      <p:sp>
        <p:nvSpPr>
          <p:cNvPr id="22" name="正方形/長方形 21"/>
          <p:cNvSpPr/>
          <p:nvPr/>
        </p:nvSpPr>
        <p:spPr>
          <a:xfrm>
            <a:off x="4477439" y="1459303"/>
            <a:ext cx="2924198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ja-JP" sz="2800" b="1" dirty="0">
                <a:solidFill>
                  <a:srgbClr val="03D1ED"/>
                </a:solidFill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Raman </a:t>
            </a:r>
            <a:r>
              <a:rPr lang="en-US" altLang="ja-JP" sz="28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spectrum</a:t>
            </a:r>
            <a:endParaRPr lang="ja-JP" altLang="en-US" sz="2800" dirty="0"/>
          </a:p>
        </p:txBody>
      </p:sp>
      <p:sp>
        <p:nvSpPr>
          <p:cNvPr id="36" name="正方形/長方形 35"/>
          <p:cNvSpPr/>
          <p:nvPr/>
        </p:nvSpPr>
        <p:spPr>
          <a:xfrm>
            <a:off x="355990" y="1440458"/>
            <a:ext cx="2122697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ja-JP" sz="2800" b="1" dirty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I</a:t>
            </a:r>
            <a:r>
              <a:rPr lang="en-US" altLang="ja-JP" sz="2800" dirty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R</a:t>
            </a:r>
            <a:r>
              <a:rPr lang="en-US" altLang="ja-JP" sz="28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 spectrum</a:t>
            </a:r>
          </a:p>
        </p:txBody>
      </p:sp>
      <p:cxnSp>
        <p:nvCxnSpPr>
          <p:cNvPr id="6" name="直線矢印コネクタ 5"/>
          <p:cNvCxnSpPr>
            <a:cxnSpLocks/>
            <a:stCxn id="35" idx="2"/>
          </p:cNvCxnSpPr>
          <p:nvPr/>
        </p:nvCxnSpPr>
        <p:spPr>
          <a:xfrm flipH="1">
            <a:off x="1078193" y="2967289"/>
            <a:ext cx="343944" cy="775512"/>
          </a:xfrm>
          <a:prstGeom prst="straightConnector1">
            <a:avLst/>
          </a:prstGeom>
          <a:ln w="38100">
            <a:solidFill>
              <a:srgbClr val="00B050"/>
            </a:solidFill>
            <a:prstDash val="sysDot"/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26" name="図 25"/>
          <p:cNvPicPr>
            <a:picLocks noChangeAspect="1"/>
          </p:cNvPicPr>
          <p:nvPr/>
        </p:nvPicPr>
        <p:blipFill>
          <a:blip r:embed="rId2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880436" y="5304718"/>
            <a:ext cx="879712" cy="1069789"/>
          </a:xfrm>
          <a:prstGeom prst="rect">
            <a:avLst/>
          </a:prstGeom>
        </p:spPr>
      </p:pic>
      <p:sp>
        <p:nvSpPr>
          <p:cNvPr id="35" name="コンテンツ プレースホルダ 2"/>
          <p:cNvSpPr txBox="1">
            <a:spLocks/>
          </p:cNvSpPr>
          <p:nvPr/>
        </p:nvSpPr>
        <p:spPr>
          <a:xfrm>
            <a:off x="755035" y="2576516"/>
            <a:ext cx="1334203" cy="390773"/>
          </a:xfrm>
          <a:prstGeom prst="rect">
            <a:avLst/>
          </a:prstGeom>
        </p:spPr>
        <p:txBody>
          <a:bodyPr/>
          <a:lstStyle/>
          <a:p>
            <a:pPr>
              <a:spcBef>
                <a:spcPts val="768"/>
              </a:spcBef>
            </a:pPr>
            <a:r>
              <a:rPr lang="ja-JP" altLang="en-US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③</a:t>
            </a:r>
            <a:r>
              <a:rPr lang="en-US" altLang="ja-JP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Libration</a:t>
            </a:r>
            <a:endParaRPr lang="ja-JP" altLang="en-US" dirty="0"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>
                <a:schemeClr val="accent3"/>
              </a:buClr>
              <a:buSzPct val="95000"/>
              <a:buFont typeface="Wingdings 2"/>
              <a:buNone/>
              <a:tabLst/>
              <a:defRPr/>
            </a:pPr>
            <a:endParaRPr kumimoji="1" lang="en-US" altLang="ja-JP" sz="3200" b="0" i="0" u="none" strike="noStrike" kern="1200" cap="none" spc="0" normalizeH="0" baseline="0" noProof="0" dirty="0">
              <a:ln>
                <a:noFill/>
              </a:ln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</p:txBody>
      </p:sp>
      <p:cxnSp>
        <p:nvCxnSpPr>
          <p:cNvPr id="27" name="直線矢印コネクタ 26">
            <a:extLst>
              <a:ext uri="{FF2B5EF4-FFF2-40B4-BE49-F238E27FC236}">
                <a16:creationId xmlns:a16="http://schemas.microsoft.com/office/drawing/2014/main" id="{B048F666-7096-47BD-8CA3-BDB539BAB41F}"/>
              </a:ext>
            </a:extLst>
          </p:cNvPr>
          <p:cNvCxnSpPr>
            <a:cxnSpLocks/>
          </p:cNvCxnSpPr>
          <p:nvPr/>
        </p:nvCxnSpPr>
        <p:spPr>
          <a:xfrm flipV="1">
            <a:off x="5399861" y="2769389"/>
            <a:ext cx="2648322" cy="2314914"/>
          </a:xfrm>
          <a:prstGeom prst="straightConnector1">
            <a:avLst/>
          </a:prstGeom>
          <a:ln w="38100">
            <a:solidFill>
              <a:srgbClr val="1F05BB"/>
            </a:solidFill>
            <a:prstDash val="sysDot"/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直線矢印コネクタ 30">
            <a:extLst>
              <a:ext uri="{FF2B5EF4-FFF2-40B4-BE49-F238E27FC236}">
                <a16:creationId xmlns:a16="http://schemas.microsoft.com/office/drawing/2014/main" id="{5EF44E2B-31BD-4021-B209-0B0F71881CCF}"/>
              </a:ext>
            </a:extLst>
          </p:cNvPr>
          <p:cNvCxnSpPr>
            <a:cxnSpLocks/>
          </p:cNvCxnSpPr>
          <p:nvPr/>
        </p:nvCxnSpPr>
        <p:spPr>
          <a:xfrm flipV="1">
            <a:off x="3234006" y="3545444"/>
            <a:ext cx="2699448" cy="1773377"/>
          </a:xfrm>
          <a:prstGeom prst="straightConnector1">
            <a:avLst/>
          </a:prstGeom>
          <a:ln w="38100">
            <a:solidFill>
              <a:srgbClr val="00B0F0"/>
            </a:solidFill>
            <a:prstDash val="sysDot"/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直線矢印コネクタ 32">
            <a:extLst>
              <a:ext uri="{FF2B5EF4-FFF2-40B4-BE49-F238E27FC236}">
                <a16:creationId xmlns:a16="http://schemas.microsoft.com/office/drawing/2014/main" id="{A68BC972-C964-4AFA-88BB-180B2771EF4C}"/>
              </a:ext>
            </a:extLst>
          </p:cNvPr>
          <p:cNvCxnSpPr>
            <a:cxnSpLocks/>
          </p:cNvCxnSpPr>
          <p:nvPr/>
        </p:nvCxnSpPr>
        <p:spPr>
          <a:xfrm flipV="1">
            <a:off x="1052004" y="3981635"/>
            <a:ext cx="3626528" cy="1403844"/>
          </a:xfrm>
          <a:prstGeom prst="straightConnector1">
            <a:avLst/>
          </a:prstGeom>
          <a:ln w="38100">
            <a:solidFill>
              <a:srgbClr val="FF0000"/>
            </a:solidFill>
            <a:prstDash val="sysDot"/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直線矢印コネクタ 36">
            <a:extLst>
              <a:ext uri="{FF2B5EF4-FFF2-40B4-BE49-F238E27FC236}">
                <a16:creationId xmlns:a16="http://schemas.microsoft.com/office/drawing/2014/main" id="{DA4F2BDC-496A-4F53-BF51-87C11BD4408B}"/>
              </a:ext>
            </a:extLst>
          </p:cNvPr>
          <p:cNvCxnSpPr>
            <a:cxnSpLocks/>
          </p:cNvCxnSpPr>
          <p:nvPr/>
        </p:nvCxnSpPr>
        <p:spPr>
          <a:xfrm>
            <a:off x="2530136" y="3080555"/>
            <a:ext cx="2474946" cy="558270"/>
          </a:xfrm>
          <a:prstGeom prst="straightConnector1">
            <a:avLst/>
          </a:prstGeom>
          <a:ln w="38100">
            <a:solidFill>
              <a:srgbClr val="00B050"/>
            </a:solidFill>
            <a:prstDash val="sysDot"/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56604812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2001" fill="hold"/>
                                        <p:tgtEl>
                                          <p:spTgt spid="1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8" dur="2135" fill="hold"/>
                                        <p:tgtEl>
                                          <p:spTgt spid="17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9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0" dur="2001" fill="hold"/>
                                        <p:tgtEl>
                                          <p:spTgt spid="1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1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2" dur="2001" fill="hold"/>
                                        <p:tgtEl>
                                          <p:spTgt spid="1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3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4" dur="2402" fill="hold"/>
                                        <p:tgtEl>
                                          <p:spTgt spid="1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5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6" dur="33087" fill="hold"/>
                                        <p:tgtEl>
                                          <p:spTgt spid="28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500"/>
                            </p:stCondLst>
                            <p:childTnLst>
                              <p:par>
                                <p:cTn id="29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0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3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6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9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video>
              <p:cMediaNode vol="80000">
                <p:cTn id="55" repeatCount="indefinite" fill="remove" display="0">
                  <p:stCondLst>
                    <p:cond delay="indefinite"/>
                  </p:stCondLst>
                </p:cTn>
                <p:tgtEl>
                  <p:spTgt spid="12"/>
                </p:tgtEl>
              </p:cMediaNode>
            </p:video>
            <p:video>
              <p:cMediaNode vol="80000">
                <p:cTn id="56" repeatCount="indefinite" fill="remove" display="0">
                  <p:stCondLst>
                    <p:cond delay="indefinite"/>
                  </p:stCondLst>
                </p:cTn>
                <p:tgtEl>
                  <p:spTgt spid="17"/>
                </p:tgtEl>
              </p:cMediaNode>
            </p:video>
            <p:video>
              <p:cMediaNode vol="80000">
                <p:cTn id="57" repeatCount="indefinite" fill="remove" display="0">
                  <p:stCondLst>
                    <p:cond delay="indefinite"/>
                  </p:stCondLst>
                </p:cTn>
                <p:tgtEl>
                  <p:spTgt spid="13"/>
                </p:tgtEl>
              </p:cMediaNode>
            </p:video>
            <p:video>
              <p:cMediaNode vol="80000">
                <p:cTn id="58" repeatCount="indefinite" fill="remove" display="0">
                  <p:stCondLst>
                    <p:cond delay="indefinite"/>
                  </p:stCondLst>
                </p:cTn>
                <p:tgtEl>
                  <p:spTgt spid="14"/>
                </p:tgtEl>
              </p:cMediaNode>
            </p:video>
            <p:video>
              <p:cMediaNode vol="80000">
                <p:cTn id="59" repeatCount="indefinite" fill="remove" display="0">
                  <p:stCondLst>
                    <p:cond delay="indefinite"/>
                  </p:stCondLst>
                </p:cTn>
                <p:tgtEl>
                  <p:spTgt spid="15"/>
                </p:tgtEl>
              </p:cMediaNode>
            </p:video>
            <p:video>
              <p:cMediaNode vol="80000">
                <p:cTn id="60" fill="hold" display="0">
                  <p:stCondLst>
                    <p:cond delay="indefinite"/>
                  </p:stCondLst>
                </p:cTn>
                <p:tgtEl>
                  <p:spTgt spid="28"/>
                </p:tgtEl>
              </p:cMediaNode>
            </p:video>
          </p:childTnLst>
        </p:cTn>
      </p:par>
    </p:tnLst>
    <p:bldLst>
      <p:bldP spid="21" grpId="0"/>
      <p:bldP spid="22" grpId="0"/>
    </p:bldLst>
  </p:timing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457200" y="158750"/>
            <a:ext cx="8385175" cy="1143000"/>
          </a:xfrm>
        </p:spPr>
        <p:txBody>
          <a:bodyPr>
            <a:normAutofit/>
          </a:bodyPr>
          <a:lstStyle/>
          <a:p>
            <a:pPr eaLnBrk="1" hangingPunct="1"/>
            <a:r>
              <a:rPr lang="en-US" altLang="ja-JP" sz="3600" b="1" dirty="0">
                <a:solidFill>
                  <a:srgbClr val="17375E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Unicode MS"/>
                <a:ea typeface="Arial Unicode MS"/>
                <a:cs typeface="Arial Unicode MS"/>
              </a:rPr>
              <a:t>Rephasing, anharmonicity, coupling</a:t>
            </a:r>
            <a:r>
              <a:rPr lang="en-US" altLang="ja-JP" sz="4000" b="1" dirty="0">
                <a:solidFill>
                  <a:srgbClr val="17375E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Unicode MS"/>
                <a:ea typeface="Arial Unicode MS"/>
                <a:cs typeface="Arial Unicode MS"/>
              </a:rPr>
              <a:t> </a:t>
            </a:r>
            <a:endParaRPr lang="ja-JP" altLang="en-US" sz="4000" b="1" dirty="0">
              <a:solidFill>
                <a:srgbClr val="17375E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Unicode MS"/>
              <a:ea typeface="Arial Unicode MS"/>
              <a:cs typeface="Arial Unicode MS"/>
            </a:endParaRPr>
          </a:p>
        </p:txBody>
      </p:sp>
      <p:pic>
        <p:nvPicPr>
          <p:cNvPr id="793609" name="Picture 6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808225" y="2034055"/>
            <a:ext cx="2719387" cy="24622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793619" name="Text Box 18"/>
          <p:cNvSpPr txBox="1">
            <a:spLocks noChangeArrowheads="1"/>
          </p:cNvSpPr>
          <p:nvPr/>
        </p:nvSpPr>
        <p:spPr bwMode="auto">
          <a:xfrm>
            <a:off x="5383790" y="4681471"/>
            <a:ext cx="2954337" cy="52387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US" altLang="ja-JP" sz="1400" dirty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Note: Experimental results were commonly plotted in opposite sign</a:t>
            </a:r>
            <a:endParaRPr lang="ja-JP" altLang="en-US" sz="1400" dirty="0">
              <a:solidFill>
                <a:srgbClr val="FF000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4" name="テキスト ボックス 23"/>
          <p:cNvSpPr txBox="1">
            <a:spLocks noChangeArrowheads="1"/>
          </p:cNvSpPr>
          <p:nvPr/>
        </p:nvSpPr>
        <p:spPr bwMode="auto">
          <a:xfrm>
            <a:off x="2334967" y="2053394"/>
            <a:ext cx="425450" cy="400050"/>
          </a:xfrm>
          <a:prstGeom prst="rect">
            <a:avLst/>
          </a:prstGeom>
          <a:solidFill>
            <a:schemeClr val="bg1"/>
          </a:solidFill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US" altLang="ja-JP" sz="2000" b="1" dirty="0">
                <a:solidFill>
                  <a:srgbClr val="FF0000"/>
                </a:solidFill>
                <a:latin typeface="Arial Unicode MS"/>
                <a:ea typeface="Arial Unicode MS"/>
                <a:cs typeface="Arial Unicode MS"/>
              </a:rPr>
              <a:t>(I)</a:t>
            </a:r>
            <a:endParaRPr lang="ja-JP" altLang="en-US" sz="2000" b="1" dirty="0">
              <a:solidFill>
                <a:srgbClr val="FF0000"/>
              </a:solidFill>
              <a:latin typeface="Arial Unicode MS"/>
              <a:ea typeface="Arial Unicode MS"/>
              <a:cs typeface="Arial Unicode MS"/>
            </a:endParaRPr>
          </a:p>
        </p:txBody>
      </p:sp>
      <p:sp>
        <p:nvSpPr>
          <p:cNvPr id="26" name="テキスト ボックス 25"/>
          <p:cNvSpPr txBox="1">
            <a:spLocks noChangeArrowheads="1"/>
          </p:cNvSpPr>
          <p:nvPr/>
        </p:nvSpPr>
        <p:spPr bwMode="auto">
          <a:xfrm>
            <a:off x="405721" y="2053394"/>
            <a:ext cx="500063" cy="4000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 sz="2000" b="1" dirty="0">
                <a:solidFill>
                  <a:srgbClr val="FF00FF"/>
                </a:solidFill>
                <a:latin typeface="Arial Unicode MS"/>
                <a:ea typeface="Arial Unicode MS"/>
                <a:cs typeface="Arial Unicode MS"/>
              </a:rPr>
              <a:t>(II)</a:t>
            </a:r>
            <a:endParaRPr lang="ja-JP" altLang="en-US" sz="2000" b="1" dirty="0">
              <a:solidFill>
                <a:srgbClr val="FF00FF"/>
              </a:solidFill>
              <a:latin typeface="Arial Unicode MS"/>
              <a:ea typeface="Arial Unicode MS"/>
              <a:cs typeface="Arial Unicode MS"/>
            </a:endParaRPr>
          </a:p>
        </p:txBody>
      </p:sp>
      <p:sp>
        <p:nvSpPr>
          <p:cNvPr id="27" name="テキスト ボックス 26"/>
          <p:cNvSpPr txBox="1">
            <a:spLocks noChangeArrowheads="1"/>
          </p:cNvSpPr>
          <p:nvPr/>
        </p:nvSpPr>
        <p:spPr bwMode="auto">
          <a:xfrm>
            <a:off x="900877" y="2056425"/>
            <a:ext cx="571500" cy="400050"/>
          </a:xfrm>
          <a:prstGeom prst="rect">
            <a:avLst/>
          </a:prstGeom>
          <a:solidFill>
            <a:schemeClr val="bg1"/>
          </a:solidFill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US" altLang="ja-JP" sz="2000" b="1" dirty="0">
                <a:solidFill>
                  <a:srgbClr val="0541EB"/>
                </a:solidFill>
                <a:latin typeface="Arial Unicode MS"/>
                <a:ea typeface="Arial Unicode MS"/>
                <a:cs typeface="Arial Unicode MS"/>
              </a:rPr>
              <a:t>(III)</a:t>
            </a:r>
            <a:endParaRPr lang="ja-JP" altLang="en-US" sz="2000" b="1" dirty="0">
              <a:solidFill>
                <a:srgbClr val="0541EB"/>
              </a:solidFill>
              <a:latin typeface="Arial Unicode MS"/>
              <a:ea typeface="Arial Unicode MS"/>
              <a:cs typeface="Arial Unicode MS"/>
            </a:endParaRPr>
          </a:p>
        </p:txBody>
      </p:sp>
      <p:sp>
        <p:nvSpPr>
          <p:cNvPr id="28" name="テキスト ボックス 27"/>
          <p:cNvSpPr txBox="1"/>
          <p:nvPr/>
        </p:nvSpPr>
        <p:spPr>
          <a:xfrm>
            <a:off x="2715246" y="2056569"/>
            <a:ext cx="598487" cy="400050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ja-JP" sz="2000" b="1" dirty="0">
                <a:solidFill>
                  <a:schemeClr val="accent3">
                    <a:lumMod val="75000"/>
                  </a:schemeClr>
                </a:solidFill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(IV)</a:t>
            </a:r>
            <a:endParaRPr lang="ja-JP" altLang="en-US" sz="2000" b="1" dirty="0">
              <a:solidFill>
                <a:schemeClr val="accent3">
                  <a:lumMod val="75000"/>
                </a:schemeClr>
              </a:solidFill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</p:txBody>
      </p:sp>
      <p:graphicFrame>
        <p:nvGraphicFramePr>
          <p:cNvPr id="4" name="Object 1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2140602516"/>
              </p:ext>
            </p:extLst>
          </p:nvPr>
        </p:nvGraphicFramePr>
        <p:xfrm>
          <a:off x="2405250" y="2892893"/>
          <a:ext cx="1282700" cy="4032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4" imgW="1282680" imgH="406080" progId="Equation.DSMT4">
                  <p:embed/>
                </p:oleObj>
              </mc:Choice>
              <mc:Fallback>
                <p:oleObj name="Equation" r:id="rId4" imgW="1282680" imgH="406080" progId="Equation.DSMT4">
                  <p:embed/>
                  <p:pic>
                    <p:nvPicPr>
                      <p:cNvPr id="4" name="Object 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405250" y="2892893"/>
                        <a:ext cx="1282700" cy="403225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3" name="Object 2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111892780"/>
              </p:ext>
            </p:extLst>
          </p:nvPr>
        </p:nvGraphicFramePr>
        <p:xfrm>
          <a:off x="414525" y="2886543"/>
          <a:ext cx="1166812" cy="4032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6" imgW="1168200" imgH="406080" progId="Equation.DSMT4">
                  <p:embed/>
                </p:oleObj>
              </mc:Choice>
              <mc:Fallback>
                <p:oleObj name="Equation" r:id="rId6" imgW="1168200" imgH="406080" progId="Equation.DSMT4">
                  <p:embed/>
                  <p:pic>
                    <p:nvPicPr>
                      <p:cNvPr id="3" name="Object 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14525" y="2886543"/>
                        <a:ext cx="1166812" cy="403225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30" name="正方形/長方形 29"/>
          <p:cNvSpPr/>
          <p:nvPr/>
        </p:nvSpPr>
        <p:spPr>
          <a:xfrm>
            <a:off x="2334967" y="1079670"/>
            <a:ext cx="4023573" cy="3385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ja-JP" sz="1600" dirty="0">
                <a:solidFill>
                  <a:schemeClr val="tx2">
                    <a:lumMod val="60000"/>
                    <a:lumOff val="40000"/>
                  </a:schemeClr>
                </a:solidFill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Correlation spectrum (</a:t>
            </a:r>
            <a:r>
              <a:rPr lang="en-US" altLang="ja-JP" sz="1600" dirty="0" err="1">
                <a:solidFill>
                  <a:schemeClr val="tx2">
                    <a:lumMod val="60000"/>
                    <a:lumOff val="40000"/>
                  </a:schemeClr>
                </a:solidFill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nondissipative</a:t>
            </a:r>
            <a:r>
              <a:rPr lang="en-US" altLang="ja-JP" sz="1600" dirty="0">
                <a:solidFill>
                  <a:schemeClr val="tx2">
                    <a:lumMod val="60000"/>
                    <a:lumOff val="40000"/>
                  </a:schemeClr>
                </a:solidFill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 part)</a:t>
            </a:r>
            <a:endParaRPr lang="ja-JP" altLang="en-US" sz="1600" dirty="0">
              <a:solidFill>
                <a:schemeClr val="tx2">
                  <a:lumMod val="60000"/>
                  <a:lumOff val="40000"/>
                </a:schemeClr>
              </a:solidFill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</p:txBody>
      </p:sp>
      <p:sp>
        <p:nvSpPr>
          <p:cNvPr id="29" name="テキスト ボックス 28"/>
          <p:cNvSpPr txBox="1">
            <a:spLocks noChangeArrowheads="1"/>
          </p:cNvSpPr>
          <p:nvPr/>
        </p:nvSpPr>
        <p:spPr bwMode="auto">
          <a:xfrm>
            <a:off x="2205552" y="4442673"/>
            <a:ext cx="566181" cy="4001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 sz="2000" b="1" dirty="0">
                <a:solidFill>
                  <a:srgbClr val="FF00FF"/>
                </a:solidFill>
                <a:latin typeface="Arial Unicode MS"/>
                <a:ea typeface="Arial Unicode MS"/>
                <a:cs typeface="Arial Unicode MS"/>
              </a:rPr>
              <a:t>(II)</a:t>
            </a:r>
            <a:r>
              <a:rPr lang="en-US" altLang="ja-JP" sz="2000" b="1" baseline="30000" dirty="0">
                <a:solidFill>
                  <a:srgbClr val="FF00FF"/>
                </a:solidFill>
                <a:latin typeface="Arial Unicode MS"/>
                <a:ea typeface="Arial Unicode MS"/>
                <a:cs typeface="Arial Unicode MS"/>
              </a:rPr>
              <a:t>*</a:t>
            </a:r>
            <a:endParaRPr lang="ja-JP" altLang="en-US" sz="2000" b="1" dirty="0">
              <a:solidFill>
                <a:srgbClr val="FF00FF"/>
              </a:solidFill>
              <a:latin typeface="Arial Unicode MS"/>
              <a:ea typeface="Arial Unicode MS"/>
              <a:cs typeface="Arial Unicode MS"/>
            </a:endParaRPr>
          </a:p>
        </p:txBody>
      </p:sp>
      <p:sp>
        <p:nvSpPr>
          <p:cNvPr id="33" name="テキスト ボックス 32"/>
          <p:cNvSpPr txBox="1">
            <a:spLocks noChangeArrowheads="1"/>
          </p:cNvSpPr>
          <p:nvPr/>
        </p:nvSpPr>
        <p:spPr bwMode="auto">
          <a:xfrm>
            <a:off x="2723379" y="4423033"/>
            <a:ext cx="677338" cy="400110"/>
          </a:xfrm>
          <a:prstGeom prst="rect">
            <a:avLst/>
          </a:prstGeom>
          <a:solidFill>
            <a:schemeClr val="bg1"/>
          </a:solidFill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r>
              <a:rPr lang="en-US" altLang="ja-JP" sz="2000" b="1" dirty="0">
                <a:solidFill>
                  <a:srgbClr val="0541EB"/>
                </a:solidFill>
                <a:latin typeface="Arial Unicode MS"/>
                <a:ea typeface="Arial Unicode MS"/>
                <a:cs typeface="Arial Unicode MS"/>
              </a:rPr>
              <a:t>(III)*</a:t>
            </a:r>
            <a:endParaRPr lang="ja-JP" altLang="en-US" sz="2000" b="1" baseline="30000" dirty="0">
              <a:solidFill>
                <a:srgbClr val="0541EB"/>
              </a:solidFill>
              <a:latin typeface="Arial Unicode MS"/>
              <a:ea typeface="Arial Unicode MS"/>
              <a:cs typeface="Arial Unicode MS"/>
            </a:endParaRPr>
          </a:p>
        </p:txBody>
      </p:sp>
      <p:sp>
        <p:nvSpPr>
          <p:cNvPr id="34" name="テキスト ボックス 33"/>
          <p:cNvSpPr txBox="1">
            <a:spLocks noChangeArrowheads="1"/>
          </p:cNvSpPr>
          <p:nvPr/>
        </p:nvSpPr>
        <p:spPr bwMode="auto">
          <a:xfrm>
            <a:off x="560325" y="4382218"/>
            <a:ext cx="505271" cy="400110"/>
          </a:xfrm>
          <a:prstGeom prst="rect">
            <a:avLst/>
          </a:prstGeom>
          <a:solidFill>
            <a:schemeClr val="bg1"/>
          </a:solidFill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r>
              <a:rPr lang="en-US" altLang="ja-JP" sz="2000" b="1" dirty="0">
                <a:solidFill>
                  <a:srgbClr val="FF0000"/>
                </a:solidFill>
                <a:latin typeface="Arial Unicode MS"/>
                <a:ea typeface="Arial Unicode MS"/>
                <a:cs typeface="Arial Unicode MS"/>
              </a:rPr>
              <a:t>(I)</a:t>
            </a:r>
            <a:r>
              <a:rPr lang="en-US" altLang="ja-JP" sz="2000" b="1" baseline="30000" dirty="0">
                <a:solidFill>
                  <a:srgbClr val="FF0000"/>
                </a:solidFill>
                <a:latin typeface="Arial Unicode MS"/>
                <a:ea typeface="Arial Unicode MS"/>
                <a:cs typeface="Arial Unicode MS"/>
              </a:rPr>
              <a:t>*</a:t>
            </a:r>
            <a:endParaRPr lang="ja-JP" altLang="en-US" sz="2000" b="1" dirty="0">
              <a:solidFill>
                <a:srgbClr val="FF0000"/>
              </a:solidFill>
              <a:latin typeface="Arial Unicode MS"/>
              <a:ea typeface="Arial Unicode MS"/>
              <a:cs typeface="Arial Unicode MS"/>
            </a:endParaRPr>
          </a:p>
        </p:txBody>
      </p:sp>
      <p:sp>
        <p:nvSpPr>
          <p:cNvPr id="35" name="テキスト ボックス 34"/>
          <p:cNvSpPr txBox="1"/>
          <p:nvPr/>
        </p:nvSpPr>
        <p:spPr>
          <a:xfrm>
            <a:off x="1038847" y="4408064"/>
            <a:ext cx="665567" cy="400110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ja-JP" sz="2000" b="1" dirty="0">
                <a:solidFill>
                  <a:schemeClr val="accent3">
                    <a:lumMod val="75000"/>
                  </a:schemeClr>
                </a:solidFill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(IV)</a:t>
            </a:r>
            <a:r>
              <a:rPr lang="en-US" altLang="ja-JP" sz="2000" b="1" baseline="30000" dirty="0">
                <a:solidFill>
                  <a:schemeClr val="accent3">
                    <a:lumMod val="75000"/>
                  </a:schemeClr>
                </a:solidFill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*</a:t>
            </a:r>
            <a:endParaRPr lang="ja-JP" altLang="en-US" sz="2000" b="1" dirty="0">
              <a:solidFill>
                <a:schemeClr val="accent3">
                  <a:lumMod val="75000"/>
                </a:schemeClr>
              </a:solidFill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</p:txBody>
      </p:sp>
      <p:pic>
        <p:nvPicPr>
          <p:cNvPr id="793606" name="Picture 6"/>
          <p:cNvPicPr>
            <a:picLocks noChangeAspect="1" noChangeArrowheads="1"/>
          </p:cNvPicPr>
          <p:nvPr/>
        </p:nvPicPr>
        <p:blipFill>
          <a:blip r:embed="rId8" cstate="print"/>
          <a:srcRect/>
          <a:stretch>
            <a:fillRect/>
          </a:stretch>
        </p:blipFill>
        <p:spPr bwMode="auto">
          <a:xfrm>
            <a:off x="4116570" y="1912595"/>
            <a:ext cx="3855453" cy="282142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19" name="Object 6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2896305577"/>
              </p:ext>
            </p:extLst>
          </p:nvPr>
        </p:nvGraphicFramePr>
        <p:xfrm>
          <a:off x="735666" y="1535007"/>
          <a:ext cx="8051800" cy="3302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9" imgW="8051760" imgH="330120" progId="Equation.DSMT4">
                  <p:embed/>
                </p:oleObj>
              </mc:Choice>
              <mc:Fallback>
                <p:oleObj name="Equation" r:id="rId9" imgW="8051760" imgH="330120" progId="Equation.DSMT4">
                  <p:embed/>
                  <p:pic>
                    <p:nvPicPr>
                      <p:cNvPr id="19" name="Object 6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0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35666" y="1535007"/>
                        <a:ext cx="8051800" cy="3302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1796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0" name="コンテンツ プレースホルダ 2"/>
          <p:cNvSpPr txBox="1">
            <a:spLocks/>
          </p:cNvSpPr>
          <p:nvPr/>
        </p:nvSpPr>
        <p:spPr bwMode="auto">
          <a:xfrm>
            <a:off x="905267" y="5277698"/>
            <a:ext cx="6646862" cy="1311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•"/>
              <a:defRPr kumimoji="1"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–"/>
              <a:defRPr kumimoji="1"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•"/>
              <a:defRPr kumimoji="1"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–"/>
              <a:defRPr kumimoji="1"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kumimoji="1"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kumimoji="1"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kumimoji="1"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kumimoji="1"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kumimoji="1"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eaLnBrk="1" hangingPunct="1"/>
            <a:r>
              <a:rPr lang="en-US" altLang="ja-JP" sz="1800">
                <a:latin typeface="Times New Roman" pitchFamily="18" charset="0"/>
                <a:cs typeface="Times New Roman" pitchFamily="18" charset="0"/>
              </a:rPr>
              <a:t>Hamm, Lim &amp; Hochstrasser, </a:t>
            </a:r>
            <a:r>
              <a:rPr lang="en-US" altLang="ja-JP" sz="1800">
                <a:latin typeface="Times New Roman" pitchFamily="18" charset="0"/>
                <a:cs typeface="Times New Roman" pitchFamily="18" charset="0"/>
                <a:hlinkClick r:id="rId11"/>
              </a:rPr>
              <a:t>JPC B </a:t>
            </a:r>
            <a:r>
              <a:rPr lang="en-US" altLang="ja-JP" sz="1800" b="1">
                <a:latin typeface="Times New Roman" pitchFamily="18" charset="0"/>
                <a:cs typeface="Times New Roman" pitchFamily="18" charset="0"/>
                <a:hlinkClick r:id="rId11"/>
              </a:rPr>
              <a:t>102,</a:t>
            </a:r>
            <a:r>
              <a:rPr lang="en-US" altLang="ja-JP" sz="1800">
                <a:latin typeface="Times New Roman" pitchFamily="18" charset="0"/>
                <a:cs typeface="Times New Roman" pitchFamily="18" charset="0"/>
                <a:hlinkClick r:id="rId11"/>
              </a:rPr>
              <a:t> 6123 (1998)</a:t>
            </a:r>
            <a:r>
              <a:rPr lang="en-US" altLang="ja-JP" sz="1800">
                <a:latin typeface="Times New Roman" pitchFamily="18" charset="0"/>
                <a:cs typeface="Times New Roman" pitchFamily="18" charset="0"/>
              </a:rPr>
              <a:t>.</a:t>
            </a:r>
          </a:p>
          <a:p>
            <a:pPr eaLnBrk="1" hangingPunct="1"/>
            <a:r>
              <a:rPr lang="en-US" altLang="ja-JP" sz="1800">
                <a:latin typeface="Times New Roman" pitchFamily="18" charset="0"/>
                <a:cs typeface="Times New Roman" pitchFamily="18" charset="0"/>
              </a:rPr>
              <a:t>Ge, Zanni,&amp; Hochstrasser, </a:t>
            </a:r>
            <a:r>
              <a:rPr lang="en-US" altLang="ja-JP" sz="1800">
                <a:latin typeface="Times New Roman" pitchFamily="18" charset="0"/>
                <a:cs typeface="Times New Roman" pitchFamily="18" charset="0"/>
                <a:hlinkClick r:id="rId12"/>
              </a:rPr>
              <a:t>JPC A </a:t>
            </a:r>
            <a:r>
              <a:rPr lang="en-US" altLang="ja-JP" sz="1800" b="1">
                <a:latin typeface="Times New Roman" pitchFamily="18" charset="0"/>
                <a:cs typeface="Times New Roman" pitchFamily="18" charset="0"/>
                <a:hlinkClick r:id="rId12"/>
              </a:rPr>
              <a:t>106</a:t>
            </a:r>
            <a:r>
              <a:rPr lang="en-US" altLang="ja-JP" sz="1800">
                <a:latin typeface="Times New Roman" pitchFamily="18" charset="0"/>
                <a:cs typeface="Times New Roman" pitchFamily="18" charset="0"/>
                <a:hlinkClick r:id="rId12"/>
              </a:rPr>
              <a:t>, 962 (2002)</a:t>
            </a:r>
            <a:r>
              <a:rPr lang="en-US" altLang="ja-JP" sz="1800">
                <a:latin typeface="Times New Roman" pitchFamily="18" charset="0"/>
                <a:cs typeface="Times New Roman" pitchFamily="18" charset="0"/>
              </a:rPr>
              <a:t>.</a:t>
            </a:r>
          </a:p>
          <a:p>
            <a:pPr eaLnBrk="1" hangingPunct="1"/>
            <a:r>
              <a:rPr lang="en-US" altLang="ja-JP" sz="1800">
                <a:latin typeface="Times New Roman" pitchFamily="18" charset="0"/>
                <a:cs typeface="Times New Roman" pitchFamily="18" charset="0"/>
              </a:rPr>
              <a:t>Venkatramani, Mukamel, </a:t>
            </a:r>
            <a:r>
              <a:rPr lang="en-US" altLang="ja-JP" sz="1800">
                <a:latin typeface="Times New Roman" pitchFamily="18" charset="0"/>
                <a:cs typeface="Times New Roman" pitchFamily="18" charset="0"/>
                <a:hlinkClick r:id="rId13"/>
              </a:rPr>
              <a:t>JCP 117, 11089 (2002)</a:t>
            </a:r>
            <a:endParaRPr lang="en-US" altLang="ja-JP" sz="1800">
              <a:latin typeface="Times New Roman" pitchFamily="18" charset="0"/>
              <a:cs typeface="Times New Roman" pitchFamily="18" charset="0"/>
            </a:endParaRPr>
          </a:p>
          <a:p>
            <a:pPr eaLnBrk="1" hangingPunct="1"/>
            <a:r>
              <a:rPr lang="en-US" altLang="ja-JP" sz="1800">
                <a:latin typeface="Times New Roman" pitchFamily="18" charset="0"/>
                <a:cs typeface="Times New Roman" pitchFamily="18" charset="0"/>
              </a:rPr>
              <a:t>Y. Tanimura and A. Ishizaki, </a:t>
            </a:r>
            <a:r>
              <a:rPr lang="en-US" altLang="ja-JP" sz="1800">
                <a:hlinkClick r:id="rId14"/>
              </a:rPr>
              <a:t>Acc. Chem. Res. </a:t>
            </a:r>
            <a:r>
              <a:rPr lang="en-US" altLang="ja-JP" sz="1800" b="1">
                <a:hlinkClick r:id="rId14"/>
              </a:rPr>
              <a:t>42</a:t>
            </a:r>
            <a:r>
              <a:rPr lang="en-US" altLang="ja-JP" sz="1800">
                <a:hlinkClick r:id="rId14"/>
              </a:rPr>
              <a:t>, 1270 (2009).</a:t>
            </a:r>
            <a:endParaRPr lang="en-US" altLang="ja-JP" sz="1800" dirty="0">
              <a:latin typeface="Times New Roman" pitchFamily="18" charset="0"/>
              <a:cs typeface="Times New Roman" pitchFamily="18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0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3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8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1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4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7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0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5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5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8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1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" grpId="0" animBg="1"/>
      <p:bldP spid="26" grpId="0"/>
      <p:bldP spid="27" grpId="0" animBg="1"/>
      <p:bldP spid="28" grpId="0"/>
      <p:bldP spid="29" grpId="0"/>
      <p:bldP spid="33" grpId="0" animBg="1"/>
      <p:bldP spid="34" grpId="0" animBg="1"/>
      <p:bldP spid="35" grpId="0"/>
    </p:bldLst>
  </p:timing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>
            <a:extLst>
              <a:ext uri="{FF2B5EF4-FFF2-40B4-BE49-F238E27FC236}">
                <a16:creationId xmlns:a16="http://schemas.microsoft.com/office/drawing/2014/main" id="{E4665B05-5FBB-1F1C-4150-C57A8F635AF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-1628153" y="-126559"/>
            <a:ext cx="8702936" cy="1143000"/>
          </a:xfrm>
        </p:spPr>
        <p:txBody>
          <a:bodyPr/>
          <a:lstStyle/>
          <a:p>
            <a:r>
              <a:rPr lang="en-US" altLang="ja-JP" dirty="0"/>
              <a:t>Experiments </a:t>
            </a:r>
            <a:r>
              <a:rPr lang="en-US" altLang="ja-JP" sz="3600" dirty="0"/>
              <a:t>(water)</a:t>
            </a:r>
            <a:endParaRPr kumimoji="1" lang="ja-JP" altLang="en-US" sz="3600" dirty="0"/>
          </a:p>
        </p:txBody>
      </p:sp>
      <p:pic>
        <p:nvPicPr>
          <p:cNvPr id="15" name="図 14" descr="グラフ, ダイアグラム&#10;&#10;自動的に生成された説明">
            <a:extLst>
              <a:ext uri="{FF2B5EF4-FFF2-40B4-BE49-F238E27FC236}">
                <a16:creationId xmlns:a16="http://schemas.microsoft.com/office/drawing/2014/main" id="{12E7C1D7-700E-D7D3-1297-72770C80CB03}"/>
              </a:ext>
            </a:extLst>
          </p:cNvPr>
          <p:cNvPicPr>
            <a:picLocks noChangeAspect="1"/>
          </p:cNvPicPr>
          <p:nvPr/>
        </p:nvPicPr>
        <p:blipFill rotWithShape="1"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30489"/>
          <a:stretch/>
        </p:blipFill>
        <p:spPr>
          <a:xfrm>
            <a:off x="4849809" y="110672"/>
            <a:ext cx="3604911" cy="3167756"/>
          </a:xfrm>
          <a:prstGeom prst="rect">
            <a:avLst/>
          </a:prstGeom>
        </p:spPr>
      </p:pic>
      <p:sp>
        <p:nvSpPr>
          <p:cNvPr id="17" name="テキスト ボックス 16">
            <a:extLst>
              <a:ext uri="{FF2B5EF4-FFF2-40B4-BE49-F238E27FC236}">
                <a16:creationId xmlns:a16="http://schemas.microsoft.com/office/drawing/2014/main" id="{42CA49C6-72D7-7E22-3397-5ABC143903B9}"/>
              </a:ext>
            </a:extLst>
          </p:cNvPr>
          <p:cNvSpPr txBox="1"/>
          <p:nvPr/>
        </p:nvSpPr>
        <p:spPr>
          <a:xfrm>
            <a:off x="4956752" y="3198515"/>
            <a:ext cx="41148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ja-JP" sz="1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L. De Marco, J. A. Fournier, M. </a:t>
            </a:r>
            <a:r>
              <a:rPr lang="en-US" altLang="ja-JP" sz="1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Thämer</a:t>
            </a:r>
            <a:r>
              <a:rPr lang="en-US" altLang="ja-JP" sz="1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,  W. Carpenter, and A. </a:t>
            </a:r>
            <a:r>
              <a:rPr lang="en-US" altLang="ja-JP" sz="1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Tokmakoff</a:t>
            </a:r>
            <a:r>
              <a:rPr lang="en-US" altLang="ja-JP" sz="1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de-DE" altLang="ja-JP" sz="1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J. Chem. Phys. </a:t>
            </a:r>
            <a:r>
              <a:rPr lang="de-DE" altLang="ja-JP" sz="1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145</a:t>
            </a:r>
            <a:r>
              <a:rPr lang="de-DE" altLang="ja-JP" sz="1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, 094501 (2016).</a:t>
            </a:r>
            <a:endParaRPr lang="ja-JP" altLang="en-US" sz="14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5" name="Text Box 14"/>
          <p:cNvSpPr txBox="1">
            <a:spLocks noChangeArrowheads="1"/>
          </p:cNvSpPr>
          <p:nvPr/>
        </p:nvSpPr>
        <p:spPr bwMode="auto">
          <a:xfrm>
            <a:off x="130723" y="3065751"/>
            <a:ext cx="4663864" cy="52322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r>
              <a:rPr lang="en-US" altLang="ja-JP" sz="1400" dirty="0">
                <a:latin typeface="Times New Roman" panose="02020603050405020304" pitchFamily="18" charset="0"/>
                <a:ea typeface="Arial Unicode MS"/>
                <a:cs typeface="Times New Roman" panose="02020603050405020304" pitchFamily="18" charset="0"/>
              </a:rPr>
              <a:t>M. L. Cowan, B. D. Bruner, N. </a:t>
            </a:r>
            <a:r>
              <a:rPr lang="en-US" altLang="ja-JP" sz="1400" dirty="0" err="1">
                <a:latin typeface="Times New Roman" panose="02020603050405020304" pitchFamily="18" charset="0"/>
                <a:ea typeface="Arial Unicode MS"/>
                <a:cs typeface="Times New Roman" panose="02020603050405020304" pitchFamily="18" charset="0"/>
              </a:rPr>
              <a:t>Huse</a:t>
            </a:r>
            <a:r>
              <a:rPr lang="en-US" altLang="ja-JP" sz="1400" dirty="0">
                <a:latin typeface="Times New Roman" panose="02020603050405020304" pitchFamily="18" charset="0"/>
                <a:ea typeface="Arial Unicode MS"/>
                <a:cs typeface="Times New Roman" panose="02020603050405020304" pitchFamily="18" charset="0"/>
              </a:rPr>
              <a:t>,  J. R. Dwyer, B. </a:t>
            </a:r>
            <a:r>
              <a:rPr lang="en-US" altLang="ja-JP" sz="1400" dirty="0" err="1">
                <a:latin typeface="Times New Roman" panose="02020603050405020304" pitchFamily="18" charset="0"/>
                <a:ea typeface="Arial Unicode MS"/>
                <a:cs typeface="Times New Roman" panose="02020603050405020304" pitchFamily="18" charset="0"/>
              </a:rPr>
              <a:t>Chugh</a:t>
            </a:r>
            <a:r>
              <a:rPr lang="en-US" altLang="ja-JP" sz="1400" dirty="0">
                <a:latin typeface="Times New Roman" panose="02020603050405020304" pitchFamily="18" charset="0"/>
                <a:ea typeface="Arial Unicode MS"/>
                <a:cs typeface="Times New Roman" panose="02020603050405020304" pitchFamily="18" charset="0"/>
              </a:rPr>
              <a:t>, E. T. J. </a:t>
            </a:r>
            <a:r>
              <a:rPr lang="en-US" altLang="ja-JP" sz="1400" dirty="0" err="1">
                <a:latin typeface="Times New Roman" panose="02020603050405020304" pitchFamily="18" charset="0"/>
                <a:ea typeface="Arial Unicode MS"/>
                <a:cs typeface="Times New Roman" panose="02020603050405020304" pitchFamily="18" charset="0"/>
              </a:rPr>
              <a:t>Nibbering</a:t>
            </a:r>
            <a:r>
              <a:rPr lang="en-US" altLang="ja-JP" sz="1400" dirty="0">
                <a:latin typeface="Times New Roman" panose="02020603050405020304" pitchFamily="18" charset="0"/>
                <a:ea typeface="Arial Unicode MS"/>
                <a:cs typeface="Times New Roman" panose="02020603050405020304" pitchFamily="18" charset="0"/>
              </a:rPr>
              <a:t>,  T. </a:t>
            </a:r>
            <a:r>
              <a:rPr lang="en-US" altLang="ja-JP" sz="1400" dirty="0" err="1">
                <a:latin typeface="Times New Roman" panose="02020603050405020304" pitchFamily="18" charset="0"/>
                <a:ea typeface="Arial Unicode MS"/>
                <a:cs typeface="Times New Roman" panose="02020603050405020304" pitchFamily="18" charset="0"/>
              </a:rPr>
              <a:t>Elsaesser</a:t>
            </a:r>
            <a:r>
              <a:rPr lang="en-US" altLang="ja-JP" sz="1400" dirty="0">
                <a:latin typeface="Times New Roman" panose="02020603050405020304" pitchFamily="18" charset="0"/>
                <a:ea typeface="Arial Unicode MS"/>
                <a:cs typeface="Times New Roman" panose="02020603050405020304" pitchFamily="18" charset="0"/>
              </a:rPr>
              <a:t> &amp; R.J.D. Miller </a:t>
            </a:r>
            <a:r>
              <a:rPr lang="en-US" altLang="ja-JP" sz="1400" dirty="0">
                <a:latin typeface="Times New Roman" panose="02020603050405020304" pitchFamily="18" charset="0"/>
                <a:cs typeface="Times New Roman" pitchFamily="18" charset="0"/>
                <a:hlinkClick r:id="rId7"/>
              </a:rPr>
              <a:t>Nature (2005)</a:t>
            </a:r>
            <a:endParaRPr lang="en-US" altLang="ja-JP" sz="1400" b="1" dirty="0">
              <a:latin typeface="Times New Roman" panose="02020603050405020304" pitchFamily="18" charset="0"/>
              <a:cs typeface="Times New Roman" pitchFamily="18" charset="0"/>
            </a:endParaRPr>
          </a:p>
        </p:txBody>
      </p:sp>
      <p:pic>
        <p:nvPicPr>
          <p:cNvPr id="6" name="Picture 20" descr="無題"/>
          <p:cNvPicPr>
            <a:picLocks noChangeAspect="1" noChangeArrowheads="1"/>
          </p:cNvPicPr>
          <p:nvPr/>
        </p:nvPicPr>
        <p:blipFill>
          <a:blip r:embed="rId8" cstate="print"/>
          <a:srcRect/>
          <a:stretch>
            <a:fillRect/>
          </a:stretch>
        </p:blipFill>
        <p:spPr bwMode="auto">
          <a:xfrm>
            <a:off x="1072473" y="1016441"/>
            <a:ext cx="2520950" cy="1981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3" name="図 2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1072473" y="3657081"/>
            <a:ext cx="2824534" cy="2761913"/>
          </a:xfrm>
          <a:prstGeom prst="rect">
            <a:avLst/>
          </a:prstGeom>
        </p:spPr>
      </p:pic>
      <p:sp>
        <p:nvSpPr>
          <p:cNvPr id="4" name="正方形/長方形 3"/>
          <p:cNvSpPr/>
          <p:nvPr/>
        </p:nvSpPr>
        <p:spPr>
          <a:xfrm>
            <a:off x="290744" y="6334780"/>
            <a:ext cx="4343822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ja-JP" sz="1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L. </a:t>
            </a:r>
            <a:r>
              <a:rPr lang="en-US" altLang="ja-JP" sz="1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Chuntonov</a:t>
            </a:r>
            <a:r>
              <a:rPr lang="en-US" altLang="ja-JP" sz="1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, R. Kumar, &amp; D. G. Kuroda, </a:t>
            </a:r>
          </a:p>
          <a:p>
            <a:r>
              <a:rPr lang="en-US" altLang="ja-JP" sz="1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PCCP 16, 13172 (2014).</a:t>
            </a:r>
            <a:endParaRPr lang="ja-JP" altLang="en-US" sz="14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9" name="Picture 6">
            <a:extLst>
              <a:ext uri="{FF2B5EF4-FFF2-40B4-BE49-F238E27FC236}">
                <a16:creationId xmlns:a16="http://schemas.microsoft.com/office/drawing/2014/main" id="{37395D1B-5723-43D4-B4C8-B20DE703BD9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07018" y="4000298"/>
            <a:ext cx="4084012" cy="27619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0" name="Bend">
            <a:hlinkClick r:id="" action="ppaction://media"/>
            <a:extLst>
              <a:ext uri="{FF2B5EF4-FFF2-40B4-BE49-F238E27FC236}">
                <a16:creationId xmlns:a16="http://schemas.microsoft.com/office/drawing/2014/main" id="{3BD57B05-87A4-4DC9-B921-9F66B086C14E}"/>
              </a:ext>
            </a:extLst>
          </p:cNvPr>
          <p:cNvPicPr>
            <a:picLocks noChangeAspect="1"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1"/>
          <a:stretch>
            <a:fillRect/>
          </a:stretch>
        </p:blipFill>
        <p:spPr>
          <a:xfrm rot="2400000">
            <a:off x="283656" y="4377061"/>
            <a:ext cx="818552" cy="614929"/>
          </a:xfrm>
          <a:prstGeom prst="rect">
            <a:avLst/>
          </a:prstGeom>
        </p:spPr>
      </p:pic>
      <p:pic>
        <p:nvPicPr>
          <p:cNvPr id="11" name="OH-S">
            <a:hlinkClick r:id="" action="ppaction://media"/>
            <a:extLst>
              <a:ext uri="{FF2B5EF4-FFF2-40B4-BE49-F238E27FC236}">
                <a16:creationId xmlns:a16="http://schemas.microsoft.com/office/drawing/2014/main" id="{EA597790-8205-4AA5-A36E-70810C932314}"/>
              </a:ext>
            </a:extLst>
          </p:cNvPr>
          <p:cNvPicPr>
            <a:picLocks noChangeAspect="1"/>
          </p:cNvPicPr>
          <p:nvPr>
            <a:vide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11"/>
          <a:stretch>
            <a:fillRect/>
          </a:stretch>
        </p:blipFill>
        <p:spPr>
          <a:xfrm>
            <a:off x="6740337" y="4478877"/>
            <a:ext cx="700162" cy="525993"/>
          </a:xfrm>
          <a:prstGeom prst="rect">
            <a:avLst/>
          </a:prstGeom>
        </p:spPr>
      </p:pic>
      <p:cxnSp>
        <p:nvCxnSpPr>
          <p:cNvPr id="12" name="直線矢印コネクタ 11">
            <a:extLst>
              <a:ext uri="{FF2B5EF4-FFF2-40B4-BE49-F238E27FC236}">
                <a16:creationId xmlns:a16="http://schemas.microsoft.com/office/drawing/2014/main" id="{03AEA875-1677-460D-96AE-9FCD33D8BBA6}"/>
              </a:ext>
            </a:extLst>
          </p:cNvPr>
          <p:cNvCxnSpPr/>
          <p:nvPr/>
        </p:nvCxnSpPr>
        <p:spPr>
          <a:xfrm>
            <a:off x="2077986" y="4435898"/>
            <a:ext cx="813509" cy="924754"/>
          </a:xfrm>
          <a:prstGeom prst="straightConnector1">
            <a:avLst/>
          </a:prstGeom>
          <a:ln w="38100">
            <a:solidFill>
              <a:srgbClr val="00B0F0"/>
            </a:solidFill>
            <a:prstDash val="sysDot"/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" name="コンテンツ プレースホルダ 2">
            <a:extLst>
              <a:ext uri="{FF2B5EF4-FFF2-40B4-BE49-F238E27FC236}">
                <a16:creationId xmlns:a16="http://schemas.microsoft.com/office/drawing/2014/main" id="{FE190D3F-72FF-4DAB-9C4F-8BBF36DF3D56}"/>
              </a:ext>
            </a:extLst>
          </p:cNvPr>
          <p:cNvSpPr txBox="1">
            <a:spLocks/>
          </p:cNvSpPr>
          <p:nvPr/>
        </p:nvSpPr>
        <p:spPr>
          <a:xfrm>
            <a:off x="5796162" y="4157533"/>
            <a:ext cx="2023213" cy="390773"/>
          </a:xfrm>
          <a:prstGeom prst="rect">
            <a:avLst/>
          </a:prstGeom>
        </p:spPr>
        <p:txBody>
          <a:bodyPr/>
          <a:lstStyle/>
          <a:p>
            <a:pPr>
              <a:spcBef>
                <a:spcPts val="768"/>
              </a:spcBef>
            </a:pPr>
            <a:r>
              <a:rPr lang="ja-JP" altLang="en-US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①</a:t>
            </a:r>
            <a:r>
              <a:rPr lang="en-US" altLang="ja-JP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O-H Stretching</a:t>
            </a:r>
            <a:endParaRPr lang="ja-JP" altLang="en-US" dirty="0"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</p:txBody>
      </p:sp>
      <p:sp>
        <p:nvSpPr>
          <p:cNvPr id="14" name="コンテンツ プレースホルダ 2">
            <a:extLst>
              <a:ext uri="{FF2B5EF4-FFF2-40B4-BE49-F238E27FC236}">
                <a16:creationId xmlns:a16="http://schemas.microsoft.com/office/drawing/2014/main" id="{506E48FF-7710-48FB-A297-8CE05E32CFFA}"/>
              </a:ext>
            </a:extLst>
          </p:cNvPr>
          <p:cNvSpPr txBox="1">
            <a:spLocks/>
          </p:cNvSpPr>
          <p:nvPr/>
        </p:nvSpPr>
        <p:spPr>
          <a:xfrm>
            <a:off x="5358394" y="5100660"/>
            <a:ext cx="2058741" cy="390773"/>
          </a:xfrm>
          <a:prstGeom prst="rect">
            <a:avLst/>
          </a:prstGeom>
        </p:spPr>
        <p:txBody>
          <a:bodyPr/>
          <a:lstStyle/>
          <a:p>
            <a:pPr>
              <a:spcBef>
                <a:spcPts val="768"/>
              </a:spcBef>
            </a:pPr>
            <a:r>
              <a:rPr lang="ja-JP" altLang="en-US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②</a:t>
            </a:r>
            <a:r>
              <a:rPr lang="en-US" altLang="ja-JP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H-O-H Bending</a:t>
            </a:r>
            <a:endParaRPr lang="ja-JP" altLang="en-US" dirty="0"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</p:txBody>
      </p:sp>
      <p:pic>
        <p:nvPicPr>
          <p:cNvPr id="19" name="OH-S">
            <a:hlinkClick r:id="" action="ppaction://media"/>
            <a:extLst>
              <a:ext uri="{FF2B5EF4-FFF2-40B4-BE49-F238E27FC236}">
                <a16:creationId xmlns:a16="http://schemas.microsoft.com/office/drawing/2014/main" id="{084E79C1-5208-489A-91A5-BA2FF7C98E60}"/>
              </a:ext>
            </a:extLst>
          </p:cNvPr>
          <p:cNvPicPr>
            <a:picLocks noChangeAspect="1"/>
          </p:cNvPicPr>
          <p:nvPr>
            <a:vide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11"/>
          <a:stretch>
            <a:fillRect/>
          </a:stretch>
        </p:blipFill>
        <p:spPr>
          <a:xfrm>
            <a:off x="130499" y="1275399"/>
            <a:ext cx="819634" cy="615746"/>
          </a:xfrm>
          <a:prstGeom prst="rect">
            <a:avLst/>
          </a:prstGeom>
        </p:spPr>
      </p:pic>
      <p:pic>
        <p:nvPicPr>
          <p:cNvPr id="20" name="Bend">
            <a:hlinkClick r:id="" action="ppaction://media"/>
            <a:extLst>
              <a:ext uri="{FF2B5EF4-FFF2-40B4-BE49-F238E27FC236}">
                <a16:creationId xmlns:a16="http://schemas.microsoft.com/office/drawing/2014/main" id="{BD42D8C7-BAFC-415B-B3B9-122212E12C9F}"/>
              </a:ext>
            </a:extLst>
          </p:cNvPr>
          <p:cNvPicPr>
            <a:picLocks noChangeAspect="1"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1"/>
          <a:stretch>
            <a:fillRect/>
          </a:stretch>
        </p:blipFill>
        <p:spPr>
          <a:xfrm rot="2400000">
            <a:off x="6187984" y="5533733"/>
            <a:ext cx="802543" cy="602902"/>
          </a:xfrm>
          <a:prstGeom prst="rect">
            <a:avLst/>
          </a:prstGeom>
        </p:spPr>
      </p:pic>
      <p:pic>
        <p:nvPicPr>
          <p:cNvPr id="21" name="Bend">
            <a:hlinkClick r:id="" action="ppaction://media"/>
            <a:extLst>
              <a:ext uri="{FF2B5EF4-FFF2-40B4-BE49-F238E27FC236}">
                <a16:creationId xmlns:a16="http://schemas.microsoft.com/office/drawing/2014/main" id="{1A15E3F4-6423-4709-86B2-E08E0E7B4679}"/>
              </a:ext>
            </a:extLst>
          </p:cNvPr>
          <p:cNvPicPr>
            <a:picLocks noChangeAspect="1"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1"/>
          <a:stretch>
            <a:fillRect/>
          </a:stretch>
        </p:blipFill>
        <p:spPr>
          <a:xfrm rot="2400000">
            <a:off x="283880" y="4356279"/>
            <a:ext cx="818552" cy="614929"/>
          </a:xfrm>
          <a:prstGeom prst="rect">
            <a:avLst/>
          </a:prstGeom>
        </p:spPr>
      </p:pic>
      <p:pic>
        <p:nvPicPr>
          <p:cNvPr id="22" name="OH-S">
            <a:hlinkClick r:id="" action="ppaction://media"/>
            <a:extLst>
              <a:ext uri="{FF2B5EF4-FFF2-40B4-BE49-F238E27FC236}">
                <a16:creationId xmlns:a16="http://schemas.microsoft.com/office/drawing/2014/main" id="{321462C7-245A-4FE5-83F1-25C44F7F0F1C}"/>
              </a:ext>
            </a:extLst>
          </p:cNvPr>
          <p:cNvPicPr>
            <a:picLocks noChangeAspect="1"/>
          </p:cNvPicPr>
          <p:nvPr>
            <a:vide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11"/>
          <a:stretch>
            <a:fillRect/>
          </a:stretch>
        </p:blipFill>
        <p:spPr>
          <a:xfrm>
            <a:off x="130723" y="1254617"/>
            <a:ext cx="819634" cy="615746"/>
          </a:xfrm>
          <a:prstGeom prst="rect">
            <a:avLst/>
          </a:prstGeom>
        </p:spPr>
      </p:pic>
      <p:pic>
        <p:nvPicPr>
          <p:cNvPr id="23" name="Bend">
            <a:hlinkClick r:id="" action="ppaction://media"/>
            <a:extLst>
              <a:ext uri="{FF2B5EF4-FFF2-40B4-BE49-F238E27FC236}">
                <a16:creationId xmlns:a16="http://schemas.microsoft.com/office/drawing/2014/main" id="{593F9B72-1EF6-4F7F-9041-9EEBBE4B95DD}"/>
              </a:ext>
            </a:extLst>
          </p:cNvPr>
          <p:cNvPicPr>
            <a:picLocks noChangeAspect="1"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1"/>
          <a:stretch>
            <a:fillRect/>
          </a:stretch>
        </p:blipFill>
        <p:spPr>
          <a:xfrm rot="2400000">
            <a:off x="8534334" y="2497515"/>
            <a:ext cx="548580" cy="412115"/>
          </a:xfrm>
          <a:prstGeom prst="rect">
            <a:avLst/>
          </a:prstGeom>
        </p:spPr>
      </p:pic>
      <p:pic>
        <p:nvPicPr>
          <p:cNvPr id="24" name="OH-S">
            <a:hlinkClick r:id="" action="ppaction://media"/>
            <a:extLst>
              <a:ext uri="{FF2B5EF4-FFF2-40B4-BE49-F238E27FC236}">
                <a16:creationId xmlns:a16="http://schemas.microsoft.com/office/drawing/2014/main" id="{43D9DF77-59CF-4474-A8BF-22648A6BED1C}"/>
              </a:ext>
            </a:extLst>
          </p:cNvPr>
          <p:cNvPicPr>
            <a:picLocks noChangeAspect="1"/>
          </p:cNvPicPr>
          <p:nvPr>
            <a:vide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11"/>
          <a:stretch>
            <a:fillRect/>
          </a:stretch>
        </p:blipFill>
        <p:spPr>
          <a:xfrm>
            <a:off x="8447528" y="444941"/>
            <a:ext cx="696472" cy="52322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4112957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2001" fill="hold"/>
                                        <p:tgtEl>
                                          <p:spTgt spid="11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8" dur="2001" fill="hold"/>
                                        <p:tgtEl>
                                          <p:spTgt spid="10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9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0" dur="2001" fill="hold"/>
                                        <p:tgtEl>
                                          <p:spTgt spid="1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1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2" dur="2001" fill="hold"/>
                                        <p:tgtEl>
                                          <p:spTgt spid="20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3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4" dur="2001" fill="hold"/>
                                        <p:tgtEl>
                                          <p:spTgt spid="21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5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6" dur="2001" fill="hold"/>
                                        <p:tgtEl>
                                          <p:spTgt spid="2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7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8" dur="2001" fill="hold"/>
                                        <p:tgtEl>
                                          <p:spTgt spid="2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9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20" dur="2001" fill="hold"/>
                                        <p:tgtEl>
                                          <p:spTgt spid="2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video>
              <p:cMediaNode vol="80000">
                <p:cTn id="21" repeatCount="indefinite" fill="remove" display="0">
                  <p:stCondLst>
                    <p:cond delay="indefinite"/>
                  </p:stCondLst>
                </p:cTn>
                <p:tgtEl>
                  <p:spTgt spid="11"/>
                </p:tgtEl>
              </p:cMediaNode>
            </p:video>
            <p:video>
              <p:cMediaNode vol="80000">
                <p:cTn id="22" repeatCount="indefinite" fill="remove" display="0">
                  <p:stCondLst>
                    <p:cond delay="indefinite"/>
                  </p:stCondLst>
                </p:cTn>
                <p:tgtEl>
                  <p:spTgt spid="10"/>
                </p:tgtEl>
              </p:cMediaNode>
            </p:video>
            <p:video>
              <p:cMediaNode vol="80000">
                <p:cTn id="23" repeatCount="indefinite" fill="remove" display="0">
                  <p:stCondLst>
                    <p:cond delay="indefinite"/>
                  </p:stCondLst>
                </p:cTn>
                <p:tgtEl>
                  <p:spTgt spid="19"/>
                </p:tgtEl>
              </p:cMediaNode>
            </p:video>
            <p:video>
              <p:cMediaNode vol="80000">
                <p:cTn id="24" repeatCount="indefinite" fill="remove" display="0">
                  <p:stCondLst>
                    <p:cond delay="indefinite"/>
                  </p:stCondLst>
                </p:cTn>
                <p:tgtEl>
                  <p:spTgt spid="20"/>
                </p:tgtEl>
              </p:cMediaNode>
            </p:video>
            <p:video>
              <p:cMediaNode vol="80000">
                <p:cTn id="25" repeatCount="indefinite" fill="remove" display="0">
                  <p:stCondLst>
                    <p:cond delay="indefinite"/>
                  </p:stCondLst>
                </p:cTn>
                <p:tgtEl>
                  <p:spTgt spid="21"/>
                </p:tgtEl>
              </p:cMediaNode>
            </p:video>
            <p:video>
              <p:cMediaNode vol="80000">
                <p:cTn id="26" repeatCount="indefinite" fill="remove" display="0">
                  <p:stCondLst>
                    <p:cond delay="indefinite"/>
                  </p:stCondLst>
                </p:cTn>
                <p:tgtEl>
                  <p:spTgt spid="22"/>
                </p:tgtEl>
              </p:cMediaNode>
            </p:video>
            <p:video>
              <p:cMediaNode vol="80000">
                <p:cTn id="27" repeatCount="indefinite" fill="remove" display="0">
                  <p:stCondLst>
                    <p:cond delay="indefinite"/>
                  </p:stCondLst>
                </p:cTn>
                <p:tgtEl>
                  <p:spTgt spid="23"/>
                </p:tgtEl>
              </p:cMediaNode>
            </p:video>
            <p:video>
              <p:cMediaNode vol="80000">
                <p:cTn id="28" repeatCount="indefinite" fill="remove" display="0">
                  <p:stCondLst>
                    <p:cond delay="indefinite"/>
                  </p:stCondLst>
                </p:cTn>
                <p:tgtEl>
                  <p:spTgt spid="24"/>
                </p:tgtEl>
              </p:cMediaNode>
            </p:video>
          </p:childTnLst>
        </p:cTn>
      </p:par>
    </p:tnLst>
  </p:timing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33211" name="Picture 24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5181600" y="2747963"/>
            <a:ext cx="3502025" cy="30702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733212" name="Picture 44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6200775" y="1423988"/>
            <a:ext cx="1758950" cy="9636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43" name="Line 10"/>
          <p:cNvSpPr>
            <a:spLocks noChangeShapeType="1"/>
          </p:cNvSpPr>
          <p:nvPr/>
        </p:nvSpPr>
        <p:spPr bwMode="auto">
          <a:xfrm flipH="1">
            <a:off x="1897063" y="4203700"/>
            <a:ext cx="0" cy="903288"/>
          </a:xfrm>
          <a:custGeom>
            <a:avLst/>
            <a:gdLst>
              <a:gd name="connsiteX0" fmla="*/ 0 w 581020"/>
              <a:gd name="connsiteY0" fmla="*/ 0 h 45719"/>
              <a:gd name="connsiteX1" fmla="*/ 581020 w 581020"/>
              <a:gd name="connsiteY1" fmla="*/ 45719 h 45719"/>
              <a:gd name="connsiteX0" fmla="*/ 0 w 581020"/>
              <a:gd name="connsiteY0" fmla="*/ 15 h 15"/>
              <a:gd name="connsiteX1" fmla="*/ 581020 w 581020"/>
              <a:gd name="connsiteY1" fmla="*/ 0 h 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81020" h="15">
                <a:moveTo>
                  <a:pt x="0" y="15"/>
                </a:moveTo>
                <a:lnTo>
                  <a:pt x="581020" y="0"/>
                </a:lnTo>
              </a:path>
            </a:pathLst>
          </a:custGeom>
          <a:noFill/>
          <a:ln w="38100">
            <a:solidFill>
              <a:schemeClr val="accent2">
                <a:lumMod val="75000"/>
              </a:schemeClr>
            </a:solidFill>
            <a:prstDash val="dash"/>
            <a:round/>
            <a:headEnd/>
            <a:tailEnd type="triangle"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>
              <a:latin typeface="+mn-lt"/>
              <a:ea typeface="+mn-ea"/>
            </a:endParaRPr>
          </a:p>
        </p:txBody>
      </p:sp>
      <p:cxnSp>
        <p:nvCxnSpPr>
          <p:cNvPr id="39" name="直線コネクタ 38"/>
          <p:cNvCxnSpPr/>
          <p:nvPr/>
        </p:nvCxnSpPr>
        <p:spPr>
          <a:xfrm rot="10800000">
            <a:off x="703263" y="2271713"/>
            <a:ext cx="3600450" cy="0"/>
          </a:xfrm>
          <a:prstGeom prst="line">
            <a:avLst/>
          </a:prstGeom>
          <a:ln w="25400">
            <a:solidFill>
              <a:srgbClr val="00B05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直線コネクタ 37"/>
          <p:cNvCxnSpPr/>
          <p:nvPr/>
        </p:nvCxnSpPr>
        <p:spPr>
          <a:xfrm rot="10800000">
            <a:off x="715963" y="2735263"/>
            <a:ext cx="3598862" cy="0"/>
          </a:xfrm>
          <a:prstGeom prst="line">
            <a:avLst/>
          </a:prstGeom>
          <a:ln w="25400">
            <a:solidFill>
              <a:schemeClr val="tx1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直線コネクタ 36"/>
          <p:cNvCxnSpPr/>
          <p:nvPr/>
        </p:nvCxnSpPr>
        <p:spPr>
          <a:xfrm rot="10800000">
            <a:off x="696913" y="3614738"/>
            <a:ext cx="3598862" cy="0"/>
          </a:xfrm>
          <a:prstGeom prst="line">
            <a:avLst/>
          </a:prstGeom>
          <a:ln w="25400">
            <a:solidFill>
              <a:srgbClr val="00B05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直線コネクタ 34"/>
          <p:cNvCxnSpPr/>
          <p:nvPr/>
        </p:nvCxnSpPr>
        <p:spPr>
          <a:xfrm rot="10800000">
            <a:off x="712788" y="4160838"/>
            <a:ext cx="3598862" cy="0"/>
          </a:xfrm>
          <a:prstGeom prst="line">
            <a:avLst/>
          </a:prstGeom>
          <a:ln w="25400">
            <a:solidFill>
              <a:srgbClr val="FC9B4A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 rtlCol="0">
            <a:normAutofit/>
          </a:bodyPr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en-US" altLang="ja-JP" sz="3600" b="1" dirty="0">
                <a:solidFill>
                  <a:schemeClr val="tx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3D IR spectra and Liouville paths</a:t>
            </a:r>
            <a:endParaRPr lang="ja-JP" altLang="en-US" sz="3600" b="1" dirty="0">
              <a:solidFill>
                <a:schemeClr val="tx2">
                  <a:lumMod val="7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</p:txBody>
      </p:sp>
      <p:sp>
        <p:nvSpPr>
          <p:cNvPr id="733219" name="正方形/長方形 15"/>
          <p:cNvSpPr>
            <a:spLocks noChangeArrowheads="1"/>
          </p:cNvSpPr>
          <p:nvPr/>
        </p:nvSpPr>
        <p:spPr bwMode="auto">
          <a:xfrm>
            <a:off x="6389688" y="1190625"/>
            <a:ext cx="1390650" cy="3698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>
                <a:solidFill>
                  <a:srgbClr val="FC9B4A"/>
                </a:solidFill>
                <a:latin typeface="Arial Unicode MS"/>
                <a:ea typeface="Arial Unicode MS"/>
                <a:cs typeface="Arial Unicode MS"/>
              </a:rPr>
              <a:t>A</a:t>
            </a:r>
            <a:r>
              <a:rPr lang="en-US" altLang="ja-JP">
                <a:latin typeface="Arial Unicode MS"/>
                <a:ea typeface="Arial Unicode MS"/>
                <a:cs typeface="Arial Unicode MS"/>
              </a:rPr>
              <a:t>             </a:t>
            </a:r>
            <a:r>
              <a:rPr lang="en-US" altLang="ja-JP">
                <a:solidFill>
                  <a:srgbClr val="00B050"/>
                </a:solidFill>
                <a:latin typeface="Arial Unicode MS"/>
                <a:ea typeface="Arial Unicode MS"/>
                <a:cs typeface="Arial Unicode MS"/>
              </a:rPr>
              <a:t>B</a:t>
            </a:r>
            <a:r>
              <a:rPr lang="en-US" altLang="ja-JP">
                <a:latin typeface="Arial Unicode MS"/>
                <a:ea typeface="Arial Unicode MS"/>
                <a:cs typeface="Arial Unicode MS"/>
              </a:rPr>
              <a:t> </a:t>
            </a:r>
            <a:endParaRPr lang="ja-JP" altLang="en-US">
              <a:latin typeface="Calibri" pitchFamily="34" charset="0"/>
            </a:endParaRPr>
          </a:p>
        </p:txBody>
      </p:sp>
      <p:cxnSp>
        <p:nvCxnSpPr>
          <p:cNvPr id="22" name="直線コネクタ 21"/>
          <p:cNvCxnSpPr/>
          <p:nvPr/>
        </p:nvCxnSpPr>
        <p:spPr>
          <a:xfrm rot="10800000">
            <a:off x="684213" y="5102225"/>
            <a:ext cx="3598862" cy="0"/>
          </a:xfrm>
          <a:prstGeom prst="line">
            <a:avLst/>
          </a:pr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733186" name="Object 2"/>
          <p:cNvGraphicFramePr>
            <a:graphicFrameLocks noChangeAspect="1"/>
          </p:cNvGraphicFramePr>
          <p:nvPr/>
        </p:nvGraphicFramePr>
        <p:xfrm>
          <a:off x="4441825" y="4878388"/>
          <a:ext cx="576263" cy="431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5" imgW="571320" imgH="431640" progId="Equation.DSMT4">
                  <p:embed/>
                </p:oleObj>
              </mc:Choice>
              <mc:Fallback>
                <p:oleObj name="Equation" r:id="rId5" imgW="571320" imgH="431640" progId="Equation.DSMT4">
                  <p:embed/>
                  <p:pic>
                    <p:nvPicPr>
                      <p:cNvPr id="733186" name="Object 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441825" y="4878388"/>
                        <a:ext cx="576263" cy="4318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733187" name="Object 3"/>
          <p:cNvGraphicFramePr>
            <a:graphicFrameLocks noChangeAspect="1"/>
          </p:cNvGraphicFramePr>
          <p:nvPr/>
        </p:nvGraphicFramePr>
        <p:xfrm>
          <a:off x="4441825" y="3943350"/>
          <a:ext cx="525463" cy="431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7" imgW="520560" imgH="431640" progId="Equation.DSMT4">
                  <p:embed/>
                </p:oleObj>
              </mc:Choice>
              <mc:Fallback>
                <p:oleObj name="Equation" r:id="rId7" imgW="520560" imgH="431640" progId="Equation.DSMT4">
                  <p:embed/>
                  <p:pic>
                    <p:nvPicPr>
                      <p:cNvPr id="733187" name="Object 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441825" y="3943350"/>
                        <a:ext cx="525463" cy="4318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733188" name="Object 4"/>
          <p:cNvGraphicFramePr>
            <a:graphicFrameLocks noChangeAspect="1"/>
          </p:cNvGraphicFramePr>
          <p:nvPr/>
        </p:nvGraphicFramePr>
        <p:xfrm>
          <a:off x="4440238" y="2965450"/>
          <a:ext cx="590550" cy="431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9" imgW="583920" imgH="431640" progId="Equation.DSMT4">
                  <p:embed/>
                </p:oleObj>
              </mc:Choice>
              <mc:Fallback>
                <p:oleObj name="Equation" r:id="rId9" imgW="583920" imgH="431640" progId="Equation.DSMT4">
                  <p:embed/>
                  <p:pic>
                    <p:nvPicPr>
                      <p:cNvPr id="733188" name="Object 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0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440238" y="2965450"/>
                        <a:ext cx="590550" cy="4318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733189" name="Object 5"/>
          <p:cNvGraphicFramePr>
            <a:graphicFrameLocks noChangeAspect="1"/>
          </p:cNvGraphicFramePr>
          <p:nvPr/>
        </p:nvGraphicFramePr>
        <p:xfrm>
          <a:off x="4435475" y="3441700"/>
          <a:ext cx="525463" cy="431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1" imgW="520560" imgH="431640" progId="Equation.DSMT4">
                  <p:embed/>
                </p:oleObj>
              </mc:Choice>
              <mc:Fallback>
                <p:oleObj name="Equation" r:id="rId11" imgW="520560" imgH="431640" progId="Equation.DSMT4">
                  <p:embed/>
                  <p:pic>
                    <p:nvPicPr>
                      <p:cNvPr id="733189" name="Object 5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2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435475" y="3441700"/>
                        <a:ext cx="525463" cy="4318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733190" name="Object 6"/>
          <p:cNvGraphicFramePr>
            <a:graphicFrameLocks noChangeAspect="1"/>
          </p:cNvGraphicFramePr>
          <p:nvPr/>
        </p:nvGraphicFramePr>
        <p:xfrm>
          <a:off x="4433888" y="2027238"/>
          <a:ext cx="588962" cy="431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3" imgW="583920" imgH="431640" progId="Equation.DSMT4">
                  <p:embed/>
                </p:oleObj>
              </mc:Choice>
              <mc:Fallback>
                <p:oleObj name="Equation" r:id="rId13" imgW="583920" imgH="431640" progId="Equation.DSMT4">
                  <p:embed/>
                  <p:pic>
                    <p:nvPicPr>
                      <p:cNvPr id="733190" name="Object 6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433888" y="2027238"/>
                        <a:ext cx="588962" cy="4318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733191" name="Object 7"/>
          <p:cNvGraphicFramePr>
            <a:graphicFrameLocks noChangeAspect="1"/>
          </p:cNvGraphicFramePr>
          <p:nvPr/>
        </p:nvGraphicFramePr>
        <p:xfrm>
          <a:off x="4443413" y="2495550"/>
          <a:ext cx="469900" cy="431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5" imgW="469800" imgH="431640" progId="Equation.DSMT4">
                  <p:embed/>
                </p:oleObj>
              </mc:Choice>
              <mc:Fallback>
                <p:oleObj name="Equation" r:id="rId15" imgW="469800" imgH="431640" progId="Equation.DSMT4">
                  <p:embed/>
                  <p:pic>
                    <p:nvPicPr>
                      <p:cNvPr id="733191" name="Object 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443413" y="2495550"/>
                        <a:ext cx="469900" cy="4318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cxnSp>
        <p:nvCxnSpPr>
          <p:cNvPr id="36" name="直線コネクタ 35"/>
          <p:cNvCxnSpPr/>
          <p:nvPr/>
        </p:nvCxnSpPr>
        <p:spPr>
          <a:xfrm rot="10800000">
            <a:off x="692150" y="3184525"/>
            <a:ext cx="3598863" cy="0"/>
          </a:xfrm>
          <a:prstGeom prst="line">
            <a:avLst/>
          </a:prstGeom>
          <a:ln w="25400">
            <a:solidFill>
              <a:srgbClr val="FDD90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574496" name="Picture 32"/>
          <p:cNvPicPr>
            <a:picLocks noChangeAspect="1" noChangeArrowheads="1"/>
          </p:cNvPicPr>
          <p:nvPr/>
        </p:nvPicPr>
        <p:blipFill>
          <a:blip r:embed="rId17" cstate="print"/>
          <a:srcRect/>
          <a:stretch>
            <a:fillRect/>
          </a:stretch>
        </p:blipFill>
        <p:spPr bwMode="auto">
          <a:xfrm>
            <a:off x="1770063" y="4033838"/>
            <a:ext cx="220662" cy="212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41" name="Line 9"/>
          <p:cNvSpPr>
            <a:spLocks noChangeShapeType="1"/>
          </p:cNvSpPr>
          <p:nvPr/>
        </p:nvSpPr>
        <p:spPr bwMode="auto">
          <a:xfrm>
            <a:off x="1220788" y="4146550"/>
            <a:ext cx="0" cy="923925"/>
          </a:xfrm>
          <a:prstGeom prst="line">
            <a:avLst/>
          </a:prstGeom>
          <a:noFill/>
          <a:ln w="38100">
            <a:solidFill>
              <a:schemeClr val="accent2">
                <a:lumMod val="75000"/>
              </a:schemeClr>
            </a:solidFill>
            <a:round/>
            <a:headEnd type="triangle"/>
            <a:tailEnd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atin typeface="+mn-lt"/>
              <a:ea typeface="+mn-ea"/>
            </a:endParaRPr>
          </a:p>
        </p:txBody>
      </p:sp>
      <p:pic>
        <p:nvPicPr>
          <p:cNvPr id="53" name="Picture 32"/>
          <p:cNvPicPr>
            <a:picLocks noChangeAspect="1" noChangeArrowheads="1"/>
          </p:cNvPicPr>
          <p:nvPr/>
        </p:nvPicPr>
        <p:blipFill>
          <a:blip r:embed="rId17" cstate="print"/>
          <a:srcRect/>
          <a:stretch>
            <a:fillRect/>
          </a:stretch>
        </p:blipFill>
        <p:spPr bwMode="auto">
          <a:xfrm>
            <a:off x="1122363" y="5011738"/>
            <a:ext cx="220662" cy="212725"/>
          </a:xfrm>
          <a:prstGeom prst="rect">
            <a:avLst/>
          </a:prstGeom>
          <a:solidFill>
            <a:schemeClr val="bg1">
              <a:alpha val="89018"/>
            </a:schemeClr>
          </a:solidFill>
          <a:ln w="9525">
            <a:noFill/>
            <a:miter lim="800000"/>
            <a:headEnd/>
            <a:tailEnd/>
          </a:ln>
        </p:spPr>
      </p:pic>
      <p:graphicFrame>
        <p:nvGraphicFramePr>
          <p:cNvPr id="71" name="Object 11"/>
          <p:cNvGraphicFramePr>
            <a:graphicFrameLocks noChangeAspect="1"/>
          </p:cNvGraphicFramePr>
          <p:nvPr/>
        </p:nvGraphicFramePr>
        <p:xfrm>
          <a:off x="6200775" y="5868988"/>
          <a:ext cx="1827213" cy="51593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8" imgW="1828800" imgH="520560" progId="Equation.DSMT4">
                  <p:embed/>
                </p:oleObj>
              </mc:Choice>
              <mc:Fallback>
                <p:oleObj name="Equation" r:id="rId18" imgW="1828800" imgH="520560" progId="Equation.DSMT4">
                  <p:embed/>
                  <p:pic>
                    <p:nvPicPr>
                      <p:cNvPr id="71" name="Object 1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9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200775" y="5868988"/>
                        <a:ext cx="1827213" cy="515937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72" name="Line 9"/>
          <p:cNvSpPr>
            <a:spLocks noChangeShapeType="1"/>
          </p:cNvSpPr>
          <p:nvPr/>
        </p:nvSpPr>
        <p:spPr bwMode="auto">
          <a:xfrm flipH="1" flipV="1">
            <a:off x="3205163" y="4205288"/>
            <a:ext cx="0" cy="884237"/>
          </a:xfrm>
          <a:prstGeom prst="line">
            <a:avLst/>
          </a:prstGeom>
          <a:noFill/>
          <a:ln w="38100">
            <a:solidFill>
              <a:schemeClr val="accent2">
                <a:lumMod val="50000"/>
              </a:schemeClr>
            </a:solidFill>
            <a:round/>
            <a:headEnd type="triangle"/>
            <a:tailEnd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atin typeface="+mn-lt"/>
              <a:ea typeface="+mn-ea"/>
            </a:endParaRPr>
          </a:p>
        </p:txBody>
      </p:sp>
      <p:sp>
        <p:nvSpPr>
          <p:cNvPr id="73" name="Line 10"/>
          <p:cNvSpPr>
            <a:spLocks noChangeShapeType="1"/>
          </p:cNvSpPr>
          <p:nvPr/>
        </p:nvSpPr>
        <p:spPr bwMode="auto">
          <a:xfrm flipH="1" flipV="1">
            <a:off x="3895725" y="4194175"/>
            <a:ext cx="0" cy="863600"/>
          </a:xfrm>
          <a:custGeom>
            <a:avLst/>
            <a:gdLst>
              <a:gd name="connsiteX0" fmla="*/ 0 w 581020"/>
              <a:gd name="connsiteY0" fmla="*/ 0 h 45719"/>
              <a:gd name="connsiteX1" fmla="*/ 581020 w 581020"/>
              <a:gd name="connsiteY1" fmla="*/ 45719 h 45719"/>
              <a:gd name="connsiteX0" fmla="*/ 0 w 581020"/>
              <a:gd name="connsiteY0" fmla="*/ 15 h 15"/>
              <a:gd name="connsiteX1" fmla="*/ 581020 w 581020"/>
              <a:gd name="connsiteY1" fmla="*/ 0 h 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81020" h="15">
                <a:moveTo>
                  <a:pt x="0" y="15"/>
                </a:moveTo>
                <a:lnTo>
                  <a:pt x="581020" y="0"/>
                </a:lnTo>
              </a:path>
            </a:pathLst>
          </a:custGeom>
          <a:noFill/>
          <a:ln w="38100">
            <a:solidFill>
              <a:schemeClr val="accent2">
                <a:lumMod val="50000"/>
              </a:schemeClr>
            </a:solidFill>
            <a:prstDash val="dash"/>
            <a:round/>
            <a:headEnd/>
            <a:tailEnd type="triangle"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>
              <a:latin typeface="+mn-lt"/>
              <a:ea typeface="+mn-ea"/>
            </a:endParaRPr>
          </a:p>
        </p:txBody>
      </p:sp>
      <p:pic>
        <p:nvPicPr>
          <p:cNvPr id="74" name="Picture 32"/>
          <p:cNvPicPr>
            <a:picLocks noChangeAspect="1" noChangeArrowheads="1"/>
          </p:cNvPicPr>
          <p:nvPr/>
        </p:nvPicPr>
        <p:blipFill>
          <a:blip r:embed="rId17" cstate="print"/>
          <a:srcRect/>
          <a:stretch>
            <a:fillRect/>
          </a:stretch>
        </p:blipFill>
        <p:spPr bwMode="auto">
          <a:xfrm>
            <a:off x="3783013" y="5016500"/>
            <a:ext cx="220662" cy="212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cxnSp>
        <p:nvCxnSpPr>
          <p:cNvPr id="85" name="直線コネクタ 84"/>
          <p:cNvCxnSpPr/>
          <p:nvPr/>
        </p:nvCxnSpPr>
        <p:spPr>
          <a:xfrm>
            <a:off x="1231900" y="5387975"/>
            <a:ext cx="2649538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574504" name="Object 13"/>
          <p:cNvGraphicFramePr>
            <a:graphicFrameLocks noChangeAspect="1"/>
          </p:cNvGraphicFramePr>
          <p:nvPr/>
        </p:nvGraphicFramePr>
        <p:xfrm>
          <a:off x="1504950" y="5467350"/>
          <a:ext cx="152400" cy="2794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20" imgW="152280" imgH="279360" progId="Equation.DSMT4">
                  <p:embed/>
                </p:oleObj>
              </mc:Choice>
              <mc:Fallback>
                <p:oleObj name="Equation" r:id="rId20" imgW="152280" imgH="279360" progId="Equation.DSMT4">
                  <p:embed/>
                  <p:pic>
                    <p:nvPicPr>
                      <p:cNvPr id="574504" name="Object 1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1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504950" y="5467350"/>
                        <a:ext cx="152400" cy="2794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574506" name="Object 14"/>
          <p:cNvGraphicFramePr>
            <a:graphicFrameLocks noChangeAspect="1"/>
          </p:cNvGraphicFramePr>
          <p:nvPr/>
        </p:nvGraphicFramePr>
        <p:xfrm>
          <a:off x="2384425" y="5353050"/>
          <a:ext cx="190500" cy="4191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22" imgW="190440" imgH="419040" progId="Equation.DSMT4">
                  <p:embed/>
                </p:oleObj>
              </mc:Choice>
              <mc:Fallback>
                <p:oleObj name="Equation" r:id="rId22" imgW="190440" imgH="419040" progId="Equation.DSMT4">
                  <p:embed/>
                  <p:pic>
                    <p:nvPicPr>
                      <p:cNvPr id="574506" name="Object 1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3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384425" y="5353050"/>
                        <a:ext cx="190500" cy="4191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574507" name="Object 15"/>
          <p:cNvGraphicFramePr>
            <a:graphicFrameLocks noChangeAspect="1"/>
          </p:cNvGraphicFramePr>
          <p:nvPr/>
        </p:nvGraphicFramePr>
        <p:xfrm>
          <a:off x="3475038" y="5391150"/>
          <a:ext cx="177800" cy="431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24" imgW="177480" imgH="431640" progId="Equation.DSMT4">
                  <p:embed/>
                </p:oleObj>
              </mc:Choice>
              <mc:Fallback>
                <p:oleObj name="Equation" r:id="rId24" imgW="177480" imgH="431640" progId="Equation.DSMT4">
                  <p:embed/>
                  <p:pic>
                    <p:nvPicPr>
                      <p:cNvPr id="574507" name="Object 15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475038" y="5391150"/>
                        <a:ext cx="177800" cy="4318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cxnSp>
        <p:nvCxnSpPr>
          <p:cNvPr id="96" name="直線コネクタ 95"/>
          <p:cNvCxnSpPr/>
          <p:nvPr/>
        </p:nvCxnSpPr>
        <p:spPr>
          <a:xfrm rot="16200000" flipH="1">
            <a:off x="995363" y="5494338"/>
            <a:ext cx="457200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9" name="直線コネクタ 98"/>
          <p:cNvCxnSpPr/>
          <p:nvPr/>
        </p:nvCxnSpPr>
        <p:spPr>
          <a:xfrm rot="16200000" flipH="1">
            <a:off x="1651000" y="5500688"/>
            <a:ext cx="457200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0" name="直線コネクタ 99"/>
          <p:cNvCxnSpPr/>
          <p:nvPr/>
        </p:nvCxnSpPr>
        <p:spPr>
          <a:xfrm rot="16200000" flipH="1">
            <a:off x="2989263" y="5508625"/>
            <a:ext cx="457200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1" name="直線コネクタ 100"/>
          <p:cNvCxnSpPr/>
          <p:nvPr/>
        </p:nvCxnSpPr>
        <p:spPr>
          <a:xfrm rot="16200000" flipH="1">
            <a:off x="3663950" y="5565775"/>
            <a:ext cx="457200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574509" name="Object 16"/>
          <p:cNvGraphicFramePr>
            <a:graphicFrameLocks noChangeAspect="1"/>
          </p:cNvGraphicFramePr>
          <p:nvPr/>
        </p:nvGraphicFramePr>
        <p:xfrm>
          <a:off x="5779448" y="1998047"/>
          <a:ext cx="304800" cy="3302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26" imgW="304560" imgH="330120" progId="Equation.DSMT4">
                  <p:embed/>
                </p:oleObj>
              </mc:Choice>
              <mc:Fallback>
                <p:oleObj name="Equation" r:id="rId26" imgW="304560" imgH="330120" progId="Equation.DSMT4">
                  <p:embed/>
                  <p:pic>
                    <p:nvPicPr>
                      <p:cNvPr id="574509" name="Object 16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779448" y="1998047"/>
                        <a:ext cx="304800" cy="3302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574510" name="Object 17"/>
          <p:cNvGraphicFramePr>
            <a:graphicFrameLocks noChangeAspect="1"/>
          </p:cNvGraphicFramePr>
          <p:nvPr/>
        </p:nvGraphicFramePr>
        <p:xfrm>
          <a:off x="5475312" y="1735470"/>
          <a:ext cx="825500" cy="3302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28" imgW="825480" imgH="330120" progId="Equation.DSMT4">
                  <p:embed/>
                </p:oleObj>
              </mc:Choice>
              <mc:Fallback>
                <p:oleObj name="Equation" r:id="rId28" imgW="825480" imgH="330120" progId="Equation.DSMT4">
                  <p:embed/>
                  <p:pic>
                    <p:nvPicPr>
                      <p:cNvPr id="574510" name="Object 1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9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475312" y="1735470"/>
                        <a:ext cx="825500" cy="3302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90" name="正方形/長方形 89"/>
          <p:cNvSpPr/>
          <p:nvPr/>
        </p:nvSpPr>
        <p:spPr>
          <a:xfrm>
            <a:off x="528638" y="3403600"/>
            <a:ext cx="4568825" cy="481013"/>
          </a:xfrm>
          <a:prstGeom prst="rect">
            <a:avLst/>
          </a:prstGeom>
          <a:solidFill>
            <a:schemeClr val="bg1">
              <a:alpha val="66000"/>
            </a:schemeClr>
          </a:solidFill>
          <a:ln w="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/>
          </a:p>
        </p:txBody>
      </p:sp>
      <p:sp>
        <p:nvSpPr>
          <p:cNvPr id="92" name="正方形/長方形 91"/>
          <p:cNvSpPr/>
          <p:nvPr/>
        </p:nvSpPr>
        <p:spPr>
          <a:xfrm>
            <a:off x="500063" y="1836738"/>
            <a:ext cx="4567237" cy="1108075"/>
          </a:xfrm>
          <a:prstGeom prst="rect">
            <a:avLst/>
          </a:prstGeom>
          <a:solidFill>
            <a:schemeClr val="bg1">
              <a:alpha val="66000"/>
            </a:schemeClr>
          </a:solidFill>
          <a:ln w="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/>
          </a:p>
        </p:txBody>
      </p:sp>
      <p:sp>
        <p:nvSpPr>
          <p:cNvPr id="93" name="正方形/長方形 92"/>
          <p:cNvSpPr/>
          <p:nvPr/>
        </p:nvSpPr>
        <p:spPr>
          <a:xfrm>
            <a:off x="528638" y="1270000"/>
            <a:ext cx="4568825" cy="481013"/>
          </a:xfrm>
          <a:prstGeom prst="rect">
            <a:avLst/>
          </a:prstGeom>
          <a:solidFill>
            <a:schemeClr val="bg1">
              <a:alpha val="66000"/>
            </a:schemeClr>
          </a:solidFill>
          <a:ln w="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/>
          </a:p>
        </p:txBody>
      </p:sp>
      <p:graphicFrame>
        <p:nvGraphicFramePr>
          <p:cNvPr id="733207" name="Object 23"/>
          <p:cNvGraphicFramePr>
            <a:graphicFrameLocks noChangeAspect="1"/>
          </p:cNvGraphicFramePr>
          <p:nvPr/>
        </p:nvGraphicFramePr>
        <p:xfrm>
          <a:off x="6380163" y="5207000"/>
          <a:ext cx="457200" cy="3302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30" imgW="457200" imgH="330120" progId="Equation.DSMT4">
                  <p:embed/>
                </p:oleObj>
              </mc:Choice>
              <mc:Fallback>
                <p:oleObj name="Equation" r:id="rId30" imgW="457200" imgH="330120" progId="Equation.DSMT4">
                  <p:embed/>
                  <p:pic>
                    <p:nvPicPr>
                      <p:cNvPr id="733207" name="Object 2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31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380163" y="5207000"/>
                        <a:ext cx="457200" cy="3302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733209" name="Object 25"/>
          <p:cNvGraphicFramePr>
            <a:graphicFrameLocks noChangeAspect="1"/>
          </p:cNvGraphicFramePr>
          <p:nvPr/>
        </p:nvGraphicFramePr>
        <p:xfrm>
          <a:off x="5526088" y="4292600"/>
          <a:ext cx="306387" cy="3317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32" imgW="304560" imgH="330120" progId="Equation.DSMT4">
                  <p:embed/>
                </p:oleObj>
              </mc:Choice>
              <mc:Fallback>
                <p:oleObj name="Equation" r:id="rId32" imgW="304560" imgH="330120" progId="Equation.DSMT4">
                  <p:embed/>
                  <p:pic>
                    <p:nvPicPr>
                      <p:cNvPr id="733209" name="Object 25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33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526088" y="4292600"/>
                        <a:ext cx="306387" cy="331788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733210" name="Object 26"/>
          <p:cNvGraphicFramePr>
            <a:graphicFrameLocks noChangeAspect="1"/>
          </p:cNvGraphicFramePr>
          <p:nvPr/>
        </p:nvGraphicFramePr>
        <p:xfrm>
          <a:off x="695325" y="4532313"/>
          <a:ext cx="304800" cy="3302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34" imgW="304560" imgH="330120" progId="Equation.DSMT4">
                  <p:embed/>
                </p:oleObj>
              </mc:Choice>
              <mc:Fallback>
                <p:oleObj name="Equation" r:id="rId34" imgW="304560" imgH="330120" progId="Equation.DSMT4">
                  <p:embed/>
                  <p:pic>
                    <p:nvPicPr>
                      <p:cNvPr id="733210" name="Object 26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3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95325" y="4532313"/>
                        <a:ext cx="304800" cy="3302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95" name="正方形/長方形 94"/>
          <p:cNvSpPr/>
          <p:nvPr/>
        </p:nvSpPr>
        <p:spPr>
          <a:xfrm>
            <a:off x="7110413" y="1211263"/>
            <a:ext cx="1162050" cy="1319212"/>
          </a:xfrm>
          <a:prstGeom prst="rect">
            <a:avLst/>
          </a:prstGeom>
          <a:solidFill>
            <a:schemeClr val="bg1">
              <a:alpha val="86000"/>
            </a:schemeClr>
          </a:solidFill>
          <a:ln w="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97" name="Text Box 12"/>
          <p:cNvSpPr txBox="1">
            <a:spLocks noChangeArrowheads="1"/>
          </p:cNvSpPr>
          <p:nvPr/>
        </p:nvSpPr>
        <p:spPr bwMode="auto">
          <a:xfrm>
            <a:off x="982663" y="1428750"/>
            <a:ext cx="3454400" cy="40005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>
            <a:prstShdw prst="shdw17" dist="17961" dir="2700000">
              <a:schemeClr val="bg2"/>
            </a:prstShdw>
          </a:effectLst>
        </p:spPr>
        <p:txBody>
          <a:bodyPr>
            <a:spAutoFit/>
          </a:bodyPr>
          <a:lstStyle/>
          <a:p>
            <a:r>
              <a:rPr lang="en-US" altLang="ja-JP" sz="2000">
                <a:solidFill>
                  <a:srgbClr val="FC9B4A"/>
                </a:solidFill>
                <a:latin typeface="Arial Unicode MS"/>
                <a:ea typeface="Arial Unicode MS"/>
                <a:cs typeface="Arial Unicode MS"/>
              </a:rPr>
              <a:t>Mode A (single excitation)</a:t>
            </a:r>
          </a:p>
        </p:txBody>
      </p:sp>
      <p:pic>
        <p:nvPicPr>
          <p:cNvPr id="47" name="Picture 21"/>
          <p:cNvPicPr>
            <a:picLocks noChangeAspect="1" noChangeArrowheads="1"/>
          </p:cNvPicPr>
          <p:nvPr/>
        </p:nvPicPr>
        <p:blipFill>
          <a:blip r:embed="rId36" cstate="print"/>
          <a:srcRect/>
          <a:stretch>
            <a:fillRect/>
          </a:stretch>
        </p:blipFill>
        <p:spPr bwMode="auto">
          <a:xfrm>
            <a:off x="6430003" y="4245476"/>
            <a:ext cx="338138" cy="3714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1" dur="5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4" dur="5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7" dur="5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45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0" dur="500"/>
                                        <p:tgtEl>
                                          <p:spTgt spid="5745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45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4" dur="500"/>
                                        <p:tgtEl>
                                          <p:spTgt spid="5745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9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500"/>
                            </p:stCondLst>
                            <p:childTnLst>
                              <p:par>
                                <p:cTn id="31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3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32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6" dur="500"/>
                                        <p:tgtEl>
                                          <p:spTgt spid="7332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1000"/>
                            </p:stCondLst>
                            <p:childTnLst>
                              <p:par>
                                <p:cTn id="38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0" dur="5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3" dur="5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1500"/>
                            </p:stCondLst>
                            <p:childTnLst>
                              <p:par>
                                <p:cTn id="45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7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5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49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44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53" dur="500"/>
                                        <p:tgtEl>
                                          <p:spTgt spid="5744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45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56" dur="500"/>
                                        <p:tgtEl>
                                          <p:spTgt spid="5745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>
                            <p:stCondLst>
                              <p:cond delay="2000"/>
                            </p:stCondLst>
                            <p:childTnLst>
                              <p:par>
                                <p:cTn id="58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60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2500"/>
                            </p:stCondLst>
                            <p:childTnLst>
                              <p:par>
                                <p:cTn id="62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4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45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67" dur="500"/>
                                        <p:tgtEl>
                                          <p:spTgt spid="5745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0" dur="50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45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3" dur="500"/>
                                        <p:tgtEl>
                                          <p:spTgt spid="5745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4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6" dur="50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7" fill="hold">
                            <p:stCondLst>
                              <p:cond delay="3000"/>
                            </p:stCondLst>
                            <p:childTnLst>
                              <p:par>
                                <p:cTn id="78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80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1" fill="hold">
                            <p:stCondLst>
                              <p:cond delay="3500"/>
                            </p:stCondLst>
                            <p:childTnLst>
                              <p:par>
                                <p:cTn id="82" presetID="5" presetClass="exit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83" dur="500"/>
                                        <p:tgtEl>
                                          <p:spTgt spid="57449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744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>
                            <p:stCondLst>
                              <p:cond delay="4000"/>
                            </p:stCondLst>
                            <p:childTnLst>
                              <p:par>
                                <p:cTn id="86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88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9" fill="hold">
                            <p:stCondLst>
                              <p:cond delay="4500"/>
                            </p:stCondLst>
                            <p:childTnLst>
                              <p:par>
                                <p:cTn id="90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92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3" fill="hold">
                      <p:stCondLst>
                        <p:cond delay="indefinite"/>
                      </p:stCondLst>
                      <p:childTnLst>
                        <p:par>
                          <p:cTn id="94" fill="hold">
                            <p:stCondLst>
                              <p:cond delay="0"/>
                            </p:stCondLst>
                            <p:childTnLst>
                              <p:par>
                                <p:cTn id="95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32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97" dur="500"/>
                                        <p:tgtEl>
                                          <p:spTgt spid="7332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8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32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00" dur="500"/>
                                        <p:tgtEl>
                                          <p:spTgt spid="7332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1" fill="hold">
                            <p:stCondLst>
                              <p:cond delay="500"/>
                            </p:stCondLst>
                            <p:childTnLst>
                              <p:par>
                                <p:cTn id="102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04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0" grpId="0" animBg="1"/>
      <p:bldP spid="92" grpId="0" animBg="1"/>
      <p:bldP spid="95" grpId="0" animBg="1"/>
      <p:bldP spid="97" grpId="0"/>
    </p:bldLst>
  </p:timing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34229" name="Picture 24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5181600" y="2747963"/>
            <a:ext cx="3502025" cy="30702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734230" name="Picture 44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6200775" y="1423988"/>
            <a:ext cx="1758950" cy="9636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43" name="Line 10"/>
          <p:cNvSpPr>
            <a:spLocks noChangeShapeType="1"/>
          </p:cNvSpPr>
          <p:nvPr/>
        </p:nvSpPr>
        <p:spPr bwMode="auto">
          <a:xfrm flipH="1">
            <a:off x="1897063" y="4203700"/>
            <a:ext cx="0" cy="903288"/>
          </a:xfrm>
          <a:custGeom>
            <a:avLst/>
            <a:gdLst>
              <a:gd name="connsiteX0" fmla="*/ 0 w 581020"/>
              <a:gd name="connsiteY0" fmla="*/ 0 h 45719"/>
              <a:gd name="connsiteX1" fmla="*/ 581020 w 581020"/>
              <a:gd name="connsiteY1" fmla="*/ 45719 h 45719"/>
              <a:gd name="connsiteX0" fmla="*/ 0 w 581020"/>
              <a:gd name="connsiteY0" fmla="*/ 15 h 15"/>
              <a:gd name="connsiteX1" fmla="*/ 581020 w 581020"/>
              <a:gd name="connsiteY1" fmla="*/ 0 h 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81020" h="15">
                <a:moveTo>
                  <a:pt x="0" y="15"/>
                </a:moveTo>
                <a:lnTo>
                  <a:pt x="581020" y="0"/>
                </a:lnTo>
              </a:path>
            </a:pathLst>
          </a:custGeom>
          <a:noFill/>
          <a:ln w="38100">
            <a:solidFill>
              <a:schemeClr val="accent2">
                <a:lumMod val="75000"/>
              </a:schemeClr>
            </a:solidFill>
            <a:prstDash val="dash"/>
            <a:round/>
            <a:headEnd/>
            <a:tailEnd type="triangle"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>
              <a:latin typeface="+mn-lt"/>
              <a:ea typeface="+mn-ea"/>
            </a:endParaRPr>
          </a:p>
        </p:txBody>
      </p:sp>
      <p:cxnSp>
        <p:nvCxnSpPr>
          <p:cNvPr id="39" name="直線コネクタ 38"/>
          <p:cNvCxnSpPr/>
          <p:nvPr/>
        </p:nvCxnSpPr>
        <p:spPr>
          <a:xfrm rot="10800000">
            <a:off x="703263" y="2271713"/>
            <a:ext cx="3600450" cy="0"/>
          </a:xfrm>
          <a:prstGeom prst="line">
            <a:avLst/>
          </a:prstGeom>
          <a:ln w="25400">
            <a:solidFill>
              <a:srgbClr val="00B05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直線コネクタ 37"/>
          <p:cNvCxnSpPr/>
          <p:nvPr/>
        </p:nvCxnSpPr>
        <p:spPr>
          <a:xfrm rot="10800000">
            <a:off x="715963" y="2735263"/>
            <a:ext cx="3598862" cy="0"/>
          </a:xfrm>
          <a:prstGeom prst="line">
            <a:avLst/>
          </a:prstGeom>
          <a:ln w="25400">
            <a:solidFill>
              <a:schemeClr val="tx1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直線コネクタ 36"/>
          <p:cNvCxnSpPr/>
          <p:nvPr/>
        </p:nvCxnSpPr>
        <p:spPr>
          <a:xfrm rot="10800000">
            <a:off x="696913" y="3614738"/>
            <a:ext cx="3598862" cy="0"/>
          </a:xfrm>
          <a:prstGeom prst="line">
            <a:avLst/>
          </a:prstGeom>
          <a:ln w="25400">
            <a:solidFill>
              <a:srgbClr val="00B05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直線コネクタ 34"/>
          <p:cNvCxnSpPr/>
          <p:nvPr/>
        </p:nvCxnSpPr>
        <p:spPr>
          <a:xfrm rot="10800000">
            <a:off x="712788" y="4160838"/>
            <a:ext cx="3598862" cy="0"/>
          </a:xfrm>
          <a:prstGeom prst="line">
            <a:avLst/>
          </a:prstGeom>
          <a:ln w="25400">
            <a:solidFill>
              <a:srgbClr val="FC9B4A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 rtlCol="0">
            <a:normAutofit/>
          </a:bodyPr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en-US" altLang="ja-JP" sz="3600" b="1" dirty="0">
                <a:solidFill>
                  <a:schemeClr val="tx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3D IR spectra and Liouville paths</a:t>
            </a:r>
            <a:endParaRPr lang="ja-JP" altLang="en-US" sz="3600" b="1" dirty="0">
              <a:solidFill>
                <a:schemeClr val="tx2">
                  <a:lumMod val="7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</p:txBody>
      </p:sp>
      <p:sp>
        <p:nvSpPr>
          <p:cNvPr id="734237" name="正方形/長方形 15"/>
          <p:cNvSpPr>
            <a:spLocks noChangeArrowheads="1"/>
          </p:cNvSpPr>
          <p:nvPr/>
        </p:nvSpPr>
        <p:spPr bwMode="auto">
          <a:xfrm>
            <a:off x="6389688" y="1190625"/>
            <a:ext cx="1390650" cy="3698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>
                <a:solidFill>
                  <a:srgbClr val="FC9B4A"/>
                </a:solidFill>
                <a:latin typeface="Arial Unicode MS"/>
                <a:ea typeface="Arial Unicode MS"/>
                <a:cs typeface="Arial Unicode MS"/>
              </a:rPr>
              <a:t>A</a:t>
            </a:r>
            <a:r>
              <a:rPr lang="en-US" altLang="ja-JP">
                <a:latin typeface="Arial Unicode MS"/>
                <a:ea typeface="Arial Unicode MS"/>
                <a:cs typeface="Arial Unicode MS"/>
              </a:rPr>
              <a:t>             </a:t>
            </a:r>
            <a:r>
              <a:rPr lang="en-US" altLang="ja-JP">
                <a:solidFill>
                  <a:srgbClr val="00B050"/>
                </a:solidFill>
                <a:latin typeface="Arial Unicode MS"/>
                <a:ea typeface="Arial Unicode MS"/>
                <a:cs typeface="Arial Unicode MS"/>
              </a:rPr>
              <a:t>B</a:t>
            </a:r>
            <a:r>
              <a:rPr lang="en-US" altLang="ja-JP">
                <a:latin typeface="Arial Unicode MS"/>
                <a:ea typeface="Arial Unicode MS"/>
                <a:cs typeface="Arial Unicode MS"/>
              </a:rPr>
              <a:t> </a:t>
            </a:r>
            <a:endParaRPr lang="ja-JP" altLang="en-US">
              <a:latin typeface="Calibri" pitchFamily="34" charset="0"/>
            </a:endParaRPr>
          </a:p>
        </p:txBody>
      </p:sp>
      <p:cxnSp>
        <p:nvCxnSpPr>
          <p:cNvPr id="22" name="直線コネクタ 21"/>
          <p:cNvCxnSpPr/>
          <p:nvPr/>
        </p:nvCxnSpPr>
        <p:spPr>
          <a:xfrm rot="10800000">
            <a:off x="684213" y="5102225"/>
            <a:ext cx="3598862" cy="0"/>
          </a:xfrm>
          <a:prstGeom prst="line">
            <a:avLst/>
          </a:pr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734210" name="Object 2"/>
          <p:cNvGraphicFramePr>
            <a:graphicFrameLocks noChangeAspect="1"/>
          </p:cNvGraphicFramePr>
          <p:nvPr/>
        </p:nvGraphicFramePr>
        <p:xfrm>
          <a:off x="4441825" y="4878388"/>
          <a:ext cx="576263" cy="431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5" imgW="571320" imgH="431640" progId="Equation.DSMT4">
                  <p:embed/>
                </p:oleObj>
              </mc:Choice>
              <mc:Fallback>
                <p:oleObj name="Equation" r:id="rId5" imgW="571320" imgH="431640" progId="Equation.DSMT4">
                  <p:embed/>
                  <p:pic>
                    <p:nvPicPr>
                      <p:cNvPr id="734210" name="Object 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441825" y="4878388"/>
                        <a:ext cx="576263" cy="4318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734211" name="Object 3"/>
          <p:cNvGraphicFramePr>
            <a:graphicFrameLocks noChangeAspect="1"/>
          </p:cNvGraphicFramePr>
          <p:nvPr/>
        </p:nvGraphicFramePr>
        <p:xfrm>
          <a:off x="4441825" y="3943350"/>
          <a:ext cx="525463" cy="431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7" imgW="520560" imgH="431640" progId="Equation.DSMT4">
                  <p:embed/>
                </p:oleObj>
              </mc:Choice>
              <mc:Fallback>
                <p:oleObj name="Equation" r:id="rId7" imgW="520560" imgH="431640" progId="Equation.DSMT4">
                  <p:embed/>
                  <p:pic>
                    <p:nvPicPr>
                      <p:cNvPr id="734211" name="Object 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441825" y="3943350"/>
                        <a:ext cx="525463" cy="4318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734212" name="Object 4"/>
          <p:cNvGraphicFramePr>
            <a:graphicFrameLocks noChangeAspect="1"/>
          </p:cNvGraphicFramePr>
          <p:nvPr/>
        </p:nvGraphicFramePr>
        <p:xfrm>
          <a:off x="4440238" y="2965450"/>
          <a:ext cx="590550" cy="431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9" imgW="583920" imgH="431640" progId="Equation.DSMT4">
                  <p:embed/>
                </p:oleObj>
              </mc:Choice>
              <mc:Fallback>
                <p:oleObj name="Equation" r:id="rId9" imgW="583920" imgH="431640" progId="Equation.DSMT4">
                  <p:embed/>
                  <p:pic>
                    <p:nvPicPr>
                      <p:cNvPr id="734212" name="Object 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0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440238" y="2965450"/>
                        <a:ext cx="590550" cy="4318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734213" name="Object 5"/>
          <p:cNvGraphicFramePr>
            <a:graphicFrameLocks noChangeAspect="1"/>
          </p:cNvGraphicFramePr>
          <p:nvPr/>
        </p:nvGraphicFramePr>
        <p:xfrm>
          <a:off x="4435475" y="3441700"/>
          <a:ext cx="525463" cy="431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1" imgW="520560" imgH="431640" progId="Equation.DSMT4">
                  <p:embed/>
                </p:oleObj>
              </mc:Choice>
              <mc:Fallback>
                <p:oleObj name="Equation" r:id="rId11" imgW="520560" imgH="431640" progId="Equation.DSMT4">
                  <p:embed/>
                  <p:pic>
                    <p:nvPicPr>
                      <p:cNvPr id="734213" name="Object 5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2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435475" y="3441700"/>
                        <a:ext cx="525463" cy="4318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734214" name="Object 6"/>
          <p:cNvGraphicFramePr>
            <a:graphicFrameLocks noChangeAspect="1"/>
          </p:cNvGraphicFramePr>
          <p:nvPr/>
        </p:nvGraphicFramePr>
        <p:xfrm>
          <a:off x="4433888" y="2027238"/>
          <a:ext cx="588962" cy="431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3" imgW="583920" imgH="431640" progId="Equation.DSMT4">
                  <p:embed/>
                </p:oleObj>
              </mc:Choice>
              <mc:Fallback>
                <p:oleObj name="Equation" r:id="rId13" imgW="583920" imgH="431640" progId="Equation.DSMT4">
                  <p:embed/>
                  <p:pic>
                    <p:nvPicPr>
                      <p:cNvPr id="734214" name="Object 6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433888" y="2027238"/>
                        <a:ext cx="588962" cy="4318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734215" name="Object 7"/>
          <p:cNvGraphicFramePr>
            <a:graphicFrameLocks noChangeAspect="1"/>
          </p:cNvGraphicFramePr>
          <p:nvPr/>
        </p:nvGraphicFramePr>
        <p:xfrm>
          <a:off x="4443413" y="2495550"/>
          <a:ext cx="469900" cy="431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5" imgW="469800" imgH="431640" progId="Equation.DSMT4">
                  <p:embed/>
                </p:oleObj>
              </mc:Choice>
              <mc:Fallback>
                <p:oleObj name="Equation" r:id="rId15" imgW="469800" imgH="431640" progId="Equation.DSMT4">
                  <p:embed/>
                  <p:pic>
                    <p:nvPicPr>
                      <p:cNvPr id="734215" name="Object 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443413" y="2495550"/>
                        <a:ext cx="469900" cy="4318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cxnSp>
        <p:nvCxnSpPr>
          <p:cNvPr id="36" name="直線コネクタ 35"/>
          <p:cNvCxnSpPr/>
          <p:nvPr/>
        </p:nvCxnSpPr>
        <p:spPr>
          <a:xfrm rot="10800000">
            <a:off x="692150" y="3184525"/>
            <a:ext cx="3598863" cy="0"/>
          </a:xfrm>
          <a:prstGeom prst="line">
            <a:avLst/>
          </a:prstGeom>
          <a:ln w="25400">
            <a:solidFill>
              <a:srgbClr val="FDD90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574496" name="Picture 32"/>
          <p:cNvPicPr>
            <a:picLocks noChangeAspect="1" noChangeArrowheads="1"/>
          </p:cNvPicPr>
          <p:nvPr/>
        </p:nvPicPr>
        <p:blipFill>
          <a:blip r:embed="rId17" cstate="print"/>
          <a:srcRect/>
          <a:stretch>
            <a:fillRect/>
          </a:stretch>
        </p:blipFill>
        <p:spPr bwMode="auto">
          <a:xfrm>
            <a:off x="1770063" y="4033838"/>
            <a:ext cx="220662" cy="212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41" name="Line 9"/>
          <p:cNvSpPr>
            <a:spLocks noChangeShapeType="1"/>
          </p:cNvSpPr>
          <p:nvPr/>
        </p:nvSpPr>
        <p:spPr bwMode="auto">
          <a:xfrm>
            <a:off x="1220788" y="4146550"/>
            <a:ext cx="0" cy="923925"/>
          </a:xfrm>
          <a:prstGeom prst="line">
            <a:avLst/>
          </a:prstGeom>
          <a:noFill/>
          <a:ln w="38100">
            <a:solidFill>
              <a:schemeClr val="accent2">
                <a:lumMod val="75000"/>
              </a:schemeClr>
            </a:solidFill>
            <a:round/>
            <a:headEnd type="triangle"/>
            <a:tailEnd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atin typeface="+mn-lt"/>
              <a:ea typeface="+mn-ea"/>
            </a:endParaRPr>
          </a:p>
        </p:txBody>
      </p:sp>
      <p:pic>
        <p:nvPicPr>
          <p:cNvPr id="53" name="Picture 32"/>
          <p:cNvPicPr>
            <a:picLocks noChangeAspect="1" noChangeArrowheads="1"/>
          </p:cNvPicPr>
          <p:nvPr/>
        </p:nvPicPr>
        <p:blipFill>
          <a:blip r:embed="rId17" cstate="print"/>
          <a:srcRect/>
          <a:stretch>
            <a:fillRect/>
          </a:stretch>
        </p:blipFill>
        <p:spPr bwMode="auto">
          <a:xfrm>
            <a:off x="1122363" y="5011738"/>
            <a:ext cx="220662" cy="212725"/>
          </a:xfrm>
          <a:prstGeom prst="rect">
            <a:avLst/>
          </a:prstGeom>
          <a:solidFill>
            <a:schemeClr val="bg1">
              <a:alpha val="89018"/>
            </a:schemeClr>
          </a:solidFill>
          <a:ln w="9525">
            <a:noFill/>
            <a:miter lim="800000"/>
            <a:headEnd/>
            <a:tailEnd/>
          </a:ln>
        </p:spPr>
      </p:pic>
      <p:cxnSp>
        <p:nvCxnSpPr>
          <p:cNvPr id="85" name="直線コネクタ 84"/>
          <p:cNvCxnSpPr/>
          <p:nvPr/>
        </p:nvCxnSpPr>
        <p:spPr>
          <a:xfrm>
            <a:off x="1231900" y="5387975"/>
            <a:ext cx="2649538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574504" name="Object 9"/>
          <p:cNvGraphicFramePr>
            <a:graphicFrameLocks noChangeAspect="1"/>
          </p:cNvGraphicFramePr>
          <p:nvPr/>
        </p:nvGraphicFramePr>
        <p:xfrm>
          <a:off x="1504950" y="5467350"/>
          <a:ext cx="152400" cy="2794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8" imgW="152280" imgH="279360" progId="Equation.DSMT4">
                  <p:embed/>
                </p:oleObj>
              </mc:Choice>
              <mc:Fallback>
                <p:oleObj name="Equation" r:id="rId18" imgW="152280" imgH="279360" progId="Equation.DSMT4">
                  <p:embed/>
                  <p:pic>
                    <p:nvPicPr>
                      <p:cNvPr id="574504" name="Object 9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9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504950" y="5467350"/>
                        <a:ext cx="152400" cy="2794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574506" name="Object 10"/>
          <p:cNvGraphicFramePr>
            <a:graphicFrameLocks noChangeAspect="1"/>
          </p:cNvGraphicFramePr>
          <p:nvPr/>
        </p:nvGraphicFramePr>
        <p:xfrm>
          <a:off x="2384425" y="5353050"/>
          <a:ext cx="190500" cy="4191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20" imgW="190440" imgH="419040" progId="Equation.DSMT4">
                  <p:embed/>
                </p:oleObj>
              </mc:Choice>
              <mc:Fallback>
                <p:oleObj name="Equation" r:id="rId20" imgW="190440" imgH="419040" progId="Equation.DSMT4">
                  <p:embed/>
                  <p:pic>
                    <p:nvPicPr>
                      <p:cNvPr id="574506" name="Object 10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1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384425" y="5353050"/>
                        <a:ext cx="190500" cy="4191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574507" name="Object 11"/>
          <p:cNvGraphicFramePr>
            <a:graphicFrameLocks noChangeAspect="1"/>
          </p:cNvGraphicFramePr>
          <p:nvPr/>
        </p:nvGraphicFramePr>
        <p:xfrm>
          <a:off x="3475038" y="5391150"/>
          <a:ext cx="177800" cy="431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22" imgW="177480" imgH="431640" progId="Equation.DSMT4">
                  <p:embed/>
                </p:oleObj>
              </mc:Choice>
              <mc:Fallback>
                <p:oleObj name="Equation" r:id="rId22" imgW="177480" imgH="431640" progId="Equation.DSMT4">
                  <p:embed/>
                  <p:pic>
                    <p:nvPicPr>
                      <p:cNvPr id="574507" name="Object 1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3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475038" y="5391150"/>
                        <a:ext cx="177800" cy="4318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cxnSp>
        <p:nvCxnSpPr>
          <p:cNvPr id="96" name="直線コネクタ 95"/>
          <p:cNvCxnSpPr/>
          <p:nvPr/>
        </p:nvCxnSpPr>
        <p:spPr>
          <a:xfrm rot="16200000" flipH="1">
            <a:off x="995363" y="5494338"/>
            <a:ext cx="457200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9" name="直線コネクタ 98"/>
          <p:cNvCxnSpPr/>
          <p:nvPr/>
        </p:nvCxnSpPr>
        <p:spPr>
          <a:xfrm rot="16200000" flipH="1">
            <a:off x="1651000" y="5500688"/>
            <a:ext cx="457200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0" name="直線コネクタ 99"/>
          <p:cNvCxnSpPr/>
          <p:nvPr/>
        </p:nvCxnSpPr>
        <p:spPr>
          <a:xfrm rot="16200000" flipH="1">
            <a:off x="2533650" y="5053013"/>
            <a:ext cx="1368425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1" name="直線コネクタ 100"/>
          <p:cNvCxnSpPr/>
          <p:nvPr/>
        </p:nvCxnSpPr>
        <p:spPr>
          <a:xfrm rot="16200000" flipH="1">
            <a:off x="3180556" y="5056982"/>
            <a:ext cx="1404937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0" name="正方形/長方形 89"/>
          <p:cNvSpPr/>
          <p:nvPr/>
        </p:nvSpPr>
        <p:spPr>
          <a:xfrm>
            <a:off x="528638" y="3360738"/>
            <a:ext cx="4568825" cy="481012"/>
          </a:xfrm>
          <a:prstGeom prst="rect">
            <a:avLst/>
          </a:prstGeom>
          <a:solidFill>
            <a:schemeClr val="bg1">
              <a:alpha val="66000"/>
            </a:schemeClr>
          </a:solidFill>
          <a:ln w="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/>
          </a:p>
        </p:txBody>
      </p:sp>
      <p:sp>
        <p:nvSpPr>
          <p:cNvPr id="92" name="正方形/長方形 91"/>
          <p:cNvSpPr/>
          <p:nvPr/>
        </p:nvSpPr>
        <p:spPr>
          <a:xfrm>
            <a:off x="500063" y="1836738"/>
            <a:ext cx="4567237" cy="1108075"/>
          </a:xfrm>
          <a:prstGeom prst="rect">
            <a:avLst/>
          </a:prstGeom>
          <a:solidFill>
            <a:schemeClr val="bg1">
              <a:alpha val="66000"/>
            </a:schemeClr>
          </a:solidFill>
          <a:ln w="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/>
          </a:p>
        </p:txBody>
      </p:sp>
      <p:sp>
        <p:nvSpPr>
          <p:cNvPr id="93" name="正方形/長方形 92"/>
          <p:cNvSpPr/>
          <p:nvPr/>
        </p:nvSpPr>
        <p:spPr>
          <a:xfrm>
            <a:off x="528638" y="1270000"/>
            <a:ext cx="4568825" cy="481013"/>
          </a:xfrm>
          <a:prstGeom prst="rect">
            <a:avLst/>
          </a:prstGeom>
          <a:solidFill>
            <a:schemeClr val="bg1">
              <a:alpha val="66000"/>
            </a:schemeClr>
          </a:solidFill>
          <a:ln w="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/>
          </a:p>
        </p:txBody>
      </p:sp>
      <p:graphicFrame>
        <p:nvGraphicFramePr>
          <p:cNvPr id="734224" name="Object 16"/>
          <p:cNvGraphicFramePr>
            <a:graphicFrameLocks noChangeAspect="1"/>
          </p:cNvGraphicFramePr>
          <p:nvPr/>
        </p:nvGraphicFramePr>
        <p:xfrm>
          <a:off x="5009581" y="4688528"/>
          <a:ext cx="825500" cy="3302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24" imgW="825480" imgH="330120" progId="Equation.DSMT4">
                  <p:embed/>
                </p:oleObj>
              </mc:Choice>
              <mc:Fallback>
                <p:oleObj name="Equation" r:id="rId24" imgW="825480" imgH="330120" progId="Equation.DSMT4">
                  <p:embed/>
                  <p:pic>
                    <p:nvPicPr>
                      <p:cNvPr id="734224" name="Object 16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009581" y="4688528"/>
                        <a:ext cx="825500" cy="3302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72" name="Line 9"/>
          <p:cNvSpPr>
            <a:spLocks noChangeShapeType="1"/>
          </p:cNvSpPr>
          <p:nvPr/>
        </p:nvSpPr>
        <p:spPr bwMode="auto">
          <a:xfrm flipH="1">
            <a:off x="3214688" y="3141663"/>
            <a:ext cx="0" cy="1008062"/>
          </a:xfrm>
          <a:prstGeom prst="line">
            <a:avLst/>
          </a:prstGeom>
          <a:noFill/>
          <a:ln w="38100">
            <a:solidFill>
              <a:schemeClr val="accent2">
                <a:lumMod val="60000"/>
                <a:lumOff val="40000"/>
              </a:schemeClr>
            </a:solidFill>
            <a:round/>
            <a:headEnd type="triangle"/>
            <a:tailEnd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atin typeface="+mn-lt"/>
              <a:ea typeface="+mn-ea"/>
            </a:endParaRPr>
          </a:p>
        </p:txBody>
      </p:sp>
      <p:sp>
        <p:nvSpPr>
          <p:cNvPr id="73" name="Line 10"/>
          <p:cNvSpPr>
            <a:spLocks noChangeShapeType="1"/>
          </p:cNvSpPr>
          <p:nvPr/>
        </p:nvSpPr>
        <p:spPr bwMode="auto">
          <a:xfrm flipH="1">
            <a:off x="3878263" y="3175000"/>
            <a:ext cx="0" cy="976313"/>
          </a:xfrm>
          <a:custGeom>
            <a:avLst/>
            <a:gdLst>
              <a:gd name="connsiteX0" fmla="*/ 0 w 581020"/>
              <a:gd name="connsiteY0" fmla="*/ 0 h 45719"/>
              <a:gd name="connsiteX1" fmla="*/ 581020 w 581020"/>
              <a:gd name="connsiteY1" fmla="*/ 45719 h 45719"/>
              <a:gd name="connsiteX0" fmla="*/ 0 w 581020"/>
              <a:gd name="connsiteY0" fmla="*/ 15 h 15"/>
              <a:gd name="connsiteX1" fmla="*/ 581020 w 581020"/>
              <a:gd name="connsiteY1" fmla="*/ 0 h 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81020" h="15">
                <a:moveTo>
                  <a:pt x="0" y="15"/>
                </a:moveTo>
                <a:lnTo>
                  <a:pt x="581020" y="0"/>
                </a:lnTo>
              </a:path>
            </a:pathLst>
          </a:custGeom>
          <a:noFill/>
          <a:ln w="38100">
            <a:solidFill>
              <a:schemeClr val="accent2">
                <a:lumMod val="60000"/>
                <a:lumOff val="40000"/>
              </a:schemeClr>
            </a:solidFill>
            <a:prstDash val="dash"/>
            <a:round/>
            <a:headEnd/>
            <a:tailEnd type="triangle"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>
              <a:latin typeface="+mn-lt"/>
              <a:ea typeface="+mn-ea"/>
            </a:endParaRPr>
          </a:p>
        </p:txBody>
      </p:sp>
      <p:pic>
        <p:nvPicPr>
          <p:cNvPr id="74" name="Picture 32"/>
          <p:cNvPicPr>
            <a:picLocks noChangeAspect="1" noChangeArrowheads="1"/>
          </p:cNvPicPr>
          <p:nvPr/>
        </p:nvPicPr>
        <p:blipFill>
          <a:blip r:embed="rId17" cstate="print"/>
          <a:srcRect/>
          <a:stretch>
            <a:fillRect/>
          </a:stretch>
        </p:blipFill>
        <p:spPr bwMode="auto">
          <a:xfrm>
            <a:off x="3757613" y="3052763"/>
            <a:ext cx="220662" cy="212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aphicFrame>
        <p:nvGraphicFramePr>
          <p:cNvPr id="734225" name="Object 17"/>
          <p:cNvGraphicFramePr>
            <a:graphicFrameLocks noChangeAspect="1"/>
          </p:cNvGraphicFramePr>
          <p:nvPr/>
        </p:nvGraphicFramePr>
        <p:xfrm>
          <a:off x="679450" y="4516438"/>
          <a:ext cx="306388" cy="3302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26" imgW="304560" imgH="330120" progId="Equation.DSMT4">
                  <p:embed/>
                </p:oleObj>
              </mc:Choice>
              <mc:Fallback>
                <p:oleObj name="Equation" r:id="rId26" imgW="304560" imgH="330120" progId="Equation.DSMT4">
                  <p:embed/>
                  <p:pic>
                    <p:nvPicPr>
                      <p:cNvPr id="734225" name="Object 1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79450" y="4516438"/>
                        <a:ext cx="306388" cy="3302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44" name="正方形/長方形 43"/>
          <p:cNvSpPr/>
          <p:nvPr/>
        </p:nvSpPr>
        <p:spPr>
          <a:xfrm>
            <a:off x="7110413" y="1211263"/>
            <a:ext cx="1690687" cy="1319212"/>
          </a:xfrm>
          <a:prstGeom prst="rect">
            <a:avLst/>
          </a:prstGeom>
          <a:solidFill>
            <a:schemeClr val="bg1">
              <a:alpha val="86000"/>
            </a:schemeClr>
          </a:solidFill>
          <a:ln w="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graphicFrame>
        <p:nvGraphicFramePr>
          <p:cNvPr id="45" name="Object 18"/>
          <p:cNvGraphicFramePr>
            <a:graphicFrameLocks noChangeAspect="1"/>
          </p:cNvGraphicFramePr>
          <p:nvPr/>
        </p:nvGraphicFramePr>
        <p:xfrm>
          <a:off x="5784850" y="5888038"/>
          <a:ext cx="2449513" cy="55403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28" imgW="2450880" imgH="558720" progId="Equation.DSMT4">
                  <p:embed/>
                </p:oleObj>
              </mc:Choice>
              <mc:Fallback>
                <p:oleObj name="Equation" r:id="rId28" imgW="2450880" imgH="558720" progId="Equation.DSMT4">
                  <p:embed/>
                  <p:pic>
                    <p:nvPicPr>
                      <p:cNvPr id="45" name="Object 18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9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784850" y="5888038"/>
                        <a:ext cx="2449513" cy="554037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46" name="正方形/長方形 45"/>
          <p:cNvSpPr>
            <a:spLocks noChangeArrowheads="1"/>
          </p:cNvSpPr>
          <p:nvPr/>
        </p:nvSpPr>
        <p:spPr bwMode="auto">
          <a:xfrm>
            <a:off x="6046788" y="6415088"/>
            <a:ext cx="1298575" cy="3079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 sz="1400">
                <a:solidFill>
                  <a:srgbClr val="FF0000"/>
                </a:solidFill>
                <a:latin typeface="Arial Unicode MS"/>
                <a:ea typeface="Arial Unicode MS"/>
                <a:cs typeface="Arial Unicode MS"/>
              </a:rPr>
              <a:t>anharmonisity</a:t>
            </a:r>
            <a:endParaRPr lang="ja-JP" altLang="en-US" sz="1400">
              <a:solidFill>
                <a:srgbClr val="FF0000"/>
              </a:solidFill>
              <a:latin typeface="Arial Unicode MS"/>
              <a:ea typeface="Arial Unicode MS"/>
              <a:cs typeface="Arial Unicode MS"/>
            </a:endParaRPr>
          </a:p>
        </p:txBody>
      </p:sp>
      <p:sp>
        <p:nvSpPr>
          <p:cNvPr id="734257" name="Text Box 12"/>
          <p:cNvSpPr txBox="1">
            <a:spLocks noChangeArrowheads="1"/>
          </p:cNvSpPr>
          <p:nvPr/>
        </p:nvSpPr>
        <p:spPr bwMode="auto">
          <a:xfrm>
            <a:off x="982663" y="1428750"/>
            <a:ext cx="3454400" cy="40005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>
            <a:prstShdw prst="shdw17" dist="17961" dir="2700000">
              <a:schemeClr val="bg2"/>
            </a:prstShdw>
          </a:effectLst>
        </p:spPr>
        <p:txBody>
          <a:bodyPr>
            <a:spAutoFit/>
          </a:bodyPr>
          <a:lstStyle/>
          <a:p>
            <a:r>
              <a:rPr lang="en-US" altLang="ja-JP" sz="2000">
                <a:solidFill>
                  <a:srgbClr val="FC9B4A"/>
                </a:solidFill>
                <a:latin typeface="Arial Unicode MS"/>
                <a:ea typeface="Arial Unicode MS"/>
                <a:cs typeface="Arial Unicode MS"/>
              </a:rPr>
              <a:t>Mode A (double excitation)</a:t>
            </a:r>
          </a:p>
        </p:txBody>
      </p:sp>
      <p:graphicFrame>
        <p:nvGraphicFramePr>
          <p:cNvPr id="734228" name="Object 20"/>
          <p:cNvGraphicFramePr>
            <a:graphicFrameLocks noChangeAspect="1"/>
          </p:cNvGraphicFramePr>
          <p:nvPr/>
        </p:nvGraphicFramePr>
        <p:xfrm>
          <a:off x="2314575" y="3556000"/>
          <a:ext cx="823913" cy="3317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30" imgW="825480" imgH="330120" progId="Equation.DSMT4">
                  <p:embed/>
                </p:oleObj>
              </mc:Choice>
              <mc:Fallback>
                <p:oleObj name="Equation" r:id="rId30" imgW="825480" imgH="330120" progId="Equation.DSMT4">
                  <p:embed/>
                  <p:pic>
                    <p:nvPicPr>
                      <p:cNvPr id="734228" name="Object 20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31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314575" y="3556000"/>
                        <a:ext cx="823913" cy="331788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3" name="Picture 21"/>
          <p:cNvPicPr>
            <a:picLocks noChangeAspect="1" noChangeArrowheads="1"/>
          </p:cNvPicPr>
          <p:nvPr/>
        </p:nvPicPr>
        <p:blipFill>
          <a:blip r:embed="rId32" cstate="print"/>
          <a:srcRect/>
          <a:stretch>
            <a:fillRect/>
          </a:stretch>
        </p:blipFill>
        <p:spPr bwMode="auto">
          <a:xfrm>
            <a:off x="6430003" y="4245476"/>
            <a:ext cx="338138" cy="3714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4" name="Picture 22"/>
          <p:cNvPicPr>
            <a:picLocks noChangeAspect="1" noChangeArrowheads="1"/>
          </p:cNvPicPr>
          <p:nvPr/>
        </p:nvPicPr>
        <p:blipFill>
          <a:blip r:embed="rId33" cstate="print"/>
          <a:srcRect/>
          <a:stretch>
            <a:fillRect/>
          </a:stretch>
        </p:blipFill>
        <p:spPr bwMode="auto">
          <a:xfrm>
            <a:off x="6430004" y="4675323"/>
            <a:ext cx="338138" cy="3714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574509" name="Object 21"/>
          <p:cNvGraphicFramePr>
            <a:graphicFrameLocks noChangeAspect="1"/>
          </p:cNvGraphicFramePr>
          <p:nvPr/>
        </p:nvGraphicFramePr>
        <p:xfrm>
          <a:off x="5780088" y="1998663"/>
          <a:ext cx="304800" cy="3302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34" imgW="304560" imgH="330120" progId="Equation.DSMT4">
                  <p:embed/>
                </p:oleObj>
              </mc:Choice>
              <mc:Fallback>
                <p:oleObj name="Equation" r:id="rId34" imgW="304560" imgH="330120" progId="Equation.DSMT4">
                  <p:embed/>
                  <p:pic>
                    <p:nvPicPr>
                      <p:cNvPr id="574509" name="Object 2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3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780088" y="1998663"/>
                        <a:ext cx="304800" cy="3302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574510" name="Object 22"/>
          <p:cNvGraphicFramePr>
            <a:graphicFrameLocks noChangeAspect="1"/>
          </p:cNvGraphicFramePr>
          <p:nvPr/>
        </p:nvGraphicFramePr>
        <p:xfrm>
          <a:off x="5475288" y="1735138"/>
          <a:ext cx="825500" cy="3302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36" imgW="825480" imgH="330120" progId="Equation.DSMT4">
                  <p:embed/>
                </p:oleObj>
              </mc:Choice>
              <mc:Fallback>
                <p:oleObj name="Equation" r:id="rId36" imgW="825480" imgH="330120" progId="Equation.DSMT4">
                  <p:embed/>
                  <p:pic>
                    <p:nvPicPr>
                      <p:cNvPr id="574510" name="Object 2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3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475288" y="1735138"/>
                        <a:ext cx="825500" cy="3302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733207" name="Object 23"/>
          <p:cNvGraphicFramePr>
            <a:graphicFrameLocks noChangeAspect="1"/>
          </p:cNvGraphicFramePr>
          <p:nvPr/>
        </p:nvGraphicFramePr>
        <p:xfrm>
          <a:off x="6380163" y="5207000"/>
          <a:ext cx="457200" cy="3302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38" imgW="457200" imgH="330120" progId="Equation.DSMT4">
                  <p:embed/>
                </p:oleObj>
              </mc:Choice>
              <mc:Fallback>
                <p:oleObj name="Equation" r:id="rId38" imgW="457200" imgH="330120" progId="Equation.DSMT4">
                  <p:embed/>
                  <p:pic>
                    <p:nvPicPr>
                      <p:cNvPr id="733207" name="Object 2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39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380163" y="5207000"/>
                        <a:ext cx="457200" cy="3302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733209" name="Object 24"/>
          <p:cNvGraphicFramePr>
            <a:graphicFrameLocks noChangeAspect="1"/>
          </p:cNvGraphicFramePr>
          <p:nvPr/>
        </p:nvGraphicFramePr>
        <p:xfrm>
          <a:off x="5526088" y="4292600"/>
          <a:ext cx="306387" cy="3317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40" imgW="304560" imgH="330120" progId="Equation.DSMT4">
                  <p:embed/>
                </p:oleObj>
              </mc:Choice>
              <mc:Fallback>
                <p:oleObj name="Equation" r:id="rId40" imgW="304560" imgH="330120" progId="Equation.DSMT4">
                  <p:embed/>
                  <p:pic>
                    <p:nvPicPr>
                      <p:cNvPr id="733209" name="Object 2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1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526088" y="4292600"/>
                        <a:ext cx="306387" cy="331788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1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5" dur="5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8" dur="5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2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5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24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44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8" dur="500"/>
                                        <p:tgtEl>
                                          <p:spTgt spid="5744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45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1" dur="500"/>
                                        <p:tgtEl>
                                          <p:spTgt spid="5745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2000"/>
                            </p:stCondLst>
                            <p:childTnLst>
                              <p:par>
                                <p:cTn id="33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5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42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8" dur="500"/>
                                        <p:tgtEl>
                                          <p:spTgt spid="7342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2500"/>
                            </p:stCondLst>
                            <p:childTnLst>
                              <p:par>
                                <p:cTn id="40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2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45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5" dur="500"/>
                                        <p:tgtEl>
                                          <p:spTgt spid="5745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8" dur="50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45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51" dur="500"/>
                                        <p:tgtEl>
                                          <p:spTgt spid="5745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54" dur="50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3000"/>
                            </p:stCondLst>
                            <p:childTnLst>
                              <p:par>
                                <p:cTn id="56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8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500"/>
                            </p:stCondLst>
                            <p:childTnLst>
                              <p:par>
                                <p:cTn id="60" presetID="5" presetClass="exit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61" dur="500"/>
                                        <p:tgtEl>
                                          <p:spTgt spid="57449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744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4000"/>
                            </p:stCondLst>
                            <p:childTnLst>
                              <p:par>
                                <p:cTn id="64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66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42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69" dur="500"/>
                                        <p:tgtEl>
                                          <p:spTgt spid="7342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4500"/>
                            </p:stCondLst>
                            <p:childTnLst>
                              <p:par>
                                <p:cTn id="71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3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4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6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" fill="hold">
                      <p:stCondLst>
                        <p:cond delay="indefinite"/>
                      </p:stCondLst>
                      <p:childTnLst>
                        <p:par>
                          <p:cTn id="78" fill="hold">
                            <p:stCondLst>
                              <p:cond delay="0"/>
                            </p:stCondLst>
                            <p:childTnLst>
                              <p:par>
                                <p:cTn id="79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4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81" dur="500"/>
                                        <p:tgtEl>
                                          <p:spTgt spid="734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2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84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5" fill="hold">
                      <p:stCondLst>
                        <p:cond delay="indefinite"/>
                      </p:stCondLst>
                      <p:childTnLst>
                        <p:par>
                          <p:cTn id="86" fill="hold">
                            <p:stCondLst>
                              <p:cond delay="0"/>
                            </p:stCondLst>
                            <p:childTnLst>
                              <p:par>
                                <p:cTn id="87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32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89" dur="500"/>
                                        <p:tgtEl>
                                          <p:spTgt spid="7332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0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32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92" dur="500"/>
                                        <p:tgtEl>
                                          <p:spTgt spid="7332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6" grpId="0"/>
    </p:bldLst>
  </p:timing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36276" name="Picture 24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5181600" y="2747963"/>
            <a:ext cx="3502025" cy="30702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736277" name="Picture 44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6200775" y="1423988"/>
            <a:ext cx="1758950" cy="9636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cxnSp>
        <p:nvCxnSpPr>
          <p:cNvPr id="39" name="直線コネクタ 38"/>
          <p:cNvCxnSpPr/>
          <p:nvPr/>
        </p:nvCxnSpPr>
        <p:spPr>
          <a:xfrm rot="10800000">
            <a:off x="703263" y="2271713"/>
            <a:ext cx="3600450" cy="0"/>
          </a:xfrm>
          <a:prstGeom prst="line">
            <a:avLst/>
          </a:prstGeom>
          <a:ln w="25400">
            <a:solidFill>
              <a:srgbClr val="00B05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直線コネクタ 37"/>
          <p:cNvCxnSpPr/>
          <p:nvPr/>
        </p:nvCxnSpPr>
        <p:spPr>
          <a:xfrm rot="10800000">
            <a:off x="715963" y="2735263"/>
            <a:ext cx="3598862" cy="0"/>
          </a:xfrm>
          <a:prstGeom prst="line">
            <a:avLst/>
          </a:prstGeom>
          <a:ln w="25400">
            <a:solidFill>
              <a:schemeClr val="tx1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直線コネクタ 36"/>
          <p:cNvCxnSpPr/>
          <p:nvPr/>
        </p:nvCxnSpPr>
        <p:spPr>
          <a:xfrm rot="10800000">
            <a:off x="696913" y="3614738"/>
            <a:ext cx="3598862" cy="0"/>
          </a:xfrm>
          <a:prstGeom prst="line">
            <a:avLst/>
          </a:prstGeom>
          <a:ln w="25400">
            <a:solidFill>
              <a:srgbClr val="00B05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直線コネクタ 34"/>
          <p:cNvCxnSpPr/>
          <p:nvPr/>
        </p:nvCxnSpPr>
        <p:spPr>
          <a:xfrm rot="10800000">
            <a:off x="712788" y="4160838"/>
            <a:ext cx="3598862" cy="0"/>
          </a:xfrm>
          <a:prstGeom prst="line">
            <a:avLst/>
          </a:prstGeom>
          <a:ln w="25400">
            <a:solidFill>
              <a:srgbClr val="FC9B4A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 rtlCol="0">
            <a:normAutofit/>
          </a:bodyPr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en-US" altLang="ja-JP" sz="3600" b="1" dirty="0">
                <a:solidFill>
                  <a:schemeClr val="tx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3D IR spectra and Liouville paths</a:t>
            </a:r>
            <a:endParaRPr lang="ja-JP" altLang="en-US" sz="3600" b="1" dirty="0">
              <a:solidFill>
                <a:schemeClr val="tx2">
                  <a:lumMod val="7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</p:txBody>
      </p:sp>
      <p:sp>
        <p:nvSpPr>
          <p:cNvPr id="736283" name="正方形/長方形 15"/>
          <p:cNvSpPr>
            <a:spLocks noChangeArrowheads="1"/>
          </p:cNvSpPr>
          <p:nvPr/>
        </p:nvSpPr>
        <p:spPr bwMode="auto">
          <a:xfrm>
            <a:off x="6389688" y="1190625"/>
            <a:ext cx="1390650" cy="3698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>
                <a:solidFill>
                  <a:srgbClr val="FC9B4A"/>
                </a:solidFill>
                <a:latin typeface="Arial Unicode MS"/>
                <a:ea typeface="Arial Unicode MS"/>
                <a:cs typeface="Arial Unicode MS"/>
              </a:rPr>
              <a:t>A</a:t>
            </a:r>
            <a:r>
              <a:rPr lang="en-US" altLang="ja-JP">
                <a:latin typeface="Arial Unicode MS"/>
                <a:ea typeface="Arial Unicode MS"/>
                <a:cs typeface="Arial Unicode MS"/>
              </a:rPr>
              <a:t>             </a:t>
            </a:r>
            <a:r>
              <a:rPr lang="en-US" altLang="ja-JP">
                <a:solidFill>
                  <a:srgbClr val="00B050"/>
                </a:solidFill>
                <a:latin typeface="Arial Unicode MS"/>
                <a:ea typeface="Arial Unicode MS"/>
                <a:cs typeface="Arial Unicode MS"/>
              </a:rPr>
              <a:t>B</a:t>
            </a:r>
            <a:r>
              <a:rPr lang="en-US" altLang="ja-JP">
                <a:latin typeface="Arial Unicode MS"/>
                <a:ea typeface="Arial Unicode MS"/>
                <a:cs typeface="Arial Unicode MS"/>
              </a:rPr>
              <a:t> </a:t>
            </a:r>
            <a:endParaRPr lang="ja-JP" altLang="en-US">
              <a:latin typeface="Calibri" pitchFamily="34" charset="0"/>
            </a:endParaRPr>
          </a:p>
        </p:txBody>
      </p:sp>
      <p:cxnSp>
        <p:nvCxnSpPr>
          <p:cNvPr id="22" name="直線コネクタ 21"/>
          <p:cNvCxnSpPr/>
          <p:nvPr/>
        </p:nvCxnSpPr>
        <p:spPr>
          <a:xfrm rot="10800000">
            <a:off x="684213" y="5102225"/>
            <a:ext cx="3598862" cy="0"/>
          </a:xfrm>
          <a:prstGeom prst="line">
            <a:avLst/>
          </a:pr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736258" name="Object 2"/>
          <p:cNvGraphicFramePr>
            <a:graphicFrameLocks noChangeAspect="1"/>
          </p:cNvGraphicFramePr>
          <p:nvPr/>
        </p:nvGraphicFramePr>
        <p:xfrm>
          <a:off x="4441825" y="4878388"/>
          <a:ext cx="576263" cy="431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5" imgW="571320" imgH="431640" progId="Equation.DSMT4">
                  <p:embed/>
                </p:oleObj>
              </mc:Choice>
              <mc:Fallback>
                <p:oleObj name="Equation" r:id="rId5" imgW="571320" imgH="431640" progId="Equation.DSMT4">
                  <p:embed/>
                  <p:pic>
                    <p:nvPicPr>
                      <p:cNvPr id="736258" name="Object 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441825" y="4878388"/>
                        <a:ext cx="576263" cy="4318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736259" name="Object 3"/>
          <p:cNvGraphicFramePr>
            <a:graphicFrameLocks noChangeAspect="1"/>
          </p:cNvGraphicFramePr>
          <p:nvPr/>
        </p:nvGraphicFramePr>
        <p:xfrm>
          <a:off x="4441825" y="3943350"/>
          <a:ext cx="525463" cy="431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7" imgW="520560" imgH="431640" progId="Equation.DSMT4">
                  <p:embed/>
                </p:oleObj>
              </mc:Choice>
              <mc:Fallback>
                <p:oleObj name="Equation" r:id="rId7" imgW="520560" imgH="431640" progId="Equation.DSMT4">
                  <p:embed/>
                  <p:pic>
                    <p:nvPicPr>
                      <p:cNvPr id="736259" name="Object 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441825" y="3943350"/>
                        <a:ext cx="525463" cy="4318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736260" name="Object 4"/>
          <p:cNvGraphicFramePr>
            <a:graphicFrameLocks noChangeAspect="1"/>
          </p:cNvGraphicFramePr>
          <p:nvPr/>
        </p:nvGraphicFramePr>
        <p:xfrm>
          <a:off x="4440238" y="2965450"/>
          <a:ext cx="590550" cy="431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9" imgW="583920" imgH="431640" progId="Equation.DSMT4">
                  <p:embed/>
                </p:oleObj>
              </mc:Choice>
              <mc:Fallback>
                <p:oleObj name="Equation" r:id="rId9" imgW="583920" imgH="431640" progId="Equation.DSMT4">
                  <p:embed/>
                  <p:pic>
                    <p:nvPicPr>
                      <p:cNvPr id="736260" name="Object 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0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440238" y="2965450"/>
                        <a:ext cx="590550" cy="4318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736261" name="Object 5"/>
          <p:cNvGraphicFramePr>
            <a:graphicFrameLocks noChangeAspect="1"/>
          </p:cNvGraphicFramePr>
          <p:nvPr/>
        </p:nvGraphicFramePr>
        <p:xfrm>
          <a:off x="4435475" y="3441700"/>
          <a:ext cx="525463" cy="431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1" imgW="520560" imgH="431640" progId="Equation.DSMT4">
                  <p:embed/>
                </p:oleObj>
              </mc:Choice>
              <mc:Fallback>
                <p:oleObj name="Equation" r:id="rId11" imgW="520560" imgH="431640" progId="Equation.DSMT4">
                  <p:embed/>
                  <p:pic>
                    <p:nvPicPr>
                      <p:cNvPr id="736261" name="Object 5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2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435475" y="3441700"/>
                        <a:ext cx="525463" cy="4318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736262" name="Object 6"/>
          <p:cNvGraphicFramePr>
            <a:graphicFrameLocks noChangeAspect="1"/>
          </p:cNvGraphicFramePr>
          <p:nvPr/>
        </p:nvGraphicFramePr>
        <p:xfrm>
          <a:off x="4433888" y="2027238"/>
          <a:ext cx="588962" cy="431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3" imgW="583920" imgH="431640" progId="Equation.DSMT4">
                  <p:embed/>
                </p:oleObj>
              </mc:Choice>
              <mc:Fallback>
                <p:oleObj name="Equation" r:id="rId13" imgW="583920" imgH="431640" progId="Equation.DSMT4">
                  <p:embed/>
                  <p:pic>
                    <p:nvPicPr>
                      <p:cNvPr id="736262" name="Object 6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433888" y="2027238"/>
                        <a:ext cx="588962" cy="4318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736263" name="Object 7"/>
          <p:cNvGraphicFramePr>
            <a:graphicFrameLocks noChangeAspect="1"/>
          </p:cNvGraphicFramePr>
          <p:nvPr/>
        </p:nvGraphicFramePr>
        <p:xfrm>
          <a:off x="4443413" y="2495550"/>
          <a:ext cx="469900" cy="431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5" imgW="469800" imgH="431640" progId="Equation.DSMT4">
                  <p:embed/>
                </p:oleObj>
              </mc:Choice>
              <mc:Fallback>
                <p:oleObj name="Equation" r:id="rId15" imgW="469800" imgH="431640" progId="Equation.DSMT4">
                  <p:embed/>
                  <p:pic>
                    <p:nvPicPr>
                      <p:cNvPr id="736263" name="Object 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443413" y="2495550"/>
                        <a:ext cx="469900" cy="4318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cxnSp>
        <p:nvCxnSpPr>
          <p:cNvPr id="36" name="直線コネクタ 35"/>
          <p:cNvCxnSpPr/>
          <p:nvPr/>
        </p:nvCxnSpPr>
        <p:spPr>
          <a:xfrm rot="10800000">
            <a:off x="692150" y="3184525"/>
            <a:ext cx="3598863" cy="0"/>
          </a:xfrm>
          <a:prstGeom prst="line">
            <a:avLst/>
          </a:prstGeom>
          <a:ln w="25400">
            <a:solidFill>
              <a:srgbClr val="FDD90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574496" name="Picture 32"/>
          <p:cNvPicPr>
            <a:picLocks noChangeAspect="1" noChangeArrowheads="1"/>
          </p:cNvPicPr>
          <p:nvPr/>
        </p:nvPicPr>
        <p:blipFill>
          <a:blip r:embed="rId17" cstate="print"/>
          <a:srcRect/>
          <a:stretch>
            <a:fillRect/>
          </a:stretch>
        </p:blipFill>
        <p:spPr bwMode="auto">
          <a:xfrm>
            <a:off x="1787525" y="3490913"/>
            <a:ext cx="220663" cy="212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53" name="Picture 32"/>
          <p:cNvPicPr>
            <a:picLocks noChangeAspect="1" noChangeArrowheads="1"/>
          </p:cNvPicPr>
          <p:nvPr/>
        </p:nvPicPr>
        <p:blipFill>
          <a:blip r:embed="rId17" cstate="print"/>
          <a:srcRect/>
          <a:stretch>
            <a:fillRect/>
          </a:stretch>
        </p:blipFill>
        <p:spPr bwMode="auto">
          <a:xfrm>
            <a:off x="1122363" y="5011738"/>
            <a:ext cx="220662" cy="212725"/>
          </a:xfrm>
          <a:prstGeom prst="rect">
            <a:avLst/>
          </a:prstGeom>
          <a:solidFill>
            <a:schemeClr val="bg1">
              <a:alpha val="89018"/>
            </a:schemeClr>
          </a:solidFill>
          <a:ln w="9525">
            <a:noFill/>
            <a:miter lim="800000"/>
            <a:headEnd/>
            <a:tailEnd/>
          </a:ln>
        </p:spPr>
      </p:pic>
      <p:graphicFrame>
        <p:nvGraphicFramePr>
          <p:cNvPr id="71" name="Object 8"/>
          <p:cNvGraphicFramePr>
            <a:graphicFrameLocks noChangeAspect="1"/>
          </p:cNvGraphicFramePr>
          <p:nvPr/>
        </p:nvGraphicFramePr>
        <p:xfrm>
          <a:off x="6200775" y="5870575"/>
          <a:ext cx="1827213" cy="5143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8" imgW="1828800" imgH="520560" progId="Equation.DSMT4">
                  <p:embed/>
                </p:oleObj>
              </mc:Choice>
              <mc:Fallback>
                <p:oleObj name="Equation" r:id="rId18" imgW="1828800" imgH="520560" progId="Equation.DSMT4">
                  <p:embed/>
                  <p:pic>
                    <p:nvPicPr>
                      <p:cNvPr id="71" name="Object 8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9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200775" y="5870575"/>
                        <a:ext cx="1827213" cy="514350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cxnSp>
        <p:nvCxnSpPr>
          <p:cNvPr id="85" name="直線コネクタ 84"/>
          <p:cNvCxnSpPr/>
          <p:nvPr/>
        </p:nvCxnSpPr>
        <p:spPr>
          <a:xfrm>
            <a:off x="1231900" y="5387975"/>
            <a:ext cx="2649538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574504" name="Object 9"/>
          <p:cNvGraphicFramePr>
            <a:graphicFrameLocks noChangeAspect="1"/>
          </p:cNvGraphicFramePr>
          <p:nvPr/>
        </p:nvGraphicFramePr>
        <p:xfrm>
          <a:off x="1504950" y="5467350"/>
          <a:ext cx="152400" cy="2794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20" imgW="152280" imgH="279360" progId="Equation.DSMT4">
                  <p:embed/>
                </p:oleObj>
              </mc:Choice>
              <mc:Fallback>
                <p:oleObj name="Equation" r:id="rId20" imgW="152280" imgH="279360" progId="Equation.DSMT4">
                  <p:embed/>
                  <p:pic>
                    <p:nvPicPr>
                      <p:cNvPr id="574504" name="Object 9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1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504950" y="5467350"/>
                        <a:ext cx="152400" cy="2794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574506" name="Object 10"/>
          <p:cNvGraphicFramePr>
            <a:graphicFrameLocks noChangeAspect="1"/>
          </p:cNvGraphicFramePr>
          <p:nvPr/>
        </p:nvGraphicFramePr>
        <p:xfrm>
          <a:off x="2384425" y="5353050"/>
          <a:ext cx="190500" cy="4191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22" imgW="190440" imgH="419040" progId="Equation.DSMT4">
                  <p:embed/>
                </p:oleObj>
              </mc:Choice>
              <mc:Fallback>
                <p:oleObj name="Equation" r:id="rId22" imgW="190440" imgH="419040" progId="Equation.DSMT4">
                  <p:embed/>
                  <p:pic>
                    <p:nvPicPr>
                      <p:cNvPr id="574506" name="Object 10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3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384425" y="5353050"/>
                        <a:ext cx="190500" cy="4191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574507" name="Object 11"/>
          <p:cNvGraphicFramePr>
            <a:graphicFrameLocks noChangeAspect="1"/>
          </p:cNvGraphicFramePr>
          <p:nvPr/>
        </p:nvGraphicFramePr>
        <p:xfrm>
          <a:off x="3475038" y="5391150"/>
          <a:ext cx="177800" cy="431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24" imgW="177480" imgH="431640" progId="Equation.DSMT4">
                  <p:embed/>
                </p:oleObj>
              </mc:Choice>
              <mc:Fallback>
                <p:oleObj name="Equation" r:id="rId24" imgW="177480" imgH="431640" progId="Equation.DSMT4">
                  <p:embed/>
                  <p:pic>
                    <p:nvPicPr>
                      <p:cNvPr id="574507" name="Object 1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475038" y="5391150"/>
                        <a:ext cx="177800" cy="4318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cxnSp>
        <p:nvCxnSpPr>
          <p:cNvPr id="96" name="直線コネクタ 95"/>
          <p:cNvCxnSpPr/>
          <p:nvPr/>
        </p:nvCxnSpPr>
        <p:spPr>
          <a:xfrm rot="16200000" flipH="1">
            <a:off x="995363" y="5494338"/>
            <a:ext cx="457200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9" name="直線コネクタ 98"/>
          <p:cNvCxnSpPr/>
          <p:nvPr/>
        </p:nvCxnSpPr>
        <p:spPr>
          <a:xfrm rot="16200000" flipH="1">
            <a:off x="1651000" y="5500688"/>
            <a:ext cx="457200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574509" name="Object 12"/>
          <p:cNvGraphicFramePr>
            <a:graphicFrameLocks noChangeAspect="1"/>
          </p:cNvGraphicFramePr>
          <p:nvPr/>
        </p:nvGraphicFramePr>
        <p:xfrm>
          <a:off x="7900988" y="1833563"/>
          <a:ext cx="306387" cy="3317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26" imgW="304560" imgH="330120" progId="Equation.DSMT4">
                  <p:embed/>
                </p:oleObj>
              </mc:Choice>
              <mc:Fallback>
                <p:oleObj name="Equation" r:id="rId26" imgW="304560" imgH="330120" progId="Equation.DSMT4">
                  <p:embed/>
                  <p:pic>
                    <p:nvPicPr>
                      <p:cNvPr id="574509" name="Object 1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900988" y="1833563"/>
                        <a:ext cx="306387" cy="33178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574510" name="Object 13"/>
          <p:cNvGraphicFramePr>
            <a:graphicFrameLocks noChangeAspect="1"/>
          </p:cNvGraphicFramePr>
          <p:nvPr/>
        </p:nvGraphicFramePr>
        <p:xfrm>
          <a:off x="7948613" y="1468438"/>
          <a:ext cx="823912" cy="3317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28" imgW="825480" imgH="330120" progId="Equation.DSMT4">
                  <p:embed/>
                </p:oleObj>
              </mc:Choice>
              <mc:Fallback>
                <p:oleObj name="Equation" r:id="rId28" imgW="825480" imgH="330120" progId="Equation.DSMT4">
                  <p:embed/>
                  <p:pic>
                    <p:nvPicPr>
                      <p:cNvPr id="574510" name="Object 1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9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948613" y="1468438"/>
                        <a:ext cx="823912" cy="331787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90" name="正方形/長方形 89"/>
          <p:cNvSpPr/>
          <p:nvPr/>
        </p:nvSpPr>
        <p:spPr>
          <a:xfrm>
            <a:off x="520700" y="3937000"/>
            <a:ext cx="4567238" cy="481013"/>
          </a:xfrm>
          <a:prstGeom prst="rect">
            <a:avLst/>
          </a:prstGeom>
          <a:solidFill>
            <a:schemeClr val="bg1">
              <a:alpha val="66000"/>
            </a:schemeClr>
          </a:solidFill>
          <a:ln w="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/>
          </a:p>
        </p:txBody>
      </p:sp>
      <p:sp>
        <p:nvSpPr>
          <p:cNvPr id="92" name="正方形/長方形 91"/>
          <p:cNvSpPr/>
          <p:nvPr/>
        </p:nvSpPr>
        <p:spPr>
          <a:xfrm>
            <a:off x="474663" y="1838325"/>
            <a:ext cx="4567237" cy="1565275"/>
          </a:xfrm>
          <a:prstGeom prst="rect">
            <a:avLst/>
          </a:prstGeom>
          <a:solidFill>
            <a:schemeClr val="bg1">
              <a:alpha val="66000"/>
            </a:schemeClr>
          </a:solidFill>
          <a:ln w="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/>
          </a:p>
        </p:txBody>
      </p:sp>
      <p:sp>
        <p:nvSpPr>
          <p:cNvPr id="93" name="正方形/長方形 92"/>
          <p:cNvSpPr/>
          <p:nvPr/>
        </p:nvSpPr>
        <p:spPr>
          <a:xfrm>
            <a:off x="528638" y="1270000"/>
            <a:ext cx="4568825" cy="481013"/>
          </a:xfrm>
          <a:prstGeom prst="rect">
            <a:avLst/>
          </a:prstGeom>
          <a:solidFill>
            <a:schemeClr val="bg1">
              <a:alpha val="66000"/>
            </a:schemeClr>
          </a:solidFill>
          <a:ln w="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/>
          </a:p>
        </p:txBody>
      </p:sp>
      <p:graphicFrame>
        <p:nvGraphicFramePr>
          <p:cNvPr id="736270" name="Object 14"/>
          <p:cNvGraphicFramePr>
            <a:graphicFrameLocks noChangeAspect="1"/>
          </p:cNvGraphicFramePr>
          <p:nvPr/>
        </p:nvGraphicFramePr>
        <p:xfrm>
          <a:off x="7794625" y="5257800"/>
          <a:ext cx="457200" cy="3302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30" imgW="457200" imgH="330120" progId="Equation.DSMT4">
                  <p:embed/>
                </p:oleObj>
              </mc:Choice>
              <mc:Fallback>
                <p:oleObj name="Equation" r:id="rId30" imgW="457200" imgH="330120" progId="Equation.DSMT4">
                  <p:embed/>
                  <p:pic>
                    <p:nvPicPr>
                      <p:cNvPr id="736270" name="Object 1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31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794625" y="5257800"/>
                        <a:ext cx="457200" cy="3302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736271" name="Object 15"/>
          <p:cNvGraphicFramePr>
            <a:graphicFrameLocks noChangeAspect="1"/>
          </p:cNvGraphicFramePr>
          <p:nvPr/>
        </p:nvGraphicFramePr>
        <p:xfrm>
          <a:off x="5518150" y="3154363"/>
          <a:ext cx="306388" cy="3302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32" imgW="304560" imgH="330120" progId="Equation.DSMT4">
                  <p:embed/>
                </p:oleObj>
              </mc:Choice>
              <mc:Fallback>
                <p:oleObj name="Equation" r:id="rId32" imgW="304560" imgH="330120" progId="Equation.DSMT4">
                  <p:embed/>
                  <p:pic>
                    <p:nvPicPr>
                      <p:cNvPr id="736271" name="Object 15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33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518150" y="3154363"/>
                        <a:ext cx="306388" cy="3302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733210" name="Object 16"/>
          <p:cNvGraphicFramePr>
            <a:graphicFrameLocks noChangeAspect="1"/>
          </p:cNvGraphicFramePr>
          <p:nvPr/>
        </p:nvGraphicFramePr>
        <p:xfrm>
          <a:off x="771525" y="4254500"/>
          <a:ext cx="304800" cy="3317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34" imgW="304560" imgH="330120" progId="Equation.DSMT4">
                  <p:embed/>
                </p:oleObj>
              </mc:Choice>
              <mc:Fallback>
                <p:oleObj name="Equation" r:id="rId34" imgW="304560" imgH="330120" progId="Equation.DSMT4">
                  <p:embed/>
                  <p:pic>
                    <p:nvPicPr>
                      <p:cNvPr id="733210" name="Object 16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3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71525" y="4254500"/>
                        <a:ext cx="304800" cy="331788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95" name="正方形/長方形 94"/>
          <p:cNvSpPr/>
          <p:nvPr/>
        </p:nvSpPr>
        <p:spPr>
          <a:xfrm>
            <a:off x="6188075" y="1168400"/>
            <a:ext cx="1093788" cy="1320800"/>
          </a:xfrm>
          <a:prstGeom prst="rect">
            <a:avLst/>
          </a:prstGeom>
          <a:solidFill>
            <a:schemeClr val="bg1">
              <a:alpha val="86000"/>
            </a:schemeClr>
          </a:solidFill>
          <a:ln w="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736295" name="Text Box 12"/>
          <p:cNvSpPr txBox="1">
            <a:spLocks noChangeArrowheads="1"/>
          </p:cNvSpPr>
          <p:nvPr/>
        </p:nvSpPr>
        <p:spPr bwMode="auto">
          <a:xfrm>
            <a:off x="982663" y="1428750"/>
            <a:ext cx="3454400" cy="40005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>
            <a:prstShdw prst="shdw17" dist="17961" dir="2700000">
              <a:schemeClr val="bg2"/>
            </a:prstShdw>
          </a:effectLst>
        </p:spPr>
        <p:txBody>
          <a:bodyPr>
            <a:spAutoFit/>
          </a:bodyPr>
          <a:lstStyle/>
          <a:p>
            <a:r>
              <a:rPr lang="en-US" altLang="ja-JP" sz="2000">
                <a:solidFill>
                  <a:srgbClr val="00B050"/>
                </a:solidFill>
                <a:latin typeface="Arial Unicode MS"/>
                <a:ea typeface="Arial Unicode MS"/>
                <a:cs typeface="Arial Unicode MS"/>
              </a:rPr>
              <a:t>Mode B (double excitation)</a:t>
            </a:r>
          </a:p>
        </p:txBody>
      </p:sp>
      <p:sp>
        <p:nvSpPr>
          <p:cNvPr id="43" name="Line 10"/>
          <p:cNvSpPr>
            <a:spLocks noChangeShapeType="1"/>
          </p:cNvSpPr>
          <p:nvPr/>
        </p:nvSpPr>
        <p:spPr bwMode="auto">
          <a:xfrm flipH="1">
            <a:off x="1887538" y="3636963"/>
            <a:ext cx="0" cy="1476375"/>
          </a:xfrm>
          <a:custGeom>
            <a:avLst/>
            <a:gdLst>
              <a:gd name="connsiteX0" fmla="*/ 0 w 581020"/>
              <a:gd name="connsiteY0" fmla="*/ 0 h 45719"/>
              <a:gd name="connsiteX1" fmla="*/ 581020 w 581020"/>
              <a:gd name="connsiteY1" fmla="*/ 45719 h 45719"/>
              <a:gd name="connsiteX0" fmla="*/ 0 w 581020"/>
              <a:gd name="connsiteY0" fmla="*/ 15 h 15"/>
              <a:gd name="connsiteX1" fmla="*/ 581020 w 581020"/>
              <a:gd name="connsiteY1" fmla="*/ 0 h 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81020" h="15">
                <a:moveTo>
                  <a:pt x="0" y="15"/>
                </a:moveTo>
                <a:lnTo>
                  <a:pt x="581020" y="0"/>
                </a:lnTo>
              </a:path>
            </a:pathLst>
          </a:custGeom>
          <a:noFill/>
          <a:ln w="38100">
            <a:solidFill>
              <a:schemeClr val="accent2">
                <a:lumMod val="75000"/>
              </a:schemeClr>
            </a:solidFill>
            <a:prstDash val="dash"/>
            <a:round/>
            <a:headEnd/>
            <a:tailEnd type="triangle"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>
              <a:latin typeface="+mn-lt"/>
              <a:ea typeface="+mn-ea"/>
            </a:endParaRPr>
          </a:p>
        </p:txBody>
      </p:sp>
      <p:sp>
        <p:nvSpPr>
          <p:cNvPr id="41" name="Line 9"/>
          <p:cNvSpPr>
            <a:spLocks noChangeShapeType="1"/>
          </p:cNvSpPr>
          <p:nvPr/>
        </p:nvSpPr>
        <p:spPr bwMode="auto">
          <a:xfrm>
            <a:off x="1220788" y="3587750"/>
            <a:ext cx="0" cy="1474788"/>
          </a:xfrm>
          <a:prstGeom prst="line">
            <a:avLst/>
          </a:prstGeom>
          <a:noFill/>
          <a:ln w="38100">
            <a:solidFill>
              <a:schemeClr val="accent2">
                <a:lumMod val="75000"/>
              </a:schemeClr>
            </a:solidFill>
            <a:round/>
            <a:headEnd type="triangle"/>
            <a:tailEnd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atin typeface="+mn-lt"/>
              <a:ea typeface="+mn-ea"/>
            </a:endParaRPr>
          </a:p>
        </p:txBody>
      </p:sp>
      <p:sp>
        <p:nvSpPr>
          <p:cNvPr id="72" name="Line 9"/>
          <p:cNvSpPr>
            <a:spLocks noChangeShapeType="1"/>
          </p:cNvSpPr>
          <p:nvPr/>
        </p:nvSpPr>
        <p:spPr bwMode="auto">
          <a:xfrm flipV="1">
            <a:off x="3224213" y="3621088"/>
            <a:ext cx="0" cy="1516062"/>
          </a:xfrm>
          <a:prstGeom prst="line">
            <a:avLst/>
          </a:prstGeom>
          <a:noFill/>
          <a:ln w="38100">
            <a:solidFill>
              <a:schemeClr val="accent2">
                <a:lumMod val="50000"/>
              </a:schemeClr>
            </a:solidFill>
            <a:round/>
            <a:headEnd type="triangle"/>
            <a:tailEnd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atin typeface="+mn-lt"/>
              <a:ea typeface="+mn-ea"/>
            </a:endParaRPr>
          </a:p>
        </p:txBody>
      </p:sp>
      <p:sp>
        <p:nvSpPr>
          <p:cNvPr id="73" name="Line 10"/>
          <p:cNvSpPr>
            <a:spLocks noChangeShapeType="1"/>
          </p:cNvSpPr>
          <p:nvPr/>
        </p:nvSpPr>
        <p:spPr bwMode="auto">
          <a:xfrm flipH="1" flipV="1">
            <a:off x="3895725" y="3600450"/>
            <a:ext cx="0" cy="1527175"/>
          </a:xfrm>
          <a:custGeom>
            <a:avLst/>
            <a:gdLst>
              <a:gd name="connsiteX0" fmla="*/ 0 w 581020"/>
              <a:gd name="connsiteY0" fmla="*/ 0 h 45719"/>
              <a:gd name="connsiteX1" fmla="*/ 581020 w 581020"/>
              <a:gd name="connsiteY1" fmla="*/ 45719 h 45719"/>
              <a:gd name="connsiteX0" fmla="*/ 0 w 581020"/>
              <a:gd name="connsiteY0" fmla="*/ 15 h 15"/>
              <a:gd name="connsiteX1" fmla="*/ 581020 w 581020"/>
              <a:gd name="connsiteY1" fmla="*/ 0 h 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81020" h="15">
                <a:moveTo>
                  <a:pt x="0" y="15"/>
                </a:moveTo>
                <a:lnTo>
                  <a:pt x="581020" y="0"/>
                </a:lnTo>
              </a:path>
            </a:pathLst>
          </a:custGeom>
          <a:noFill/>
          <a:ln w="38100">
            <a:solidFill>
              <a:schemeClr val="accent2">
                <a:lumMod val="50000"/>
              </a:schemeClr>
            </a:solidFill>
            <a:prstDash val="dash"/>
            <a:round/>
            <a:headEnd/>
            <a:tailEnd type="triangle"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>
              <a:latin typeface="+mn-lt"/>
              <a:ea typeface="+mn-ea"/>
            </a:endParaRPr>
          </a:p>
        </p:txBody>
      </p:sp>
      <p:cxnSp>
        <p:nvCxnSpPr>
          <p:cNvPr id="101" name="直線コネクタ 100"/>
          <p:cNvCxnSpPr/>
          <p:nvPr/>
        </p:nvCxnSpPr>
        <p:spPr>
          <a:xfrm rot="16200000" flipH="1">
            <a:off x="3658394" y="5560219"/>
            <a:ext cx="468312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0" name="直線コネクタ 99"/>
          <p:cNvCxnSpPr/>
          <p:nvPr/>
        </p:nvCxnSpPr>
        <p:spPr>
          <a:xfrm rot="16200000" flipH="1">
            <a:off x="2983707" y="5503069"/>
            <a:ext cx="468312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74" name="Picture 32"/>
          <p:cNvPicPr>
            <a:picLocks noChangeAspect="1" noChangeArrowheads="1"/>
          </p:cNvPicPr>
          <p:nvPr/>
        </p:nvPicPr>
        <p:blipFill>
          <a:blip r:embed="rId17" cstate="print"/>
          <a:srcRect/>
          <a:stretch>
            <a:fillRect/>
          </a:stretch>
        </p:blipFill>
        <p:spPr bwMode="auto">
          <a:xfrm>
            <a:off x="3773488" y="4984750"/>
            <a:ext cx="220662" cy="2143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51" name="Picture 21"/>
          <p:cNvPicPr>
            <a:picLocks noChangeAspect="1" noChangeArrowheads="1"/>
          </p:cNvPicPr>
          <p:nvPr/>
        </p:nvPicPr>
        <p:blipFill>
          <a:blip r:embed="rId36" cstate="print"/>
          <a:srcRect/>
          <a:stretch>
            <a:fillRect/>
          </a:stretch>
        </p:blipFill>
        <p:spPr bwMode="auto">
          <a:xfrm>
            <a:off x="6430003" y="4245476"/>
            <a:ext cx="338138" cy="3714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52" name="Picture 22"/>
          <p:cNvPicPr>
            <a:picLocks noChangeAspect="1" noChangeArrowheads="1"/>
          </p:cNvPicPr>
          <p:nvPr/>
        </p:nvPicPr>
        <p:blipFill>
          <a:blip r:embed="rId37" cstate="print"/>
          <a:srcRect/>
          <a:stretch>
            <a:fillRect/>
          </a:stretch>
        </p:blipFill>
        <p:spPr bwMode="auto">
          <a:xfrm>
            <a:off x="6430004" y="4675323"/>
            <a:ext cx="338138" cy="3714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57" name="Picture 21"/>
          <p:cNvPicPr>
            <a:picLocks noChangeAspect="1" noChangeArrowheads="1"/>
          </p:cNvPicPr>
          <p:nvPr/>
        </p:nvPicPr>
        <p:blipFill>
          <a:blip r:embed="rId36" cstate="print"/>
          <a:srcRect/>
          <a:stretch>
            <a:fillRect/>
          </a:stretch>
        </p:blipFill>
        <p:spPr bwMode="auto">
          <a:xfrm>
            <a:off x="7785972" y="3163046"/>
            <a:ext cx="338138" cy="3714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sp>
        <p:nvSpPr>
          <p:cNvPr id="60" name="正方形/長方形 59"/>
          <p:cNvSpPr/>
          <p:nvPr/>
        </p:nvSpPr>
        <p:spPr>
          <a:xfrm>
            <a:off x="6424613" y="4212249"/>
            <a:ext cx="347662" cy="857250"/>
          </a:xfrm>
          <a:prstGeom prst="rect">
            <a:avLst/>
          </a:prstGeom>
          <a:solidFill>
            <a:schemeClr val="bg1">
              <a:alpha val="69000"/>
            </a:schemeClr>
          </a:solidFill>
          <a:ln w="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/>
          </a:p>
        </p:txBody>
      </p:sp>
      <p:graphicFrame>
        <p:nvGraphicFramePr>
          <p:cNvPr id="734224" name="Object 20"/>
          <p:cNvGraphicFramePr>
            <a:graphicFrameLocks noChangeAspect="1"/>
          </p:cNvGraphicFramePr>
          <p:nvPr/>
        </p:nvGraphicFramePr>
        <p:xfrm>
          <a:off x="5010150" y="4687888"/>
          <a:ext cx="825500" cy="3302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38" imgW="825480" imgH="330120" progId="Equation.DSMT4">
                  <p:embed/>
                </p:oleObj>
              </mc:Choice>
              <mc:Fallback>
                <p:oleObj name="Equation" r:id="rId38" imgW="825480" imgH="330120" progId="Equation.DSMT4">
                  <p:embed/>
                  <p:pic>
                    <p:nvPicPr>
                      <p:cNvPr id="734224" name="Object 20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39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010150" y="4687888"/>
                        <a:ext cx="825500" cy="3302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733207" name="Object 21"/>
          <p:cNvGraphicFramePr>
            <a:graphicFrameLocks noChangeAspect="1"/>
          </p:cNvGraphicFramePr>
          <p:nvPr/>
        </p:nvGraphicFramePr>
        <p:xfrm>
          <a:off x="6380163" y="5207000"/>
          <a:ext cx="457200" cy="3302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40" imgW="457200" imgH="330120" progId="Equation.DSMT4">
                  <p:embed/>
                </p:oleObj>
              </mc:Choice>
              <mc:Fallback>
                <p:oleObj name="Equation" r:id="rId40" imgW="457200" imgH="330120" progId="Equation.DSMT4">
                  <p:embed/>
                  <p:pic>
                    <p:nvPicPr>
                      <p:cNvPr id="733207" name="Object 2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1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380163" y="5207000"/>
                        <a:ext cx="457200" cy="3302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733209" name="Object 22"/>
          <p:cNvGraphicFramePr>
            <a:graphicFrameLocks noChangeAspect="1"/>
          </p:cNvGraphicFramePr>
          <p:nvPr/>
        </p:nvGraphicFramePr>
        <p:xfrm>
          <a:off x="5526088" y="4292600"/>
          <a:ext cx="306387" cy="3317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42" imgW="304560" imgH="330120" progId="Equation.DSMT4">
                  <p:embed/>
                </p:oleObj>
              </mc:Choice>
              <mc:Fallback>
                <p:oleObj name="Equation" r:id="rId42" imgW="304560" imgH="330120" progId="Equation.DSMT4">
                  <p:embed/>
                  <p:pic>
                    <p:nvPicPr>
                      <p:cNvPr id="733209" name="Object 2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3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526088" y="4292600"/>
                        <a:ext cx="306387" cy="331788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45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" dur="500"/>
                                        <p:tgtEl>
                                          <p:spTgt spid="5745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45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1" dur="500"/>
                                        <p:tgtEl>
                                          <p:spTgt spid="5745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6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500"/>
                            </p:stCondLst>
                            <p:childTnLst>
                              <p:par>
                                <p:cTn id="18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0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32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3" dur="500"/>
                                        <p:tgtEl>
                                          <p:spTgt spid="7332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000"/>
                            </p:stCondLst>
                            <p:childTnLst>
                              <p:par>
                                <p:cTn id="25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7" dur="5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0" dur="5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500"/>
                            </p:stCondLst>
                            <p:childTnLst>
                              <p:par>
                                <p:cTn id="32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4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5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36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44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0" dur="500"/>
                                        <p:tgtEl>
                                          <p:spTgt spid="5744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45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3" dur="500"/>
                                        <p:tgtEl>
                                          <p:spTgt spid="5745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2000"/>
                            </p:stCondLst>
                            <p:childTnLst>
                              <p:par>
                                <p:cTn id="45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7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2500"/>
                            </p:stCondLst>
                            <p:childTnLst>
                              <p:par>
                                <p:cTn id="49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1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45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54" dur="500"/>
                                        <p:tgtEl>
                                          <p:spTgt spid="5745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57" dur="50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45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60" dur="500"/>
                                        <p:tgtEl>
                                          <p:spTgt spid="5745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63" dur="50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3000"/>
                            </p:stCondLst>
                            <p:childTnLst>
                              <p:par>
                                <p:cTn id="65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67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3500"/>
                            </p:stCondLst>
                            <p:childTnLst>
                              <p:par>
                                <p:cTn id="69" presetID="5" presetClass="exit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70" dur="500"/>
                                        <p:tgtEl>
                                          <p:spTgt spid="57449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744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4000"/>
                            </p:stCondLst>
                            <p:childTnLst>
                              <p:par>
                                <p:cTn id="73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5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4500"/>
                            </p:stCondLst>
                            <p:childTnLst>
                              <p:par>
                                <p:cTn id="77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9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0" fill="hold">
                            <p:stCondLst>
                              <p:cond delay="5000"/>
                            </p:stCondLst>
                            <p:childTnLst>
                              <p:par>
                                <p:cTn id="81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83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39350" name="Picture 24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5181600" y="2747963"/>
            <a:ext cx="3502025" cy="30702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739351" name="Picture 44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6200775" y="1423988"/>
            <a:ext cx="1758950" cy="9636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cxnSp>
        <p:nvCxnSpPr>
          <p:cNvPr id="39" name="直線コネクタ 38"/>
          <p:cNvCxnSpPr/>
          <p:nvPr/>
        </p:nvCxnSpPr>
        <p:spPr>
          <a:xfrm rot="10800000">
            <a:off x="703263" y="2271713"/>
            <a:ext cx="3600450" cy="0"/>
          </a:xfrm>
          <a:prstGeom prst="line">
            <a:avLst/>
          </a:prstGeom>
          <a:ln w="25400">
            <a:solidFill>
              <a:srgbClr val="00B05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直線コネクタ 37"/>
          <p:cNvCxnSpPr/>
          <p:nvPr/>
        </p:nvCxnSpPr>
        <p:spPr>
          <a:xfrm rot="10800000">
            <a:off x="715963" y="2735263"/>
            <a:ext cx="3598862" cy="0"/>
          </a:xfrm>
          <a:prstGeom prst="line">
            <a:avLst/>
          </a:prstGeom>
          <a:ln w="25400">
            <a:solidFill>
              <a:schemeClr val="tx1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直線コネクタ 36"/>
          <p:cNvCxnSpPr/>
          <p:nvPr/>
        </p:nvCxnSpPr>
        <p:spPr>
          <a:xfrm rot="10800000">
            <a:off x="696913" y="3614738"/>
            <a:ext cx="3598862" cy="0"/>
          </a:xfrm>
          <a:prstGeom prst="line">
            <a:avLst/>
          </a:prstGeom>
          <a:ln w="25400">
            <a:solidFill>
              <a:srgbClr val="00B05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直線コネクタ 34"/>
          <p:cNvCxnSpPr/>
          <p:nvPr/>
        </p:nvCxnSpPr>
        <p:spPr>
          <a:xfrm rot="10800000">
            <a:off x="712788" y="4160838"/>
            <a:ext cx="3598862" cy="0"/>
          </a:xfrm>
          <a:prstGeom prst="line">
            <a:avLst/>
          </a:prstGeom>
          <a:ln w="25400">
            <a:solidFill>
              <a:srgbClr val="FC9B4A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 rtlCol="0">
            <a:normAutofit/>
          </a:bodyPr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en-US" altLang="ja-JP" sz="3600" b="1" dirty="0">
                <a:solidFill>
                  <a:schemeClr val="tx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3D IR spectra and Liouville paths</a:t>
            </a:r>
            <a:endParaRPr lang="ja-JP" altLang="en-US" sz="3600" b="1" dirty="0">
              <a:solidFill>
                <a:schemeClr val="tx2">
                  <a:lumMod val="7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</p:txBody>
      </p:sp>
      <p:sp>
        <p:nvSpPr>
          <p:cNvPr id="739357" name="正方形/長方形 15"/>
          <p:cNvSpPr>
            <a:spLocks noChangeArrowheads="1"/>
          </p:cNvSpPr>
          <p:nvPr/>
        </p:nvSpPr>
        <p:spPr bwMode="auto">
          <a:xfrm>
            <a:off x="6389688" y="1190625"/>
            <a:ext cx="1390650" cy="3698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>
                <a:solidFill>
                  <a:srgbClr val="FC9B4A"/>
                </a:solidFill>
                <a:latin typeface="Arial Unicode MS"/>
                <a:ea typeface="Arial Unicode MS"/>
                <a:cs typeface="Arial Unicode MS"/>
              </a:rPr>
              <a:t>A</a:t>
            </a:r>
            <a:r>
              <a:rPr lang="en-US" altLang="ja-JP">
                <a:latin typeface="Arial Unicode MS"/>
                <a:ea typeface="Arial Unicode MS"/>
                <a:cs typeface="Arial Unicode MS"/>
              </a:rPr>
              <a:t>             </a:t>
            </a:r>
            <a:r>
              <a:rPr lang="en-US" altLang="ja-JP">
                <a:solidFill>
                  <a:srgbClr val="00B050"/>
                </a:solidFill>
                <a:latin typeface="Arial Unicode MS"/>
                <a:ea typeface="Arial Unicode MS"/>
                <a:cs typeface="Arial Unicode MS"/>
              </a:rPr>
              <a:t>B</a:t>
            </a:r>
            <a:r>
              <a:rPr lang="en-US" altLang="ja-JP">
                <a:latin typeface="Arial Unicode MS"/>
                <a:ea typeface="Arial Unicode MS"/>
                <a:cs typeface="Arial Unicode MS"/>
              </a:rPr>
              <a:t> </a:t>
            </a:r>
            <a:endParaRPr lang="ja-JP" altLang="en-US">
              <a:latin typeface="Calibri" pitchFamily="34" charset="0"/>
            </a:endParaRPr>
          </a:p>
        </p:txBody>
      </p:sp>
      <p:cxnSp>
        <p:nvCxnSpPr>
          <p:cNvPr id="22" name="直線コネクタ 21"/>
          <p:cNvCxnSpPr/>
          <p:nvPr/>
        </p:nvCxnSpPr>
        <p:spPr>
          <a:xfrm rot="10800000">
            <a:off x="684213" y="5102225"/>
            <a:ext cx="3598862" cy="0"/>
          </a:xfrm>
          <a:prstGeom prst="line">
            <a:avLst/>
          </a:pr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739330" name="Object 2"/>
          <p:cNvGraphicFramePr>
            <a:graphicFrameLocks noChangeAspect="1"/>
          </p:cNvGraphicFramePr>
          <p:nvPr/>
        </p:nvGraphicFramePr>
        <p:xfrm>
          <a:off x="4441825" y="4878388"/>
          <a:ext cx="576263" cy="431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5" imgW="571320" imgH="431640" progId="Equation.DSMT4">
                  <p:embed/>
                </p:oleObj>
              </mc:Choice>
              <mc:Fallback>
                <p:oleObj name="Equation" r:id="rId5" imgW="571320" imgH="431640" progId="Equation.DSMT4">
                  <p:embed/>
                  <p:pic>
                    <p:nvPicPr>
                      <p:cNvPr id="739330" name="Object 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441825" y="4878388"/>
                        <a:ext cx="576263" cy="4318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739331" name="Object 3"/>
          <p:cNvGraphicFramePr>
            <a:graphicFrameLocks noChangeAspect="1"/>
          </p:cNvGraphicFramePr>
          <p:nvPr/>
        </p:nvGraphicFramePr>
        <p:xfrm>
          <a:off x="4441825" y="3943350"/>
          <a:ext cx="525463" cy="431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7" imgW="520560" imgH="431640" progId="Equation.DSMT4">
                  <p:embed/>
                </p:oleObj>
              </mc:Choice>
              <mc:Fallback>
                <p:oleObj name="Equation" r:id="rId7" imgW="520560" imgH="431640" progId="Equation.DSMT4">
                  <p:embed/>
                  <p:pic>
                    <p:nvPicPr>
                      <p:cNvPr id="739331" name="Object 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441825" y="3943350"/>
                        <a:ext cx="525463" cy="4318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739332" name="Object 4"/>
          <p:cNvGraphicFramePr>
            <a:graphicFrameLocks noChangeAspect="1"/>
          </p:cNvGraphicFramePr>
          <p:nvPr/>
        </p:nvGraphicFramePr>
        <p:xfrm>
          <a:off x="4440238" y="2965450"/>
          <a:ext cx="590550" cy="431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9" imgW="583920" imgH="431640" progId="Equation.DSMT4">
                  <p:embed/>
                </p:oleObj>
              </mc:Choice>
              <mc:Fallback>
                <p:oleObj name="Equation" r:id="rId9" imgW="583920" imgH="431640" progId="Equation.DSMT4">
                  <p:embed/>
                  <p:pic>
                    <p:nvPicPr>
                      <p:cNvPr id="739332" name="Object 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0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440238" y="2965450"/>
                        <a:ext cx="590550" cy="4318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739333" name="Object 5"/>
          <p:cNvGraphicFramePr>
            <a:graphicFrameLocks noChangeAspect="1"/>
          </p:cNvGraphicFramePr>
          <p:nvPr/>
        </p:nvGraphicFramePr>
        <p:xfrm>
          <a:off x="4435475" y="3441700"/>
          <a:ext cx="525463" cy="431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1" imgW="520560" imgH="431640" progId="Equation.DSMT4">
                  <p:embed/>
                </p:oleObj>
              </mc:Choice>
              <mc:Fallback>
                <p:oleObj name="Equation" r:id="rId11" imgW="520560" imgH="431640" progId="Equation.DSMT4">
                  <p:embed/>
                  <p:pic>
                    <p:nvPicPr>
                      <p:cNvPr id="739333" name="Object 5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2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435475" y="3441700"/>
                        <a:ext cx="525463" cy="4318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739334" name="Object 6"/>
          <p:cNvGraphicFramePr>
            <a:graphicFrameLocks noChangeAspect="1"/>
          </p:cNvGraphicFramePr>
          <p:nvPr/>
        </p:nvGraphicFramePr>
        <p:xfrm>
          <a:off x="4433888" y="2027238"/>
          <a:ext cx="588962" cy="431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3" imgW="583920" imgH="431640" progId="Equation.DSMT4">
                  <p:embed/>
                </p:oleObj>
              </mc:Choice>
              <mc:Fallback>
                <p:oleObj name="Equation" r:id="rId13" imgW="583920" imgH="431640" progId="Equation.DSMT4">
                  <p:embed/>
                  <p:pic>
                    <p:nvPicPr>
                      <p:cNvPr id="739334" name="Object 6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433888" y="2027238"/>
                        <a:ext cx="588962" cy="4318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739335" name="Object 7"/>
          <p:cNvGraphicFramePr>
            <a:graphicFrameLocks noChangeAspect="1"/>
          </p:cNvGraphicFramePr>
          <p:nvPr/>
        </p:nvGraphicFramePr>
        <p:xfrm>
          <a:off x="4443413" y="2495550"/>
          <a:ext cx="469900" cy="431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5" imgW="469800" imgH="431640" progId="Equation.DSMT4">
                  <p:embed/>
                </p:oleObj>
              </mc:Choice>
              <mc:Fallback>
                <p:oleObj name="Equation" r:id="rId15" imgW="469800" imgH="431640" progId="Equation.DSMT4">
                  <p:embed/>
                  <p:pic>
                    <p:nvPicPr>
                      <p:cNvPr id="739335" name="Object 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443413" y="2495550"/>
                        <a:ext cx="469900" cy="4318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cxnSp>
        <p:nvCxnSpPr>
          <p:cNvPr id="36" name="直線コネクタ 35"/>
          <p:cNvCxnSpPr/>
          <p:nvPr/>
        </p:nvCxnSpPr>
        <p:spPr>
          <a:xfrm rot="10800000">
            <a:off x="692150" y="3184525"/>
            <a:ext cx="3598863" cy="0"/>
          </a:xfrm>
          <a:prstGeom prst="line">
            <a:avLst/>
          </a:prstGeom>
          <a:ln w="25400">
            <a:solidFill>
              <a:srgbClr val="FDD90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574496" name="Picture 32"/>
          <p:cNvPicPr>
            <a:picLocks noChangeAspect="1" noChangeArrowheads="1"/>
          </p:cNvPicPr>
          <p:nvPr/>
        </p:nvPicPr>
        <p:blipFill>
          <a:blip r:embed="rId17" cstate="print"/>
          <a:srcRect/>
          <a:stretch>
            <a:fillRect/>
          </a:stretch>
        </p:blipFill>
        <p:spPr bwMode="auto">
          <a:xfrm>
            <a:off x="1787525" y="3490913"/>
            <a:ext cx="220663" cy="212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53" name="Picture 32"/>
          <p:cNvPicPr>
            <a:picLocks noChangeAspect="1" noChangeArrowheads="1"/>
          </p:cNvPicPr>
          <p:nvPr/>
        </p:nvPicPr>
        <p:blipFill>
          <a:blip r:embed="rId17" cstate="print"/>
          <a:srcRect/>
          <a:stretch>
            <a:fillRect/>
          </a:stretch>
        </p:blipFill>
        <p:spPr bwMode="auto">
          <a:xfrm>
            <a:off x="1122363" y="5011738"/>
            <a:ext cx="220662" cy="212725"/>
          </a:xfrm>
          <a:prstGeom prst="rect">
            <a:avLst/>
          </a:prstGeom>
          <a:solidFill>
            <a:schemeClr val="bg1">
              <a:alpha val="89018"/>
            </a:schemeClr>
          </a:solidFill>
          <a:ln w="9525">
            <a:noFill/>
            <a:miter lim="800000"/>
            <a:headEnd/>
            <a:tailEnd/>
          </a:ln>
        </p:spPr>
      </p:pic>
      <p:graphicFrame>
        <p:nvGraphicFramePr>
          <p:cNvPr id="71" name="Object 8"/>
          <p:cNvGraphicFramePr>
            <a:graphicFrameLocks noChangeAspect="1"/>
          </p:cNvGraphicFramePr>
          <p:nvPr/>
        </p:nvGraphicFramePr>
        <p:xfrm>
          <a:off x="5889625" y="5851525"/>
          <a:ext cx="2449513" cy="5524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8" imgW="2450880" imgH="558720" progId="Equation.DSMT4">
                  <p:embed/>
                </p:oleObj>
              </mc:Choice>
              <mc:Fallback>
                <p:oleObj name="Equation" r:id="rId18" imgW="2450880" imgH="558720" progId="Equation.DSMT4">
                  <p:embed/>
                  <p:pic>
                    <p:nvPicPr>
                      <p:cNvPr id="71" name="Object 8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9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889625" y="5851525"/>
                        <a:ext cx="2449513" cy="552450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cxnSp>
        <p:nvCxnSpPr>
          <p:cNvPr id="85" name="直線コネクタ 84"/>
          <p:cNvCxnSpPr/>
          <p:nvPr/>
        </p:nvCxnSpPr>
        <p:spPr>
          <a:xfrm>
            <a:off x="1231900" y="5387975"/>
            <a:ext cx="2649538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574504" name="Object 9"/>
          <p:cNvGraphicFramePr>
            <a:graphicFrameLocks noChangeAspect="1"/>
          </p:cNvGraphicFramePr>
          <p:nvPr/>
        </p:nvGraphicFramePr>
        <p:xfrm>
          <a:off x="1504950" y="5467350"/>
          <a:ext cx="152400" cy="2794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20" imgW="152280" imgH="279360" progId="Equation.DSMT4">
                  <p:embed/>
                </p:oleObj>
              </mc:Choice>
              <mc:Fallback>
                <p:oleObj name="Equation" r:id="rId20" imgW="152280" imgH="279360" progId="Equation.DSMT4">
                  <p:embed/>
                  <p:pic>
                    <p:nvPicPr>
                      <p:cNvPr id="574504" name="Object 9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1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504950" y="5467350"/>
                        <a:ext cx="152400" cy="2794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574506" name="Object 10"/>
          <p:cNvGraphicFramePr>
            <a:graphicFrameLocks noChangeAspect="1"/>
          </p:cNvGraphicFramePr>
          <p:nvPr/>
        </p:nvGraphicFramePr>
        <p:xfrm>
          <a:off x="2384425" y="5353050"/>
          <a:ext cx="190500" cy="4191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22" imgW="190440" imgH="419040" progId="Equation.DSMT4">
                  <p:embed/>
                </p:oleObj>
              </mc:Choice>
              <mc:Fallback>
                <p:oleObj name="Equation" r:id="rId22" imgW="190440" imgH="419040" progId="Equation.DSMT4">
                  <p:embed/>
                  <p:pic>
                    <p:nvPicPr>
                      <p:cNvPr id="574506" name="Object 10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3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384425" y="5353050"/>
                        <a:ext cx="190500" cy="4191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574507" name="Object 11"/>
          <p:cNvGraphicFramePr>
            <a:graphicFrameLocks noChangeAspect="1"/>
          </p:cNvGraphicFramePr>
          <p:nvPr/>
        </p:nvGraphicFramePr>
        <p:xfrm>
          <a:off x="3475038" y="5391150"/>
          <a:ext cx="177800" cy="431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24" imgW="177480" imgH="431640" progId="Equation.DSMT4">
                  <p:embed/>
                </p:oleObj>
              </mc:Choice>
              <mc:Fallback>
                <p:oleObj name="Equation" r:id="rId24" imgW="177480" imgH="431640" progId="Equation.DSMT4">
                  <p:embed/>
                  <p:pic>
                    <p:nvPicPr>
                      <p:cNvPr id="574507" name="Object 1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475038" y="5391150"/>
                        <a:ext cx="177800" cy="4318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cxnSp>
        <p:nvCxnSpPr>
          <p:cNvPr id="96" name="直線コネクタ 95"/>
          <p:cNvCxnSpPr/>
          <p:nvPr/>
        </p:nvCxnSpPr>
        <p:spPr>
          <a:xfrm rot="16200000" flipH="1">
            <a:off x="995363" y="5494338"/>
            <a:ext cx="457200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9" name="直線コネクタ 98"/>
          <p:cNvCxnSpPr/>
          <p:nvPr/>
        </p:nvCxnSpPr>
        <p:spPr>
          <a:xfrm rot="16200000" flipH="1">
            <a:off x="1651000" y="5500688"/>
            <a:ext cx="457200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0" name="正方形/長方形 89"/>
          <p:cNvSpPr/>
          <p:nvPr/>
        </p:nvSpPr>
        <p:spPr>
          <a:xfrm>
            <a:off x="520700" y="3937000"/>
            <a:ext cx="4567238" cy="481013"/>
          </a:xfrm>
          <a:prstGeom prst="rect">
            <a:avLst/>
          </a:prstGeom>
          <a:solidFill>
            <a:schemeClr val="bg1">
              <a:alpha val="66000"/>
            </a:schemeClr>
          </a:solidFill>
          <a:ln w="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/>
          </a:p>
        </p:txBody>
      </p:sp>
      <p:sp>
        <p:nvSpPr>
          <p:cNvPr id="92" name="正方形/長方形 91"/>
          <p:cNvSpPr/>
          <p:nvPr/>
        </p:nvSpPr>
        <p:spPr>
          <a:xfrm>
            <a:off x="474663" y="2430463"/>
            <a:ext cx="4567237" cy="973137"/>
          </a:xfrm>
          <a:prstGeom prst="rect">
            <a:avLst/>
          </a:prstGeom>
          <a:solidFill>
            <a:schemeClr val="bg1">
              <a:alpha val="66000"/>
            </a:schemeClr>
          </a:solidFill>
          <a:ln w="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/>
          </a:p>
        </p:txBody>
      </p:sp>
      <p:sp>
        <p:nvSpPr>
          <p:cNvPr id="93" name="正方形/長方形 92"/>
          <p:cNvSpPr/>
          <p:nvPr/>
        </p:nvSpPr>
        <p:spPr>
          <a:xfrm>
            <a:off x="528638" y="1270000"/>
            <a:ext cx="4568825" cy="481013"/>
          </a:xfrm>
          <a:prstGeom prst="rect">
            <a:avLst/>
          </a:prstGeom>
          <a:solidFill>
            <a:schemeClr val="bg1">
              <a:alpha val="66000"/>
            </a:schemeClr>
          </a:solidFill>
          <a:ln w="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/>
          </a:p>
        </p:txBody>
      </p:sp>
      <p:graphicFrame>
        <p:nvGraphicFramePr>
          <p:cNvPr id="733210" name="Object 16"/>
          <p:cNvGraphicFramePr>
            <a:graphicFrameLocks noChangeAspect="1"/>
          </p:cNvGraphicFramePr>
          <p:nvPr/>
        </p:nvGraphicFramePr>
        <p:xfrm>
          <a:off x="771525" y="4254500"/>
          <a:ext cx="306388" cy="3333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26" imgW="304560" imgH="330120" progId="Equation.DSMT4">
                  <p:embed/>
                </p:oleObj>
              </mc:Choice>
              <mc:Fallback>
                <p:oleObj name="Equation" r:id="rId26" imgW="304560" imgH="330120" progId="Equation.DSMT4">
                  <p:embed/>
                  <p:pic>
                    <p:nvPicPr>
                      <p:cNvPr id="733210" name="Object 16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71525" y="4254500"/>
                        <a:ext cx="306388" cy="33337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95" name="正方形/長方形 94"/>
          <p:cNvSpPr/>
          <p:nvPr/>
        </p:nvSpPr>
        <p:spPr>
          <a:xfrm>
            <a:off x="6188075" y="1168400"/>
            <a:ext cx="1093788" cy="1320800"/>
          </a:xfrm>
          <a:prstGeom prst="rect">
            <a:avLst/>
          </a:prstGeom>
          <a:solidFill>
            <a:schemeClr val="bg1">
              <a:alpha val="86000"/>
            </a:schemeClr>
          </a:solidFill>
          <a:ln w="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739369" name="Text Box 12"/>
          <p:cNvSpPr txBox="1">
            <a:spLocks noChangeArrowheads="1"/>
          </p:cNvSpPr>
          <p:nvPr/>
        </p:nvSpPr>
        <p:spPr bwMode="auto">
          <a:xfrm>
            <a:off x="982663" y="1428750"/>
            <a:ext cx="3454400" cy="40005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>
            <a:prstShdw prst="shdw17" dist="17961" dir="2700000">
              <a:schemeClr val="bg2"/>
            </a:prstShdw>
          </a:effectLst>
        </p:spPr>
        <p:txBody>
          <a:bodyPr>
            <a:spAutoFit/>
          </a:bodyPr>
          <a:lstStyle/>
          <a:p>
            <a:r>
              <a:rPr lang="en-US" altLang="ja-JP" sz="2000">
                <a:solidFill>
                  <a:srgbClr val="00B050"/>
                </a:solidFill>
                <a:latin typeface="Arial Unicode MS"/>
                <a:ea typeface="Arial Unicode MS"/>
                <a:cs typeface="Arial Unicode MS"/>
              </a:rPr>
              <a:t>Mode B (double excitation)</a:t>
            </a:r>
          </a:p>
        </p:txBody>
      </p:sp>
      <p:sp>
        <p:nvSpPr>
          <p:cNvPr id="43" name="Line 10"/>
          <p:cNvSpPr>
            <a:spLocks noChangeShapeType="1"/>
          </p:cNvSpPr>
          <p:nvPr/>
        </p:nvSpPr>
        <p:spPr bwMode="auto">
          <a:xfrm flipH="1">
            <a:off x="1887538" y="3636963"/>
            <a:ext cx="0" cy="1476375"/>
          </a:xfrm>
          <a:custGeom>
            <a:avLst/>
            <a:gdLst>
              <a:gd name="connsiteX0" fmla="*/ 0 w 581020"/>
              <a:gd name="connsiteY0" fmla="*/ 0 h 45719"/>
              <a:gd name="connsiteX1" fmla="*/ 581020 w 581020"/>
              <a:gd name="connsiteY1" fmla="*/ 45719 h 45719"/>
              <a:gd name="connsiteX0" fmla="*/ 0 w 581020"/>
              <a:gd name="connsiteY0" fmla="*/ 15 h 15"/>
              <a:gd name="connsiteX1" fmla="*/ 581020 w 581020"/>
              <a:gd name="connsiteY1" fmla="*/ 0 h 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81020" h="15">
                <a:moveTo>
                  <a:pt x="0" y="15"/>
                </a:moveTo>
                <a:lnTo>
                  <a:pt x="581020" y="0"/>
                </a:lnTo>
              </a:path>
            </a:pathLst>
          </a:custGeom>
          <a:noFill/>
          <a:ln w="38100">
            <a:solidFill>
              <a:schemeClr val="accent2">
                <a:lumMod val="75000"/>
              </a:schemeClr>
            </a:solidFill>
            <a:prstDash val="dash"/>
            <a:round/>
            <a:headEnd/>
            <a:tailEnd type="triangle"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>
              <a:latin typeface="+mn-lt"/>
              <a:ea typeface="+mn-ea"/>
            </a:endParaRPr>
          </a:p>
        </p:txBody>
      </p:sp>
      <p:sp>
        <p:nvSpPr>
          <p:cNvPr id="41" name="Line 9"/>
          <p:cNvSpPr>
            <a:spLocks noChangeShapeType="1"/>
          </p:cNvSpPr>
          <p:nvPr/>
        </p:nvSpPr>
        <p:spPr bwMode="auto">
          <a:xfrm>
            <a:off x="1220788" y="3587750"/>
            <a:ext cx="0" cy="1474788"/>
          </a:xfrm>
          <a:prstGeom prst="line">
            <a:avLst/>
          </a:prstGeom>
          <a:noFill/>
          <a:ln w="38100">
            <a:solidFill>
              <a:schemeClr val="accent2">
                <a:lumMod val="75000"/>
              </a:schemeClr>
            </a:solidFill>
            <a:round/>
            <a:headEnd type="triangle"/>
            <a:tailEnd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atin typeface="+mn-lt"/>
              <a:ea typeface="+mn-ea"/>
            </a:endParaRPr>
          </a:p>
        </p:txBody>
      </p:sp>
      <p:sp>
        <p:nvSpPr>
          <p:cNvPr id="72" name="Line 9"/>
          <p:cNvSpPr>
            <a:spLocks noChangeShapeType="1"/>
          </p:cNvSpPr>
          <p:nvPr/>
        </p:nvSpPr>
        <p:spPr bwMode="auto">
          <a:xfrm>
            <a:off x="3232150" y="2259013"/>
            <a:ext cx="0" cy="1362075"/>
          </a:xfrm>
          <a:prstGeom prst="line">
            <a:avLst/>
          </a:prstGeom>
          <a:noFill/>
          <a:ln w="38100">
            <a:solidFill>
              <a:schemeClr val="accent2">
                <a:lumMod val="50000"/>
              </a:schemeClr>
            </a:solidFill>
            <a:round/>
            <a:headEnd type="triangle"/>
            <a:tailEnd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atin typeface="+mn-lt"/>
              <a:ea typeface="+mn-ea"/>
            </a:endParaRPr>
          </a:p>
        </p:txBody>
      </p:sp>
      <p:sp>
        <p:nvSpPr>
          <p:cNvPr id="73" name="Line 10"/>
          <p:cNvSpPr>
            <a:spLocks noChangeShapeType="1"/>
          </p:cNvSpPr>
          <p:nvPr/>
        </p:nvSpPr>
        <p:spPr bwMode="auto">
          <a:xfrm>
            <a:off x="3895725" y="2241550"/>
            <a:ext cx="0" cy="1358900"/>
          </a:xfrm>
          <a:custGeom>
            <a:avLst/>
            <a:gdLst>
              <a:gd name="connsiteX0" fmla="*/ 0 w 581020"/>
              <a:gd name="connsiteY0" fmla="*/ 0 h 45719"/>
              <a:gd name="connsiteX1" fmla="*/ 581020 w 581020"/>
              <a:gd name="connsiteY1" fmla="*/ 45719 h 45719"/>
              <a:gd name="connsiteX0" fmla="*/ 0 w 581020"/>
              <a:gd name="connsiteY0" fmla="*/ 15 h 15"/>
              <a:gd name="connsiteX1" fmla="*/ 581020 w 581020"/>
              <a:gd name="connsiteY1" fmla="*/ 0 h 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81020" h="15">
                <a:moveTo>
                  <a:pt x="0" y="15"/>
                </a:moveTo>
                <a:lnTo>
                  <a:pt x="581020" y="0"/>
                </a:lnTo>
              </a:path>
            </a:pathLst>
          </a:custGeom>
          <a:noFill/>
          <a:ln w="38100">
            <a:solidFill>
              <a:schemeClr val="accent2">
                <a:lumMod val="50000"/>
              </a:schemeClr>
            </a:solidFill>
            <a:prstDash val="dash"/>
            <a:round/>
            <a:headEnd/>
            <a:tailEnd type="triangle"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>
              <a:latin typeface="+mn-lt"/>
              <a:ea typeface="+mn-ea"/>
            </a:endParaRPr>
          </a:p>
        </p:txBody>
      </p:sp>
      <p:graphicFrame>
        <p:nvGraphicFramePr>
          <p:cNvPr id="736276" name="Object 20"/>
          <p:cNvGraphicFramePr>
            <a:graphicFrameLocks noChangeAspect="1"/>
          </p:cNvGraphicFramePr>
          <p:nvPr/>
        </p:nvGraphicFramePr>
        <p:xfrm>
          <a:off x="2220913" y="2760663"/>
          <a:ext cx="823912" cy="3317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28" imgW="825480" imgH="330120" progId="Equation.DSMT4">
                  <p:embed/>
                </p:oleObj>
              </mc:Choice>
              <mc:Fallback>
                <p:oleObj name="Equation" r:id="rId28" imgW="825480" imgH="330120" progId="Equation.DSMT4">
                  <p:embed/>
                  <p:pic>
                    <p:nvPicPr>
                      <p:cNvPr id="736276" name="Object 20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9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220913" y="2760663"/>
                        <a:ext cx="823912" cy="331787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cxnSp>
        <p:nvCxnSpPr>
          <p:cNvPr id="101" name="直線コネクタ 100"/>
          <p:cNvCxnSpPr/>
          <p:nvPr/>
        </p:nvCxnSpPr>
        <p:spPr>
          <a:xfrm rot="16200000" flipH="1">
            <a:off x="2848769" y="4750594"/>
            <a:ext cx="2087562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0" name="直線コネクタ 99"/>
          <p:cNvCxnSpPr/>
          <p:nvPr/>
        </p:nvCxnSpPr>
        <p:spPr>
          <a:xfrm rot="16200000" flipH="1">
            <a:off x="2209800" y="4729163"/>
            <a:ext cx="2016125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5" name="正方形/長方形 54"/>
          <p:cNvSpPr/>
          <p:nvPr/>
        </p:nvSpPr>
        <p:spPr>
          <a:xfrm>
            <a:off x="5173663" y="3773488"/>
            <a:ext cx="293687" cy="458787"/>
          </a:xfrm>
          <a:prstGeom prst="rect">
            <a:avLst/>
          </a:prstGeom>
          <a:solidFill>
            <a:schemeClr val="bg1">
              <a:alpha val="83000"/>
            </a:schemeClr>
          </a:solidFill>
          <a:ln w="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/>
          </a:p>
        </p:txBody>
      </p:sp>
      <p:graphicFrame>
        <p:nvGraphicFramePr>
          <p:cNvPr id="736277" name="Object 21"/>
          <p:cNvGraphicFramePr>
            <a:graphicFrameLocks noChangeAspect="1"/>
          </p:cNvGraphicFramePr>
          <p:nvPr/>
        </p:nvGraphicFramePr>
        <p:xfrm>
          <a:off x="5036522" y="3643952"/>
          <a:ext cx="823912" cy="3317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30" imgW="825480" imgH="330120" progId="Equation.DSMT4">
                  <p:embed/>
                </p:oleObj>
              </mc:Choice>
              <mc:Fallback>
                <p:oleObj name="Equation" r:id="rId30" imgW="825480" imgH="330120" progId="Equation.DSMT4">
                  <p:embed/>
                  <p:pic>
                    <p:nvPicPr>
                      <p:cNvPr id="736277" name="Object 2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31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036522" y="3643952"/>
                        <a:ext cx="823912" cy="331788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74" name="Picture 32"/>
          <p:cNvPicPr>
            <a:picLocks noChangeAspect="1" noChangeArrowheads="1"/>
          </p:cNvPicPr>
          <p:nvPr/>
        </p:nvPicPr>
        <p:blipFill>
          <a:blip r:embed="rId17" cstate="print"/>
          <a:srcRect/>
          <a:stretch>
            <a:fillRect/>
          </a:stretch>
        </p:blipFill>
        <p:spPr bwMode="auto">
          <a:xfrm>
            <a:off x="3783013" y="2147888"/>
            <a:ext cx="220662" cy="212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61" name="Picture 21"/>
          <p:cNvPicPr>
            <a:picLocks noChangeAspect="1" noChangeArrowheads="1"/>
          </p:cNvPicPr>
          <p:nvPr/>
        </p:nvPicPr>
        <p:blipFill>
          <a:blip r:embed="rId32" cstate="print"/>
          <a:srcRect/>
          <a:stretch>
            <a:fillRect/>
          </a:stretch>
        </p:blipFill>
        <p:spPr bwMode="auto">
          <a:xfrm>
            <a:off x="6430003" y="4245476"/>
            <a:ext cx="338138" cy="3714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62" name="Picture 22"/>
          <p:cNvPicPr>
            <a:picLocks noChangeAspect="1" noChangeArrowheads="1"/>
          </p:cNvPicPr>
          <p:nvPr/>
        </p:nvPicPr>
        <p:blipFill>
          <a:blip r:embed="rId33" cstate="print"/>
          <a:srcRect/>
          <a:stretch>
            <a:fillRect/>
          </a:stretch>
        </p:blipFill>
        <p:spPr bwMode="auto">
          <a:xfrm>
            <a:off x="6430004" y="4675323"/>
            <a:ext cx="338138" cy="3714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63" name="Picture 21"/>
          <p:cNvPicPr>
            <a:picLocks noChangeAspect="1" noChangeArrowheads="1"/>
          </p:cNvPicPr>
          <p:nvPr/>
        </p:nvPicPr>
        <p:blipFill>
          <a:blip r:embed="rId32" cstate="print"/>
          <a:srcRect/>
          <a:stretch>
            <a:fillRect/>
          </a:stretch>
        </p:blipFill>
        <p:spPr bwMode="auto">
          <a:xfrm>
            <a:off x="7785972" y="3163046"/>
            <a:ext cx="338138" cy="3714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64" name="Picture 22"/>
          <p:cNvPicPr>
            <a:picLocks noChangeAspect="1" noChangeArrowheads="1"/>
          </p:cNvPicPr>
          <p:nvPr/>
        </p:nvPicPr>
        <p:blipFill>
          <a:blip r:embed="rId33" cstate="print"/>
          <a:srcRect/>
          <a:stretch>
            <a:fillRect/>
          </a:stretch>
        </p:blipFill>
        <p:spPr bwMode="auto">
          <a:xfrm>
            <a:off x="7787317" y="3663232"/>
            <a:ext cx="338138" cy="3714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sp>
        <p:nvSpPr>
          <p:cNvPr id="69" name="正方形/長方形 68"/>
          <p:cNvSpPr/>
          <p:nvPr/>
        </p:nvSpPr>
        <p:spPr>
          <a:xfrm>
            <a:off x="6424613" y="4212249"/>
            <a:ext cx="347662" cy="857250"/>
          </a:xfrm>
          <a:prstGeom prst="rect">
            <a:avLst/>
          </a:prstGeom>
          <a:solidFill>
            <a:schemeClr val="bg1">
              <a:alpha val="69000"/>
            </a:schemeClr>
          </a:solidFill>
          <a:ln w="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/>
          </a:p>
        </p:txBody>
      </p:sp>
      <p:graphicFrame>
        <p:nvGraphicFramePr>
          <p:cNvPr id="3" name="Object 22"/>
          <p:cNvGraphicFramePr>
            <a:graphicFrameLocks noChangeAspect="1"/>
          </p:cNvGraphicFramePr>
          <p:nvPr/>
        </p:nvGraphicFramePr>
        <p:xfrm>
          <a:off x="7794625" y="5257800"/>
          <a:ext cx="457200" cy="3302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34" imgW="457200" imgH="330120" progId="Equation.DSMT4">
                  <p:embed/>
                </p:oleObj>
              </mc:Choice>
              <mc:Fallback>
                <p:oleObj name="Equation" r:id="rId34" imgW="457200" imgH="330120" progId="Equation.DSMT4">
                  <p:embed/>
                  <p:pic>
                    <p:nvPicPr>
                      <p:cNvPr id="3" name="Object 2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3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794625" y="5257800"/>
                        <a:ext cx="457200" cy="3302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4" name="Object 23"/>
          <p:cNvGraphicFramePr>
            <a:graphicFrameLocks noChangeAspect="1"/>
          </p:cNvGraphicFramePr>
          <p:nvPr/>
        </p:nvGraphicFramePr>
        <p:xfrm>
          <a:off x="5518150" y="3154363"/>
          <a:ext cx="306388" cy="3302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36" imgW="304560" imgH="330120" progId="Equation.DSMT4">
                  <p:embed/>
                </p:oleObj>
              </mc:Choice>
              <mc:Fallback>
                <p:oleObj name="Equation" r:id="rId36" imgW="304560" imgH="330120" progId="Equation.DSMT4">
                  <p:embed/>
                  <p:pic>
                    <p:nvPicPr>
                      <p:cNvPr id="4" name="Object 2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3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518150" y="3154363"/>
                        <a:ext cx="306388" cy="3302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734224" name="Object 24"/>
          <p:cNvGraphicFramePr>
            <a:graphicFrameLocks noChangeAspect="1"/>
          </p:cNvGraphicFramePr>
          <p:nvPr/>
        </p:nvGraphicFramePr>
        <p:xfrm>
          <a:off x="5010150" y="4687888"/>
          <a:ext cx="825500" cy="3302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38" imgW="825480" imgH="330120" progId="Equation.DSMT4">
                  <p:embed/>
                </p:oleObj>
              </mc:Choice>
              <mc:Fallback>
                <p:oleObj name="Equation" r:id="rId38" imgW="825480" imgH="330120" progId="Equation.DSMT4">
                  <p:embed/>
                  <p:pic>
                    <p:nvPicPr>
                      <p:cNvPr id="734224" name="Object 2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39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010150" y="4687888"/>
                        <a:ext cx="825500" cy="3302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733207" name="Object 25"/>
          <p:cNvGraphicFramePr>
            <a:graphicFrameLocks noChangeAspect="1"/>
          </p:cNvGraphicFramePr>
          <p:nvPr/>
        </p:nvGraphicFramePr>
        <p:xfrm>
          <a:off x="6380163" y="5207000"/>
          <a:ext cx="457200" cy="3302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40" imgW="457200" imgH="330120" progId="Equation.DSMT4">
                  <p:embed/>
                </p:oleObj>
              </mc:Choice>
              <mc:Fallback>
                <p:oleObj name="Equation" r:id="rId40" imgW="457200" imgH="330120" progId="Equation.DSMT4">
                  <p:embed/>
                  <p:pic>
                    <p:nvPicPr>
                      <p:cNvPr id="733207" name="Object 25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1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380163" y="5207000"/>
                        <a:ext cx="457200" cy="3302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733209" name="Object 26"/>
          <p:cNvGraphicFramePr>
            <a:graphicFrameLocks noChangeAspect="1"/>
          </p:cNvGraphicFramePr>
          <p:nvPr/>
        </p:nvGraphicFramePr>
        <p:xfrm>
          <a:off x="5526088" y="4292600"/>
          <a:ext cx="306387" cy="3317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42" imgW="304560" imgH="330120" progId="Equation.DSMT4">
                  <p:embed/>
                </p:oleObj>
              </mc:Choice>
              <mc:Fallback>
                <p:oleObj name="Equation" r:id="rId42" imgW="304560" imgH="330120" progId="Equation.DSMT4">
                  <p:embed/>
                  <p:pic>
                    <p:nvPicPr>
                      <p:cNvPr id="733209" name="Object 26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3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526088" y="4292600"/>
                        <a:ext cx="306387" cy="331788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574509" name="Object 27"/>
          <p:cNvGraphicFramePr>
            <a:graphicFrameLocks noChangeAspect="1"/>
          </p:cNvGraphicFramePr>
          <p:nvPr/>
        </p:nvGraphicFramePr>
        <p:xfrm>
          <a:off x="7900988" y="1833563"/>
          <a:ext cx="306387" cy="3317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44" imgW="304560" imgH="330120" progId="Equation.DSMT4">
                  <p:embed/>
                </p:oleObj>
              </mc:Choice>
              <mc:Fallback>
                <p:oleObj name="Equation" r:id="rId44" imgW="304560" imgH="330120" progId="Equation.DSMT4">
                  <p:embed/>
                  <p:pic>
                    <p:nvPicPr>
                      <p:cNvPr id="574509" name="Object 2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900988" y="1833563"/>
                        <a:ext cx="306387" cy="33178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574510" name="Object 28"/>
          <p:cNvGraphicFramePr>
            <a:graphicFrameLocks noChangeAspect="1"/>
          </p:cNvGraphicFramePr>
          <p:nvPr/>
        </p:nvGraphicFramePr>
        <p:xfrm>
          <a:off x="7948613" y="1468438"/>
          <a:ext cx="823912" cy="3317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46" imgW="825480" imgH="330120" progId="Equation.DSMT4">
                  <p:embed/>
                </p:oleObj>
              </mc:Choice>
              <mc:Fallback>
                <p:oleObj name="Equation" r:id="rId46" imgW="825480" imgH="330120" progId="Equation.DSMT4">
                  <p:embed/>
                  <p:pic>
                    <p:nvPicPr>
                      <p:cNvPr id="574510" name="Object 28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948613" y="1468438"/>
                        <a:ext cx="823912" cy="331787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1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32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4" dur="500"/>
                                        <p:tgtEl>
                                          <p:spTgt spid="7332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8" dur="5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1" dur="5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500"/>
                            </p:stCondLst>
                            <p:childTnLst>
                              <p:par>
                                <p:cTn id="23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5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2000"/>
                            </p:stCondLst>
                            <p:childTnLst>
                              <p:par>
                                <p:cTn id="27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62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9" dur="500"/>
                                        <p:tgtEl>
                                          <p:spTgt spid="7362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5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31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44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5" dur="500"/>
                                        <p:tgtEl>
                                          <p:spTgt spid="5744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45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8" dur="500"/>
                                        <p:tgtEl>
                                          <p:spTgt spid="5745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2500"/>
                            </p:stCondLst>
                            <p:childTnLst>
                              <p:par>
                                <p:cTn id="40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3000"/>
                            </p:stCondLst>
                            <p:childTnLst>
                              <p:par>
                                <p:cTn id="44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6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45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9" dur="500"/>
                                        <p:tgtEl>
                                          <p:spTgt spid="5745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52" dur="50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45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55" dur="500"/>
                                        <p:tgtEl>
                                          <p:spTgt spid="5745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58" dur="50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500"/>
                            </p:stCondLst>
                            <p:childTnLst>
                              <p:par>
                                <p:cTn id="60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62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4000"/>
                            </p:stCondLst>
                            <p:childTnLst>
                              <p:par>
                                <p:cTn id="64" presetID="5" presetClass="exit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65" dur="500"/>
                                        <p:tgtEl>
                                          <p:spTgt spid="57449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744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4500"/>
                            </p:stCondLst>
                            <p:childTnLst>
                              <p:par>
                                <p:cTn id="68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0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5000"/>
                            </p:stCondLst>
                            <p:childTnLst>
                              <p:par>
                                <p:cTn id="72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4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5500"/>
                            </p:stCondLst>
                            <p:childTnLst>
                              <p:par>
                                <p:cTn id="76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62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8" dur="500"/>
                                        <p:tgtEl>
                                          <p:spTgt spid="7362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9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81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37305" name="Picture 24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5181600" y="2747963"/>
            <a:ext cx="3502025" cy="30702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737306" name="Picture 44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6200775" y="1423988"/>
            <a:ext cx="1758950" cy="9636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43" name="Line 10"/>
          <p:cNvSpPr>
            <a:spLocks noChangeShapeType="1"/>
          </p:cNvSpPr>
          <p:nvPr/>
        </p:nvSpPr>
        <p:spPr bwMode="auto">
          <a:xfrm flipH="1">
            <a:off x="1897063" y="4203700"/>
            <a:ext cx="0" cy="903288"/>
          </a:xfrm>
          <a:custGeom>
            <a:avLst/>
            <a:gdLst>
              <a:gd name="connsiteX0" fmla="*/ 0 w 581020"/>
              <a:gd name="connsiteY0" fmla="*/ 0 h 45719"/>
              <a:gd name="connsiteX1" fmla="*/ 581020 w 581020"/>
              <a:gd name="connsiteY1" fmla="*/ 45719 h 45719"/>
              <a:gd name="connsiteX0" fmla="*/ 0 w 581020"/>
              <a:gd name="connsiteY0" fmla="*/ 15 h 15"/>
              <a:gd name="connsiteX1" fmla="*/ 581020 w 581020"/>
              <a:gd name="connsiteY1" fmla="*/ 0 h 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81020" h="15">
                <a:moveTo>
                  <a:pt x="0" y="15"/>
                </a:moveTo>
                <a:lnTo>
                  <a:pt x="581020" y="0"/>
                </a:lnTo>
              </a:path>
            </a:pathLst>
          </a:custGeom>
          <a:noFill/>
          <a:ln w="38100">
            <a:solidFill>
              <a:schemeClr val="accent2">
                <a:lumMod val="75000"/>
              </a:schemeClr>
            </a:solidFill>
            <a:prstDash val="dash"/>
            <a:round/>
            <a:headEnd/>
            <a:tailEnd type="triangle"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>
              <a:latin typeface="+mn-lt"/>
              <a:ea typeface="+mn-ea"/>
            </a:endParaRPr>
          </a:p>
        </p:txBody>
      </p:sp>
      <p:cxnSp>
        <p:nvCxnSpPr>
          <p:cNvPr id="39" name="直線コネクタ 38"/>
          <p:cNvCxnSpPr/>
          <p:nvPr/>
        </p:nvCxnSpPr>
        <p:spPr>
          <a:xfrm rot="10800000">
            <a:off x="703263" y="2271713"/>
            <a:ext cx="3600450" cy="0"/>
          </a:xfrm>
          <a:prstGeom prst="line">
            <a:avLst/>
          </a:prstGeom>
          <a:ln w="25400">
            <a:solidFill>
              <a:srgbClr val="00B05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直線コネクタ 37"/>
          <p:cNvCxnSpPr/>
          <p:nvPr/>
        </p:nvCxnSpPr>
        <p:spPr>
          <a:xfrm rot="10800000">
            <a:off x="715963" y="2735263"/>
            <a:ext cx="3598862" cy="0"/>
          </a:xfrm>
          <a:prstGeom prst="line">
            <a:avLst/>
          </a:prstGeom>
          <a:ln w="25400">
            <a:solidFill>
              <a:schemeClr val="tx1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直線コネクタ 36"/>
          <p:cNvCxnSpPr/>
          <p:nvPr/>
        </p:nvCxnSpPr>
        <p:spPr>
          <a:xfrm rot="10800000">
            <a:off x="696913" y="3614738"/>
            <a:ext cx="3598862" cy="0"/>
          </a:xfrm>
          <a:prstGeom prst="line">
            <a:avLst/>
          </a:prstGeom>
          <a:ln w="25400">
            <a:solidFill>
              <a:srgbClr val="00B05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直線コネクタ 34"/>
          <p:cNvCxnSpPr/>
          <p:nvPr/>
        </p:nvCxnSpPr>
        <p:spPr>
          <a:xfrm rot="10800000">
            <a:off x="712788" y="4160838"/>
            <a:ext cx="3598862" cy="0"/>
          </a:xfrm>
          <a:prstGeom prst="line">
            <a:avLst/>
          </a:prstGeom>
          <a:ln w="25400">
            <a:solidFill>
              <a:srgbClr val="FC9B4A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 rtlCol="0">
            <a:normAutofit/>
          </a:bodyPr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en-US" altLang="ja-JP" sz="3600" b="1" dirty="0">
                <a:solidFill>
                  <a:schemeClr val="tx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3D IR spectra and Liouville paths</a:t>
            </a:r>
            <a:endParaRPr lang="ja-JP" altLang="en-US" sz="3600" b="1" dirty="0">
              <a:solidFill>
                <a:schemeClr val="tx2">
                  <a:lumMod val="7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</p:txBody>
      </p:sp>
      <p:sp>
        <p:nvSpPr>
          <p:cNvPr id="737313" name="正方形/長方形 15"/>
          <p:cNvSpPr>
            <a:spLocks noChangeArrowheads="1"/>
          </p:cNvSpPr>
          <p:nvPr/>
        </p:nvSpPr>
        <p:spPr bwMode="auto">
          <a:xfrm>
            <a:off x="6389688" y="1190625"/>
            <a:ext cx="1390650" cy="3698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>
                <a:solidFill>
                  <a:srgbClr val="FC9B4A"/>
                </a:solidFill>
                <a:latin typeface="Arial Unicode MS"/>
                <a:ea typeface="Arial Unicode MS"/>
                <a:cs typeface="Arial Unicode MS"/>
              </a:rPr>
              <a:t>A</a:t>
            </a:r>
            <a:r>
              <a:rPr lang="en-US" altLang="ja-JP">
                <a:latin typeface="Arial Unicode MS"/>
                <a:ea typeface="Arial Unicode MS"/>
                <a:cs typeface="Arial Unicode MS"/>
              </a:rPr>
              <a:t>             </a:t>
            </a:r>
            <a:r>
              <a:rPr lang="en-US" altLang="ja-JP">
                <a:solidFill>
                  <a:srgbClr val="00B050"/>
                </a:solidFill>
                <a:latin typeface="Arial Unicode MS"/>
                <a:ea typeface="Arial Unicode MS"/>
                <a:cs typeface="Arial Unicode MS"/>
              </a:rPr>
              <a:t>B</a:t>
            </a:r>
            <a:r>
              <a:rPr lang="en-US" altLang="ja-JP">
                <a:latin typeface="Arial Unicode MS"/>
                <a:ea typeface="Arial Unicode MS"/>
                <a:cs typeface="Arial Unicode MS"/>
              </a:rPr>
              <a:t> </a:t>
            </a:r>
            <a:endParaRPr lang="ja-JP" altLang="en-US">
              <a:latin typeface="Calibri" pitchFamily="34" charset="0"/>
            </a:endParaRPr>
          </a:p>
        </p:txBody>
      </p:sp>
      <p:cxnSp>
        <p:nvCxnSpPr>
          <p:cNvPr id="22" name="直線コネクタ 21"/>
          <p:cNvCxnSpPr/>
          <p:nvPr/>
        </p:nvCxnSpPr>
        <p:spPr>
          <a:xfrm rot="10800000">
            <a:off x="684213" y="5102225"/>
            <a:ext cx="3598862" cy="0"/>
          </a:xfrm>
          <a:prstGeom prst="line">
            <a:avLst/>
          </a:pr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737282" name="Object 2"/>
          <p:cNvGraphicFramePr>
            <a:graphicFrameLocks noChangeAspect="1"/>
          </p:cNvGraphicFramePr>
          <p:nvPr/>
        </p:nvGraphicFramePr>
        <p:xfrm>
          <a:off x="4441825" y="4878388"/>
          <a:ext cx="576263" cy="431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5" imgW="571320" imgH="431640" progId="Equation.DSMT4">
                  <p:embed/>
                </p:oleObj>
              </mc:Choice>
              <mc:Fallback>
                <p:oleObj name="Equation" r:id="rId5" imgW="571320" imgH="431640" progId="Equation.DSMT4">
                  <p:embed/>
                  <p:pic>
                    <p:nvPicPr>
                      <p:cNvPr id="737282" name="Object 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441825" y="4878388"/>
                        <a:ext cx="576263" cy="4318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737283" name="Object 3"/>
          <p:cNvGraphicFramePr>
            <a:graphicFrameLocks noChangeAspect="1"/>
          </p:cNvGraphicFramePr>
          <p:nvPr/>
        </p:nvGraphicFramePr>
        <p:xfrm>
          <a:off x="4441825" y="3943350"/>
          <a:ext cx="525463" cy="431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7" imgW="520560" imgH="431640" progId="Equation.DSMT4">
                  <p:embed/>
                </p:oleObj>
              </mc:Choice>
              <mc:Fallback>
                <p:oleObj name="Equation" r:id="rId7" imgW="520560" imgH="431640" progId="Equation.DSMT4">
                  <p:embed/>
                  <p:pic>
                    <p:nvPicPr>
                      <p:cNvPr id="737283" name="Object 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441825" y="3943350"/>
                        <a:ext cx="525463" cy="4318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737284" name="Object 4"/>
          <p:cNvGraphicFramePr>
            <a:graphicFrameLocks noChangeAspect="1"/>
          </p:cNvGraphicFramePr>
          <p:nvPr/>
        </p:nvGraphicFramePr>
        <p:xfrm>
          <a:off x="4440238" y="2965450"/>
          <a:ext cx="590550" cy="431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9" imgW="583920" imgH="431640" progId="Equation.DSMT4">
                  <p:embed/>
                </p:oleObj>
              </mc:Choice>
              <mc:Fallback>
                <p:oleObj name="Equation" r:id="rId9" imgW="583920" imgH="431640" progId="Equation.DSMT4">
                  <p:embed/>
                  <p:pic>
                    <p:nvPicPr>
                      <p:cNvPr id="737284" name="Object 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0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440238" y="2965450"/>
                        <a:ext cx="590550" cy="4318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737285" name="Object 5"/>
          <p:cNvGraphicFramePr>
            <a:graphicFrameLocks noChangeAspect="1"/>
          </p:cNvGraphicFramePr>
          <p:nvPr/>
        </p:nvGraphicFramePr>
        <p:xfrm>
          <a:off x="4435475" y="3441700"/>
          <a:ext cx="525463" cy="431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1" imgW="520560" imgH="431640" progId="Equation.DSMT4">
                  <p:embed/>
                </p:oleObj>
              </mc:Choice>
              <mc:Fallback>
                <p:oleObj name="Equation" r:id="rId11" imgW="520560" imgH="431640" progId="Equation.DSMT4">
                  <p:embed/>
                  <p:pic>
                    <p:nvPicPr>
                      <p:cNvPr id="737285" name="Object 5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2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435475" y="3441700"/>
                        <a:ext cx="525463" cy="4318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737286" name="Object 6"/>
          <p:cNvGraphicFramePr>
            <a:graphicFrameLocks noChangeAspect="1"/>
          </p:cNvGraphicFramePr>
          <p:nvPr/>
        </p:nvGraphicFramePr>
        <p:xfrm>
          <a:off x="4433888" y="2027238"/>
          <a:ext cx="588962" cy="431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3" imgW="583920" imgH="431640" progId="Equation.DSMT4">
                  <p:embed/>
                </p:oleObj>
              </mc:Choice>
              <mc:Fallback>
                <p:oleObj name="Equation" r:id="rId13" imgW="583920" imgH="431640" progId="Equation.DSMT4">
                  <p:embed/>
                  <p:pic>
                    <p:nvPicPr>
                      <p:cNvPr id="737286" name="Object 6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433888" y="2027238"/>
                        <a:ext cx="588962" cy="4318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737287" name="Object 7"/>
          <p:cNvGraphicFramePr>
            <a:graphicFrameLocks noChangeAspect="1"/>
          </p:cNvGraphicFramePr>
          <p:nvPr/>
        </p:nvGraphicFramePr>
        <p:xfrm>
          <a:off x="4443413" y="2495550"/>
          <a:ext cx="469900" cy="431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5" imgW="469800" imgH="431640" progId="Equation.DSMT4">
                  <p:embed/>
                </p:oleObj>
              </mc:Choice>
              <mc:Fallback>
                <p:oleObj name="Equation" r:id="rId15" imgW="469800" imgH="431640" progId="Equation.DSMT4">
                  <p:embed/>
                  <p:pic>
                    <p:nvPicPr>
                      <p:cNvPr id="737287" name="Object 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443413" y="2495550"/>
                        <a:ext cx="469900" cy="4318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cxnSp>
        <p:nvCxnSpPr>
          <p:cNvPr id="36" name="直線コネクタ 35"/>
          <p:cNvCxnSpPr/>
          <p:nvPr/>
        </p:nvCxnSpPr>
        <p:spPr>
          <a:xfrm rot="10800000">
            <a:off x="692150" y="3184525"/>
            <a:ext cx="3598863" cy="0"/>
          </a:xfrm>
          <a:prstGeom prst="line">
            <a:avLst/>
          </a:prstGeom>
          <a:ln w="25400">
            <a:solidFill>
              <a:srgbClr val="FDD90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574496" name="Picture 32"/>
          <p:cNvPicPr>
            <a:picLocks noChangeAspect="1" noChangeArrowheads="1"/>
          </p:cNvPicPr>
          <p:nvPr/>
        </p:nvPicPr>
        <p:blipFill>
          <a:blip r:embed="rId17" cstate="print"/>
          <a:srcRect/>
          <a:stretch>
            <a:fillRect/>
          </a:stretch>
        </p:blipFill>
        <p:spPr bwMode="auto">
          <a:xfrm>
            <a:off x="1770063" y="4033838"/>
            <a:ext cx="220662" cy="212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41" name="Line 9"/>
          <p:cNvSpPr>
            <a:spLocks noChangeShapeType="1"/>
          </p:cNvSpPr>
          <p:nvPr/>
        </p:nvSpPr>
        <p:spPr bwMode="auto">
          <a:xfrm>
            <a:off x="1220788" y="4146550"/>
            <a:ext cx="0" cy="923925"/>
          </a:xfrm>
          <a:prstGeom prst="line">
            <a:avLst/>
          </a:prstGeom>
          <a:noFill/>
          <a:ln w="38100">
            <a:solidFill>
              <a:schemeClr val="accent2">
                <a:lumMod val="75000"/>
              </a:schemeClr>
            </a:solidFill>
            <a:round/>
            <a:headEnd type="triangle"/>
            <a:tailEnd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atin typeface="+mn-lt"/>
              <a:ea typeface="+mn-ea"/>
            </a:endParaRPr>
          </a:p>
        </p:txBody>
      </p:sp>
      <p:pic>
        <p:nvPicPr>
          <p:cNvPr id="53" name="Picture 32"/>
          <p:cNvPicPr>
            <a:picLocks noChangeAspect="1" noChangeArrowheads="1"/>
          </p:cNvPicPr>
          <p:nvPr/>
        </p:nvPicPr>
        <p:blipFill>
          <a:blip r:embed="rId17" cstate="print"/>
          <a:srcRect/>
          <a:stretch>
            <a:fillRect/>
          </a:stretch>
        </p:blipFill>
        <p:spPr bwMode="auto">
          <a:xfrm>
            <a:off x="1122363" y="5011738"/>
            <a:ext cx="220662" cy="212725"/>
          </a:xfrm>
          <a:prstGeom prst="rect">
            <a:avLst/>
          </a:prstGeom>
          <a:solidFill>
            <a:schemeClr val="bg1">
              <a:alpha val="89018"/>
            </a:schemeClr>
          </a:solidFill>
          <a:ln w="9525">
            <a:noFill/>
            <a:miter lim="800000"/>
            <a:headEnd/>
            <a:tailEnd/>
          </a:ln>
        </p:spPr>
      </p:pic>
      <p:graphicFrame>
        <p:nvGraphicFramePr>
          <p:cNvPr id="71" name="Object 8"/>
          <p:cNvGraphicFramePr>
            <a:graphicFrameLocks noChangeAspect="1"/>
          </p:cNvGraphicFramePr>
          <p:nvPr/>
        </p:nvGraphicFramePr>
        <p:xfrm>
          <a:off x="6265863" y="5870575"/>
          <a:ext cx="1827212" cy="5143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8" imgW="1828800" imgH="520560" progId="Equation.DSMT4">
                  <p:embed/>
                </p:oleObj>
              </mc:Choice>
              <mc:Fallback>
                <p:oleObj name="Equation" r:id="rId18" imgW="1828800" imgH="520560" progId="Equation.DSMT4">
                  <p:embed/>
                  <p:pic>
                    <p:nvPicPr>
                      <p:cNvPr id="71" name="Object 8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9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265863" y="5870575"/>
                        <a:ext cx="1827212" cy="514350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72" name="Line 9"/>
          <p:cNvSpPr>
            <a:spLocks noChangeShapeType="1"/>
          </p:cNvSpPr>
          <p:nvPr/>
        </p:nvSpPr>
        <p:spPr bwMode="auto">
          <a:xfrm flipH="1" flipV="1">
            <a:off x="3233738" y="3609975"/>
            <a:ext cx="0" cy="1476375"/>
          </a:xfrm>
          <a:prstGeom prst="line">
            <a:avLst/>
          </a:prstGeom>
          <a:noFill/>
          <a:ln w="38100">
            <a:solidFill>
              <a:schemeClr val="accent2">
                <a:lumMod val="50000"/>
              </a:schemeClr>
            </a:solidFill>
            <a:round/>
            <a:headEnd type="triangle"/>
            <a:tailEnd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atin typeface="+mn-lt"/>
              <a:ea typeface="+mn-ea"/>
            </a:endParaRPr>
          </a:p>
        </p:txBody>
      </p:sp>
      <p:sp>
        <p:nvSpPr>
          <p:cNvPr id="73" name="Line 10"/>
          <p:cNvSpPr>
            <a:spLocks noChangeShapeType="1"/>
          </p:cNvSpPr>
          <p:nvPr/>
        </p:nvSpPr>
        <p:spPr bwMode="auto">
          <a:xfrm flipH="1" flipV="1">
            <a:off x="3905250" y="3608388"/>
            <a:ext cx="0" cy="1476375"/>
          </a:xfrm>
          <a:custGeom>
            <a:avLst/>
            <a:gdLst>
              <a:gd name="connsiteX0" fmla="*/ 0 w 581020"/>
              <a:gd name="connsiteY0" fmla="*/ 0 h 45719"/>
              <a:gd name="connsiteX1" fmla="*/ 581020 w 581020"/>
              <a:gd name="connsiteY1" fmla="*/ 45719 h 45719"/>
              <a:gd name="connsiteX0" fmla="*/ 0 w 581020"/>
              <a:gd name="connsiteY0" fmla="*/ 15 h 15"/>
              <a:gd name="connsiteX1" fmla="*/ 581020 w 581020"/>
              <a:gd name="connsiteY1" fmla="*/ 0 h 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81020" h="15">
                <a:moveTo>
                  <a:pt x="0" y="15"/>
                </a:moveTo>
                <a:lnTo>
                  <a:pt x="581020" y="0"/>
                </a:lnTo>
              </a:path>
            </a:pathLst>
          </a:custGeom>
          <a:noFill/>
          <a:ln w="38100">
            <a:solidFill>
              <a:schemeClr val="accent2">
                <a:lumMod val="50000"/>
              </a:schemeClr>
            </a:solidFill>
            <a:prstDash val="dash"/>
            <a:round/>
            <a:headEnd/>
            <a:tailEnd type="triangle"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>
              <a:latin typeface="+mn-lt"/>
              <a:ea typeface="+mn-ea"/>
            </a:endParaRPr>
          </a:p>
        </p:txBody>
      </p:sp>
      <p:pic>
        <p:nvPicPr>
          <p:cNvPr id="74" name="Picture 32"/>
          <p:cNvPicPr>
            <a:picLocks noChangeAspect="1" noChangeArrowheads="1"/>
          </p:cNvPicPr>
          <p:nvPr/>
        </p:nvPicPr>
        <p:blipFill>
          <a:blip r:embed="rId17" cstate="print"/>
          <a:srcRect/>
          <a:stretch>
            <a:fillRect/>
          </a:stretch>
        </p:blipFill>
        <p:spPr bwMode="auto">
          <a:xfrm>
            <a:off x="3783013" y="5016500"/>
            <a:ext cx="220662" cy="212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cxnSp>
        <p:nvCxnSpPr>
          <p:cNvPr id="85" name="直線コネクタ 84"/>
          <p:cNvCxnSpPr/>
          <p:nvPr/>
        </p:nvCxnSpPr>
        <p:spPr>
          <a:xfrm>
            <a:off x="1231900" y="5387975"/>
            <a:ext cx="2649538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574504" name="Object 9"/>
          <p:cNvGraphicFramePr>
            <a:graphicFrameLocks noChangeAspect="1"/>
          </p:cNvGraphicFramePr>
          <p:nvPr/>
        </p:nvGraphicFramePr>
        <p:xfrm>
          <a:off x="1504950" y="5467350"/>
          <a:ext cx="152400" cy="2794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20" imgW="152280" imgH="279360" progId="Equation.DSMT4">
                  <p:embed/>
                </p:oleObj>
              </mc:Choice>
              <mc:Fallback>
                <p:oleObj name="Equation" r:id="rId20" imgW="152280" imgH="279360" progId="Equation.DSMT4">
                  <p:embed/>
                  <p:pic>
                    <p:nvPicPr>
                      <p:cNvPr id="574504" name="Object 9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1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504950" y="5467350"/>
                        <a:ext cx="152400" cy="2794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574506" name="Object 10"/>
          <p:cNvGraphicFramePr>
            <a:graphicFrameLocks noChangeAspect="1"/>
          </p:cNvGraphicFramePr>
          <p:nvPr/>
        </p:nvGraphicFramePr>
        <p:xfrm>
          <a:off x="2384425" y="5353050"/>
          <a:ext cx="190500" cy="4191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22" imgW="190440" imgH="419040" progId="Equation.DSMT4">
                  <p:embed/>
                </p:oleObj>
              </mc:Choice>
              <mc:Fallback>
                <p:oleObj name="Equation" r:id="rId22" imgW="190440" imgH="419040" progId="Equation.DSMT4">
                  <p:embed/>
                  <p:pic>
                    <p:nvPicPr>
                      <p:cNvPr id="574506" name="Object 10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3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384425" y="5353050"/>
                        <a:ext cx="190500" cy="4191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574507" name="Object 11"/>
          <p:cNvGraphicFramePr>
            <a:graphicFrameLocks noChangeAspect="1"/>
          </p:cNvGraphicFramePr>
          <p:nvPr/>
        </p:nvGraphicFramePr>
        <p:xfrm>
          <a:off x="3475038" y="5391150"/>
          <a:ext cx="177800" cy="431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24" imgW="177480" imgH="431640" progId="Equation.DSMT4">
                  <p:embed/>
                </p:oleObj>
              </mc:Choice>
              <mc:Fallback>
                <p:oleObj name="Equation" r:id="rId24" imgW="177480" imgH="431640" progId="Equation.DSMT4">
                  <p:embed/>
                  <p:pic>
                    <p:nvPicPr>
                      <p:cNvPr id="574507" name="Object 1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475038" y="5391150"/>
                        <a:ext cx="177800" cy="4318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cxnSp>
        <p:nvCxnSpPr>
          <p:cNvPr id="96" name="直線コネクタ 95"/>
          <p:cNvCxnSpPr/>
          <p:nvPr/>
        </p:nvCxnSpPr>
        <p:spPr>
          <a:xfrm rot="16200000" flipH="1">
            <a:off x="995363" y="5494338"/>
            <a:ext cx="457200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9" name="直線コネクタ 98"/>
          <p:cNvCxnSpPr/>
          <p:nvPr/>
        </p:nvCxnSpPr>
        <p:spPr>
          <a:xfrm rot="16200000" flipH="1">
            <a:off x="1651000" y="5500688"/>
            <a:ext cx="457200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0" name="直線コネクタ 99"/>
          <p:cNvCxnSpPr/>
          <p:nvPr/>
        </p:nvCxnSpPr>
        <p:spPr>
          <a:xfrm rot="16200000" flipH="1">
            <a:off x="2989263" y="5508625"/>
            <a:ext cx="457200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1" name="直線コネクタ 100"/>
          <p:cNvCxnSpPr/>
          <p:nvPr/>
        </p:nvCxnSpPr>
        <p:spPr>
          <a:xfrm rot="16200000" flipH="1">
            <a:off x="3663950" y="5565775"/>
            <a:ext cx="457200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3" name="正方形/長方形 92"/>
          <p:cNvSpPr/>
          <p:nvPr/>
        </p:nvSpPr>
        <p:spPr>
          <a:xfrm>
            <a:off x="528638" y="1270000"/>
            <a:ext cx="4568825" cy="481013"/>
          </a:xfrm>
          <a:prstGeom prst="rect">
            <a:avLst/>
          </a:prstGeom>
          <a:solidFill>
            <a:schemeClr val="bg1">
              <a:alpha val="66000"/>
            </a:schemeClr>
          </a:solidFill>
          <a:ln w="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/>
          </a:p>
        </p:txBody>
      </p:sp>
      <p:graphicFrame>
        <p:nvGraphicFramePr>
          <p:cNvPr id="733210" name="Object 16"/>
          <p:cNvGraphicFramePr>
            <a:graphicFrameLocks noChangeAspect="1"/>
          </p:cNvGraphicFramePr>
          <p:nvPr/>
        </p:nvGraphicFramePr>
        <p:xfrm>
          <a:off x="679450" y="4516438"/>
          <a:ext cx="306388" cy="3302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26" imgW="304560" imgH="330120" progId="Equation.DSMT4">
                  <p:embed/>
                </p:oleObj>
              </mc:Choice>
              <mc:Fallback>
                <p:oleObj name="Equation" r:id="rId26" imgW="304560" imgH="330120" progId="Equation.DSMT4">
                  <p:embed/>
                  <p:pic>
                    <p:nvPicPr>
                      <p:cNvPr id="733210" name="Object 16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79450" y="4516438"/>
                        <a:ext cx="306388" cy="3302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97" name="Text Box 12"/>
          <p:cNvSpPr txBox="1">
            <a:spLocks noChangeArrowheads="1"/>
          </p:cNvSpPr>
          <p:nvPr/>
        </p:nvSpPr>
        <p:spPr bwMode="auto">
          <a:xfrm>
            <a:off x="982663" y="1428750"/>
            <a:ext cx="3454400" cy="40005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>
            <a:prstShdw prst="shdw17" dist="17961" dir="2700000">
              <a:schemeClr val="bg2"/>
            </a:prstShdw>
          </a:effectLst>
        </p:spPr>
        <p:txBody>
          <a:bodyPr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ja-JP" sz="2000" dirty="0">
                <a:solidFill>
                  <a:srgbClr val="FC9B4A"/>
                </a:solidFill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A </a:t>
            </a:r>
            <a:r>
              <a:rPr lang="en-US" altLang="ja-JP" sz="2000" dirty="0">
                <a:solidFill>
                  <a:schemeClr val="tx1">
                    <a:lumMod val="95000"/>
                    <a:lumOff val="5000"/>
                  </a:schemeClr>
                </a:solidFill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&amp;</a:t>
            </a:r>
            <a:r>
              <a:rPr lang="en-US" altLang="ja-JP" sz="2000" dirty="0">
                <a:solidFill>
                  <a:srgbClr val="FC9B4A"/>
                </a:solidFill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 </a:t>
            </a:r>
            <a:r>
              <a:rPr lang="en-US" altLang="ja-JP" sz="2000" dirty="0">
                <a:solidFill>
                  <a:srgbClr val="00B050"/>
                </a:solidFill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B</a:t>
            </a:r>
            <a:r>
              <a:rPr lang="en-US" altLang="ja-JP" sz="2000" dirty="0">
                <a:solidFill>
                  <a:srgbClr val="FC9B4A"/>
                </a:solidFill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 </a:t>
            </a:r>
            <a:r>
              <a:rPr lang="en-US" altLang="ja-JP" sz="2000" dirty="0">
                <a:solidFill>
                  <a:schemeClr val="tx1">
                    <a:lumMod val="95000"/>
                    <a:lumOff val="5000"/>
                  </a:schemeClr>
                </a:solidFill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(single excitation)</a:t>
            </a:r>
          </a:p>
        </p:txBody>
      </p:sp>
      <p:sp>
        <p:nvSpPr>
          <p:cNvPr id="47" name="正方形/長方形 46"/>
          <p:cNvSpPr/>
          <p:nvPr/>
        </p:nvSpPr>
        <p:spPr>
          <a:xfrm>
            <a:off x="6350000" y="2362200"/>
            <a:ext cx="1854200" cy="3079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ja-JP" sz="1400" dirty="0">
                <a:solidFill>
                  <a:srgbClr val="FF0000"/>
                </a:solidFill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mode-mode coupling</a:t>
            </a:r>
            <a:endParaRPr lang="en-US" altLang="ja-JP" sz="1400" dirty="0">
              <a:solidFill>
                <a:schemeClr val="tx2">
                  <a:lumMod val="75000"/>
                </a:schemeClr>
              </a:solidFill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</p:txBody>
      </p:sp>
      <p:cxnSp>
        <p:nvCxnSpPr>
          <p:cNvPr id="48" name="直線矢印コネクタ 47"/>
          <p:cNvCxnSpPr/>
          <p:nvPr/>
        </p:nvCxnSpPr>
        <p:spPr>
          <a:xfrm>
            <a:off x="6935788" y="1912938"/>
            <a:ext cx="490537" cy="7937"/>
          </a:xfrm>
          <a:prstGeom prst="straightConnector1">
            <a:avLst/>
          </a:prstGeom>
          <a:ln w="31750">
            <a:solidFill>
              <a:srgbClr val="FF0000"/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" name="正方形/長方形 48"/>
          <p:cNvSpPr/>
          <p:nvPr/>
        </p:nvSpPr>
        <p:spPr>
          <a:xfrm>
            <a:off x="485775" y="1962150"/>
            <a:ext cx="4614863" cy="1403350"/>
          </a:xfrm>
          <a:prstGeom prst="rect">
            <a:avLst/>
          </a:prstGeom>
          <a:solidFill>
            <a:schemeClr val="bg1">
              <a:alpha val="61000"/>
            </a:schemeClr>
          </a:solidFill>
          <a:ln w="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/>
          </a:p>
        </p:txBody>
      </p:sp>
      <p:sp>
        <p:nvSpPr>
          <p:cNvPr id="50" name="円弧 49"/>
          <p:cNvSpPr/>
          <p:nvPr/>
        </p:nvSpPr>
        <p:spPr>
          <a:xfrm rot="16981485">
            <a:off x="1707357" y="3731419"/>
            <a:ext cx="1252537" cy="860425"/>
          </a:xfrm>
          <a:prstGeom prst="arc">
            <a:avLst>
              <a:gd name="adj1" fmla="val 16092670"/>
              <a:gd name="adj2" fmla="val 21476166"/>
            </a:avLst>
          </a:prstGeom>
          <a:ln w="31750">
            <a:solidFill>
              <a:srgbClr val="FF00FF"/>
            </a:solidFill>
            <a:headEnd type="non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pic>
        <p:nvPicPr>
          <p:cNvPr id="51" name="Picture 32"/>
          <p:cNvPicPr>
            <a:picLocks noChangeAspect="1" noChangeArrowheads="1"/>
          </p:cNvPicPr>
          <p:nvPr/>
        </p:nvPicPr>
        <p:blipFill>
          <a:blip r:embed="rId17" cstate="print"/>
          <a:srcRect/>
          <a:stretch>
            <a:fillRect/>
          </a:stretch>
        </p:blipFill>
        <p:spPr bwMode="auto">
          <a:xfrm>
            <a:off x="2503488" y="3502025"/>
            <a:ext cx="220662" cy="212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64" name="正方形/長方形 63"/>
          <p:cNvSpPr/>
          <p:nvPr/>
        </p:nvSpPr>
        <p:spPr>
          <a:xfrm>
            <a:off x="5173663" y="3773488"/>
            <a:ext cx="293687" cy="458787"/>
          </a:xfrm>
          <a:prstGeom prst="rect">
            <a:avLst/>
          </a:prstGeom>
          <a:solidFill>
            <a:schemeClr val="bg1">
              <a:alpha val="83000"/>
            </a:schemeClr>
          </a:solidFill>
          <a:ln w="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/>
          </a:p>
        </p:txBody>
      </p:sp>
      <p:sp>
        <p:nvSpPr>
          <p:cNvPr id="81" name="正方形/長方形 80"/>
          <p:cNvSpPr/>
          <p:nvPr/>
        </p:nvSpPr>
        <p:spPr>
          <a:xfrm>
            <a:off x="2489200" y="3413125"/>
            <a:ext cx="225425" cy="330200"/>
          </a:xfrm>
          <a:prstGeom prst="rect">
            <a:avLst/>
          </a:prstGeom>
          <a:solidFill>
            <a:schemeClr val="bg1">
              <a:alpha val="69000"/>
            </a:schemeClr>
          </a:solidFill>
          <a:ln w="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/>
          </a:p>
        </p:txBody>
      </p:sp>
      <p:pic>
        <p:nvPicPr>
          <p:cNvPr id="62" name="Picture 21"/>
          <p:cNvPicPr>
            <a:picLocks noChangeAspect="1" noChangeArrowheads="1"/>
          </p:cNvPicPr>
          <p:nvPr/>
        </p:nvPicPr>
        <p:blipFill>
          <a:blip r:embed="rId28" cstate="print"/>
          <a:srcRect/>
          <a:stretch>
            <a:fillRect/>
          </a:stretch>
        </p:blipFill>
        <p:spPr bwMode="auto">
          <a:xfrm>
            <a:off x="6430003" y="4245476"/>
            <a:ext cx="338138" cy="3714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63" name="Picture 22"/>
          <p:cNvPicPr>
            <a:picLocks noChangeAspect="1" noChangeArrowheads="1"/>
          </p:cNvPicPr>
          <p:nvPr/>
        </p:nvPicPr>
        <p:blipFill>
          <a:blip r:embed="rId29" cstate="print"/>
          <a:srcRect/>
          <a:stretch>
            <a:fillRect/>
          </a:stretch>
        </p:blipFill>
        <p:spPr bwMode="auto">
          <a:xfrm>
            <a:off x="6430004" y="4675323"/>
            <a:ext cx="338138" cy="3714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65" name="Picture 21"/>
          <p:cNvPicPr>
            <a:picLocks noChangeAspect="1" noChangeArrowheads="1"/>
          </p:cNvPicPr>
          <p:nvPr/>
        </p:nvPicPr>
        <p:blipFill>
          <a:blip r:embed="rId28" cstate="print"/>
          <a:srcRect/>
          <a:stretch>
            <a:fillRect/>
          </a:stretch>
        </p:blipFill>
        <p:spPr bwMode="auto">
          <a:xfrm>
            <a:off x="7785972" y="3163046"/>
            <a:ext cx="338138" cy="3714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66" name="Picture 22"/>
          <p:cNvPicPr>
            <a:picLocks noChangeAspect="1" noChangeArrowheads="1"/>
          </p:cNvPicPr>
          <p:nvPr/>
        </p:nvPicPr>
        <p:blipFill>
          <a:blip r:embed="rId29" cstate="print"/>
          <a:srcRect/>
          <a:stretch>
            <a:fillRect/>
          </a:stretch>
        </p:blipFill>
        <p:spPr bwMode="auto">
          <a:xfrm>
            <a:off x="7787317" y="3663232"/>
            <a:ext cx="338138" cy="3714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67" name="Picture 21"/>
          <p:cNvPicPr>
            <a:picLocks noChangeAspect="1" noChangeArrowheads="1"/>
          </p:cNvPicPr>
          <p:nvPr/>
        </p:nvPicPr>
        <p:blipFill>
          <a:blip r:embed="rId28" cstate="print"/>
          <a:srcRect/>
          <a:stretch>
            <a:fillRect/>
          </a:stretch>
        </p:blipFill>
        <p:spPr bwMode="auto">
          <a:xfrm>
            <a:off x="6433422" y="3172571"/>
            <a:ext cx="338138" cy="3714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sp>
        <p:nvSpPr>
          <p:cNvPr id="80" name="正方形/長方形 79"/>
          <p:cNvSpPr/>
          <p:nvPr/>
        </p:nvSpPr>
        <p:spPr>
          <a:xfrm>
            <a:off x="7781925" y="3154729"/>
            <a:ext cx="352425" cy="874346"/>
          </a:xfrm>
          <a:prstGeom prst="rect">
            <a:avLst/>
          </a:prstGeom>
          <a:solidFill>
            <a:schemeClr val="bg1">
              <a:alpha val="69000"/>
            </a:schemeClr>
          </a:solidFill>
          <a:ln w="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/>
          </a:p>
        </p:txBody>
      </p:sp>
      <p:sp>
        <p:nvSpPr>
          <p:cNvPr id="82" name="正方形/長方形 81"/>
          <p:cNvSpPr/>
          <p:nvPr/>
        </p:nvSpPr>
        <p:spPr>
          <a:xfrm>
            <a:off x="6424613" y="4212249"/>
            <a:ext cx="347662" cy="857250"/>
          </a:xfrm>
          <a:prstGeom prst="rect">
            <a:avLst/>
          </a:prstGeom>
          <a:solidFill>
            <a:schemeClr val="bg1">
              <a:alpha val="69000"/>
            </a:schemeClr>
          </a:solidFill>
          <a:ln w="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/>
          </a:p>
        </p:txBody>
      </p:sp>
      <p:graphicFrame>
        <p:nvGraphicFramePr>
          <p:cNvPr id="574509" name="Object 27"/>
          <p:cNvGraphicFramePr>
            <a:graphicFrameLocks noChangeAspect="1"/>
          </p:cNvGraphicFramePr>
          <p:nvPr/>
        </p:nvGraphicFramePr>
        <p:xfrm>
          <a:off x="7900988" y="1833563"/>
          <a:ext cx="306387" cy="3317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30" imgW="304560" imgH="330120" progId="Equation.DSMT4">
                  <p:embed/>
                </p:oleObj>
              </mc:Choice>
              <mc:Fallback>
                <p:oleObj name="Equation" r:id="rId30" imgW="304560" imgH="330120" progId="Equation.DSMT4">
                  <p:embed/>
                  <p:pic>
                    <p:nvPicPr>
                      <p:cNvPr id="574509" name="Object 2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31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900988" y="1833563"/>
                        <a:ext cx="306387" cy="33178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574510" name="Object 28"/>
          <p:cNvGraphicFramePr>
            <a:graphicFrameLocks noChangeAspect="1"/>
          </p:cNvGraphicFramePr>
          <p:nvPr/>
        </p:nvGraphicFramePr>
        <p:xfrm>
          <a:off x="7948613" y="1468438"/>
          <a:ext cx="823912" cy="3317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32" imgW="825480" imgH="330120" progId="Equation.DSMT4">
                  <p:embed/>
                </p:oleObj>
              </mc:Choice>
              <mc:Fallback>
                <p:oleObj name="Equation" r:id="rId32" imgW="825480" imgH="330120" progId="Equation.DSMT4">
                  <p:embed/>
                  <p:pic>
                    <p:nvPicPr>
                      <p:cNvPr id="574510" name="Object 28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33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948613" y="1468438"/>
                        <a:ext cx="823912" cy="331787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4" name="Object 29"/>
          <p:cNvGraphicFramePr>
            <a:graphicFrameLocks noChangeAspect="1"/>
          </p:cNvGraphicFramePr>
          <p:nvPr/>
        </p:nvGraphicFramePr>
        <p:xfrm>
          <a:off x="5780088" y="1998663"/>
          <a:ext cx="304800" cy="3302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34" imgW="304560" imgH="330120" progId="Equation.DSMT4">
                  <p:embed/>
                </p:oleObj>
              </mc:Choice>
              <mc:Fallback>
                <p:oleObj name="Equation" r:id="rId34" imgW="304560" imgH="330120" progId="Equation.DSMT4">
                  <p:embed/>
                  <p:pic>
                    <p:nvPicPr>
                      <p:cNvPr id="4" name="Object 29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3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780088" y="1998663"/>
                        <a:ext cx="304800" cy="3302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5" name="Object 30"/>
          <p:cNvGraphicFramePr>
            <a:graphicFrameLocks noChangeAspect="1"/>
          </p:cNvGraphicFramePr>
          <p:nvPr/>
        </p:nvGraphicFramePr>
        <p:xfrm>
          <a:off x="5475288" y="1735138"/>
          <a:ext cx="825500" cy="3302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36" imgW="825480" imgH="330120" progId="Equation.DSMT4">
                  <p:embed/>
                </p:oleObj>
              </mc:Choice>
              <mc:Fallback>
                <p:oleObj name="Equation" r:id="rId36" imgW="825480" imgH="330120" progId="Equation.DSMT4">
                  <p:embed/>
                  <p:pic>
                    <p:nvPicPr>
                      <p:cNvPr id="5" name="Object 30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3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475288" y="1735138"/>
                        <a:ext cx="825500" cy="3302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736277" name="Object 31"/>
          <p:cNvGraphicFramePr>
            <a:graphicFrameLocks noChangeAspect="1"/>
          </p:cNvGraphicFramePr>
          <p:nvPr/>
        </p:nvGraphicFramePr>
        <p:xfrm>
          <a:off x="5037138" y="3643313"/>
          <a:ext cx="823912" cy="3317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38" imgW="825480" imgH="330120" progId="Equation.DSMT4">
                  <p:embed/>
                </p:oleObj>
              </mc:Choice>
              <mc:Fallback>
                <p:oleObj name="Equation" r:id="rId38" imgW="825480" imgH="330120" progId="Equation.DSMT4">
                  <p:embed/>
                  <p:pic>
                    <p:nvPicPr>
                      <p:cNvPr id="736277" name="Object 3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39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037138" y="3643313"/>
                        <a:ext cx="823912" cy="331787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737312" name="Object 32"/>
          <p:cNvGraphicFramePr>
            <a:graphicFrameLocks noChangeAspect="1"/>
          </p:cNvGraphicFramePr>
          <p:nvPr/>
        </p:nvGraphicFramePr>
        <p:xfrm>
          <a:off x="7794625" y="5257800"/>
          <a:ext cx="457200" cy="3302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40" imgW="457200" imgH="330120" progId="Equation.DSMT4">
                  <p:embed/>
                </p:oleObj>
              </mc:Choice>
              <mc:Fallback>
                <p:oleObj name="Equation" r:id="rId40" imgW="457200" imgH="330120" progId="Equation.DSMT4">
                  <p:embed/>
                  <p:pic>
                    <p:nvPicPr>
                      <p:cNvPr id="737312" name="Object 3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1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794625" y="5257800"/>
                        <a:ext cx="457200" cy="3302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6" name="Object 33"/>
          <p:cNvGraphicFramePr>
            <a:graphicFrameLocks noChangeAspect="1"/>
          </p:cNvGraphicFramePr>
          <p:nvPr/>
        </p:nvGraphicFramePr>
        <p:xfrm>
          <a:off x="5518150" y="3154363"/>
          <a:ext cx="306388" cy="3302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42" imgW="304560" imgH="330120" progId="Equation.DSMT4">
                  <p:embed/>
                </p:oleObj>
              </mc:Choice>
              <mc:Fallback>
                <p:oleObj name="Equation" r:id="rId42" imgW="304560" imgH="330120" progId="Equation.DSMT4">
                  <p:embed/>
                  <p:pic>
                    <p:nvPicPr>
                      <p:cNvPr id="6" name="Object 3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3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518150" y="3154363"/>
                        <a:ext cx="306388" cy="3302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734224" name="Object 34"/>
          <p:cNvGraphicFramePr>
            <a:graphicFrameLocks noChangeAspect="1"/>
          </p:cNvGraphicFramePr>
          <p:nvPr/>
        </p:nvGraphicFramePr>
        <p:xfrm>
          <a:off x="5010150" y="4687888"/>
          <a:ext cx="825500" cy="3302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44" imgW="825480" imgH="330120" progId="Equation.DSMT4">
                  <p:embed/>
                </p:oleObj>
              </mc:Choice>
              <mc:Fallback>
                <p:oleObj name="Equation" r:id="rId44" imgW="825480" imgH="330120" progId="Equation.DSMT4">
                  <p:embed/>
                  <p:pic>
                    <p:nvPicPr>
                      <p:cNvPr id="734224" name="Object 3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010150" y="4687888"/>
                        <a:ext cx="825500" cy="3302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733207" name="Object 35"/>
          <p:cNvGraphicFramePr>
            <a:graphicFrameLocks noChangeAspect="1"/>
          </p:cNvGraphicFramePr>
          <p:nvPr/>
        </p:nvGraphicFramePr>
        <p:xfrm>
          <a:off x="6380163" y="5207000"/>
          <a:ext cx="457200" cy="3302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46" imgW="457200" imgH="330120" progId="Equation.DSMT4">
                  <p:embed/>
                </p:oleObj>
              </mc:Choice>
              <mc:Fallback>
                <p:oleObj name="Equation" r:id="rId46" imgW="457200" imgH="330120" progId="Equation.DSMT4">
                  <p:embed/>
                  <p:pic>
                    <p:nvPicPr>
                      <p:cNvPr id="733207" name="Object 35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380163" y="5207000"/>
                        <a:ext cx="457200" cy="3302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733209" name="Object 36"/>
          <p:cNvGraphicFramePr>
            <a:graphicFrameLocks noChangeAspect="1"/>
          </p:cNvGraphicFramePr>
          <p:nvPr/>
        </p:nvGraphicFramePr>
        <p:xfrm>
          <a:off x="5526088" y="4292600"/>
          <a:ext cx="306387" cy="3317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48" imgW="304560" imgH="330120" progId="Equation.DSMT4">
                  <p:embed/>
                </p:oleObj>
              </mc:Choice>
              <mc:Fallback>
                <p:oleObj name="Equation" r:id="rId48" imgW="304560" imgH="330120" progId="Equation.DSMT4">
                  <p:embed/>
                  <p:pic>
                    <p:nvPicPr>
                      <p:cNvPr id="733209" name="Object 36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9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526088" y="4292600"/>
                        <a:ext cx="306387" cy="331788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1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32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4" dur="500"/>
                                        <p:tgtEl>
                                          <p:spTgt spid="7332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8" dur="5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1" dur="5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500"/>
                            </p:stCondLst>
                            <p:childTnLst>
                              <p:par>
                                <p:cTn id="23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5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45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8" dur="500"/>
                                        <p:tgtEl>
                                          <p:spTgt spid="5745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2000"/>
                            </p:stCondLst>
                            <p:childTnLst>
                              <p:par>
                                <p:cTn id="30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2500"/>
                            </p:stCondLst>
                            <p:childTnLst>
                              <p:par>
                                <p:cTn id="34" presetID="5" presetClass="exit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35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3000"/>
                            </p:stCondLst>
                            <p:childTnLst>
                              <p:par>
                                <p:cTn id="38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44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0" dur="500"/>
                                        <p:tgtEl>
                                          <p:spTgt spid="5744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5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5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500"/>
                            </p:stCondLst>
                            <p:childTnLst>
                              <p:par>
                                <p:cTn id="47" presetID="5" presetClass="exit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48" dur="500"/>
                                        <p:tgtEl>
                                          <p:spTgt spid="57449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744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1000"/>
                            </p:stCondLst>
                            <p:childTnLst>
                              <p:par>
                                <p:cTn id="51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53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56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>
                            <p:stCondLst>
                              <p:cond delay="1500"/>
                            </p:stCondLst>
                            <p:childTnLst>
                              <p:par>
                                <p:cTn id="58" presetID="5" presetClass="exit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59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2000"/>
                            </p:stCondLst>
                            <p:childTnLst>
                              <p:par>
                                <p:cTn id="62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4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45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67" dur="500"/>
                                        <p:tgtEl>
                                          <p:spTgt spid="5745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0" dur="50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45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3" dur="500"/>
                                        <p:tgtEl>
                                          <p:spTgt spid="5745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4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6" dur="50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" presetID="5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78" dur="10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0" fill="hold">
                            <p:stCondLst>
                              <p:cond delay="3000"/>
                            </p:stCondLst>
                            <p:childTnLst>
                              <p:par>
                                <p:cTn id="81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83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4" presetID="5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85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3500"/>
                            </p:stCondLst>
                            <p:childTnLst>
                              <p:par>
                                <p:cTn id="88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90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4000"/>
                            </p:stCondLst>
                            <p:childTnLst>
                              <p:par>
                                <p:cTn id="92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94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4500"/>
                            </p:stCondLst>
                            <p:childTnLst>
                              <p:par>
                                <p:cTn id="96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98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0" grpId="0" animBg="1"/>
      <p:bldP spid="81" grpId="0" animBg="1"/>
      <p:bldP spid="81" grpId="1" animBg="1"/>
    </p:bldLst>
  </p:timing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38328" name="Picture 24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5181600" y="2747963"/>
            <a:ext cx="3502025" cy="30702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738329" name="Picture 44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6200775" y="1423988"/>
            <a:ext cx="1758950" cy="9636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43" name="Line 10"/>
          <p:cNvSpPr>
            <a:spLocks noChangeShapeType="1"/>
          </p:cNvSpPr>
          <p:nvPr/>
        </p:nvSpPr>
        <p:spPr bwMode="auto">
          <a:xfrm flipH="1">
            <a:off x="1897063" y="4203700"/>
            <a:ext cx="0" cy="903288"/>
          </a:xfrm>
          <a:custGeom>
            <a:avLst/>
            <a:gdLst>
              <a:gd name="connsiteX0" fmla="*/ 0 w 581020"/>
              <a:gd name="connsiteY0" fmla="*/ 0 h 45719"/>
              <a:gd name="connsiteX1" fmla="*/ 581020 w 581020"/>
              <a:gd name="connsiteY1" fmla="*/ 45719 h 45719"/>
              <a:gd name="connsiteX0" fmla="*/ 0 w 581020"/>
              <a:gd name="connsiteY0" fmla="*/ 15 h 15"/>
              <a:gd name="connsiteX1" fmla="*/ 581020 w 581020"/>
              <a:gd name="connsiteY1" fmla="*/ 0 h 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81020" h="15">
                <a:moveTo>
                  <a:pt x="0" y="15"/>
                </a:moveTo>
                <a:lnTo>
                  <a:pt x="581020" y="0"/>
                </a:lnTo>
              </a:path>
            </a:pathLst>
          </a:custGeom>
          <a:noFill/>
          <a:ln w="38100">
            <a:solidFill>
              <a:schemeClr val="accent2">
                <a:lumMod val="75000"/>
              </a:schemeClr>
            </a:solidFill>
            <a:prstDash val="dash"/>
            <a:round/>
            <a:headEnd/>
            <a:tailEnd type="triangle"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>
              <a:latin typeface="+mn-lt"/>
              <a:ea typeface="+mn-ea"/>
            </a:endParaRPr>
          </a:p>
        </p:txBody>
      </p:sp>
      <p:cxnSp>
        <p:nvCxnSpPr>
          <p:cNvPr id="39" name="直線コネクタ 38"/>
          <p:cNvCxnSpPr/>
          <p:nvPr/>
        </p:nvCxnSpPr>
        <p:spPr>
          <a:xfrm rot="10800000">
            <a:off x="703263" y="2271713"/>
            <a:ext cx="3600450" cy="0"/>
          </a:xfrm>
          <a:prstGeom prst="line">
            <a:avLst/>
          </a:prstGeom>
          <a:ln w="25400">
            <a:solidFill>
              <a:srgbClr val="00B05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直線コネクタ 37"/>
          <p:cNvCxnSpPr/>
          <p:nvPr/>
        </p:nvCxnSpPr>
        <p:spPr>
          <a:xfrm rot="10800000">
            <a:off x="715963" y="2735263"/>
            <a:ext cx="3598862" cy="0"/>
          </a:xfrm>
          <a:prstGeom prst="line">
            <a:avLst/>
          </a:prstGeom>
          <a:ln w="25400">
            <a:solidFill>
              <a:schemeClr val="tx1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直線コネクタ 36"/>
          <p:cNvCxnSpPr/>
          <p:nvPr/>
        </p:nvCxnSpPr>
        <p:spPr>
          <a:xfrm rot="10800000">
            <a:off x="696913" y="3614738"/>
            <a:ext cx="3598862" cy="0"/>
          </a:xfrm>
          <a:prstGeom prst="line">
            <a:avLst/>
          </a:prstGeom>
          <a:ln w="25400">
            <a:solidFill>
              <a:srgbClr val="00B05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直線コネクタ 34"/>
          <p:cNvCxnSpPr/>
          <p:nvPr/>
        </p:nvCxnSpPr>
        <p:spPr>
          <a:xfrm rot="10800000">
            <a:off x="712788" y="4160838"/>
            <a:ext cx="3598862" cy="0"/>
          </a:xfrm>
          <a:prstGeom prst="line">
            <a:avLst/>
          </a:prstGeom>
          <a:ln w="25400">
            <a:solidFill>
              <a:srgbClr val="FC9B4A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 rtlCol="0">
            <a:normAutofit/>
          </a:bodyPr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en-US" altLang="ja-JP" sz="3600" b="1" dirty="0">
                <a:solidFill>
                  <a:schemeClr val="tx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3D IR spectra and Liouville paths</a:t>
            </a:r>
            <a:endParaRPr lang="ja-JP" altLang="en-US" sz="3600" b="1" dirty="0">
              <a:solidFill>
                <a:schemeClr val="tx2">
                  <a:lumMod val="7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</p:txBody>
      </p:sp>
      <p:sp>
        <p:nvSpPr>
          <p:cNvPr id="738336" name="正方形/長方形 15"/>
          <p:cNvSpPr>
            <a:spLocks noChangeArrowheads="1"/>
          </p:cNvSpPr>
          <p:nvPr/>
        </p:nvSpPr>
        <p:spPr bwMode="auto">
          <a:xfrm>
            <a:off x="6389688" y="1190625"/>
            <a:ext cx="1390650" cy="3698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>
                <a:solidFill>
                  <a:srgbClr val="FC9B4A"/>
                </a:solidFill>
                <a:latin typeface="Arial Unicode MS"/>
                <a:ea typeface="Arial Unicode MS"/>
                <a:cs typeface="Arial Unicode MS"/>
              </a:rPr>
              <a:t>A</a:t>
            </a:r>
            <a:r>
              <a:rPr lang="en-US" altLang="ja-JP">
                <a:latin typeface="Arial Unicode MS"/>
                <a:ea typeface="Arial Unicode MS"/>
                <a:cs typeface="Arial Unicode MS"/>
              </a:rPr>
              <a:t>             </a:t>
            </a:r>
            <a:r>
              <a:rPr lang="en-US" altLang="ja-JP">
                <a:solidFill>
                  <a:srgbClr val="00B050"/>
                </a:solidFill>
                <a:latin typeface="Arial Unicode MS"/>
                <a:ea typeface="Arial Unicode MS"/>
                <a:cs typeface="Arial Unicode MS"/>
              </a:rPr>
              <a:t>B</a:t>
            </a:r>
            <a:r>
              <a:rPr lang="en-US" altLang="ja-JP">
                <a:latin typeface="Arial Unicode MS"/>
                <a:ea typeface="Arial Unicode MS"/>
                <a:cs typeface="Arial Unicode MS"/>
              </a:rPr>
              <a:t> </a:t>
            </a:r>
            <a:endParaRPr lang="ja-JP" altLang="en-US">
              <a:latin typeface="Calibri" pitchFamily="34" charset="0"/>
            </a:endParaRPr>
          </a:p>
        </p:txBody>
      </p:sp>
      <p:cxnSp>
        <p:nvCxnSpPr>
          <p:cNvPr id="22" name="直線コネクタ 21"/>
          <p:cNvCxnSpPr/>
          <p:nvPr/>
        </p:nvCxnSpPr>
        <p:spPr>
          <a:xfrm rot="10800000">
            <a:off x="684213" y="5102225"/>
            <a:ext cx="3598862" cy="0"/>
          </a:xfrm>
          <a:prstGeom prst="line">
            <a:avLst/>
          </a:pr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738306" name="Object 2"/>
          <p:cNvGraphicFramePr>
            <a:graphicFrameLocks noChangeAspect="1"/>
          </p:cNvGraphicFramePr>
          <p:nvPr/>
        </p:nvGraphicFramePr>
        <p:xfrm>
          <a:off x="4441825" y="4878388"/>
          <a:ext cx="576263" cy="431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5" imgW="571320" imgH="431640" progId="Equation.DSMT4">
                  <p:embed/>
                </p:oleObj>
              </mc:Choice>
              <mc:Fallback>
                <p:oleObj name="Equation" r:id="rId5" imgW="571320" imgH="431640" progId="Equation.DSMT4">
                  <p:embed/>
                  <p:pic>
                    <p:nvPicPr>
                      <p:cNvPr id="738306" name="Object 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441825" y="4878388"/>
                        <a:ext cx="576263" cy="4318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738307" name="Object 3"/>
          <p:cNvGraphicFramePr>
            <a:graphicFrameLocks noChangeAspect="1"/>
          </p:cNvGraphicFramePr>
          <p:nvPr/>
        </p:nvGraphicFramePr>
        <p:xfrm>
          <a:off x="4441825" y="3943350"/>
          <a:ext cx="525463" cy="431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7" imgW="520560" imgH="431640" progId="Equation.DSMT4">
                  <p:embed/>
                </p:oleObj>
              </mc:Choice>
              <mc:Fallback>
                <p:oleObj name="Equation" r:id="rId7" imgW="520560" imgH="431640" progId="Equation.DSMT4">
                  <p:embed/>
                  <p:pic>
                    <p:nvPicPr>
                      <p:cNvPr id="738307" name="Object 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441825" y="3943350"/>
                        <a:ext cx="525463" cy="4318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738308" name="Object 4"/>
          <p:cNvGraphicFramePr>
            <a:graphicFrameLocks noChangeAspect="1"/>
          </p:cNvGraphicFramePr>
          <p:nvPr/>
        </p:nvGraphicFramePr>
        <p:xfrm>
          <a:off x="4440238" y="2965450"/>
          <a:ext cx="590550" cy="431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9" imgW="583920" imgH="431640" progId="Equation.DSMT4">
                  <p:embed/>
                </p:oleObj>
              </mc:Choice>
              <mc:Fallback>
                <p:oleObj name="Equation" r:id="rId9" imgW="583920" imgH="431640" progId="Equation.DSMT4">
                  <p:embed/>
                  <p:pic>
                    <p:nvPicPr>
                      <p:cNvPr id="738308" name="Object 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0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440238" y="2965450"/>
                        <a:ext cx="590550" cy="4318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738309" name="Object 5"/>
          <p:cNvGraphicFramePr>
            <a:graphicFrameLocks noChangeAspect="1"/>
          </p:cNvGraphicFramePr>
          <p:nvPr/>
        </p:nvGraphicFramePr>
        <p:xfrm>
          <a:off x="4435475" y="3441700"/>
          <a:ext cx="525463" cy="431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1" imgW="520560" imgH="431640" progId="Equation.DSMT4">
                  <p:embed/>
                </p:oleObj>
              </mc:Choice>
              <mc:Fallback>
                <p:oleObj name="Equation" r:id="rId11" imgW="520560" imgH="431640" progId="Equation.DSMT4">
                  <p:embed/>
                  <p:pic>
                    <p:nvPicPr>
                      <p:cNvPr id="738309" name="Object 5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2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435475" y="3441700"/>
                        <a:ext cx="525463" cy="4318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738310" name="Object 6"/>
          <p:cNvGraphicFramePr>
            <a:graphicFrameLocks noChangeAspect="1"/>
          </p:cNvGraphicFramePr>
          <p:nvPr/>
        </p:nvGraphicFramePr>
        <p:xfrm>
          <a:off x="4433888" y="2027238"/>
          <a:ext cx="588962" cy="431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3" imgW="583920" imgH="431640" progId="Equation.DSMT4">
                  <p:embed/>
                </p:oleObj>
              </mc:Choice>
              <mc:Fallback>
                <p:oleObj name="Equation" r:id="rId13" imgW="583920" imgH="431640" progId="Equation.DSMT4">
                  <p:embed/>
                  <p:pic>
                    <p:nvPicPr>
                      <p:cNvPr id="738310" name="Object 6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433888" y="2027238"/>
                        <a:ext cx="588962" cy="4318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738311" name="Object 7"/>
          <p:cNvGraphicFramePr>
            <a:graphicFrameLocks noChangeAspect="1"/>
          </p:cNvGraphicFramePr>
          <p:nvPr/>
        </p:nvGraphicFramePr>
        <p:xfrm>
          <a:off x="4443413" y="2495550"/>
          <a:ext cx="469900" cy="431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5" imgW="469800" imgH="431640" progId="Equation.DSMT4">
                  <p:embed/>
                </p:oleObj>
              </mc:Choice>
              <mc:Fallback>
                <p:oleObj name="Equation" r:id="rId15" imgW="469800" imgH="431640" progId="Equation.DSMT4">
                  <p:embed/>
                  <p:pic>
                    <p:nvPicPr>
                      <p:cNvPr id="738311" name="Object 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443413" y="2495550"/>
                        <a:ext cx="469900" cy="4318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cxnSp>
        <p:nvCxnSpPr>
          <p:cNvPr id="36" name="直線コネクタ 35"/>
          <p:cNvCxnSpPr/>
          <p:nvPr/>
        </p:nvCxnSpPr>
        <p:spPr>
          <a:xfrm rot="10800000">
            <a:off x="692150" y="3184525"/>
            <a:ext cx="3598863" cy="0"/>
          </a:xfrm>
          <a:prstGeom prst="line">
            <a:avLst/>
          </a:prstGeom>
          <a:ln w="25400">
            <a:solidFill>
              <a:srgbClr val="FDD90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574496" name="Picture 32"/>
          <p:cNvPicPr>
            <a:picLocks noChangeAspect="1" noChangeArrowheads="1"/>
          </p:cNvPicPr>
          <p:nvPr/>
        </p:nvPicPr>
        <p:blipFill>
          <a:blip r:embed="rId17" cstate="print"/>
          <a:srcRect/>
          <a:stretch>
            <a:fillRect/>
          </a:stretch>
        </p:blipFill>
        <p:spPr bwMode="auto">
          <a:xfrm>
            <a:off x="1770063" y="4033838"/>
            <a:ext cx="220662" cy="212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41" name="Line 9"/>
          <p:cNvSpPr>
            <a:spLocks noChangeShapeType="1"/>
          </p:cNvSpPr>
          <p:nvPr/>
        </p:nvSpPr>
        <p:spPr bwMode="auto">
          <a:xfrm>
            <a:off x="1220788" y="4146550"/>
            <a:ext cx="0" cy="923925"/>
          </a:xfrm>
          <a:prstGeom prst="line">
            <a:avLst/>
          </a:prstGeom>
          <a:noFill/>
          <a:ln w="38100">
            <a:solidFill>
              <a:schemeClr val="accent2">
                <a:lumMod val="75000"/>
              </a:schemeClr>
            </a:solidFill>
            <a:round/>
            <a:headEnd type="triangle"/>
            <a:tailEnd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atin typeface="+mn-lt"/>
              <a:ea typeface="+mn-ea"/>
            </a:endParaRPr>
          </a:p>
        </p:txBody>
      </p:sp>
      <p:pic>
        <p:nvPicPr>
          <p:cNvPr id="53" name="Picture 32"/>
          <p:cNvPicPr>
            <a:picLocks noChangeAspect="1" noChangeArrowheads="1"/>
          </p:cNvPicPr>
          <p:nvPr/>
        </p:nvPicPr>
        <p:blipFill>
          <a:blip r:embed="rId17" cstate="print"/>
          <a:srcRect/>
          <a:stretch>
            <a:fillRect/>
          </a:stretch>
        </p:blipFill>
        <p:spPr bwMode="auto">
          <a:xfrm>
            <a:off x="1122363" y="5011738"/>
            <a:ext cx="220662" cy="212725"/>
          </a:xfrm>
          <a:prstGeom prst="rect">
            <a:avLst/>
          </a:prstGeom>
          <a:solidFill>
            <a:schemeClr val="bg1">
              <a:alpha val="89018"/>
            </a:schemeClr>
          </a:solidFill>
          <a:ln w="9525">
            <a:noFill/>
            <a:miter lim="800000"/>
            <a:headEnd/>
            <a:tailEnd/>
          </a:ln>
        </p:spPr>
      </p:pic>
      <p:graphicFrame>
        <p:nvGraphicFramePr>
          <p:cNvPr id="71" name="Object 8"/>
          <p:cNvGraphicFramePr>
            <a:graphicFrameLocks noChangeAspect="1"/>
          </p:cNvGraphicFramePr>
          <p:nvPr/>
        </p:nvGraphicFramePr>
        <p:xfrm>
          <a:off x="6265863" y="5870575"/>
          <a:ext cx="1827212" cy="5143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8" imgW="1828800" imgH="520560" progId="Equation.DSMT4">
                  <p:embed/>
                </p:oleObj>
              </mc:Choice>
              <mc:Fallback>
                <p:oleObj name="Equation" r:id="rId18" imgW="1828800" imgH="520560" progId="Equation.DSMT4">
                  <p:embed/>
                  <p:pic>
                    <p:nvPicPr>
                      <p:cNvPr id="71" name="Object 8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9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265863" y="5870575"/>
                        <a:ext cx="1827212" cy="514350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cxnSp>
        <p:nvCxnSpPr>
          <p:cNvPr id="85" name="直線コネクタ 84"/>
          <p:cNvCxnSpPr/>
          <p:nvPr/>
        </p:nvCxnSpPr>
        <p:spPr>
          <a:xfrm>
            <a:off x="1231900" y="5387975"/>
            <a:ext cx="2649538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574504" name="Object 9"/>
          <p:cNvGraphicFramePr>
            <a:graphicFrameLocks noChangeAspect="1"/>
          </p:cNvGraphicFramePr>
          <p:nvPr/>
        </p:nvGraphicFramePr>
        <p:xfrm>
          <a:off x="1504950" y="5467350"/>
          <a:ext cx="152400" cy="2794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20" imgW="152280" imgH="279360" progId="Equation.DSMT4">
                  <p:embed/>
                </p:oleObj>
              </mc:Choice>
              <mc:Fallback>
                <p:oleObj name="Equation" r:id="rId20" imgW="152280" imgH="279360" progId="Equation.DSMT4">
                  <p:embed/>
                  <p:pic>
                    <p:nvPicPr>
                      <p:cNvPr id="574504" name="Object 9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1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504950" y="5467350"/>
                        <a:ext cx="152400" cy="2794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574506" name="Object 10"/>
          <p:cNvGraphicFramePr>
            <a:graphicFrameLocks noChangeAspect="1"/>
          </p:cNvGraphicFramePr>
          <p:nvPr/>
        </p:nvGraphicFramePr>
        <p:xfrm>
          <a:off x="2384425" y="5353050"/>
          <a:ext cx="190500" cy="4191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22" imgW="190440" imgH="419040" progId="Equation.DSMT4">
                  <p:embed/>
                </p:oleObj>
              </mc:Choice>
              <mc:Fallback>
                <p:oleObj name="Equation" r:id="rId22" imgW="190440" imgH="419040" progId="Equation.DSMT4">
                  <p:embed/>
                  <p:pic>
                    <p:nvPicPr>
                      <p:cNvPr id="574506" name="Object 10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3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384425" y="5353050"/>
                        <a:ext cx="190500" cy="4191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574507" name="Object 11"/>
          <p:cNvGraphicFramePr>
            <a:graphicFrameLocks noChangeAspect="1"/>
          </p:cNvGraphicFramePr>
          <p:nvPr/>
        </p:nvGraphicFramePr>
        <p:xfrm>
          <a:off x="3475038" y="5391150"/>
          <a:ext cx="177800" cy="431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24" imgW="177480" imgH="431640" progId="Equation.DSMT4">
                  <p:embed/>
                </p:oleObj>
              </mc:Choice>
              <mc:Fallback>
                <p:oleObj name="Equation" r:id="rId24" imgW="177480" imgH="431640" progId="Equation.DSMT4">
                  <p:embed/>
                  <p:pic>
                    <p:nvPicPr>
                      <p:cNvPr id="574507" name="Object 1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475038" y="5391150"/>
                        <a:ext cx="177800" cy="4318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cxnSp>
        <p:nvCxnSpPr>
          <p:cNvPr id="96" name="直線コネクタ 95"/>
          <p:cNvCxnSpPr/>
          <p:nvPr/>
        </p:nvCxnSpPr>
        <p:spPr>
          <a:xfrm rot="16200000" flipH="1">
            <a:off x="995363" y="5494338"/>
            <a:ext cx="457200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9" name="直線コネクタ 98"/>
          <p:cNvCxnSpPr/>
          <p:nvPr/>
        </p:nvCxnSpPr>
        <p:spPr>
          <a:xfrm rot="16200000" flipH="1">
            <a:off x="1651000" y="5500688"/>
            <a:ext cx="457200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0" name="直線コネクタ 99"/>
          <p:cNvCxnSpPr/>
          <p:nvPr/>
        </p:nvCxnSpPr>
        <p:spPr>
          <a:xfrm rot="16200000" flipH="1">
            <a:off x="2245519" y="4764882"/>
            <a:ext cx="1944687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1" name="直線コネクタ 100"/>
          <p:cNvCxnSpPr/>
          <p:nvPr/>
        </p:nvCxnSpPr>
        <p:spPr>
          <a:xfrm rot="16200000" flipH="1">
            <a:off x="2884487" y="4786313"/>
            <a:ext cx="2016125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3" name="正方形/長方形 92"/>
          <p:cNvSpPr/>
          <p:nvPr/>
        </p:nvSpPr>
        <p:spPr>
          <a:xfrm>
            <a:off x="528638" y="1270000"/>
            <a:ext cx="4568825" cy="481013"/>
          </a:xfrm>
          <a:prstGeom prst="rect">
            <a:avLst/>
          </a:prstGeom>
          <a:solidFill>
            <a:schemeClr val="bg1">
              <a:alpha val="66000"/>
            </a:schemeClr>
          </a:solidFill>
          <a:ln w="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/>
          </a:p>
        </p:txBody>
      </p:sp>
      <p:graphicFrame>
        <p:nvGraphicFramePr>
          <p:cNvPr id="733210" name="Object 14"/>
          <p:cNvGraphicFramePr>
            <a:graphicFrameLocks noChangeAspect="1"/>
          </p:cNvGraphicFramePr>
          <p:nvPr/>
        </p:nvGraphicFramePr>
        <p:xfrm>
          <a:off x="679450" y="4516438"/>
          <a:ext cx="306388" cy="3302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26" imgW="304560" imgH="330120" progId="Equation.DSMT4">
                  <p:embed/>
                </p:oleObj>
              </mc:Choice>
              <mc:Fallback>
                <p:oleObj name="Equation" r:id="rId26" imgW="304560" imgH="330120" progId="Equation.DSMT4">
                  <p:embed/>
                  <p:pic>
                    <p:nvPicPr>
                      <p:cNvPr id="733210" name="Object 1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79450" y="4516438"/>
                        <a:ext cx="306388" cy="3302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97" name="Text Box 12"/>
          <p:cNvSpPr txBox="1">
            <a:spLocks noChangeArrowheads="1"/>
          </p:cNvSpPr>
          <p:nvPr/>
        </p:nvSpPr>
        <p:spPr bwMode="auto">
          <a:xfrm>
            <a:off x="982663" y="1428750"/>
            <a:ext cx="3454400" cy="40005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>
            <a:prstShdw prst="shdw17" dist="17961" dir="2700000">
              <a:schemeClr val="bg2"/>
            </a:prstShdw>
          </a:effectLst>
        </p:spPr>
        <p:txBody>
          <a:bodyPr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ja-JP" sz="2000" dirty="0">
                <a:solidFill>
                  <a:srgbClr val="FC9B4A"/>
                </a:solidFill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A </a:t>
            </a:r>
            <a:r>
              <a:rPr lang="en-US" altLang="ja-JP" sz="2000" dirty="0">
                <a:solidFill>
                  <a:schemeClr val="tx1">
                    <a:lumMod val="95000"/>
                    <a:lumOff val="5000"/>
                  </a:schemeClr>
                </a:solidFill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&amp;</a:t>
            </a:r>
            <a:r>
              <a:rPr lang="en-US" altLang="ja-JP" sz="2000" dirty="0">
                <a:solidFill>
                  <a:srgbClr val="FC9B4A"/>
                </a:solidFill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 </a:t>
            </a:r>
            <a:r>
              <a:rPr lang="en-US" altLang="ja-JP" sz="2000" dirty="0">
                <a:solidFill>
                  <a:srgbClr val="00B050"/>
                </a:solidFill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B</a:t>
            </a:r>
            <a:r>
              <a:rPr lang="en-US" altLang="ja-JP" sz="2000" dirty="0">
                <a:solidFill>
                  <a:srgbClr val="FC9B4A"/>
                </a:solidFill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 </a:t>
            </a:r>
            <a:r>
              <a:rPr lang="en-US" altLang="ja-JP" sz="2000" dirty="0">
                <a:solidFill>
                  <a:schemeClr val="tx1">
                    <a:lumMod val="95000"/>
                    <a:lumOff val="5000"/>
                  </a:schemeClr>
                </a:solidFill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(single excitation)</a:t>
            </a:r>
          </a:p>
        </p:txBody>
      </p:sp>
      <p:sp>
        <p:nvSpPr>
          <p:cNvPr id="47" name="正方形/長方形 46"/>
          <p:cNvSpPr/>
          <p:nvPr/>
        </p:nvSpPr>
        <p:spPr>
          <a:xfrm>
            <a:off x="6350000" y="2362200"/>
            <a:ext cx="1854200" cy="3079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ja-JP" sz="1400" dirty="0">
                <a:solidFill>
                  <a:srgbClr val="FF0000"/>
                </a:solidFill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mode-mode coupling</a:t>
            </a:r>
            <a:endParaRPr lang="en-US" altLang="ja-JP" sz="1400" dirty="0">
              <a:solidFill>
                <a:schemeClr val="tx2">
                  <a:lumMod val="75000"/>
                </a:schemeClr>
              </a:solidFill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</p:txBody>
      </p:sp>
      <p:cxnSp>
        <p:nvCxnSpPr>
          <p:cNvPr id="48" name="直線矢印コネクタ 47"/>
          <p:cNvCxnSpPr/>
          <p:nvPr/>
        </p:nvCxnSpPr>
        <p:spPr>
          <a:xfrm>
            <a:off x="6935788" y="1912938"/>
            <a:ext cx="490537" cy="7937"/>
          </a:xfrm>
          <a:prstGeom prst="straightConnector1">
            <a:avLst/>
          </a:prstGeom>
          <a:ln w="31750">
            <a:solidFill>
              <a:srgbClr val="FF0000"/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" name="正方形/長方形 48"/>
          <p:cNvSpPr/>
          <p:nvPr/>
        </p:nvSpPr>
        <p:spPr>
          <a:xfrm>
            <a:off x="476250" y="2422525"/>
            <a:ext cx="4586288" cy="1017588"/>
          </a:xfrm>
          <a:prstGeom prst="rect">
            <a:avLst/>
          </a:prstGeom>
          <a:solidFill>
            <a:schemeClr val="bg1">
              <a:alpha val="61000"/>
            </a:schemeClr>
          </a:solidFill>
          <a:ln w="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/>
          </a:p>
        </p:txBody>
      </p:sp>
      <p:sp>
        <p:nvSpPr>
          <p:cNvPr id="50" name="円弧 49"/>
          <p:cNvSpPr/>
          <p:nvPr/>
        </p:nvSpPr>
        <p:spPr>
          <a:xfrm rot="16981485">
            <a:off x="1707357" y="3731419"/>
            <a:ext cx="1252537" cy="860425"/>
          </a:xfrm>
          <a:prstGeom prst="arc">
            <a:avLst>
              <a:gd name="adj1" fmla="val 16092670"/>
              <a:gd name="adj2" fmla="val 21476166"/>
            </a:avLst>
          </a:prstGeom>
          <a:ln w="31750">
            <a:solidFill>
              <a:srgbClr val="FF00FF"/>
            </a:solidFill>
            <a:headEnd type="non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pic>
        <p:nvPicPr>
          <p:cNvPr id="51" name="Picture 32"/>
          <p:cNvPicPr>
            <a:picLocks noChangeAspect="1" noChangeArrowheads="1"/>
          </p:cNvPicPr>
          <p:nvPr/>
        </p:nvPicPr>
        <p:blipFill>
          <a:blip r:embed="rId17" cstate="print"/>
          <a:srcRect/>
          <a:stretch>
            <a:fillRect/>
          </a:stretch>
        </p:blipFill>
        <p:spPr bwMode="auto">
          <a:xfrm>
            <a:off x="2570163" y="3502025"/>
            <a:ext cx="219075" cy="212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64" name="正方形/長方形 63"/>
          <p:cNvSpPr/>
          <p:nvPr/>
        </p:nvSpPr>
        <p:spPr>
          <a:xfrm>
            <a:off x="5173663" y="3773488"/>
            <a:ext cx="293687" cy="458787"/>
          </a:xfrm>
          <a:prstGeom prst="rect">
            <a:avLst/>
          </a:prstGeom>
          <a:solidFill>
            <a:schemeClr val="bg1">
              <a:alpha val="83000"/>
            </a:schemeClr>
          </a:solidFill>
          <a:ln w="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/>
          </a:p>
        </p:txBody>
      </p:sp>
      <p:sp>
        <p:nvSpPr>
          <p:cNvPr id="72" name="Line 9"/>
          <p:cNvSpPr>
            <a:spLocks noChangeShapeType="1"/>
          </p:cNvSpPr>
          <p:nvPr/>
        </p:nvSpPr>
        <p:spPr bwMode="auto">
          <a:xfrm>
            <a:off x="3216275" y="2252663"/>
            <a:ext cx="0" cy="1357312"/>
          </a:xfrm>
          <a:prstGeom prst="line">
            <a:avLst/>
          </a:prstGeom>
          <a:noFill/>
          <a:ln w="38100">
            <a:solidFill>
              <a:schemeClr val="accent2">
                <a:lumMod val="50000"/>
              </a:schemeClr>
            </a:solidFill>
            <a:round/>
            <a:headEnd type="triangle"/>
            <a:tailEnd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atin typeface="+mn-lt"/>
              <a:ea typeface="+mn-ea"/>
            </a:endParaRPr>
          </a:p>
        </p:txBody>
      </p:sp>
      <p:sp>
        <p:nvSpPr>
          <p:cNvPr id="73" name="Line 10"/>
          <p:cNvSpPr>
            <a:spLocks noChangeShapeType="1"/>
          </p:cNvSpPr>
          <p:nvPr/>
        </p:nvSpPr>
        <p:spPr bwMode="auto">
          <a:xfrm flipH="1">
            <a:off x="3905250" y="2271713"/>
            <a:ext cx="0" cy="1336675"/>
          </a:xfrm>
          <a:custGeom>
            <a:avLst/>
            <a:gdLst>
              <a:gd name="connsiteX0" fmla="*/ 0 w 581020"/>
              <a:gd name="connsiteY0" fmla="*/ 0 h 45719"/>
              <a:gd name="connsiteX1" fmla="*/ 581020 w 581020"/>
              <a:gd name="connsiteY1" fmla="*/ 45719 h 45719"/>
              <a:gd name="connsiteX0" fmla="*/ 0 w 581020"/>
              <a:gd name="connsiteY0" fmla="*/ 15 h 15"/>
              <a:gd name="connsiteX1" fmla="*/ 581020 w 581020"/>
              <a:gd name="connsiteY1" fmla="*/ 0 h 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81020" h="15">
                <a:moveTo>
                  <a:pt x="0" y="15"/>
                </a:moveTo>
                <a:lnTo>
                  <a:pt x="581020" y="0"/>
                </a:lnTo>
              </a:path>
            </a:pathLst>
          </a:custGeom>
          <a:noFill/>
          <a:ln w="38100">
            <a:solidFill>
              <a:schemeClr val="accent2">
                <a:lumMod val="50000"/>
              </a:schemeClr>
            </a:solidFill>
            <a:prstDash val="dash"/>
            <a:round/>
            <a:headEnd/>
            <a:tailEnd type="triangle"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>
              <a:latin typeface="+mn-lt"/>
              <a:ea typeface="+mn-ea"/>
            </a:endParaRPr>
          </a:p>
        </p:txBody>
      </p:sp>
      <p:graphicFrame>
        <p:nvGraphicFramePr>
          <p:cNvPr id="738327" name="Object 23"/>
          <p:cNvGraphicFramePr>
            <a:graphicFrameLocks noChangeAspect="1"/>
          </p:cNvGraphicFramePr>
          <p:nvPr/>
        </p:nvGraphicFramePr>
        <p:xfrm>
          <a:off x="2230438" y="2836863"/>
          <a:ext cx="823912" cy="32861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28" imgW="825480" imgH="330120" progId="Equation.DSMT4">
                  <p:embed/>
                </p:oleObj>
              </mc:Choice>
              <mc:Fallback>
                <p:oleObj name="Equation" r:id="rId28" imgW="825480" imgH="330120" progId="Equation.DSMT4">
                  <p:embed/>
                  <p:pic>
                    <p:nvPicPr>
                      <p:cNvPr id="738327" name="Object 2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9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230438" y="2836863"/>
                        <a:ext cx="823912" cy="328612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74" name="Picture 32"/>
          <p:cNvPicPr>
            <a:picLocks noChangeAspect="1" noChangeArrowheads="1"/>
          </p:cNvPicPr>
          <p:nvPr/>
        </p:nvPicPr>
        <p:blipFill>
          <a:blip r:embed="rId17" cstate="print"/>
          <a:srcRect/>
          <a:stretch>
            <a:fillRect/>
          </a:stretch>
        </p:blipFill>
        <p:spPr bwMode="auto">
          <a:xfrm>
            <a:off x="3773488" y="2170113"/>
            <a:ext cx="220662" cy="212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81" name="正方形/長方形 80"/>
          <p:cNvSpPr/>
          <p:nvPr/>
        </p:nvSpPr>
        <p:spPr>
          <a:xfrm>
            <a:off x="2582863" y="3403600"/>
            <a:ext cx="227012" cy="330200"/>
          </a:xfrm>
          <a:prstGeom prst="rect">
            <a:avLst/>
          </a:prstGeom>
          <a:solidFill>
            <a:schemeClr val="bg1">
              <a:alpha val="69000"/>
            </a:schemeClr>
          </a:solidFill>
          <a:ln w="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/>
          </a:p>
        </p:txBody>
      </p:sp>
      <p:pic>
        <p:nvPicPr>
          <p:cNvPr id="63" name="Picture 21"/>
          <p:cNvPicPr>
            <a:picLocks noChangeAspect="1" noChangeArrowheads="1"/>
          </p:cNvPicPr>
          <p:nvPr/>
        </p:nvPicPr>
        <p:blipFill>
          <a:blip r:embed="rId30" cstate="print"/>
          <a:srcRect/>
          <a:stretch>
            <a:fillRect/>
          </a:stretch>
        </p:blipFill>
        <p:spPr bwMode="auto">
          <a:xfrm>
            <a:off x="6430003" y="4245476"/>
            <a:ext cx="338138" cy="3714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68" name="Picture 22"/>
          <p:cNvPicPr>
            <a:picLocks noChangeAspect="1" noChangeArrowheads="1"/>
          </p:cNvPicPr>
          <p:nvPr/>
        </p:nvPicPr>
        <p:blipFill>
          <a:blip r:embed="rId31" cstate="print"/>
          <a:srcRect/>
          <a:stretch>
            <a:fillRect/>
          </a:stretch>
        </p:blipFill>
        <p:spPr bwMode="auto">
          <a:xfrm>
            <a:off x="6430004" y="4675323"/>
            <a:ext cx="338138" cy="3714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70" name="Picture 21"/>
          <p:cNvPicPr>
            <a:picLocks noChangeAspect="1" noChangeArrowheads="1"/>
          </p:cNvPicPr>
          <p:nvPr/>
        </p:nvPicPr>
        <p:blipFill>
          <a:blip r:embed="rId30" cstate="print"/>
          <a:srcRect/>
          <a:stretch>
            <a:fillRect/>
          </a:stretch>
        </p:blipFill>
        <p:spPr bwMode="auto">
          <a:xfrm>
            <a:off x="7785972" y="3163046"/>
            <a:ext cx="338138" cy="3714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75" name="Picture 22"/>
          <p:cNvPicPr>
            <a:picLocks noChangeAspect="1" noChangeArrowheads="1"/>
          </p:cNvPicPr>
          <p:nvPr/>
        </p:nvPicPr>
        <p:blipFill>
          <a:blip r:embed="rId31" cstate="print"/>
          <a:srcRect/>
          <a:stretch>
            <a:fillRect/>
          </a:stretch>
        </p:blipFill>
        <p:spPr bwMode="auto">
          <a:xfrm>
            <a:off x="7787317" y="3663232"/>
            <a:ext cx="338138" cy="3714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76" name="Picture 21"/>
          <p:cNvPicPr>
            <a:picLocks noChangeAspect="1" noChangeArrowheads="1"/>
          </p:cNvPicPr>
          <p:nvPr/>
        </p:nvPicPr>
        <p:blipFill>
          <a:blip r:embed="rId30" cstate="print"/>
          <a:srcRect/>
          <a:stretch>
            <a:fillRect/>
          </a:stretch>
        </p:blipFill>
        <p:spPr bwMode="auto">
          <a:xfrm>
            <a:off x="6433422" y="3172571"/>
            <a:ext cx="338138" cy="3714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82" name="Picture 22"/>
          <p:cNvPicPr>
            <a:picLocks noChangeAspect="1" noChangeArrowheads="1"/>
          </p:cNvPicPr>
          <p:nvPr/>
        </p:nvPicPr>
        <p:blipFill>
          <a:blip r:embed="rId31" cstate="print"/>
          <a:srcRect/>
          <a:stretch>
            <a:fillRect/>
          </a:stretch>
        </p:blipFill>
        <p:spPr bwMode="auto">
          <a:xfrm>
            <a:off x="6434767" y="3672757"/>
            <a:ext cx="338138" cy="3714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sp>
        <p:nvSpPr>
          <p:cNvPr id="84" name="正方形/長方形 83"/>
          <p:cNvSpPr/>
          <p:nvPr/>
        </p:nvSpPr>
        <p:spPr>
          <a:xfrm>
            <a:off x="7781925" y="3154729"/>
            <a:ext cx="352425" cy="874346"/>
          </a:xfrm>
          <a:prstGeom prst="rect">
            <a:avLst/>
          </a:prstGeom>
          <a:solidFill>
            <a:schemeClr val="bg1">
              <a:alpha val="69000"/>
            </a:schemeClr>
          </a:solidFill>
          <a:ln w="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/>
          </a:p>
        </p:txBody>
      </p:sp>
      <p:sp>
        <p:nvSpPr>
          <p:cNvPr id="86" name="正方形/長方形 85"/>
          <p:cNvSpPr/>
          <p:nvPr/>
        </p:nvSpPr>
        <p:spPr>
          <a:xfrm>
            <a:off x="6424613" y="4212249"/>
            <a:ext cx="347662" cy="857250"/>
          </a:xfrm>
          <a:prstGeom prst="rect">
            <a:avLst/>
          </a:prstGeom>
          <a:solidFill>
            <a:schemeClr val="bg1">
              <a:alpha val="69000"/>
            </a:schemeClr>
          </a:solidFill>
          <a:ln w="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/>
          </a:p>
        </p:txBody>
      </p:sp>
      <p:graphicFrame>
        <p:nvGraphicFramePr>
          <p:cNvPr id="574509" name="Object 25"/>
          <p:cNvGraphicFramePr>
            <a:graphicFrameLocks noChangeAspect="1"/>
          </p:cNvGraphicFramePr>
          <p:nvPr/>
        </p:nvGraphicFramePr>
        <p:xfrm>
          <a:off x="7900988" y="1833563"/>
          <a:ext cx="306387" cy="3317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32" imgW="304560" imgH="330120" progId="Equation.DSMT4">
                  <p:embed/>
                </p:oleObj>
              </mc:Choice>
              <mc:Fallback>
                <p:oleObj name="Equation" r:id="rId32" imgW="304560" imgH="330120" progId="Equation.DSMT4">
                  <p:embed/>
                  <p:pic>
                    <p:nvPicPr>
                      <p:cNvPr id="574509" name="Object 25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33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900988" y="1833563"/>
                        <a:ext cx="306387" cy="33178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574510" name="Object 26"/>
          <p:cNvGraphicFramePr>
            <a:graphicFrameLocks noChangeAspect="1"/>
          </p:cNvGraphicFramePr>
          <p:nvPr/>
        </p:nvGraphicFramePr>
        <p:xfrm>
          <a:off x="7948613" y="1468438"/>
          <a:ext cx="823912" cy="3317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34" imgW="825480" imgH="330120" progId="Equation.DSMT4">
                  <p:embed/>
                </p:oleObj>
              </mc:Choice>
              <mc:Fallback>
                <p:oleObj name="Equation" r:id="rId34" imgW="825480" imgH="330120" progId="Equation.DSMT4">
                  <p:embed/>
                  <p:pic>
                    <p:nvPicPr>
                      <p:cNvPr id="574510" name="Object 26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3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948613" y="1468438"/>
                        <a:ext cx="823912" cy="331787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3" name="Object 27"/>
          <p:cNvGraphicFramePr>
            <a:graphicFrameLocks noChangeAspect="1"/>
          </p:cNvGraphicFramePr>
          <p:nvPr/>
        </p:nvGraphicFramePr>
        <p:xfrm>
          <a:off x="5780088" y="1998663"/>
          <a:ext cx="304800" cy="3302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36" imgW="304560" imgH="330120" progId="Equation.DSMT4">
                  <p:embed/>
                </p:oleObj>
              </mc:Choice>
              <mc:Fallback>
                <p:oleObj name="Equation" r:id="rId36" imgW="304560" imgH="330120" progId="Equation.DSMT4">
                  <p:embed/>
                  <p:pic>
                    <p:nvPicPr>
                      <p:cNvPr id="3" name="Object 2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3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780088" y="1998663"/>
                        <a:ext cx="304800" cy="3302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4" name="Object 28"/>
          <p:cNvGraphicFramePr>
            <a:graphicFrameLocks noChangeAspect="1"/>
          </p:cNvGraphicFramePr>
          <p:nvPr/>
        </p:nvGraphicFramePr>
        <p:xfrm>
          <a:off x="5475288" y="1735138"/>
          <a:ext cx="825500" cy="3302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38" imgW="825480" imgH="330120" progId="Equation.DSMT4">
                  <p:embed/>
                </p:oleObj>
              </mc:Choice>
              <mc:Fallback>
                <p:oleObj name="Equation" r:id="rId38" imgW="825480" imgH="330120" progId="Equation.DSMT4">
                  <p:embed/>
                  <p:pic>
                    <p:nvPicPr>
                      <p:cNvPr id="4" name="Object 28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39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475288" y="1735138"/>
                        <a:ext cx="825500" cy="3302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5" name="Object 29"/>
          <p:cNvGraphicFramePr>
            <a:graphicFrameLocks noChangeAspect="1"/>
          </p:cNvGraphicFramePr>
          <p:nvPr/>
        </p:nvGraphicFramePr>
        <p:xfrm>
          <a:off x="5037138" y="3643313"/>
          <a:ext cx="823912" cy="3317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40" imgW="825480" imgH="330120" progId="Equation.DSMT4">
                  <p:embed/>
                </p:oleObj>
              </mc:Choice>
              <mc:Fallback>
                <p:oleObj name="Equation" r:id="rId40" imgW="825480" imgH="330120" progId="Equation.DSMT4">
                  <p:embed/>
                  <p:pic>
                    <p:nvPicPr>
                      <p:cNvPr id="5" name="Object 29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1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037138" y="3643313"/>
                        <a:ext cx="823912" cy="331787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738334" name="Object 30"/>
          <p:cNvGraphicFramePr>
            <a:graphicFrameLocks noChangeAspect="1"/>
          </p:cNvGraphicFramePr>
          <p:nvPr/>
        </p:nvGraphicFramePr>
        <p:xfrm>
          <a:off x="7794625" y="5257800"/>
          <a:ext cx="457200" cy="3302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42" imgW="457200" imgH="330120" progId="Equation.DSMT4">
                  <p:embed/>
                </p:oleObj>
              </mc:Choice>
              <mc:Fallback>
                <p:oleObj name="Equation" r:id="rId42" imgW="457200" imgH="330120" progId="Equation.DSMT4">
                  <p:embed/>
                  <p:pic>
                    <p:nvPicPr>
                      <p:cNvPr id="738334" name="Object 30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3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794625" y="5257800"/>
                        <a:ext cx="457200" cy="3302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738335" name="Object 31"/>
          <p:cNvGraphicFramePr>
            <a:graphicFrameLocks noChangeAspect="1"/>
          </p:cNvGraphicFramePr>
          <p:nvPr/>
        </p:nvGraphicFramePr>
        <p:xfrm>
          <a:off x="5518150" y="3154363"/>
          <a:ext cx="306388" cy="3302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44" imgW="304560" imgH="330120" progId="Equation.DSMT4">
                  <p:embed/>
                </p:oleObj>
              </mc:Choice>
              <mc:Fallback>
                <p:oleObj name="Equation" r:id="rId44" imgW="304560" imgH="330120" progId="Equation.DSMT4">
                  <p:embed/>
                  <p:pic>
                    <p:nvPicPr>
                      <p:cNvPr id="738335" name="Object 3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518150" y="3154363"/>
                        <a:ext cx="306388" cy="3302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734224" name="Object 32"/>
          <p:cNvGraphicFramePr>
            <a:graphicFrameLocks noChangeAspect="1"/>
          </p:cNvGraphicFramePr>
          <p:nvPr/>
        </p:nvGraphicFramePr>
        <p:xfrm>
          <a:off x="5010150" y="4687888"/>
          <a:ext cx="825500" cy="3302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46" imgW="825480" imgH="330120" progId="Equation.DSMT4">
                  <p:embed/>
                </p:oleObj>
              </mc:Choice>
              <mc:Fallback>
                <p:oleObj name="Equation" r:id="rId46" imgW="825480" imgH="330120" progId="Equation.DSMT4">
                  <p:embed/>
                  <p:pic>
                    <p:nvPicPr>
                      <p:cNvPr id="734224" name="Object 3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010150" y="4687888"/>
                        <a:ext cx="825500" cy="3302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733207" name="Object 33"/>
          <p:cNvGraphicFramePr>
            <a:graphicFrameLocks noChangeAspect="1"/>
          </p:cNvGraphicFramePr>
          <p:nvPr/>
        </p:nvGraphicFramePr>
        <p:xfrm>
          <a:off x="6380163" y="5207000"/>
          <a:ext cx="457200" cy="3302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48" imgW="457200" imgH="330120" progId="Equation.DSMT4">
                  <p:embed/>
                </p:oleObj>
              </mc:Choice>
              <mc:Fallback>
                <p:oleObj name="Equation" r:id="rId48" imgW="457200" imgH="330120" progId="Equation.DSMT4">
                  <p:embed/>
                  <p:pic>
                    <p:nvPicPr>
                      <p:cNvPr id="733207" name="Object 3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9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380163" y="5207000"/>
                        <a:ext cx="457200" cy="3302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733209" name="Object 34"/>
          <p:cNvGraphicFramePr>
            <a:graphicFrameLocks noChangeAspect="1"/>
          </p:cNvGraphicFramePr>
          <p:nvPr/>
        </p:nvGraphicFramePr>
        <p:xfrm>
          <a:off x="5526088" y="4292600"/>
          <a:ext cx="306387" cy="3317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50" imgW="304560" imgH="330120" progId="Equation.DSMT4">
                  <p:embed/>
                </p:oleObj>
              </mc:Choice>
              <mc:Fallback>
                <p:oleObj name="Equation" r:id="rId50" imgW="304560" imgH="330120" progId="Equation.DSMT4">
                  <p:embed/>
                  <p:pic>
                    <p:nvPicPr>
                      <p:cNvPr id="733209" name="Object 3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1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526088" y="4292600"/>
                        <a:ext cx="306387" cy="331788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1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32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4" dur="500"/>
                                        <p:tgtEl>
                                          <p:spTgt spid="7332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8" dur="5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1" dur="5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500"/>
                            </p:stCondLst>
                            <p:childTnLst>
                              <p:par>
                                <p:cTn id="23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5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45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8" dur="500"/>
                                        <p:tgtEl>
                                          <p:spTgt spid="5745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2000"/>
                            </p:stCondLst>
                            <p:childTnLst>
                              <p:par>
                                <p:cTn id="30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2500"/>
                            </p:stCondLst>
                            <p:childTnLst>
                              <p:par>
                                <p:cTn id="34" presetID="5" presetClass="exit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35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3000"/>
                            </p:stCondLst>
                            <p:childTnLst>
                              <p:par>
                                <p:cTn id="38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44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0" dur="1000"/>
                                        <p:tgtEl>
                                          <p:spTgt spid="5744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4000"/>
                            </p:stCondLst>
                            <p:childTnLst>
                              <p:par>
                                <p:cTn id="42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4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4500"/>
                            </p:stCondLst>
                            <p:childTnLst>
                              <p:par>
                                <p:cTn id="46" presetID="5" presetClass="exit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47" dur="500"/>
                                        <p:tgtEl>
                                          <p:spTgt spid="57449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744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5000"/>
                            </p:stCondLst>
                            <p:childTnLst>
                              <p:par>
                                <p:cTn id="50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52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55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5500"/>
                            </p:stCondLst>
                            <p:childTnLst>
                              <p:par>
                                <p:cTn id="57" presetID="5" presetClass="exit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58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6000"/>
                            </p:stCondLst>
                            <p:childTnLst>
                              <p:par>
                                <p:cTn id="61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63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6500"/>
                            </p:stCondLst>
                            <p:childTnLst>
                              <p:par>
                                <p:cTn id="65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83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67" dur="500"/>
                                        <p:tgtEl>
                                          <p:spTgt spid="7383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45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0" dur="500"/>
                                        <p:tgtEl>
                                          <p:spTgt spid="5745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3" dur="50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4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45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6" dur="500"/>
                                        <p:tgtEl>
                                          <p:spTgt spid="5745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9" dur="50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5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81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7000"/>
                            </p:stCondLst>
                            <p:childTnLst>
                              <p:par>
                                <p:cTn id="84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86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7500"/>
                            </p:stCondLst>
                            <p:childTnLst>
                              <p:par>
                                <p:cTn id="88" presetID="5" presetClass="exit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89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8000"/>
                            </p:stCondLst>
                            <p:childTnLst>
                              <p:par>
                                <p:cTn id="92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94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8500"/>
                            </p:stCondLst>
                            <p:childTnLst>
                              <p:par>
                                <p:cTn id="96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98" dur="10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9" fill="hold">
                            <p:stCondLst>
                              <p:cond delay="9500"/>
                            </p:stCondLst>
                            <p:childTnLst>
                              <p:par>
                                <p:cTn id="100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02" dur="5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0" grpId="0" animBg="1"/>
      <p:bldP spid="81" grpId="0" animBg="1"/>
      <p:bldP spid="81" grpId="1" animBg="1"/>
    </p:bldLst>
  </p:timing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40375" name="Picture 24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5181600" y="2747963"/>
            <a:ext cx="3502025" cy="30702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740376" name="Picture 44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6200775" y="1423988"/>
            <a:ext cx="1758950" cy="9636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43" name="Line 10"/>
          <p:cNvSpPr>
            <a:spLocks noChangeShapeType="1"/>
          </p:cNvSpPr>
          <p:nvPr/>
        </p:nvSpPr>
        <p:spPr bwMode="auto">
          <a:xfrm flipH="1">
            <a:off x="1887538" y="3695700"/>
            <a:ext cx="0" cy="1368425"/>
          </a:xfrm>
          <a:custGeom>
            <a:avLst/>
            <a:gdLst>
              <a:gd name="connsiteX0" fmla="*/ 0 w 581020"/>
              <a:gd name="connsiteY0" fmla="*/ 0 h 45719"/>
              <a:gd name="connsiteX1" fmla="*/ 581020 w 581020"/>
              <a:gd name="connsiteY1" fmla="*/ 45719 h 45719"/>
              <a:gd name="connsiteX0" fmla="*/ 0 w 581020"/>
              <a:gd name="connsiteY0" fmla="*/ 15 h 15"/>
              <a:gd name="connsiteX1" fmla="*/ 581020 w 581020"/>
              <a:gd name="connsiteY1" fmla="*/ 0 h 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81020" h="15">
                <a:moveTo>
                  <a:pt x="0" y="15"/>
                </a:moveTo>
                <a:lnTo>
                  <a:pt x="581020" y="0"/>
                </a:lnTo>
              </a:path>
            </a:pathLst>
          </a:custGeom>
          <a:noFill/>
          <a:ln w="38100">
            <a:solidFill>
              <a:schemeClr val="accent2">
                <a:lumMod val="75000"/>
              </a:schemeClr>
            </a:solidFill>
            <a:prstDash val="dash"/>
            <a:round/>
            <a:headEnd/>
            <a:tailEnd type="triangle"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>
              <a:latin typeface="+mn-lt"/>
              <a:ea typeface="+mn-ea"/>
            </a:endParaRPr>
          </a:p>
        </p:txBody>
      </p:sp>
      <p:cxnSp>
        <p:nvCxnSpPr>
          <p:cNvPr id="39" name="直線コネクタ 38"/>
          <p:cNvCxnSpPr/>
          <p:nvPr/>
        </p:nvCxnSpPr>
        <p:spPr>
          <a:xfrm rot="10800000">
            <a:off x="703263" y="2271713"/>
            <a:ext cx="3600450" cy="0"/>
          </a:xfrm>
          <a:prstGeom prst="line">
            <a:avLst/>
          </a:prstGeom>
          <a:ln w="25400">
            <a:solidFill>
              <a:srgbClr val="00B05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直線コネクタ 37"/>
          <p:cNvCxnSpPr/>
          <p:nvPr/>
        </p:nvCxnSpPr>
        <p:spPr>
          <a:xfrm rot="10800000">
            <a:off x="715963" y="2735263"/>
            <a:ext cx="3598862" cy="0"/>
          </a:xfrm>
          <a:prstGeom prst="line">
            <a:avLst/>
          </a:prstGeom>
          <a:ln w="25400">
            <a:solidFill>
              <a:schemeClr val="tx1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直線コネクタ 36"/>
          <p:cNvCxnSpPr/>
          <p:nvPr/>
        </p:nvCxnSpPr>
        <p:spPr>
          <a:xfrm rot="10800000">
            <a:off x="696913" y="3614738"/>
            <a:ext cx="3598862" cy="0"/>
          </a:xfrm>
          <a:prstGeom prst="line">
            <a:avLst/>
          </a:prstGeom>
          <a:ln w="25400">
            <a:solidFill>
              <a:srgbClr val="00B05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直線コネクタ 34"/>
          <p:cNvCxnSpPr/>
          <p:nvPr/>
        </p:nvCxnSpPr>
        <p:spPr>
          <a:xfrm rot="10800000">
            <a:off x="712788" y="4160838"/>
            <a:ext cx="3598862" cy="0"/>
          </a:xfrm>
          <a:prstGeom prst="line">
            <a:avLst/>
          </a:prstGeom>
          <a:ln w="25400">
            <a:solidFill>
              <a:srgbClr val="FC9B4A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 rtlCol="0">
            <a:normAutofit/>
          </a:bodyPr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en-US" altLang="ja-JP" sz="3600" b="1" dirty="0">
                <a:solidFill>
                  <a:schemeClr val="tx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3D IR spectra and Liouville paths</a:t>
            </a:r>
            <a:endParaRPr lang="ja-JP" altLang="en-US" sz="3600" b="1" dirty="0">
              <a:solidFill>
                <a:schemeClr val="tx2">
                  <a:lumMod val="7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</p:txBody>
      </p:sp>
      <p:sp>
        <p:nvSpPr>
          <p:cNvPr id="740383" name="正方形/長方形 15"/>
          <p:cNvSpPr>
            <a:spLocks noChangeArrowheads="1"/>
          </p:cNvSpPr>
          <p:nvPr/>
        </p:nvSpPr>
        <p:spPr bwMode="auto">
          <a:xfrm>
            <a:off x="6389688" y="1190625"/>
            <a:ext cx="1390650" cy="3698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>
                <a:solidFill>
                  <a:srgbClr val="FC9B4A"/>
                </a:solidFill>
                <a:latin typeface="Arial Unicode MS"/>
                <a:ea typeface="Arial Unicode MS"/>
                <a:cs typeface="Arial Unicode MS"/>
              </a:rPr>
              <a:t>A</a:t>
            </a:r>
            <a:r>
              <a:rPr lang="en-US" altLang="ja-JP">
                <a:latin typeface="Arial Unicode MS"/>
                <a:ea typeface="Arial Unicode MS"/>
                <a:cs typeface="Arial Unicode MS"/>
              </a:rPr>
              <a:t>             </a:t>
            </a:r>
            <a:r>
              <a:rPr lang="en-US" altLang="ja-JP">
                <a:solidFill>
                  <a:srgbClr val="00B050"/>
                </a:solidFill>
                <a:latin typeface="Arial Unicode MS"/>
                <a:ea typeface="Arial Unicode MS"/>
                <a:cs typeface="Arial Unicode MS"/>
              </a:rPr>
              <a:t>B</a:t>
            </a:r>
            <a:r>
              <a:rPr lang="en-US" altLang="ja-JP">
                <a:latin typeface="Arial Unicode MS"/>
                <a:ea typeface="Arial Unicode MS"/>
                <a:cs typeface="Arial Unicode MS"/>
              </a:rPr>
              <a:t> </a:t>
            </a:r>
            <a:endParaRPr lang="ja-JP" altLang="en-US">
              <a:latin typeface="Calibri" pitchFamily="34" charset="0"/>
            </a:endParaRPr>
          </a:p>
        </p:txBody>
      </p:sp>
      <p:cxnSp>
        <p:nvCxnSpPr>
          <p:cNvPr id="22" name="直線コネクタ 21"/>
          <p:cNvCxnSpPr/>
          <p:nvPr/>
        </p:nvCxnSpPr>
        <p:spPr>
          <a:xfrm rot="10800000">
            <a:off x="684213" y="5102225"/>
            <a:ext cx="3598862" cy="0"/>
          </a:xfrm>
          <a:prstGeom prst="line">
            <a:avLst/>
          </a:pr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740354" name="Object 2"/>
          <p:cNvGraphicFramePr>
            <a:graphicFrameLocks noChangeAspect="1"/>
          </p:cNvGraphicFramePr>
          <p:nvPr/>
        </p:nvGraphicFramePr>
        <p:xfrm>
          <a:off x="4441825" y="4878388"/>
          <a:ext cx="576263" cy="431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5" imgW="571320" imgH="431640" progId="Equation.DSMT4">
                  <p:embed/>
                </p:oleObj>
              </mc:Choice>
              <mc:Fallback>
                <p:oleObj name="Equation" r:id="rId5" imgW="571320" imgH="431640" progId="Equation.DSMT4">
                  <p:embed/>
                  <p:pic>
                    <p:nvPicPr>
                      <p:cNvPr id="740354" name="Object 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441825" y="4878388"/>
                        <a:ext cx="576263" cy="4318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740355" name="Object 3"/>
          <p:cNvGraphicFramePr>
            <a:graphicFrameLocks noChangeAspect="1"/>
          </p:cNvGraphicFramePr>
          <p:nvPr/>
        </p:nvGraphicFramePr>
        <p:xfrm>
          <a:off x="4441825" y="3943350"/>
          <a:ext cx="525463" cy="431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7" imgW="520560" imgH="431640" progId="Equation.DSMT4">
                  <p:embed/>
                </p:oleObj>
              </mc:Choice>
              <mc:Fallback>
                <p:oleObj name="Equation" r:id="rId7" imgW="520560" imgH="431640" progId="Equation.DSMT4">
                  <p:embed/>
                  <p:pic>
                    <p:nvPicPr>
                      <p:cNvPr id="740355" name="Object 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441825" y="3943350"/>
                        <a:ext cx="525463" cy="4318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740356" name="Object 4"/>
          <p:cNvGraphicFramePr>
            <a:graphicFrameLocks noChangeAspect="1"/>
          </p:cNvGraphicFramePr>
          <p:nvPr/>
        </p:nvGraphicFramePr>
        <p:xfrm>
          <a:off x="4440238" y="2965450"/>
          <a:ext cx="590550" cy="431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9" imgW="583920" imgH="431640" progId="Equation.DSMT4">
                  <p:embed/>
                </p:oleObj>
              </mc:Choice>
              <mc:Fallback>
                <p:oleObj name="Equation" r:id="rId9" imgW="583920" imgH="431640" progId="Equation.DSMT4">
                  <p:embed/>
                  <p:pic>
                    <p:nvPicPr>
                      <p:cNvPr id="740356" name="Object 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0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440238" y="2965450"/>
                        <a:ext cx="590550" cy="4318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740357" name="Object 5"/>
          <p:cNvGraphicFramePr>
            <a:graphicFrameLocks noChangeAspect="1"/>
          </p:cNvGraphicFramePr>
          <p:nvPr/>
        </p:nvGraphicFramePr>
        <p:xfrm>
          <a:off x="4435475" y="3441700"/>
          <a:ext cx="525463" cy="431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1" imgW="520560" imgH="431640" progId="Equation.DSMT4">
                  <p:embed/>
                </p:oleObj>
              </mc:Choice>
              <mc:Fallback>
                <p:oleObj name="Equation" r:id="rId11" imgW="520560" imgH="431640" progId="Equation.DSMT4">
                  <p:embed/>
                  <p:pic>
                    <p:nvPicPr>
                      <p:cNvPr id="740357" name="Object 5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2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435475" y="3441700"/>
                        <a:ext cx="525463" cy="4318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740358" name="Object 6"/>
          <p:cNvGraphicFramePr>
            <a:graphicFrameLocks noChangeAspect="1"/>
          </p:cNvGraphicFramePr>
          <p:nvPr/>
        </p:nvGraphicFramePr>
        <p:xfrm>
          <a:off x="4433888" y="2027238"/>
          <a:ext cx="588962" cy="431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3" imgW="583920" imgH="431640" progId="Equation.DSMT4">
                  <p:embed/>
                </p:oleObj>
              </mc:Choice>
              <mc:Fallback>
                <p:oleObj name="Equation" r:id="rId13" imgW="583920" imgH="431640" progId="Equation.DSMT4">
                  <p:embed/>
                  <p:pic>
                    <p:nvPicPr>
                      <p:cNvPr id="740358" name="Object 6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433888" y="2027238"/>
                        <a:ext cx="588962" cy="4318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740359" name="Object 7"/>
          <p:cNvGraphicFramePr>
            <a:graphicFrameLocks noChangeAspect="1"/>
          </p:cNvGraphicFramePr>
          <p:nvPr/>
        </p:nvGraphicFramePr>
        <p:xfrm>
          <a:off x="4443413" y="2495550"/>
          <a:ext cx="469900" cy="431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5" imgW="469800" imgH="431640" progId="Equation.DSMT4">
                  <p:embed/>
                </p:oleObj>
              </mc:Choice>
              <mc:Fallback>
                <p:oleObj name="Equation" r:id="rId15" imgW="469800" imgH="431640" progId="Equation.DSMT4">
                  <p:embed/>
                  <p:pic>
                    <p:nvPicPr>
                      <p:cNvPr id="740359" name="Object 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443413" y="2495550"/>
                        <a:ext cx="469900" cy="4318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cxnSp>
        <p:nvCxnSpPr>
          <p:cNvPr id="36" name="直線コネクタ 35"/>
          <p:cNvCxnSpPr/>
          <p:nvPr/>
        </p:nvCxnSpPr>
        <p:spPr>
          <a:xfrm rot="10800000">
            <a:off x="692150" y="3184525"/>
            <a:ext cx="3598863" cy="0"/>
          </a:xfrm>
          <a:prstGeom prst="line">
            <a:avLst/>
          </a:prstGeom>
          <a:ln w="25400">
            <a:solidFill>
              <a:srgbClr val="FDD90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574496" name="Picture 32"/>
          <p:cNvPicPr>
            <a:picLocks noChangeAspect="1" noChangeArrowheads="1"/>
          </p:cNvPicPr>
          <p:nvPr/>
        </p:nvPicPr>
        <p:blipFill>
          <a:blip r:embed="rId17" cstate="print"/>
          <a:srcRect/>
          <a:stretch>
            <a:fillRect/>
          </a:stretch>
        </p:blipFill>
        <p:spPr bwMode="auto">
          <a:xfrm>
            <a:off x="1789113" y="3514725"/>
            <a:ext cx="220662" cy="212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41" name="Line 9"/>
          <p:cNvSpPr>
            <a:spLocks noChangeShapeType="1"/>
          </p:cNvSpPr>
          <p:nvPr/>
        </p:nvSpPr>
        <p:spPr bwMode="auto">
          <a:xfrm flipH="1">
            <a:off x="1220788" y="3609975"/>
            <a:ext cx="0" cy="1460500"/>
          </a:xfrm>
          <a:prstGeom prst="line">
            <a:avLst/>
          </a:prstGeom>
          <a:noFill/>
          <a:ln w="38100">
            <a:solidFill>
              <a:schemeClr val="accent2">
                <a:lumMod val="75000"/>
              </a:schemeClr>
            </a:solidFill>
            <a:round/>
            <a:headEnd type="triangle"/>
            <a:tailEnd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atin typeface="+mn-lt"/>
              <a:ea typeface="+mn-ea"/>
            </a:endParaRPr>
          </a:p>
        </p:txBody>
      </p:sp>
      <p:pic>
        <p:nvPicPr>
          <p:cNvPr id="53" name="Picture 32"/>
          <p:cNvPicPr>
            <a:picLocks noChangeAspect="1" noChangeArrowheads="1"/>
          </p:cNvPicPr>
          <p:nvPr/>
        </p:nvPicPr>
        <p:blipFill>
          <a:blip r:embed="rId17" cstate="print"/>
          <a:srcRect/>
          <a:stretch>
            <a:fillRect/>
          </a:stretch>
        </p:blipFill>
        <p:spPr bwMode="auto">
          <a:xfrm>
            <a:off x="1122363" y="5011738"/>
            <a:ext cx="220662" cy="212725"/>
          </a:xfrm>
          <a:prstGeom prst="rect">
            <a:avLst/>
          </a:prstGeom>
          <a:solidFill>
            <a:schemeClr val="bg1">
              <a:alpha val="89018"/>
            </a:schemeClr>
          </a:solidFill>
          <a:ln w="9525">
            <a:noFill/>
            <a:miter lim="800000"/>
            <a:headEnd/>
            <a:tailEnd/>
          </a:ln>
        </p:spPr>
      </p:pic>
      <p:graphicFrame>
        <p:nvGraphicFramePr>
          <p:cNvPr id="71" name="Object 8"/>
          <p:cNvGraphicFramePr>
            <a:graphicFrameLocks noChangeAspect="1"/>
          </p:cNvGraphicFramePr>
          <p:nvPr/>
        </p:nvGraphicFramePr>
        <p:xfrm>
          <a:off x="6265863" y="5870575"/>
          <a:ext cx="1827212" cy="5143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8" imgW="1828800" imgH="520560" progId="Equation.DSMT4">
                  <p:embed/>
                </p:oleObj>
              </mc:Choice>
              <mc:Fallback>
                <p:oleObj name="Equation" r:id="rId18" imgW="1828800" imgH="520560" progId="Equation.DSMT4">
                  <p:embed/>
                  <p:pic>
                    <p:nvPicPr>
                      <p:cNvPr id="71" name="Object 8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9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265863" y="5870575"/>
                        <a:ext cx="1827212" cy="514350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72" name="Line 9"/>
          <p:cNvSpPr>
            <a:spLocks noChangeShapeType="1"/>
          </p:cNvSpPr>
          <p:nvPr/>
        </p:nvSpPr>
        <p:spPr bwMode="auto">
          <a:xfrm flipH="1" flipV="1">
            <a:off x="3235325" y="4167188"/>
            <a:ext cx="0" cy="909637"/>
          </a:xfrm>
          <a:prstGeom prst="line">
            <a:avLst/>
          </a:prstGeom>
          <a:noFill/>
          <a:ln w="38100">
            <a:solidFill>
              <a:schemeClr val="accent2">
                <a:lumMod val="50000"/>
              </a:schemeClr>
            </a:solidFill>
            <a:round/>
            <a:headEnd type="triangle"/>
            <a:tailEnd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atin typeface="+mn-lt"/>
              <a:ea typeface="+mn-ea"/>
            </a:endParaRPr>
          </a:p>
        </p:txBody>
      </p:sp>
      <p:sp>
        <p:nvSpPr>
          <p:cNvPr id="73" name="Line 10"/>
          <p:cNvSpPr>
            <a:spLocks noChangeShapeType="1"/>
          </p:cNvSpPr>
          <p:nvPr/>
        </p:nvSpPr>
        <p:spPr bwMode="auto">
          <a:xfrm flipV="1">
            <a:off x="3886200" y="4176713"/>
            <a:ext cx="0" cy="863600"/>
          </a:xfrm>
          <a:custGeom>
            <a:avLst/>
            <a:gdLst>
              <a:gd name="connsiteX0" fmla="*/ 0 w 581020"/>
              <a:gd name="connsiteY0" fmla="*/ 0 h 45719"/>
              <a:gd name="connsiteX1" fmla="*/ 581020 w 581020"/>
              <a:gd name="connsiteY1" fmla="*/ 45719 h 45719"/>
              <a:gd name="connsiteX0" fmla="*/ 0 w 581020"/>
              <a:gd name="connsiteY0" fmla="*/ 15 h 15"/>
              <a:gd name="connsiteX1" fmla="*/ 581020 w 581020"/>
              <a:gd name="connsiteY1" fmla="*/ 0 h 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81020" h="15">
                <a:moveTo>
                  <a:pt x="0" y="15"/>
                </a:moveTo>
                <a:lnTo>
                  <a:pt x="581020" y="0"/>
                </a:lnTo>
              </a:path>
            </a:pathLst>
          </a:custGeom>
          <a:noFill/>
          <a:ln w="38100">
            <a:solidFill>
              <a:schemeClr val="accent2">
                <a:lumMod val="50000"/>
              </a:schemeClr>
            </a:solidFill>
            <a:prstDash val="dash"/>
            <a:round/>
            <a:headEnd/>
            <a:tailEnd type="triangle"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>
              <a:latin typeface="+mn-lt"/>
              <a:ea typeface="+mn-ea"/>
            </a:endParaRPr>
          </a:p>
        </p:txBody>
      </p:sp>
      <p:pic>
        <p:nvPicPr>
          <p:cNvPr id="74" name="Picture 32"/>
          <p:cNvPicPr>
            <a:picLocks noChangeAspect="1" noChangeArrowheads="1"/>
          </p:cNvPicPr>
          <p:nvPr/>
        </p:nvPicPr>
        <p:blipFill>
          <a:blip r:embed="rId17" cstate="print"/>
          <a:srcRect/>
          <a:stretch>
            <a:fillRect/>
          </a:stretch>
        </p:blipFill>
        <p:spPr bwMode="auto">
          <a:xfrm>
            <a:off x="3783013" y="5016500"/>
            <a:ext cx="220662" cy="212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cxnSp>
        <p:nvCxnSpPr>
          <p:cNvPr id="85" name="直線コネクタ 84"/>
          <p:cNvCxnSpPr/>
          <p:nvPr/>
        </p:nvCxnSpPr>
        <p:spPr>
          <a:xfrm>
            <a:off x="1231900" y="5387975"/>
            <a:ext cx="2649538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574504" name="Object 9"/>
          <p:cNvGraphicFramePr>
            <a:graphicFrameLocks noChangeAspect="1"/>
          </p:cNvGraphicFramePr>
          <p:nvPr/>
        </p:nvGraphicFramePr>
        <p:xfrm>
          <a:off x="1504950" y="5467350"/>
          <a:ext cx="152400" cy="2794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20" imgW="152280" imgH="279360" progId="Equation.DSMT4">
                  <p:embed/>
                </p:oleObj>
              </mc:Choice>
              <mc:Fallback>
                <p:oleObj name="Equation" r:id="rId20" imgW="152280" imgH="279360" progId="Equation.DSMT4">
                  <p:embed/>
                  <p:pic>
                    <p:nvPicPr>
                      <p:cNvPr id="574504" name="Object 9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1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504950" y="5467350"/>
                        <a:ext cx="152400" cy="2794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574506" name="Object 10"/>
          <p:cNvGraphicFramePr>
            <a:graphicFrameLocks noChangeAspect="1"/>
          </p:cNvGraphicFramePr>
          <p:nvPr/>
        </p:nvGraphicFramePr>
        <p:xfrm>
          <a:off x="2384425" y="5353050"/>
          <a:ext cx="190500" cy="4191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22" imgW="190440" imgH="419040" progId="Equation.DSMT4">
                  <p:embed/>
                </p:oleObj>
              </mc:Choice>
              <mc:Fallback>
                <p:oleObj name="Equation" r:id="rId22" imgW="190440" imgH="419040" progId="Equation.DSMT4">
                  <p:embed/>
                  <p:pic>
                    <p:nvPicPr>
                      <p:cNvPr id="574506" name="Object 10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3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384425" y="5353050"/>
                        <a:ext cx="190500" cy="4191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574507" name="Object 11"/>
          <p:cNvGraphicFramePr>
            <a:graphicFrameLocks noChangeAspect="1"/>
          </p:cNvGraphicFramePr>
          <p:nvPr/>
        </p:nvGraphicFramePr>
        <p:xfrm>
          <a:off x="3475038" y="5391150"/>
          <a:ext cx="177800" cy="431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24" imgW="177480" imgH="431640" progId="Equation.DSMT4">
                  <p:embed/>
                </p:oleObj>
              </mc:Choice>
              <mc:Fallback>
                <p:oleObj name="Equation" r:id="rId24" imgW="177480" imgH="431640" progId="Equation.DSMT4">
                  <p:embed/>
                  <p:pic>
                    <p:nvPicPr>
                      <p:cNvPr id="574507" name="Object 1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475038" y="5391150"/>
                        <a:ext cx="177800" cy="4318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cxnSp>
        <p:nvCxnSpPr>
          <p:cNvPr id="96" name="直線コネクタ 95"/>
          <p:cNvCxnSpPr/>
          <p:nvPr/>
        </p:nvCxnSpPr>
        <p:spPr>
          <a:xfrm rot="16200000" flipH="1">
            <a:off x="995363" y="5494338"/>
            <a:ext cx="457200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9" name="直線コネクタ 98"/>
          <p:cNvCxnSpPr/>
          <p:nvPr/>
        </p:nvCxnSpPr>
        <p:spPr>
          <a:xfrm rot="16200000" flipH="1">
            <a:off x="1651000" y="5500688"/>
            <a:ext cx="457200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0" name="直線コネクタ 99"/>
          <p:cNvCxnSpPr/>
          <p:nvPr/>
        </p:nvCxnSpPr>
        <p:spPr>
          <a:xfrm rot="16200000" flipH="1">
            <a:off x="2989263" y="5508625"/>
            <a:ext cx="457200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1" name="直線コネクタ 100"/>
          <p:cNvCxnSpPr/>
          <p:nvPr/>
        </p:nvCxnSpPr>
        <p:spPr>
          <a:xfrm rot="16200000" flipH="1">
            <a:off x="3663950" y="5565775"/>
            <a:ext cx="457200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3" name="正方形/長方形 92"/>
          <p:cNvSpPr/>
          <p:nvPr/>
        </p:nvSpPr>
        <p:spPr>
          <a:xfrm>
            <a:off x="528638" y="1270000"/>
            <a:ext cx="4568825" cy="481013"/>
          </a:xfrm>
          <a:prstGeom prst="rect">
            <a:avLst/>
          </a:prstGeom>
          <a:solidFill>
            <a:schemeClr val="bg1">
              <a:alpha val="66000"/>
            </a:schemeClr>
          </a:solidFill>
          <a:ln w="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/>
          </a:p>
        </p:txBody>
      </p:sp>
      <p:graphicFrame>
        <p:nvGraphicFramePr>
          <p:cNvPr id="733210" name="Object 14"/>
          <p:cNvGraphicFramePr>
            <a:graphicFrameLocks noChangeAspect="1"/>
          </p:cNvGraphicFramePr>
          <p:nvPr/>
        </p:nvGraphicFramePr>
        <p:xfrm>
          <a:off x="679450" y="4516438"/>
          <a:ext cx="306388" cy="3302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26" imgW="304560" imgH="330120" progId="Equation.DSMT4">
                  <p:embed/>
                </p:oleObj>
              </mc:Choice>
              <mc:Fallback>
                <p:oleObj name="Equation" r:id="rId26" imgW="304560" imgH="330120" progId="Equation.DSMT4">
                  <p:embed/>
                  <p:pic>
                    <p:nvPicPr>
                      <p:cNvPr id="733210" name="Object 1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79450" y="4516438"/>
                        <a:ext cx="306388" cy="3302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97" name="Text Box 12"/>
          <p:cNvSpPr txBox="1">
            <a:spLocks noChangeArrowheads="1"/>
          </p:cNvSpPr>
          <p:nvPr/>
        </p:nvSpPr>
        <p:spPr bwMode="auto">
          <a:xfrm>
            <a:off x="982663" y="1428750"/>
            <a:ext cx="3454400" cy="40005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>
            <a:prstShdw prst="shdw17" dist="17961" dir="2700000">
              <a:schemeClr val="bg2"/>
            </a:prstShdw>
          </a:effectLst>
        </p:spPr>
        <p:txBody>
          <a:bodyPr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ja-JP" sz="2000" dirty="0">
                <a:solidFill>
                  <a:srgbClr val="FC9B4A"/>
                </a:solidFill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A </a:t>
            </a:r>
            <a:r>
              <a:rPr lang="en-US" altLang="ja-JP" sz="2000" dirty="0">
                <a:solidFill>
                  <a:schemeClr val="tx1">
                    <a:lumMod val="95000"/>
                    <a:lumOff val="5000"/>
                  </a:schemeClr>
                </a:solidFill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&amp;</a:t>
            </a:r>
            <a:r>
              <a:rPr lang="en-US" altLang="ja-JP" sz="2000" dirty="0">
                <a:solidFill>
                  <a:srgbClr val="FC9B4A"/>
                </a:solidFill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 </a:t>
            </a:r>
            <a:r>
              <a:rPr lang="en-US" altLang="ja-JP" sz="2000" dirty="0">
                <a:solidFill>
                  <a:srgbClr val="00B050"/>
                </a:solidFill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B</a:t>
            </a:r>
            <a:r>
              <a:rPr lang="en-US" altLang="ja-JP" sz="2000" dirty="0">
                <a:solidFill>
                  <a:srgbClr val="FC9B4A"/>
                </a:solidFill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 </a:t>
            </a:r>
            <a:r>
              <a:rPr lang="en-US" altLang="ja-JP" sz="2000" dirty="0">
                <a:solidFill>
                  <a:schemeClr val="tx1">
                    <a:lumMod val="95000"/>
                    <a:lumOff val="5000"/>
                  </a:schemeClr>
                </a:solidFill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(single excitation)</a:t>
            </a:r>
          </a:p>
        </p:txBody>
      </p:sp>
      <p:sp>
        <p:nvSpPr>
          <p:cNvPr id="47" name="正方形/長方形 46"/>
          <p:cNvSpPr/>
          <p:nvPr/>
        </p:nvSpPr>
        <p:spPr>
          <a:xfrm>
            <a:off x="6350000" y="2362200"/>
            <a:ext cx="1854200" cy="3079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ja-JP" sz="1400" dirty="0">
                <a:solidFill>
                  <a:srgbClr val="FF0000"/>
                </a:solidFill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mode-mode coupling</a:t>
            </a:r>
            <a:endParaRPr lang="en-US" altLang="ja-JP" sz="1400" dirty="0">
              <a:solidFill>
                <a:schemeClr val="tx2">
                  <a:lumMod val="75000"/>
                </a:schemeClr>
              </a:solidFill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</p:txBody>
      </p:sp>
      <p:cxnSp>
        <p:nvCxnSpPr>
          <p:cNvPr id="48" name="直線矢印コネクタ 47"/>
          <p:cNvCxnSpPr/>
          <p:nvPr/>
        </p:nvCxnSpPr>
        <p:spPr>
          <a:xfrm>
            <a:off x="6935788" y="1912938"/>
            <a:ext cx="490537" cy="7937"/>
          </a:xfrm>
          <a:prstGeom prst="straightConnector1">
            <a:avLst/>
          </a:prstGeom>
          <a:ln w="31750">
            <a:solidFill>
              <a:srgbClr val="FF0000"/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" name="正方形/長方形 48"/>
          <p:cNvSpPr/>
          <p:nvPr/>
        </p:nvSpPr>
        <p:spPr>
          <a:xfrm>
            <a:off x="590550" y="2019300"/>
            <a:ext cx="4613275" cy="1403350"/>
          </a:xfrm>
          <a:prstGeom prst="rect">
            <a:avLst/>
          </a:prstGeom>
          <a:solidFill>
            <a:schemeClr val="bg1">
              <a:alpha val="61000"/>
            </a:schemeClr>
          </a:solidFill>
          <a:ln w="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/>
          </a:p>
        </p:txBody>
      </p:sp>
      <p:sp>
        <p:nvSpPr>
          <p:cNvPr id="50" name="円弧 49"/>
          <p:cNvSpPr/>
          <p:nvPr/>
        </p:nvSpPr>
        <p:spPr>
          <a:xfrm>
            <a:off x="1423988" y="3579813"/>
            <a:ext cx="1252537" cy="862012"/>
          </a:xfrm>
          <a:prstGeom prst="arc">
            <a:avLst>
              <a:gd name="adj1" fmla="val 16092670"/>
              <a:gd name="adj2" fmla="val 21476166"/>
            </a:avLst>
          </a:prstGeom>
          <a:ln w="31750">
            <a:solidFill>
              <a:srgbClr val="FF00FF"/>
            </a:solidFill>
            <a:headEnd type="non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pic>
        <p:nvPicPr>
          <p:cNvPr id="51" name="Picture 32"/>
          <p:cNvPicPr>
            <a:picLocks noChangeAspect="1" noChangeArrowheads="1"/>
          </p:cNvPicPr>
          <p:nvPr/>
        </p:nvPicPr>
        <p:blipFill>
          <a:blip r:embed="rId17" cstate="print"/>
          <a:srcRect/>
          <a:stretch>
            <a:fillRect/>
          </a:stretch>
        </p:blipFill>
        <p:spPr bwMode="auto">
          <a:xfrm>
            <a:off x="2673350" y="4048125"/>
            <a:ext cx="220663" cy="212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64" name="正方形/長方形 63"/>
          <p:cNvSpPr/>
          <p:nvPr/>
        </p:nvSpPr>
        <p:spPr>
          <a:xfrm>
            <a:off x="5173663" y="3773488"/>
            <a:ext cx="293687" cy="458787"/>
          </a:xfrm>
          <a:prstGeom prst="rect">
            <a:avLst/>
          </a:prstGeom>
          <a:solidFill>
            <a:schemeClr val="bg1">
              <a:alpha val="83000"/>
            </a:schemeClr>
          </a:solidFill>
          <a:ln w="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/>
          </a:p>
        </p:txBody>
      </p:sp>
      <p:sp>
        <p:nvSpPr>
          <p:cNvPr id="86" name="正方形/長方形 85"/>
          <p:cNvSpPr/>
          <p:nvPr/>
        </p:nvSpPr>
        <p:spPr>
          <a:xfrm>
            <a:off x="2678566" y="4001861"/>
            <a:ext cx="225425" cy="330200"/>
          </a:xfrm>
          <a:prstGeom prst="rect">
            <a:avLst/>
          </a:prstGeom>
          <a:solidFill>
            <a:schemeClr val="bg1">
              <a:alpha val="69000"/>
            </a:schemeClr>
          </a:solidFill>
          <a:ln w="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/>
          </a:p>
        </p:txBody>
      </p:sp>
      <p:pic>
        <p:nvPicPr>
          <p:cNvPr id="65" name="Picture 21"/>
          <p:cNvPicPr>
            <a:picLocks noChangeAspect="1" noChangeArrowheads="1"/>
          </p:cNvPicPr>
          <p:nvPr/>
        </p:nvPicPr>
        <p:blipFill>
          <a:blip r:embed="rId28" cstate="print"/>
          <a:srcRect/>
          <a:stretch>
            <a:fillRect/>
          </a:stretch>
        </p:blipFill>
        <p:spPr bwMode="auto">
          <a:xfrm>
            <a:off x="6430003" y="4245476"/>
            <a:ext cx="338138" cy="3714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66" name="Picture 22"/>
          <p:cNvPicPr>
            <a:picLocks noChangeAspect="1" noChangeArrowheads="1"/>
          </p:cNvPicPr>
          <p:nvPr/>
        </p:nvPicPr>
        <p:blipFill>
          <a:blip r:embed="rId29" cstate="print"/>
          <a:srcRect/>
          <a:stretch>
            <a:fillRect/>
          </a:stretch>
        </p:blipFill>
        <p:spPr bwMode="auto">
          <a:xfrm>
            <a:off x="6430004" y="4675323"/>
            <a:ext cx="338138" cy="3714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67" name="Picture 21"/>
          <p:cNvPicPr>
            <a:picLocks noChangeAspect="1" noChangeArrowheads="1"/>
          </p:cNvPicPr>
          <p:nvPr/>
        </p:nvPicPr>
        <p:blipFill>
          <a:blip r:embed="rId28" cstate="print"/>
          <a:srcRect/>
          <a:stretch>
            <a:fillRect/>
          </a:stretch>
        </p:blipFill>
        <p:spPr bwMode="auto">
          <a:xfrm>
            <a:off x="7785972" y="3163046"/>
            <a:ext cx="338138" cy="3714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68" name="Picture 22"/>
          <p:cNvPicPr>
            <a:picLocks noChangeAspect="1" noChangeArrowheads="1"/>
          </p:cNvPicPr>
          <p:nvPr/>
        </p:nvPicPr>
        <p:blipFill>
          <a:blip r:embed="rId29" cstate="print"/>
          <a:srcRect/>
          <a:stretch>
            <a:fillRect/>
          </a:stretch>
        </p:blipFill>
        <p:spPr bwMode="auto">
          <a:xfrm>
            <a:off x="7787317" y="3663232"/>
            <a:ext cx="338138" cy="3714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69" name="Picture 21"/>
          <p:cNvPicPr>
            <a:picLocks noChangeAspect="1" noChangeArrowheads="1"/>
          </p:cNvPicPr>
          <p:nvPr/>
        </p:nvPicPr>
        <p:blipFill>
          <a:blip r:embed="rId28" cstate="print"/>
          <a:srcRect/>
          <a:stretch>
            <a:fillRect/>
          </a:stretch>
        </p:blipFill>
        <p:spPr bwMode="auto">
          <a:xfrm>
            <a:off x="6433422" y="3172571"/>
            <a:ext cx="338138" cy="3714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75" name="Picture 22"/>
          <p:cNvPicPr>
            <a:picLocks noChangeAspect="1" noChangeArrowheads="1"/>
          </p:cNvPicPr>
          <p:nvPr/>
        </p:nvPicPr>
        <p:blipFill>
          <a:blip r:embed="rId29" cstate="print"/>
          <a:srcRect/>
          <a:stretch>
            <a:fillRect/>
          </a:stretch>
        </p:blipFill>
        <p:spPr bwMode="auto">
          <a:xfrm>
            <a:off x="6434767" y="3672757"/>
            <a:ext cx="338138" cy="3714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87" name="Picture 21"/>
          <p:cNvPicPr>
            <a:picLocks noChangeAspect="1" noChangeArrowheads="1"/>
          </p:cNvPicPr>
          <p:nvPr/>
        </p:nvPicPr>
        <p:blipFill>
          <a:blip r:embed="rId28" cstate="print"/>
          <a:srcRect/>
          <a:stretch>
            <a:fillRect/>
          </a:stretch>
        </p:blipFill>
        <p:spPr bwMode="auto">
          <a:xfrm>
            <a:off x="7792078" y="4245476"/>
            <a:ext cx="338138" cy="3714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sp>
        <p:nvSpPr>
          <p:cNvPr id="89" name="正方形/長方形 88"/>
          <p:cNvSpPr/>
          <p:nvPr/>
        </p:nvSpPr>
        <p:spPr>
          <a:xfrm>
            <a:off x="6424614" y="3166574"/>
            <a:ext cx="357186" cy="872025"/>
          </a:xfrm>
          <a:prstGeom prst="rect">
            <a:avLst/>
          </a:prstGeom>
          <a:solidFill>
            <a:schemeClr val="bg1">
              <a:alpha val="69000"/>
            </a:schemeClr>
          </a:solidFill>
          <a:ln w="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/>
          </a:p>
        </p:txBody>
      </p:sp>
      <p:sp>
        <p:nvSpPr>
          <p:cNvPr id="90" name="正方形/長方形 89"/>
          <p:cNvSpPr/>
          <p:nvPr/>
        </p:nvSpPr>
        <p:spPr>
          <a:xfrm>
            <a:off x="7781925" y="3154729"/>
            <a:ext cx="352425" cy="874346"/>
          </a:xfrm>
          <a:prstGeom prst="rect">
            <a:avLst/>
          </a:prstGeom>
          <a:solidFill>
            <a:schemeClr val="bg1">
              <a:alpha val="69000"/>
            </a:schemeClr>
          </a:solidFill>
          <a:ln w="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/>
          </a:p>
        </p:txBody>
      </p:sp>
      <p:sp>
        <p:nvSpPr>
          <p:cNvPr id="91" name="正方形/長方形 90"/>
          <p:cNvSpPr/>
          <p:nvPr/>
        </p:nvSpPr>
        <p:spPr>
          <a:xfrm>
            <a:off x="6424613" y="4212249"/>
            <a:ext cx="347662" cy="857250"/>
          </a:xfrm>
          <a:prstGeom prst="rect">
            <a:avLst/>
          </a:prstGeom>
          <a:solidFill>
            <a:schemeClr val="bg1">
              <a:alpha val="69000"/>
            </a:schemeClr>
          </a:solidFill>
          <a:ln w="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/>
          </a:p>
        </p:txBody>
      </p:sp>
      <p:graphicFrame>
        <p:nvGraphicFramePr>
          <p:cNvPr id="574509" name="Object 24"/>
          <p:cNvGraphicFramePr>
            <a:graphicFrameLocks noChangeAspect="1"/>
          </p:cNvGraphicFramePr>
          <p:nvPr/>
        </p:nvGraphicFramePr>
        <p:xfrm>
          <a:off x="7900988" y="1833563"/>
          <a:ext cx="306387" cy="3317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30" imgW="304560" imgH="330120" progId="Equation.DSMT4">
                  <p:embed/>
                </p:oleObj>
              </mc:Choice>
              <mc:Fallback>
                <p:oleObj name="Equation" r:id="rId30" imgW="304560" imgH="330120" progId="Equation.DSMT4">
                  <p:embed/>
                  <p:pic>
                    <p:nvPicPr>
                      <p:cNvPr id="574509" name="Object 2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31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900988" y="1833563"/>
                        <a:ext cx="306387" cy="33178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574510" name="Object 25"/>
          <p:cNvGraphicFramePr>
            <a:graphicFrameLocks noChangeAspect="1"/>
          </p:cNvGraphicFramePr>
          <p:nvPr/>
        </p:nvGraphicFramePr>
        <p:xfrm>
          <a:off x="7948613" y="1468438"/>
          <a:ext cx="823912" cy="3317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32" imgW="825480" imgH="330120" progId="Equation.DSMT4">
                  <p:embed/>
                </p:oleObj>
              </mc:Choice>
              <mc:Fallback>
                <p:oleObj name="Equation" r:id="rId32" imgW="825480" imgH="330120" progId="Equation.DSMT4">
                  <p:embed/>
                  <p:pic>
                    <p:nvPicPr>
                      <p:cNvPr id="574510" name="Object 25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33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948613" y="1468438"/>
                        <a:ext cx="823912" cy="331787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3" name="Object 26"/>
          <p:cNvGraphicFramePr>
            <a:graphicFrameLocks noChangeAspect="1"/>
          </p:cNvGraphicFramePr>
          <p:nvPr/>
        </p:nvGraphicFramePr>
        <p:xfrm>
          <a:off x="5780088" y="1998663"/>
          <a:ext cx="304800" cy="3302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34" imgW="304560" imgH="330120" progId="Equation.DSMT4">
                  <p:embed/>
                </p:oleObj>
              </mc:Choice>
              <mc:Fallback>
                <p:oleObj name="Equation" r:id="rId34" imgW="304560" imgH="330120" progId="Equation.DSMT4">
                  <p:embed/>
                  <p:pic>
                    <p:nvPicPr>
                      <p:cNvPr id="3" name="Object 26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3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780088" y="1998663"/>
                        <a:ext cx="304800" cy="3302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4" name="Object 27"/>
          <p:cNvGraphicFramePr>
            <a:graphicFrameLocks noChangeAspect="1"/>
          </p:cNvGraphicFramePr>
          <p:nvPr/>
        </p:nvGraphicFramePr>
        <p:xfrm>
          <a:off x="5475288" y="1735138"/>
          <a:ext cx="825500" cy="3302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36" imgW="825480" imgH="330120" progId="Equation.DSMT4">
                  <p:embed/>
                </p:oleObj>
              </mc:Choice>
              <mc:Fallback>
                <p:oleObj name="Equation" r:id="rId36" imgW="825480" imgH="330120" progId="Equation.DSMT4">
                  <p:embed/>
                  <p:pic>
                    <p:nvPicPr>
                      <p:cNvPr id="4" name="Object 2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3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475288" y="1735138"/>
                        <a:ext cx="825500" cy="3302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5" name="Object 28"/>
          <p:cNvGraphicFramePr>
            <a:graphicFrameLocks noChangeAspect="1"/>
          </p:cNvGraphicFramePr>
          <p:nvPr/>
        </p:nvGraphicFramePr>
        <p:xfrm>
          <a:off x="5037138" y="3643313"/>
          <a:ext cx="823912" cy="3317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38" imgW="825480" imgH="330120" progId="Equation.DSMT4">
                  <p:embed/>
                </p:oleObj>
              </mc:Choice>
              <mc:Fallback>
                <p:oleObj name="Equation" r:id="rId38" imgW="825480" imgH="330120" progId="Equation.DSMT4">
                  <p:embed/>
                  <p:pic>
                    <p:nvPicPr>
                      <p:cNvPr id="5" name="Object 28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39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037138" y="3643313"/>
                        <a:ext cx="823912" cy="331787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740381" name="Object 29"/>
          <p:cNvGraphicFramePr>
            <a:graphicFrameLocks noChangeAspect="1"/>
          </p:cNvGraphicFramePr>
          <p:nvPr/>
        </p:nvGraphicFramePr>
        <p:xfrm>
          <a:off x="7794625" y="5257800"/>
          <a:ext cx="457200" cy="3302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40" imgW="457200" imgH="330120" progId="Equation.DSMT4">
                  <p:embed/>
                </p:oleObj>
              </mc:Choice>
              <mc:Fallback>
                <p:oleObj name="Equation" r:id="rId40" imgW="457200" imgH="330120" progId="Equation.DSMT4">
                  <p:embed/>
                  <p:pic>
                    <p:nvPicPr>
                      <p:cNvPr id="740381" name="Object 29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1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794625" y="5257800"/>
                        <a:ext cx="457200" cy="3302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740382" name="Object 30"/>
          <p:cNvGraphicFramePr>
            <a:graphicFrameLocks noChangeAspect="1"/>
          </p:cNvGraphicFramePr>
          <p:nvPr/>
        </p:nvGraphicFramePr>
        <p:xfrm>
          <a:off x="5518150" y="3154363"/>
          <a:ext cx="306388" cy="3302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42" imgW="304560" imgH="330120" progId="Equation.DSMT4">
                  <p:embed/>
                </p:oleObj>
              </mc:Choice>
              <mc:Fallback>
                <p:oleObj name="Equation" r:id="rId42" imgW="304560" imgH="330120" progId="Equation.DSMT4">
                  <p:embed/>
                  <p:pic>
                    <p:nvPicPr>
                      <p:cNvPr id="740382" name="Object 30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3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518150" y="3154363"/>
                        <a:ext cx="306388" cy="3302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734224" name="Object 31"/>
          <p:cNvGraphicFramePr>
            <a:graphicFrameLocks noChangeAspect="1"/>
          </p:cNvGraphicFramePr>
          <p:nvPr/>
        </p:nvGraphicFramePr>
        <p:xfrm>
          <a:off x="5010150" y="4687888"/>
          <a:ext cx="825500" cy="3302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44" imgW="825480" imgH="330120" progId="Equation.DSMT4">
                  <p:embed/>
                </p:oleObj>
              </mc:Choice>
              <mc:Fallback>
                <p:oleObj name="Equation" r:id="rId44" imgW="825480" imgH="330120" progId="Equation.DSMT4">
                  <p:embed/>
                  <p:pic>
                    <p:nvPicPr>
                      <p:cNvPr id="734224" name="Object 3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010150" y="4687888"/>
                        <a:ext cx="825500" cy="3302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733207" name="Object 32"/>
          <p:cNvGraphicFramePr>
            <a:graphicFrameLocks noChangeAspect="1"/>
          </p:cNvGraphicFramePr>
          <p:nvPr/>
        </p:nvGraphicFramePr>
        <p:xfrm>
          <a:off x="6380163" y="5207000"/>
          <a:ext cx="457200" cy="3302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46" imgW="457200" imgH="330120" progId="Equation.DSMT4">
                  <p:embed/>
                </p:oleObj>
              </mc:Choice>
              <mc:Fallback>
                <p:oleObj name="Equation" r:id="rId46" imgW="457200" imgH="330120" progId="Equation.DSMT4">
                  <p:embed/>
                  <p:pic>
                    <p:nvPicPr>
                      <p:cNvPr id="733207" name="Object 3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380163" y="5207000"/>
                        <a:ext cx="457200" cy="3302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733209" name="Object 33"/>
          <p:cNvGraphicFramePr>
            <a:graphicFrameLocks noChangeAspect="1"/>
          </p:cNvGraphicFramePr>
          <p:nvPr/>
        </p:nvGraphicFramePr>
        <p:xfrm>
          <a:off x="5526088" y="4292600"/>
          <a:ext cx="306387" cy="3317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48" imgW="304560" imgH="330120" progId="Equation.DSMT4">
                  <p:embed/>
                </p:oleObj>
              </mc:Choice>
              <mc:Fallback>
                <p:oleObj name="Equation" r:id="rId48" imgW="304560" imgH="330120" progId="Equation.DSMT4">
                  <p:embed/>
                  <p:pic>
                    <p:nvPicPr>
                      <p:cNvPr id="733209" name="Object 3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9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526088" y="4292600"/>
                        <a:ext cx="306387" cy="331788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1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32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4" dur="500"/>
                                        <p:tgtEl>
                                          <p:spTgt spid="7332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8" dur="5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1" dur="5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500"/>
                            </p:stCondLst>
                            <p:childTnLst>
                              <p:par>
                                <p:cTn id="23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5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45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8" dur="500"/>
                                        <p:tgtEl>
                                          <p:spTgt spid="5745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2000"/>
                            </p:stCondLst>
                            <p:childTnLst>
                              <p:par>
                                <p:cTn id="30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2500"/>
                            </p:stCondLst>
                            <p:childTnLst>
                              <p:par>
                                <p:cTn id="34" presetID="5" presetClass="exit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35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3000"/>
                            </p:stCondLst>
                            <p:childTnLst>
                              <p:par>
                                <p:cTn id="38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44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0" dur="500"/>
                                        <p:tgtEl>
                                          <p:spTgt spid="5744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3500"/>
                            </p:stCondLst>
                            <p:childTnLst>
                              <p:par>
                                <p:cTn id="42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4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4000"/>
                            </p:stCondLst>
                            <p:childTnLst>
                              <p:par>
                                <p:cTn id="46" presetID="5" presetClass="exit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47" dur="500"/>
                                        <p:tgtEl>
                                          <p:spTgt spid="57449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744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4500"/>
                            </p:stCondLst>
                            <p:childTnLst>
                              <p:par>
                                <p:cTn id="50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52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55" dur="5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5000"/>
                            </p:stCondLst>
                            <p:childTnLst>
                              <p:par>
                                <p:cTn id="57" presetID="5" presetClass="exit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58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5500"/>
                            </p:stCondLst>
                            <p:childTnLst>
                              <p:par>
                                <p:cTn id="61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3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45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66" dur="500"/>
                                        <p:tgtEl>
                                          <p:spTgt spid="5745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69" dur="50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45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2" dur="500"/>
                                        <p:tgtEl>
                                          <p:spTgt spid="5745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3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5" dur="50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6" presetID="5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77" dur="5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6000"/>
                            </p:stCondLst>
                            <p:childTnLst>
                              <p:par>
                                <p:cTn id="80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82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6500"/>
                            </p:stCondLst>
                            <p:childTnLst>
                              <p:par>
                                <p:cTn id="84" presetID="5" presetClass="exit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85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7000"/>
                            </p:stCondLst>
                            <p:childTnLst>
                              <p:par>
                                <p:cTn id="88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90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7500"/>
                            </p:stCondLst>
                            <p:childTnLst>
                              <p:par>
                                <p:cTn id="92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94" dur="10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8500"/>
                            </p:stCondLst>
                            <p:childTnLst>
                              <p:par>
                                <p:cTn id="96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98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0" grpId="0" animBg="1"/>
      <p:bldP spid="86" grpId="0" animBg="1"/>
      <p:bldP spid="86" grpId="1" animBg="1"/>
    </p:bldLst>
  </p:timing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42423" name="Picture 24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5181600" y="2747963"/>
            <a:ext cx="3502025" cy="30702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742424" name="Picture 44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6200775" y="1423988"/>
            <a:ext cx="1758950" cy="9636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43" name="Line 10"/>
          <p:cNvSpPr>
            <a:spLocks noChangeShapeType="1"/>
          </p:cNvSpPr>
          <p:nvPr/>
        </p:nvSpPr>
        <p:spPr bwMode="auto">
          <a:xfrm flipH="1">
            <a:off x="1887538" y="3695700"/>
            <a:ext cx="0" cy="1368425"/>
          </a:xfrm>
          <a:custGeom>
            <a:avLst/>
            <a:gdLst>
              <a:gd name="connsiteX0" fmla="*/ 0 w 581020"/>
              <a:gd name="connsiteY0" fmla="*/ 0 h 45719"/>
              <a:gd name="connsiteX1" fmla="*/ 581020 w 581020"/>
              <a:gd name="connsiteY1" fmla="*/ 45719 h 45719"/>
              <a:gd name="connsiteX0" fmla="*/ 0 w 581020"/>
              <a:gd name="connsiteY0" fmla="*/ 15 h 15"/>
              <a:gd name="connsiteX1" fmla="*/ 581020 w 581020"/>
              <a:gd name="connsiteY1" fmla="*/ 0 h 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81020" h="15">
                <a:moveTo>
                  <a:pt x="0" y="15"/>
                </a:moveTo>
                <a:lnTo>
                  <a:pt x="581020" y="0"/>
                </a:lnTo>
              </a:path>
            </a:pathLst>
          </a:custGeom>
          <a:noFill/>
          <a:ln w="38100">
            <a:solidFill>
              <a:schemeClr val="accent2">
                <a:lumMod val="75000"/>
              </a:schemeClr>
            </a:solidFill>
            <a:prstDash val="dash"/>
            <a:round/>
            <a:headEnd/>
            <a:tailEnd type="triangle"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>
              <a:latin typeface="+mn-lt"/>
              <a:ea typeface="+mn-ea"/>
            </a:endParaRPr>
          </a:p>
        </p:txBody>
      </p:sp>
      <p:cxnSp>
        <p:nvCxnSpPr>
          <p:cNvPr id="39" name="直線コネクタ 38"/>
          <p:cNvCxnSpPr/>
          <p:nvPr/>
        </p:nvCxnSpPr>
        <p:spPr>
          <a:xfrm rot="10800000">
            <a:off x="703263" y="2271713"/>
            <a:ext cx="3600450" cy="0"/>
          </a:xfrm>
          <a:prstGeom prst="line">
            <a:avLst/>
          </a:prstGeom>
          <a:ln w="25400">
            <a:solidFill>
              <a:srgbClr val="00B05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直線コネクタ 37"/>
          <p:cNvCxnSpPr/>
          <p:nvPr/>
        </p:nvCxnSpPr>
        <p:spPr>
          <a:xfrm rot="10800000">
            <a:off x="715963" y="2735263"/>
            <a:ext cx="3598862" cy="0"/>
          </a:xfrm>
          <a:prstGeom prst="line">
            <a:avLst/>
          </a:prstGeom>
          <a:ln w="25400">
            <a:solidFill>
              <a:schemeClr val="tx1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直線コネクタ 36"/>
          <p:cNvCxnSpPr/>
          <p:nvPr/>
        </p:nvCxnSpPr>
        <p:spPr>
          <a:xfrm rot="10800000">
            <a:off x="696913" y="3614738"/>
            <a:ext cx="3598862" cy="0"/>
          </a:xfrm>
          <a:prstGeom prst="line">
            <a:avLst/>
          </a:prstGeom>
          <a:ln w="25400">
            <a:solidFill>
              <a:srgbClr val="00B05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直線コネクタ 34"/>
          <p:cNvCxnSpPr/>
          <p:nvPr/>
        </p:nvCxnSpPr>
        <p:spPr>
          <a:xfrm rot="10800000">
            <a:off x="712788" y="4160838"/>
            <a:ext cx="3598862" cy="0"/>
          </a:xfrm>
          <a:prstGeom prst="line">
            <a:avLst/>
          </a:prstGeom>
          <a:ln w="25400">
            <a:solidFill>
              <a:srgbClr val="FC9B4A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 rtlCol="0">
            <a:normAutofit/>
          </a:bodyPr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en-US" altLang="ja-JP" sz="3600" b="1" dirty="0">
                <a:solidFill>
                  <a:schemeClr val="tx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3D IR spectra and Liouville paths</a:t>
            </a:r>
            <a:endParaRPr lang="ja-JP" altLang="en-US" sz="3600" b="1" dirty="0">
              <a:solidFill>
                <a:schemeClr val="tx2">
                  <a:lumMod val="7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</p:txBody>
      </p:sp>
      <p:sp>
        <p:nvSpPr>
          <p:cNvPr id="742431" name="正方形/長方形 15"/>
          <p:cNvSpPr>
            <a:spLocks noChangeArrowheads="1"/>
          </p:cNvSpPr>
          <p:nvPr/>
        </p:nvSpPr>
        <p:spPr bwMode="auto">
          <a:xfrm>
            <a:off x="6389688" y="1190625"/>
            <a:ext cx="1390650" cy="3698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>
                <a:solidFill>
                  <a:srgbClr val="FC9B4A"/>
                </a:solidFill>
                <a:latin typeface="Arial Unicode MS"/>
                <a:ea typeface="Arial Unicode MS"/>
                <a:cs typeface="Arial Unicode MS"/>
              </a:rPr>
              <a:t>A</a:t>
            </a:r>
            <a:r>
              <a:rPr lang="en-US" altLang="ja-JP">
                <a:latin typeface="Arial Unicode MS"/>
                <a:ea typeface="Arial Unicode MS"/>
                <a:cs typeface="Arial Unicode MS"/>
              </a:rPr>
              <a:t>             </a:t>
            </a:r>
            <a:r>
              <a:rPr lang="en-US" altLang="ja-JP">
                <a:solidFill>
                  <a:srgbClr val="00B050"/>
                </a:solidFill>
                <a:latin typeface="Arial Unicode MS"/>
                <a:ea typeface="Arial Unicode MS"/>
                <a:cs typeface="Arial Unicode MS"/>
              </a:rPr>
              <a:t>B</a:t>
            </a:r>
            <a:r>
              <a:rPr lang="en-US" altLang="ja-JP">
                <a:latin typeface="Arial Unicode MS"/>
                <a:ea typeface="Arial Unicode MS"/>
                <a:cs typeface="Arial Unicode MS"/>
              </a:rPr>
              <a:t> </a:t>
            </a:r>
            <a:endParaRPr lang="ja-JP" altLang="en-US">
              <a:latin typeface="Calibri" pitchFamily="34" charset="0"/>
            </a:endParaRPr>
          </a:p>
        </p:txBody>
      </p:sp>
      <p:cxnSp>
        <p:nvCxnSpPr>
          <p:cNvPr id="22" name="直線コネクタ 21"/>
          <p:cNvCxnSpPr/>
          <p:nvPr/>
        </p:nvCxnSpPr>
        <p:spPr>
          <a:xfrm rot="10800000">
            <a:off x="684213" y="5102225"/>
            <a:ext cx="3598862" cy="0"/>
          </a:xfrm>
          <a:prstGeom prst="line">
            <a:avLst/>
          </a:pr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742402" name="Object 2"/>
          <p:cNvGraphicFramePr>
            <a:graphicFrameLocks noChangeAspect="1"/>
          </p:cNvGraphicFramePr>
          <p:nvPr/>
        </p:nvGraphicFramePr>
        <p:xfrm>
          <a:off x="4441825" y="4878388"/>
          <a:ext cx="576263" cy="431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5" imgW="571320" imgH="431640" progId="Equation.DSMT4">
                  <p:embed/>
                </p:oleObj>
              </mc:Choice>
              <mc:Fallback>
                <p:oleObj name="Equation" r:id="rId5" imgW="571320" imgH="431640" progId="Equation.DSMT4">
                  <p:embed/>
                  <p:pic>
                    <p:nvPicPr>
                      <p:cNvPr id="742402" name="Object 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441825" y="4878388"/>
                        <a:ext cx="576263" cy="4318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742403" name="Object 3"/>
          <p:cNvGraphicFramePr>
            <a:graphicFrameLocks noChangeAspect="1"/>
          </p:cNvGraphicFramePr>
          <p:nvPr/>
        </p:nvGraphicFramePr>
        <p:xfrm>
          <a:off x="4441825" y="3943350"/>
          <a:ext cx="525463" cy="431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7" imgW="520560" imgH="431640" progId="Equation.DSMT4">
                  <p:embed/>
                </p:oleObj>
              </mc:Choice>
              <mc:Fallback>
                <p:oleObj name="Equation" r:id="rId7" imgW="520560" imgH="431640" progId="Equation.DSMT4">
                  <p:embed/>
                  <p:pic>
                    <p:nvPicPr>
                      <p:cNvPr id="742403" name="Object 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441825" y="3943350"/>
                        <a:ext cx="525463" cy="4318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742404" name="Object 4"/>
          <p:cNvGraphicFramePr>
            <a:graphicFrameLocks noChangeAspect="1"/>
          </p:cNvGraphicFramePr>
          <p:nvPr/>
        </p:nvGraphicFramePr>
        <p:xfrm>
          <a:off x="4440238" y="2965450"/>
          <a:ext cx="590550" cy="431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9" imgW="583920" imgH="431640" progId="Equation.DSMT4">
                  <p:embed/>
                </p:oleObj>
              </mc:Choice>
              <mc:Fallback>
                <p:oleObj name="Equation" r:id="rId9" imgW="583920" imgH="431640" progId="Equation.DSMT4">
                  <p:embed/>
                  <p:pic>
                    <p:nvPicPr>
                      <p:cNvPr id="742404" name="Object 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0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440238" y="2965450"/>
                        <a:ext cx="590550" cy="4318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742405" name="Object 5"/>
          <p:cNvGraphicFramePr>
            <a:graphicFrameLocks noChangeAspect="1"/>
          </p:cNvGraphicFramePr>
          <p:nvPr/>
        </p:nvGraphicFramePr>
        <p:xfrm>
          <a:off x="4435475" y="3441700"/>
          <a:ext cx="525463" cy="431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1" imgW="520560" imgH="431640" progId="Equation.DSMT4">
                  <p:embed/>
                </p:oleObj>
              </mc:Choice>
              <mc:Fallback>
                <p:oleObj name="Equation" r:id="rId11" imgW="520560" imgH="431640" progId="Equation.DSMT4">
                  <p:embed/>
                  <p:pic>
                    <p:nvPicPr>
                      <p:cNvPr id="742405" name="Object 5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2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435475" y="3441700"/>
                        <a:ext cx="525463" cy="4318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742406" name="Object 6"/>
          <p:cNvGraphicFramePr>
            <a:graphicFrameLocks noChangeAspect="1"/>
          </p:cNvGraphicFramePr>
          <p:nvPr/>
        </p:nvGraphicFramePr>
        <p:xfrm>
          <a:off x="4433888" y="2027238"/>
          <a:ext cx="588962" cy="431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3" imgW="583920" imgH="431640" progId="Equation.DSMT4">
                  <p:embed/>
                </p:oleObj>
              </mc:Choice>
              <mc:Fallback>
                <p:oleObj name="Equation" r:id="rId13" imgW="583920" imgH="431640" progId="Equation.DSMT4">
                  <p:embed/>
                  <p:pic>
                    <p:nvPicPr>
                      <p:cNvPr id="742406" name="Object 6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433888" y="2027238"/>
                        <a:ext cx="588962" cy="4318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742407" name="Object 7"/>
          <p:cNvGraphicFramePr>
            <a:graphicFrameLocks noChangeAspect="1"/>
          </p:cNvGraphicFramePr>
          <p:nvPr/>
        </p:nvGraphicFramePr>
        <p:xfrm>
          <a:off x="4443413" y="2495550"/>
          <a:ext cx="469900" cy="431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5" imgW="469800" imgH="431640" progId="Equation.DSMT4">
                  <p:embed/>
                </p:oleObj>
              </mc:Choice>
              <mc:Fallback>
                <p:oleObj name="Equation" r:id="rId15" imgW="469800" imgH="431640" progId="Equation.DSMT4">
                  <p:embed/>
                  <p:pic>
                    <p:nvPicPr>
                      <p:cNvPr id="742407" name="Object 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443413" y="2495550"/>
                        <a:ext cx="469900" cy="4318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cxnSp>
        <p:nvCxnSpPr>
          <p:cNvPr id="36" name="直線コネクタ 35"/>
          <p:cNvCxnSpPr/>
          <p:nvPr/>
        </p:nvCxnSpPr>
        <p:spPr>
          <a:xfrm rot="10800000">
            <a:off x="692150" y="3184525"/>
            <a:ext cx="3598863" cy="0"/>
          </a:xfrm>
          <a:prstGeom prst="line">
            <a:avLst/>
          </a:prstGeom>
          <a:ln w="25400">
            <a:solidFill>
              <a:srgbClr val="FDD90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574496" name="Picture 32"/>
          <p:cNvPicPr>
            <a:picLocks noChangeAspect="1" noChangeArrowheads="1"/>
          </p:cNvPicPr>
          <p:nvPr/>
        </p:nvPicPr>
        <p:blipFill>
          <a:blip r:embed="rId17" cstate="print"/>
          <a:srcRect/>
          <a:stretch>
            <a:fillRect/>
          </a:stretch>
        </p:blipFill>
        <p:spPr bwMode="auto">
          <a:xfrm>
            <a:off x="1789113" y="3514725"/>
            <a:ext cx="220662" cy="212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41" name="Line 9"/>
          <p:cNvSpPr>
            <a:spLocks noChangeShapeType="1"/>
          </p:cNvSpPr>
          <p:nvPr/>
        </p:nvSpPr>
        <p:spPr bwMode="auto">
          <a:xfrm flipH="1">
            <a:off x="1220788" y="3609975"/>
            <a:ext cx="0" cy="1460500"/>
          </a:xfrm>
          <a:prstGeom prst="line">
            <a:avLst/>
          </a:prstGeom>
          <a:noFill/>
          <a:ln w="38100">
            <a:solidFill>
              <a:schemeClr val="accent2">
                <a:lumMod val="75000"/>
              </a:schemeClr>
            </a:solidFill>
            <a:round/>
            <a:headEnd type="triangle"/>
            <a:tailEnd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atin typeface="+mn-lt"/>
              <a:ea typeface="+mn-ea"/>
            </a:endParaRPr>
          </a:p>
        </p:txBody>
      </p:sp>
      <p:pic>
        <p:nvPicPr>
          <p:cNvPr id="53" name="Picture 32"/>
          <p:cNvPicPr>
            <a:picLocks noChangeAspect="1" noChangeArrowheads="1"/>
          </p:cNvPicPr>
          <p:nvPr/>
        </p:nvPicPr>
        <p:blipFill>
          <a:blip r:embed="rId17" cstate="print"/>
          <a:srcRect/>
          <a:stretch>
            <a:fillRect/>
          </a:stretch>
        </p:blipFill>
        <p:spPr bwMode="auto">
          <a:xfrm>
            <a:off x="1122363" y="5011738"/>
            <a:ext cx="220662" cy="212725"/>
          </a:xfrm>
          <a:prstGeom prst="rect">
            <a:avLst/>
          </a:prstGeom>
          <a:solidFill>
            <a:schemeClr val="bg1">
              <a:alpha val="89018"/>
            </a:schemeClr>
          </a:solidFill>
          <a:ln w="9525">
            <a:noFill/>
            <a:miter lim="800000"/>
            <a:headEnd/>
            <a:tailEnd/>
          </a:ln>
        </p:spPr>
      </p:pic>
      <p:graphicFrame>
        <p:nvGraphicFramePr>
          <p:cNvPr id="71" name="Object 8"/>
          <p:cNvGraphicFramePr>
            <a:graphicFrameLocks noChangeAspect="1"/>
          </p:cNvGraphicFramePr>
          <p:nvPr/>
        </p:nvGraphicFramePr>
        <p:xfrm>
          <a:off x="5954713" y="5853113"/>
          <a:ext cx="2449512" cy="55086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8" imgW="2450880" imgH="558720" progId="Equation.DSMT4">
                  <p:embed/>
                </p:oleObj>
              </mc:Choice>
              <mc:Fallback>
                <p:oleObj name="Equation" r:id="rId18" imgW="2450880" imgH="558720" progId="Equation.DSMT4">
                  <p:embed/>
                  <p:pic>
                    <p:nvPicPr>
                      <p:cNvPr id="71" name="Object 8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9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954713" y="5853113"/>
                        <a:ext cx="2449512" cy="550862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72" name="Line 9"/>
          <p:cNvSpPr>
            <a:spLocks noChangeShapeType="1"/>
          </p:cNvSpPr>
          <p:nvPr/>
        </p:nvSpPr>
        <p:spPr bwMode="auto">
          <a:xfrm flipH="1">
            <a:off x="3235325" y="3167063"/>
            <a:ext cx="0" cy="1000125"/>
          </a:xfrm>
          <a:prstGeom prst="line">
            <a:avLst/>
          </a:prstGeom>
          <a:noFill/>
          <a:ln w="38100">
            <a:solidFill>
              <a:schemeClr val="accent2">
                <a:lumMod val="50000"/>
              </a:schemeClr>
            </a:solidFill>
            <a:round/>
            <a:headEnd type="triangle"/>
            <a:tailEnd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atin typeface="+mn-lt"/>
              <a:ea typeface="+mn-ea"/>
            </a:endParaRPr>
          </a:p>
        </p:txBody>
      </p:sp>
      <p:sp>
        <p:nvSpPr>
          <p:cNvPr id="73" name="Line 10"/>
          <p:cNvSpPr>
            <a:spLocks noChangeShapeType="1"/>
          </p:cNvSpPr>
          <p:nvPr/>
        </p:nvSpPr>
        <p:spPr bwMode="auto">
          <a:xfrm>
            <a:off x="3892550" y="3205163"/>
            <a:ext cx="0" cy="952500"/>
          </a:xfrm>
          <a:custGeom>
            <a:avLst/>
            <a:gdLst>
              <a:gd name="connsiteX0" fmla="*/ 0 w 581020"/>
              <a:gd name="connsiteY0" fmla="*/ 0 h 45719"/>
              <a:gd name="connsiteX1" fmla="*/ 581020 w 581020"/>
              <a:gd name="connsiteY1" fmla="*/ 45719 h 45719"/>
              <a:gd name="connsiteX0" fmla="*/ 0 w 581020"/>
              <a:gd name="connsiteY0" fmla="*/ 15 h 15"/>
              <a:gd name="connsiteX1" fmla="*/ 581020 w 581020"/>
              <a:gd name="connsiteY1" fmla="*/ 0 h 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81020" h="15">
                <a:moveTo>
                  <a:pt x="0" y="15"/>
                </a:moveTo>
                <a:lnTo>
                  <a:pt x="581020" y="0"/>
                </a:lnTo>
              </a:path>
            </a:pathLst>
          </a:custGeom>
          <a:noFill/>
          <a:ln w="38100">
            <a:solidFill>
              <a:schemeClr val="accent2">
                <a:lumMod val="50000"/>
              </a:schemeClr>
            </a:solidFill>
            <a:prstDash val="dash"/>
            <a:round/>
            <a:headEnd/>
            <a:tailEnd type="triangle"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>
              <a:latin typeface="+mn-lt"/>
              <a:ea typeface="+mn-ea"/>
            </a:endParaRPr>
          </a:p>
        </p:txBody>
      </p:sp>
      <p:pic>
        <p:nvPicPr>
          <p:cNvPr id="74" name="Picture 32"/>
          <p:cNvPicPr>
            <a:picLocks noChangeAspect="1" noChangeArrowheads="1"/>
          </p:cNvPicPr>
          <p:nvPr/>
        </p:nvPicPr>
        <p:blipFill>
          <a:blip r:embed="rId17" cstate="print"/>
          <a:srcRect/>
          <a:stretch>
            <a:fillRect/>
          </a:stretch>
        </p:blipFill>
        <p:spPr bwMode="auto">
          <a:xfrm>
            <a:off x="3754438" y="3084513"/>
            <a:ext cx="220662" cy="212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cxnSp>
        <p:nvCxnSpPr>
          <p:cNvPr id="85" name="直線コネクタ 84"/>
          <p:cNvCxnSpPr/>
          <p:nvPr/>
        </p:nvCxnSpPr>
        <p:spPr>
          <a:xfrm>
            <a:off x="1231900" y="5387975"/>
            <a:ext cx="2649538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574504" name="Object 9"/>
          <p:cNvGraphicFramePr>
            <a:graphicFrameLocks noChangeAspect="1"/>
          </p:cNvGraphicFramePr>
          <p:nvPr/>
        </p:nvGraphicFramePr>
        <p:xfrm>
          <a:off x="1504950" y="5467350"/>
          <a:ext cx="152400" cy="2794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20" imgW="152280" imgH="279360" progId="Equation.DSMT4">
                  <p:embed/>
                </p:oleObj>
              </mc:Choice>
              <mc:Fallback>
                <p:oleObj name="Equation" r:id="rId20" imgW="152280" imgH="279360" progId="Equation.DSMT4">
                  <p:embed/>
                  <p:pic>
                    <p:nvPicPr>
                      <p:cNvPr id="574504" name="Object 9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1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504950" y="5467350"/>
                        <a:ext cx="152400" cy="2794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574506" name="Object 10"/>
          <p:cNvGraphicFramePr>
            <a:graphicFrameLocks noChangeAspect="1"/>
          </p:cNvGraphicFramePr>
          <p:nvPr/>
        </p:nvGraphicFramePr>
        <p:xfrm>
          <a:off x="2384425" y="5353050"/>
          <a:ext cx="190500" cy="4191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22" imgW="190440" imgH="419040" progId="Equation.DSMT4">
                  <p:embed/>
                </p:oleObj>
              </mc:Choice>
              <mc:Fallback>
                <p:oleObj name="Equation" r:id="rId22" imgW="190440" imgH="419040" progId="Equation.DSMT4">
                  <p:embed/>
                  <p:pic>
                    <p:nvPicPr>
                      <p:cNvPr id="574506" name="Object 10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3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384425" y="5353050"/>
                        <a:ext cx="190500" cy="4191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574507" name="Object 11"/>
          <p:cNvGraphicFramePr>
            <a:graphicFrameLocks noChangeAspect="1"/>
          </p:cNvGraphicFramePr>
          <p:nvPr/>
        </p:nvGraphicFramePr>
        <p:xfrm>
          <a:off x="3475038" y="5391150"/>
          <a:ext cx="177800" cy="431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24" imgW="177480" imgH="431640" progId="Equation.DSMT4">
                  <p:embed/>
                </p:oleObj>
              </mc:Choice>
              <mc:Fallback>
                <p:oleObj name="Equation" r:id="rId24" imgW="177480" imgH="431640" progId="Equation.DSMT4">
                  <p:embed/>
                  <p:pic>
                    <p:nvPicPr>
                      <p:cNvPr id="574507" name="Object 1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475038" y="5391150"/>
                        <a:ext cx="177800" cy="4318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cxnSp>
        <p:nvCxnSpPr>
          <p:cNvPr id="96" name="直線コネクタ 95"/>
          <p:cNvCxnSpPr/>
          <p:nvPr/>
        </p:nvCxnSpPr>
        <p:spPr>
          <a:xfrm rot="16200000" flipH="1">
            <a:off x="995363" y="5494338"/>
            <a:ext cx="457200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9" name="直線コネクタ 98"/>
          <p:cNvCxnSpPr/>
          <p:nvPr/>
        </p:nvCxnSpPr>
        <p:spPr>
          <a:xfrm rot="16200000" flipH="1">
            <a:off x="1651000" y="5500688"/>
            <a:ext cx="457200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0" name="直線コネクタ 99"/>
          <p:cNvCxnSpPr/>
          <p:nvPr/>
        </p:nvCxnSpPr>
        <p:spPr>
          <a:xfrm rot="16200000" flipH="1">
            <a:off x="2497138" y="5016500"/>
            <a:ext cx="1441450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1" name="直線コネクタ 100"/>
          <p:cNvCxnSpPr/>
          <p:nvPr/>
        </p:nvCxnSpPr>
        <p:spPr>
          <a:xfrm rot="16200000" flipH="1">
            <a:off x="3136900" y="5038725"/>
            <a:ext cx="1511300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3" name="正方形/長方形 92"/>
          <p:cNvSpPr/>
          <p:nvPr/>
        </p:nvSpPr>
        <p:spPr>
          <a:xfrm>
            <a:off x="528638" y="1270000"/>
            <a:ext cx="4568825" cy="481013"/>
          </a:xfrm>
          <a:prstGeom prst="rect">
            <a:avLst/>
          </a:prstGeom>
          <a:solidFill>
            <a:schemeClr val="bg1">
              <a:alpha val="66000"/>
            </a:schemeClr>
          </a:solidFill>
          <a:ln w="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/>
          </a:p>
        </p:txBody>
      </p:sp>
      <p:graphicFrame>
        <p:nvGraphicFramePr>
          <p:cNvPr id="733210" name="Object 14"/>
          <p:cNvGraphicFramePr>
            <a:graphicFrameLocks noChangeAspect="1"/>
          </p:cNvGraphicFramePr>
          <p:nvPr/>
        </p:nvGraphicFramePr>
        <p:xfrm>
          <a:off x="679450" y="4516438"/>
          <a:ext cx="306388" cy="3302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26" imgW="304560" imgH="330120" progId="Equation.DSMT4">
                  <p:embed/>
                </p:oleObj>
              </mc:Choice>
              <mc:Fallback>
                <p:oleObj name="Equation" r:id="rId26" imgW="304560" imgH="330120" progId="Equation.DSMT4">
                  <p:embed/>
                  <p:pic>
                    <p:nvPicPr>
                      <p:cNvPr id="733210" name="Object 1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79450" y="4516438"/>
                        <a:ext cx="306388" cy="3302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97" name="Text Box 12"/>
          <p:cNvSpPr txBox="1">
            <a:spLocks noChangeArrowheads="1"/>
          </p:cNvSpPr>
          <p:nvPr/>
        </p:nvSpPr>
        <p:spPr bwMode="auto">
          <a:xfrm>
            <a:off x="982663" y="1428750"/>
            <a:ext cx="3454400" cy="40005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>
            <a:prstShdw prst="shdw17" dist="17961" dir="2700000">
              <a:schemeClr val="bg2"/>
            </a:prstShdw>
          </a:effectLst>
        </p:spPr>
        <p:txBody>
          <a:bodyPr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ja-JP" sz="2000" dirty="0">
                <a:solidFill>
                  <a:srgbClr val="FC9B4A"/>
                </a:solidFill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A </a:t>
            </a:r>
            <a:r>
              <a:rPr lang="en-US" altLang="ja-JP" sz="2000" dirty="0">
                <a:solidFill>
                  <a:schemeClr val="tx1">
                    <a:lumMod val="95000"/>
                    <a:lumOff val="5000"/>
                  </a:schemeClr>
                </a:solidFill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&amp;</a:t>
            </a:r>
            <a:r>
              <a:rPr lang="en-US" altLang="ja-JP" sz="2000" dirty="0">
                <a:solidFill>
                  <a:srgbClr val="FC9B4A"/>
                </a:solidFill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 </a:t>
            </a:r>
            <a:r>
              <a:rPr lang="en-US" altLang="ja-JP" sz="2000" dirty="0">
                <a:solidFill>
                  <a:srgbClr val="00B050"/>
                </a:solidFill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B</a:t>
            </a:r>
            <a:r>
              <a:rPr lang="en-US" altLang="ja-JP" sz="2000" dirty="0">
                <a:solidFill>
                  <a:srgbClr val="FC9B4A"/>
                </a:solidFill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 </a:t>
            </a:r>
            <a:r>
              <a:rPr lang="en-US" altLang="ja-JP" sz="2000" dirty="0">
                <a:solidFill>
                  <a:schemeClr val="tx1">
                    <a:lumMod val="95000"/>
                    <a:lumOff val="5000"/>
                  </a:schemeClr>
                </a:solidFill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(double excitation)</a:t>
            </a:r>
          </a:p>
        </p:txBody>
      </p:sp>
      <p:sp>
        <p:nvSpPr>
          <p:cNvPr id="47" name="正方形/長方形 46"/>
          <p:cNvSpPr/>
          <p:nvPr/>
        </p:nvSpPr>
        <p:spPr>
          <a:xfrm>
            <a:off x="6350000" y="2362200"/>
            <a:ext cx="1854200" cy="3079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ja-JP" sz="1400" dirty="0">
                <a:solidFill>
                  <a:srgbClr val="FF0000"/>
                </a:solidFill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mode-mode coupling</a:t>
            </a:r>
            <a:endParaRPr lang="en-US" altLang="ja-JP" sz="1400" dirty="0">
              <a:solidFill>
                <a:schemeClr val="tx2">
                  <a:lumMod val="75000"/>
                </a:schemeClr>
              </a:solidFill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</p:txBody>
      </p:sp>
      <p:cxnSp>
        <p:nvCxnSpPr>
          <p:cNvPr id="48" name="直線矢印コネクタ 47"/>
          <p:cNvCxnSpPr/>
          <p:nvPr/>
        </p:nvCxnSpPr>
        <p:spPr>
          <a:xfrm>
            <a:off x="6935788" y="1912938"/>
            <a:ext cx="490537" cy="7937"/>
          </a:xfrm>
          <a:prstGeom prst="straightConnector1">
            <a:avLst/>
          </a:prstGeom>
          <a:ln w="31750">
            <a:solidFill>
              <a:srgbClr val="FF0000"/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" name="正方形/長方形 48"/>
          <p:cNvSpPr/>
          <p:nvPr/>
        </p:nvSpPr>
        <p:spPr>
          <a:xfrm>
            <a:off x="590550" y="2019300"/>
            <a:ext cx="4613275" cy="884238"/>
          </a:xfrm>
          <a:prstGeom prst="rect">
            <a:avLst/>
          </a:prstGeom>
          <a:solidFill>
            <a:schemeClr val="bg1">
              <a:alpha val="61000"/>
            </a:schemeClr>
          </a:solidFill>
          <a:ln w="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/>
          </a:p>
        </p:txBody>
      </p:sp>
      <p:sp>
        <p:nvSpPr>
          <p:cNvPr id="50" name="円弧 49"/>
          <p:cNvSpPr/>
          <p:nvPr/>
        </p:nvSpPr>
        <p:spPr>
          <a:xfrm>
            <a:off x="1423988" y="3579813"/>
            <a:ext cx="1252537" cy="862012"/>
          </a:xfrm>
          <a:prstGeom prst="arc">
            <a:avLst>
              <a:gd name="adj1" fmla="val 16092670"/>
              <a:gd name="adj2" fmla="val 21476166"/>
            </a:avLst>
          </a:prstGeom>
          <a:ln w="31750">
            <a:solidFill>
              <a:srgbClr val="FF00FF"/>
            </a:solidFill>
            <a:headEnd type="non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pic>
        <p:nvPicPr>
          <p:cNvPr id="51" name="Picture 32"/>
          <p:cNvPicPr>
            <a:picLocks noChangeAspect="1" noChangeArrowheads="1"/>
          </p:cNvPicPr>
          <p:nvPr/>
        </p:nvPicPr>
        <p:blipFill>
          <a:blip r:embed="rId17" cstate="print"/>
          <a:srcRect/>
          <a:stretch>
            <a:fillRect/>
          </a:stretch>
        </p:blipFill>
        <p:spPr bwMode="auto">
          <a:xfrm>
            <a:off x="2673350" y="4048125"/>
            <a:ext cx="220663" cy="212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64" name="正方形/長方形 63"/>
          <p:cNvSpPr/>
          <p:nvPr/>
        </p:nvSpPr>
        <p:spPr>
          <a:xfrm>
            <a:off x="5173663" y="3773488"/>
            <a:ext cx="293687" cy="458787"/>
          </a:xfrm>
          <a:prstGeom prst="rect">
            <a:avLst/>
          </a:prstGeom>
          <a:solidFill>
            <a:schemeClr val="bg1">
              <a:alpha val="83000"/>
            </a:schemeClr>
          </a:solidFill>
          <a:ln w="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/>
          </a:p>
        </p:txBody>
      </p:sp>
      <p:sp>
        <p:nvSpPr>
          <p:cNvPr id="88" name="正方形/長方形 87"/>
          <p:cNvSpPr/>
          <p:nvPr/>
        </p:nvSpPr>
        <p:spPr>
          <a:xfrm>
            <a:off x="2695575" y="3978275"/>
            <a:ext cx="227013" cy="331788"/>
          </a:xfrm>
          <a:prstGeom prst="rect">
            <a:avLst/>
          </a:prstGeom>
          <a:solidFill>
            <a:schemeClr val="bg1">
              <a:alpha val="69000"/>
            </a:schemeClr>
          </a:solidFill>
          <a:ln w="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/>
          </a:p>
        </p:txBody>
      </p:sp>
      <p:pic>
        <p:nvPicPr>
          <p:cNvPr id="65" name="Picture 21"/>
          <p:cNvPicPr>
            <a:picLocks noChangeAspect="1" noChangeArrowheads="1"/>
          </p:cNvPicPr>
          <p:nvPr/>
        </p:nvPicPr>
        <p:blipFill>
          <a:blip r:embed="rId28" cstate="print"/>
          <a:srcRect/>
          <a:stretch>
            <a:fillRect/>
          </a:stretch>
        </p:blipFill>
        <p:spPr bwMode="auto">
          <a:xfrm>
            <a:off x="6430003" y="4245476"/>
            <a:ext cx="338138" cy="3714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66" name="Picture 22"/>
          <p:cNvPicPr>
            <a:picLocks noChangeAspect="1" noChangeArrowheads="1"/>
          </p:cNvPicPr>
          <p:nvPr/>
        </p:nvPicPr>
        <p:blipFill>
          <a:blip r:embed="rId29" cstate="print"/>
          <a:srcRect/>
          <a:stretch>
            <a:fillRect/>
          </a:stretch>
        </p:blipFill>
        <p:spPr bwMode="auto">
          <a:xfrm>
            <a:off x="6430004" y="4675323"/>
            <a:ext cx="338138" cy="3714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67" name="Picture 21"/>
          <p:cNvPicPr>
            <a:picLocks noChangeAspect="1" noChangeArrowheads="1"/>
          </p:cNvPicPr>
          <p:nvPr/>
        </p:nvPicPr>
        <p:blipFill>
          <a:blip r:embed="rId28" cstate="print"/>
          <a:srcRect/>
          <a:stretch>
            <a:fillRect/>
          </a:stretch>
        </p:blipFill>
        <p:spPr bwMode="auto">
          <a:xfrm>
            <a:off x="7785972" y="3163046"/>
            <a:ext cx="338138" cy="3714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68" name="Picture 22"/>
          <p:cNvPicPr>
            <a:picLocks noChangeAspect="1" noChangeArrowheads="1"/>
          </p:cNvPicPr>
          <p:nvPr/>
        </p:nvPicPr>
        <p:blipFill>
          <a:blip r:embed="rId29" cstate="print"/>
          <a:srcRect/>
          <a:stretch>
            <a:fillRect/>
          </a:stretch>
        </p:blipFill>
        <p:spPr bwMode="auto">
          <a:xfrm>
            <a:off x="7787317" y="3663232"/>
            <a:ext cx="338138" cy="3714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69" name="Picture 21"/>
          <p:cNvPicPr>
            <a:picLocks noChangeAspect="1" noChangeArrowheads="1"/>
          </p:cNvPicPr>
          <p:nvPr/>
        </p:nvPicPr>
        <p:blipFill>
          <a:blip r:embed="rId28" cstate="print"/>
          <a:srcRect/>
          <a:stretch>
            <a:fillRect/>
          </a:stretch>
        </p:blipFill>
        <p:spPr bwMode="auto">
          <a:xfrm>
            <a:off x="6433422" y="3172571"/>
            <a:ext cx="338138" cy="3714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70" name="Picture 22"/>
          <p:cNvPicPr>
            <a:picLocks noChangeAspect="1" noChangeArrowheads="1"/>
          </p:cNvPicPr>
          <p:nvPr/>
        </p:nvPicPr>
        <p:blipFill>
          <a:blip r:embed="rId29" cstate="print"/>
          <a:srcRect/>
          <a:stretch>
            <a:fillRect/>
          </a:stretch>
        </p:blipFill>
        <p:spPr bwMode="auto">
          <a:xfrm>
            <a:off x="6434767" y="3672757"/>
            <a:ext cx="338138" cy="3714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75" name="Picture 21"/>
          <p:cNvPicPr>
            <a:picLocks noChangeAspect="1" noChangeArrowheads="1"/>
          </p:cNvPicPr>
          <p:nvPr/>
        </p:nvPicPr>
        <p:blipFill>
          <a:blip r:embed="rId28" cstate="print"/>
          <a:srcRect/>
          <a:stretch>
            <a:fillRect/>
          </a:stretch>
        </p:blipFill>
        <p:spPr bwMode="auto">
          <a:xfrm>
            <a:off x="7792078" y="4245476"/>
            <a:ext cx="338138" cy="3714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89" name="Picture 22"/>
          <p:cNvPicPr>
            <a:picLocks noChangeAspect="1" noChangeArrowheads="1"/>
          </p:cNvPicPr>
          <p:nvPr/>
        </p:nvPicPr>
        <p:blipFill>
          <a:blip r:embed="rId29" cstate="print"/>
          <a:srcRect/>
          <a:stretch>
            <a:fillRect/>
          </a:stretch>
        </p:blipFill>
        <p:spPr bwMode="auto">
          <a:xfrm>
            <a:off x="7792079" y="4675323"/>
            <a:ext cx="338138" cy="3714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sp>
        <p:nvSpPr>
          <p:cNvPr id="86" name="正方形/長方形 85"/>
          <p:cNvSpPr/>
          <p:nvPr/>
        </p:nvSpPr>
        <p:spPr>
          <a:xfrm>
            <a:off x="6424613" y="4212249"/>
            <a:ext cx="347662" cy="857250"/>
          </a:xfrm>
          <a:prstGeom prst="rect">
            <a:avLst/>
          </a:prstGeom>
          <a:solidFill>
            <a:schemeClr val="bg1">
              <a:alpha val="69000"/>
            </a:schemeClr>
          </a:solidFill>
          <a:ln w="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/>
          </a:p>
        </p:txBody>
      </p:sp>
      <p:sp>
        <p:nvSpPr>
          <p:cNvPr id="84" name="正方形/長方形 83"/>
          <p:cNvSpPr/>
          <p:nvPr/>
        </p:nvSpPr>
        <p:spPr>
          <a:xfrm>
            <a:off x="6424614" y="3166574"/>
            <a:ext cx="357186" cy="872025"/>
          </a:xfrm>
          <a:prstGeom prst="rect">
            <a:avLst/>
          </a:prstGeom>
          <a:solidFill>
            <a:schemeClr val="bg1">
              <a:alpha val="69000"/>
            </a:schemeClr>
          </a:solidFill>
          <a:ln w="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/>
          </a:p>
        </p:txBody>
      </p:sp>
      <p:sp>
        <p:nvSpPr>
          <p:cNvPr id="80" name="正方形/長方形 79"/>
          <p:cNvSpPr/>
          <p:nvPr/>
        </p:nvSpPr>
        <p:spPr>
          <a:xfrm>
            <a:off x="7781925" y="3154729"/>
            <a:ext cx="352425" cy="874346"/>
          </a:xfrm>
          <a:prstGeom prst="rect">
            <a:avLst/>
          </a:prstGeom>
          <a:solidFill>
            <a:schemeClr val="bg1">
              <a:alpha val="69000"/>
            </a:schemeClr>
          </a:solidFill>
          <a:ln w="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/>
          </a:p>
        </p:txBody>
      </p:sp>
      <p:graphicFrame>
        <p:nvGraphicFramePr>
          <p:cNvPr id="574509" name="Object 24"/>
          <p:cNvGraphicFramePr>
            <a:graphicFrameLocks noChangeAspect="1"/>
          </p:cNvGraphicFramePr>
          <p:nvPr/>
        </p:nvGraphicFramePr>
        <p:xfrm>
          <a:off x="7900988" y="1833563"/>
          <a:ext cx="306387" cy="3317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30" imgW="304560" imgH="330120" progId="Equation.DSMT4">
                  <p:embed/>
                </p:oleObj>
              </mc:Choice>
              <mc:Fallback>
                <p:oleObj name="Equation" r:id="rId30" imgW="304560" imgH="330120" progId="Equation.DSMT4">
                  <p:embed/>
                  <p:pic>
                    <p:nvPicPr>
                      <p:cNvPr id="574509" name="Object 2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31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900988" y="1833563"/>
                        <a:ext cx="306387" cy="33178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574510" name="Object 25"/>
          <p:cNvGraphicFramePr>
            <a:graphicFrameLocks noChangeAspect="1"/>
          </p:cNvGraphicFramePr>
          <p:nvPr/>
        </p:nvGraphicFramePr>
        <p:xfrm>
          <a:off x="7948613" y="1468438"/>
          <a:ext cx="823912" cy="3317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32" imgW="825480" imgH="330120" progId="Equation.DSMT4">
                  <p:embed/>
                </p:oleObj>
              </mc:Choice>
              <mc:Fallback>
                <p:oleObj name="Equation" r:id="rId32" imgW="825480" imgH="330120" progId="Equation.DSMT4">
                  <p:embed/>
                  <p:pic>
                    <p:nvPicPr>
                      <p:cNvPr id="574510" name="Object 25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33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948613" y="1468438"/>
                        <a:ext cx="823912" cy="331787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3" name="Object 26"/>
          <p:cNvGraphicFramePr>
            <a:graphicFrameLocks noChangeAspect="1"/>
          </p:cNvGraphicFramePr>
          <p:nvPr/>
        </p:nvGraphicFramePr>
        <p:xfrm>
          <a:off x="5780088" y="1998663"/>
          <a:ext cx="304800" cy="3302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34" imgW="304560" imgH="330120" progId="Equation.DSMT4">
                  <p:embed/>
                </p:oleObj>
              </mc:Choice>
              <mc:Fallback>
                <p:oleObj name="Equation" r:id="rId34" imgW="304560" imgH="330120" progId="Equation.DSMT4">
                  <p:embed/>
                  <p:pic>
                    <p:nvPicPr>
                      <p:cNvPr id="3" name="Object 26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3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780088" y="1998663"/>
                        <a:ext cx="304800" cy="3302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4" name="Object 27"/>
          <p:cNvGraphicFramePr>
            <a:graphicFrameLocks noChangeAspect="1"/>
          </p:cNvGraphicFramePr>
          <p:nvPr/>
        </p:nvGraphicFramePr>
        <p:xfrm>
          <a:off x="5475288" y="1735138"/>
          <a:ext cx="825500" cy="3302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36" imgW="825480" imgH="330120" progId="Equation.DSMT4">
                  <p:embed/>
                </p:oleObj>
              </mc:Choice>
              <mc:Fallback>
                <p:oleObj name="Equation" r:id="rId36" imgW="825480" imgH="330120" progId="Equation.DSMT4">
                  <p:embed/>
                  <p:pic>
                    <p:nvPicPr>
                      <p:cNvPr id="4" name="Object 2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3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475288" y="1735138"/>
                        <a:ext cx="825500" cy="3302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5" name="Object 28"/>
          <p:cNvGraphicFramePr>
            <a:graphicFrameLocks noChangeAspect="1"/>
          </p:cNvGraphicFramePr>
          <p:nvPr/>
        </p:nvGraphicFramePr>
        <p:xfrm>
          <a:off x="5037138" y="3643313"/>
          <a:ext cx="823912" cy="3317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38" imgW="825480" imgH="330120" progId="Equation.DSMT4">
                  <p:embed/>
                </p:oleObj>
              </mc:Choice>
              <mc:Fallback>
                <p:oleObj name="Equation" r:id="rId38" imgW="825480" imgH="330120" progId="Equation.DSMT4">
                  <p:embed/>
                  <p:pic>
                    <p:nvPicPr>
                      <p:cNvPr id="5" name="Object 28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39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037138" y="3643313"/>
                        <a:ext cx="823912" cy="331787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742429" name="Object 29"/>
          <p:cNvGraphicFramePr>
            <a:graphicFrameLocks noChangeAspect="1"/>
          </p:cNvGraphicFramePr>
          <p:nvPr/>
        </p:nvGraphicFramePr>
        <p:xfrm>
          <a:off x="7794625" y="5257800"/>
          <a:ext cx="457200" cy="3302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40" imgW="457200" imgH="330120" progId="Equation.DSMT4">
                  <p:embed/>
                </p:oleObj>
              </mc:Choice>
              <mc:Fallback>
                <p:oleObj name="Equation" r:id="rId40" imgW="457200" imgH="330120" progId="Equation.DSMT4">
                  <p:embed/>
                  <p:pic>
                    <p:nvPicPr>
                      <p:cNvPr id="742429" name="Object 29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1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794625" y="5257800"/>
                        <a:ext cx="457200" cy="3302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742430" name="Object 30"/>
          <p:cNvGraphicFramePr>
            <a:graphicFrameLocks noChangeAspect="1"/>
          </p:cNvGraphicFramePr>
          <p:nvPr/>
        </p:nvGraphicFramePr>
        <p:xfrm>
          <a:off x="5518150" y="3154363"/>
          <a:ext cx="306388" cy="3302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42" imgW="304560" imgH="330120" progId="Equation.DSMT4">
                  <p:embed/>
                </p:oleObj>
              </mc:Choice>
              <mc:Fallback>
                <p:oleObj name="Equation" r:id="rId42" imgW="304560" imgH="330120" progId="Equation.DSMT4">
                  <p:embed/>
                  <p:pic>
                    <p:nvPicPr>
                      <p:cNvPr id="742430" name="Object 30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3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518150" y="3154363"/>
                        <a:ext cx="306388" cy="3302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734224" name="Object 31"/>
          <p:cNvGraphicFramePr>
            <a:graphicFrameLocks noChangeAspect="1"/>
          </p:cNvGraphicFramePr>
          <p:nvPr/>
        </p:nvGraphicFramePr>
        <p:xfrm>
          <a:off x="5010150" y="4687888"/>
          <a:ext cx="825500" cy="3302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44" imgW="825480" imgH="330120" progId="Equation.DSMT4">
                  <p:embed/>
                </p:oleObj>
              </mc:Choice>
              <mc:Fallback>
                <p:oleObj name="Equation" r:id="rId44" imgW="825480" imgH="330120" progId="Equation.DSMT4">
                  <p:embed/>
                  <p:pic>
                    <p:nvPicPr>
                      <p:cNvPr id="734224" name="Object 3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010150" y="4687888"/>
                        <a:ext cx="825500" cy="3302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733207" name="Object 32"/>
          <p:cNvGraphicFramePr>
            <a:graphicFrameLocks noChangeAspect="1"/>
          </p:cNvGraphicFramePr>
          <p:nvPr/>
        </p:nvGraphicFramePr>
        <p:xfrm>
          <a:off x="6380163" y="5207000"/>
          <a:ext cx="457200" cy="3302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46" imgW="457200" imgH="330120" progId="Equation.DSMT4">
                  <p:embed/>
                </p:oleObj>
              </mc:Choice>
              <mc:Fallback>
                <p:oleObj name="Equation" r:id="rId46" imgW="457200" imgH="330120" progId="Equation.DSMT4">
                  <p:embed/>
                  <p:pic>
                    <p:nvPicPr>
                      <p:cNvPr id="733207" name="Object 3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380163" y="5207000"/>
                        <a:ext cx="457200" cy="3302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733209" name="Object 33"/>
          <p:cNvGraphicFramePr>
            <a:graphicFrameLocks noChangeAspect="1"/>
          </p:cNvGraphicFramePr>
          <p:nvPr/>
        </p:nvGraphicFramePr>
        <p:xfrm>
          <a:off x="5526088" y="4292600"/>
          <a:ext cx="306387" cy="3317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48" imgW="304560" imgH="330120" progId="Equation.DSMT4">
                  <p:embed/>
                </p:oleObj>
              </mc:Choice>
              <mc:Fallback>
                <p:oleObj name="Equation" r:id="rId48" imgW="304560" imgH="330120" progId="Equation.DSMT4">
                  <p:embed/>
                  <p:pic>
                    <p:nvPicPr>
                      <p:cNvPr id="733209" name="Object 3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9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526088" y="4292600"/>
                        <a:ext cx="306387" cy="331788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1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32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4" dur="500"/>
                                        <p:tgtEl>
                                          <p:spTgt spid="7332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8" dur="5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1" dur="5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500"/>
                            </p:stCondLst>
                            <p:childTnLst>
                              <p:par>
                                <p:cTn id="23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5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45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8" dur="500"/>
                                        <p:tgtEl>
                                          <p:spTgt spid="5745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2000"/>
                            </p:stCondLst>
                            <p:childTnLst>
                              <p:par>
                                <p:cTn id="30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2500"/>
                            </p:stCondLst>
                            <p:childTnLst>
                              <p:par>
                                <p:cTn id="34" presetID="5" presetClass="exit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35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3000"/>
                            </p:stCondLst>
                            <p:childTnLst>
                              <p:par>
                                <p:cTn id="38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44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0" dur="500"/>
                                        <p:tgtEl>
                                          <p:spTgt spid="5744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3500"/>
                            </p:stCondLst>
                            <p:childTnLst>
                              <p:par>
                                <p:cTn id="42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4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4000"/>
                            </p:stCondLst>
                            <p:childTnLst>
                              <p:par>
                                <p:cTn id="46" presetID="5" presetClass="exit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47" dur="500"/>
                                        <p:tgtEl>
                                          <p:spTgt spid="57449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744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4500"/>
                            </p:stCondLst>
                            <p:childTnLst>
                              <p:par>
                                <p:cTn id="50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52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55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5000"/>
                            </p:stCondLst>
                            <p:childTnLst>
                              <p:par>
                                <p:cTn id="57" presetID="5" presetClass="exit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58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5500"/>
                            </p:stCondLst>
                            <p:childTnLst>
                              <p:par>
                                <p:cTn id="61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63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45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66" dur="500"/>
                                        <p:tgtEl>
                                          <p:spTgt spid="5745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69" dur="50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45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2" dur="500"/>
                                        <p:tgtEl>
                                          <p:spTgt spid="5745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3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5" dur="50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6" presetID="5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77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6000"/>
                            </p:stCondLst>
                            <p:childTnLst>
                              <p:par>
                                <p:cTn id="80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82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6500"/>
                            </p:stCondLst>
                            <p:childTnLst>
                              <p:par>
                                <p:cTn id="84" presetID="5" presetClass="exit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85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7000"/>
                            </p:stCondLst>
                            <p:childTnLst>
                              <p:par>
                                <p:cTn id="88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90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7500"/>
                            </p:stCondLst>
                            <p:childTnLst>
                              <p:par>
                                <p:cTn id="92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94" dur="10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5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97" dur="5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0" grpId="0" animBg="1"/>
      <p:bldP spid="88" grpId="0" animBg="1"/>
      <p:bldP spid="88" grpId="1" animBg="1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381000" y="406400"/>
            <a:ext cx="8522563" cy="1143000"/>
          </a:xfrm>
        </p:spPr>
        <p:txBody>
          <a:bodyPr rtlCol="0">
            <a:noAutofit/>
          </a:bodyPr>
          <a:lstStyle/>
          <a:p>
            <a:pPr algn="l" eaLnBrk="1" fontAlgn="auto" hangingPunct="1">
              <a:spcAft>
                <a:spcPts val="0"/>
              </a:spcAft>
              <a:defRPr/>
            </a:pPr>
            <a:r>
              <a:rPr lang="en-US" altLang="ja-JP" b="1" dirty="0">
                <a:solidFill>
                  <a:schemeClr val="accent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2. Observables in spectroscopies</a:t>
            </a:r>
            <a:endParaRPr lang="ja-JP" altLang="en-US" b="1" dirty="0">
              <a:solidFill>
                <a:schemeClr val="accent2">
                  <a:lumMod val="7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</p:txBody>
      </p:sp>
      <p:sp>
        <p:nvSpPr>
          <p:cNvPr id="3" name="コンテンツ プレースホルダ 2"/>
          <p:cNvSpPr>
            <a:spLocks noGrp="1"/>
          </p:cNvSpPr>
          <p:nvPr>
            <p:ph idx="1"/>
          </p:nvPr>
        </p:nvSpPr>
        <p:spPr>
          <a:xfrm>
            <a:off x="381000" y="1925638"/>
            <a:ext cx="8435975" cy="4525962"/>
          </a:xfrm>
        </p:spPr>
        <p:txBody>
          <a:bodyPr rtlCol="0">
            <a:normAutofit/>
          </a:bodyPr>
          <a:lstStyle/>
          <a:p>
            <a:pPr eaLnBrk="1" fontAlgn="auto" hangingPunct="1">
              <a:spcAft>
                <a:spcPts val="0"/>
              </a:spcAft>
              <a:buFont typeface="Arial" pitchFamily="34" charset="0"/>
              <a:buNone/>
              <a:defRPr/>
            </a:pPr>
            <a:r>
              <a:rPr lang="en-US" altLang="ja-JP" sz="2800" b="1" dirty="0">
                <a:solidFill>
                  <a:schemeClr val="tx2">
                    <a:lumMod val="75000"/>
                  </a:schemeClr>
                </a:solidFill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Optical observables:</a:t>
            </a:r>
          </a:p>
          <a:p>
            <a:pPr eaLnBrk="1" fontAlgn="auto" hangingPunct="1">
              <a:spcAft>
                <a:spcPts val="0"/>
              </a:spcAft>
              <a:buFont typeface="Arial" pitchFamily="34" charset="0"/>
              <a:buChar char="•"/>
              <a:defRPr/>
            </a:pPr>
            <a:r>
              <a:rPr lang="en-US" altLang="ja-JP" sz="2000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Tanimura &amp; Mukamel,</a:t>
            </a:r>
            <a:r>
              <a:rPr lang="en-US" altLang="ja-JP" sz="2000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  <a:hlinkClick r:id="rId3"/>
              </a:rPr>
              <a:t> </a:t>
            </a:r>
            <a:r>
              <a:rPr lang="de-DE" altLang="ja-JP" sz="2000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  <a:hlinkClick r:id="rId3"/>
              </a:rPr>
              <a:t>J. Chem. Phys. 99, 9496(1993).</a:t>
            </a:r>
            <a:endParaRPr lang="de-DE" altLang="ja-JP" sz="2000" dirty="0"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  <a:p>
            <a:pPr eaLnBrk="1" fontAlgn="auto" hangingPunct="1">
              <a:spcAft>
                <a:spcPts val="0"/>
              </a:spcAft>
              <a:buFont typeface="Arial" pitchFamily="34" charset="0"/>
              <a:buChar char="•"/>
              <a:defRPr/>
            </a:pPr>
            <a:r>
              <a:rPr lang="en-US" altLang="ja-JP" sz="2000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Tanimura, </a:t>
            </a:r>
            <a:r>
              <a:rPr lang="en-US" altLang="ja-JP" sz="2000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  <a:hlinkClick r:id="rId4"/>
              </a:rPr>
              <a:t>J. Phys. Soc. </a:t>
            </a:r>
            <a:r>
              <a:rPr lang="en-US" altLang="ja-JP" sz="2000" dirty="0" err="1">
                <a:latin typeface="Arial Unicode MS" pitchFamily="50" charset="-128"/>
                <a:ea typeface="Arial Unicode MS" pitchFamily="50" charset="-128"/>
                <a:cs typeface="Arial Unicode MS" pitchFamily="50" charset="-128"/>
                <a:hlinkClick r:id="rId4"/>
              </a:rPr>
              <a:t>Jpn</a:t>
            </a:r>
            <a:r>
              <a:rPr lang="en-US" altLang="ja-JP" sz="2000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  <a:hlinkClick r:id="rId4"/>
              </a:rPr>
              <a:t>, 75, 082001 (2006).</a:t>
            </a:r>
            <a:endParaRPr lang="en-US" altLang="ja-JP" sz="2000" dirty="0"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  <a:p>
            <a:pPr eaLnBrk="1" fontAlgn="auto" hangingPunct="1">
              <a:spcAft>
                <a:spcPts val="0"/>
              </a:spcAft>
              <a:buFont typeface="Arial" pitchFamily="34" charset="0"/>
              <a:buChar char="•"/>
              <a:defRPr/>
            </a:pPr>
            <a:r>
              <a:rPr lang="en-US" sz="2000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Cho, </a:t>
            </a:r>
            <a:r>
              <a:rPr lang="en-US" altLang="ja-JP" sz="2000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  <a:hlinkClick r:id="rId5"/>
              </a:rPr>
              <a:t>Bull. Korean Chem. Soc. </a:t>
            </a:r>
            <a:r>
              <a:rPr lang="en-US" altLang="ja-JP" sz="2000" b="1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  <a:hlinkClick r:id="rId5"/>
              </a:rPr>
              <a:t>27</a:t>
            </a:r>
            <a:r>
              <a:rPr lang="en-US" altLang="ja-JP" sz="2000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  <a:hlinkClick r:id="rId5"/>
              </a:rPr>
              <a:t>, </a:t>
            </a:r>
            <a:r>
              <a:rPr lang="en-US" sz="2000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  <a:hlinkClick r:id="rId5"/>
              </a:rPr>
              <a:t>1940 (2006). </a:t>
            </a:r>
            <a:endParaRPr lang="de-DE" altLang="ja-JP" sz="2000" dirty="0"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  <a:p>
            <a:pPr eaLnBrk="1" fontAlgn="auto" hangingPunct="1">
              <a:spcAft>
                <a:spcPts val="0"/>
              </a:spcAft>
              <a:buFont typeface="Arial" pitchFamily="34" charset="0"/>
              <a:buNone/>
              <a:defRPr/>
            </a:pPr>
            <a:endParaRPr lang="de-DE" altLang="ja-JP" sz="2400" dirty="0"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  <a:p>
            <a:pPr eaLnBrk="1" fontAlgn="auto" hangingPunct="1">
              <a:spcAft>
                <a:spcPts val="0"/>
              </a:spcAft>
              <a:buFont typeface="Arial" pitchFamily="34" charset="0"/>
              <a:buNone/>
              <a:defRPr/>
            </a:pPr>
            <a:r>
              <a:rPr lang="de-DE" altLang="ja-JP" sz="2800" b="1" dirty="0">
                <a:solidFill>
                  <a:schemeClr val="tx2">
                    <a:lumMod val="75000"/>
                  </a:schemeClr>
                </a:solidFill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Wigner representation for response func. calculation</a:t>
            </a:r>
          </a:p>
          <a:p>
            <a:pPr eaLnBrk="1" fontAlgn="auto" hangingPunct="1">
              <a:spcAft>
                <a:spcPts val="0"/>
              </a:spcAft>
              <a:buFont typeface="Arial" pitchFamily="34" charset="0"/>
              <a:buChar char="•"/>
              <a:defRPr/>
            </a:pPr>
            <a:r>
              <a:rPr lang="en-US" altLang="ja-JP" sz="2000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Tanimura, </a:t>
            </a:r>
            <a:r>
              <a:rPr lang="en-US" altLang="ja-JP" sz="2000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  <a:hlinkClick r:id="rId6"/>
              </a:rPr>
              <a:t>Chem. Phys. 233, 217 (1998).</a:t>
            </a:r>
            <a:endParaRPr lang="de-DE" altLang="ja-JP" sz="2000" dirty="0"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  <a:p>
            <a:pPr eaLnBrk="1" fontAlgn="auto" hangingPunct="1">
              <a:spcAft>
                <a:spcPts val="0"/>
              </a:spcAft>
              <a:buFont typeface="Arial" pitchFamily="34" charset="0"/>
              <a:buChar char="•"/>
              <a:defRPr/>
            </a:pPr>
            <a:r>
              <a:rPr lang="de-DE" altLang="ja-JP" sz="2000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Steffen &amp; Tanimura, </a:t>
            </a:r>
            <a:r>
              <a:rPr lang="de-DE" altLang="ja-JP" sz="2000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  <a:hlinkClick r:id="rId7"/>
              </a:rPr>
              <a:t>J. Phys. Soc. Jpn. 69, 3115 (2000).</a:t>
            </a:r>
            <a:endParaRPr lang="de-DE" altLang="ja-JP" sz="2000" dirty="0"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  <a:p>
            <a:pPr eaLnBrk="1" fontAlgn="auto" hangingPunct="1">
              <a:spcAft>
                <a:spcPts val="0"/>
              </a:spcAft>
              <a:buFont typeface="Arial" pitchFamily="34" charset="0"/>
              <a:buChar char="•"/>
              <a:defRPr/>
            </a:pPr>
            <a:r>
              <a:rPr lang="de-DE" altLang="ja-JP" sz="2000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Tanimura &amp; Steffen, </a:t>
            </a:r>
            <a:r>
              <a:rPr lang="de-DE" altLang="ja-JP" sz="2000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  <a:hlinkClick r:id="rId8"/>
              </a:rPr>
              <a:t>J. Phys. Soc. Jpn. 69, 4095 (2000).</a:t>
            </a:r>
            <a:endParaRPr lang="de-DE" altLang="ja-JP" sz="2000" dirty="0"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</p:txBody>
      </p:sp>
    </p:spTree>
  </p:cSld>
  <p:clrMapOvr>
    <a:masterClrMapping/>
  </p:clrMapOvr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2469" name="Picture 3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1192213" y="3028950"/>
            <a:ext cx="2971800" cy="17414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62470" name="正方形/長方形 4"/>
          <p:cNvSpPr>
            <a:spLocks noChangeArrowheads="1"/>
          </p:cNvSpPr>
          <p:nvPr/>
        </p:nvSpPr>
        <p:spPr bwMode="auto">
          <a:xfrm>
            <a:off x="804863" y="2546350"/>
            <a:ext cx="3017837" cy="3698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>
                <a:latin typeface="Arial Unicode MS"/>
                <a:ea typeface="Arial Unicode MS"/>
                <a:cs typeface="Arial Unicode MS"/>
              </a:rPr>
              <a:t>Structure change of peptide</a:t>
            </a:r>
            <a:endParaRPr lang="ja-JP" altLang="en-US">
              <a:latin typeface="Arial Unicode MS"/>
              <a:ea typeface="Arial Unicode MS"/>
              <a:cs typeface="Arial Unicode MS"/>
            </a:endParaRPr>
          </a:p>
        </p:txBody>
      </p:sp>
      <p:graphicFrame>
        <p:nvGraphicFramePr>
          <p:cNvPr id="26627" name="Object 2"/>
          <p:cNvGraphicFramePr>
            <a:graphicFrameLocks noChangeAspect="1"/>
          </p:cNvGraphicFramePr>
          <p:nvPr/>
        </p:nvGraphicFramePr>
        <p:xfrm>
          <a:off x="749300" y="1301750"/>
          <a:ext cx="7872413" cy="88106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4" imgW="3517560" imgH="393480" progId="Equation.DSMT4">
                  <p:embed/>
                </p:oleObj>
              </mc:Choice>
              <mc:Fallback>
                <p:oleObj name="Equation" r:id="rId4" imgW="3517560" imgH="393480" progId="Equation.DSMT4">
                  <p:embed/>
                  <p:pic>
                    <p:nvPicPr>
                      <p:cNvPr id="26627" name="Object 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49300" y="1301750"/>
                        <a:ext cx="7872413" cy="881063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8" name="Rectangle 4"/>
          <p:cNvSpPr>
            <a:spLocks noGrp="1" noChangeArrowheads="1"/>
          </p:cNvSpPr>
          <p:nvPr>
            <p:ph type="title"/>
          </p:nvPr>
        </p:nvSpPr>
        <p:spPr>
          <a:xfrm>
            <a:off x="609600" y="300038"/>
            <a:ext cx="8229600" cy="1143000"/>
          </a:xfrm>
        </p:spPr>
        <p:txBody>
          <a:bodyPr rtlCol="0">
            <a:normAutofit/>
          </a:bodyPr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en-US" altLang="ja-JP" b="1" dirty="0">
                <a:solidFill>
                  <a:schemeClr val="tx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3D IR spectroscopy</a:t>
            </a:r>
            <a:endParaRPr lang="ja-JP" altLang="en-US" b="1" dirty="0">
              <a:solidFill>
                <a:schemeClr val="tx2">
                  <a:lumMod val="7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</p:txBody>
      </p:sp>
      <p:pic>
        <p:nvPicPr>
          <p:cNvPr id="62471" name="Picture 7" descr="http://www.pnas.org/content/vol96/issue5/images/large/pq0595042002.jpeg"/>
          <p:cNvPicPr>
            <a:picLocks noChangeAspect="1" noChangeArrowheads="1"/>
          </p:cNvPicPr>
          <p:nvPr/>
        </p:nvPicPr>
        <p:blipFill>
          <a:blip r:embed="rId6" cstate="print"/>
          <a:srcRect/>
          <a:stretch>
            <a:fillRect/>
          </a:stretch>
        </p:blipFill>
        <p:spPr bwMode="auto">
          <a:xfrm>
            <a:off x="4756150" y="2352675"/>
            <a:ext cx="3390900" cy="29273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1" name="正方形/長方形 10"/>
          <p:cNvSpPr/>
          <p:nvPr/>
        </p:nvSpPr>
        <p:spPr>
          <a:xfrm>
            <a:off x="895350" y="5380038"/>
            <a:ext cx="7600950" cy="1477962"/>
          </a:xfrm>
          <a:prstGeom prst="rect">
            <a:avLst/>
          </a:prstGeom>
        </p:spPr>
        <p:txBody>
          <a:bodyPr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buFont typeface="Arial" pitchFamily="34" charset="0"/>
              <a:buChar char="•"/>
              <a:defRPr/>
            </a:pPr>
            <a:r>
              <a:rPr lang="en-US" altLang="ja-JP" dirty="0">
                <a:solidFill>
                  <a:schemeClr val="tx2">
                    <a:lumMod val="75000"/>
                  </a:schemeClr>
                </a:solidFill>
                <a:latin typeface="+mn-lt"/>
                <a:ea typeface="+mn-ea"/>
              </a:rPr>
              <a:t> Hamm, Lim, </a:t>
            </a:r>
            <a:r>
              <a:rPr lang="en-US" altLang="ja-JP" dirty="0" err="1">
                <a:solidFill>
                  <a:schemeClr val="tx2">
                    <a:lumMod val="75000"/>
                  </a:schemeClr>
                </a:solidFill>
                <a:latin typeface="+mn-lt"/>
                <a:ea typeface="+mn-ea"/>
              </a:rPr>
              <a:t>DeGrado</a:t>
            </a:r>
            <a:r>
              <a:rPr lang="en-US" altLang="ja-JP" dirty="0">
                <a:solidFill>
                  <a:schemeClr val="tx2">
                    <a:lumMod val="75000"/>
                  </a:schemeClr>
                </a:solidFill>
                <a:latin typeface="+mn-lt"/>
                <a:ea typeface="+mn-ea"/>
              </a:rPr>
              <a:t> and Hochstrasser, </a:t>
            </a:r>
            <a:r>
              <a:rPr lang="en-US" altLang="ja-JP" dirty="0">
                <a:solidFill>
                  <a:schemeClr val="tx2">
                    <a:lumMod val="75000"/>
                  </a:schemeClr>
                </a:solidFill>
                <a:latin typeface="+mn-lt"/>
                <a:ea typeface="+mn-ea"/>
                <a:hlinkClick r:id="rId7"/>
              </a:rPr>
              <a:t>PNAS 96, 2036 (1999)</a:t>
            </a:r>
            <a:endParaRPr lang="en-US" altLang="ja-JP" dirty="0">
              <a:solidFill>
                <a:schemeClr val="tx2">
                  <a:lumMod val="75000"/>
                </a:schemeClr>
              </a:solidFill>
              <a:latin typeface="+mn-lt"/>
              <a:ea typeface="+mn-ea"/>
            </a:endParaRPr>
          </a:p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dirty="0">
                <a:solidFill>
                  <a:schemeClr val="tx2">
                    <a:lumMod val="75000"/>
                  </a:schemeClr>
                </a:solidFill>
                <a:latin typeface="+mn-lt"/>
                <a:ea typeface="+mn-ea"/>
              </a:rPr>
              <a:t>  narrowband pump, broadband probe, double resonance</a:t>
            </a:r>
          </a:p>
          <a:p>
            <a:pPr fontAlgn="auto">
              <a:spcBef>
                <a:spcPts val="0"/>
              </a:spcBef>
              <a:spcAft>
                <a:spcPts val="0"/>
              </a:spcAft>
              <a:buFont typeface="Arial" pitchFamily="34" charset="0"/>
              <a:buChar char="•"/>
              <a:defRPr/>
            </a:pPr>
            <a:r>
              <a:rPr lang="en-US" dirty="0">
                <a:solidFill>
                  <a:schemeClr val="accent2">
                    <a:lumMod val="75000"/>
                  </a:schemeClr>
                </a:solidFill>
                <a:latin typeface="+mn-lt"/>
                <a:ea typeface="+mn-ea"/>
              </a:rPr>
              <a:t> </a:t>
            </a:r>
            <a:r>
              <a:rPr lang="en-US" dirty="0" err="1">
                <a:solidFill>
                  <a:schemeClr val="accent2">
                    <a:lumMod val="75000"/>
                  </a:schemeClr>
                </a:solidFill>
                <a:latin typeface="+mn-lt"/>
                <a:ea typeface="+mn-ea"/>
              </a:rPr>
              <a:t>Asplund</a:t>
            </a:r>
            <a:r>
              <a:rPr lang="en-US" dirty="0">
                <a:solidFill>
                  <a:schemeClr val="accent2">
                    <a:lumMod val="75000"/>
                  </a:schemeClr>
                </a:solidFill>
                <a:latin typeface="+mn-lt"/>
                <a:ea typeface="+mn-ea"/>
              </a:rPr>
              <a:t>, Zanni &amp; Hochstrasser, </a:t>
            </a:r>
            <a:r>
              <a:rPr lang="en-US" dirty="0">
                <a:solidFill>
                  <a:schemeClr val="accent2">
                    <a:lumMod val="75000"/>
                  </a:schemeClr>
                </a:solidFill>
                <a:latin typeface="+mn-lt"/>
                <a:ea typeface="+mn-ea"/>
                <a:hlinkClick r:id="rId8"/>
              </a:rPr>
              <a:t>PNAS 97, 8219(2000)</a:t>
            </a:r>
            <a:br>
              <a:rPr lang="en-US" dirty="0">
                <a:solidFill>
                  <a:schemeClr val="accent2">
                    <a:lumMod val="75000"/>
                  </a:schemeClr>
                </a:solidFill>
                <a:latin typeface="+mn-lt"/>
                <a:ea typeface="+mn-ea"/>
              </a:rPr>
            </a:br>
            <a:r>
              <a:rPr lang="en-US" dirty="0">
                <a:solidFill>
                  <a:schemeClr val="accent2">
                    <a:lumMod val="75000"/>
                  </a:schemeClr>
                </a:solidFill>
                <a:latin typeface="+mn-lt"/>
                <a:ea typeface="+mn-ea"/>
              </a:rPr>
              <a:t>(2DIR)  broadband pump, broadband probe </a:t>
            </a:r>
          </a:p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atin typeface="+mn-lt"/>
              <a:ea typeface="+mn-ea"/>
            </a:endParaRPr>
          </a:p>
        </p:txBody>
      </p:sp>
      <p:pic>
        <p:nvPicPr>
          <p:cNvPr id="2" name="Picture 6" descr="http://www.pnas.org/content/vol97/issue15/images/large/pq1402279002.jpeg"/>
          <p:cNvPicPr>
            <a:picLocks noChangeAspect="1" noChangeArrowheads="1"/>
          </p:cNvPicPr>
          <p:nvPr/>
        </p:nvPicPr>
        <p:blipFill>
          <a:blip r:embed="rId9" cstate="print"/>
          <a:srcRect/>
          <a:stretch>
            <a:fillRect/>
          </a:stretch>
        </p:blipFill>
        <p:spPr bwMode="auto">
          <a:xfrm>
            <a:off x="5591175" y="2198688"/>
            <a:ext cx="2062163" cy="30464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" presetClass="exit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6" dur="500"/>
                                        <p:tgtEl>
                                          <p:spTgt spid="6247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24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4" dur="500"/>
                                        <p:tgtEl>
                                          <p:spTgt spid="1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12033" name="Picture 2" descr="Dypeptide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6245225" y="771525"/>
            <a:ext cx="2200275" cy="58166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812034" name="Picture 3" descr="Dipeptideconf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1336675" y="2079625"/>
            <a:ext cx="3960813" cy="13747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812035" name="Text Box 5"/>
          <p:cNvSpPr txBox="1">
            <a:spLocks noChangeArrowheads="1"/>
          </p:cNvSpPr>
          <p:nvPr/>
        </p:nvSpPr>
        <p:spPr bwMode="auto">
          <a:xfrm>
            <a:off x="815975" y="1371600"/>
            <a:ext cx="5083175" cy="4000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US" altLang="ja-JP" sz="2000">
                <a:latin typeface="Times New Roman" pitchFamily="18" charset="0"/>
                <a:cs typeface="Times New Roman" pitchFamily="18" charset="0"/>
              </a:rPr>
              <a:t>Woutersen, Mu, Stock, Hamm, </a:t>
            </a:r>
            <a:r>
              <a:rPr lang="en-US" altLang="ja-JP" sz="2000">
                <a:latin typeface="Times New Roman" pitchFamily="18" charset="0"/>
                <a:cs typeface="Times New Roman" pitchFamily="18" charset="0"/>
                <a:hlinkClick r:id="rId5"/>
              </a:rPr>
              <a:t>PNAS(2001).</a:t>
            </a:r>
            <a:endParaRPr lang="en-US" altLang="ja-JP" sz="2000">
              <a:latin typeface="Times New Roman" pitchFamily="18" charset="0"/>
              <a:cs typeface="Times New Roman" pitchFamily="18" charset="0"/>
            </a:endParaRPr>
          </a:p>
        </p:txBody>
      </p:sp>
      <p:pic>
        <p:nvPicPr>
          <p:cNvPr id="812036" name="Picture 6" descr="名称未設定 2のコピー"/>
          <p:cNvPicPr>
            <a:picLocks noChangeAspect="1" noChangeArrowheads="1"/>
          </p:cNvPicPr>
          <p:nvPr/>
        </p:nvPicPr>
        <p:blipFill>
          <a:blip r:embed="rId6" cstate="print"/>
          <a:srcRect/>
          <a:stretch>
            <a:fillRect/>
          </a:stretch>
        </p:blipFill>
        <p:spPr bwMode="auto">
          <a:xfrm>
            <a:off x="2184400" y="3435350"/>
            <a:ext cx="2557463" cy="30686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7" name="Rectangle 4"/>
          <p:cNvSpPr>
            <a:spLocks noGrp="1" noChangeArrowheads="1"/>
          </p:cNvSpPr>
          <p:nvPr>
            <p:ph type="title"/>
          </p:nvPr>
        </p:nvSpPr>
        <p:spPr>
          <a:xfrm>
            <a:off x="381000" y="258763"/>
            <a:ext cx="5227638" cy="1143000"/>
          </a:xfrm>
        </p:spPr>
        <p:txBody>
          <a:bodyPr rtlCol="0">
            <a:normAutofit/>
          </a:bodyPr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en-US" altLang="ja-JP" b="1" dirty="0">
                <a:solidFill>
                  <a:schemeClr val="tx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3D IR for peptides</a:t>
            </a:r>
            <a:endParaRPr lang="ja-JP" altLang="en-US" b="1" dirty="0">
              <a:solidFill>
                <a:schemeClr val="tx2">
                  <a:lumMod val="7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</p:txBody>
      </p:sp>
    </p:spTree>
  </p:cSld>
  <p:clrMapOvr>
    <a:masterClrMapping/>
  </p:clrMapOvr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5" name="Rectangle 4"/>
          <p:cNvSpPr>
            <a:spLocks noGrp="1" noChangeArrowheads="1"/>
          </p:cNvSpPr>
          <p:nvPr>
            <p:ph type="title"/>
          </p:nvPr>
        </p:nvSpPr>
        <p:spPr>
          <a:xfrm>
            <a:off x="392113" y="258763"/>
            <a:ext cx="8229600" cy="1143000"/>
          </a:xfrm>
        </p:spPr>
        <p:txBody>
          <a:bodyPr rtlCol="0">
            <a:normAutofit/>
          </a:bodyPr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en-US" altLang="ja-JP" b="1" dirty="0">
                <a:solidFill>
                  <a:schemeClr val="tx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Applications of 3DIR</a:t>
            </a:r>
            <a:endParaRPr lang="ja-JP" altLang="en-US" b="1" dirty="0">
              <a:solidFill>
                <a:schemeClr val="tx2">
                  <a:lumMod val="7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</p:txBody>
      </p:sp>
      <p:pic>
        <p:nvPicPr>
          <p:cNvPr id="183301" name="Picture 5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4859338" y="2136775"/>
            <a:ext cx="1870075" cy="20129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83305" name="Picture 9" descr="無題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1870075" y="2254250"/>
            <a:ext cx="2846388" cy="18954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44043" name="Rectangle 12"/>
          <p:cNvSpPr>
            <a:spLocks noChangeArrowheads="1"/>
          </p:cNvSpPr>
          <p:nvPr/>
        </p:nvSpPr>
        <p:spPr bwMode="auto">
          <a:xfrm>
            <a:off x="6773863" y="2720975"/>
            <a:ext cx="2263775" cy="120015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 sz="2000">
                <a:solidFill>
                  <a:schemeClr val="tx2"/>
                </a:solidFill>
                <a:latin typeface="Arial Unicode MS"/>
                <a:ea typeface="Arial Unicode MS"/>
                <a:cs typeface="Arial Unicode MS"/>
              </a:rPr>
              <a:t>Dynamics of</a:t>
            </a:r>
          </a:p>
          <a:p>
            <a:r>
              <a:rPr lang="en-US" altLang="ja-JP" sz="2000">
                <a:solidFill>
                  <a:schemeClr val="tx2"/>
                </a:solidFill>
                <a:latin typeface="Arial Unicode MS"/>
                <a:ea typeface="Arial Unicode MS"/>
                <a:cs typeface="Arial Unicode MS"/>
              </a:rPr>
              <a:t>m</a:t>
            </a:r>
            <a:r>
              <a:rPr lang="en-US" altLang="zh-CN" sz="2000">
                <a:solidFill>
                  <a:schemeClr val="tx2"/>
                </a:solidFill>
                <a:latin typeface="Arial Unicode MS"/>
                <a:ea typeface="Arial Unicode MS"/>
                <a:cs typeface="Arial Unicode MS"/>
              </a:rPr>
              <a:t>embrane protein</a:t>
            </a:r>
            <a:endParaRPr lang="en-US" altLang="ja-JP" sz="2000">
              <a:solidFill>
                <a:schemeClr val="tx2"/>
              </a:solidFill>
              <a:latin typeface="Arial Unicode MS"/>
              <a:ea typeface="Arial Unicode MS"/>
              <a:cs typeface="Arial Unicode MS"/>
            </a:endParaRPr>
          </a:p>
          <a:p>
            <a:r>
              <a:rPr lang="en-US" altLang="ja-JP" sz="1600" b="1">
                <a:latin typeface="Arial Unicode MS"/>
                <a:ea typeface="Arial Unicode MS"/>
                <a:cs typeface="Arial Unicode MS"/>
              </a:rPr>
              <a:t> (Zanni G.)</a:t>
            </a:r>
          </a:p>
          <a:p>
            <a:r>
              <a:rPr lang="fi-FI" altLang="ja-JP" sz="1600">
                <a:latin typeface="Times New Roman" pitchFamily="18" charset="0"/>
                <a:cs typeface="Times New Roman" pitchFamily="18" charset="0"/>
                <a:hlinkClick r:id="rId5"/>
              </a:rPr>
              <a:t>PNAS, 103, 3529 (2006)</a:t>
            </a:r>
            <a:endParaRPr lang="en-US" altLang="ja-JP" sz="1600" b="1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44044" name="Text Box 13"/>
          <p:cNvSpPr txBox="1">
            <a:spLocks noChangeArrowheads="1"/>
          </p:cNvSpPr>
          <p:nvPr/>
        </p:nvSpPr>
        <p:spPr bwMode="auto">
          <a:xfrm>
            <a:off x="6742113" y="5065713"/>
            <a:ext cx="2438400" cy="89217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 sz="2000">
                <a:solidFill>
                  <a:schemeClr val="tx2"/>
                </a:solidFill>
                <a:latin typeface="Arial Unicode MS"/>
                <a:ea typeface="Arial Unicode MS"/>
                <a:cs typeface="Arial Unicode MS"/>
              </a:rPr>
              <a:t>Chemical exchange</a:t>
            </a:r>
          </a:p>
          <a:p>
            <a:r>
              <a:rPr lang="en-US" altLang="ja-JP" sz="1600" b="1">
                <a:latin typeface="Arial Unicode MS"/>
                <a:ea typeface="Arial Unicode MS"/>
                <a:cs typeface="Arial Unicode MS"/>
              </a:rPr>
              <a:t>(Hochstrasser G. )</a:t>
            </a:r>
          </a:p>
          <a:p>
            <a:r>
              <a:rPr lang="de-DE" altLang="ja-JP" sz="1600">
                <a:latin typeface="Times New Roman" pitchFamily="18" charset="0"/>
                <a:cs typeface="Times New Roman" pitchFamily="18" charset="0"/>
                <a:hlinkClick r:id="rId6"/>
              </a:rPr>
              <a:t>PNAS </a:t>
            </a:r>
            <a:r>
              <a:rPr lang="de-DE" altLang="ja-JP" sz="1600" b="1">
                <a:latin typeface="Times New Roman" pitchFamily="18" charset="0"/>
                <a:cs typeface="Times New Roman" pitchFamily="18" charset="0"/>
                <a:hlinkClick r:id="rId6"/>
              </a:rPr>
              <a:t>102</a:t>
            </a:r>
            <a:r>
              <a:rPr lang="de-DE" altLang="ja-JP" sz="1600">
                <a:latin typeface="Times New Roman" pitchFamily="18" charset="0"/>
                <a:cs typeface="Times New Roman" pitchFamily="18" charset="0"/>
                <a:hlinkClick r:id="rId6"/>
              </a:rPr>
              <a:t>, 11185 (2005)</a:t>
            </a:r>
            <a:endParaRPr lang="en-US" altLang="ja-JP" sz="1600" b="1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44045" name="Text Box 14"/>
          <p:cNvSpPr txBox="1">
            <a:spLocks noChangeArrowheads="1"/>
          </p:cNvSpPr>
          <p:nvPr/>
        </p:nvSpPr>
        <p:spPr bwMode="auto">
          <a:xfrm>
            <a:off x="234950" y="4852988"/>
            <a:ext cx="1995488" cy="120015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 sz="2000">
                <a:solidFill>
                  <a:schemeClr val="tx2"/>
                </a:solidFill>
                <a:latin typeface="Arial Unicode MS"/>
                <a:ea typeface="Arial Unicode MS"/>
                <a:cs typeface="Arial Unicode MS"/>
              </a:rPr>
              <a:t>H-bond network</a:t>
            </a:r>
          </a:p>
          <a:p>
            <a:r>
              <a:rPr lang="en-US" altLang="ja-JP" sz="2000">
                <a:solidFill>
                  <a:schemeClr val="tx2"/>
                </a:solidFill>
                <a:latin typeface="Arial Unicode MS"/>
                <a:ea typeface="Arial Unicode MS"/>
                <a:cs typeface="Arial Unicode MS"/>
              </a:rPr>
              <a:t>in liquid water</a:t>
            </a:r>
          </a:p>
          <a:p>
            <a:r>
              <a:rPr lang="en-US" altLang="ja-JP" sz="1600" b="1">
                <a:latin typeface="Arial Unicode MS"/>
                <a:ea typeface="Arial Unicode MS"/>
                <a:cs typeface="Arial Unicode MS"/>
              </a:rPr>
              <a:t>(Miller G.: 2005)</a:t>
            </a:r>
          </a:p>
          <a:p>
            <a:r>
              <a:rPr lang="en-US" altLang="ja-JP" sz="1600">
                <a:latin typeface="Times New Roman" pitchFamily="18" charset="0"/>
                <a:cs typeface="Times New Roman" pitchFamily="18" charset="0"/>
                <a:hlinkClick r:id="rId7"/>
              </a:rPr>
              <a:t>Nature (2005)</a:t>
            </a:r>
            <a:endParaRPr lang="en-US" altLang="ja-JP" sz="1600" b="1">
              <a:latin typeface="Times New Roman" pitchFamily="18" charset="0"/>
              <a:cs typeface="Times New Roman" pitchFamily="18" charset="0"/>
            </a:endParaRPr>
          </a:p>
        </p:txBody>
      </p:sp>
      <p:pic>
        <p:nvPicPr>
          <p:cNvPr id="183311" name="Picture 15" descr="無題"/>
          <p:cNvPicPr>
            <a:picLocks noChangeAspect="1" noChangeArrowheads="1"/>
          </p:cNvPicPr>
          <p:nvPr/>
        </p:nvPicPr>
        <p:blipFill>
          <a:blip r:embed="rId8" cstate="print"/>
          <a:srcRect/>
          <a:stretch>
            <a:fillRect/>
          </a:stretch>
        </p:blipFill>
        <p:spPr bwMode="auto">
          <a:xfrm>
            <a:off x="2051050" y="4359275"/>
            <a:ext cx="2665413" cy="21653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83313" name="Picture 17" descr="図6"/>
          <p:cNvPicPr>
            <a:picLocks noChangeAspect="1" noChangeArrowheads="1"/>
          </p:cNvPicPr>
          <p:nvPr/>
        </p:nvPicPr>
        <p:blipFill>
          <a:blip r:embed="rId9" cstate="print"/>
          <a:srcRect/>
          <a:stretch>
            <a:fillRect/>
          </a:stretch>
        </p:blipFill>
        <p:spPr bwMode="auto">
          <a:xfrm>
            <a:off x="2268538" y="2206625"/>
            <a:ext cx="2159000" cy="19700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83315" name="Picture 19" descr="無題"/>
          <p:cNvPicPr>
            <a:picLocks noChangeAspect="1" noChangeArrowheads="1"/>
          </p:cNvPicPr>
          <p:nvPr/>
        </p:nvPicPr>
        <p:blipFill>
          <a:blip r:embed="rId10" cstate="print"/>
          <a:srcRect/>
          <a:stretch>
            <a:fillRect/>
          </a:stretch>
        </p:blipFill>
        <p:spPr bwMode="auto">
          <a:xfrm>
            <a:off x="4786313" y="2254250"/>
            <a:ext cx="1955800" cy="19383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83316" name="Picture 20" descr="無題"/>
          <p:cNvPicPr>
            <a:picLocks noChangeAspect="1" noChangeArrowheads="1"/>
          </p:cNvPicPr>
          <p:nvPr/>
        </p:nvPicPr>
        <p:blipFill>
          <a:blip r:embed="rId11" cstate="print"/>
          <a:srcRect/>
          <a:stretch>
            <a:fillRect/>
          </a:stretch>
        </p:blipFill>
        <p:spPr bwMode="auto">
          <a:xfrm>
            <a:off x="2070100" y="4470400"/>
            <a:ext cx="2520950" cy="1981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44050" name="Rectangle 21"/>
          <p:cNvSpPr>
            <a:spLocks noChangeArrowheads="1"/>
          </p:cNvSpPr>
          <p:nvPr/>
        </p:nvSpPr>
        <p:spPr bwMode="auto">
          <a:xfrm>
            <a:off x="263525" y="2606675"/>
            <a:ext cx="1819275" cy="120015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 sz="1600">
                <a:solidFill>
                  <a:schemeClr val="tx2"/>
                </a:solidFill>
                <a:latin typeface="Arial Unicode MS"/>
                <a:ea typeface="Arial Unicode MS"/>
                <a:cs typeface="Arial Unicode MS"/>
              </a:rPr>
              <a:t>Structure of</a:t>
            </a:r>
          </a:p>
          <a:p>
            <a:r>
              <a:rPr lang="en-US" altLang="ja-JP" sz="1600">
                <a:solidFill>
                  <a:schemeClr val="tx2"/>
                </a:solidFill>
                <a:latin typeface="Arial Unicode MS"/>
                <a:ea typeface="Arial Unicode MS"/>
                <a:cs typeface="Arial Unicode MS"/>
              </a:rPr>
              <a:t>globular</a:t>
            </a:r>
            <a:r>
              <a:rPr lang="en-US" altLang="zh-CN" sz="1600">
                <a:solidFill>
                  <a:schemeClr val="tx2"/>
                </a:solidFill>
                <a:latin typeface="Arial Unicode MS"/>
                <a:ea typeface="Arial Unicode MS"/>
                <a:cs typeface="Arial Unicode MS"/>
              </a:rPr>
              <a:t> protein</a:t>
            </a:r>
            <a:endParaRPr lang="en-US" altLang="ja-JP" sz="1600">
              <a:solidFill>
                <a:schemeClr val="tx2"/>
              </a:solidFill>
              <a:latin typeface="Arial Unicode MS"/>
              <a:ea typeface="Arial Unicode MS"/>
              <a:cs typeface="Arial Unicode MS"/>
            </a:endParaRPr>
          </a:p>
          <a:p>
            <a:r>
              <a:rPr lang="en-US" altLang="ja-JP" sz="1600" b="1">
                <a:latin typeface="Times New Roman" pitchFamily="18" charset="0"/>
                <a:ea typeface="Arial Unicode MS"/>
                <a:cs typeface="Times New Roman" pitchFamily="18" charset="0"/>
              </a:rPr>
              <a:t>(Tokmakoff G.)</a:t>
            </a:r>
          </a:p>
          <a:p>
            <a:r>
              <a:rPr lang="de-DE" altLang="ja-JP">
                <a:latin typeface="Times New Roman" pitchFamily="18" charset="0"/>
                <a:ea typeface="Arial Unicode MS"/>
                <a:cs typeface="Times New Roman" pitchFamily="18" charset="0"/>
                <a:hlinkClick r:id="rId12"/>
              </a:rPr>
              <a:t>JACS (2004)</a:t>
            </a:r>
            <a:r>
              <a:rPr lang="de-DE" altLang="ja-JP">
                <a:latin typeface="Times New Roman" pitchFamily="18" charset="0"/>
                <a:ea typeface="Arial Unicode MS"/>
                <a:cs typeface="Times New Roman" pitchFamily="18" charset="0"/>
              </a:rPr>
              <a:t>. </a:t>
            </a:r>
            <a:r>
              <a:rPr lang="ja-JP" altLang="en-US" sz="2400">
                <a:latin typeface="Arial Unicode MS"/>
                <a:ea typeface="Arial Unicode MS"/>
                <a:cs typeface="Arial Unicode MS"/>
              </a:rPr>
              <a:t>　</a:t>
            </a:r>
          </a:p>
        </p:txBody>
      </p:sp>
      <p:pic>
        <p:nvPicPr>
          <p:cNvPr id="44036" name="Picture 4"/>
          <p:cNvPicPr>
            <a:picLocks noChangeAspect="1" noChangeArrowheads="1"/>
          </p:cNvPicPr>
          <p:nvPr/>
        </p:nvPicPr>
        <p:blipFill>
          <a:blip r:embed="rId13" cstate="print"/>
          <a:srcRect/>
          <a:stretch>
            <a:fillRect/>
          </a:stretch>
        </p:blipFill>
        <p:spPr bwMode="auto">
          <a:xfrm>
            <a:off x="5121275" y="4535488"/>
            <a:ext cx="1279525" cy="1873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4035" name="Picture 3"/>
          <p:cNvPicPr>
            <a:picLocks noChangeAspect="1" noChangeArrowheads="1"/>
          </p:cNvPicPr>
          <p:nvPr/>
        </p:nvPicPr>
        <p:blipFill>
          <a:blip r:embed="rId14" cstate="print"/>
          <a:srcRect/>
          <a:stretch>
            <a:fillRect/>
          </a:stretch>
        </p:blipFill>
        <p:spPr bwMode="auto">
          <a:xfrm>
            <a:off x="4602163" y="4354513"/>
            <a:ext cx="2128837" cy="2108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aphicFrame>
        <p:nvGraphicFramePr>
          <p:cNvPr id="44038" name="Object 6"/>
          <p:cNvGraphicFramePr>
            <a:graphicFrameLocks noChangeAspect="1"/>
          </p:cNvGraphicFramePr>
          <p:nvPr/>
        </p:nvGraphicFramePr>
        <p:xfrm>
          <a:off x="695325" y="1447800"/>
          <a:ext cx="2171700" cy="558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5" imgW="2171520" imgH="558720" progId="Equation.DSMT4">
                  <p:embed/>
                </p:oleObj>
              </mc:Choice>
              <mc:Fallback>
                <p:oleObj name="Equation" r:id="rId15" imgW="2171520" imgH="558720" progId="Equation.DSMT4">
                  <p:embed/>
                  <p:pic>
                    <p:nvPicPr>
                      <p:cNvPr id="44038" name="Object 6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95325" y="1447800"/>
                        <a:ext cx="2171700" cy="5588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1796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" presetClass="exit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6" dur="500"/>
                                        <p:tgtEl>
                                          <p:spTgt spid="18330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833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5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9" dur="500"/>
                                        <p:tgtEl>
                                          <p:spTgt spid="1833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833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5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12" dur="500"/>
                                        <p:tgtEl>
                                          <p:spTgt spid="18330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833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" presetID="5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15" dur="500"/>
                                        <p:tgtEl>
                                          <p:spTgt spid="4403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40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3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9" dur="500"/>
                                        <p:tgtEl>
                                          <p:spTgt spid="1833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3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2" dur="500"/>
                                        <p:tgtEl>
                                          <p:spTgt spid="1833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3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5" dur="500"/>
                                        <p:tgtEl>
                                          <p:spTgt spid="1833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8" dur="500"/>
                                        <p:tgtEl>
                                          <p:spTgt spid="440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>
            <a:extLst>
              <a:ext uri="{FF2B5EF4-FFF2-40B4-BE49-F238E27FC236}">
                <a16:creationId xmlns:a16="http://schemas.microsoft.com/office/drawing/2014/main" id="{E4665B05-5FBB-1F1C-4150-C57A8F635AF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5228" y="0"/>
            <a:ext cx="8702936" cy="1143000"/>
          </a:xfrm>
        </p:spPr>
        <p:txBody>
          <a:bodyPr/>
          <a:lstStyle/>
          <a:p>
            <a:r>
              <a:rPr lang="en-US" altLang="ja-JP" dirty="0"/>
              <a:t>Experiments (stretch </a:t>
            </a:r>
            <a:r>
              <a:rPr lang="en-US" altLang="ja-JP"/>
              <a:t>&amp; bend modes)</a:t>
            </a:r>
            <a:endParaRPr kumimoji="1" lang="ja-JP" altLang="en-US" dirty="0"/>
          </a:p>
        </p:txBody>
      </p:sp>
      <p:pic>
        <p:nvPicPr>
          <p:cNvPr id="15" name="図 14" descr="グラフ, ダイアグラム&#10;&#10;自動的に生成された説明">
            <a:extLst>
              <a:ext uri="{FF2B5EF4-FFF2-40B4-BE49-F238E27FC236}">
                <a16:creationId xmlns:a16="http://schemas.microsoft.com/office/drawing/2014/main" id="{12E7C1D7-700E-D7D3-1297-72770C80CB03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30489"/>
          <a:stretch/>
        </p:blipFill>
        <p:spPr>
          <a:xfrm>
            <a:off x="4967736" y="1030044"/>
            <a:ext cx="3311516" cy="2909940"/>
          </a:xfrm>
          <a:prstGeom prst="rect">
            <a:avLst/>
          </a:prstGeom>
        </p:spPr>
      </p:pic>
      <p:sp>
        <p:nvSpPr>
          <p:cNvPr id="17" name="テキスト ボックス 16">
            <a:extLst>
              <a:ext uri="{FF2B5EF4-FFF2-40B4-BE49-F238E27FC236}">
                <a16:creationId xmlns:a16="http://schemas.microsoft.com/office/drawing/2014/main" id="{42CA49C6-72D7-7E22-3397-5ABC143903B9}"/>
              </a:ext>
            </a:extLst>
          </p:cNvPr>
          <p:cNvSpPr txBox="1"/>
          <p:nvPr/>
        </p:nvSpPr>
        <p:spPr>
          <a:xfrm>
            <a:off x="4924705" y="3939984"/>
            <a:ext cx="4114800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ja-JP" dirty="0">
                <a:latin typeface="Times New Roman" panose="02020603050405020304" pitchFamily="18" charset="0"/>
                <a:cs typeface="Times New Roman" panose="02020603050405020304" pitchFamily="18" charset="0"/>
              </a:rPr>
              <a:t>L. De Marco, J. A. Fournier, M. </a:t>
            </a:r>
            <a:r>
              <a:rPr lang="en-US" altLang="ja-JP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Thämer</a:t>
            </a:r>
            <a:r>
              <a:rPr lang="en-US" altLang="ja-JP" dirty="0"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</a:p>
          <a:p>
            <a:r>
              <a:rPr lang="en-US" altLang="ja-JP" dirty="0">
                <a:latin typeface="Times New Roman" panose="02020603050405020304" pitchFamily="18" charset="0"/>
                <a:cs typeface="Times New Roman" panose="02020603050405020304" pitchFamily="18" charset="0"/>
              </a:rPr>
              <a:t>W. Carpenter, and A. </a:t>
            </a:r>
            <a:r>
              <a:rPr lang="en-US" altLang="ja-JP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Tokmakoff</a:t>
            </a:r>
            <a:r>
              <a:rPr lang="en-US" altLang="ja-JP" dirty="0"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</a:p>
          <a:p>
            <a:r>
              <a:rPr lang="de-DE" altLang="ja-JP" dirty="0">
                <a:latin typeface="Times New Roman" panose="02020603050405020304" pitchFamily="18" charset="0"/>
                <a:cs typeface="Times New Roman" panose="02020603050405020304" pitchFamily="18" charset="0"/>
              </a:rPr>
              <a:t>J. Chem. Phys. </a:t>
            </a:r>
            <a:r>
              <a:rPr lang="de-DE" altLang="ja-JP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145</a:t>
            </a:r>
            <a:r>
              <a:rPr lang="de-DE" altLang="ja-JP" dirty="0">
                <a:latin typeface="Times New Roman" panose="02020603050405020304" pitchFamily="18" charset="0"/>
                <a:cs typeface="Times New Roman" panose="02020603050405020304" pitchFamily="18" charset="0"/>
              </a:rPr>
              <a:t>, 094501 (2016).</a:t>
            </a:r>
            <a:endParaRPr lang="ja-JP" altLang="en-US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5" name="Text Box 14"/>
          <p:cNvSpPr txBox="1">
            <a:spLocks noChangeArrowheads="1"/>
          </p:cNvSpPr>
          <p:nvPr/>
        </p:nvSpPr>
        <p:spPr bwMode="auto">
          <a:xfrm>
            <a:off x="175610" y="3073127"/>
            <a:ext cx="4031873" cy="830997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 sz="1600" dirty="0">
                <a:latin typeface="Arial Unicode MS"/>
                <a:ea typeface="Arial Unicode MS"/>
                <a:cs typeface="Arial Unicode MS"/>
              </a:rPr>
              <a:t>(M. L. Cowan, B. D. Bruner, N. </a:t>
            </a:r>
            <a:r>
              <a:rPr lang="en-US" altLang="ja-JP" sz="1600" dirty="0" err="1">
                <a:latin typeface="Arial Unicode MS"/>
                <a:ea typeface="Arial Unicode MS"/>
                <a:cs typeface="Arial Unicode MS"/>
              </a:rPr>
              <a:t>Huse</a:t>
            </a:r>
            <a:r>
              <a:rPr lang="en-US" altLang="ja-JP" sz="1600" dirty="0">
                <a:latin typeface="Arial Unicode MS"/>
                <a:ea typeface="Arial Unicode MS"/>
                <a:cs typeface="Arial Unicode MS"/>
              </a:rPr>
              <a:t>, </a:t>
            </a:r>
          </a:p>
          <a:p>
            <a:r>
              <a:rPr lang="en-US" altLang="ja-JP" sz="1600" dirty="0">
                <a:latin typeface="Arial Unicode MS"/>
                <a:ea typeface="Arial Unicode MS"/>
                <a:cs typeface="Arial Unicode MS"/>
              </a:rPr>
              <a:t>J. R. Dwyer, B. </a:t>
            </a:r>
            <a:r>
              <a:rPr lang="en-US" altLang="ja-JP" sz="1600" dirty="0" err="1">
                <a:latin typeface="Arial Unicode MS"/>
                <a:ea typeface="Arial Unicode MS"/>
                <a:cs typeface="Arial Unicode MS"/>
              </a:rPr>
              <a:t>Chugh</a:t>
            </a:r>
            <a:r>
              <a:rPr lang="en-US" altLang="ja-JP" sz="1600" dirty="0">
                <a:latin typeface="Arial Unicode MS"/>
                <a:ea typeface="Arial Unicode MS"/>
                <a:cs typeface="Arial Unicode MS"/>
              </a:rPr>
              <a:t>, E. T. J. </a:t>
            </a:r>
            <a:r>
              <a:rPr lang="en-US" altLang="ja-JP" sz="1600" dirty="0" err="1">
                <a:latin typeface="Arial Unicode MS"/>
                <a:ea typeface="Arial Unicode MS"/>
                <a:cs typeface="Arial Unicode MS"/>
              </a:rPr>
              <a:t>Nibbering</a:t>
            </a:r>
            <a:r>
              <a:rPr lang="en-US" altLang="ja-JP" sz="1600" dirty="0">
                <a:latin typeface="Arial Unicode MS"/>
                <a:ea typeface="Arial Unicode MS"/>
                <a:cs typeface="Arial Unicode MS"/>
              </a:rPr>
              <a:t>, </a:t>
            </a:r>
          </a:p>
          <a:p>
            <a:r>
              <a:rPr lang="en-US" altLang="ja-JP" sz="1600" dirty="0">
                <a:latin typeface="Arial Unicode MS"/>
                <a:ea typeface="Arial Unicode MS"/>
                <a:cs typeface="Arial Unicode MS"/>
              </a:rPr>
              <a:t>T. </a:t>
            </a:r>
            <a:r>
              <a:rPr lang="en-US" altLang="ja-JP" sz="1600" dirty="0" err="1">
                <a:latin typeface="Arial Unicode MS"/>
                <a:ea typeface="Arial Unicode MS"/>
                <a:cs typeface="Arial Unicode MS"/>
              </a:rPr>
              <a:t>Elsaesser</a:t>
            </a:r>
            <a:r>
              <a:rPr lang="en-US" altLang="ja-JP" sz="1600" dirty="0">
                <a:latin typeface="Arial Unicode MS"/>
                <a:ea typeface="Arial Unicode MS"/>
                <a:cs typeface="Arial Unicode MS"/>
              </a:rPr>
              <a:t> &amp; R. J. D. Miller </a:t>
            </a:r>
            <a:r>
              <a:rPr lang="en-US" altLang="ja-JP" sz="1600" dirty="0">
                <a:latin typeface="Times New Roman" pitchFamily="18" charset="0"/>
                <a:cs typeface="Times New Roman" pitchFamily="18" charset="0"/>
                <a:hlinkClick r:id="rId3"/>
              </a:rPr>
              <a:t>Nature (2005)</a:t>
            </a:r>
            <a:endParaRPr lang="en-US" altLang="ja-JP" sz="1600" b="1" dirty="0">
              <a:latin typeface="Times New Roman" pitchFamily="18" charset="0"/>
              <a:cs typeface="Times New Roman" pitchFamily="18" charset="0"/>
            </a:endParaRPr>
          </a:p>
        </p:txBody>
      </p:sp>
      <p:pic>
        <p:nvPicPr>
          <p:cNvPr id="6" name="Picture 20" descr="無題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834309" y="1017078"/>
            <a:ext cx="2520950" cy="1981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3" name="図 2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834309" y="3966007"/>
            <a:ext cx="2824534" cy="2761913"/>
          </a:xfrm>
          <a:prstGeom prst="rect">
            <a:avLst/>
          </a:prstGeom>
        </p:spPr>
      </p:pic>
      <p:sp>
        <p:nvSpPr>
          <p:cNvPr id="4" name="正方形/長方形 3"/>
          <p:cNvSpPr/>
          <p:nvPr/>
        </p:nvSpPr>
        <p:spPr>
          <a:xfrm>
            <a:off x="3658843" y="5633480"/>
            <a:ext cx="2741955" cy="9233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ja-JP" dirty="0"/>
              <a:t>L. </a:t>
            </a:r>
            <a:r>
              <a:rPr lang="en-US" altLang="ja-JP" dirty="0" err="1"/>
              <a:t>Chuntonov</a:t>
            </a:r>
            <a:r>
              <a:rPr lang="en-US" altLang="ja-JP" dirty="0"/>
              <a:t>, R. Kumar, </a:t>
            </a:r>
          </a:p>
          <a:p>
            <a:r>
              <a:rPr lang="en-US" altLang="ja-JP" dirty="0"/>
              <a:t>&amp; D. G. Kuroda, </a:t>
            </a:r>
          </a:p>
          <a:p>
            <a:r>
              <a:rPr lang="en-US" altLang="ja-JP" dirty="0"/>
              <a:t>PCCP 16, 13172 (2014).</a:t>
            </a:r>
            <a:endParaRPr lang="ja-JP" altLang="en-US" dirty="0"/>
          </a:p>
        </p:txBody>
      </p:sp>
    </p:spTree>
    <p:extLst>
      <p:ext uri="{BB962C8B-B14F-4D97-AF65-F5344CB8AC3E}">
        <p14:creationId xmlns:p14="http://schemas.microsoft.com/office/powerpoint/2010/main" val="3523447425"/>
      </p:ext>
    </p:extLst>
  </p:cSld>
  <p:clrMapOvr>
    <a:masterClrMapping/>
  </p:clrMapOvr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14363" y="342900"/>
            <a:ext cx="7468933" cy="742188"/>
          </a:xfrm>
        </p:spPr>
        <p:txBody>
          <a:bodyPr>
            <a:normAutofit/>
          </a:bodyPr>
          <a:lstStyle/>
          <a:p>
            <a:pPr algn="l" eaLnBrk="1" hangingPunct="1"/>
            <a:r>
              <a:rPr lang="en-US" altLang="ja-JP" sz="4000" b="1" dirty="0">
                <a:solidFill>
                  <a:srgbClr val="953735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Unicode MS"/>
                <a:ea typeface="Arial Unicode MS"/>
                <a:cs typeface="Arial Unicode MS"/>
              </a:rPr>
              <a:t>References</a:t>
            </a:r>
            <a:endParaRPr lang="ja-JP" altLang="en-US" sz="4000" b="1" dirty="0">
              <a:solidFill>
                <a:srgbClr val="953735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Unicode MS"/>
              <a:ea typeface="Arial Unicode MS"/>
              <a:cs typeface="Arial Unicode MS"/>
            </a:endParaRPr>
          </a:p>
        </p:txBody>
      </p:sp>
      <p:sp>
        <p:nvSpPr>
          <p:cNvPr id="814082" name="正方形/長方形 4"/>
          <p:cNvSpPr>
            <a:spLocks noChangeArrowheads="1"/>
          </p:cNvSpPr>
          <p:nvPr/>
        </p:nvSpPr>
        <p:spPr bwMode="auto">
          <a:xfrm>
            <a:off x="796483" y="1891729"/>
            <a:ext cx="8775511" cy="120032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>
              <a:buFont typeface="Arial" charset="0"/>
              <a:buChar char="•"/>
            </a:pPr>
            <a:r>
              <a:rPr lang="en-US" altLang="ja-JP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 Jansen, </a:t>
            </a:r>
            <a:r>
              <a:rPr lang="en-US" altLang="ja-JP" dirty="0" err="1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Snijders</a:t>
            </a:r>
            <a:r>
              <a:rPr lang="en-US" altLang="ja-JP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 &amp; </a:t>
            </a:r>
            <a:r>
              <a:rPr lang="en-US" altLang="ja-JP" dirty="0" err="1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Duppen</a:t>
            </a:r>
            <a:r>
              <a:rPr lang="en-US" altLang="ja-JP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, </a:t>
            </a:r>
            <a:r>
              <a:rPr lang="de-DE" altLang="ja-JP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  <a:hlinkClick r:id="rId3"/>
              </a:rPr>
              <a:t>JCP </a:t>
            </a:r>
            <a:r>
              <a:rPr lang="de-DE" altLang="ja-JP" b="1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  <a:hlinkClick r:id="rId3"/>
              </a:rPr>
              <a:t>113</a:t>
            </a:r>
            <a:r>
              <a:rPr lang="de-DE" altLang="ja-JP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  <a:hlinkClick r:id="rId3"/>
              </a:rPr>
              <a:t>,307 (2000)</a:t>
            </a:r>
            <a:r>
              <a:rPr lang="de-DE" altLang="ja-JP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.</a:t>
            </a:r>
            <a:endParaRPr lang="en-US" altLang="ja-JP" dirty="0"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  <a:p>
            <a:pPr>
              <a:buFont typeface="Arial" charset="0"/>
              <a:buChar char="•"/>
            </a:pPr>
            <a:r>
              <a:rPr lang="en-US" altLang="ja-JP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 Ma &amp; </a:t>
            </a:r>
            <a:r>
              <a:rPr lang="en-US" altLang="ja-JP" dirty="0" err="1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Stratt</a:t>
            </a:r>
            <a:r>
              <a:rPr lang="en-US" altLang="ja-JP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, </a:t>
            </a:r>
            <a:r>
              <a:rPr lang="en-US" altLang="ja-JP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  <a:hlinkClick r:id="rId4"/>
              </a:rPr>
              <a:t>PRL </a:t>
            </a:r>
            <a:r>
              <a:rPr lang="en-US" altLang="ja-JP" b="1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  <a:hlinkClick r:id="rId4"/>
              </a:rPr>
              <a:t>85</a:t>
            </a:r>
            <a:r>
              <a:rPr lang="en-US" altLang="ja-JP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  <a:hlinkClick r:id="rId4"/>
              </a:rPr>
              <a:t>,1004 (2000)</a:t>
            </a:r>
            <a:r>
              <a:rPr lang="en-US" altLang="ja-JP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;</a:t>
            </a:r>
            <a:r>
              <a:rPr lang="de-DE" altLang="ja-JP" b="1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 </a:t>
            </a:r>
            <a:r>
              <a:rPr lang="de-DE" altLang="ja-JP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  <a:hlinkClick r:id="rId5"/>
              </a:rPr>
              <a:t>JCP 116,4962 (2002). </a:t>
            </a:r>
            <a:endParaRPr lang="en-US" altLang="ja-JP" dirty="0"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  <a:p>
            <a:pPr>
              <a:buFont typeface="Arial" charset="0"/>
              <a:buChar char="•"/>
            </a:pPr>
            <a:r>
              <a:rPr lang="en-US" altLang="ja-JP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 Saito &amp; </a:t>
            </a:r>
            <a:r>
              <a:rPr lang="en-US" altLang="ja-JP" dirty="0" err="1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Ohmine</a:t>
            </a:r>
            <a:r>
              <a:rPr lang="en-US" altLang="ja-JP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, </a:t>
            </a:r>
            <a:r>
              <a:rPr lang="en-US" altLang="ja-JP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  <a:hlinkClick r:id="rId6"/>
              </a:rPr>
              <a:t>PRL88,207401(2002)</a:t>
            </a:r>
            <a:r>
              <a:rPr lang="en-US" altLang="ja-JP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;</a:t>
            </a:r>
            <a:r>
              <a:rPr lang="de-DE" altLang="ja-JP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  <a:hlinkClick r:id="rId7"/>
              </a:rPr>
              <a:t>JCP119,9073(2003)</a:t>
            </a:r>
            <a:r>
              <a:rPr lang="de-DE" altLang="ja-JP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;</a:t>
            </a:r>
            <a:r>
              <a:rPr lang="fr-FR" altLang="ja-JP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  <a:hlinkClick r:id="rId8"/>
              </a:rPr>
              <a:t>125,084506(2006)</a:t>
            </a:r>
            <a:endParaRPr lang="ja-JP" altLang="en-US" dirty="0"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  <a:p>
            <a:pPr>
              <a:buFont typeface="Arial" charset="0"/>
              <a:buChar char="•"/>
            </a:pPr>
            <a:r>
              <a:rPr lang="en-US" altLang="ja-JP" dirty="0">
                <a:solidFill>
                  <a:srgbClr val="C0504D"/>
                </a:solidFill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 Hasegawa &amp; Tanimura, </a:t>
            </a:r>
            <a:r>
              <a:rPr lang="en-US" altLang="ja-JP" dirty="0">
                <a:solidFill>
                  <a:srgbClr val="C0504D"/>
                </a:solidFill>
                <a:latin typeface="Arial Unicode MS" pitchFamily="50" charset="-128"/>
                <a:ea typeface="Arial Unicode MS" pitchFamily="50" charset="-128"/>
                <a:cs typeface="Arial Unicode MS" pitchFamily="50" charset="-128"/>
                <a:hlinkClick r:id="rId9"/>
              </a:rPr>
              <a:t>JCP </a:t>
            </a:r>
            <a:r>
              <a:rPr lang="en-US" altLang="ja-JP" b="1" dirty="0">
                <a:solidFill>
                  <a:srgbClr val="C0504D"/>
                </a:solidFill>
                <a:latin typeface="Arial Unicode MS" pitchFamily="50" charset="-128"/>
                <a:ea typeface="Arial Unicode MS" pitchFamily="50" charset="-128"/>
                <a:cs typeface="Arial Unicode MS" pitchFamily="50" charset="-128"/>
                <a:hlinkClick r:id="rId9"/>
              </a:rPr>
              <a:t>125</a:t>
            </a:r>
            <a:r>
              <a:rPr lang="en-US" altLang="ja-JP" dirty="0">
                <a:solidFill>
                  <a:srgbClr val="C0504D"/>
                </a:solidFill>
                <a:latin typeface="Arial Unicode MS" pitchFamily="50" charset="-128"/>
                <a:ea typeface="Arial Unicode MS" pitchFamily="50" charset="-128"/>
                <a:cs typeface="Arial Unicode MS" pitchFamily="50" charset="-128"/>
                <a:hlinkClick r:id="rId9"/>
              </a:rPr>
              <a:t>, 071453 (2006).</a:t>
            </a:r>
            <a:endParaRPr lang="ja-JP" altLang="en-US" dirty="0"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</p:txBody>
      </p:sp>
      <p:sp>
        <p:nvSpPr>
          <p:cNvPr id="814083" name="正方形/長方形 6"/>
          <p:cNvSpPr>
            <a:spLocks noChangeArrowheads="1"/>
          </p:cNvSpPr>
          <p:nvPr/>
        </p:nvSpPr>
        <p:spPr bwMode="auto">
          <a:xfrm>
            <a:off x="825235" y="3883216"/>
            <a:ext cx="6047800" cy="10156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>
              <a:buFont typeface="Arial" charset="0"/>
              <a:buChar char="•"/>
            </a:pPr>
            <a:r>
              <a:rPr lang="en-US" altLang="ja-JP" sz="2000" dirty="0">
                <a:solidFill>
                  <a:schemeClr val="accent2"/>
                </a:solidFill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Hasegawa &amp; Tanimura, </a:t>
            </a:r>
            <a:r>
              <a:rPr lang="en-US" altLang="ja-JP" sz="2000" dirty="0">
                <a:solidFill>
                  <a:schemeClr val="accent2"/>
                </a:solidFill>
                <a:latin typeface="Arial Unicode MS" pitchFamily="50" charset="-128"/>
                <a:ea typeface="Arial Unicode MS" pitchFamily="50" charset="-128"/>
                <a:cs typeface="Arial Unicode MS" pitchFamily="50" charset="-128"/>
                <a:hlinkClick r:id="rId10"/>
              </a:rPr>
              <a:t>JCP </a:t>
            </a:r>
            <a:r>
              <a:rPr lang="en-US" altLang="ja-JP" sz="2000" b="1" dirty="0">
                <a:solidFill>
                  <a:schemeClr val="accent2"/>
                </a:solidFill>
                <a:latin typeface="Arial Unicode MS" pitchFamily="50" charset="-128"/>
                <a:ea typeface="Arial Unicode MS" pitchFamily="50" charset="-128"/>
                <a:cs typeface="Arial Unicode MS" pitchFamily="50" charset="-128"/>
                <a:hlinkClick r:id="rId10"/>
              </a:rPr>
              <a:t>128</a:t>
            </a:r>
            <a:r>
              <a:rPr lang="en-US" altLang="ja-JP" sz="2000" dirty="0">
                <a:solidFill>
                  <a:schemeClr val="accent2"/>
                </a:solidFill>
                <a:latin typeface="Arial Unicode MS" pitchFamily="50" charset="-128"/>
                <a:ea typeface="Arial Unicode MS" pitchFamily="50" charset="-128"/>
                <a:cs typeface="Arial Unicode MS" pitchFamily="50" charset="-128"/>
                <a:hlinkClick r:id="rId10"/>
              </a:rPr>
              <a:t>, 064511 (2008).</a:t>
            </a:r>
            <a:endParaRPr lang="en-US" altLang="ja-JP" sz="2000" dirty="0">
              <a:solidFill>
                <a:schemeClr val="accent2"/>
              </a:solidFill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  <a:p>
            <a:pPr>
              <a:buFont typeface="Arial" charset="0"/>
              <a:buChar char="•"/>
            </a:pPr>
            <a:r>
              <a:rPr lang="en-US" altLang="ja-JP" sz="2000" dirty="0" err="1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Yagasaki</a:t>
            </a:r>
            <a:r>
              <a:rPr lang="en-US" altLang="ja-JP" sz="2000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 &amp; Saito, </a:t>
            </a:r>
            <a:r>
              <a:rPr lang="en-US" altLang="ja-JP" sz="2000" dirty="0">
                <a:solidFill>
                  <a:schemeClr val="accent2"/>
                </a:solidFill>
                <a:latin typeface="Arial Unicode MS" pitchFamily="50" charset="-128"/>
                <a:ea typeface="Arial Unicode MS" pitchFamily="50" charset="-128"/>
                <a:cs typeface="Arial Unicode MS" pitchFamily="50" charset="-128"/>
                <a:hlinkClick r:id="rId11"/>
              </a:rPr>
              <a:t>JCP </a:t>
            </a:r>
            <a:r>
              <a:rPr lang="en-US" altLang="ja-JP" sz="2000" b="1" dirty="0">
                <a:solidFill>
                  <a:schemeClr val="accent2"/>
                </a:solidFill>
                <a:latin typeface="Arial Unicode MS" pitchFamily="50" charset="-128"/>
                <a:ea typeface="Arial Unicode MS" pitchFamily="50" charset="-128"/>
                <a:cs typeface="Arial Unicode MS" pitchFamily="50" charset="-128"/>
                <a:hlinkClick r:id="rId11"/>
              </a:rPr>
              <a:t>128</a:t>
            </a:r>
            <a:r>
              <a:rPr lang="en-US" altLang="ja-JP" sz="2000" dirty="0">
                <a:solidFill>
                  <a:schemeClr val="accent2"/>
                </a:solidFill>
                <a:latin typeface="Arial Unicode MS" pitchFamily="50" charset="-128"/>
                <a:ea typeface="Arial Unicode MS" pitchFamily="50" charset="-128"/>
                <a:cs typeface="Arial Unicode MS" pitchFamily="50" charset="-128"/>
                <a:hlinkClick r:id="rId11"/>
              </a:rPr>
              <a:t>, 154521 (2008).</a:t>
            </a:r>
            <a:endParaRPr lang="en-US" altLang="ja-JP" sz="2000" dirty="0">
              <a:solidFill>
                <a:schemeClr val="accent2"/>
              </a:solidFill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  <a:p>
            <a:pPr>
              <a:buFont typeface="Arial" charset="0"/>
              <a:buChar char="•"/>
            </a:pPr>
            <a:r>
              <a:rPr lang="en-US" altLang="ja-JP" sz="2000" dirty="0" err="1"/>
              <a:t>Jeon</a:t>
            </a:r>
            <a:r>
              <a:rPr lang="en-US" altLang="ja-JP" sz="2000" dirty="0"/>
              <a:t> &amp; M. Cho, New J. Phys., 12, 27 (2010).</a:t>
            </a:r>
            <a:endParaRPr lang="en-US" altLang="ja-JP" sz="2000" dirty="0">
              <a:solidFill>
                <a:schemeClr val="accent2"/>
              </a:solidFill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</p:txBody>
      </p:sp>
      <p:sp>
        <p:nvSpPr>
          <p:cNvPr id="814084" name="テキスト ボックス 7"/>
          <p:cNvSpPr txBox="1">
            <a:spLocks noChangeArrowheads="1"/>
          </p:cNvSpPr>
          <p:nvPr/>
        </p:nvSpPr>
        <p:spPr bwMode="auto">
          <a:xfrm>
            <a:off x="654645" y="1195456"/>
            <a:ext cx="2144713" cy="584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 sz="3200" dirty="0">
                <a:latin typeface="Arial Unicode MS"/>
                <a:ea typeface="Arial Unicode MS"/>
                <a:cs typeface="Arial Unicode MS"/>
              </a:rPr>
              <a:t>2D Raman</a:t>
            </a:r>
            <a:endParaRPr lang="ja-JP" altLang="en-US" sz="3200" dirty="0">
              <a:latin typeface="Arial Unicode MS"/>
              <a:ea typeface="Arial Unicode MS"/>
              <a:cs typeface="Arial Unicode MS"/>
            </a:endParaRPr>
          </a:p>
        </p:txBody>
      </p:sp>
      <p:sp>
        <p:nvSpPr>
          <p:cNvPr id="814085" name="テキスト ボックス 8"/>
          <p:cNvSpPr txBox="1">
            <a:spLocks noChangeArrowheads="1"/>
          </p:cNvSpPr>
          <p:nvPr/>
        </p:nvSpPr>
        <p:spPr bwMode="auto">
          <a:xfrm>
            <a:off x="665996" y="3186308"/>
            <a:ext cx="1233488" cy="5857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 sz="3200" dirty="0">
                <a:latin typeface="Arial Unicode MS"/>
                <a:ea typeface="Arial Unicode MS"/>
                <a:cs typeface="Arial Unicode MS"/>
              </a:rPr>
              <a:t>3D IR</a:t>
            </a:r>
            <a:endParaRPr lang="ja-JP" altLang="en-US" sz="3200" dirty="0">
              <a:latin typeface="Arial Unicode MS"/>
              <a:ea typeface="Arial Unicode MS"/>
              <a:cs typeface="Arial Unicode MS"/>
            </a:endParaRPr>
          </a:p>
        </p:txBody>
      </p:sp>
    </p:spTree>
  </p:cSld>
  <p:clrMapOvr>
    <a:masterClrMapping/>
  </p:clrMapOvr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kumimoji="1" lang="en-US" altLang="ja-JP" dirty="0"/>
              <a:t>Hamiltonian for full molecules</a:t>
            </a:r>
            <a:endParaRPr kumimoji="1" lang="ja-JP" altLang="en-US" dirty="0"/>
          </a:p>
        </p:txBody>
      </p:sp>
      <p:graphicFrame>
        <p:nvGraphicFramePr>
          <p:cNvPr id="5118978" name="Object 2"/>
          <p:cNvGraphicFramePr>
            <a:graphicFrameLocks noChangeAspect="1"/>
          </p:cNvGraphicFramePr>
          <p:nvPr/>
        </p:nvGraphicFramePr>
        <p:xfrm>
          <a:off x="2061909" y="3872484"/>
          <a:ext cx="4445000" cy="8763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4" imgW="4444920" imgH="876240" progId="Equation.DSMT4">
                  <p:embed/>
                </p:oleObj>
              </mc:Choice>
              <mc:Fallback>
                <p:oleObj name="Equation" r:id="rId4" imgW="4444920" imgH="876240" progId="Equation.DSMT4">
                  <p:embed/>
                  <p:pic>
                    <p:nvPicPr>
                      <p:cNvPr id="5118978" name="Object 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061909" y="3872484"/>
                        <a:ext cx="4445000" cy="8763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5" name="Picture 10"/>
          <p:cNvPicPr>
            <a:picLocks noChangeAspect="1" noChangeArrowheads="1"/>
          </p:cNvPicPr>
          <p:nvPr/>
        </p:nvPicPr>
        <p:blipFill>
          <a:blip r:embed="rId6" cstate="print"/>
          <a:srcRect/>
          <a:stretch>
            <a:fillRect/>
          </a:stretch>
        </p:blipFill>
        <p:spPr bwMode="auto">
          <a:xfrm>
            <a:off x="1150620" y="2064830"/>
            <a:ext cx="1516062" cy="15668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6" name="Text Box 24"/>
          <p:cNvSpPr txBox="1">
            <a:spLocks noChangeArrowheads="1"/>
          </p:cNvSpPr>
          <p:nvPr/>
        </p:nvSpPr>
        <p:spPr bwMode="auto">
          <a:xfrm>
            <a:off x="1083564" y="1489520"/>
            <a:ext cx="1714500" cy="641350"/>
          </a:xfrm>
          <a:prstGeom prst="rect">
            <a:avLst/>
          </a:prstGeom>
          <a:solidFill>
            <a:srgbClr val="FFFFFF"/>
          </a:solidFill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US" altLang="ja-JP" dirty="0">
                <a:solidFill>
                  <a:srgbClr val="FB1B1B"/>
                </a:solidFill>
                <a:latin typeface="Times New Roman" pitchFamily="18" charset="0"/>
                <a:cs typeface="Times New Roman" pitchFamily="18" charset="0"/>
              </a:rPr>
              <a:t>Intra molecular  vibrations</a:t>
            </a:r>
            <a:endParaRPr lang="ja-JP" altLang="en-US" dirty="0">
              <a:solidFill>
                <a:srgbClr val="FB1B1B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7" name="Text Box 32"/>
          <p:cNvSpPr txBox="1">
            <a:spLocks noChangeArrowheads="1"/>
          </p:cNvSpPr>
          <p:nvPr/>
        </p:nvSpPr>
        <p:spPr bwMode="auto">
          <a:xfrm>
            <a:off x="7115175" y="1441704"/>
            <a:ext cx="2028825" cy="641350"/>
          </a:xfrm>
          <a:prstGeom prst="rect">
            <a:avLst/>
          </a:prstGeom>
          <a:solidFill>
            <a:srgbClr val="FFFFFF"/>
          </a:solidFill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US" altLang="ja-JP" dirty="0">
                <a:solidFill>
                  <a:srgbClr val="FB1B1B"/>
                </a:solidFill>
                <a:latin typeface="Times New Roman" pitchFamily="18" charset="0"/>
                <a:cs typeface="Times New Roman" pitchFamily="18" charset="0"/>
              </a:rPr>
              <a:t>Inter molecular  vibrations</a:t>
            </a:r>
            <a:endParaRPr lang="ja-JP" altLang="en-US" dirty="0">
              <a:solidFill>
                <a:srgbClr val="FB1B1B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pic>
        <p:nvPicPr>
          <p:cNvPr id="8" name="Picture 12"/>
          <p:cNvPicPr>
            <a:picLocks noChangeAspect="1" noChangeArrowheads="1"/>
          </p:cNvPicPr>
          <p:nvPr/>
        </p:nvPicPr>
        <p:blipFill>
          <a:blip r:embed="rId7" cstate="print"/>
          <a:srcRect/>
          <a:stretch>
            <a:fillRect/>
          </a:stretch>
        </p:blipFill>
        <p:spPr bwMode="auto">
          <a:xfrm>
            <a:off x="6076569" y="2078546"/>
            <a:ext cx="1728787" cy="16732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9" name="Text Box 31"/>
          <p:cNvSpPr txBox="1">
            <a:spLocks noChangeArrowheads="1"/>
          </p:cNvSpPr>
          <p:nvPr/>
        </p:nvSpPr>
        <p:spPr bwMode="auto">
          <a:xfrm>
            <a:off x="5911786" y="1469327"/>
            <a:ext cx="1155700" cy="641350"/>
          </a:xfrm>
          <a:prstGeom prst="rect">
            <a:avLst/>
          </a:prstGeom>
          <a:solidFill>
            <a:srgbClr val="FFFFFF"/>
          </a:solidFill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 dirty="0">
                <a:solidFill>
                  <a:srgbClr val="FB1B1B"/>
                </a:solidFill>
                <a:latin typeface="Times New Roman" pitchFamily="18" charset="0"/>
                <a:cs typeface="Times New Roman" pitchFamily="18" charset="0"/>
              </a:rPr>
              <a:t>molecular </a:t>
            </a:r>
          </a:p>
          <a:p>
            <a:r>
              <a:rPr lang="en-US" altLang="ja-JP" dirty="0">
                <a:solidFill>
                  <a:srgbClr val="FB1B1B"/>
                </a:solidFill>
                <a:latin typeface="Times New Roman" pitchFamily="18" charset="0"/>
                <a:cs typeface="Times New Roman" pitchFamily="18" charset="0"/>
              </a:rPr>
              <a:t>collisions</a:t>
            </a:r>
            <a:endParaRPr lang="ja-JP" altLang="en-US" dirty="0">
              <a:solidFill>
                <a:srgbClr val="FB1B1B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pic>
        <p:nvPicPr>
          <p:cNvPr id="11" name="H2O.mpg">
            <a:hlinkClick r:id="" action="ppaction://media"/>
          </p:cNvPr>
          <p:cNvPicPr>
            <a:picLocks noChangeAspect="1"/>
          </p:cNvPicPr>
          <p:nvPr>
            <a:videoFile r:link="rId2"/>
            <p:extLst>
              <p:ext uri="{DAA4B4D4-6D71-4841-9C94-3DE7FCFB9230}">
                <p14:media xmlns:p14="http://schemas.microsoft.com/office/powerpoint/2010/main" r:link="rId1"/>
              </p:ext>
            </p:extLst>
          </p:nvPr>
        </p:nvPicPr>
        <p:blipFill>
          <a:blip r:embed="rId8" cstate="print"/>
          <a:stretch>
            <a:fillRect/>
          </a:stretch>
        </p:blipFill>
        <p:spPr>
          <a:xfrm>
            <a:off x="2852928" y="1420368"/>
            <a:ext cx="3048000" cy="2286000"/>
          </a:xfrm>
          <a:prstGeom prst="rect">
            <a:avLst/>
          </a:prstGeom>
        </p:spPr>
      </p:pic>
      <p:sp>
        <p:nvSpPr>
          <p:cNvPr id="12" name="正方形/長方形 11"/>
          <p:cNvSpPr/>
          <p:nvPr/>
        </p:nvSpPr>
        <p:spPr>
          <a:xfrm>
            <a:off x="291897" y="4963406"/>
            <a:ext cx="9087744" cy="147732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buFont typeface="Arial" pitchFamily="34" charset="0"/>
              <a:buChar char="•"/>
            </a:pPr>
            <a:r>
              <a:rPr lang="en-US" altLang="ja-JP" sz="2400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Can handle complex system (with many optically active modes)</a:t>
            </a:r>
          </a:p>
          <a:p>
            <a:pPr>
              <a:buFont typeface="Arial" pitchFamily="34" charset="0"/>
              <a:buChar char="•"/>
            </a:pPr>
            <a:r>
              <a:rPr lang="en-US" altLang="ja-JP" sz="2400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Can estimate signal intensity (with including back ground signal)</a:t>
            </a:r>
          </a:p>
          <a:p>
            <a:pPr>
              <a:buFont typeface="Arial" pitchFamily="34" charset="0"/>
              <a:buChar char="•"/>
            </a:pPr>
            <a:r>
              <a:rPr lang="en-US" altLang="ja-JP" sz="2400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Extreme check for simulations (potential, algorism, etc)</a:t>
            </a:r>
          </a:p>
          <a:p>
            <a:endParaRPr lang="ja-JP" altLang="en-US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33073" fill="hold"/>
                                        <p:tgtEl>
                                          <p:spTgt spid="11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video>
              <p:cMediaNode>
                <p:cTn id="7" fill="hold" display="0">
                  <p:stCondLst>
                    <p:cond delay="indefinite"/>
                  </p:stCondLst>
                  <p:endCondLst>
                    <p:cond evt="onNext" delay="0">
                      <p:tgtEl>
                        <p:sldTgt/>
                      </p:tgtEl>
                    </p:cond>
                    <p:cond evt="onPrev" delay="0">
                      <p:tgtEl>
                        <p:sldTgt/>
                      </p:tgtEl>
                    </p:cond>
                  </p:endCondLst>
                </p:cTn>
                <p:tgtEl>
                  <p:spTgt spid="11"/>
                </p:tgtEl>
              </p:cMediaNode>
            </p:video>
            <p:seq concurrent="1" nextAc="seek">
              <p:cTn id="8" restart="whenNotActive" fill="hold" evtFilter="cancelBubble" nodeType="interactiveSeq">
                <p:stCondLst>
                  <p:cond evt="onClick" delay="0">
                    <p:tgtEl>
                      <p:spTgt spid="1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" fill="hold">
                      <p:stCondLst>
                        <p:cond delay="0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12" dur="1" fill="hold"/>
                                        <p:tgtEl>
                                          <p:spTgt spid="11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1"/>
                  </p:tgtEl>
                </p:cond>
              </p:nextCondLst>
            </p:seq>
          </p:childTnLst>
        </p:cTn>
      </p:par>
    </p:tnLst>
  </p:timing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 rtlCol="0">
            <a:normAutofit/>
          </a:bodyPr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en-US" altLang="ja-JP" b="1" dirty="0">
                <a:solidFill>
                  <a:schemeClr val="tx2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First order response (IR)</a:t>
            </a:r>
            <a:endParaRPr lang="ja-JP" altLang="en-US" b="1" dirty="0">
              <a:solidFill>
                <a:schemeClr val="tx2">
                  <a:lumMod val="50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</p:txBody>
      </p:sp>
      <p:sp>
        <p:nvSpPr>
          <p:cNvPr id="3" name="コンテンツ プレースホルダ 2"/>
          <p:cNvSpPr>
            <a:spLocks noGrp="1"/>
          </p:cNvSpPr>
          <p:nvPr>
            <p:ph idx="1"/>
          </p:nvPr>
        </p:nvSpPr>
        <p:spPr>
          <a:xfrm>
            <a:off x="469392" y="1307593"/>
            <a:ext cx="7284720" cy="704088"/>
          </a:xfrm>
        </p:spPr>
        <p:txBody>
          <a:bodyPr/>
          <a:lstStyle/>
          <a:p>
            <a:pPr eaLnBrk="1" hangingPunct="1">
              <a:buFont typeface="Arial" charset="0"/>
              <a:buNone/>
            </a:pPr>
            <a:r>
              <a:rPr lang="en-US" altLang="ja-JP" dirty="0">
                <a:solidFill>
                  <a:srgbClr val="FF0000"/>
                </a:solidFill>
                <a:latin typeface="Arial Unicode MS"/>
                <a:ea typeface="Arial Unicode MS"/>
                <a:cs typeface="Arial Unicode MS"/>
              </a:rPr>
              <a:t>Absorption signal</a:t>
            </a:r>
          </a:p>
          <a:p>
            <a:pPr eaLnBrk="1" hangingPunct="1">
              <a:buFont typeface="Arial" charset="0"/>
              <a:buNone/>
            </a:pPr>
            <a:endParaRPr lang="ja-JP" altLang="en-US" dirty="0"/>
          </a:p>
        </p:txBody>
      </p:sp>
      <p:graphicFrame>
        <p:nvGraphicFramePr>
          <p:cNvPr id="16388" name="Object 4"/>
          <p:cNvGraphicFramePr>
            <a:graphicFrameLocks noChangeAspect="1"/>
          </p:cNvGraphicFramePr>
          <p:nvPr/>
        </p:nvGraphicFramePr>
        <p:xfrm>
          <a:off x="1819720" y="1939989"/>
          <a:ext cx="4113212" cy="5334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3" imgW="4114800" imgH="533160" progId="Equation.DSMT4">
                  <p:embed/>
                </p:oleObj>
              </mc:Choice>
              <mc:Fallback>
                <p:oleObj name="Equation" r:id="rId3" imgW="4114800" imgH="533160" progId="Equation.DSMT4">
                  <p:embed/>
                  <p:pic>
                    <p:nvPicPr>
                      <p:cNvPr id="16388" name="Object 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819720" y="1939989"/>
                        <a:ext cx="4113212" cy="533400"/>
                      </a:xfrm>
                      <a:prstGeom prst="rect">
                        <a:avLst/>
                      </a:prstGeom>
                      <a:solidFill>
                        <a:srgbClr val="FFFFFF"/>
                      </a:solidFill>
                      <a:ln w="25400">
                        <a:solidFill>
                          <a:srgbClr val="0000FF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47" name="Object 3"/>
          <p:cNvGraphicFramePr>
            <a:graphicFrameLocks noChangeAspect="1"/>
          </p:cNvGraphicFramePr>
          <p:nvPr/>
        </p:nvGraphicFramePr>
        <p:xfrm>
          <a:off x="3038475" y="3810000"/>
          <a:ext cx="2251075" cy="67786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5" imgW="927000" imgH="279360" progId="Equation.DSMT4">
                  <p:embed/>
                </p:oleObj>
              </mc:Choice>
              <mc:Fallback>
                <p:oleObj name="Equation" r:id="rId5" imgW="927000" imgH="279360" progId="Equation.DSMT4">
                  <p:embed/>
                  <p:pic>
                    <p:nvPicPr>
                      <p:cNvPr id="47" name="Object 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038475" y="3810000"/>
                        <a:ext cx="2251075" cy="677863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49" name="Object 5"/>
          <p:cNvGraphicFramePr>
            <a:graphicFrameLocks noChangeAspect="1"/>
          </p:cNvGraphicFramePr>
          <p:nvPr/>
        </p:nvGraphicFramePr>
        <p:xfrm>
          <a:off x="1019747" y="4632452"/>
          <a:ext cx="368300" cy="431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7" imgW="368280" imgH="431640" progId="Equation.DSMT4">
                  <p:embed/>
                </p:oleObj>
              </mc:Choice>
              <mc:Fallback>
                <p:oleObj name="Equation" r:id="rId7" imgW="368280" imgH="431640" progId="Equation.DSMT4">
                  <p:embed/>
                  <p:pic>
                    <p:nvPicPr>
                      <p:cNvPr id="49" name="Object 5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019747" y="4632452"/>
                        <a:ext cx="368300" cy="431800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4" name="Group 7"/>
          <p:cNvGrpSpPr>
            <a:grpSpLocks noChangeAspect="1"/>
          </p:cNvGrpSpPr>
          <p:nvPr/>
        </p:nvGrpSpPr>
        <p:grpSpPr bwMode="auto">
          <a:xfrm>
            <a:off x="1023176" y="4936236"/>
            <a:ext cx="923925" cy="1069975"/>
            <a:chOff x="2064" y="2704"/>
            <a:chExt cx="512" cy="592"/>
          </a:xfrm>
        </p:grpSpPr>
        <p:sp>
          <p:nvSpPr>
            <p:cNvPr id="51" name="AutoShape 8"/>
            <p:cNvSpPr>
              <a:spLocks noChangeAspect="1" noChangeArrowheads="1" noTextEdit="1"/>
            </p:cNvSpPr>
            <p:nvPr/>
          </p:nvSpPr>
          <p:spPr bwMode="auto">
            <a:xfrm>
              <a:off x="2064" y="2704"/>
              <a:ext cx="512" cy="59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52" name="Rectangle 9"/>
            <p:cNvSpPr>
              <a:spLocks noChangeArrowheads="1"/>
            </p:cNvSpPr>
            <p:nvPr/>
          </p:nvSpPr>
          <p:spPr bwMode="auto">
            <a:xfrm>
              <a:off x="2064" y="2704"/>
              <a:ext cx="512" cy="592"/>
            </a:xfrm>
            <a:prstGeom prst="rect">
              <a:avLst/>
            </a:prstGeom>
            <a:noFill/>
            <a:ln w="0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53" name="Freeform 10"/>
            <p:cNvSpPr>
              <a:spLocks/>
            </p:cNvSpPr>
            <p:nvPr/>
          </p:nvSpPr>
          <p:spPr bwMode="auto">
            <a:xfrm>
              <a:off x="2204" y="2808"/>
              <a:ext cx="210" cy="366"/>
            </a:xfrm>
            <a:custGeom>
              <a:avLst/>
              <a:gdLst>
                <a:gd name="T0" fmla="*/ 210 w 210"/>
                <a:gd name="T1" fmla="*/ 366 h 366"/>
                <a:gd name="T2" fmla="*/ 202 w 210"/>
                <a:gd name="T3" fmla="*/ 364 h 366"/>
                <a:gd name="T4" fmla="*/ 188 w 210"/>
                <a:gd name="T5" fmla="*/ 362 h 366"/>
                <a:gd name="T6" fmla="*/ 174 w 210"/>
                <a:gd name="T7" fmla="*/ 360 h 366"/>
                <a:gd name="T8" fmla="*/ 158 w 210"/>
                <a:gd name="T9" fmla="*/ 356 h 366"/>
                <a:gd name="T10" fmla="*/ 142 w 210"/>
                <a:gd name="T11" fmla="*/ 350 h 366"/>
                <a:gd name="T12" fmla="*/ 130 w 210"/>
                <a:gd name="T13" fmla="*/ 340 h 366"/>
                <a:gd name="T14" fmla="*/ 124 w 210"/>
                <a:gd name="T15" fmla="*/ 328 h 366"/>
                <a:gd name="T16" fmla="*/ 124 w 210"/>
                <a:gd name="T17" fmla="*/ 312 h 366"/>
                <a:gd name="T18" fmla="*/ 126 w 210"/>
                <a:gd name="T19" fmla="*/ 300 h 366"/>
                <a:gd name="T20" fmla="*/ 128 w 210"/>
                <a:gd name="T21" fmla="*/ 282 h 366"/>
                <a:gd name="T22" fmla="*/ 130 w 210"/>
                <a:gd name="T23" fmla="*/ 260 h 366"/>
                <a:gd name="T24" fmla="*/ 130 w 210"/>
                <a:gd name="T25" fmla="*/ 240 h 366"/>
                <a:gd name="T26" fmla="*/ 132 w 210"/>
                <a:gd name="T27" fmla="*/ 224 h 366"/>
                <a:gd name="T28" fmla="*/ 132 w 210"/>
                <a:gd name="T29" fmla="*/ 214 h 366"/>
                <a:gd name="T30" fmla="*/ 126 w 210"/>
                <a:gd name="T31" fmla="*/ 194 h 366"/>
                <a:gd name="T32" fmla="*/ 114 w 210"/>
                <a:gd name="T33" fmla="*/ 178 h 366"/>
                <a:gd name="T34" fmla="*/ 96 w 210"/>
                <a:gd name="T35" fmla="*/ 166 h 366"/>
                <a:gd name="T36" fmla="*/ 72 w 210"/>
                <a:gd name="T37" fmla="*/ 158 h 366"/>
                <a:gd name="T38" fmla="*/ 52 w 210"/>
                <a:gd name="T39" fmla="*/ 154 h 366"/>
                <a:gd name="T40" fmla="*/ 34 w 210"/>
                <a:gd name="T41" fmla="*/ 150 h 366"/>
                <a:gd name="T42" fmla="*/ 18 w 210"/>
                <a:gd name="T43" fmla="*/ 144 h 366"/>
                <a:gd name="T44" fmla="*/ 6 w 210"/>
                <a:gd name="T45" fmla="*/ 136 h 366"/>
                <a:gd name="T46" fmla="*/ 0 w 210"/>
                <a:gd name="T47" fmla="*/ 124 h 366"/>
                <a:gd name="T48" fmla="*/ 2 w 210"/>
                <a:gd name="T49" fmla="*/ 108 h 366"/>
                <a:gd name="T50" fmla="*/ 4 w 210"/>
                <a:gd name="T51" fmla="*/ 84 h 366"/>
                <a:gd name="T52" fmla="*/ 6 w 210"/>
                <a:gd name="T53" fmla="*/ 58 h 366"/>
                <a:gd name="T54" fmla="*/ 6 w 210"/>
                <a:gd name="T55" fmla="*/ 34 h 366"/>
                <a:gd name="T56" fmla="*/ 10 w 210"/>
                <a:gd name="T57" fmla="*/ 10 h 366"/>
                <a:gd name="T58" fmla="*/ 4 w 210"/>
                <a:gd name="T59" fmla="*/ 10 h 366"/>
                <a:gd name="T60" fmla="*/ 2 w 210"/>
                <a:gd name="T61" fmla="*/ 10 h 366"/>
                <a:gd name="T62" fmla="*/ 2 w 210"/>
                <a:gd name="T63" fmla="*/ 8 h 366"/>
                <a:gd name="T64" fmla="*/ 2 w 210"/>
                <a:gd name="T65" fmla="*/ 8 h 366"/>
                <a:gd name="T66" fmla="*/ 2 w 210"/>
                <a:gd name="T67" fmla="*/ 6 h 366"/>
                <a:gd name="T68" fmla="*/ 4 w 210"/>
                <a:gd name="T69" fmla="*/ 0 h 36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10"/>
                <a:gd name="T106" fmla="*/ 0 h 366"/>
                <a:gd name="T107" fmla="*/ 210 w 210"/>
                <a:gd name="T108" fmla="*/ 366 h 36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10" h="366">
                  <a:moveTo>
                    <a:pt x="210" y="366"/>
                  </a:moveTo>
                  <a:lnTo>
                    <a:pt x="202" y="364"/>
                  </a:lnTo>
                  <a:lnTo>
                    <a:pt x="188" y="362"/>
                  </a:lnTo>
                  <a:lnTo>
                    <a:pt x="174" y="360"/>
                  </a:lnTo>
                  <a:lnTo>
                    <a:pt x="158" y="356"/>
                  </a:lnTo>
                  <a:lnTo>
                    <a:pt x="142" y="350"/>
                  </a:lnTo>
                  <a:lnTo>
                    <a:pt x="130" y="340"/>
                  </a:lnTo>
                  <a:lnTo>
                    <a:pt x="124" y="328"/>
                  </a:lnTo>
                  <a:lnTo>
                    <a:pt x="124" y="312"/>
                  </a:lnTo>
                  <a:lnTo>
                    <a:pt x="126" y="300"/>
                  </a:lnTo>
                  <a:lnTo>
                    <a:pt x="128" y="282"/>
                  </a:lnTo>
                  <a:lnTo>
                    <a:pt x="130" y="260"/>
                  </a:lnTo>
                  <a:lnTo>
                    <a:pt x="130" y="240"/>
                  </a:lnTo>
                  <a:lnTo>
                    <a:pt x="132" y="224"/>
                  </a:lnTo>
                  <a:lnTo>
                    <a:pt x="132" y="214"/>
                  </a:lnTo>
                  <a:lnTo>
                    <a:pt x="126" y="194"/>
                  </a:lnTo>
                  <a:lnTo>
                    <a:pt x="114" y="178"/>
                  </a:lnTo>
                  <a:lnTo>
                    <a:pt x="96" y="166"/>
                  </a:lnTo>
                  <a:lnTo>
                    <a:pt x="72" y="158"/>
                  </a:lnTo>
                  <a:lnTo>
                    <a:pt x="52" y="154"/>
                  </a:lnTo>
                  <a:lnTo>
                    <a:pt x="34" y="150"/>
                  </a:lnTo>
                  <a:lnTo>
                    <a:pt x="18" y="144"/>
                  </a:lnTo>
                  <a:lnTo>
                    <a:pt x="6" y="136"/>
                  </a:lnTo>
                  <a:lnTo>
                    <a:pt x="0" y="124"/>
                  </a:lnTo>
                  <a:lnTo>
                    <a:pt x="2" y="108"/>
                  </a:lnTo>
                  <a:lnTo>
                    <a:pt x="4" y="84"/>
                  </a:lnTo>
                  <a:lnTo>
                    <a:pt x="6" y="58"/>
                  </a:lnTo>
                  <a:lnTo>
                    <a:pt x="6" y="34"/>
                  </a:lnTo>
                  <a:lnTo>
                    <a:pt x="10" y="10"/>
                  </a:lnTo>
                  <a:lnTo>
                    <a:pt x="4" y="10"/>
                  </a:lnTo>
                  <a:lnTo>
                    <a:pt x="2" y="10"/>
                  </a:lnTo>
                  <a:lnTo>
                    <a:pt x="2" y="8"/>
                  </a:lnTo>
                  <a:lnTo>
                    <a:pt x="2" y="6"/>
                  </a:lnTo>
                  <a:lnTo>
                    <a:pt x="4" y="0"/>
                  </a:lnTo>
                </a:path>
              </a:pathLst>
            </a:custGeom>
            <a:noFill/>
            <a:ln w="28575">
              <a:solidFill>
                <a:srgbClr val="339966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54" name="Freeform 11"/>
            <p:cNvSpPr>
              <a:spLocks/>
            </p:cNvSpPr>
            <p:nvPr/>
          </p:nvSpPr>
          <p:spPr bwMode="auto">
            <a:xfrm>
              <a:off x="2362" y="3120"/>
              <a:ext cx="128" cy="86"/>
            </a:xfrm>
            <a:custGeom>
              <a:avLst/>
              <a:gdLst>
                <a:gd name="T0" fmla="*/ 22 w 128"/>
                <a:gd name="T1" fmla="*/ 0 h 86"/>
                <a:gd name="T2" fmla="*/ 128 w 128"/>
                <a:gd name="T3" fmla="*/ 72 h 86"/>
                <a:gd name="T4" fmla="*/ 0 w 128"/>
                <a:gd name="T5" fmla="*/ 86 h 86"/>
                <a:gd name="T6" fmla="*/ 16 w 128"/>
                <a:gd name="T7" fmla="*/ 68 h 86"/>
                <a:gd name="T8" fmla="*/ 26 w 128"/>
                <a:gd name="T9" fmla="*/ 48 h 86"/>
                <a:gd name="T10" fmla="*/ 28 w 128"/>
                <a:gd name="T11" fmla="*/ 24 h 86"/>
                <a:gd name="T12" fmla="*/ 22 w 128"/>
                <a:gd name="T13" fmla="*/ 0 h 8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28"/>
                <a:gd name="T22" fmla="*/ 0 h 86"/>
                <a:gd name="T23" fmla="*/ 128 w 128"/>
                <a:gd name="T24" fmla="*/ 86 h 8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28" h="86">
                  <a:moveTo>
                    <a:pt x="22" y="0"/>
                  </a:moveTo>
                  <a:lnTo>
                    <a:pt x="128" y="72"/>
                  </a:lnTo>
                  <a:lnTo>
                    <a:pt x="0" y="86"/>
                  </a:lnTo>
                  <a:lnTo>
                    <a:pt x="16" y="68"/>
                  </a:lnTo>
                  <a:lnTo>
                    <a:pt x="26" y="48"/>
                  </a:lnTo>
                  <a:lnTo>
                    <a:pt x="28" y="24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chemeClr val="tx2"/>
            </a:solidFill>
            <a:ln w="0">
              <a:noFill/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</p:grpSp>
      <p:grpSp>
        <p:nvGrpSpPr>
          <p:cNvPr id="5" name="Group 12"/>
          <p:cNvGrpSpPr>
            <a:grpSpLocks noChangeAspect="1"/>
          </p:cNvGrpSpPr>
          <p:nvPr/>
        </p:nvGrpSpPr>
        <p:grpSpPr bwMode="auto">
          <a:xfrm>
            <a:off x="1599438" y="5545836"/>
            <a:ext cx="5256213" cy="873125"/>
            <a:chOff x="1927" y="3113"/>
            <a:chExt cx="2544" cy="381"/>
          </a:xfrm>
        </p:grpSpPr>
        <p:sp>
          <p:nvSpPr>
            <p:cNvPr id="56" name="AutoShape 13"/>
            <p:cNvSpPr>
              <a:spLocks noChangeAspect="1" noChangeArrowheads="1" noTextEdit="1"/>
            </p:cNvSpPr>
            <p:nvPr/>
          </p:nvSpPr>
          <p:spPr bwMode="auto">
            <a:xfrm>
              <a:off x="1927" y="3113"/>
              <a:ext cx="2544" cy="38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57" name="Rectangle 14"/>
            <p:cNvSpPr>
              <a:spLocks noChangeArrowheads="1"/>
            </p:cNvSpPr>
            <p:nvPr/>
          </p:nvSpPr>
          <p:spPr bwMode="auto">
            <a:xfrm>
              <a:off x="1927" y="3113"/>
              <a:ext cx="2544" cy="381"/>
            </a:xfrm>
            <a:prstGeom prst="rect">
              <a:avLst/>
            </a:prstGeom>
            <a:noFill/>
            <a:ln w="0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58" name="Freeform 15"/>
            <p:cNvSpPr>
              <a:spLocks/>
            </p:cNvSpPr>
            <p:nvPr/>
          </p:nvSpPr>
          <p:spPr bwMode="auto">
            <a:xfrm>
              <a:off x="2025" y="3225"/>
              <a:ext cx="2284" cy="1"/>
            </a:xfrm>
            <a:custGeom>
              <a:avLst/>
              <a:gdLst>
                <a:gd name="T0" fmla="*/ 2284 w 2284"/>
                <a:gd name="T1" fmla="*/ 0 h 1"/>
                <a:gd name="T2" fmla="*/ 2108 w 2284"/>
                <a:gd name="T3" fmla="*/ 0 h 1"/>
                <a:gd name="T4" fmla="*/ 1942 w 2284"/>
                <a:gd name="T5" fmla="*/ 0 h 1"/>
                <a:gd name="T6" fmla="*/ 1784 w 2284"/>
                <a:gd name="T7" fmla="*/ 0 h 1"/>
                <a:gd name="T8" fmla="*/ 1635 w 2284"/>
                <a:gd name="T9" fmla="*/ 0 h 1"/>
                <a:gd name="T10" fmla="*/ 1495 w 2284"/>
                <a:gd name="T11" fmla="*/ 0 h 1"/>
                <a:gd name="T12" fmla="*/ 1363 w 2284"/>
                <a:gd name="T13" fmla="*/ 0 h 1"/>
                <a:gd name="T14" fmla="*/ 1240 w 2284"/>
                <a:gd name="T15" fmla="*/ 0 h 1"/>
                <a:gd name="T16" fmla="*/ 1123 w 2284"/>
                <a:gd name="T17" fmla="*/ 0 h 1"/>
                <a:gd name="T18" fmla="*/ 1014 w 2284"/>
                <a:gd name="T19" fmla="*/ 0 h 1"/>
                <a:gd name="T20" fmla="*/ 913 w 2284"/>
                <a:gd name="T21" fmla="*/ 0 h 1"/>
                <a:gd name="T22" fmla="*/ 819 w 2284"/>
                <a:gd name="T23" fmla="*/ 0 h 1"/>
                <a:gd name="T24" fmla="*/ 731 w 2284"/>
                <a:gd name="T25" fmla="*/ 0 h 1"/>
                <a:gd name="T26" fmla="*/ 650 w 2284"/>
                <a:gd name="T27" fmla="*/ 0 h 1"/>
                <a:gd name="T28" fmla="*/ 575 w 2284"/>
                <a:gd name="T29" fmla="*/ 0 h 1"/>
                <a:gd name="T30" fmla="*/ 506 w 2284"/>
                <a:gd name="T31" fmla="*/ 0 h 1"/>
                <a:gd name="T32" fmla="*/ 443 w 2284"/>
                <a:gd name="T33" fmla="*/ 0 h 1"/>
                <a:gd name="T34" fmla="*/ 385 w 2284"/>
                <a:gd name="T35" fmla="*/ 0 h 1"/>
                <a:gd name="T36" fmla="*/ 333 w 2284"/>
                <a:gd name="T37" fmla="*/ 0 h 1"/>
                <a:gd name="T38" fmla="*/ 285 w 2284"/>
                <a:gd name="T39" fmla="*/ 0 h 1"/>
                <a:gd name="T40" fmla="*/ 243 w 2284"/>
                <a:gd name="T41" fmla="*/ 0 h 1"/>
                <a:gd name="T42" fmla="*/ 204 w 2284"/>
                <a:gd name="T43" fmla="*/ 0 h 1"/>
                <a:gd name="T44" fmla="*/ 169 w 2284"/>
                <a:gd name="T45" fmla="*/ 0 h 1"/>
                <a:gd name="T46" fmla="*/ 140 w 2284"/>
                <a:gd name="T47" fmla="*/ 0 h 1"/>
                <a:gd name="T48" fmla="*/ 113 w 2284"/>
                <a:gd name="T49" fmla="*/ 0 h 1"/>
                <a:gd name="T50" fmla="*/ 91 w 2284"/>
                <a:gd name="T51" fmla="*/ 0 h 1"/>
                <a:gd name="T52" fmla="*/ 72 w 2284"/>
                <a:gd name="T53" fmla="*/ 0 h 1"/>
                <a:gd name="T54" fmla="*/ 55 w 2284"/>
                <a:gd name="T55" fmla="*/ 0 h 1"/>
                <a:gd name="T56" fmla="*/ 41 w 2284"/>
                <a:gd name="T57" fmla="*/ 0 h 1"/>
                <a:gd name="T58" fmla="*/ 30 w 2284"/>
                <a:gd name="T59" fmla="*/ 0 h 1"/>
                <a:gd name="T60" fmla="*/ 20 w 2284"/>
                <a:gd name="T61" fmla="*/ 0 h 1"/>
                <a:gd name="T62" fmla="*/ 14 w 2284"/>
                <a:gd name="T63" fmla="*/ 0 h 1"/>
                <a:gd name="T64" fmla="*/ 8 w 2284"/>
                <a:gd name="T65" fmla="*/ 0 h 1"/>
                <a:gd name="T66" fmla="*/ 5 w 2284"/>
                <a:gd name="T67" fmla="*/ 0 h 1"/>
                <a:gd name="T68" fmla="*/ 2 w 2284"/>
                <a:gd name="T69" fmla="*/ 0 h 1"/>
                <a:gd name="T70" fmla="*/ 1 w 2284"/>
                <a:gd name="T71" fmla="*/ 0 h 1"/>
                <a:gd name="T72" fmla="*/ 0 w 2284"/>
                <a:gd name="T73" fmla="*/ 0 h 1"/>
                <a:gd name="T74" fmla="*/ 0 w 2284"/>
                <a:gd name="T75" fmla="*/ 0 h 1"/>
                <a:gd name="T76" fmla="*/ 0 w 2284"/>
                <a:gd name="T77" fmla="*/ 0 h 1"/>
                <a:gd name="T78" fmla="*/ 781 w 2284"/>
                <a:gd name="T79" fmla="*/ 0 h 1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284"/>
                <a:gd name="T121" fmla="*/ 0 h 1"/>
                <a:gd name="T122" fmla="*/ 2284 w 2284"/>
                <a:gd name="T123" fmla="*/ 1 h 1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284" h="1">
                  <a:moveTo>
                    <a:pt x="2284" y="0"/>
                  </a:moveTo>
                  <a:lnTo>
                    <a:pt x="2108" y="0"/>
                  </a:lnTo>
                  <a:lnTo>
                    <a:pt x="1942" y="0"/>
                  </a:lnTo>
                  <a:lnTo>
                    <a:pt x="1784" y="0"/>
                  </a:lnTo>
                  <a:lnTo>
                    <a:pt x="1635" y="0"/>
                  </a:lnTo>
                  <a:lnTo>
                    <a:pt x="1495" y="0"/>
                  </a:lnTo>
                  <a:lnTo>
                    <a:pt x="1363" y="0"/>
                  </a:lnTo>
                  <a:lnTo>
                    <a:pt x="1240" y="0"/>
                  </a:lnTo>
                  <a:lnTo>
                    <a:pt x="1123" y="0"/>
                  </a:lnTo>
                  <a:lnTo>
                    <a:pt x="1014" y="0"/>
                  </a:lnTo>
                  <a:lnTo>
                    <a:pt x="913" y="0"/>
                  </a:lnTo>
                  <a:lnTo>
                    <a:pt x="819" y="0"/>
                  </a:lnTo>
                  <a:lnTo>
                    <a:pt x="731" y="0"/>
                  </a:lnTo>
                  <a:lnTo>
                    <a:pt x="650" y="0"/>
                  </a:lnTo>
                  <a:lnTo>
                    <a:pt x="575" y="0"/>
                  </a:lnTo>
                  <a:lnTo>
                    <a:pt x="506" y="0"/>
                  </a:lnTo>
                  <a:lnTo>
                    <a:pt x="443" y="0"/>
                  </a:lnTo>
                  <a:lnTo>
                    <a:pt x="385" y="0"/>
                  </a:lnTo>
                  <a:lnTo>
                    <a:pt x="333" y="0"/>
                  </a:lnTo>
                  <a:lnTo>
                    <a:pt x="285" y="0"/>
                  </a:lnTo>
                  <a:lnTo>
                    <a:pt x="243" y="0"/>
                  </a:lnTo>
                  <a:lnTo>
                    <a:pt x="204" y="0"/>
                  </a:lnTo>
                  <a:lnTo>
                    <a:pt x="169" y="0"/>
                  </a:lnTo>
                  <a:lnTo>
                    <a:pt x="140" y="0"/>
                  </a:lnTo>
                  <a:lnTo>
                    <a:pt x="113" y="0"/>
                  </a:lnTo>
                  <a:lnTo>
                    <a:pt x="91" y="0"/>
                  </a:lnTo>
                  <a:lnTo>
                    <a:pt x="72" y="0"/>
                  </a:lnTo>
                  <a:lnTo>
                    <a:pt x="55" y="0"/>
                  </a:lnTo>
                  <a:lnTo>
                    <a:pt x="41" y="0"/>
                  </a:lnTo>
                  <a:lnTo>
                    <a:pt x="30" y="0"/>
                  </a:lnTo>
                  <a:lnTo>
                    <a:pt x="20" y="0"/>
                  </a:lnTo>
                  <a:lnTo>
                    <a:pt x="14" y="0"/>
                  </a:lnTo>
                  <a:lnTo>
                    <a:pt x="8" y="0"/>
                  </a:lnTo>
                  <a:lnTo>
                    <a:pt x="5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781" y="0"/>
                  </a:lnTo>
                </a:path>
              </a:pathLst>
            </a:custGeom>
            <a:noFill/>
            <a:ln w="254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59" name="Freeform 16"/>
            <p:cNvSpPr>
              <a:spLocks/>
            </p:cNvSpPr>
            <p:nvPr/>
          </p:nvSpPr>
          <p:spPr bwMode="auto">
            <a:xfrm>
              <a:off x="4268" y="3181"/>
              <a:ext cx="118" cy="87"/>
            </a:xfrm>
            <a:custGeom>
              <a:avLst/>
              <a:gdLst>
                <a:gd name="T0" fmla="*/ 0 w 118"/>
                <a:gd name="T1" fmla="*/ 0 h 87"/>
                <a:gd name="T2" fmla="*/ 118 w 118"/>
                <a:gd name="T3" fmla="*/ 44 h 87"/>
                <a:gd name="T4" fmla="*/ 0 w 118"/>
                <a:gd name="T5" fmla="*/ 87 h 87"/>
                <a:gd name="T6" fmla="*/ 9 w 118"/>
                <a:gd name="T7" fmla="*/ 71 h 87"/>
                <a:gd name="T8" fmla="*/ 14 w 118"/>
                <a:gd name="T9" fmla="*/ 53 h 87"/>
                <a:gd name="T10" fmla="*/ 14 w 118"/>
                <a:gd name="T11" fmla="*/ 35 h 87"/>
                <a:gd name="T12" fmla="*/ 9 w 118"/>
                <a:gd name="T13" fmla="*/ 17 h 87"/>
                <a:gd name="T14" fmla="*/ 0 w 118"/>
                <a:gd name="T15" fmla="*/ 0 h 8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18"/>
                <a:gd name="T25" fmla="*/ 0 h 87"/>
                <a:gd name="T26" fmla="*/ 118 w 118"/>
                <a:gd name="T27" fmla="*/ 87 h 87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18" h="87">
                  <a:moveTo>
                    <a:pt x="0" y="0"/>
                  </a:moveTo>
                  <a:lnTo>
                    <a:pt x="118" y="44"/>
                  </a:lnTo>
                  <a:lnTo>
                    <a:pt x="0" y="87"/>
                  </a:lnTo>
                  <a:lnTo>
                    <a:pt x="9" y="71"/>
                  </a:lnTo>
                  <a:lnTo>
                    <a:pt x="14" y="53"/>
                  </a:lnTo>
                  <a:lnTo>
                    <a:pt x="14" y="35"/>
                  </a:lnTo>
                  <a:lnTo>
                    <a:pt x="9" y="1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60" name="Freeform 17"/>
            <p:cNvSpPr>
              <a:spLocks/>
            </p:cNvSpPr>
            <p:nvPr/>
          </p:nvSpPr>
          <p:spPr bwMode="auto">
            <a:xfrm>
              <a:off x="2034" y="3368"/>
              <a:ext cx="2331" cy="1"/>
            </a:xfrm>
            <a:custGeom>
              <a:avLst/>
              <a:gdLst>
                <a:gd name="T0" fmla="*/ 2331 w 2331"/>
                <a:gd name="T1" fmla="*/ 0 h 1"/>
                <a:gd name="T2" fmla="*/ 2165 w 2331"/>
                <a:gd name="T3" fmla="*/ 0 h 1"/>
                <a:gd name="T4" fmla="*/ 2009 w 2331"/>
                <a:gd name="T5" fmla="*/ 0 h 1"/>
                <a:gd name="T6" fmla="*/ 1861 w 2331"/>
                <a:gd name="T7" fmla="*/ 0 h 1"/>
                <a:gd name="T8" fmla="*/ 1720 w 2331"/>
                <a:gd name="T9" fmla="*/ 0 h 1"/>
                <a:gd name="T10" fmla="*/ 1590 w 2331"/>
                <a:gd name="T11" fmla="*/ 0 h 1"/>
                <a:gd name="T12" fmla="*/ 1465 w 2331"/>
                <a:gd name="T13" fmla="*/ 0 h 1"/>
                <a:gd name="T14" fmla="*/ 1351 w 2331"/>
                <a:gd name="T15" fmla="*/ 0 h 1"/>
                <a:gd name="T16" fmla="*/ 1242 w 2331"/>
                <a:gd name="T17" fmla="*/ 0 h 1"/>
                <a:gd name="T18" fmla="*/ 1141 w 2331"/>
                <a:gd name="T19" fmla="*/ 0 h 1"/>
                <a:gd name="T20" fmla="*/ 1045 w 2331"/>
                <a:gd name="T21" fmla="*/ 0 h 1"/>
                <a:gd name="T22" fmla="*/ 957 w 2331"/>
                <a:gd name="T23" fmla="*/ 0 h 1"/>
                <a:gd name="T24" fmla="*/ 877 w 2331"/>
                <a:gd name="T25" fmla="*/ 0 h 1"/>
                <a:gd name="T26" fmla="*/ 801 w 2331"/>
                <a:gd name="T27" fmla="*/ 0 h 1"/>
                <a:gd name="T28" fmla="*/ 730 w 2331"/>
                <a:gd name="T29" fmla="*/ 0 h 1"/>
                <a:gd name="T30" fmla="*/ 667 w 2331"/>
                <a:gd name="T31" fmla="*/ 0 h 1"/>
                <a:gd name="T32" fmla="*/ 607 w 2331"/>
                <a:gd name="T33" fmla="*/ 0 h 1"/>
                <a:gd name="T34" fmla="*/ 553 w 2331"/>
                <a:gd name="T35" fmla="*/ 0 h 1"/>
                <a:gd name="T36" fmla="*/ 503 w 2331"/>
                <a:gd name="T37" fmla="*/ 0 h 1"/>
                <a:gd name="T38" fmla="*/ 458 w 2331"/>
                <a:gd name="T39" fmla="*/ 0 h 1"/>
                <a:gd name="T40" fmla="*/ 417 w 2331"/>
                <a:gd name="T41" fmla="*/ 0 h 1"/>
                <a:gd name="T42" fmla="*/ 379 w 2331"/>
                <a:gd name="T43" fmla="*/ 0 h 1"/>
                <a:gd name="T44" fmla="*/ 346 w 2331"/>
                <a:gd name="T45" fmla="*/ 0 h 1"/>
                <a:gd name="T46" fmla="*/ 314 w 2331"/>
                <a:gd name="T47" fmla="*/ 0 h 1"/>
                <a:gd name="T48" fmla="*/ 287 w 2331"/>
                <a:gd name="T49" fmla="*/ 0 h 1"/>
                <a:gd name="T50" fmla="*/ 262 w 2331"/>
                <a:gd name="T51" fmla="*/ 0 h 1"/>
                <a:gd name="T52" fmla="*/ 240 w 2331"/>
                <a:gd name="T53" fmla="*/ 0 h 1"/>
                <a:gd name="T54" fmla="*/ 219 w 2331"/>
                <a:gd name="T55" fmla="*/ 0 h 1"/>
                <a:gd name="T56" fmla="*/ 199 w 2331"/>
                <a:gd name="T57" fmla="*/ 0 h 1"/>
                <a:gd name="T58" fmla="*/ 182 w 2331"/>
                <a:gd name="T59" fmla="*/ 0 h 1"/>
                <a:gd name="T60" fmla="*/ 166 w 2331"/>
                <a:gd name="T61" fmla="*/ 0 h 1"/>
                <a:gd name="T62" fmla="*/ 152 w 2331"/>
                <a:gd name="T63" fmla="*/ 0 h 1"/>
                <a:gd name="T64" fmla="*/ 138 w 2331"/>
                <a:gd name="T65" fmla="*/ 0 h 1"/>
                <a:gd name="T66" fmla="*/ 125 w 2331"/>
                <a:gd name="T67" fmla="*/ 0 h 1"/>
                <a:gd name="T68" fmla="*/ 112 w 2331"/>
                <a:gd name="T69" fmla="*/ 0 h 1"/>
                <a:gd name="T70" fmla="*/ 98 w 2331"/>
                <a:gd name="T71" fmla="*/ 0 h 1"/>
                <a:gd name="T72" fmla="*/ 85 w 2331"/>
                <a:gd name="T73" fmla="*/ 0 h 1"/>
                <a:gd name="T74" fmla="*/ 70 w 2331"/>
                <a:gd name="T75" fmla="*/ 0 h 1"/>
                <a:gd name="T76" fmla="*/ 54 w 2331"/>
                <a:gd name="T77" fmla="*/ 0 h 1"/>
                <a:gd name="T78" fmla="*/ 38 w 2331"/>
                <a:gd name="T79" fmla="*/ 0 h 1"/>
                <a:gd name="T80" fmla="*/ 20 w 2331"/>
                <a:gd name="T81" fmla="*/ 0 h 1"/>
                <a:gd name="T82" fmla="*/ 0 w 2331"/>
                <a:gd name="T83" fmla="*/ 0 h 1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2331"/>
                <a:gd name="T127" fmla="*/ 0 h 1"/>
                <a:gd name="T128" fmla="*/ 2331 w 2331"/>
                <a:gd name="T129" fmla="*/ 1 h 1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2331" h="1">
                  <a:moveTo>
                    <a:pt x="2331" y="0"/>
                  </a:moveTo>
                  <a:lnTo>
                    <a:pt x="2165" y="0"/>
                  </a:lnTo>
                  <a:lnTo>
                    <a:pt x="2009" y="0"/>
                  </a:lnTo>
                  <a:lnTo>
                    <a:pt x="1861" y="0"/>
                  </a:lnTo>
                  <a:lnTo>
                    <a:pt x="1720" y="0"/>
                  </a:lnTo>
                  <a:lnTo>
                    <a:pt x="1590" y="0"/>
                  </a:lnTo>
                  <a:lnTo>
                    <a:pt x="1465" y="0"/>
                  </a:lnTo>
                  <a:lnTo>
                    <a:pt x="1351" y="0"/>
                  </a:lnTo>
                  <a:lnTo>
                    <a:pt x="1242" y="0"/>
                  </a:lnTo>
                  <a:lnTo>
                    <a:pt x="1141" y="0"/>
                  </a:lnTo>
                  <a:lnTo>
                    <a:pt x="1045" y="0"/>
                  </a:lnTo>
                  <a:lnTo>
                    <a:pt x="957" y="0"/>
                  </a:lnTo>
                  <a:lnTo>
                    <a:pt x="877" y="0"/>
                  </a:lnTo>
                  <a:lnTo>
                    <a:pt x="801" y="0"/>
                  </a:lnTo>
                  <a:lnTo>
                    <a:pt x="730" y="0"/>
                  </a:lnTo>
                  <a:lnTo>
                    <a:pt x="667" y="0"/>
                  </a:lnTo>
                  <a:lnTo>
                    <a:pt x="607" y="0"/>
                  </a:lnTo>
                  <a:lnTo>
                    <a:pt x="553" y="0"/>
                  </a:lnTo>
                  <a:lnTo>
                    <a:pt x="503" y="0"/>
                  </a:lnTo>
                  <a:lnTo>
                    <a:pt x="458" y="0"/>
                  </a:lnTo>
                  <a:lnTo>
                    <a:pt x="417" y="0"/>
                  </a:lnTo>
                  <a:lnTo>
                    <a:pt x="379" y="0"/>
                  </a:lnTo>
                  <a:lnTo>
                    <a:pt x="346" y="0"/>
                  </a:lnTo>
                  <a:lnTo>
                    <a:pt x="314" y="0"/>
                  </a:lnTo>
                  <a:lnTo>
                    <a:pt x="287" y="0"/>
                  </a:lnTo>
                  <a:lnTo>
                    <a:pt x="262" y="0"/>
                  </a:lnTo>
                  <a:lnTo>
                    <a:pt x="240" y="0"/>
                  </a:lnTo>
                  <a:lnTo>
                    <a:pt x="219" y="0"/>
                  </a:lnTo>
                  <a:lnTo>
                    <a:pt x="199" y="0"/>
                  </a:lnTo>
                  <a:lnTo>
                    <a:pt x="182" y="0"/>
                  </a:lnTo>
                  <a:lnTo>
                    <a:pt x="166" y="0"/>
                  </a:lnTo>
                  <a:lnTo>
                    <a:pt x="152" y="0"/>
                  </a:lnTo>
                  <a:lnTo>
                    <a:pt x="138" y="0"/>
                  </a:lnTo>
                  <a:lnTo>
                    <a:pt x="125" y="0"/>
                  </a:lnTo>
                  <a:lnTo>
                    <a:pt x="112" y="0"/>
                  </a:lnTo>
                  <a:lnTo>
                    <a:pt x="98" y="0"/>
                  </a:lnTo>
                  <a:lnTo>
                    <a:pt x="85" y="0"/>
                  </a:lnTo>
                  <a:lnTo>
                    <a:pt x="70" y="0"/>
                  </a:lnTo>
                  <a:lnTo>
                    <a:pt x="54" y="0"/>
                  </a:lnTo>
                  <a:lnTo>
                    <a:pt x="38" y="0"/>
                  </a:lnTo>
                  <a:lnTo>
                    <a:pt x="20" y="0"/>
                  </a:lnTo>
                  <a:lnTo>
                    <a:pt x="0" y="0"/>
                  </a:lnTo>
                </a:path>
              </a:pathLst>
            </a:cu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61" name="Freeform 18"/>
            <p:cNvSpPr>
              <a:spLocks/>
            </p:cNvSpPr>
            <p:nvPr/>
          </p:nvSpPr>
          <p:spPr bwMode="auto">
            <a:xfrm>
              <a:off x="4327" y="3354"/>
              <a:ext cx="51" cy="29"/>
            </a:xfrm>
            <a:custGeom>
              <a:avLst/>
              <a:gdLst>
                <a:gd name="T0" fmla="*/ 15 w 51"/>
                <a:gd name="T1" fmla="*/ 14 h 29"/>
                <a:gd name="T2" fmla="*/ 0 w 51"/>
                <a:gd name="T3" fmla="*/ 29 h 29"/>
                <a:gd name="T4" fmla="*/ 51 w 51"/>
                <a:gd name="T5" fmla="*/ 14 h 29"/>
                <a:gd name="T6" fmla="*/ 0 w 51"/>
                <a:gd name="T7" fmla="*/ 0 h 29"/>
                <a:gd name="T8" fmla="*/ 15 w 51"/>
                <a:gd name="T9" fmla="*/ 14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1"/>
                <a:gd name="T16" fmla="*/ 0 h 29"/>
                <a:gd name="T17" fmla="*/ 51 w 51"/>
                <a:gd name="T18" fmla="*/ 29 h 2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1" h="29">
                  <a:moveTo>
                    <a:pt x="15" y="14"/>
                  </a:moveTo>
                  <a:lnTo>
                    <a:pt x="0" y="29"/>
                  </a:lnTo>
                  <a:lnTo>
                    <a:pt x="51" y="14"/>
                  </a:lnTo>
                  <a:lnTo>
                    <a:pt x="0" y="0"/>
                  </a:lnTo>
                  <a:lnTo>
                    <a:pt x="15" y="14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62" name="Freeform 19"/>
            <p:cNvSpPr>
              <a:spLocks/>
            </p:cNvSpPr>
            <p:nvPr/>
          </p:nvSpPr>
          <p:spPr bwMode="auto">
            <a:xfrm>
              <a:off x="4327" y="3354"/>
              <a:ext cx="51" cy="29"/>
            </a:xfrm>
            <a:custGeom>
              <a:avLst/>
              <a:gdLst>
                <a:gd name="T0" fmla="*/ 15 w 51"/>
                <a:gd name="T1" fmla="*/ 14 h 29"/>
                <a:gd name="T2" fmla="*/ 0 w 51"/>
                <a:gd name="T3" fmla="*/ 29 h 29"/>
                <a:gd name="T4" fmla="*/ 51 w 51"/>
                <a:gd name="T5" fmla="*/ 14 h 29"/>
                <a:gd name="T6" fmla="*/ 0 w 51"/>
                <a:gd name="T7" fmla="*/ 0 h 29"/>
                <a:gd name="T8" fmla="*/ 15 w 51"/>
                <a:gd name="T9" fmla="*/ 14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1"/>
                <a:gd name="T16" fmla="*/ 0 h 29"/>
                <a:gd name="T17" fmla="*/ 51 w 51"/>
                <a:gd name="T18" fmla="*/ 29 h 2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1" h="29">
                  <a:moveTo>
                    <a:pt x="15" y="14"/>
                  </a:moveTo>
                  <a:lnTo>
                    <a:pt x="0" y="29"/>
                  </a:lnTo>
                  <a:lnTo>
                    <a:pt x="51" y="14"/>
                  </a:lnTo>
                  <a:lnTo>
                    <a:pt x="0" y="0"/>
                  </a:lnTo>
                  <a:lnTo>
                    <a:pt x="15" y="14"/>
                  </a:lnTo>
                </a:path>
              </a:pathLst>
            </a:cu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63" name="Line 20"/>
            <p:cNvSpPr>
              <a:spLocks noChangeShapeType="1"/>
            </p:cNvSpPr>
            <p:nvPr/>
          </p:nvSpPr>
          <p:spPr bwMode="auto">
            <a:xfrm flipV="1">
              <a:off x="4386" y="3177"/>
              <a:ext cx="1" cy="212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4" name="Freeform 21"/>
            <p:cNvSpPr>
              <a:spLocks/>
            </p:cNvSpPr>
            <p:nvPr/>
          </p:nvSpPr>
          <p:spPr bwMode="auto">
            <a:xfrm>
              <a:off x="2021" y="3354"/>
              <a:ext cx="51" cy="29"/>
            </a:xfrm>
            <a:custGeom>
              <a:avLst/>
              <a:gdLst>
                <a:gd name="T0" fmla="*/ 37 w 51"/>
                <a:gd name="T1" fmla="*/ 14 h 29"/>
                <a:gd name="T2" fmla="*/ 51 w 51"/>
                <a:gd name="T3" fmla="*/ 29 h 29"/>
                <a:gd name="T4" fmla="*/ 0 w 51"/>
                <a:gd name="T5" fmla="*/ 14 h 29"/>
                <a:gd name="T6" fmla="*/ 51 w 51"/>
                <a:gd name="T7" fmla="*/ 0 h 29"/>
                <a:gd name="T8" fmla="*/ 37 w 51"/>
                <a:gd name="T9" fmla="*/ 14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1"/>
                <a:gd name="T16" fmla="*/ 0 h 29"/>
                <a:gd name="T17" fmla="*/ 51 w 51"/>
                <a:gd name="T18" fmla="*/ 29 h 2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1" h="29">
                  <a:moveTo>
                    <a:pt x="37" y="14"/>
                  </a:moveTo>
                  <a:lnTo>
                    <a:pt x="51" y="29"/>
                  </a:lnTo>
                  <a:lnTo>
                    <a:pt x="0" y="14"/>
                  </a:lnTo>
                  <a:lnTo>
                    <a:pt x="51" y="0"/>
                  </a:lnTo>
                  <a:lnTo>
                    <a:pt x="37" y="14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65" name="Freeform 22"/>
            <p:cNvSpPr>
              <a:spLocks/>
            </p:cNvSpPr>
            <p:nvPr/>
          </p:nvSpPr>
          <p:spPr bwMode="auto">
            <a:xfrm>
              <a:off x="2021" y="3354"/>
              <a:ext cx="51" cy="29"/>
            </a:xfrm>
            <a:custGeom>
              <a:avLst/>
              <a:gdLst>
                <a:gd name="T0" fmla="*/ 37 w 51"/>
                <a:gd name="T1" fmla="*/ 14 h 29"/>
                <a:gd name="T2" fmla="*/ 51 w 51"/>
                <a:gd name="T3" fmla="*/ 29 h 29"/>
                <a:gd name="T4" fmla="*/ 0 w 51"/>
                <a:gd name="T5" fmla="*/ 14 h 29"/>
                <a:gd name="T6" fmla="*/ 51 w 51"/>
                <a:gd name="T7" fmla="*/ 0 h 29"/>
                <a:gd name="T8" fmla="*/ 37 w 51"/>
                <a:gd name="T9" fmla="*/ 14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1"/>
                <a:gd name="T16" fmla="*/ 0 h 29"/>
                <a:gd name="T17" fmla="*/ 51 w 51"/>
                <a:gd name="T18" fmla="*/ 29 h 2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1" h="29">
                  <a:moveTo>
                    <a:pt x="37" y="14"/>
                  </a:moveTo>
                  <a:lnTo>
                    <a:pt x="51" y="29"/>
                  </a:lnTo>
                  <a:lnTo>
                    <a:pt x="0" y="14"/>
                  </a:lnTo>
                  <a:lnTo>
                    <a:pt x="51" y="0"/>
                  </a:lnTo>
                  <a:lnTo>
                    <a:pt x="37" y="14"/>
                  </a:lnTo>
                </a:path>
              </a:pathLst>
            </a:cu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66" name="Line 23"/>
            <p:cNvSpPr>
              <a:spLocks noChangeShapeType="1"/>
            </p:cNvSpPr>
            <p:nvPr/>
          </p:nvSpPr>
          <p:spPr bwMode="auto">
            <a:xfrm flipV="1">
              <a:off x="2014" y="3177"/>
              <a:ext cx="1" cy="212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</p:grpSp>
      <p:grpSp>
        <p:nvGrpSpPr>
          <p:cNvPr id="6" name="Group 29"/>
          <p:cNvGrpSpPr>
            <a:grpSpLocks noChangeAspect="1"/>
          </p:cNvGrpSpPr>
          <p:nvPr/>
        </p:nvGrpSpPr>
        <p:grpSpPr bwMode="auto">
          <a:xfrm>
            <a:off x="1599438" y="3402711"/>
            <a:ext cx="6588125" cy="2500313"/>
            <a:chOff x="1064" y="1475"/>
            <a:chExt cx="3632" cy="1920"/>
          </a:xfrm>
        </p:grpSpPr>
        <p:sp>
          <p:nvSpPr>
            <p:cNvPr id="73" name="Rectangle 31"/>
            <p:cNvSpPr>
              <a:spLocks noChangeArrowheads="1"/>
            </p:cNvSpPr>
            <p:nvPr/>
          </p:nvSpPr>
          <p:spPr bwMode="auto">
            <a:xfrm>
              <a:off x="1064" y="1475"/>
              <a:ext cx="3632" cy="1920"/>
            </a:xfrm>
            <a:prstGeom prst="rect">
              <a:avLst/>
            </a:prstGeom>
            <a:noFill/>
            <a:ln w="0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74" name="Line 32"/>
            <p:cNvSpPr>
              <a:spLocks noChangeShapeType="1"/>
            </p:cNvSpPr>
            <p:nvPr/>
          </p:nvSpPr>
          <p:spPr bwMode="auto">
            <a:xfrm flipV="1">
              <a:off x="1192" y="3271"/>
              <a:ext cx="32" cy="4"/>
            </a:xfrm>
            <a:prstGeom prst="line">
              <a:avLst/>
            </a:prstGeom>
            <a:noFill/>
            <a:ln w="25400">
              <a:solidFill>
                <a:srgbClr val="008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75" name="Line 33"/>
            <p:cNvSpPr>
              <a:spLocks noChangeShapeType="1"/>
            </p:cNvSpPr>
            <p:nvPr/>
          </p:nvSpPr>
          <p:spPr bwMode="auto">
            <a:xfrm flipV="1">
              <a:off x="1240" y="3265"/>
              <a:ext cx="30" cy="4"/>
            </a:xfrm>
            <a:prstGeom prst="line">
              <a:avLst/>
            </a:prstGeom>
            <a:noFill/>
            <a:ln w="25400">
              <a:solidFill>
                <a:srgbClr val="008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76" name="Freeform 34"/>
            <p:cNvSpPr>
              <a:spLocks/>
            </p:cNvSpPr>
            <p:nvPr/>
          </p:nvSpPr>
          <p:spPr bwMode="auto">
            <a:xfrm>
              <a:off x="1286" y="3261"/>
              <a:ext cx="32" cy="4"/>
            </a:xfrm>
            <a:custGeom>
              <a:avLst/>
              <a:gdLst>
                <a:gd name="T0" fmla="*/ 0 w 32"/>
                <a:gd name="T1" fmla="*/ 4 h 4"/>
                <a:gd name="T2" fmla="*/ 4 w 32"/>
                <a:gd name="T3" fmla="*/ 2 h 4"/>
                <a:gd name="T4" fmla="*/ 32 w 32"/>
                <a:gd name="T5" fmla="*/ 0 h 4"/>
                <a:gd name="T6" fmla="*/ 0 60000 65536"/>
                <a:gd name="T7" fmla="*/ 0 60000 65536"/>
                <a:gd name="T8" fmla="*/ 0 60000 65536"/>
                <a:gd name="T9" fmla="*/ 0 w 32"/>
                <a:gd name="T10" fmla="*/ 0 h 4"/>
                <a:gd name="T11" fmla="*/ 32 w 32"/>
                <a:gd name="T12" fmla="*/ 4 h 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2" h="4">
                  <a:moveTo>
                    <a:pt x="0" y="4"/>
                  </a:moveTo>
                  <a:lnTo>
                    <a:pt x="4" y="2"/>
                  </a:lnTo>
                  <a:lnTo>
                    <a:pt x="32" y="0"/>
                  </a:lnTo>
                </a:path>
              </a:pathLst>
            </a:custGeom>
            <a:noFill/>
            <a:ln w="25400">
              <a:solidFill>
                <a:srgbClr val="008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77" name="Line 35"/>
            <p:cNvSpPr>
              <a:spLocks noChangeShapeType="1"/>
            </p:cNvSpPr>
            <p:nvPr/>
          </p:nvSpPr>
          <p:spPr bwMode="auto">
            <a:xfrm flipV="1">
              <a:off x="1334" y="3255"/>
              <a:ext cx="32" cy="4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78" name="Line 36"/>
            <p:cNvSpPr>
              <a:spLocks noChangeShapeType="1"/>
            </p:cNvSpPr>
            <p:nvPr/>
          </p:nvSpPr>
          <p:spPr bwMode="auto">
            <a:xfrm flipV="1">
              <a:off x="1382" y="3249"/>
              <a:ext cx="30" cy="4"/>
            </a:xfrm>
            <a:prstGeom prst="line">
              <a:avLst/>
            </a:prstGeom>
            <a:noFill/>
            <a:ln w="25400">
              <a:solidFill>
                <a:srgbClr val="008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79" name="Freeform 37"/>
            <p:cNvSpPr>
              <a:spLocks/>
            </p:cNvSpPr>
            <p:nvPr/>
          </p:nvSpPr>
          <p:spPr bwMode="auto">
            <a:xfrm>
              <a:off x="1428" y="3245"/>
              <a:ext cx="32" cy="2"/>
            </a:xfrm>
            <a:custGeom>
              <a:avLst/>
              <a:gdLst>
                <a:gd name="T0" fmla="*/ 0 w 32"/>
                <a:gd name="T1" fmla="*/ 2 h 2"/>
                <a:gd name="T2" fmla="*/ 26 w 32"/>
                <a:gd name="T3" fmla="*/ 0 h 2"/>
                <a:gd name="T4" fmla="*/ 32 w 32"/>
                <a:gd name="T5" fmla="*/ 0 h 2"/>
                <a:gd name="T6" fmla="*/ 0 60000 65536"/>
                <a:gd name="T7" fmla="*/ 0 60000 65536"/>
                <a:gd name="T8" fmla="*/ 0 60000 65536"/>
                <a:gd name="T9" fmla="*/ 0 w 32"/>
                <a:gd name="T10" fmla="*/ 0 h 2"/>
                <a:gd name="T11" fmla="*/ 32 w 32"/>
                <a:gd name="T12" fmla="*/ 2 h 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2" h="2">
                  <a:moveTo>
                    <a:pt x="0" y="2"/>
                  </a:moveTo>
                  <a:lnTo>
                    <a:pt x="26" y="0"/>
                  </a:lnTo>
                  <a:lnTo>
                    <a:pt x="32" y="0"/>
                  </a:lnTo>
                </a:path>
              </a:pathLst>
            </a:custGeom>
            <a:noFill/>
            <a:ln w="25400">
              <a:solidFill>
                <a:srgbClr val="008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80" name="Line 38"/>
            <p:cNvSpPr>
              <a:spLocks noChangeShapeType="1"/>
            </p:cNvSpPr>
            <p:nvPr/>
          </p:nvSpPr>
          <p:spPr bwMode="auto">
            <a:xfrm flipV="1">
              <a:off x="1476" y="3239"/>
              <a:ext cx="32" cy="4"/>
            </a:xfrm>
            <a:prstGeom prst="line">
              <a:avLst/>
            </a:prstGeom>
            <a:noFill/>
            <a:ln w="25400">
              <a:solidFill>
                <a:srgbClr val="008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81" name="Line 39"/>
            <p:cNvSpPr>
              <a:spLocks noChangeShapeType="1"/>
            </p:cNvSpPr>
            <p:nvPr/>
          </p:nvSpPr>
          <p:spPr bwMode="auto">
            <a:xfrm flipV="1">
              <a:off x="1524" y="3233"/>
              <a:ext cx="30" cy="4"/>
            </a:xfrm>
            <a:prstGeom prst="line">
              <a:avLst/>
            </a:prstGeom>
            <a:noFill/>
            <a:ln w="25400">
              <a:solidFill>
                <a:srgbClr val="008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82" name="Freeform 40"/>
            <p:cNvSpPr>
              <a:spLocks/>
            </p:cNvSpPr>
            <p:nvPr/>
          </p:nvSpPr>
          <p:spPr bwMode="auto">
            <a:xfrm>
              <a:off x="1570" y="3227"/>
              <a:ext cx="32" cy="4"/>
            </a:xfrm>
            <a:custGeom>
              <a:avLst/>
              <a:gdLst>
                <a:gd name="T0" fmla="*/ 0 w 32"/>
                <a:gd name="T1" fmla="*/ 4 h 4"/>
                <a:gd name="T2" fmla="*/ 12 w 32"/>
                <a:gd name="T3" fmla="*/ 2 h 4"/>
                <a:gd name="T4" fmla="*/ 32 w 32"/>
                <a:gd name="T5" fmla="*/ 0 h 4"/>
                <a:gd name="T6" fmla="*/ 0 60000 65536"/>
                <a:gd name="T7" fmla="*/ 0 60000 65536"/>
                <a:gd name="T8" fmla="*/ 0 60000 65536"/>
                <a:gd name="T9" fmla="*/ 0 w 32"/>
                <a:gd name="T10" fmla="*/ 0 h 4"/>
                <a:gd name="T11" fmla="*/ 32 w 32"/>
                <a:gd name="T12" fmla="*/ 4 h 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2" h="4">
                  <a:moveTo>
                    <a:pt x="0" y="4"/>
                  </a:moveTo>
                  <a:lnTo>
                    <a:pt x="12" y="2"/>
                  </a:lnTo>
                  <a:lnTo>
                    <a:pt x="32" y="0"/>
                  </a:lnTo>
                </a:path>
              </a:pathLst>
            </a:custGeom>
            <a:noFill/>
            <a:ln w="25400">
              <a:solidFill>
                <a:srgbClr val="008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83" name="Freeform 41"/>
            <p:cNvSpPr>
              <a:spLocks/>
            </p:cNvSpPr>
            <p:nvPr/>
          </p:nvSpPr>
          <p:spPr bwMode="auto">
            <a:xfrm>
              <a:off x="1618" y="3221"/>
              <a:ext cx="32" cy="4"/>
            </a:xfrm>
            <a:custGeom>
              <a:avLst/>
              <a:gdLst>
                <a:gd name="T0" fmla="*/ 0 w 32"/>
                <a:gd name="T1" fmla="*/ 4 h 4"/>
                <a:gd name="T2" fmla="*/ 18 w 32"/>
                <a:gd name="T3" fmla="*/ 0 h 4"/>
                <a:gd name="T4" fmla="*/ 32 w 32"/>
                <a:gd name="T5" fmla="*/ 0 h 4"/>
                <a:gd name="T6" fmla="*/ 0 60000 65536"/>
                <a:gd name="T7" fmla="*/ 0 60000 65536"/>
                <a:gd name="T8" fmla="*/ 0 60000 65536"/>
                <a:gd name="T9" fmla="*/ 0 w 32"/>
                <a:gd name="T10" fmla="*/ 0 h 4"/>
                <a:gd name="T11" fmla="*/ 32 w 32"/>
                <a:gd name="T12" fmla="*/ 4 h 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2" h="4">
                  <a:moveTo>
                    <a:pt x="0" y="4"/>
                  </a:moveTo>
                  <a:lnTo>
                    <a:pt x="18" y="0"/>
                  </a:lnTo>
                  <a:lnTo>
                    <a:pt x="32" y="0"/>
                  </a:lnTo>
                </a:path>
              </a:pathLst>
            </a:custGeom>
            <a:noFill/>
            <a:ln w="25400">
              <a:solidFill>
                <a:srgbClr val="008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84" name="Freeform 42"/>
            <p:cNvSpPr>
              <a:spLocks/>
            </p:cNvSpPr>
            <p:nvPr/>
          </p:nvSpPr>
          <p:spPr bwMode="auto">
            <a:xfrm>
              <a:off x="1664" y="3213"/>
              <a:ext cx="32" cy="4"/>
            </a:xfrm>
            <a:custGeom>
              <a:avLst/>
              <a:gdLst>
                <a:gd name="T0" fmla="*/ 0 w 32"/>
                <a:gd name="T1" fmla="*/ 4 h 4"/>
                <a:gd name="T2" fmla="*/ 20 w 32"/>
                <a:gd name="T3" fmla="*/ 2 h 4"/>
                <a:gd name="T4" fmla="*/ 32 w 32"/>
                <a:gd name="T5" fmla="*/ 0 h 4"/>
                <a:gd name="T6" fmla="*/ 0 60000 65536"/>
                <a:gd name="T7" fmla="*/ 0 60000 65536"/>
                <a:gd name="T8" fmla="*/ 0 60000 65536"/>
                <a:gd name="T9" fmla="*/ 0 w 32"/>
                <a:gd name="T10" fmla="*/ 0 h 4"/>
                <a:gd name="T11" fmla="*/ 32 w 32"/>
                <a:gd name="T12" fmla="*/ 4 h 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2" h="4">
                  <a:moveTo>
                    <a:pt x="0" y="4"/>
                  </a:moveTo>
                  <a:lnTo>
                    <a:pt x="20" y="2"/>
                  </a:lnTo>
                  <a:lnTo>
                    <a:pt x="32" y="0"/>
                  </a:lnTo>
                </a:path>
              </a:pathLst>
            </a:custGeom>
            <a:noFill/>
            <a:ln w="25400">
              <a:solidFill>
                <a:srgbClr val="008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85" name="Freeform 43"/>
            <p:cNvSpPr>
              <a:spLocks/>
            </p:cNvSpPr>
            <p:nvPr/>
          </p:nvSpPr>
          <p:spPr bwMode="auto">
            <a:xfrm>
              <a:off x="1712" y="3205"/>
              <a:ext cx="32" cy="6"/>
            </a:xfrm>
            <a:custGeom>
              <a:avLst/>
              <a:gdLst>
                <a:gd name="T0" fmla="*/ 0 w 32"/>
                <a:gd name="T1" fmla="*/ 6 h 6"/>
                <a:gd name="T2" fmla="*/ 18 w 32"/>
                <a:gd name="T3" fmla="*/ 2 h 6"/>
                <a:gd name="T4" fmla="*/ 32 w 32"/>
                <a:gd name="T5" fmla="*/ 0 h 6"/>
                <a:gd name="T6" fmla="*/ 0 60000 65536"/>
                <a:gd name="T7" fmla="*/ 0 60000 65536"/>
                <a:gd name="T8" fmla="*/ 0 60000 65536"/>
                <a:gd name="T9" fmla="*/ 0 w 32"/>
                <a:gd name="T10" fmla="*/ 0 h 6"/>
                <a:gd name="T11" fmla="*/ 32 w 32"/>
                <a:gd name="T12" fmla="*/ 6 h 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2" h="6">
                  <a:moveTo>
                    <a:pt x="0" y="6"/>
                  </a:moveTo>
                  <a:lnTo>
                    <a:pt x="18" y="2"/>
                  </a:lnTo>
                  <a:lnTo>
                    <a:pt x="32" y="0"/>
                  </a:lnTo>
                </a:path>
              </a:pathLst>
            </a:custGeom>
            <a:noFill/>
            <a:ln w="25400">
              <a:solidFill>
                <a:srgbClr val="008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86" name="Freeform 44"/>
            <p:cNvSpPr>
              <a:spLocks/>
            </p:cNvSpPr>
            <p:nvPr/>
          </p:nvSpPr>
          <p:spPr bwMode="auto">
            <a:xfrm>
              <a:off x="1758" y="3197"/>
              <a:ext cx="32" cy="6"/>
            </a:xfrm>
            <a:custGeom>
              <a:avLst/>
              <a:gdLst>
                <a:gd name="T0" fmla="*/ 0 w 32"/>
                <a:gd name="T1" fmla="*/ 6 h 6"/>
                <a:gd name="T2" fmla="*/ 14 w 32"/>
                <a:gd name="T3" fmla="*/ 4 h 6"/>
                <a:gd name="T4" fmla="*/ 32 w 32"/>
                <a:gd name="T5" fmla="*/ 0 h 6"/>
                <a:gd name="T6" fmla="*/ 0 60000 65536"/>
                <a:gd name="T7" fmla="*/ 0 60000 65536"/>
                <a:gd name="T8" fmla="*/ 0 60000 65536"/>
                <a:gd name="T9" fmla="*/ 0 w 32"/>
                <a:gd name="T10" fmla="*/ 0 h 6"/>
                <a:gd name="T11" fmla="*/ 32 w 32"/>
                <a:gd name="T12" fmla="*/ 6 h 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2" h="6">
                  <a:moveTo>
                    <a:pt x="0" y="6"/>
                  </a:moveTo>
                  <a:lnTo>
                    <a:pt x="14" y="4"/>
                  </a:lnTo>
                  <a:lnTo>
                    <a:pt x="32" y="0"/>
                  </a:lnTo>
                </a:path>
              </a:pathLst>
            </a:custGeom>
            <a:noFill/>
            <a:ln w="25400">
              <a:solidFill>
                <a:srgbClr val="008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87" name="Freeform 45"/>
            <p:cNvSpPr>
              <a:spLocks/>
            </p:cNvSpPr>
            <p:nvPr/>
          </p:nvSpPr>
          <p:spPr bwMode="auto">
            <a:xfrm>
              <a:off x="1806" y="3189"/>
              <a:ext cx="30" cy="6"/>
            </a:xfrm>
            <a:custGeom>
              <a:avLst/>
              <a:gdLst>
                <a:gd name="T0" fmla="*/ 0 w 30"/>
                <a:gd name="T1" fmla="*/ 6 h 6"/>
                <a:gd name="T2" fmla="*/ 8 w 30"/>
                <a:gd name="T3" fmla="*/ 4 h 6"/>
                <a:gd name="T4" fmla="*/ 30 w 30"/>
                <a:gd name="T5" fmla="*/ 0 h 6"/>
                <a:gd name="T6" fmla="*/ 0 60000 65536"/>
                <a:gd name="T7" fmla="*/ 0 60000 65536"/>
                <a:gd name="T8" fmla="*/ 0 60000 65536"/>
                <a:gd name="T9" fmla="*/ 0 w 30"/>
                <a:gd name="T10" fmla="*/ 0 h 6"/>
                <a:gd name="T11" fmla="*/ 30 w 30"/>
                <a:gd name="T12" fmla="*/ 6 h 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0" h="6">
                  <a:moveTo>
                    <a:pt x="0" y="6"/>
                  </a:moveTo>
                  <a:lnTo>
                    <a:pt x="8" y="4"/>
                  </a:lnTo>
                  <a:lnTo>
                    <a:pt x="30" y="0"/>
                  </a:lnTo>
                </a:path>
              </a:pathLst>
            </a:custGeom>
            <a:noFill/>
            <a:ln w="25400">
              <a:solidFill>
                <a:srgbClr val="008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88" name="Freeform 46"/>
            <p:cNvSpPr>
              <a:spLocks/>
            </p:cNvSpPr>
            <p:nvPr/>
          </p:nvSpPr>
          <p:spPr bwMode="auto">
            <a:xfrm>
              <a:off x="1852" y="3179"/>
              <a:ext cx="32" cy="6"/>
            </a:xfrm>
            <a:custGeom>
              <a:avLst/>
              <a:gdLst>
                <a:gd name="T0" fmla="*/ 0 w 32"/>
                <a:gd name="T1" fmla="*/ 6 h 6"/>
                <a:gd name="T2" fmla="*/ 4 w 32"/>
                <a:gd name="T3" fmla="*/ 6 h 6"/>
                <a:gd name="T4" fmla="*/ 32 w 32"/>
                <a:gd name="T5" fmla="*/ 0 h 6"/>
                <a:gd name="T6" fmla="*/ 0 60000 65536"/>
                <a:gd name="T7" fmla="*/ 0 60000 65536"/>
                <a:gd name="T8" fmla="*/ 0 60000 65536"/>
                <a:gd name="T9" fmla="*/ 0 w 32"/>
                <a:gd name="T10" fmla="*/ 0 h 6"/>
                <a:gd name="T11" fmla="*/ 32 w 32"/>
                <a:gd name="T12" fmla="*/ 6 h 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2" h="6">
                  <a:moveTo>
                    <a:pt x="0" y="6"/>
                  </a:moveTo>
                  <a:lnTo>
                    <a:pt x="4" y="6"/>
                  </a:lnTo>
                  <a:lnTo>
                    <a:pt x="32" y="0"/>
                  </a:lnTo>
                </a:path>
              </a:pathLst>
            </a:custGeom>
            <a:noFill/>
            <a:ln w="25400">
              <a:solidFill>
                <a:srgbClr val="008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89" name="Line 47"/>
            <p:cNvSpPr>
              <a:spLocks noChangeShapeType="1"/>
            </p:cNvSpPr>
            <p:nvPr/>
          </p:nvSpPr>
          <p:spPr bwMode="auto">
            <a:xfrm flipV="1">
              <a:off x="1898" y="3167"/>
              <a:ext cx="32" cy="8"/>
            </a:xfrm>
            <a:prstGeom prst="line">
              <a:avLst/>
            </a:prstGeom>
            <a:noFill/>
            <a:ln w="25400">
              <a:solidFill>
                <a:srgbClr val="008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0" name="Line 48"/>
            <p:cNvSpPr>
              <a:spLocks noChangeShapeType="1"/>
            </p:cNvSpPr>
            <p:nvPr/>
          </p:nvSpPr>
          <p:spPr bwMode="auto">
            <a:xfrm flipV="1">
              <a:off x="1946" y="3157"/>
              <a:ext cx="30" cy="8"/>
            </a:xfrm>
            <a:prstGeom prst="line">
              <a:avLst/>
            </a:prstGeom>
            <a:noFill/>
            <a:ln w="25400">
              <a:solidFill>
                <a:srgbClr val="008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1" name="Freeform 49"/>
            <p:cNvSpPr>
              <a:spLocks/>
            </p:cNvSpPr>
            <p:nvPr/>
          </p:nvSpPr>
          <p:spPr bwMode="auto">
            <a:xfrm>
              <a:off x="1992" y="3145"/>
              <a:ext cx="30" cy="8"/>
            </a:xfrm>
            <a:custGeom>
              <a:avLst/>
              <a:gdLst>
                <a:gd name="T0" fmla="*/ 0 w 30"/>
                <a:gd name="T1" fmla="*/ 8 h 8"/>
                <a:gd name="T2" fmla="*/ 4 w 30"/>
                <a:gd name="T3" fmla="*/ 8 h 8"/>
                <a:gd name="T4" fmla="*/ 30 w 30"/>
                <a:gd name="T5" fmla="*/ 0 h 8"/>
                <a:gd name="T6" fmla="*/ 0 60000 65536"/>
                <a:gd name="T7" fmla="*/ 0 60000 65536"/>
                <a:gd name="T8" fmla="*/ 0 60000 65536"/>
                <a:gd name="T9" fmla="*/ 0 w 30"/>
                <a:gd name="T10" fmla="*/ 0 h 8"/>
                <a:gd name="T11" fmla="*/ 30 w 30"/>
                <a:gd name="T12" fmla="*/ 8 h 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0" h="8">
                  <a:moveTo>
                    <a:pt x="0" y="8"/>
                  </a:moveTo>
                  <a:lnTo>
                    <a:pt x="4" y="8"/>
                  </a:lnTo>
                  <a:lnTo>
                    <a:pt x="30" y="0"/>
                  </a:lnTo>
                </a:path>
              </a:pathLst>
            </a:custGeom>
            <a:noFill/>
            <a:ln w="25400">
              <a:solidFill>
                <a:srgbClr val="008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92" name="Freeform 50"/>
            <p:cNvSpPr>
              <a:spLocks/>
            </p:cNvSpPr>
            <p:nvPr/>
          </p:nvSpPr>
          <p:spPr bwMode="auto">
            <a:xfrm>
              <a:off x="2038" y="3135"/>
              <a:ext cx="30" cy="6"/>
            </a:xfrm>
            <a:custGeom>
              <a:avLst/>
              <a:gdLst>
                <a:gd name="T0" fmla="*/ 0 w 30"/>
                <a:gd name="T1" fmla="*/ 6 h 6"/>
                <a:gd name="T2" fmla="*/ 12 w 30"/>
                <a:gd name="T3" fmla="*/ 4 h 6"/>
                <a:gd name="T4" fmla="*/ 30 w 30"/>
                <a:gd name="T5" fmla="*/ 0 h 6"/>
                <a:gd name="T6" fmla="*/ 0 60000 65536"/>
                <a:gd name="T7" fmla="*/ 0 60000 65536"/>
                <a:gd name="T8" fmla="*/ 0 60000 65536"/>
                <a:gd name="T9" fmla="*/ 0 w 30"/>
                <a:gd name="T10" fmla="*/ 0 h 6"/>
                <a:gd name="T11" fmla="*/ 30 w 30"/>
                <a:gd name="T12" fmla="*/ 6 h 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0" h="6">
                  <a:moveTo>
                    <a:pt x="0" y="6"/>
                  </a:moveTo>
                  <a:lnTo>
                    <a:pt x="12" y="4"/>
                  </a:lnTo>
                  <a:lnTo>
                    <a:pt x="30" y="0"/>
                  </a:lnTo>
                </a:path>
              </a:pathLst>
            </a:custGeom>
            <a:noFill/>
            <a:ln w="25400">
              <a:solidFill>
                <a:srgbClr val="008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93" name="Freeform 51"/>
            <p:cNvSpPr>
              <a:spLocks/>
            </p:cNvSpPr>
            <p:nvPr/>
          </p:nvSpPr>
          <p:spPr bwMode="auto">
            <a:xfrm>
              <a:off x="2084" y="3123"/>
              <a:ext cx="30" cy="8"/>
            </a:xfrm>
            <a:custGeom>
              <a:avLst/>
              <a:gdLst>
                <a:gd name="T0" fmla="*/ 0 w 30"/>
                <a:gd name="T1" fmla="*/ 8 h 8"/>
                <a:gd name="T2" fmla="*/ 30 w 30"/>
                <a:gd name="T3" fmla="*/ 0 h 8"/>
                <a:gd name="T4" fmla="*/ 30 w 30"/>
                <a:gd name="T5" fmla="*/ 0 h 8"/>
                <a:gd name="T6" fmla="*/ 0 60000 65536"/>
                <a:gd name="T7" fmla="*/ 0 60000 65536"/>
                <a:gd name="T8" fmla="*/ 0 60000 65536"/>
                <a:gd name="T9" fmla="*/ 0 w 30"/>
                <a:gd name="T10" fmla="*/ 0 h 8"/>
                <a:gd name="T11" fmla="*/ 30 w 30"/>
                <a:gd name="T12" fmla="*/ 8 h 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0" h="8">
                  <a:moveTo>
                    <a:pt x="0" y="8"/>
                  </a:moveTo>
                  <a:lnTo>
                    <a:pt x="30" y="0"/>
                  </a:lnTo>
                </a:path>
              </a:pathLst>
            </a:custGeom>
            <a:noFill/>
            <a:ln w="25400">
              <a:solidFill>
                <a:srgbClr val="008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94" name="Line 52"/>
            <p:cNvSpPr>
              <a:spLocks noChangeShapeType="1"/>
            </p:cNvSpPr>
            <p:nvPr/>
          </p:nvSpPr>
          <p:spPr bwMode="auto">
            <a:xfrm flipV="1">
              <a:off x="2130" y="3111"/>
              <a:ext cx="32" cy="8"/>
            </a:xfrm>
            <a:prstGeom prst="line">
              <a:avLst/>
            </a:prstGeom>
            <a:noFill/>
            <a:ln w="25400">
              <a:solidFill>
                <a:srgbClr val="008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5" name="Freeform 53"/>
            <p:cNvSpPr>
              <a:spLocks/>
            </p:cNvSpPr>
            <p:nvPr/>
          </p:nvSpPr>
          <p:spPr bwMode="auto">
            <a:xfrm>
              <a:off x="2176" y="3099"/>
              <a:ext cx="32" cy="8"/>
            </a:xfrm>
            <a:custGeom>
              <a:avLst/>
              <a:gdLst>
                <a:gd name="T0" fmla="*/ 0 w 32"/>
                <a:gd name="T1" fmla="*/ 8 h 8"/>
                <a:gd name="T2" fmla="*/ 28 w 32"/>
                <a:gd name="T3" fmla="*/ 0 h 8"/>
                <a:gd name="T4" fmla="*/ 32 w 32"/>
                <a:gd name="T5" fmla="*/ 0 h 8"/>
                <a:gd name="T6" fmla="*/ 0 60000 65536"/>
                <a:gd name="T7" fmla="*/ 0 60000 65536"/>
                <a:gd name="T8" fmla="*/ 0 60000 65536"/>
                <a:gd name="T9" fmla="*/ 0 w 32"/>
                <a:gd name="T10" fmla="*/ 0 h 8"/>
                <a:gd name="T11" fmla="*/ 32 w 32"/>
                <a:gd name="T12" fmla="*/ 8 h 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2" h="8">
                  <a:moveTo>
                    <a:pt x="0" y="8"/>
                  </a:moveTo>
                  <a:lnTo>
                    <a:pt x="28" y="0"/>
                  </a:lnTo>
                  <a:lnTo>
                    <a:pt x="32" y="0"/>
                  </a:lnTo>
                </a:path>
              </a:pathLst>
            </a:custGeom>
            <a:noFill/>
            <a:ln w="25400">
              <a:solidFill>
                <a:srgbClr val="008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96" name="Line 54"/>
            <p:cNvSpPr>
              <a:spLocks noChangeShapeType="1"/>
            </p:cNvSpPr>
            <p:nvPr/>
          </p:nvSpPr>
          <p:spPr bwMode="auto">
            <a:xfrm flipV="1">
              <a:off x="2222" y="3087"/>
              <a:ext cx="32" cy="8"/>
            </a:xfrm>
            <a:prstGeom prst="line">
              <a:avLst/>
            </a:prstGeom>
            <a:noFill/>
            <a:ln w="25400">
              <a:solidFill>
                <a:srgbClr val="008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7" name="Freeform 55"/>
            <p:cNvSpPr>
              <a:spLocks/>
            </p:cNvSpPr>
            <p:nvPr/>
          </p:nvSpPr>
          <p:spPr bwMode="auto">
            <a:xfrm>
              <a:off x="2268" y="3075"/>
              <a:ext cx="32" cy="8"/>
            </a:xfrm>
            <a:custGeom>
              <a:avLst/>
              <a:gdLst>
                <a:gd name="T0" fmla="*/ 0 w 32"/>
                <a:gd name="T1" fmla="*/ 8 h 8"/>
                <a:gd name="T2" fmla="*/ 14 w 32"/>
                <a:gd name="T3" fmla="*/ 4 h 8"/>
                <a:gd name="T4" fmla="*/ 32 w 32"/>
                <a:gd name="T5" fmla="*/ 0 h 8"/>
                <a:gd name="T6" fmla="*/ 0 60000 65536"/>
                <a:gd name="T7" fmla="*/ 0 60000 65536"/>
                <a:gd name="T8" fmla="*/ 0 60000 65536"/>
                <a:gd name="T9" fmla="*/ 0 w 32"/>
                <a:gd name="T10" fmla="*/ 0 h 8"/>
                <a:gd name="T11" fmla="*/ 32 w 32"/>
                <a:gd name="T12" fmla="*/ 8 h 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2" h="8">
                  <a:moveTo>
                    <a:pt x="0" y="8"/>
                  </a:moveTo>
                  <a:lnTo>
                    <a:pt x="14" y="4"/>
                  </a:lnTo>
                  <a:lnTo>
                    <a:pt x="32" y="0"/>
                  </a:lnTo>
                </a:path>
              </a:pathLst>
            </a:custGeom>
            <a:noFill/>
            <a:ln w="25400">
              <a:solidFill>
                <a:srgbClr val="008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98" name="Line 56"/>
            <p:cNvSpPr>
              <a:spLocks noChangeShapeType="1"/>
            </p:cNvSpPr>
            <p:nvPr/>
          </p:nvSpPr>
          <p:spPr bwMode="auto">
            <a:xfrm flipV="1">
              <a:off x="2314" y="3061"/>
              <a:ext cx="30" cy="8"/>
            </a:xfrm>
            <a:prstGeom prst="line">
              <a:avLst/>
            </a:prstGeom>
            <a:noFill/>
            <a:ln w="25400">
              <a:solidFill>
                <a:srgbClr val="008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9" name="Line 57"/>
            <p:cNvSpPr>
              <a:spLocks noChangeShapeType="1"/>
            </p:cNvSpPr>
            <p:nvPr/>
          </p:nvSpPr>
          <p:spPr bwMode="auto">
            <a:xfrm flipV="1">
              <a:off x="2360" y="3047"/>
              <a:ext cx="30" cy="10"/>
            </a:xfrm>
            <a:prstGeom prst="line">
              <a:avLst/>
            </a:prstGeom>
            <a:noFill/>
            <a:ln w="25400">
              <a:solidFill>
                <a:srgbClr val="008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100" name="Freeform 58"/>
            <p:cNvSpPr>
              <a:spLocks/>
            </p:cNvSpPr>
            <p:nvPr/>
          </p:nvSpPr>
          <p:spPr bwMode="auto">
            <a:xfrm>
              <a:off x="2406" y="3033"/>
              <a:ext cx="30" cy="10"/>
            </a:xfrm>
            <a:custGeom>
              <a:avLst/>
              <a:gdLst>
                <a:gd name="T0" fmla="*/ 0 w 30"/>
                <a:gd name="T1" fmla="*/ 10 h 10"/>
                <a:gd name="T2" fmla="*/ 8 w 30"/>
                <a:gd name="T3" fmla="*/ 8 h 10"/>
                <a:gd name="T4" fmla="*/ 30 w 30"/>
                <a:gd name="T5" fmla="*/ 0 h 10"/>
                <a:gd name="T6" fmla="*/ 0 60000 65536"/>
                <a:gd name="T7" fmla="*/ 0 60000 65536"/>
                <a:gd name="T8" fmla="*/ 0 60000 65536"/>
                <a:gd name="T9" fmla="*/ 0 w 30"/>
                <a:gd name="T10" fmla="*/ 0 h 10"/>
                <a:gd name="T11" fmla="*/ 30 w 30"/>
                <a:gd name="T12" fmla="*/ 10 h 1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0" h="10">
                  <a:moveTo>
                    <a:pt x="0" y="10"/>
                  </a:moveTo>
                  <a:lnTo>
                    <a:pt x="8" y="8"/>
                  </a:lnTo>
                  <a:lnTo>
                    <a:pt x="30" y="0"/>
                  </a:lnTo>
                </a:path>
              </a:pathLst>
            </a:custGeom>
            <a:noFill/>
            <a:ln w="25400">
              <a:solidFill>
                <a:srgbClr val="008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101" name="Freeform 59"/>
            <p:cNvSpPr>
              <a:spLocks/>
            </p:cNvSpPr>
            <p:nvPr/>
          </p:nvSpPr>
          <p:spPr bwMode="auto">
            <a:xfrm>
              <a:off x="2452" y="3019"/>
              <a:ext cx="30" cy="10"/>
            </a:xfrm>
            <a:custGeom>
              <a:avLst/>
              <a:gdLst>
                <a:gd name="T0" fmla="*/ 0 w 30"/>
                <a:gd name="T1" fmla="*/ 10 h 10"/>
                <a:gd name="T2" fmla="*/ 16 w 30"/>
                <a:gd name="T3" fmla="*/ 4 h 10"/>
                <a:gd name="T4" fmla="*/ 30 w 30"/>
                <a:gd name="T5" fmla="*/ 0 h 10"/>
                <a:gd name="T6" fmla="*/ 0 60000 65536"/>
                <a:gd name="T7" fmla="*/ 0 60000 65536"/>
                <a:gd name="T8" fmla="*/ 0 60000 65536"/>
                <a:gd name="T9" fmla="*/ 0 w 30"/>
                <a:gd name="T10" fmla="*/ 0 h 10"/>
                <a:gd name="T11" fmla="*/ 30 w 30"/>
                <a:gd name="T12" fmla="*/ 10 h 1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0" h="10">
                  <a:moveTo>
                    <a:pt x="0" y="10"/>
                  </a:moveTo>
                  <a:lnTo>
                    <a:pt x="16" y="4"/>
                  </a:lnTo>
                  <a:lnTo>
                    <a:pt x="30" y="0"/>
                  </a:lnTo>
                </a:path>
              </a:pathLst>
            </a:custGeom>
            <a:noFill/>
            <a:ln w="25400">
              <a:solidFill>
                <a:srgbClr val="008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102" name="Freeform 60"/>
            <p:cNvSpPr>
              <a:spLocks/>
            </p:cNvSpPr>
            <p:nvPr/>
          </p:nvSpPr>
          <p:spPr bwMode="auto">
            <a:xfrm>
              <a:off x="2496" y="3005"/>
              <a:ext cx="30" cy="10"/>
            </a:xfrm>
            <a:custGeom>
              <a:avLst/>
              <a:gdLst>
                <a:gd name="T0" fmla="*/ 0 w 30"/>
                <a:gd name="T1" fmla="*/ 10 h 10"/>
                <a:gd name="T2" fmla="*/ 24 w 30"/>
                <a:gd name="T3" fmla="*/ 2 h 10"/>
                <a:gd name="T4" fmla="*/ 30 w 30"/>
                <a:gd name="T5" fmla="*/ 0 h 10"/>
                <a:gd name="T6" fmla="*/ 0 60000 65536"/>
                <a:gd name="T7" fmla="*/ 0 60000 65536"/>
                <a:gd name="T8" fmla="*/ 0 60000 65536"/>
                <a:gd name="T9" fmla="*/ 0 w 30"/>
                <a:gd name="T10" fmla="*/ 0 h 10"/>
                <a:gd name="T11" fmla="*/ 30 w 30"/>
                <a:gd name="T12" fmla="*/ 10 h 1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0" h="10">
                  <a:moveTo>
                    <a:pt x="0" y="10"/>
                  </a:moveTo>
                  <a:lnTo>
                    <a:pt x="24" y="2"/>
                  </a:lnTo>
                  <a:lnTo>
                    <a:pt x="30" y="0"/>
                  </a:lnTo>
                </a:path>
              </a:pathLst>
            </a:custGeom>
            <a:noFill/>
            <a:ln w="25400">
              <a:solidFill>
                <a:srgbClr val="008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103" name="Freeform 61"/>
            <p:cNvSpPr>
              <a:spLocks/>
            </p:cNvSpPr>
            <p:nvPr/>
          </p:nvSpPr>
          <p:spPr bwMode="auto">
            <a:xfrm>
              <a:off x="2542" y="2991"/>
              <a:ext cx="30" cy="8"/>
            </a:xfrm>
            <a:custGeom>
              <a:avLst/>
              <a:gdLst>
                <a:gd name="T0" fmla="*/ 0 w 30"/>
                <a:gd name="T1" fmla="*/ 8 h 8"/>
                <a:gd name="T2" fmla="*/ 26 w 30"/>
                <a:gd name="T3" fmla="*/ 0 h 8"/>
                <a:gd name="T4" fmla="*/ 30 w 30"/>
                <a:gd name="T5" fmla="*/ 0 h 8"/>
                <a:gd name="T6" fmla="*/ 0 60000 65536"/>
                <a:gd name="T7" fmla="*/ 0 60000 65536"/>
                <a:gd name="T8" fmla="*/ 0 60000 65536"/>
                <a:gd name="T9" fmla="*/ 0 w 30"/>
                <a:gd name="T10" fmla="*/ 0 h 8"/>
                <a:gd name="T11" fmla="*/ 30 w 30"/>
                <a:gd name="T12" fmla="*/ 8 h 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0" h="8">
                  <a:moveTo>
                    <a:pt x="0" y="8"/>
                  </a:moveTo>
                  <a:lnTo>
                    <a:pt x="26" y="0"/>
                  </a:lnTo>
                  <a:lnTo>
                    <a:pt x="30" y="0"/>
                  </a:lnTo>
                </a:path>
              </a:pathLst>
            </a:custGeom>
            <a:noFill/>
            <a:ln w="25400">
              <a:solidFill>
                <a:srgbClr val="008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104" name="Freeform 62"/>
            <p:cNvSpPr>
              <a:spLocks/>
            </p:cNvSpPr>
            <p:nvPr/>
          </p:nvSpPr>
          <p:spPr bwMode="auto">
            <a:xfrm>
              <a:off x="2588" y="2975"/>
              <a:ext cx="30" cy="10"/>
            </a:xfrm>
            <a:custGeom>
              <a:avLst/>
              <a:gdLst>
                <a:gd name="T0" fmla="*/ 0 w 30"/>
                <a:gd name="T1" fmla="*/ 10 h 10"/>
                <a:gd name="T2" fmla="*/ 28 w 30"/>
                <a:gd name="T3" fmla="*/ 2 h 10"/>
                <a:gd name="T4" fmla="*/ 30 w 30"/>
                <a:gd name="T5" fmla="*/ 0 h 10"/>
                <a:gd name="T6" fmla="*/ 0 60000 65536"/>
                <a:gd name="T7" fmla="*/ 0 60000 65536"/>
                <a:gd name="T8" fmla="*/ 0 60000 65536"/>
                <a:gd name="T9" fmla="*/ 0 w 30"/>
                <a:gd name="T10" fmla="*/ 0 h 10"/>
                <a:gd name="T11" fmla="*/ 30 w 30"/>
                <a:gd name="T12" fmla="*/ 10 h 1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0" h="10">
                  <a:moveTo>
                    <a:pt x="0" y="10"/>
                  </a:moveTo>
                  <a:lnTo>
                    <a:pt x="28" y="2"/>
                  </a:lnTo>
                  <a:lnTo>
                    <a:pt x="30" y="0"/>
                  </a:lnTo>
                </a:path>
              </a:pathLst>
            </a:custGeom>
            <a:noFill/>
            <a:ln w="25400">
              <a:solidFill>
                <a:srgbClr val="008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105" name="Line 63"/>
            <p:cNvSpPr>
              <a:spLocks noChangeShapeType="1"/>
            </p:cNvSpPr>
            <p:nvPr/>
          </p:nvSpPr>
          <p:spPr bwMode="auto">
            <a:xfrm flipV="1">
              <a:off x="2632" y="2961"/>
              <a:ext cx="32" cy="10"/>
            </a:xfrm>
            <a:prstGeom prst="line">
              <a:avLst/>
            </a:prstGeom>
            <a:noFill/>
            <a:ln w="25400">
              <a:solidFill>
                <a:srgbClr val="008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106" name="Line 64"/>
            <p:cNvSpPr>
              <a:spLocks noChangeShapeType="1"/>
            </p:cNvSpPr>
            <p:nvPr/>
          </p:nvSpPr>
          <p:spPr bwMode="auto">
            <a:xfrm flipV="1">
              <a:off x="2678" y="2949"/>
              <a:ext cx="32" cy="8"/>
            </a:xfrm>
            <a:prstGeom prst="line">
              <a:avLst/>
            </a:prstGeom>
            <a:noFill/>
            <a:ln w="25400">
              <a:solidFill>
                <a:srgbClr val="008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107" name="Line 65"/>
            <p:cNvSpPr>
              <a:spLocks noChangeShapeType="1"/>
            </p:cNvSpPr>
            <p:nvPr/>
          </p:nvSpPr>
          <p:spPr bwMode="auto">
            <a:xfrm flipV="1">
              <a:off x="2724" y="2937"/>
              <a:ext cx="32" cy="8"/>
            </a:xfrm>
            <a:prstGeom prst="line">
              <a:avLst/>
            </a:prstGeom>
            <a:noFill/>
            <a:ln w="25400">
              <a:solidFill>
                <a:srgbClr val="008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108" name="Freeform 66"/>
            <p:cNvSpPr>
              <a:spLocks/>
            </p:cNvSpPr>
            <p:nvPr/>
          </p:nvSpPr>
          <p:spPr bwMode="auto">
            <a:xfrm>
              <a:off x="2770" y="2925"/>
              <a:ext cx="32" cy="8"/>
            </a:xfrm>
            <a:custGeom>
              <a:avLst/>
              <a:gdLst>
                <a:gd name="T0" fmla="*/ 0 w 32"/>
                <a:gd name="T1" fmla="*/ 8 h 8"/>
                <a:gd name="T2" fmla="*/ 6 w 32"/>
                <a:gd name="T3" fmla="*/ 6 h 8"/>
                <a:gd name="T4" fmla="*/ 32 w 32"/>
                <a:gd name="T5" fmla="*/ 0 h 8"/>
                <a:gd name="T6" fmla="*/ 0 60000 65536"/>
                <a:gd name="T7" fmla="*/ 0 60000 65536"/>
                <a:gd name="T8" fmla="*/ 0 60000 65536"/>
                <a:gd name="T9" fmla="*/ 0 w 32"/>
                <a:gd name="T10" fmla="*/ 0 h 8"/>
                <a:gd name="T11" fmla="*/ 32 w 32"/>
                <a:gd name="T12" fmla="*/ 8 h 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2" h="8">
                  <a:moveTo>
                    <a:pt x="0" y="8"/>
                  </a:moveTo>
                  <a:lnTo>
                    <a:pt x="6" y="6"/>
                  </a:lnTo>
                  <a:lnTo>
                    <a:pt x="32" y="0"/>
                  </a:lnTo>
                </a:path>
              </a:pathLst>
            </a:custGeom>
            <a:noFill/>
            <a:ln w="25400">
              <a:solidFill>
                <a:srgbClr val="008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109" name="Freeform 67"/>
            <p:cNvSpPr>
              <a:spLocks/>
            </p:cNvSpPr>
            <p:nvPr/>
          </p:nvSpPr>
          <p:spPr bwMode="auto">
            <a:xfrm>
              <a:off x="2816" y="2911"/>
              <a:ext cx="32" cy="10"/>
            </a:xfrm>
            <a:custGeom>
              <a:avLst/>
              <a:gdLst>
                <a:gd name="T0" fmla="*/ 0 w 32"/>
                <a:gd name="T1" fmla="*/ 10 h 10"/>
                <a:gd name="T2" fmla="*/ 10 w 32"/>
                <a:gd name="T3" fmla="*/ 6 h 10"/>
                <a:gd name="T4" fmla="*/ 32 w 32"/>
                <a:gd name="T5" fmla="*/ 0 h 10"/>
                <a:gd name="T6" fmla="*/ 0 60000 65536"/>
                <a:gd name="T7" fmla="*/ 0 60000 65536"/>
                <a:gd name="T8" fmla="*/ 0 60000 65536"/>
                <a:gd name="T9" fmla="*/ 0 w 32"/>
                <a:gd name="T10" fmla="*/ 0 h 10"/>
                <a:gd name="T11" fmla="*/ 32 w 32"/>
                <a:gd name="T12" fmla="*/ 10 h 1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2" h="10">
                  <a:moveTo>
                    <a:pt x="0" y="10"/>
                  </a:moveTo>
                  <a:lnTo>
                    <a:pt x="10" y="6"/>
                  </a:lnTo>
                  <a:lnTo>
                    <a:pt x="32" y="0"/>
                  </a:lnTo>
                </a:path>
              </a:pathLst>
            </a:custGeom>
            <a:noFill/>
            <a:ln w="25400">
              <a:solidFill>
                <a:srgbClr val="008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110" name="Freeform 68"/>
            <p:cNvSpPr>
              <a:spLocks/>
            </p:cNvSpPr>
            <p:nvPr/>
          </p:nvSpPr>
          <p:spPr bwMode="auto">
            <a:xfrm>
              <a:off x="2862" y="2899"/>
              <a:ext cx="32" cy="8"/>
            </a:xfrm>
            <a:custGeom>
              <a:avLst/>
              <a:gdLst>
                <a:gd name="T0" fmla="*/ 0 w 32"/>
                <a:gd name="T1" fmla="*/ 8 h 8"/>
                <a:gd name="T2" fmla="*/ 6 w 32"/>
                <a:gd name="T3" fmla="*/ 6 h 8"/>
                <a:gd name="T4" fmla="*/ 32 w 32"/>
                <a:gd name="T5" fmla="*/ 0 h 8"/>
                <a:gd name="T6" fmla="*/ 0 60000 65536"/>
                <a:gd name="T7" fmla="*/ 0 60000 65536"/>
                <a:gd name="T8" fmla="*/ 0 60000 65536"/>
                <a:gd name="T9" fmla="*/ 0 w 32"/>
                <a:gd name="T10" fmla="*/ 0 h 8"/>
                <a:gd name="T11" fmla="*/ 32 w 32"/>
                <a:gd name="T12" fmla="*/ 8 h 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2" h="8">
                  <a:moveTo>
                    <a:pt x="0" y="8"/>
                  </a:moveTo>
                  <a:lnTo>
                    <a:pt x="6" y="6"/>
                  </a:lnTo>
                  <a:lnTo>
                    <a:pt x="32" y="0"/>
                  </a:lnTo>
                </a:path>
              </a:pathLst>
            </a:custGeom>
            <a:noFill/>
            <a:ln w="25400">
              <a:solidFill>
                <a:srgbClr val="008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111" name="Line 69"/>
            <p:cNvSpPr>
              <a:spLocks noChangeShapeType="1"/>
            </p:cNvSpPr>
            <p:nvPr/>
          </p:nvSpPr>
          <p:spPr bwMode="auto">
            <a:xfrm flipV="1">
              <a:off x="2908" y="2885"/>
              <a:ext cx="30" cy="10"/>
            </a:xfrm>
            <a:prstGeom prst="line">
              <a:avLst/>
            </a:prstGeom>
            <a:noFill/>
            <a:ln w="25400">
              <a:solidFill>
                <a:srgbClr val="008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112" name="Freeform 70"/>
            <p:cNvSpPr>
              <a:spLocks/>
            </p:cNvSpPr>
            <p:nvPr/>
          </p:nvSpPr>
          <p:spPr bwMode="auto">
            <a:xfrm>
              <a:off x="2954" y="2871"/>
              <a:ext cx="30" cy="10"/>
            </a:xfrm>
            <a:custGeom>
              <a:avLst/>
              <a:gdLst>
                <a:gd name="T0" fmla="*/ 0 w 30"/>
                <a:gd name="T1" fmla="*/ 10 h 10"/>
                <a:gd name="T2" fmla="*/ 16 w 30"/>
                <a:gd name="T3" fmla="*/ 6 h 10"/>
                <a:gd name="T4" fmla="*/ 30 w 30"/>
                <a:gd name="T5" fmla="*/ 0 h 10"/>
                <a:gd name="T6" fmla="*/ 0 60000 65536"/>
                <a:gd name="T7" fmla="*/ 0 60000 65536"/>
                <a:gd name="T8" fmla="*/ 0 60000 65536"/>
                <a:gd name="T9" fmla="*/ 0 w 30"/>
                <a:gd name="T10" fmla="*/ 0 h 10"/>
                <a:gd name="T11" fmla="*/ 30 w 30"/>
                <a:gd name="T12" fmla="*/ 10 h 1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0" h="10">
                  <a:moveTo>
                    <a:pt x="0" y="10"/>
                  </a:moveTo>
                  <a:lnTo>
                    <a:pt x="16" y="6"/>
                  </a:lnTo>
                  <a:lnTo>
                    <a:pt x="30" y="0"/>
                  </a:lnTo>
                </a:path>
              </a:pathLst>
            </a:custGeom>
            <a:noFill/>
            <a:ln w="25400">
              <a:solidFill>
                <a:srgbClr val="008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113" name="Freeform 71"/>
            <p:cNvSpPr>
              <a:spLocks/>
            </p:cNvSpPr>
            <p:nvPr/>
          </p:nvSpPr>
          <p:spPr bwMode="auto">
            <a:xfrm>
              <a:off x="3000" y="2857"/>
              <a:ext cx="30" cy="10"/>
            </a:xfrm>
            <a:custGeom>
              <a:avLst/>
              <a:gdLst>
                <a:gd name="T0" fmla="*/ 0 w 30"/>
                <a:gd name="T1" fmla="*/ 10 h 10"/>
                <a:gd name="T2" fmla="*/ 30 w 30"/>
                <a:gd name="T3" fmla="*/ 0 h 10"/>
                <a:gd name="T4" fmla="*/ 30 w 30"/>
                <a:gd name="T5" fmla="*/ 0 h 10"/>
                <a:gd name="T6" fmla="*/ 0 60000 65536"/>
                <a:gd name="T7" fmla="*/ 0 60000 65536"/>
                <a:gd name="T8" fmla="*/ 0 60000 65536"/>
                <a:gd name="T9" fmla="*/ 0 w 30"/>
                <a:gd name="T10" fmla="*/ 0 h 10"/>
                <a:gd name="T11" fmla="*/ 30 w 30"/>
                <a:gd name="T12" fmla="*/ 10 h 1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0" h="10">
                  <a:moveTo>
                    <a:pt x="0" y="10"/>
                  </a:moveTo>
                  <a:lnTo>
                    <a:pt x="30" y="0"/>
                  </a:lnTo>
                </a:path>
              </a:pathLst>
            </a:custGeom>
            <a:noFill/>
            <a:ln w="25400">
              <a:solidFill>
                <a:srgbClr val="008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114" name="Freeform 72"/>
            <p:cNvSpPr>
              <a:spLocks/>
            </p:cNvSpPr>
            <p:nvPr/>
          </p:nvSpPr>
          <p:spPr bwMode="auto">
            <a:xfrm>
              <a:off x="3046" y="2845"/>
              <a:ext cx="30" cy="8"/>
            </a:xfrm>
            <a:custGeom>
              <a:avLst/>
              <a:gdLst>
                <a:gd name="T0" fmla="*/ 0 w 30"/>
                <a:gd name="T1" fmla="*/ 8 h 8"/>
                <a:gd name="T2" fmla="*/ 18 w 30"/>
                <a:gd name="T3" fmla="*/ 4 h 8"/>
                <a:gd name="T4" fmla="*/ 30 w 30"/>
                <a:gd name="T5" fmla="*/ 0 h 8"/>
                <a:gd name="T6" fmla="*/ 0 60000 65536"/>
                <a:gd name="T7" fmla="*/ 0 60000 65536"/>
                <a:gd name="T8" fmla="*/ 0 60000 65536"/>
                <a:gd name="T9" fmla="*/ 0 w 30"/>
                <a:gd name="T10" fmla="*/ 0 h 8"/>
                <a:gd name="T11" fmla="*/ 30 w 30"/>
                <a:gd name="T12" fmla="*/ 8 h 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0" h="8">
                  <a:moveTo>
                    <a:pt x="0" y="8"/>
                  </a:moveTo>
                  <a:lnTo>
                    <a:pt x="18" y="4"/>
                  </a:lnTo>
                  <a:lnTo>
                    <a:pt x="30" y="0"/>
                  </a:lnTo>
                </a:path>
              </a:pathLst>
            </a:custGeom>
            <a:noFill/>
            <a:ln w="25400">
              <a:solidFill>
                <a:srgbClr val="008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115" name="Freeform 73"/>
            <p:cNvSpPr>
              <a:spLocks/>
            </p:cNvSpPr>
            <p:nvPr/>
          </p:nvSpPr>
          <p:spPr bwMode="auto">
            <a:xfrm>
              <a:off x="3092" y="2833"/>
              <a:ext cx="30" cy="8"/>
            </a:xfrm>
            <a:custGeom>
              <a:avLst/>
              <a:gdLst>
                <a:gd name="T0" fmla="*/ 0 w 30"/>
                <a:gd name="T1" fmla="*/ 8 h 8"/>
                <a:gd name="T2" fmla="*/ 10 w 30"/>
                <a:gd name="T3" fmla="*/ 6 h 8"/>
                <a:gd name="T4" fmla="*/ 30 w 30"/>
                <a:gd name="T5" fmla="*/ 0 h 8"/>
                <a:gd name="T6" fmla="*/ 0 60000 65536"/>
                <a:gd name="T7" fmla="*/ 0 60000 65536"/>
                <a:gd name="T8" fmla="*/ 0 60000 65536"/>
                <a:gd name="T9" fmla="*/ 0 w 30"/>
                <a:gd name="T10" fmla="*/ 0 h 8"/>
                <a:gd name="T11" fmla="*/ 30 w 30"/>
                <a:gd name="T12" fmla="*/ 8 h 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0" h="8">
                  <a:moveTo>
                    <a:pt x="0" y="8"/>
                  </a:moveTo>
                  <a:lnTo>
                    <a:pt x="10" y="6"/>
                  </a:lnTo>
                  <a:lnTo>
                    <a:pt x="30" y="0"/>
                  </a:lnTo>
                </a:path>
              </a:pathLst>
            </a:custGeom>
            <a:noFill/>
            <a:ln w="25400">
              <a:solidFill>
                <a:srgbClr val="008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116" name="Freeform 74"/>
            <p:cNvSpPr>
              <a:spLocks/>
            </p:cNvSpPr>
            <p:nvPr/>
          </p:nvSpPr>
          <p:spPr bwMode="auto">
            <a:xfrm>
              <a:off x="3138" y="2823"/>
              <a:ext cx="30" cy="8"/>
            </a:xfrm>
            <a:custGeom>
              <a:avLst/>
              <a:gdLst>
                <a:gd name="T0" fmla="*/ 0 w 30"/>
                <a:gd name="T1" fmla="*/ 8 h 8"/>
                <a:gd name="T2" fmla="*/ 10 w 30"/>
                <a:gd name="T3" fmla="*/ 6 h 8"/>
                <a:gd name="T4" fmla="*/ 30 w 30"/>
                <a:gd name="T5" fmla="*/ 0 h 8"/>
                <a:gd name="T6" fmla="*/ 0 60000 65536"/>
                <a:gd name="T7" fmla="*/ 0 60000 65536"/>
                <a:gd name="T8" fmla="*/ 0 60000 65536"/>
                <a:gd name="T9" fmla="*/ 0 w 30"/>
                <a:gd name="T10" fmla="*/ 0 h 8"/>
                <a:gd name="T11" fmla="*/ 30 w 30"/>
                <a:gd name="T12" fmla="*/ 8 h 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0" h="8">
                  <a:moveTo>
                    <a:pt x="0" y="8"/>
                  </a:moveTo>
                  <a:lnTo>
                    <a:pt x="10" y="6"/>
                  </a:lnTo>
                  <a:lnTo>
                    <a:pt x="30" y="0"/>
                  </a:lnTo>
                </a:path>
              </a:pathLst>
            </a:custGeom>
            <a:noFill/>
            <a:ln w="25400">
              <a:solidFill>
                <a:srgbClr val="008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117" name="Freeform 75"/>
            <p:cNvSpPr>
              <a:spLocks/>
            </p:cNvSpPr>
            <p:nvPr/>
          </p:nvSpPr>
          <p:spPr bwMode="auto">
            <a:xfrm>
              <a:off x="3184" y="2813"/>
              <a:ext cx="32" cy="6"/>
            </a:xfrm>
            <a:custGeom>
              <a:avLst/>
              <a:gdLst>
                <a:gd name="T0" fmla="*/ 0 w 32"/>
                <a:gd name="T1" fmla="*/ 6 h 6"/>
                <a:gd name="T2" fmla="*/ 16 w 32"/>
                <a:gd name="T3" fmla="*/ 4 h 6"/>
                <a:gd name="T4" fmla="*/ 32 w 32"/>
                <a:gd name="T5" fmla="*/ 0 h 6"/>
                <a:gd name="T6" fmla="*/ 0 60000 65536"/>
                <a:gd name="T7" fmla="*/ 0 60000 65536"/>
                <a:gd name="T8" fmla="*/ 0 60000 65536"/>
                <a:gd name="T9" fmla="*/ 0 w 32"/>
                <a:gd name="T10" fmla="*/ 0 h 6"/>
                <a:gd name="T11" fmla="*/ 32 w 32"/>
                <a:gd name="T12" fmla="*/ 6 h 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2" h="6">
                  <a:moveTo>
                    <a:pt x="0" y="6"/>
                  </a:moveTo>
                  <a:lnTo>
                    <a:pt x="16" y="4"/>
                  </a:lnTo>
                  <a:lnTo>
                    <a:pt x="32" y="0"/>
                  </a:lnTo>
                </a:path>
              </a:pathLst>
            </a:custGeom>
            <a:noFill/>
            <a:ln w="25400">
              <a:solidFill>
                <a:srgbClr val="008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118" name="Line 76"/>
            <p:cNvSpPr>
              <a:spLocks noChangeShapeType="1"/>
            </p:cNvSpPr>
            <p:nvPr/>
          </p:nvSpPr>
          <p:spPr bwMode="auto">
            <a:xfrm flipV="1">
              <a:off x="3230" y="2803"/>
              <a:ext cx="32" cy="6"/>
            </a:xfrm>
            <a:prstGeom prst="line">
              <a:avLst/>
            </a:prstGeom>
            <a:noFill/>
            <a:ln w="25400">
              <a:solidFill>
                <a:srgbClr val="008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119" name="Line 77"/>
            <p:cNvSpPr>
              <a:spLocks noChangeShapeType="1"/>
            </p:cNvSpPr>
            <p:nvPr/>
          </p:nvSpPr>
          <p:spPr bwMode="auto">
            <a:xfrm flipV="1">
              <a:off x="3278" y="2795"/>
              <a:ext cx="30" cy="6"/>
            </a:xfrm>
            <a:prstGeom prst="line">
              <a:avLst/>
            </a:prstGeom>
            <a:noFill/>
            <a:ln w="25400">
              <a:solidFill>
                <a:srgbClr val="008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120" name="Freeform 78"/>
            <p:cNvSpPr>
              <a:spLocks/>
            </p:cNvSpPr>
            <p:nvPr/>
          </p:nvSpPr>
          <p:spPr bwMode="auto">
            <a:xfrm>
              <a:off x="3324" y="2785"/>
              <a:ext cx="32" cy="6"/>
            </a:xfrm>
            <a:custGeom>
              <a:avLst/>
              <a:gdLst>
                <a:gd name="T0" fmla="*/ 0 w 32"/>
                <a:gd name="T1" fmla="*/ 6 h 6"/>
                <a:gd name="T2" fmla="*/ 30 w 32"/>
                <a:gd name="T3" fmla="*/ 2 h 6"/>
                <a:gd name="T4" fmla="*/ 32 w 32"/>
                <a:gd name="T5" fmla="*/ 0 h 6"/>
                <a:gd name="T6" fmla="*/ 0 60000 65536"/>
                <a:gd name="T7" fmla="*/ 0 60000 65536"/>
                <a:gd name="T8" fmla="*/ 0 60000 65536"/>
                <a:gd name="T9" fmla="*/ 0 w 32"/>
                <a:gd name="T10" fmla="*/ 0 h 6"/>
                <a:gd name="T11" fmla="*/ 32 w 32"/>
                <a:gd name="T12" fmla="*/ 6 h 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2" h="6">
                  <a:moveTo>
                    <a:pt x="0" y="6"/>
                  </a:moveTo>
                  <a:lnTo>
                    <a:pt x="30" y="2"/>
                  </a:lnTo>
                  <a:lnTo>
                    <a:pt x="32" y="0"/>
                  </a:lnTo>
                </a:path>
              </a:pathLst>
            </a:custGeom>
            <a:noFill/>
            <a:ln w="25400">
              <a:solidFill>
                <a:srgbClr val="008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121" name="Line 79"/>
            <p:cNvSpPr>
              <a:spLocks noChangeShapeType="1"/>
            </p:cNvSpPr>
            <p:nvPr/>
          </p:nvSpPr>
          <p:spPr bwMode="auto">
            <a:xfrm flipV="1">
              <a:off x="3372" y="2779"/>
              <a:ext cx="30" cy="4"/>
            </a:xfrm>
            <a:prstGeom prst="line">
              <a:avLst/>
            </a:prstGeom>
            <a:noFill/>
            <a:ln w="25400">
              <a:solidFill>
                <a:srgbClr val="008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122" name="Freeform 80"/>
            <p:cNvSpPr>
              <a:spLocks/>
            </p:cNvSpPr>
            <p:nvPr/>
          </p:nvSpPr>
          <p:spPr bwMode="auto">
            <a:xfrm>
              <a:off x="3418" y="2771"/>
              <a:ext cx="32" cy="6"/>
            </a:xfrm>
            <a:custGeom>
              <a:avLst/>
              <a:gdLst>
                <a:gd name="T0" fmla="*/ 0 w 32"/>
                <a:gd name="T1" fmla="*/ 6 h 6"/>
                <a:gd name="T2" fmla="*/ 18 w 32"/>
                <a:gd name="T3" fmla="*/ 2 h 6"/>
                <a:gd name="T4" fmla="*/ 32 w 32"/>
                <a:gd name="T5" fmla="*/ 0 h 6"/>
                <a:gd name="T6" fmla="*/ 0 60000 65536"/>
                <a:gd name="T7" fmla="*/ 0 60000 65536"/>
                <a:gd name="T8" fmla="*/ 0 60000 65536"/>
                <a:gd name="T9" fmla="*/ 0 w 32"/>
                <a:gd name="T10" fmla="*/ 0 h 6"/>
                <a:gd name="T11" fmla="*/ 32 w 32"/>
                <a:gd name="T12" fmla="*/ 6 h 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2" h="6">
                  <a:moveTo>
                    <a:pt x="0" y="6"/>
                  </a:moveTo>
                  <a:lnTo>
                    <a:pt x="18" y="2"/>
                  </a:lnTo>
                  <a:lnTo>
                    <a:pt x="32" y="0"/>
                  </a:lnTo>
                </a:path>
              </a:pathLst>
            </a:custGeom>
            <a:noFill/>
            <a:ln w="25400">
              <a:solidFill>
                <a:srgbClr val="008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123" name="Line 81"/>
            <p:cNvSpPr>
              <a:spLocks noChangeShapeType="1"/>
            </p:cNvSpPr>
            <p:nvPr/>
          </p:nvSpPr>
          <p:spPr bwMode="auto">
            <a:xfrm flipV="1">
              <a:off x="3466" y="2765"/>
              <a:ext cx="30" cy="4"/>
            </a:xfrm>
            <a:prstGeom prst="line">
              <a:avLst/>
            </a:prstGeom>
            <a:noFill/>
            <a:ln w="25400">
              <a:solidFill>
                <a:srgbClr val="008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124" name="Freeform 82"/>
            <p:cNvSpPr>
              <a:spLocks/>
            </p:cNvSpPr>
            <p:nvPr/>
          </p:nvSpPr>
          <p:spPr bwMode="auto">
            <a:xfrm>
              <a:off x="3512" y="2761"/>
              <a:ext cx="32" cy="2"/>
            </a:xfrm>
            <a:custGeom>
              <a:avLst/>
              <a:gdLst>
                <a:gd name="T0" fmla="*/ 0 w 32"/>
                <a:gd name="T1" fmla="*/ 2 h 2"/>
                <a:gd name="T2" fmla="*/ 0 w 32"/>
                <a:gd name="T3" fmla="*/ 2 h 2"/>
                <a:gd name="T4" fmla="*/ 32 w 32"/>
                <a:gd name="T5" fmla="*/ 0 h 2"/>
                <a:gd name="T6" fmla="*/ 0 60000 65536"/>
                <a:gd name="T7" fmla="*/ 0 60000 65536"/>
                <a:gd name="T8" fmla="*/ 0 60000 65536"/>
                <a:gd name="T9" fmla="*/ 0 w 32"/>
                <a:gd name="T10" fmla="*/ 0 h 2"/>
                <a:gd name="T11" fmla="*/ 32 w 32"/>
                <a:gd name="T12" fmla="*/ 2 h 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2" h="2">
                  <a:moveTo>
                    <a:pt x="0" y="2"/>
                  </a:moveTo>
                  <a:lnTo>
                    <a:pt x="0" y="2"/>
                  </a:lnTo>
                  <a:lnTo>
                    <a:pt x="32" y="0"/>
                  </a:lnTo>
                </a:path>
              </a:pathLst>
            </a:custGeom>
            <a:noFill/>
            <a:ln w="25400">
              <a:solidFill>
                <a:srgbClr val="008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125" name="Freeform 83"/>
            <p:cNvSpPr>
              <a:spLocks/>
            </p:cNvSpPr>
            <p:nvPr/>
          </p:nvSpPr>
          <p:spPr bwMode="auto">
            <a:xfrm>
              <a:off x="3560" y="2755"/>
              <a:ext cx="32" cy="4"/>
            </a:xfrm>
            <a:custGeom>
              <a:avLst/>
              <a:gdLst>
                <a:gd name="T0" fmla="*/ 0 w 32"/>
                <a:gd name="T1" fmla="*/ 4 h 4"/>
                <a:gd name="T2" fmla="*/ 20 w 32"/>
                <a:gd name="T3" fmla="*/ 2 h 4"/>
                <a:gd name="T4" fmla="*/ 32 w 32"/>
                <a:gd name="T5" fmla="*/ 0 h 4"/>
                <a:gd name="T6" fmla="*/ 0 60000 65536"/>
                <a:gd name="T7" fmla="*/ 0 60000 65536"/>
                <a:gd name="T8" fmla="*/ 0 60000 65536"/>
                <a:gd name="T9" fmla="*/ 0 w 32"/>
                <a:gd name="T10" fmla="*/ 0 h 4"/>
                <a:gd name="T11" fmla="*/ 32 w 32"/>
                <a:gd name="T12" fmla="*/ 4 h 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2" h="4">
                  <a:moveTo>
                    <a:pt x="0" y="4"/>
                  </a:moveTo>
                  <a:lnTo>
                    <a:pt x="20" y="2"/>
                  </a:lnTo>
                  <a:lnTo>
                    <a:pt x="32" y="0"/>
                  </a:lnTo>
                </a:path>
              </a:pathLst>
            </a:custGeom>
            <a:noFill/>
            <a:ln w="25400">
              <a:solidFill>
                <a:srgbClr val="008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126" name="Line 84"/>
            <p:cNvSpPr>
              <a:spLocks noChangeShapeType="1"/>
            </p:cNvSpPr>
            <p:nvPr/>
          </p:nvSpPr>
          <p:spPr bwMode="auto">
            <a:xfrm flipV="1">
              <a:off x="3608" y="2751"/>
              <a:ext cx="30" cy="4"/>
            </a:xfrm>
            <a:prstGeom prst="line">
              <a:avLst/>
            </a:prstGeom>
            <a:noFill/>
            <a:ln w="25400">
              <a:solidFill>
                <a:srgbClr val="008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127" name="Line 85"/>
            <p:cNvSpPr>
              <a:spLocks noChangeShapeType="1"/>
            </p:cNvSpPr>
            <p:nvPr/>
          </p:nvSpPr>
          <p:spPr bwMode="auto">
            <a:xfrm flipV="1">
              <a:off x="3654" y="2749"/>
              <a:ext cx="32" cy="2"/>
            </a:xfrm>
            <a:prstGeom prst="line">
              <a:avLst/>
            </a:prstGeom>
            <a:noFill/>
            <a:ln w="25400">
              <a:solidFill>
                <a:srgbClr val="008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128" name="Freeform 86"/>
            <p:cNvSpPr>
              <a:spLocks/>
            </p:cNvSpPr>
            <p:nvPr/>
          </p:nvSpPr>
          <p:spPr bwMode="auto">
            <a:xfrm>
              <a:off x="3702" y="2747"/>
              <a:ext cx="32" cy="2"/>
            </a:xfrm>
            <a:custGeom>
              <a:avLst/>
              <a:gdLst>
                <a:gd name="T0" fmla="*/ 0 w 32"/>
                <a:gd name="T1" fmla="*/ 2 h 2"/>
                <a:gd name="T2" fmla="*/ 20 w 32"/>
                <a:gd name="T3" fmla="*/ 0 h 2"/>
                <a:gd name="T4" fmla="*/ 32 w 32"/>
                <a:gd name="T5" fmla="*/ 0 h 2"/>
                <a:gd name="T6" fmla="*/ 0 60000 65536"/>
                <a:gd name="T7" fmla="*/ 0 60000 65536"/>
                <a:gd name="T8" fmla="*/ 0 60000 65536"/>
                <a:gd name="T9" fmla="*/ 0 w 32"/>
                <a:gd name="T10" fmla="*/ 0 h 2"/>
                <a:gd name="T11" fmla="*/ 32 w 32"/>
                <a:gd name="T12" fmla="*/ 2 h 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2" h="2">
                  <a:moveTo>
                    <a:pt x="0" y="2"/>
                  </a:moveTo>
                  <a:lnTo>
                    <a:pt x="20" y="0"/>
                  </a:lnTo>
                  <a:lnTo>
                    <a:pt x="32" y="0"/>
                  </a:lnTo>
                </a:path>
              </a:pathLst>
            </a:custGeom>
            <a:noFill/>
            <a:ln w="254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129" name="Line 87"/>
            <p:cNvSpPr>
              <a:spLocks noChangeShapeType="1"/>
            </p:cNvSpPr>
            <p:nvPr/>
          </p:nvSpPr>
          <p:spPr bwMode="auto">
            <a:xfrm>
              <a:off x="3750" y="2747"/>
              <a:ext cx="2" cy="1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130" name="Freeform 88"/>
            <p:cNvSpPr>
              <a:spLocks/>
            </p:cNvSpPr>
            <p:nvPr/>
          </p:nvSpPr>
          <p:spPr bwMode="auto">
            <a:xfrm>
              <a:off x="3678" y="2687"/>
              <a:ext cx="198" cy="138"/>
            </a:xfrm>
            <a:custGeom>
              <a:avLst/>
              <a:gdLst>
                <a:gd name="T0" fmla="*/ 0 w 198"/>
                <a:gd name="T1" fmla="*/ 0 h 138"/>
                <a:gd name="T2" fmla="*/ 198 w 198"/>
                <a:gd name="T3" fmla="*/ 42 h 138"/>
                <a:gd name="T4" fmla="*/ 20 w 198"/>
                <a:gd name="T5" fmla="*/ 138 h 138"/>
                <a:gd name="T6" fmla="*/ 30 w 198"/>
                <a:gd name="T7" fmla="*/ 110 h 138"/>
                <a:gd name="T8" fmla="*/ 34 w 198"/>
                <a:gd name="T9" fmla="*/ 80 h 138"/>
                <a:gd name="T10" fmla="*/ 30 w 198"/>
                <a:gd name="T11" fmla="*/ 52 h 138"/>
                <a:gd name="T12" fmla="*/ 18 w 198"/>
                <a:gd name="T13" fmla="*/ 24 h 138"/>
                <a:gd name="T14" fmla="*/ 0 w 198"/>
                <a:gd name="T15" fmla="*/ 0 h 13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98"/>
                <a:gd name="T25" fmla="*/ 0 h 138"/>
                <a:gd name="T26" fmla="*/ 198 w 198"/>
                <a:gd name="T27" fmla="*/ 138 h 138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98" h="138">
                  <a:moveTo>
                    <a:pt x="0" y="0"/>
                  </a:moveTo>
                  <a:lnTo>
                    <a:pt x="198" y="42"/>
                  </a:lnTo>
                  <a:lnTo>
                    <a:pt x="20" y="138"/>
                  </a:lnTo>
                  <a:lnTo>
                    <a:pt x="30" y="110"/>
                  </a:lnTo>
                  <a:lnTo>
                    <a:pt x="34" y="80"/>
                  </a:lnTo>
                  <a:lnTo>
                    <a:pt x="30" y="52"/>
                  </a:lnTo>
                  <a:lnTo>
                    <a:pt x="18" y="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8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</p:grpSp>
      <p:graphicFrame>
        <p:nvGraphicFramePr>
          <p:cNvPr id="131" name="Object 89"/>
          <p:cNvGraphicFramePr>
            <a:graphicFrameLocks noChangeAspect="1"/>
          </p:cNvGraphicFramePr>
          <p:nvPr/>
        </p:nvGraphicFramePr>
        <p:xfrm>
          <a:off x="7155815" y="5562219"/>
          <a:ext cx="939800" cy="469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9" imgW="939600" imgH="469800" progId="Equation.DSMT4">
                  <p:embed/>
                </p:oleObj>
              </mc:Choice>
              <mc:Fallback>
                <p:oleObj name="Equation" r:id="rId9" imgW="939600" imgH="469800" progId="Equation.DSMT4">
                  <p:embed/>
                  <p:pic>
                    <p:nvPicPr>
                      <p:cNvPr id="131" name="Object 89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0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155815" y="5562219"/>
                        <a:ext cx="939800" cy="469900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32" name="Object 90"/>
          <p:cNvGraphicFramePr>
            <a:graphicFrameLocks noChangeAspect="1"/>
          </p:cNvGraphicFramePr>
          <p:nvPr/>
        </p:nvGraphicFramePr>
        <p:xfrm>
          <a:off x="7133463" y="4691571"/>
          <a:ext cx="1019175" cy="6350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1" imgW="419040" imgH="241200" progId="Equation.DSMT4">
                  <p:embed/>
                </p:oleObj>
              </mc:Choice>
              <mc:Fallback>
                <p:oleObj name="Equation" r:id="rId11" imgW="419040" imgH="241200" progId="Equation.DSMT4">
                  <p:embed/>
                  <p:pic>
                    <p:nvPicPr>
                      <p:cNvPr id="132" name="Object 90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2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133463" y="4691571"/>
                        <a:ext cx="1019175" cy="635000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33" name="Text Box 91"/>
          <p:cNvSpPr txBox="1">
            <a:spLocks noChangeArrowheads="1"/>
          </p:cNvSpPr>
          <p:nvPr/>
        </p:nvSpPr>
        <p:spPr bwMode="auto">
          <a:xfrm>
            <a:off x="1599438" y="6122099"/>
            <a:ext cx="311150" cy="366712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/>
            <a:r>
              <a:rPr lang="en-US" altLang="ja-JP">
                <a:latin typeface="Calibri" pitchFamily="34" charset="0"/>
              </a:rPr>
              <a:t>0</a:t>
            </a:r>
          </a:p>
        </p:txBody>
      </p:sp>
      <p:sp>
        <p:nvSpPr>
          <p:cNvPr id="134" name="Text Box 92"/>
          <p:cNvSpPr txBox="1">
            <a:spLocks noChangeArrowheads="1"/>
          </p:cNvSpPr>
          <p:nvPr/>
        </p:nvSpPr>
        <p:spPr bwMode="auto">
          <a:xfrm>
            <a:off x="6352413" y="6122099"/>
            <a:ext cx="682625" cy="39687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/>
            <a:r>
              <a:rPr lang="en-US" altLang="ja-JP" sz="2000" b="1" i="1">
                <a:latin typeface="Calibri" pitchFamily="34" charset="0"/>
              </a:rPr>
              <a:t>t</a:t>
            </a:r>
          </a:p>
        </p:txBody>
      </p:sp>
      <p:grpSp>
        <p:nvGrpSpPr>
          <p:cNvPr id="7" name="Group 94"/>
          <p:cNvGrpSpPr>
            <a:grpSpLocks noChangeAspect="1"/>
          </p:cNvGrpSpPr>
          <p:nvPr/>
        </p:nvGrpSpPr>
        <p:grpSpPr bwMode="auto">
          <a:xfrm>
            <a:off x="1599438" y="5545836"/>
            <a:ext cx="5256213" cy="873125"/>
            <a:chOff x="1927" y="3113"/>
            <a:chExt cx="2544" cy="381"/>
          </a:xfrm>
        </p:grpSpPr>
        <p:sp>
          <p:nvSpPr>
            <p:cNvPr id="136" name="AutoShape 95"/>
            <p:cNvSpPr>
              <a:spLocks noChangeAspect="1" noChangeArrowheads="1" noTextEdit="1"/>
            </p:cNvSpPr>
            <p:nvPr/>
          </p:nvSpPr>
          <p:spPr bwMode="auto">
            <a:xfrm>
              <a:off x="1927" y="3113"/>
              <a:ext cx="2544" cy="38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137" name="Rectangle 96"/>
            <p:cNvSpPr>
              <a:spLocks noChangeArrowheads="1"/>
            </p:cNvSpPr>
            <p:nvPr/>
          </p:nvSpPr>
          <p:spPr bwMode="auto">
            <a:xfrm>
              <a:off x="1927" y="3113"/>
              <a:ext cx="2544" cy="381"/>
            </a:xfrm>
            <a:prstGeom prst="rect">
              <a:avLst/>
            </a:prstGeom>
            <a:noFill/>
            <a:ln w="0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138" name="Freeform 97"/>
            <p:cNvSpPr>
              <a:spLocks/>
            </p:cNvSpPr>
            <p:nvPr/>
          </p:nvSpPr>
          <p:spPr bwMode="auto">
            <a:xfrm>
              <a:off x="2025" y="3225"/>
              <a:ext cx="2284" cy="1"/>
            </a:xfrm>
            <a:custGeom>
              <a:avLst/>
              <a:gdLst>
                <a:gd name="T0" fmla="*/ 2284 w 2284"/>
                <a:gd name="T1" fmla="*/ 0 h 1"/>
                <a:gd name="T2" fmla="*/ 2108 w 2284"/>
                <a:gd name="T3" fmla="*/ 0 h 1"/>
                <a:gd name="T4" fmla="*/ 1942 w 2284"/>
                <a:gd name="T5" fmla="*/ 0 h 1"/>
                <a:gd name="T6" fmla="*/ 1784 w 2284"/>
                <a:gd name="T7" fmla="*/ 0 h 1"/>
                <a:gd name="T8" fmla="*/ 1635 w 2284"/>
                <a:gd name="T9" fmla="*/ 0 h 1"/>
                <a:gd name="T10" fmla="*/ 1495 w 2284"/>
                <a:gd name="T11" fmla="*/ 0 h 1"/>
                <a:gd name="T12" fmla="*/ 1363 w 2284"/>
                <a:gd name="T13" fmla="*/ 0 h 1"/>
                <a:gd name="T14" fmla="*/ 1240 w 2284"/>
                <a:gd name="T15" fmla="*/ 0 h 1"/>
                <a:gd name="T16" fmla="*/ 1123 w 2284"/>
                <a:gd name="T17" fmla="*/ 0 h 1"/>
                <a:gd name="T18" fmla="*/ 1014 w 2284"/>
                <a:gd name="T19" fmla="*/ 0 h 1"/>
                <a:gd name="T20" fmla="*/ 913 w 2284"/>
                <a:gd name="T21" fmla="*/ 0 h 1"/>
                <a:gd name="T22" fmla="*/ 819 w 2284"/>
                <a:gd name="T23" fmla="*/ 0 h 1"/>
                <a:gd name="T24" fmla="*/ 731 w 2284"/>
                <a:gd name="T25" fmla="*/ 0 h 1"/>
                <a:gd name="T26" fmla="*/ 650 w 2284"/>
                <a:gd name="T27" fmla="*/ 0 h 1"/>
                <a:gd name="T28" fmla="*/ 575 w 2284"/>
                <a:gd name="T29" fmla="*/ 0 h 1"/>
                <a:gd name="T30" fmla="*/ 506 w 2284"/>
                <a:gd name="T31" fmla="*/ 0 h 1"/>
                <a:gd name="T32" fmla="*/ 443 w 2284"/>
                <a:gd name="T33" fmla="*/ 0 h 1"/>
                <a:gd name="T34" fmla="*/ 385 w 2284"/>
                <a:gd name="T35" fmla="*/ 0 h 1"/>
                <a:gd name="T36" fmla="*/ 333 w 2284"/>
                <a:gd name="T37" fmla="*/ 0 h 1"/>
                <a:gd name="T38" fmla="*/ 285 w 2284"/>
                <a:gd name="T39" fmla="*/ 0 h 1"/>
                <a:gd name="T40" fmla="*/ 243 w 2284"/>
                <a:gd name="T41" fmla="*/ 0 h 1"/>
                <a:gd name="T42" fmla="*/ 204 w 2284"/>
                <a:gd name="T43" fmla="*/ 0 h 1"/>
                <a:gd name="T44" fmla="*/ 169 w 2284"/>
                <a:gd name="T45" fmla="*/ 0 h 1"/>
                <a:gd name="T46" fmla="*/ 140 w 2284"/>
                <a:gd name="T47" fmla="*/ 0 h 1"/>
                <a:gd name="T48" fmla="*/ 113 w 2284"/>
                <a:gd name="T49" fmla="*/ 0 h 1"/>
                <a:gd name="T50" fmla="*/ 91 w 2284"/>
                <a:gd name="T51" fmla="*/ 0 h 1"/>
                <a:gd name="T52" fmla="*/ 72 w 2284"/>
                <a:gd name="T53" fmla="*/ 0 h 1"/>
                <a:gd name="T54" fmla="*/ 55 w 2284"/>
                <a:gd name="T55" fmla="*/ 0 h 1"/>
                <a:gd name="T56" fmla="*/ 41 w 2284"/>
                <a:gd name="T57" fmla="*/ 0 h 1"/>
                <a:gd name="T58" fmla="*/ 30 w 2284"/>
                <a:gd name="T59" fmla="*/ 0 h 1"/>
                <a:gd name="T60" fmla="*/ 20 w 2284"/>
                <a:gd name="T61" fmla="*/ 0 h 1"/>
                <a:gd name="T62" fmla="*/ 14 w 2284"/>
                <a:gd name="T63" fmla="*/ 0 h 1"/>
                <a:gd name="T64" fmla="*/ 8 w 2284"/>
                <a:gd name="T65" fmla="*/ 0 h 1"/>
                <a:gd name="T66" fmla="*/ 5 w 2284"/>
                <a:gd name="T67" fmla="*/ 0 h 1"/>
                <a:gd name="T68" fmla="*/ 2 w 2284"/>
                <a:gd name="T69" fmla="*/ 0 h 1"/>
                <a:gd name="T70" fmla="*/ 1 w 2284"/>
                <a:gd name="T71" fmla="*/ 0 h 1"/>
                <a:gd name="T72" fmla="*/ 0 w 2284"/>
                <a:gd name="T73" fmla="*/ 0 h 1"/>
                <a:gd name="T74" fmla="*/ 0 w 2284"/>
                <a:gd name="T75" fmla="*/ 0 h 1"/>
                <a:gd name="T76" fmla="*/ 0 w 2284"/>
                <a:gd name="T77" fmla="*/ 0 h 1"/>
                <a:gd name="T78" fmla="*/ 781 w 2284"/>
                <a:gd name="T79" fmla="*/ 0 h 1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284"/>
                <a:gd name="T121" fmla="*/ 0 h 1"/>
                <a:gd name="T122" fmla="*/ 2284 w 2284"/>
                <a:gd name="T123" fmla="*/ 1 h 1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284" h="1">
                  <a:moveTo>
                    <a:pt x="2284" y="0"/>
                  </a:moveTo>
                  <a:lnTo>
                    <a:pt x="2108" y="0"/>
                  </a:lnTo>
                  <a:lnTo>
                    <a:pt x="1942" y="0"/>
                  </a:lnTo>
                  <a:lnTo>
                    <a:pt x="1784" y="0"/>
                  </a:lnTo>
                  <a:lnTo>
                    <a:pt x="1635" y="0"/>
                  </a:lnTo>
                  <a:lnTo>
                    <a:pt x="1495" y="0"/>
                  </a:lnTo>
                  <a:lnTo>
                    <a:pt x="1363" y="0"/>
                  </a:lnTo>
                  <a:lnTo>
                    <a:pt x="1240" y="0"/>
                  </a:lnTo>
                  <a:lnTo>
                    <a:pt x="1123" y="0"/>
                  </a:lnTo>
                  <a:lnTo>
                    <a:pt x="1014" y="0"/>
                  </a:lnTo>
                  <a:lnTo>
                    <a:pt x="913" y="0"/>
                  </a:lnTo>
                  <a:lnTo>
                    <a:pt x="819" y="0"/>
                  </a:lnTo>
                  <a:lnTo>
                    <a:pt x="731" y="0"/>
                  </a:lnTo>
                  <a:lnTo>
                    <a:pt x="650" y="0"/>
                  </a:lnTo>
                  <a:lnTo>
                    <a:pt x="575" y="0"/>
                  </a:lnTo>
                  <a:lnTo>
                    <a:pt x="506" y="0"/>
                  </a:lnTo>
                  <a:lnTo>
                    <a:pt x="443" y="0"/>
                  </a:lnTo>
                  <a:lnTo>
                    <a:pt x="385" y="0"/>
                  </a:lnTo>
                  <a:lnTo>
                    <a:pt x="333" y="0"/>
                  </a:lnTo>
                  <a:lnTo>
                    <a:pt x="285" y="0"/>
                  </a:lnTo>
                  <a:lnTo>
                    <a:pt x="243" y="0"/>
                  </a:lnTo>
                  <a:lnTo>
                    <a:pt x="204" y="0"/>
                  </a:lnTo>
                  <a:lnTo>
                    <a:pt x="169" y="0"/>
                  </a:lnTo>
                  <a:lnTo>
                    <a:pt x="140" y="0"/>
                  </a:lnTo>
                  <a:lnTo>
                    <a:pt x="113" y="0"/>
                  </a:lnTo>
                  <a:lnTo>
                    <a:pt x="91" y="0"/>
                  </a:lnTo>
                  <a:lnTo>
                    <a:pt x="72" y="0"/>
                  </a:lnTo>
                  <a:lnTo>
                    <a:pt x="55" y="0"/>
                  </a:lnTo>
                  <a:lnTo>
                    <a:pt x="41" y="0"/>
                  </a:lnTo>
                  <a:lnTo>
                    <a:pt x="30" y="0"/>
                  </a:lnTo>
                  <a:lnTo>
                    <a:pt x="20" y="0"/>
                  </a:lnTo>
                  <a:lnTo>
                    <a:pt x="14" y="0"/>
                  </a:lnTo>
                  <a:lnTo>
                    <a:pt x="8" y="0"/>
                  </a:lnTo>
                  <a:lnTo>
                    <a:pt x="5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781" y="0"/>
                  </a:lnTo>
                </a:path>
              </a:pathLst>
            </a:custGeom>
            <a:noFill/>
            <a:ln w="25400">
              <a:noFill/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139" name="Freeform 98"/>
            <p:cNvSpPr>
              <a:spLocks/>
            </p:cNvSpPr>
            <p:nvPr/>
          </p:nvSpPr>
          <p:spPr bwMode="auto">
            <a:xfrm>
              <a:off x="4268" y="3181"/>
              <a:ext cx="118" cy="87"/>
            </a:xfrm>
            <a:custGeom>
              <a:avLst/>
              <a:gdLst>
                <a:gd name="T0" fmla="*/ 0 w 118"/>
                <a:gd name="T1" fmla="*/ 0 h 87"/>
                <a:gd name="T2" fmla="*/ 118 w 118"/>
                <a:gd name="T3" fmla="*/ 44 h 87"/>
                <a:gd name="T4" fmla="*/ 0 w 118"/>
                <a:gd name="T5" fmla="*/ 87 h 87"/>
                <a:gd name="T6" fmla="*/ 9 w 118"/>
                <a:gd name="T7" fmla="*/ 71 h 87"/>
                <a:gd name="T8" fmla="*/ 14 w 118"/>
                <a:gd name="T9" fmla="*/ 53 h 87"/>
                <a:gd name="T10" fmla="*/ 14 w 118"/>
                <a:gd name="T11" fmla="*/ 35 h 87"/>
                <a:gd name="T12" fmla="*/ 9 w 118"/>
                <a:gd name="T13" fmla="*/ 17 h 87"/>
                <a:gd name="T14" fmla="*/ 0 w 118"/>
                <a:gd name="T15" fmla="*/ 0 h 8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18"/>
                <a:gd name="T25" fmla="*/ 0 h 87"/>
                <a:gd name="T26" fmla="*/ 118 w 118"/>
                <a:gd name="T27" fmla="*/ 87 h 87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18" h="87">
                  <a:moveTo>
                    <a:pt x="0" y="0"/>
                  </a:moveTo>
                  <a:lnTo>
                    <a:pt x="118" y="44"/>
                  </a:lnTo>
                  <a:lnTo>
                    <a:pt x="0" y="87"/>
                  </a:lnTo>
                  <a:lnTo>
                    <a:pt x="9" y="71"/>
                  </a:lnTo>
                  <a:lnTo>
                    <a:pt x="14" y="53"/>
                  </a:lnTo>
                  <a:lnTo>
                    <a:pt x="14" y="35"/>
                  </a:lnTo>
                  <a:lnTo>
                    <a:pt x="9" y="17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noFill/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140" name="Freeform 99"/>
            <p:cNvSpPr>
              <a:spLocks/>
            </p:cNvSpPr>
            <p:nvPr/>
          </p:nvSpPr>
          <p:spPr bwMode="auto">
            <a:xfrm>
              <a:off x="2034" y="3368"/>
              <a:ext cx="2331" cy="1"/>
            </a:xfrm>
            <a:custGeom>
              <a:avLst/>
              <a:gdLst>
                <a:gd name="T0" fmla="*/ 2331 w 2331"/>
                <a:gd name="T1" fmla="*/ 0 h 1"/>
                <a:gd name="T2" fmla="*/ 2165 w 2331"/>
                <a:gd name="T3" fmla="*/ 0 h 1"/>
                <a:gd name="T4" fmla="*/ 2009 w 2331"/>
                <a:gd name="T5" fmla="*/ 0 h 1"/>
                <a:gd name="T6" fmla="*/ 1861 w 2331"/>
                <a:gd name="T7" fmla="*/ 0 h 1"/>
                <a:gd name="T8" fmla="*/ 1720 w 2331"/>
                <a:gd name="T9" fmla="*/ 0 h 1"/>
                <a:gd name="T10" fmla="*/ 1590 w 2331"/>
                <a:gd name="T11" fmla="*/ 0 h 1"/>
                <a:gd name="T12" fmla="*/ 1465 w 2331"/>
                <a:gd name="T13" fmla="*/ 0 h 1"/>
                <a:gd name="T14" fmla="*/ 1351 w 2331"/>
                <a:gd name="T15" fmla="*/ 0 h 1"/>
                <a:gd name="T16" fmla="*/ 1242 w 2331"/>
                <a:gd name="T17" fmla="*/ 0 h 1"/>
                <a:gd name="T18" fmla="*/ 1141 w 2331"/>
                <a:gd name="T19" fmla="*/ 0 h 1"/>
                <a:gd name="T20" fmla="*/ 1045 w 2331"/>
                <a:gd name="T21" fmla="*/ 0 h 1"/>
                <a:gd name="T22" fmla="*/ 957 w 2331"/>
                <a:gd name="T23" fmla="*/ 0 h 1"/>
                <a:gd name="T24" fmla="*/ 877 w 2331"/>
                <a:gd name="T25" fmla="*/ 0 h 1"/>
                <a:gd name="T26" fmla="*/ 801 w 2331"/>
                <a:gd name="T27" fmla="*/ 0 h 1"/>
                <a:gd name="T28" fmla="*/ 730 w 2331"/>
                <a:gd name="T29" fmla="*/ 0 h 1"/>
                <a:gd name="T30" fmla="*/ 667 w 2331"/>
                <a:gd name="T31" fmla="*/ 0 h 1"/>
                <a:gd name="T32" fmla="*/ 607 w 2331"/>
                <a:gd name="T33" fmla="*/ 0 h 1"/>
                <a:gd name="T34" fmla="*/ 553 w 2331"/>
                <a:gd name="T35" fmla="*/ 0 h 1"/>
                <a:gd name="T36" fmla="*/ 503 w 2331"/>
                <a:gd name="T37" fmla="*/ 0 h 1"/>
                <a:gd name="T38" fmla="*/ 458 w 2331"/>
                <a:gd name="T39" fmla="*/ 0 h 1"/>
                <a:gd name="T40" fmla="*/ 417 w 2331"/>
                <a:gd name="T41" fmla="*/ 0 h 1"/>
                <a:gd name="T42" fmla="*/ 379 w 2331"/>
                <a:gd name="T43" fmla="*/ 0 h 1"/>
                <a:gd name="T44" fmla="*/ 346 w 2331"/>
                <a:gd name="T45" fmla="*/ 0 h 1"/>
                <a:gd name="T46" fmla="*/ 314 w 2331"/>
                <a:gd name="T47" fmla="*/ 0 h 1"/>
                <a:gd name="T48" fmla="*/ 287 w 2331"/>
                <a:gd name="T49" fmla="*/ 0 h 1"/>
                <a:gd name="T50" fmla="*/ 262 w 2331"/>
                <a:gd name="T51" fmla="*/ 0 h 1"/>
                <a:gd name="T52" fmla="*/ 240 w 2331"/>
                <a:gd name="T53" fmla="*/ 0 h 1"/>
                <a:gd name="T54" fmla="*/ 219 w 2331"/>
                <a:gd name="T55" fmla="*/ 0 h 1"/>
                <a:gd name="T56" fmla="*/ 199 w 2331"/>
                <a:gd name="T57" fmla="*/ 0 h 1"/>
                <a:gd name="T58" fmla="*/ 182 w 2331"/>
                <a:gd name="T59" fmla="*/ 0 h 1"/>
                <a:gd name="T60" fmla="*/ 166 w 2331"/>
                <a:gd name="T61" fmla="*/ 0 h 1"/>
                <a:gd name="T62" fmla="*/ 152 w 2331"/>
                <a:gd name="T63" fmla="*/ 0 h 1"/>
                <a:gd name="T64" fmla="*/ 138 w 2331"/>
                <a:gd name="T65" fmla="*/ 0 h 1"/>
                <a:gd name="T66" fmla="*/ 125 w 2331"/>
                <a:gd name="T67" fmla="*/ 0 h 1"/>
                <a:gd name="T68" fmla="*/ 112 w 2331"/>
                <a:gd name="T69" fmla="*/ 0 h 1"/>
                <a:gd name="T70" fmla="*/ 98 w 2331"/>
                <a:gd name="T71" fmla="*/ 0 h 1"/>
                <a:gd name="T72" fmla="*/ 85 w 2331"/>
                <a:gd name="T73" fmla="*/ 0 h 1"/>
                <a:gd name="T74" fmla="*/ 70 w 2331"/>
                <a:gd name="T75" fmla="*/ 0 h 1"/>
                <a:gd name="T76" fmla="*/ 54 w 2331"/>
                <a:gd name="T77" fmla="*/ 0 h 1"/>
                <a:gd name="T78" fmla="*/ 38 w 2331"/>
                <a:gd name="T79" fmla="*/ 0 h 1"/>
                <a:gd name="T80" fmla="*/ 20 w 2331"/>
                <a:gd name="T81" fmla="*/ 0 h 1"/>
                <a:gd name="T82" fmla="*/ 0 w 2331"/>
                <a:gd name="T83" fmla="*/ 0 h 1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2331"/>
                <a:gd name="T127" fmla="*/ 0 h 1"/>
                <a:gd name="T128" fmla="*/ 2331 w 2331"/>
                <a:gd name="T129" fmla="*/ 1 h 1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2331" h="1">
                  <a:moveTo>
                    <a:pt x="2331" y="0"/>
                  </a:moveTo>
                  <a:lnTo>
                    <a:pt x="2165" y="0"/>
                  </a:lnTo>
                  <a:lnTo>
                    <a:pt x="2009" y="0"/>
                  </a:lnTo>
                  <a:lnTo>
                    <a:pt x="1861" y="0"/>
                  </a:lnTo>
                  <a:lnTo>
                    <a:pt x="1720" y="0"/>
                  </a:lnTo>
                  <a:lnTo>
                    <a:pt x="1590" y="0"/>
                  </a:lnTo>
                  <a:lnTo>
                    <a:pt x="1465" y="0"/>
                  </a:lnTo>
                  <a:lnTo>
                    <a:pt x="1351" y="0"/>
                  </a:lnTo>
                  <a:lnTo>
                    <a:pt x="1242" y="0"/>
                  </a:lnTo>
                  <a:lnTo>
                    <a:pt x="1141" y="0"/>
                  </a:lnTo>
                  <a:lnTo>
                    <a:pt x="1045" y="0"/>
                  </a:lnTo>
                  <a:lnTo>
                    <a:pt x="957" y="0"/>
                  </a:lnTo>
                  <a:lnTo>
                    <a:pt x="877" y="0"/>
                  </a:lnTo>
                  <a:lnTo>
                    <a:pt x="801" y="0"/>
                  </a:lnTo>
                  <a:lnTo>
                    <a:pt x="730" y="0"/>
                  </a:lnTo>
                  <a:lnTo>
                    <a:pt x="667" y="0"/>
                  </a:lnTo>
                  <a:lnTo>
                    <a:pt x="607" y="0"/>
                  </a:lnTo>
                  <a:lnTo>
                    <a:pt x="553" y="0"/>
                  </a:lnTo>
                  <a:lnTo>
                    <a:pt x="503" y="0"/>
                  </a:lnTo>
                  <a:lnTo>
                    <a:pt x="458" y="0"/>
                  </a:lnTo>
                  <a:lnTo>
                    <a:pt x="417" y="0"/>
                  </a:lnTo>
                  <a:lnTo>
                    <a:pt x="379" y="0"/>
                  </a:lnTo>
                  <a:lnTo>
                    <a:pt x="346" y="0"/>
                  </a:lnTo>
                  <a:lnTo>
                    <a:pt x="314" y="0"/>
                  </a:lnTo>
                  <a:lnTo>
                    <a:pt x="287" y="0"/>
                  </a:lnTo>
                  <a:lnTo>
                    <a:pt x="262" y="0"/>
                  </a:lnTo>
                  <a:lnTo>
                    <a:pt x="240" y="0"/>
                  </a:lnTo>
                  <a:lnTo>
                    <a:pt x="219" y="0"/>
                  </a:lnTo>
                  <a:lnTo>
                    <a:pt x="199" y="0"/>
                  </a:lnTo>
                  <a:lnTo>
                    <a:pt x="182" y="0"/>
                  </a:lnTo>
                  <a:lnTo>
                    <a:pt x="166" y="0"/>
                  </a:lnTo>
                  <a:lnTo>
                    <a:pt x="152" y="0"/>
                  </a:lnTo>
                  <a:lnTo>
                    <a:pt x="138" y="0"/>
                  </a:lnTo>
                  <a:lnTo>
                    <a:pt x="125" y="0"/>
                  </a:lnTo>
                  <a:lnTo>
                    <a:pt x="112" y="0"/>
                  </a:lnTo>
                  <a:lnTo>
                    <a:pt x="98" y="0"/>
                  </a:lnTo>
                  <a:lnTo>
                    <a:pt x="85" y="0"/>
                  </a:lnTo>
                  <a:lnTo>
                    <a:pt x="70" y="0"/>
                  </a:lnTo>
                  <a:lnTo>
                    <a:pt x="54" y="0"/>
                  </a:lnTo>
                  <a:lnTo>
                    <a:pt x="38" y="0"/>
                  </a:lnTo>
                  <a:lnTo>
                    <a:pt x="20" y="0"/>
                  </a:lnTo>
                  <a:lnTo>
                    <a:pt x="0" y="0"/>
                  </a:lnTo>
                </a:path>
              </a:pathLst>
            </a:cu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141" name="Freeform 100"/>
            <p:cNvSpPr>
              <a:spLocks/>
            </p:cNvSpPr>
            <p:nvPr/>
          </p:nvSpPr>
          <p:spPr bwMode="auto">
            <a:xfrm>
              <a:off x="4327" y="3354"/>
              <a:ext cx="51" cy="29"/>
            </a:xfrm>
            <a:custGeom>
              <a:avLst/>
              <a:gdLst>
                <a:gd name="T0" fmla="*/ 15 w 51"/>
                <a:gd name="T1" fmla="*/ 14 h 29"/>
                <a:gd name="T2" fmla="*/ 0 w 51"/>
                <a:gd name="T3" fmla="*/ 29 h 29"/>
                <a:gd name="T4" fmla="*/ 51 w 51"/>
                <a:gd name="T5" fmla="*/ 14 h 29"/>
                <a:gd name="T6" fmla="*/ 0 w 51"/>
                <a:gd name="T7" fmla="*/ 0 h 29"/>
                <a:gd name="T8" fmla="*/ 15 w 51"/>
                <a:gd name="T9" fmla="*/ 14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1"/>
                <a:gd name="T16" fmla="*/ 0 h 29"/>
                <a:gd name="T17" fmla="*/ 51 w 51"/>
                <a:gd name="T18" fmla="*/ 29 h 2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1" h="29">
                  <a:moveTo>
                    <a:pt x="15" y="14"/>
                  </a:moveTo>
                  <a:lnTo>
                    <a:pt x="0" y="29"/>
                  </a:lnTo>
                  <a:lnTo>
                    <a:pt x="51" y="14"/>
                  </a:lnTo>
                  <a:lnTo>
                    <a:pt x="0" y="0"/>
                  </a:lnTo>
                  <a:lnTo>
                    <a:pt x="15" y="14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142" name="Freeform 101"/>
            <p:cNvSpPr>
              <a:spLocks/>
            </p:cNvSpPr>
            <p:nvPr/>
          </p:nvSpPr>
          <p:spPr bwMode="auto">
            <a:xfrm>
              <a:off x="4327" y="3354"/>
              <a:ext cx="51" cy="29"/>
            </a:xfrm>
            <a:custGeom>
              <a:avLst/>
              <a:gdLst>
                <a:gd name="T0" fmla="*/ 15 w 51"/>
                <a:gd name="T1" fmla="*/ 14 h 29"/>
                <a:gd name="T2" fmla="*/ 0 w 51"/>
                <a:gd name="T3" fmla="*/ 29 h 29"/>
                <a:gd name="T4" fmla="*/ 51 w 51"/>
                <a:gd name="T5" fmla="*/ 14 h 29"/>
                <a:gd name="T6" fmla="*/ 0 w 51"/>
                <a:gd name="T7" fmla="*/ 0 h 29"/>
                <a:gd name="T8" fmla="*/ 15 w 51"/>
                <a:gd name="T9" fmla="*/ 14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1"/>
                <a:gd name="T16" fmla="*/ 0 h 29"/>
                <a:gd name="T17" fmla="*/ 51 w 51"/>
                <a:gd name="T18" fmla="*/ 29 h 2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1" h="29">
                  <a:moveTo>
                    <a:pt x="15" y="14"/>
                  </a:moveTo>
                  <a:lnTo>
                    <a:pt x="0" y="29"/>
                  </a:lnTo>
                  <a:lnTo>
                    <a:pt x="51" y="14"/>
                  </a:lnTo>
                  <a:lnTo>
                    <a:pt x="0" y="0"/>
                  </a:lnTo>
                  <a:lnTo>
                    <a:pt x="15" y="14"/>
                  </a:lnTo>
                </a:path>
              </a:pathLst>
            </a:cu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143" name="Line 102"/>
            <p:cNvSpPr>
              <a:spLocks noChangeShapeType="1"/>
            </p:cNvSpPr>
            <p:nvPr/>
          </p:nvSpPr>
          <p:spPr bwMode="auto">
            <a:xfrm flipV="1">
              <a:off x="4386" y="3177"/>
              <a:ext cx="1" cy="212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144" name="Freeform 103"/>
            <p:cNvSpPr>
              <a:spLocks/>
            </p:cNvSpPr>
            <p:nvPr/>
          </p:nvSpPr>
          <p:spPr bwMode="auto">
            <a:xfrm>
              <a:off x="2021" y="3354"/>
              <a:ext cx="51" cy="29"/>
            </a:xfrm>
            <a:custGeom>
              <a:avLst/>
              <a:gdLst>
                <a:gd name="T0" fmla="*/ 37 w 51"/>
                <a:gd name="T1" fmla="*/ 14 h 29"/>
                <a:gd name="T2" fmla="*/ 51 w 51"/>
                <a:gd name="T3" fmla="*/ 29 h 29"/>
                <a:gd name="T4" fmla="*/ 0 w 51"/>
                <a:gd name="T5" fmla="*/ 14 h 29"/>
                <a:gd name="T6" fmla="*/ 51 w 51"/>
                <a:gd name="T7" fmla="*/ 0 h 29"/>
                <a:gd name="T8" fmla="*/ 37 w 51"/>
                <a:gd name="T9" fmla="*/ 14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1"/>
                <a:gd name="T16" fmla="*/ 0 h 29"/>
                <a:gd name="T17" fmla="*/ 51 w 51"/>
                <a:gd name="T18" fmla="*/ 29 h 2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1" h="29">
                  <a:moveTo>
                    <a:pt x="37" y="14"/>
                  </a:moveTo>
                  <a:lnTo>
                    <a:pt x="51" y="29"/>
                  </a:lnTo>
                  <a:lnTo>
                    <a:pt x="0" y="14"/>
                  </a:lnTo>
                  <a:lnTo>
                    <a:pt x="51" y="0"/>
                  </a:lnTo>
                  <a:lnTo>
                    <a:pt x="37" y="14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145" name="Freeform 104"/>
            <p:cNvSpPr>
              <a:spLocks/>
            </p:cNvSpPr>
            <p:nvPr/>
          </p:nvSpPr>
          <p:spPr bwMode="auto">
            <a:xfrm>
              <a:off x="2021" y="3354"/>
              <a:ext cx="51" cy="29"/>
            </a:xfrm>
            <a:custGeom>
              <a:avLst/>
              <a:gdLst>
                <a:gd name="T0" fmla="*/ 37 w 51"/>
                <a:gd name="T1" fmla="*/ 14 h 29"/>
                <a:gd name="T2" fmla="*/ 51 w 51"/>
                <a:gd name="T3" fmla="*/ 29 h 29"/>
                <a:gd name="T4" fmla="*/ 0 w 51"/>
                <a:gd name="T5" fmla="*/ 14 h 29"/>
                <a:gd name="T6" fmla="*/ 51 w 51"/>
                <a:gd name="T7" fmla="*/ 0 h 29"/>
                <a:gd name="T8" fmla="*/ 37 w 51"/>
                <a:gd name="T9" fmla="*/ 14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1"/>
                <a:gd name="T16" fmla="*/ 0 h 29"/>
                <a:gd name="T17" fmla="*/ 51 w 51"/>
                <a:gd name="T18" fmla="*/ 29 h 2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1" h="29">
                  <a:moveTo>
                    <a:pt x="37" y="14"/>
                  </a:moveTo>
                  <a:lnTo>
                    <a:pt x="51" y="29"/>
                  </a:lnTo>
                  <a:lnTo>
                    <a:pt x="0" y="14"/>
                  </a:lnTo>
                  <a:lnTo>
                    <a:pt x="51" y="0"/>
                  </a:lnTo>
                  <a:lnTo>
                    <a:pt x="37" y="14"/>
                  </a:lnTo>
                </a:path>
              </a:pathLst>
            </a:cu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146" name="Line 105"/>
            <p:cNvSpPr>
              <a:spLocks noChangeShapeType="1"/>
            </p:cNvSpPr>
            <p:nvPr/>
          </p:nvSpPr>
          <p:spPr bwMode="auto">
            <a:xfrm flipV="1">
              <a:off x="2014" y="3177"/>
              <a:ext cx="1" cy="212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</p:grpSp>
      <p:graphicFrame>
        <p:nvGraphicFramePr>
          <p:cNvPr id="147" name="Object 109"/>
          <p:cNvGraphicFramePr>
            <a:graphicFrameLocks noChangeAspect="1"/>
          </p:cNvGraphicFramePr>
          <p:nvPr/>
        </p:nvGraphicFramePr>
        <p:xfrm>
          <a:off x="386842" y="3809683"/>
          <a:ext cx="2413000" cy="64293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3" imgW="952200" imgH="253800" progId="Equation.DSMT4">
                  <p:embed/>
                </p:oleObj>
              </mc:Choice>
              <mc:Fallback>
                <p:oleObj name="Equation" r:id="rId13" imgW="952200" imgH="253800" progId="Equation.DSMT4">
                  <p:embed/>
                  <p:pic>
                    <p:nvPicPr>
                      <p:cNvPr id="147" name="Object 109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86842" y="3809683"/>
                        <a:ext cx="2413000" cy="64293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17961" dir="2700000" algn="ctr" rotWithShape="0">
                                <a:schemeClr val="accent1">
                                  <a:gamma/>
                                  <a:shade val="60000"/>
                                  <a:invGamma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48" name="テキスト ボックス 147"/>
          <p:cNvSpPr txBox="1"/>
          <p:nvPr/>
        </p:nvSpPr>
        <p:spPr>
          <a:xfrm>
            <a:off x="2888742" y="3407855"/>
            <a:ext cx="1781175" cy="369887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ja-JP" dirty="0">
                <a:solidFill>
                  <a:schemeClr val="accent5">
                    <a:lumMod val="50000"/>
                  </a:schemeClr>
                </a:solidFill>
                <a:latin typeface="Times New Roman" pitchFamily="18" charset="0"/>
                <a:ea typeface="ＭＳ Ｐゴシック" pitchFamily="50" charset="-128"/>
                <a:cs typeface="Times New Roman" pitchFamily="18" charset="0"/>
              </a:rPr>
              <a:t>with perturbation</a:t>
            </a:r>
            <a:endParaRPr lang="ja-JP" altLang="en-US" dirty="0">
              <a:solidFill>
                <a:schemeClr val="accent5">
                  <a:lumMod val="50000"/>
                </a:schemeClr>
              </a:solidFill>
              <a:latin typeface="Times New Roman" pitchFamily="18" charset="0"/>
              <a:ea typeface="ＭＳ Ｐゴシック" pitchFamily="50" charset="-128"/>
              <a:cs typeface="Times New Roman" pitchFamily="18" charset="0"/>
            </a:endParaRPr>
          </a:p>
        </p:txBody>
      </p:sp>
      <p:sp>
        <p:nvSpPr>
          <p:cNvPr id="149" name="テキスト ボックス 148"/>
          <p:cNvSpPr txBox="1">
            <a:spLocks noChangeArrowheads="1"/>
          </p:cNvSpPr>
          <p:nvPr/>
        </p:nvSpPr>
        <p:spPr bwMode="auto">
          <a:xfrm>
            <a:off x="5727383" y="3432239"/>
            <a:ext cx="2076450" cy="3698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 dirty="0">
                <a:latin typeface="Times New Roman" pitchFamily="18" charset="0"/>
                <a:cs typeface="Times New Roman" pitchFamily="18" charset="0"/>
              </a:rPr>
              <a:t>without perturbation</a:t>
            </a:r>
            <a:endParaRPr lang="ja-JP" altLang="en-US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50" name="テキスト ボックス 149"/>
          <p:cNvSpPr txBox="1"/>
          <p:nvPr/>
        </p:nvSpPr>
        <p:spPr>
          <a:xfrm>
            <a:off x="2885313" y="4831461"/>
            <a:ext cx="1781175" cy="369888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ja-JP" dirty="0">
                <a:solidFill>
                  <a:schemeClr val="accent5">
                    <a:lumMod val="50000"/>
                  </a:schemeClr>
                </a:solidFill>
                <a:latin typeface="Times New Roman" pitchFamily="18" charset="0"/>
                <a:ea typeface="ＭＳ Ｐゴシック" pitchFamily="50" charset="-128"/>
                <a:cs typeface="Times New Roman" pitchFamily="18" charset="0"/>
              </a:rPr>
              <a:t>with perturbation</a:t>
            </a:r>
            <a:endParaRPr lang="ja-JP" altLang="en-US" dirty="0">
              <a:solidFill>
                <a:schemeClr val="accent5">
                  <a:lumMod val="50000"/>
                </a:schemeClr>
              </a:solidFill>
              <a:latin typeface="Times New Roman" pitchFamily="18" charset="0"/>
              <a:ea typeface="ＭＳ Ｐゴシック" pitchFamily="50" charset="-128"/>
              <a:cs typeface="Times New Roman" pitchFamily="18" charset="0"/>
            </a:endParaRPr>
          </a:p>
        </p:txBody>
      </p:sp>
      <p:sp>
        <p:nvSpPr>
          <p:cNvPr id="151" name="テキスト ボックス 150"/>
          <p:cNvSpPr txBox="1">
            <a:spLocks noChangeArrowheads="1"/>
          </p:cNvSpPr>
          <p:nvPr/>
        </p:nvSpPr>
        <p:spPr bwMode="auto">
          <a:xfrm>
            <a:off x="3313938" y="5760149"/>
            <a:ext cx="2076450" cy="3698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>
                <a:latin typeface="Times New Roman" pitchFamily="18" charset="0"/>
                <a:cs typeface="Times New Roman" pitchFamily="18" charset="0"/>
              </a:rPr>
              <a:t>without perturbation</a:t>
            </a:r>
            <a:endParaRPr lang="ja-JP" altLang="en-US">
              <a:latin typeface="Times New Roman" pitchFamily="18" charset="0"/>
              <a:cs typeface="Times New Roman" pitchFamily="18" charset="0"/>
            </a:endParaRPr>
          </a:p>
        </p:txBody>
      </p:sp>
      <p:graphicFrame>
        <p:nvGraphicFramePr>
          <p:cNvPr id="152" name="Object 13"/>
          <p:cNvGraphicFramePr>
            <a:graphicFrameLocks noChangeAspect="1"/>
          </p:cNvGraphicFramePr>
          <p:nvPr/>
        </p:nvGraphicFramePr>
        <p:xfrm>
          <a:off x="5076825" y="3870325"/>
          <a:ext cx="2489200" cy="5461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5" imgW="2489040" imgH="545760" progId="Equation.DSMT4">
                  <p:embed/>
                </p:oleObj>
              </mc:Choice>
              <mc:Fallback>
                <p:oleObj name="Equation" r:id="rId15" imgW="2489040" imgH="545760" progId="Equation.DSMT4">
                  <p:embed/>
                  <p:pic>
                    <p:nvPicPr>
                      <p:cNvPr id="152" name="Object 1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076825" y="3870325"/>
                        <a:ext cx="2489200" cy="5461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55" name="Object 16"/>
          <p:cNvGraphicFramePr>
            <a:graphicFrameLocks noChangeAspect="1"/>
          </p:cNvGraphicFramePr>
          <p:nvPr/>
        </p:nvGraphicFramePr>
        <p:xfrm>
          <a:off x="3069019" y="2751265"/>
          <a:ext cx="2693987" cy="4762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7" imgW="2717640" imgH="469800" progId="Equation.DSMT4">
                  <p:embed/>
                </p:oleObj>
              </mc:Choice>
              <mc:Fallback>
                <p:oleObj name="Equation" r:id="rId17" imgW="2717640" imgH="469800" progId="Equation.DSMT4">
                  <p:embed/>
                  <p:pic>
                    <p:nvPicPr>
                      <p:cNvPr id="155" name="Object 16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069019" y="2751265"/>
                        <a:ext cx="2693987" cy="476250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56" name="正方形/長方形 155"/>
          <p:cNvSpPr/>
          <p:nvPr/>
        </p:nvSpPr>
        <p:spPr>
          <a:xfrm>
            <a:off x="643346" y="2781038"/>
            <a:ext cx="2359941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ja-JP" sz="2400" dirty="0">
                <a:latin typeface="Arial Unicode MS"/>
                <a:ea typeface="Arial Unicode MS"/>
                <a:cs typeface="Arial Unicode MS"/>
              </a:rPr>
              <a:t>For Hamiltonian</a:t>
            </a:r>
            <a:endParaRPr lang="ja-JP" altLang="en-US" sz="2400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" dur="500"/>
                                        <p:tgtEl>
                                          <p:spTgt spid="1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0" dur="500"/>
                                        <p:tgtEl>
                                          <p:spTgt spid="1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5" dur="500"/>
                                        <p:tgtEl>
                                          <p:spTgt spid="1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8" dur="500"/>
                                        <p:tgtEl>
                                          <p:spTgt spid="1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1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4" dur="500"/>
                                        <p:tgtEl>
                                          <p:spTgt spid="1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7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5" presetClass="exit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31" dur="500"/>
                                        <p:tgtEl>
                                          <p:spTgt spid="15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5" presetClass="exit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34" dur="500"/>
                                        <p:tgtEl>
                                          <p:spTgt spid="14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8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1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4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7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50" dur="500"/>
                                        <p:tgtEl>
                                          <p:spTgt spid="1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53" dur="500"/>
                                        <p:tgtEl>
                                          <p:spTgt spid="1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56" dur="500"/>
                                        <p:tgtEl>
                                          <p:spTgt spid="1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>
                            <p:stCondLst>
                              <p:cond delay="500"/>
                            </p:stCondLst>
                            <p:childTnLst>
                              <p:par>
                                <p:cTn id="58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60" dur="500"/>
                                        <p:tgtEl>
                                          <p:spTgt spid="1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65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" presetID="5" presetClass="entr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68" dur="500"/>
                                        <p:tgtEl>
                                          <p:spTgt spid="1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9" fill="hold">
                            <p:stCondLst>
                              <p:cond delay="500"/>
                            </p:stCondLst>
                            <p:childTnLst>
                              <p:par>
                                <p:cTn id="70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2" dur="500"/>
                                        <p:tgtEl>
                                          <p:spTgt spid="1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1000"/>
                            </p:stCondLst>
                            <p:childTnLst>
                              <p:par>
                                <p:cTn id="74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6" dur="500"/>
                                        <p:tgtEl>
                                          <p:spTgt spid="1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9" dur="500"/>
                                        <p:tgtEl>
                                          <p:spTgt spid="1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3" grpId="0"/>
      <p:bldP spid="134" grpId="0"/>
      <p:bldP spid="149" grpId="0"/>
      <p:bldP spid="149" grpId="1"/>
      <p:bldP spid="150" grpId="0"/>
      <p:bldP spid="151" grpId="0"/>
      <p:bldP spid="156" grpId="0"/>
    </p:bldLst>
  </p:timing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4821" name="Object 5"/>
          <p:cNvGraphicFramePr>
            <a:graphicFrameLocks noChangeAspect="1"/>
          </p:cNvGraphicFramePr>
          <p:nvPr/>
        </p:nvGraphicFramePr>
        <p:xfrm>
          <a:off x="1008063" y="2330450"/>
          <a:ext cx="6657975" cy="22987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3" imgW="6717960" imgH="2298600" progId="Equation.DSMT4">
                  <p:embed/>
                </p:oleObj>
              </mc:Choice>
              <mc:Fallback>
                <p:oleObj name="Equation" r:id="rId3" imgW="6717960" imgH="2298600" progId="Equation.DSMT4">
                  <p:embed/>
                  <p:pic>
                    <p:nvPicPr>
                      <p:cNvPr id="34821" name="Object 5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008063" y="2330450"/>
                        <a:ext cx="6657975" cy="2298700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34823" name="Object 7"/>
          <p:cNvGraphicFramePr>
            <a:graphicFrameLocks noChangeAspect="1"/>
          </p:cNvGraphicFramePr>
          <p:nvPr/>
        </p:nvGraphicFramePr>
        <p:xfrm>
          <a:off x="1008063" y="2333625"/>
          <a:ext cx="6657975" cy="22987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5" imgW="6717960" imgH="2298600" progId="Equation.DSMT4">
                  <p:embed/>
                </p:oleObj>
              </mc:Choice>
              <mc:Fallback>
                <p:oleObj name="Equation" r:id="rId5" imgW="6717960" imgH="2298600" progId="Equation.DSMT4">
                  <p:embed/>
                  <p:pic>
                    <p:nvPicPr>
                      <p:cNvPr id="34823" name="Object 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008063" y="2333625"/>
                        <a:ext cx="6657975" cy="2298700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34824" name="Object 8"/>
          <p:cNvGraphicFramePr>
            <a:graphicFrameLocks noChangeAspect="1"/>
          </p:cNvGraphicFramePr>
          <p:nvPr/>
        </p:nvGraphicFramePr>
        <p:xfrm>
          <a:off x="1011238" y="2333625"/>
          <a:ext cx="6657975" cy="22987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7" imgW="6717960" imgH="2298600" progId="Equation.DSMT4">
                  <p:embed/>
                </p:oleObj>
              </mc:Choice>
              <mc:Fallback>
                <p:oleObj name="Equation" r:id="rId7" imgW="6717960" imgH="2298600" progId="Equation.DSMT4">
                  <p:embed/>
                  <p:pic>
                    <p:nvPicPr>
                      <p:cNvPr id="34824" name="Object 8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011238" y="2333625"/>
                        <a:ext cx="6657975" cy="2298700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34827" name="Object 11"/>
          <p:cNvGraphicFramePr>
            <a:graphicFrameLocks noChangeAspect="1"/>
          </p:cNvGraphicFramePr>
          <p:nvPr/>
        </p:nvGraphicFramePr>
        <p:xfrm>
          <a:off x="1016000" y="2330450"/>
          <a:ext cx="4556125" cy="1955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9" imgW="4597200" imgH="1955520" progId="Equation.DSMT4">
                  <p:embed/>
                </p:oleObj>
              </mc:Choice>
              <mc:Fallback>
                <p:oleObj name="Equation" r:id="rId9" imgW="4597200" imgH="1955520" progId="Equation.DSMT4">
                  <p:embed/>
                  <p:pic>
                    <p:nvPicPr>
                      <p:cNvPr id="34827" name="Object 1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0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016000" y="2330450"/>
                        <a:ext cx="4556125" cy="1955800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34831" name="Object 15"/>
          <p:cNvGraphicFramePr>
            <a:graphicFrameLocks noChangeAspect="1"/>
          </p:cNvGraphicFramePr>
          <p:nvPr/>
        </p:nvGraphicFramePr>
        <p:xfrm>
          <a:off x="1004888" y="2328863"/>
          <a:ext cx="6972300" cy="22987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1" imgW="7035480" imgH="2298600" progId="Equation.DSMT4">
                  <p:embed/>
                </p:oleObj>
              </mc:Choice>
              <mc:Fallback>
                <p:oleObj name="Equation" r:id="rId11" imgW="7035480" imgH="2298600" progId="Equation.DSMT4">
                  <p:embed/>
                  <p:pic>
                    <p:nvPicPr>
                      <p:cNvPr id="34831" name="Object 15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2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004888" y="2328863"/>
                        <a:ext cx="6972300" cy="2298700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457200" y="164910"/>
            <a:ext cx="8229600" cy="1143000"/>
          </a:xfrm>
        </p:spPr>
        <p:txBody>
          <a:bodyPr rtlCol="0">
            <a:normAutofit/>
          </a:bodyPr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en-US" altLang="ja-JP" b="1" dirty="0">
                <a:solidFill>
                  <a:schemeClr val="tx2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Linear Response (IR) </a:t>
            </a:r>
            <a:endParaRPr lang="ja-JP" altLang="en-US" b="1" dirty="0">
              <a:solidFill>
                <a:schemeClr val="tx2">
                  <a:lumMod val="50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34841" name="コンテンツ プレースホルダ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eaLnBrk="1" hangingPunct="1">
              <a:buNone/>
            </a:pPr>
            <a:r>
              <a:rPr lang="en-US" altLang="ja-JP" dirty="0">
                <a:latin typeface="Arial Unicode MS"/>
                <a:ea typeface="Arial Unicode MS"/>
                <a:cs typeface="Arial Unicode MS"/>
              </a:rPr>
              <a:t>Induced polarization                        is</a:t>
            </a:r>
            <a:endParaRPr lang="ja-JP" altLang="en-US" dirty="0">
              <a:latin typeface="Arial Unicode MS"/>
              <a:ea typeface="Arial Unicode MS"/>
              <a:cs typeface="Arial Unicode MS"/>
            </a:endParaRPr>
          </a:p>
        </p:txBody>
      </p:sp>
      <p:sp>
        <p:nvSpPr>
          <p:cNvPr id="34842" name="Rectangle 2"/>
          <p:cNvSpPr>
            <a:spLocks noChangeArrowheads="1"/>
          </p:cNvSpPr>
          <p:nvPr/>
        </p:nvSpPr>
        <p:spPr bwMode="auto">
          <a:xfrm>
            <a:off x="0" y="0"/>
            <a:ext cx="9144000" cy="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endParaRPr lang="ja-JP" altLang="en-US">
              <a:latin typeface="Calibri" pitchFamily="34" charset="0"/>
            </a:endParaRPr>
          </a:p>
        </p:txBody>
      </p:sp>
      <p:graphicFrame>
        <p:nvGraphicFramePr>
          <p:cNvPr id="34817" name="Object 1"/>
          <p:cNvGraphicFramePr>
            <a:graphicFrameLocks noChangeAspect="1"/>
          </p:cNvGraphicFramePr>
          <p:nvPr/>
        </p:nvGraphicFramePr>
        <p:xfrm>
          <a:off x="4274989" y="1713177"/>
          <a:ext cx="2457450" cy="4381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3" imgW="2450880" imgH="431640" progId="Equation.DSMT4">
                  <p:embed/>
                </p:oleObj>
              </mc:Choice>
              <mc:Fallback>
                <p:oleObj name="Equation" r:id="rId13" imgW="2450880" imgH="431640" progId="Equation.DSMT4">
                  <p:embed/>
                  <p:pic>
                    <p:nvPicPr>
                      <p:cNvPr id="34817" name="Object 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274989" y="1713177"/>
                        <a:ext cx="2457450" cy="438150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34843" name="Rectangle 4"/>
          <p:cNvSpPr>
            <a:spLocks noChangeArrowheads="1"/>
          </p:cNvSpPr>
          <p:nvPr/>
        </p:nvSpPr>
        <p:spPr bwMode="auto">
          <a:xfrm>
            <a:off x="0" y="0"/>
            <a:ext cx="9144000" cy="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endParaRPr lang="ja-JP" altLang="en-US">
              <a:latin typeface="Calibri" pitchFamily="34" charset="0"/>
            </a:endParaRPr>
          </a:p>
        </p:txBody>
      </p:sp>
      <p:graphicFrame>
        <p:nvGraphicFramePr>
          <p:cNvPr id="34819" name="Object 3"/>
          <p:cNvGraphicFramePr>
            <a:graphicFrameLocks noChangeAspect="1"/>
          </p:cNvGraphicFramePr>
          <p:nvPr/>
        </p:nvGraphicFramePr>
        <p:xfrm>
          <a:off x="1287463" y="4805363"/>
          <a:ext cx="4706937" cy="723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5" imgW="4749480" imgH="723600" progId="Equation.DSMT4">
                  <p:embed/>
                </p:oleObj>
              </mc:Choice>
              <mc:Fallback>
                <p:oleObj name="Equation" r:id="rId15" imgW="4749480" imgH="723600" progId="Equation.DSMT4">
                  <p:embed/>
                  <p:pic>
                    <p:nvPicPr>
                      <p:cNvPr id="34819" name="Object 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287463" y="4805363"/>
                        <a:ext cx="4706937" cy="723900"/>
                      </a:xfrm>
                      <a:prstGeom prst="rect">
                        <a:avLst/>
                      </a:prstGeom>
                      <a:noFill/>
                      <a:ln w="9525">
                        <a:solidFill>
                          <a:srgbClr val="0000FF"/>
                        </a:solidFill>
                        <a:miter lim="800000"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2" name="Line 9"/>
          <p:cNvSpPr>
            <a:spLocks noChangeShapeType="1"/>
          </p:cNvSpPr>
          <p:nvPr/>
        </p:nvSpPr>
        <p:spPr bwMode="auto">
          <a:xfrm>
            <a:off x="3706813" y="3589338"/>
            <a:ext cx="2160587" cy="0"/>
          </a:xfrm>
          <a:prstGeom prst="line">
            <a:avLst/>
          </a:prstGeom>
          <a:noFill/>
          <a:ln w="38100">
            <a:solidFill>
              <a:srgbClr val="00B0F0"/>
            </a:solidFill>
            <a:round/>
            <a:headEnd type="triangle" w="med" len="med"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13" name="Line 10"/>
          <p:cNvSpPr>
            <a:spLocks noChangeShapeType="1"/>
          </p:cNvSpPr>
          <p:nvPr/>
        </p:nvSpPr>
        <p:spPr bwMode="auto">
          <a:xfrm flipV="1">
            <a:off x="6259513" y="3584575"/>
            <a:ext cx="666750" cy="0"/>
          </a:xfrm>
          <a:custGeom>
            <a:avLst/>
            <a:gdLst>
              <a:gd name="T0" fmla="*/ 0 w 581020"/>
              <a:gd name="T1" fmla="*/ 0 h 15"/>
              <a:gd name="T2" fmla="*/ 1007577 w 581020"/>
              <a:gd name="T3" fmla="*/ 0 h 15"/>
              <a:gd name="T4" fmla="*/ 0 60000 65536"/>
              <a:gd name="T5" fmla="*/ 0 60000 65536"/>
              <a:gd name="T6" fmla="*/ 0 w 581020"/>
              <a:gd name="T7" fmla="*/ 0 h 15"/>
              <a:gd name="T8" fmla="*/ 581020 w 581020"/>
              <a:gd name="T9" fmla="*/ 0 h 15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581020" h="15">
                <a:moveTo>
                  <a:pt x="0" y="15"/>
                </a:moveTo>
                <a:lnTo>
                  <a:pt x="581020" y="0"/>
                </a:lnTo>
              </a:path>
            </a:pathLst>
          </a:custGeom>
          <a:noFill/>
          <a:ln w="38100">
            <a:solidFill>
              <a:srgbClr val="00B050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ja-JP" altLang="en-US">
              <a:latin typeface="Calibri" pitchFamily="34" charset="0"/>
            </a:endParaRPr>
          </a:p>
        </p:txBody>
      </p:sp>
      <p:sp>
        <p:nvSpPr>
          <p:cNvPr id="14" name="Line 10"/>
          <p:cNvSpPr>
            <a:spLocks noChangeShapeType="1"/>
          </p:cNvSpPr>
          <p:nvPr/>
        </p:nvSpPr>
        <p:spPr bwMode="auto">
          <a:xfrm flipV="1">
            <a:off x="4732338" y="4454525"/>
            <a:ext cx="2165350" cy="0"/>
          </a:xfrm>
          <a:custGeom>
            <a:avLst/>
            <a:gdLst>
              <a:gd name="T0" fmla="*/ 0 w 581020"/>
              <a:gd name="T1" fmla="*/ 0 h 15"/>
              <a:gd name="T2" fmla="*/ 112066411 w 581020"/>
              <a:gd name="T3" fmla="*/ 0 h 15"/>
              <a:gd name="T4" fmla="*/ 0 60000 65536"/>
              <a:gd name="T5" fmla="*/ 0 60000 65536"/>
              <a:gd name="T6" fmla="*/ 0 w 581020"/>
              <a:gd name="T7" fmla="*/ 0 h 15"/>
              <a:gd name="T8" fmla="*/ 581020 w 581020"/>
              <a:gd name="T9" fmla="*/ 0 h 15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581020" h="15">
                <a:moveTo>
                  <a:pt x="0" y="15"/>
                </a:moveTo>
                <a:lnTo>
                  <a:pt x="581020" y="0"/>
                </a:lnTo>
              </a:path>
            </a:pathLst>
          </a:custGeom>
          <a:noFill/>
          <a:ln w="38100">
            <a:solidFill>
              <a:srgbClr val="00B050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ja-JP" altLang="en-US">
              <a:latin typeface="Calibri" pitchFamily="34" charset="0"/>
            </a:endParaRPr>
          </a:p>
        </p:txBody>
      </p:sp>
      <p:sp>
        <p:nvSpPr>
          <p:cNvPr id="15" name="Line 9"/>
          <p:cNvSpPr>
            <a:spLocks noChangeShapeType="1"/>
          </p:cNvSpPr>
          <p:nvPr/>
        </p:nvSpPr>
        <p:spPr bwMode="auto">
          <a:xfrm>
            <a:off x="3787775" y="4457700"/>
            <a:ext cx="635000" cy="0"/>
          </a:xfrm>
          <a:prstGeom prst="line">
            <a:avLst/>
          </a:prstGeom>
          <a:noFill/>
          <a:ln w="38100">
            <a:solidFill>
              <a:srgbClr val="00B0F0"/>
            </a:solidFill>
            <a:round/>
            <a:headEnd type="triangle" w="med" len="med"/>
            <a:tailEnd/>
          </a:ln>
        </p:spPr>
        <p:txBody>
          <a:bodyPr/>
          <a:lstStyle/>
          <a:p>
            <a:endParaRPr lang="ja-JP" altLang="en-US"/>
          </a:p>
        </p:txBody>
      </p:sp>
      <p:graphicFrame>
        <p:nvGraphicFramePr>
          <p:cNvPr id="34828" name="Object 12"/>
          <p:cNvGraphicFramePr>
            <a:graphicFrameLocks noChangeAspect="1"/>
          </p:cNvGraphicFramePr>
          <p:nvPr/>
        </p:nvGraphicFramePr>
        <p:xfrm>
          <a:off x="3660775" y="5548313"/>
          <a:ext cx="3040063" cy="77946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7" imgW="3098520" imgH="787320" progId="Equation.DSMT4">
                  <p:embed/>
                </p:oleObj>
              </mc:Choice>
              <mc:Fallback>
                <p:oleObj name="Equation" r:id="rId17" imgW="3098520" imgH="787320" progId="Equation.DSMT4">
                  <p:embed/>
                  <p:pic>
                    <p:nvPicPr>
                      <p:cNvPr id="34828" name="Object 1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660775" y="5548313"/>
                        <a:ext cx="3040063" cy="779462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34829" name="Object 13"/>
          <p:cNvGraphicFramePr>
            <a:graphicFrameLocks noChangeAspect="1"/>
          </p:cNvGraphicFramePr>
          <p:nvPr/>
        </p:nvGraphicFramePr>
        <p:xfrm>
          <a:off x="1098550" y="4811713"/>
          <a:ext cx="5175250" cy="723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9" imgW="5219640" imgH="723600" progId="Equation.DSMT4">
                  <p:embed/>
                </p:oleObj>
              </mc:Choice>
              <mc:Fallback>
                <p:oleObj name="Equation" r:id="rId19" imgW="5219640" imgH="723600" progId="Equation.DSMT4">
                  <p:embed/>
                  <p:pic>
                    <p:nvPicPr>
                      <p:cNvPr id="34829" name="Object 1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0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098550" y="4811713"/>
                        <a:ext cx="5175250" cy="723900"/>
                      </a:xfrm>
                      <a:prstGeom prst="rect">
                        <a:avLst/>
                      </a:prstGeom>
                      <a:noFill/>
                      <a:ln w="9525">
                        <a:solidFill>
                          <a:srgbClr val="0000FF"/>
                        </a:solidFill>
                        <a:miter lim="800000"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34830" name="Object 14"/>
          <p:cNvGraphicFramePr>
            <a:graphicFrameLocks noChangeAspect="1"/>
          </p:cNvGraphicFramePr>
          <p:nvPr/>
        </p:nvGraphicFramePr>
        <p:xfrm>
          <a:off x="1285875" y="4875213"/>
          <a:ext cx="3487738" cy="6350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21" imgW="3517560" imgH="634680" progId="Equation.DSMT4">
                  <p:embed/>
                </p:oleObj>
              </mc:Choice>
              <mc:Fallback>
                <p:oleObj name="Equation" r:id="rId21" imgW="3517560" imgH="634680" progId="Equation.DSMT4">
                  <p:embed/>
                  <p:pic>
                    <p:nvPicPr>
                      <p:cNvPr id="34830" name="Object 1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2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285875" y="4875213"/>
                        <a:ext cx="3487738" cy="635000"/>
                      </a:xfrm>
                      <a:prstGeom prst="rect">
                        <a:avLst/>
                      </a:prstGeom>
                      <a:noFill/>
                      <a:ln w="9525">
                        <a:solidFill>
                          <a:srgbClr val="0000FF"/>
                        </a:solidFill>
                        <a:miter lim="800000"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0" name="テキスト ボックス 19"/>
          <p:cNvSpPr txBox="1">
            <a:spLocks noChangeArrowheads="1"/>
          </p:cNvSpPr>
          <p:nvPr/>
        </p:nvSpPr>
        <p:spPr bwMode="auto">
          <a:xfrm>
            <a:off x="4687888" y="2365375"/>
            <a:ext cx="1471878" cy="33855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 sz="1600" i="1" dirty="0">
                <a:solidFill>
                  <a:srgbClr val="FF00FF"/>
                </a:solidFill>
                <a:latin typeface="Arial Unicode MS"/>
                <a:ea typeface="Arial Unicode MS"/>
                <a:cs typeface="Arial Unicode MS"/>
              </a:rPr>
              <a:t>Cyclic rotation</a:t>
            </a:r>
            <a:endParaRPr lang="ja-JP" altLang="en-US" sz="1600" i="1" dirty="0">
              <a:solidFill>
                <a:srgbClr val="FF00FF"/>
              </a:solidFill>
              <a:latin typeface="Arial Unicode MS"/>
              <a:ea typeface="Arial Unicode MS"/>
              <a:cs typeface="Arial Unicode MS"/>
            </a:endParaRPr>
          </a:p>
        </p:txBody>
      </p:sp>
      <p:graphicFrame>
        <p:nvGraphicFramePr>
          <p:cNvPr id="34832" name="Object 16"/>
          <p:cNvGraphicFramePr>
            <a:graphicFrameLocks noChangeAspect="1"/>
          </p:cNvGraphicFramePr>
          <p:nvPr/>
        </p:nvGraphicFramePr>
        <p:xfrm>
          <a:off x="2260600" y="5618163"/>
          <a:ext cx="1223963" cy="43973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23" imgW="1257120" imgH="444240" progId="Equation.DSMT4">
                  <p:embed/>
                </p:oleObj>
              </mc:Choice>
              <mc:Fallback>
                <p:oleObj name="Equation" r:id="rId23" imgW="1257120" imgH="444240" progId="Equation.DSMT4">
                  <p:embed/>
                  <p:pic>
                    <p:nvPicPr>
                      <p:cNvPr id="34832" name="Object 16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260600" y="5618163"/>
                        <a:ext cx="1223963" cy="439737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3" name="星 7 22"/>
          <p:cNvSpPr>
            <a:spLocks noChangeAspect="1"/>
          </p:cNvSpPr>
          <p:nvPr/>
        </p:nvSpPr>
        <p:spPr>
          <a:xfrm>
            <a:off x="5014913" y="3521075"/>
            <a:ext cx="144462" cy="142875"/>
          </a:xfrm>
          <a:prstGeom prst="star7">
            <a:avLst/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24" name="星 7 23"/>
          <p:cNvSpPr>
            <a:spLocks noChangeAspect="1"/>
          </p:cNvSpPr>
          <p:nvPr/>
        </p:nvSpPr>
        <p:spPr>
          <a:xfrm>
            <a:off x="5464175" y="4375150"/>
            <a:ext cx="144463" cy="144463"/>
          </a:xfrm>
          <a:prstGeom prst="star7">
            <a:avLst/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30" name="Line 9"/>
          <p:cNvSpPr>
            <a:spLocks noChangeShapeType="1"/>
          </p:cNvSpPr>
          <p:nvPr/>
        </p:nvSpPr>
        <p:spPr bwMode="auto">
          <a:xfrm flipH="1">
            <a:off x="8085138" y="2192338"/>
            <a:ext cx="0" cy="1079500"/>
          </a:xfrm>
          <a:prstGeom prst="line">
            <a:avLst/>
          </a:prstGeom>
          <a:noFill/>
          <a:ln w="38100">
            <a:solidFill>
              <a:srgbClr val="00B0F0"/>
            </a:solidFill>
            <a:round/>
            <a:headEnd type="triangle" w="med" len="med"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31" name="Line 10"/>
          <p:cNvSpPr>
            <a:spLocks noChangeShapeType="1"/>
          </p:cNvSpPr>
          <p:nvPr/>
        </p:nvSpPr>
        <p:spPr bwMode="auto">
          <a:xfrm>
            <a:off x="8523288" y="2155825"/>
            <a:ext cx="0" cy="1087438"/>
          </a:xfrm>
          <a:custGeom>
            <a:avLst/>
            <a:gdLst>
              <a:gd name="T0" fmla="*/ 0 w 581020"/>
              <a:gd name="T1" fmla="*/ 2147483647 h 15"/>
              <a:gd name="T2" fmla="*/ 0 w 581020"/>
              <a:gd name="T3" fmla="*/ 0 h 15"/>
              <a:gd name="T4" fmla="*/ 0 60000 65536"/>
              <a:gd name="T5" fmla="*/ 0 60000 65536"/>
              <a:gd name="T6" fmla="*/ 0 w 581020"/>
              <a:gd name="T7" fmla="*/ 0 h 15"/>
              <a:gd name="T8" fmla="*/ 0 w 581020"/>
              <a:gd name="T9" fmla="*/ 15 h 15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581020" h="15">
                <a:moveTo>
                  <a:pt x="0" y="15"/>
                </a:moveTo>
                <a:lnTo>
                  <a:pt x="581020" y="0"/>
                </a:lnTo>
              </a:path>
            </a:pathLst>
          </a:custGeom>
          <a:noFill/>
          <a:ln w="38100">
            <a:solidFill>
              <a:srgbClr val="00B050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ja-JP" altLang="en-US">
              <a:latin typeface="Calibri" pitchFamily="34" charset="0"/>
            </a:endParaRPr>
          </a:p>
        </p:txBody>
      </p:sp>
      <p:sp>
        <p:nvSpPr>
          <p:cNvPr id="32" name="星 7 31"/>
          <p:cNvSpPr>
            <a:spLocks noChangeAspect="1"/>
          </p:cNvSpPr>
          <p:nvPr/>
        </p:nvSpPr>
        <p:spPr>
          <a:xfrm>
            <a:off x="8008938" y="2703513"/>
            <a:ext cx="142875" cy="144462"/>
          </a:xfrm>
          <a:prstGeom prst="star7">
            <a:avLst/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graphicFrame>
        <p:nvGraphicFramePr>
          <p:cNvPr id="34" name="Object 20"/>
          <p:cNvGraphicFramePr>
            <a:graphicFrameLocks noChangeAspect="1"/>
          </p:cNvGraphicFramePr>
          <p:nvPr/>
        </p:nvGraphicFramePr>
        <p:xfrm>
          <a:off x="7780338" y="3302000"/>
          <a:ext cx="1130300" cy="2444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25" imgW="1130040" imgH="266400" progId="Equation.DSMT4">
                  <p:embed/>
                </p:oleObj>
              </mc:Choice>
              <mc:Fallback>
                <p:oleObj name="Equation" r:id="rId25" imgW="1130040" imgH="266400" progId="Equation.DSMT4">
                  <p:embed/>
                  <p:pic>
                    <p:nvPicPr>
                      <p:cNvPr id="34" name="Object 20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780338" y="3302000"/>
                        <a:ext cx="1130300" cy="24447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40" name="Line 9"/>
          <p:cNvSpPr>
            <a:spLocks noChangeShapeType="1"/>
          </p:cNvSpPr>
          <p:nvPr/>
        </p:nvSpPr>
        <p:spPr bwMode="auto">
          <a:xfrm flipH="1">
            <a:off x="8081963" y="3833813"/>
            <a:ext cx="0" cy="1079500"/>
          </a:xfrm>
          <a:prstGeom prst="line">
            <a:avLst/>
          </a:prstGeom>
          <a:noFill/>
          <a:ln w="38100">
            <a:solidFill>
              <a:srgbClr val="00B0F0"/>
            </a:solidFill>
            <a:round/>
            <a:headEnd type="triangle" w="med" len="med"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41" name="Line 10"/>
          <p:cNvSpPr>
            <a:spLocks noChangeShapeType="1"/>
          </p:cNvSpPr>
          <p:nvPr/>
        </p:nvSpPr>
        <p:spPr bwMode="auto">
          <a:xfrm>
            <a:off x="8505825" y="3798888"/>
            <a:ext cx="0" cy="1085850"/>
          </a:xfrm>
          <a:custGeom>
            <a:avLst/>
            <a:gdLst>
              <a:gd name="T0" fmla="*/ 0 w 581020"/>
              <a:gd name="T1" fmla="*/ 2147483647 h 15"/>
              <a:gd name="T2" fmla="*/ 0 w 581020"/>
              <a:gd name="T3" fmla="*/ 0 h 15"/>
              <a:gd name="T4" fmla="*/ 0 60000 65536"/>
              <a:gd name="T5" fmla="*/ 0 60000 65536"/>
              <a:gd name="T6" fmla="*/ 0 w 581020"/>
              <a:gd name="T7" fmla="*/ 0 h 15"/>
              <a:gd name="T8" fmla="*/ 0 w 581020"/>
              <a:gd name="T9" fmla="*/ 15 h 15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581020" h="15">
                <a:moveTo>
                  <a:pt x="0" y="15"/>
                </a:moveTo>
                <a:lnTo>
                  <a:pt x="581020" y="0"/>
                </a:lnTo>
              </a:path>
            </a:pathLst>
          </a:custGeom>
          <a:noFill/>
          <a:ln w="38100">
            <a:solidFill>
              <a:srgbClr val="00B050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ja-JP" altLang="en-US">
              <a:latin typeface="Calibri" pitchFamily="34" charset="0"/>
            </a:endParaRPr>
          </a:p>
        </p:txBody>
      </p:sp>
      <p:sp>
        <p:nvSpPr>
          <p:cNvPr id="42" name="星 7 41"/>
          <p:cNvSpPr>
            <a:spLocks noChangeAspect="1"/>
          </p:cNvSpPr>
          <p:nvPr/>
        </p:nvSpPr>
        <p:spPr>
          <a:xfrm>
            <a:off x="8442325" y="4313238"/>
            <a:ext cx="144463" cy="144462"/>
          </a:xfrm>
          <a:prstGeom prst="star7">
            <a:avLst/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graphicFrame>
        <p:nvGraphicFramePr>
          <p:cNvPr id="43" name="Object 23"/>
          <p:cNvGraphicFramePr>
            <a:graphicFrameLocks noChangeAspect="1"/>
          </p:cNvGraphicFramePr>
          <p:nvPr/>
        </p:nvGraphicFramePr>
        <p:xfrm>
          <a:off x="7753350" y="5006975"/>
          <a:ext cx="1130300" cy="2444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27" imgW="1130040" imgH="266400" progId="Equation.DSMT4">
                  <p:embed/>
                </p:oleObj>
              </mc:Choice>
              <mc:Fallback>
                <p:oleObj name="Equation" r:id="rId27" imgW="1130040" imgH="266400" progId="Equation.DSMT4">
                  <p:embed/>
                  <p:pic>
                    <p:nvPicPr>
                      <p:cNvPr id="43" name="Object 2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753350" y="5006975"/>
                        <a:ext cx="1130300" cy="24447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45" name="テキスト ボックス 44"/>
          <p:cNvSpPr txBox="1">
            <a:spLocks noChangeArrowheads="1"/>
          </p:cNvSpPr>
          <p:nvPr/>
        </p:nvSpPr>
        <p:spPr bwMode="auto">
          <a:xfrm>
            <a:off x="7303432" y="1713246"/>
            <a:ext cx="1840568" cy="52322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 sz="1400" dirty="0">
                <a:latin typeface="Times New Roman" pitchFamily="18" charset="0"/>
                <a:cs typeface="Times New Roman" pitchFamily="18" charset="0"/>
              </a:rPr>
              <a:t>Optical </a:t>
            </a:r>
            <a:r>
              <a:rPr lang="en-US" altLang="ja-JP" sz="1400" dirty="0" err="1">
                <a:latin typeface="Times New Roman" pitchFamily="18" charset="0"/>
                <a:cs typeface="Times New Roman" pitchFamily="18" charset="0"/>
              </a:rPr>
              <a:t>Liouville</a:t>
            </a:r>
            <a:r>
              <a:rPr lang="en-US" altLang="ja-JP" sz="1400" dirty="0">
                <a:latin typeface="Times New Roman" pitchFamily="18" charset="0"/>
                <a:cs typeface="Times New Roman" pitchFamily="18" charset="0"/>
              </a:rPr>
              <a:t> paths</a:t>
            </a:r>
            <a:endParaRPr lang="ja-JP" altLang="en-US" sz="1400" dirty="0">
              <a:latin typeface="Times New Roman" pitchFamily="18" charset="0"/>
              <a:cs typeface="Times New Roman" pitchFamily="18" charset="0"/>
            </a:endParaRPr>
          </a:p>
          <a:p>
            <a:endParaRPr lang="ja-JP" altLang="en-US" sz="1400" b="1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46" name="星 7 45"/>
          <p:cNvSpPr>
            <a:spLocks noChangeAspect="1"/>
          </p:cNvSpPr>
          <p:nvPr/>
        </p:nvSpPr>
        <p:spPr>
          <a:xfrm>
            <a:off x="3525838" y="3503613"/>
            <a:ext cx="142875" cy="144462"/>
          </a:xfrm>
          <a:prstGeom prst="star7">
            <a:avLst/>
          </a:prstGeom>
          <a:solidFill>
            <a:srgbClr val="0070C0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47" name="星 7 46"/>
          <p:cNvSpPr>
            <a:spLocks noChangeAspect="1"/>
          </p:cNvSpPr>
          <p:nvPr/>
        </p:nvSpPr>
        <p:spPr>
          <a:xfrm>
            <a:off x="3609975" y="4375150"/>
            <a:ext cx="144463" cy="144463"/>
          </a:xfrm>
          <a:prstGeom prst="star7">
            <a:avLst/>
          </a:prstGeom>
          <a:solidFill>
            <a:srgbClr val="0070C0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48" name="星 7 47"/>
          <p:cNvSpPr>
            <a:spLocks noChangeAspect="1"/>
          </p:cNvSpPr>
          <p:nvPr/>
        </p:nvSpPr>
        <p:spPr>
          <a:xfrm>
            <a:off x="8002588" y="3713163"/>
            <a:ext cx="142875" cy="144462"/>
          </a:xfrm>
          <a:prstGeom prst="star7">
            <a:avLst/>
          </a:prstGeom>
          <a:solidFill>
            <a:srgbClr val="0070C0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49" name="星 7 48"/>
          <p:cNvSpPr>
            <a:spLocks noChangeAspect="1"/>
          </p:cNvSpPr>
          <p:nvPr/>
        </p:nvSpPr>
        <p:spPr>
          <a:xfrm>
            <a:off x="8005763" y="2043113"/>
            <a:ext cx="142875" cy="144462"/>
          </a:xfrm>
          <a:prstGeom prst="star7">
            <a:avLst/>
          </a:prstGeom>
          <a:solidFill>
            <a:srgbClr val="0070C0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51" name="円弧 50"/>
          <p:cNvSpPr/>
          <p:nvPr/>
        </p:nvSpPr>
        <p:spPr>
          <a:xfrm>
            <a:off x="5942013" y="2566988"/>
            <a:ext cx="736600" cy="746125"/>
          </a:xfrm>
          <a:prstGeom prst="arc">
            <a:avLst/>
          </a:prstGeom>
          <a:ln w="31750">
            <a:solidFill>
              <a:srgbClr val="FF00FF"/>
            </a:solidFill>
            <a:head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52" name="円弧 51"/>
          <p:cNvSpPr/>
          <p:nvPr/>
        </p:nvSpPr>
        <p:spPr>
          <a:xfrm rot="16954051">
            <a:off x="3710782" y="2393156"/>
            <a:ext cx="1454150" cy="1773237"/>
          </a:xfrm>
          <a:prstGeom prst="arc">
            <a:avLst>
              <a:gd name="adj1" fmla="val 16092670"/>
              <a:gd name="adj2" fmla="val 21476166"/>
            </a:avLst>
          </a:prstGeom>
          <a:ln w="31750">
            <a:solidFill>
              <a:srgbClr val="FF00FF"/>
            </a:solidFill>
            <a:head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55" name="テキスト ボックス 54"/>
          <p:cNvSpPr txBox="1">
            <a:spLocks noChangeArrowheads="1"/>
          </p:cNvSpPr>
          <p:nvPr/>
        </p:nvSpPr>
        <p:spPr bwMode="auto">
          <a:xfrm>
            <a:off x="4538663" y="4922838"/>
            <a:ext cx="1519237" cy="5847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US" altLang="ja-JP" sz="1600" i="1" dirty="0">
                <a:solidFill>
                  <a:srgbClr val="FF00FF"/>
                </a:solidFill>
                <a:latin typeface="Arial Unicode MS"/>
                <a:ea typeface="Arial Unicode MS"/>
                <a:cs typeface="Arial Unicode MS"/>
              </a:rPr>
              <a:t>Cyclic rotation</a:t>
            </a:r>
            <a:endParaRPr lang="ja-JP" altLang="en-US" sz="1600" i="1" dirty="0">
              <a:solidFill>
                <a:srgbClr val="FF00FF"/>
              </a:solidFill>
              <a:latin typeface="Arial Unicode MS"/>
              <a:ea typeface="Arial Unicode MS"/>
              <a:cs typeface="Arial Unicode MS"/>
            </a:endParaRPr>
          </a:p>
          <a:p>
            <a:endParaRPr lang="ja-JP" altLang="en-US" sz="1600" i="1" dirty="0">
              <a:solidFill>
                <a:srgbClr val="FF00FF"/>
              </a:solidFill>
              <a:latin typeface="Arial Unicode MS"/>
              <a:ea typeface="Arial Unicode MS"/>
              <a:cs typeface="Arial Unicode MS"/>
            </a:endParaRPr>
          </a:p>
        </p:txBody>
      </p:sp>
      <p:sp>
        <p:nvSpPr>
          <p:cNvPr id="56" name="円弧 55"/>
          <p:cNvSpPr/>
          <p:nvPr/>
        </p:nvSpPr>
        <p:spPr>
          <a:xfrm rot="21351513" flipV="1">
            <a:off x="5141913" y="3886200"/>
            <a:ext cx="1536700" cy="1235075"/>
          </a:xfrm>
          <a:prstGeom prst="arc">
            <a:avLst/>
          </a:prstGeom>
          <a:ln w="31750">
            <a:solidFill>
              <a:srgbClr val="FF00FF"/>
            </a:solidFill>
            <a:head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57" name="円弧 56"/>
          <p:cNvSpPr/>
          <p:nvPr/>
        </p:nvSpPr>
        <p:spPr>
          <a:xfrm rot="16671192" flipH="1">
            <a:off x="4077494" y="3571082"/>
            <a:ext cx="1028700" cy="2017712"/>
          </a:xfrm>
          <a:prstGeom prst="arc">
            <a:avLst>
              <a:gd name="adj1" fmla="val 16200000"/>
              <a:gd name="adj2" fmla="val 21476166"/>
            </a:avLst>
          </a:prstGeom>
          <a:ln w="31750">
            <a:solidFill>
              <a:srgbClr val="FF00FF"/>
            </a:solidFill>
            <a:head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graphicFrame>
        <p:nvGraphicFramePr>
          <p:cNvPr id="6" name="Object 28"/>
          <p:cNvGraphicFramePr>
            <a:graphicFrameLocks noChangeAspect="1"/>
          </p:cNvGraphicFramePr>
          <p:nvPr/>
        </p:nvGraphicFramePr>
        <p:xfrm>
          <a:off x="1013841" y="2335403"/>
          <a:ext cx="4468813" cy="15621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29" imgW="4508280" imgH="1562040" progId="Equation.DSMT4">
                  <p:embed/>
                </p:oleObj>
              </mc:Choice>
              <mc:Fallback>
                <p:oleObj name="Equation" r:id="rId29" imgW="4508280" imgH="1562040" progId="Equation.DSMT4">
                  <p:embed/>
                  <p:pic>
                    <p:nvPicPr>
                      <p:cNvPr id="6" name="Object 28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30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013841" y="2335403"/>
                        <a:ext cx="4468813" cy="1562100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50" name="Line 9"/>
          <p:cNvSpPr>
            <a:spLocks noChangeShapeType="1"/>
          </p:cNvSpPr>
          <p:nvPr/>
        </p:nvSpPr>
        <p:spPr bwMode="auto">
          <a:xfrm flipV="1">
            <a:off x="2519490" y="3364992"/>
            <a:ext cx="906462" cy="3874"/>
          </a:xfrm>
          <a:prstGeom prst="line">
            <a:avLst/>
          </a:prstGeom>
          <a:noFill/>
          <a:ln w="38100">
            <a:solidFill>
              <a:srgbClr val="00B0F0"/>
            </a:solidFill>
            <a:round/>
            <a:headEnd type="triangle" w="med" len="med"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54" name="星 7 53"/>
          <p:cNvSpPr>
            <a:spLocks noChangeAspect="1"/>
          </p:cNvSpPr>
          <p:nvPr/>
        </p:nvSpPr>
        <p:spPr>
          <a:xfrm>
            <a:off x="3065082" y="3294825"/>
            <a:ext cx="142875" cy="144462"/>
          </a:xfrm>
          <a:prstGeom prst="star7">
            <a:avLst/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59" name="Line 10"/>
          <p:cNvSpPr>
            <a:spLocks noChangeShapeType="1"/>
          </p:cNvSpPr>
          <p:nvPr/>
        </p:nvSpPr>
        <p:spPr bwMode="auto">
          <a:xfrm flipV="1">
            <a:off x="3647377" y="3362071"/>
            <a:ext cx="1116000" cy="0"/>
          </a:xfrm>
          <a:custGeom>
            <a:avLst/>
            <a:gdLst>
              <a:gd name="T0" fmla="*/ 0 w 581020"/>
              <a:gd name="T1" fmla="*/ 0 h 15"/>
              <a:gd name="T2" fmla="*/ 1007577 w 581020"/>
              <a:gd name="T3" fmla="*/ 0 h 15"/>
              <a:gd name="T4" fmla="*/ 0 60000 65536"/>
              <a:gd name="T5" fmla="*/ 0 60000 65536"/>
              <a:gd name="T6" fmla="*/ 0 w 581020"/>
              <a:gd name="T7" fmla="*/ 0 h 15"/>
              <a:gd name="T8" fmla="*/ 581020 w 581020"/>
              <a:gd name="T9" fmla="*/ 0 h 15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581020" h="15">
                <a:moveTo>
                  <a:pt x="0" y="15"/>
                </a:moveTo>
                <a:lnTo>
                  <a:pt x="581020" y="0"/>
                </a:lnTo>
              </a:path>
            </a:pathLst>
          </a:custGeom>
          <a:noFill/>
          <a:ln w="38100">
            <a:solidFill>
              <a:srgbClr val="00B050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ja-JP" altLang="en-US">
              <a:latin typeface="Calibri" pitchFamily="34" charset="0"/>
            </a:endParaRPr>
          </a:p>
        </p:txBody>
      </p:sp>
      <p:sp>
        <p:nvSpPr>
          <p:cNvPr id="60" name="Line 9"/>
          <p:cNvSpPr>
            <a:spLocks noChangeShapeType="1"/>
          </p:cNvSpPr>
          <p:nvPr/>
        </p:nvSpPr>
        <p:spPr bwMode="auto">
          <a:xfrm flipV="1">
            <a:off x="2526792" y="3806952"/>
            <a:ext cx="957072" cy="3048"/>
          </a:xfrm>
          <a:prstGeom prst="line">
            <a:avLst/>
          </a:prstGeom>
          <a:noFill/>
          <a:ln w="38100">
            <a:solidFill>
              <a:srgbClr val="00B0F0"/>
            </a:solidFill>
            <a:round/>
            <a:headEnd type="triangle" w="med" len="med"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62" name="Line 10"/>
          <p:cNvSpPr>
            <a:spLocks noChangeShapeType="1"/>
          </p:cNvSpPr>
          <p:nvPr/>
        </p:nvSpPr>
        <p:spPr bwMode="auto">
          <a:xfrm flipV="1">
            <a:off x="3705289" y="3804031"/>
            <a:ext cx="1044000" cy="0"/>
          </a:xfrm>
          <a:custGeom>
            <a:avLst/>
            <a:gdLst>
              <a:gd name="T0" fmla="*/ 0 w 581020"/>
              <a:gd name="T1" fmla="*/ 0 h 15"/>
              <a:gd name="T2" fmla="*/ 1007577 w 581020"/>
              <a:gd name="T3" fmla="*/ 0 h 15"/>
              <a:gd name="T4" fmla="*/ 0 60000 65536"/>
              <a:gd name="T5" fmla="*/ 0 60000 65536"/>
              <a:gd name="T6" fmla="*/ 0 w 581020"/>
              <a:gd name="T7" fmla="*/ 0 h 15"/>
              <a:gd name="T8" fmla="*/ 581020 w 581020"/>
              <a:gd name="T9" fmla="*/ 0 h 15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581020" h="15">
                <a:moveTo>
                  <a:pt x="0" y="15"/>
                </a:moveTo>
                <a:lnTo>
                  <a:pt x="581020" y="0"/>
                </a:lnTo>
              </a:path>
            </a:pathLst>
          </a:custGeom>
          <a:noFill/>
          <a:ln w="38100">
            <a:solidFill>
              <a:srgbClr val="00B050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ja-JP" altLang="en-US">
              <a:latin typeface="Calibri" pitchFamily="34" charset="0"/>
            </a:endParaRPr>
          </a:p>
        </p:txBody>
      </p:sp>
      <p:sp>
        <p:nvSpPr>
          <p:cNvPr id="61" name="星 7 60"/>
          <p:cNvSpPr>
            <a:spLocks noChangeAspect="1"/>
          </p:cNvSpPr>
          <p:nvPr/>
        </p:nvSpPr>
        <p:spPr>
          <a:xfrm>
            <a:off x="4122738" y="3730689"/>
            <a:ext cx="142875" cy="144462"/>
          </a:xfrm>
          <a:prstGeom prst="star7">
            <a:avLst/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63" name="星 7 62"/>
          <p:cNvSpPr>
            <a:spLocks noChangeAspect="1"/>
          </p:cNvSpPr>
          <p:nvPr/>
        </p:nvSpPr>
        <p:spPr>
          <a:xfrm>
            <a:off x="2379028" y="3737547"/>
            <a:ext cx="142875" cy="144462"/>
          </a:xfrm>
          <a:prstGeom prst="star7">
            <a:avLst/>
          </a:prstGeom>
          <a:solidFill>
            <a:srgbClr val="0070C0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64" name="星 7 63"/>
          <p:cNvSpPr>
            <a:spLocks noChangeAspect="1"/>
          </p:cNvSpPr>
          <p:nvPr/>
        </p:nvSpPr>
        <p:spPr>
          <a:xfrm>
            <a:off x="2302955" y="3286697"/>
            <a:ext cx="142875" cy="144462"/>
          </a:xfrm>
          <a:prstGeom prst="star7">
            <a:avLst/>
          </a:prstGeom>
          <a:solidFill>
            <a:srgbClr val="0070C0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graphicFrame>
        <p:nvGraphicFramePr>
          <p:cNvPr id="5411856" name="Object 16"/>
          <p:cNvGraphicFramePr>
            <a:graphicFrameLocks noChangeAspect="1"/>
          </p:cNvGraphicFramePr>
          <p:nvPr/>
        </p:nvGraphicFramePr>
        <p:xfrm>
          <a:off x="3459163" y="1154113"/>
          <a:ext cx="2693987" cy="4762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31" imgW="2717640" imgH="469800" progId="Equation.DSMT4">
                  <p:embed/>
                </p:oleObj>
              </mc:Choice>
              <mc:Fallback>
                <p:oleObj name="Equation" r:id="rId31" imgW="2717640" imgH="469800" progId="Equation.DSMT4">
                  <p:embed/>
                  <p:pic>
                    <p:nvPicPr>
                      <p:cNvPr id="5411856" name="Object 16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32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459163" y="1154113"/>
                        <a:ext cx="2693987" cy="476250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58" name="正方形/長方形 57"/>
          <p:cNvSpPr/>
          <p:nvPr/>
        </p:nvSpPr>
        <p:spPr>
          <a:xfrm>
            <a:off x="460466" y="1110734"/>
            <a:ext cx="3076483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ja-JP" sz="3200" dirty="0">
                <a:latin typeface="Arial Unicode MS"/>
                <a:ea typeface="Arial Unicode MS"/>
                <a:cs typeface="Arial Unicode MS"/>
              </a:rPr>
              <a:t>For Hamiltonian</a:t>
            </a:r>
            <a:endParaRPr lang="ja-JP" altLang="en-US" sz="3200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8" presetClass="entr" presetSubtype="9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12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5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500"/>
                            </p:stCondLst>
                            <p:childTnLst>
                              <p:par>
                                <p:cTn id="17" presetID="18" presetClass="entr" presetSubtype="3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9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2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5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8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8" presetClass="entr" presetSubtype="3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1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4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7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1000"/>
                            </p:stCondLst>
                            <p:childTnLst>
                              <p:par>
                                <p:cTn id="39" presetID="18" presetClass="entr" presetSubtype="3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1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8" presetClass="entr" presetSubtype="9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46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500"/>
                            </p:stCondLst>
                            <p:childTnLst>
                              <p:par>
                                <p:cTn id="48" presetID="18" presetClass="entr" presetSubtype="3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0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53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56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>
                            <p:stCondLst>
                              <p:cond delay="1000"/>
                            </p:stCondLst>
                            <p:childTnLst>
                              <p:par>
                                <p:cTn id="58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60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1500"/>
                            </p:stCondLst>
                            <p:childTnLst>
                              <p:par>
                                <p:cTn id="62" presetID="18" presetClass="entr" presetSubtype="3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64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67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2000"/>
                            </p:stCondLst>
                            <p:childTnLst>
                              <p:par>
                                <p:cTn id="69" presetID="18" presetClass="entr" presetSubtype="3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71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2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4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>
                      <p:stCondLst>
                        <p:cond delay="indefinite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5" presetClass="exit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78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0" presetID="5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81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3" presetID="5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84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6" presetID="5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87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9" presetID="5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90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2" presetID="5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93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5" presetID="5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96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8" presetID="5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99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1" presetID="5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102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4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8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06" dur="500"/>
                                        <p:tgtEl>
                                          <p:spTgt spid="348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7" fill="hold">
                            <p:stCondLst>
                              <p:cond delay="500"/>
                            </p:stCondLst>
                            <p:childTnLst>
                              <p:par>
                                <p:cTn id="108" presetID="18" presetClass="entr" presetSubtype="1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10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1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13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15" presetID="18" presetClass="entr" presetSubtype="3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1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8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20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1" fill="hold">
                      <p:stCondLst>
                        <p:cond delay="indefinite"/>
                      </p:stCondLst>
                      <p:childTnLst>
                        <p:par>
                          <p:cTn id="122" fill="hold">
                            <p:stCondLst>
                              <p:cond delay="0"/>
                            </p:stCondLst>
                            <p:childTnLst>
                              <p:par>
                                <p:cTn id="123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25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6" fill="hold">
                            <p:stCondLst>
                              <p:cond delay="500"/>
                            </p:stCondLst>
                            <p:childTnLst>
                              <p:par>
                                <p:cTn id="127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29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0" fill="hold">
                            <p:stCondLst>
                              <p:cond delay="1000"/>
                            </p:stCondLst>
                            <p:childTnLst>
                              <p:par>
                                <p:cTn id="131" presetID="18" presetClass="entr" presetSubtype="3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33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4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36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7" fill="hold">
                      <p:stCondLst>
                        <p:cond delay="indefinite"/>
                      </p:stCondLst>
                      <p:childTnLst>
                        <p:par>
                          <p:cTn id="138" fill="hold">
                            <p:stCondLst>
                              <p:cond delay="0"/>
                            </p:stCondLst>
                            <p:childTnLst>
                              <p:par>
                                <p:cTn id="139" presetID="5" presetClass="exit" presetSubtype="1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140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2" presetID="5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143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5" presetID="5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146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8" presetID="5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149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1" presetID="5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15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4" presetID="5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155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7" presetID="5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158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0" presetID="5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161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3" presetID="5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164" dur="500"/>
                                        <p:tgtEl>
                                          <p:spTgt spid="3482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48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6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8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68" dur="500"/>
                                        <p:tgtEl>
                                          <p:spTgt spid="348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9" fill="hold">
                            <p:stCondLst>
                              <p:cond delay="500"/>
                            </p:stCondLst>
                            <p:childTnLst>
                              <p:par>
                                <p:cTn id="170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72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3" fill="hold">
                            <p:stCondLst>
                              <p:cond delay="1000"/>
                            </p:stCondLst>
                            <p:childTnLst>
                              <p:par>
                                <p:cTn id="174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76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7" fill="hold">
                            <p:stCondLst>
                              <p:cond delay="1500"/>
                            </p:stCondLst>
                            <p:childTnLst>
                              <p:par>
                                <p:cTn id="178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80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1" fill="hold">
                            <p:stCondLst>
                              <p:cond delay="2000"/>
                            </p:stCondLst>
                            <p:childTnLst>
                              <p:par>
                                <p:cTn id="182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84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5" fill="hold">
                            <p:stCondLst>
                              <p:cond delay="2500"/>
                            </p:stCondLst>
                            <p:childTnLst>
                              <p:par>
                                <p:cTn id="186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88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9" fill="hold">
                            <p:stCondLst>
                              <p:cond delay="3000"/>
                            </p:stCondLst>
                            <p:childTnLst>
                              <p:par>
                                <p:cTn id="190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92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3" fill="hold">
                      <p:stCondLst>
                        <p:cond delay="indefinite"/>
                      </p:stCondLst>
                      <p:childTnLst>
                        <p:par>
                          <p:cTn id="194" fill="hold">
                            <p:stCondLst>
                              <p:cond delay="0"/>
                            </p:stCondLst>
                            <p:childTnLst>
                              <p:par>
                                <p:cTn id="195" presetID="5" presetClass="exit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196" dur="500"/>
                                        <p:tgtEl>
                                          <p:spTgt spid="3482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48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8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8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00" dur="500"/>
                                        <p:tgtEl>
                                          <p:spTgt spid="348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1" presetID="5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202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4" fill="hold">
                            <p:stCondLst>
                              <p:cond delay="500"/>
                            </p:stCondLst>
                            <p:childTnLst>
                              <p:par>
                                <p:cTn id="205" presetID="5" presetClass="exit" presetSubtype="1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206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8" fill="hold">
                            <p:stCondLst>
                              <p:cond delay="1000"/>
                            </p:stCondLst>
                            <p:childTnLst>
                              <p:par>
                                <p:cTn id="209" presetID="5" presetClass="exit" presetSubtype="1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210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2" presetID="5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213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5" fill="hold">
                            <p:stCondLst>
                              <p:cond delay="1500"/>
                            </p:stCondLst>
                            <p:childTnLst>
                              <p:par>
                                <p:cTn id="216" presetID="5" presetClass="exit" presetSubtype="1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217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9" fill="hold">
                            <p:stCondLst>
                              <p:cond delay="2000"/>
                            </p:stCondLst>
                            <p:childTnLst>
                              <p:par>
                                <p:cTn id="220" presetID="5" presetClass="exit" presetSubtype="1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221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3" fill="hold">
                      <p:stCondLst>
                        <p:cond delay="indefinite"/>
                      </p:stCondLst>
                      <p:childTnLst>
                        <p:par>
                          <p:cTn id="224" fill="hold">
                            <p:stCondLst>
                              <p:cond delay="0"/>
                            </p:stCondLst>
                            <p:childTnLst>
                              <p:par>
                                <p:cTn id="225" presetID="5" presetClass="exit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226" dur="500"/>
                                        <p:tgtEl>
                                          <p:spTgt spid="3482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48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8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8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30" dur="500"/>
                                        <p:tgtEl>
                                          <p:spTgt spid="348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1" fill="hold">
                      <p:stCondLst>
                        <p:cond delay="indefinite"/>
                      </p:stCondLst>
                      <p:childTnLst>
                        <p:par>
                          <p:cTn id="232" fill="hold">
                            <p:stCondLst>
                              <p:cond delay="0"/>
                            </p:stCondLst>
                            <p:childTnLst>
                              <p:par>
                                <p:cTn id="233" presetID="5" presetClass="exit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234" dur="500"/>
                                        <p:tgtEl>
                                          <p:spTgt spid="3483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3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48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6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8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38" dur="500"/>
                                        <p:tgtEl>
                                          <p:spTgt spid="348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9" fill="hold">
                      <p:stCondLst>
                        <p:cond delay="indefinite"/>
                      </p:stCondLst>
                      <p:childTnLst>
                        <p:par>
                          <p:cTn id="240" fill="hold">
                            <p:stCondLst>
                              <p:cond delay="0"/>
                            </p:stCondLst>
                            <p:childTnLst>
                              <p:par>
                                <p:cTn id="241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8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43" dur="500"/>
                                        <p:tgtEl>
                                          <p:spTgt spid="348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4" fill="hold">
                      <p:stCondLst>
                        <p:cond delay="indefinite"/>
                      </p:stCondLst>
                      <p:childTnLst>
                        <p:par>
                          <p:cTn id="245" fill="hold">
                            <p:stCondLst>
                              <p:cond delay="0"/>
                            </p:stCondLst>
                            <p:childTnLst>
                              <p:par>
                                <p:cTn id="246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8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48" dur="500"/>
                                        <p:tgtEl>
                                          <p:spTgt spid="348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9" fill="hold">
                      <p:stCondLst>
                        <p:cond delay="indefinite"/>
                      </p:stCondLst>
                      <p:childTnLst>
                        <p:par>
                          <p:cTn id="250" fill="hold">
                            <p:stCondLst>
                              <p:cond delay="0"/>
                            </p:stCondLst>
                            <p:childTnLst>
                              <p:par>
                                <p:cTn id="251" presetID="5" presetClass="exit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252" dur="500"/>
                                        <p:tgtEl>
                                          <p:spTgt spid="3481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48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4" fill="hold">
                            <p:stCondLst>
                              <p:cond delay="500"/>
                            </p:stCondLst>
                            <p:childTnLst>
                              <p:par>
                                <p:cTn id="255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8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57" dur="500"/>
                                        <p:tgtEl>
                                          <p:spTgt spid="348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8" fill="hold">
                      <p:stCondLst>
                        <p:cond delay="indefinite"/>
                      </p:stCondLst>
                      <p:childTnLst>
                        <p:par>
                          <p:cTn id="259" fill="hold">
                            <p:stCondLst>
                              <p:cond delay="0"/>
                            </p:stCondLst>
                            <p:childTnLst>
                              <p:par>
                                <p:cTn id="260" presetID="5" presetClass="exit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261" dur="500"/>
                                        <p:tgtEl>
                                          <p:spTgt spid="3482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6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48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3" presetID="5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264" dur="500"/>
                                        <p:tgtEl>
                                          <p:spTgt spid="3483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6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48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6" fill="hold">
                            <p:stCondLst>
                              <p:cond delay="500"/>
                            </p:stCondLst>
                            <p:childTnLst>
                              <p:par>
                                <p:cTn id="267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8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69" dur="500"/>
                                        <p:tgtEl>
                                          <p:spTgt spid="348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0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8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2" dur="500" fill="hold"/>
                                        <p:tgtEl>
                                          <p:spTgt spid="348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73" dur="500" fill="hold"/>
                                        <p:tgtEl>
                                          <p:spTgt spid="348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 animBg="1"/>
      <p:bldP spid="12" grpId="1" animBg="1"/>
      <p:bldP spid="13" grpId="0" animBg="1"/>
      <p:bldP spid="13" grpId="1" animBg="1"/>
      <p:bldP spid="14" grpId="0" animBg="1"/>
      <p:bldP spid="14" grpId="1" animBg="1"/>
      <p:bldP spid="15" grpId="0" animBg="1"/>
      <p:bldP spid="15" grpId="1" animBg="1"/>
      <p:bldP spid="20" grpId="0"/>
      <p:bldP spid="20" grpId="1"/>
      <p:bldP spid="23" grpId="0" animBg="1"/>
      <p:bldP spid="23" grpId="1" animBg="1"/>
      <p:bldP spid="24" grpId="0" animBg="1"/>
      <p:bldP spid="24" grpId="1" animBg="1"/>
      <p:bldP spid="30" grpId="0" animBg="1"/>
      <p:bldP spid="31" grpId="0" animBg="1"/>
      <p:bldP spid="32" grpId="0" animBg="1"/>
      <p:bldP spid="40" grpId="0" animBg="1"/>
      <p:bldP spid="41" grpId="0" animBg="1"/>
      <p:bldP spid="42" grpId="0" animBg="1"/>
      <p:bldP spid="45" grpId="0"/>
      <p:bldP spid="46" grpId="0" animBg="1"/>
      <p:bldP spid="46" grpId="1" animBg="1"/>
      <p:bldP spid="47" grpId="0" animBg="1"/>
      <p:bldP spid="47" grpId="1" animBg="1"/>
      <p:bldP spid="48" grpId="0" animBg="1"/>
      <p:bldP spid="49" grpId="0" animBg="1"/>
      <p:bldP spid="51" grpId="0" animBg="1"/>
      <p:bldP spid="51" grpId="1" animBg="1"/>
      <p:bldP spid="52" grpId="0" animBg="1"/>
      <p:bldP spid="52" grpId="1" animBg="1"/>
      <p:bldP spid="55" grpId="0"/>
      <p:bldP spid="55" grpId="1"/>
      <p:bldP spid="56" grpId="0" animBg="1"/>
      <p:bldP spid="56" grpId="1" animBg="1"/>
      <p:bldP spid="57" grpId="0" animBg="1"/>
      <p:bldP spid="57" grpId="1" animBg="1"/>
      <p:bldP spid="50" grpId="0" animBg="1"/>
      <p:bldP spid="50" grpId="1" animBg="1"/>
      <p:bldP spid="54" grpId="0" animBg="1"/>
      <p:bldP spid="54" grpId="1" animBg="1"/>
      <p:bldP spid="59" grpId="0" animBg="1"/>
      <p:bldP spid="59" grpId="1" animBg="1"/>
      <p:bldP spid="60" grpId="0" animBg="1"/>
      <p:bldP spid="60" grpId="1" animBg="1"/>
      <p:bldP spid="62" grpId="0" animBg="1"/>
      <p:bldP spid="62" grpId="1" animBg="1"/>
      <p:bldP spid="61" grpId="0" animBg="1"/>
      <p:bldP spid="61" grpId="1" animBg="1"/>
      <p:bldP spid="63" grpId="0" animBg="1"/>
      <p:bldP spid="63" grpId="1" animBg="1"/>
      <p:bldP spid="64" grpId="0" animBg="1"/>
      <p:bldP spid="64" grpId="1" animBg="1"/>
    </p:bldLst>
  </p:timing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341745" y="274638"/>
            <a:ext cx="8552873" cy="1143000"/>
          </a:xfrm>
        </p:spPr>
        <p:txBody>
          <a:bodyPr/>
          <a:lstStyle/>
          <a:p>
            <a:r>
              <a:rPr lang="en-US" altLang="ja-JP" b="1" dirty="0">
                <a:solidFill>
                  <a:schemeClr val="tx2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Quantum &amp; Classical Expressions</a:t>
            </a:r>
            <a:endParaRPr kumimoji="1" lang="ja-JP" altLang="en-US" dirty="0"/>
          </a:p>
        </p:txBody>
      </p:sp>
      <p:graphicFrame>
        <p:nvGraphicFramePr>
          <p:cNvPr id="5" name="Object 11"/>
          <p:cNvGraphicFramePr>
            <a:graphicFrameLocks noChangeAspect="1"/>
          </p:cNvGraphicFramePr>
          <p:nvPr/>
        </p:nvGraphicFramePr>
        <p:xfrm>
          <a:off x="1165289" y="5489194"/>
          <a:ext cx="7327900" cy="8255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2" imgW="7327800" imgH="1015920" progId="Equation.DSMT4">
                  <p:embed/>
                </p:oleObj>
              </mc:Choice>
              <mc:Fallback>
                <p:oleObj name="Equation" r:id="rId2" imgW="7327800" imgH="1015920" progId="Equation.DSMT4">
                  <p:embed/>
                  <p:pic>
                    <p:nvPicPr>
                      <p:cNvPr id="5" name="Object 1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3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165289" y="5489194"/>
                        <a:ext cx="7327900" cy="8255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3304455" name="Object 7"/>
          <p:cNvGraphicFramePr>
            <a:graphicFrameLocks noChangeAspect="1"/>
          </p:cNvGraphicFramePr>
          <p:nvPr/>
        </p:nvGraphicFramePr>
        <p:xfrm>
          <a:off x="1788369" y="4745829"/>
          <a:ext cx="774700" cy="2794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4" imgW="774360" imgH="279360" progId="Equation.DSMT4">
                  <p:embed/>
                </p:oleObj>
              </mc:Choice>
              <mc:Fallback>
                <p:oleObj name="Equation" r:id="rId4" imgW="774360" imgH="279360" progId="Equation.DSMT4">
                  <p:embed/>
                  <p:pic>
                    <p:nvPicPr>
                      <p:cNvPr id="3304455" name="Object 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788369" y="4745829"/>
                        <a:ext cx="774700" cy="2794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3304456" name="Object 8"/>
          <p:cNvGraphicFramePr>
            <a:graphicFrameLocks noChangeAspect="1"/>
          </p:cNvGraphicFramePr>
          <p:nvPr/>
        </p:nvGraphicFramePr>
        <p:xfrm>
          <a:off x="2903538" y="4448175"/>
          <a:ext cx="3111500" cy="8255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6" imgW="3111480" imgH="825480" progId="Equation.DSMT4">
                  <p:embed/>
                </p:oleObj>
              </mc:Choice>
              <mc:Fallback>
                <p:oleObj name="Equation" r:id="rId6" imgW="3111480" imgH="825480" progId="Equation.DSMT4">
                  <p:embed/>
                  <p:pic>
                    <p:nvPicPr>
                      <p:cNvPr id="3304456" name="Object 8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903538" y="4448175"/>
                        <a:ext cx="3111500" cy="8255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3304458" name="Object 10"/>
          <p:cNvGraphicFramePr>
            <a:graphicFrameLocks noChangeAspect="1"/>
          </p:cNvGraphicFramePr>
          <p:nvPr/>
        </p:nvGraphicFramePr>
        <p:xfrm>
          <a:off x="1624076" y="1443609"/>
          <a:ext cx="5029200" cy="27305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8" imgW="5029200" imgH="2730240" progId="Equation.DSMT4">
                  <p:embed/>
                </p:oleObj>
              </mc:Choice>
              <mc:Fallback>
                <p:oleObj name="Equation" r:id="rId8" imgW="5029200" imgH="2730240" progId="Equation.DSMT4">
                  <p:embed/>
                  <p:pic>
                    <p:nvPicPr>
                      <p:cNvPr id="3304458" name="Object 10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9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624076" y="1443609"/>
                        <a:ext cx="5029200" cy="27305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044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0" dur="500"/>
                                        <p:tgtEl>
                                          <p:spTgt spid="33044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9" name="タイトル 1"/>
          <p:cNvSpPr>
            <a:spLocks noGrp="1"/>
          </p:cNvSpPr>
          <p:nvPr>
            <p:ph type="title" sz="quarter"/>
          </p:nvPr>
        </p:nvSpPr>
        <p:spPr>
          <a:xfrm>
            <a:off x="214313" y="366713"/>
            <a:ext cx="8929687" cy="1143000"/>
          </a:xfrm>
        </p:spPr>
        <p:txBody>
          <a:bodyPr>
            <a:normAutofit/>
          </a:bodyPr>
          <a:lstStyle/>
          <a:p>
            <a:pPr eaLnBrk="1" hangingPunct="1"/>
            <a:r>
              <a:rPr lang="en-US" altLang="ja-JP" sz="3600" b="1">
                <a:effectLst>
                  <a:outerShdw blurRad="38100" dist="38100" dir="2700000" algn="tl">
                    <a:srgbClr val="C0C0C0"/>
                  </a:outerShdw>
                </a:effectLst>
                <a:latin typeface="Arial Unicode MS"/>
                <a:ea typeface="Arial Unicode MS"/>
                <a:cs typeface="Arial Unicode MS"/>
              </a:rPr>
              <a:t>A. linear response (1Dspectroscopy)</a:t>
            </a:r>
            <a:endParaRPr lang="ja-JP" altLang="en-US" sz="3600" b="1">
              <a:effectLst>
                <a:outerShdw blurRad="38100" dist="38100" dir="2700000" algn="tl">
                  <a:srgbClr val="C0C0C0"/>
                </a:outerShdw>
              </a:effectLst>
              <a:latin typeface="Arial Unicode MS"/>
              <a:ea typeface="Arial Unicode MS"/>
              <a:cs typeface="Arial Unicode MS"/>
            </a:endParaRPr>
          </a:p>
        </p:txBody>
      </p:sp>
      <p:graphicFrame>
        <p:nvGraphicFramePr>
          <p:cNvPr id="45058" name="Object 9"/>
          <p:cNvGraphicFramePr>
            <a:graphicFrameLocks noChangeAspect="1"/>
          </p:cNvGraphicFramePr>
          <p:nvPr/>
        </p:nvGraphicFramePr>
        <p:xfrm>
          <a:off x="2095788" y="3410528"/>
          <a:ext cx="3571875" cy="30622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描画 " r:id="rId5" imgW="3200400" imgH="2743200" progId="">
                  <p:embed/>
                </p:oleObj>
              </mc:Choice>
              <mc:Fallback>
                <p:oleObj name="描画 " r:id="rId5" imgW="3200400" imgH="2743200" progId="">
                  <p:embed/>
                  <p:pic>
                    <p:nvPicPr>
                      <p:cNvPr id="45058" name="Object 9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095788" y="3410528"/>
                        <a:ext cx="3571875" cy="3062288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4" name="Text Box 12"/>
          <p:cNvSpPr txBox="1">
            <a:spLocks noChangeArrowheads="1"/>
          </p:cNvSpPr>
          <p:nvPr/>
        </p:nvSpPr>
        <p:spPr bwMode="auto">
          <a:xfrm>
            <a:off x="3667413" y="4696403"/>
            <a:ext cx="500063" cy="646113"/>
          </a:xfrm>
          <a:prstGeom prst="rect">
            <a:avLst/>
          </a:prstGeom>
          <a:solidFill>
            <a:schemeClr val="bg1"/>
          </a:solidFill>
          <a:ln w="9525" algn="ctr">
            <a:noFill/>
            <a:miter lim="800000"/>
            <a:headEnd/>
            <a:tailEnd/>
          </a:ln>
          <a:effectLst>
            <a:outerShdw dist="35921" dir="2700000" sx="1000" sy="1000" algn="ctr" rotWithShape="0">
              <a:schemeClr val="bg2">
                <a:alpha val="50000"/>
              </a:schemeClr>
            </a:outerShdw>
          </a:effectLst>
        </p:spPr>
        <p:txBody>
          <a:bodyPr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ja-JP" sz="3600" i="1" dirty="0">
                <a:latin typeface="+mn-lt"/>
                <a:ea typeface="ＭＳ Ｐゴシック" pitchFamily="50" charset="-128"/>
              </a:rPr>
              <a:t>t</a:t>
            </a:r>
            <a:r>
              <a:rPr lang="en-US" altLang="ja-JP" sz="2000" dirty="0">
                <a:latin typeface="+mn-lt"/>
                <a:ea typeface="ＭＳ Ｐゴシック" pitchFamily="50" charset="-128"/>
              </a:rPr>
              <a:t>1</a:t>
            </a:r>
            <a:endParaRPr lang="en-US" altLang="ja-JP" sz="2400" dirty="0">
              <a:latin typeface="+mn-lt"/>
              <a:ea typeface="ＭＳ Ｐゴシック" pitchFamily="50" charset="-128"/>
            </a:endParaRPr>
          </a:p>
        </p:txBody>
      </p:sp>
      <p:sp>
        <p:nvSpPr>
          <p:cNvPr id="5125" name="正方形/長方形 4"/>
          <p:cNvSpPr>
            <a:spLocks noChangeArrowheads="1"/>
          </p:cNvSpPr>
          <p:nvPr/>
        </p:nvSpPr>
        <p:spPr bwMode="auto">
          <a:xfrm>
            <a:off x="1487488" y="1687513"/>
            <a:ext cx="6632575" cy="156966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marL="514350" indent="-514350" fontAlgn="auto">
              <a:spcBef>
                <a:spcPts val="0"/>
              </a:spcBef>
              <a:spcAft>
                <a:spcPts val="0"/>
              </a:spcAft>
              <a:buFont typeface="+mj-lt"/>
              <a:buAutoNum type="arabicPeriod"/>
              <a:defRPr/>
            </a:pPr>
            <a:r>
              <a:rPr lang="en-US" altLang="ja-JP" sz="3200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Normal mode analysis</a:t>
            </a:r>
          </a:p>
          <a:p>
            <a:pPr marL="514350" indent="-514350" fontAlgn="auto">
              <a:spcBef>
                <a:spcPts val="0"/>
              </a:spcBef>
              <a:spcAft>
                <a:spcPts val="0"/>
              </a:spcAft>
              <a:buFont typeface="+mj-lt"/>
              <a:buAutoNum type="arabicPeriod"/>
              <a:defRPr/>
            </a:pPr>
            <a:r>
              <a:rPr lang="en-US" altLang="ja-JP" sz="3200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Equilibrium MD method</a:t>
            </a:r>
          </a:p>
          <a:p>
            <a:pPr marL="514350" indent="-514350" fontAlgn="auto">
              <a:spcBef>
                <a:spcPts val="0"/>
              </a:spcBef>
              <a:spcAft>
                <a:spcPts val="0"/>
              </a:spcAft>
              <a:buFont typeface="+mj-lt"/>
              <a:buAutoNum type="arabicPeriod"/>
              <a:defRPr/>
            </a:pPr>
            <a:r>
              <a:rPr lang="en-US" altLang="ja-JP" sz="3200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Nonequilibrium MD method</a:t>
            </a:r>
          </a:p>
        </p:txBody>
      </p:sp>
      <p:pic>
        <p:nvPicPr>
          <p:cNvPr id="7" name="H2O.mpg">
            <a:hlinkClick r:id="" action="ppaction://media"/>
          </p:cNvPr>
          <p:cNvPicPr>
            <a:picLocks noChangeAspect="1"/>
          </p:cNvPicPr>
          <p:nvPr>
            <a:videoFile r:link="rId2"/>
            <p:extLst>
              <p:ext uri="{DAA4B4D4-6D71-4841-9C94-3DE7FCFB9230}">
                <p14:media xmlns:p14="http://schemas.microsoft.com/office/powerpoint/2010/main" r:link="rId1"/>
              </p:ext>
            </p:extLst>
          </p:nvPr>
        </p:nvPicPr>
        <p:blipFill>
          <a:blip r:embed="rId7" cstate="print"/>
          <a:stretch>
            <a:fillRect/>
          </a:stretch>
        </p:blipFill>
        <p:spPr>
          <a:xfrm>
            <a:off x="6086762" y="3823853"/>
            <a:ext cx="2438402" cy="1828801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" dur="500"/>
                                        <p:tgtEl>
                                          <p:spTgt spid="51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2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1" dur="500"/>
                                        <p:tgtEl>
                                          <p:spTgt spid="512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2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5" dur="500"/>
                                        <p:tgtEl>
                                          <p:spTgt spid="512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8" dur="33073" fill="hold"/>
                                        <p:tgtEl>
                                          <p:spTgt spid="7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video>
              <p:cMediaNode>
                <p:cTn id="19" fill="hold" display="0">
                  <p:stCondLst>
                    <p:cond delay="indefinite"/>
                  </p:stCondLst>
                  <p:endCondLst>
                    <p:cond evt="onNext" delay="0">
                      <p:tgtEl>
                        <p:sldTgt/>
                      </p:tgtEl>
                    </p:cond>
                    <p:cond evt="onPrev" delay="0">
                      <p:tgtEl>
                        <p:sldTgt/>
                      </p:tgtEl>
                    </p:cond>
                  </p:endCondLst>
                </p:cTn>
                <p:tgtEl>
                  <p:spTgt spid="7"/>
                </p:tgtEl>
              </p:cMediaNode>
            </p:video>
            <p:seq concurrent="1" nextAc="seek">
              <p:cTn id="20" restart="whenNotActive" fill="hold" evtFilter="cancelBubble" nodeType="interactiveSeq">
                <p:stCondLst>
                  <p:cond evt="onClick" delay="0">
                    <p:tgtEl>
                      <p:spTgt spid="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1" fill="hold">
                      <p:stCondLst>
                        <p:cond delay="0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24" dur="1" fill="hold"/>
                                        <p:tgtEl>
                                          <p:spTgt spid="7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"/>
                  </p:tgtEl>
                </p:cond>
              </p:nextCondLst>
            </p:seq>
          </p:childTnLst>
        </p:cTn>
      </p:par>
    </p:tnLst>
  </p:timing>
</p:sld>
</file>

<file path=ppt/theme/theme1.xml><?xml version="1.0" encoding="utf-8"?>
<a:theme xmlns:a="http://schemas.openxmlformats.org/drawingml/2006/main" name="Office テーマ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Office テーマ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0</TotalTime>
  <Words>11654</Words>
  <Application>Microsoft Office PowerPoint</Application>
  <PresentationFormat>画面に合わせる (4:3)</PresentationFormat>
  <Paragraphs>2880</Paragraphs>
  <Slides>303</Slides>
  <Notes>202</Notes>
  <HiddenSlides>0</HiddenSlides>
  <MMClips>101</MMClips>
  <ScaleCrop>false</ScaleCrop>
  <HeadingPairs>
    <vt:vector size="8" baseType="variant">
      <vt:variant>
        <vt:lpstr>使用されているフォント</vt:lpstr>
      </vt:variant>
      <vt:variant>
        <vt:i4>19</vt:i4>
      </vt:variant>
      <vt:variant>
        <vt:lpstr>テーマ</vt:lpstr>
      </vt:variant>
      <vt:variant>
        <vt:i4>1</vt:i4>
      </vt:variant>
      <vt:variant>
        <vt:lpstr>埋め込まれた OLE サーバー</vt:lpstr>
      </vt:variant>
      <vt:variant>
        <vt:i4>5</vt:i4>
      </vt:variant>
      <vt:variant>
        <vt:lpstr>スライド タイトル</vt:lpstr>
      </vt:variant>
      <vt:variant>
        <vt:i4>303</vt:i4>
      </vt:variant>
    </vt:vector>
  </HeadingPairs>
  <TitlesOfParts>
    <vt:vector size="328" baseType="lpstr">
      <vt:lpstr>KozGoPro-Regular</vt:lpstr>
      <vt:lpstr>Calibri</vt:lpstr>
      <vt:lpstr>Calibri Light</vt:lpstr>
      <vt:lpstr>Montserrat-Regular</vt:lpstr>
      <vt:lpstr>Georgia</vt:lpstr>
      <vt:lpstr>Cambria Math</vt:lpstr>
      <vt:lpstr>Symbol Tiger</vt:lpstr>
      <vt:lpstr>Wingdings 2</vt:lpstr>
      <vt:lpstr>Montserrat-Bold</vt:lpstr>
      <vt:lpstr>Century Gothic</vt:lpstr>
      <vt:lpstr>Times</vt:lpstr>
      <vt:lpstr>Arial</vt:lpstr>
      <vt:lpstr>Arial Unicode MS</vt:lpstr>
      <vt:lpstr>ＭＳ Ｐゴシック</vt:lpstr>
      <vt:lpstr>Wingdings</vt:lpstr>
      <vt:lpstr>Tahoma</vt:lpstr>
      <vt:lpstr>Symbol</vt:lpstr>
      <vt:lpstr>Times New Roman</vt:lpstr>
      <vt:lpstr>HG明朝B</vt:lpstr>
      <vt:lpstr>Office テーマ</vt:lpstr>
      <vt:lpstr>ビットマップ イメージ</vt:lpstr>
      <vt:lpstr>Equation</vt:lpstr>
      <vt:lpstr>描画 </vt:lpstr>
      <vt:lpstr>ワークシート</vt:lpstr>
      <vt:lpstr>Bitmap Image</vt:lpstr>
      <vt:lpstr>Theory of Multidimensional Vibrational Spectroscopies</vt:lpstr>
      <vt:lpstr>Contents</vt:lpstr>
      <vt:lpstr>1. Introduction</vt:lpstr>
      <vt:lpstr>Objective: Molecular motion in condensed phases</vt:lpstr>
      <vt:lpstr>Variety of molecular motions</vt:lpstr>
      <vt:lpstr>Molecular motions are very fast!</vt:lpstr>
      <vt:lpstr>Vibrational spectroscopy</vt:lpstr>
      <vt:lpstr>PowerPoint プレゼンテーション</vt:lpstr>
      <vt:lpstr>2. Observables in spectroscopies</vt:lpstr>
      <vt:lpstr>Optical observables</vt:lpstr>
      <vt:lpstr>PowerPoint プレゼンテーション</vt:lpstr>
      <vt:lpstr>Double sided Feynman diagrams</vt:lpstr>
      <vt:lpstr>Interaction picture</vt:lpstr>
      <vt:lpstr>1st &amp; 2nd-order expansion term</vt:lpstr>
      <vt:lpstr>Expansion of a density operator</vt:lpstr>
      <vt:lpstr>Linear Response (IR) </vt:lpstr>
      <vt:lpstr>First order Response functions</vt:lpstr>
      <vt:lpstr>1D Raman</vt:lpstr>
      <vt:lpstr>Second order Response Function</vt:lpstr>
      <vt:lpstr>Double sided Feynman diagrams</vt:lpstr>
      <vt:lpstr>Fifth-order 2D Raman </vt:lpstr>
      <vt:lpstr>2D Raman</vt:lpstr>
      <vt:lpstr>2D Raman spectra of Formamide liq.</vt:lpstr>
      <vt:lpstr>PowerPoint プレゼンテーション</vt:lpstr>
      <vt:lpstr>Third-order Response function</vt:lpstr>
      <vt:lpstr>Third-order 3D IR spectroscopy</vt:lpstr>
      <vt:lpstr>Useful expressions of response funcs.</vt:lpstr>
      <vt:lpstr>Wigner (phase space) representation</vt:lpstr>
      <vt:lpstr>   Wigner distribution function</vt:lpstr>
      <vt:lpstr>Response function in Wigner space</vt:lpstr>
      <vt:lpstr>Higher order response functions</vt:lpstr>
      <vt:lpstr>PowerPoint プレゼンテーション</vt:lpstr>
      <vt:lpstr>Spectroscopies </vt:lpstr>
      <vt:lpstr>3. Optical Liouville paths and Albrecht diagrams</vt:lpstr>
      <vt:lpstr>Double sided Feynman diagrams</vt:lpstr>
      <vt:lpstr>3D IR (single excitation) </vt:lpstr>
      <vt:lpstr>3D IR (double excitation) </vt:lpstr>
      <vt:lpstr>Rephasing, anharmonicity, coupling </vt:lpstr>
      <vt:lpstr>Phase matching condition</vt:lpstr>
      <vt:lpstr>Multimode case (mode A)</vt:lpstr>
      <vt:lpstr>Multimode case (mode A )</vt:lpstr>
      <vt:lpstr>Multimode case (mode B)</vt:lpstr>
      <vt:lpstr>Multimode case (mode B)</vt:lpstr>
      <vt:lpstr>Multimode case (mode B)</vt:lpstr>
      <vt:lpstr>Multimode case (mode B)</vt:lpstr>
      <vt:lpstr>Mode coupling (single excitation)</vt:lpstr>
      <vt:lpstr>Mode coupling (double excitation)</vt:lpstr>
      <vt:lpstr>Mode coupling (single excitation)</vt:lpstr>
      <vt:lpstr>Mode coupling (double excitation)</vt:lpstr>
      <vt:lpstr>Raman case (fifth-order 2D Raman)</vt:lpstr>
      <vt:lpstr>Single mode (2D Raman)</vt:lpstr>
      <vt:lpstr>Single mode (2D Raman)</vt:lpstr>
      <vt:lpstr>Advantage and disadvantages of diagrammatic approach</vt:lpstr>
      <vt:lpstr>4. 2DRaman, THz-Raman &amp; 3DIR  experiments</vt:lpstr>
      <vt:lpstr>2D Raman Spectroscopy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DOVE 2D-IR</vt:lpstr>
      <vt:lpstr>Spectroscopy equivalent to 5th-order Raman</vt:lpstr>
      <vt:lpstr>IR-IR-Raman (mode A)</vt:lpstr>
      <vt:lpstr>IR-IR-Raman (mode A)</vt:lpstr>
      <vt:lpstr>IR-IR-Raman (mode A)</vt:lpstr>
      <vt:lpstr>IR-IR-Raman (mode A)</vt:lpstr>
      <vt:lpstr>IR-IR-Raman (mode A)</vt:lpstr>
      <vt:lpstr>IR-IR-Raman (mode A)</vt:lpstr>
      <vt:lpstr>IR-IR-Raman (mode A)</vt:lpstr>
      <vt:lpstr>IR-IR-Raman (mode A)</vt:lpstr>
      <vt:lpstr>Mode A (IR-IR-Raman)</vt:lpstr>
      <vt:lpstr>Mode A (IR-IR-Raman)</vt:lpstr>
      <vt:lpstr>Mode A (IR-IR-Raman)</vt:lpstr>
      <vt:lpstr>Mode A &amp; B (IR-IR-Raman)</vt:lpstr>
      <vt:lpstr>Mode coupling (Fermi resonance)</vt:lpstr>
      <vt:lpstr>Mode coupling (Fermi resonance)</vt:lpstr>
      <vt:lpstr>3D IR in frequency domain</vt:lpstr>
      <vt:lpstr>Rephasing, anharmonicity, coupling </vt:lpstr>
      <vt:lpstr>Experiments (water)</vt:lpstr>
      <vt:lpstr>3D IR spectra and Liouville paths</vt:lpstr>
      <vt:lpstr>3D IR spectra and Liouville paths</vt:lpstr>
      <vt:lpstr>3D IR spectra and Liouville paths</vt:lpstr>
      <vt:lpstr>3D IR spectra and Liouville paths</vt:lpstr>
      <vt:lpstr>3D IR spectra and Liouville paths</vt:lpstr>
      <vt:lpstr>3D IR spectra and Liouville paths</vt:lpstr>
      <vt:lpstr>3D IR spectra and Liouville paths</vt:lpstr>
      <vt:lpstr>3D IR spectra and Liouville paths</vt:lpstr>
      <vt:lpstr>3D IR spectroscopy</vt:lpstr>
      <vt:lpstr>3D IR for peptides</vt:lpstr>
      <vt:lpstr>Applications of 3DIR</vt:lpstr>
      <vt:lpstr>Experiments (stretch &amp; bend modes)</vt:lpstr>
      <vt:lpstr>References</vt:lpstr>
      <vt:lpstr>Hamiltonian for full molecules</vt:lpstr>
      <vt:lpstr>First order response (IR)</vt:lpstr>
      <vt:lpstr>Linear Response (IR) </vt:lpstr>
      <vt:lpstr>Quantum &amp; Classical Expressions</vt:lpstr>
      <vt:lpstr>A. linear response (1Dspectroscopy)</vt:lpstr>
      <vt:lpstr>A1 Normal Mode Analysis</vt:lpstr>
      <vt:lpstr>Normal Mode Analysis: Examples</vt:lpstr>
      <vt:lpstr>A2a Equilibrium MD for 1D response</vt:lpstr>
      <vt:lpstr>A2b  Equilibrium MD for 1D response</vt:lpstr>
      <vt:lpstr>PowerPoint プレゼンテーション</vt:lpstr>
      <vt:lpstr>A3 Nonequilibrium MD for 1D Raman</vt:lpstr>
      <vt:lpstr>B. 2D Raman spectroscopy</vt:lpstr>
      <vt:lpstr>PowerPoint プレゼンテーション</vt:lpstr>
      <vt:lpstr>PowerPoint プレゼンテーション</vt:lpstr>
      <vt:lpstr>B2 Equilibrium MD for 2D Raman</vt:lpstr>
      <vt:lpstr>Sensitivity of 2D Raman</vt:lpstr>
      <vt:lpstr>　</vt:lpstr>
      <vt:lpstr>PowerPoint プレゼンテーション</vt:lpstr>
      <vt:lpstr>Simulation Details</vt:lpstr>
      <vt:lpstr>    2D-Raman for different liquids</vt:lpstr>
      <vt:lpstr>Signal strength estimated from simulations</vt:lpstr>
      <vt:lpstr>2D Raman spectra of Formamide liq.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D. 3D IR spectroscopy</vt:lpstr>
      <vt:lpstr>Noneq. MD simulation for 3DIR</vt:lpstr>
      <vt:lpstr>Backward-forward sampling</vt:lpstr>
      <vt:lpstr>Simulation Details</vt:lpstr>
      <vt:lpstr>3D IR of HF liquids (time domain)</vt:lpstr>
      <vt:lpstr>2D correlation spectroscopy</vt:lpstr>
      <vt:lpstr>Dephasing</vt:lpstr>
      <vt:lpstr>2D photon echo spectra for different t2</vt:lpstr>
      <vt:lpstr>0-1-0 and 0-1-2 transitions</vt:lpstr>
      <vt:lpstr>3D IR of HF liquids (freq. domain)</vt:lpstr>
      <vt:lpstr>Frequency domain</vt:lpstr>
      <vt:lpstr>Eq &amp; Noneq Hybrid approach for 3DIR</vt:lpstr>
      <vt:lpstr>Current Limitation </vt:lpstr>
      <vt:lpstr>Analytical properties of nonlinear response functions</vt:lpstr>
      <vt:lpstr>6. Path integral approach to multidimensional spectroscopies</vt:lpstr>
      <vt:lpstr>Path Integrals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Path integrals in coordinate representation</vt:lpstr>
      <vt:lpstr>PowerPoint プレゼンテーション</vt:lpstr>
      <vt:lpstr>PowerPoint プレゼンテーション</vt:lpstr>
      <vt:lpstr>Functional and Functional Integral</vt:lpstr>
      <vt:lpstr>Chemical processes in condensed phase</vt:lpstr>
      <vt:lpstr>PowerPoint プレゼンテーション</vt:lpstr>
      <vt:lpstr>Initial condition</vt:lpstr>
      <vt:lpstr>If we combine the bath part</vt:lpstr>
      <vt:lpstr>System-bath Hamiltonian</vt:lpstr>
      <vt:lpstr>PowerPoint プレゼンテーション</vt:lpstr>
      <vt:lpstr>PowerPoint プレゼンテーション</vt:lpstr>
      <vt:lpstr>Example</vt:lpstr>
      <vt:lpstr>PowerPoint プレゼンテーション</vt:lpstr>
      <vt:lpstr>Generating functional</vt:lpstr>
      <vt:lpstr>PowerPoint プレゼンテーション</vt:lpstr>
      <vt:lpstr>PowerPoint プレゼンテーション</vt:lpstr>
      <vt:lpstr>PowerPoint プレゼンテーション</vt:lpstr>
      <vt:lpstr>Fifth-order Raman Response (2nd-order IR) </vt:lpstr>
      <vt:lpstr>PowerPoint プレゼンテーション</vt:lpstr>
      <vt:lpstr>Example (1D&amp;2DRaman)</vt:lpstr>
      <vt:lpstr>Fifth-order 2D Raman</vt:lpstr>
      <vt:lpstr>Third-order IR Response (=7th-order Raman) </vt:lpstr>
      <vt:lpstr>Mode-Mode (anharmonic) couplings</vt:lpstr>
      <vt:lpstr>Anharmonisity, mode-mode coupling, etc</vt:lpstr>
      <vt:lpstr>7. Fokker-Planck approach to multidimensional spectroscopies</vt:lpstr>
      <vt:lpstr>Quantum Fokker-Planck Equations</vt:lpstr>
      <vt:lpstr>In the path integral representation (for a harmonic bath)</vt:lpstr>
      <vt:lpstr>PowerPoint プレゼンテーション</vt:lpstr>
      <vt:lpstr>PowerPoint プレゼンテーション</vt:lpstr>
      <vt:lpstr>PowerPoint プレゼンテーション</vt:lpstr>
      <vt:lpstr>Wigner distribution function</vt:lpstr>
      <vt:lpstr>PowerPoint プレゼンテーション</vt:lpstr>
      <vt:lpstr>Example：anharmonicity</vt:lpstr>
      <vt:lpstr>PowerPoint プレゼンテーション</vt:lpstr>
      <vt:lpstr>1D Raman</vt:lpstr>
      <vt:lpstr>Higher order response functions</vt:lpstr>
      <vt:lpstr>2D Raman</vt:lpstr>
      <vt:lpstr>Hamiltonian for vibrational spectroscopy </vt:lpstr>
      <vt:lpstr>Oscillator system  vs.   Energy-level system</vt:lpstr>
      <vt:lpstr>Fluctuation and dissipation</vt:lpstr>
      <vt:lpstr>PowerPoint プレゼンテーション</vt:lpstr>
      <vt:lpstr>Reduced density matrix (in path integral formalism)</vt:lpstr>
      <vt:lpstr>Reduced density matrix (in path integral formalism)</vt:lpstr>
      <vt:lpstr>Reduced density matrix (in path integral formalism)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Hierarchy equations of motion (in q space)</vt:lpstr>
      <vt:lpstr>PowerPoint プレゼンテーション</vt:lpstr>
      <vt:lpstr>   Wigner distribution function</vt:lpstr>
      <vt:lpstr>Linear-Linear coupling case</vt:lpstr>
      <vt:lpstr>Quantum Fokker-Planck eq in hierarchy form (LL+SL)</vt:lpstr>
      <vt:lpstr>Can we observe the difference via IR photon echo?</vt:lpstr>
      <vt:lpstr>MD  vs LL+LS Morse oscillator model</vt:lpstr>
      <vt:lpstr>Frequency domain</vt:lpstr>
      <vt:lpstr>Fluctuation and dissipation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Four important effects of the bath (non-Markovian tests; Tanimura, JCP 142, 144110 (2015).)</vt:lpstr>
      <vt:lpstr>Applicability of existing approaches</vt:lpstr>
      <vt:lpstr>PowerPoint プレゼンテーション</vt:lpstr>
      <vt:lpstr>PowerPoint プレゼンテーション</vt:lpstr>
      <vt:lpstr>PowerPoint プレゼンテーション</vt:lpstr>
      <vt:lpstr>Application to intra-molecular vibrational modes</vt:lpstr>
      <vt:lpstr>0-1-0 and 0-1-2 transitions</vt:lpstr>
      <vt:lpstr>Three-pulse photon echo (stochastic theory)</vt:lpstr>
      <vt:lpstr>PowerPoint プレゼンテーション</vt:lpstr>
      <vt:lpstr>hierarchy eq. vs  stochastic theory (2D IR)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Application to two-mode system  </vt:lpstr>
      <vt:lpstr>Anharmonic oscillators with one or two-bath</vt:lpstr>
      <vt:lpstr>PowerPoint プレゼンテーション</vt:lpstr>
      <vt:lpstr>Noise correlation effects</vt:lpstr>
      <vt:lpstr>Application to a tunneling process</vt:lpstr>
      <vt:lpstr>PowerPoint プレゼンテーション</vt:lpstr>
      <vt:lpstr>Tunneling and Noise correlation</vt:lpstr>
      <vt:lpstr>Analogy to the 2nd order optical process from Kubo’s stochastic Liouville eq. approach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LL+SL Classical Hierarchal Fokker-Planck Equations   (two-mode case)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If we solve the parameterized LL+SL BO model  quantum mechanically, can we predict right signal?</vt:lpstr>
      <vt:lpstr>3D IR in frequency domain</vt:lpstr>
      <vt:lpstr>Experiments (water)</vt:lpstr>
      <vt:lpstr>Our practical approach </vt:lpstr>
      <vt:lpstr>PowerPoint プレゼンテーション</vt:lpstr>
      <vt:lpstr>Parameter variables</vt:lpstr>
      <vt:lpstr>PowerPoint プレゼンテーション</vt:lpstr>
      <vt:lpstr>Demonstration   (a set of 2 modes)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Quantum vs classical calculations  (2 modes: quantum and classical)</vt:lpstr>
      <vt:lpstr>PowerPoint プレゼンテーション</vt:lpstr>
      <vt:lpstr>PowerPoint プレゼンテーション</vt:lpstr>
      <vt:lpstr>PowerPoint プレゼンテーション</vt:lpstr>
      <vt:lpstr>Photo induced isomerization 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1D &amp; 2D spectra under Stark field (weak damping case)</vt:lpstr>
      <vt:lpstr>1D &amp; 2D spectra for different system-bath coupling</vt:lpstr>
      <vt:lpstr>8. Response function approach</vt:lpstr>
      <vt:lpstr>Response function approach for vibrational spectroscopies</vt:lpstr>
      <vt:lpstr>Response function approach with frequency mapping</vt:lpstr>
      <vt:lpstr>PowerPoint プレゼンテーション</vt:lpstr>
      <vt:lpstr>9. Analyzing free energy landscape by 2DIR &amp; THz spectroscopy</vt:lpstr>
      <vt:lpstr>Free Energy Landscape (FEL)</vt:lpstr>
      <vt:lpstr>PowerPoint プレゼンテーション</vt:lpstr>
      <vt:lpstr>FEL &amp; IR spectroscopy</vt:lpstr>
      <vt:lpstr>FEL</vt:lpstr>
      <vt:lpstr>PowerPoint プレゼンテーション</vt:lpstr>
      <vt:lpstr>PowerPoint プレゼンテーション</vt:lpstr>
      <vt:lpstr>Dynamics</vt:lpstr>
      <vt:lpstr>Master (rate) equation</vt:lpstr>
      <vt:lpstr>1D &amp; 2D IR spectroscopy </vt:lpstr>
      <vt:lpstr>Response functions</vt:lpstr>
      <vt:lpstr>FEL &amp; 1D IR (time domain) </vt:lpstr>
      <vt:lpstr>FEL &amp; distribution       </vt:lpstr>
      <vt:lpstr>FEL &amp; 2D IR (time domain)</vt:lpstr>
      <vt:lpstr>FEL &amp; distribution        </vt:lpstr>
      <vt:lpstr>Another Dynamics         </vt:lpstr>
      <vt:lpstr>1D &amp; 2D signals from Smoluchowski  eq. </vt:lpstr>
      <vt:lpstr>Related Studies</vt:lpstr>
      <vt:lpstr>2D spectroscopic theory of water</vt:lpstr>
      <vt:lpstr>PowerPoint プレゼンテーション</vt:lpstr>
      <vt:lpstr>PowerPoint プレゼンテーション</vt:lpstr>
      <vt:lpstr>PowerPoint プレゼンテーション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creator/>
  <cp:lastModifiedBy/>
  <cp:revision>1</cp:revision>
  <dcterms:created xsi:type="dcterms:W3CDTF">2008-09-10T02:19:44Z</dcterms:created>
  <dcterms:modified xsi:type="dcterms:W3CDTF">2025-01-07T05:09:49Z</dcterms:modified>
</cp:coreProperties>
</file>